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notesMasterIdLst>
    <p:notesMasterId r:id="rId37"/>
  </p:notesMasterIdLst>
  <p:sldIdLst>
    <p:sldId id="4226" r:id="rId2"/>
    <p:sldId id="5233" r:id="rId3"/>
    <p:sldId id="5021" r:id="rId4"/>
    <p:sldId id="5592" r:id="rId5"/>
    <p:sldId id="5218" r:id="rId6"/>
    <p:sldId id="5019" r:id="rId7"/>
    <p:sldId id="5573" r:id="rId8"/>
    <p:sldId id="5370" r:id="rId9"/>
    <p:sldId id="5454" r:id="rId10"/>
    <p:sldId id="5575" r:id="rId11"/>
    <p:sldId id="5241" r:id="rId12"/>
    <p:sldId id="5234" r:id="rId13"/>
    <p:sldId id="5601" r:id="rId14"/>
    <p:sldId id="5560" r:id="rId15"/>
    <p:sldId id="5607" r:id="rId16"/>
    <p:sldId id="5243" r:id="rId17"/>
    <p:sldId id="5022" r:id="rId18"/>
    <p:sldId id="5612" r:id="rId19"/>
    <p:sldId id="5581" r:id="rId20"/>
    <p:sldId id="5615" r:id="rId21"/>
    <p:sldId id="5586" r:id="rId22"/>
    <p:sldId id="5613" r:id="rId23"/>
    <p:sldId id="5260" r:id="rId24"/>
    <p:sldId id="5023" r:id="rId25"/>
    <p:sldId id="5616" r:id="rId26"/>
    <p:sldId id="5619" r:id="rId27"/>
    <p:sldId id="5598" r:id="rId28"/>
    <p:sldId id="5622" r:id="rId29"/>
    <p:sldId id="5617" r:id="rId30"/>
    <p:sldId id="5577" r:id="rId31"/>
    <p:sldId id="5578" r:id="rId32"/>
    <p:sldId id="5576" r:id="rId33"/>
    <p:sldId id="5451" r:id="rId34"/>
    <p:sldId id="5618" r:id="rId35"/>
    <p:sldId id="5253" r:id="rId36"/>
  </p:sldIdLst>
  <p:sldSz cx="12192000" cy="6858000"/>
  <p:notesSz cx="6858000" cy="9144000"/>
  <p:embeddedFontLs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Barlow Condensed" panose="00000506000000000000" pitchFamily="2" charset="0"/>
      <p:regular r:id="rId42"/>
      <p:bold r:id="rId43"/>
      <p:italic r:id="rId44"/>
      <p:boldItalic r:id="rId45"/>
    </p:embeddedFont>
    <p:embeddedFont>
      <p:font typeface="Barlow Condensed ExtraBold" panose="00000906000000000000" pitchFamily="2" charset="0"/>
      <p:bold r:id="rId46"/>
      <p:boldItalic r:id="rId47"/>
    </p:embeddedFont>
    <p:embeddedFont>
      <p:font typeface="Barlow Condensed Medium" panose="00000606000000000000" pitchFamily="2" charset="0"/>
      <p:regular r:id="rId48"/>
      <p:italic r:id="rId49"/>
    </p:embeddedFont>
    <p:embeddedFont>
      <p:font typeface="Barlow Condensed SemiBold" panose="00000706000000000000" pitchFamily="2" charset="0"/>
      <p:bold r:id="rId50"/>
      <p:boldItalic r:id="rId51"/>
    </p:embeddedFont>
    <p:embeddedFont>
      <p:font typeface="Barlow Semi Condensed Medium" panose="00000606000000000000" pitchFamily="2" charset="0"/>
      <p:regular r:id="rId52"/>
      <p:italic r:id="rId53"/>
    </p:embeddedFont>
    <p:embeddedFont>
      <p:font typeface="Cambria" panose="02040503050406030204" pitchFamily="18" charset="0"/>
      <p:regular r:id="rId54"/>
      <p:bold r:id="rId55"/>
      <p:italic r:id="rId56"/>
      <p:boldItalic r:id="rId5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AA5D1A5-0D1C-4AB7-83B7-E02ED9216A24}">
          <p14:sldIdLst>
            <p14:sldId id="4226"/>
            <p14:sldId id="5233"/>
            <p14:sldId id="5021"/>
            <p14:sldId id="5592"/>
            <p14:sldId id="5218"/>
            <p14:sldId id="5019"/>
            <p14:sldId id="5573"/>
            <p14:sldId id="5370"/>
            <p14:sldId id="5454"/>
            <p14:sldId id="5575"/>
            <p14:sldId id="5241"/>
            <p14:sldId id="5234"/>
            <p14:sldId id="5601"/>
            <p14:sldId id="5560"/>
            <p14:sldId id="5607"/>
            <p14:sldId id="5243"/>
            <p14:sldId id="5022"/>
            <p14:sldId id="5612"/>
            <p14:sldId id="5581"/>
            <p14:sldId id="5615"/>
            <p14:sldId id="5586"/>
            <p14:sldId id="5613"/>
            <p14:sldId id="5260"/>
            <p14:sldId id="5023"/>
            <p14:sldId id="5616"/>
            <p14:sldId id="5619"/>
            <p14:sldId id="5598"/>
            <p14:sldId id="5622"/>
            <p14:sldId id="5617"/>
            <p14:sldId id="5577"/>
            <p14:sldId id="5578"/>
            <p14:sldId id="5576"/>
            <p14:sldId id="5451"/>
            <p14:sldId id="5618"/>
            <p14:sldId id="5253"/>
          </p14:sldIdLst>
        </p14:section>
        <p14:section name="Abschnitt ohne Titel" id="{494BE7E2-D47B-47CA-8F4C-9E243B7FDDA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D96"/>
    <a:srgbClr val="B7C19F"/>
    <a:srgbClr val="717E52"/>
    <a:srgbClr val="F6F9F1"/>
    <a:srgbClr val="F2F6EA"/>
    <a:srgbClr val="CFEEC4"/>
    <a:srgbClr val="4A9B2D"/>
    <a:srgbClr val="92D050"/>
    <a:srgbClr val="FFC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790" autoAdjust="0"/>
  </p:normalViewPr>
  <p:slideViewPr>
    <p:cSldViewPr showGuides="1">
      <p:cViewPr varScale="1">
        <p:scale>
          <a:sx n="71" d="100"/>
          <a:sy n="71" d="100"/>
        </p:scale>
        <p:origin x="946" y="43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529D5-AAF2-4DAD-AADA-A2FE64EFDC17}" type="datetimeFigureOut">
              <a:rPr lang="de-DE" smtClean="0"/>
              <a:t>27.05.2026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061B5-C31E-4D37-A831-BDD74C8EE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76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93E82-7AC6-6EED-5A2D-5329F20D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E6818A0-A6F0-1361-1559-9B5694340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70D7CDC-B52A-78FE-9FB4-3DE045EAF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E8D346-81A8-4243-4A14-06110D6B5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039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E4490-6FDE-6EBF-5B85-4B6C5459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84C7C1-793C-862C-AAB7-503058789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57EE95-F3C2-5158-BCC4-816C21792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B2C6C3-FB4D-9A19-743D-5DACB9619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27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36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27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61B5-C31E-4D37-A831-BDD74C8EEB0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34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70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0" y="1412776"/>
            <a:ext cx="1271502" cy="1715910"/>
            <a:chOff x="0" y="1257481"/>
            <a:chExt cx="1331640" cy="1715910"/>
          </a:xfrm>
          <a:solidFill>
            <a:srgbClr val="A9C2D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0" y="1257481"/>
              <a:ext cx="1331640" cy="288032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1400" baseline="0" dirty="0">
                  <a:solidFill>
                    <a:schemeClr val="bg1"/>
                  </a:solidFill>
                  <a:latin typeface="Barlow Condensed" panose="00000506000000000000" pitchFamily="2" charset="0"/>
                </a:rPr>
                <a:t>Die „Dunkelflaute“</a:t>
              </a:r>
              <a:endParaRPr lang="de-DE" sz="1400" baseline="-25000" dirty="0">
                <a:solidFill>
                  <a:prstClr val="white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1622446"/>
              <a:ext cx="1331640" cy="288032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1400" baseline="0" dirty="0">
                  <a:solidFill>
                    <a:schemeClr val="bg1"/>
                  </a:solidFill>
                  <a:latin typeface="Barlow Condensed" panose="00000506000000000000" pitchFamily="2" charset="0"/>
                </a:rPr>
                <a:t>Gas und Krisen</a:t>
              </a:r>
              <a:endParaRPr lang="de-DE" sz="1400" baseline="-25000" dirty="0">
                <a:solidFill>
                  <a:prstClr val="white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0" y="1978134"/>
              <a:ext cx="1331640" cy="288032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>
                  <a:solidFill>
                    <a:prstClr val="white"/>
                  </a:solidFill>
                  <a:latin typeface="Barlow Condensed" panose="00000506000000000000" pitchFamily="2" charset="0"/>
                </a:rPr>
                <a:t>Die Kosten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2DB3D597-F067-BE34-03DE-84F0C36AA846}"/>
                </a:ext>
              </a:extLst>
            </p:cNvPr>
            <p:cNvSpPr/>
            <p:nvPr userDrawn="1"/>
          </p:nvSpPr>
          <p:spPr>
            <a:xfrm>
              <a:off x="0" y="2333822"/>
              <a:ext cx="1331640" cy="288032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1400" dirty="0">
                  <a:solidFill>
                    <a:prstClr val="white"/>
                  </a:solidFill>
                  <a:latin typeface="Barlow Condensed" panose="00000506000000000000" pitchFamily="2" charset="0"/>
                </a:rPr>
                <a:t>Der Nutzen</a:t>
              </a:r>
              <a:endParaRPr lang="de-DE" sz="1400" baseline="-25000" dirty="0">
                <a:solidFill>
                  <a:prstClr val="white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F1F35DF-3B0A-4DCD-7CEA-BA06DD52B2A2}"/>
                </a:ext>
              </a:extLst>
            </p:cNvPr>
            <p:cNvSpPr/>
            <p:nvPr userDrawn="1"/>
          </p:nvSpPr>
          <p:spPr>
            <a:xfrm>
              <a:off x="0" y="2685359"/>
              <a:ext cx="1331640" cy="288032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1400" dirty="0">
                  <a:solidFill>
                    <a:prstClr val="white"/>
                  </a:solidFill>
                  <a:latin typeface="Barlow Condensed" panose="00000506000000000000" pitchFamily="2" charset="0"/>
                </a:rPr>
                <a:t>Fazit</a:t>
              </a:r>
            </a:p>
          </p:txBody>
        </p:sp>
      </p:grp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0" y="616530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3F738D"/>
                </a:solidFill>
                <a:latin typeface="Barlow Condensed" panose="00000506000000000000" pitchFamily="2" charset="0"/>
              </a:rPr>
              <a:t>Folie</a:t>
            </a:r>
            <a:r>
              <a:rPr lang="de-DE" sz="2800" dirty="0">
                <a:solidFill>
                  <a:srgbClr val="3F738D"/>
                </a:solidFill>
                <a:latin typeface="Barlow Condensed" panose="00000506000000000000" pitchFamily="2" charset="0"/>
              </a:rPr>
              <a:t> </a:t>
            </a:r>
            <a:fld id="{1E760D4F-8505-4354-B8A4-587A82298ACC}" type="slidenum">
              <a:rPr lang="de-DE" sz="1800" smtClean="0">
                <a:solidFill>
                  <a:srgbClr val="3F738D"/>
                </a:solidFill>
                <a:latin typeface="Barlow Condensed" panose="00000506000000000000" pitchFamily="2" charset="0"/>
              </a:rPr>
              <a:pPr/>
              <a:t>‹Nr.›</a:t>
            </a:fld>
            <a:endParaRPr lang="de-DE" sz="1800" dirty="0">
              <a:solidFill>
                <a:srgbClr val="3F738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5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69484" y="630932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rgbClr val="4F81BD">
                    <a:lumMod val="75000"/>
                  </a:srgbClr>
                </a:solidFill>
              </a:rPr>
              <a:t>Folie</a:t>
            </a:r>
            <a:r>
              <a:rPr lang="de-DE" sz="1800" dirty="0">
                <a:solidFill>
                  <a:srgbClr val="4F81BD">
                    <a:lumMod val="75000"/>
                  </a:srgbClr>
                </a:solidFill>
              </a:rPr>
              <a:t> </a:t>
            </a:r>
            <a:fld id="{1E760D4F-8505-4354-B8A4-587A82298ACC}" type="slidenum">
              <a:rPr lang="de-DE" sz="1200" smtClean="0">
                <a:solidFill>
                  <a:srgbClr val="4F81BD">
                    <a:lumMod val="75000"/>
                  </a:srgbClr>
                </a:solidFill>
              </a:rPr>
              <a:pPr/>
              <a:t>‹Nr.›</a:t>
            </a:fld>
            <a:endParaRPr lang="de-DE" sz="12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1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69484" y="630932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rgbClr val="4F81BD">
                    <a:lumMod val="75000"/>
                  </a:srgbClr>
                </a:solidFill>
              </a:rPr>
              <a:t>Folie</a:t>
            </a:r>
            <a:r>
              <a:rPr lang="de-DE" sz="1800" dirty="0">
                <a:solidFill>
                  <a:srgbClr val="4F81BD">
                    <a:lumMod val="75000"/>
                  </a:srgbClr>
                </a:solidFill>
              </a:rPr>
              <a:t> </a:t>
            </a:r>
            <a:fld id="{1E760D4F-8505-4354-B8A4-587A82298ACC}" type="slidenum">
              <a:rPr lang="de-DE" sz="1200" smtClean="0">
                <a:solidFill>
                  <a:srgbClr val="4F81BD">
                    <a:lumMod val="75000"/>
                  </a:srgbClr>
                </a:solidFill>
              </a:rPr>
              <a:pPr/>
              <a:t>‹Nr.›</a:t>
            </a:fld>
            <a:endParaRPr lang="de-DE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8408" y="956274"/>
            <a:ext cx="16573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3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88021" y="1951992"/>
            <a:ext cx="5376599" cy="1470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lang="de-DE" sz="360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ct val="20000"/>
              </a:spcBef>
              <a:buFont typeface="Arial" pitchFamily="34" charset="0"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59071" y="3717032"/>
            <a:ext cx="5105548" cy="1752600"/>
          </a:xfrm>
        </p:spPr>
        <p:txBody>
          <a:bodyPr/>
          <a:lstStyle>
            <a:lvl1pPr algn="r">
              <a:defRPr lang="de-DE" sz="1800" dirty="0"/>
            </a:lvl1pPr>
          </a:lstStyle>
          <a:p>
            <a:pPr lvl="0" algn="r">
              <a:spcBef>
                <a:spcPts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337865" y="1268761"/>
            <a:ext cx="5326753" cy="276999"/>
          </a:xfrm>
          <a:noFill/>
        </p:spPr>
        <p:txBody>
          <a:bodyPr wrap="square" rtlCol="0">
            <a:spAutoFit/>
          </a:bodyPr>
          <a:lstStyle>
            <a:lvl1pPr algn="r">
              <a:defRPr lang="de-DE" sz="1200" u="sng" dirty="0" smtClean="0">
                <a:latin typeface="+mn-lt"/>
                <a:ea typeface="+mj-ea"/>
                <a:cs typeface="+mj-cs"/>
              </a:defRPr>
            </a:lvl1pPr>
          </a:lstStyle>
          <a:p>
            <a:pPr lvl="0" algn="r"/>
            <a:r>
              <a:rPr lang="de-DE" dirty="0"/>
              <a:t>Tagung</a:t>
            </a:r>
          </a:p>
        </p:txBody>
      </p:sp>
      <p:pic>
        <p:nvPicPr>
          <p:cNvPr id="12" name="A5745BAC-D61D-42D5-970E-BF2A1C3479BE" descr="A5745BAC-D61D-42D5-970E-BF2A1C3479B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124" y="6165304"/>
            <a:ext cx="622408" cy="46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93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nhalte asymmetr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68800" y="1495424"/>
            <a:ext cx="6910917" cy="416582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814918" y="1484313"/>
            <a:ext cx="3263900" cy="4176935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238264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8F2B8-504C-B586-BE0A-C1822A6C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E3695-E932-A6F0-EB30-A5BB05801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2F490A-64B3-6A42-85D0-605BF55A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2CC2-E7D2-4B73-BCE8-00E9A72B2537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3AB3DF-A716-9CDF-1920-3C5D2791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6F6DF4-88DF-D28F-53E1-EA77E3DB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C1B6-741F-4212-81E0-18DAF054CCC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>
          <a:xfrm>
            <a:off x="9805848" y="6627168"/>
            <a:ext cx="2386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rgbClr val="3F738D"/>
                </a:solidFill>
                <a:latin typeface="Barlow Condensed" panose="00000506000000000000" pitchFamily="2" charset="0"/>
              </a:rPr>
              <a:t>www.evt.cbi.uni-erlangen.de</a:t>
            </a:r>
          </a:p>
        </p:txBody>
      </p:sp>
      <p:sp>
        <p:nvSpPr>
          <p:cNvPr id="57" name="Textplatzhalter 2"/>
          <p:cNvSpPr>
            <a:spLocks noGrp="1"/>
          </p:cNvSpPr>
          <p:nvPr>
            <p:ph type="body" idx="1"/>
          </p:nvPr>
        </p:nvSpPr>
        <p:spPr>
          <a:xfrm>
            <a:off x="560669" y="1886107"/>
            <a:ext cx="1188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Überschriften, 32 </a:t>
            </a:r>
            <a:r>
              <a:rPr lang="de-DE" dirty="0" err="1"/>
              <a:t>pt</a:t>
            </a:r>
            <a:r>
              <a:rPr lang="de-DE" dirty="0"/>
              <a:t>, TF </a:t>
            </a:r>
            <a:r>
              <a:rPr lang="de-DE" dirty="0" err="1"/>
              <a:t>Dunkelmetalikblau</a:t>
            </a:r>
            <a:endParaRPr lang="de-DE" dirty="0"/>
          </a:p>
          <a:p>
            <a:pPr lvl="1"/>
            <a:r>
              <a:rPr lang="de-DE" dirty="0"/>
              <a:t>Normale Stichpunkte, 20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Möglichst nicht mehr verwenden</a:t>
            </a:r>
          </a:p>
          <a:p>
            <a:pPr lvl="3"/>
            <a:r>
              <a:rPr lang="de-DE" dirty="0"/>
              <a:t>Möglichst nicht mehr verwenden</a:t>
            </a:r>
          </a:p>
          <a:p>
            <a:pPr lvl="4"/>
            <a:r>
              <a:rPr lang="de-DE" dirty="0"/>
              <a:t>Kleingedrucktes (z.B. Quellenangaben etc.)</a:t>
            </a:r>
          </a:p>
        </p:txBody>
      </p:sp>
      <p:sp>
        <p:nvSpPr>
          <p:cNvPr id="58" name="Rechteck 57"/>
          <p:cNvSpPr/>
          <p:nvPr/>
        </p:nvSpPr>
        <p:spPr>
          <a:xfrm>
            <a:off x="-10864" y="6595069"/>
            <a:ext cx="1147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3F738D"/>
                </a:solidFill>
                <a:latin typeface="Barlow Condensed" panose="00000506000000000000" pitchFamily="2" charset="0"/>
              </a:rPr>
              <a:t>Department Chemie- und Bioingenieurwesen (CBI)   </a:t>
            </a:r>
            <a:r>
              <a:rPr lang="de-DE" sz="1200" dirty="0">
                <a:solidFill>
                  <a:srgbClr val="3F738D"/>
                </a:solidFill>
                <a:latin typeface="Barlow Condensed" panose="00000506000000000000" pitchFamily="2" charset="0"/>
                <a:sym typeface="Symbol"/>
              </a:rPr>
              <a:t>  </a:t>
            </a:r>
            <a:r>
              <a:rPr lang="de-DE" sz="1200" dirty="0">
                <a:solidFill>
                  <a:srgbClr val="3F738D"/>
                </a:solidFill>
                <a:latin typeface="Barlow Condensed" panose="00000506000000000000" pitchFamily="2" charset="0"/>
              </a:rPr>
              <a:t> Lehrstuhl für Energieverfahrenstechnik </a:t>
            </a:r>
            <a:r>
              <a:rPr lang="de-DE" sz="1200" dirty="0">
                <a:solidFill>
                  <a:srgbClr val="3F738D"/>
                </a:solidFill>
                <a:latin typeface="Barlow Condensed" panose="00000506000000000000" pitchFamily="2" charset="0"/>
                <a:sym typeface="Symbol"/>
              </a:rPr>
              <a:t>  </a:t>
            </a:r>
            <a:r>
              <a:rPr lang="de-DE" sz="1200" dirty="0">
                <a:solidFill>
                  <a:srgbClr val="3F738D"/>
                </a:solidFill>
                <a:latin typeface="Barlow Condensed" panose="00000506000000000000" pitchFamily="2" charset="0"/>
              </a:rPr>
              <a:t>Prof. Dr.-Ing. Jürgen Karl </a:t>
            </a:r>
            <a:r>
              <a:rPr lang="de-DE" sz="1200" dirty="0">
                <a:solidFill>
                  <a:srgbClr val="3F738D"/>
                </a:solidFill>
                <a:latin typeface="Barlow Condensed" panose="00000506000000000000" pitchFamily="2" charset="0"/>
                <a:sym typeface="Symbol"/>
              </a:rPr>
              <a:t>  </a:t>
            </a:r>
            <a:r>
              <a:rPr lang="de-DE" sz="1200" dirty="0">
                <a:solidFill>
                  <a:srgbClr val="3F738D"/>
                </a:solidFill>
                <a:latin typeface="Barlow Condensed" panose="00000506000000000000" pitchFamily="2" charset="0"/>
              </a:rPr>
              <a:t>Prof. Dr. Katharina Herkendell</a:t>
            </a:r>
          </a:p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401321" y="9694"/>
            <a:ext cx="6344692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400" u="none" dirty="0">
                <a:solidFill>
                  <a:srgbClr val="477D96"/>
                </a:solidFill>
                <a:latin typeface="Barlow Condensed" panose="00000506000000000000" pitchFamily="2" charset="0"/>
              </a:rPr>
              <a:t>10. Norddeutscher Biogas-Branchentreff, Rendsburg,  28. Mai 2026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de-DE" sz="1200" dirty="0">
              <a:solidFill>
                <a:srgbClr val="3F73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rlow Condensed" panose="00000506000000000000" pitchFamily="2" charset="0"/>
            </a:endParaRP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 flipV="1">
            <a:off x="275172" y="286693"/>
            <a:ext cx="4380668" cy="0"/>
          </a:xfrm>
          <a:prstGeom prst="line">
            <a:avLst/>
          </a:prstGeom>
          <a:noFill/>
          <a:ln w="12700">
            <a:solidFill>
              <a:srgbClr val="3F738D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/>
          <a:lstStyle/>
          <a:p>
            <a:pPr>
              <a:defRPr/>
            </a:pPr>
            <a:endParaRPr lang="de-DE" sz="1800">
              <a:solidFill>
                <a:prstClr val="black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61961DB-C3D8-4B4B-B404-A98A0A316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5"/>
          <a:stretch/>
        </p:blipFill>
        <p:spPr>
          <a:xfrm>
            <a:off x="8096766" y="23912"/>
            <a:ext cx="1599929" cy="7779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714510" y="107553"/>
            <a:ext cx="2360524" cy="414310"/>
          </a:xfrm>
          <a:prstGeom prst="rect">
            <a:avLst/>
          </a:prstGeom>
        </p:spPr>
      </p:pic>
      <p:sp>
        <p:nvSpPr>
          <p:cNvPr id="26" name="Rechteck 25"/>
          <p:cNvSpPr/>
          <p:nvPr userDrawn="1"/>
        </p:nvSpPr>
        <p:spPr>
          <a:xfrm flipV="1">
            <a:off x="270673" y="157577"/>
            <a:ext cx="136807" cy="130876"/>
          </a:xfrm>
          <a:prstGeom prst="rect">
            <a:avLst/>
          </a:prstGeom>
          <a:solidFill>
            <a:srgbClr val="3F738D"/>
          </a:solidFill>
          <a:ln w="9525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wrap="square" lIns="0" tIns="0" rIns="0" bIns="0">
            <a:noAutofit/>
          </a:bodyPr>
          <a:lstStyle/>
          <a:p>
            <a:pPr marL="180975" lvl="0" indent="-180975"/>
            <a:endParaRPr lang="en-US" sz="50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 rotWithShape="1">
          <a:blip r:embed="rId11"/>
          <a:srcRect r="23905"/>
          <a:stretch/>
        </p:blipFill>
        <p:spPr>
          <a:xfrm>
            <a:off x="8888720" y="1980805"/>
            <a:ext cx="331236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6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8" r:id="rId3"/>
    <p:sldLayoutId id="2147483750" r:id="rId4"/>
    <p:sldLayoutId id="2147483749" r:id="rId5"/>
    <p:sldLayoutId id="2147483781" r:id="rId6"/>
    <p:sldLayoutId id="21474837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3F738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arlow Condensed Medium" panose="00000606000000000000" pitchFamily="2" charset="0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Symbol" pitchFamily="18" charset="2"/>
        <a:buChar char="·"/>
        <a:defRPr sz="1800" kern="1200">
          <a:solidFill>
            <a:schemeClr val="tx1"/>
          </a:solidFill>
          <a:latin typeface="Barlow Condensed" panose="00000506000000000000" pitchFamily="2" charset="0"/>
          <a:ea typeface="+mn-ea"/>
          <a:cs typeface="+mn-cs"/>
        </a:defRPr>
      </a:lvl2pPr>
      <a:lvl3pPr marL="538163" indent="-1793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717550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79388" indent="-179388" algn="l" defTabSz="914400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238" y="-891480"/>
            <a:ext cx="12732238" cy="800695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791744" y="2424951"/>
            <a:ext cx="7822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noProof="0" dirty="0">
                <a:solidFill>
                  <a:schemeClr val="bg1"/>
                </a:solidFill>
                <a:latin typeface="Barlow Condensed" panose="00000506000000000000" pitchFamily="2" charset="0"/>
              </a:rPr>
              <a:t> Dunkelflaute und volatile Gaspreise – </a:t>
            </a:r>
            <a:br>
              <a:rPr lang="de-DE" sz="4000" noProof="0" dirty="0">
                <a:solidFill>
                  <a:schemeClr val="bg1"/>
                </a:solidFill>
                <a:latin typeface="Barlow Condensed" panose="00000506000000000000" pitchFamily="2" charset="0"/>
              </a:rPr>
            </a:br>
            <a:r>
              <a:rPr lang="de-DE" sz="4000" noProof="0" dirty="0">
                <a:solidFill>
                  <a:schemeClr val="bg1"/>
                </a:solidFill>
                <a:latin typeface="Barlow Condensed" panose="00000506000000000000" pitchFamily="2" charset="0"/>
              </a:rPr>
              <a:t>der Beitrag von Biogas für </a:t>
            </a:r>
            <a:br>
              <a:rPr lang="de-DE" sz="4000" noProof="0" dirty="0">
                <a:solidFill>
                  <a:schemeClr val="bg1"/>
                </a:solidFill>
                <a:latin typeface="Barlow Condensed" panose="00000506000000000000" pitchFamily="2" charset="0"/>
              </a:rPr>
            </a:br>
            <a:r>
              <a:rPr lang="de-DE" sz="4000" noProof="0" dirty="0">
                <a:solidFill>
                  <a:schemeClr val="bg1"/>
                </a:solidFill>
                <a:latin typeface="Barlow Condensed" panose="00000506000000000000" pitchFamily="2" charset="0"/>
              </a:rPr>
              <a:t>ein resilienteres Energiesystem</a:t>
            </a:r>
            <a:br>
              <a:rPr lang="de-DE" sz="4000" noProof="0" dirty="0">
                <a:solidFill>
                  <a:schemeClr val="bg1"/>
                </a:solidFill>
                <a:latin typeface="Barlow Condensed" panose="00000506000000000000" pitchFamily="2" charset="0"/>
              </a:rPr>
            </a:br>
            <a:endParaRPr lang="de-DE" sz="4000" noProof="0" dirty="0">
              <a:solidFill>
                <a:schemeClr val="bg1"/>
              </a:solidFill>
              <a:latin typeface="Barlow Condensed" panose="00000506000000000000" pitchFamily="2" charset="0"/>
            </a:endParaRPr>
          </a:p>
        </p:txBody>
      </p:sp>
      <p:sp>
        <p:nvSpPr>
          <p:cNvPr id="6" name="Untertitel 7"/>
          <p:cNvSpPr txBox="1">
            <a:spLocks/>
          </p:cNvSpPr>
          <p:nvPr/>
        </p:nvSpPr>
        <p:spPr>
          <a:xfrm>
            <a:off x="6600056" y="5032339"/>
            <a:ext cx="4905383" cy="84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Medium" panose="00000606000000000000" pitchFamily="2" charset="0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Symbol" pitchFamily="18" charset="2"/>
              <a:buChar char="·"/>
              <a:defRPr sz="1800" kern="1200">
                <a:solidFill>
                  <a:schemeClr val="tx1"/>
                </a:solidFill>
                <a:latin typeface="Barlow Condensed" panose="00000506000000000000" pitchFamily="2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de-DE" sz="1800" noProof="0" dirty="0">
                <a:solidFill>
                  <a:schemeClr val="bg1"/>
                </a:solidFill>
                <a:latin typeface="Barlow Condensed" panose="00000506000000000000" pitchFamily="2" charset="0"/>
              </a:rPr>
              <a:t>Jürgen Karl</a:t>
            </a:r>
          </a:p>
          <a:p>
            <a:pPr algn="r">
              <a:spcBef>
                <a:spcPts val="0"/>
              </a:spcBef>
            </a:pPr>
            <a:r>
              <a:rPr lang="de-DE" sz="1800" noProof="0" dirty="0">
                <a:solidFill>
                  <a:schemeClr val="bg1"/>
                </a:solidFill>
                <a:latin typeface="Barlow Condensed" panose="00000506000000000000" pitchFamily="2" charset="0"/>
              </a:rPr>
              <a:t>Lehrstuhl für Energieverfahrenstechnik</a:t>
            </a:r>
          </a:p>
          <a:p>
            <a:pPr algn="r">
              <a:spcBef>
                <a:spcPts val="0"/>
              </a:spcBef>
            </a:pPr>
            <a:r>
              <a:rPr lang="de-DE" sz="1800" noProof="0" dirty="0">
                <a:solidFill>
                  <a:schemeClr val="bg1"/>
                </a:solidFill>
                <a:latin typeface="Barlow Condensed" panose="00000506000000000000" pitchFamily="2" charset="0"/>
              </a:rPr>
              <a:t>Friedrich-Alexander-Universität Erlangen-Nürnberg 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630" y="203932"/>
            <a:ext cx="2717410" cy="115835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373662" y="1839261"/>
            <a:ext cx="615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u="sng" noProof="0" dirty="0">
                <a:solidFill>
                  <a:schemeClr val="bg1"/>
                </a:solidFill>
                <a:latin typeface="Barlow Condensed" panose="00000506000000000000" pitchFamily="2" charset="0"/>
              </a:rPr>
              <a:t>10. Norddeutscher Biogas-Branchentreff</a:t>
            </a:r>
          </a:p>
          <a:p>
            <a:pPr algn="r"/>
            <a:r>
              <a:rPr lang="de-DE" u="sng" noProof="0" dirty="0">
                <a:solidFill>
                  <a:schemeClr val="bg1"/>
                </a:solidFill>
                <a:latin typeface="Barlow Condensed" panose="00000506000000000000" pitchFamily="2" charset="0"/>
              </a:rPr>
              <a:t>Rendsburg,  28. Mai 2026</a:t>
            </a:r>
          </a:p>
        </p:txBody>
      </p:sp>
    </p:spTree>
    <p:extLst>
      <p:ext uri="{BB962C8B-B14F-4D97-AF65-F5344CB8AC3E}">
        <p14:creationId xmlns:p14="http://schemas.microsoft.com/office/powerpoint/2010/main" val="276780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FB6E0-6E71-02FE-47B1-32C3BB7D1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52F93F4-C65B-41F2-0285-7C682C95D8BA}"/>
              </a:ext>
            </a:extLst>
          </p:cNvPr>
          <p:cNvGrpSpPr/>
          <p:nvPr/>
        </p:nvGrpSpPr>
        <p:grpSpPr>
          <a:xfrm>
            <a:off x="4063617" y="404664"/>
            <a:ext cx="7649007" cy="6288836"/>
            <a:chOff x="4063617" y="404664"/>
            <a:chExt cx="7649007" cy="6288836"/>
          </a:xfrm>
        </p:grpSpPr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9653FD80-F4EB-22D9-D034-9A7DE352FF09}"/>
                </a:ext>
              </a:extLst>
            </p:cNvPr>
            <p:cNvSpPr/>
            <p:nvPr/>
          </p:nvSpPr>
          <p:spPr>
            <a:xfrm>
              <a:off x="4063617" y="404664"/>
              <a:ext cx="7649007" cy="6288836"/>
            </a:xfrm>
            <a:prstGeom prst="rect">
              <a:avLst/>
            </a:prstGeom>
            <a:solidFill>
              <a:schemeClr val="bg1"/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421C18F-6CDA-04DA-F63B-D1145C639021}"/>
                </a:ext>
              </a:extLst>
            </p:cNvPr>
            <p:cNvGrpSpPr/>
            <p:nvPr/>
          </p:nvGrpSpPr>
          <p:grpSpPr>
            <a:xfrm>
              <a:off x="4308569" y="620688"/>
              <a:ext cx="3823382" cy="5837773"/>
              <a:chOff x="4367808" y="362547"/>
              <a:chExt cx="3823382" cy="5837773"/>
            </a:xfrm>
          </p:grpSpPr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BD3A2483-B3C4-EA63-C5C5-8D7B153BDD48}"/>
                  </a:ext>
                </a:extLst>
              </p:cNvPr>
              <p:cNvCxnSpPr/>
              <p:nvPr/>
            </p:nvCxnSpPr>
            <p:spPr>
              <a:xfrm>
                <a:off x="5021282" y="2352382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AA101575-0E2F-3BCB-4BF1-F9A3C31CF5F5}"/>
                  </a:ext>
                </a:extLst>
              </p:cNvPr>
              <p:cNvCxnSpPr/>
              <p:nvPr/>
            </p:nvCxnSpPr>
            <p:spPr>
              <a:xfrm>
                <a:off x="5021281" y="2969918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27140C9A-2CCA-47C0-DCF5-6A8F5782DD69}"/>
                  </a:ext>
                </a:extLst>
              </p:cNvPr>
              <p:cNvCxnSpPr/>
              <p:nvPr/>
            </p:nvCxnSpPr>
            <p:spPr>
              <a:xfrm>
                <a:off x="5021280" y="3587454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4319E2E6-6B64-6EB1-527A-3A707F11275E}"/>
                  </a:ext>
                </a:extLst>
              </p:cNvPr>
              <p:cNvCxnSpPr/>
              <p:nvPr/>
            </p:nvCxnSpPr>
            <p:spPr>
              <a:xfrm>
                <a:off x="5021278" y="4204990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F4EB5104-9C80-56EC-06E6-FE1A0B458BF3}"/>
                  </a:ext>
                </a:extLst>
              </p:cNvPr>
              <p:cNvCxnSpPr/>
              <p:nvPr/>
            </p:nvCxnSpPr>
            <p:spPr>
              <a:xfrm>
                <a:off x="5021277" y="4822526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EB35FD28-7F68-2970-2966-1271C274E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783" y="4375965"/>
                <a:ext cx="3074886" cy="801980"/>
              </a:xfrm>
              <a:custGeom>
                <a:avLst/>
                <a:gdLst>
                  <a:gd name="T0" fmla="*/ 89 w 2961"/>
                  <a:gd name="T1" fmla="*/ 416 h 538"/>
                  <a:gd name="T2" fmla="*/ 195 w 2961"/>
                  <a:gd name="T3" fmla="*/ 86 h 538"/>
                  <a:gd name="T4" fmla="*/ 301 w 2961"/>
                  <a:gd name="T5" fmla="*/ 24 h 538"/>
                  <a:gd name="T6" fmla="*/ 408 w 2961"/>
                  <a:gd name="T7" fmla="*/ 62 h 538"/>
                  <a:gd name="T8" fmla="*/ 514 w 2961"/>
                  <a:gd name="T9" fmla="*/ 65 h 538"/>
                  <a:gd name="T10" fmla="*/ 620 w 2961"/>
                  <a:gd name="T11" fmla="*/ 271 h 538"/>
                  <a:gd name="T12" fmla="*/ 727 w 2961"/>
                  <a:gd name="T13" fmla="*/ 293 h 538"/>
                  <a:gd name="T14" fmla="*/ 833 w 2961"/>
                  <a:gd name="T15" fmla="*/ 216 h 538"/>
                  <a:gd name="T16" fmla="*/ 940 w 2961"/>
                  <a:gd name="T17" fmla="*/ 9 h 538"/>
                  <a:gd name="T18" fmla="*/ 1046 w 2961"/>
                  <a:gd name="T19" fmla="*/ 53 h 538"/>
                  <a:gd name="T20" fmla="*/ 1152 w 2961"/>
                  <a:gd name="T21" fmla="*/ 160 h 538"/>
                  <a:gd name="T22" fmla="*/ 1259 w 2961"/>
                  <a:gd name="T23" fmla="*/ 452 h 538"/>
                  <a:gd name="T24" fmla="*/ 1365 w 2961"/>
                  <a:gd name="T25" fmla="*/ 537 h 538"/>
                  <a:gd name="T26" fmla="*/ 1471 w 2961"/>
                  <a:gd name="T27" fmla="*/ 409 h 538"/>
                  <a:gd name="T28" fmla="*/ 1578 w 2961"/>
                  <a:gd name="T29" fmla="*/ 419 h 538"/>
                  <a:gd name="T30" fmla="*/ 1684 w 2961"/>
                  <a:gd name="T31" fmla="*/ 538 h 538"/>
                  <a:gd name="T32" fmla="*/ 1791 w 2961"/>
                  <a:gd name="T33" fmla="*/ 507 h 538"/>
                  <a:gd name="T34" fmla="*/ 1897 w 2961"/>
                  <a:gd name="T35" fmla="*/ 398 h 538"/>
                  <a:gd name="T36" fmla="*/ 2003 w 2961"/>
                  <a:gd name="T37" fmla="*/ 395 h 538"/>
                  <a:gd name="T38" fmla="*/ 2110 w 2961"/>
                  <a:gd name="T39" fmla="*/ 481 h 538"/>
                  <a:gd name="T40" fmla="*/ 2216 w 2961"/>
                  <a:gd name="T41" fmla="*/ 508 h 538"/>
                  <a:gd name="T42" fmla="*/ 2322 w 2961"/>
                  <a:gd name="T43" fmla="*/ 457 h 538"/>
                  <a:gd name="T44" fmla="*/ 2429 w 2961"/>
                  <a:gd name="T45" fmla="*/ 430 h 538"/>
                  <a:gd name="T46" fmla="*/ 2535 w 2961"/>
                  <a:gd name="T47" fmla="*/ 453 h 538"/>
                  <a:gd name="T48" fmla="*/ 2641 w 2961"/>
                  <a:gd name="T49" fmla="*/ 430 h 538"/>
                  <a:gd name="T50" fmla="*/ 2748 w 2961"/>
                  <a:gd name="T51" fmla="*/ 342 h 538"/>
                  <a:gd name="T52" fmla="*/ 2854 w 2961"/>
                  <a:gd name="T53" fmla="*/ 302 h 538"/>
                  <a:gd name="T54" fmla="*/ 2961 w 2961"/>
                  <a:gd name="T55" fmla="*/ 259 h 538"/>
                  <a:gd name="T56" fmla="*/ 2872 w 2961"/>
                  <a:gd name="T57" fmla="*/ 256 h 538"/>
                  <a:gd name="T58" fmla="*/ 2765 w 2961"/>
                  <a:gd name="T59" fmla="*/ 334 h 538"/>
                  <a:gd name="T60" fmla="*/ 2659 w 2961"/>
                  <a:gd name="T61" fmla="*/ 421 h 538"/>
                  <a:gd name="T62" fmla="*/ 2553 w 2961"/>
                  <a:gd name="T63" fmla="*/ 444 h 538"/>
                  <a:gd name="T64" fmla="*/ 2447 w 2961"/>
                  <a:gd name="T65" fmla="*/ 419 h 538"/>
                  <a:gd name="T66" fmla="*/ 2340 w 2961"/>
                  <a:gd name="T67" fmla="*/ 470 h 538"/>
                  <a:gd name="T68" fmla="*/ 2234 w 2961"/>
                  <a:gd name="T69" fmla="*/ 522 h 538"/>
                  <a:gd name="T70" fmla="*/ 2128 w 2961"/>
                  <a:gd name="T71" fmla="*/ 486 h 538"/>
                  <a:gd name="T72" fmla="*/ 2021 w 2961"/>
                  <a:gd name="T73" fmla="*/ 408 h 538"/>
                  <a:gd name="T74" fmla="*/ 1914 w 2961"/>
                  <a:gd name="T75" fmla="*/ 417 h 538"/>
                  <a:gd name="T76" fmla="*/ 1809 w 2961"/>
                  <a:gd name="T77" fmla="*/ 509 h 538"/>
                  <a:gd name="T78" fmla="*/ 1702 w 2961"/>
                  <a:gd name="T79" fmla="*/ 524 h 538"/>
                  <a:gd name="T80" fmla="*/ 1595 w 2961"/>
                  <a:gd name="T81" fmla="*/ 449 h 538"/>
                  <a:gd name="T82" fmla="*/ 1489 w 2961"/>
                  <a:gd name="T83" fmla="*/ 445 h 538"/>
                  <a:gd name="T84" fmla="*/ 1383 w 2961"/>
                  <a:gd name="T85" fmla="*/ 529 h 538"/>
                  <a:gd name="T86" fmla="*/ 1276 w 2961"/>
                  <a:gd name="T87" fmla="*/ 473 h 538"/>
                  <a:gd name="T88" fmla="*/ 1170 w 2961"/>
                  <a:gd name="T89" fmla="*/ 196 h 538"/>
                  <a:gd name="T90" fmla="*/ 1064 w 2961"/>
                  <a:gd name="T91" fmla="*/ 68 h 538"/>
                  <a:gd name="T92" fmla="*/ 957 w 2961"/>
                  <a:gd name="T93" fmla="*/ 0 h 538"/>
                  <a:gd name="T94" fmla="*/ 851 w 2961"/>
                  <a:gd name="T95" fmla="*/ 187 h 538"/>
                  <a:gd name="T96" fmla="*/ 744 w 2961"/>
                  <a:gd name="T97" fmla="*/ 276 h 538"/>
                  <a:gd name="T98" fmla="*/ 639 w 2961"/>
                  <a:gd name="T99" fmla="*/ 324 h 538"/>
                  <a:gd name="T100" fmla="*/ 532 w 2961"/>
                  <a:gd name="T101" fmla="*/ 50 h 538"/>
                  <a:gd name="T102" fmla="*/ 425 w 2961"/>
                  <a:gd name="T103" fmla="*/ 77 h 538"/>
                  <a:gd name="T104" fmla="*/ 319 w 2961"/>
                  <a:gd name="T105" fmla="*/ 15 h 538"/>
                  <a:gd name="T106" fmla="*/ 213 w 2961"/>
                  <a:gd name="T107" fmla="*/ 65 h 538"/>
                  <a:gd name="T108" fmla="*/ 106 w 2961"/>
                  <a:gd name="T109" fmla="*/ 366 h 538"/>
                  <a:gd name="T110" fmla="*/ 0 w 2961"/>
                  <a:gd name="T111" fmla="*/ 41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1" h="538">
                    <a:moveTo>
                      <a:pt x="0" y="414"/>
                    </a:moveTo>
                    <a:lnTo>
                      <a:pt x="18" y="426"/>
                    </a:lnTo>
                    <a:lnTo>
                      <a:pt x="35" y="434"/>
                    </a:lnTo>
                    <a:lnTo>
                      <a:pt x="53" y="438"/>
                    </a:lnTo>
                    <a:lnTo>
                      <a:pt x="71" y="432"/>
                    </a:lnTo>
                    <a:lnTo>
                      <a:pt x="89" y="416"/>
                    </a:lnTo>
                    <a:lnTo>
                      <a:pt x="106" y="366"/>
                    </a:lnTo>
                    <a:lnTo>
                      <a:pt x="124" y="304"/>
                    </a:lnTo>
                    <a:lnTo>
                      <a:pt x="142" y="232"/>
                    </a:lnTo>
                    <a:lnTo>
                      <a:pt x="159" y="181"/>
                    </a:lnTo>
                    <a:lnTo>
                      <a:pt x="177" y="143"/>
                    </a:lnTo>
                    <a:lnTo>
                      <a:pt x="195" y="86"/>
                    </a:lnTo>
                    <a:lnTo>
                      <a:pt x="213" y="65"/>
                    </a:lnTo>
                    <a:lnTo>
                      <a:pt x="231" y="53"/>
                    </a:lnTo>
                    <a:lnTo>
                      <a:pt x="248" y="88"/>
                    </a:lnTo>
                    <a:lnTo>
                      <a:pt x="266" y="82"/>
                    </a:lnTo>
                    <a:lnTo>
                      <a:pt x="284" y="49"/>
                    </a:lnTo>
                    <a:lnTo>
                      <a:pt x="301" y="24"/>
                    </a:lnTo>
                    <a:lnTo>
                      <a:pt x="319" y="15"/>
                    </a:lnTo>
                    <a:lnTo>
                      <a:pt x="337" y="23"/>
                    </a:lnTo>
                    <a:lnTo>
                      <a:pt x="355" y="47"/>
                    </a:lnTo>
                    <a:lnTo>
                      <a:pt x="372" y="60"/>
                    </a:lnTo>
                    <a:lnTo>
                      <a:pt x="390" y="71"/>
                    </a:lnTo>
                    <a:lnTo>
                      <a:pt x="408" y="62"/>
                    </a:lnTo>
                    <a:lnTo>
                      <a:pt x="425" y="77"/>
                    </a:lnTo>
                    <a:lnTo>
                      <a:pt x="443" y="84"/>
                    </a:lnTo>
                    <a:lnTo>
                      <a:pt x="461" y="85"/>
                    </a:lnTo>
                    <a:lnTo>
                      <a:pt x="479" y="91"/>
                    </a:lnTo>
                    <a:lnTo>
                      <a:pt x="497" y="76"/>
                    </a:lnTo>
                    <a:lnTo>
                      <a:pt x="514" y="65"/>
                    </a:lnTo>
                    <a:lnTo>
                      <a:pt x="532" y="50"/>
                    </a:lnTo>
                    <a:lnTo>
                      <a:pt x="550" y="62"/>
                    </a:lnTo>
                    <a:lnTo>
                      <a:pt x="567" y="91"/>
                    </a:lnTo>
                    <a:lnTo>
                      <a:pt x="585" y="153"/>
                    </a:lnTo>
                    <a:lnTo>
                      <a:pt x="603" y="195"/>
                    </a:lnTo>
                    <a:lnTo>
                      <a:pt x="620" y="271"/>
                    </a:lnTo>
                    <a:lnTo>
                      <a:pt x="639" y="324"/>
                    </a:lnTo>
                    <a:lnTo>
                      <a:pt x="656" y="345"/>
                    </a:lnTo>
                    <a:lnTo>
                      <a:pt x="674" y="364"/>
                    </a:lnTo>
                    <a:lnTo>
                      <a:pt x="691" y="359"/>
                    </a:lnTo>
                    <a:lnTo>
                      <a:pt x="709" y="339"/>
                    </a:lnTo>
                    <a:lnTo>
                      <a:pt x="727" y="293"/>
                    </a:lnTo>
                    <a:lnTo>
                      <a:pt x="744" y="276"/>
                    </a:lnTo>
                    <a:lnTo>
                      <a:pt x="762" y="295"/>
                    </a:lnTo>
                    <a:lnTo>
                      <a:pt x="780" y="311"/>
                    </a:lnTo>
                    <a:lnTo>
                      <a:pt x="798" y="289"/>
                    </a:lnTo>
                    <a:lnTo>
                      <a:pt x="816" y="261"/>
                    </a:lnTo>
                    <a:lnTo>
                      <a:pt x="833" y="216"/>
                    </a:lnTo>
                    <a:lnTo>
                      <a:pt x="851" y="187"/>
                    </a:lnTo>
                    <a:lnTo>
                      <a:pt x="869" y="137"/>
                    </a:lnTo>
                    <a:lnTo>
                      <a:pt x="886" y="95"/>
                    </a:lnTo>
                    <a:lnTo>
                      <a:pt x="904" y="58"/>
                    </a:lnTo>
                    <a:lnTo>
                      <a:pt x="922" y="22"/>
                    </a:lnTo>
                    <a:lnTo>
                      <a:pt x="940" y="9"/>
                    </a:lnTo>
                    <a:lnTo>
                      <a:pt x="957" y="0"/>
                    </a:lnTo>
                    <a:lnTo>
                      <a:pt x="975" y="2"/>
                    </a:lnTo>
                    <a:lnTo>
                      <a:pt x="993" y="6"/>
                    </a:lnTo>
                    <a:lnTo>
                      <a:pt x="1010" y="4"/>
                    </a:lnTo>
                    <a:lnTo>
                      <a:pt x="1028" y="32"/>
                    </a:lnTo>
                    <a:lnTo>
                      <a:pt x="1046" y="53"/>
                    </a:lnTo>
                    <a:lnTo>
                      <a:pt x="1064" y="68"/>
                    </a:lnTo>
                    <a:lnTo>
                      <a:pt x="1082" y="101"/>
                    </a:lnTo>
                    <a:lnTo>
                      <a:pt x="1099" y="144"/>
                    </a:lnTo>
                    <a:lnTo>
                      <a:pt x="1117" y="195"/>
                    </a:lnTo>
                    <a:lnTo>
                      <a:pt x="1135" y="198"/>
                    </a:lnTo>
                    <a:lnTo>
                      <a:pt x="1152" y="160"/>
                    </a:lnTo>
                    <a:lnTo>
                      <a:pt x="1170" y="196"/>
                    </a:lnTo>
                    <a:lnTo>
                      <a:pt x="1188" y="239"/>
                    </a:lnTo>
                    <a:lnTo>
                      <a:pt x="1206" y="322"/>
                    </a:lnTo>
                    <a:lnTo>
                      <a:pt x="1224" y="392"/>
                    </a:lnTo>
                    <a:lnTo>
                      <a:pt x="1241" y="424"/>
                    </a:lnTo>
                    <a:lnTo>
                      <a:pt x="1259" y="452"/>
                    </a:lnTo>
                    <a:lnTo>
                      <a:pt x="1276" y="473"/>
                    </a:lnTo>
                    <a:lnTo>
                      <a:pt x="1294" y="494"/>
                    </a:lnTo>
                    <a:lnTo>
                      <a:pt x="1312" y="511"/>
                    </a:lnTo>
                    <a:lnTo>
                      <a:pt x="1329" y="528"/>
                    </a:lnTo>
                    <a:lnTo>
                      <a:pt x="1347" y="534"/>
                    </a:lnTo>
                    <a:lnTo>
                      <a:pt x="1365" y="537"/>
                    </a:lnTo>
                    <a:lnTo>
                      <a:pt x="1383" y="529"/>
                    </a:lnTo>
                    <a:lnTo>
                      <a:pt x="1401" y="509"/>
                    </a:lnTo>
                    <a:lnTo>
                      <a:pt x="1418" y="444"/>
                    </a:lnTo>
                    <a:lnTo>
                      <a:pt x="1436" y="422"/>
                    </a:lnTo>
                    <a:lnTo>
                      <a:pt x="1454" y="420"/>
                    </a:lnTo>
                    <a:lnTo>
                      <a:pt x="1471" y="409"/>
                    </a:lnTo>
                    <a:lnTo>
                      <a:pt x="1489" y="445"/>
                    </a:lnTo>
                    <a:lnTo>
                      <a:pt x="1507" y="449"/>
                    </a:lnTo>
                    <a:lnTo>
                      <a:pt x="1525" y="479"/>
                    </a:lnTo>
                    <a:lnTo>
                      <a:pt x="1543" y="491"/>
                    </a:lnTo>
                    <a:lnTo>
                      <a:pt x="1560" y="478"/>
                    </a:lnTo>
                    <a:lnTo>
                      <a:pt x="1578" y="419"/>
                    </a:lnTo>
                    <a:lnTo>
                      <a:pt x="1595" y="449"/>
                    </a:lnTo>
                    <a:lnTo>
                      <a:pt x="1613" y="478"/>
                    </a:lnTo>
                    <a:lnTo>
                      <a:pt x="1631" y="496"/>
                    </a:lnTo>
                    <a:lnTo>
                      <a:pt x="1649" y="523"/>
                    </a:lnTo>
                    <a:lnTo>
                      <a:pt x="1667" y="532"/>
                    </a:lnTo>
                    <a:lnTo>
                      <a:pt x="1684" y="538"/>
                    </a:lnTo>
                    <a:lnTo>
                      <a:pt x="1702" y="524"/>
                    </a:lnTo>
                    <a:lnTo>
                      <a:pt x="1720" y="525"/>
                    </a:lnTo>
                    <a:lnTo>
                      <a:pt x="1737" y="516"/>
                    </a:lnTo>
                    <a:lnTo>
                      <a:pt x="1755" y="519"/>
                    </a:lnTo>
                    <a:lnTo>
                      <a:pt x="1773" y="514"/>
                    </a:lnTo>
                    <a:lnTo>
                      <a:pt x="1791" y="507"/>
                    </a:lnTo>
                    <a:lnTo>
                      <a:pt x="1809" y="509"/>
                    </a:lnTo>
                    <a:lnTo>
                      <a:pt x="1826" y="484"/>
                    </a:lnTo>
                    <a:lnTo>
                      <a:pt x="1844" y="451"/>
                    </a:lnTo>
                    <a:lnTo>
                      <a:pt x="1861" y="419"/>
                    </a:lnTo>
                    <a:lnTo>
                      <a:pt x="1879" y="389"/>
                    </a:lnTo>
                    <a:lnTo>
                      <a:pt x="1897" y="398"/>
                    </a:lnTo>
                    <a:lnTo>
                      <a:pt x="1914" y="417"/>
                    </a:lnTo>
                    <a:lnTo>
                      <a:pt x="1932" y="447"/>
                    </a:lnTo>
                    <a:lnTo>
                      <a:pt x="1950" y="466"/>
                    </a:lnTo>
                    <a:lnTo>
                      <a:pt x="1968" y="463"/>
                    </a:lnTo>
                    <a:lnTo>
                      <a:pt x="1986" y="436"/>
                    </a:lnTo>
                    <a:lnTo>
                      <a:pt x="2003" y="395"/>
                    </a:lnTo>
                    <a:lnTo>
                      <a:pt x="2021" y="408"/>
                    </a:lnTo>
                    <a:lnTo>
                      <a:pt x="2039" y="442"/>
                    </a:lnTo>
                    <a:lnTo>
                      <a:pt x="2056" y="459"/>
                    </a:lnTo>
                    <a:lnTo>
                      <a:pt x="2074" y="472"/>
                    </a:lnTo>
                    <a:lnTo>
                      <a:pt x="2092" y="472"/>
                    </a:lnTo>
                    <a:lnTo>
                      <a:pt x="2110" y="481"/>
                    </a:lnTo>
                    <a:lnTo>
                      <a:pt x="2128" y="486"/>
                    </a:lnTo>
                    <a:lnTo>
                      <a:pt x="2145" y="491"/>
                    </a:lnTo>
                    <a:lnTo>
                      <a:pt x="2163" y="494"/>
                    </a:lnTo>
                    <a:lnTo>
                      <a:pt x="2180" y="497"/>
                    </a:lnTo>
                    <a:lnTo>
                      <a:pt x="2198" y="500"/>
                    </a:lnTo>
                    <a:lnTo>
                      <a:pt x="2216" y="508"/>
                    </a:lnTo>
                    <a:lnTo>
                      <a:pt x="2234" y="522"/>
                    </a:lnTo>
                    <a:lnTo>
                      <a:pt x="2252" y="525"/>
                    </a:lnTo>
                    <a:lnTo>
                      <a:pt x="2269" y="509"/>
                    </a:lnTo>
                    <a:lnTo>
                      <a:pt x="2287" y="479"/>
                    </a:lnTo>
                    <a:lnTo>
                      <a:pt x="2305" y="458"/>
                    </a:lnTo>
                    <a:lnTo>
                      <a:pt x="2322" y="457"/>
                    </a:lnTo>
                    <a:lnTo>
                      <a:pt x="2340" y="470"/>
                    </a:lnTo>
                    <a:lnTo>
                      <a:pt x="2358" y="490"/>
                    </a:lnTo>
                    <a:lnTo>
                      <a:pt x="2376" y="502"/>
                    </a:lnTo>
                    <a:lnTo>
                      <a:pt x="2394" y="500"/>
                    </a:lnTo>
                    <a:lnTo>
                      <a:pt x="2411" y="461"/>
                    </a:lnTo>
                    <a:lnTo>
                      <a:pt x="2429" y="430"/>
                    </a:lnTo>
                    <a:lnTo>
                      <a:pt x="2447" y="419"/>
                    </a:lnTo>
                    <a:lnTo>
                      <a:pt x="2464" y="409"/>
                    </a:lnTo>
                    <a:lnTo>
                      <a:pt x="2482" y="447"/>
                    </a:lnTo>
                    <a:lnTo>
                      <a:pt x="2499" y="441"/>
                    </a:lnTo>
                    <a:lnTo>
                      <a:pt x="2517" y="456"/>
                    </a:lnTo>
                    <a:lnTo>
                      <a:pt x="2535" y="453"/>
                    </a:lnTo>
                    <a:lnTo>
                      <a:pt x="2553" y="444"/>
                    </a:lnTo>
                    <a:lnTo>
                      <a:pt x="2571" y="434"/>
                    </a:lnTo>
                    <a:lnTo>
                      <a:pt x="2588" y="435"/>
                    </a:lnTo>
                    <a:lnTo>
                      <a:pt x="2606" y="428"/>
                    </a:lnTo>
                    <a:lnTo>
                      <a:pt x="2624" y="428"/>
                    </a:lnTo>
                    <a:lnTo>
                      <a:pt x="2641" y="430"/>
                    </a:lnTo>
                    <a:lnTo>
                      <a:pt x="2659" y="421"/>
                    </a:lnTo>
                    <a:lnTo>
                      <a:pt x="2677" y="408"/>
                    </a:lnTo>
                    <a:lnTo>
                      <a:pt x="2695" y="397"/>
                    </a:lnTo>
                    <a:lnTo>
                      <a:pt x="2713" y="383"/>
                    </a:lnTo>
                    <a:lnTo>
                      <a:pt x="2730" y="358"/>
                    </a:lnTo>
                    <a:lnTo>
                      <a:pt x="2748" y="342"/>
                    </a:lnTo>
                    <a:lnTo>
                      <a:pt x="2765" y="334"/>
                    </a:lnTo>
                    <a:lnTo>
                      <a:pt x="2783" y="359"/>
                    </a:lnTo>
                    <a:lnTo>
                      <a:pt x="2801" y="375"/>
                    </a:lnTo>
                    <a:lnTo>
                      <a:pt x="2819" y="411"/>
                    </a:lnTo>
                    <a:lnTo>
                      <a:pt x="2837" y="373"/>
                    </a:lnTo>
                    <a:lnTo>
                      <a:pt x="2854" y="302"/>
                    </a:lnTo>
                    <a:lnTo>
                      <a:pt x="2872" y="256"/>
                    </a:lnTo>
                    <a:lnTo>
                      <a:pt x="2890" y="248"/>
                    </a:lnTo>
                    <a:lnTo>
                      <a:pt x="2907" y="267"/>
                    </a:lnTo>
                    <a:lnTo>
                      <a:pt x="2925" y="267"/>
                    </a:lnTo>
                    <a:lnTo>
                      <a:pt x="2943" y="269"/>
                    </a:lnTo>
                    <a:lnTo>
                      <a:pt x="2961" y="259"/>
                    </a:lnTo>
                    <a:lnTo>
                      <a:pt x="2961" y="259"/>
                    </a:lnTo>
                    <a:lnTo>
                      <a:pt x="2943" y="269"/>
                    </a:lnTo>
                    <a:lnTo>
                      <a:pt x="2925" y="267"/>
                    </a:lnTo>
                    <a:lnTo>
                      <a:pt x="2907" y="267"/>
                    </a:lnTo>
                    <a:lnTo>
                      <a:pt x="2890" y="248"/>
                    </a:lnTo>
                    <a:lnTo>
                      <a:pt x="2872" y="256"/>
                    </a:lnTo>
                    <a:lnTo>
                      <a:pt x="2854" y="302"/>
                    </a:lnTo>
                    <a:lnTo>
                      <a:pt x="2837" y="373"/>
                    </a:lnTo>
                    <a:lnTo>
                      <a:pt x="2819" y="411"/>
                    </a:lnTo>
                    <a:lnTo>
                      <a:pt x="2801" y="375"/>
                    </a:lnTo>
                    <a:lnTo>
                      <a:pt x="2783" y="359"/>
                    </a:lnTo>
                    <a:lnTo>
                      <a:pt x="2765" y="334"/>
                    </a:lnTo>
                    <a:lnTo>
                      <a:pt x="2748" y="342"/>
                    </a:lnTo>
                    <a:lnTo>
                      <a:pt x="2730" y="358"/>
                    </a:lnTo>
                    <a:lnTo>
                      <a:pt x="2713" y="383"/>
                    </a:lnTo>
                    <a:lnTo>
                      <a:pt x="2695" y="397"/>
                    </a:lnTo>
                    <a:lnTo>
                      <a:pt x="2677" y="408"/>
                    </a:lnTo>
                    <a:lnTo>
                      <a:pt x="2659" y="421"/>
                    </a:lnTo>
                    <a:lnTo>
                      <a:pt x="2641" y="430"/>
                    </a:lnTo>
                    <a:lnTo>
                      <a:pt x="2624" y="428"/>
                    </a:lnTo>
                    <a:lnTo>
                      <a:pt x="2606" y="428"/>
                    </a:lnTo>
                    <a:lnTo>
                      <a:pt x="2588" y="435"/>
                    </a:lnTo>
                    <a:lnTo>
                      <a:pt x="2571" y="434"/>
                    </a:lnTo>
                    <a:lnTo>
                      <a:pt x="2553" y="444"/>
                    </a:lnTo>
                    <a:lnTo>
                      <a:pt x="2535" y="453"/>
                    </a:lnTo>
                    <a:lnTo>
                      <a:pt x="2517" y="456"/>
                    </a:lnTo>
                    <a:lnTo>
                      <a:pt x="2499" y="441"/>
                    </a:lnTo>
                    <a:lnTo>
                      <a:pt x="2482" y="447"/>
                    </a:lnTo>
                    <a:lnTo>
                      <a:pt x="2464" y="409"/>
                    </a:lnTo>
                    <a:lnTo>
                      <a:pt x="2447" y="419"/>
                    </a:lnTo>
                    <a:lnTo>
                      <a:pt x="2429" y="430"/>
                    </a:lnTo>
                    <a:lnTo>
                      <a:pt x="2411" y="461"/>
                    </a:lnTo>
                    <a:lnTo>
                      <a:pt x="2394" y="500"/>
                    </a:lnTo>
                    <a:lnTo>
                      <a:pt x="2376" y="502"/>
                    </a:lnTo>
                    <a:lnTo>
                      <a:pt x="2358" y="490"/>
                    </a:lnTo>
                    <a:lnTo>
                      <a:pt x="2340" y="470"/>
                    </a:lnTo>
                    <a:lnTo>
                      <a:pt x="2322" y="457"/>
                    </a:lnTo>
                    <a:lnTo>
                      <a:pt x="2305" y="458"/>
                    </a:lnTo>
                    <a:lnTo>
                      <a:pt x="2287" y="479"/>
                    </a:lnTo>
                    <a:lnTo>
                      <a:pt x="2269" y="509"/>
                    </a:lnTo>
                    <a:lnTo>
                      <a:pt x="2252" y="525"/>
                    </a:lnTo>
                    <a:lnTo>
                      <a:pt x="2234" y="522"/>
                    </a:lnTo>
                    <a:lnTo>
                      <a:pt x="2216" y="508"/>
                    </a:lnTo>
                    <a:lnTo>
                      <a:pt x="2198" y="500"/>
                    </a:lnTo>
                    <a:lnTo>
                      <a:pt x="2180" y="497"/>
                    </a:lnTo>
                    <a:lnTo>
                      <a:pt x="2163" y="494"/>
                    </a:lnTo>
                    <a:lnTo>
                      <a:pt x="2145" y="491"/>
                    </a:lnTo>
                    <a:lnTo>
                      <a:pt x="2128" y="486"/>
                    </a:lnTo>
                    <a:lnTo>
                      <a:pt x="2110" y="481"/>
                    </a:lnTo>
                    <a:lnTo>
                      <a:pt x="2092" y="472"/>
                    </a:lnTo>
                    <a:lnTo>
                      <a:pt x="2074" y="472"/>
                    </a:lnTo>
                    <a:lnTo>
                      <a:pt x="2056" y="459"/>
                    </a:lnTo>
                    <a:lnTo>
                      <a:pt x="2039" y="442"/>
                    </a:lnTo>
                    <a:lnTo>
                      <a:pt x="2021" y="408"/>
                    </a:lnTo>
                    <a:lnTo>
                      <a:pt x="2003" y="395"/>
                    </a:lnTo>
                    <a:lnTo>
                      <a:pt x="1986" y="436"/>
                    </a:lnTo>
                    <a:lnTo>
                      <a:pt x="1968" y="463"/>
                    </a:lnTo>
                    <a:lnTo>
                      <a:pt x="1950" y="466"/>
                    </a:lnTo>
                    <a:lnTo>
                      <a:pt x="1932" y="447"/>
                    </a:lnTo>
                    <a:lnTo>
                      <a:pt x="1914" y="417"/>
                    </a:lnTo>
                    <a:lnTo>
                      <a:pt x="1897" y="398"/>
                    </a:lnTo>
                    <a:lnTo>
                      <a:pt x="1879" y="389"/>
                    </a:lnTo>
                    <a:lnTo>
                      <a:pt x="1861" y="419"/>
                    </a:lnTo>
                    <a:lnTo>
                      <a:pt x="1844" y="451"/>
                    </a:lnTo>
                    <a:lnTo>
                      <a:pt x="1826" y="484"/>
                    </a:lnTo>
                    <a:lnTo>
                      <a:pt x="1809" y="509"/>
                    </a:lnTo>
                    <a:lnTo>
                      <a:pt x="1791" y="507"/>
                    </a:lnTo>
                    <a:lnTo>
                      <a:pt x="1773" y="514"/>
                    </a:lnTo>
                    <a:lnTo>
                      <a:pt x="1755" y="519"/>
                    </a:lnTo>
                    <a:lnTo>
                      <a:pt x="1737" y="516"/>
                    </a:lnTo>
                    <a:lnTo>
                      <a:pt x="1720" y="525"/>
                    </a:lnTo>
                    <a:lnTo>
                      <a:pt x="1702" y="524"/>
                    </a:lnTo>
                    <a:lnTo>
                      <a:pt x="1684" y="538"/>
                    </a:lnTo>
                    <a:lnTo>
                      <a:pt x="1667" y="532"/>
                    </a:lnTo>
                    <a:lnTo>
                      <a:pt x="1649" y="523"/>
                    </a:lnTo>
                    <a:lnTo>
                      <a:pt x="1631" y="496"/>
                    </a:lnTo>
                    <a:lnTo>
                      <a:pt x="1613" y="478"/>
                    </a:lnTo>
                    <a:lnTo>
                      <a:pt x="1595" y="449"/>
                    </a:lnTo>
                    <a:lnTo>
                      <a:pt x="1578" y="419"/>
                    </a:lnTo>
                    <a:lnTo>
                      <a:pt x="1560" y="478"/>
                    </a:lnTo>
                    <a:lnTo>
                      <a:pt x="1543" y="491"/>
                    </a:lnTo>
                    <a:lnTo>
                      <a:pt x="1525" y="479"/>
                    </a:lnTo>
                    <a:lnTo>
                      <a:pt x="1507" y="449"/>
                    </a:lnTo>
                    <a:lnTo>
                      <a:pt x="1489" y="445"/>
                    </a:lnTo>
                    <a:lnTo>
                      <a:pt x="1471" y="409"/>
                    </a:lnTo>
                    <a:lnTo>
                      <a:pt x="1454" y="420"/>
                    </a:lnTo>
                    <a:lnTo>
                      <a:pt x="1436" y="422"/>
                    </a:lnTo>
                    <a:lnTo>
                      <a:pt x="1418" y="444"/>
                    </a:lnTo>
                    <a:lnTo>
                      <a:pt x="1401" y="509"/>
                    </a:lnTo>
                    <a:lnTo>
                      <a:pt x="1383" y="529"/>
                    </a:lnTo>
                    <a:lnTo>
                      <a:pt x="1365" y="537"/>
                    </a:lnTo>
                    <a:lnTo>
                      <a:pt x="1347" y="534"/>
                    </a:lnTo>
                    <a:lnTo>
                      <a:pt x="1329" y="528"/>
                    </a:lnTo>
                    <a:lnTo>
                      <a:pt x="1312" y="511"/>
                    </a:lnTo>
                    <a:lnTo>
                      <a:pt x="1294" y="494"/>
                    </a:lnTo>
                    <a:lnTo>
                      <a:pt x="1276" y="473"/>
                    </a:lnTo>
                    <a:lnTo>
                      <a:pt x="1259" y="452"/>
                    </a:lnTo>
                    <a:lnTo>
                      <a:pt x="1241" y="424"/>
                    </a:lnTo>
                    <a:lnTo>
                      <a:pt x="1224" y="392"/>
                    </a:lnTo>
                    <a:lnTo>
                      <a:pt x="1206" y="322"/>
                    </a:lnTo>
                    <a:lnTo>
                      <a:pt x="1188" y="239"/>
                    </a:lnTo>
                    <a:lnTo>
                      <a:pt x="1170" y="196"/>
                    </a:lnTo>
                    <a:lnTo>
                      <a:pt x="1152" y="160"/>
                    </a:lnTo>
                    <a:lnTo>
                      <a:pt x="1135" y="198"/>
                    </a:lnTo>
                    <a:lnTo>
                      <a:pt x="1117" y="195"/>
                    </a:lnTo>
                    <a:lnTo>
                      <a:pt x="1099" y="144"/>
                    </a:lnTo>
                    <a:lnTo>
                      <a:pt x="1082" y="101"/>
                    </a:lnTo>
                    <a:lnTo>
                      <a:pt x="1064" y="68"/>
                    </a:lnTo>
                    <a:lnTo>
                      <a:pt x="1046" y="53"/>
                    </a:lnTo>
                    <a:lnTo>
                      <a:pt x="1028" y="32"/>
                    </a:lnTo>
                    <a:lnTo>
                      <a:pt x="1010" y="4"/>
                    </a:lnTo>
                    <a:lnTo>
                      <a:pt x="993" y="6"/>
                    </a:lnTo>
                    <a:lnTo>
                      <a:pt x="975" y="2"/>
                    </a:lnTo>
                    <a:lnTo>
                      <a:pt x="957" y="0"/>
                    </a:lnTo>
                    <a:lnTo>
                      <a:pt x="940" y="9"/>
                    </a:lnTo>
                    <a:lnTo>
                      <a:pt x="922" y="22"/>
                    </a:lnTo>
                    <a:lnTo>
                      <a:pt x="904" y="58"/>
                    </a:lnTo>
                    <a:lnTo>
                      <a:pt x="886" y="95"/>
                    </a:lnTo>
                    <a:lnTo>
                      <a:pt x="869" y="137"/>
                    </a:lnTo>
                    <a:lnTo>
                      <a:pt x="851" y="187"/>
                    </a:lnTo>
                    <a:lnTo>
                      <a:pt x="833" y="216"/>
                    </a:lnTo>
                    <a:lnTo>
                      <a:pt x="816" y="261"/>
                    </a:lnTo>
                    <a:lnTo>
                      <a:pt x="798" y="289"/>
                    </a:lnTo>
                    <a:lnTo>
                      <a:pt x="780" y="311"/>
                    </a:lnTo>
                    <a:lnTo>
                      <a:pt x="762" y="295"/>
                    </a:lnTo>
                    <a:lnTo>
                      <a:pt x="744" y="276"/>
                    </a:lnTo>
                    <a:lnTo>
                      <a:pt x="727" y="293"/>
                    </a:lnTo>
                    <a:lnTo>
                      <a:pt x="709" y="339"/>
                    </a:lnTo>
                    <a:lnTo>
                      <a:pt x="691" y="359"/>
                    </a:lnTo>
                    <a:lnTo>
                      <a:pt x="674" y="364"/>
                    </a:lnTo>
                    <a:lnTo>
                      <a:pt x="656" y="345"/>
                    </a:lnTo>
                    <a:lnTo>
                      <a:pt x="639" y="324"/>
                    </a:lnTo>
                    <a:lnTo>
                      <a:pt x="620" y="271"/>
                    </a:lnTo>
                    <a:lnTo>
                      <a:pt x="603" y="195"/>
                    </a:lnTo>
                    <a:lnTo>
                      <a:pt x="585" y="153"/>
                    </a:lnTo>
                    <a:lnTo>
                      <a:pt x="567" y="91"/>
                    </a:lnTo>
                    <a:lnTo>
                      <a:pt x="550" y="62"/>
                    </a:lnTo>
                    <a:lnTo>
                      <a:pt x="532" y="50"/>
                    </a:lnTo>
                    <a:lnTo>
                      <a:pt x="514" y="65"/>
                    </a:lnTo>
                    <a:lnTo>
                      <a:pt x="497" y="76"/>
                    </a:lnTo>
                    <a:lnTo>
                      <a:pt x="479" y="91"/>
                    </a:lnTo>
                    <a:lnTo>
                      <a:pt x="461" y="85"/>
                    </a:lnTo>
                    <a:lnTo>
                      <a:pt x="443" y="84"/>
                    </a:lnTo>
                    <a:lnTo>
                      <a:pt x="425" y="77"/>
                    </a:lnTo>
                    <a:lnTo>
                      <a:pt x="408" y="62"/>
                    </a:lnTo>
                    <a:lnTo>
                      <a:pt x="390" y="71"/>
                    </a:lnTo>
                    <a:lnTo>
                      <a:pt x="372" y="60"/>
                    </a:lnTo>
                    <a:lnTo>
                      <a:pt x="355" y="47"/>
                    </a:lnTo>
                    <a:lnTo>
                      <a:pt x="337" y="23"/>
                    </a:lnTo>
                    <a:lnTo>
                      <a:pt x="319" y="15"/>
                    </a:lnTo>
                    <a:lnTo>
                      <a:pt x="301" y="24"/>
                    </a:lnTo>
                    <a:lnTo>
                      <a:pt x="284" y="49"/>
                    </a:lnTo>
                    <a:lnTo>
                      <a:pt x="266" y="82"/>
                    </a:lnTo>
                    <a:lnTo>
                      <a:pt x="248" y="88"/>
                    </a:lnTo>
                    <a:lnTo>
                      <a:pt x="231" y="53"/>
                    </a:lnTo>
                    <a:lnTo>
                      <a:pt x="213" y="65"/>
                    </a:lnTo>
                    <a:lnTo>
                      <a:pt x="195" y="86"/>
                    </a:lnTo>
                    <a:lnTo>
                      <a:pt x="177" y="143"/>
                    </a:lnTo>
                    <a:lnTo>
                      <a:pt x="159" y="181"/>
                    </a:lnTo>
                    <a:lnTo>
                      <a:pt x="142" y="232"/>
                    </a:lnTo>
                    <a:lnTo>
                      <a:pt x="124" y="304"/>
                    </a:lnTo>
                    <a:lnTo>
                      <a:pt x="106" y="366"/>
                    </a:lnTo>
                    <a:lnTo>
                      <a:pt x="89" y="416"/>
                    </a:lnTo>
                    <a:lnTo>
                      <a:pt x="71" y="432"/>
                    </a:lnTo>
                    <a:lnTo>
                      <a:pt x="53" y="438"/>
                    </a:lnTo>
                    <a:lnTo>
                      <a:pt x="35" y="434"/>
                    </a:lnTo>
                    <a:lnTo>
                      <a:pt x="18" y="426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9C88C961-28BD-7592-4A45-84E0349AF94C}"/>
                  </a:ext>
                </a:extLst>
              </p:cNvPr>
              <p:cNvSpPr txBox="1"/>
              <p:nvPr/>
            </p:nvSpPr>
            <p:spPr>
              <a:xfrm>
                <a:off x="4954091" y="5501419"/>
                <a:ext cx="3237099" cy="69890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de-DE"/>
                </a:defPPr>
                <a:lvl1pPr>
                  <a:defRPr sz="1600">
                    <a:latin typeface="Barlow Condensed" panose="00000506000000000000" pitchFamily="2" charset="0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   Mo       Di       Mi        Do      Fr       Sa       So</a:t>
                </a:r>
              </a:p>
            </p:txBody>
          </p:sp>
          <p:sp>
            <p:nvSpPr>
              <p:cNvPr id="36" name="Rectangle 146">
                <a:extLst>
                  <a:ext uri="{FF2B5EF4-FFF2-40B4-BE49-F238E27FC236}">
                    <a16:creationId xmlns:a16="http://schemas.microsoft.com/office/drawing/2014/main" id="{B34D6423-577A-DF58-9E5D-420748B3F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2787" y="5313977"/>
                <a:ext cx="67111" cy="26010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0</a:t>
                </a:r>
              </a:p>
            </p:txBody>
          </p:sp>
          <p:sp>
            <p:nvSpPr>
              <p:cNvPr id="37" name="Rectangle 147">
                <a:extLst>
                  <a:ext uri="{FF2B5EF4-FFF2-40B4-BE49-F238E27FC236}">
                    <a16:creationId xmlns:a16="http://schemas.microsoft.com/office/drawing/2014/main" id="{5CF3783D-4912-FC10-726C-9078800AD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361" y="4695349"/>
                <a:ext cx="177577" cy="248942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20</a:t>
                </a:r>
              </a:p>
            </p:txBody>
          </p:sp>
          <p:sp>
            <p:nvSpPr>
              <p:cNvPr id="38" name="Rectangle 148">
                <a:extLst>
                  <a:ext uri="{FF2B5EF4-FFF2-40B4-BE49-F238E27FC236}">
                    <a16:creationId xmlns:a16="http://schemas.microsoft.com/office/drawing/2014/main" id="{3060B450-81A6-2E21-E9E7-B0F0068CD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361" y="4079703"/>
                <a:ext cx="177577" cy="24745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40</a:t>
                </a:r>
              </a:p>
            </p:txBody>
          </p:sp>
          <p:sp>
            <p:nvSpPr>
              <p:cNvPr id="39" name="Rectangle 149">
                <a:extLst>
                  <a:ext uri="{FF2B5EF4-FFF2-40B4-BE49-F238E27FC236}">
                    <a16:creationId xmlns:a16="http://schemas.microsoft.com/office/drawing/2014/main" id="{59298D2B-1236-CAC0-848F-98A086C4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361" y="3465547"/>
                <a:ext cx="177577" cy="24745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60</a:t>
                </a:r>
              </a:p>
            </p:txBody>
          </p:sp>
          <p:sp>
            <p:nvSpPr>
              <p:cNvPr id="40" name="Rectangle 150">
                <a:extLst>
                  <a:ext uri="{FF2B5EF4-FFF2-40B4-BE49-F238E27FC236}">
                    <a16:creationId xmlns:a16="http://schemas.microsoft.com/office/drawing/2014/main" id="{E03ACBD2-A905-9A9F-AD00-17F1CA464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361" y="2846919"/>
                <a:ext cx="177577" cy="248942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80</a:t>
                </a:r>
              </a:p>
            </p:txBody>
          </p:sp>
          <p:sp>
            <p:nvSpPr>
              <p:cNvPr id="41" name="Rectangle 151">
                <a:extLst>
                  <a:ext uri="{FF2B5EF4-FFF2-40B4-BE49-F238E27FC236}">
                    <a16:creationId xmlns:a16="http://schemas.microsoft.com/office/drawing/2014/main" id="{D2F831C1-E214-578D-3048-3781E6DD2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1361" y="2231273"/>
                <a:ext cx="203539" cy="24745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100</a:t>
                </a:r>
              </a:p>
            </p:txBody>
          </p:sp>
          <p:sp>
            <p:nvSpPr>
              <p:cNvPr id="42" name="Rectangle 44">
                <a:extLst>
                  <a:ext uri="{FF2B5EF4-FFF2-40B4-BE49-F238E27FC236}">
                    <a16:creationId xmlns:a16="http://schemas.microsoft.com/office/drawing/2014/main" id="{703D9241-6F9D-6ADC-46F1-BBE522B05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183" y="362547"/>
                <a:ext cx="863001" cy="404605"/>
              </a:xfrm>
              <a:prstGeom prst="rect">
                <a:avLst/>
              </a:prstGeom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Dunkelflaute </a:t>
                </a:r>
                <a:b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1. November-Woche </a:t>
                </a:r>
                <a:b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de-DE" sz="32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2024</a:t>
                </a:r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9AD802FB-49E8-CD84-B94C-3108BFF9A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2434" y="763545"/>
                <a:ext cx="709883" cy="24893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andere Konventionelle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Erdgas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Steinkohle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Braunkohle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PV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Pumpspeicher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Wind onshore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Wind offshore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Laufwasser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Biomasse</a:t>
                </a:r>
              </a:p>
            </p:txBody>
          </p: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AAAD60B7-2118-9B02-6EC0-82DEF8777D43}"/>
                  </a:ext>
                </a:extLst>
              </p:cNvPr>
              <p:cNvGrpSpPr/>
              <p:nvPr/>
            </p:nvGrpSpPr>
            <p:grpSpPr>
              <a:xfrm>
                <a:off x="6992435" y="791855"/>
                <a:ext cx="221122" cy="1878840"/>
                <a:chOff x="4159489" y="-96739"/>
                <a:chExt cx="338030" cy="2214297"/>
              </a:xfrm>
            </p:grpSpPr>
            <p:sp>
              <p:nvSpPr>
                <p:cNvPr id="50" name="Rechteck 49">
                  <a:extLst>
                    <a:ext uri="{FF2B5EF4-FFF2-40B4-BE49-F238E27FC236}">
                      <a16:creationId xmlns:a16="http://schemas.microsoft.com/office/drawing/2014/main" id="{442815A5-BDFB-1D79-D487-AB55B4979C61}"/>
                    </a:ext>
                  </a:extLst>
                </p:cNvPr>
                <p:cNvSpPr/>
                <p:nvPr/>
              </p:nvSpPr>
              <p:spPr>
                <a:xfrm>
                  <a:off x="4159489" y="122638"/>
                  <a:ext cx="336884" cy="185558"/>
                </a:xfrm>
                <a:prstGeom prst="rect">
                  <a:avLst/>
                </a:prstGeom>
                <a:solidFill>
                  <a:srgbClr val="FFC00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1C10182B-A36B-33FC-ED3A-629202E7A1B9}"/>
                    </a:ext>
                  </a:extLst>
                </p:cNvPr>
                <p:cNvSpPr/>
                <p:nvPr/>
              </p:nvSpPr>
              <p:spPr>
                <a:xfrm>
                  <a:off x="4159489" y="348808"/>
                  <a:ext cx="336884" cy="18555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ACF742B0-76D0-ECCA-56E7-C61DFB3D5D51}"/>
                    </a:ext>
                  </a:extLst>
                </p:cNvPr>
                <p:cNvSpPr/>
                <p:nvPr/>
              </p:nvSpPr>
              <p:spPr>
                <a:xfrm>
                  <a:off x="4159489" y="574979"/>
                  <a:ext cx="336884" cy="185558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3" name="Rechteck 52">
                  <a:extLst>
                    <a:ext uri="{FF2B5EF4-FFF2-40B4-BE49-F238E27FC236}">
                      <a16:creationId xmlns:a16="http://schemas.microsoft.com/office/drawing/2014/main" id="{6254181F-823B-A11C-6E1F-FF5B06C6B86D}"/>
                    </a:ext>
                  </a:extLst>
                </p:cNvPr>
                <p:cNvSpPr/>
                <p:nvPr/>
              </p:nvSpPr>
              <p:spPr>
                <a:xfrm>
                  <a:off x="4159489" y="801149"/>
                  <a:ext cx="336884" cy="185558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54" name="Rechteck 53">
                  <a:extLst>
                    <a:ext uri="{FF2B5EF4-FFF2-40B4-BE49-F238E27FC236}">
                      <a16:creationId xmlns:a16="http://schemas.microsoft.com/office/drawing/2014/main" id="{6C7D691C-FB73-A7AA-9C86-D8BD93C4023B}"/>
                    </a:ext>
                  </a:extLst>
                </p:cNvPr>
                <p:cNvSpPr/>
                <p:nvPr/>
              </p:nvSpPr>
              <p:spPr>
                <a:xfrm>
                  <a:off x="4159489" y="1027319"/>
                  <a:ext cx="336884" cy="185558"/>
                </a:xfrm>
                <a:prstGeom prst="rect">
                  <a:avLst/>
                </a:prstGeom>
                <a:solidFill>
                  <a:srgbClr val="00B0F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B3585755-C883-3958-F697-D9AB4B3AB1D6}"/>
                    </a:ext>
                  </a:extLst>
                </p:cNvPr>
                <p:cNvSpPr/>
                <p:nvPr/>
              </p:nvSpPr>
              <p:spPr>
                <a:xfrm>
                  <a:off x="4159489" y="1253489"/>
                  <a:ext cx="336884" cy="185558"/>
                </a:xfrm>
                <a:prstGeom prst="rect">
                  <a:avLst/>
                </a:prstGeom>
                <a:solidFill>
                  <a:srgbClr val="A0BFE4"/>
                </a:solidFill>
                <a:ln w="6350">
                  <a:solidFill>
                    <a:sysClr val="window" lastClr="FFFFFF"/>
                  </a:solidFill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id="{083A0D87-FCC1-8B9F-E8F4-8D8BAF415DE9}"/>
                    </a:ext>
                  </a:extLst>
                </p:cNvPr>
                <p:cNvSpPr/>
                <p:nvPr/>
              </p:nvSpPr>
              <p:spPr>
                <a:xfrm>
                  <a:off x="4159489" y="1479660"/>
                  <a:ext cx="336884" cy="185558"/>
                </a:xfrm>
                <a:prstGeom prst="rect">
                  <a:avLst/>
                </a:prstGeom>
                <a:solidFill>
                  <a:srgbClr val="87AEDD"/>
                </a:solidFill>
                <a:ln w="6350">
                  <a:solidFill>
                    <a:sysClr val="window" lastClr="FFFFFF"/>
                  </a:solidFill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7" name="Rechteck 56">
                  <a:extLst>
                    <a:ext uri="{FF2B5EF4-FFF2-40B4-BE49-F238E27FC236}">
                      <a16:creationId xmlns:a16="http://schemas.microsoft.com/office/drawing/2014/main" id="{F5EE928E-E731-460D-8D94-3EA62B157817}"/>
                    </a:ext>
                  </a:extLst>
                </p:cNvPr>
                <p:cNvSpPr/>
                <p:nvPr/>
              </p:nvSpPr>
              <p:spPr>
                <a:xfrm>
                  <a:off x="4159489" y="1705830"/>
                  <a:ext cx="336884" cy="185558"/>
                </a:xfrm>
                <a:prstGeom prst="rect">
                  <a:avLst/>
                </a:prstGeom>
                <a:solidFill>
                  <a:srgbClr val="2E75B6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58" name="Rechteck 57">
                  <a:extLst>
                    <a:ext uri="{FF2B5EF4-FFF2-40B4-BE49-F238E27FC236}">
                      <a16:creationId xmlns:a16="http://schemas.microsoft.com/office/drawing/2014/main" id="{3910EDD2-2737-2EDE-1D98-030E53C30DEB}"/>
                    </a:ext>
                  </a:extLst>
                </p:cNvPr>
                <p:cNvSpPr/>
                <p:nvPr/>
              </p:nvSpPr>
              <p:spPr>
                <a:xfrm>
                  <a:off x="4159489" y="1932000"/>
                  <a:ext cx="336884" cy="185558"/>
                </a:xfrm>
                <a:prstGeom prst="rect">
                  <a:avLst/>
                </a:prstGeom>
                <a:solidFill>
                  <a:srgbClr val="92B54B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9" name="Rechteck 58">
                  <a:extLst>
                    <a:ext uri="{FF2B5EF4-FFF2-40B4-BE49-F238E27FC236}">
                      <a16:creationId xmlns:a16="http://schemas.microsoft.com/office/drawing/2014/main" id="{82113474-9C52-7445-769B-179179ADF3EE}"/>
                    </a:ext>
                  </a:extLst>
                </p:cNvPr>
                <p:cNvSpPr/>
                <p:nvPr/>
              </p:nvSpPr>
              <p:spPr>
                <a:xfrm>
                  <a:off x="4160635" y="-96739"/>
                  <a:ext cx="336884" cy="185558"/>
                </a:xfrm>
                <a:prstGeom prst="rect">
                  <a:avLst/>
                </a:prstGeom>
                <a:solidFill>
                  <a:srgbClr val="BF900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</p:grpSp>
          <p:sp>
            <p:nvSpPr>
              <p:cNvPr id="47" name="Rectangle 37">
                <a:extLst>
                  <a:ext uri="{FF2B5EF4-FFF2-40B4-BE49-F238E27FC236}">
                    <a16:creationId xmlns:a16="http://schemas.microsoft.com/office/drawing/2014/main" id="{CBC27869-7BAE-EB18-83DF-52BDE4130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52303" y="3511181"/>
                <a:ext cx="654703" cy="22369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Stromerzeugung in GW</a:t>
                </a:r>
              </a:p>
            </p:txBody>
          </p:sp>
        </p:grpSp>
        <p:grpSp>
          <p:nvGrpSpPr>
            <p:cNvPr id="1195" name="Gruppieren 1194">
              <a:extLst>
                <a:ext uri="{FF2B5EF4-FFF2-40B4-BE49-F238E27FC236}">
                  <a16:creationId xmlns:a16="http://schemas.microsoft.com/office/drawing/2014/main" id="{EB594306-F546-244C-7D53-DEE1818FB6AC}"/>
                </a:ext>
              </a:extLst>
            </p:cNvPr>
            <p:cNvGrpSpPr/>
            <p:nvPr/>
          </p:nvGrpSpPr>
          <p:grpSpPr>
            <a:xfrm>
              <a:off x="4962034" y="3577055"/>
              <a:ext cx="3061389" cy="2125114"/>
              <a:chOff x="14192250" y="3043238"/>
              <a:chExt cx="6505575" cy="2386012"/>
            </a:xfrm>
          </p:grpSpPr>
          <p:sp>
            <p:nvSpPr>
              <p:cNvPr id="317" name="Freeform 147">
                <a:extLst>
                  <a:ext uri="{FF2B5EF4-FFF2-40B4-BE49-F238E27FC236}">
                    <a16:creationId xmlns:a16="http://schemas.microsoft.com/office/drawing/2014/main" id="{D08D877C-29AF-4ED2-E2C1-B6D97C23B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5265738"/>
                <a:ext cx="6505575" cy="163512"/>
              </a:xfrm>
              <a:custGeom>
                <a:avLst/>
                <a:gdLst>
                  <a:gd name="T0" fmla="*/ 123 w 4098"/>
                  <a:gd name="T1" fmla="*/ 9 h 103"/>
                  <a:gd name="T2" fmla="*/ 271 w 4098"/>
                  <a:gd name="T3" fmla="*/ 4 h 103"/>
                  <a:gd name="T4" fmla="*/ 418 w 4098"/>
                  <a:gd name="T5" fmla="*/ 3 h 103"/>
                  <a:gd name="T6" fmla="*/ 565 w 4098"/>
                  <a:gd name="T7" fmla="*/ 6 h 103"/>
                  <a:gd name="T8" fmla="*/ 712 w 4098"/>
                  <a:gd name="T9" fmla="*/ 7 h 103"/>
                  <a:gd name="T10" fmla="*/ 859 w 4098"/>
                  <a:gd name="T11" fmla="*/ 6 h 103"/>
                  <a:gd name="T12" fmla="*/ 1006 w 4098"/>
                  <a:gd name="T13" fmla="*/ 0 h 103"/>
                  <a:gd name="T14" fmla="*/ 1153 w 4098"/>
                  <a:gd name="T15" fmla="*/ 3 h 103"/>
                  <a:gd name="T16" fmla="*/ 1301 w 4098"/>
                  <a:gd name="T17" fmla="*/ 4 h 103"/>
                  <a:gd name="T18" fmla="*/ 1448 w 4098"/>
                  <a:gd name="T19" fmla="*/ 3 h 103"/>
                  <a:gd name="T20" fmla="*/ 1595 w 4098"/>
                  <a:gd name="T21" fmla="*/ 0 h 103"/>
                  <a:gd name="T22" fmla="*/ 1743 w 4098"/>
                  <a:gd name="T23" fmla="*/ 3 h 103"/>
                  <a:gd name="T24" fmla="*/ 1890 w 4098"/>
                  <a:gd name="T25" fmla="*/ 18 h 103"/>
                  <a:gd name="T26" fmla="*/ 2037 w 4098"/>
                  <a:gd name="T27" fmla="*/ 12 h 103"/>
                  <a:gd name="T28" fmla="*/ 2184 w 4098"/>
                  <a:gd name="T29" fmla="*/ 12 h 103"/>
                  <a:gd name="T30" fmla="*/ 2331 w 4098"/>
                  <a:gd name="T31" fmla="*/ 11 h 103"/>
                  <a:gd name="T32" fmla="*/ 2478 w 4098"/>
                  <a:gd name="T33" fmla="*/ 17 h 103"/>
                  <a:gd name="T34" fmla="*/ 2626 w 4098"/>
                  <a:gd name="T35" fmla="*/ 11 h 103"/>
                  <a:gd name="T36" fmla="*/ 2773 w 4098"/>
                  <a:gd name="T37" fmla="*/ 10 h 103"/>
                  <a:gd name="T38" fmla="*/ 2920 w 4098"/>
                  <a:gd name="T39" fmla="*/ 11 h 103"/>
                  <a:gd name="T40" fmla="*/ 3068 w 4098"/>
                  <a:gd name="T41" fmla="*/ 17 h 103"/>
                  <a:gd name="T42" fmla="*/ 3215 w 4098"/>
                  <a:gd name="T43" fmla="*/ 11 h 103"/>
                  <a:gd name="T44" fmla="*/ 3361 w 4098"/>
                  <a:gd name="T45" fmla="*/ 10 h 103"/>
                  <a:gd name="T46" fmla="*/ 3509 w 4098"/>
                  <a:gd name="T47" fmla="*/ 11 h 103"/>
                  <a:gd name="T48" fmla="*/ 3656 w 4098"/>
                  <a:gd name="T49" fmla="*/ 16 h 103"/>
                  <a:gd name="T50" fmla="*/ 3803 w 4098"/>
                  <a:gd name="T51" fmla="*/ 11 h 103"/>
                  <a:gd name="T52" fmla="*/ 3951 w 4098"/>
                  <a:gd name="T53" fmla="*/ 103 h 103"/>
                  <a:gd name="T54" fmla="*/ 4098 w 4098"/>
                  <a:gd name="T55" fmla="*/ 103 h 103"/>
                  <a:gd name="T56" fmla="*/ 3975 w 4098"/>
                  <a:gd name="T57" fmla="*/ 103 h 103"/>
                  <a:gd name="T58" fmla="*/ 3828 w 4098"/>
                  <a:gd name="T59" fmla="*/ 103 h 103"/>
                  <a:gd name="T60" fmla="*/ 3681 w 4098"/>
                  <a:gd name="T61" fmla="*/ 103 h 103"/>
                  <a:gd name="T62" fmla="*/ 3533 w 4098"/>
                  <a:gd name="T63" fmla="*/ 103 h 103"/>
                  <a:gd name="T64" fmla="*/ 3386 w 4098"/>
                  <a:gd name="T65" fmla="*/ 103 h 103"/>
                  <a:gd name="T66" fmla="*/ 3240 w 4098"/>
                  <a:gd name="T67" fmla="*/ 103 h 103"/>
                  <a:gd name="T68" fmla="*/ 3092 w 4098"/>
                  <a:gd name="T69" fmla="*/ 103 h 103"/>
                  <a:gd name="T70" fmla="*/ 2945 w 4098"/>
                  <a:gd name="T71" fmla="*/ 103 h 103"/>
                  <a:gd name="T72" fmla="*/ 2798 w 4098"/>
                  <a:gd name="T73" fmla="*/ 103 h 103"/>
                  <a:gd name="T74" fmla="*/ 2650 w 4098"/>
                  <a:gd name="T75" fmla="*/ 103 h 103"/>
                  <a:gd name="T76" fmla="*/ 2503 w 4098"/>
                  <a:gd name="T77" fmla="*/ 103 h 103"/>
                  <a:gd name="T78" fmla="*/ 2356 w 4098"/>
                  <a:gd name="T79" fmla="*/ 103 h 103"/>
                  <a:gd name="T80" fmla="*/ 2208 w 4098"/>
                  <a:gd name="T81" fmla="*/ 103 h 103"/>
                  <a:gd name="T82" fmla="*/ 2061 w 4098"/>
                  <a:gd name="T83" fmla="*/ 103 h 103"/>
                  <a:gd name="T84" fmla="*/ 1915 w 4098"/>
                  <a:gd name="T85" fmla="*/ 103 h 103"/>
                  <a:gd name="T86" fmla="*/ 1767 w 4098"/>
                  <a:gd name="T87" fmla="*/ 103 h 103"/>
                  <a:gd name="T88" fmla="*/ 1620 w 4098"/>
                  <a:gd name="T89" fmla="*/ 103 h 103"/>
                  <a:gd name="T90" fmla="*/ 1473 w 4098"/>
                  <a:gd name="T91" fmla="*/ 103 h 103"/>
                  <a:gd name="T92" fmla="*/ 1325 w 4098"/>
                  <a:gd name="T93" fmla="*/ 103 h 103"/>
                  <a:gd name="T94" fmla="*/ 1178 w 4098"/>
                  <a:gd name="T95" fmla="*/ 103 h 103"/>
                  <a:gd name="T96" fmla="*/ 1031 w 4098"/>
                  <a:gd name="T97" fmla="*/ 103 h 103"/>
                  <a:gd name="T98" fmla="*/ 883 w 4098"/>
                  <a:gd name="T99" fmla="*/ 103 h 103"/>
                  <a:gd name="T100" fmla="*/ 737 w 4098"/>
                  <a:gd name="T101" fmla="*/ 103 h 103"/>
                  <a:gd name="T102" fmla="*/ 590 w 4098"/>
                  <a:gd name="T103" fmla="*/ 103 h 103"/>
                  <a:gd name="T104" fmla="*/ 442 w 4098"/>
                  <a:gd name="T105" fmla="*/ 103 h 103"/>
                  <a:gd name="T106" fmla="*/ 295 w 4098"/>
                  <a:gd name="T107" fmla="*/ 103 h 103"/>
                  <a:gd name="T108" fmla="*/ 148 w 4098"/>
                  <a:gd name="T109" fmla="*/ 103 h 103"/>
                  <a:gd name="T110" fmla="*/ 0 w 4098"/>
                  <a:gd name="T11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03">
                    <a:moveTo>
                      <a:pt x="0" y="8"/>
                    </a:moveTo>
                    <a:lnTo>
                      <a:pt x="25" y="9"/>
                    </a:lnTo>
                    <a:lnTo>
                      <a:pt x="50" y="10"/>
                    </a:lnTo>
                    <a:lnTo>
                      <a:pt x="74" y="10"/>
                    </a:lnTo>
                    <a:lnTo>
                      <a:pt x="99" y="10"/>
                    </a:lnTo>
                    <a:lnTo>
                      <a:pt x="123" y="9"/>
                    </a:lnTo>
                    <a:lnTo>
                      <a:pt x="148" y="8"/>
                    </a:lnTo>
                    <a:lnTo>
                      <a:pt x="172" y="6"/>
                    </a:lnTo>
                    <a:lnTo>
                      <a:pt x="197" y="5"/>
                    </a:lnTo>
                    <a:lnTo>
                      <a:pt x="221" y="4"/>
                    </a:lnTo>
                    <a:lnTo>
                      <a:pt x="246" y="3"/>
                    </a:lnTo>
                    <a:lnTo>
                      <a:pt x="271" y="4"/>
                    </a:lnTo>
                    <a:lnTo>
                      <a:pt x="295" y="5"/>
                    </a:lnTo>
                    <a:lnTo>
                      <a:pt x="320" y="6"/>
                    </a:lnTo>
                    <a:lnTo>
                      <a:pt x="344" y="6"/>
                    </a:lnTo>
                    <a:lnTo>
                      <a:pt x="369" y="6"/>
                    </a:lnTo>
                    <a:lnTo>
                      <a:pt x="393" y="4"/>
                    </a:lnTo>
                    <a:lnTo>
                      <a:pt x="418" y="3"/>
                    </a:lnTo>
                    <a:lnTo>
                      <a:pt x="442" y="3"/>
                    </a:lnTo>
                    <a:lnTo>
                      <a:pt x="467" y="3"/>
                    </a:lnTo>
                    <a:lnTo>
                      <a:pt x="492" y="3"/>
                    </a:lnTo>
                    <a:lnTo>
                      <a:pt x="516" y="4"/>
                    </a:lnTo>
                    <a:lnTo>
                      <a:pt x="541" y="5"/>
                    </a:lnTo>
                    <a:lnTo>
                      <a:pt x="565" y="6"/>
                    </a:lnTo>
                    <a:lnTo>
                      <a:pt x="590" y="10"/>
                    </a:lnTo>
                    <a:lnTo>
                      <a:pt x="614" y="11"/>
                    </a:lnTo>
                    <a:lnTo>
                      <a:pt x="639" y="10"/>
                    </a:lnTo>
                    <a:lnTo>
                      <a:pt x="663" y="10"/>
                    </a:lnTo>
                    <a:lnTo>
                      <a:pt x="688" y="9"/>
                    </a:lnTo>
                    <a:lnTo>
                      <a:pt x="712" y="7"/>
                    </a:lnTo>
                    <a:lnTo>
                      <a:pt x="737" y="5"/>
                    </a:lnTo>
                    <a:lnTo>
                      <a:pt x="761" y="5"/>
                    </a:lnTo>
                    <a:lnTo>
                      <a:pt x="785" y="5"/>
                    </a:lnTo>
                    <a:lnTo>
                      <a:pt x="810" y="5"/>
                    </a:lnTo>
                    <a:lnTo>
                      <a:pt x="834" y="6"/>
                    </a:lnTo>
                    <a:lnTo>
                      <a:pt x="859" y="6"/>
                    </a:lnTo>
                    <a:lnTo>
                      <a:pt x="883" y="6"/>
                    </a:lnTo>
                    <a:lnTo>
                      <a:pt x="908" y="4"/>
                    </a:lnTo>
                    <a:lnTo>
                      <a:pt x="932" y="3"/>
                    </a:lnTo>
                    <a:lnTo>
                      <a:pt x="957" y="2"/>
                    </a:lnTo>
                    <a:lnTo>
                      <a:pt x="982" y="1"/>
                    </a:lnTo>
                    <a:lnTo>
                      <a:pt x="1006" y="0"/>
                    </a:lnTo>
                    <a:lnTo>
                      <a:pt x="1031" y="0"/>
                    </a:lnTo>
                    <a:lnTo>
                      <a:pt x="1055" y="1"/>
                    </a:lnTo>
                    <a:lnTo>
                      <a:pt x="1080" y="1"/>
                    </a:lnTo>
                    <a:lnTo>
                      <a:pt x="1104" y="1"/>
                    </a:lnTo>
                    <a:lnTo>
                      <a:pt x="1129" y="3"/>
                    </a:lnTo>
                    <a:lnTo>
                      <a:pt x="1153" y="3"/>
                    </a:lnTo>
                    <a:lnTo>
                      <a:pt x="1178" y="6"/>
                    </a:lnTo>
                    <a:lnTo>
                      <a:pt x="1203" y="7"/>
                    </a:lnTo>
                    <a:lnTo>
                      <a:pt x="1227" y="7"/>
                    </a:lnTo>
                    <a:lnTo>
                      <a:pt x="1252" y="7"/>
                    </a:lnTo>
                    <a:lnTo>
                      <a:pt x="1276" y="5"/>
                    </a:lnTo>
                    <a:lnTo>
                      <a:pt x="1301" y="4"/>
                    </a:lnTo>
                    <a:lnTo>
                      <a:pt x="1325" y="3"/>
                    </a:lnTo>
                    <a:lnTo>
                      <a:pt x="1350" y="2"/>
                    </a:lnTo>
                    <a:lnTo>
                      <a:pt x="1374" y="2"/>
                    </a:lnTo>
                    <a:lnTo>
                      <a:pt x="1399" y="2"/>
                    </a:lnTo>
                    <a:lnTo>
                      <a:pt x="1424" y="3"/>
                    </a:lnTo>
                    <a:lnTo>
                      <a:pt x="1448" y="3"/>
                    </a:lnTo>
                    <a:lnTo>
                      <a:pt x="1473" y="3"/>
                    </a:lnTo>
                    <a:lnTo>
                      <a:pt x="1497" y="3"/>
                    </a:lnTo>
                    <a:lnTo>
                      <a:pt x="1522" y="3"/>
                    </a:lnTo>
                    <a:lnTo>
                      <a:pt x="1546" y="2"/>
                    </a:lnTo>
                    <a:lnTo>
                      <a:pt x="1571" y="0"/>
                    </a:lnTo>
                    <a:lnTo>
                      <a:pt x="1595" y="0"/>
                    </a:lnTo>
                    <a:lnTo>
                      <a:pt x="1620" y="0"/>
                    </a:lnTo>
                    <a:lnTo>
                      <a:pt x="1645" y="1"/>
                    </a:lnTo>
                    <a:lnTo>
                      <a:pt x="1669" y="1"/>
                    </a:lnTo>
                    <a:lnTo>
                      <a:pt x="1694" y="1"/>
                    </a:lnTo>
                    <a:lnTo>
                      <a:pt x="1718" y="2"/>
                    </a:lnTo>
                    <a:lnTo>
                      <a:pt x="1743" y="3"/>
                    </a:lnTo>
                    <a:lnTo>
                      <a:pt x="1767" y="14"/>
                    </a:lnTo>
                    <a:lnTo>
                      <a:pt x="1792" y="15"/>
                    </a:lnTo>
                    <a:lnTo>
                      <a:pt x="1816" y="16"/>
                    </a:lnTo>
                    <a:lnTo>
                      <a:pt x="1841" y="17"/>
                    </a:lnTo>
                    <a:lnTo>
                      <a:pt x="1866" y="18"/>
                    </a:lnTo>
                    <a:lnTo>
                      <a:pt x="1890" y="18"/>
                    </a:lnTo>
                    <a:lnTo>
                      <a:pt x="1915" y="16"/>
                    </a:lnTo>
                    <a:lnTo>
                      <a:pt x="1939" y="15"/>
                    </a:lnTo>
                    <a:lnTo>
                      <a:pt x="1964" y="14"/>
                    </a:lnTo>
                    <a:lnTo>
                      <a:pt x="1988" y="13"/>
                    </a:lnTo>
                    <a:lnTo>
                      <a:pt x="2013" y="13"/>
                    </a:lnTo>
                    <a:lnTo>
                      <a:pt x="2037" y="12"/>
                    </a:lnTo>
                    <a:lnTo>
                      <a:pt x="2061" y="12"/>
                    </a:lnTo>
                    <a:lnTo>
                      <a:pt x="2086" y="12"/>
                    </a:lnTo>
                    <a:lnTo>
                      <a:pt x="2110" y="13"/>
                    </a:lnTo>
                    <a:lnTo>
                      <a:pt x="2135" y="13"/>
                    </a:lnTo>
                    <a:lnTo>
                      <a:pt x="2159" y="12"/>
                    </a:lnTo>
                    <a:lnTo>
                      <a:pt x="2184" y="12"/>
                    </a:lnTo>
                    <a:lnTo>
                      <a:pt x="2208" y="11"/>
                    </a:lnTo>
                    <a:lnTo>
                      <a:pt x="2233" y="10"/>
                    </a:lnTo>
                    <a:lnTo>
                      <a:pt x="2257" y="10"/>
                    </a:lnTo>
                    <a:lnTo>
                      <a:pt x="2282" y="10"/>
                    </a:lnTo>
                    <a:lnTo>
                      <a:pt x="2307" y="10"/>
                    </a:lnTo>
                    <a:lnTo>
                      <a:pt x="2331" y="11"/>
                    </a:lnTo>
                    <a:lnTo>
                      <a:pt x="2356" y="13"/>
                    </a:lnTo>
                    <a:lnTo>
                      <a:pt x="2380" y="15"/>
                    </a:lnTo>
                    <a:lnTo>
                      <a:pt x="2405" y="16"/>
                    </a:lnTo>
                    <a:lnTo>
                      <a:pt x="2429" y="17"/>
                    </a:lnTo>
                    <a:lnTo>
                      <a:pt x="2454" y="17"/>
                    </a:lnTo>
                    <a:lnTo>
                      <a:pt x="2478" y="17"/>
                    </a:lnTo>
                    <a:lnTo>
                      <a:pt x="2503" y="16"/>
                    </a:lnTo>
                    <a:lnTo>
                      <a:pt x="2528" y="14"/>
                    </a:lnTo>
                    <a:lnTo>
                      <a:pt x="2552" y="13"/>
                    </a:lnTo>
                    <a:lnTo>
                      <a:pt x="2577" y="12"/>
                    </a:lnTo>
                    <a:lnTo>
                      <a:pt x="2601" y="12"/>
                    </a:lnTo>
                    <a:lnTo>
                      <a:pt x="2626" y="11"/>
                    </a:lnTo>
                    <a:lnTo>
                      <a:pt x="2650" y="11"/>
                    </a:lnTo>
                    <a:lnTo>
                      <a:pt x="2675" y="12"/>
                    </a:lnTo>
                    <a:lnTo>
                      <a:pt x="2699" y="12"/>
                    </a:lnTo>
                    <a:lnTo>
                      <a:pt x="2724" y="12"/>
                    </a:lnTo>
                    <a:lnTo>
                      <a:pt x="2748" y="11"/>
                    </a:lnTo>
                    <a:lnTo>
                      <a:pt x="2773" y="10"/>
                    </a:lnTo>
                    <a:lnTo>
                      <a:pt x="2798" y="9"/>
                    </a:lnTo>
                    <a:lnTo>
                      <a:pt x="2822" y="9"/>
                    </a:lnTo>
                    <a:lnTo>
                      <a:pt x="2847" y="9"/>
                    </a:lnTo>
                    <a:lnTo>
                      <a:pt x="2871" y="8"/>
                    </a:lnTo>
                    <a:lnTo>
                      <a:pt x="2896" y="9"/>
                    </a:lnTo>
                    <a:lnTo>
                      <a:pt x="2920" y="11"/>
                    </a:lnTo>
                    <a:lnTo>
                      <a:pt x="2945" y="13"/>
                    </a:lnTo>
                    <a:lnTo>
                      <a:pt x="2969" y="15"/>
                    </a:lnTo>
                    <a:lnTo>
                      <a:pt x="2994" y="16"/>
                    </a:lnTo>
                    <a:lnTo>
                      <a:pt x="3019" y="16"/>
                    </a:lnTo>
                    <a:lnTo>
                      <a:pt x="3043" y="17"/>
                    </a:lnTo>
                    <a:lnTo>
                      <a:pt x="3068" y="17"/>
                    </a:lnTo>
                    <a:lnTo>
                      <a:pt x="3092" y="16"/>
                    </a:lnTo>
                    <a:lnTo>
                      <a:pt x="3117" y="14"/>
                    </a:lnTo>
                    <a:lnTo>
                      <a:pt x="3141" y="12"/>
                    </a:lnTo>
                    <a:lnTo>
                      <a:pt x="3166" y="12"/>
                    </a:lnTo>
                    <a:lnTo>
                      <a:pt x="3190" y="11"/>
                    </a:lnTo>
                    <a:lnTo>
                      <a:pt x="3215" y="11"/>
                    </a:lnTo>
                    <a:lnTo>
                      <a:pt x="3240" y="11"/>
                    </a:lnTo>
                    <a:lnTo>
                      <a:pt x="3264" y="12"/>
                    </a:lnTo>
                    <a:lnTo>
                      <a:pt x="3288" y="12"/>
                    </a:lnTo>
                    <a:lnTo>
                      <a:pt x="3312" y="12"/>
                    </a:lnTo>
                    <a:lnTo>
                      <a:pt x="3337" y="11"/>
                    </a:lnTo>
                    <a:lnTo>
                      <a:pt x="3361" y="10"/>
                    </a:lnTo>
                    <a:lnTo>
                      <a:pt x="3386" y="9"/>
                    </a:lnTo>
                    <a:lnTo>
                      <a:pt x="3410" y="9"/>
                    </a:lnTo>
                    <a:lnTo>
                      <a:pt x="3435" y="8"/>
                    </a:lnTo>
                    <a:lnTo>
                      <a:pt x="3460" y="8"/>
                    </a:lnTo>
                    <a:lnTo>
                      <a:pt x="3484" y="9"/>
                    </a:lnTo>
                    <a:lnTo>
                      <a:pt x="3509" y="11"/>
                    </a:lnTo>
                    <a:lnTo>
                      <a:pt x="3533" y="12"/>
                    </a:lnTo>
                    <a:lnTo>
                      <a:pt x="3558" y="14"/>
                    </a:lnTo>
                    <a:lnTo>
                      <a:pt x="3582" y="15"/>
                    </a:lnTo>
                    <a:lnTo>
                      <a:pt x="3607" y="16"/>
                    </a:lnTo>
                    <a:lnTo>
                      <a:pt x="3631" y="16"/>
                    </a:lnTo>
                    <a:lnTo>
                      <a:pt x="3656" y="16"/>
                    </a:lnTo>
                    <a:lnTo>
                      <a:pt x="3681" y="15"/>
                    </a:lnTo>
                    <a:lnTo>
                      <a:pt x="3705" y="13"/>
                    </a:lnTo>
                    <a:lnTo>
                      <a:pt x="3730" y="12"/>
                    </a:lnTo>
                    <a:lnTo>
                      <a:pt x="3754" y="12"/>
                    </a:lnTo>
                    <a:lnTo>
                      <a:pt x="3779" y="11"/>
                    </a:lnTo>
                    <a:lnTo>
                      <a:pt x="3803" y="11"/>
                    </a:lnTo>
                    <a:lnTo>
                      <a:pt x="3828" y="103"/>
                    </a:lnTo>
                    <a:lnTo>
                      <a:pt x="3852" y="103"/>
                    </a:lnTo>
                    <a:lnTo>
                      <a:pt x="3877" y="103"/>
                    </a:lnTo>
                    <a:lnTo>
                      <a:pt x="3902" y="103"/>
                    </a:lnTo>
                    <a:lnTo>
                      <a:pt x="3926" y="103"/>
                    </a:lnTo>
                    <a:lnTo>
                      <a:pt x="3951" y="103"/>
                    </a:lnTo>
                    <a:lnTo>
                      <a:pt x="3975" y="103"/>
                    </a:lnTo>
                    <a:lnTo>
                      <a:pt x="4000" y="103"/>
                    </a:lnTo>
                    <a:lnTo>
                      <a:pt x="4024" y="103"/>
                    </a:lnTo>
                    <a:lnTo>
                      <a:pt x="4049" y="103"/>
                    </a:lnTo>
                    <a:lnTo>
                      <a:pt x="4073" y="103"/>
                    </a:lnTo>
                    <a:lnTo>
                      <a:pt x="4098" y="103"/>
                    </a:lnTo>
                    <a:lnTo>
                      <a:pt x="4098" y="103"/>
                    </a:lnTo>
                    <a:lnTo>
                      <a:pt x="4073" y="103"/>
                    </a:lnTo>
                    <a:lnTo>
                      <a:pt x="4049" y="103"/>
                    </a:lnTo>
                    <a:lnTo>
                      <a:pt x="4024" y="103"/>
                    </a:lnTo>
                    <a:lnTo>
                      <a:pt x="4000" y="103"/>
                    </a:lnTo>
                    <a:lnTo>
                      <a:pt x="3975" y="103"/>
                    </a:lnTo>
                    <a:lnTo>
                      <a:pt x="3951" y="103"/>
                    </a:lnTo>
                    <a:lnTo>
                      <a:pt x="3926" y="103"/>
                    </a:lnTo>
                    <a:lnTo>
                      <a:pt x="3902" y="103"/>
                    </a:lnTo>
                    <a:lnTo>
                      <a:pt x="3877" y="103"/>
                    </a:lnTo>
                    <a:lnTo>
                      <a:pt x="3852" y="103"/>
                    </a:lnTo>
                    <a:lnTo>
                      <a:pt x="3828" y="103"/>
                    </a:lnTo>
                    <a:lnTo>
                      <a:pt x="3803" y="103"/>
                    </a:lnTo>
                    <a:lnTo>
                      <a:pt x="3779" y="103"/>
                    </a:lnTo>
                    <a:lnTo>
                      <a:pt x="3754" y="103"/>
                    </a:lnTo>
                    <a:lnTo>
                      <a:pt x="3730" y="103"/>
                    </a:lnTo>
                    <a:lnTo>
                      <a:pt x="3705" y="103"/>
                    </a:lnTo>
                    <a:lnTo>
                      <a:pt x="3681" y="103"/>
                    </a:lnTo>
                    <a:lnTo>
                      <a:pt x="3656" y="103"/>
                    </a:lnTo>
                    <a:lnTo>
                      <a:pt x="3631" y="103"/>
                    </a:lnTo>
                    <a:lnTo>
                      <a:pt x="3607" y="103"/>
                    </a:lnTo>
                    <a:lnTo>
                      <a:pt x="3582" y="103"/>
                    </a:lnTo>
                    <a:lnTo>
                      <a:pt x="3558" y="103"/>
                    </a:lnTo>
                    <a:lnTo>
                      <a:pt x="3533" y="103"/>
                    </a:lnTo>
                    <a:lnTo>
                      <a:pt x="3509" y="103"/>
                    </a:lnTo>
                    <a:lnTo>
                      <a:pt x="3484" y="103"/>
                    </a:lnTo>
                    <a:lnTo>
                      <a:pt x="3460" y="103"/>
                    </a:lnTo>
                    <a:lnTo>
                      <a:pt x="3435" y="103"/>
                    </a:lnTo>
                    <a:lnTo>
                      <a:pt x="3410" y="103"/>
                    </a:lnTo>
                    <a:lnTo>
                      <a:pt x="3386" y="103"/>
                    </a:lnTo>
                    <a:lnTo>
                      <a:pt x="3361" y="103"/>
                    </a:lnTo>
                    <a:lnTo>
                      <a:pt x="3337" y="103"/>
                    </a:lnTo>
                    <a:lnTo>
                      <a:pt x="3312" y="103"/>
                    </a:lnTo>
                    <a:lnTo>
                      <a:pt x="3288" y="103"/>
                    </a:lnTo>
                    <a:lnTo>
                      <a:pt x="3264" y="103"/>
                    </a:lnTo>
                    <a:lnTo>
                      <a:pt x="3240" y="103"/>
                    </a:lnTo>
                    <a:lnTo>
                      <a:pt x="3215" y="103"/>
                    </a:lnTo>
                    <a:lnTo>
                      <a:pt x="3190" y="103"/>
                    </a:lnTo>
                    <a:lnTo>
                      <a:pt x="3166" y="103"/>
                    </a:lnTo>
                    <a:lnTo>
                      <a:pt x="3141" y="103"/>
                    </a:lnTo>
                    <a:lnTo>
                      <a:pt x="3117" y="103"/>
                    </a:lnTo>
                    <a:lnTo>
                      <a:pt x="3092" y="103"/>
                    </a:lnTo>
                    <a:lnTo>
                      <a:pt x="3068" y="103"/>
                    </a:lnTo>
                    <a:lnTo>
                      <a:pt x="3043" y="103"/>
                    </a:lnTo>
                    <a:lnTo>
                      <a:pt x="3019" y="103"/>
                    </a:lnTo>
                    <a:lnTo>
                      <a:pt x="2994" y="103"/>
                    </a:lnTo>
                    <a:lnTo>
                      <a:pt x="2969" y="103"/>
                    </a:lnTo>
                    <a:lnTo>
                      <a:pt x="2945" y="103"/>
                    </a:lnTo>
                    <a:lnTo>
                      <a:pt x="2920" y="103"/>
                    </a:lnTo>
                    <a:lnTo>
                      <a:pt x="2896" y="103"/>
                    </a:lnTo>
                    <a:lnTo>
                      <a:pt x="2871" y="103"/>
                    </a:lnTo>
                    <a:lnTo>
                      <a:pt x="2847" y="103"/>
                    </a:lnTo>
                    <a:lnTo>
                      <a:pt x="2822" y="103"/>
                    </a:lnTo>
                    <a:lnTo>
                      <a:pt x="2798" y="103"/>
                    </a:lnTo>
                    <a:lnTo>
                      <a:pt x="2773" y="103"/>
                    </a:lnTo>
                    <a:lnTo>
                      <a:pt x="2748" y="103"/>
                    </a:lnTo>
                    <a:lnTo>
                      <a:pt x="2724" y="103"/>
                    </a:lnTo>
                    <a:lnTo>
                      <a:pt x="2699" y="103"/>
                    </a:lnTo>
                    <a:lnTo>
                      <a:pt x="2675" y="103"/>
                    </a:lnTo>
                    <a:lnTo>
                      <a:pt x="2650" y="103"/>
                    </a:lnTo>
                    <a:lnTo>
                      <a:pt x="2626" y="103"/>
                    </a:lnTo>
                    <a:lnTo>
                      <a:pt x="2601" y="103"/>
                    </a:lnTo>
                    <a:lnTo>
                      <a:pt x="2577" y="103"/>
                    </a:lnTo>
                    <a:lnTo>
                      <a:pt x="2552" y="103"/>
                    </a:lnTo>
                    <a:lnTo>
                      <a:pt x="2528" y="103"/>
                    </a:lnTo>
                    <a:lnTo>
                      <a:pt x="2503" y="103"/>
                    </a:lnTo>
                    <a:lnTo>
                      <a:pt x="2478" y="103"/>
                    </a:lnTo>
                    <a:lnTo>
                      <a:pt x="2454" y="103"/>
                    </a:lnTo>
                    <a:lnTo>
                      <a:pt x="2429" y="103"/>
                    </a:lnTo>
                    <a:lnTo>
                      <a:pt x="2405" y="103"/>
                    </a:lnTo>
                    <a:lnTo>
                      <a:pt x="2380" y="103"/>
                    </a:lnTo>
                    <a:lnTo>
                      <a:pt x="2356" y="103"/>
                    </a:lnTo>
                    <a:lnTo>
                      <a:pt x="2331" y="103"/>
                    </a:lnTo>
                    <a:lnTo>
                      <a:pt x="2307" y="103"/>
                    </a:lnTo>
                    <a:lnTo>
                      <a:pt x="2282" y="103"/>
                    </a:lnTo>
                    <a:lnTo>
                      <a:pt x="2257" y="103"/>
                    </a:lnTo>
                    <a:lnTo>
                      <a:pt x="2233" y="103"/>
                    </a:lnTo>
                    <a:lnTo>
                      <a:pt x="2208" y="103"/>
                    </a:lnTo>
                    <a:lnTo>
                      <a:pt x="2184" y="103"/>
                    </a:lnTo>
                    <a:lnTo>
                      <a:pt x="2159" y="103"/>
                    </a:lnTo>
                    <a:lnTo>
                      <a:pt x="2135" y="103"/>
                    </a:lnTo>
                    <a:lnTo>
                      <a:pt x="2110" y="103"/>
                    </a:lnTo>
                    <a:lnTo>
                      <a:pt x="2086" y="103"/>
                    </a:lnTo>
                    <a:lnTo>
                      <a:pt x="2061" y="103"/>
                    </a:lnTo>
                    <a:lnTo>
                      <a:pt x="2037" y="103"/>
                    </a:lnTo>
                    <a:lnTo>
                      <a:pt x="2013" y="103"/>
                    </a:lnTo>
                    <a:lnTo>
                      <a:pt x="1988" y="103"/>
                    </a:lnTo>
                    <a:lnTo>
                      <a:pt x="1964" y="103"/>
                    </a:lnTo>
                    <a:lnTo>
                      <a:pt x="1939" y="103"/>
                    </a:lnTo>
                    <a:lnTo>
                      <a:pt x="1915" y="103"/>
                    </a:lnTo>
                    <a:lnTo>
                      <a:pt x="1890" y="103"/>
                    </a:lnTo>
                    <a:lnTo>
                      <a:pt x="1866" y="103"/>
                    </a:lnTo>
                    <a:lnTo>
                      <a:pt x="1841" y="103"/>
                    </a:lnTo>
                    <a:lnTo>
                      <a:pt x="1816" y="103"/>
                    </a:lnTo>
                    <a:lnTo>
                      <a:pt x="1792" y="103"/>
                    </a:lnTo>
                    <a:lnTo>
                      <a:pt x="1767" y="103"/>
                    </a:lnTo>
                    <a:lnTo>
                      <a:pt x="1743" y="103"/>
                    </a:lnTo>
                    <a:lnTo>
                      <a:pt x="1718" y="103"/>
                    </a:lnTo>
                    <a:lnTo>
                      <a:pt x="1694" y="103"/>
                    </a:lnTo>
                    <a:lnTo>
                      <a:pt x="1669" y="103"/>
                    </a:lnTo>
                    <a:lnTo>
                      <a:pt x="1645" y="103"/>
                    </a:lnTo>
                    <a:lnTo>
                      <a:pt x="1620" y="103"/>
                    </a:lnTo>
                    <a:lnTo>
                      <a:pt x="1595" y="103"/>
                    </a:lnTo>
                    <a:lnTo>
                      <a:pt x="1571" y="103"/>
                    </a:lnTo>
                    <a:lnTo>
                      <a:pt x="1546" y="103"/>
                    </a:lnTo>
                    <a:lnTo>
                      <a:pt x="1522" y="103"/>
                    </a:lnTo>
                    <a:lnTo>
                      <a:pt x="1497" y="103"/>
                    </a:lnTo>
                    <a:lnTo>
                      <a:pt x="1473" y="103"/>
                    </a:lnTo>
                    <a:lnTo>
                      <a:pt x="1448" y="103"/>
                    </a:lnTo>
                    <a:lnTo>
                      <a:pt x="1424" y="103"/>
                    </a:lnTo>
                    <a:lnTo>
                      <a:pt x="1399" y="103"/>
                    </a:lnTo>
                    <a:lnTo>
                      <a:pt x="1374" y="103"/>
                    </a:lnTo>
                    <a:lnTo>
                      <a:pt x="1350" y="103"/>
                    </a:lnTo>
                    <a:lnTo>
                      <a:pt x="1325" y="103"/>
                    </a:lnTo>
                    <a:lnTo>
                      <a:pt x="1301" y="103"/>
                    </a:lnTo>
                    <a:lnTo>
                      <a:pt x="1276" y="103"/>
                    </a:lnTo>
                    <a:lnTo>
                      <a:pt x="1252" y="103"/>
                    </a:lnTo>
                    <a:lnTo>
                      <a:pt x="1227" y="103"/>
                    </a:lnTo>
                    <a:lnTo>
                      <a:pt x="1203" y="103"/>
                    </a:lnTo>
                    <a:lnTo>
                      <a:pt x="1178" y="103"/>
                    </a:lnTo>
                    <a:lnTo>
                      <a:pt x="1153" y="103"/>
                    </a:lnTo>
                    <a:lnTo>
                      <a:pt x="1129" y="103"/>
                    </a:lnTo>
                    <a:lnTo>
                      <a:pt x="1104" y="103"/>
                    </a:lnTo>
                    <a:lnTo>
                      <a:pt x="1080" y="103"/>
                    </a:lnTo>
                    <a:lnTo>
                      <a:pt x="1055" y="103"/>
                    </a:lnTo>
                    <a:lnTo>
                      <a:pt x="1031" y="103"/>
                    </a:lnTo>
                    <a:lnTo>
                      <a:pt x="1006" y="103"/>
                    </a:lnTo>
                    <a:lnTo>
                      <a:pt x="982" y="103"/>
                    </a:lnTo>
                    <a:lnTo>
                      <a:pt x="957" y="103"/>
                    </a:lnTo>
                    <a:lnTo>
                      <a:pt x="932" y="103"/>
                    </a:lnTo>
                    <a:lnTo>
                      <a:pt x="908" y="103"/>
                    </a:lnTo>
                    <a:lnTo>
                      <a:pt x="883" y="103"/>
                    </a:lnTo>
                    <a:lnTo>
                      <a:pt x="859" y="103"/>
                    </a:lnTo>
                    <a:lnTo>
                      <a:pt x="834" y="103"/>
                    </a:lnTo>
                    <a:lnTo>
                      <a:pt x="810" y="103"/>
                    </a:lnTo>
                    <a:lnTo>
                      <a:pt x="785" y="103"/>
                    </a:lnTo>
                    <a:lnTo>
                      <a:pt x="761" y="103"/>
                    </a:lnTo>
                    <a:lnTo>
                      <a:pt x="737" y="103"/>
                    </a:lnTo>
                    <a:lnTo>
                      <a:pt x="712" y="103"/>
                    </a:lnTo>
                    <a:lnTo>
                      <a:pt x="688" y="103"/>
                    </a:lnTo>
                    <a:lnTo>
                      <a:pt x="663" y="103"/>
                    </a:lnTo>
                    <a:lnTo>
                      <a:pt x="639" y="103"/>
                    </a:lnTo>
                    <a:lnTo>
                      <a:pt x="614" y="103"/>
                    </a:lnTo>
                    <a:lnTo>
                      <a:pt x="590" y="103"/>
                    </a:lnTo>
                    <a:lnTo>
                      <a:pt x="565" y="103"/>
                    </a:lnTo>
                    <a:lnTo>
                      <a:pt x="541" y="103"/>
                    </a:lnTo>
                    <a:lnTo>
                      <a:pt x="516" y="103"/>
                    </a:lnTo>
                    <a:lnTo>
                      <a:pt x="492" y="103"/>
                    </a:lnTo>
                    <a:lnTo>
                      <a:pt x="467" y="103"/>
                    </a:lnTo>
                    <a:lnTo>
                      <a:pt x="442" y="103"/>
                    </a:lnTo>
                    <a:lnTo>
                      <a:pt x="418" y="103"/>
                    </a:lnTo>
                    <a:lnTo>
                      <a:pt x="393" y="103"/>
                    </a:lnTo>
                    <a:lnTo>
                      <a:pt x="369" y="103"/>
                    </a:lnTo>
                    <a:lnTo>
                      <a:pt x="344" y="103"/>
                    </a:lnTo>
                    <a:lnTo>
                      <a:pt x="320" y="103"/>
                    </a:lnTo>
                    <a:lnTo>
                      <a:pt x="295" y="103"/>
                    </a:lnTo>
                    <a:lnTo>
                      <a:pt x="271" y="103"/>
                    </a:lnTo>
                    <a:lnTo>
                      <a:pt x="246" y="103"/>
                    </a:lnTo>
                    <a:lnTo>
                      <a:pt x="221" y="103"/>
                    </a:lnTo>
                    <a:lnTo>
                      <a:pt x="197" y="103"/>
                    </a:lnTo>
                    <a:lnTo>
                      <a:pt x="172" y="103"/>
                    </a:lnTo>
                    <a:lnTo>
                      <a:pt x="148" y="103"/>
                    </a:lnTo>
                    <a:lnTo>
                      <a:pt x="123" y="103"/>
                    </a:lnTo>
                    <a:lnTo>
                      <a:pt x="99" y="103"/>
                    </a:lnTo>
                    <a:lnTo>
                      <a:pt x="74" y="103"/>
                    </a:lnTo>
                    <a:lnTo>
                      <a:pt x="50" y="103"/>
                    </a:lnTo>
                    <a:lnTo>
                      <a:pt x="25" y="103"/>
                    </a:lnTo>
                    <a:lnTo>
                      <a:pt x="0" y="10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318" name="Freeform 148">
                <a:extLst>
                  <a:ext uri="{FF2B5EF4-FFF2-40B4-BE49-F238E27FC236}">
                    <a16:creationId xmlns:a16="http://schemas.microsoft.com/office/drawing/2014/main" id="{FD8A24FE-9670-0DAC-4AEE-D447B82FB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5189538"/>
                <a:ext cx="6505575" cy="239712"/>
              </a:xfrm>
              <a:custGeom>
                <a:avLst/>
                <a:gdLst>
                  <a:gd name="T0" fmla="*/ 123 w 4098"/>
                  <a:gd name="T1" fmla="*/ 27 h 151"/>
                  <a:gd name="T2" fmla="*/ 271 w 4098"/>
                  <a:gd name="T3" fmla="*/ 23 h 151"/>
                  <a:gd name="T4" fmla="*/ 418 w 4098"/>
                  <a:gd name="T5" fmla="*/ 8 h 151"/>
                  <a:gd name="T6" fmla="*/ 565 w 4098"/>
                  <a:gd name="T7" fmla="*/ 25 h 151"/>
                  <a:gd name="T8" fmla="*/ 712 w 4098"/>
                  <a:gd name="T9" fmla="*/ 23 h 151"/>
                  <a:gd name="T10" fmla="*/ 859 w 4098"/>
                  <a:gd name="T11" fmla="*/ 19 h 151"/>
                  <a:gd name="T12" fmla="*/ 1006 w 4098"/>
                  <a:gd name="T13" fmla="*/ 5 h 151"/>
                  <a:gd name="T14" fmla="*/ 1153 w 4098"/>
                  <a:gd name="T15" fmla="*/ 17 h 151"/>
                  <a:gd name="T16" fmla="*/ 1301 w 4098"/>
                  <a:gd name="T17" fmla="*/ 17 h 151"/>
                  <a:gd name="T18" fmla="*/ 1448 w 4098"/>
                  <a:gd name="T19" fmla="*/ 3 h 151"/>
                  <a:gd name="T20" fmla="*/ 1595 w 4098"/>
                  <a:gd name="T21" fmla="*/ 1 h 151"/>
                  <a:gd name="T22" fmla="*/ 1743 w 4098"/>
                  <a:gd name="T23" fmla="*/ 15 h 151"/>
                  <a:gd name="T24" fmla="*/ 1890 w 4098"/>
                  <a:gd name="T25" fmla="*/ 32 h 151"/>
                  <a:gd name="T26" fmla="*/ 2037 w 4098"/>
                  <a:gd name="T27" fmla="*/ 16 h 151"/>
                  <a:gd name="T28" fmla="*/ 2184 w 4098"/>
                  <a:gd name="T29" fmla="*/ 13 h 151"/>
                  <a:gd name="T30" fmla="*/ 2331 w 4098"/>
                  <a:gd name="T31" fmla="*/ 27 h 151"/>
                  <a:gd name="T32" fmla="*/ 2478 w 4098"/>
                  <a:gd name="T33" fmla="*/ 32 h 151"/>
                  <a:gd name="T34" fmla="*/ 2626 w 4098"/>
                  <a:gd name="T35" fmla="*/ 27 h 151"/>
                  <a:gd name="T36" fmla="*/ 2773 w 4098"/>
                  <a:gd name="T37" fmla="*/ 25 h 151"/>
                  <a:gd name="T38" fmla="*/ 2920 w 4098"/>
                  <a:gd name="T39" fmla="*/ 27 h 151"/>
                  <a:gd name="T40" fmla="*/ 3068 w 4098"/>
                  <a:gd name="T41" fmla="*/ 34 h 151"/>
                  <a:gd name="T42" fmla="*/ 3215 w 4098"/>
                  <a:gd name="T43" fmla="*/ 29 h 151"/>
                  <a:gd name="T44" fmla="*/ 3361 w 4098"/>
                  <a:gd name="T45" fmla="*/ 18 h 151"/>
                  <a:gd name="T46" fmla="*/ 3509 w 4098"/>
                  <a:gd name="T47" fmla="*/ 29 h 151"/>
                  <a:gd name="T48" fmla="*/ 3656 w 4098"/>
                  <a:gd name="T49" fmla="*/ 35 h 151"/>
                  <a:gd name="T50" fmla="*/ 3803 w 4098"/>
                  <a:gd name="T51" fmla="*/ 31 h 151"/>
                  <a:gd name="T52" fmla="*/ 3951 w 4098"/>
                  <a:gd name="T53" fmla="*/ 151 h 151"/>
                  <a:gd name="T54" fmla="*/ 4098 w 4098"/>
                  <a:gd name="T55" fmla="*/ 151 h 151"/>
                  <a:gd name="T56" fmla="*/ 3975 w 4098"/>
                  <a:gd name="T57" fmla="*/ 151 h 151"/>
                  <a:gd name="T58" fmla="*/ 3828 w 4098"/>
                  <a:gd name="T59" fmla="*/ 151 h 151"/>
                  <a:gd name="T60" fmla="*/ 3681 w 4098"/>
                  <a:gd name="T61" fmla="*/ 63 h 151"/>
                  <a:gd name="T62" fmla="*/ 3533 w 4098"/>
                  <a:gd name="T63" fmla="*/ 60 h 151"/>
                  <a:gd name="T64" fmla="*/ 3386 w 4098"/>
                  <a:gd name="T65" fmla="*/ 57 h 151"/>
                  <a:gd name="T66" fmla="*/ 3240 w 4098"/>
                  <a:gd name="T67" fmla="*/ 59 h 151"/>
                  <a:gd name="T68" fmla="*/ 3092 w 4098"/>
                  <a:gd name="T69" fmla="*/ 64 h 151"/>
                  <a:gd name="T70" fmla="*/ 2945 w 4098"/>
                  <a:gd name="T71" fmla="*/ 61 h 151"/>
                  <a:gd name="T72" fmla="*/ 2798 w 4098"/>
                  <a:gd name="T73" fmla="*/ 57 h 151"/>
                  <a:gd name="T74" fmla="*/ 2650 w 4098"/>
                  <a:gd name="T75" fmla="*/ 59 h 151"/>
                  <a:gd name="T76" fmla="*/ 2503 w 4098"/>
                  <a:gd name="T77" fmla="*/ 64 h 151"/>
                  <a:gd name="T78" fmla="*/ 2356 w 4098"/>
                  <a:gd name="T79" fmla="*/ 61 h 151"/>
                  <a:gd name="T80" fmla="*/ 2208 w 4098"/>
                  <a:gd name="T81" fmla="*/ 59 h 151"/>
                  <a:gd name="T82" fmla="*/ 2061 w 4098"/>
                  <a:gd name="T83" fmla="*/ 60 h 151"/>
                  <a:gd name="T84" fmla="*/ 1915 w 4098"/>
                  <a:gd name="T85" fmla="*/ 64 h 151"/>
                  <a:gd name="T86" fmla="*/ 1767 w 4098"/>
                  <a:gd name="T87" fmla="*/ 62 h 151"/>
                  <a:gd name="T88" fmla="*/ 1620 w 4098"/>
                  <a:gd name="T89" fmla="*/ 48 h 151"/>
                  <a:gd name="T90" fmla="*/ 1473 w 4098"/>
                  <a:gd name="T91" fmla="*/ 51 h 151"/>
                  <a:gd name="T92" fmla="*/ 1325 w 4098"/>
                  <a:gd name="T93" fmla="*/ 51 h 151"/>
                  <a:gd name="T94" fmla="*/ 1178 w 4098"/>
                  <a:gd name="T95" fmla="*/ 54 h 151"/>
                  <a:gd name="T96" fmla="*/ 1031 w 4098"/>
                  <a:gd name="T97" fmla="*/ 48 h 151"/>
                  <a:gd name="T98" fmla="*/ 883 w 4098"/>
                  <a:gd name="T99" fmla="*/ 54 h 151"/>
                  <a:gd name="T100" fmla="*/ 737 w 4098"/>
                  <a:gd name="T101" fmla="*/ 53 h 151"/>
                  <a:gd name="T102" fmla="*/ 590 w 4098"/>
                  <a:gd name="T103" fmla="*/ 58 h 151"/>
                  <a:gd name="T104" fmla="*/ 442 w 4098"/>
                  <a:gd name="T105" fmla="*/ 51 h 151"/>
                  <a:gd name="T106" fmla="*/ 295 w 4098"/>
                  <a:gd name="T107" fmla="*/ 53 h 151"/>
                  <a:gd name="T108" fmla="*/ 148 w 4098"/>
                  <a:gd name="T109" fmla="*/ 56 h 151"/>
                  <a:gd name="T110" fmla="*/ 0 w 4098"/>
                  <a:gd name="T111" fmla="*/ 5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51">
                    <a:moveTo>
                      <a:pt x="0" y="25"/>
                    </a:moveTo>
                    <a:lnTo>
                      <a:pt x="25" y="26"/>
                    </a:lnTo>
                    <a:lnTo>
                      <a:pt x="50" y="27"/>
                    </a:lnTo>
                    <a:lnTo>
                      <a:pt x="74" y="27"/>
                    </a:lnTo>
                    <a:lnTo>
                      <a:pt x="99" y="27"/>
                    </a:lnTo>
                    <a:lnTo>
                      <a:pt x="123" y="27"/>
                    </a:lnTo>
                    <a:lnTo>
                      <a:pt x="148" y="24"/>
                    </a:lnTo>
                    <a:lnTo>
                      <a:pt x="172" y="19"/>
                    </a:lnTo>
                    <a:lnTo>
                      <a:pt x="197" y="17"/>
                    </a:lnTo>
                    <a:lnTo>
                      <a:pt x="221" y="20"/>
                    </a:lnTo>
                    <a:lnTo>
                      <a:pt x="246" y="18"/>
                    </a:lnTo>
                    <a:lnTo>
                      <a:pt x="271" y="23"/>
                    </a:lnTo>
                    <a:lnTo>
                      <a:pt x="295" y="24"/>
                    </a:lnTo>
                    <a:lnTo>
                      <a:pt x="320" y="25"/>
                    </a:lnTo>
                    <a:lnTo>
                      <a:pt x="344" y="25"/>
                    </a:lnTo>
                    <a:lnTo>
                      <a:pt x="369" y="19"/>
                    </a:lnTo>
                    <a:lnTo>
                      <a:pt x="393" y="12"/>
                    </a:lnTo>
                    <a:lnTo>
                      <a:pt x="418" y="8"/>
                    </a:lnTo>
                    <a:lnTo>
                      <a:pt x="442" y="9"/>
                    </a:lnTo>
                    <a:lnTo>
                      <a:pt x="467" y="14"/>
                    </a:lnTo>
                    <a:lnTo>
                      <a:pt x="492" y="20"/>
                    </a:lnTo>
                    <a:lnTo>
                      <a:pt x="516" y="23"/>
                    </a:lnTo>
                    <a:lnTo>
                      <a:pt x="541" y="24"/>
                    </a:lnTo>
                    <a:lnTo>
                      <a:pt x="565" y="25"/>
                    </a:lnTo>
                    <a:lnTo>
                      <a:pt x="590" y="27"/>
                    </a:lnTo>
                    <a:lnTo>
                      <a:pt x="614" y="28"/>
                    </a:lnTo>
                    <a:lnTo>
                      <a:pt x="639" y="28"/>
                    </a:lnTo>
                    <a:lnTo>
                      <a:pt x="663" y="27"/>
                    </a:lnTo>
                    <a:lnTo>
                      <a:pt x="688" y="26"/>
                    </a:lnTo>
                    <a:lnTo>
                      <a:pt x="712" y="23"/>
                    </a:lnTo>
                    <a:lnTo>
                      <a:pt x="737" y="18"/>
                    </a:lnTo>
                    <a:lnTo>
                      <a:pt x="761" y="15"/>
                    </a:lnTo>
                    <a:lnTo>
                      <a:pt x="785" y="21"/>
                    </a:lnTo>
                    <a:lnTo>
                      <a:pt x="810" y="19"/>
                    </a:lnTo>
                    <a:lnTo>
                      <a:pt x="834" y="16"/>
                    </a:lnTo>
                    <a:lnTo>
                      <a:pt x="859" y="19"/>
                    </a:lnTo>
                    <a:lnTo>
                      <a:pt x="883" y="18"/>
                    </a:lnTo>
                    <a:lnTo>
                      <a:pt x="908" y="13"/>
                    </a:lnTo>
                    <a:lnTo>
                      <a:pt x="932" y="14"/>
                    </a:lnTo>
                    <a:lnTo>
                      <a:pt x="957" y="10"/>
                    </a:lnTo>
                    <a:lnTo>
                      <a:pt x="982" y="8"/>
                    </a:lnTo>
                    <a:lnTo>
                      <a:pt x="1006" y="5"/>
                    </a:lnTo>
                    <a:lnTo>
                      <a:pt x="1031" y="6"/>
                    </a:lnTo>
                    <a:lnTo>
                      <a:pt x="1055" y="8"/>
                    </a:lnTo>
                    <a:lnTo>
                      <a:pt x="1080" y="10"/>
                    </a:lnTo>
                    <a:lnTo>
                      <a:pt x="1104" y="11"/>
                    </a:lnTo>
                    <a:lnTo>
                      <a:pt x="1129" y="15"/>
                    </a:lnTo>
                    <a:lnTo>
                      <a:pt x="1153" y="17"/>
                    </a:lnTo>
                    <a:lnTo>
                      <a:pt x="1178" y="22"/>
                    </a:lnTo>
                    <a:lnTo>
                      <a:pt x="1203" y="23"/>
                    </a:lnTo>
                    <a:lnTo>
                      <a:pt x="1227" y="22"/>
                    </a:lnTo>
                    <a:lnTo>
                      <a:pt x="1252" y="23"/>
                    </a:lnTo>
                    <a:lnTo>
                      <a:pt x="1276" y="22"/>
                    </a:lnTo>
                    <a:lnTo>
                      <a:pt x="1301" y="17"/>
                    </a:lnTo>
                    <a:lnTo>
                      <a:pt x="1325" y="7"/>
                    </a:lnTo>
                    <a:lnTo>
                      <a:pt x="1350" y="7"/>
                    </a:lnTo>
                    <a:lnTo>
                      <a:pt x="1374" y="5"/>
                    </a:lnTo>
                    <a:lnTo>
                      <a:pt x="1399" y="6"/>
                    </a:lnTo>
                    <a:lnTo>
                      <a:pt x="1424" y="3"/>
                    </a:lnTo>
                    <a:lnTo>
                      <a:pt x="1448" y="3"/>
                    </a:lnTo>
                    <a:lnTo>
                      <a:pt x="1473" y="3"/>
                    </a:lnTo>
                    <a:lnTo>
                      <a:pt x="1497" y="3"/>
                    </a:lnTo>
                    <a:lnTo>
                      <a:pt x="1522" y="3"/>
                    </a:lnTo>
                    <a:lnTo>
                      <a:pt x="1546" y="2"/>
                    </a:lnTo>
                    <a:lnTo>
                      <a:pt x="1571" y="0"/>
                    </a:lnTo>
                    <a:lnTo>
                      <a:pt x="1595" y="1"/>
                    </a:lnTo>
                    <a:lnTo>
                      <a:pt x="1620" y="2"/>
                    </a:lnTo>
                    <a:lnTo>
                      <a:pt x="1645" y="3"/>
                    </a:lnTo>
                    <a:lnTo>
                      <a:pt x="1669" y="3"/>
                    </a:lnTo>
                    <a:lnTo>
                      <a:pt x="1694" y="9"/>
                    </a:lnTo>
                    <a:lnTo>
                      <a:pt x="1718" y="12"/>
                    </a:lnTo>
                    <a:lnTo>
                      <a:pt x="1743" y="15"/>
                    </a:lnTo>
                    <a:lnTo>
                      <a:pt x="1767" y="28"/>
                    </a:lnTo>
                    <a:lnTo>
                      <a:pt x="1792" y="30"/>
                    </a:lnTo>
                    <a:lnTo>
                      <a:pt x="1816" y="30"/>
                    </a:lnTo>
                    <a:lnTo>
                      <a:pt x="1841" y="31"/>
                    </a:lnTo>
                    <a:lnTo>
                      <a:pt x="1866" y="32"/>
                    </a:lnTo>
                    <a:lnTo>
                      <a:pt x="1890" y="32"/>
                    </a:lnTo>
                    <a:lnTo>
                      <a:pt x="1915" y="20"/>
                    </a:lnTo>
                    <a:lnTo>
                      <a:pt x="1939" y="14"/>
                    </a:lnTo>
                    <a:lnTo>
                      <a:pt x="1964" y="15"/>
                    </a:lnTo>
                    <a:lnTo>
                      <a:pt x="1988" y="18"/>
                    </a:lnTo>
                    <a:lnTo>
                      <a:pt x="2013" y="21"/>
                    </a:lnTo>
                    <a:lnTo>
                      <a:pt x="2037" y="16"/>
                    </a:lnTo>
                    <a:lnTo>
                      <a:pt x="2061" y="20"/>
                    </a:lnTo>
                    <a:lnTo>
                      <a:pt x="2086" y="17"/>
                    </a:lnTo>
                    <a:lnTo>
                      <a:pt x="2110" y="16"/>
                    </a:lnTo>
                    <a:lnTo>
                      <a:pt x="2135" y="15"/>
                    </a:lnTo>
                    <a:lnTo>
                      <a:pt x="2159" y="14"/>
                    </a:lnTo>
                    <a:lnTo>
                      <a:pt x="2184" y="13"/>
                    </a:lnTo>
                    <a:lnTo>
                      <a:pt x="2208" y="12"/>
                    </a:lnTo>
                    <a:lnTo>
                      <a:pt x="2233" y="12"/>
                    </a:lnTo>
                    <a:lnTo>
                      <a:pt x="2257" y="16"/>
                    </a:lnTo>
                    <a:lnTo>
                      <a:pt x="2282" y="22"/>
                    </a:lnTo>
                    <a:lnTo>
                      <a:pt x="2307" y="25"/>
                    </a:lnTo>
                    <a:lnTo>
                      <a:pt x="2331" y="27"/>
                    </a:lnTo>
                    <a:lnTo>
                      <a:pt x="2356" y="28"/>
                    </a:lnTo>
                    <a:lnTo>
                      <a:pt x="2380" y="29"/>
                    </a:lnTo>
                    <a:lnTo>
                      <a:pt x="2405" y="30"/>
                    </a:lnTo>
                    <a:lnTo>
                      <a:pt x="2429" y="31"/>
                    </a:lnTo>
                    <a:lnTo>
                      <a:pt x="2454" y="32"/>
                    </a:lnTo>
                    <a:lnTo>
                      <a:pt x="2478" y="32"/>
                    </a:lnTo>
                    <a:lnTo>
                      <a:pt x="2503" y="27"/>
                    </a:lnTo>
                    <a:lnTo>
                      <a:pt x="2528" y="27"/>
                    </a:lnTo>
                    <a:lnTo>
                      <a:pt x="2552" y="27"/>
                    </a:lnTo>
                    <a:lnTo>
                      <a:pt x="2577" y="26"/>
                    </a:lnTo>
                    <a:lnTo>
                      <a:pt x="2601" y="27"/>
                    </a:lnTo>
                    <a:lnTo>
                      <a:pt x="2626" y="27"/>
                    </a:lnTo>
                    <a:lnTo>
                      <a:pt x="2650" y="21"/>
                    </a:lnTo>
                    <a:lnTo>
                      <a:pt x="2675" y="17"/>
                    </a:lnTo>
                    <a:lnTo>
                      <a:pt x="2699" y="18"/>
                    </a:lnTo>
                    <a:lnTo>
                      <a:pt x="2724" y="21"/>
                    </a:lnTo>
                    <a:lnTo>
                      <a:pt x="2748" y="23"/>
                    </a:lnTo>
                    <a:lnTo>
                      <a:pt x="2773" y="25"/>
                    </a:lnTo>
                    <a:lnTo>
                      <a:pt x="2798" y="25"/>
                    </a:lnTo>
                    <a:lnTo>
                      <a:pt x="2822" y="24"/>
                    </a:lnTo>
                    <a:lnTo>
                      <a:pt x="2847" y="24"/>
                    </a:lnTo>
                    <a:lnTo>
                      <a:pt x="2871" y="24"/>
                    </a:lnTo>
                    <a:lnTo>
                      <a:pt x="2896" y="26"/>
                    </a:lnTo>
                    <a:lnTo>
                      <a:pt x="2920" y="27"/>
                    </a:lnTo>
                    <a:lnTo>
                      <a:pt x="2945" y="29"/>
                    </a:lnTo>
                    <a:lnTo>
                      <a:pt x="2969" y="29"/>
                    </a:lnTo>
                    <a:lnTo>
                      <a:pt x="2994" y="32"/>
                    </a:lnTo>
                    <a:lnTo>
                      <a:pt x="3019" y="32"/>
                    </a:lnTo>
                    <a:lnTo>
                      <a:pt x="3043" y="34"/>
                    </a:lnTo>
                    <a:lnTo>
                      <a:pt x="3068" y="34"/>
                    </a:lnTo>
                    <a:lnTo>
                      <a:pt x="3092" y="33"/>
                    </a:lnTo>
                    <a:lnTo>
                      <a:pt x="3117" y="31"/>
                    </a:lnTo>
                    <a:lnTo>
                      <a:pt x="3141" y="29"/>
                    </a:lnTo>
                    <a:lnTo>
                      <a:pt x="3166" y="29"/>
                    </a:lnTo>
                    <a:lnTo>
                      <a:pt x="3190" y="27"/>
                    </a:lnTo>
                    <a:lnTo>
                      <a:pt x="3215" y="29"/>
                    </a:lnTo>
                    <a:lnTo>
                      <a:pt x="3240" y="30"/>
                    </a:lnTo>
                    <a:lnTo>
                      <a:pt x="3264" y="31"/>
                    </a:lnTo>
                    <a:lnTo>
                      <a:pt x="3288" y="28"/>
                    </a:lnTo>
                    <a:lnTo>
                      <a:pt x="3312" y="28"/>
                    </a:lnTo>
                    <a:lnTo>
                      <a:pt x="3337" y="27"/>
                    </a:lnTo>
                    <a:lnTo>
                      <a:pt x="3361" y="18"/>
                    </a:lnTo>
                    <a:lnTo>
                      <a:pt x="3386" y="19"/>
                    </a:lnTo>
                    <a:lnTo>
                      <a:pt x="3410" y="23"/>
                    </a:lnTo>
                    <a:lnTo>
                      <a:pt x="3435" y="24"/>
                    </a:lnTo>
                    <a:lnTo>
                      <a:pt x="3460" y="25"/>
                    </a:lnTo>
                    <a:lnTo>
                      <a:pt x="3484" y="27"/>
                    </a:lnTo>
                    <a:lnTo>
                      <a:pt x="3509" y="29"/>
                    </a:lnTo>
                    <a:lnTo>
                      <a:pt x="3533" y="29"/>
                    </a:lnTo>
                    <a:lnTo>
                      <a:pt x="3558" y="32"/>
                    </a:lnTo>
                    <a:lnTo>
                      <a:pt x="3582" y="34"/>
                    </a:lnTo>
                    <a:lnTo>
                      <a:pt x="3607" y="33"/>
                    </a:lnTo>
                    <a:lnTo>
                      <a:pt x="3631" y="32"/>
                    </a:lnTo>
                    <a:lnTo>
                      <a:pt x="3656" y="35"/>
                    </a:lnTo>
                    <a:lnTo>
                      <a:pt x="3681" y="34"/>
                    </a:lnTo>
                    <a:lnTo>
                      <a:pt x="3705" y="33"/>
                    </a:lnTo>
                    <a:lnTo>
                      <a:pt x="3730" y="32"/>
                    </a:lnTo>
                    <a:lnTo>
                      <a:pt x="3754" y="31"/>
                    </a:lnTo>
                    <a:lnTo>
                      <a:pt x="3779" y="31"/>
                    </a:lnTo>
                    <a:lnTo>
                      <a:pt x="3803" y="31"/>
                    </a:lnTo>
                    <a:lnTo>
                      <a:pt x="3828" y="151"/>
                    </a:lnTo>
                    <a:lnTo>
                      <a:pt x="3852" y="151"/>
                    </a:lnTo>
                    <a:lnTo>
                      <a:pt x="3877" y="151"/>
                    </a:lnTo>
                    <a:lnTo>
                      <a:pt x="3902" y="151"/>
                    </a:lnTo>
                    <a:lnTo>
                      <a:pt x="3926" y="151"/>
                    </a:lnTo>
                    <a:lnTo>
                      <a:pt x="3951" y="151"/>
                    </a:lnTo>
                    <a:lnTo>
                      <a:pt x="3975" y="151"/>
                    </a:lnTo>
                    <a:lnTo>
                      <a:pt x="4000" y="151"/>
                    </a:lnTo>
                    <a:lnTo>
                      <a:pt x="4024" y="151"/>
                    </a:lnTo>
                    <a:lnTo>
                      <a:pt x="4049" y="151"/>
                    </a:lnTo>
                    <a:lnTo>
                      <a:pt x="4073" y="151"/>
                    </a:lnTo>
                    <a:lnTo>
                      <a:pt x="4098" y="151"/>
                    </a:lnTo>
                    <a:lnTo>
                      <a:pt x="4098" y="151"/>
                    </a:lnTo>
                    <a:lnTo>
                      <a:pt x="4073" y="151"/>
                    </a:lnTo>
                    <a:lnTo>
                      <a:pt x="4049" y="151"/>
                    </a:lnTo>
                    <a:lnTo>
                      <a:pt x="4024" y="151"/>
                    </a:lnTo>
                    <a:lnTo>
                      <a:pt x="4000" y="151"/>
                    </a:lnTo>
                    <a:lnTo>
                      <a:pt x="3975" y="151"/>
                    </a:lnTo>
                    <a:lnTo>
                      <a:pt x="3951" y="151"/>
                    </a:lnTo>
                    <a:lnTo>
                      <a:pt x="3926" y="151"/>
                    </a:lnTo>
                    <a:lnTo>
                      <a:pt x="3902" y="151"/>
                    </a:lnTo>
                    <a:lnTo>
                      <a:pt x="3877" y="151"/>
                    </a:lnTo>
                    <a:lnTo>
                      <a:pt x="3852" y="151"/>
                    </a:lnTo>
                    <a:lnTo>
                      <a:pt x="3828" y="151"/>
                    </a:lnTo>
                    <a:lnTo>
                      <a:pt x="3803" y="59"/>
                    </a:lnTo>
                    <a:lnTo>
                      <a:pt x="3779" y="59"/>
                    </a:lnTo>
                    <a:lnTo>
                      <a:pt x="3754" y="60"/>
                    </a:lnTo>
                    <a:lnTo>
                      <a:pt x="3730" y="60"/>
                    </a:lnTo>
                    <a:lnTo>
                      <a:pt x="3705" y="61"/>
                    </a:lnTo>
                    <a:lnTo>
                      <a:pt x="3681" y="63"/>
                    </a:lnTo>
                    <a:lnTo>
                      <a:pt x="3656" y="64"/>
                    </a:lnTo>
                    <a:lnTo>
                      <a:pt x="3631" y="64"/>
                    </a:lnTo>
                    <a:lnTo>
                      <a:pt x="3607" y="64"/>
                    </a:lnTo>
                    <a:lnTo>
                      <a:pt x="3582" y="63"/>
                    </a:lnTo>
                    <a:lnTo>
                      <a:pt x="3558" y="62"/>
                    </a:lnTo>
                    <a:lnTo>
                      <a:pt x="3533" y="60"/>
                    </a:lnTo>
                    <a:lnTo>
                      <a:pt x="3509" y="59"/>
                    </a:lnTo>
                    <a:lnTo>
                      <a:pt x="3484" y="57"/>
                    </a:lnTo>
                    <a:lnTo>
                      <a:pt x="3460" y="56"/>
                    </a:lnTo>
                    <a:lnTo>
                      <a:pt x="3435" y="56"/>
                    </a:lnTo>
                    <a:lnTo>
                      <a:pt x="3410" y="57"/>
                    </a:lnTo>
                    <a:lnTo>
                      <a:pt x="3386" y="57"/>
                    </a:lnTo>
                    <a:lnTo>
                      <a:pt x="3361" y="58"/>
                    </a:lnTo>
                    <a:lnTo>
                      <a:pt x="3337" y="59"/>
                    </a:lnTo>
                    <a:lnTo>
                      <a:pt x="3312" y="60"/>
                    </a:lnTo>
                    <a:lnTo>
                      <a:pt x="3288" y="60"/>
                    </a:lnTo>
                    <a:lnTo>
                      <a:pt x="3264" y="60"/>
                    </a:lnTo>
                    <a:lnTo>
                      <a:pt x="3240" y="59"/>
                    </a:lnTo>
                    <a:lnTo>
                      <a:pt x="3215" y="59"/>
                    </a:lnTo>
                    <a:lnTo>
                      <a:pt x="3190" y="59"/>
                    </a:lnTo>
                    <a:lnTo>
                      <a:pt x="3166" y="60"/>
                    </a:lnTo>
                    <a:lnTo>
                      <a:pt x="3141" y="60"/>
                    </a:lnTo>
                    <a:lnTo>
                      <a:pt x="3117" y="62"/>
                    </a:lnTo>
                    <a:lnTo>
                      <a:pt x="3092" y="64"/>
                    </a:lnTo>
                    <a:lnTo>
                      <a:pt x="3068" y="65"/>
                    </a:lnTo>
                    <a:lnTo>
                      <a:pt x="3043" y="65"/>
                    </a:lnTo>
                    <a:lnTo>
                      <a:pt x="3019" y="64"/>
                    </a:lnTo>
                    <a:lnTo>
                      <a:pt x="2994" y="64"/>
                    </a:lnTo>
                    <a:lnTo>
                      <a:pt x="2969" y="63"/>
                    </a:lnTo>
                    <a:lnTo>
                      <a:pt x="2945" y="61"/>
                    </a:lnTo>
                    <a:lnTo>
                      <a:pt x="2920" y="59"/>
                    </a:lnTo>
                    <a:lnTo>
                      <a:pt x="2896" y="57"/>
                    </a:lnTo>
                    <a:lnTo>
                      <a:pt x="2871" y="56"/>
                    </a:lnTo>
                    <a:lnTo>
                      <a:pt x="2847" y="57"/>
                    </a:lnTo>
                    <a:lnTo>
                      <a:pt x="2822" y="57"/>
                    </a:lnTo>
                    <a:lnTo>
                      <a:pt x="2798" y="57"/>
                    </a:lnTo>
                    <a:lnTo>
                      <a:pt x="2773" y="58"/>
                    </a:lnTo>
                    <a:lnTo>
                      <a:pt x="2748" y="59"/>
                    </a:lnTo>
                    <a:lnTo>
                      <a:pt x="2724" y="60"/>
                    </a:lnTo>
                    <a:lnTo>
                      <a:pt x="2699" y="60"/>
                    </a:lnTo>
                    <a:lnTo>
                      <a:pt x="2675" y="60"/>
                    </a:lnTo>
                    <a:lnTo>
                      <a:pt x="2650" y="59"/>
                    </a:lnTo>
                    <a:lnTo>
                      <a:pt x="2626" y="59"/>
                    </a:lnTo>
                    <a:lnTo>
                      <a:pt x="2601" y="60"/>
                    </a:lnTo>
                    <a:lnTo>
                      <a:pt x="2577" y="60"/>
                    </a:lnTo>
                    <a:lnTo>
                      <a:pt x="2552" y="61"/>
                    </a:lnTo>
                    <a:lnTo>
                      <a:pt x="2528" y="62"/>
                    </a:lnTo>
                    <a:lnTo>
                      <a:pt x="2503" y="64"/>
                    </a:lnTo>
                    <a:lnTo>
                      <a:pt x="2478" y="65"/>
                    </a:lnTo>
                    <a:lnTo>
                      <a:pt x="2454" y="65"/>
                    </a:lnTo>
                    <a:lnTo>
                      <a:pt x="2429" y="65"/>
                    </a:lnTo>
                    <a:lnTo>
                      <a:pt x="2405" y="64"/>
                    </a:lnTo>
                    <a:lnTo>
                      <a:pt x="2380" y="63"/>
                    </a:lnTo>
                    <a:lnTo>
                      <a:pt x="2356" y="61"/>
                    </a:lnTo>
                    <a:lnTo>
                      <a:pt x="2331" y="59"/>
                    </a:lnTo>
                    <a:lnTo>
                      <a:pt x="2307" y="58"/>
                    </a:lnTo>
                    <a:lnTo>
                      <a:pt x="2282" y="58"/>
                    </a:lnTo>
                    <a:lnTo>
                      <a:pt x="2257" y="58"/>
                    </a:lnTo>
                    <a:lnTo>
                      <a:pt x="2233" y="58"/>
                    </a:lnTo>
                    <a:lnTo>
                      <a:pt x="2208" y="59"/>
                    </a:lnTo>
                    <a:lnTo>
                      <a:pt x="2184" y="60"/>
                    </a:lnTo>
                    <a:lnTo>
                      <a:pt x="2159" y="60"/>
                    </a:lnTo>
                    <a:lnTo>
                      <a:pt x="2135" y="61"/>
                    </a:lnTo>
                    <a:lnTo>
                      <a:pt x="2110" y="61"/>
                    </a:lnTo>
                    <a:lnTo>
                      <a:pt x="2086" y="60"/>
                    </a:lnTo>
                    <a:lnTo>
                      <a:pt x="2061" y="60"/>
                    </a:lnTo>
                    <a:lnTo>
                      <a:pt x="2037" y="60"/>
                    </a:lnTo>
                    <a:lnTo>
                      <a:pt x="2013" y="61"/>
                    </a:lnTo>
                    <a:lnTo>
                      <a:pt x="1988" y="61"/>
                    </a:lnTo>
                    <a:lnTo>
                      <a:pt x="1964" y="62"/>
                    </a:lnTo>
                    <a:lnTo>
                      <a:pt x="1939" y="63"/>
                    </a:lnTo>
                    <a:lnTo>
                      <a:pt x="1915" y="64"/>
                    </a:lnTo>
                    <a:lnTo>
                      <a:pt x="1890" y="66"/>
                    </a:lnTo>
                    <a:lnTo>
                      <a:pt x="1866" y="66"/>
                    </a:lnTo>
                    <a:lnTo>
                      <a:pt x="1841" y="65"/>
                    </a:lnTo>
                    <a:lnTo>
                      <a:pt x="1816" y="64"/>
                    </a:lnTo>
                    <a:lnTo>
                      <a:pt x="1792" y="63"/>
                    </a:lnTo>
                    <a:lnTo>
                      <a:pt x="1767" y="62"/>
                    </a:lnTo>
                    <a:lnTo>
                      <a:pt x="1743" y="51"/>
                    </a:lnTo>
                    <a:lnTo>
                      <a:pt x="1718" y="50"/>
                    </a:lnTo>
                    <a:lnTo>
                      <a:pt x="1694" y="49"/>
                    </a:lnTo>
                    <a:lnTo>
                      <a:pt x="1669" y="49"/>
                    </a:lnTo>
                    <a:lnTo>
                      <a:pt x="1645" y="49"/>
                    </a:lnTo>
                    <a:lnTo>
                      <a:pt x="1620" y="48"/>
                    </a:lnTo>
                    <a:lnTo>
                      <a:pt x="1595" y="48"/>
                    </a:lnTo>
                    <a:lnTo>
                      <a:pt x="1571" y="48"/>
                    </a:lnTo>
                    <a:lnTo>
                      <a:pt x="1546" y="50"/>
                    </a:lnTo>
                    <a:lnTo>
                      <a:pt x="1522" y="51"/>
                    </a:lnTo>
                    <a:lnTo>
                      <a:pt x="1497" y="51"/>
                    </a:lnTo>
                    <a:lnTo>
                      <a:pt x="1473" y="51"/>
                    </a:lnTo>
                    <a:lnTo>
                      <a:pt x="1448" y="51"/>
                    </a:lnTo>
                    <a:lnTo>
                      <a:pt x="1424" y="51"/>
                    </a:lnTo>
                    <a:lnTo>
                      <a:pt x="1399" y="50"/>
                    </a:lnTo>
                    <a:lnTo>
                      <a:pt x="1374" y="50"/>
                    </a:lnTo>
                    <a:lnTo>
                      <a:pt x="1350" y="50"/>
                    </a:lnTo>
                    <a:lnTo>
                      <a:pt x="1325" y="51"/>
                    </a:lnTo>
                    <a:lnTo>
                      <a:pt x="1301" y="52"/>
                    </a:lnTo>
                    <a:lnTo>
                      <a:pt x="1276" y="53"/>
                    </a:lnTo>
                    <a:lnTo>
                      <a:pt x="1252" y="55"/>
                    </a:lnTo>
                    <a:lnTo>
                      <a:pt x="1227" y="55"/>
                    </a:lnTo>
                    <a:lnTo>
                      <a:pt x="1203" y="55"/>
                    </a:lnTo>
                    <a:lnTo>
                      <a:pt x="1178" y="54"/>
                    </a:lnTo>
                    <a:lnTo>
                      <a:pt x="1153" y="51"/>
                    </a:lnTo>
                    <a:lnTo>
                      <a:pt x="1129" y="51"/>
                    </a:lnTo>
                    <a:lnTo>
                      <a:pt x="1104" y="49"/>
                    </a:lnTo>
                    <a:lnTo>
                      <a:pt x="1080" y="49"/>
                    </a:lnTo>
                    <a:lnTo>
                      <a:pt x="1055" y="49"/>
                    </a:lnTo>
                    <a:lnTo>
                      <a:pt x="1031" y="48"/>
                    </a:lnTo>
                    <a:lnTo>
                      <a:pt x="1006" y="48"/>
                    </a:lnTo>
                    <a:lnTo>
                      <a:pt x="982" y="49"/>
                    </a:lnTo>
                    <a:lnTo>
                      <a:pt x="957" y="50"/>
                    </a:lnTo>
                    <a:lnTo>
                      <a:pt x="932" y="51"/>
                    </a:lnTo>
                    <a:lnTo>
                      <a:pt x="908" y="52"/>
                    </a:lnTo>
                    <a:lnTo>
                      <a:pt x="883" y="54"/>
                    </a:lnTo>
                    <a:lnTo>
                      <a:pt x="859" y="54"/>
                    </a:lnTo>
                    <a:lnTo>
                      <a:pt x="834" y="54"/>
                    </a:lnTo>
                    <a:lnTo>
                      <a:pt x="810" y="53"/>
                    </a:lnTo>
                    <a:lnTo>
                      <a:pt x="785" y="53"/>
                    </a:lnTo>
                    <a:lnTo>
                      <a:pt x="761" y="53"/>
                    </a:lnTo>
                    <a:lnTo>
                      <a:pt x="737" y="53"/>
                    </a:lnTo>
                    <a:lnTo>
                      <a:pt x="712" y="55"/>
                    </a:lnTo>
                    <a:lnTo>
                      <a:pt x="688" y="57"/>
                    </a:lnTo>
                    <a:lnTo>
                      <a:pt x="663" y="58"/>
                    </a:lnTo>
                    <a:lnTo>
                      <a:pt x="639" y="58"/>
                    </a:lnTo>
                    <a:lnTo>
                      <a:pt x="614" y="59"/>
                    </a:lnTo>
                    <a:lnTo>
                      <a:pt x="590" y="58"/>
                    </a:lnTo>
                    <a:lnTo>
                      <a:pt x="565" y="54"/>
                    </a:lnTo>
                    <a:lnTo>
                      <a:pt x="541" y="53"/>
                    </a:lnTo>
                    <a:lnTo>
                      <a:pt x="516" y="52"/>
                    </a:lnTo>
                    <a:lnTo>
                      <a:pt x="492" y="51"/>
                    </a:lnTo>
                    <a:lnTo>
                      <a:pt x="467" y="51"/>
                    </a:lnTo>
                    <a:lnTo>
                      <a:pt x="442" y="51"/>
                    </a:lnTo>
                    <a:lnTo>
                      <a:pt x="418" y="51"/>
                    </a:lnTo>
                    <a:lnTo>
                      <a:pt x="393" y="52"/>
                    </a:lnTo>
                    <a:lnTo>
                      <a:pt x="369" y="54"/>
                    </a:lnTo>
                    <a:lnTo>
                      <a:pt x="344" y="54"/>
                    </a:lnTo>
                    <a:lnTo>
                      <a:pt x="320" y="54"/>
                    </a:lnTo>
                    <a:lnTo>
                      <a:pt x="295" y="53"/>
                    </a:lnTo>
                    <a:lnTo>
                      <a:pt x="271" y="52"/>
                    </a:lnTo>
                    <a:lnTo>
                      <a:pt x="246" y="51"/>
                    </a:lnTo>
                    <a:lnTo>
                      <a:pt x="221" y="52"/>
                    </a:lnTo>
                    <a:lnTo>
                      <a:pt x="197" y="53"/>
                    </a:lnTo>
                    <a:lnTo>
                      <a:pt x="172" y="54"/>
                    </a:lnTo>
                    <a:lnTo>
                      <a:pt x="148" y="56"/>
                    </a:lnTo>
                    <a:lnTo>
                      <a:pt x="123" y="57"/>
                    </a:lnTo>
                    <a:lnTo>
                      <a:pt x="99" y="58"/>
                    </a:lnTo>
                    <a:lnTo>
                      <a:pt x="74" y="58"/>
                    </a:lnTo>
                    <a:lnTo>
                      <a:pt x="50" y="58"/>
                    </a:lnTo>
                    <a:lnTo>
                      <a:pt x="25" y="57"/>
                    </a:lnTo>
                    <a:lnTo>
                      <a:pt x="0" y="5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2E75B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19" name="Freeform 149">
                <a:extLst>
                  <a:ext uri="{FF2B5EF4-FFF2-40B4-BE49-F238E27FC236}">
                    <a16:creationId xmlns:a16="http://schemas.microsoft.com/office/drawing/2014/main" id="{396698CA-915A-6BE7-EB93-0F09461E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5186363"/>
                <a:ext cx="6505575" cy="242887"/>
              </a:xfrm>
              <a:custGeom>
                <a:avLst/>
                <a:gdLst>
                  <a:gd name="T0" fmla="*/ 123 w 4098"/>
                  <a:gd name="T1" fmla="*/ 27 h 153"/>
                  <a:gd name="T2" fmla="*/ 271 w 4098"/>
                  <a:gd name="T3" fmla="*/ 23 h 153"/>
                  <a:gd name="T4" fmla="*/ 418 w 4098"/>
                  <a:gd name="T5" fmla="*/ 9 h 153"/>
                  <a:gd name="T6" fmla="*/ 565 w 4098"/>
                  <a:gd name="T7" fmla="*/ 25 h 153"/>
                  <a:gd name="T8" fmla="*/ 712 w 4098"/>
                  <a:gd name="T9" fmla="*/ 23 h 153"/>
                  <a:gd name="T10" fmla="*/ 859 w 4098"/>
                  <a:gd name="T11" fmla="*/ 19 h 153"/>
                  <a:gd name="T12" fmla="*/ 1006 w 4098"/>
                  <a:gd name="T13" fmla="*/ 5 h 153"/>
                  <a:gd name="T14" fmla="*/ 1153 w 4098"/>
                  <a:gd name="T15" fmla="*/ 17 h 153"/>
                  <a:gd name="T16" fmla="*/ 1301 w 4098"/>
                  <a:gd name="T17" fmla="*/ 17 h 153"/>
                  <a:gd name="T18" fmla="*/ 1448 w 4098"/>
                  <a:gd name="T19" fmla="*/ 5 h 153"/>
                  <a:gd name="T20" fmla="*/ 1595 w 4098"/>
                  <a:gd name="T21" fmla="*/ 1 h 153"/>
                  <a:gd name="T22" fmla="*/ 1743 w 4098"/>
                  <a:gd name="T23" fmla="*/ 16 h 153"/>
                  <a:gd name="T24" fmla="*/ 1890 w 4098"/>
                  <a:gd name="T25" fmla="*/ 32 h 153"/>
                  <a:gd name="T26" fmla="*/ 2037 w 4098"/>
                  <a:gd name="T27" fmla="*/ 16 h 153"/>
                  <a:gd name="T28" fmla="*/ 2184 w 4098"/>
                  <a:gd name="T29" fmla="*/ 13 h 153"/>
                  <a:gd name="T30" fmla="*/ 2331 w 4098"/>
                  <a:gd name="T31" fmla="*/ 27 h 153"/>
                  <a:gd name="T32" fmla="*/ 2478 w 4098"/>
                  <a:gd name="T33" fmla="*/ 32 h 153"/>
                  <a:gd name="T34" fmla="*/ 2626 w 4098"/>
                  <a:gd name="T35" fmla="*/ 27 h 153"/>
                  <a:gd name="T36" fmla="*/ 2773 w 4098"/>
                  <a:gd name="T37" fmla="*/ 25 h 153"/>
                  <a:gd name="T38" fmla="*/ 2920 w 4098"/>
                  <a:gd name="T39" fmla="*/ 27 h 153"/>
                  <a:gd name="T40" fmla="*/ 3068 w 4098"/>
                  <a:gd name="T41" fmla="*/ 33 h 153"/>
                  <a:gd name="T42" fmla="*/ 3215 w 4098"/>
                  <a:gd name="T43" fmla="*/ 29 h 153"/>
                  <a:gd name="T44" fmla="*/ 3361 w 4098"/>
                  <a:gd name="T45" fmla="*/ 19 h 153"/>
                  <a:gd name="T46" fmla="*/ 3509 w 4098"/>
                  <a:gd name="T47" fmla="*/ 29 h 153"/>
                  <a:gd name="T48" fmla="*/ 3656 w 4098"/>
                  <a:gd name="T49" fmla="*/ 35 h 153"/>
                  <a:gd name="T50" fmla="*/ 3803 w 4098"/>
                  <a:gd name="T51" fmla="*/ 31 h 153"/>
                  <a:gd name="T52" fmla="*/ 3951 w 4098"/>
                  <a:gd name="T53" fmla="*/ 153 h 153"/>
                  <a:gd name="T54" fmla="*/ 4098 w 4098"/>
                  <a:gd name="T55" fmla="*/ 153 h 153"/>
                  <a:gd name="T56" fmla="*/ 3975 w 4098"/>
                  <a:gd name="T57" fmla="*/ 153 h 153"/>
                  <a:gd name="T58" fmla="*/ 3828 w 4098"/>
                  <a:gd name="T59" fmla="*/ 153 h 153"/>
                  <a:gd name="T60" fmla="*/ 3681 w 4098"/>
                  <a:gd name="T61" fmla="*/ 36 h 153"/>
                  <a:gd name="T62" fmla="*/ 3533 w 4098"/>
                  <a:gd name="T63" fmla="*/ 31 h 153"/>
                  <a:gd name="T64" fmla="*/ 3386 w 4098"/>
                  <a:gd name="T65" fmla="*/ 21 h 153"/>
                  <a:gd name="T66" fmla="*/ 3240 w 4098"/>
                  <a:gd name="T67" fmla="*/ 32 h 153"/>
                  <a:gd name="T68" fmla="*/ 3092 w 4098"/>
                  <a:gd name="T69" fmla="*/ 35 h 153"/>
                  <a:gd name="T70" fmla="*/ 2945 w 4098"/>
                  <a:gd name="T71" fmla="*/ 31 h 153"/>
                  <a:gd name="T72" fmla="*/ 2798 w 4098"/>
                  <a:gd name="T73" fmla="*/ 27 h 153"/>
                  <a:gd name="T74" fmla="*/ 2650 w 4098"/>
                  <a:gd name="T75" fmla="*/ 23 h 153"/>
                  <a:gd name="T76" fmla="*/ 2503 w 4098"/>
                  <a:gd name="T77" fmla="*/ 29 h 153"/>
                  <a:gd name="T78" fmla="*/ 2356 w 4098"/>
                  <a:gd name="T79" fmla="*/ 30 h 153"/>
                  <a:gd name="T80" fmla="*/ 2208 w 4098"/>
                  <a:gd name="T81" fmla="*/ 14 h 153"/>
                  <a:gd name="T82" fmla="*/ 2061 w 4098"/>
                  <a:gd name="T83" fmla="*/ 22 h 153"/>
                  <a:gd name="T84" fmla="*/ 1915 w 4098"/>
                  <a:gd name="T85" fmla="*/ 22 h 153"/>
                  <a:gd name="T86" fmla="*/ 1767 w 4098"/>
                  <a:gd name="T87" fmla="*/ 30 h 153"/>
                  <a:gd name="T88" fmla="*/ 1620 w 4098"/>
                  <a:gd name="T89" fmla="*/ 4 h 153"/>
                  <a:gd name="T90" fmla="*/ 1473 w 4098"/>
                  <a:gd name="T91" fmla="*/ 5 h 153"/>
                  <a:gd name="T92" fmla="*/ 1325 w 4098"/>
                  <a:gd name="T93" fmla="*/ 9 h 153"/>
                  <a:gd name="T94" fmla="*/ 1178 w 4098"/>
                  <a:gd name="T95" fmla="*/ 24 h 153"/>
                  <a:gd name="T96" fmla="*/ 1031 w 4098"/>
                  <a:gd name="T97" fmla="*/ 8 h 153"/>
                  <a:gd name="T98" fmla="*/ 883 w 4098"/>
                  <a:gd name="T99" fmla="*/ 20 h 153"/>
                  <a:gd name="T100" fmla="*/ 737 w 4098"/>
                  <a:gd name="T101" fmla="*/ 20 h 153"/>
                  <a:gd name="T102" fmla="*/ 590 w 4098"/>
                  <a:gd name="T103" fmla="*/ 29 h 153"/>
                  <a:gd name="T104" fmla="*/ 442 w 4098"/>
                  <a:gd name="T105" fmla="*/ 11 h 153"/>
                  <a:gd name="T106" fmla="*/ 295 w 4098"/>
                  <a:gd name="T107" fmla="*/ 26 h 153"/>
                  <a:gd name="T108" fmla="*/ 148 w 4098"/>
                  <a:gd name="T109" fmla="*/ 26 h 153"/>
                  <a:gd name="T110" fmla="*/ 0 w 4098"/>
                  <a:gd name="T111" fmla="*/ 2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53">
                    <a:moveTo>
                      <a:pt x="0" y="25"/>
                    </a:moveTo>
                    <a:lnTo>
                      <a:pt x="25" y="26"/>
                    </a:lnTo>
                    <a:lnTo>
                      <a:pt x="50" y="28"/>
                    </a:lnTo>
                    <a:lnTo>
                      <a:pt x="74" y="28"/>
                    </a:lnTo>
                    <a:lnTo>
                      <a:pt x="99" y="27"/>
                    </a:lnTo>
                    <a:lnTo>
                      <a:pt x="123" y="27"/>
                    </a:lnTo>
                    <a:lnTo>
                      <a:pt x="148" y="24"/>
                    </a:lnTo>
                    <a:lnTo>
                      <a:pt x="172" y="19"/>
                    </a:lnTo>
                    <a:lnTo>
                      <a:pt x="197" y="17"/>
                    </a:lnTo>
                    <a:lnTo>
                      <a:pt x="221" y="20"/>
                    </a:lnTo>
                    <a:lnTo>
                      <a:pt x="246" y="18"/>
                    </a:lnTo>
                    <a:lnTo>
                      <a:pt x="271" y="23"/>
                    </a:lnTo>
                    <a:lnTo>
                      <a:pt x="295" y="24"/>
                    </a:lnTo>
                    <a:lnTo>
                      <a:pt x="320" y="25"/>
                    </a:lnTo>
                    <a:lnTo>
                      <a:pt x="344" y="25"/>
                    </a:lnTo>
                    <a:lnTo>
                      <a:pt x="369" y="19"/>
                    </a:lnTo>
                    <a:lnTo>
                      <a:pt x="393" y="12"/>
                    </a:lnTo>
                    <a:lnTo>
                      <a:pt x="418" y="9"/>
                    </a:lnTo>
                    <a:lnTo>
                      <a:pt x="442" y="9"/>
                    </a:lnTo>
                    <a:lnTo>
                      <a:pt x="467" y="14"/>
                    </a:lnTo>
                    <a:lnTo>
                      <a:pt x="492" y="20"/>
                    </a:lnTo>
                    <a:lnTo>
                      <a:pt x="516" y="23"/>
                    </a:lnTo>
                    <a:lnTo>
                      <a:pt x="541" y="24"/>
                    </a:lnTo>
                    <a:lnTo>
                      <a:pt x="565" y="25"/>
                    </a:lnTo>
                    <a:lnTo>
                      <a:pt x="590" y="27"/>
                    </a:lnTo>
                    <a:lnTo>
                      <a:pt x="614" y="29"/>
                    </a:lnTo>
                    <a:lnTo>
                      <a:pt x="639" y="28"/>
                    </a:lnTo>
                    <a:lnTo>
                      <a:pt x="663" y="28"/>
                    </a:lnTo>
                    <a:lnTo>
                      <a:pt x="688" y="25"/>
                    </a:lnTo>
                    <a:lnTo>
                      <a:pt x="712" y="23"/>
                    </a:lnTo>
                    <a:lnTo>
                      <a:pt x="737" y="18"/>
                    </a:lnTo>
                    <a:lnTo>
                      <a:pt x="761" y="15"/>
                    </a:lnTo>
                    <a:lnTo>
                      <a:pt x="785" y="21"/>
                    </a:lnTo>
                    <a:lnTo>
                      <a:pt x="810" y="19"/>
                    </a:lnTo>
                    <a:lnTo>
                      <a:pt x="834" y="16"/>
                    </a:lnTo>
                    <a:lnTo>
                      <a:pt x="859" y="19"/>
                    </a:lnTo>
                    <a:lnTo>
                      <a:pt x="883" y="18"/>
                    </a:lnTo>
                    <a:lnTo>
                      <a:pt x="908" y="13"/>
                    </a:lnTo>
                    <a:lnTo>
                      <a:pt x="932" y="15"/>
                    </a:lnTo>
                    <a:lnTo>
                      <a:pt x="957" y="10"/>
                    </a:lnTo>
                    <a:lnTo>
                      <a:pt x="982" y="8"/>
                    </a:lnTo>
                    <a:lnTo>
                      <a:pt x="1006" y="5"/>
                    </a:lnTo>
                    <a:lnTo>
                      <a:pt x="1031" y="6"/>
                    </a:lnTo>
                    <a:lnTo>
                      <a:pt x="1055" y="8"/>
                    </a:lnTo>
                    <a:lnTo>
                      <a:pt x="1080" y="10"/>
                    </a:lnTo>
                    <a:lnTo>
                      <a:pt x="1104" y="11"/>
                    </a:lnTo>
                    <a:lnTo>
                      <a:pt x="1129" y="15"/>
                    </a:lnTo>
                    <a:lnTo>
                      <a:pt x="1153" y="17"/>
                    </a:lnTo>
                    <a:lnTo>
                      <a:pt x="1178" y="22"/>
                    </a:lnTo>
                    <a:lnTo>
                      <a:pt x="1203" y="23"/>
                    </a:lnTo>
                    <a:lnTo>
                      <a:pt x="1227" y="22"/>
                    </a:lnTo>
                    <a:lnTo>
                      <a:pt x="1252" y="23"/>
                    </a:lnTo>
                    <a:lnTo>
                      <a:pt x="1276" y="22"/>
                    </a:lnTo>
                    <a:lnTo>
                      <a:pt x="1301" y="17"/>
                    </a:lnTo>
                    <a:lnTo>
                      <a:pt x="1325" y="7"/>
                    </a:lnTo>
                    <a:lnTo>
                      <a:pt x="1350" y="7"/>
                    </a:lnTo>
                    <a:lnTo>
                      <a:pt x="1374" y="5"/>
                    </a:lnTo>
                    <a:lnTo>
                      <a:pt x="1399" y="6"/>
                    </a:lnTo>
                    <a:lnTo>
                      <a:pt x="1424" y="4"/>
                    </a:lnTo>
                    <a:lnTo>
                      <a:pt x="1448" y="5"/>
                    </a:lnTo>
                    <a:lnTo>
                      <a:pt x="1473" y="5"/>
                    </a:lnTo>
                    <a:lnTo>
                      <a:pt x="1497" y="3"/>
                    </a:lnTo>
                    <a:lnTo>
                      <a:pt x="1522" y="4"/>
                    </a:lnTo>
                    <a:lnTo>
                      <a:pt x="1546" y="2"/>
                    </a:lnTo>
                    <a:lnTo>
                      <a:pt x="1571" y="0"/>
                    </a:lnTo>
                    <a:lnTo>
                      <a:pt x="1595" y="1"/>
                    </a:lnTo>
                    <a:lnTo>
                      <a:pt x="1620" y="2"/>
                    </a:lnTo>
                    <a:lnTo>
                      <a:pt x="1645" y="4"/>
                    </a:lnTo>
                    <a:lnTo>
                      <a:pt x="1669" y="5"/>
                    </a:lnTo>
                    <a:lnTo>
                      <a:pt x="1694" y="9"/>
                    </a:lnTo>
                    <a:lnTo>
                      <a:pt x="1718" y="12"/>
                    </a:lnTo>
                    <a:lnTo>
                      <a:pt x="1743" y="16"/>
                    </a:lnTo>
                    <a:lnTo>
                      <a:pt x="1767" y="29"/>
                    </a:lnTo>
                    <a:lnTo>
                      <a:pt x="1792" y="30"/>
                    </a:lnTo>
                    <a:lnTo>
                      <a:pt x="1816" y="30"/>
                    </a:lnTo>
                    <a:lnTo>
                      <a:pt x="1841" y="31"/>
                    </a:lnTo>
                    <a:lnTo>
                      <a:pt x="1866" y="32"/>
                    </a:lnTo>
                    <a:lnTo>
                      <a:pt x="1890" y="32"/>
                    </a:lnTo>
                    <a:lnTo>
                      <a:pt x="1915" y="20"/>
                    </a:lnTo>
                    <a:lnTo>
                      <a:pt x="1939" y="14"/>
                    </a:lnTo>
                    <a:lnTo>
                      <a:pt x="1964" y="16"/>
                    </a:lnTo>
                    <a:lnTo>
                      <a:pt x="1988" y="18"/>
                    </a:lnTo>
                    <a:lnTo>
                      <a:pt x="2013" y="21"/>
                    </a:lnTo>
                    <a:lnTo>
                      <a:pt x="2037" y="16"/>
                    </a:lnTo>
                    <a:lnTo>
                      <a:pt x="2061" y="20"/>
                    </a:lnTo>
                    <a:lnTo>
                      <a:pt x="2086" y="18"/>
                    </a:lnTo>
                    <a:lnTo>
                      <a:pt x="2110" y="16"/>
                    </a:lnTo>
                    <a:lnTo>
                      <a:pt x="2135" y="15"/>
                    </a:lnTo>
                    <a:lnTo>
                      <a:pt x="2159" y="14"/>
                    </a:lnTo>
                    <a:lnTo>
                      <a:pt x="2184" y="13"/>
                    </a:lnTo>
                    <a:lnTo>
                      <a:pt x="2208" y="12"/>
                    </a:lnTo>
                    <a:lnTo>
                      <a:pt x="2233" y="12"/>
                    </a:lnTo>
                    <a:lnTo>
                      <a:pt x="2257" y="16"/>
                    </a:lnTo>
                    <a:lnTo>
                      <a:pt x="2282" y="22"/>
                    </a:lnTo>
                    <a:lnTo>
                      <a:pt x="2307" y="25"/>
                    </a:lnTo>
                    <a:lnTo>
                      <a:pt x="2331" y="27"/>
                    </a:lnTo>
                    <a:lnTo>
                      <a:pt x="2356" y="29"/>
                    </a:lnTo>
                    <a:lnTo>
                      <a:pt x="2380" y="29"/>
                    </a:lnTo>
                    <a:lnTo>
                      <a:pt x="2405" y="30"/>
                    </a:lnTo>
                    <a:lnTo>
                      <a:pt x="2429" y="31"/>
                    </a:lnTo>
                    <a:lnTo>
                      <a:pt x="2454" y="32"/>
                    </a:lnTo>
                    <a:lnTo>
                      <a:pt x="2478" y="32"/>
                    </a:lnTo>
                    <a:lnTo>
                      <a:pt x="2503" y="28"/>
                    </a:lnTo>
                    <a:lnTo>
                      <a:pt x="2528" y="28"/>
                    </a:lnTo>
                    <a:lnTo>
                      <a:pt x="2552" y="27"/>
                    </a:lnTo>
                    <a:lnTo>
                      <a:pt x="2577" y="26"/>
                    </a:lnTo>
                    <a:lnTo>
                      <a:pt x="2601" y="28"/>
                    </a:lnTo>
                    <a:lnTo>
                      <a:pt x="2626" y="27"/>
                    </a:lnTo>
                    <a:lnTo>
                      <a:pt x="2650" y="21"/>
                    </a:lnTo>
                    <a:lnTo>
                      <a:pt x="2675" y="17"/>
                    </a:lnTo>
                    <a:lnTo>
                      <a:pt x="2699" y="18"/>
                    </a:lnTo>
                    <a:lnTo>
                      <a:pt x="2724" y="21"/>
                    </a:lnTo>
                    <a:lnTo>
                      <a:pt x="2748" y="23"/>
                    </a:lnTo>
                    <a:lnTo>
                      <a:pt x="2773" y="25"/>
                    </a:lnTo>
                    <a:lnTo>
                      <a:pt x="2798" y="25"/>
                    </a:lnTo>
                    <a:lnTo>
                      <a:pt x="2822" y="24"/>
                    </a:lnTo>
                    <a:lnTo>
                      <a:pt x="2847" y="24"/>
                    </a:lnTo>
                    <a:lnTo>
                      <a:pt x="2871" y="24"/>
                    </a:lnTo>
                    <a:lnTo>
                      <a:pt x="2896" y="26"/>
                    </a:lnTo>
                    <a:lnTo>
                      <a:pt x="2920" y="27"/>
                    </a:lnTo>
                    <a:lnTo>
                      <a:pt x="2945" y="29"/>
                    </a:lnTo>
                    <a:lnTo>
                      <a:pt x="2969" y="29"/>
                    </a:lnTo>
                    <a:lnTo>
                      <a:pt x="2994" y="32"/>
                    </a:lnTo>
                    <a:lnTo>
                      <a:pt x="3019" y="32"/>
                    </a:lnTo>
                    <a:lnTo>
                      <a:pt x="3043" y="34"/>
                    </a:lnTo>
                    <a:lnTo>
                      <a:pt x="3068" y="33"/>
                    </a:lnTo>
                    <a:lnTo>
                      <a:pt x="3092" y="33"/>
                    </a:lnTo>
                    <a:lnTo>
                      <a:pt x="3117" y="31"/>
                    </a:lnTo>
                    <a:lnTo>
                      <a:pt x="3141" y="29"/>
                    </a:lnTo>
                    <a:lnTo>
                      <a:pt x="3166" y="29"/>
                    </a:lnTo>
                    <a:lnTo>
                      <a:pt x="3190" y="28"/>
                    </a:lnTo>
                    <a:lnTo>
                      <a:pt x="3215" y="29"/>
                    </a:lnTo>
                    <a:lnTo>
                      <a:pt x="3240" y="30"/>
                    </a:lnTo>
                    <a:lnTo>
                      <a:pt x="3264" y="31"/>
                    </a:lnTo>
                    <a:lnTo>
                      <a:pt x="3288" y="29"/>
                    </a:lnTo>
                    <a:lnTo>
                      <a:pt x="3312" y="29"/>
                    </a:lnTo>
                    <a:lnTo>
                      <a:pt x="3337" y="27"/>
                    </a:lnTo>
                    <a:lnTo>
                      <a:pt x="3361" y="19"/>
                    </a:lnTo>
                    <a:lnTo>
                      <a:pt x="3386" y="19"/>
                    </a:lnTo>
                    <a:lnTo>
                      <a:pt x="3410" y="23"/>
                    </a:lnTo>
                    <a:lnTo>
                      <a:pt x="3435" y="24"/>
                    </a:lnTo>
                    <a:lnTo>
                      <a:pt x="3460" y="26"/>
                    </a:lnTo>
                    <a:lnTo>
                      <a:pt x="3484" y="27"/>
                    </a:lnTo>
                    <a:lnTo>
                      <a:pt x="3509" y="29"/>
                    </a:lnTo>
                    <a:lnTo>
                      <a:pt x="3533" y="29"/>
                    </a:lnTo>
                    <a:lnTo>
                      <a:pt x="3558" y="32"/>
                    </a:lnTo>
                    <a:lnTo>
                      <a:pt x="3582" y="34"/>
                    </a:lnTo>
                    <a:lnTo>
                      <a:pt x="3607" y="33"/>
                    </a:lnTo>
                    <a:lnTo>
                      <a:pt x="3631" y="32"/>
                    </a:lnTo>
                    <a:lnTo>
                      <a:pt x="3656" y="35"/>
                    </a:lnTo>
                    <a:lnTo>
                      <a:pt x="3681" y="34"/>
                    </a:lnTo>
                    <a:lnTo>
                      <a:pt x="3705" y="33"/>
                    </a:lnTo>
                    <a:lnTo>
                      <a:pt x="3730" y="32"/>
                    </a:lnTo>
                    <a:lnTo>
                      <a:pt x="3754" y="31"/>
                    </a:lnTo>
                    <a:lnTo>
                      <a:pt x="3779" y="31"/>
                    </a:lnTo>
                    <a:lnTo>
                      <a:pt x="3803" y="31"/>
                    </a:lnTo>
                    <a:lnTo>
                      <a:pt x="3828" y="153"/>
                    </a:lnTo>
                    <a:lnTo>
                      <a:pt x="3852" y="153"/>
                    </a:lnTo>
                    <a:lnTo>
                      <a:pt x="3877" y="153"/>
                    </a:lnTo>
                    <a:lnTo>
                      <a:pt x="3902" y="153"/>
                    </a:lnTo>
                    <a:lnTo>
                      <a:pt x="3926" y="153"/>
                    </a:lnTo>
                    <a:lnTo>
                      <a:pt x="3951" y="153"/>
                    </a:lnTo>
                    <a:lnTo>
                      <a:pt x="3975" y="153"/>
                    </a:lnTo>
                    <a:lnTo>
                      <a:pt x="4000" y="153"/>
                    </a:lnTo>
                    <a:lnTo>
                      <a:pt x="4024" y="153"/>
                    </a:lnTo>
                    <a:lnTo>
                      <a:pt x="4049" y="153"/>
                    </a:lnTo>
                    <a:lnTo>
                      <a:pt x="4073" y="153"/>
                    </a:lnTo>
                    <a:lnTo>
                      <a:pt x="4098" y="153"/>
                    </a:lnTo>
                    <a:lnTo>
                      <a:pt x="4098" y="153"/>
                    </a:lnTo>
                    <a:lnTo>
                      <a:pt x="4073" y="153"/>
                    </a:lnTo>
                    <a:lnTo>
                      <a:pt x="4049" y="153"/>
                    </a:lnTo>
                    <a:lnTo>
                      <a:pt x="4024" y="153"/>
                    </a:lnTo>
                    <a:lnTo>
                      <a:pt x="4000" y="153"/>
                    </a:lnTo>
                    <a:lnTo>
                      <a:pt x="3975" y="153"/>
                    </a:lnTo>
                    <a:lnTo>
                      <a:pt x="3951" y="153"/>
                    </a:lnTo>
                    <a:lnTo>
                      <a:pt x="3926" y="153"/>
                    </a:lnTo>
                    <a:lnTo>
                      <a:pt x="3902" y="153"/>
                    </a:lnTo>
                    <a:lnTo>
                      <a:pt x="3877" y="153"/>
                    </a:lnTo>
                    <a:lnTo>
                      <a:pt x="3852" y="153"/>
                    </a:lnTo>
                    <a:lnTo>
                      <a:pt x="3828" y="153"/>
                    </a:lnTo>
                    <a:lnTo>
                      <a:pt x="3803" y="33"/>
                    </a:lnTo>
                    <a:lnTo>
                      <a:pt x="3779" y="33"/>
                    </a:lnTo>
                    <a:lnTo>
                      <a:pt x="3754" y="33"/>
                    </a:lnTo>
                    <a:lnTo>
                      <a:pt x="3730" y="34"/>
                    </a:lnTo>
                    <a:lnTo>
                      <a:pt x="3705" y="35"/>
                    </a:lnTo>
                    <a:lnTo>
                      <a:pt x="3681" y="36"/>
                    </a:lnTo>
                    <a:lnTo>
                      <a:pt x="3656" y="37"/>
                    </a:lnTo>
                    <a:lnTo>
                      <a:pt x="3631" y="34"/>
                    </a:lnTo>
                    <a:lnTo>
                      <a:pt x="3607" y="35"/>
                    </a:lnTo>
                    <a:lnTo>
                      <a:pt x="3582" y="36"/>
                    </a:lnTo>
                    <a:lnTo>
                      <a:pt x="3558" y="34"/>
                    </a:lnTo>
                    <a:lnTo>
                      <a:pt x="3533" y="31"/>
                    </a:lnTo>
                    <a:lnTo>
                      <a:pt x="3509" y="31"/>
                    </a:lnTo>
                    <a:lnTo>
                      <a:pt x="3484" y="29"/>
                    </a:lnTo>
                    <a:lnTo>
                      <a:pt x="3460" y="27"/>
                    </a:lnTo>
                    <a:lnTo>
                      <a:pt x="3435" y="26"/>
                    </a:lnTo>
                    <a:lnTo>
                      <a:pt x="3410" y="25"/>
                    </a:lnTo>
                    <a:lnTo>
                      <a:pt x="3386" y="21"/>
                    </a:lnTo>
                    <a:lnTo>
                      <a:pt x="3361" y="20"/>
                    </a:lnTo>
                    <a:lnTo>
                      <a:pt x="3337" y="29"/>
                    </a:lnTo>
                    <a:lnTo>
                      <a:pt x="3312" y="30"/>
                    </a:lnTo>
                    <a:lnTo>
                      <a:pt x="3288" y="30"/>
                    </a:lnTo>
                    <a:lnTo>
                      <a:pt x="3264" y="33"/>
                    </a:lnTo>
                    <a:lnTo>
                      <a:pt x="3240" y="32"/>
                    </a:lnTo>
                    <a:lnTo>
                      <a:pt x="3215" y="31"/>
                    </a:lnTo>
                    <a:lnTo>
                      <a:pt x="3190" y="29"/>
                    </a:lnTo>
                    <a:lnTo>
                      <a:pt x="3166" y="31"/>
                    </a:lnTo>
                    <a:lnTo>
                      <a:pt x="3141" y="31"/>
                    </a:lnTo>
                    <a:lnTo>
                      <a:pt x="3117" y="33"/>
                    </a:lnTo>
                    <a:lnTo>
                      <a:pt x="3092" y="35"/>
                    </a:lnTo>
                    <a:lnTo>
                      <a:pt x="3068" y="36"/>
                    </a:lnTo>
                    <a:lnTo>
                      <a:pt x="3043" y="36"/>
                    </a:lnTo>
                    <a:lnTo>
                      <a:pt x="3019" y="34"/>
                    </a:lnTo>
                    <a:lnTo>
                      <a:pt x="2994" y="34"/>
                    </a:lnTo>
                    <a:lnTo>
                      <a:pt x="2969" y="31"/>
                    </a:lnTo>
                    <a:lnTo>
                      <a:pt x="2945" y="31"/>
                    </a:lnTo>
                    <a:lnTo>
                      <a:pt x="2920" y="29"/>
                    </a:lnTo>
                    <a:lnTo>
                      <a:pt x="2896" y="28"/>
                    </a:lnTo>
                    <a:lnTo>
                      <a:pt x="2871" y="26"/>
                    </a:lnTo>
                    <a:lnTo>
                      <a:pt x="2847" y="26"/>
                    </a:lnTo>
                    <a:lnTo>
                      <a:pt x="2822" y="26"/>
                    </a:lnTo>
                    <a:lnTo>
                      <a:pt x="2798" y="27"/>
                    </a:lnTo>
                    <a:lnTo>
                      <a:pt x="2773" y="27"/>
                    </a:lnTo>
                    <a:lnTo>
                      <a:pt x="2748" y="25"/>
                    </a:lnTo>
                    <a:lnTo>
                      <a:pt x="2724" y="23"/>
                    </a:lnTo>
                    <a:lnTo>
                      <a:pt x="2699" y="20"/>
                    </a:lnTo>
                    <a:lnTo>
                      <a:pt x="2675" y="19"/>
                    </a:lnTo>
                    <a:lnTo>
                      <a:pt x="2650" y="23"/>
                    </a:lnTo>
                    <a:lnTo>
                      <a:pt x="2626" y="29"/>
                    </a:lnTo>
                    <a:lnTo>
                      <a:pt x="2601" y="29"/>
                    </a:lnTo>
                    <a:lnTo>
                      <a:pt x="2577" y="28"/>
                    </a:lnTo>
                    <a:lnTo>
                      <a:pt x="2552" y="29"/>
                    </a:lnTo>
                    <a:lnTo>
                      <a:pt x="2528" y="29"/>
                    </a:lnTo>
                    <a:lnTo>
                      <a:pt x="2503" y="29"/>
                    </a:lnTo>
                    <a:lnTo>
                      <a:pt x="2478" y="34"/>
                    </a:lnTo>
                    <a:lnTo>
                      <a:pt x="2454" y="34"/>
                    </a:lnTo>
                    <a:lnTo>
                      <a:pt x="2429" y="33"/>
                    </a:lnTo>
                    <a:lnTo>
                      <a:pt x="2405" y="32"/>
                    </a:lnTo>
                    <a:lnTo>
                      <a:pt x="2380" y="31"/>
                    </a:lnTo>
                    <a:lnTo>
                      <a:pt x="2356" y="30"/>
                    </a:lnTo>
                    <a:lnTo>
                      <a:pt x="2331" y="29"/>
                    </a:lnTo>
                    <a:lnTo>
                      <a:pt x="2307" y="27"/>
                    </a:lnTo>
                    <a:lnTo>
                      <a:pt x="2282" y="24"/>
                    </a:lnTo>
                    <a:lnTo>
                      <a:pt x="2257" y="18"/>
                    </a:lnTo>
                    <a:lnTo>
                      <a:pt x="2233" y="14"/>
                    </a:lnTo>
                    <a:lnTo>
                      <a:pt x="2208" y="14"/>
                    </a:lnTo>
                    <a:lnTo>
                      <a:pt x="2184" y="15"/>
                    </a:lnTo>
                    <a:lnTo>
                      <a:pt x="2159" y="16"/>
                    </a:lnTo>
                    <a:lnTo>
                      <a:pt x="2135" y="17"/>
                    </a:lnTo>
                    <a:lnTo>
                      <a:pt x="2110" y="18"/>
                    </a:lnTo>
                    <a:lnTo>
                      <a:pt x="2086" y="19"/>
                    </a:lnTo>
                    <a:lnTo>
                      <a:pt x="2061" y="22"/>
                    </a:lnTo>
                    <a:lnTo>
                      <a:pt x="2037" y="18"/>
                    </a:lnTo>
                    <a:lnTo>
                      <a:pt x="2013" y="23"/>
                    </a:lnTo>
                    <a:lnTo>
                      <a:pt x="1988" y="20"/>
                    </a:lnTo>
                    <a:lnTo>
                      <a:pt x="1964" y="17"/>
                    </a:lnTo>
                    <a:lnTo>
                      <a:pt x="1939" y="16"/>
                    </a:lnTo>
                    <a:lnTo>
                      <a:pt x="1915" y="22"/>
                    </a:lnTo>
                    <a:lnTo>
                      <a:pt x="1890" y="34"/>
                    </a:lnTo>
                    <a:lnTo>
                      <a:pt x="1866" y="34"/>
                    </a:lnTo>
                    <a:lnTo>
                      <a:pt x="1841" y="33"/>
                    </a:lnTo>
                    <a:lnTo>
                      <a:pt x="1816" y="32"/>
                    </a:lnTo>
                    <a:lnTo>
                      <a:pt x="1792" y="32"/>
                    </a:lnTo>
                    <a:lnTo>
                      <a:pt x="1767" y="30"/>
                    </a:lnTo>
                    <a:lnTo>
                      <a:pt x="1743" y="17"/>
                    </a:lnTo>
                    <a:lnTo>
                      <a:pt x="1718" y="14"/>
                    </a:lnTo>
                    <a:lnTo>
                      <a:pt x="1694" y="11"/>
                    </a:lnTo>
                    <a:lnTo>
                      <a:pt x="1669" y="5"/>
                    </a:lnTo>
                    <a:lnTo>
                      <a:pt x="1645" y="5"/>
                    </a:lnTo>
                    <a:lnTo>
                      <a:pt x="1620" y="4"/>
                    </a:lnTo>
                    <a:lnTo>
                      <a:pt x="1595" y="3"/>
                    </a:lnTo>
                    <a:lnTo>
                      <a:pt x="1571" y="2"/>
                    </a:lnTo>
                    <a:lnTo>
                      <a:pt x="1546" y="4"/>
                    </a:lnTo>
                    <a:lnTo>
                      <a:pt x="1522" y="5"/>
                    </a:lnTo>
                    <a:lnTo>
                      <a:pt x="1497" y="5"/>
                    </a:lnTo>
                    <a:lnTo>
                      <a:pt x="1473" y="5"/>
                    </a:lnTo>
                    <a:lnTo>
                      <a:pt x="1448" y="5"/>
                    </a:lnTo>
                    <a:lnTo>
                      <a:pt x="1424" y="5"/>
                    </a:lnTo>
                    <a:lnTo>
                      <a:pt x="1399" y="8"/>
                    </a:lnTo>
                    <a:lnTo>
                      <a:pt x="1374" y="7"/>
                    </a:lnTo>
                    <a:lnTo>
                      <a:pt x="1350" y="9"/>
                    </a:lnTo>
                    <a:lnTo>
                      <a:pt x="1325" y="9"/>
                    </a:lnTo>
                    <a:lnTo>
                      <a:pt x="1301" y="19"/>
                    </a:lnTo>
                    <a:lnTo>
                      <a:pt x="1276" y="24"/>
                    </a:lnTo>
                    <a:lnTo>
                      <a:pt x="1252" y="25"/>
                    </a:lnTo>
                    <a:lnTo>
                      <a:pt x="1227" y="24"/>
                    </a:lnTo>
                    <a:lnTo>
                      <a:pt x="1203" y="25"/>
                    </a:lnTo>
                    <a:lnTo>
                      <a:pt x="1178" y="24"/>
                    </a:lnTo>
                    <a:lnTo>
                      <a:pt x="1153" y="19"/>
                    </a:lnTo>
                    <a:lnTo>
                      <a:pt x="1129" y="17"/>
                    </a:lnTo>
                    <a:lnTo>
                      <a:pt x="1104" y="13"/>
                    </a:lnTo>
                    <a:lnTo>
                      <a:pt x="1080" y="12"/>
                    </a:lnTo>
                    <a:lnTo>
                      <a:pt x="1055" y="10"/>
                    </a:lnTo>
                    <a:lnTo>
                      <a:pt x="1031" y="8"/>
                    </a:lnTo>
                    <a:lnTo>
                      <a:pt x="1006" y="7"/>
                    </a:lnTo>
                    <a:lnTo>
                      <a:pt x="982" y="10"/>
                    </a:lnTo>
                    <a:lnTo>
                      <a:pt x="957" y="12"/>
                    </a:lnTo>
                    <a:lnTo>
                      <a:pt x="932" y="16"/>
                    </a:lnTo>
                    <a:lnTo>
                      <a:pt x="908" y="15"/>
                    </a:lnTo>
                    <a:lnTo>
                      <a:pt x="883" y="20"/>
                    </a:lnTo>
                    <a:lnTo>
                      <a:pt x="859" y="21"/>
                    </a:lnTo>
                    <a:lnTo>
                      <a:pt x="834" y="18"/>
                    </a:lnTo>
                    <a:lnTo>
                      <a:pt x="810" y="21"/>
                    </a:lnTo>
                    <a:lnTo>
                      <a:pt x="785" y="23"/>
                    </a:lnTo>
                    <a:lnTo>
                      <a:pt x="761" y="17"/>
                    </a:lnTo>
                    <a:lnTo>
                      <a:pt x="737" y="20"/>
                    </a:lnTo>
                    <a:lnTo>
                      <a:pt x="712" y="25"/>
                    </a:lnTo>
                    <a:lnTo>
                      <a:pt x="688" y="28"/>
                    </a:lnTo>
                    <a:lnTo>
                      <a:pt x="663" y="29"/>
                    </a:lnTo>
                    <a:lnTo>
                      <a:pt x="639" y="30"/>
                    </a:lnTo>
                    <a:lnTo>
                      <a:pt x="614" y="30"/>
                    </a:lnTo>
                    <a:lnTo>
                      <a:pt x="590" y="29"/>
                    </a:lnTo>
                    <a:lnTo>
                      <a:pt x="565" y="27"/>
                    </a:lnTo>
                    <a:lnTo>
                      <a:pt x="541" y="26"/>
                    </a:lnTo>
                    <a:lnTo>
                      <a:pt x="516" y="25"/>
                    </a:lnTo>
                    <a:lnTo>
                      <a:pt x="492" y="22"/>
                    </a:lnTo>
                    <a:lnTo>
                      <a:pt x="467" y="16"/>
                    </a:lnTo>
                    <a:lnTo>
                      <a:pt x="442" y="11"/>
                    </a:lnTo>
                    <a:lnTo>
                      <a:pt x="418" y="10"/>
                    </a:lnTo>
                    <a:lnTo>
                      <a:pt x="393" y="14"/>
                    </a:lnTo>
                    <a:lnTo>
                      <a:pt x="369" y="21"/>
                    </a:lnTo>
                    <a:lnTo>
                      <a:pt x="344" y="27"/>
                    </a:lnTo>
                    <a:lnTo>
                      <a:pt x="320" y="27"/>
                    </a:lnTo>
                    <a:lnTo>
                      <a:pt x="295" y="26"/>
                    </a:lnTo>
                    <a:lnTo>
                      <a:pt x="271" y="25"/>
                    </a:lnTo>
                    <a:lnTo>
                      <a:pt x="246" y="20"/>
                    </a:lnTo>
                    <a:lnTo>
                      <a:pt x="221" y="22"/>
                    </a:lnTo>
                    <a:lnTo>
                      <a:pt x="197" y="19"/>
                    </a:lnTo>
                    <a:lnTo>
                      <a:pt x="172" y="21"/>
                    </a:lnTo>
                    <a:lnTo>
                      <a:pt x="148" y="26"/>
                    </a:lnTo>
                    <a:lnTo>
                      <a:pt x="123" y="29"/>
                    </a:lnTo>
                    <a:lnTo>
                      <a:pt x="99" y="29"/>
                    </a:lnTo>
                    <a:lnTo>
                      <a:pt x="74" y="29"/>
                    </a:lnTo>
                    <a:lnTo>
                      <a:pt x="50" y="29"/>
                    </a:lnTo>
                    <a:lnTo>
                      <a:pt x="25" y="28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E4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88" name="Freeform 150">
                <a:extLst>
                  <a:ext uri="{FF2B5EF4-FFF2-40B4-BE49-F238E27FC236}">
                    <a16:creationId xmlns:a16="http://schemas.microsoft.com/office/drawing/2014/main" id="{F283AEE6-F6BD-18EB-54A1-EC2C58059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5046663"/>
                <a:ext cx="6505575" cy="382587"/>
              </a:xfrm>
              <a:custGeom>
                <a:avLst/>
                <a:gdLst>
                  <a:gd name="T0" fmla="*/ 123 w 4098"/>
                  <a:gd name="T1" fmla="*/ 114 h 241"/>
                  <a:gd name="T2" fmla="*/ 271 w 4098"/>
                  <a:gd name="T3" fmla="*/ 107 h 241"/>
                  <a:gd name="T4" fmla="*/ 418 w 4098"/>
                  <a:gd name="T5" fmla="*/ 93 h 241"/>
                  <a:gd name="T6" fmla="*/ 565 w 4098"/>
                  <a:gd name="T7" fmla="*/ 74 h 241"/>
                  <a:gd name="T8" fmla="*/ 712 w 4098"/>
                  <a:gd name="T9" fmla="*/ 97 h 241"/>
                  <a:gd name="T10" fmla="*/ 859 w 4098"/>
                  <a:gd name="T11" fmla="*/ 91 h 241"/>
                  <a:gd name="T12" fmla="*/ 1006 w 4098"/>
                  <a:gd name="T13" fmla="*/ 86 h 241"/>
                  <a:gd name="T14" fmla="*/ 1153 w 4098"/>
                  <a:gd name="T15" fmla="*/ 103 h 241"/>
                  <a:gd name="T16" fmla="*/ 1301 w 4098"/>
                  <a:gd name="T17" fmla="*/ 105 h 241"/>
                  <a:gd name="T18" fmla="*/ 1448 w 4098"/>
                  <a:gd name="T19" fmla="*/ 93 h 241"/>
                  <a:gd name="T20" fmla="*/ 1595 w 4098"/>
                  <a:gd name="T21" fmla="*/ 89 h 241"/>
                  <a:gd name="T22" fmla="*/ 1743 w 4098"/>
                  <a:gd name="T23" fmla="*/ 103 h 241"/>
                  <a:gd name="T24" fmla="*/ 1890 w 4098"/>
                  <a:gd name="T25" fmla="*/ 116 h 241"/>
                  <a:gd name="T26" fmla="*/ 2037 w 4098"/>
                  <a:gd name="T27" fmla="*/ 94 h 241"/>
                  <a:gd name="T28" fmla="*/ 2184 w 4098"/>
                  <a:gd name="T29" fmla="*/ 89 h 241"/>
                  <a:gd name="T30" fmla="*/ 2331 w 4098"/>
                  <a:gd name="T31" fmla="*/ 63 h 241"/>
                  <a:gd name="T32" fmla="*/ 2478 w 4098"/>
                  <a:gd name="T33" fmla="*/ 63 h 241"/>
                  <a:gd name="T34" fmla="*/ 2626 w 4098"/>
                  <a:gd name="T35" fmla="*/ 10 h 241"/>
                  <a:gd name="T36" fmla="*/ 2773 w 4098"/>
                  <a:gd name="T37" fmla="*/ 1 h 241"/>
                  <a:gd name="T38" fmla="*/ 2920 w 4098"/>
                  <a:gd name="T39" fmla="*/ 55 h 241"/>
                  <a:gd name="T40" fmla="*/ 3068 w 4098"/>
                  <a:gd name="T41" fmla="*/ 67 h 241"/>
                  <a:gd name="T42" fmla="*/ 3215 w 4098"/>
                  <a:gd name="T43" fmla="*/ 94 h 241"/>
                  <a:gd name="T44" fmla="*/ 3361 w 4098"/>
                  <a:gd name="T45" fmla="*/ 82 h 241"/>
                  <a:gd name="T46" fmla="*/ 3509 w 4098"/>
                  <a:gd name="T47" fmla="*/ 98 h 241"/>
                  <a:gd name="T48" fmla="*/ 3656 w 4098"/>
                  <a:gd name="T49" fmla="*/ 95 h 241"/>
                  <a:gd name="T50" fmla="*/ 3803 w 4098"/>
                  <a:gd name="T51" fmla="*/ 89 h 241"/>
                  <a:gd name="T52" fmla="*/ 3951 w 4098"/>
                  <a:gd name="T53" fmla="*/ 241 h 241"/>
                  <a:gd name="T54" fmla="*/ 4098 w 4098"/>
                  <a:gd name="T55" fmla="*/ 241 h 241"/>
                  <a:gd name="T56" fmla="*/ 3975 w 4098"/>
                  <a:gd name="T57" fmla="*/ 241 h 241"/>
                  <a:gd name="T58" fmla="*/ 3828 w 4098"/>
                  <a:gd name="T59" fmla="*/ 241 h 241"/>
                  <a:gd name="T60" fmla="*/ 3681 w 4098"/>
                  <a:gd name="T61" fmla="*/ 122 h 241"/>
                  <a:gd name="T62" fmla="*/ 3533 w 4098"/>
                  <a:gd name="T63" fmla="*/ 117 h 241"/>
                  <a:gd name="T64" fmla="*/ 3386 w 4098"/>
                  <a:gd name="T65" fmla="*/ 107 h 241"/>
                  <a:gd name="T66" fmla="*/ 3240 w 4098"/>
                  <a:gd name="T67" fmla="*/ 118 h 241"/>
                  <a:gd name="T68" fmla="*/ 3092 w 4098"/>
                  <a:gd name="T69" fmla="*/ 121 h 241"/>
                  <a:gd name="T70" fmla="*/ 2945 w 4098"/>
                  <a:gd name="T71" fmla="*/ 117 h 241"/>
                  <a:gd name="T72" fmla="*/ 2798 w 4098"/>
                  <a:gd name="T73" fmla="*/ 113 h 241"/>
                  <a:gd name="T74" fmla="*/ 2650 w 4098"/>
                  <a:gd name="T75" fmla="*/ 109 h 241"/>
                  <a:gd name="T76" fmla="*/ 2503 w 4098"/>
                  <a:gd name="T77" fmla="*/ 116 h 241"/>
                  <a:gd name="T78" fmla="*/ 2356 w 4098"/>
                  <a:gd name="T79" fmla="*/ 117 h 241"/>
                  <a:gd name="T80" fmla="*/ 2208 w 4098"/>
                  <a:gd name="T81" fmla="*/ 100 h 241"/>
                  <a:gd name="T82" fmla="*/ 2061 w 4098"/>
                  <a:gd name="T83" fmla="*/ 108 h 241"/>
                  <a:gd name="T84" fmla="*/ 1915 w 4098"/>
                  <a:gd name="T85" fmla="*/ 108 h 241"/>
                  <a:gd name="T86" fmla="*/ 1767 w 4098"/>
                  <a:gd name="T87" fmla="*/ 117 h 241"/>
                  <a:gd name="T88" fmla="*/ 1620 w 4098"/>
                  <a:gd name="T89" fmla="*/ 90 h 241"/>
                  <a:gd name="T90" fmla="*/ 1473 w 4098"/>
                  <a:gd name="T91" fmla="*/ 93 h 241"/>
                  <a:gd name="T92" fmla="*/ 1325 w 4098"/>
                  <a:gd name="T93" fmla="*/ 95 h 241"/>
                  <a:gd name="T94" fmla="*/ 1178 w 4098"/>
                  <a:gd name="T95" fmla="*/ 110 h 241"/>
                  <a:gd name="T96" fmla="*/ 1031 w 4098"/>
                  <a:gd name="T97" fmla="*/ 94 h 241"/>
                  <a:gd name="T98" fmla="*/ 883 w 4098"/>
                  <a:gd name="T99" fmla="*/ 106 h 241"/>
                  <a:gd name="T100" fmla="*/ 737 w 4098"/>
                  <a:gd name="T101" fmla="*/ 106 h 241"/>
                  <a:gd name="T102" fmla="*/ 590 w 4098"/>
                  <a:gd name="T103" fmla="*/ 115 h 241"/>
                  <a:gd name="T104" fmla="*/ 442 w 4098"/>
                  <a:gd name="T105" fmla="*/ 97 h 241"/>
                  <a:gd name="T106" fmla="*/ 295 w 4098"/>
                  <a:gd name="T107" fmla="*/ 112 h 241"/>
                  <a:gd name="T108" fmla="*/ 148 w 4098"/>
                  <a:gd name="T109" fmla="*/ 112 h 241"/>
                  <a:gd name="T110" fmla="*/ 0 w 4098"/>
                  <a:gd name="T111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241">
                    <a:moveTo>
                      <a:pt x="0" y="95"/>
                    </a:moveTo>
                    <a:lnTo>
                      <a:pt x="25" y="100"/>
                    </a:lnTo>
                    <a:lnTo>
                      <a:pt x="50" y="106"/>
                    </a:lnTo>
                    <a:lnTo>
                      <a:pt x="74" y="110"/>
                    </a:lnTo>
                    <a:lnTo>
                      <a:pt x="99" y="112"/>
                    </a:lnTo>
                    <a:lnTo>
                      <a:pt x="123" y="114"/>
                    </a:lnTo>
                    <a:lnTo>
                      <a:pt x="148" y="111"/>
                    </a:lnTo>
                    <a:lnTo>
                      <a:pt x="172" y="105"/>
                    </a:lnTo>
                    <a:lnTo>
                      <a:pt x="197" y="103"/>
                    </a:lnTo>
                    <a:lnTo>
                      <a:pt x="221" y="105"/>
                    </a:lnTo>
                    <a:lnTo>
                      <a:pt x="246" y="104"/>
                    </a:lnTo>
                    <a:lnTo>
                      <a:pt x="271" y="107"/>
                    </a:lnTo>
                    <a:lnTo>
                      <a:pt x="295" y="109"/>
                    </a:lnTo>
                    <a:lnTo>
                      <a:pt x="320" y="111"/>
                    </a:lnTo>
                    <a:lnTo>
                      <a:pt x="344" y="112"/>
                    </a:lnTo>
                    <a:lnTo>
                      <a:pt x="369" y="105"/>
                    </a:lnTo>
                    <a:lnTo>
                      <a:pt x="393" y="97"/>
                    </a:lnTo>
                    <a:lnTo>
                      <a:pt x="418" y="93"/>
                    </a:lnTo>
                    <a:lnTo>
                      <a:pt x="442" y="91"/>
                    </a:lnTo>
                    <a:lnTo>
                      <a:pt x="467" y="88"/>
                    </a:lnTo>
                    <a:lnTo>
                      <a:pt x="492" y="83"/>
                    </a:lnTo>
                    <a:lnTo>
                      <a:pt x="516" y="78"/>
                    </a:lnTo>
                    <a:lnTo>
                      <a:pt x="541" y="74"/>
                    </a:lnTo>
                    <a:lnTo>
                      <a:pt x="565" y="74"/>
                    </a:lnTo>
                    <a:lnTo>
                      <a:pt x="590" y="79"/>
                    </a:lnTo>
                    <a:lnTo>
                      <a:pt x="614" y="83"/>
                    </a:lnTo>
                    <a:lnTo>
                      <a:pt x="639" y="86"/>
                    </a:lnTo>
                    <a:lnTo>
                      <a:pt x="663" y="93"/>
                    </a:lnTo>
                    <a:lnTo>
                      <a:pt x="688" y="96"/>
                    </a:lnTo>
                    <a:lnTo>
                      <a:pt x="712" y="97"/>
                    </a:lnTo>
                    <a:lnTo>
                      <a:pt x="737" y="93"/>
                    </a:lnTo>
                    <a:lnTo>
                      <a:pt x="761" y="88"/>
                    </a:lnTo>
                    <a:lnTo>
                      <a:pt x="785" y="90"/>
                    </a:lnTo>
                    <a:lnTo>
                      <a:pt x="810" y="86"/>
                    </a:lnTo>
                    <a:lnTo>
                      <a:pt x="834" y="84"/>
                    </a:lnTo>
                    <a:lnTo>
                      <a:pt x="859" y="91"/>
                    </a:lnTo>
                    <a:lnTo>
                      <a:pt x="883" y="94"/>
                    </a:lnTo>
                    <a:lnTo>
                      <a:pt x="908" y="95"/>
                    </a:lnTo>
                    <a:lnTo>
                      <a:pt x="932" y="98"/>
                    </a:lnTo>
                    <a:lnTo>
                      <a:pt x="957" y="93"/>
                    </a:lnTo>
                    <a:lnTo>
                      <a:pt x="982" y="90"/>
                    </a:lnTo>
                    <a:lnTo>
                      <a:pt x="1006" y="86"/>
                    </a:lnTo>
                    <a:lnTo>
                      <a:pt x="1031" y="87"/>
                    </a:lnTo>
                    <a:lnTo>
                      <a:pt x="1055" y="91"/>
                    </a:lnTo>
                    <a:lnTo>
                      <a:pt x="1080" y="93"/>
                    </a:lnTo>
                    <a:lnTo>
                      <a:pt x="1104" y="95"/>
                    </a:lnTo>
                    <a:lnTo>
                      <a:pt x="1129" y="100"/>
                    </a:lnTo>
                    <a:lnTo>
                      <a:pt x="1153" y="103"/>
                    </a:lnTo>
                    <a:lnTo>
                      <a:pt x="1178" y="109"/>
                    </a:lnTo>
                    <a:lnTo>
                      <a:pt x="1203" y="111"/>
                    </a:lnTo>
                    <a:lnTo>
                      <a:pt x="1227" y="110"/>
                    </a:lnTo>
                    <a:lnTo>
                      <a:pt x="1252" y="111"/>
                    </a:lnTo>
                    <a:lnTo>
                      <a:pt x="1276" y="110"/>
                    </a:lnTo>
                    <a:lnTo>
                      <a:pt x="1301" y="105"/>
                    </a:lnTo>
                    <a:lnTo>
                      <a:pt x="1325" y="95"/>
                    </a:lnTo>
                    <a:lnTo>
                      <a:pt x="1350" y="95"/>
                    </a:lnTo>
                    <a:lnTo>
                      <a:pt x="1374" y="93"/>
                    </a:lnTo>
                    <a:lnTo>
                      <a:pt x="1399" y="94"/>
                    </a:lnTo>
                    <a:lnTo>
                      <a:pt x="1424" y="92"/>
                    </a:lnTo>
                    <a:lnTo>
                      <a:pt x="1448" y="93"/>
                    </a:lnTo>
                    <a:lnTo>
                      <a:pt x="1473" y="93"/>
                    </a:lnTo>
                    <a:lnTo>
                      <a:pt x="1497" y="91"/>
                    </a:lnTo>
                    <a:lnTo>
                      <a:pt x="1522" y="92"/>
                    </a:lnTo>
                    <a:lnTo>
                      <a:pt x="1546" y="90"/>
                    </a:lnTo>
                    <a:lnTo>
                      <a:pt x="1571" y="88"/>
                    </a:lnTo>
                    <a:lnTo>
                      <a:pt x="1595" y="89"/>
                    </a:lnTo>
                    <a:lnTo>
                      <a:pt x="1620" y="90"/>
                    </a:lnTo>
                    <a:lnTo>
                      <a:pt x="1645" y="91"/>
                    </a:lnTo>
                    <a:lnTo>
                      <a:pt x="1669" y="93"/>
                    </a:lnTo>
                    <a:lnTo>
                      <a:pt x="1694" y="97"/>
                    </a:lnTo>
                    <a:lnTo>
                      <a:pt x="1718" y="100"/>
                    </a:lnTo>
                    <a:lnTo>
                      <a:pt x="1743" y="103"/>
                    </a:lnTo>
                    <a:lnTo>
                      <a:pt x="1767" y="116"/>
                    </a:lnTo>
                    <a:lnTo>
                      <a:pt x="1792" y="117"/>
                    </a:lnTo>
                    <a:lnTo>
                      <a:pt x="1816" y="116"/>
                    </a:lnTo>
                    <a:lnTo>
                      <a:pt x="1841" y="117"/>
                    </a:lnTo>
                    <a:lnTo>
                      <a:pt x="1866" y="117"/>
                    </a:lnTo>
                    <a:lnTo>
                      <a:pt x="1890" y="116"/>
                    </a:lnTo>
                    <a:lnTo>
                      <a:pt x="1915" y="103"/>
                    </a:lnTo>
                    <a:lnTo>
                      <a:pt x="1939" y="95"/>
                    </a:lnTo>
                    <a:lnTo>
                      <a:pt x="1964" y="96"/>
                    </a:lnTo>
                    <a:lnTo>
                      <a:pt x="1988" y="100"/>
                    </a:lnTo>
                    <a:lnTo>
                      <a:pt x="2013" y="103"/>
                    </a:lnTo>
                    <a:lnTo>
                      <a:pt x="2037" y="94"/>
                    </a:lnTo>
                    <a:lnTo>
                      <a:pt x="2061" y="95"/>
                    </a:lnTo>
                    <a:lnTo>
                      <a:pt x="2086" y="95"/>
                    </a:lnTo>
                    <a:lnTo>
                      <a:pt x="2110" y="96"/>
                    </a:lnTo>
                    <a:lnTo>
                      <a:pt x="2135" y="96"/>
                    </a:lnTo>
                    <a:lnTo>
                      <a:pt x="2159" y="93"/>
                    </a:lnTo>
                    <a:lnTo>
                      <a:pt x="2184" y="89"/>
                    </a:lnTo>
                    <a:lnTo>
                      <a:pt x="2208" y="82"/>
                    </a:lnTo>
                    <a:lnTo>
                      <a:pt x="2233" y="77"/>
                    </a:lnTo>
                    <a:lnTo>
                      <a:pt x="2257" y="75"/>
                    </a:lnTo>
                    <a:lnTo>
                      <a:pt x="2282" y="71"/>
                    </a:lnTo>
                    <a:lnTo>
                      <a:pt x="2307" y="63"/>
                    </a:lnTo>
                    <a:lnTo>
                      <a:pt x="2331" y="63"/>
                    </a:lnTo>
                    <a:lnTo>
                      <a:pt x="2356" y="60"/>
                    </a:lnTo>
                    <a:lnTo>
                      <a:pt x="2380" y="65"/>
                    </a:lnTo>
                    <a:lnTo>
                      <a:pt x="2405" y="69"/>
                    </a:lnTo>
                    <a:lnTo>
                      <a:pt x="2429" y="75"/>
                    </a:lnTo>
                    <a:lnTo>
                      <a:pt x="2454" y="67"/>
                    </a:lnTo>
                    <a:lnTo>
                      <a:pt x="2478" y="63"/>
                    </a:lnTo>
                    <a:lnTo>
                      <a:pt x="2503" y="48"/>
                    </a:lnTo>
                    <a:lnTo>
                      <a:pt x="2528" y="36"/>
                    </a:lnTo>
                    <a:lnTo>
                      <a:pt x="2552" y="21"/>
                    </a:lnTo>
                    <a:lnTo>
                      <a:pt x="2577" y="2"/>
                    </a:lnTo>
                    <a:lnTo>
                      <a:pt x="2601" y="4"/>
                    </a:lnTo>
                    <a:lnTo>
                      <a:pt x="2626" y="10"/>
                    </a:lnTo>
                    <a:lnTo>
                      <a:pt x="2650" y="18"/>
                    </a:lnTo>
                    <a:lnTo>
                      <a:pt x="2675" y="13"/>
                    </a:lnTo>
                    <a:lnTo>
                      <a:pt x="2699" y="13"/>
                    </a:lnTo>
                    <a:lnTo>
                      <a:pt x="2724" y="12"/>
                    </a:lnTo>
                    <a:lnTo>
                      <a:pt x="2748" y="1"/>
                    </a:lnTo>
                    <a:lnTo>
                      <a:pt x="2773" y="1"/>
                    </a:lnTo>
                    <a:lnTo>
                      <a:pt x="2798" y="6"/>
                    </a:lnTo>
                    <a:lnTo>
                      <a:pt x="2822" y="0"/>
                    </a:lnTo>
                    <a:lnTo>
                      <a:pt x="2847" y="7"/>
                    </a:lnTo>
                    <a:lnTo>
                      <a:pt x="2871" y="20"/>
                    </a:lnTo>
                    <a:lnTo>
                      <a:pt x="2896" y="41"/>
                    </a:lnTo>
                    <a:lnTo>
                      <a:pt x="2920" y="55"/>
                    </a:lnTo>
                    <a:lnTo>
                      <a:pt x="2945" y="63"/>
                    </a:lnTo>
                    <a:lnTo>
                      <a:pt x="2969" y="63"/>
                    </a:lnTo>
                    <a:lnTo>
                      <a:pt x="2994" y="70"/>
                    </a:lnTo>
                    <a:lnTo>
                      <a:pt x="3019" y="67"/>
                    </a:lnTo>
                    <a:lnTo>
                      <a:pt x="3043" y="65"/>
                    </a:lnTo>
                    <a:lnTo>
                      <a:pt x="3068" y="67"/>
                    </a:lnTo>
                    <a:lnTo>
                      <a:pt x="3092" y="76"/>
                    </a:lnTo>
                    <a:lnTo>
                      <a:pt x="3117" y="81"/>
                    </a:lnTo>
                    <a:lnTo>
                      <a:pt x="3141" y="87"/>
                    </a:lnTo>
                    <a:lnTo>
                      <a:pt x="3166" y="91"/>
                    </a:lnTo>
                    <a:lnTo>
                      <a:pt x="3190" y="91"/>
                    </a:lnTo>
                    <a:lnTo>
                      <a:pt x="3215" y="94"/>
                    </a:lnTo>
                    <a:lnTo>
                      <a:pt x="3240" y="95"/>
                    </a:lnTo>
                    <a:lnTo>
                      <a:pt x="3264" y="98"/>
                    </a:lnTo>
                    <a:lnTo>
                      <a:pt x="3288" y="95"/>
                    </a:lnTo>
                    <a:lnTo>
                      <a:pt x="3312" y="96"/>
                    </a:lnTo>
                    <a:lnTo>
                      <a:pt x="3337" y="93"/>
                    </a:lnTo>
                    <a:lnTo>
                      <a:pt x="3361" y="82"/>
                    </a:lnTo>
                    <a:lnTo>
                      <a:pt x="3386" y="81"/>
                    </a:lnTo>
                    <a:lnTo>
                      <a:pt x="3410" y="85"/>
                    </a:lnTo>
                    <a:lnTo>
                      <a:pt x="3435" y="88"/>
                    </a:lnTo>
                    <a:lnTo>
                      <a:pt x="3460" y="91"/>
                    </a:lnTo>
                    <a:lnTo>
                      <a:pt x="3484" y="93"/>
                    </a:lnTo>
                    <a:lnTo>
                      <a:pt x="3509" y="98"/>
                    </a:lnTo>
                    <a:lnTo>
                      <a:pt x="3533" y="101"/>
                    </a:lnTo>
                    <a:lnTo>
                      <a:pt x="3558" y="103"/>
                    </a:lnTo>
                    <a:lnTo>
                      <a:pt x="3582" y="103"/>
                    </a:lnTo>
                    <a:lnTo>
                      <a:pt x="3607" y="98"/>
                    </a:lnTo>
                    <a:lnTo>
                      <a:pt x="3631" y="95"/>
                    </a:lnTo>
                    <a:lnTo>
                      <a:pt x="3656" y="95"/>
                    </a:lnTo>
                    <a:lnTo>
                      <a:pt x="3681" y="93"/>
                    </a:lnTo>
                    <a:lnTo>
                      <a:pt x="3705" y="87"/>
                    </a:lnTo>
                    <a:lnTo>
                      <a:pt x="3730" y="80"/>
                    </a:lnTo>
                    <a:lnTo>
                      <a:pt x="3754" y="80"/>
                    </a:lnTo>
                    <a:lnTo>
                      <a:pt x="3779" y="85"/>
                    </a:lnTo>
                    <a:lnTo>
                      <a:pt x="3803" y="89"/>
                    </a:lnTo>
                    <a:lnTo>
                      <a:pt x="3828" y="241"/>
                    </a:lnTo>
                    <a:lnTo>
                      <a:pt x="3852" y="241"/>
                    </a:lnTo>
                    <a:lnTo>
                      <a:pt x="3877" y="241"/>
                    </a:lnTo>
                    <a:lnTo>
                      <a:pt x="3902" y="241"/>
                    </a:lnTo>
                    <a:lnTo>
                      <a:pt x="3926" y="241"/>
                    </a:lnTo>
                    <a:lnTo>
                      <a:pt x="3951" y="241"/>
                    </a:lnTo>
                    <a:lnTo>
                      <a:pt x="3975" y="241"/>
                    </a:lnTo>
                    <a:lnTo>
                      <a:pt x="4000" y="241"/>
                    </a:lnTo>
                    <a:lnTo>
                      <a:pt x="4024" y="241"/>
                    </a:lnTo>
                    <a:lnTo>
                      <a:pt x="4049" y="241"/>
                    </a:lnTo>
                    <a:lnTo>
                      <a:pt x="4073" y="241"/>
                    </a:lnTo>
                    <a:lnTo>
                      <a:pt x="4098" y="241"/>
                    </a:lnTo>
                    <a:lnTo>
                      <a:pt x="4098" y="241"/>
                    </a:lnTo>
                    <a:lnTo>
                      <a:pt x="4073" y="241"/>
                    </a:lnTo>
                    <a:lnTo>
                      <a:pt x="4049" y="241"/>
                    </a:lnTo>
                    <a:lnTo>
                      <a:pt x="4024" y="241"/>
                    </a:lnTo>
                    <a:lnTo>
                      <a:pt x="4000" y="241"/>
                    </a:lnTo>
                    <a:lnTo>
                      <a:pt x="3975" y="241"/>
                    </a:lnTo>
                    <a:lnTo>
                      <a:pt x="3951" y="241"/>
                    </a:lnTo>
                    <a:lnTo>
                      <a:pt x="3926" y="241"/>
                    </a:lnTo>
                    <a:lnTo>
                      <a:pt x="3902" y="241"/>
                    </a:lnTo>
                    <a:lnTo>
                      <a:pt x="3877" y="241"/>
                    </a:lnTo>
                    <a:lnTo>
                      <a:pt x="3852" y="241"/>
                    </a:lnTo>
                    <a:lnTo>
                      <a:pt x="3828" y="241"/>
                    </a:lnTo>
                    <a:lnTo>
                      <a:pt x="3803" y="119"/>
                    </a:lnTo>
                    <a:lnTo>
                      <a:pt x="3779" y="119"/>
                    </a:lnTo>
                    <a:lnTo>
                      <a:pt x="3754" y="119"/>
                    </a:lnTo>
                    <a:lnTo>
                      <a:pt x="3730" y="120"/>
                    </a:lnTo>
                    <a:lnTo>
                      <a:pt x="3705" y="121"/>
                    </a:lnTo>
                    <a:lnTo>
                      <a:pt x="3681" y="122"/>
                    </a:lnTo>
                    <a:lnTo>
                      <a:pt x="3656" y="123"/>
                    </a:lnTo>
                    <a:lnTo>
                      <a:pt x="3631" y="120"/>
                    </a:lnTo>
                    <a:lnTo>
                      <a:pt x="3607" y="121"/>
                    </a:lnTo>
                    <a:lnTo>
                      <a:pt x="3582" y="122"/>
                    </a:lnTo>
                    <a:lnTo>
                      <a:pt x="3558" y="120"/>
                    </a:lnTo>
                    <a:lnTo>
                      <a:pt x="3533" y="117"/>
                    </a:lnTo>
                    <a:lnTo>
                      <a:pt x="3509" y="117"/>
                    </a:lnTo>
                    <a:lnTo>
                      <a:pt x="3484" y="115"/>
                    </a:lnTo>
                    <a:lnTo>
                      <a:pt x="3460" y="114"/>
                    </a:lnTo>
                    <a:lnTo>
                      <a:pt x="3435" y="112"/>
                    </a:lnTo>
                    <a:lnTo>
                      <a:pt x="3410" y="111"/>
                    </a:lnTo>
                    <a:lnTo>
                      <a:pt x="3386" y="107"/>
                    </a:lnTo>
                    <a:lnTo>
                      <a:pt x="3361" y="107"/>
                    </a:lnTo>
                    <a:lnTo>
                      <a:pt x="3337" y="115"/>
                    </a:lnTo>
                    <a:lnTo>
                      <a:pt x="3312" y="117"/>
                    </a:lnTo>
                    <a:lnTo>
                      <a:pt x="3288" y="117"/>
                    </a:lnTo>
                    <a:lnTo>
                      <a:pt x="3264" y="119"/>
                    </a:lnTo>
                    <a:lnTo>
                      <a:pt x="3240" y="118"/>
                    </a:lnTo>
                    <a:lnTo>
                      <a:pt x="3215" y="117"/>
                    </a:lnTo>
                    <a:lnTo>
                      <a:pt x="3190" y="116"/>
                    </a:lnTo>
                    <a:lnTo>
                      <a:pt x="3166" y="117"/>
                    </a:lnTo>
                    <a:lnTo>
                      <a:pt x="3141" y="117"/>
                    </a:lnTo>
                    <a:lnTo>
                      <a:pt x="3117" y="119"/>
                    </a:lnTo>
                    <a:lnTo>
                      <a:pt x="3092" y="121"/>
                    </a:lnTo>
                    <a:lnTo>
                      <a:pt x="3068" y="121"/>
                    </a:lnTo>
                    <a:lnTo>
                      <a:pt x="3043" y="122"/>
                    </a:lnTo>
                    <a:lnTo>
                      <a:pt x="3019" y="120"/>
                    </a:lnTo>
                    <a:lnTo>
                      <a:pt x="2994" y="120"/>
                    </a:lnTo>
                    <a:lnTo>
                      <a:pt x="2969" y="117"/>
                    </a:lnTo>
                    <a:lnTo>
                      <a:pt x="2945" y="117"/>
                    </a:lnTo>
                    <a:lnTo>
                      <a:pt x="2920" y="115"/>
                    </a:lnTo>
                    <a:lnTo>
                      <a:pt x="2896" y="114"/>
                    </a:lnTo>
                    <a:lnTo>
                      <a:pt x="2871" y="112"/>
                    </a:lnTo>
                    <a:lnTo>
                      <a:pt x="2847" y="112"/>
                    </a:lnTo>
                    <a:lnTo>
                      <a:pt x="2822" y="112"/>
                    </a:lnTo>
                    <a:lnTo>
                      <a:pt x="2798" y="113"/>
                    </a:lnTo>
                    <a:lnTo>
                      <a:pt x="2773" y="113"/>
                    </a:lnTo>
                    <a:lnTo>
                      <a:pt x="2748" y="111"/>
                    </a:lnTo>
                    <a:lnTo>
                      <a:pt x="2724" y="109"/>
                    </a:lnTo>
                    <a:lnTo>
                      <a:pt x="2699" y="106"/>
                    </a:lnTo>
                    <a:lnTo>
                      <a:pt x="2675" y="105"/>
                    </a:lnTo>
                    <a:lnTo>
                      <a:pt x="2650" y="109"/>
                    </a:lnTo>
                    <a:lnTo>
                      <a:pt x="2626" y="115"/>
                    </a:lnTo>
                    <a:lnTo>
                      <a:pt x="2601" y="116"/>
                    </a:lnTo>
                    <a:lnTo>
                      <a:pt x="2577" y="114"/>
                    </a:lnTo>
                    <a:lnTo>
                      <a:pt x="2552" y="115"/>
                    </a:lnTo>
                    <a:lnTo>
                      <a:pt x="2528" y="116"/>
                    </a:lnTo>
                    <a:lnTo>
                      <a:pt x="2503" y="116"/>
                    </a:lnTo>
                    <a:lnTo>
                      <a:pt x="2478" y="120"/>
                    </a:lnTo>
                    <a:lnTo>
                      <a:pt x="2454" y="120"/>
                    </a:lnTo>
                    <a:lnTo>
                      <a:pt x="2429" y="119"/>
                    </a:lnTo>
                    <a:lnTo>
                      <a:pt x="2405" y="118"/>
                    </a:lnTo>
                    <a:lnTo>
                      <a:pt x="2380" y="117"/>
                    </a:lnTo>
                    <a:lnTo>
                      <a:pt x="2356" y="117"/>
                    </a:lnTo>
                    <a:lnTo>
                      <a:pt x="2331" y="115"/>
                    </a:lnTo>
                    <a:lnTo>
                      <a:pt x="2307" y="113"/>
                    </a:lnTo>
                    <a:lnTo>
                      <a:pt x="2282" y="110"/>
                    </a:lnTo>
                    <a:lnTo>
                      <a:pt x="2257" y="104"/>
                    </a:lnTo>
                    <a:lnTo>
                      <a:pt x="2233" y="100"/>
                    </a:lnTo>
                    <a:lnTo>
                      <a:pt x="2208" y="100"/>
                    </a:lnTo>
                    <a:lnTo>
                      <a:pt x="2184" y="101"/>
                    </a:lnTo>
                    <a:lnTo>
                      <a:pt x="2159" y="102"/>
                    </a:lnTo>
                    <a:lnTo>
                      <a:pt x="2135" y="103"/>
                    </a:lnTo>
                    <a:lnTo>
                      <a:pt x="2110" y="104"/>
                    </a:lnTo>
                    <a:lnTo>
                      <a:pt x="2086" y="106"/>
                    </a:lnTo>
                    <a:lnTo>
                      <a:pt x="2061" y="108"/>
                    </a:lnTo>
                    <a:lnTo>
                      <a:pt x="2037" y="104"/>
                    </a:lnTo>
                    <a:lnTo>
                      <a:pt x="2013" y="109"/>
                    </a:lnTo>
                    <a:lnTo>
                      <a:pt x="1988" y="106"/>
                    </a:lnTo>
                    <a:lnTo>
                      <a:pt x="1964" y="104"/>
                    </a:lnTo>
                    <a:lnTo>
                      <a:pt x="1939" y="102"/>
                    </a:lnTo>
                    <a:lnTo>
                      <a:pt x="1915" y="108"/>
                    </a:lnTo>
                    <a:lnTo>
                      <a:pt x="1890" y="120"/>
                    </a:lnTo>
                    <a:lnTo>
                      <a:pt x="1866" y="120"/>
                    </a:lnTo>
                    <a:lnTo>
                      <a:pt x="1841" y="119"/>
                    </a:lnTo>
                    <a:lnTo>
                      <a:pt x="1816" y="118"/>
                    </a:lnTo>
                    <a:lnTo>
                      <a:pt x="1792" y="118"/>
                    </a:lnTo>
                    <a:lnTo>
                      <a:pt x="1767" y="117"/>
                    </a:lnTo>
                    <a:lnTo>
                      <a:pt x="1743" y="104"/>
                    </a:lnTo>
                    <a:lnTo>
                      <a:pt x="1718" y="100"/>
                    </a:lnTo>
                    <a:lnTo>
                      <a:pt x="1694" y="97"/>
                    </a:lnTo>
                    <a:lnTo>
                      <a:pt x="1669" y="93"/>
                    </a:lnTo>
                    <a:lnTo>
                      <a:pt x="1645" y="92"/>
                    </a:lnTo>
                    <a:lnTo>
                      <a:pt x="1620" y="90"/>
                    </a:lnTo>
                    <a:lnTo>
                      <a:pt x="1595" y="89"/>
                    </a:lnTo>
                    <a:lnTo>
                      <a:pt x="1571" y="88"/>
                    </a:lnTo>
                    <a:lnTo>
                      <a:pt x="1546" y="90"/>
                    </a:lnTo>
                    <a:lnTo>
                      <a:pt x="1522" y="92"/>
                    </a:lnTo>
                    <a:lnTo>
                      <a:pt x="1497" y="91"/>
                    </a:lnTo>
                    <a:lnTo>
                      <a:pt x="1473" y="93"/>
                    </a:lnTo>
                    <a:lnTo>
                      <a:pt x="1448" y="93"/>
                    </a:lnTo>
                    <a:lnTo>
                      <a:pt x="1424" y="92"/>
                    </a:lnTo>
                    <a:lnTo>
                      <a:pt x="1399" y="94"/>
                    </a:lnTo>
                    <a:lnTo>
                      <a:pt x="1374" y="93"/>
                    </a:lnTo>
                    <a:lnTo>
                      <a:pt x="1350" y="95"/>
                    </a:lnTo>
                    <a:lnTo>
                      <a:pt x="1325" y="95"/>
                    </a:lnTo>
                    <a:lnTo>
                      <a:pt x="1301" y="105"/>
                    </a:lnTo>
                    <a:lnTo>
                      <a:pt x="1276" y="110"/>
                    </a:lnTo>
                    <a:lnTo>
                      <a:pt x="1252" y="111"/>
                    </a:lnTo>
                    <a:lnTo>
                      <a:pt x="1227" y="110"/>
                    </a:lnTo>
                    <a:lnTo>
                      <a:pt x="1203" y="111"/>
                    </a:lnTo>
                    <a:lnTo>
                      <a:pt x="1178" y="110"/>
                    </a:lnTo>
                    <a:lnTo>
                      <a:pt x="1153" y="105"/>
                    </a:lnTo>
                    <a:lnTo>
                      <a:pt x="1129" y="103"/>
                    </a:lnTo>
                    <a:lnTo>
                      <a:pt x="1104" y="99"/>
                    </a:lnTo>
                    <a:lnTo>
                      <a:pt x="1080" y="98"/>
                    </a:lnTo>
                    <a:lnTo>
                      <a:pt x="1055" y="96"/>
                    </a:lnTo>
                    <a:lnTo>
                      <a:pt x="1031" y="94"/>
                    </a:lnTo>
                    <a:lnTo>
                      <a:pt x="1006" y="93"/>
                    </a:lnTo>
                    <a:lnTo>
                      <a:pt x="982" y="96"/>
                    </a:lnTo>
                    <a:lnTo>
                      <a:pt x="957" y="98"/>
                    </a:lnTo>
                    <a:lnTo>
                      <a:pt x="932" y="103"/>
                    </a:lnTo>
                    <a:lnTo>
                      <a:pt x="908" y="101"/>
                    </a:lnTo>
                    <a:lnTo>
                      <a:pt x="883" y="106"/>
                    </a:lnTo>
                    <a:lnTo>
                      <a:pt x="859" y="107"/>
                    </a:lnTo>
                    <a:lnTo>
                      <a:pt x="834" y="104"/>
                    </a:lnTo>
                    <a:lnTo>
                      <a:pt x="810" y="107"/>
                    </a:lnTo>
                    <a:lnTo>
                      <a:pt x="785" y="109"/>
                    </a:lnTo>
                    <a:lnTo>
                      <a:pt x="761" y="103"/>
                    </a:lnTo>
                    <a:lnTo>
                      <a:pt x="737" y="106"/>
                    </a:lnTo>
                    <a:lnTo>
                      <a:pt x="712" y="111"/>
                    </a:lnTo>
                    <a:lnTo>
                      <a:pt x="688" y="113"/>
                    </a:lnTo>
                    <a:lnTo>
                      <a:pt x="663" y="116"/>
                    </a:lnTo>
                    <a:lnTo>
                      <a:pt x="639" y="116"/>
                    </a:lnTo>
                    <a:lnTo>
                      <a:pt x="614" y="117"/>
                    </a:lnTo>
                    <a:lnTo>
                      <a:pt x="590" y="115"/>
                    </a:lnTo>
                    <a:lnTo>
                      <a:pt x="565" y="113"/>
                    </a:lnTo>
                    <a:lnTo>
                      <a:pt x="541" y="112"/>
                    </a:lnTo>
                    <a:lnTo>
                      <a:pt x="516" y="111"/>
                    </a:lnTo>
                    <a:lnTo>
                      <a:pt x="492" y="108"/>
                    </a:lnTo>
                    <a:lnTo>
                      <a:pt x="467" y="102"/>
                    </a:lnTo>
                    <a:lnTo>
                      <a:pt x="442" y="97"/>
                    </a:lnTo>
                    <a:lnTo>
                      <a:pt x="418" y="97"/>
                    </a:lnTo>
                    <a:lnTo>
                      <a:pt x="393" y="100"/>
                    </a:lnTo>
                    <a:lnTo>
                      <a:pt x="369" y="107"/>
                    </a:lnTo>
                    <a:lnTo>
                      <a:pt x="344" y="113"/>
                    </a:lnTo>
                    <a:lnTo>
                      <a:pt x="320" y="113"/>
                    </a:lnTo>
                    <a:lnTo>
                      <a:pt x="295" y="112"/>
                    </a:lnTo>
                    <a:lnTo>
                      <a:pt x="271" y="111"/>
                    </a:lnTo>
                    <a:lnTo>
                      <a:pt x="246" y="106"/>
                    </a:lnTo>
                    <a:lnTo>
                      <a:pt x="221" y="108"/>
                    </a:lnTo>
                    <a:lnTo>
                      <a:pt x="197" y="105"/>
                    </a:lnTo>
                    <a:lnTo>
                      <a:pt x="172" y="107"/>
                    </a:lnTo>
                    <a:lnTo>
                      <a:pt x="148" y="112"/>
                    </a:lnTo>
                    <a:lnTo>
                      <a:pt x="123" y="115"/>
                    </a:lnTo>
                    <a:lnTo>
                      <a:pt x="99" y="115"/>
                    </a:lnTo>
                    <a:lnTo>
                      <a:pt x="74" y="116"/>
                    </a:lnTo>
                    <a:lnTo>
                      <a:pt x="50" y="116"/>
                    </a:lnTo>
                    <a:lnTo>
                      <a:pt x="25" y="114"/>
                    </a:lnTo>
                    <a:lnTo>
                      <a:pt x="0" y="11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87AEDD"/>
              </a:solidFill>
              <a:ln w="6350">
                <a:solidFill>
                  <a:sysClr val="window" lastClr="FFFFFF"/>
                </a:solidFill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089" name="Freeform 151">
                <a:extLst>
                  <a:ext uri="{FF2B5EF4-FFF2-40B4-BE49-F238E27FC236}">
                    <a16:creationId xmlns:a16="http://schemas.microsoft.com/office/drawing/2014/main" id="{B35DE352-8497-E5D6-3348-F5F40641C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681538"/>
                <a:ext cx="6505575" cy="747712"/>
              </a:xfrm>
              <a:custGeom>
                <a:avLst/>
                <a:gdLst>
                  <a:gd name="T0" fmla="*/ 123 w 4098"/>
                  <a:gd name="T1" fmla="*/ 272 h 471"/>
                  <a:gd name="T2" fmla="*/ 271 w 4098"/>
                  <a:gd name="T3" fmla="*/ 298 h 471"/>
                  <a:gd name="T4" fmla="*/ 418 w 4098"/>
                  <a:gd name="T5" fmla="*/ 218 h 471"/>
                  <a:gd name="T6" fmla="*/ 565 w 4098"/>
                  <a:gd name="T7" fmla="*/ 127 h 471"/>
                  <a:gd name="T8" fmla="*/ 712 w 4098"/>
                  <a:gd name="T9" fmla="*/ 182 h 471"/>
                  <a:gd name="T10" fmla="*/ 859 w 4098"/>
                  <a:gd name="T11" fmla="*/ 266 h 471"/>
                  <a:gd name="T12" fmla="*/ 1006 w 4098"/>
                  <a:gd name="T13" fmla="*/ 269 h 471"/>
                  <a:gd name="T14" fmla="*/ 1153 w 4098"/>
                  <a:gd name="T15" fmla="*/ 307 h 471"/>
                  <a:gd name="T16" fmla="*/ 1301 w 4098"/>
                  <a:gd name="T17" fmla="*/ 325 h 471"/>
                  <a:gd name="T18" fmla="*/ 1448 w 4098"/>
                  <a:gd name="T19" fmla="*/ 321 h 471"/>
                  <a:gd name="T20" fmla="*/ 1595 w 4098"/>
                  <a:gd name="T21" fmla="*/ 317 h 471"/>
                  <a:gd name="T22" fmla="*/ 1743 w 4098"/>
                  <a:gd name="T23" fmla="*/ 328 h 471"/>
                  <a:gd name="T24" fmla="*/ 1890 w 4098"/>
                  <a:gd name="T25" fmla="*/ 339 h 471"/>
                  <a:gd name="T26" fmla="*/ 2037 w 4098"/>
                  <a:gd name="T27" fmla="*/ 307 h 471"/>
                  <a:gd name="T28" fmla="*/ 2184 w 4098"/>
                  <a:gd name="T29" fmla="*/ 284 h 471"/>
                  <a:gd name="T30" fmla="*/ 2331 w 4098"/>
                  <a:gd name="T31" fmla="*/ 215 h 471"/>
                  <a:gd name="T32" fmla="*/ 2478 w 4098"/>
                  <a:gd name="T33" fmla="*/ 184 h 471"/>
                  <a:gd name="T34" fmla="*/ 2626 w 4098"/>
                  <a:gd name="T35" fmla="*/ 52 h 471"/>
                  <a:gd name="T36" fmla="*/ 2773 w 4098"/>
                  <a:gd name="T37" fmla="*/ 7 h 471"/>
                  <a:gd name="T38" fmla="*/ 2920 w 4098"/>
                  <a:gd name="T39" fmla="*/ 113 h 471"/>
                  <a:gd name="T40" fmla="*/ 3068 w 4098"/>
                  <a:gd name="T41" fmla="*/ 191 h 471"/>
                  <a:gd name="T42" fmla="*/ 3215 w 4098"/>
                  <a:gd name="T43" fmla="*/ 281 h 471"/>
                  <a:gd name="T44" fmla="*/ 3361 w 4098"/>
                  <a:gd name="T45" fmla="*/ 268 h 471"/>
                  <a:gd name="T46" fmla="*/ 3509 w 4098"/>
                  <a:gd name="T47" fmla="*/ 304 h 471"/>
                  <a:gd name="T48" fmla="*/ 3656 w 4098"/>
                  <a:gd name="T49" fmla="*/ 310 h 471"/>
                  <a:gd name="T50" fmla="*/ 3803 w 4098"/>
                  <a:gd name="T51" fmla="*/ 303 h 471"/>
                  <a:gd name="T52" fmla="*/ 3951 w 4098"/>
                  <a:gd name="T53" fmla="*/ 471 h 471"/>
                  <a:gd name="T54" fmla="*/ 4098 w 4098"/>
                  <a:gd name="T55" fmla="*/ 471 h 471"/>
                  <a:gd name="T56" fmla="*/ 3975 w 4098"/>
                  <a:gd name="T57" fmla="*/ 471 h 471"/>
                  <a:gd name="T58" fmla="*/ 3828 w 4098"/>
                  <a:gd name="T59" fmla="*/ 471 h 471"/>
                  <a:gd name="T60" fmla="*/ 3681 w 4098"/>
                  <a:gd name="T61" fmla="*/ 323 h 471"/>
                  <a:gd name="T62" fmla="*/ 3533 w 4098"/>
                  <a:gd name="T63" fmla="*/ 331 h 471"/>
                  <a:gd name="T64" fmla="*/ 3386 w 4098"/>
                  <a:gd name="T65" fmla="*/ 311 h 471"/>
                  <a:gd name="T66" fmla="*/ 3240 w 4098"/>
                  <a:gd name="T67" fmla="*/ 325 h 471"/>
                  <a:gd name="T68" fmla="*/ 3092 w 4098"/>
                  <a:gd name="T69" fmla="*/ 306 h 471"/>
                  <a:gd name="T70" fmla="*/ 2945 w 4098"/>
                  <a:gd name="T71" fmla="*/ 293 h 471"/>
                  <a:gd name="T72" fmla="*/ 2798 w 4098"/>
                  <a:gd name="T73" fmla="*/ 236 h 471"/>
                  <a:gd name="T74" fmla="*/ 2650 w 4098"/>
                  <a:gd name="T75" fmla="*/ 248 h 471"/>
                  <a:gd name="T76" fmla="*/ 2503 w 4098"/>
                  <a:gd name="T77" fmla="*/ 278 h 471"/>
                  <a:gd name="T78" fmla="*/ 2356 w 4098"/>
                  <a:gd name="T79" fmla="*/ 290 h 471"/>
                  <a:gd name="T80" fmla="*/ 2208 w 4098"/>
                  <a:gd name="T81" fmla="*/ 312 h 471"/>
                  <a:gd name="T82" fmla="*/ 2061 w 4098"/>
                  <a:gd name="T83" fmla="*/ 325 h 471"/>
                  <a:gd name="T84" fmla="*/ 1915 w 4098"/>
                  <a:gd name="T85" fmla="*/ 333 h 471"/>
                  <a:gd name="T86" fmla="*/ 1767 w 4098"/>
                  <a:gd name="T87" fmla="*/ 346 h 471"/>
                  <a:gd name="T88" fmla="*/ 1620 w 4098"/>
                  <a:gd name="T89" fmla="*/ 320 h 471"/>
                  <a:gd name="T90" fmla="*/ 1473 w 4098"/>
                  <a:gd name="T91" fmla="*/ 323 h 471"/>
                  <a:gd name="T92" fmla="*/ 1325 w 4098"/>
                  <a:gd name="T93" fmla="*/ 325 h 471"/>
                  <a:gd name="T94" fmla="*/ 1178 w 4098"/>
                  <a:gd name="T95" fmla="*/ 339 h 471"/>
                  <a:gd name="T96" fmla="*/ 1031 w 4098"/>
                  <a:gd name="T97" fmla="*/ 317 h 471"/>
                  <a:gd name="T98" fmla="*/ 883 w 4098"/>
                  <a:gd name="T99" fmla="*/ 324 h 471"/>
                  <a:gd name="T100" fmla="*/ 737 w 4098"/>
                  <a:gd name="T101" fmla="*/ 323 h 471"/>
                  <a:gd name="T102" fmla="*/ 590 w 4098"/>
                  <a:gd name="T103" fmla="*/ 309 h 471"/>
                  <a:gd name="T104" fmla="*/ 442 w 4098"/>
                  <a:gd name="T105" fmla="*/ 321 h 471"/>
                  <a:gd name="T106" fmla="*/ 295 w 4098"/>
                  <a:gd name="T107" fmla="*/ 339 h 471"/>
                  <a:gd name="T108" fmla="*/ 148 w 4098"/>
                  <a:gd name="T109" fmla="*/ 341 h 471"/>
                  <a:gd name="T110" fmla="*/ 0 w 4098"/>
                  <a:gd name="T111" fmla="*/ 32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471">
                    <a:moveTo>
                      <a:pt x="0" y="223"/>
                    </a:moveTo>
                    <a:lnTo>
                      <a:pt x="25" y="241"/>
                    </a:lnTo>
                    <a:lnTo>
                      <a:pt x="50" y="254"/>
                    </a:lnTo>
                    <a:lnTo>
                      <a:pt x="74" y="263"/>
                    </a:lnTo>
                    <a:lnTo>
                      <a:pt x="99" y="269"/>
                    </a:lnTo>
                    <a:lnTo>
                      <a:pt x="123" y="272"/>
                    </a:lnTo>
                    <a:lnTo>
                      <a:pt x="148" y="269"/>
                    </a:lnTo>
                    <a:lnTo>
                      <a:pt x="172" y="264"/>
                    </a:lnTo>
                    <a:lnTo>
                      <a:pt x="197" y="267"/>
                    </a:lnTo>
                    <a:lnTo>
                      <a:pt x="221" y="282"/>
                    </a:lnTo>
                    <a:lnTo>
                      <a:pt x="246" y="293"/>
                    </a:lnTo>
                    <a:lnTo>
                      <a:pt x="271" y="298"/>
                    </a:lnTo>
                    <a:lnTo>
                      <a:pt x="295" y="306"/>
                    </a:lnTo>
                    <a:lnTo>
                      <a:pt x="320" y="306"/>
                    </a:lnTo>
                    <a:lnTo>
                      <a:pt x="344" y="304"/>
                    </a:lnTo>
                    <a:lnTo>
                      <a:pt x="369" y="290"/>
                    </a:lnTo>
                    <a:lnTo>
                      <a:pt x="393" y="258"/>
                    </a:lnTo>
                    <a:lnTo>
                      <a:pt x="418" y="218"/>
                    </a:lnTo>
                    <a:lnTo>
                      <a:pt x="442" y="183"/>
                    </a:lnTo>
                    <a:lnTo>
                      <a:pt x="467" y="161"/>
                    </a:lnTo>
                    <a:lnTo>
                      <a:pt x="492" y="150"/>
                    </a:lnTo>
                    <a:lnTo>
                      <a:pt x="516" y="141"/>
                    </a:lnTo>
                    <a:lnTo>
                      <a:pt x="541" y="135"/>
                    </a:lnTo>
                    <a:lnTo>
                      <a:pt x="565" y="127"/>
                    </a:lnTo>
                    <a:lnTo>
                      <a:pt x="590" y="133"/>
                    </a:lnTo>
                    <a:lnTo>
                      <a:pt x="614" y="142"/>
                    </a:lnTo>
                    <a:lnTo>
                      <a:pt x="639" y="149"/>
                    </a:lnTo>
                    <a:lnTo>
                      <a:pt x="663" y="158"/>
                    </a:lnTo>
                    <a:lnTo>
                      <a:pt x="688" y="170"/>
                    </a:lnTo>
                    <a:lnTo>
                      <a:pt x="712" y="182"/>
                    </a:lnTo>
                    <a:lnTo>
                      <a:pt x="737" y="192"/>
                    </a:lnTo>
                    <a:lnTo>
                      <a:pt x="761" y="194"/>
                    </a:lnTo>
                    <a:lnTo>
                      <a:pt x="785" y="210"/>
                    </a:lnTo>
                    <a:lnTo>
                      <a:pt x="810" y="229"/>
                    </a:lnTo>
                    <a:lnTo>
                      <a:pt x="834" y="245"/>
                    </a:lnTo>
                    <a:lnTo>
                      <a:pt x="859" y="266"/>
                    </a:lnTo>
                    <a:lnTo>
                      <a:pt x="883" y="285"/>
                    </a:lnTo>
                    <a:lnTo>
                      <a:pt x="908" y="294"/>
                    </a:lnTo>
                    <a:lnTo>
                      <a:pt x="932" y="296"/>
                    </a:lnTo>
                    <a:lnTo>
                      <a:pt x="957" y="290"/>
                    </a:lnTo>
                    <a:lnTo>
                      <a:pt x="982" y="278"/>
                    </a:lnTo>
                    <a:lnTo>
                      <a:pt x="1006" y="269"/>
                    </a:lnTo>
                    <a:lnTo>
                      <a:pt x="1031" y="272"/>
                    </a:lnTo>
                    <a:lnTo>
                      <a:pt x="1055" y="278"/>
                    </a:lnTo>
                    <a:lnTo>
                      <a:pt x="1080" y="285"/>
                    </a:lnTo>
                    <a:lnTo>
                      <a:pt x="1104" y="291"/>
                    </a:lnTo>
                    <a:lnTo>
                      <a:pt x="1129" y="299"/>
                    </a:lnTo>
                    <a:lnTo>
                      <a:pt x="1153" y="307"/>
                    </a:lnTo>
                    <a:lnTo>
                      <a:pt x="1178" y="315"/>
                    </a:lnTo>
                    <a:lnTo>
                      <a:pt x="1203" y="320"/>
                    </a:lnTo>
                    <a:lnTo>
                      <a:pt x="1227" y="321"/>
                    </a:lnTo>
                    <a:lnTo>
                      <a:pt x="1252" y="324"/>
                    </a:lnTo>
                    <a:lnTo>
                      <a:pt x="1276" y="328"/>
                    </a:lnTo>
                    <a:lnTo>
                      <a:pt x="1301" y="325"/>
                    </a:lnTo>
                    <a:lnTo>
                      <a:pt x="1325" y="317"/>
                    </a:lnTo>
                    <a:lnTo>
                      <a:pt x="1350" y="318"/>
                    </a:lnTo>
                    <a:lnTo>
                      <a:pt x="1374" y="319"/>
                    </a:lnTo>
                    <a:lnTo>
                      <a:pt x="1399" y="322"/>
                    </a:lnTo>
                    <a:lnTo>
                      <a:pt x="1424" y="320"/>
                    </a:lnTo>
                    <a:lnTo>
                      <a:pt x="1448" y="321"/>
                    </a:lnTo>
                    <a:lnTo>
                      <a:pt x="1473" y="321"/>
                    </a:lnTo>
                    <a:lnTo>
                      <a:pt x="1497" y="320"/>
                    </a:lnTo>
                    <a:lnTo>
                      <a:pt x="1522" y="321"/>
                    </a:lnTo>
                    <a:lnTo>
                      <a:pt x="1546" y="319"/>
                    </a:lnTo>
                    <a:lnTo>
                      <a:pt x="1571" y="316"/>
                    </a:lnTo>
                    <a:lnTo>
                      <a:pt x="1595" y="317"/>
                    </a:lnTo>
                    <a:lnTo>
                      <a:pt x="1620" y="318"/>
                    </a:lnTo>
                    <a:lnTo>
                      <a:pt x="1645" y="319"/>
                    </a:lnTo>
                    <a:lnTo>
                      <a:pt x="1669" y="320"/>
                    </a:lnTo>
                    <a:lnTo>
                      <a:pt x="1694" y="325"/>
                    </a:lnTo>
                    <a:lnTo>
                      <a:pt x="1718" y="325"/>
                    </a:lnTo>
                    <a:lnTo>
                      <a:pt x="1743" y="328"/>
                    </a:lnTo>
                    <a:lnTo>
                      <a:pt x="1767" y="339"/>
                    </a:lnTo>
                    <a:lnTo>
                      <a:pt x="1792" y="338"/>
                    </a:lnTo>
                    <a:lnTo>
                      <a:pt x="1816" y="336"/>
                    </a:lnTo>
                    <a:lnTo>
                      <a:pt x="1841" y="338"/>
                    </a:lnTo>
                    <a:lnTo>
                      <a:pt x="1866" y="340"/>
                    </a:lnTo>
                    <a:lnTo>
                      <a:pt x="1890" y="339"/>
                    </a:lnTo>
                    <a:lnTo>
                      <a:pt x="1915" y="325"/>
                    </a:lnTo>
                    <a:lnTo>
                      <a:pt x="1939" y="316"/>
                    </a:lnTo>
                    <a:lnTo>
                      <a:pt x="1964" y="314"/>
                    </a:lnTo>
                    <a:lnTo>
                      <a:pt x="1988" y="316"/>
                    </a:lnTo>
                    <a:lnTo>
                      <a:pt x="2013" y="316"/>
                    </a:lnTo>
                    <a:lnTo>
                      <a:pt x="2037" y="307"/>
                    </a:lnTo>
                    <a:lnTo>
                      <a:pt x="2061" y="309"/>
                    </a:lnTo>
                    <a:lnTo>
                      <a:pt x="2086" y="307"/>
                    </a:lnTo>
                    <a:lnTo>
                      <a:pt x="2110" y="307"/>
                    </a:lnTo>
                    <a:lnTo>
                      <a:pt x="2135" y="304"/>
                    </a:lnTo>
                    <a:lnTo>
                      <a:pt x="2159" y="297"/>
                    </a:lnTo>
                    <a:lnTo>
                      <a:pt x="2184" y="284"/>
                    </a:lnTo>
                    <a:lnTo>
                      <a:pt x="2208" y="269"/>
                    </a:lnTo>
                    <a:lnTo>
                      <a:pt x="2233" y="250"/>
                    </a:lnTo>
                    <a:lnTo>
                      <a:pt x="2257" y="244"/>
                    </a:lnTo>
                    <a:lnTo>
                      <a:pt x="2282" y="234"/>
                    </a:lnTo>
                    <a:lnTo>
                      <a:pt x="2307" y="222"/>
                    </a:lnTo>
                    <a:lnTo>
                      <a:pt x="2331" y="215"/>
                    </a:lnTo>
                    <a:lnTo>
                      <a:pt x="2356" y="206"/>
                    </a:lnTo>
                    <a:lnTo>
                      <a:pt x="2380" y="215"/>
                    </a:lnTo>
                    <a:lnTo>
                      <a:pt x="2405" y="223"/>
                    </a:lnTo>
                    <a:lnTo>
                      <a:pt x="2429" y="221"/>
                    </a:lnTo>
                    <a:lnTo>
                      <a:pt x="2454" y="202"/>
                    </a:lnTo>
                    <a:lnTo>
                      <a:pt x="2478" y="184"/>
                    </a:lnTo>
                    <a:lnTo>
                      <a:pt x="2503" y="161"/>
                    </a:lnTo>
                    <a:lnTo>
                      <a:pt x="2528" y="135"/>
                    </a:lnTo>
                    <a:lnTo>
                      <a:pt x="2552" y="103"/>
                    </a:lnTo>
                    <a:lnTo>
                      <a:pt x="2577" y="72"/>
                    </a:lnTo>
                    <a:lnTo>
                      <a:pt x="2601" y="56"/>
                    </a:lnTo>
                    <a:lnTo>
                      <a:pt x="2626" y="52"/>
                    </a:lnTo>
                    <a:lnTo>
                      <a:pt x="2650" y="51"/>
                    </a:lnTo>
                    <a:lnTo>
                      <a:pt x="2675" y="52"/>
                    </a:lnTo>
                    <a:lnTo>
                      <a:pt x="2699" y="56"/>
                    </a:lnTo>
                    <a:lnTo>
                      <a:pt x="2724" y="54"/>
                    </a:lnTo>
                    <a:lnTo>
                      <a:pt x="2748" y="29"/>
                    </a:lnTo>
                    <a:lnTo>
                      <a:pt x="2773" y="7"/>
                    </a:lnTo>
                    <a:lnTo>
                      <a:pt x="2798" y="6"/>
                    </a:lnTo>
                    <a:lnTo>
                      <a:pt x="2822" y="0"/>
                    </a:lnTo>
                    <a:lnTo>
                      <a:pt x="2847" y="25"/>
                    </a:lnTo>
                    <a:lnTo>
                      <a:pt x="2871" y="58"/>
                    </a:lnTo>
                    <a:lnTo>
                      <a:pt x="2896" y="88"/>
                    </a:lnTo>
                    <a:lnTo>
                      <a:pt x="2920" y="113"/>
                    </a:lnTo>
                    <a:lnTo>
                      <a:pt x="2945" y="136"/>
                    </a:lnTo>
                    <a:lnTo>
                      <a:pt x="2969" y="150"/>
                    </a:lnTo>
                    <a:lnTo>
                      <a:pt x="2994" y="165"/>
                    </a:lnTo>
                    <a:lnTo>
                      <a:pt x="3019" y="175"/>
                    </a:lnTo>
                    <a:lnTo>
                      <a:pt x="3043" y="185"/>
                    </a:lnTo>
                    <a:lnTo>
                      <a:pt x="3068" y="191"/>
                    </a:lnTo>
                    <a:lnTo>
                      <a:pt x="3092" y="204"/>
                    </a:lnTo>
                    <a:lnTo>
                      <a:pt x="3117" y="220"/>
                    </a:lnTo>
                    <a:lnTo>
                      <a:pt x="3141" y="234"/>
                    </a:lnTo>
                    <a:lnTo>
                      <a:pt x="3166" y="250"/>
                    </a:lnTo>
                    <a:lnTo>
                      <a:pt x="3190" y="267"/>
                    </a:lnTo>
                    <a:lnTo>
                      <a:pt x="3215" y="281"/>
                    </a:lnTo>
                    <a:lnTo>
                      <a:pt x="3240" y="289"/>
                    </a:lnTo>
                    <a:lnTo>
                      <a:pt x="3264" y="298"/>
                    </a:lnTo>
                    <a:lnTo>
                      <a:pt x="3288" y="298"/>
                    </a:lnTo>
                    <a:lnTo>
                      <a:pt x="3312" y="297"/>
                    </a:lnTo>
                    <a:lnTo>
                      <a:pt x="3337" y="285"/>
                    </a:lnTo>
                    <a:lnTo>
                      <a:pt x="3361" y="268"/>
                    </a:lnTo>
                    <a:lnTo>
                      <a:pt x="3386" y="264"/>
                    </a:lnTo>
                    <a:lnTo>
                      <a:pt x="3410" y="270"/>
                    </a:lnTo>
                    <a:lnTo>
                      <a:pt x="3435" y="276"/>
                    </a:lnTo>
                    <a:lnTo>
                      <a:pt x="3460" y="285"/>
                    </a:lnTo>
                    <a:lnTo>
                      <a:pt x="3484" y="294"/>
                    </a:lnTo>
                    <a:lnTo>
                      <a:pt x="3509" y="304"/>
                    </a:lnTo>
                    <a:lnTo>
                      <a:pt x="3533" y="313"/>
                    </a:lnTo>
                    <a:lnTo>
                      <a:pt x="3558" y="318"/>
                    </a:lnTo>
                    <a:lnTo>
                      <a:pt x="3582" y="318"/>
                    </a:lnTo>
                    <a:lnTo>
                      <a:pt x="3607" y="314"/>
                    </a:lnTo>
                    <a:lnTo>
                      <a:pt x="3631" y="310"/>
                    </a:lnTo>
                    <a:lnTo>
                      <a:pt x="3656" y="310"/>
                    </a:lnTo>
                    <a:lnTo>
                      <a:pt x="3681" y="308"/>
                    </a:lnTo>
                    <a:lnTo>
                      <a:pt x="3705" y="301"/>
                    </a:lnTo>
                    <a:lnTo>
                      <a:pt x="3730" y="296"/>
                    </a:lnTo>
                    <a:lnTo>
                      <a:pt x="3754" y="296"/>
                    </a:lnTo>
                    <a:lnTo>
                      <a:pt x="3779" y="299"/>
                    </a:lnTo>
                    <a:lnTo>
                      <a:pt x="3803" y="303"/>
                    </a:lnTo>
                    <a:lnTo>
                      <a:pt x="3828" y="471"/>
                    </a:lnTo>
                    <a:lnTo>
                      <a:pt x="3852" y="471"/>
                    </a:lnTo>
                    <a:lnTo>
                      <a:pt x="3877" y="471"/>
                    </a:lnTo>
                    <a:lnTo>
                      <a:pt x="3902" y="471"/>
                    </a:lnTo>
                    <a:lnTo>
                      <a:pt x="3926" y="471"/>
                    </a:lnTo>
                    <a:lnTo>
                      <a:pt x="3951" y="471"/>
                    </a:lnTo>
                    <a:lnTo>
                      <a:pt x="3975" y="471"/>
                    </a:lnTo>
                    <a:lnTo>
                      <a:pt x="4000" y="471"/>
                    </a:lnTo>
                    <a:lnTo>
                      <a:pt x="4024" y="471"/>
                    </a:lnTo>
                    <a:lnTo>
                      <a:pt x="4049" y="471"/>
                    </a:lnTo>
                    <a:lnTo>
                      <a:pt x="4073" y="471"/>
                    </a:lnTo>
                    <a:lnTo>
                      <a:pt x="4098" y="471"/>
                    </a:lnTo>
                    <a:lnTo>
                      <a:pt x="4098" y="471"/>
                    </a:lnTo>
                    <a:lnTo>
                      <a:pt x="4073" y="471"/>
                    </a:lnTo>
                    <a:lnTo>
                      <a:pt x="4049" y="471"/>
                    </a:lnTo>
                    <a:lnTo>
                      <a:pt x="4024" y="471"/>
                    </a:lnTo>
                    <a:lnTo>
                      <a:pt x="4000" y="471"/>
                    </a:lnTo>
                    <a:lnTo>
                      <a:pt x="3975" y="471"/>
                    </a:lnTo>
                    <a:lnTo>
                      <a:pt x="3951" y="471"/>
                    </a:lnTo>
                    <a:lnTo>
                      <a:pt x="3926" y="471"/>
                    </a:lnTo>
                    <a:lnTo>
                      <a:pt x="3902" y="471"/>
                    </a:lnTo>
                    <a:lnTo>
                      <a:pt x="3877" y="471"/>
                    </a:lnTo>
                    <a:lnTo>
                      <a:pt x="3852" y="471"/>
                    </a:lnTo>
                    <a:lnTo>
                      <a:pt x="3828" y="471"/>
                    </a:lnTo>
                    <a:lnTo>
                      <a:pt x="3803" y="319"/>
                    </a:lnTo>
                    <a:lnTo>
                      <a:pt x="3779" y="315"/>
                    </a:lnTo>
                    <a:lnTo>
                      <a:pt x="3754" y="310"/>
                    </a:lnTo>
                    <a:lnTo>
                      <a:pt x="3730" y="310"/>
                    </a:lnTo>
                    <a:lnTo>
                      <a:pt x="3705" y="317"/>
                    </a:lnTo>
                    <a:lnTo>
                      <a:pt x="3681" y="323"/>
                    </a:lnTo>
                    <a:lnTo>
                      <a:pt x="3656" y="325"/>
                    </a:lnTo>
                    <a:lnTo>
                      <a:pt x="3631" y="325"/>
                    </a:lnTo>
                    <a:lnTo>
                      <a:pt x="3607" y="328"/>
                    </a:lnTo>
                    <a:lnTo>
                      <a:pt x="3582" y="333"/>
                    </a:lnTo>
                    <a:lnTo>
                      <a:pt x="3558" y="333"/>
                    </a:lnTo>
                    <a:lnTo>
                      <a:pt x="3533" y="331"/>
                    </a:lnTo>
                    <a:lnTo>
                      <a:pt x="3509" y="328"/>
                    </a:lnTo>
                    <a:lnTo>
                      <a:pt x="3484" y="323"/>
                    </a:lnTo>
                    <a:lnTo>
                      <a:pt x="3460" y="321"/>
                    </a:lnTo>
                    <a:lnTo>
                      <a:pt x="3435" y="318"/>
                    </a:lnTo>
                    <a:lnTo>
                      <a:pt x="3410" y="315"/>
                    </a:lnTo>
                    <a:lnTo>
                      <a:pt x="3386" y="311"/>
                    </a:lnTo>
                    <a:lnTo>
                      <a:pt x="3361" y="312"/>
                    </a:lnTo>
                    <a:lnTo>
                      <a:pt x="3337" y="323"/>
                    </a:lnTo>
                    <a:lnTo>
                      <a:pt x="3312" y="326"/>
                    </a:lnTo>
                    <a:lnTo>
                      <a:pt x="3288" y="325"/>
                    </a:lnTo>
                    <a:lnTo>
                      <a:pt x="3264" y="328"/>
                    </a:lnTo>
                    <a:lnTo>
                      <a:pt x="3240" y="325"/>
                    </a:lnTo>
                    <a:lnTo>
                      <a:pt x="3215" y="324"/>
                    </a:lnTo>
                    <a:lnTo>
                      <a:pt x="3190" y="321"/>
                    </a:lnTo>
                    <a:lnTo>
                      <a:pt x="3166" y="321"/>
                    </a:lnTo>
                    <a:lnTo>
                      <a:pt x="3141" y="317"/>
                    </a:lnTo>
                    <a:lnTo>
                      <a:pt x="3117" y="311"/>
                    </a:lnTo>
                    <a:lnTo>
                      <a:pt x="3092" y="306"/>
                    </a:lnTo>
                    <a:lnTo>
                      <a:pt x="3068" y="297"/>
                    </a:lnTo>
                    <a:lnTo>
                      <a:pt x="3043" y="295"/>
                    </a:lnTo>
                    <a:lnTo>
                      <a:pt x="3019" y="297"/>
                    </a:lnTo>
                    <a:lnTo>
                      <a:pt x="2994" y="300"/>
                    </a:lnTo>
                    <a:lnTo>
                      <a:pt x="2969" y="293"/>
                    </a:lnTo>
                    <a:lnTo>
                      <a:pt x="2945" y="293"/>
                    </a:lnTo>
                    <a:lnTo>
                      <a:pt x="2920" y="285"/>
                    </a:lnTo>
                    <a:lnTo>
                      <a:pt x="2896" y="271"/>
                    </a:lnTo>
                    <a:lnTo>
                      <a:pt x="2871" y="250"/>
                    </a:lnTo>
                    <a:lnTo>
                      <a:pt x="2847" y="237"/>
                    </a:lnTo>
                    <a:lnTo>
                      <a:pt x="2822" y="230"/>
                    </a:lnTo>
                    <a:lnTo>
                      <a:pt x="2798" y="236"/>
                    </a:lnTo>
                    <a:lnTo>
                      <a:pt x="2773" y="231"/>
                    </a:lnTo>
                    <a:lnTo>
                      <a:pt x="2748" y="231"/>
                    </a:lnTo>
                    <a:lnTo>
                      <a:pt x="2724" y="242"/>
                    </a:lnTo>
                    <a:lnTo>
                      <a:pt x="2699" y="243"/>
                    </a:lnTo>
                    <a:lnTo>
                      <a:pt x="2675" y="243"/>
                    </a:lnTo>
                    <a:lnTo>
                      <a:pt x="2650" y="248"/>
                    </a:lnTo>
                    <a:lnTo>
                      <a:pt x="2626" y="240"/>
                    </a:lnTo>
                    <a:lnTo>
                      <a:pt x="2601" y="234"/>
                    </a:lnTo>
                    <a:lnTo>
                      <a:pt x="2577" y="232"/>
                    </a:lnTo>
                    <a:lnTo>
                      <a:pt x="2552" y="251"/>
                    </a:lnTo>
                    <a:lnTo>
                      <a:pt x="2528" y="266"/>
                    </a:lnTo>
                    <a:lnTo>
                      <a:pt x="2503" y="278"/>
                    </a:lnTo>
                    <a:lnTo>
                      <a:pt x="2478" y="293"/>
                    </a:lnTo>
                    <a:lnTo>
                      <a:pt x="2454" y="297"/>
                    </a:lnTo>
                    <a:lnTo>
                      <a:pt x="2429" y="305"/>
                    </a:lnTo>
                    <a:lnTo>
                      <a:pt x="2405" y="299"/>
                    </a:lnTo>
                    <a:lnTo>
                      <a:pt x="2380" y="295"/>
                    </a:lnTo>
                    <a:lnTo>
                      <a:pt x="2356" y="290"/>
                    </a:lnTo>
                    <a:lnTo>
                      <a:pt x="2331" y="293"/>
                    </a:lnTo>
                    <a:lnTo>
                      <a:pt x="2307" y="293"/>
                    </a:lnTo>
                    <a:lnTo>
                      <a:pt x="2282" y="301"/>
                    </a:lnTo>
                    <a:lnTo>
                      <a:pt x="2257" y="305"/>
                    </a:lnTo>
                    <a:lnTo>
                      <a:pt x="2233" y="307"/>
                    </a:lnTo>
                    <a:lnTo>
                      <a:pt x="2208" y="312"/>
                    </a:lnTo>
                    <a:lnTo>
                      <a:pt x="2184" y="319"/>
                    </a:lnTo>
                    <a:lnTo>
                      <a:pt x="2159" y="323"/>
                    </a:lnTo>
                    <a:lnTo>
                      <a:pt x="2135" y="326"/>
                    </a:lnTo>
                    <a:lnTo>
                      <a:pt x="2110" y="326"/>
                    </a:lnTo>
                    <a:lnTo>
                      <a:pt x="2086" y="325"/>
                    </a:lnTo>
                    <a:lnTo>
                      <a:pt x="2061" y="325"/>
                    </a:lnTo>
                    <a:lnTo>
                      <a:pt x="2037" y="324"/>
                    </a:lnTo>
                    <a:lnTo>
                      <a:pt x="2013" y="333"/>
                    </a:lnTo>
                    <a:lnTo>
                      <a:pt x="1988" y="330"/>
                    </a:lnTo>
                    <a:lnTo>
                      <a:pt x="1964" y="326"/>
                    </a:lnTo>
                    <a:lnTo>
                      <a:pt x="1939" y="325"/>
                    </a:lnTo>
                    <a:lnTo>
                      <a:pt x="1915" y="333"/>
                    </a:lnTo>
                    <a:lnTo>
                      <a:pt x="1890" y="346"/>
                    </a:lnTo>
                    <a:lnTo>
                      <a:pt x="1866" y="347"/>
                    </a:lnTo>
                    <a:lnTo>
                      <a:pt x="1841" y="347"/>
                    </a:lnTo>
                    <a:lnTo>
                      <a:pt x="1816" y="346"/>
                    </a:lnTo>
                    <a:lnTo>
                      <a:pt x="1792" y="347"/>
                    </a:lnTo>
                    <a:lnTo>
                      <a:pt x="1767" y="346"/>
                    </a:lnTo>
                    <a:lnTo>
                      <a:pt x="1743" y="333"/>
                    </a:lnTo>
                    <a:lnTo>
                      <a:pt x="1718" y="330"/>
                    </a:lnTo>
                    <a:lnTo>
                      <a:pt x="1694" y="327"/>
                    </a:lnTo>
                    <a:lnTo>
                      <a:pt x="1669" y="323"/>
                    </a:lnTo>
                    <a:lnTo>
                      <a:pt x="1645" y="321"/>
                    </a:lnTo>
                    <a:lnTo>
                      <a:pt x="1620" y="320"/>
                    </a:lnTo>
                    <a:lnTo>
                      <a:pt x="1595" y="319"/>
                    </a:lnTo>
                    <a:lnTo>
                      <a:pt x="1571" y="318"/>
                    </a:lnTo>
                    <a:lnTo>
                      <a:pt x="1546" y="320"/>
                    </a:lnTo>
                    <a:lnTo>
                      <a:pt x="1522" y="322"/>
                    </a:lnTo>
                    <a:lnTo>
                      <a:pt x="1497" y="321"/>
                    </a:lnTo>
                    <a:lnTo>
                      <a:pt x="1473" y="323"/>
                    </a:lnTo>
                    <a:lnTo>
                      <a:pt x="1448" y="323"/>
                    </a:lnTo>
                    <a:lnTo>
                      <a:pt x="1424" y="322"/>
                    </a:lnTo>
                    <a:lnTo>
                      <a:pt x="1399" y="324"/>
                    </a:lnTo>
                    <a:lnTo>
                      <a:pt x="1374" y="323"/>
                    </a:lnTo>
                    <a:lnTo>
                      <a:pt x="1350" y="325"/>
                    </a:lnTo>
                    <a:lnTo>
                      <a:pt x="1325" y="325"/>
                    </a:lnTo>
                    <a:lnTo>
                      <a:pt x="1301" y="335"/>
                    </a:lnTo>
                    <a:lnTo>
                      <a:pt x="1276" y="340"/>
                    </a:lnTo>
                    <a:lnTo>
                      <a:pt x="1252" y="341"/>
                    </a:lnTo>
                    <a:lnTo>
                      <a:pt x="1227" y="340"/>
                    </a:lnTo>
                    <a:lnTo>
                      <a:pt x="1203" y="341"/>
                    </a:lnTo>
                    <a:lnTo>
                      <a:pt x="1178" y="339"/>
                    </a:lnTo>
                    <a:lnTo>
                      <a:pt x="1153" y="333"/>
                    </a:lnTo>
                    <a:lnTo>
                      <a:pt x="1129" y="330"/>
                    </a:lnTo>
                    <a:lnTo>
                      <a:pt x="1104" y="325"/>
                    </a:lnTo>
                    <a:lnTo>
                      <a:pt x="1080" y="323"/>
                    </a:lnTo>
                    <a:lnTo>
                      <a:pt x="1055" y="321"/>
                    </a:lnTo>
                    <a:lnTo>
                      <a:pt x="1031" y="317"/>
                    </a:lnTo>
                    <a:lnTo>
                      <a:pt x="1006" y="316"/>
                    </a:lnTo>
                    <a:lnTo>
                      <a:pt x="982" y="320"/>
                    </a:lnTo>
                    <a:lnTo>
                      <a:pt x="957" y="323"/>
                    </a:lnTo>
                    <a:lnTo>
                      <a:pt x="932" y="328"/>
                    </a:lnTo>
                    <a:lnTo>
                      <a:pt x="908" y="325"/>
                    </a:lnTo>
                    <a:lnTo>
                      <a:pt x="883" y="324"/>
                    </a:lnTo>
                    <a:lnTo>
                      <a:pt x="859" y="321"/>
                    </a:lnTo>
                    <a:lnTo>
                      <a:pt x="834" y="314"/>
                    </a:lnTo>
                    <a:lnTo>
                      <a:pt x="810" y="316"/>
                    </a:lnTo>
                    <a:lnTo>
                      <a:pt x="785" y="320"/>
                    </a:lnTo>
                    <a:lnTo>
                      <a:pt x="761" y="318"/>
                    </a:lnTo>
                    <a:lnTo>
                      <a:pt x="737" y="323"/>
                    </a:lnTo>
                    <a:lnTo>
                      <a:pt x="712" y="327"/>
                    </a:lnTo>
                    <a:lnTo>
                      <a:pt x="688" y="326"/>
                    </a:lnTo>
                    <a:lnTo>
                      <a:pt x="663" y="323"/>
                    </a:lnTo>
                    <a:lnTo>
                      <a:pt x="639" y="316"/>
                    </a:lnTo>
                    <a:lnTo>
                      <a:pt x="614" y="313"/>
                    </a:lnTo>
                    <a:lnTo>
                      <a:pt x="590" y="309"/>
                    </a:lnTo>
                    <a:lnTo>
                      <a:pt x="565" y="304"/>
                    </a:lnTo>
                    <a:lnTo>
                      <a:pt x="541" y="304"/>
                    </a:lnTo>
                    <a:lnTo>
                      <a:pt x="516" y="308"/>
                    </a:lnTo>
                    <a:lnTo>
                      <a:pt x="492" y="313"/>
                    </a:lnTo>
                    <a:lnTo>
                      <a:pt x="467" y="318"/>
                    </a:lnTo>
                    <a:lnTo>
                      <a:pt x="442" y="321"/>
                    </a:lnTo>
                    <a:lnTo>
                      <a:pt x="418" y="323"/>
                    </a:lnTo>
                    <a:lnTo>
                      <a:pt x="393" y="327"/>
                    </a:lnTo>
                    <a:lnTo>
                      <a:pt x="369" y="335"/>
                    </a:lnTo>
                    <a:lnTo>
                      <a:pt x="344" y="342"/>
                    </a:lnTo>
                    <a:lnTo>
                      <a:pt x="320" y="341"/>
                    </a:lnTo>
                    <a:lnTo>
                      <a:pt x="295" y="339"/>
                    </a:lnTo>
                    <a:lnTo>
                      <a:pt x="271" y="337"/>
                    </a:lnTo>
                    <a:lnTo>
                      <a:pt x="246" y="334"/>
                    </a:lnTo>
                    <a:lnTo>
                      <a:pt x="221" y="335"/>
                    </a:lnTo>
                    <a:lnTo>
                      <a:pt x="197" y="333"/>
                    </a:lnTo>
                    <a:lnTo>
                      <a:pt x="172" y="335"/>
                    </a:lnTo>
                    <a:lnTo>
                      <a:pt x="148" y="341"/>
                    </a:lnTo>
                    <a:lnTo>
                      <a:pt x="123" y="344"/>
                    </a:lnTo>
                    <a:lnTo>
                      <a:pt x="99" y="342"/>
                    </a:lnTo>
                    <a:lnTo>
                      <a:pt x="74" y="340"/>
                    </a:lnTo>
                    <a:lnTo>
                      <a:pt x="50" y="336"/>
                    </a:lnTo>
                    <a:lnTo>
                      <a:pt x="25" y="330"/>
                    </a:lnTo>
                    <a:lnTo>
                      <a:pt x="0" y="325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A0BFE4"/>
              </a:solidFill>
              <a:ln w="6350">
                <a:solidFill>
                  <a:sysClr val="window" lastClr="FFFFFF"/>
                </a:solidFill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090" name="Freeform 152">
                <a:extLst>
                  <a:ext uri="{FF2B5EF4-FFF2-40B4-BE49-F238E27FC236}">
                    <a16:creationId xmlns:a16="http://schemas.microsoft.com/office/drawing/2014/main" id="{C89B3548-C376-6874-C0DD-005111E50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584700"/>
                <a:ext cx="6505575" cy="844550"/>
              </a:xfrm>
              <a:custGeom>
                <a:avLst/>
                <a:gdLst>
                  <a:gd name="T0" fmla="*/ 123 w 4098"/>
                  <a:gd name="T1" fmla="*/ 333 h 532"/>
                  <a:gd name="T2" fmla="*/ 271 w 4098"/>
                  <a:gd name="T3" fmla="*/ 30 h 532"/>
                  <a:gd name="T4" fmla="*/ 418 w 4098"/>
                  <a:gd name="T5" fmla="*/ 279 h 532"/>
                  <a:gd name="T6" fmla="*/ 565 w 4098"/>
                  <a:gd name="T7" fmla="*/ 188 h 532"/>
                  <a:gd name="T8" fmla="*/ 712 w 4098"/>
                  <a:gd name="T9" fmla="*/ 243 h 532"/>
                  <a:gd name="T10" fmla="*/ 859 w 4098"/>
                  <a:gd name="T11" fmla="*/ 23 h 532"/>
                  <a:gd name="T12" fmla="*/ 1006 w 4098"/>
                  <a:gd name="T13" fmla="*/ 330 h 532"/>
                  <a:gd name="T14" fmla="*/ 1153 w 4098"/>
                  <a:gd name="T15" fmla="*/ 368 h 532"/>
                  <a:gd name="T16" fmla="*/ 1301 w 4098"/>
                  <a:gd name="T17" fmla="*/ 386 h 532"/>
                  <a:gd name="T18" fmla="*/ 1448 w 4098"/>
                  <a:gd name="T19" fmla="*/ 228 h 532"/>
                  <a:gd name="T20" fmla="*/ 1595 w 4098"/>
                  <a:gd name="T21" fmla="*/ 378 h 532"/>
                  <a:gd name="T22" fmla="*/ 1743 w 4098"/>
                  <a:gd name="T23" fmla="*/ 389 h 532"/>
                  <a:gd name="T24" fmla="*/ 1890 w 4098"/>
                  <a:gd name="T25" fmla="*/ 400 h 532"/>
                  <a:gd name="T26" fmla="*/ 2037 w 4098"/>
                  <a:gd name="T27" fmla="*/ 274 h 532"/>
                  <a:gd name="T28" fmla="*/ 2184 w 4098"/>
                  <a:gd name="T29" fmla="*/ 345 h 532"/>
                  <a:gd name="T30" fmla="*/ 2331 w 4098"/>
                  <a:gd name="T31" fmla="*/ 276 h 532"/>
                  <a:gd name="T32" fmla="*/ 2478 w 4098"/>
                  <a:gd name="T33" fmla="*/ 245 h 532"/>
                  <a:gd name="T34" fmla="*/ 2626 w 4098"/>
                  <a:gd name="T35" fmla="*/ 20 h 532"/>
                  <a:gd name="T36" fmla="*/ 2773 w 4098"/>
                  <a:gd name="T37" fmla="*/ 68 h 532"/>
                  <a:gd name="T38" fmla="*/ 2920 w 4098"/>
                  <a:gd name="T39" fmla="*/ 174 h 532"/>
                  <a:gd name="T40" fmla="*/ 3068 w 4098"/>
                  <a:gd name="T41" fmla="*/ 252 h 532"/>
                  <a:gd name="T42" fmla="*/ 3215 w 4098"/>
                  <a:gd name="T43" fmla="*/ 146 h 532"/>
                  <a:gd name="T44" fmla="*/ 3361 w 4098"/>
                  <a:gd name="T45" fmla="*/ 329 h 532"/>
                  <a:gd name="T46" fmla="*/ 3509 w 4098"/>
                  <a:gd name="T47" fmla="*/ 365 h 532"/>
                  <a:gd name="T48" fmla="*/ 3656 w 4098"/>
                  <a:gd name="T49" fmla="*/ 371 h 532"/>
                  <a:gd name="T50" fmla="*/ 3803 w 4098"/>
                  <a:gd name="T51" fmla="*/ 226 h 532"/>
                  <a:gd name="T52" fmla="*/ 3951 w 4098"/>
                  <a:gd name="T53" fmla="*/ 532 h 532"/>
                  <a:gd name="T54" fmla="*/ 4098 w 4098"/>
                  <a:gd name="T55" fmla="*/ 532 h 532"/>
                  <a:gd name="T56" fmla="*/ 3975 w 4098"/>
                  <a:gd name="T57" fmla="*/ 532 h 532"/>
                  <a:gd name="T58" fmla="*/ 3828 w 4098"/>
                  <a:gd name="T59" fmla="*/ 532 h 532"/>
                  <a:gd name="T60" fmla="*/ 3681 w 4098"/>
                  <a:gd name="T61" fmla="*/ 369 h 532"/>
                  <a:gd name="T62" fmla="*/ 3533 w 4098"/>
                  <a:gd name="T63" fmla="*/ 374 h 532"/>
                  <a:gd name="T64" fmla="*/ 3386 w 4098"/>
                  <a:gd name="T65" fmla="*/ 325 h 532"/>
                  <a:gd name="T66" fmla="*/ 3240 w 4098"/>
                  <a:gd name="T67" fmla="*/ 350 h 532"/>
                  <a:gd name="T68" fmla="*/ 3092 w 4098"/>
                  <a:gd name="T69" fmla="*/ 265 h 532"/>
                  <a:gd name="T70" fmla="*/ 2945 w 4098"/>
                  <a:gd name="T71" fmla="*/ 197 h 532"/>
                  <a:gd name="T72" fmla="*/ 2798 w 4098"/>
                  <a:gd name="T73" fmla="*/ 67 h 532"/>
                  <a:gd name="T74" fmla="*/ 2650 w 4098"/>
                  <a:gd name="T75" fmla="*/ 112 h 532"/>
                  <a:gd name="T76" fmla="*/ 2503 w 4098"/>
                  <a:gd name="T77" fmla="*/ 222 h 532"/>
                  <a:gd name="T78" fmla="*/ 2356 w 4098"/>
                  <a:gd name="T79" fmla="*/ 267 h 532"/>
                  <a:gd name="T80" fmla="*/ 2208 w 4098"/>
                  <a:gd name="T81" fmla="*/ 330 h 532"/>
                  <a:gd name="T82" fmla="*/ 2061 w 4098"/>
                  <a:gd name="T83" fmla="*/ 370 h 532"/>
                  <a:gd name="T84" fmla="*/ 1915 w 4098"/>
                  <a:gd name="T85" fmla="*/ 386 h 532"/>
                  <a:gd name="T86" fmla="*/ 1767 w 4098"/>
                  <a:gd name="T87" fmla="*/ 400 h 532"/>
                  <a:gd name="T88" fmla="*/ 1620 w 4098"/>
                  <a:gd name="T89" fmla="*/ 379 h 532"/>
                  <a:gd name="T90" fmla="*/ 1473 w 4098"/>
                  <a:gd name="T91" fmla="*/ 382 h 532"/>
                  <a:gd name="T92" fmla="*/ 1325 w 4098"/>
                  <a:gd name="T93" fmla="*/ 378 h 532"/>
                  <a:gd name="T94" fmla="*/ 1178 w 4098"/>
                  <a:gd name="T95" fmla="*/ 376 h 532"/>
                  <a:gd name="T96" fmla="*/ 1031 w 4098"/>
                  <a:gd name="T97" fmla="*/ 333 h 532"/>
                  <a:gd name="T98" fmla="*/ 883 w 4098"/>
                  <a:gd name="T99" fmla="*/ 346 h 532"/>
                  <a:gd name="T100" fmla="*/ 737 w 4098"/>
                  <a:gd name="T101" fmla="*/ 253 h 532"/>
                  <a:gd name="T102" fmla="*/ 590 w 4098"/>
                  <a:gd name="T103" fmla="*/ 194 h 532"/>
                  <a:gd name="T104" fmla="*/ 442 w 4098"/>
                  <a:gd name="T105" fmla="*/ 244 h 532"/>
                  <a:gd name="T106" fmla="*/ 295 w 4098"/>
                  <a:gd name="T107" fmla="*/ 367 h 532"/>
                  <a:gd name="T108" fmla="*/ 148 w 4098"/>
                  <a:gd name="T109" fmla="*/ 330 h 532"/>
                  <a:gd name="T110" fmla="*/ 0 w 4098"/>
                  <a:gd name="T111" fmla="*/ 284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532">
                    <a:moveTo>
                      <a:pt x="0" y="284"/>
                    </a:moveTo>
                    <a:lnTo>
                      <a:pt x="25" y="302"/>
                    </a:lnTo>
                    <a:lnTo>
                      <a:pt x="50" y="315"/>
                    </a:lnTo>
                    <a:lnTo>
                      <a:pt x="74" y="324"/>
                    </a:lnTo>
                    <a:lnTo>
                      <a:pt x="99" y="330"/>
                    </a:lnTo>
                    <a:lnTo>
                      <a:pt x="123" y="333"/>
                    </a:lnTo>
                    <a:lnTo>
                      <a:pt x="148" y="330"/>
                    </a:lnTo>
                    <a:lnTo>
                      <a:pt x="172" y="316"/>
                    </a:lnTo>
                    <a:lnTo>
                      <a:pt x="197" y="261"/>
                    </a:lnTo>
                    <a:lnTo>
                      <a:pt x="221" y="181"/>
                    </a:lnTo>
                    <a:lnTo>
                      <a:pt x="246" y="101"/>
                    </a:lnTo>
                    <a:lnTo>
                      <a:pt x="271" y="30"/>
                    </a:lnTo>
                    <a:lnTo>
                      <a:pt x="295" y="0"/>
                    </a:lnTo>
                    <a:lnTo>
                      <a:pt x="320" y="15"/>
                    </a:lnTo>
                    <a:lnTo>
                      <a:pt x="344" y="94"/>
                    </a:lnTo>
                    <a:lnTo>
                      <a:pt x="369" y="215"/>
                    </a:lnTo>
                    <a:lnTo>
                      <a:pt x="393" y="298"/>
                    </a:lnTo>
                    <a:lnTo>
                      <a:pt x="418" y="279"/>
                    </a:lnTo>
                    <a:lnTo>
                      <a:pt x="442" y="244"/>
                    </a:lnTo>
                    <a:lnTo>
                      <a:pt x="467" y="222"/>
                    </a:lnTo>
                    <a:lnTo>
                      <a:pt x="492" y="211"/>
                    </a:lnTo>
                    <a:lnTo>
                      <a:pt x="516" y="202"/>
                    </a:lnTo>
                    <a:lnTo>
                      <a:pt x="541" y="196"/>
                    </a:lnTo>
                    <a:lnTo>
                      <a:pt x="565" y="188"/>
                    </a:lnTo>
                    <a:lnTo>
                      <a:pt x="590" y="194"/>
                    </a:lnTo>
                    <a:lnTo>
                      <a:pt x="614" y="203"/>
                    </a:lnTo>
                    <a:lnTo>
                      <a:pt x="639" y="210"/>
                    </a:lnTo>
                    <a:lnTo>
                      <a:pt x="663" y="219"/>
                    </a:lnTo>
                    <a:lnTo>
                      <a:pt x="688" y="231"/>
                    </a:lnTo>
                    <a:lnTo>
                      <a:pt x="712" y="243"/>
                    </a:lnTo>
                    <a:lnTo>
                      <a:pt x="737" y="253"/>
                    </a:lnTo>
                    <a:lnTo>
                      <a:pt x="761" y="244"/>
                    </a:lnTo>
                    <a:lnTo>
                      <a:pt x="785" y="197"/>
                    </a:lnTo>
                    <a:lnTo>
                      <a:pt x="810" y="125"/>
                    </a:lnTo>
                    <a:lnTo>
                      <a:pt x="834" y="60"/>
                    </a:lnTo>
                    <a:lnTo>
                      <a:pt x="859" y="23"/>
                    </a:lnTo>
                    <a:lnTo>
                      <a:pt x="883" y="24"/>
                    </a:lnTo>
                    <a:lnTo>
                      <a:pt x="908" y="69"/>
                    </a:lnTo>
                    <a:lnTo>
                      <a:pt x="932" y="158"/>
                    </a:lnTo>
                    <a:lnTo>
                      <a:pt x="957" y="255"/>
                    </a:lnTo>
                    <a:lnTo>
                      <a:pt x="982" y="324"/>
                    </a:lnTo>
                    <a:lnTo>
                      <a:pt x="1006" y="330"/>
                    </a:lnTo>
                    <a:lnTo>
                      <a:pt x="1031" y="333"/>
                    </a:lnTo>
                    <a:lnTo>
                      <a:pt x="1055" y="339"/>
                    </a:lnTo>
                    <a:lnTo>
                      <a:pt x="1080" y="346"/>
                    </a:lnTo>
                    <a:lnTo>
                      <a:pt x="1104" y="352"/>
                    </a:lnTo>
                    <a:lnTo>
                      <a:pt x="1129" y="360"/>
                    </a:lnTo>
                    <a:lnTo>
                      <a:pt x="1153" y="368"/>
                    </a:lnTo>
                    <a:lnTo>
                      <a:pt x="1178" y="376"/>
                    </a:lnTo>
                    <a:lnTo>
                      <a:pt x="1203" y="381"/>
                    </a:lnTo>
                    <a:lnTo>
                      <a:pt x="1227" y="382"/>
                    </a:lnTo>
                    <a:lnTo>
                      <a:pt x="1252" y="385"/>
                    </a:lnTo>
                    <a:lnTo>
                      <a:pt x="1276" y="389"/>
                    </a:lnTo>
                    <a:lnTo>
                      <a:pt x="1301" y="386"/>
                    </a:lnTo>
                    <a:lnTo>
                      <a:pt x="1325" y="378"/>
                    </a:lnTo>
                    <a:lnTo>
                      <a:pt x="1350" y="374"/>
                    </a:lnTo>
                    <a:lnTo>
                      <a:pt x="1374" y="336"/>
                    </a:lnTo>
                    <a:lnTo>
                      <a:pt x="1399" y="287"/>
                    </a:lnTo>
                    <a:lnTo>
                      <a:pt x="1424" y="246"/>
                    </a:lnTo>
                    <a:lnTo>
                      <a:pt x="1448" y="228"/>
                    </a:lnTo>
                    <a:lnTo>
                      <a:pt x="1473" y="223"/>
                    </a:lnTo>
                    <a:lnTo>
                      <a:pt x="1497" y="248"/>
                    </a:lnTo>
                    <a:lnTo>
                      <a:pt x="1522" y="290"/>
                    </a:lnTo>
                    <a:lnTo>
                      <a:pt x="1546" y="340"/>
                    </a:lnTo>
                    <a:lnTo>
                      <a:pt x="1571" y="372"/>
                    </a:lnTo>
                    <a:lnTo>
                      <a:pt x="1595" y="378"/>
                    </a:lnTo>
                    <a:lnTo>
                      <a:pt x="1620" y="379"/>
                    </a:lnTo>
                    <a:lnTo>
                      <a:pt x="1645" y="380"/>
                    </a:lnTo>
                    <a:lnTo>
                      <a:pt x="1669" y="381"/>
                    </a:lnTo>
                    <a:lnTo>
                      <a:pt x="1694" y="386"/>
                    </a:lnTo>
                    <a:lnTo>
                      <a:pt x="1718" y="386"/>
                    </a:lnTo>
                    <a:lnTo>
                      <a:pt x="1743" y="389"/>
                    </a:lnTo>
                    <a:lnTo>
                      <a:pt x="1767" y="400"/>
                    </a:lnTo>
                    <a:lnTo>
                      <a:pt x="1792" y="399"/>
                    </a:lnTo>
                    <a:lnTo>
                      <a:pt x="1816" y="397"/>
                    </a:lnTo>
                    <a:lnTo>
                      <a:pt x="1841" y="399"/>
                    </a:lnTo>
                    <a:lnTo>
                      <a:pt x="1866" y="401"/>
                    </a:lnTo>
                    <a:lnTo>
                      <a:pt x="1890" y="400"/>
                    </a:lnTo>
                    <a:lnTo>
                      <a:pt x="1915" y="386"/>
                    </a:lnTo>
                    <a:lnTo>
                      <a:pt x="1939" y="375"/>
                    </a:lnTo>
                    <a:lnTo>
                      <a:pt x="1964" y="355"/>
                    </a:lnTo>
                    <a:lnTo>
                      <a:pt x="1988" y="324"/>
                    </a:lnTo>
                    <a:lnTo>
                      <a:pt x="2013" y="298"/>
                    </a:lnTo>
                    <a:lnTo>
                      <a:pt x="2037" y="274"/>
                    </a:lnTo>
                    <a:lnTo>
                      <a:pt x="2061" y="274"/>
                    </a:lnTo>
                    <a:lnTo>
                      <a:pt x="2086" y="284"/>
                    </a:lnTo>
                    <a:lnTo>
                      <a:pt x="2110" y="312"/>
                    </a:lnTo>
                    <a:lnTo>
                      <a:pt x="2135" y="343"/>
                    </a:lnTo>
                    <a:lnTo>
                      <a:pt x="2159" y="356"/>
                    </a:lnTo>
                    <a:lnTo>
                      <a:pt x="2184" y="345"/>
                    </a:lnTo>
                    <a:lnTo>
                      <a:pt x="2208" y="330"/>
                    </a:lnTo>
                    <a:lnTo>
                      <a:pt x="2233" y="311"/>
                    </a:lnTo>
                    <a:lnTo>
                      <a:pt x="2257" y="305"/>
                    </a:lnTo>
                    <a:lnTo>
                      <a:pt x="2282" y="295"/>
                    </a:lnTo>
                    <a:lnTo>
                      <a:pt x="2307" y="283"/>
                    </a:lnTo>
                    <a:lnTo>
                      <a:pt x="2331" y="276"/>
                    </a:lnTo>
                    <a:lnTo>
                      <a:pt x="2356" y="267"/>
                    </a:lnTo>
                    <a:lnTo>
                      <a:pt x="2380" y="276"/>
                    </a:lnTo>
                    <a:lnTo>
                      <a:pt x="2405" y="284"/>
                    </a:lnTo>
                    <a:lnTo>
                      <a:pt x="2429" y="282"/>
                    </a:lnTo>
                    <a:lnTo>
                      <a:pt x="2454" y="263"/>
                    </a:lnTo>
                    <a:lnTo>
                      <a:pt x="2478" y="245"/>
                    </a:lnTo>
                    <a:lnTo>
                      <a:pt x="2503" y="222"/>
                    </a:lnTo>
                    <a:lnTo>
                      <a:pt x="2528" y="194"/>
                    </a:lnTo>
                    <a:lnTo>
                      <a:pt x="2552" y="145"/>
                    </a:lnTo>
                    <a:lnTo>
                      <a:pt x="2577" y="84"/>
                    </a:lnTo>
                    <a:lnTo>
                      <a:pt x="2601" y="41"/>
                    </a:lnTo>
                    <a:lnTo>
                      <a:pt x="2626" y="20"/>
                    </a:lnTo>
                    <a:lnTo>
                      <a:pt x="2650" y="13"/>
                    </a:lnTo>
                    <a:lnTo>
                      <a:pt x="2675" y="28"/>
                    </a:lnTo>
                    <a:lnTo>
                      <a:pt x="2699" y="61"/>
                    </a:lnTo>
                    <a:lnTo>
                      <a:pt x="2724" y="94"/>
                    </a:lnTo>
                    <a:lnTo>
                      <a:pt x="2748" y="88"/>
                    </a:lnTo>
                    <a:lnTo>
                      <a:pt x="2773" y="68"/>
                    </a:lnTo>
                    <a:lnTo>
                      <a:pt x="2798" y="67"/>
                    </a:lnTo>
                    <a:lnTo>
                      <a:pt x="2822" y="61"/>
                    </a:lnTo>
                    <a:lnTo>
                      <a:pt x="2847" y="86"/>
                    </a:lnTo>
                    <a:lnTo>
                      <a:pt x="2871" y="119"/>
                    </a:lnTo>
                    <a:lnTo>
                      <a:pt x="2896" y="149"/>
                    </a:lnTo>
                    <a:lnTo>
                      <a:pt x="2920" y="174"/>
                    </a:lnTo>
                    <a:lnTo>
                      <a:pt x="2945" y="197"/>
                    </a:lnTo>
                    <a:lnTo>
                      <a:pt x="2969" y="211"/>
                    </a:lnTo>
                    <a:lnTo>
                      <a:pt x="2994" y="226"/>
                    </a:lnTo>
                    <a:lnTo>
                      <a:pt x="3019" y="236"/>
                    </a:lnTo>
                    <a:lnTo>
                      <a:pt x="3043" y="246"/>
                    </a:lnTo>
                    <a:lnTo>
                      <a:pt x="3068" y="252"/>
                    </a:lnTo>
                    <a:lnTo>
                      <a:pt x="3092" y="265"/>
                    </a:lnTo>
                    <a:lnTo>
                      <a:pt x="3117" y="276"/>
                    </a:lnTo>
                    <a:lnTo>
                      <a:pt x="3141" y="260"/>
                    </a:lnTo>
                    <a:lnTo>
                      <a:pt x="3166" y="221"/>
                    </a:lnTo>
                    <a:lnTo>
                      <a:pt x="3190" y="176"/>
                    </a:lnTo>
                    <a:lnTo>
                      <a:pt x="3215" y="146"/>
                    </a:lnTo>
                    <a:lnTo>
                      <a:pt x="3240" y="129"/>
                    </a:lnTo>
                    <a:lnTo>
                      <a:pt x="3264" y="144"/>
                    </a:lnTo>
                    <a:lnTo>
                      <a:pt x="3288" y="209"/>
                    </a:lnTo>
                    <a:lnTo>
                      <a:pt x="3312" y="295"/>
                    </a:lnTo>
                    <a:lnTo>
                      <a:pt x="3337" y="340"/>
                    </a:lnTo>
                    <a:lnTo>
                      <a:pt x="3361" y="329"/>
                    </a:lnTo>
                    <a:lnTo>
                      <a:pt x="3386" y="325"/>
                    </a:lnTo>
                    <a:lnTo>
                      <a:pt x="3410" y="331"/>
                    </a:lnTo>
                    <a:lnTo>
                      <a:pt x="3435" y="337"/>
                    </a:lnTo>
                    <a:lnTo>
                      <a:pt x="3460" y="346"/>
                    </a:lnTo>
                    <a:lnTo>
                      <a:pt x="3484" y="355"/>
                    </a:lnTo>
                    <a:lnTo>
                      <a:pt x="3509" y="365"/>
                    </a:lnTo>
                    <a:lnTo>
                      <a:pt x="3533" y="374"/>
                    </a:lnTo>
                    <a:lnTo>
                      <a:pt x="3558" y="379"/>
                    </a:lnTo>
                    <a:lnTo>
                      <a:pt x="3582" y="379"/>
                    </a:lnTo>
                    <a:lnTo>
                      <a:pt x="3607" y="375"/>
                    </a:lnTo>
                    <a:lnTo>
                      <a:pt x="3631" y="371"/>
                    </a:lnTo>
                    <a:lnTo>
                      <a:pt x="3656" y="371"/>
                    </a:lnTo>
                    <a:lnTo>
                      <a:pt x="3681" y="369"/>
                    </a:lnTo>
                    <a:lnTo>
                      <a:pt x="3705" y="359"/>
                    </a:lnTo>
                    <a:lnTo>
                      <a:pt x="3730" y="329"/>
                    </a:lnTo>
                    <a:lnTo>
                      <a:pt x="3754" y="283"/>
                    </a:lnTo>
                    <a:lnTo>
                      <a:pt x="3779" y="246"/>
                    </a:lnTo>
                    <a:lnTo>
                      <a:pt x="3803" y="226"/>
                    </a:lnTo>
                    <a:lnTo>
                      <a:pt x="3828" y="532"/>
                    </a:lnTo>
                    <a:lnTo>
                      <a:pt x="3852" y="532"/>
                    </a:lnTo>
                    <a:lnTo>
                      <a:pt x="3877" y="532"/>
                    </a:lnTo>
                    <a:lnTo>
                      <a:pt x="3902" y="532"/>
                    </a:lnTo>
                    <a:lnTo>
                      <a:pt x="3926" y="532"/>
                    </a:lnTo>
                    <a:lnTo>
                      <a:pt x="3951" y="532"/>
                    </a:lnTo>
                    <a:lnTo>
                      <a:pt x="3975" y="532"/>
                    </a:lnTo>
                    <a:lnTo>
                      <a:pt x="4000" y="532"/>
                    </a:lnTo>
                    <a:lnTo>
                      <a:pt x="4024" y="532"/>
                    </a:lnTo>
                    <a:lnTo>
                      <a:pt x="4049" y="532"/>
                    </a:lnTo>
                    <a:lnTo>
                      <a:pt x="4073" y="532"/>
                    </a:lnTo>
                    <a:lnTo>
                      <a:pt x="4098" y="532"/>
                    </a:lnTo>
                    <a:lnTo>
                      <a:pt x="4098" y="532"/>
                    </a:lnTo>
                    <a:lnTo>
                      <a:pt x="4073" y="532"/>
                    </a:lnTo>
                    <a:lnTo>
                      <a:pt x="4049" y="532"/>
                    </a:lnTo>
                    <a:lnTo>
                      <a:pt x="4024" y="532"/>
                    </a:lnTo>
                    <a:lnTo>
                      <a:pt x="4000" y="532"/>
                    </a:lnTo>
                    <a:lnTo>
                      <a:pt x="3975" y="532"/>
                    </a:lnTo>
                    <a:lnTo>
                      <a:pt x="3951" y="532"/>
                    </a:lnTo>
                    <a:lnTo>
                      <a:pt x="3926" y="532"/>
                    </a:lnTo>
                    <a:lnTo>
                      <a:pt x="3902" y="532"/>
                    </a:lnTo>
                    <a:lnTo>
                      <a:pt x="3877" y="532"/>
                    </a:lnTo>
                    <a:lnTo>
                      <a:pt x="3852" y="532"/>
                    </a:lnTo>
                    <a:lnTo>
                      <a:pt x="3828" y="532"/>
                    </a:lnTo>
                    <a:lnTo>
                      <a:pt x="3803" y="364"/>
                    </a:lnTo>
                    <a:lnTo>
                      <a:pt x="3779" y="360"/>
                    </a:lnTo>
                    <a:lnTo>
                      <a:pt x="3754" y="357"/>
                    </a:lnTo>
                    <a:lnTo>
                      <a:pt x="3730" y="357"/>
                    </a:lnTo>
                    <a:lnTo>
                      <a:pt x="3705" y="362"/>
                    </a:lnTo>
                    <a:lnTo>
                      <a:pt x="3681" y="369"/>
                    </a:lnTo>
                    <a:lnTo>
                      <a:pt x="3656" y="371"/>
                    </a:lnTo>
                    <a:lnTo>
                      <a:pt x="3631" y="371"/>
                    </a:lnTo>
                    <a:lnTo>
                      <a:pt x="3607" y="375"/>
                    </a:lnTo>
                    <a:lnTo>
                      <a:pt x="3582" y="379"/>
                    </a:lnTo>
                    <a:lnTo>
                      <a:pt x="3558" y="379"/>
                    </a:lnTo>
                    <a:lnTo>
                      <a:pt x="3533" y="374"/>
                    </a:lnTo>
                    <a:lnTo>
                      <a:pt x="3509" y="365"/>
                    </a:lnTo>
                    <a:lnTo>
                      <a:pt x="3484" y="355"/>
                    </a:lnTo>
                    <a:lnTo>
                      <a:pt x="3460" y="346"/>
                    </a:lnTo>
                    <a:lnTo>
                      <a:pt x="3435" y="337"/>
                    </a:lnTo>
                    <a:lnTo>
                      <a:pt x="3410" y="331"/>
                    </a:lnTo>
                    <a:lnTo>
                      <a:pt x="3386" y="325"/>
                    </a:lnTo>
                    <a:lnTo>
                      <a:pt x="3361" y="329"/>
                    </a:lnTo>
                    <a:lnTo>
                      <a:pt x="3337" y="346"/>
                    </a:lnTo>
                    <a:lnTo>
                      <a:pt x="3312" y="358"/>
                    </a:lnTo>
                    <a:lnTo>
                      <a:pt x="3288" y="359"/>
                    </a:lnTo>
                    <a:lnTo>
                      <a:pt x="3264" y="359"/>
                    </a:lnTo>
                    <a:lnTo>
                      <a:pt x="3240" y="350"/>
                    </a:lnTo>
                    <a:lnTo>
                      <a:pt x="3215" y="342"/>
                    </a:lnTo>
                    <a:lnTo>
                      <a:pt x="3190" y="328"/>
                    </a:lnTo>
                    <a:lnTo>
                      <a:pt x="3166" y="311"/>
                    </a:lnTo>
                    <a:lnTo>
                      <a:pt x="3141" y="295"/>
                    </a:lnTo>
                    <a:lnTo>
                      <a:pt x="3117" y="281"/>
                    </a:lnTo>
                    <a:lnTo>
                      <a:pt x="3092" y="265"/>
                    </a:lnTo>
                    <a:lnTo>
                      <a:pt x="3068" y="252"/>
                    </a:lnTo>
                    <a:lnTo>
                      <a:pt x="3043" y="246"/>
                    </a:lnTo>
                    <a:lnTo>
                      <a:pt x="3019" y="236"/>
                    </a:lnTo>
                    <a:lnTo>
                      <a:pt x="2994" y="226"/>
                    </a:lnTo>
                    <a:lnTo>
                      <a:pt x="2969" y="211"/>
                    </a:lnTo>
                    <a:lnTo>
                      <a:pt x="2945" y="197"/>
                    </a:lnTo>
                    <a:lnTo>
                      <a:pt x="2920" y="174"/>
                    </a:lnTo>
                    <a:lnTo>
                      <a:pt x="2896" y="149"/>
                    </a:lnTo>
                    <a:lnTo>
                      <a:pt x="2871" y="119"/>
                    </a:lnTo>
                    <a:lnTo>
                      <a:pt x="2847" y="86"/>
                    </a:lnTo>
                    <a:lnTo>
                      <a:pt x="2822" y="61"/>
                    </a:lnTo>
                    <a:lnTo>
                      <a:pt x="2798" y="67"/>
                    </a:lnTo>
                    <a:lnTo>
                      <a:pt x="2773" y="68"/>
                    </a:lnTo>
                    <a:lnTo>
                      <a:pt x="2748" y="90"/>
                    </a:lnTo>
                    <a:lnTo>
                      <a:pt x="2724" y="115"/>
                    </a:lnTo>
                    <a:lnTo>
                      <a:pt x="2699" y="117"/>
                    </a:lnTo>
                    <a:lnTo>
                      <a:pt x="2675" y="113"/>
                    </a:lnTo>
                    <a:lnTo>
                      <a:pt x="2650" y="112"/>
                    </a:lnTo>
                    <a:lnTo>
                      <a:pt x="2626" y="113"/>
                    </a:lnTo>
                    <a:lnTo>
                      <a:pt x="2601" y="117"/>
                    </a:lnTo>
                    <a:lnTo>
                      <a:pt x="2577" y="133"/>
                    </a:lnTo>
                    <a:lnTo>
                      <a:pt x="2552" y="164"/>
                    </a:lnTo>
                    <a:lnTo>
                      <a:pt x="2528" y="196"/>
                    </a:lnTo>
                    <a:lnTo>
                      <a:pt x="2503" y="222"/>
                    </a:lnTo>
                    <a:lnTo>
                      <a:pt x="2478" y="245"/>
                    </a:lnTo>
                    <a:lnTo>
                      <a:pt x="2454" y="263"/>
                    </a:lnTo>
                    <a:lnTo>
                      <a:pt x="2429" y="282"/>
                    </a:lnTo>
                    <a:lnTo>
                      <a:pt x="2405" y="284"/>
                    </a:lnTo>
                    <a:lnTo>
                      <a:pt x="2380" y="276"/>
                    </a:lnTo>
                    <a:lnTo>
                      <a:pt x="2356" y="267"/>
                    </a:lnTo>
                    <a:lnTo>
                      <a:pt x="2331" y="276"/>
                    </a:lnTo>
                    <a:lnTo>
                      <a:pt x="2307" y="283"/>
                    </a:lnTo>
                    <a:lnTo>
                      <a:pt x="2282" y="295"/>
                    </a:lnTo>
                    <a:lnTo>
                      <a:pt x="2257" y="305"/>
                    </a:lnTo>
                    <a:lnTo>
                      <a:pt x="2233" y="311"/>
                    </a:lnTo>
                    <a:lnTo>
                      <a:pt x="2208" y="330"/>
                    </a:lnTo>
                    <a:lnTo>
                      <a:pt x="2184" y="345"/>
                    </a:lnTo>
                    <a:lnTo>
                      <a:pt x="2159" y="358"/>
                    </a:lnTo>
                    <a:lnTo>
                      <a:pt x="2135" y="365"/>
                    </a:lnTo>
                    <a:lnTo>
                      <a:pt x="2110" y="368"/>
                    </a:lnTo>
                    <a:lnTo>
                      <a:pt x="2086" y="368"/>
                    </a:lnTo>
                    <a:lnTo>
                      <a:pt x="2061" y="370"/>
                    </a:lnTo>
                    <a:lnTo>
                      <a:pt x="2037" y="368"/>
                    </a:lnTo>
                    <a:lnTo>
                      <a:pt x="2013" y="377"/>
                    </a:lnTo>
                    <a:lnTo>
                      <a:pt x="1988" y="377"/>
                    </a:lnTo>
                    <a:lnTo>
                      <a:pt x="1964" y="375"/>
                    </a:lnTo>
                    <a:lnTo>
                      <a:pt x="1939" y="377"/>
                    </a:lnTo>
                    <a:lnTo>
                      <a:pt x="1915" y="386"/>
                    </a:lnTo>
                    <a:lnTo>
                      <a:pt x="1890" y="400"/>
                    </a:lnTo>
                    <a:lnTo>
                      <a:pt x="1866" y="401"/>
                    </a:lnTo>
                    <a:lnTo>
                      <a:pt x="1841" y="399"/>
                    </a:lnTo>
                    <a:lnTo>
                      <a:pt x="1816" y="397"/>
                    </a:lnTo>
                    <a:lnTo>
                      <a:pt x="1792" y="399"/>
                    </a:lnTo>
                    <a:lnTo>
                      <a:pt x="1767" y="400"/>
                    </a:lnTo>
                    <a:lnTo>
                      <a:pt x="1743" y="389"/>
                    </a:lnTo>
                    <a:lnTo>
                      <a:pt x="1718" y="386"/>
                    </a:lnTo>
                    <a:lnTo>
                      <a:pt x="1694" y="386"/>
                    </a:lnTo>
                    <a:lnTo>
                      <a:pt x="1669" y="381"/>
                    </a:lnTo>
                    <a:lnTo>
                      <a:pt x="1645" y="380"/>
                    </a:lnTo>
                    <a:lnTo>
                      <a:pt x="1620" y="379"/>
                    </a:lnTo>
                    <a:lnTo>
                      <a:pt x="1595" y="378"/>
                    </a:lnTo>
                    <a:lnTo>
                      <a:pt x="1571" y="377"/>
                    </a:lnTo>
                    <a:lnTo>
                      <a:pt x="1546" y="380"/>
                    </a:lnTo>
                    <a:lnTo>
                      <a:pt x="1522" y="382"/>
                    </a:lnTo>
                    <a:lnTo>
                      <a:pt x="1497" y="381"/>
                    </a:lnTo>
                    <a:lnTo>
                      <a:pt x="1473" y="382"/>
                    </a:lnTo>
                    <a:lnTo>
                      <a:pt x="1448" y="382"/>
                    </a:lnTo>
                    <a:lnTo>
                      <a:pt x="1424" y="381"/>
                    </a:lnTo>
                    <a:lnTo>
                      <a:pt x="1399" y="383"/>
                    </a:lnTo>
                    <a:lnTo>
                      <a:pt x="1374" y="380"/>
                    </a:lnTo>
                    <a:lnTo>
                      <a:pt x="1350" y="379"/>
                    </a:lnTo>
                    <a:lnTo>
                      <a:pt x="1325" y="378"/>
                    </a:lnTo>
                    <a:lnTo>
                      <a:pt x="1301" y="386"/>
                    </a:lnTo>
                    <a:lnTo>
                      <a:pt x="1276" y="389"/>
                    </a:lnTo>
                    <a:lnTo>
                      <a:pt x="1252" y="385"/>
                    </a:lnTo>
                    <a:lnTo>
                      <a:pt x="1227" y="382"/>
                    </a:lnTo>
                    <a:lnTo>
                      <a:pt x="1203" y="381"/>
                    </a:lnTo>
                    <a:lnTo>
                      <a:pt x="1178" y="376"/>
                    </a:lnTo>
                    <a:lnTo>
                      <a:pt x="1153" y="368"/>
                    </a:lnTo>
                    <a:lnTo>
                      <a:pt x="1129" y="360"/>
                    </a:lnTo>
                    <a:lnTo>
                      <a:pt x="1104" y="352"/>
                    </a:lnTo>
                    <a:lnTo>
                      <a:pt x="1080" y="346"/>
                    </a:lnTo>
                    <a:lnTo>
                      <a:pt x="1055" y="339"/>
                    </a:lnTo>
                    <a:lnTo>
                      <a:pt x="1031" y="333"/>
                    </a:lnTo>
                    <a:lnTo>
                      <a:pt x="1006" y="330"/>
                    </a:lnTo>
                    <a:lnTo>
                      <a:pt x="982" y="339"/>
                    </a:lnTo>
                    <a:lnTo>
                      <a:pt x="957" y="351"/>
                    </a:lnTo>
                    <a:lnTo>
                      <a:pt x="932" y="357"/>
                    </a:lnTo>
                    <a:lnTo>
                      <a:pt x="908" y="355"/>
                    </a:lnTo>
                    <a:lnTo>
                      <a:pt x="883" y="346"/>
                    </a:lnTo>
                    <a:lnTo>
                      <a:pt x="859" y="327"/>
                    </a:lnTo>
                    <a:lnTo>
                      <a:pt x="834" y="306"/>
                    </a:lnTo>
                    <a:lnTo>
                      <a:pt x="810" y="290"/>
                    </a:lnTo>
                    <a:lnTo>
                      <a:pt x="785" y="271"/>
                    </a:lnTo>
                    <a:lnTo>
                      <a:pt x="761" y="255"/>
                    </a:lnTo>
                    <a:lnTo>
                      <a:pt x="737" y="253"/>
                    </a:lnTo>
                    <a:lnTo>
                      <a:pt x="712" y="243"/>
                    </a:lnTo>
                    <a:lnTo>
                      <a:pt x="688" y="231"/>
                    </a:lnTo>
                    <a:lnTo>
                      <a:pt x="663" y="219"/>
                    </a:lnTo>
                    <a:lnTo>
                      <a:pt x="639" y="210"/>
                    </a:lnTo>
                    <a:lnTo>
                      <a:pt x="614" y="203"/>
                    </a:lnTo>
                    <a:lnTo>
                      <a:pt x="590" y="194"/>
                    </a:lnTo>
                    <a:lnTo>
                      <a:pt x="565" y="188"/>
                    </a:lnTo>
                    <a:lnTo>
                      <a:pt x="541" y="196"/>
                    </a:lnTo>
                    <a:lnTo>
                      <a:pt x="516" y="202"/>
                    </a:lnTo>
                    <a:lnTo>
                      <a:pt x="492" y="211"/>
                    </a:lnTo>
                    <a:lnTo>
                      <a:pt x="467" y="222"/>
                    </a:lnTo>
                    <a:lnTo>
                      <a:pt x="442" y="244"/>
                    </a:lnTo>
                    <a:lnTo>
                      <a:pt x="418" y="279"/>
                    </a:lnTo>
                    <a:lnTo>
                      <a:pt x="393" y="319"/>
                    </a:lnTo>
                    <a:lnTo>
                      <a:pt x="369" y="351"/>
                    </a:lnTo>
                    <a:lnTo>
                      <a:pt x="344" y="365"/>
                    </a:lnTo>
                    <a:lnTo>
                      <a:pt x="320" y="367"/>
                    </a:lnTo>
                    <a:lnTo>
                      <a:pt x="295" y="367"/>
                    </a:lnTo>
                    <a:lnTo>
                      <a:pt x="271" y="359"/>
                    </a:lnTo>
                    <a:lnTo>
                      <a:pt x="246" y="354"/>
                    </a:lnTo>
                    <a:lnTo>
                      <a:pt x="221" y="343"/>
                    </a:lnTo>
                    <a:lnTo>
                      <a:pt x="197" y="328"/>
                    </a:lnTo>
                    <a:lnTo>
                      <a:pt x="172" y="325"/>
                    </a:lnTo>
                    <a:lnTo>
                      <a:pt x="148" y="330"/>
                    </a:lnTo>
                    <a:lnTo>
                      <a:pt x="123" y="333"/>
                    </a:lnTo>
                    <a:lnTo>
                      <a:pt x="99" y="330"/>
                    </a:lnTo>
                    <a:lnTo>
                      <a:pt x="74" y="324"/>
                    </a:lnTo>
                    <a:lnTo>
                      <a:pt x="50" y="315"/>
                    </a:lnTo>
                    <a:lnTo>
                      <a:pt x="25" y="302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91" name="Freeform 153">
                <a:extLst>
                  <a:ext uri="{FF2B5EF4-FFF2-40B4-BE49-F238E27FC236}">
                    <a16:creationId xmlns:a16="http://schemas.microsoft.com/office/drawing/2014/main" id="{AC5B3200-5115-233E-4697-00E949896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573588"/>
                <a:ext cx="6505575" cy="855662"/>
              </a:xfrm>
              <a:custGeom>
                <a:avLst/>
                <a:gdLst>
                  <a:gd name="T0" fmla="*/ 123 w 4098"/>
                  <a:gd name="T1" fmla="*/ 339 h 539"/>
                  <a:gd name="T2" fmla="*/ 271 w 4098"/>
                  <a:gd name="T3" fmla="*/ 31 h 539"/>
                  <a:gd name="T4" fmla="*/ 418 w 4098"/>
                  <a:gd name="T5" fmla="*/ 189 h 539"/>
                  <a:gd name="T6" fmla="*/ 565 w 4098"/>
                  <a:gd name="T7" fmla="*/ 194 h 539"/>
                  <a:gd name="T8" fmla="*/ 712 w 4098"/>
                  <a:gd name="T9" fmla="*/ 248 h 539"/>
                  <a:gd name="T10" fmla="*/ 859 w 4098"/>
                  <a:gd name="T11" fmla="*/ 25 h 539"/>
                  <a:gd name="T12" fmla="*/ 1006 w 4098"/>
                  <a:gd name="T13" fmla="*/ 250 h 539"/>
                  <a:gd name="T14" fmla="*/ 1153 w 4098"/>
                  <a:gd name="T15" fmla="*/ 374 h 539"/>
                  <a:gd name="T16" fmla="*/ 1301 w 4098"/>
                  <a:gd name="T17" fmla="*/ 383 h 539"/>
                  <a:gd name="T18" fmla="*/ 1448 w 4098"/>
                  <a:gd name="T19" fmla="*/ 207 h 539"/>
                  <a:gd name="T20" fmla="*/ 1595 w 4098"/>
                  <a:gd name="T21" fmla="*/ 278 h 539"/>
                  <a:gd name="T22" fmla="*/ 1743 w 4098"/>
                  <a:gd name="T23" fmla="*/ 393 h 539"/>
                  <a:gd name="T24" fmla="*/ 1890 w 4098"/>
                  <a:gd name="T25" fmla="*/ 406 h 539"/>
                  <a:gd name="T26" fmla="*/ 2037 w 4098"/>
                  <a:gd name="T27" fmla="*/ 253 h 539"/>
                  <a:gd name="T28" fmla="*/ 2184 w 4098"/>
                  <a:gd name="T29" fmla="*/ 245 h 539"/>
                  <a:gd name="T30" fmla="*/ 2331 w 4098"/>
                  <a:gd name="T31" fmla="*/ 281 h 539"/>
                  <a:gd name="T32" fmla="*/ 2478 w 4098"/>
                  <a:gd name="T33" fmla="*/ 251 h 539"/>
                  <a:gd name="T34" fmla="*/ 2626 w 4098"/>
                  <a:gd name="T35" fmla="*/ 23 h 539"/>
                  <a:gd name="T36" fmla="*/ 2773 w 4098"/>
                  <a:gd name="T37" fmla="*/ 10 h 539"/>
                  <a:gd name="T38" fmla="*/ 2920 w 4098"/>
                  <a:gd name="T39" fmla="*/ 178 h 539"/>
                  <a:gd name="T40" fmla="*/ 3068 w 4098"/>
                  <a:gd name="T41" fmla="*/ 256 h 539"/>
                  <a:gd name="T42" fmla="*/ 3215 w 4098"/>
                  <a:gd name="T43" fmla="*/ 147 h 539"/>
                  <a:gd name="T44" fmla="*/ 3361 w 4098"/>
                  <a:gd name="T45" fmla="*/ 248 h 539"/>
                  <a:gd name="T46" fmla="*/ 3509 w 4098"/>
                  <a:gd name="T47" fmla="*/ 367 h 539"/>
                  <a:gd name="T48" fmla="*/ 3656 w 4098"/>
                  <a:gd name="T49" fmla="*/ 377 h 539"/>
                  <a:gd name="T50" fmla="*/ 3803 w 4098"/>
                  <a:gd name="T51" fmla="*/ 227 h 539"/>
                  <a:gd name="T52" fmla="*/ 3951 w 4098"/>
                  <a:gd name="T53" fmla="*/ 539 h 539"/>
                  <a:gd name="T54" fmla="*/ 4098 w 4098"/>
                  <a:gd name="T55" fmla="*/ 539 h 539"/>
                  <a:gd name="T56" fmla="*/ 3975 w 4098"/>
                  <a:gd name="T57" fmla="*/ 539 h 539"/>
                  <a:gd name="T58" fmla="*/ 3828 w 4098"/>
                  <a:gd name="T59" fmla="*/ 539 h 539"/>
                  <a:gd name="T60" fmla="*/ 3681 w 4098"/>
                  <a:gd name="T61" fmla="*/ 376 h 539"/>
                  <a:gd name="T62" fmla="*/ 3533 w 4098"/>
                  <a:gd name="T63" fmla="*/ 381 h 539"/>
                  <a:gd name="T64" fmla="*/ 3386 w 4098"/>
                  <a:gd name="T65" fmla="*/ 332 h 539"/>
                  <a:gd name="T66" fmla="*/ 3240 w 4098"/>
                  <a:gd name="T67" fmla="*/ 136 h 539"/>
                  <a:gd name="T68" fmla="*/ 3092 w 4098"/>
                  <a:gd name="T69" fmla="*/ 272 h 539"/>
                  <a:gd name="T70" fmla="*/ 2945 w 4098"/>
                  <a:gd name="T71" fmla="*/ 204 h 539"/>
                  <a:gd name="T72" fmla="*/ 2798 w 4098"/>
                  <a:gd name="T73" fmla="*/ 74 h 539"/>
                  <a:gd name="T74" fmla="*/ 2650 w 4098"/>
                  <a:gd name="T75" fmla="*/ 20 h 539"/>
                  <a:gd name="T76" fmla="*/ 2503 w 4098"/>
                  <a:gd name="T77" fmla="*/ 229 h 539"/>
                  <a:gd name="T78" fmla="*/ 2356 w 4098"/>
                  <a:gd name="T79" fmla="*/ 274 h 539"/>
                  <a:gd name="T80" fmla="*/ 2208 w 4098"/>
                  <a:gd name="T81" fmla="*/ 337 h 539"/>
                  <a:gd name="T82" fmla="*/ 2061 w 4098"/>
                  <a:gd name="T83" fmla="*/ 281 h 539"/>
                  <a:gd name="T84" fmla="*/ 1915 w 4098"/>
                  <a:gd name="T85" fmla="*/ 393 h 539"/>
                  <a:gd name="T86" fmla="*/ 1767 w 4098"/>
                  <a:gd name="T87" fmla="*/ 407 h 539"/>
                  <a:gd name="T88" fmla="*/ 1620 w 4098"/>
                  <a:gd name="T89" fmla="*/ 386 h 539"/>
                  <a:gd name="T90" fmla="*/ 1473 w 4098"/>
                  <a:gd name="T91" fmla="*/ 230 h 539"/>
                  <a:gd name="T92" fmla="*/ 1325 w 4098"/>
                  <a:gd name="T93" fmla="*/ 385 h 539"/>
                  <a:gd name="T94" fmla="*/ 1178 w 4098"/>
                  <a:gd name="T95" fmla="*/ 383 h 539"/>
                  <a:gd name="T96" fmla="*/ 1031 w 4098"/>
                  <a:gd name="T97" fmla="*/ 340 h 539"/>
                  <a:gd name="T98" fmla="*/ 883 w 4098"/>
                  <a:gd name="T99" fmla="*/ 31 h 539"/>
                  <a:gd name="T100" fmla="*/ 737 w 4098"/>
                  <a:gd name="T101" fmla="*/ 260 h 539"/>
                  <a:gd name="T102" fmla="*/ 590 w 4098"/>
                  <a:gd name="T103" fmla="*/ 201 h 539"/>
                  <a:gd name="T104" fmla="*/ 442 w 4098"/>
                  <a:gd name="T105" fmla="*/ 251 h 539"/>
                  <a:gd name="T106" fmla="*/ 295 w 4098"/>
                  <a:gd name="T107" fmla="*/ 7 h 539"/>
                  <a:gd name="T108" fmla="*/ 148 w 4098"/>
                  <a:gd name="T109" fmla="*/ 337 h 539"/>
                  <a:gd name="T110" fmla="*/ 0 w 4098"/>
                  <a:gd name="T111" fmla="*/ 291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539">
                    <a:moveTo>
                      <a:pt x="0" y="291"/>
                    </a:moveTo>
                    <a:lnTo>
                      <a:pt x="25" y="308"/>
                    </a:lnTo>
                    <a:lnTo>
                      <a:pt x="50" y="320"/>
                    </a:lnTo>
                    <a:lnTo>
                      <a:pt x="74" y="329"/>
                    </a:lnTo>
                    <a:lnTo>
                      <a:pt x="99" y="337"/>
                    </a:lnTo>
                    <a:lnTo>
                      <a:pt x="123" y="339"/>
                    </a:lnTo>
                    <a:lnTo>
                      <a:pt x="148" y="307"/>
                    </a:lnTo>
                    <a:lnTo>
                      <a:pt x="172" y="249"/>
                    </a:lnTo>
                    <a:lnTo>
                      <a:pt x="197" y="192"/>
                    </a:lnTo>
                    <a:lnTo>
                      <a:pt x="221" y="167"/>
                    </a:lnTo>
                    <a:lnTo>
                      <a:pt x="246" y="89"/>
                    </a:lnTo>
                    <a:lnTo>
                      <a:pt x="271" y="31"/>
                    </a:lnTo>
                    <a:lnTo>
                      <a:pt x="295" y="6"/>
                    </a:lnTo>
                    <a:lnTo>
                      <a:pt x="320" y="20"/>
                    </a:lnTo>
                    <a:lnTo>
                      <a:pt x="344" y="90"/>
                    </a:lnTo>
                    <a:lnTo>
                      <a:pt x="369" y="186"/>
                    </a:lnTo>
                    <a:lnTo>
                      <a:pt x="393" y="222"/>
                    </a:lnTo>
                    <a:lnTo>
                      <a:pt x="418" y="189"/>
                    </a:lnTo>
                    <a:lnTo>
                      <a:pt x="442" y="158"/>
                    </a:lnTo>
                    <a:lnTo>
                      <a:pt x="467" y="175"/>
                    </a:lnTo>
                    <a:lnTo>
                      <a:pt x="492" y="198"/>
                    </a:lnTo>
                    <a:lnTo>
                      <a:pt x="516" y="198"/>
                    </a:lnTo>
                    <a:lnTo>
                      <a:pt x="541" y="198"/>
                    </a:lnTo>
                    <a:lnTo>
                      <a:pt x="565" y="194"/>
                    </a:lnTo>
                    <a:lnTo>
                      <a:pt x="590" y="200"/>
                    </a:lnTo>
                    <a:lnTo>
                      <a:pt x="614" y="210"/>
                    </a:lnTo>
                    <a:lnTo>
                      <a:pt x="639" y="217"/>
                    </a:lnTo>
                    <a:lnTo>
                      <a:pt x="663" y="226"/>
                    </a:lnTo>
                    <a:lnTo>
                      <a:pt x="688" y="237"/>
                    </a:lnTo>
                    <a:lnTo>
                      <a:pt x="712" y="248"/>
                    </a:lnTo>
                    <a:lnTo>
                      <a:pt x="737" y="240"/>
                    </a:lnTo>
                    <a:lnTo>
                      <a:pt x="761" y="188"/>
                    </a:lnTo>
                    <a:lnTo>
                      <a:pt x="785" y="170"/>
                    </a:lnTo>
                    <a:lnTo>
                      <a:pt x="810" y="116"/>
                    </a:lnTo>
                    <a:lnTo>
                      <a:pt x="834" y="54"/>
                    </a:lnTo>
                    <a:lnTo>
                      <a:pt x="859" y="25"/>
                    </a:lnTo>
                    <a:lnTo>
                      <a:pt x="883" y="25"/>
                    </a:lnTo>
                    <a:lnTo>
                      <a:pt x="908" y="62"/>
                    </a:lnTo>
                    <a:lnTo>
                      <a:pt x="932" y="150"/>
                    </a:lnTo>
                    <a:lnTo>
                      <a:pt x="957" y="232"/>
                    </a:lnTo>
                    <a:lnTo>
                      <a:pt x="982" y="258"/>
                    </a:lnTo>
                    <a:lnTo>
                      <a:pt x="1006" y="250"/>
                    </a:lnTo>
                    <a:lnTo>
                      <a:pt x="1031" y="245"/>
                    </a:lnTo>
                    <a:lnTo>
                      <a:pt x="1055" y="253"/>
                    </a:lnTo>
                    <a:lnTo>
                      <a:pt x="1080" y="283"/>
                    </a:lnTo>
                    <a:lnTo>
                      <a:pt x="1104" y="331"/>
                    </a:lnTo>
                    <a:lnTo>
                      <a:pt x="1129" y="359"/>
                    </a:lnTo>
                    <a:lnTo>
                      <a:pt x="1153" y="374"/>
                    </a:lnTo>
                    <a:lnTo>
                      <a:pt x="1178" y="382"/>
                    </a:lnTo>
                    <a:lnTo>
                      <a:pt x="1203" y="387"/>
                    </a:lnTo>
                    <a:lnTo>
                      <a:pt x="1227" y="388"/>
                    </a:lnTo>
                    <a:lnTo>
                      <a:pt x="1252" y="391"/>
                    </a:lnTo>
                    <a:lnTo>
                      <a:pt x="1276" y="394"/>
                    </a:lnTo>
                    <a:lnTo>
                      <a:pt x="1301" y="383"/>
                    </a:lnTo>
                    <a:lnTo>
                      <a:pt x="1325" y="340"/>
                    </a:lnTo>
                    <a:lnTo>
                      <a:pt x="1350" y="289"/>
                    </a:lnTo>
                    <a:lnTo>
                      <a:pt x="1374" y="279"/>
                    </a:lnTo>
                    <a:lnTo>
                      <a:pt x="1399" y="238"/>
                    </a:lnTo>
                    <a:lnTo>
                      <a:pt x="1424" y="214"/>
                    </a:lnTo>
                    <a:lnTo>
                      <a:pt x="1448" y="207"/>
                    </a:lnTo>
                    <a:lnTo>
                      <a:pt x="1473" y="203"/>
                    </a:lnTo>
                    <a:lnTo>
                      <a:pt x="1497" y="221"/>
                    </a:lnTo>
                    <a:lnTo>
                      <a:pt x="1522" y="259"/>
                    </a:lnTo>
                    <a:lnTo>
                      <a:pt x="1546" y="293"/>
                    </a:lnTo>
                    <a:lnTo>
                      <a:pt x="1571" y="284"/>
                    </a:lnTo>
                    <a:lnTo>
                      <a:pt x="1595" y="278"/>
                    </a:lnTo>
                    <a:lnTo>
                      <a:pt x="1620" y="288"/>
                    </a:lnTo>
                    <a:lnTo>
                      <a:pt x="1645" y="318"/>
                    </a:lnTo>
                    <a:lnTo>
                      <a:pt x="1669" y="351"/>
                    </a:lnTo>
                    <a:lnTo>
                      <a:pt x="1694" y="380"/>
                    </a:lnTo>
                    <a:lnTo>
                      <a:pt x="1718" y="385"/>
                    </a:lnTo>
                    <a:lnTo>
                      <a:pt x="1743" y="393"/>
                    </a:lnTo>
                    <a:lnTo>
                      <a:pt x="1767" y="406"/>
                    </a:lnTo>
                    <a:lnTo>
                      <a:pt x="1792" y="406"/>
                    </a:lnTo>
                    <a:lnTo>
                      <a:pt x="1816" y="403"/>
                    </a:lnTo>
                    <a:lnTo>
                      <a:pt x="1841" y="406"/>
                    </a:lnTo>
                    <a:lnTo>
                      <a:pt x="1866" y="407"/>
                    </a:lnTo>
                    <a:lnTo>
                      <a:pt x="1890" y="406"/>
                    </a:lnTo>
                    <a:lnTo>
                      <a:pt x="1915" y="364"/>
                    </a:lnTo>
                    <a:lnTo>
                      <a:pt x="1939" y="304"/>
                    </a:lnTo>
                    <a:lnTo>
                      <a:pt x="1964" y="311"/>
                    </a:lnTo>
                    <a:lnTo>
                      <a:pt x="1988" y="305"/>
                    </a:lnTo>
                    <a:lnTo>
                      <a:pt x="2013" y="277"/>
                    </a:lnTo>
                    <a:lnTo>
                      <a:pt x="2037" y="253"/>
                    </a:lnTo>
                    <a:lnTo>
                      <a:pt x="2061" y="251"/>
                    </a:lnTo>
                    <a:lnTo>
                      <a:pt x="2086" y="257"/>
                    </a:lnTo>
                    <a:lnTo>
                      <a:pt x="2110" y="272"/>
                    </a:lnTo>
                    <a:lnTo>
                      <a:pt x="2135" y="269"/>
                    </a:lnTo>
                    <a:lnTo>
                      <a:pt x="2159" y="274"/>
                    </a:lnTo>
                    <a:lnTo>
                      <a:pt x="2184" y="245"/>
                    </a:lnTo>
                    <a:lnTo>
                      <a:pt x="2208" y="245"/>
                    </a:lnTo>
                    <a:lnTo>
                      <a:pt x="2233" y="255"/>
                    </a:lnTo>
                    <a:lnTo>
                      <a:pt x="2257" y="279"/>
                    </a:lnTo>
                    <a:lnTo>
                      <a:pt x="2282" y="293"/>
                    </a:lnTo>
                    <a:lnTo>
                      <a:pt x="2307" y="285"/>
                    </a:lnTo>
                    <a:lnTo>
                      <a:pt x="2331" y="281"/>
                    </a:lnTo>
                    <a:lnTo>
                      <a:pt x="2356" y="274"/>
                    </a:lnTo>
                    <a:lnTo>
                      <a:pt x="2380" y="283"/>
                    </a:lnTo>
                    <a:lnTo>
                      <a:pt x="2405" y="291"/>
                    </a:lnTo>
                    <a:lnTo>
                      <a:pt x="2429" y="289"/>
                    </a:lnTo>
                    <a:lnTo>
                      <a:pt x="2454" y="270"/>
                    </a:lnTo>
                    <a:lnTo>
                      <a:pt x="2478" y="251"/>
                    </a:lnTo>
                    <a:lnTo>
                      <a:pt x="2503" y="217"/>
                    </a:lnTo>
                    <a:lnTo>
                      <a:pt x="2528" y="161"/>
                    </a:lnTo>
                    <a:lnTo>
                      <a:pt x="2552" y="112"/>
                    </a:lnTo>
                    <a:lnTo>
                      <a:pt x="2577" y="68"/>
                    </a:lnTo>
                    <a:lnTo>
                      <a:pt x="2601" y="46"/>
                    </a:lnTo>
                    <a:lnTo>
                      <a:pt x="2626" y="23"/>
                    </a:lnTo>
                    <a:lnTo>
                      <a:pt x="2650" y="6"/>
                    </a:lnTo>
                    <a:lnTo>
                      <a:pt x="2675" y="17"/>
                    </a:lnTo>
                    <a:lnTo>
                      <a:pt x="2699" y="47"/>
                    </a:lnTo>
                    <a:lnTo>
                      <a:pt x="2724" y="70"/>
                    </a:lnTo>
                    <a:lnTo>
                      <a:pt x="2748" y="67"/>
                    </a:lnTo>
                    <a:lnTo>
                      <a:pt x="2773" y="10"/>
                    </a:lnTo>
                    <a:lnTo>
                      <a:pt x="2798" y="0"/>
                    </a:lnTo>
                    <a:lnTo>
                      <a:pt x="2822" y="30"/>
                    </a:lnTo>
                    <a:lnTo>
                      <a:pt x="2847" y="82"/>
                    </a:lnTo>
                    <a:lnTo>
                      <a:pt x="2871" y="116"/>
                    </a:lnTo>
                    <a:lnTo>
                      <a:pt x="2896" y="150"/>
                    </a:lnTo>
                    <a:lnTo>
                      <a:pt x="2920" y="178"/>
                    </a:lnTo>
                    <a:lnTo>
                      <a:pt x="2945" y="201"/>
                    </a:lnTo>
                    <a:lnTo>
                      <a:pt x="2969" y="208"/>
                    </a:lnTo>
                    <a:lnTo>
                      <a:pt x="2994" y="230"/>
                    </a:lnTo>
                    <a:lnTo>
                      <a:pt x="3019" y="240"/>
                    </a:lnTo>
                    <a:lnTo>
                      <a:pt x="3043" y="250"/>
                    </a:lnTo>
                    <a:lnTo>
                      <a:pt x="3068" y="256"/>
                    </a:lnTo>
                    <a:lnTo>
                      <a:pt x="3092" y="270"/>
                    </a:lnTo>
                    <a:lnTo>
                      <a:pt x="3117" y="281"/>
                    </a:lnTo>
                    <a:lnTo>
                      <a:pt x="3141" y="266"/>
                    </a:lnTo>
                    <a:lnTo>
                      <a:pt x="3166" y="227"/>
                    </a:lnTo>
                    <a:lnTo>
                      <a:pt x="3190" y="178"/>
                    </a:lnTo>
                    <a:lnTo>
                      <a:pt x="3215" y="147"/>
                    </a:lnTo>
                    <a:lnTo>
                      <a:pt x="3240" y="130"/>
                    </a:lnTo>
                    <a:lnTo>
                      <a:pt x="3264" y="150"/>
                    </a:lnTo>
                    <a:lnTo>
                      <a:pt x="3288" y="210"/>
                    </a:lnTo>
                    <a:lnTo>
                      <a:pt x="3312" y="278"/>
                    </a:lnTo>
                    <a:lnTo>
                      <a:pt x="3337" y="293"/>
                    </a:lnTo>
                    <a:lnTo>
                      <a:pt x="3361" y="248"/>
                    </a:lnTo>
                    <a:lnTo>
                      <a:pt x="3386" y="235"/>
                    </a:lnTo>
                    <a:lnTo>
                      <a:pt x="3410" y="272"/>
                    </a:lnTo>
                    <a:lnTo>
                      <a:pt x="3435" y="312"/>
                    </a:lnTo>
                    <a:lnTo>
                      <a:pt x="3460" y="342"/>
                    </a:lnTo>
                    <a:lnTo>
                      <a:pt x="3484" y="353"/>
                    </a:lnTo>
                    <a:lnTo>
                      <a:pt x="3509" y="367"/>
                    </a:lnTo>
                    <a:lnTo>
                      <a:pt x="3533" y="378"/>
                    </a:lnTo>
                    <a:lnTo>
                      <a:pt x="3558" y="386"/>
                    </a:lnTo>
                    <a:lnTo>
                      <a:pt x="3582" y="386"/>
                    </a:lnTo>
                    <a:lnTo>
                      <a:pt x="3607" y="382"/>
                    </a:lnTo>
                    <a:lnTo>
                      <a:pt x="3631" y="378"/>
                    </a:lnTo>
                    <a:lnTo>
                      <a:pt x="3656" y="377"/>
                    </a:lnTo>
                    <a:lnTo>
                      <a:pt x="3681" y="375"/>
                    </a:lnTo>
                    <a:lnTo>
                      <a:pt x="3705" y="365"/>
                    </a:lnTo>
                    <a:lnTo>
                      <a:pt x="3730" y="330"/>
                    </a:lnTo>
                    <a:lnTo>
                      <a:pt x="3754" y="287"/>
                    </a:lnTo>
                    <a:lnTo>
                      <a:pt x="3779" y="250"/>
                    </a:lnTo>
                    <a:lnTo>
                      <a:pt x="3803" y="227"/>
                    </a:lnTo>
                    <a:lnTo>
                      <a:pt x="3828" y="539"/>
                    </a:lnTo>
                    <a:lnTo>
                      <a:pt x="3852" y="539"/>
                    </a:lnTo>
                    <a:lnTo>
                      <a:pt x="3877" y="539"/>
                    </a:lnTo>
                    <a:lnTo>
                      <a:pt x="3902" y="539"/>
                    </a:lnTo>
                    <a:lnTo>
                      <a:pt x="3926" y="539"/>
                    </a:lnTo>
                    <a:lnTo>
                      <a:pt x="3951" y="539"/>
                    </a:lnTo>
                    <a:lnTo>
                      <a:pt x="3975" y="539"/>
                    </a:lnTo>
                    <a:lnTo>
                      <a:pt x="4000" y="539"/>
                    </a:lnTo>
                    <a:lnTo>
                      <a:pt x="4024" y="539"/>
                    </a:lnTo>
                    <a:lnTo>
                      <a:pt x="4049" y="539"/>
                    </a:lnTo>
                    <a:lnTo>
                      <a:pt x="4073" y="539"/>
                    </a:lnTo>
                    <a:lnTo>
                      <a:pt x="4098" y="539"/>
                    </a:lnTo>
                    <a:lnTo>
                      <a:pt x="4098" y="539"/>
                    </a:lnTo>
                    <a:lnTo>
                      <a:pt x="4073" y="539"/>
                    </a:lnTo>
                    <a:lnTo>
                      <a:pt x="4049" y="539"/>
                    </a:lnTo>
                    <a:lnTo>
                      <a:pt x="4024" y="539"/>
                    </a:lnTo>
                    <a:lnTo>
                      <a:pt x="4000" y="539"/>
                    </a:lnTo>
                    <a:lnTo>
                      <a:pt x="3975" y="539"/>
                    </a:lnTo>
                    <a:lnTo>
                      <a:pt x="3951" y="539"/>
                    </a:lnTo>
                    <a:lnTo>
                      <a:pt x="3926" y="539"/>
                    </a:lnTo>
                    <a:lnTo>
                      <a:pt x="3902" y="539"/>
                    </a:lnTo>
                    <a:lnTo>
                      <a:pt x="3877" y="539"/>
                    </a:lnTo>
                    <a:lnTo>
                      <a:pt x="3852" y="539"/>
                    </a:lnTo>
                    <a:lnTo>
                      <a:pt x="3828" y="539"/>
                    </a:lnTo>
                    <a:lnTo>
                      <a:pt x="3803" y="233"/>
                    </a:lnTo>
                    <a:lnTo>
                      <a:pt x="3779" y="253"/>
                    </a:lnTo>
                    <a:lnTo>
                      <a:pt x="3754" y="290"/>
                    </a:lnTo>
                    <a:lnTo>
                      <a:pt x="3730" y="336"/>
                    </a:lnTo>
                    <a:lnTo>
                      <a:pt x="3705" y="366"/>
                    </a:lnTo>
                    <a:lnTo>
                      <a:pt x="3681" y="376"/>
                    </a:lnTo>
                    <a:lnTo>
                      <a:pt x="3656" y="378"/>
                    </a:lnTo>
                    <a:lnTo>
                      <a:pt x="3631" y="378"/>
                    </a:lnTo>
                    <a:lnTo>
                      <a:pt x="3607" y="382"/>
                    </a:lnTo>
                    <a:lnTo>
                      <a:pt x="3582" y="386"/>
                    </a:lnTo>
                    <a:lnTo>
                      <a:pt x="3558" y="386"/>
                    </a:lnTo>
                    <a:lnTo>
                      <a:pt x="3533" y="381"/>
                    </a:lnTo>
                    <a:lnTo>
                      <a:pt x="3509" y="372"/>
                    </a:lnTo>
                    <a:lnTo>
                      <a:pt x="3484" y="362"/>
                    </a:lnTo>
                    <a:lnTo>
                      <a:pt x="3460" y="353"/>
                    </a:lnTo>
                    <a:lnTo>
                      <a:pt x="3435" y="344"/>
                    </a:lnTo>
                    <a:lnTo>
                      <a:pt x="3410" y="338"/>
                    </a:lnTo>
                    <a:lnTo>
                      <a:pt x="3386" y="332"/>
                    </a:lnTo>
                    <a:lnTo>
                      <a:pt x="3361" y="336"/>
                    </a:lnTo>
                    <a:lnTo>
                      <a:pt x="3337" y="347"/>
                    </a:lnTo>
                    <a:lnTo>
                      <a:pt x="3312" y="302"/>
                    </a:lnTo>
                    <a:lnTo>
                      <a:pt x="3288" y="216"/>
                    </a:lnTo>
                    <a:lnTo>
                      <a:pt x="3264" y="151"/>
                    </a:lnTo>
                    <a:lnTo>
                      <a:pt x="3240" y="136"/>
                    </a:lnTo>
                    <a:lnTo>
                      <a:pt x="3215" y="153"/>
                    </a:lnTo>
                    <a:lnTo>
                      <a:pt x="3190" y="183"/>
                    </a:lnTo>
                    <a:lnTo>
                      <a:pt x="3166" y="228"/>
                    </a:lnTo>
                    <a:lnTo>
                      <a:pt x="3141" y="267"/>
                    </a:lnTo>
                    <a:lnTo>
                      <a:pt x="3117" y="283"/>
                    </a:lnTo>
                    <a:lnTo>
                      <a:pt x="3092" y="272"/>
                    </a:lnTo>
                    <a:lnTo>
                      <a:pt x="3068" y="259"/>
                    </a:lnTo>
                    <a:lnTo>
                      <a:pt x="3043" y="253"/>
                    </a:lnTo>
                    <a:lnTo>
                      <a:pt x="3019" y="243"/>
                    </a:lnTo>
                    <a:lnTo>
                      <a:pt x="2994" y="233"/>
                    </a:lnTo>
                    <a:lnTo>
                      <a:pt x="2969" y="218"/>
                    </a:lnTo>
                    <a:lnTo>
                      <a:pt x="2945" y="204"/>
                    </a:lnTo>
                    <a:lnTo>
                      <a:pt x="2920" y="181"/>
                    </a:lnTo>
                    <a:lnTo>
                      <a:pt x="2896" y="156"/>
                    </a:lnTo>
                    <a:lnTo>
                      <a:pt x="2871" y="126"/>
                    </a:lnTo>
                    <a:lnTo>
                      <a:pt x="2847" y="93"/>
                    </a:lnTo>
                    <a:lnTo>
                      <a:pt x="2822" y="68"/>
                    </a:lnTo>
                    <a:lnTo>
                      <a:pt x="2798" y="74"/>
                    </a:lnTo>
                    <a:lnTo>
                      <a:pt x="2773" y="75"/>
                    </a:lnTo>
                    <a:lnTo>
                      <a:pt x="2748" y="95"/>
                    </a:lnTo>
                    <a:lnTo>
                      <a:pt x="2724" y="101"/>
                    </a:lnTo>
                    <a:lnTo>
                      <a:pt x="2699" y="68"/>
                    </a:lnTo>
                    <a:lnTo>
                      <a:pt x="2675" y="35"/>
                    </a:lnTo>
                    <a:lnTo>
                      <a:pt x="2650" y="20"/>
                    </a:lnTo>
                    <a:lnTo>
                      <a:pt x="2626" y="27"/>
                    </a:lnTo>
                    <a:lnTo>
                      <a:pt x="2601" y="48"/>
                    </a:lnTo>
                    <a:lnTo>
                      <a:pt x="2577" y="91"/>
                    </a:lnTo>
                    <a:lnTo>
                      <a:pt x="2552" y="152"/>
                    </a:lnTo>
                    <a:lnTo>
                      <a:pt x="2528" y="201"/>
                    </a:lnTo>
                    <a:lnTo>
                      <a:pt x="2503" y="229"/>
                    </a:lnTo>
                    <a:lnTo>
                      <a:pt x="2478" y="252"/>
                    </a:lnTo>
                    <a:lnTo>
                      <a:pt x="2454" y="270"/>
                    </a:lnTo>
                    <a:lnTo>
                      <a:pt x="2429" y="289"/>
                    </a:lnTo>
                    <a:lnTo>
                      <a:pt x="2405" y="291"/>
                    </a:lnTo>
                    <a:lnTo>
                      <a:pt x="2380" y="283"/>
                    </a:lnTo>
                    <a:lnTo>
                      <a:pt x="2356" y="274"/>
                    </a:lnTo>
                    <a:lnTo>
                      <a:pt x="2331" y="283"/>
                    </a:lnTo>
                    <a:lnTo>
                      <a:pt x="2307" y="290"/>
                    </a:lnTo>
                    <a:lnTo>
                      <a:pt x="2282" y="302"/>
                    </a:lnTo>
                    <a:lnTo>
                      <a:pt x="2257" y="312"/>
                    </a:lnTo>
                    <a:lnTo>
                      <a:pt x="2233" y="318"/>
                    </a:lnTo>
                    <a:lnTo>
                      <a:pt x="2208" y="337"/>
                    </a:lnTo>
                    <a:lnTo>
                      <a:pt x="2184" y="352"/>
                    </a:lnTo>
                    <a:lnTo>
                      <a:pt x="2159" y="363"/>
                    </a:lnTo>
                    <a:lnTo>
                      <a:pt x="2135" y="350"/>
                    </a:lnTo>
                    <a:lnTo>
                      <a:pt x="2110" y="319"/>
                    </a:lnTo>
                    <a:lnTo>
                      <a:pt x="2086" y="291"/>
                    </a:lnTo>
                    <a:lnTo>
                      <a:pt x="2061" y="281"/>
                    </a:lnTo>
                    <a:lnTo>
                      <a:pt x="2037" y="281"/>
                    </a:lnTo>
                    <a:lnTo>
                      <a:pt x="2013" y="305"/>
                    </a:lnTo>
                    <a:lnTo>
                      <a:pt x="1988" y="331"/>
                    </a:lnTo>
                    <a:lnTo>
                      <a:pt x="1964" y="362"/>
                    </a:lnTo>
                    <a:lnTo>
                      <a:pt x="1939" y="382"/>
                    </a:lnTo>
                    <a:lnTo>
                      <a:pt x="1915" y="393"/>
                    </a:lnTo>
                    <a:lnTo>
                      <a:pt x="1890" y="407"/>
                    </a:lnTo>
                    <a:lnTo>
                      <a:pt x="1866" y="408"/>
                    </a:lnTo>
                    <a:lnTo>
                      <a:pt x="1841" y="406"/>
                    </a:lnTo>
                    <a:lnTo>
                      <a:pt x="1816" y="404"/>
                    </a:lnTo>
                    <a:lnTo>
                      <a:pt x="1792" y="406"/>
                    </a:lnTo>
                    <a:lnTo>
                      <a:pt x="1767" y="407"/>
                    </a:lnTo>
                    <a:lnTo>
                      <a:pt x="1743" y="396"/>
                    </a:lnTo>
                    <a:lnTo>
                      <a:pt x="1718" y="393"/>
                    </a:lnTo>
                    <a:lnTo>
                      <a:pt x="1694" y="393"/>
                    </a:lnTo>
                    <a:lnTo>
                      <a:pt x="1669" y="388"/>
                    </a:lnTo>
                    <a:lnTo>
                      <a:pt x="1645" y="387"/>
                    </a:lnTo>
                    <a:lnTo>
                      <a:pt x="1620" y="386"/>
                    </a:lnTo>
                    <a:lnTo>
                      <a:pt x="1595" y="385"/>
                    </a:lnTo>
                    <a:lnTo>
                      <a:pt x="1571" y="379"/>
                    </a:lnTo>
                    <a:lnTo>
                      <a:pt x="1546" y="347"/>
                    </a:lnTo>
                    <a:lnTo>
                      <a:pt x="1522" y="297"/>
                    </a:lnTo>
                    <a:lnTo>
                      <a:pt x="1497" y="255"/>
                    </a:lnTo>
                    <a:lnTo>
                      <a:pt x="1473" y="230"/>
                    </a:lnTo>
                    <a:lnTo>
                      <a:pt x="1448" y="235"/>
                    </a:lnTo>
                    <a:lnTo>
                      <a:pt x="1424" y="253"/>
                    </a:lnTo>
                    <a:lnTo>
                      <a:pt x="1399" y="294"/>
                    </a:lnTo>
                    <a:lnTo>
                      <a:pt x="1374" y="343"/>
                    </a:lnTo>
                    <a:lnTo>
                      <a:pt x="1350" y="381"/>
                    </a:lnTo>
                    <a:lnTo>
                      <a:pt x="1325" y="385"/>
                    </a:lnTo>
                    <a:lnTo>
                      <a:pt x="1301" y="393"/>
                    </a:lnTo>
                    <a:lnTo>
                      <a:pt x="1276" y="396"/>
                    </a:lnTo>
                    <a:lnTo>
                      <a:pt x="1252" y="392"/>
                    </a:lnTo>
                    <a:lnTo>
                      <a:pt x="1227" y="389"/>
                    </a:lnTo>
                    <a:lnTo>
                      <a:pt x="1203" y="388"/>
                    </a:lnTo>
                    <a:lnTo>
                      <a:pt x="1178" y="383"/>
                    </a:lnTo>
                    <a:lnTo>
                      <a:pt x="1153" y="375"/>
                    </a:lnTo>
                    <a:lnTo>
                      <a:pt x="1129" y="367"/>
                    </a:lnTo>
                    <a:lnTo>
                      <a:pt x="1104" y="359"/>
                    </a:lnTo>
                    <a:lnTo>
                      <a:pt x="1080" y="353"/>
                    </a:lnTo>
                    <a:lnTo>
                      <a:pt x="1055" y="346"/>
                    </a:lnTo>
                    <a:lnTo>
                      <a:pt x="1031" y="340"/>
                    </a:lnTo>
                    <a:lnTo>
                      <a:pt x="1006" y="337"/>
                    </a:lnTo>
                    <a:lnTo>
                      <a:pt x="982" y="331"/>
                    </a:lnTo>
                    <a:lnTo>
                      <a:pt x="957" y="262"/>
                    </a:lnTo>
                    <a:lnTo>
                      <a:pt x="932" y="165"/>
                    </a:lnTo>
                    <a:lnTo>
                      <a:pt x="908" y="76"/>
                    </a:lnTo>
                    <a:lnTo>
                      <a:pt x="883" y="31"/>
                    </a:lnTo>
                    <a:lnTo>
                      <a:pt x="859" y="30"/>
                    </a:lnTo>
                    <a:lnTo>
                      <a:pt x="834" y="67"/>
                    </a:lnTo>
                    <a:lnTo>
                      <a:pt x="810" y="132"/>
                    </a:lnTo>
                    <a:lnTo>
                      <a:pt x="785" y="204"/>
                    </a:lnTo>
                    <a:lnTo>
                      <a:pt x="761" y="251"/>
                    </a:lnTo>
                    <a:lnTo>
                      <a:pt x="737" y="260"/>
                    </a:lnTo>
                    <a:lnTo>
                      <a:pt x="712" y="250"/>
                    </a:lnTo>
                    <a:lnTo>
                      <a:pt x="688" y="238"/>
                    </a:lnTo>
                    <a:lnTo>
                      <a:pt x="663" y="226"/>
                    </a:lnTo>
                    <a:lnTo>
                      <a:pt x="639" y="217"/>
                    </a:lnTo>
                    <a:lnTo>
                      <a:pt x="614" y="210"/>
                    </a:lnTo>
                    <a:lnTo>
                      <a:pt x="590" y="201"/>
                    </a:lnTo>
                    <a:lnTo>
                      <a:pt x="565" y="195"/>
                    </a:lnTo>
                    <a:lnTo>
                      <a:pt x="541" y="203"/>
                    </a:lnTo>
                    <a:lnTo>
                      <a:pt x="516" y="209"/>
                    </a:lnTo>
                    <a:lnTo>
                      <a:pt x="492" y="218"/>
                    </a:lnTo>
                    <a:lnTo>
                      <a:pt x="467" y="229"/>
                    </a:lnTo>
                    <a:lnTo>
                      <a:pt x="442" y="251"/>
                    </a:lnTo>
                    <a:lnTo>
                      <a:pt x="418" y="286"/>
                    </a:lnTo>
                    <a:lnTo>
                      <a:pt x="393" y="305"/>
                    </a:lnTo>
                    <a:lnTo>
                      <a:pt x="369" y="222"/>
                    </a:lnTo>
                    <a:lnTo>
                      <a:pt x="344" y="101"/>
                    </a:lnTo>
                    <a:lnTo>
                      <a:pt x="320" y="22"/>
                    </a:lnTo>
                    <a:lnTo>
                      <a:pt x="295" y="7"/>
                    </a:lnTo>
                    <a:lnTo>
                      <a:pt x="271" y="37"/>
                    </a:lnTo>
                    <a:lnTo>
                      <a:pt x="246" y="108"/>
                    </a:lnTo>
                    <a:lnTo>
                      <a:pt x="221" y="188"/>
                    </a:lnTo>
                    <a:lnTo>
                      <a:pt x="197" y="268"/>
                    </a:lnTo>
                    <a:lnTo>
                      <a:pt x="172" y="323"/>
                    </a:lnTo>
                    <a:lnTo>
                      <a:pt x="148" y="337"/>
                    </a:lnTo>
                    <a:lnTo>
                      <a:pt x="123" y="340"/>
                    </a:lnTo>
                    <a:lnTo>
                      <a:pt x="99" y="337"/>
                    </a:lnTo>
                    <a:lnTo>
                      <a:pt x="74" y="331"/>
                    </a:lnTo>
                    <a:lnTo>
                      <a:pt x="50" y="322"/>
                    </a:lnTo>
                    <a:lnTo>
                      <a:pt x="25" y="309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00B0F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92" name="Freeform 154">
                <a:extLst>
                  <a:ext uri="{FF2B5EF4-FFF2-40B4-BE49-F238E27FC236}">
                    <a16:creationId xmlns:a16="http://schemas.microsoft.com/office/drawing/2014/main" id="{30B767D9-AAE5-0CE3-AA45-D5C8A3D93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573588"/>
                <a:ext cx="6505575" cy="855662"/>
              </a:xfrm>
              <a:custGeom>
                <a:avLst/>
                <a:gdLst>
                  <a:gd name="T0" fmla="*/ 123 w 4098"/>
                  <a:gd name="T1" fmla="*/ 339 h 539"/>
                  <a:gd name="T2" fmla="*/ 271 w 4098"/>
                  <a:gd name="T3" fmla="*/ 31 h 539"/>
                  <a:gd name="T4" fmla="*/ 418 w 4098"/>
                  <a:gd name="T5" fmla="*/ 189 h 539"/>
                  <a:gd name="T6" fmla="*/ 565 w 4098"/>
                  <a:gd name="T7" fmla="*/ 194 h 539"/>
                  <a:gd name="T8" fmla="*/ 712 w 4098"/>
                  <a:gd name="T9" fmla="*/ 248 h 539"/>
                  <a:gd name="T10" fmla="*/ 859 w 4098"/>
                  <a:gd name="T11" fmla="*/ 25 h 539"/>
                  <a:gd name="T12" fmla="*/ 1006 w 4098"/>
                  <a:gd name="T13" fmla="*/ 250 h 539"/>
                  <a:gd name="T14" fmla="*/ 1153 w 4098"/>
                  <a:gd name="T15" fmla="*/ 374 h 539"/>
                  <a:gd name="T16" fmla="*/ 1301 w 4098"/>
                  <a:gd name="T17" fmla="*/ 383 h 539"/>
                  <a:gd name="T18" fmla="*/ 1448 w 4098"/>
                  <a:gd name="T19" fmla="*/ 207 h 539"/>
                  <a:gd name="T20" fmla="*/ 1595 w 4098"/>
                  <a:gd name="T21" fmla="*/ 278 h 539"/>
                  <a:gd name="T22" fmla="*/ 1743 w 4098"/>
                  <a:gd name="T23" fmla="*/ 393 h 539"/>
                  <a:gd name="T24" fmla="*/ 1890 w 4098"/>
                  <a:gd name="T25" fmla="*/ 406 h 539"/>
                  <a:gd name="T26" fmla="*/ 2037 w 4098"/>
                  <a:gd name="T27" fmla="*/ 253 h 539"/>
                  <a:gd name="T28" fmla="*/ 2184 w 4098"/>
                  <a:gd name="T29" fmla="*/ 245 h 539"/>
                  <a:gd name="T30" fmla="*/ 2331 w 4098"/>
                  <a:gd name="T31" fmla="*/ 281 h 539"/>
                  <a:gd name="T32" fmla="*/ 2478 w 4098"/>
                  <a:gd name="T33" fmla="*/ 251 h 539"/>
                  <a:gd name="T34" fmla="*/ 2626 w 4098"/>
                  <a:gd name="T35" fmla="*/ 23 h 539"/>
                  <a:gd name="T36" fmla="*/ 2773 w 4098"/>
                  <a:gd name="T37" fmla="*/ 10 h 539"/>
                  <a:gd name="T38" fmla="*/ 2920 w 4098"/>
                  <a:gd name="T39" fmla="*/ 178 h 539"/>
                  <a:gd name="T40" fmla="*/ 3068 w 4098"/>
                  <a:gd name="T41" fmla="*/ 256 h 539"/>
                  <a:gd name="T42" fmla="*/ 3215 w 4098"/>
                  <a:gd name="T43" fmla="*/ 147 h 539"/>
                  <a:gd name="T44" fmla="*/ 3361 w 4098"/>
                  <a:gd name="T45" fmla="*/ 248 h 539"/>
                  <a:gd name="T46" fmla="*/ 3509 w 4098"/>
                  <a:gd name="T47" fmla="*/ 367 h 539"/>
                  <a:gd name="T48" fmla="*/ 3656 w 4098"/>
                  <a:gd name="T49" fmla="*/ 377 h 539"/>
                  <a:gd name="T50" fmla="*/ 3803 w 4098"/>
                  <a:gd name="T51" fmla="*/ 227 h 539"/>
                  <a:gd name="T52" fmla="*/ 3951 w 4098"/>
                  <a:gd name="T53" fmla="*/ 539 h 539"/>
                  <a:gd name="T54" fmla="*/ 4098 w 4098"/>
                  <a:gd name="T55" fmla="*/ 539 h 539"/>
                  <a:gd name="T56" fmla="*/ 3975 w 4098"/>
                  <a:gd name="T57" fmla="*/ 539 h 539"/>
                  <a:gd name="T58" fmla="*/ 3828 w 4098"/>
                  <a:gd name="T59" fmla="*/ 539 h 539"/>
                  <a:gd name="T60" fmla="*/ 3681 w 4098"/>
                  <a:gd name="T61" fmla="*/ 375 h 539"/>
                  <a:gd name="T62" fmla="*/ 3533 w 4098"/>
                  <a:gd name="T63" fmla="*/ 378 h 539"/>
                  <a:gd name="T64" fmla="*/ 3386 w 4098"/>
                  <a:gd name="T65" fmla="*/ 235 h 539"/>
                  <a:gd name="T66" fmla="*/ 3240 w 4098"/>
                  <a:gd name="T67" fmla="*/ 130 h 539"/>
                  <a:gd name="T68" fmla="*/ 3092 w 4098"/>
                  <a:gd name="T69" fmla="*/ 270 h 539"/>
                  <a:gd name="T70" fmla="*/ 2945 w 4098"/>
                  <a:gd name="T71" fmla="*/ 201 h 539"/>
                  <a:gd name="T72" fmla="*/ 2798 w 4098"/>
                  <a:gd name="T73" fmla="*/ 0 h 539"/>
                  <a:gd name="T74" fmla="*/ 2650 w 4098"/>
                  <a:gd name="T75" fmla="*/ 6 h 539"/>
                  <a:gd name="T76" fmla="*/ 2503 w 4098"/>
                  <a:gd name="T77" fmla="*/ 217 h 539"/>
                  <a:gd name="T78" fmla="*/ 2356 w 4098"/>
                  <a:gd name="T79" fmla="*/ 274 h 539"/>
                  <a:gd name="T80" fmla="*/ 2208 w 4098"/>
                  <a:gd name="T81" fmla="*/ 245 h 539"/>
                  <a:gd name="T82" fmla="*/ 2061 w 4098"/>
                  <a:gd name="T83" fmla="*/ 251 h 539"/>
                  <a:gd name="T84" fmla="*/ 1915 w 4098"/>
                  <a:gd name="T85" fmla="*/ 364 h 539"/>
                  <a:gd name="T86" fmla="*/ 1767 w 4098"/>
                  <a:gd name="T87" fmla="*/ 406 h 539"/>
                  <a:gd name="T88" fmla="*/ 1620 w 4098"/>
                  <a:gd name="T89" fmla="*/ 288 h 539"/>
                  <a:gd name="T90" fmla="*/ 1473 w 4098"/>
                  <a:gd name="T91" fmla="*/ 203 h 539"/>
                  <a:gd name="T92" fmla="*/ 1325 w 4098"/>
                  <a:gd name="T93" fmla="*/ 340 h 539"/>
                  <a:gd name="T94" fmla="*/ 1178 w 4098"/>
                  <a:gd name="T95" fmla="*/ 382 h 539"/>
                  <a:gd name="T96" fmla="*/ 1031 w 4098"/>
                  <a:gd name="T97" fmla="*/ 245 h 539"/>
                  <a:gd name="T98" fmla="*/ 883 w 4098"/>
                  <a:gd name="T99" fmla="*/ 25 h 539"/>
                  <a:gd name="T100" fmla="*/ 737 w 4098"/>
                  <a:gd name="T101" fmla="*/ 240 h 539"/>
                  <a:gd name="T102" fmla="*/ 590 w 4098"/>
                  <a:gd name="T103" fmla="*/ 200 h 539"/>
                  <a:gd name="T104" fmla="*/ 442 w 4098"/>
                  <a:gd name="T105" fmla="*/ 158 h 539"/>
                  <a:gd name="T106" fmla="*/ 295 w 4098"/>
                  <a:gd name="T107" fmla="*/ 6 h 539"/>
                  <a:gd name="T108" fmla="*/ 148 w 4098"/>
                  <a:gd name="T109" fmla="*/ 307 h 539"/>
                  <a:gd name="T110" fmla="*/ 0 w 4098"/>
                  <a:gd name="T111" fmla="*/ 291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539">
                    <a:moveTo>
                      <a:pt x="0" y="291"/>
                    </a:moveTo>
                    <a:lnTo>
                      <a:pt x="25" y="308"/>
                    </a:lnTo>
                    <a:lnTo>
                      <a:pt x="50" y="320"/>
                    </a:lnTo>
                    <a:lnTo>
                      <a:pt x="74" y="329"/>
                    </a:lnTo>
                    <a:lnTo>
                      <a:pt x="99" y="337"/>
                    </a:lnTo>
                    <a:lnTo>
                      <a:pt x="123" y="339"/>
                    </a:lnTo>
                    <a:lnTo>
                      <a:pt x="148" y="307"/>
                    </a:lnTo>
                    <a:lnTo>
                      <a:pt x="172" y="249"/>
                    </a:lnTo>
                    <a:lnTo>
                      <a:pt x="197" y="192"/>
                    </a:lnTo>
                    <a:lnTo>
                      <a:pt x="221" y="167"/>
                    </a:lnTo>
                    <a:lnTo>
                      <a:pt x="246" y="89"/>
                    </a:lnTo>
                    <a:lnTo>
                      <a:pt x="271" y="31"/>
                    </a:lnTo>
                    <a:lnTo>
                      <a:pt x="295" y="6"/>
                    </a:lnTo>
                    <a:lnTo>
                      <a:pt x="320" y="20"/>
                    </a:lnTo>
                    <a:lnTo>
                      <a:pt x="344" y="90"/>
                    </a:lnTo>
                    <a:lnTo>
                      <a:pt x="369" y="186"/>
                    </a:lnTo>
                    <a:lnTo>
                      <a:pt x="393" y="222"/>
                    </a:lnTo>
                    <a:lnTo>
                      <a:pt x="418" y="189"/>
                    </a:lnTo>
                    <a:lnTo>
                      <a:pt x="442" y="158"/>
                    </a:lnTo>
                    <a:lnTo>
                      <a:pt x="467" y="175"/>
                    </a:lnTo>
                    <a:lnTo>
                      <a:pt x="492" y="198"/>
                    </a:lnTo>
                    <a:lnTo>
                      <a:pt x="516" y="198"/>
                    </a:lnTo>
                    <a:lnTo>
                      <a:pt x="541" y="198"/>
                    </a:lnTo>
                    <a:lnTo>
                      <a:pt x="565" y="194"/>
                    </a:lnTo>
                    <a:lnTo>
                      <a:pt x="590" y="200"/>
                    </a:lnTo>
                    <a:lnTo>
                      <a:pt x="614" y="210"/>
                    </a:lnTo>
                    <a:lnTo>
                      <a:pt x="639" y="217"/>
                    </a:lnTo>
                    <a:lnTo>
                      <a:pt x="663" y="226"/>
                    </a:lnTo>
                    <a:lnTo>
                      <a:pt x="688" y="237"/>
                    </a:lnTo>
                    <a:lnTo>
                      <a:pt x="712" y="248"/>
                    </a:lnTo>
                    <a:lnTo>
                      <a:pt x="737" y="240"/>
                    </a:lnTo>
                    <a:lnTo>
                      <a:pt x="761" y="188"/>
                    </a:lnTo>
                    <a:lnTo>
                      <a:pt x="785" y="170"/>
                    </a:lnTo>
                    <a:lnTo>
                      <a:pt x="810" y="116"/>
                    </a:lnTo>
                    <a:lnTo>
                      <a:pt x="834" y="54"/>
                    </a:lnTo>
                    <a:lnTo>
                      <a:pt x="859" y="25"/>
                    </a:lnTo>
                    <a:lnTo>
                      <a:pt x="883" y="25"/>
                    </a:lnTo>
                    <a:lnTo>
                      <a:pt x="908" y="62"/>
                    </a:lnTo>
                    <a:lnTo>
                      <a:pt x="932" y="150"/>
                    </a:lnTo>
                    <a:lnTo>
                      <a:pt x="957" y="232"/>
                    </a:lnTo>
                    <a:lnTo>
                      <a:pt x="982" y="258"/>
                    </a:lnTo>
                    <a:lnTo>
                      <a:pt x="1006" y="250"/>
                    </a:lnTo>
                    <a:lnTo>
                      <a:pt x="1031" y="245"/>
                    </a:lnTo>
                    <a:lnTo>
                      <a:pt x="1055" y="253"/>
                    </a:lnTo>
                    <a:lnTo>
                      <a:pt x="1080" y="283"/>
                    </a:lnTo>
                    <a:lnTo>
                      <a:pt x="1104" y="331"/>
                    </a:lnTo>
                    <a:lnTo>
                      <a:pt x="1129" y="359"/>
                    </a:lnTo>
                    <a:lnTo>
                      <a:pt x="1153" y="374"/>
                    </a:lnTo>
                    <a:lnTo>
                      <a:pt x="1178" y="382"/>
                    </a:lnTo>
                    <a:lnTo>
                      <a:pt x="1203" y="387"/>
                    </a:lnTo>
                    <a:lnTo>
                      <a:pt x="1227" y="388"/>
                    </a:lnTo>
                    <a:lnTo>
                      <a:pt x="1252" y="391"/>
                    </a:lnTo>
                    <a:lnTo>
                      <a:pt x="1276" y="394"/>
                    </a:lnTo>
                    <a:lnTo>
                      <a:pt x="1301" y="383"/>
                    </a:lnTo>
                    <a:lnTo>
                      <a:pt x="1325" y="340"/>
                    </a:lnTo>
                    <a:lnTo>
                      <a:pt x="1350" y="289"/>
                    </a:lnTo>
                    <a:lnTo>
                      <a:pt x="1374" y="279"/>
                    </a:lnTo>
                    <a:lnTo>
                      <a:pt x="1399" y="238"/>
                    </a:lnTo>
                    <a:lnTo>
                      <a:pt x="1424" y="214"/>
                    </a:lnTo>
                    <a:lnTo>
                      <a:pt x="1448" y="207"/>
                    </a:lnTo>
                    <a:lnTo>
                      <a:pt x="1473" y="203"/>
                    </a:lnTo>
                    <a:lnTo>
                      <a:pt x="1497" y="221"/>
                    </a:lnTo>
                    <a:lnTo>
                      <a:pt x="1522" y="259"/>
                    </a:lnTo>
                    <a:lnTo>
                      <a:pt x="1546" y="293"/>
                    </a:lnTo>
                    <a:lnTo>
                      <a:pt x="1571" y="284"/>
                    </a:lnTo>
                    <a:lnTo>
                      <a:pt x="1595" y="278"/>
                    </a:lnTo>
                    <a:lnTo>
                      <a:pt x="1620" y="288"/>
                    </a:lnTo>
                    <a:lnTo>
                      <a:pt x="1645" y="318"/>
                    </a:lnTo>
                    <a:lnTo>
                      <a:pt x="1669" y="351"/>
                    </a:lnTo>
                    <a:lnTo>
                      <a:pt x="1694" y="380"/>
                    </a:lnTo>
                    <a:lnTo>
                      <a:pt x="1718" y="385"/>
                    </a:lnTo>
                    <a:lnTo>
                      <a:pt x="1743" y="393"/>
                    </a:lnTo>
                    <a:lnTo>
                      <a:pt x="1767" y="406"/>
                    </a:lnTo>
                    <a:lnTo>
                      <a:pt x="1792" y="406"/>
                    </a:lnTo>
                    <a:lnTo>
                      <a:pt x="1816" y="403"/>
                    </a:lnTo>
                    <a:lnTo>
                      <a:pt x="1841" y="406"/>
                    </a:lnTo>
                    <a:lnTo>
                      <a:pt x="1866" y="407"/>
                    </a:lnTo>
                    <a:lnTo>
                      <a:pt x="1890" y="406"/>
                    </a:lnTo>
                    <a:lnTo>
                      <a:pt x="1915" y="364"/>
                    </a:lnTo>
                    <a:lnTo>
                      <a:pt x="1939" y="304"/>
                    </a:lnTo>
                    <a:lnTo>
                      <a:pt x="1964" y="311"/>
                    </a:lnTo>
                    <a:lnTo>
                      <a:pt x="1988" y="305"/>
                    </a:lnTo>
                    <a:lnTo>
                      <a:pt x="2013" y="277"/>
                    </a:lnTo>
                    <a:lnTo>
                      <a:pt x="2037" y="253"/>
                    </a:lnTo>
                    <a:lnTo>
                      <a:pt x="2061" y="251"/>
                    </a:lnTo>
                    <a:lnTo>
                      <a:pt x="2086" y="257"/>
                    </a:lnTo>
                    <a:lnTo>
                      <a:pt x="2110" y="272"/>
                    </a:lnTo>
                    <a:lnTo>
                      <a:pt x="2135" y="269"/>
                    </a:lnTo>
                    <a:lnTo>
                      <a:pt x="2159" y="274"/>
                    </a:lnTo>
                    <a:lnTo>
                      <a:pt x="2184" y="245"/>
                    </a:lnTo>
                    <a:lnTo>
                      <a:pt x="2208" y="245"/>
                    </a:lnTo>
                    <a:lnTo>
                      <a:pt x="2233" y="255"/>
                    </a:lnTo>
                    <a:lnTo>
                      <a:pt x="2257" y="279"/>
                    </a:lnTo>
                    <a:lnTo>
                      <a:pt x="2282" y="293"/>
                    </a:lnTo>
                    <a:lnTo>
                      <a:pt x="2307" y="285"/>
                    </a:lnTo>
                    <a:lnTo>
                      <a:pt x="2331" y="281"/>
                    </a:lnTo>
                    <a:lnTo>
                      <a:pt x="2356" y="274"/>
                    </a:lnTo>
                    <a:lnTo>
                      <a:pt x="2380" y="283"/>
                    </a:lnTo>
                    <a:lnTo>
                      <a:pt x="2405" y="291"/>
                    </a:lnTo>
                    <a:lnTo>
                      <a:pt x="2429" y="289"/>
                    </a:lnTo>
                    <a:lnTo>
                      <a:pt x="2454" y="270"/>
                    </a:lnTo>
                    <a:lnTo>
                      <a:pt x="2478" y="251"/>
                    </a:lnTo>
                    <a:lnTo>
                      <a:pt x="2503" y="217"/>
                    </a:lnTo>
                    <a:lnTo>
                      <a:pt x="2528" y="161"/>
                    </a:lnTo>
                    <a:lnTo>
                      <a:pt x="2552" y="112"/>
                    </a:lnTo>
                    <a:lnTo>
                      <a:pt x="2577" y="68"/>
                    </a:lnTo>
                    <a:lnTo>
                      <a:pt x="2601" y="46"/>
                    </a:lnTo>
                    <a:lnTo>
                      <a:pt x="2626" y="23"/>
                    </a:lnTo>
                    <a:lnTo>
                      <a:pt x="2650" y="6"/>
                    </a:lnTo>
                    <a:lnTo>
                      <a:pt x="2675" y="17"/>
                    </a:lnTo>
                    <a:lnTo>
                      <a:pt x="2699" y="47"/>
                    </a:lnTo>
                    <a:lnTo>
                      <a:pt x="2724" y="70"/>
                    </a:lnTo>
                    <a:lnTo>
                      <a:pt x="2748" y="67"/>
                    </a:lnTo>
                    <a:lnTo>
                      <a:pt x="2773" y="10"/>
                    </a:lnTo>
                    <a:lnTo>
                      <a:pt x="2798" y="0"/>
                    </a:lnTo>
                    <a:lnTo>
                      <a:pt x="2822" y="30"/>
                    </a:lnTo>
                    <a:lnTo>
                      <a:pt x="2847" y="82"/>
                    </a:lnTo>
                    <a:lnTo>
                      <a:pt x="2871" y="116"/>
                    </a:lnTo>
                    <a:lnTo>
                      <a:pt x="2896" y="150"/>
                    </a:lnTo>
                    <a:lnTo>
                      <a:pt x="2920" y="178"/>
                    </a:lnTo>
                    <a:lnTo>
                      <a:pt x="2945" y="201"/>
                    </a:lnTo>
                    <a:lnTo>
                      <a:pt x="2969" y="208"/>
                    </a:lnTo>
                    <a:lnTo>
                      <a:pt x="2994" y="230"/>
                    </a:lnTo>
                    <a:lnTo>
                      <a:pt x="3019" y="240"/>
                    </a:lnTo>
                    <a:lnTo>
                      <a:pt x="3043" y="250"/>
                    </a:lnTo>
                    <a:lnTo>
                      <a:pt x="3068" y="256"/>
                    </a:lnTo>
                    <a:lnTo>
                      <a:pt x="3092" y="270"/>
                    </a:lnTo>
                    <a:lnTo>
                      <a:pt x="3117" y="281"/>
                    </a:lnTo>
                    <a:lnTo>
                      <a:pt x="3141" y="266"/>
                    </a:lnTo>
                    <a:lnTo>
                      <a:pt x="3166" y="227"/>
                    </a:lnTo>
                    <a:lnTo>
                      <a:pt x="3190" y="178"/>
                    </a:lnTo>
                    <a:lnTo>
                      <a:pt x="3215" y="147"/>
                    </a:lnTo>
                    <a:lnTo>
                      <a:pt x="3240" y="130"/>
                    </a:lnTo>
                    <a:lnTo>
                      <a:pt x="3264" y="150"/>
                    </a:lnTo>
                    <a:lnTo>
                      <a:pt x="3288" y="210"/>
                    </a:lnTo>
                    <a:lnTo>
                      <a:pt x="3312" y="278"/>
                    </a:lnTo>
                    <a:lnTo>
                      <a:pt x="3337" y="293"/>
                    </a:lnTo>
                    <a:lnTo>
                      <a:pt x="3361" y="248"/>
                    </a:lnTo>
                    <a:lnTo>
                      <a:pt x="3386" y="235"/>
                    </a:lnTo>
                    <a:lnTo>
                      <a:pt x="3410" y="272"/>
                    </a:lnTo>
                    <a:lnTo>
                      <a:pt x="3435" y="312"/>
                    </a:lnTo>
                    <a:lnTo>
                      <a:pt x="3460" y="342"/>
                    </a:lnTo>
                    <a:lnTo>
                      <a:pt x="3484" y="353"/>
                    </a:lnTo>
                    <a:lnTo>
                      <a:pt x="3509" y="367"/>
                    </a:lnTo>
                    <a:lnTo>
                      <a:pt x="3533" y="378"/>
                    </a:lnTo>
                    <a:lnTo>
                      <a:pt x="3558" y="386"/>
                    </a:lnTo>
                    <a:lnTo>
                      <a:pt x="3582" y="386"/>
                    </a:lnTo>
                    <a:lnTo>
                      <a:pt x="3607" y="382"/>
                    </a:lnTo>
                    <a:lnTo>
                      <a:pt x="3631" y="378"/>
                    </a:lnTo>
                    <a:lnTo>
                      <a:pt x="3656" y="377"/>
                    </a:lnTo>
                    <a:lnTo>
                      <a:pt x="3681" y="375"/>
                    </a:lnTo>
                    <a:lnTo>
                      <a:pt x="3705" y="365"/>
                    </a:lnTo>
                    <a:lnTo>
                      <a:pt x="3730" y="330"/>
                    </a:lnTo>
                    <a:lnTo>
                      <a:pt x="3754" y="287"/>
                    </a:lnTo>
                    <a:lnTo>
                      <a:pt x="3779" y="250"/>
                    </a:lnTo>
                    <a:lnTo>
                      <a:pt x="3803" y="227"/>
                    </a:lnTo>
                    <a:lnTo>
                      <a:pt x="3828" y="539"/>
                    </a:lnTo>
                    <a:lnTo>
                      <a:pt x="3852" y="539"/>
                    </a:lnTo>
                    <a:lnTo>
                      <a:pt x="3877" y="539"/>
                    </a:lnTo>
                    <a:lnTo>
                      <a:pt x="3902" y="539"/>
                    </a:lnTo>
                    <a:lnTo>
                      <a:pt x="3926" y="539"/>
                    </a:lnTo>
                    <a:lnTo>
                      <a:pt x="3951" y="539"/>
                    </a:lnTo>
                    <a:lnTo>
                      <a:pt x="3975" y="539"/>
                    </a:lnTo>
                    <a:lnTo>
                      <a:pt x="4000" y="539"/>
                    </a:lnTo>
                    <a:lnTo>
                      <a:pt x="4024" y="539"/>
                    </a:lnTo>
                    <a:lnTo>
                      <a:pt x="4049" y="539"/>
                    </a:lnTo>
                    <a:lnTo>
                      <a:pt x="4073" y="539"/>
                    </a:lnTo>
                    <a:lnTo>
                      <a:pt x="4098" y="539"/>
                    </a:lnTo>
                    <a:lnTo>
                      <a:pt x="4098" y="539"/>
                    </a:lnTo>
                    <a:lnTo>
                      <a:pt x="4073" y="539"/>
                    </a:lnTo>
                    <a:lnTo>
                      <a:pt x="4049" y="539"/>
                    </a:lnTo>
                    <a:lnTo>
                      <a:pt x="4024" y="539"/>
                    </a:lnTo>
                    <a:lnTo>
                      <a:pt x="4000" y="539"/>
                    </a:lnTo>
                    <a:lnTo>
                      <a:pt x="3975" y="539"/>
                    </a:lnTo>
                    <a:lnTo>
                      <a:pt x="3951" y="539"/>
                    </a:lnTo>
                    <a:lnTo>
                      <a:pt x="3926" y="539"/>
                    </a:lnTo>
                    <a:lnTo>
                      <a:pt x="3902" y="539"/>
                    </a:lnTo>
                    <a:lnTo>
                      <a:pt x="3877" y="539"/>
                    </a:lnTo>
                    <a:lnTo>
                      <a:pt x="3852" y="539"/>
                    </a:lnTo>
                    <a:lnTo>
                      <a:pt x="3828" y="539"/>
                    </a:lnTo>
                    <a:lnTo>
                      <a:pt x="3803" y="227"/>
                    </a:lnTo>
                    <a:lnTo>
                      <a:pt x="3779" y="250"/>
                    </a:lnTo>
                    <a:lnTo>
                      <a:pt x="3754" y="287"/>
                    </a:lnTo>
                    <a:lnTo>
                      <a:pt x="3730" y="330"/>
                    </a:lnTo>
                    <a:lnTo>
                      <a:pt x="3705" y="365"/>
                    </a:lnTo>
                    <a:lnTo>
                      <a:pt x="3681" y="375"/>
                    </a:lnTo>
                    <a:lnTo>
                      <a:pt x="3656" y="377"/>
                    </a:lnTo>
                    <a:lnTo>
                      <a:pt x="3631" y="378"/>
                    </a:lnTo>
                    <a:lnTo>
                      <a:pt x="3607" y="382"/>
                    </a:lnTo>
                    <a:lnTo>
                      <a:pt x="3582" y="386"/>
                    </a:lnTo>
                    <a:lnTo>
                      <a:pt x="3558" y="386"/>
                    </a:lnTo>
                    <a:lnTo>
                      <a:pt x="3533" y="378"/>
                    </a:lnTo>
                    <a:lnTo>
                      <a:pt x="3509" y="367"/>
                    </a:lnTo>
                    <a:lnTo>
                      <a:pt x="3484" y="353"/>
                    </a:lnTo>
                    <a:lnTo>
                      <a:pt x="3460" y="342"/>
                    </a:lnTo>
                    <a:lnTo>
                      <a:pt x="3435" y="312"/>
                    </a:lnTo>
                    <a:lnTo>
                      <a:pt x="3410" y="272"/>
                    </a:lnTo>
                    <a:lnTo>
                      <a:pt x="3386" y="235"/>
                    </a:lnTo>
                    <a:lnTo>
                      <a:pt x="3361" y="248"/>
                    </a:lnTo>
                    <a:lnTo>
                      <a:pt x="3337" y="293"/>
                    </a:lnTo>
                    <a:lnTo>
                      <a:pt x="3312" y="278"/>
                    </a:lnTo>
                    <a:lnTo>
                      <a:pt x="3288" y="210"/>
                    </a:lnTo>
                    <a:lnTo>
                      <a:pt x="3264" y="150"/>
                    </a:lnTo>
                    <a:lnTo>
                      <a:pt x="3240" y="130"/>
                    </a:lnTo>
                    <a:lnTo>
                      <a:pt x="3215" y="147"/>
                    </a:lnTo>
                    <a:lnTo>
                      <a:pt x="3190" y="178"/>
                    </a:lnTo>
                    <a:lnTo>
                      <a:pt x="3166" y="227"/>
                    </a:lnTo>
                    <a:lnTo>
                      <a:pt x="3141" y="266"/>
                    </a:lnTo>
                    <a:lnTo>
                      <a:pt x="3117" y="281"/>
                    </a:lnTo>
                    <a:lnTo>
                      <a:pt x="3092" y="270"/>
                    </a:lnTo>
                    <a:lnTo>
                      <a:pt x="3068" y="256"/>
                    </a:lnTo>
                    <a:lnTo>
                      <a:pt x="3043" y="250"/>
                    </a:lnTo>
                    <a:lnTo>
                      <a:pt x="3019" y="240"/>
                    </a:lnTo>
                    <a:lnTo>
                      <a:pt x="2994" y="230"/>
                    </a:lnTo>
                    <a:lnTo>
                      <a:pt x="2969" y="208"/>
                    </a:lnTo>
                    <a:lnTo>
                      <a:pt x="2945" y="201"/>
                    </a:lnTo>
                    <a:lnTo>
                      <a:pt x="2920" y="178"/>
                    </a:lnTo>
                    <a:lnTo>
                      <a:pt x="2896" y="150"/>
                    </a:lnTo>
                    <a:lnTo>
                      <a:pt x="2871" y="116"/>
                    </a:lnTo>
                    <a:lnTo>
                      <a:pt x="2847" y="82"/>
                    </a:lnTo>
                    <a:lnTo>
                      <a:pt x="2822" y="30"/>
                    </a:lnTo>
                    <a:lnTo>
                      <a:pt x="2798" y="0"/>
                    </a:lnTo>
                    <a:lnTo>
                      <a:pt x="2773" y="10"/>
                    </a:lnTo>
                    <a:lnTo>
                      <a:pt x="2748" y="67"/>
                    </a:lnTo>
                    <a:lnTo>
                      <a:pt x="2724" y="70"/>
                    </a:lnTo>
                    <a:lnTo>
                      <a:pt x="2699" y="47"/>
                    </a:lnTo>
                    <a:lnTo>
                      <a:pt x="2675" y="17"/>
                    </a:lnTo>
                    <a:lnTo>
                      <a:pt x="2650" y="6"/>
                    </a:lnTo>
                    <a:lnTo>
                      <a:pt x="2626" y="23"/>
                    </a:lnTo>
                    <a:lnTo>
                      <a:pt x="2601" y="46"/>
                    </a:lnTo>
                    <a:lnTo>
                      <a:pt x="2577" y="68"/>
                    </a:lnTo>
                    <a:lnTo>
                      <a:pt x="2552" y="112"/>
                    </a:lnTo>
                    <a:lnTo>
                      <a:pt x="2528" y="161"/>
                    </a:lnTo>
                    <a:lnTo>
                      <a:pt x="2503" y="217"/>
                    </a:lnTo>
                    <a:lnTo>
                      <a:pt x="2478" y="251"/>
                    </a:lnTo>
                    <a:lnTo>
                      <a:pt x="2454" y="270"/>
                    </a:lnTo>
                    <a:lnTo>
                      <a:pt x="2429" y="289"/>
                    </a:lnTo>
                    <a:lnTo>
                      <a:pt x="2405" y="291"/>
                    </a:lnTo>
                    <a:lnTo>
                      <a:pt x="2380" y="283"/>
                    </a:lnTo>
                    <a:lnTo>
                      <a:pt x="2356" y="274"/>
                    </a:lnTo>
                    <a:lnTo>
                      <a:pt x="2331" y="281"/>
                    </a:lnTo>
                    <a:lnTo>
                      <a:pt x="2307" y="285"/>
                    </a:lnTo>
                    <a:lnTo>
                      <a:pt x="2282" y="293"/>
                    </a:lnTo>
                    <a:lnTo>
                      <a:pt x="2257" y="279"/>
                    </a:lnTo>
                    <a:lnTo>
                      <a:pt x="2233" y="255"/>
                    </a:lnTo>
                    <a:lnTo>
                      <a:pt x="2208" y="245"/>
                    </a:lnTo>
                    <a:lnTo>
                      <a:pt x="2184" y="245"/>
                    </a:lnTo>
                    <a:lnTo>
                      <a:pt x="2159" y="274"/>
                    </a:lnTo>
                    <a:lnTo>
                      <a:pt x="2135" y="269"/>
                    </a:lnTo>
                    <a:lnTo>
                      <a:pt x="2110" y="272"/>
                    </a:lnTo>
                    <a:lnTo>
                      <a:pt x="2086" y="257"/>
                    </a:lnTo>
                    <a:lnTo>
                      <a:pt x="2061" y="251"/>
                    </a:lnTo>
                    <a:lnTo>
                      <a:pt x="2037" y="253"/>
                    </a:lnTo>
                    <a:lnTo>
                      <a:pt x="2013" y="277"/>
                    </a:lnTo>
                    <a:lnTo>
                      <a:pt x="1988" y="305"/>
                    </a:lnTo>
                    <a:lnTo>
                      <a:pt x="1964" y="311"/>
                    </a:lnTo>
                    <a:lnTo>
                      <a:pt x="1939" y="304"/>
                    </a:lnTo>
                    <a:lnTo>
                      <a:pt x="1915" y="364"/>
                    </a:lnTo>
                    <a:lnTo>
                      <a:pt x="1890" y="406"/>
                    </a:lnTo>
                    <a:lnTo>
                      <a:pt x="1866" y="407"/>
                    </a:lnTo>
                    <a:lnTo>
                      <a:pt x="1841" y="406"/>
                    </a:lnTo>
                    <a:lnTo>
                      <a:pt x="1816" y="403"/>
                    </a:lnTo>
                    <a:lnTo>
                      <a:pt x="1792" y="406"/>
                    </a:lnTo>
                    <a:lnTo>
                      <a:pt x="1767" y="406"/>
                    </a:lnTo>
                    <a:lnTo>
                      <a:pt x="1743" y="393"/>
                    </a:lnTo>
                    <a:lnTo>
                      <a:pt x="1718" y="385"/>
                    </a:lnTo>
                    <a:lnTo>
                      <a:pt x="1694" y="380"/>
                    </a:lnTo>
                    <a:lnTo>
                      <a:pt x="1669" y="351"/>
                    </a:lnTo>
                    <a:lnTo>
                      <a:pt x="1645" y="318"/>
                    </a:lnTo>
                    <a:lnTo>
                      <a:pt x="1620" y="288"/>
                    </a:lnTo>
                    <a:lnTo>
                      <a:pt x="1595" y="278"/>
                    </a:lnTo>
                    <a:lnTo>
                      <a:pt x="1571" y="284"/>
                    </a:lnTo>
                    <a:lnTo>
                      <a:pt x="1546" y="293"/>
                    </a:lnTo>
                    <a:lnTo>
                      <a:pt x="1522" y="259"/>
                    </a:lnTo>
                    <a:lnTo>
                      <a:pt x="1497" y="221"/>
                    </a:lnTo>
                    <a:lnTo>
                      <a:pt x="1473" y="203"/>
                    </a:lnTo>
                    <a:lnTo>
                      <a:pt x="1448" y="207"/>
                    </a:lnTo>
                    <a:lnTo>
                      <a:pt x="1424" y="214"/>
                    </a:lnTo>
                    <a:lnTo>
                      <a:pt x="1399" y="238"/>
                    </a:lnTo>
                    <a:lnTo>
                      <a:pt x="1374" y="279"/>
                    </a:lnTo>
                    <a:lnTo>
                      <a:pt x="1350" y="289"/>
                    </a:lnTo>
                    <a:lnTo>
                      <a:pt x="1325" y="340"/>
                    </a:lnTo>
                    <a:lnTo>
                      <a:pt x="1301" y="383"/>
                    </a:lnTo>
                    <a:lnTo>
                      <a:pt x="1276" y="394"/>
                    </a:lnTo>
                    <a:lnTo>
                      <a:pt x="1252" y="391"/>
                    </a:lnTo>
                    <a:lnTo>
                      <a:pt x="1227" y="388"/>
                    </a:lnTo>
                    <a:lnTo>
                      <a:pt x="1203" y="387"/>
                    </a:lnTo>
                    <a:lnTo>
                      <a:pt x="1178" y="382"/>
                    </a:lnTo>
                    <a:lnTo>
                      <a:pt x="1153" y="374"/>
                    </a:lnTo>
                    <a:lnTo>
                      <a:pt x="1129" y="359"/>
                    </a:lnTo>
                    <a:lnTo>
                      <a:pt x="1104" y="331"/>
                    </a:lnTo>
                    <a:lnTo>
                      <a:pt x="1080" y="283"/>
                    </a:lnTo>
                    <a:lnTo>
                      <a:pt x="1055" y="253"/>
                    </a:lnTo>
                    <a:lnTo>
                      <a:pt x="1031" y="245"/>
                    </a:lnTo>
                    <a:lnTo>
                      <a:pt x="1006" y="250"/>
                    </a:lnTo>
                    <a:lnTo>
                      <a:pt x="982" y="258"/>
                    </a:lnTo>
                    <a:lnTo>
                      <a:pt x="957" y="232"/>
                    </a:lnTo>
                    <a:lnTo>
                      <a:pt x="932" y="150"/>
                    </a:lnTo>
                    <a:lnTo>
                      <a:pt x="908" y="62"/>
                    </a:lnTo>
                    <a:lnTo>
                      <a:pt x="883" y="25"/>
                    </a:lnTo>
                    <a:lnTo>
                      <a:pt x="859" y="25"/>
                    </a:lnTo>
                    <a:lnTo>
                      <a:pt x="834" y="54"/>
                    </a:lnTo>
                    <a:lnTo>
                      <a:pt x="810" y="116"/>
                    </a:lnTo>
                    <a:lnTo>
                      <a:pt x="785" y="170"/>
                    </a:lnTo>
                    <a:lnTo>
                      <a:pt x="761" y="188"/>
                    </a:lnTo>
                    <a:lnTo>
                      <a:pt x="737" y="240"/>
                    </a:lnTo>
                    <a:lnTo>
                      <a:pt x="712" y="248"/>
                    </a:lnTo>
                    <a:lnTo>
                      <a:pt x="688" y="237"/>
                    </a:lnTo>
                    <a:lnTo>
                      <a:pt x="663" y="226"/>
                    </a:lnTo>
                    <a:lnTo>
                      <a:pt x="639" y="217"/>
                    </a:lnTo>
                    <a:lnTo>
                      <a:pt x="614" y="210"/>
                    </a:lnTo>
                    <a:lnTo>
                      <a:pt x="590" y="200"/>
                    </a:lnTo>
                    <a:lnTo>
                      <a:pt x="565" y="194"/>
                    </a:lnTo>
                    <a:lnTo>
                      <a:pt x="541" y="198"/>
                    </a:lnTo>
                    <a:lnTo>
                      <a:pt x="516" y="198"/>
                    </a:lnTo>
                    <a:lnTo>
                      <a:pt x="492" y="198"/>
                    </a:lnTo>
                    <a:lnTo>
                      <a:pt x="467" y="175"/>
                    </a:lnTo>
                    <a:lnTo>
                      <a:pt x="442" y="158"/>
                    </a:lnTo>
                    <a:lnTo>
                      <a:pt x="418" y="189"/>
                    </a:lnTo>
                    <a:lnTo>
                      <a:pt x="393" y="222"/>
                    </a:lnTo>
                    <a:lnTo>
                      <a:pt x="369" y="186"/>
                    </a:lnTo>
                    <a:lnTo>
                      <a:pt x="344" y="90"/>
                    </a:lnTo>
                    <a:lnTo>
                      <a:pt x="320" y="20"/>
                    </a:lnTo>
                    <a:lnTo>
                      <a:pt x="295" y="6"/>
                    </a:lnTo>
                    <a:lnTo>
                      <a:pt x="271" y="31"/>
                    </a:lnTo>
                    <a:lnTo>
                      <a:pt x="246" y="89"/>
                    </a:lnTo>
                    <a:lnTo>
                      <a:pt x="221" y="167"/>
                    </a:lnTo>
                    <a:lnTo>
                      <a:pt x="197" y="192"/>
                    </a:lnTo>
                    <a:lnTo>
                      <a:pt x="172" y="249"/>
                    </a:lnTo>
                    <a:lnTo>
                      <a:pt x="148" y="307"/>
                    </a:lnTo>
                    <a:lnTo>
                      <a:pt x="123" y="339"/>
                    </a:lnTo>
                    <a:lnTo>
                      <a:pt x="99" y="337"/>
                    </a:lnTo>
                    <a:lnTo>
                      <a:pt x="74" y="329"/>
                    </a:lnTo>
                    <a:lnTo>
                      <a:pt x="50" y="320"/>
                    </a:lnTo>
                    <a:lnTo>
                      <a:pt x="25" y="308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93" name="Freeform 155">
                <a:extLst>
                  <a:ext uri="{FF2B5EF4-FFF2-40B4-BE49-F238E27FC236}">
                    <a16:creationId xmlns:a16="http://schemas.microsoft.com/office/drawing/2014/main" id="{17EC0A89-2391-D788-FC17-BE67E3D3A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119563"/>
                <a:ext cx="6505575" cy="1309687"/>
              </a:xfrm>
              <a:custGeom>
                <a:avLst/>
                <a:gdLst>
                  <a:gd name="T0" fmla="*/ 123 w 4098"/>
                  <a:gd name="T1" fmla="*/ 384 h 825"/>
                  <a:gd name="T2" fmla="*/ 271 w 4098"/>
                  <a:gd name="T3" fmla="*/ 92 h 825"/>
                  <a:gd name="T4" fmla="*/ 418 w 4098"/>
                  <a:gd name="T5" fmla="*/ 204 h 825"/>
                  <a:gd name="T6" fmla="*/ 565 w 4098"/>
                  <a:gd name="T7" fmla="*/ 233 h 825"/>
                  <a:gd name="T8" fmla="*/ 712 w 4098"/>
                  <a:gd name="T9" fmla="*/ 292 h 825"/>
                  <a:gd name="T10" fmla="*/ 859 w 4098"/>
                  <a:gd name="T11" fmla="*/ 66 h 825"/>
                  <a:gd name="T12" fmla="*/ 1006 w 4098"/>
                  <a:gd name="T13" fmla="*/ 272 h 825"/>
                  <a:gd name="T14" fmla="*/ 1153 w 4098"/>
                  <a:gd name="T15" fmla="*/ 403 h 825"/>
                  <a:gd name="T16" fmla="*/ 1301 w 4098"/>
                  <a:gd name="T17" fmla="*/ 411 h 825"/>
                  <a:gd name="T18" fmla="*/ 1448 w 4098"/>
                  <a:gd name="T19" fmla="*/ 238 h 825"/>
                  <a:gd name="T20" fmla="*/ 1595 w 4098"/>
                  <a:gd name="T21" fmla="*/ 299 h 825"/>
                  <a:gd name="T22" fmla="*/ 1743 w 4098"/>
                  <a:gd name="T23" fmla="*/ 423 h 825"/>
                  <a:gd name="T24" fmla="*/ 1890 w 4098"/>
                  <a:gd name="T25" fmla="*/ 414 h 825"/>
                  <a:gd name="T26" fmla="*/ 2037 w 4098"/>
                  <a:gd name="T27" fmla="*/ 258 h 825"/>
                  <a:gd name="T28" fmla="*/ 2184 w 4098"/>
                  <a:gd name="T29" fmla="*/ 234 h 825"/>
                  <a:gd name="T30" fmla="*/ 2331 w 4098"/>
                  <a:gd name="T31" fmla="*/ 282 h 825"/>
                  <a:gd name="T32" fmla="*/ 2478 w 4098"/>
                  <a:gd name="T33" fmla="*/ 251 h 825"/>
                  <a:gd name="T34" fmla="*/ 2626 w 4098"/>
                  <a:gd name="T35" fmla="*/ 25 h 825"/>
                  <a:gd name="T36" fmla="*/ 2773 w 4098"/>
                  <a:gd name="T37" fmla="*/ 11 h 825"/>
                  <a:gd name="T38" fmla="*/ 2920 w 4098"/>
                  <a:gd name="T39" fmla="*/ 179 h 825"/>
                  <a:gd name="T40" fmla="*/ 3068 w 4098"/>
                  <a:gd name="T41" fmla="*/ 257 h 825"/>
                  <a:gd name="T42" fmla="*/ 3215 w 4098"/>
                  <a:gd name="T43" fmla="*/ 161 h 825"/>
                  <a:gd name="T44" fmla="*/ 3361 w 4098"/>
                  <a:gd name="T45" fmla="*/ 257 h 825"/>
                  <a:gd name="T46" fmla="*/ 3509 w 4098"/>
                  <a:gd name="T47" fmla="*/ 397 h 825"/>
                  <a:gd name="T48" fmla="*/ 3656 w 4098"/>
                  <a:gd name="T49" fmla="*/ 407 h 825"/>
                  <a:gd name="T50" fmla="*/ 3803 w 4098"/>
                  <a:gd name="T51" fmla="*/ 261 h 825"/>
                  <a:gd name="T52" fmla="*/ 3951 w 4098"/>
                  <a:gd name="T53" fmla="*/ 825 h 825"/>
                  <a:gd name="T54" fmla="*/ 4098 w 4098"/>
                  <a:gd name="T55" fmla="*/ 825 h 825"/>
                  <a:gd name="T56" fmla="*/ 3975 w 4098"/>
                  <a:gd name="T57" fmla="*/ 825 h 825"/>
                  <a:gd name="T58" fmla="*/ 3828 w 4098"/>
                  <a:gd name="T59" fmla="*/ 825 h 825"/>
                  <a:gd name="T60" fmla="*/ 3681 w 4098"/>
                  <a:gd name="T61" fmla="*/ 661 h 825"/>
                  <a:gd name="T62" fmla="*/ 3533 w 4098"/>
                  <a:gd name="T63" fmla="*/ 664 h 825"/>
                  <a:gd name="T64" fmla="*/ 3386 w 4098"/>
                  <a:gd name="T65" fmla="*/ 521 h 825"/>
                  <a:gd name="T66" fmla="*/ 3240 w 4098"/>
                  <a:gd name="T67" fmla="*/ 416 h 825"/>
                  <a:gd name="T68" fmla="*/ 3092 w 4098"/>
                  <a:gd name="T69" fmla="*/ 556 h 825"/>
                  <a:gd name="T70" fmla="*/ 2945 w 4098"/>
                  <a:gd name="T71" fmla="*/ 487 h 825"/>
                  <a:gd name="T72" fmla="*/ 2798 w 4098"/>
                  <a:gd name="T73" fmla="*/ 286 h 825"/>
                  <a:gd name="T74" fmla="*/ 2650 w 4098"/>
                  <a:gd name="T75" fmla="*/ 292 h 825"/>
                  <a:gd name="T76" fmla="*/ 2503 w 4098"/>
                  <a:gd name="T77" fmla="*/ 503 h 825"/>
                  <a:gd name="T78" fmla="*/ 2356 w 4098"/>
                  <a:gd name="T79" fmla="*/ 560 h 825"/>
                  <a:gd name="T80" fmla="*/ 2208 w 4098"/>
                  <a:gd name="T81" fmla="*/ 531 h 825"/>
                  <a:gd name="T82" fmla="*/ 2061 w 4098"/>
                  <a:gd name="T83" fmla="*/ 537 h 825"/>
                  <a:gd name="T84" fmla="*/ 1915 w 4098"/>
                  <a:gd name="T85" fmla="*/ 650 h 825"/>
                  <a:gd name="T86" fmla="*/ 1767 w 4098"/>
                  <a:gd name="T87" fmla="*/ 692 h 825"/>
                  <a:gd name="T88" fmla="*/ 1620 w 4098"/>
                  <a:gd name="T89" fmla="*/ 574 h 825"/>
                  <a:gd name="T90" fmla="*/ 1473 w 4098"/>
                  <a:gd name="T91" fmla="*/ 489 h 825"/>
                  <a:gd name="T92" fmla="*/ 1325 w 4098"/>
                  <a:gd name="T93" fmla="*/ 626 h 825"/>
                  <a:gd name="T94" fmla="*/ 1178 w 4098"/>
                  <a:gd name="T95" fmla="*/ 668 h 825"/>
                  <a:gd name="T96" fmla="*/ 1031 w 4098"/>
                  <a:gd name="T97" fmla="*/ 531 h 825"/>
                  <a:gd name="T98" fmla="*/ 883 w 4098"/>
                  <a:gd name="T99" fmla="*/ 311 h 825"/>
                  <a:gd name="T100" fmla="*/ 737 w 4098"/>
                  <a:gd name="T101" fmla="*/ 526 h 825"/>
                  <a:gd name="T102" fmla="*/ 590 w 4098"/>
                  <a:gd name="T103" fmla="*/ 486 h 825"/>
                  <a:gd name="T104" fmla="*/ 442 w 4098"/>
                  <a:gd name="T105" fmla="*/ 444 h 825"/>
                  <a:gd name="T106" fmla="*/ 295 w 4098"/>
                  <a:gd name="T107" fmla="*/ 292 h 825"/>
                  <a:gd name="T108" fmla="*/ 148 w 4098"/>
                  <a:gd name="T109" fmla="*/ 593 h 825"/>
                  <a:gd name="T110" fmla="*/ 0 w 4098"/>
                  <a:gd name="T111" fmla="*/ 577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825">
                    <a:moveTo>
                      <a:pt x="0" y="354"/>
                    </a:moveTo>
                    <a:lnTo>
                      <a:pt x="25" y="379"/>
                    </a:lnTo>
                    <a:lnTo>
                      <a:pt x="50" y="397"/>
                    </a:lnTo>
                    <a:lnTo>
                      <a:pt x="74" y="401"/>
                    </a:lnTo>
                    <a:lnTo>
                      <a:pt x="99" y="400"/>
                    </a:lnTo>
                    <a:lnTo>
                      <a:pt x="123" y="384"/>
                    </a:lnTo>
                    <a:lnTo>
                      <a:pt x="148" y="354"/>
                    </a:lnTo>
                    <a:lnTo>
                      <a:pt x="172" y="296"/>
                    </a:lnTo>
                    <a:lnTo>
                      <a:pt x="197" y="236"/>
                    </a:lnTo>
                    <a:lnTo>
                      <a:pt x="221" y="213"/>
                    </a:lnTo>
                    <a:lnTo>
                      <a:pt x="246" y="138"/>
                    </a:lnTo>
                    <a:lnTo>
                      <a:pt x="271" y="92"/>
                    </a:lnTo>
                    <a:lnTo>
                      <a:pt x="295" y="65"/>
                    </a:lnTo>
                    <a:lnTo>
                      <a:pt x="320" y="81"/>
                    </a:lnTo>
                    <a:lnTo>
                      <a:pt x="344" y="136"/>
                    </a:lnTo>
                    <a:lnTo>
                      <a:pt x="369" y="210"/>
                    </a:lnTo>
                    <a:lnTo>
                      <a:pt x="393" y="240"/>
                    </a:lnTo>
                    <a:lnTo>
                      <a:pt x="418" y="204"/>
                    </a:lnTo>
                    <a:lnTo>
                      <a:pt x="442" y="172"/>
                    </a:lnTo>
                    <a:lnTo>
                      <a:pt x="467" y="191"/>
                    </a:lnTo>
                    <a:lnTo>
                      <a:pt x="492" y="221"/>
                    </a:lnTo>
                    <a:lnTo>
                      <a:pt x="516" y="228"/>
                    </a:lnTo>
                    <a:lnTo>
                      <a:pt x="541" y="235"/>
                    </a:lnTo>
                    <a:lnTo>
                      <a:pt x="565" y="233"/>
                    </a:lnTo>
                    <a:lnTo>
                      <a:pt x="590" y="247"/>
                    </a:lnTo>
                    <a:lnTo>
                      <a:pt x="614" y="259"/>
                    </a:lnTo>
                    <a:lnTo>
                      <a:pt x="639" y="266"/>
                    </a:lnTo>
                    <a:lnTo>
                      <a:pt x="663" y="275"/>
                    </a:lnTo>
                    <a:lnTo>
                      <a:pt x="688" y="286"/>
                    </a:lnTo>
                    <a:lnTo>
                      <a:pt x="712" y="292"/>
                    </a:lnTo>
                    <a:lnTo>
                      <a:pt x="737" y="276"/>
                    </a:lnTo>
                    <a:lnTo>
                      <a:pt x="761" y="222"/>
                    </a:lnTo>
                    <a:lnTo>
                      <a:pt x="785" y="201"/>
                    </a:lnTo>
                    <a:lnTo>
                      <a:pt x="810" y="147"/>
                    </a:lnTo>
                    <a:lnTo>
                      <a:pt x="834" y="94"/>
                    </a:lnTo>
                    <a:lnTo>
                      <a:pt x="859" y="66"/>
                    </a:lnTo>
                    <a:lnTo>
                      <a:pt x="883" y="67"/>
                    </a:lnTo>
                    <a:lnTo>
                      <a:pt x="908" y="103"/>
                    </a:lnTo>
                    <a:lnTo>
                      <a:pt x="932" y="184"/>
                    </a:lnTo>
                    <a:lnTo>
                      <a:pt x="957" y="260"/>
                    </a:lnTo>
                    <a:lnTo>
                      <a:pt x="982" y="281"/>
                    </a:lnTo>
                    <a:lnTo>
                      <a:pt x="1006" y="272"/>
                    </a:lnTo>
                    <a:lnTo>
                      <a:pt x="1031" y="268"/>
                    </a:lnTo>
                    <a:lnTo>
                      <a:pt x="1055" y="276"/>
                    </a:lnTo>
                    <a:lnTo>
                      <a:pt x="1080" y="306"/>
                    </a:lnTo>
                    <a:lnTo>
                      <a:pt x="1104" y="358"/>
                    </a:lnTo>
                    <a:lnTo>
                      <a:pt x="1129" y="388"/>
                    </a:lnTo>
                    <a:lnTo>
                      <a:pt x="1153" y="403"/>
                    </a:lnTo>
                    <a:lnTo>
                      <a:pt x="1178" y="411"/>
                    </a:lnTo>
                    <a:lnTo>
                      <a:pt x="1203" y="415"/>
                    </a:lnTo>
                    <a:lnTo>
                      <a:pt x="1227" y="416"/>
                    </a:lnTo>
                    <a:lnTo>
                      <a:pt x="1252" y="420"/>
                    </a:lnTo>
                    <a:lnTo>
                      <a:pt x="1276" y="423"/>
                    </a:lnTo>
                    <a:lnTo>
                      <a:pt x="1301" y="411"/>
                    </a:lnTo>
                    <a:lnTo>
                      <a:pt x="1325" y="364"/>
                    </a:lnTo>
                    <a:lnTo>
                      <a:pt x="1350" y="312"/>
                    </a:lnTo>
                    <a:lnTo>
                      <a:pt x="1374" y="302"/>
                    </a:lnTo>
                    <a:lnTo>
                      <a:pt x="1399" y="262"/>
                    </a:lnTo>
                    <a:lnTo>
                      <a:pt x="1424" y="241"/>
                    </a:lnTo>
                    <a:lnTo>
                      <a:pt x="1448" y="238"/>
                    </a:lnTo>
                    <a:lnTo>
                      <a:pt x="1473" y="234"/>
                    </a:lnTo>
                    <a:lnTo>
                      <a:pt x="1497" y="250"/>
                    </a:lnTo>
                    <a:lnTo>
                      <a:pt x="1522" y="289"/>
                    </a:lnTo>
                    <a:lnTo>
                      <a:pt x="1546" y="318"/>
                    </a:lnTo>
                    <a:lnTo>
                      <a:pt x="1571" y="307"/>
                    </a:lnTo>
                    <a:lnTo>
                      <a:pt x="1595" y="299"/>
                    </a:lnTo>
                    <a:lnTo>
                      <a:pt x="1620" y="309"/>
                    </a:lnTo>
                    <a:lnTo>
                      <a:pt x="1645" y="340"/>
                    </a:lnTo>
                    <a:lnTo>
                      <a:pt x="1669" y="375"/>
                    </a:lnTo>
                    <a:lnTo>
                      <a:pt x="1694" y="407"/>
                    </a:lnTo>
                    <a:lnTo>
                      <a:pt x="1718" y="414"/>
                    </a:lnTo>
                    <a:lnTo>
                      <a:pt x="1743" y="423"/>
                    </a:lnTo>
                    <a:lnTo>
                      <a:pt x="1767" y="436"/>
                    </a:lnTo>
                    <a:lnTo>
                      <a:pt x="1792" y="435"/>
                    </a:lnTo>
                    <a:lnTo>
                      <a:pt x="1816" y="427"/>
                    </a:lnTo>
                    <a:lnTo>
                      <a:pt x="1841" y="425"/>
                    </a:lnTo>
                    <a:lnTo>
                      <a:pt x="1866" y="416"/>
                    </a:lnTo>
                    <a:lnTo>
                      <a:pt x="1890" y="414"/>
                    </a:lnTo>
                    <a:lnTo>
                      <a:pt x="1915" y="365"/>
                    </a:lnTo>
                    <a:lnTo>
                      <a:pt x="1939" y="309"/>
                    </a:lnTo>
                    <a:lnTo>
                      <a:pt x="1964" y="313"/>
                    </a:lnTo>
                    <a:lnTo>
                      <a:pt x="1988" y="307"/>
                    </a:lnTo>
                    <a:lnTo>
                      <a:pt x="2013" y="279"/>
                    </a:lnTo>
                    <a:lnTo>
                      <a:pt x="2037" y="258"/>
                    </a:lnTo>
                    <a:lnTo>
                      <a:pt x="2061" y="258"/>
                    </a:lnTo>
                    <a:lnTo>
                      <a:pt x="2086" y="267"/>
                    </a:lnTo>
                    <a:lnTo>
                      <a:pt x="2110" y="281"/>
                    </a:lnTo>
                    <a:lnTo>
                      <a:pt x="2135" y="268"/>
                    </a:lnTo>
                    <a:lnTo>
                      <a:pt x="2159" y="267"/>
                    </a:lnTo>
                    <a:lnTo>
                      <a:pt x="2184" y="234"/>
                    </a:lnTo>
                    <a:lnTo>
                      <a:pt x="2208" y="234"/>
                    </a:lnTo>
                    <a:lnTo>
                      <a:pt x="2233" y="245"/>
                    </a:lnTo>
                    <a:lnTo>
                      <a:pt x="2257" y="270"/>
                    </a:lnTo>
                    <a:lnTo>
                      <a:pt x="2282" y="292"/>
                    </a:lnTo>
                    <a:lnTo>
                      <a:pt x="2307" y="285"/>
                    </a:lnTo>
                    <a:lnTo>
                      <a:pt x="2331" y="282"/>
                    </a:lnTo>
                    <a:lnTo>
                      <a:pt x="2356" y="275"/>
                    </a:lnTo>
                    <a:lnTo>
                      <a:pt x="2380" y="284"/>
                    </a:lnTo>
                    <a:lnTo>
                      <a:pt x="2405" y="291"/>
                    </a:lnTo>
                    <a:lnTo>
                      <a:pt x="2429" y="290"/>
                    </a:lnTo>
                    <a:lnTo>
                      <a:pt x="2454" y="270"/>
                    </a:lnTo>
                    <a:lnTo>
                      <a:pt x="2478" y="251"/>
                    </a:lnTo>
                    <a:lnTo>
                      <a:pt x="2503" y="218"/>
                    </a:lnTo>
                    <a:lnTo>
                      <a:pt x="2528" y="160"/>
                    </a:lnTo>
                    <a:lnTo>
                      <a:pt x="2552" y="111"/>
                    </a:lnTo>
                    <a:lnTo>
                      <a:pt x="2577" y="68"/>
                    </a:lnTo>
                    <a:lnTo>
                      <a:pt x="2601" y="47"/>
                    </a:lnTo>
                    <a:lnTo>
                      <a:pt x="2626" y="25"/>
                    </a:lnTo>
                    <a:lnTo>
                      <a:pt x="2650" y="8"/>
                    </a:lnTo>
                    <a:lnTo>
                      <a:pt x="2675" y="19"/>
                    </a:lnTo>
                    <a:lnTo>
                      <a:pt x="2699" y="49"/>
                    </a:lnTo>
                    <a:lnTo>
                      <a:pt x="2724" y="72"/>
                    </a:lnTo>
                    <a:lnTo>
                      <a:pt x="2748" y="68"/>
                    </a:lnTo>
                    <a:lnTo>
                      <a:pt x="2773" y="11"/>
                    </a:lnTo>
                    <a:lnTo>
                      <a:pt x="2798" y="0"/>
                    </a:lnTo>
                    <a:lnTo>
                      <a:pt x="2822" y="37"/>
                    </a:lnTo>
                    <a:lnTo>
                      <a:pt x="2847" y="93"/>
                    </a:lnTo>
                    <a:lnTo>
                      <a:pt x="2871" y="118"/>
                    </a:lnTo>
                    <a:lnTo>
                      <a:pt x="2896" y="150"/>
                    </a:lnTo>
                    <a:lnTo>
                      <a:pt x="2920" y="179"/>
                    </a:lnTo>
                    <a:lnTo>
                      <a:pt x="2945" y="203"/>
                    </a:lnTo>
                    <a:lnTo>
                      <a:pt x="2969" y="211"/>
                    </a:lnTo>
                    <a:lnTo>
                      <a:pt x="2994" y="233"/>
                    </a:lnTo>
                    <a:lnTo>
                      <a:pt x="3019" y="243"/>
                    </a:lnTo>
                    <a:lnTo>
                      <a:pt x="3043" y="253"/>
                    </a:lnTo>
                    <a:lnTo>
                      <a:pt x="3068" y="257"/>
                    </a:lnTo>
                    <a:lnTo>
                      <a:pt x="3092" y="271"/>
                    </a:lnTo>
                    <a:lnTo>
                      <a:pt x="3117" y="282"/>
                    </a:lnTo>
                    <a:lnTo>
                      <a:pt x="3141" y="267"/>
                    </a:lnTo>
                    <a:lnTo>
                      <a:pt x="3166" y="227"/>
                    </a:lnTo>
                    <a:lnTo>
                      <a:pt x="3190" y="184"/>
                    </a:lnTo>
                    <a:lnTo>
                      <a:pt x="3215" y="161"/>
                    </a:lnTo>
                    <a:lnTo>
                      <a:pt x="3240" y="148"/>
                    </a:lnTo>
                    <a:lnTo>
                      <a:pt x="3264" y="168"/>
                    </a:lnTo>
                    <a:lnTo>
                      <a:pt x="3288" y="225"/>
                    </a:lnTo>
                    <a:lnTo>
                      <a:pt x="3312" y="285"/>
                    </a:lnTo>
                    <a:lnTo>
                      <a:pt x="3337" y="299"/>
                    </a:lnTo>
                    <a:lnTo>
                      <a:pt x="3361" y="257"/>
                    </a:lnTo>
                    <a:lnTo>
                      <a:pt x="3386" y="243"/>
                    </a:lnTo>
                    <a:lnTo>
                      <a:pt x="3410" y="280"/>
                    </a:lnTo>
                    <a:lnTo>
                      <a:pt x="3435" y="319"/>
                    </a:lnTo>
                    <a:lnTo>
                      <a:pt x="3460" y="353"/>
                    </a:lnTo>
                    <a:lnTo>
                      <a:pt x="3484" y="375"/>
                    </a:lnTo>
                    <a:lnTo>
                      <a:pt x="3509" y="397"/>
                    </a:lnTo>
                    <a:lnTo>
                      <a:pt x="3533" y="409"/>
                    </a:lnTo>
                    <a:lnTo>
                      <a:pt x="3558" y="416"/>
                    </a:lnTo>
                    <a:lnTo>
                      <a:pt x="3582" y="417"/>
                    </a:lnTo>
                    <a:lnTo>
                      <a:pt x="3607" y="416"/>
                    </a:lnTo>
                    <a:lnTo>
                      <a:pt x="3631" y="412"/>
                    </a:lnTo>
                    <a:lnTo>
                      <a:pt x="3656" y="407"/>
                    </a:lnTo>
                    <a:lnTo>
                      <a:pt x="3681" y="406"/>
                    </a:lnTo>
                    <a:lnTo>
                      <a:pt x="3705" y="392"/>
                    </a:lnTo>
                    <a:lnTo>
                      <a:pt x="3730" y="358"/>
                    </a:lnTo>
                    <a:lnTo>
                      <a:pt x="3754" y="315"/>
                    </a:lnTo>
                    <a:lnTo>
                      <a:pt x="3779" y="283"/>
                    </a:lnTo>
                    <a:lnTo>
                      <a:pt x="3803" y="261"/>
                    </a:lnTo>
                    <a:lnTo>
                      <a:pt x="3828" y="825"/>
                    </a:lnTo>
                    <a:lnTo>
                      <a:pt x="3852" y="825"/>
                    </a:lnTo>
                    <a:lnTo>
                      <a:pt x="3877" y="825"/>
                    </a:lnTo>
                    <a:lnTo>
                      <a:pt x="3902" y="825"/>
                    </a:lnTo>
                    <a:lnTo>
                      <a:pt x="3926" y="825"/>
                    </a:lnTo>
                    <a:lnTo>
                      <a:pt x="3951" y="825"/>
                    </a:lnTo>
                    <a:lnTo>
                      <a:pt x="3975" y="825"/>
                    </a:lnTo>
                    <a:lnTo>
                      <a:pt x="4000" y="825"/>
                    </a:lnTo>
                    <a:lnTo>
                      <a:pt x="4024" y="825"/>
                    </a:lnTo>
                    <a:lnTo>
                      <a:pt x="4049" y="825"/>
                    </a:lnTo>
                    <a:lnTo>
                      <a:pt x="4073" y="825"/>
                    </a:lnTo>
                    <a:lnTo>
                      <a:pt x="4098" y="825"/>
                    </a:lnTo>
                    <a:lnTo>
                      <a:pt x="4098" y="825"/>
                    </a:lnTo>
                    <a:lnTo>
                      <a:pt x="4073" y="825"/>
                    </a:lnTo>
                    <a:lnTo>
                      <a:pt x="4049" y="825"/>
                    </a:lnTo>
                    <a:lnTo>
                      <a:pt x="4024" y="825"/>
                    </a:lnTo>
                    <a:lnTo>
                      <a:pt x="4000" y="825"/>
                    </a:lnTo>
                    <a:lnTo>
                      <a:pt x="3975" y="825"/>
                    </a:lnTo>
                    <a:lnTo>
                      <a:pt x="3951" y="825"/>
                    </a:lnTo>
                    <a:lnTo>
                      <a:pt x="3926" y="825"/>
                    </a:lnTo>
                    <a:lnTo>
                      <a:pt x="3902" y="825"/>
                    </a:lnTo>
                    <a:lnTo>
                      <a:pt x="3877" y="825"/>
                    </a:lnTo>
                    <a:lnTo>
                      <a:pt x="3852" y="825"/>
                    </a:lnTo>
                    <a:lnTo>
                      <a:pt x="3828" y="825"/>
                    </a:lnTo>
                    <a:lnTo>
                      <a:pt x="3803" y="513"/>
                    </a:lnTo>
                    <a:lnTo>
                      <a:pt x="3779" y="536"/>
                    </a:lnTo>
                    <a:lnTo>
                      <a:pt x="3754" y="573"/>
                    </a:lnTo>
                    <a:lnTo>
                      <a:pt x="3730" y="616"/>
                    </a:lnTo>
                    <a:lnTo>
                      <a:pt x="3705" y="651"/>
                    </a:lnTo>
                    <a:lnTo>
                      <a:pt x="3681" y="661"/>
                    </a:lnTo>
                    <a:lnTo>
                      <a:pt x="3656" y="663"/>
                    </a:lnTo>
                    <a:lnTo>
                      <a:pt x="3631" y="664"/>
                    </a:lnTo>
                    <a:lnTo>
                      <a:pt x="3607" y="668"/>
                    </a:lnTo>
                    <a:lnTo>
                      <a:pt x="3582" y="672"/>
                    </a:lnTo>
                    <a:lnTo>
                      <a:pt x="3558" y="672"/>
                    </a:lnTo>
                    <a:lnTo>
                      <a:pt x="3533" y="664"/>
                    </a:lnTo>
                    <a:lnTo>
                      <a:pt x="3509" y="653"/>
                    </a:lnTo>
                    <a:lnTo>
                      <a:pt x="3484" y="639"/>
                    </a:lnTo>
                    <a:lnTo>
                      <a:pt x="3460" y="628"/>
                    </a:lnTo>
                    <a:lnTo>
                      <a:pt x="3435" y="598"/>
                    </a:lnTo>
                    <a:lnTo>
                      <a:pt x="3410" y="558"/>
                    </a:lnTo>
                    <a:lnTo>
                      <a:pt x="3386" y="521"/>
                    </a:lnTo>
                    <a:lnTo>
                      <a:pt x="3361" y="534"/>
                    </a:lnTo>
                    <a:lnTo>
                      <a:pt x="3337" y="579"/>
                    </a:lnTo>
                    <a:lnTo>
                      <a:pt x="3312" y="564"/>
                    </a:lnTo>
                    <a:lnTo>
                      <a:pt x="3288" y="496"/>
                    </a:lnTo>
                    <a:lnTo>
                      <a:pt x="3264" y="436"/>
                    </a:lnTo>
                    <a:lnTo>
                      <a:pt x="3240" y="416"/>
                    </a:lnTo>
                    <a:lnTo>
                      <a:pt x="3215" y="433"/>
                    </a:lnTo>
                    <a:lnTo>
                      <a:pt x="3190" y="464"/>
                    </a:lnTo>
                    <a:lnTo>
                      <a:pt x="3166" y="513"/>
                    </a:lnTo>
                    <a:lnTo>
                      <a:pt x="3141" y="552"/>
                    </a:lnTo>
                    <a:lnTo>
                      <a:pt x="3117" y="567"/>
                    </a:lnTo>
                    <a:lnTo>
                      <a:pt x="3092" y="556"/>
                    </a:lnTo>
                    <a:lnTo>
                      <a:pt x="3068" y="542"/>
                    </a:lnTo>
                    <a:lnTo>
                      <a:pt x="3043" y="536"/>
                    </a:lnTo>
                    <a:lnTo>
                      <a:pt x="3019" y="526"/>
                    </a:lnTo>
                    <a:lnTo>
                      <a:pt x="2994" y="516"/>
                    </a:lnTo>
                    <a:lnTo>
                      <a:pt x="2969" y="494"/>
                    </a:lnTo>
                    <a:lnTo>
                      <a:pt x="2945" y="487"/>
                    </a:lnTo>
                    <a:lnTo>
                      <a:pt x="2920" y="464"/>
                    </a:lnTo>
                    <a:lnTo>
                      <a:pt x="2896" y="436"/>
                    </a:lnTo>
                    <a:lnTo>
                      <a:pt x="2871" y="402"/>
                    </a:lnTo>
                    <a:lnTo>
                      <a:pt x="2847" y="368"/>
                    </a:lnTo>
                    <a:lnTo>
                      <a:pt x="2822" y="316"/>
                    </a:lnTo>
                    <a:lnTo>
                      <a:pt x="2798" y="286"/>
                    </a:lnTo>
                    <a:lnTo>
                      <a:pt x="2773" y="296"/>
                    </a:lnTo>
                    <a:lnTo>
                      <a:pt x="2748" y="353"/>
                    </a:lnTo>
                    <a:lnTo>
                      <a:pt x="2724" y="356"/>
                    </a:lnTo>
                    <a:lnTo>
                      <a:pt x="2699" y="333"/>
                    </a:lnTo>
                    <a:lnTo>
                      <a:pt x="2675" y="303"/>
                    </a:lnTo>
                    <a:lnTo>
                      <a:pt x="2650" y="292"/>
                    </a:lnTo>
                    <a:lnTo>
                      <a:pt x="2626" y="309"/>
                    </a:lnTo>
                    <a:lnTo>
                      <a:pt x="2601" y="332"/>
                    </a:lnTo>
                    <a:lnTo>
                      <a:pt x="2577" y="354"/>
                    </a:lnTo>
                    <a:lnTo>
                      <a:pt x="2552" y="398"/>
                    </a:lnTo>
                    <a:lnTo>
                      <a:pt x="2528" y="447"/>
                    </a:lnTo>
                    <a:lnTo>
                      <a:pt x="2503" y="503"/>
                    </a:lnTo>
                    <a:lnTo>
                      <a:pt x="2478" y="537"/>
                    </a:lnTo>
                    <a:lnTo>
                      <a:pt x="2454" y="556"/>
                    </a:lnTo>
                    <a:lnTo>
                      <a:pt x="2429" y="575"/>
                    </a:lnTo>
                    <a:lnTo>
                      <a:pt x="2405" y="577"/>
                    </a:lnTo>
                    <a:lnTo>
                      <a:pt x="2380" y="569"/>
                    </a:lnTo>
                    <a:lnTo>
                      <a:pt x="2356" y="560"/>
                    </a:lnTo>
                    <a:lnTo>
                      <a:pt x="2331" y="567"/>
                    </a:lnTo>
                    <a:lnTo>
                      <a:pt x="2307" y="571"/>
                    </a:lnTo>
                    <a:lnTo>
                      <a:pt x="2282" y="579"/>
                    </a:lnTo>
                    <a:lnTo>
                      <a:pt x="2257" y="565"/>
                    </a:lnTo>
                    <a:lnTo>
                      <a:pt x="2233" y="541"/>
                    </a:lnTo>
                    <a:lnTo>
                      <a:pt x="2208" y="531"/>
                    </a:lnTo>
                    <a:lnTo>
                      <a:pt x="2184" y="531"/>
                    </a:lnTo>
                    <a:lnTo>
                      <a:pt x="2159" y="560"/>
                    </a:lnTo>
                    <a:lnTo>
                      <a:pt x="2135" y="555"/>
                    </a:lnTo>
                    <a:lnTo>
                      <a:pt x="2110" y="558"/>
                    </a:lnTo>
                    <a:lnTo>
                      <a:pt x="2086" y="543"/>
                    </a:lnTo>
                    <a:lnTo>
                      <a:pt x="2061" y="537"/>
                    </a:lnTo>
                    <a:lnTo>
                      <a:pt x="2037" y="539"/>
                    </a:lnTo>
                    <a:lnTo>
                      <a:pt x="2013" y="563"/>
                    </a:lnTo>
                    <a:lnTo>
                      <a:pt x="1988" y="591"/>
                    </a:lnTo>
                    <a:lnTo>
                      <a:pt x="1964" y="597"/>
                    </a:lnTo>
                    <a:lnTo>
                      <a:pt x="1939" y="590"/>
                    </a:lnTo>
                    <a:lnTo>
                      <a:pt x="1915" y="650"/>
                    </a:lnTo>
                    <a:lnTo>
                      <a:pt x="1890" y="692"/>
                    </a:lnTo>
                    <a:lnTo>
                      <a:pt x="1866" y="693"/>
                    </a:lnTo>
                    <a:lnTo>
                      <a:pt x="1841" y="692"/>
                    </a:lnTo>
                    <a:lnTo>
                      <a:pt x="1816" y="689"/>
                    </a:lnTo>
                    <a:lnTo>
                      <a:pt x="1792" y="692"/>
                    </a:lnTo>
                    <a:lnTo>
                      <a:pt x="1767" y="692"/>
                    </a:lnTo>
                    <a:lnTo>
                      <a:pt x="1743" y="679"/>
                    </a:lnTo>
                    <a:lnTo>
                      <a:pt x="1718" y="671"/>
                    </a:lnTo>
                    <a:lnTo>
                      <a:pt x="1694" y="666"/>
                    </a:lnTo>
                    <a:lnTo>
                      <a:pt x="1669" y="637"/>
                    </a:lnTo>
                    <a:lnTo>
                      <a:pt x="1645" y="604"/>
                    </a:lnTo>
                    <a:lnTo>
                      <a:pt x="1620" y="574"/>
                    </a:lnTo>
                    <a:lnTo>
                      <a:pt x="1595" y="564"/>
                    </a:lnTo>
                    <a:lnTo>
                      <a:pt x="1571" y="570"/>
                    </a:lnTo>
                    <a:lnTo>
                      <a:pt x="1546" y="579"/>
                    </a:lnTo>
                    <a:lnTo>
                      <a:pt x="1522" y="545"/>
                    </a:lnTo>
                    <a:lnTo>
                      <a:pt x="1497" y="507"/>
                    </a:lnTo>
                    <a:lnTo>
                      <a:pt x="1473" y="489"/>
                    </a:lnTo>
                    <a:lnTo>
                      <a:pt x="1448" y="493"/>
                    </a:lnTo>
                    <a:lnTo>
                      <a:pt x="1424" y="500"/>
                    </a:lnTo>
                    <a:lnTo>
                      <a:pt x="1399" y="524"/>
                    </a:lnTo>
                    <a:lnTo>
                      <a:pt x="1374" y="565"/>
                    </a:lnTo>
                    <a:lnTo>
                      <a:pt x="1350" y="575"/>
                    </a:lnTo>
                    <a:lnTo>
                      <a:pt x="1325" y="626"/>
                    </a:lnTo>
                    <a:lnTo>
                      <a:pt x="1301" y="669"/>
                    </a:lnTo>
                    <a:lnTo>
                      <a:pt x="1276" y="680"/>
                    </a:lnTo>
                    <a:lnTo>
                      <a:pt x="1252" y="677"/>
                    </a:lnTo>
                    <a:lnTo>
                      <a:pt x="1227" y="674"/>
                    </a:lnTo>
                    <a:lnTo>
                      <a:pt x="1203" y="673"/>
                    </a:lnTo>
                    <a:lnTo>
                      <a:pt x="1178" y="668"/>
                    </a:lnTo>
                    <a:lnTo>
                      <a:pt x="1153" y="660"/>
                    </a:lnTo>
                    <a:lnTo>
                      <a:pt x="1129" y="645"/>
                    </a:lnTo>
                    <a:lnTo>
                      <a:pt x="1104" y="617"/>
                    </a:lnTo>
                    <a:lnTo>
                      <a:pt x="1080" y="569"/>
                    </a:lnTo>
                    <a:lnTo>
                      <a:pt x="1055" y="539"/>
                    </a:lnTo>
                    <a:lnTo>
                      <a:pt x="1031" y="531"/>
                    </a:lnTo>
                    <a:lnTo>
                      <a:pt x="1006" y="536"/>
                    </a:lnTo>
                    <a:lnTo>
                      <a:pt x="982" y="544"/>
                    </a:lnTo>
                    <a:lnTo>
                      <a:pt x="957" y="518"/>
                    </a:lnTo>
                    <a:lnTo>
                      <a:pt x="932" y="436"/>
                    </a:lnTo>
                    <a:lnTo>
                      <a:pt x="908" y="348"/>
                    </a:lnTo>
                    <a:lnTo>
                      <a:pt x="883" y="311"/>
                    </a:lnTo>
                    <a:lnTo>
                      <a:pt x="859" y="311"/>
                    </a:lnTo>
                    <a:lnTo>
                      <a:pt x="834" y="340"/>
                    </a:lnTo>
                    <a:lnTo>
                      <a:pt x="810" y="402"/>
                    </a:lnTo>
                    <a:lnTo>
                      <a:pt x="785" y="456"/>
                    </a:lnTo>
                    <a:lnTo>
                      <a:pt x="761" y="474"/>
                    </a:lnTo>
                    <a:lnTo>
                      <a:pt x="737" y="526"/>
                    </a:lnTo>
                    <a:lnTo>
                      <a:pt x="712" y="534"/>
                    </a:lnTo>
                    <a:lnTo>
                      <a:pt x="688" y="523"/>
                    </a:lnTo>
                    <a:lnTo>
                      <a:pt x="663" y="512"/>
                    </a:lnTo>
                    <a:lnTo>
                      <a:pt x="639" y="503"/>
                    </a:lnTo>
                    <a:lnTo>
                      <a:pt x="614" y="496"/>
                    </a:lnTo>
                    <a:lnTo>
                      <a:pt x="590" y="486"/>
                    </a:lnTo>
                    <a:lnTo>
                      <a:pt x="565" y="480"/>
                    </a:lnTo>
                    <a:lnTo>
                      <a:pt x="541" y="484"/>
                    </a:lnTo>
                    <a:lnTo>
                      <a:pt x="516" y="484"/>
                    </a:lnTo>
                    <a:lnTo>
                      <a:pt x="492" y="484"/>
                    </a:lnTo>
                    <a:lnTo>
                      <a:pt x="467" y="461"/>
                    </a:lnTo>
                    <a:lnTo>
                      <a:pt x="442" y="444"/>
                    </a:lnTo>
                    <a:lnTo>
                      <a:pt x="418" y="475"/>
                    </a:lnTo>
                    <a:lnTo>
                      <a:pt x="393" y="508"/>
                    </a:lnTo>
                    <a:lnTo>
                      <a:pt x="369" y="472"/>
                    </a:lnTo>
                    <a:lnTo>
                      <a:pt x="344" y="376"/>
                    </a:lnTo>
                    <a:lnTo>
                      <a:pt x="320" y="306"/>
                    </a:lnTo>
                    <a:lnTo>
                      <a:pt x="295" y="292"/>
                    </a:lnTo>
                    <a:lnTo>
                      <a:pt x="271" y="317"/>
                    </a:lnTo>
                    <a:lnTo>
                      <a:pt x="246" y="375"/>
                    </a:lnTo>
                    <a:lnTo>
                      <a:pt x="221" y="453"/>
                    </a:lnTo>
                    <a:lnTo>
                      <a:pt x="197" y="478"/>
                    </a:lnTo>
                    <a:lnTo>
                      <a:pt x="172" y="535"/>
                    </a:lnTo>
                    <a:lnTo>
                      <a:pt x="148" y="593"/>
                    </a:lnTo>
                    <a:lnTo>
                      <a:pt x="123" y="625"/>
                    </a:lnTo>
                    <a:lnTo>
                      <a:pt x="99" y="623"/>
                    </a:lnTo>
                    <a:lnTo>
                      <a:pt x="74" y="615"/>
                    </a:lnTo>
                    <a:lnTo>
                      <a:pt x="50" y="606"/>
                    </a:lnTo>
                    <a:lnTo>
                      <a:pt x="25" y="594"/>
                    </a:lnTo>
                    <a:lnTo>
                      <a:pt x="0" y="577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EEECE1">
                  <a:lumMod val="25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094" name="Freeform 156">
                <a:extLst>
                  <a:ext uri="{FF2B5EF4-FFF2-40B4-BE49-F238E27FC236}">
                    <a16:creationId xmlns:a16="http://schemas.microsoft.com/office/drawing/2014/main" id="{8B2F734E-5333-11AB-5A7A-A16EB8B1F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3894138"/>
                <a:ext cx="6505575" cy="1535112"/>
              </a:xfrm>
              <a:custGeom>
                <a:avLst/>
                <a:gdLst>
                  <a:gd name="T0" fmla="*/ 123 w 4098"/>
                  <a:gd name="T1" fmla="*/ 396 h 967"/>
                  <a:gd name="T2" fmla="*/ 271 w 4098"/>
                  <a:gd name="T3" fmla="*/ 88 h 967"/>
                  <a:gd name="T4" fmla="*/ 418 w 4098"/>
                  <a:gd name="T5" fmla="*/ 193 h 967"/>
                  <a:gd name="T6" fmla="*/ 565 w 4098"/>
                  <a:gd name="T7" fmla="*/ 242 h 967"/>
                  <a:gd name="T8" fmla="*/ 712 w 4098"/>
                  <a:gd name="T9" fmla="*/ 303 h 967"/>
                  <a:gd name="T10" fmla="*/ 859 w 4098"/>
                  <a:gd name="T11" fmla="*/ 72 h 967"/>
                  <a:gd name="T12" fmla="*/ 1006 w 4098"/>
                  <a:gd name="T13" fmla="*/ 261 h 967"/>
                  <a:gd name="T14" fmla="*/ 1153 w 4098"/>
                  <a:gd name="T15" fmla="*/ 399 h 967"/>
                  <a:gd name="T16" fmla="*/ 1301 w 4098"/>
                  <a:gd name="T17" fmla="*/ 425 h 967"/>
                  <a:gd name="T18" fmla="*/ 1448 w 4098"/>
                  <a:gd name="T19" fmla="*/ 215 h 967"/>
                  <a:gd name="T20" fmla="*/ 1595 w 4098"/>
                  <a:gd name="T21" fmla="*/ 279 h 967"/>
                  <a:gd name="T22" fmla="*/ 1743 w 4098"/>
                  <a:gd name="T23" fmla="*/ 421 h 967"/>
                  <a:gd name="T24" fmla="*/ 1890 w 4098"/>
                  <a:gd name="T25" fmla="*/ 418 h 967"/>
                  <a:gd name="T26" fmla="*/ 2037 w 4098"/>
                  <a:gd name="T27" fmla="*/ 252 h 967"/>
                  <a:gd name="T28" fmla="*/ 2184 w 4098"/>
                  <a:gd name="T29" fmla="*/ 227 h 967"/>
                  <a:gd name="T30" fmla="*/ 2331 w 4098"/>
                  <a:gd name="T31" fmla="*/ 291 h 967"/>
                  <a:gd name="T32" fmla="*/ 2478 w 4098"/>
                  <a:gd name="T33" fmla="*/ 260 h 967"/>
                  <a:gd name="T34" fmla="*/ 2626 w 4098"/>
                  <a:gd name="T35" fmla="*/ 29 h 967"/>
                  <a:gd name="T36" fmla="*/ 2773 w 4098"/>
                  <a:gd name="T37" fmla="*/ 12 h 967"/>
                  <a:gd name="T38" fmla="*/ 2920 w 4098"/>
                  <a:gd name="T39" fmla="*/ 182 h 967"/>
                  <a:gd name="T40" fmla="*/ 3068 w 4098"/>
                  <a:gd name="T41" fmla="*/ 263 h 967"/>
                  <a:gd name="T42" fmla="*/ 3215 w 4098"/>
                  <a:gd name="T43" fmla="*/ 174 h 967"/>
                  <a:gd name="T44" fmla="*/ 3361 w 4098"/>
                  <a:gd name="T45" fmla="*/ 265 h 967"/>
                  <a:gd name="T46" fmla="*/ 3509 w 4098"/>
                  <a:gd name="T47" fmla="*/ 430 h 967"/>
                  <a:gd name="T48" fmla="*/ 3656 w 4098"/>
                  <a:gd name="T49" fmla="*/ 453 h 967"/>
                  <a:gd name="T50" fmla="*/ 3803 w 4098"/>
                  <a:gd name="T51" fmla="*/ 304 h 967"/>
                  <a:gd name="T52" fmla="*/ 3951 w 4098"/>
                  <a:gd name="T53" fmla="*/ 967 h 967"/>
                  <a:gd name="T54" fmla="*/ 4098 w 4098"/>
                  <a:gd name="T55" fmla="*/ 967 h 967"/>
                  <a:gd name="T56" fmla="*/ 3975 w 4098"/>
                  <a:gd name="T57" fmla="*/ 967 h 967"/>
                  <a:gd name="T58" fmla="*/ 3828 w 4098"/>
                  <a:gd name="T59" fmla="*/ 967 h 967"/>
                  <a:gd name="T60" fmla="*/ 3681 w 4098"/>
                  <a:gd name="T61" fmla="*/ 548 h 967"/>
                  <a:gd name="T62" fmla="*/ 3533 w 4098"/>
                  <a:gd name="T63" fmla="*/ 551 h 967"/>
                  <a:gd name="T64" fmla="*/ 3386 w 4098"/>
                  <a:gd name="T65" fmla="*/ 385 h 967"/>
                  <a:gd name="T66" fmla="*/ 3240 w 4098"/>
                  <a:gd name="T67" fmla="*/ 290 h 967"/>
                  <a:gd name="T68" fmla="*/ 3092 w 4098"/>
                  <a:gd name="T69" fmla="*/ 413 h 967"/>
                  <a:gd name="T70" fmla="*/ 2945 w 4098"/>
                  <a:gd name="T71" fmla="*/ 345 h 967"/>
                  <a:gd name="T72" fmla="*/ 2798 w 4098"/>
                  <a:gd name="T73" fmla="*/ 142 h 967"/>
                  <a:gd name="T74" fmla="*/ 2650 w 4098"/>
                  <a:gd name="T75" fmla="*/ 150 h 967"/>
                  <a:gd name="T76" fmla="*/ 2503 w 4098"/>
                  <a:gd name="T77" fmla="*/ 360 h 967"/>
                  <a:gd name="T78" fmla="*/ 2356 w 4098"/>
                  <a:gd name="T79" fmla="*/ 417 h 967"/>
                  <a:gd name="T80" fmla="*/ 2208 w 4098"/>
                  <a:gd name="T81" fmla="*/ 376 h 967"/>
                  <a:gd name="T82" fmla="*/ 2061 w 4098"/>
                  <a:gd name="T83" fmla="*/ 400 h 967"/>
                  <a:gd name="T84" fmla="*/ 1915 w 4098"/>
                  <a:gd name="T85" fmla="*/ 507 h 967"/>
                  <a:gd name="T86" fmla="*/ 1767 w 4098"/>
                  <a:gd name="T87" fmla="*/ 578 h 967"/>
                  <a:gd name="T88" fmla="*/ 1620 w 4098"/>
                  <a:gd name="T89" fmla="*/ 451 h 967"/>
                  <a:gd name="T90" fmla="*/ 1473 w 4098"/>
                  <a:gd name="T91" fmla="*/ 376 h 967"/>
                  <a:gd name="T92" fmla="*/ 1325 w 4098"/>
                  <a:gd name="T93" fmla="*/ 506 h 967"/>
                  <a:gd name="T94" fmla="*/ 1178 w 4098"/>
                  <a:gd name="T95" fmla="*/ 553 h 967"/>
                  <a:gd name="T96" fmla="*/ 1031 w 4098"/>
                  <a:gd name="T97" fmla="*/ 410 h 967"/>
                  <a:gd name="T98" fmla="*/ 883 w 4098"/>
                  <a:gd name="T99" fmla="*/ 209 h 967"/>
                  <a:gd name="T100" fmla="*/ 737 w 4098"/>
                  <a:gd name="T101" fmla="*/ 418 h 967"/>
                  <a:gd name="T102" fmla="*/ 590 w 4098"/>
                  <a:gd name="T103" fmla="*/ 389 h 967"/>
                  <a:gd name="T104" fmla="*/ 442 w 4098"/>
                  <a:gd name="T105" fmla="*/ 314 h 967"/>
                  <a:gd name="T106" fmla="*/ 295 w 4098"/>
                  <a:gd name="T107" fmla="*/ 207 h 967"/>
                  <a:gd name="T108" fmla="*/ 148 w 4098"/>
                  <a:gd name="T109" fmla="*/ 496 h 967"/>
                  <a:gd name="T110" fmla="*/ 0 w 4098"/>
                  <a:gd name="T111" fmla="*/ 496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967">
                    <a:moveTo>
                      <a:pt x="0" y="379"/>
                    </a:moveTo>
                    <a:lnTo>
                      <a:pt x="25" y="404"/>
                    </a:lnTo>
                    <a:lnTo>
                      <a:pt x="50" y="419"/>
                    </a:lnTo>
                    <a:lnTo>
                      <a:pt x="74" y="420"/>
                    </a:lnTo>
                    <a:lnTo>
                      <a:pt x="99" y="419"/>
                    </a:lnTo>
                    <a:lnTo>
                      <a:pt x="123" y="396"/>
                    </a:lnTo>
                    <a:lnTo>
                      <a:pt x="148" y="357"/>
                    </a:lnTo>
                    <a:lnTo>
                      <a:pt x="172" y="294"/>
                    </a:lnTo>
                    <a:lnTo>
                      <a:pt x="197" y="233"/>
                    </a:lnTo>
                    <a:lnTo>
                      <a:pt x="221" y="209"/>
                    </a:lnTo>
                    <a:lnTo>
                      <a:pt x="246" y="133"/>
                    </a:lnTo>
                    <a:lnTo>
                      <a:pt x="271" y="88"/>
                    </a:lnTo>
                    <a:lnTo>
                      <a:pt x="295" y="61"/>
                    </a:lnTo>
                    <a:lnTo>
                      <a:pt x="320" y="78"/>
                    </a:lnTo>
                    <a:lnTo>
                      <a:pt x="344" y="130"/>
                    </a:lnTo>
                    <a:lnTo>
                      <a:pt x="369" y="202"/>
                    </a:lnTo>
                    <a:lnTo>
                      <a:pt x="393" y="229"/>
                    </a:lnTo>
                    <a:lnTo>
                      <a:pt x="418" y="193"/>
                    </a:lnTo>
                    <a:lnTo>
                      <a:pt x="442" y="163"/>
                    </a:lnTo>
                    <a:lnTo>
                      <a:pt x="467" y="179"/>
                    </a:lnTo>
                    <a:lnTo>
                      <a:pt x="492" y="212"/>
                    </a:lnTo>
                    <a:lnTo>
                      <a:pt x="516" y="220"/>
                    </a:lnTo>
                    <a:lnTo>
                      <a:pt x="541" y="229"/>
                    </a:lnTo>
                    <a:lnTo>
                      <a:pt x="565" y="242"/>
                    </a:lnTo>
                    <a:lnTo>
                      <a:pt x="590" y="266"/>
                    </a:lnTo>
                    <a:lnTo>
                      <a:pt x="614" y="280"/>
                    </a:lnTo>
                    <a:lnTo>
                      <a:pt x="639" y="287"/>
                    </a:lnTo>
                    <a:lnTo>
                      <a:pt x="663" y="296"/>
                    </a:lnTo>
                    <a:lnTo>
                      <a:pt x="688" y="303"/>
                    </a:lnTo>
                    <a:lnTo>
                      <a:pt x="712" y="303"/>
                    </a:lnTo>
                    <a:lnTo>
                      <a:pt x="737" y="273"/>
                    </a:lnTo>
                    <a:lnTo>
                      <a:pt x="761" y="217"/>
                    </a:lnTo>
                    <a:lnTo>
                      <a:pt x="785" y="196"/>
                    </a:lnTo>
                    <a:lnTo>
                      <a:pt x="810" y="148"/>
                    </a:lnTo>
                    <a:lnTo>
                      <a:pt x="834" y="98"/>
                    </a:lnTo>
                    <a:lnTo>
                      <a:pt x="859" y="72"/>
                    </a:lnTo>
                    <a:lnTo>
                      <a:pt x="883" y="73"/>
                    </a:lnTo>
                    <a:lnTo>
                      <a:pt x="908" y="110"/>
                    </a:lnTo>
                    <a:lnTo>
                      <a:pt x="932" y="186"/>
                    </a:lnTo>
                    <a:lnTo>
                      <a:pt x="957" y="253"/>
                    </a:lnTo>
                    <a:lnTo>
                      <a:pt x="982" y="271"/>
                    </a:lnTo>
                    <a:lnTo>
                      <a:pt x="1006" y="261"/>
                    </a:lnTo>
                    <a:lnTo>
                      <a:pt x="1031" y="255"/>
                    </a:lnTo>
                    <a:lnTo>
                      <a:pt x="1055" y="263"/>
                    </a:lnTo>
                    <a:lnTo>
                      <a:pt x="1080" y="295"/>
                    </a:lnTo>
                    <a:lnTo>
                      <a:pt x="1104" y="349"/>
                    </a:lnTo>
                    <a:lnTo>
                      <a:pt x="1129" y="383"/>
                    </a:lnTo>
                    <a:lnTo>
                      <a:pt x="1153" y="399"/>
                    </a:lnTo>
                    <a:lnTo>
                      <a:pt x="1178" y="408"/>
                    </a:lnTo>
                    <a:lnTo>
                      <a:pt x="1203" y="419"/>
                    </a:lnTo>
                    <a:lnTo>
                      <a:pt x="1227" y="432"/>
                    </a:lnTo>
                    <a:lnTo>
                      <a:pt x="1252" y="443"/>
                    </a:lnTo>
                    <a:lnTo>
                      <a:pt x="1276" y="445"/>
                    </a:lnTo>
                    <a:lnTo>
                      <a:pt x="1301" y="425"/>
                    </a:lnTo>
                    <a:lnTo>
                      <a:pt x="1325" y="366"/>
                    </a:lnTo>
                    <a:lnTo>
                      <a:pt x="1350" y="304"/>
                    </a:lnTo>
                    <a:lnTo>
                      <a:pt x="1374" y="287"/>
                    </a:lnTo>
                    <a:lnTo>
                      <a:pt x="1399" y="243"/>
                    </a:lnTo>
                    <a:lnTo>
                      <a:pt x="1424" y="218"/>
                    </a:lnTo>
                    <a:lnTo>
                      <a:pt x="1448" y="215"/>
                    </a:lnTo>
                    <a:lnTo>
                      <a:pt x="1473" y="212"/>
                    </a:lnTo>
                    <a:lnTo>
                      <a:pt x="1497" y="230"/>
                    </a:lnTo>
                    <a:lnTo>
                      <a:pt x="1522" y="269"/>
                    </a:lnTo>
                    <a:lnTo>
                      <a:pt x="1546" y="303"/>
                    </a:lnTo>
                    <a:lnTo>
                      <a:pt x="1571" y="291"/>
                    </a:lnTo>
                    <a:lnTo>
                      <a:pt x="1595" y="279"/>
                    </a:lnTo>
                    <a:lnTo>
                      <a:pt x="1620" y="289"/>
                    </a:lnTo>
                    <a:lnTo>
                      <a:pt x="1645" y="318"/>
                    </a:lnTo>
                    <a:lnTo>
                      <a:pt x="1669" y="357"/>
                    </a:lnTo>
                    <a:lnTo>
                      <a:pt x="1694" y="389"/>
                    </a:lnTo>
                    <a:lnTo>
                      <a:pt x="1718" y="406"/>
                    </a:lnTo>
                    <a:lnTo>
                      <a:pt x="1743" y="421"/>
                    </a:lnTo>
                    <a:lnTo>
                      <a:pt x="1767" y="438"/>
                    </a:lnTo>
                    <a:lnTo>
                      <a:pt x="1792" y="441"/>
                    </a:lnTo>
                    <a:lnTo>
                      <a:pt x="1816" y="437"/>
                    </a:lnTo>
                    <a:lnTo>
                      <a:pt x="1841" y="435"/>
                    </a:lnTo>
                    <a:lnTo>
                      <a:pt x="1866" y="426"/>
                    </a:lnTo>
                    <a:lnTo>
                      <a:pt x="1890" y="418"/>
                    </a:lnTo>
                    <a:lnTo>
                      <a:pt x="1915" y="362"/>
                    </a:lnTo>
                    <a:lnTo>
                      <a:pt x="1939" y="302"/>
                    </a:lnTo>
                    <a:lnTo>
                      <a:pt x="1964" y="306"/>
                    </a:lnTo>
                    <a:lnTo>
                      <a:pt x="1988" y="299"/>
                    </a:lnTo>
                    <a:lnTo>
                      <a:pt x="2013" y="271"/>
                    </a:lnTo>
                    <a:lnTo>
                      <a:pt x="2037" y="252"/>
                    </a:lnTo>
                    <a:lnTo>
                      <a:pt x="2061" y="256"/>
                    </a:lnTo>
                    <a:lnTo>
                      <a:pt x="2086" y="264"/>
                    </a:lnTo>
                    <a:lnTo>
                      <a:pt x="2110" y="274"/>
                    </a:lnTo>
                    <a:lnTo>
                      <a:pt x="2135" y="261"/>
                    </a:lnTo>
                    <a:lnTo>
                      <a:pt x="2159" y="260"/>
                    </a:lnTo>
                    <a:lnTo>
                      <a:pt x="2184" y="227"/>
                    </a:lnTo>
                    <a:lnTo>
                      <a:pt x="2208" y="226"/>
                    </a:lnTo>
                    <a:lnTo>
                      <a:pt x="2233" y="241"/>
                    </a:lnTo>
                    <a:lnTo>
                      <a:pt x="2257" y="275"/>
                    </a:lnTo>
                    <a:lnTo>
                      <a:pt x="2282" y="297"/>
                    </a:lnTo>
                    <a:lnTo>
                      <a:pt x="2307" y="289"/>
                    </a:lnTo>
                    <a:lnTo>
                      <a:pt x="2331" y="291"/>
                    </a:lnTo>
                    <a:lnTo>
                      <a:pt x="2356" y="287"/>
                    </a:lnTo>
                    <a:lnTo>
                      <a:pt x="2380" y="295"/>
                    </a:lnTo>
                    <a:lnTo>
                      <a:pt x="2405" y="303"/>
                    </a:lnTo>
                    <a:lnTo>
                      <a:pt x="2429" y="300"/>
                    </a:lnTo>
                    <a:lnTo>
                      <a:pt x="2454" y="279"/>
                    </a:lnTo>
                    <a:lnTo>
                      <a:pt x="2478" y="260"/>
                    </a:lnTo>
                    <a:lnTo>
                      <a:pt x="2503" y="223"/>
                    </a:lnTo>
                    <a:lnTo>
                      <a:pt x="2528" y="163"/>
                    </a:lnTo>
                    <a:lnTo>
                      <a:pt x="2552" y="115"/>
                    </a:lnTo>
                    <a:lnTo>
                      <a:pt x="2577" y="71"/>
                    </a:lnTo>
                    <a:lnTo>
                      <a:pt x="2601" y="49"/>
                    </a:lnTo>
                    <a:lnTo>
                      <a:pt x="2626" y="29"/>
                    </a:lnTo>
                    <a:lnTo>
                      <a:pt x="2650" y="15"/>
                    </a:lnTo>
                    <a:lnTo>
                      <a:pt x="2675" y="27"/>
                    </a:lnTo>
                    <a:lnTo>
                      <a:pt x="2699" y="56"/>
                    </a:lnTo>
                    <a:lnTo>
                      <a:pt x="2724" y="77"/>
                    </a:lnTo>
                    <a:lnTo>
                      <a:pt x="2748" y="70"/>
                    </a:lnTo>
                    <a:lnTo>
                      <a:pt x="2773" y="12"/>
                    </a:lnTo>
                    <a:lnTo>
                      <a:pt x="2798" y="0"/>
                    </a:lnTo>
                    <a:lnTo>
                      <a:pt x="2822" y="40"/>
                    </a:lnTo>
                    <a:lnTo>
                      <a:pt x="2847" y="97"/>
                    </a:lnTo>
                    <a:lnTo>
                      <a:pt x="2871" y="121"/>
                    </a:lnTo>
                    <a:lnTo>
                      <a:pt x="2896" y="152"/>
                    </a:lnTo>
                    <a:lnTo>
                      <a:pt x="2920" y="182"/>
                    </a:lnTo>
                    <a:lnTo>
                      <a:pt x="2945" y="208"/>
                    </a:lnTo>
                    <a:lnTo>
                      <a:pt x="2969" y="217"/>
                    </a:lnTo>
                    <a:lnTo>
                      <a:pt x="2994" y="241"/>
                    </a:lnTo>
                    <a:lnTo>
                      <a:pt x="3019" y="250"/>
                    </a:lnTo>
                    <a:lnTo>
                      <a:pt x="3043" y="260"/>
                    </a:lnTo>
                    <a:lnTo>
                      <a:pt x="3068" y="263"/>
                    </a:lnTo>
                    <a:lnTo>
                      <a:pt x="3092" y="275"/>
                    </a:lnTo>
                    <a:lnTo>
                      <a:pt x="3117" y="284"/>
                    </a:lnTo>
                    <a:lnTo>
                      <a:pt x="3141" y="268"/>
                    </a:lnTo>
                    <a:lnTo>
                      <a:pt x="3166" y="232"/>
                    </a:lnTo>
                    <a:lnTo>
                      <a:pt x="3190" y="197"/>
                    </a:lnTo>
                    <a:lnTo>
                      <a:pt x="3215" y="174"/>
                    </a:lnTo>
                    <a:lnTo>
                      <a:pt x="3240" y="164"/>
                    </a:lnTo>
                    <a:lnTo>
                      <a:pt x="3264" y="175"/>
                    </a:lnTo>
                    <a:lnTo>
                      <a:pt x="3288" y="231"/>
                    </a:lnTo>
                    <a:lnTo>
                      <a:pt x="3312" y="290"/>
                    </a:lnTo>
                    <a:lnTo>
                      <a:pt x="3337" y="306"/>
                    </a:lnTo>
                    <a:lnTo>
                      <a:pt x="3361" y="265"/>
                    </a:lnTo>
                    <a:lnTo>
                      <a:pt x="3386" y="251"/>
                    </a:lnTo>
                    <a:lnTo>
                      <a:pt x="3410" y="289"/>
                    </a:lnTo>
                    <a:lnTo>
                      <a:pt x="3435" y="334"/>
                    </a:lnTo>
                    <a:lnTo>
                      <a:pt x="3460" y="376"/>
                    </a:lnTo>
                    <a:lnTo>
                      <a:pt x="3484" y="402"/>
                    </a:lnTo>
                    <a:lnTo>
                      <a:pt x="3509" y="430"/>
                    </a:lnTo>
                    <a:lnTo>
                      <a:pt x="3533" y="455"/>
                    </a:lnTo>
                    <a:lnTo>
                      <a:pt x="3558" y="462"/>
                    </a:lnTo>
                    <a:lnTo>
                      <a:pt x="3582" y="463"/>
                    </a:lnTo>
                    <a:lnTo>
                      <a:pt x="3607" y="462"/>
                    </a:lnTo>
                    <a:lnTo>
                      <a:pt x="3631" y="459"/>
                    </a:lnTo>
                    <a:lnTo>
                      <a:pt x="3656" y="453"/>
                    </a:lnTo>
                    <a:lnTo>
                      <a:pt x="3681" y="452"/>
                    </a:lnTo>
                    <a:lnTo>
                      <a:pt x="3705" y="437"/>
                    </a:lnTo>
                    <a:lnTo>
                      <a:pt x="3730" y="400"/>
                    </a:lnTo>
                    <a:lnTo>
                      <a:pt x="3754" y="356"/>
                    </a:lnTo>
                    <a:lnTo>
                      <a:pt x="3779" y="325"/>
                    </a:lnTo>
                    <a:lnTo>
                      <a:pt x="3803" y="304"/>
                    </a:lnTo>
                    <a:lnTo>
                      <a:pt x="3828" y="967"/>
                    </a:lnTo>
                    <a:lnTo>
                      <a:pt x="3852" y="967"/>
                    </a:lnTo>
                    <a:lnTo>
                      <a:pt x="3877" y="967"/>
                    </a:lnTo>
                    <a:lnTo>
                      <a:pt x="3902" y="967"/>
                    </a:lnTo>
                    <a:lnTo>
                      <a:pt x="3926" y="967"/>
                    </a:lnTo>
                    <a:lnTo>
                      <a:pt x="3951" y="967"/>
                    </a:lnTo>
                    <a:lnTo>
                      <a:pt x="3975" y="967"/>
                    </a:lnTo>
                    <a:lnTo>
                      <a:pt x="4000" y="967"/>
                    </a:lnTo>
                    <a:lnTo>
                      <a:pt x="4024" y="967"/>
                    </a:lnTo>
                    <a:lnTo>
                      <a:pt x="4049" y="967"/>
                    </a:lnTo>
                    <a:lnTo>
                      <a:pt x="4073" y="967"/>
                    </a:lnTo>
                    <a:lnTo>
                      <a:pt x="4098" y="967"/>
                    </a:lnTo>
                    <a:lnTo>
                      <a:pt x="4098" y="967"/>
                    </a:lnTo>
                    <a:lnTo>
                      <a:pt x="4073" y="967"/>
                    </a:lnTo>
                    <a:lnTo>
                      <a:pt x="4049" y="967"/>
                    </a:lnTo>
                    <a:lnTo>
                      <a:pt x="4024" y="967"/>
                    </a:lnTo>
                    <a:lnTo>
                      <a:pt x="4000" y="967"/>
                    </a:lnTo>
                    <a:lnTo>
                      <a:pt x="3975" y="967"/>
                    </a:lnTo>
                    <a:lnTo>
                      <a:pt x="3951" y="967"/>
                    </a:lnTo>
                    <a:lnTo>
                      <a:pt x="3926" y="967"/>
                    </a:lnTo>
                    <a:lnTo>
                      <a:pt x="3902" y="967"/>
                    </a:lnTo>
                    <a:lnTo>
                      <a:pt x="3877" y="967"/>
                    </a:lnTo>
                    <a:lnTo>
                      <a:pt x="3852" y="967"/>
                    </a:lnTo>
                    <a:lnTo>
                      <a:pt x="3828" y="967"/>
                    </a:lnTo>
                    <a:lnTo>
                      <a:pt x="3803" y="403"/>
                    </a:lnTo>
                    <a:lnTo>
                      <a:pt x="3779" y="425"/>
                    </a:lnTo>
                    <a:lnTo>
                      <a:pt x="3754" y="457"/>
                    </a:lnTo>
                    <a:lnTo>
                      <a:pt x="3730" y="500"/>
                    </a:lnTo>
                    <a:lnTo>
                      <a:pt x="3705" y="534"/>
                    </a:lnTo>
                    <a:lnTo>
                      <a:pt x="3681" y="548"/>
                    </a:lnTo>
                    <a:lnTo>
                      <a:pt x="3656" y="549"/>
                    </a:lnTo>
                    <a:lnTo>
                      <a:pt x="3631" y="554"/>
                    </a:lnTo>
                    <a:lnTo>
                      <a:pt x="3607" y="558"/>
                    </a:lnTo>
                    <a:lnTo>
                      <a:pt x="3582" y="559"/>
                    </a:lnTo>
                    <a:lnTo>
                      <a:pt x="3558" y="558"/>
                    </a:lnTo>
                    <a:lnTo>
                      <a:pt x="3533" y="551"/>
                    </a:lnTo>
                    <a:lnTo>
                      <a:pt x="3509" y="539"/>
                    </a:lnTo>
                    <a:lnTo>
                      <a:pt x="3484" y="517"/>
                    </a:lnTo>
                    <a:lnTo>
                      <a:pt x="3460" y="495"/>
                    </a:lnTo>
                    <a:lnTo>
                      <a:pt x="3435" y="461"/>
                    </a:lnTo>
                    <a:lnTo>
                      <a:pt x="3410" y="422"/>
                    </a:lnTo>
                    <a:lnTo>
                      <a:pt x="3386" y="385"/>
                    </a:lnTo>
                    <a:lnTo>
                      <a:pt x="3361" y="399"/>
                    </a:lnTo>
                    <a:lnTo>
                      <a:pt x="3337" y="441"/>
                    </a:lnTo>
                    <a:lnTo>
                      <a:pt x="3312" y="427"/>
                    </a:lnTo>
                    <a:lnTo>
                      <a:pt x="3288" y="367"/>
                    </a:lnTo>
                    <a:lnTo>
                      <a:pt x="3264" y="310"/>
                    </a:lnTo>
                    <a:lnTo>
                      <a:pt x="3240" y="290"/>
                    </a:lnTo>
                    <a:lnTo>
                      <a:pt x="3215" y="303"/>
                    </a:lnTo>
                    <a:lnTo>
                      <a:pt x="3190" y="326"/>
                    </a:lnTo>
                    <a:lnTo>
                      <a:pt x="3166" y="369"/>
                    </a:lnTo>
                    <a:lnTo>
                      <a:pt x="3141" y="409"/>
                    </a:lnTo>
                    <a:lnTo>
                      <a:pt x="3117" y="424"/>
                    </a:lnTo>
                    <a:lnTo>
                      <a:pt x="3092" y="413"/>
                    </a:lnTo>
                    <a:lnTo>
                      <a:pt x="3068" y="399"/>
                    </a:lnTo>
                    <a:lnTo>
                      <a:pt x="3043" y="395"/>
                    </a:lnTo>
                    <a:lnTo>
                      <a:pt x="3019" y="385"/>
                    </a:lnTo>
                    <a:lnTo>
                      <a:pt x="2994" y="375"/>
                    </a:lnTo>
                    <a:lnTo>
                      <a:pt x="2969" y="353"/>
                    </a:lnTo>
                    <a:lnTo>
                      <a:pt x="2945" y="345"/>
                    </a:lnTo>
                    <a:lnTo>
                      <a:pt x="2920" y="321"/>
                    </a:lnTo>
                    <a:lnTo>
                      <a:pt x="2896" y="292"/>
                    </a:lnTo>
                    <a:lnTo>
                      <a:pt x="2871" y="260"/>
                    </a:lnTo>
                    <a:lnTo>
                      <a:pt x="2847" y="235"/>
                    </a:lnTo>
                    <a:lnTo>
                      <a:pt x="2822" y="179"/>
                    </a:lnTo>
                    <a:lnTo>
                      <a:pt x="2798" y="142"/>
                    </a:lnTo>
                    <a:lnTo>
                      <a:pt x="2773" y="153"/>
                    </a:lnTo>
                    <a:lnTo>
                      <a:pt x="2748" y="210"/>
                    </a:lnTo>
                    <a:lnTo>
                      <a:pt x="2724" y="214"/>
                    </a:lnTo>
                    <a:lnTo>
                      <a:pt x="2699" y="191"/>
                    </a:lnTo>
                    <a:lnTo>
                      <a:pt x="2675" y="161"/>
                    </a:lnTo>
                    <a:lnTo>
                      <a:pt x="2650" y="150"/>
                    </a:lnTo>
                    <a:lnTo>
                      <a:pt x="2626" y="167"/>
                    </a:lnTo>
                    <a:lnTo>
                      <a:pt x="2601" y="189"/>
                    </a:lnTo>
                    <a:lnTo>
                      <a:pt x="2577" y="210"/>
                    </a:lnTo>
                    <a:lnTo>
                      <a:pt x="2552" y="253"/>
                    </a:lnTo>
                    <a:lnTo>
                      <a:pt x="2528" y="302"/>
                    </a:lnTo>
                    <a:lnTo>
                      <a:pt x="2503" y="360"/>
                    </a:lnTo>
                    <a:lnTo>
                      <a:pt x="2478" y="393"/>
                    </a:lnTo>
                    <a:lnTo>
                      <a:pt x="2454" y="412"/>
                    </a:lnTo>
                    <a:lnTo>
                      <a:pt x="2429" y="432"/>
                    </a:lnTo>
                    <a:lnTo>
                      <a:pt x="2405" y="433"/>
                    </a:lnTo>
                    <a:lnTo>
                      <a:pt x="2380" y="426"/>
                    </a:lnTo>
                    <a:lnTo>
                      <a:pt x="2356" y="417"/>
                    </a:lnTo>
                    <a:lnTo>
                      <a:pt x="2331" y="424"/>
                    </a:lnTo>
                    <a:lnTo>
                      <a:pt x="2307" y="427"/>
                    </a:lnTo>
                    <a:lnTo>
                      <a:pt x="2282" y="434"/>
                    </a:lnTo>
                    <a:lnTo>
                      <a:pt x="2257" y="412"/>
                    </a:lnTo>
                    <a:lnTo>
                      <a:pt x="2233" y="387"/>
                    </a:lnTo>
                    <a:lnTo>
                      <a:pt x="2208" y="376"/>
                    </a:lnTo>
                    <a:lnTo>
                      <a:pt x="2184" y="376"/>
                    </a:lnTo>
                    <a:lnTo>
                      <a:pt x="2159" y="409"/>
                    </a:lnTo>
                    <a:lnTo>
                      <a:pt x="2135" y="410"/>
                    </a:lnTo>
                    <a:lnTo>
                      <a:pt x="2110" y="423"/>
                    </a:lnTo>
                    <a:lnTo>
                      <a:pt x="2086" y="409"/>
                    </a:lnTo>
                    <a:lnTo>
                      <a:pt x="2061" y="400"/>
                    </a:lnTo>
                    <a:lnTo>
                      <a:pt x="2037" y="400"/>
                    </a:lnTo>
                    <a:lnTo>
                      <a:pt x="2013" y="421"/>
                    </a:lnTo>
                    <a:lnTo>
                      <a:pt x="1988" y="449"/>
                    </a:lnTo>
                    <a:lnTo>
                      <a:pt x="1964" y="455"/>
                    </a:lnTo>
                    <a:lnTo>
                      <a:pt x="1939" y="451"/>
                    </a:lnTo>
                    <a:lnTo>
                      <a:pt x="1915" y="507"/>
                    </a:lnTo>
                    <a:lnTo>
                      <a:pt x="1890" y="556"/>
                    </a:lnTo>
                    <a:lnTo>
                      <a:pt x="1866" y="558"/>
                    </a:lnTo>
                    <a:lnTo>
                      <a:pt x="1841" y="567"/>
                    </a:lnTo>
                    <a:lnTo>
                      <a:pt x="1816" y="569"/>
                    </a:lnTo>
                    <a:lnTo>
                      <a:pt x="1792" y="577"/>
                    </a:lnTo>
                    <a:lnTo>
                      <a:pt x="1767" y="578"/>
                    </a:lnTo>
                    <a:lnTo>
                      <a:pt x="1743" y="565"/>
                    </a:lnTo>
                    <a:lnTo>
                      <a:pt x="1718" y="556"/>
                    </a:lnTo>
                    <a:lnTo>
                      <a:pt x="1694" y="549"/>
                    </a:lnTo>
                    <a:lnTo>
                      <a:pt x="1669" y="517"/>
                    </a:lnTo>
                    <a:lnTo>
                      <a:pt x="1645" y="482"/>
                    </a:lnTo>
                    <a:lnTo>
                      <a:pt x="1620" y="451"/>
                    </a:lnTo>
                    <a:lnTo>
                      <a:pt x="1595" y="441"/>
                    </a:lnTo>
                    <a:lnTo>
                      <a:pt x="1571" y="449"/>
                    </a:lnTo>
                    <a:lnTo>
                      <a:pt x="1546" y="460"/>
                    </a:lnTo>
                    <a:lnTo>
                      <a:pt x="1522" y="431"/>
                    </a:lnTo>
                    <a:lnTo>
                      <a:pt x="1497" y="392"/>
                    </a:lnTo>
                    <a:lnTo>
                      <a:pt x="1473" y="376"/>
                    </a:lnTo>
                    <a:lnTo>
                      <a:pt x="1448" y="380"/>
                    </a:lnTo>
                    <a:lnTo>
                      <a:pt x="1424" y="383"/>
                    </a:lnTo>
                    <a:lnTo>
                      <a:pt x="1399" y="404"/>
                    </a:lnTo>
                    <a:lnTo>
                      <a:pt x="1374" y="444"/>
                    </a:lnTo>
                    <a:lnTo>
                      <a:pt x="1350" y="454"/>
                    </a:lnTo>
                    <a:lnTo>
                      <a:pt x="1325" y="506"/>
                    </a:lnTo>
                    <a:lnTo>
                      <a:pt x="1301" y="553"/>
                    </a:lnTo>
                    <a:lnTo>
                      <a:pt x="1276" y="565"/>
                    </a:lnTo>
                    <a:lnTo>
                      <a:pt x="1252" y="562"/>
                    </a:lnTo>
                    <a:lnTo>
                      <a:pt x="1227" y="558"/>
                    </a:lnTo>
                    <a:lnTo>
                      <a:pt x="1203" y="557"/>
                    </a:lnTo>
                    <a:lnTo>
                      <a:pt x="1178" y="553"/>
                    </a:lnTo>
                    <a:lnTo>
                      <a:pt x="1153" y="545"/>
                    </a:lnTo>
                    <a:lnTo>
                      <a:pt x="1129" y="530"/>
                    </a:lnTo>
                    <a:lnTo>
                      <a:pt x="1104" y="500"/>
                    </a:lnTo>
                    <a:lnTo>
                      <a:pt x="1080" y="448"/>
                    </a:lnTo>
                    <a:lnTo>
                      <a:pt x="1055" y="418"/>
                    </a:lnTo>
                    <a:lnTo>
                      <a:pt x="1031" y="410"/>
                    </a:lnTo>
                    <a:lnTo>
                      <a:pt x="1006" y="414"/>
                    </a:lnTo>
                    <a:lnTo>
                      <a:pt x="982" y="423"/>
                    </a:lnTo>
                    <a:lnTo>
                      <a:pt x="957" y="402"/>
                    </a:lnTo>
                    <a:lnTo>
                      <a:pt x="932" y="326"/>
                    </a:lnTo>
                    <a:lnTo>
                      <a:pt x="908" y="245"/>
                    </a:lnTo>
                    <a:lnTo>
                      <a:pt x="883" y="209"/>
                    </a:lnTo>
                    <a:lnTo>
                      <a:pt x="859" y="208"/>
                    </a:lnTo>
                    <a:lnTo>
                      <a:pt x="834" y="236"/>
                    </a:lnTo>
                    <a:lnTo>
                      <a:pt x="810" y="289"/>
                    </a:lnTo>
                    <a:lnTo>
                      <a:pt x="785" y="343"/>
                    </a:lnTo>
                    <a:lnTo>
                      <a:pt x="761" y="364"/>
                    </a:lnTo>
                    <a:lnTo>
                      <a:pt x="737" y="418"/>
                    </a:lnTo>
                    <a:lnTo>
                      <a:pt x="712" y="434"/>
                    </a:lnTo>
                    <a:lnTo>
                      <a:pt x="688" y="428"/>
                    </a:lnTo>
                    <a:lnTo>
                      <a:pt x="663" y="417"/>
                    </a:lnTo>
                    <a:lnTo>
                      <a:pt x="639" y="408"/>
                    </a:lnTo>
                    <a:lnTo>
                      <a:pt x="614" y="401"/>
                    </a:lnTo>
                    <a:lnTo>
                      <a:pt x="590" y="389"/>
                    </a:lnTo>
                    <a:lnTo>
                      <a:pt x="565" y="375"/>
                    </a:lnTo>
                    <a:lnTo>
                      <a:pt x="541" y="377"/>
                    </a:lnTo>
                    <a:lnTo>
                      <a:pt x="516" y="370"/>
                    </a:lnTo>
                    <a:lnTo>
                      <a:pt x="492" y="363"/>
                    </a:lnTo>
                    <a:lnTo>
                      <a:pt x="467" y="333"/>
                    </a:lnTo>
                    <a:lnTo>
                      <a:pt x="442" y="314"/>
                    </a:lnTo>
                    <a:lnTo>
                      <a:pt x="418" y="346"/>
                    </a:lnTo>
                    <a:lnTo>
                      <a:pt x="393" y="382"/>
                    </a:lnTo>
                    <a:lnTo>
                      <a:pt x="369" y="352"/>
                    </a:lnTo>
                    <a:lnTo>
                      <a:pt x="344" y="278"/>
                    </a:lnTo>
                    <a:lnTo>
                      <a:pt x="320" y="223"/>
                    </a:lnTo>
                    <a:lnTo>
                      <a:pt x="295" y="207"/>
                    </a:lnTo>
                    <a:lnTo>
                      <a:pt x="271" y="234"/>
                    </a:lnTo>
                    <a:lnTo>
                      <a:pt x="246" y="280"/>
                    </a:lnTo>
                    <a:lnTo>
                      <a:pt x="221" y="355"/>
                    </a:lnTo>
                    <a:lnTo>
                      <a:pt x="197" y="378"/>
                    </a:lnTo>
                    <a:lnTo>
                      <a:pt x="172" y="438"/>
                    </a:lnTo>
                    <a:lnTo>
                      <a:pt x="148" y="496"/>
                    </a:lnTo>
                    <a:lnTo>
                      <a:pt x="123" y="526"/>
                    </a:lnTo>
                    <a:lnTo>
                      <a:pt x="99" y="542"/>
                    </a:lnTo>
                    <a:lnTo>
                      <a:pt x="74" y="543"/>
                    </a:lnTo>
                    <a:lnTo>
                      <a:pt x="50" y="539"/>
                    </a:lnTo>
                    <a:lnTo>
                      <a:pt x="25" y="521"/>
                    </a:lnTo>
                    <a:lnTo>
                      <a:pt x="0" y="496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EEECE1">
                  <a:lumMod val="1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095" name="Freeform 157">
                <a:extLst>
                  <a:ext uri="{FF2B5EF4-FFF2-40B4-BE49-F238E27FC236}">
                    <a16:creationId xmlns:a16="http://schemas.microsoft.com/office/drawing/2014/main" id="{7F4C87D8-0C67-2B5A-3912-C396215EF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3433763"/>
                <a:ext cx="6505575" cy="1995487"/>
              </a:xfrm>
              <a:custGeom>
                <a:avLst/>
                <a:gdLst>
                  <a:gd name="T0" fmla="*/ 123 w 4098"/>
                  <a:gd name="T1" fmla="*/ 524 h 1257"/>
                  <a:gd name="T2" fmla="*/ 271 w 4098"/>
                  <a:gd name="T3" fmla="*/ 144 h 1257"/>
                  <a:gd name="T4" fmla="*/ 418 w 4098"/>
                  <a:gd name="T5" fmla="*/ 201 h 1257"/>
                  <a:gd name="T6" fmla="*/ 565 w 4098"/>
                  <a:gd name="T7" fmla="*/ 372 h 1257"/>
                  <a:gd name="T8" fmla="*/ 712 w 4098"/>
                  <a:gd name="T9" fmla="*/ 413 h 1257"/>
                  <a:gd name="T10" fmla="*/ 859 w 4098"/>
                  <a:gd name="T11" fmla="*/ 128 h 1257"/>
                  <a:gd name="T12" fmla="*/ 1006 w 4098"/>
                  <a:gd name="T13" fmla="*/ 242 h 1257"/>
                  <a:gd name="T14" fmla="*/ 1153 w 4098"/>
                  <a:gd name="T15" fmla="*/ 456 h 1257"/>
                  <a:gd name="T16" fmla="*/ 1301 w 4098"/>
                  <a:gd name="T17" fmla="*/ 461 h 1257"/>
                  <a:gd name="T18" fmla="*/ 1448 w 4098"/>
                  <a:gd name="T19" fmla="*/ 213 h 1257"/>
                  <a:gd name="T20" fmla="*/ 1595 w 4098"/>
                  <a:gd name="T21" fmla="*/ 237 h 1257"/>
                  <a:gd name="T22" fmla="*/ 1743 w 4098"/>
                  <a:gd name="T23" fmla="*/ 454 h 1257"/>
                  <a:gd name="T24" fmla="*/ 1890 w 4098"/>
                  <a:gd name="T25" fmla="*/ 453 h 1257"/>
                  <a:gd name="T26" fmla="*/ 2037 w 4098"/>
                  <a:gd name="T27" fmla="*/ 251 h 1257"/>
                  <a:gd name="T28" fmla="*/ 2184 w 4098"/>
                  <a:gd name="T29" fmla="*/ 186 h 1257"/>
                  <a:gd name="T30" fmla="*/ 2331 w 4098"/>
                  <a:gd name="T31" fmla="*/ 341 h 1257"/>
                  <a:gd name="T32" fmla="*/ 2478 w 4098"/>
                  <a:gd name="T33" fmla="*/ 317 h 1257"/>
                  <a:gd name="T34" fmla="*/ 2626 w 4098"/>
                  <a:gd name="T35" fmla="*/ 44 h 1257"/>
                  <a:gd name="T36" fmla="*/ 2773 w 4098"/>
                  <a:gd name="T37" fmla="*/ 6 h 1257"/>
                  <a:gd name="T38" fmla="*/ 2920 w 4098"/>
                  <a:gd name="T39" fmla="*/ 295 h 1257"/>
                  <a:gd name="T40" fmla="*/ 3068 w 4098"/>
                  <a:gd name="T41" fmla="*/ 410 h 1257"/>
                  <a:gd name="T42" fmla="*/ 3215 w 4098"/>
                  <a:gd name="T43" fmla="*/ 270 h 1257"/>
                  <a:gd name="T44" fmla="*/ 3361 w 4098"/>
                  <a:gd name="T45" fmla="*/ 288 h 1257"/>
                  <a:gd name="T46" fmla="*/ 3509 w 4098"/>
                  <a:gd name="T47" fmla="*/ 516 h 1257"/>
                  <a:gd name="T48" fmla="*/ 3656 w 4098"/>
                  <a:gd name="T49" fmla="*/ 591 h 1257"/>
                  <a:gd name="T50" fmla="*/ 3803 w 4098"/>
                  <a:gd name="T51" fmla="*/ 423 h 1257"/>
                  <a:gd name="T52" fmla="*/ 3951 w 4098"/>
                  <a:gd name="T53" fmla="*/ 1257 h 1257"/>
                  <a:gd name="T54" fmla="*/ 4098 w 4098"/>
                  <a:gd name="T55" fmla="*/ 1257 h 1257"/>
                  <a:gd name="T56" fmla="*/ 3975 w 4098"/>
                  <a:gd name="T57" fmla="*/ 1257 h 1257"/>
                  <a:gd name="T58" fmla="*/ 3828 w 4098"/>
                  <a:gd name="T59" fmla="*/ 1257 h 1257"/>
                  <a:gd name="T60" fmla="*/ 3681 w 4098"/>
                  <a:gd name="T61" fmla="*/ 742 h 1257"/>
                  <a:gd name="T62" fmla="*/ 3533 w 4098"/>
                  <a:gd name="T63" fmla="*/ 745 h 1257"/>
                  <a:gd name="T64" fmla="*/ 3386 w 4098"/>
                  <a:gd name="T65" fmla="*/ 541 h 1257"/>
                  <a:gd name="T66" fmla="*/ 3240 w 4098"/>
                  <a:gd name="T67" fmla="*/ 454 h 1257"/>
                  <a:gd name="T68" fmla="*/ 3092 w 4098"/>
                  <a:gd name="T69" fmla="*/ 565 h 1257"/>
                  <a:gd name="T70" fmla="*/ 2945 w 4098"/>
                  <a:gd name="T71" fmla="*/ 498 h 1257"/>
                  <a:gd name="T72" fmla="*/ 2798 w 4098"/>
                  <a:gd name="T73" fmla="*/ 290 h 1257"/>
                  <a:gd name="T74" fmla="*/ 2650 w 4098"/>
                  <a:gd name="T75" fmla="*/ 305 h 1257"/>
                  <a:gd name="T76" fmla="*/ 2503 w 4098"/>
                  <a:gd name="T77" fmla="*/ 513 h 1257"/>
                  <a:gd name="T78" fmla="*/ 2356 w 4098"/>
                  <a:gd name="T79" fmla="*/ 577 h 1257"/>
                  <a:gd name="T80" fmla="*/ 2208 w 4098"/>
                  <a:gd name="T81" fmla="*/ 516 h 1257"/>
                  <a:gd name="T82" fmla="*/ 2061 w 4098"/>
                  <a:gd name="T83" fmla="*/ 546 h 1257"/>
                  <a:gd name="T84" fmla="*/ 1915 w 4098"/>
                  <a:gd name="T85" fmla="*/ 652 h 1257"/>
                  <a:gd name="T86" fmla="*/ 1767 w 4098"/>
                  <a:gd name="T87" fmla="*/ 728 h 1257"/>
                  <a:gd name="T88" fmla="*/ 1620 w 4098"/>
                  <a:gd name="T89" fmla="*/ 579 h 1257"/>
                  <a:gd name="T90" fmla="*/ 1473 w 4098"/>
                  <a:gd name="T91" fmla="*/ 502 h 1257"/>
                  <a:gd name="T92" fmla="*/ 1325 w 4098"/>
                  <a:gd name="T93" fmla="*/ 656 h 1257"/>
                  <a:gd name="T94" fmla="*/ 1178 w 4098"/>
                  <a:gd name="T95" fmla="*/ 698 h 1257"/>
                  <a:gd name="T96" fmla="*/ 1031 w 4098"/>
                  <a:gd name="T97" fmla="*/ 545 h 1257"/>
                  <a:gd name="T98" fmla="*/ 883 w 4098"/>
                  <a:gd name="T99" fmla="*/ 363 h 1257"/>
                  <a:gd name="T100" fmla="*/ 737 w 4098"/>
                  <a:gd name="T101" fmla="*/ 563 h 1257"/>
                  <a:gd name="T102" fmla="*/ 590 w 4098"/>
                  <a:gd name="T103" fmla="*/ 556 h 1257"/>
                  <a:gd name="T104" fmla="*/ 442 w 4098"/>
                  <a:gd name="T105" fmla="*/ 453 h 1257"/>
                  <a:gd name="T106" fmla="*/ 295 w 4098"/>
                  <a:gd name="T107" fmla="*/ 351 h 1257"/>
                  <a:gd name="T108" fmla="*/ 148 w 4098"/>
                  <a:gd name="T109" fmla="*/ 647 h 1257"/>
                  <a:gd name="T110" fmla="*/ 0 w 4098"/>
                  <a:gd name="T111" fmla="*/ 669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257">
                    <a:moveTo>
                      <a:pt x="0" y="556"/>
                    </a:moveTo>
                    <a:lnTo>
                      <a:pt x="25" y="583"/>
                    </a:lnTo>
                    <a:lnTo>
                      <a:pt x="50" y="598"/>
                    </a:lnTo>
                    <a:lnTo>
                      <a:pt x="74" y="594"/>
                    </a:lnTo>
                    <a:lnTo>
                      <a:pt x="99" y="585"/>
                    </a:lnTo>
                    <a:lnTo>
                      <a:pt x="123" y="524"/>
                    </a:lnTo>
                    <a:lnTo>
                      <a:pt x="148" y="429"/>
                    </a:lnTo>
                    <a:lnTo>
                      <a:pt x="172" y="341"/>
                    </a:lnTo>
                    <a:lnTo>
                      <a:pt x="197" y="280"/>
                    </a:lnTo>
                    <a:lnTo>
                      <a:pt x="221" y="259"/>
                    </a:lnTo>
                    <a:lnTo>
                      <a:pt x="246" y="186"/>
                    </a:lnTo>
                    <a:lnTo>
                      <a:pt x="271" y="144"/>
                    </a:lnTo>
                    <a:lnTo>
                      <a:pt x="295" y="121"/>
                    </a:lnTo>
                    <a:lnTo>
                      <a:pt x="320" y="137"/>
                    </a:lnTo>
                    <a:lnTo>
                      <a:pt x="344" y="179"/>
                    </a:lnTo>
                    <a:lnTo>
                      <a:pt x="369" y="242"/>
                    </a:lnTo>
                    <a:lnTo>
                      <a:pt x="393" y="248"/>
                    </a:lnTo>
                    <a:lnTo>
                      <a:pt x="418" y="201"/>
                    </a:lnTo>
                    <a:lnTo>
                      <a:pt x="442" y="171"/>
                    </a:lnTo>
                    <a:lnTo>
                      <a:pt x="467" y="201"/>
                    </a:lnTo>
                    <a:lnTo>
                      <a:pt x="492" y="246"/>
                    </a:lnTo>
                    <a:lnTo>
                      <a:pt x="516" y="279"/>
                    </a:lnTo>
                    <a:lnTo>
                      <a:pt x="541" y="313"/>
                    </a:lnTo>
                    <a:lnTo>
                      <a:pt x="565" y="372"/>
                    </a:lnTo>
                    <a:lnTo>
                      <a:pt x="590" y="394"/>
                    </a:lnTo>
                    <a:lnTo>
                      <a:pt x="614" y="412"/>
                    </a:lnTo>
                    <a:lnTo>
                      <a:pt x="639" y="426"/>
                    </a:lnTo>
                    <a:lnTo>
                      <a:pt x="663" y="434"/>
                    </a:lnTo>
                    <a:lnTo>
                      <a:pt x="688" y="434"/>
                    </a:lnTo>
                    <a:lnTo>
                      <a:pt x="712" y="413"/>
                    </a:lnTo>
                    <a:lnTo>
                      <a:pt x="737" y="328"/>
                    </a:lnTo>
                    <a:lnTo>
                      <a:pt x="761" y="257"/>
                    </a:lnTo>
                    <a:lnTo>
                      <a:pt x="785" y="236"/>
                    </a:lnTo>
                    <a:lnTo>
                      <a:pt x="810" y="191"/>
                    </a:lnTo>
                    <a:lnTo>
                      <a:pt x="834" y="145"/>
                    </a:lnTo>
                    <a:lnTo>
                      <a:pt x="859" y="128"/>
                    </a:lnTo>
                    <a:lnTo>
                      <a:pt x="883" y="133"/>
                    </a:lnTo>
                    <a:lnTo>
                      <a:pt x="908" y="160"/>
                    </a:lnTo>
                    <a:lnTo>
                      <a:pt x="932" y="220"/>
                    </a:lnTo>
                    <a:lnTo>
                      <a:pt x="957" y="272"/>
                    </a:lnTo>
                    <a:lnTo>
                      <a:pt x="982" y="266"/>
                    </a:lnTo>
                    <a:lnTo>
                      <a:pt x="1006" y="242"/>
                    </a:lnTo>
                    <a:lnTo>
                      <a:pt x="1031" y="231"/>
                    </a:lnTo>
                    <a:lnTo>
                      <a:pt x="1055" y="249"/>
                    </a:lnTo>
                    <a:lnTo>
                      <a:pt x="1080" y="299"/>
                    </a:lnTo>
                    <a:lnTo>
                      <a:pt x="1104" y="377"/>
                    </a:lnTo>
                    <a:lnTo>
                      <a:pt x="1129" y="425"/>
                    </a:lnTo>
                    <a:lnTo>
                      <a:pt x="1153" y="456"/>
                    </a:lnTo>
                    <a:lnTo>
                      <a:pt x="1178" y="459"/>
                    </a:lnTo>
                    <a:lnTo>
                      <a:pt x="1203" y="478"/>
                    </a:lnTo>
                    <a:lnTo>
                      <a:pt x="1227" y="499"/>
                    </a:lnTo>
                    <a:lnTo>
                      <a:pt x="1252" y="504"/>
                    </a:lnTo>
                    <a:lnTo>
                      <a:pt x="1276" y="496"/>
                    </a:lnTo>
                    <a:lnTo>
                      <a:pt x="1301" y="461"/>
                    </a:lnTo>
                    <a:lnTo>
                      <a:pt x="1325" y="372"/>
                    </a:lnTo>
                    <a:lnTo>
                      <a:pt x="1350" y="297"/>
                    </a:lnTo>
                    <a:lnTo>
                      <a:pt x="1374" y="279"/>
                    </a:lnTo>
                    <a:lnTo>
                      <a:pt x="1399" y="240"/>
                    </a:lnTo>
                    <a:lnTo>
                      <a:pt x="1424" y="217"/>
                    </a:lnTo>
                    <a:lnTo>
                      <a:pt x="1448" y="213"/>
                    </a:lnTo>
                    <a:lnTo>
                      <a:pt x="1473" y="207"/>
                    </a:lnTo>
                    <a:lnTo>
                      <a:pt x="1497" y="222"/>
                    </a:lnTo>
                    <a:lnTo>
                      <a:pt x="1522" y="257"/>
                    </a:lnTo>
                    <a:lnTo>
                      <a:pt x="1546" y="281"/>
                    </a:lnTo>
                    <a:lnTo>
                      <a:pt x="1571" y="262"/>
                    </a:lnTo>
                    <a:lnTo>
                      <a:pt x="1595" y="237"/>
                    </a:lnTo>
                    <a:lnTo>
                      <a:pt x="1620" y="244"/>
                    </a:lnTo>
                    <a:lnTo>
                      <a:pt x="1645" y="278"/>
                    </a:lnTo>
                    <a:lnTo>
                      <a:pt x="1669" y="332"/>
                    </a:lnTo>
                    <a:lnTo>
                      <a:pt x="1694" y="400"/>
                    </a:lnTo>
                    <a:lnTo>
                      <a:pt x="1718" y="431"/>
                    </a:lnTo>
                    <a:lnTo>
                      <a:pt x="1743" y="454"/>
                    </a:lnTo>
                    <a:lnTo>
                      <a:pt x="1767" y="480"/>
                    </a:lnTo>
                    <a:lnTo>
                      <a:pt x="1792" y="486"/>
                    </a:lnTo>
                    <a:lnTo>
                      <a:pt x="1816" y="486"/>
                    </a:lnTo>
                    <a:lnTo>
                      <a:pt x="1841" y="485"/>
                    </a:lnTo>
                    <a:lnTo>
                      <a:pt x="1866" y="472"/>
                    </a:lnTo>
                    <a:lnTo>
                      <a:pt x="1890" y="453"/>
                    </a:lnTo>
                    <a:lnTo>
                      <a:pt x="1915" y="363"/>
                    </a:lnTo>
                    <a:lnTo>
                      <a:pt x="1939" y="292"/>
                    </a:lnTo>
                    <a:lnTo>
                      <a:pt x="1964" y="290"/>
                    </a:lnTo>
                    <a:lnTo>
                      <a:pt x="1988" y="289"/>
                    </a:lnTo>
                    <a:lnTo>
                      <a:pt x="2013" y="270"/>
                    </a:lnTo>
                    <a:lnTo>
                      <a:pt x="2037" y="251"/>
                    </a:lnTo>
                    <a:lnTo>
                      <a:pt x="2061" y="250"/>
                    </a:lnTo>
                    <a:lnTo>
                      <a:pt x="2086" y="255"/>
                    </a:lnTo>
                    <a:lnTo>
                      <a:pt x="2110" y="256"/>
                    </a:lnTo>
                    <a:lnTo>
                      <a:pt x="2135" y="224"/>
                    </a:lnTo>
                    <a:lnTo>
                      <a:pt x="2159" y="220"/>
                    </a:lnTo>
                    <a:lnTo>
                      <a:pt x="2184" y="186"/>
                    </a:lnTo>
                    <a:lnTo>
                      <a:pt x="2208" y="188"/>
                    </a:lnTo>
                    <a:lnTo>
                      <a:pt x="2233" y="213"/>
                    </a:lnTo>
                    <a:lnTo>
                      <a:pt x="2257" y="266"/>
                    </a:lnTo>
                    <a:lnTo>
                      <a:pt x="2282" y="315"/>
                    </a:lnTo>
                    <a:lnTo>
                      <a:pt x="2307" y="320"/>
                    </a:lnTo>
                    <a:lnTo>
                      <a:pt x="2331" y="341"/>
                    </a:lnTo>
                    <a:lnTo>
                      <a:pt x="2356" y="349"/>
                    </a:lnTo>
                    <a:lnTo>
                      <a:pt x="2380" y="368"/>
                    </a:lnTo>
                    <a:lnTo>
                      <a:pt x="2405" y="376"/>
                    </a:lnTo>
                    <a:lnTo>
                      <a:pt x="2429" y="373"/>
                    </a:lnTo>
                    <a:lnTo>
                      <a:pt x="2454" y="351"/>
                    </a:lnTo>
                    <a:lnTo>
                      <a:pt x="2478" y="317"/>
                    </a:lnTo>
                    <a:lnTo>
                      <a:pt x="2503" y="247"/>
                    </a:lnTo>
                    <a:lnTo>
                      <a:pt x="2528" y="175"/>
                    </a:lnTo>
                    <a:lnTo>
                      <a:pt x="2552" y="124"/>
                    </a:lnTo>
                    <a:lnTo>
                      <a:pt x="2577" y="82"/>
                    </a:lnTo>
                    <a:lnTo>
                      <a:pt x="2601" y="67"/>
                    </a:lnTo>
                    <a:lnTo>
                      <a:pt x="2626" y="44"/>
                    </a:lnTo>
                    <a:lnTo>
                      <a:pt x="2650" y="26"/>
                    </a:lnTo>
                    <a:lnTo>
                      <a:pt x="2675" y="37"/>
                    </a:lnTo>
                    <a:lnTo>
                      <a:pt x="2699" y="64"/>
                    </a:lnTo>
                    <a:lnTo>
                      <a:pt x="2724" y="82"/>
                    </a:lnTo>
                    <a:lnTo>
                      <a:pt x="2748" y="70"/>
                    </a:lnTo>
                    <a:lnTo>
                      <a:pt x="2773" y="6"/>
                    </a:lnTo>
                    <a:lnTo>
                      <a:pt x="2798" y="0"/>
                    </a:lnTo>
                    <a:lnTo>
                      <a:pt x="2822" y="44"/>
                    </a:lnTo>
                    <a:lnTo>
                      <a:pt x="2847" y="108"/>
                    </a:lnTo>
                    <a:lnTo>
                      <a:pt x="2871" y="146"/>
                    </a:lnTo>
                    <a:lnTo>
                      <a:pt x="2896" y="226"/>
                    </a:lnTo>
                    <a:lnTo>
                      <a:pt x="2920" y="295"/>
                    </a:lnTo>
                    <a:lnTo>
                      <a:pt x="2945" y="339"/>
                    </a:lnTo>
                    <a:lnTo>
                      <a:pt x="2969" y="355"/>
                    </a:lnTo>
                    <a:lnTo>
                      <a:pt x="2994" y="387"/>
                    </a:lnTo>
                    <a:lnTo>
                      <a:pt x="3019" y="398"/>
                    </a:lnTo>
                    <a:lnTo>
                      <a:pt x="3043" y="408"/>
                    </a:lnTo>
                    <a:lnTo>
                      <a:pt x="3068" y="410"/>
                    </a:lnTo>
                    <a:lnTo>
                      <a:pt x="3092" y="413"/>
                    </a:lnTo>
                    <a:lnTo>
                      <a:pt x="3117" y="408"/>
                    </a:lnTo>
                    <a:lnTo>
                      <a:pt x="3141" y="375"/>
                    </a:lnTo>
                    <a:lnTo>
                      <a:pt x="3166" y="330"/>
                    </a:lnTo>
                    <a:lnTo>
                      <a:pt x="3190" y="293"/>
                    </a:lnTo>
                    <a:lnTo>
                      <a:pt x="3215" y="270"/>
                    </a:lnTo>
                    <a:lnTo>
                      <a:pt x="3240" y="257"/>
                    </a:lnTo>
                    <a:lnTo>
                      <a:pt x="3264" y="262"/>
                    </a:lnTo>
                    <a:lnTo>
                      <a:pt x="3288" y="289"/>
                    </a:lnTo>
                    <a:lnTo>
                      <a:pt x="3312" y="321"/>
                    </a:lnTo>
                    <a:lnTo>
                      <a:pt x="3337" y="331"/>
                    </a:lnTo>
                    <a:lnTo>
                      <a:pt x="3361" y="288"/>
                    </a:lnTo>
                    <a:lnTo>
                      <a:pt x="3386" y="273"/>
                    </a:lnTo>
                    <a:lnTo>
                      <a:pt x="3410" y="313"/>
                    </a:lnTo>
                    <a:lnTo>
                      <a:pt x="3435" y="360"/>
                    </a:lnTo>
                    <a:lnTo>
                      <a:pt x="3460" y="406"/>
                    </a:lnTo>
                    <a:lnTo>
                      <a:pt x="3484" y="445"/>
                    </a:lnTo>
                    <a:lnTo>
                      <a:pt x="3509" y="516"/>
                    </a:lnTo>
                    <a:lnTo>
                      <a:pt x="3533" y="575"/>
                    </a:lnTo>
                    <a:lnTo>
                      <a:pt x="3558" y="599"/>
                    </a:lnTo>
                    <a:lnTo>
                      <a:pt x="3582" y="603"/>
                    </a:lnTo>
                    <a:lnTo>
                      <a:pt x="3607" y="606"/>
                    </a:lnTo>
                    <a:lnTo>
                      <a:pt x="3631" y="600"/>
                    </a:lnTo>
                    <a:lnTo>
                      <a:pt x="3656" y="591"/>
                    </a:lnTo>
                    <a:lnTo>
                      <a:pt x="3681" y="587"/>
                    </a:lnTo>
                    <a:lnTo>
                      <a:pt x="3705" y="573"/>
                    </a:lnTo>
                    <a:lnTo>
                      <a:pt x="3730" y="536"/>
                    </a:lnTo>
                    <a:lnTo>
                      <a:pt x="3754" y="483"/>
                    </a:lnTo>
                    <a:lnTo>
                      <a:pt x="3779" y="446"/>
                    </a:lnTo>
                    <a:lnTo>
                      <a:pt x="3803" y="423"/>
                    </a:lnTo>
                    <a:lnTo>
                      <a:pt x="3828" y="1257"/>
                    </a:lnTo>
                    <a:lnTo>
                      <a:pt x="3852" y="1257"/>
                    </a:lnTo>
                    <a:lnTo>
                      <a:pt x="3877" y="1257"/>
                    </a:lnTo>
                    <a:lnTo>
                      <a:pt x="3902" y="1257"/>
                    </a:lnTo>
                    <a:lnTo>
                      <a:pt x="3926" y="1257"/>
                    </a:lnTo>
                    <a:lnTo>
                      <a:pt x="3951" y="1257"/>
                    </a:lnTo>
                    <a:lnTo>
                      <a:pt x="3975" y="1257"/>
                    </a:lnTo>
                    <a:lnTo>
                      <a:pt x="4000" y="1257"/>
                    </a:lnTo>
                    <a:lnTo>
                      <a:pt x="4024" y="1257"/>
                    </a:lnTo>
                    <a:lnTo>
                      <a:pt x="4049" y="1257"/>
                    </a:lnTo>
                    <a:lnTo>
                      <a:pt x="4073" y="1257"/>
                    </a:lnTo>
                    <a:lnTo>
                      <a:pt x="4098" y="1257"/>
                    </a:lnTo>
                    <a:lnTo>
                      <a:pt x="4098" y="1257"/>
                    </a:lnTo>
                    <a:lnTo>
                      <a:pt x="4073" y="1257"/>
                    </a:lnTo>
                    <a:lnTo>
                      <a:pt x="4049" y="1257"/>
                    </a:lnTo>
                    <a:lnTo>
                      <a:pt x="4024" y="1257"/>
                    </a:lnTo>
                    <a:lnTo>
                      <a:pt x="4000" y="1257"/>
                    </a:lnTo>
                    <a:lnTo>
                      <a:pt x="3975" y="1257"/>
                    </a:lnTo>
                    <a:lnTo>
                      <a:pt x="3951" y="1257"/>
                    </a:lnTo>
                    <a:lnTo>
                      <a:pt x="3926" y="1257"/>
                    </a:lnTo>
                    <a:lnTo>
                      <a:pt x="3902" y="1257"/>
                    </a:lnTo>
                    <a:lnTo>
                      <a:pt x="3877" y="1257"/>
                    </a:lnTo>
                    <a:lnTo>
                      <a:pt x="3852" y="1257"/>
                    </a:lnTo>
                    <a:lnTo>
                      <a:pt x="3828" y="1257"/>
                    </a:lnTo>
                    <a:lnTo>
                      <a:pt x="3803" y="594"/>
                    </a:lnTo>
                    <a:lnTo>
                      <a:pt x="3779" y="615"/>
                    </a:lnTo>
                    <a:lnTo>
                      <a:pt x="3754" y="646"/>
                    </a:lnTo>
                    <a:lnTo>
                      <a:pt x="3730" y="690"/>
                    </a:lnTo>
                    <a:lnTo>
                      <a:pt x="3705" y="727"/>
                    </a:lnTo>
                    <a:lnTo>
                      <a:pt x="3681" y="742"/>
                    </a:lnTo>
                    <a:lnTo>
                      <a:pt x="3656" y="743"/>
                    </a:lnTo>
                    <a:lnTo>
                      <a:pt x="3631" y="749"/>
                    </a:lnTo>
                    <a:lnTo>
                      <a:pt x="3607" y="752"/>
                    </a:lnTo>
                    <a:lnTo>
                      <a:pt x="3582" y="753"/>
                    </a:lnTo>
                    <a:lnTo>
                      <a:pt x="3558" y="752"/>
                    </a:lnTo>
                    <a:lnTo>
                      <a:pt x="3533" y="745"/>
                    </a:lnTo>
                    <a:lnTo>
                      <a:pt x="3509" y="720"/>
                    </a:lnTo>
                    <a:lnTo>
                      <a:pt x="3484" y="692"/>
                    </a:lnTo>
                    <a:lnTo>
                      <a:pt x="3460" y="666"/>
                    </a:lnTo>
                    <a:lnTo>
                      <a:pt x="3435" y="624"/>
                    </a:lnTo>
                    <a:lnTo>
                      <a:pt x="3410" y="579"/>
                    </a:lnTo>
                    <a:lnTo>
                      <a:pt x="3386" y="541"/>
                    </a:lnTo>
                    <a:lnTo>
                      <a:pt x="3361" y="555"/>
                    </a:lnTo>
                    <a:lnTo>
                      <a:pt x="3337" y="596"/>
                    </a:lnTo>
                    <a:lnTo>
                      <a:pt x="3312" y="580"/>
                    </a:lnTo>
                    <a:lnTo>
                      <a:pt x="3288" y="521"/>
                    </a:lnTo>
                    <a:lnTo>
                      <a:pt x="3264" y="465"/>
                    </a:lnTo>
                    <a:lnTo>
                      <a:pt x="3240" y="454"/>
                    </a:lnTo>
                    <a:lnTo>
                      <a:pt x="3215" y="464"/>
                    </a:lnTo>
                    <a:lnTo>
                      <a:pt x="3190" y="487"/>
                    </a:lnTo>
                    <a:lnTo>
                      <a:pt x="3166" y="522"/>
                    </a:lnTo>
                    <a:lnTo>
                      <a:pt x="3141" y="558"/>
                    </a:lnTo>
                    <a:lnTo>
                      <a:pt x="3117" y="574"/>
                    </a:lnTo>
                    <a:lnTo>
                      <a:pt x="3092" y="565"/>
                    </a:lnTo>
                    <a:lnTo>
                      <a:pt x="3068" y="553"/>
                    </a:lnTo>
                    <a:lnTo>
                      <a:pt x="3043" y="550"/>
                    </a:lnTo>
                    <a:lnTo>
                      <a:pt x="3019" y="540"/>
                    </a:lnTo>
                    <a:lnTo>
                      <a:pt x="2994" y="531"/>
                    </a:lnTo>
                    <a:lnTo>
                      <a:pt x="2969" y="507"/>
                    </a:lnTo>
                    <a:lnTo>
                      <a:pt x="2945" y="498"/>
                    </a:lnTo>
                    <a:lnTo>
                      <a:pt x="2920" y="472"/>
                    </a:lnTo>
                    <a:lnTo>
                      <a:pt x="2896" y="442"/>
                    </a:lnTo>
                    <a:lnTo>
                      <a:pt x="2871" y="411"/>
                    </a:lnTo>
                    <a:lnTo>
                      <a:pt x="2847" y="387"/>
                    </a:lnTo>
                    <a:lnTo>
                      <a:pt x="2822" y="330"/>
                    </a:lnTo>
                    <a:lnTo>
                      <a:pt x="2798" y="290"/>
                    </a:lnTo>
                    <a:lnTo>
                      <a:pt x="2773" y="302"/>
                    </a:lnTo>
                    <a:lnTo>
                      <a:pt x="2748" y="360"/>
                    </a:lnTo>
                    <a:lnTo>
                      <a:pt x="2724" y="367"/>
                    </a:lnTo>
                    <a:lnTo>
                      <a:pt x="2699" y="346"/>
                    </a:lnTo>
                    <a:lnTo>
                      <a:pt x="2675" y="317"/>
                    </a:lnTo>
                    <a:lnTo>
                      <a:pt x="2650" y="305"/>
                    </a:lnTo>
                    <a:lnTo>
                      <a:pt x="2626" y="319"/>
                    </a:lnTo>
                    <a:lnTo>
                      <a:pt x="2601" y="339"/>
                    </a:lnTo>
                    <a:lnTo>
                      <a:pt x="2577" y="361"/>
                    </a:lnTo>
                    <a:lnTo>
                      <a:pt x="2552" y="405"/>
                    </a:lnTo>
                    <a:lnTo>
                      <a:pt x="2528" y="453"/>
                    </a:lnTo>
                    <a:lnTo>
                      <a:pt x="2503" y="513"/>
                    </a:lnTo>
                    <a:lnTo>
                      <a:pt x="2478" y="550"/>
                    </a:lnTo>
                    <a:lnTo>
                      <a:pt x="2454" y="569"/>
                    </a:lnTo>
                    <a:lnTo>
                      <a:pt x="2429" y="590"/>
                    </a:lnTo>
                    <a:lnTo>
                      <a:pt x="2405" y="593"/>
                    </a:lnTo>
                    <a:lnTo>
                      <a:pt x="2380" y="585"/>
                    </a:lnTo>
                    <a:lnTo>
                      <a:pt x="2356" y="577"/>
                    </a:lnTo>
                    <a:lnTo>
                      <a:pt x="2331" y="581"/>
                    </a:lnTo>
                    <a:lnTo>
                      <a:pt x="2307" y="579"/>
                    </a:lnTo>
                    <a:lnTo>
                      <a:pt x="2282" y="587"/>
                    </a:lnTo>
                    <a:lnTo>
                      <a:pt x="2257" y="565"/>
                    </a:lnTo>
                    <a:lnTo>
                      <a:pt x="2233" y="531"/>
                    </a:lnTo>
                    <a:lnTo>
                      <a:pt x="2208" y="516"/>
                    </a:lnTo>
                    <a:lnTo>
                      <a:pt x="2184" y="517"/>
                    </a:lnTo>
                    <a:lnTo>
                      <a:pt x="2159" y="550"/>
                    </a:lnTo>
                    <a:lnTo>
                      <a:pt x="2135" y="551"/>
                    </a:lnTo>
                    <a:lnTo>
                      <a:pt x="2110" y="564"/>
                    </a:lnTo>
                    <a:lnTo>
                      <a:pt x="2086" y="554"/>
                    </a:lnTo>
                    <a:lnTo>
                      <a:pt x="2061" y="546"/>
                    </a:lnTo>
                    <a:lnTo>
                      <a:pt x="2037" y="542"/>
                    </a:lnTo>
                    <a:lnTo>
                      <a:pt x="2013" y="561"/>
                    </a:lnTo>
                    <a:lnTo>
                      <a:pt x="1988" y="589"/>
                    </a:lnTo>
                    <a:lnTo>
                      <a:pt x="1964" y="596"/>
                    </a:lnTo>
                    <a:lnTo>
                      <a:pt x="1939" y="592"/>
                    </a:lnTo>
                    <a:lnTo>
                      <a:pt x="1915" y="652"/>
                    </a:lnTo>
                    <a:lnTo>
                      <a:pt x="1890" y="708"/>
                    </a:lnTo>
                    <a:lnTo>
                      <a:pt x="1866" y="716"/>
                    </a:lnTo>
                    <a:lnTo>
                      <a:pt x="1841" y="725"/>
                    </a:lnTo>
                    <a:lnTo>
                      <a:pt x="1816" y="727"/>
                    </a:lnTo>
                    <a:lnTo>
                      <a:pt x="1792" y="731"/>
                    </a:lnTo>
                    <a:lnTo>
                      <a:pt x="1767" y="728"/>
                    </a:lnTo>
                    <a:lnTo>
                      <a:pt x="1743" y="711"/>
                    </a:lnTo>
                    <a:lnTo>
                      <a:pt x="1718" y="696"/>
                    </a:lnTo>
                    <a:lnTo>
                      <a:pt x="1694" y="679"/>
                    </a:lnTo>
                    <a:lnTo>
                      <a:pt x="1669" y="647"/>
                    </a:lnTo>
                    <a:lnTo>
                      <a:pt x="1645" y="608"/>
                    </a:lnTo>
                    <a:lnTo>
                      <a:pt x="1620" y="579"/>
                    </a:lnTo>
                    <a:lnTo>
                      <a:pt x="1595" y="569"/>
                    </a:lnTo>
                    <a:lnTo>
                      <a:pt x="1571" y="581"/>
                    </a:lnTo>
                    <a:lnTo>
                      <a:pt x="1546" y="593"/>
                    </a:lnTo>
                    <a:lnTo>
                      <a:pt x="1522" y="559"/>
                    </a:lnTo>
                    <a:lnTo>
                      <a:pt x="1497" y="520"/>
                    </a:lnTo>
                    <a:lnTo>
                      <a:pt x="1473" y="502"/>
                    </a:lnTo>
                    <a:lnTo>
                      <a:pt x="1448" y="505"/>
                    </a:lnTo>
                    <a:lnTo>
                      <a:pt x="1424" y="508"/>
                    </a:lnTo>
                    <a:lnTo>
                      <a:pt x="1399" y="533"/>
                    </a:lnTo>
                    <a:lnTo>
                      <a:pt x="1374" y="577"/>
                    </a:lnTo>
                    <a:lnTo>
                      <a:pt x="1350" y="594"/>
                    </a:lnTo>
                    <a:lnTo>
                      <a:pt x="1325" y="656"/>
                    </a:lnTo>
                    <a:lnTo>
                      <a:pt x="1301" y="715"/>
                    </a:lnTo>
                    <a:lnTo>
                      <a:pt x="1276" y="735"/>
                    </a:lnTo>
                    <a:lnTo>
                      <a:pt x="1252" y="733"/>
                    </a:lnTo>
                    <a:lnTo>
                      <a:pt x="1227" y="722"/>
                    </a:lnTo>
                    <a:lnTo>
                      <a:pt x="1203" y="709"/>
                    </a:lnTo>
                    <a:lnTo>
                      <a:pt x="1178" y="698"/>
                    </a:lnTo>
                    <a:lnTo>
                      <a:pt x="1153" y="689"/>
                    </a:lnTo>
                    <a:lnTo>
                      <a:pt x="1129" y="673"/>
                    </a:lnTo>
                    <a:lnTo>
                      <a:pt x="1104" y="639"/>
                    </a:lnTo>
                    <a:lnTo>
                      <a:pt x="1080" y="585"/>
                    </a:lnTo>
                    <a:lnTo>
                      <a:pt x="1055" y="553"/>
                    </a:lnTo>
                    <a:lnTo>
                      <a:pt x="1031" y="545"/>
                    </a:lnTo>
                    <a:lnTo>
                      <a:pt x="1006" y="551"/>
                    </a:lnTo>
                    <a:lnTo>
                      <a:pt x="982" y="561"/>
                    </a:lnTo>
                    <a:lnTo>
                      <a:pt x="957" y="543"/>
                    </a:lnTo>
                    <a:lnTo>
                      <a:pt x="932" y="476"/>
                    </a:lnTo>
                    <a:lnTo>
                      <a:pt x="908" y="400"/>
                    </a:lnTo>
                    <a:lnTo>
                      <a:pt x="883" y="363"/>
                    </a:lnTo>
                    <a:lnTo>
                      <a:pt x="859" y="362"/>
                    </a:lnTo>
                    <a:lnTo>
                      <a:pt x="834" y="388"/>
                    </a:lnTo>
                    <a:lnTo>
                      <a:pt x="810" y="438"/>
                    </a:lnTo>
                    <a:lnTo>
                      <a:pt x="785" y="486"/>
                    </a:lnTo>
                    <a:lnTo>
                      <a:pt x="761" y="507"/>
                    </a:lnTo>
                    <a:lnTo>
                      <a:pt x="737" y="563"/>
                    </a:lnTo>
                    <a:lnTo>
                      <a:pt x="712" y="593"/>
                    </a:lnTo>
                    <a:lnTo>
                      <a:pt x="688" y="593"/>
                    </a:lnTo>
                    <a:lnTo>
                      <a:pt x="663" y="586"/>
                    </a:lnTo>
                    <a:lnTo>
                      <a:pt x="639" y="577"/>
                    </a:lnTo>
                    <a:lnTo>
                      <a:pt x="614" y="570"/>
                    </a:lnTo>
                    <a:lnTo>
                      <a:pt x="590" y="556"/>
                    </a:lnTo>
                    <a:lnTo>
                      <a:pt x="565" y="532"/>
                    </a:lnTo>
                    <a:lnTo>
                      <a:pt x="541" y="519"/>
                    </a:lnTo>
                    <a:lnTo>
                      <a:pt x="516" y="510"/>
                    </a:lnTo>
                    <a:lnTo>
                      <a:pt x="492" y="502"/>
                    </a:lnTo>
                    <a:lnTo>
                      <a:pt x="467" y="469"/>
                    </a:lnTo>
                    <a:lnTo>
                      <a:pt x="442" y="453"/>
                    </a:lnTo>
                    <a:lnTo>
                      <a:pt x="418" y="483"/>
                    </a:lnTo>
                    <a:lnTo>
                      <a:pt x="393" y="519"/>
                    </a:lnTo>
                    <a:lnTo>
                      <a:pt x="369" y="492"/>
                    </a:lnTo>
                    <a:lnTo>
                      <a:pt x="344" y="420"/>
                    </a:lnTo>
                    <a:lnTo>
                      <a:pt x="320" y="368"/>
                    </a:lnTo>
                    <a:lnTo>
                      <a:pt x="295" y="351"/>
                    </a:lnTo>
                    <a:lnTo>
                      <a:pt x="271" y="378"/>
                    </a:lnTo>
                    <a:lnTo>
                      <a:pt x="246" y="423"/>
                    </a:lnTo>
                    <a:lnTo>
                      <a:pt x="221" y="499"/>
                    </a:lnTo>
                    <a:lnTo>
                      <a:pt x="197" y="523"/>
                    </a:lnTo>
                    <a:lnTo>
                      <a:pt x="172" y="584"/>
                    </a:lnTo>
                    <a:lnTo>
                      <a:pt x="148" y="647"/>
                    </a:lnTo>
                    <a:lnTo>
                      <a:pt x="123" y="686"/>
                    </a:lnTo>
                    <a:lnTo>
                      <a:pt x="99" y="709"/>
                    </a:lnTo>
                    <a:lnTo>
                      <a:pt x="74" y="710"/>
                    </a:lnTo>
                    <a:lnTo>
                      <a:pt x="50" y="709"/>
                    </a:lnTo>
                    <a:lnTo>
                      <a:pt x="25" y="694"/>
                    </a:lnTo>
                    <a:lnTo>
                      <a:pt x="0" y="669"/>
                    </a:lnTo>
                    <a:lnTo>
                      <a:pt x="0" y="556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96" name="Freeform 158">
                <a:extLst>
                  <a:ext uri="{FF2B5EF4-FFF2-40B4-BE49-F238E27FC236}">
                    <a16:creationId xmlns:a16="http://schemas.microsoft.com/office/drawing/2014/main" id="{6501DC25-EF8A-D540-E637-B7D86AF3F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3390900"/>
                <a:ext cx="6505575" cy="2038350"/>
              </a:xfrm>
              <a:custGeom>
                <a:avLst/>
                <a:gdLst>
                  <a:gd name="T0" fmla="*/ 123 w 4098"/>
                  <a:gd name="T1" fmla="*/ 525 h 1284"/>
                  <a:gd name="T2" fmla="*/ 271 w 4098"/>
                  <a:gd name="T3" fmla="*/ 144 h 1284"/>
                  <a:gd name="T4" fmla="*/ 418 w 4098"/>
                  <a:gd name="T5" fmla="*/ 194 h 1284"/>
                  <a:gd name="T6" fmla="*/ 565 w 4098"/>
                  <a:gd name="T7" fmla="*/ 372 h 1284"/>
                  <a:gd name="T8" fmla="*/ 712 w 4098"/>
                  <a:gd name="T9" fmla="*/ 414 h 1284"/>
                  <a:gd name="T10" fmla="*/ 859 w 4098"/>
                  <a:gd name="T11" fmla="*/ 129 h 1284"/>
                  <a:gd name="T12" fmla="*/ 1006 w 4098"/>
                  <a:gd name="T13" fmla="*/ 235 h 1284"/>
                  <a:gd name="T14" fmla="*/ 1153 w 4098"/>
                  <a:gd name="T15" fmla="*/ 457 h 1284"/>
                  <a:gd name="T16" fmla="*/ 1301 w 4098"/>
                  <a:gd name="T17" fmla="*/ 462 h 1284"/>
                  <a:gd name="T18" fmla="*/ 1448 w 4098"/>
                  <a:gd name="T19" fmla="*/ 204 h 1284"/>
                  <a:gd name="T20" fmla="*/ 1595 w 4098"/>
                  <a:gd name="T21" fmla="*/ 226 h 1284"/>
                  <a:gd name="T22" fmla="*/ 1743 w 4098"/>
                  <a:gd name="T23" fmla="*/ 454 h 1284"/>
                  <a:gd name="T24" fmla="*/ 1890 w 4098"/>
                  <a:gd name="T25" fmla="*/ 453 h 1284"/>
                  <a:gd name="T26" fmla="*/ 2037 w 4098"/>
                  <a:gd name="T27" fmla="*/ 249 h 1284"/>
                  <a:gd name="T28" fmla="*/ 2184 w 4098"/>
                  <a:gd name="T29" fmla="*/ 178 h 1284"/>
                  <a:gd name="T30" fmla="*/ 2331 w 4098"/>
                  <a:gd name="T31" fmla="*/ 342 h 1284"/>
                  <a:gd name="T32" fmla="*/ 2478 w 4098"/>
                  <a:gd name="T33" fmla="*/ 318 h 1284"/>
                  <a:gd name="T34" fmla="*/ 2626 w 4098"/>
                  <a:gd name="T35" fmla="*/ 44 h 1284"/>
                  <a:gd name="T36" fmla="*/ 2773 w 4098"/>
                  <a:gd name="T37" fmla="*/ 5 h 1284"/>
                  <a:gd name="T38" fmla="*/ 2920 w 4098"/>
                  <a:gd name="T39" fmla="*/ 295 h 1284"/>
                  <a:gd name="T40" fmla="*/ 3068 w 4098"/>
                  <a:gd name="T41" fmla="*/ 410 h 1284"/>
                  <a:gd name="T42" fmla="*/ 3215 w 4098"/>
                  <a:gd name="T43" fmla="*/ 270 h 1284"/>
                  <a:gd name="T44" fmla="*/ 3361 w 4098"/>
                  <a:gd name="T45" fmla="*/ 288 h 1284"/>
                  <a:gd name="T46" fmla="*/ 3509 w 4098"/>
                  <a:gd name="T47" fmla="*/ 515 h 1284"/>
                  <a:gd name="T48" fmla="*/ 3656 w 4098"/>
                  <a:gd name="T49" fmla="*/ 591 h 1284"/>
                  <a:gd name="T50" fmla="*/ 3803 w 4098"/>
                  <a:gd name="T51" fmla="*/ 422 h 1284"/>
                  <a:gd name="T52" fmla="*/ 3951 w 4098"/>
                  <a:gd name="T53" fmla="*/ 1284 h 1284"/>
                  <a:gd name="T54" fmla="*/ 4098 w 4098"/>
                  <a:gd name="T55" fmla="*/ 1284 h 1284"/>
                  <a:gd name="T56" fmla="*/ 3975 w 4098"/>
                  <a:gd name="T57" fmla="*/ 1284 h 1284"/>
                  <a:gd name="T58" fmla="*/ 3828 w 4098"/>
                  <a:gd name="T59" fmla="*/ 1284 h 1284"/>
                  <a:gd name="T60" fmla="*/ 3681 w 4098"/>
                  <a:gd name="T61" fmla="*/ 614 h 1284"/>
                  <a:gd name="T62" fmla="*/ 3533 w 4098"/>
                  <a:gd name="T63" fmla="*/ 602 h 1284"/>
                  <a:gd name="T64" fmla="*/ 3386 w 4098"/>
                  <a:gd name="T65" fmla="*/ 300 h 1284"/>
                  <a:gd name="T66" fmla="*/ 3240 w 4098"/>
                  <a:gd name="T67" fmla="*/ 284 h 1284"/>
                  <a:gd name="T68" fmla="*/ 3092 w 4098"/>
                  <a:gd name="T69" fmla="*/ 440 h 1284"/>
                  <a:gd name="T70" fmla="*/ 2945 w 4098"/>
                  <a:gd name="T71" fmla="*/ 366 h 1284"/>
                  <a:gd name="T72" fmla="*/ 2798 w 4098"/>
                  <a:gd name="T73" fmla="*/ 27 h 1284"/>
                  <a:gd name="T74" fmla="*/ 2650 w 4098"/>
                  <a:gd name="T75" fmla="*/ 53 h 1284"/>
                  <a:gd name="T76" fmla="*/ 2503 w 4098"/>
                  <a:gd name="T77" fmla="*/ 274 h 1284"/>
                  <a:gd name="T78" fmla="*/ 2356 w 4098"/>
                  <a:gd name="T79" fmla="*/ 376 h 1284"/>
                  <a:gd name="T80" fmla="*/ 2208 w 4098"/>
                  <a:gd name="T81" fmla="*/ 215 h 1284"/>
                  <a:gd name="T82" fmla="*/ 2061 w 4098"/>
                  <a:gd name="T83" fmla="*/ 277 h 1284"/>
                  <a:gd name="T84" fmla="*/ 1915 w 4098"/>
                  <a:gd name="T85" fmla="*/ 390 h 1284"/>
                  <a:gd name="T86" fmla="*/ 1767 w 4098"/>
                  <a:gd name="T87" fmla="*/ 507 h 1284"/>
                  <a:gd name="T88" fmla="*/ 1620 w 4098"/>
                  <a:gd name="T89" fmla="*/ 271 h 1284"/>
                  <a:gd name="T90" fmla="*/ 1473 w 4098"/>
                  <a:gd name="T91" fmla="*/ 234 h 1284"/>
                  <a:gd name="T92" fmla="*/ 1325 w 4098"/>
                  <a:gd name="T93" fmla="*/ 399 h 1284"/>
                  <a:gd name="T94" fmla="*/ 1178 w 4098"/>
                  <a:gd name="T95" fmla="*/ 486 h 1284"/>
                  <a:gd name="T96" fmla="*/ 1031 w 4098"/>
                  <a:gd name="T97" fmla="*/ 258 h 1284"/>
                  <a:gd name="T98" fmla="*/ 883 w 4098"/>
                  <a:gd name="T99" fmla="*/ 160 h 1284"/>
                  <a:gd name="T100" fmla="*/ 737 w 4098"/>
                  <a:gd name="T101" fmla="*/ 355 h 1284"/>
                  <a:gd name="T102" fmla="*/ 590 w 4098"/>
                  <a:gd name="T103" fmla="*/ 421 h 1284"/>
                  <a:gd name="T104" fmla="*/ 442 w 4098"/>
                  <a:gd name="T105" fmla="*/ 198 h 1284"/>
                  <a:gd name="T106" fmla="*/ 295 w 4098"/>
                  <a:gd name="T107" fmla="*/ 148 h 1284"/>
                  <a:gd name="T108" fmla="*/ 148 w 4098"/>
                  <a:gd name="T109" fmla="*/ 456 h 1284"/>
                  <a:gd name="T110" fmla="*/ 0 w 4098"/>
                  <a:gd name="T111" fmla="*/ 583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284">
                    <a:moveTo>
                      <a:pt x="0" y="557"/>
                    </a:moveTo>
                    <a:lnTo>
                      <a:pt x="25" y="583"/>
                    </a:lnTo>
                    <a:lnTo>
                      <a:pt x="50" y="598"/>
                    </a:lnTo>
                    <a:lnTo>
                      <a:pt x="74" y="595"/>
                    </a:lnTo>
                    <a:lnTo>
                      <a:pt x="99" y="585"/>
                    </a:lnTo>
                    <a:lnTo>
                      <a:pt x="123" y="525"/>
                    </a:lnTo>
                    <a:lnTo>
                      <a:pt x="148" y="429"/>
                    </a:lnTo>
                    <a:lnTo>
                      <a:pt x="172" y="342"/>
                    </a:lnTo>
                    <a:lnTo>
                      <a:pt x="197" y="280"/>
                    </a:lnTo>
                    <a:lnTo>
                      <a:pt x="221" y="259"/>
                    </a:lnTo>
                    <a:lnTo>
                      <a:pt x="246" y="186"/>
                    </a:lnTo>
                    <a:lnTo>
                      <a:pt x="271" y="144"/>
                    </a:lnTo>
                    <a:lnTo>
                      <a:pt x="295" y="121"/>
                    </a:lnTo>
                    <a:lnTo>
                      <a:pt x="320" y="137"/>
                    </a:lnTo>
                    <a:lnTo>
                      <a:pt x="344" y="179"/>
                    </a:lnTo>
                    <a:lnTo>
                      <a:pt x="369" y="241"/>
                    </a:lnTo>
                    <a:lnTo>
                      <a:pt x="393" y="245"/>
                    </a:lnTo>
                    <a:lnTo>
                      <a:pt x="418" y="194"/>
                    </a:lnTo>
                    <a:lnTo>
                      <a:pt x="442" y="168"/>
                    </a:lnTo>
                    <a:lnTo>
                      <a:pt x="467" y="200"/>
                    </a:lnTo>
                    <a:lnTo>
                      <a:pt x="492" y="245"/>
                    </a:lnTo>
                    <a:lnTo>
                      <a:pt x="516" y="279"/>
                    </a:lnTo>
                    <a:lnTo>
                      <a:pt x="541" y="313"/>
                    </a:lnTo>
                    <a:lnTo>
                      <a:pt x="565" y="372"/>
                    </a:lnTo>
                    <a:lnTo>
                      <a:pt x="590" y="394"/>
                    </a:lnTo>
                    <a:lnTo>
                      <a:pt x="614" y="413"/>
                    </a:lnTo>
                    <a:lnTo>
                      <a:pt x="639" y="425"/>
                    </a:lnTo>
                    <a:lnTo>
                      <a:pt x="663" y="434"/>
                    </a:lnTo>
                    <a:lnTo>
                      <a:pt x="688" y="434"/>
                    </a:lnTo>
                    <a:lnTo>
                      <a:pt x="712" y="414"/>
                    </a:lnTo>
                    <a:lnTo>
                      <a:pt x="737" y="329"/>
                    </a:lnTo>
                    <a:lnTo>
                      <a:pt x="761" y="257"/>
                    </a:lnTo>
                    <a:lnTo>
                      <a:pt x="785" y="237"/>
                    </a:lnTo>
                    <a:lnTo>
                      <a:pt x="810" y="192"/>
                    </a:lnTo>
                    <a:lnTo>
                      <a:pt x="834" y="146"/>
                    </a:lnTo>
                    <a:lnTo>
                      <a:pt x="859" y="129"/>
                    </a:lnTo>
                    <a:lnTo>
                      <a:pt x="883" y="133"/>
                    </a:lnTo>
                    <a:lnTo>
                      <a:pt x="908" y="160"/>
                    </a:lnTo>
                    <a:lnTo>
                      <a:pt x="932" y="221"/>
                    </a:lnTo>
                    <a:lnTo>
                      <a:pt x="957" y="271"/>
                    </a:lnTo>
                    <a:lnTo>
                      <a:pt x="982" y="263"/>
                    </a:lnTo>
                    <a:lnTo>
                      <a:pt x="1006" y="235"/>
                    </a:lnTo>
                    <a:lnTo>
                      <a:pt x="1031" y="225"/>
                    </a:lnTo>
                    <a:lnTo>
                      <a:pt x="1055" y="246"/>
                    </a:lnTo>
                    <a:lnTo>
                      <a:pt x="1080" y="298"/>
                    </a:lnTo>
                    <a:lnTo>
                      <a:pt x="1104" y="376"/>
                    </a:lnTo>
                    <a:lnTo>
                      <a:pt x="1129" y="425"/>
                    </a:lnTo>
                    <a:lnTo>
                      <a:pt x="1153" y="457"/>
                    </a:lnTo>
                    <a:lnTo>
                      <a:pt x="1178" y="460"/>
                    </a:lnTo>
                    <a:lnTo>
                      <a:pt x="1203" y="480"/>
                    </a:lnTo>
                    <a:lnTo>
                      <a:pt x="1227" y="500"/>
                    </a:lnTo>
                    <a:lnTo>
                      <a:pt x="1252" y="506"/>
                    </a:lnTo>
                    <a:lnTo>
                      <a:pt x="1276" y="498"/>
                    </a:lnTo>
                    <a:lnTo>
                      <a:pt x="1301" y="462"/>
                    </a:lnTo>
                    <a:lnTo>
                      <a:pt x="1325" y="371"/>
                    </a:lnTo>
                    <a:lnTo>
                      <a:pt x="1350" y="295"/>
                    </a:lnTo>
                    <a:lnTo>
                      <a:pt x="1374" y="277"/>
                    </a:lnTo>
                    <a:lnTo>
                      <a:pt x="1399" y="238"/>
                    </a:lnTo>
                    <a:lnTo>
                      <a:pt x="1424" y="214"/>
                    </a:lnTo>
                    <a:lnTo>
                      <a:pt x="1448" y="204"/>
                    </a:lnTo>
                    <a:lnTo>
                      <a:pt x="1473" y="198"/>
                    </a:lnTo>
                    <a:lnTo>
                      <a:pt x="1497" y="215"/>
                    </a:lnTo>
                    <a:lnTo>
                      <a:pt x="1522" y="250"/>
                    </a:lnTo>
                    <a:lnTo>
                      <a:pt x="1546" y="267"/>
                    </a:lnTo>
                    <a:lnTo>
                      <a:pt x="1571" y="242"/>
                    </a:lnTo>
                    <a:lnTo>
                      <a:pt x="1595" y="226"/>
                    </a:lnTo>
                    <a:lnTo>
                      <a:pt x="1620" y="235"/>
                    </a:lnTo>
                    <a:lnTo>
                      <a:pt x="1645" y="272"/>
                    </a:lnTo>
                    <a:lnTo>
                      <a:pt x="1669" y="330"/>
                    </a:lnTo>
                    <a:lnTo>
                      <a:pt x="1694" y="399"/>
                    </a:lnTo>
                    <a:lnTo>
                      <a:pt x="1718" y="430"/>
                    </a:lnTo>
                    <a:lnTo>
                      <a:pt x="1743" y="454"/>
                    </a:lnTo>
                    <a:lnTo>
                      <a:pt x="1767" y="480"/>
                    </a:lnTo>
                    <a:lnTo>
                      <a:pt x="1792" y="486"/>
                    </a:lnTo>
                    <a:lnTo>
                      <a:pt x="1816" y="487"/>
                    </a:lnTo>
                    <a:lnTo>
                      <a:pt x="1841" y="486"/>
                    </a:lnTo>
                    <a:lnTo>
                      <a:pt x="1866" y="472"/>
                    </a:lnTo>
                    <a:lnTo>
                      <a:pt x="1890" y="453"/>
                    </a:lnTo>
                    <a:lnTo>
                      <a:pt x="1915" y="362"/>
                    </a:lnTo>
                    <a:lnTo>
                      <a:pt x="1939" y="290"/>
                    </a:lnTo>
                    <a:lnTo>
                      <a:pt x="1964" y="287"/>
                    </a:lnTo>
                    <a:lnTo>
                      <a:pt x="1988" y="287"/>
                    </a:lnTo>
                    <a:lnTo>
                      <a:pt x="2013" y="269"/>
                    </a:lnTo>
                    <a:lnTo>
                      <a:pt x="2037" y="249"/>
                    </a:lnTo>
                    <a:lnTo>
                      <a:pt x="2061" y="249"/>
                    </a:lnTo>
                    <a:lnTo>
                      <a:pt x="2086" y="253"/>
                    </a:lnTo>
                    <a:lnTo>
                      <a:pt x="2110" y="255"/>
                    </a:lnTo>
                    <a:lnTo>
                      <a:pt x="2135" y="221"/>
                    </a:lnTo>
                    <a:lnTo>
                      <a:pt x="2159" y="216"/>
                    </a:lnTo>
                    <a:lnTo>
                      <a:pt x="2184" y="178"/>
                    </a:lnTo>
                    <a:lnTo>
                      <a:pt x="2208" y="182"/>
                    </a:lnTo>
                    <a:lnTo>
                      <a:pt x="2233" y="209"/>
                    </a:lnTo>
                    <a:lnTo>
                      <a:pt x="2257" y="263"/>
                    </a:lnTo>
                    <a:lnTo>
                      <a:pt x="2282" y="315"/>
                    </a:lnTo>
                    <a:lnTo>
                      <a:pt x="2307" y="321"/>
                    </a:lnTo>
                    <a:lnTo>
                      <a:pt x="2331" y="342"/>
                    </a:lnTo>
                    <a:lnTo>
                      <a:pt x="2356" y="349"/>
                    </a:lnTo>
                    <a:lnTo>
                      <a:pt x="2380" y="368"/>
                    </a:lnTo>
                    <a:lnTo>
                      <a:pt x="2405" y="376"/>
                    </a:lnTo>
                    <a:lnTo>
                      <a:pt x="2429" y="373"/>
                    </a:lnTo>
                    <a:lnTo>
                      <a:pt x="2454" y="352"/>
                    </a:lnTo>
                    <a:lnTo>
                      <a:pt x="2478" y="318"/>
                    </a:lnTo>
                    <a:lnTo>
                      <a:pt x="2503" y="247"/>
                    </a:lnTo>
                    <a:lnTo>
                      <a:pt x="2528" y="175"/>
                    </a:lnTo>
                    <a:lnTo>
                      <a:pt x="2552" y="125"/>
                    </a:lnTo>
                    <a:lnTo>
                      <a:pt x="2577" y="83"/>
                    </a:lnTo>
                    <a:lnTo>
                      <a:pt x="2601" y="67"/>
                    </a:lnTo>
                    <a:lnTo>
                      <a:pt x="2626" y="44"/>
                    </a:lnTo>
                    <a:lnTo>
                      <a:pt x="2650" y="27"/>
                    </a:lnTo>
                    <a:lnTo>
                      <a:pt x="2675" y="37"/>
                    </a:lnTo>
                    <a:lnTo>
                      <a:pt x="2699" y="64"/>
                    </a:lnTo>
                    <a:lnTo>
                      <a:pt x="2724" y="82"/>
                    </a:lnTo>
                    <a:lnTo>
                      <a:pt x="2748" y="70"/>
                    </a:lnTo>
                    <a:lnTo>
                      <a:pt x="2773" y="5"/>
                    </a:lnTo>
                    <a:lnTo>
                      <a:pt x="2798" y="0"/>
                    </a:lnTo>
                    <a:lnTo>
                      <a:pt x="2822" y="44"/>
                    </a:lnTo>
                    <a:lnTo>
                      <a:pt x="2847" y="108"/>
                    </a:lnTo>
                    <a:lnTo>
                      <a:pt x="2871" y="146"/>
                    </a:lnTo>
                    <a:lnTo>
                      <a:pt x="2896" y="225"/>
                    </a:lnTo>
                    <a:lnTo>
                      <a:pt x="2920" y="295"/>
                    </a:lnTo>
                    <a:lnTo>
                      <a:pt x="2945" y="339"/>
                    </a:lnTo>
                    <a:lnTo>
                      <a:pt x="2969" y="355"/>
                    </a:lnTo>
                    <a:lnTo>
                      <a:pt x="2994" y="387"/>
                    </a:lnTo>
                    <a:lnTo>
                      <a:pt x="3019" y="398"/>
                    </a:lnTo>
                    <a:lnTo>
                      <a:pt x="3043" y="408"/>
                    </a:lnTo>
                    <a:lnTo>
                      <a:pt x="3068" y="410"/>
                    </a:lnTo>
                    <a:lnTo>
                      <a:pt x="3092" y="414"/>
                    </a:lnTo>
                    <a:lnTo>
                      <a:pt x="3117" y="409"/>
                    </a:lnTo>
                    <a:lnTo>
                      <a:pt x="3141" y="376"/>
                    </a:lnTo>
                    <a:lnTo>
                      <a:pt x="3166" y="331"/>
                    </a:lnTo>
                    <a:lnTo>
                      <a:pt x="3190" y="294"/>
                    </a:lnTo>
                    <a:lnTo>
                      <a:pt x="3215" y="270"/>
                    </a:lnTo>
                    <a:lnTo>
                      <a:pt x="3240" y="257"/>
                    </a:lnTo>
                    <a:lnTo>
                      <a:pt x="3264" y="262"/>
                    </a:lnTo>
                    <a:lnTo>
                      <a:pt x="3288" y="289"/>
                    </a:lnTo>
                    <a:lnTo>
                      <a:pt x="3312" y="321"/>
                    </a:lnTo>
                    <a:lnTo>
                      <a:pt x="3337" y="331"/>
                    </a:lnTo>
                    <a:lnTo>
                      <a:pt x="3361" y="288"/>
                    </a:lnTo>
                    <a:lnTo>
                      <a:pt x="3386" y="273"/>
                    </a:lnTo>
                    <a:lnTo>
                      <a:pt x="3410" y="312"/>
                    </a:lnTo>
                    <a:lnTo>
                      <a:pt x="3435" y="360"/>
                    </a:lnTo>
                    <a:lnTo>
                      <a:pt x="3460" y="405"/>
                    </a:lnTo>
                    <a:lnTo>
                      <a:pt x="3484" y="445"/>
                    </a:lnTo>
                    <a:lnTo>
                      <a:pt x="3509" y="515"/>
                    </a:lnTo>
                    <a:lnTo>
                      <a:pt x="3533" y="575"/>
                    </a:lnTo>
                    <a:lnTo>
                      <a:pt x="3558" y="599"/>
                    </a:lnTo>
                    <a:lnTo>
                      <a:pt x="3582" y="603"/>
                    </a:lnTo>
                    <a:lnTo>
                      <a:pt x="3607" y="606"/>
                    </a:lnTo>
                    <a:lnTo>
                      <a:pt x="3631" y="600"/>
                    </a:lnTo>
                    <a:lnTo>
                      <a:pt x="3656" y="591"/>
                    </a:lnTo>
                    <a:lnTo>
                      <a:pt x="3681" y="586"/>
                    </a:lnTo>
                    <a:lnTo>
                      <a:pt x="3705" y="572"/>
                    </a:lnTo>
                    <a:lnTo>
                      <a:pt x="3730" y="536"/>
                    </a:lnTo>
                    <a:lnTo>
                      <a:pt x="3754" y="483"/>
                    </a:lnTo>
                    <a:lnTo>
                      <a:pt x="3779" y="445"/>
                    </a:lnTo>
                    <a:lnTo>
                      <a:pt x="3803" y="422"/>
                    </a:lnTo>
                    <a:lnTo>
                      <a:pt x="3828" y="1284"/>
                    </a:lnTo>
                    <a:lnTo>
                      <a:pt x="3852" y="1284"/>
                    </a:lnTo>
                    <a:lnTo>
                      <a:pt x="3877" y="1284"/>
                    </a:lnTo>
                    <a:lnTo>
                      <a:pt x="3902" y="1284"/>
                    </a:lnTo>
                    <a:lnTo>
                      <a:pt x="3926" y="1284"/>
                    </a:lnTo>
                    <a:lnTo>
                      <a:pt x="3951" y="1284"/>
                    </a:lnTo>
                    <a:lnTo>
                      <a:pt x="3975" y="1284"/>
                    </a:lnTo>
                    <a:lnTo>
                      <a:pt x="4000" y="1284"/>
                    </a:lnTo>
                    <a:lnTo>
                      <a:pt x="4024" y="1284"/>
                    </a:lnTo>
                    <a:lnTo>
                      <a:pt x="4049" y="1284"/>
                    </a:lnTo>
                    <a:lnTo>
                      <a:pt x="4073" y="1284"/>
                    </a:lnTo>
                    <a:lnTo>
                      <a:pt x="4098" y="1284"/>
                    </a:lnTo>
                    <a:lnTo>
                      <a:pt x="4098" y="1284"/>
                    </a:lnTo>
                    <a:lnTo>
                      <a:pt x="4073" y="1284"/>
                    </a:lnTo>
                    <a:lnTo>
                      <a:pt x="4049" y="1284"/>
                    </a:lnTo>
                    <a:lnTo>
                      <a:pt x="4024" y="1284"/>
                    </a:lnTo>
                    <a:lnTo>
                      <a:pt x="4000" y="1284"/>
                    </a:lnTo>
                    <a:lnTo>
                      <a:pt x="3975" y="1284"/>
                    </a:lnTo>
                    <a:lnTo>
                      <a:pt x="3951" y="1284"/>
                    </a:lnTo>
                    <a:lnTo>
                      <a:pt x="3926" y="1284"/>
                    </a:lnTo>
                    <a:lnTo>
                      <a:pt x="3902" y="1284"/>
                    </a:lnTo>
                    <a:lnTo>
                      <a:pt x="3877" y="1284"/>
                    </a:lnTo>
                    <a:lnTo>
                      <a:pt x="3852" y="1284"/>
                    </a:lnTo>
                    <a:lnTo>
                      <a:pt x="3828" y="1284"/>
                    </a:lnTo>
                    <a:lnTo>
                      <a:pt x="3803" y="450"/>
                    </a:lnTo>
                    <a:lnTo>
                      <a:pt x="3779" y="473"/>
                    </a:lnTo>
                    <a:lnTo>
                      <a:pt x="3754" y="510"/>
                    </a:lnTo>
                    <a:lnTo>
                      <a:pt x="3730" y="563"/>
                    </a:lnTo>
                    <a:lnTo>
                      <a:pt x="3705" y="600"/>
                    </a:lnTo>
                    <a:lnTo>
                      <a:pt x="3681" y="614"/>
                    </a:lnTo>
                    <a:lnTo>
                      <a:pt x="3656" y="618"/>
                    </a:lnTo>
                    <a:lnTo>
                      <a:pt x="3631" y="627"/>
                    </a:lnTo>
                    <a:lnTo>
                      <a:pt x="3607" y="633"/>
                    </a:lnTo>
                    <a:lnTo>
                      <a:pt x="3582" y="630"/>
                    </a:lnTo>
                    <a:lnTo>
                      <a:pt x="3558" y="626"/>
                    </a:lnTo>
                    <a:lnTo>
                      <a:pt x="3533" y="602"/>
                    </a:lnTo>
                    <a:lnTo>
                      <a:pt x="3509" y="543"/>
                    </a:lnTo>
                    <a:lnTo>
                      <a:pt x="3484" y="472"/>
                    </a:lnTo>
                    <a:lnTo>
                      <a:pt x="3460" y="433"/>
                    </a:lnTo>
                    <a:lnTo>
                      <a:pt x="3435" y="387"/>
                    </a:lnTo>
                    <a:lnTo>
                      <a:pt x="3410" y="340"/>
                    </a:lnTo>
                    <a:lnTo>
                      <a:pt x="3386" y="300"/>
                    </a:lnTo>
                    <a:lnTo>
                      <a:pt x="3361" y="315"/>
                    </a:lnTo>
                    <a:lnTo>
                      <a:pt x="3337" y="358"/>
                    </a:lnTo>
                    <a:lnTo>
                      <a:pt x="3312" y="348"/>
                    </a:lnTo>
                    <a:lnTo>
                      <a:pt x="3288" y="316"/>
                    </a:lnTo>
                    <a:lnTo>
                      <a:pt x="3264" y="289"/>
                    </a:lnTo>
                    <a:lnTo>
                      <a:pt x="3240" y="284"/>
                    </a:lnTo>
                    <a:lnTo>
                      <a:pt x="3215" y="297"/>
                    </a:lnTo>
                    <a:lnTo>
                      <a:pt x="3190" y="320"/>
                    </a:lnTo>
                    <a:lnTo>
                      <a:pt x="3166" y="357"/>
                    </a:lnTo>
                    <a:lnTo>
                      <a:pt x="3141" y="402"/>
                    </a:lnTo>
                    <a:lnTo>
                      <a:pt x="3117" y="435"/>
                    </a:lnTo>
                    <a:lnTo>
                      <a:pt x="3092" y="440"/>
                    </a:lnTo>
                    <a:lnTo>
                      <a:pt x="3068" y="437"/>
                    </a:lnTo>
                    <a:lnTo>
                      <a:pt x="3043" y="435"/>
                    </a:lnTo>
                    <a:lnTo>
                      <a:pt x="3019" y="425"/>
                    </a:lnTo>
                    <a:lnTo>
                      <a:pt x="2994" y="414"/>
                    </a:lnTo>
                    <a:lnTo>
                      <a:pt x="2969" y="382"/>
                    </a:lnTo>
                    <a:lnTo>
                      <a:pt x="2945" y="366"/>
                    </a:lnTo>
                    <a:lnTo>
                      <a:pt x="2920" y="322"/>
                    </a:lnTo>
                    <a:lnTo>
                      <a:pt x="2896" y="253"/>
                    </a:lnTo>
                    <a:lnTo>
                      <a:pt x="2871" y="173"/>
                    </a:lnTo>
                    <a:lnTo>
                      <a:pt x="2847" y="135"/>
                    </a:lnTo>
                    <a:lnTo>
                      <a:pt x="2822" y="71"/>
                    </a:lnTo>
                    <a:lnTo>
                      <a:pt x="2798" y="27"/>
                    </a:lnTo>
                    <a:lnTo>
                      <a:pt x="2773" y="33"/>
                    </a:lnTo>
                    <a:lnTo>
                      <a:pt x="2748" y="97"/>
                    </a:lnTo>
                    <a:lnTo>
                      <a:pt x="2724" y="109"/>
                    </a:lnTo>
                    <a:lnTo>
                      <a:pt x="2699" y="91"/>
                    </a:lnTo>
                    <a:lnTo>
                      <a:pt x="2675" y="64"/>
                    </a:lnTo>
                    <a:lnTo>
                      <a:pt x="2650" y="53"/>
                    </a:lnTo>
                    <a:lnTo>
                      <a:pt x="2626" y="71"/>
                    </a:lnTo>
                    <a:lnTo>
                      <a:pt x="2601" y="94"/>
                    </a:lnTo>
                    <a:lnTo>
                      <a:pt x="2577" y="109"/>
                    </a:lnTo>
                    <a:lnTo>
                      <a:pt x="2552" y="151"/>
                    </a:lnTo>
                    <a:lnTo>
                      <a:pt x="2528" y="202"/>
                    </a:lnTo>
                    <a:lnTo>
                      <a:pt x="2503" y="274"/>
                    </a:lnTo>
                    <a:lnTo>
                      <a:pt x="2478" y="344"/>
                    </a:lnTo>
                    <a:lnTo>
                      <a:pt x="2454" y="378"/>
                    </a:lnTo>
                    <a:lnTo>
                      <a:pt x="2429" y="400"/>
                    </a:lnTo>
                    <a:lnTo>
                      <a:pt x="2405" y="403"/>
                    </a:lnTo>
                    <a:lnTo>
                      <a:pt x="2380" y="395"/>
                    </a:lnTo>
                    <a:lnTo>
                      <a:pt x="2356" y="376"/>
                    </a:lnTo>
                    <a:lnTo>
                      <a:pt x="2331" y="368"/>
                    </a:lnTo>
                    <a:lnTo>
                      <a:pt x="2307" y="347"/>
                    </a:lnTo>
                    <a:lnTo>
                      <a:pt x="2282" y="342"/>
                    </a:lnTo>
                    <a:lnTo>
                      <a:pt x="2257" y="293"/>
                    </a:lnTo>
                    <a:lnTo>
                      <a:pt x="2233" y="240"/>
                    </a:lnTo>
                    <a:lnTo>
                      <a:pt x="2208" y="215"/>
                    </a:lnTo>
                    <a:lnTo>
                      <a:pt x="2184" y="213"/>
                    </a:lnTo>
                    <a:lnTo>
                      <a:pt x="2159" y="247"/>
                    </a:lnTo>
                    <a:lnTo>
                      <a:pt x="2135" y="251"/>
                    </a:lnTo>
                    <a:lnTo>
                      <a:pt x="2110" y="283"/>
                    </a:lnTo>
                    <a:lnTo>
                      <a:pt x="2086" y="282"/>
                    </a:lnTo>
                    <a:lnTo>
                      <a:pt x="2061" y="277"/>
                    </a:lnTo>
                    <a:lnTo>
                      <a:pt x="2037" y="278"/>
                    </a:lnTo>
                    <a:lnTo>
                      <a:pt x="2013" y="297"/>
                    </a:lnTo>
                    <a:lnTo>
                      <a:pt x="1988" y="316"/>
                    </a:lnTo>
                    <a:lnTo>
                      <a:pt x="1964" y="317"/>
                    </a:lnTo>
                    <a:lnTo>
                      <a:pt x="1939" y="319"/>
                    </a:lnTo>
                    <a:lnTo>
                      <a:pt x="1915" y="390"/>
                    </a:lnTo>
                    <a:lnTo>
                      <a:pt x="1890" y="480"/>
                    </a:lnTo>
                    <a:lnTo>
                      <a:pt x="1866" y="499"/>
                    </a:lnTo>
                    <a:lnTo>
                      <a:pt x="1841" y="512"/>
                    </a:lnTo>
                    <a:lnTo>
                      <a:pt x="1816" y="513"/>
                    </a:lnTo>
                    <a:lnTo>
                      <a:pt x="1792" y="513"/>
                    </a:lnTo>
                    <a:lnTo>
                      <a:pt x="1767" y="507"/>
                    </a:lnTo>
                    <a:lnTo>
                      <a:pt x="1743" y="481"/>
                    </a:lnTo>
                    <a:lnTo>
                      <a:pt x="1718" y="458"/>
                    </a:lnTo>
                    <a:lnTo>
                      <a:pt x="1694" y="427"/>
                    </a:lnTo>
                    <a:lnTo>
                      <a:pt x="1669" y="359"/>
                    </a:lnTo>
                    <a:lnTo>
                      <a:pt x="1645" y="305"/>
                    </a:lnTo>
                    <a:lnTo>
                      <a:pt x="1620" y="271"/>
                    </a:lnTo>
                    <a:lnTo>
                      <a:pt x="1595" y="264"/>
                    </a:lnTo>
                    <a:lnTo>
                      <a:pt x="1571" y="289"/>
                    </a:lnTo>
                    <a:lnTo>
                      <a:pt x="1546" y="308"/>
                    </a:lnTo>
                    <a:lnTo>
                      <a:pt x="1522" y="284"/>
                    </a:lnTo>
                    <a:lnTo>
                      <a:pt x="1497" y="249"/>
                    </a:lnTo>
                    <a:lnTo>
                      <a:pt x="1473" y="234"/>
                    </a:lnTo>
                    <a:lnTo>
                      <a:pt x="1448" y="240"/>
                    </a:lnTo>
                    <a:lnTo>
                      <a:pt x="1424" y="244"/>
                    </a:lnTo>
                    <a:lnTo>
                      <a:pt x="1399" y="267"/>
                    </a:lnTo>
                    <a:lnTo>
                      <a:pt x="1374" y="306"/>
                    </a:lnTo>
                    <a:lnTo>
                      <a:pt x="1350" y="324"/>
                    </a:lnTo>
                    <a:lnTo>
                      <a:pt x="1325" y="399"/>
                    </a:lnTo>
                    <a:lnTo>
                      <a:pt x="1301" y="488"/>
                    </a:lnTo>
                    <a:lnTo>
                      <a:pt x="1276" y="523"/>
                    </a:lnTo>
                    <a:lnTo>
                      <a:pt x="1252" y="531"/>
                    </a:lnTo>
                    <a:lnTo>
                      <a:pt x="1227" y="526"/>
                    </a:lnTo>
                    <a:lnTo>
                      <a:pt x="1203" y="505"/>
                    </a:lnTo>
                    <a:lnTo>
                      <a:pt x="1178" y="486"/>
                    </a:lnTo>
                    <a:lnTo>
                      <a:pt x="1153" y="483"/>
                    </a:lnTo>
                    <a:lnTo>
                      <a:pt x="1129" y="452"/>
                    </a:lnTo>
                    <a:lnTo>
                      <a:pt x="1104" y="404"/>
                    </a:lnTo>
                    <a:lnTo>
                      <a:pt x="1080" y="326"/>
                    </a:lnTo>
                    <a:lnTo>
                      <a:pt x="1055" y="276"/>
                    </a:lnTo>
                    <a:lnTo>
                      <a:pt x="1031" y="258"/>
                    </a:lnTo>
                    <a:lnTo>
                      <a:pt x="1006" y="269"/>
                    </a:lnTo>
                    <a:lnTo>
                      <a:pt x="982" y="293"/>
                    </a:lnTo>
                    <a:lnTo>
                      <a:pt x="957" y="299"/>
                    </a:lnTo>
                    <a:lnTo>
                      <a:pt x="932" y="247"/>
                    </a:lnTo>
                    <a:lnTo>
                      <a:pt x="908" y="187"/>
                    </a:lnTo>
                    <a:lnTo>
                      <a:pt x="883" y="160"/>
                    </a:lnTo>
                    <a:lnTo>
                      <a:pt x="859" y="155"/>
                    </a:lnTo>
                    <a:lnTo>
                      <a:pt x="834" y="172"/>
                    </a:lnTo>
                    <a:lnTo>
                      <a:pt x="810" y="218"/>
                    </a:lnTo>
                    <a:lnTo>
                      <a:pt x="785" y="263"/>
                    </a:lnTo>
                    <a:lnTo>
                      <a:pt x="761" y="284"/>
                    </a:lnTo>
                    <a:lnTo>
                      <a:pt x="737" y="355"/>
                    </a:lnTo>
                    <a:lnTo>
                      <a:pt x="712" y="440"/>
                    </a:lnTo>
                    <a:lnTo>
                      <a:pt x="688" y="461"/>
                    </a:lnTo>
                    <a:lnTo>
                      <a:pt x="663" y="461"/>
                    </a:lnTo>
                    <a:lnTo>
                      <a:pt x="639" y="453"/>
                    </a:lnTo>
                    <a:lnTo>
                      <a:pt x="614" y="439"/>
                    </a:lnTo>
                    <a:lnTo>
                      <a:pt x="590" y="421"/>
                    </a:lnTo>
                    <a:lnTo>
                      <a:pt x="565" y="399"/>
                    </a:lnTo>
                    <a:lnTo>
                      <a:pt x="541" y="340"/>
                    </a:lnTo>
                    <a:lnTo>
                      <a:pt x="516" y="306"/>
                    </a:lnTo>
                    <a:lnTo>
                      <a:pt x="492" y="273"/>
                    </a:lnTo>
                    <a:lnTo>
                      <a:pt x="467" y="228"/>
                    </a:lnTo>
                    <a:lnTo>
                      <a:pt x="442" y="198"/>
                    </a:lnTo>
                    <a:lnTo>
                      <a:pt x="418" y="228"/>
                    </a:lnTo>
                    <a:lnTo>
                      <a:pt x="393" y="275"/>
                    </a:lnTo>
                    <a:lnTo>
                      <a:pt x="369" y="269"/>
                    </a:lnTo>
                    <a:lnTo>
                      <a:pt x="344" y="206"/>
                    </a:lnTo>
                    <a:lnTo>
                      <a:pt x="320" y="164"/>
                    </a:lnTo>
                    <a:lnTo>
                      <a:pt x="295" y="148"/>
                    </a:lnTo>
                    <a:lnTo>
                      <a:pt x="271" y="171"/>
                    </a:lnTo>
                    <a:lnTo>
                      <a:pt x="246" y="213"/>
                    </a:lnTo>
                    <a:lnTo>
                      <a:pt x="221" y="286"/>
                    </a:lnTo>
                    <a:lnTo>
                      <a:pt x="197" y="307"/>
                    </a:lnTo>
                    <a:lnTo>
                      <a:pt x="172" y="368"/>
                    </a:lnTo>
                    <a:lnTo>
                      <a:pt x="148" y="456"/>
                    </a:lnTo>
                    <a:lnTo>
                      <a:pt x="123" y="551"/>
                    </a:lnTo>
                    <a:lnTo>
                      <a:pt x="99" y="612"/>
                    </a:lnTo>
                    <a:lnTo>
                      <a:pt x="74" y="621"/>
                    </a:lnTo>
                    <a:lnTo>
                      <a:pt x="50" y="625"/>
                    </a:lnTo>
                    <a:lnTo>
                      <a:pt x="25" y="610"/>
                    </a:lnTo>
                    <a:lnTo>
                      <a:pt x="0" y="583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BF9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97" name="Freeform 159">
                <a:extLst>
                  <a:ext uri="{FF2B5EF4-FFF2-40B4-BE49-F238E27FC236}">
                    <a16:creationId xmlns:a16="http://schemas.microsoft.com/office/drawing/2014/main" id="{0A1F0D85-21B4-3DC5-EE26-79F79510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3043238"/>
                <a:ext cx="6505575" cy="2386012"/>
              </a:xfrm>
              <a:custGeom>
                <a:avLst/>
                <a:gdLst>
                  <a:gd name="T0" fmla="*/ 123 w 4098"/>
                  <a:gd name="T1" fmla="*/ 744 h 1503"/>
                  <a:gd name="T2" fmla="*/ 271 w 4098"/>
                  <a:gd name="T3" fmla="*/ 128 h 1503"/>
                  <a:gd name="T4" fmla="*/ 418 w 4098"/>
                  <a:gd name="T5" fmla="*/ 141 h 1503"/>
                  <a:gd name="T6" fmla="*/ 565 w 4098"/>
                  <a:gd name="T7" fmla="*/ 490 h 1503"/>
                  <a:gd name="T8" fmla="*/ 712 w 4098"/>
                  <a:gd name="T9" fmla="*/ 483 h 1503"/>
                  <a:gd name="T10" fmla="*/ 859 w 4098"/>
                  <a:gd name="T11" fmla="*/ 72 h 1503"/>
                  <a:gd name="T12" fmla="*/ 1006 w 4098"/>
                  <a:gd name="T13" fmla="*/ 141 h 1503"/>
                  <a:gd name="T14" fmla="*/ 1153 w 4098"/>
                  <a:gd name="T15" fmla="*/ 470 h 1503"/>
                  <a:gd name="T16" fmla="*/ 1301 w 4098"/>
                  <a:gd name="T17" fmla="*/ 420 h 1503"/>
                  <a:gd name="T18" fmla="*/ 1448 w 4098"/>
                  <a:gd name="T19" fmla="*/ 0 h 1503"/>
                  <a:gd name="T20" fmla="*/ 1595 w 4098"/>
                  <a:gd name="T21" fmla="*/ 66 h 1503"/>
                  <a:gd name="T22" fmla="*/ 1743 w 4098"/>
                  <a:gd name="T23" fmla="*/ 417 h 1503"/>
                  <a:gd name="T24" fmla="*/ 1890 w 4098"/>
                  <a:gd name="T25" fmla="*/ 417 h 1503"/>
                  <a:gd name="T26" fmla="*/ 2037 w 4098"/>
                  <a:gd name="T27" fmla="*/ 4 h 1503"/>
                  <a:gd name="T28" fmla="*/ 2184 w 4098"/>
                  <a:gd name="T29" fmla="*/ 55 h 1503"/>
                  <a:gd name="T30" fmla="*/ 2331 w 4098"/>
                  <a:gd name="T31" fmla="*/ 401 h 1503"/>
                  <a:gd name="T32" fmla="*/ 2478 w 4098"/>
                  <a:gd name="T33" fmla="*/ 420 h 1503"/>
                  <a:gd name="T34" fmla="*/ 2626 w 4098"/>
                  <a:gd name="T35" fmla="*/ 23 h 1503"/>
                  <a:gd name="T36" fmla="*/ 2773 w 4098"/>
                  <a:gd name="T37" fmla="*/ 88 h 1503"/>
                  <a:gd name="T38" fmla="*/ 2920 w 4098"/>
                  <a:gd name="T39" fmla="*/ 443 h 1503"/>
                  <a:gd name="T40" fmla="*/ 3068 w 4098"/>
                  <a:gd name="T41" fmla="*/ 580 h 1503"/>
                  <a:gd name="T42" fmla="*/ 3215 w 4098"/>
                  <a:gd name="T43" fmla="*/ 273 h 1503"/>
                  <a:gd name="T44" fmla="*/ 3361 w 4098"/>
                  <a:gd name="T45" fmla="*/ 289 h 1503"/>
                  <a:gd name="T46" fmla="*/ 3509 w 4098"/>
                  <a:gd name="T47" fmla="*/ 537 h 1503"/>
                  <a:gd name="T48" fmla="*/ 3656 w 4098"/>
                  <a:gd name="T49" fmla="*/ 648 h 1503"/>
                  <a:gd name="T50" fmla="*/ 3803 w 4098"/>
                  <a:gd name="T51" fmla="*/ 339 h 1503"/>
                  <a:gd name="T52" fmla="*/ 3951 w 4098"/>
                  <a:gd name="T53" fmla="*/ 1503 h 1503"/>
                  <a:gd name="T54" fmla="*/ 4098 w 4098"/>
                  <a:gd name="T55" fmla="*/ 1503 h 1503"/>
                  <a:gd name="T56" fmla="*/ 3975 w 4098"/>
                  <a:gd name="T57" fmla="*/ 1503 h 1503"/>
                  <a:gd name="T58" fmla="*/ 3828 w 4098"/>
                  <a:gd name="T59" fmla="*/ 1503 h 1503"/>
                  <a:gd name="T60" fmla="*/ 3681 w 4098"/>
                  <a:gd name="T61" fmla="*/ 805 h 1503"/>
                  <a:gd name="T62" fmla="*/ 3533 w 4098"/>
                  <a:gd name="T63" fmla="*/ 794 h 1503"/>
                  <a:gd name="T64" fmla="*/ 3386 w 4098"/>
                  <a:gd name="T65" fmla="*/ 492 h 1503"/>
                  <a:gd name="T66" fmla="*/ 3240 w 4098"/>
                  <a:gd name="T67" fmla="*/ 476 h 1503"/>
                  <a:gd name="T68" fmla="*/ 3092 w 4098"/>
                  <a:gd name="T69" fmla="*/ 633 h 1503"/>
                  <a:gd name="T70" fmla="*/ 2945 w 4098"/>
                  <a:gd name="T71" fmla="*/ 558 h 1503"/>
                  <a:gd name="T72" fmla="*/ 2798 w 4098"/>
                  <a:gd name="T73" fmla="*/ 219 h 1503"/>
                  <a:gd name="T74" fmla="*/ 2650 w 4098"/>
                  <a:gd name="T75" fmla="*/ 246 h 1503"/>
                  <a:gd name="T76" fmla="*/ 2503 w 4098"/>
                  <a:gd name="T77" fmla="*/ 466 h 1503"/>
                  <a:gd name="T78" fmla="*/ 2356 w 4098"/>
                  <a:gd name="T79" fmla="*/ 568 h 1503"/>
                  <a:gd name="T80" fmla="*/ 2208 w 4098"/>
                  <a:gd name="T81" fmla="*/ 401 h 1503"/>
                  <a:gd name="T82" fmla="*/ 2061 w 4098"/>
                  <a:gd name="T83" fmla="*/ 468 h 1503"/>
                  <a:gd name="T84" fmla="*/ 1915 w 4098"/>
                  <a:gd name="T85" fmla="*/ 581 h 1503"/>
                  <a:gd name="T86" fmla="*/ 1767 w 4098"/>
                  <a:gd name="T87" fmla="*/ 699 h 1503"/>
                  <a:gd name="T88" fmla="*/ 1620 w 4098"/>
                  <a:gd name="T89" fmla="*/ 454 h 1503"/>
                  <a:gd name="T90" fmla="*/ 1473 w 4098"/>
                  <a:gd name="T91" fmla="*/ 417 h 1503"/>
                  <a:gd name="T92" fmla="*/ 1325 w 4098"/>
                  <a:gd name="T93" fmla="*/ 590 h 1503"/>
                  <a:gd name="T94" fmla="*/ 1178 w 4098"/>
                  <a:gd name="T95" fmla="*/ 679 h 1503"/>
                  <a:gd name="T96" fmla="*/ 1031 w 4098"/>
                  <a:gd name="T97" fmla="*/ 444 h 1503"/>
                  <a:gd name="T98" fmla="*/ 883 w 4098"/>
                  <a:gd name="T99" fmla="*/ 352 h 1503"/>
                  <a:gd name="T100" fmla="*/ 737 w 4098"/>
                  <a:gd name="T101" fmla="*/ 548 h 1503"/>
                  <a:gd name="T102" fmla="*/ 590 w 4098"/>
                  <a:gd name="T103" fmla="*/ 613 h 1503"/>
                  <a:gd name="T104" fmla="*/ 442 w 4098"/>
                  <a:gd name="T105" fmla="*/ 387 h 1503"/>
                  <a:gd name="T106" fmla="*/ 295 w 4098"/>
                  <a:gd name="T107" fmla="*/ 340 h 1503"/>
                  <a:gd name="T108" fmla="*/ 148 w 4098"/>
                  <a:gd name="T109" fmla="*/ 648 h 1503"/>
                  <a:gd name="T110" fmla="*/ 0 w 4098"/>
                  <a:gd name="T111" fmla="*/ 776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503">
                    <a:moveTo>
                      <a:pt x="0" y="776"/>
                    </a:moveTo>
                    <a:lnTo>
                      <a:pt x="25" y="802"/>
                    </a:lnTo>
                    <a:lnTo>
                      <a:pt x="50" y="817"/>
                    </a:lnTo>
                    <a:lnTo>
                      <a:pt x="74" y="814"/>
                    </a:lnTo>
                    <a:lnTo>
                      <a:pt x="99" y="804"/>
                    </a:lnTo>
                    <a:lnTo>
                      <a:pt x="123" y="744"/>
                    </a:lnTo>
                    <a:lnTo>
                      <a:pt x="148" y="361"/>
                    </a:lnTo>
                    <a:lnTo>
                      <a:pt x="172" y="230"/>
                    </a:lnTo>
                    <a:lnTo>
                      <a:pt x="197" y="162"/>
                    </a:lnTo>
                    <a:lnTo>
                      <a:pt x="221" y="132"/>
                    </a:lnTo>
                    <a:lnTo>
                      <a:pt x="246" y="126"/>
                    </a:lnTo>
                    <a:lnTo>
                      <a:pt x="271" y="128"/>
                    </a:lnTo>
                    <a:lnTo>
                      <a:pt x="295" y="132"/>
                    </a:lnTo>
                    <a:lnTo>
                      <a:pt x="320" y="140"/>
                    </a:lnTo>
                    <a:lnTo>
                      <a:pt x="344" y="182"/>
                    </a:lnTo>
                    <a:lnTo>
                      <a:pt x="369" y="193"/>
                    </a:lnTo>
                    <a:lnTo>
                      <a:pt x="393" y="194"/>
                    </a:lnTo>
                    <a:lnTo>
                      <a:pt x="418" y="141"/>
                    </a:lnTo>
                    <a:lnTo>
                      <a:pt x="442" y="152"/>
                    </a:lnTo>
                    <a:lnTo>
                      <a:pt x="467" y="182"/>
                    </a:lnTo>
                    <a:lnTo>
                      <a:pt x="492" y="258"/>
                    </a:lnTo>
                    <a:lnTo>
                      <a:pt x="516" y="326"/>
                    </a:lnTo>
                    <a:lnTo>
                      <a:pt x="541" y="410"/>
                    </a:lnTo>
                    <a:lnTo>
                      <a:pt x="565" y="490"/>
                    </a:lnTo>
                    <a:lnTo>
                      <a:pt x="590" y="548"/>
                    </a:lnTo>
                    <a:lnTo>
                      <a:pt x="614" y="585"/>
                    </a:lnTo>
                    <a:lnTo>
                      <a:pt x="639" y="601"/>
                    </a:lnTo>
                    <a:lnTo>
                      <a:pt x="663" y="587"/>
                    </a:lnTo>
                    <a:lnTo>
                      <a:pt x="688" y="552"/>
                    </a:lnTo>
                    <a:lnTo>
                      <a:pt x="712" y="483"/>
                    </a:lnTo>
                    <a:lnTo>
                      <a:pt x="737" y="320"/>
                    </a:lnTo>
                    <a:lnTo>
                      <a:pt x="761" y="207"/>
                    </a:lnTo>
                    <a:lnTo>
                      <a:pt x="785" y="130"/>
                    </a:lnTo>
                    <a:lnTo>
                      <a:pt x="810" y="114"/>
                    </a:lnTo>
                    <a:lnTo>
                      <a:pt x="834" y="91"/>
                    </a:lnTo>
                    <a:lnTo>
                      <a:pt x="859" y="72"/>
                    </a:lnTo>
                    <a:lnTo>
                      <a:pt x="883" y="79"/>
                    </a:lnTo>
                    <a:lnTo>
                      <a:pt x="908" y="112"/>
                    </a:lnTo>
                    <a:lnTo>
                      <a:pt x="932" y="161"/>
                    </a:lnTo>
                    <a:lnTo>
                      <a:pt x="957" y="185"/>
                    </a:lnTo>
                    <a:lnTo>
                      <a:pt x="982" y="201"/>
                    </a:lnTo>
                    <a:lnTo>
                      <a:pt x="1006" y="141"/>
                    </a:lnTo>
                    <a:lnTo>
                      <a:pt x="1031" y="144"/>
                    </a:lnTo>
                    <a:lnTo>
                      <a:pt x="1055" y="183"/>
                    </a:lnTo>
                    <a:lnTo>
                      <a:pt x="1080" y="248"/>
                    </a:lnTo>
                    <a:lnTo>
                      <a:pt x="1104" y="320"/>
                    </a:lnTo>
                    <a:lnTo>
                      <a:pt x="1129" y="395"/>
                    </a:lnTo>
                    <a:lnTo>
                      <a:pt x="1153" y="470"/>
                    </a:lnTo>
                    <a:lnTo>
                      <a:pt x="1178" y="487"/>
                    </a:lnTo>
                    <a:lnTo>
                      <a:pt x="1203" y="518"/>
                    </a:lnTo>
                    <a:lnTo>
                      <a:pt x="1227" y="533"/>
                    </a:lnTo>
                    <a:lnTo>
                      <a:pt x="1252" y="527"/>
                    </a:lnTo>
                    <a:lnTo>
                      <a:pt x="1276" y="493"/>
                    </a:lnTo>
                    <a:lnTo>
                      <a:pt x="1301" y="420"/>
                    </a:lnTo>
                    <a:lnTo>
                      <a:pt x="1325" y="260"/>
                    </a:lnTo>
                    <a:lnTo>
                      <a:pt x="1350" y="148"/>
                    </a:lnTo>
                    <a:lnTo>
                      <a:pt x="1374" y="68"/>
                    </a:lnTo>
                    <a:lnTo>
                      <a:pt x="1399" y="35"/>
                    </a:lnTo>
                    <a:lnTo>
                      <a:pt x="1424" y="17"/>
                    </a:lnTo>
                    <a:lnTo>
                      <a:pt x="1448" y="0"/>
                    </a:lnTo>
                    <a:lnTo>
                      <a:pt x="1473" y="11"/>
                    </a:lnTo>
                    <a:lnTo>
                      <a:pt x="1497" y="24"/>
                    </a:lnTo>
                    <a:lnTo>
                      <a:pt x="1522" y="53"/>
                    </a:lnTo>
                    <a:lnTo>
                      <a:pt x="1546" y="81"/>
                    </a:lnTo>
                    <a:lnTo>
                      <a:pt x="1571" y="93"/>
                    </a:lnTo>
                    <a:lnTo>
                      <a:pt x="1595" y="66"/>
                    </a:lnTo>
                    <a:lnTo>
                      <a:pt x="1620" y="77"/>
                    </a:lnTo>
                    <a:lnTo>
                      <a:pt x="1645" y="119"/>
                    </a:lnTo>
                    <a:lnTo>
                      <a:pt x="1669" y="190"/>
                    </a:lnTo>
                    <a:lnTo>
                      <a:pt x="1694" y="260"/>
                    </a:lnTo>
                    <a:lnTo>
                      <a:pt x="1718" y="333"/>
                    </a:lnTo>
                    <a:lnTo>
                      <a:pt x="1743" y="417"/>
                    </a:lnTo>
                    <a:lnTo>
                      <a:pt x="1767" y="474"/>
                    </a:lnTo>
                    <a:lnTo>
                      <a:pt x="1792" y="511"/>
                    </a:lnTo>
                    <a:lnTo>
                      <a:pt x="1816" y="523"/>
                    </a:lnTo>
                    <a:lnTo>
                      <a:pt x="1841" y="518"/>
                    </a:lnTo>
                    <a:lnTo>
                      <a:pt x="1866" y="492"/>
                    </a:lnTo>
                    <a:lnTo>
                      <a:pt x="1890" y="417"/>
                    </a:lnTo>
                    <a:lnTo>
                      <a:pt x="1915" y="255"/>
                    </a:lnTo>
                    <a:lnTo>
                      <a:pt x="1939" y="136"/>
                    </a:lnTo>
                    <a:lnTo>
                      <a:pt x="1964" y="61"/>
                    </a:lnTo>
                    <a:lnTo>
                      <a:pt x="1988" y="32"/>
                    </a:lnTo>
                    <a:lnTo>
                      <a:pt x="2013" y="11"/>
                    </a:lnTo>
                    <a:lnTo>
                      <a:pt x="2037" y="4"/>
                    </a:lnTo>
                    <a:lnTo>
                      <a:pt x="2061" y="15"/>
                    </a:lnTo>
                    <a:lnTo>
                      <a:pt x="2086" y="33"/>
                    </a:lnTo>
                    <a:lnTo>
                      <a:pt x="2110" y="61"/>
                    </a:lnTo>
                    <a:lnTo>
                      <a:pt x="2135" y="79"/>
                    </a:lnTo>
                    <a:lnTo>
                      <a:pt x="2159" y="89"/>
                    </a:lnTo>
                    <a:lnTo>
                      <a:pt x="2184" y="55"/>
                    </a:lnTo>
                    <a:lnTo>
                      <a:pt x="2208" y="58"/>
                    </a:lnTo>
                    <a:lnTo>
                      <a:pt x="2233" y="95"/>
                    </a:lnTo>
                    <a:lnTo>
                      <a:pt x="2257" y="177"/>
                    </a:lnTo>
                    <a:lnTo>
                      <a:pt x="2282" y="250"/>
                    </a:lnTo>
                    <a:lnTo>
                      <a:pt x="2307" y="321"/>
                    </a:lnTo>
                    <a:lnTo>
                      <a:pt x="2331" y="401"/>
                    </a:lnTo>
                    <a:lnTo>
                      <a:pt x="2356" y="470"/>
                    </a:lnTo>
                    <a:lnTo>
                      <a:pt x="2380" y="510"/>
                    </a:lnTo>
                    <a:lnTo>
                      <a:pt x="2405" y="532"/>
                    </a:lnTo>
                    <a:lnTo>
                      <a:pt x="2429" y="531"/>
                    </a:lnTo>
                    <a:lnTo>
                      <a:pt x="2454" y="494"/>
                    </a:lnTo>
                    <a:lnTo>
                      <a:pt x="2478" y="420"/>
                    </a:lnTo>
                    <a:lnTo>
                      <a:pt x="2503" y="259"/>
                    </a:lnTo>
                    <a:lnTo>
                      <a:pt x="2528" y="139"/>
                    </a:lnTo>
                    <a:lnTo>
                      <a:pt x="2552" y="72"/>
                    </a:lnTo>
                    <a:lnTo>
                      <a:pt x="2577" y="47"/>
                    </a:lnTo>
                    <a:lnTo>
                      <a:pt x="2601" y="31"/>
                    </a:lnTo>
                    <a:lnTo>
                      <a:pt x="2626" y="23"/>
                    </a:lnTo>
                    <a:lnTo>
                      <a:pt x="2650" y="33"/>
                    </a:lnTo>
                    <a:lnTo>
                      <a:pt x="2675" y="62"/>
                    </a:lnTo>
                    <a:lnTo>
                      <a:pt x="2699" y="103"/>
                    </a:lnTo>
                    <a:lnTo>
                      <a:pt x="2724" y="127"/>
                    </a:lnTo>
                    <a:lnTo>
                      <a:pt x="2748" y="122"/>
                    </a:lnTo>
                    <a:lnTo>
                      <a:pt x="2773" y="88"/>
                    </a:lnTo>
                    <a:lnTo>
                      <a:pt x="2798" y="108"/>
                    </a:lnTo>
                    <a:lnTo>
                      <a:pt x="2822" y="155"/>
                    </a:lnTo>
                    <a:lnTo>
                      <a:pt x="2847" y="234"/>
                    </a:lnTo>
                    <a:lnTo>
                      <a:pt x="2871" y="314"/>
                    </a:lnTo>
                    <a:lnTo>
                      <a:pt x="2896" y="375"/>
                    </a:lnTo>
                    <a:lnTo>
                      <a:pt x="2920" y="443"/>
                    </a:lnTo>
                    <a:lnTo>
                      <a:pt x="2945" y="510"/>
                    </a:lnTo>
                    <a:lnTo>
                      <a:pt x="2969" y="565"/>
                    </a:lnTo>
                    <a:lnTo>
                      <a:pt x="2994" y="590"/>
                    </a:lnTo>
                    <a:lnTo>
                      <a:pt x="3019" y="597"/>
                    </a:lnTo>
                    <a:lnTo>
                      <a:pt x="3043" y="596"/>
                    </a:lnTo>
                    <a:lnTo>
                      <a:pt x="3068" y="580"/>
                    </a:lnTo>
                    <a:lnTo>
                      <a:pt x="3092" y="540"/>
                    </a:lnTo>
                    <a:lnTo>
                      <a:pt x="3117" y="484"/>
                    </a:lnTo>
                    <a:lnTo>
                      <a:pt x="3141" y="402"/>
                    </a:lnTo>
                    <a:lnTo>
                      <a:pt x="3166" y="337"/>
                    </a:lnTo>
                    <a:lnTo>
                      <a:pt x="3190" y="297"/>
                    </a:lnTo>
                    <a:lnTo>
                      <a:pt x="3215" y="273"/>
                    </a:lnTo>
                    <a:lnTo>
                      <a:pt x="3240" y="281"/>
                    </a:lnTo>
                    <a:lnTo>
                      <a:pt x="3264" y="297"/>
                    </a:lnTo>
                    <a:lnTo>
                      <a:pt x="3288" y="339"/>
                    </a:lnTo>
                    <a:lnTo>
                      <a:pt x="3312" y="344"/>
                    </a:lnTo>
                    <a:lnTo>
                      <a:pt x="3337" y="332"/>
                    </a:lnTo>
                    <a:lnTo>
                      <a:pt x="3361" y="289"/>
                    </a:lnTo>
                    <a:lnTo>
                      <a:pt x="3386" y="282"/>
                    </a:lnTo>
                    <a:lnTo>
                      <a:pt x="3410" y="322"/>
                    </a:lnTo>
                    <a:lnTo>
                      <a:pt x="3435" y="387"/>
                    </a:lnTo>
                    <a:lnTo>
                      <a:pt x="3460" y="445"/>
                    </a:lnTo>
                    <a:lnTo>
                      <a:pt x="3484" y="481"/>
                    </a:lnTo>
                    <a:lnTo>
                      <a:pt x="3509" y="537"/>
                    </a:lnTo>
                    <a:lnTo>
                      <a:pt x="3533" y="593"/>
                    </a:lnTo>
                    <a:lnTo>
                      <a:pt x="3558" y="633"/>
                    </a:lnTo>
                    <a:lnTo>
                      <a:pt x="3582" y="656"/>
                    </a:lnTo>
                    <a:lnTo>
                      <a:pt x="3607" y="657"/>
                    </a:lnTo>
                    <a:lnTo>
                      <a:pt x="3631" y="652"/>
                    </a:lnTo>
                    <a:lnTo>
                      <a:pt x="3656" y="648"/>
                    </a:lnTo>
                    <a:lnTo>
                      <a:pt x="3681" y="635"/>
                    </a:lnTo>
                    <a:lnTo>
                      <a:pt x="3705" y="586"/>
                    </a:lnTo>
                    <a:lnTo>
                      <a:pt x="3730" y="515"/>
                    </a:lnTo>
                    <a:lnTo>
                      <a:pt x="3754" y="440"/>
                    </a:lnTo>
                    <a:lnTo>
                      <a:pt x="3779" y="385"/>
                    </a:lnTo>
                    <a:lnTo>
                      <a:pt x="3803" y="339"/>
                    </a:lnTo>
                    <a:lnTo>
                      <a:pt x="3828" y="1503"/>
                    </a:lnTo>
                    <a:lnTo>
                      <a:pt x="3852" y="1503"/>
                    </a:lnTo>
                    <a:lnTo>
                      <a:pt x="3877" y="1503"/>
                    </a:lnTo>
                    <a:lnTo>
                      <a:pt x="3902" y="1503"/>
                    </a:lnTo>
                    <a:lnTo>
                      <a:pt x="3926" y="1503"/>
                    </a:lnTo>
                    <a:lnTo>
                      <a:pt x="3951" y="1503"/>
                    </a:lnTo>
                    <a:lnTo>
                      <a:pt x="3975" y="1503"/>
                    </a:lnTo>
                    <a:lnTo>
                      <a:pt x="4000" y="1503"/>
                    </a:lnTo>
                    <a:lnTo>
                      <a:pt x="4024" y="1503"/>
                    </a:lnTo>
                    <a:lnTo>
                      <a:pt x="4049" y="1503"/>
                    </a:lnTo>
                    <a:lnTo>
                      <a:pt x="4073" y="1503"/>
                    </a:lnTo>
                    <a:lnTo>
                      <a:pt x="4098" y="1503"/>
                    </a:lnTo>
                    <a:lnTo>
                      <a:pt x="4098" y="1503"/>
                    </a:lnTo>
                    <a:lnTo>
                      <a:pt x="4073" y="1503"/>
                    </a:lnTo>
                    <a:lnTo>
                      <a:pt x="4049" y="1503"/>
                    </a:lnTo>
                    <a:lnTo>
                      <a:pt x="4024" y="1503"/>
                    </a:lnTo>
                    <a:lnTo>
                      <a:pt x="4000" y="1503"/>
                    </a:lnTo>
                    <a:lnTo>
                      <a:pt x="3975" y="1503"/>
                    </a:lnTo>
                    <a:lnTo>
                      <a:pt x="3951" y="1503"/>
                    </a:lnTo>
                    <a:lnTo>
                      <a:pt x="3926" y="1503"/>
                    </a:lnTo>
                    <a:lnTo>
                      <a:pt x="3902" y="1503"/>
                    </a:lnTo>
                    <a:lnTo>
                      <a:pt x="3877" y="1503"/>
                    </a:lnTo>
                    <a:lnTo>
                      <a:pt x="3852" y="1503"/>
                    </a:lnTo>
                    <a:lnTo>
                      <a:pt x="3828" y="1503"/>
                    </a:lnTo>
                    <a:lnTo>
                      <a:pt x="3803" y="641"/>
                    </a:lnTo>
                    <a:lnTo>
                      <a:pt x="3779" y="664"/>
                    </a:lnTo>
                    <a:lnTo>
                      <a:pt x="3754" y="702"/>
                    </a:lnTo>
                    <a:lnTo>
                      <a:pt x="3730" y="755"/>
                    </a:lnTo>
                    <a:lnTo>
                      <a:pt x="3705" y="791"/>
                    </a:lnTo>
                    <a:lnTo>
                      <a:pt x="3681" y="805"/>
                    </a:lnTo>
                    <a:lnTo>
                      <a:pt x="3656" y="810"/>
                    </a:lnTo>
                    <a:lnTo>
                      <a:pt x="3631" y="819"/>
                    </a:lnTo>
                    <a:lnTo>
                      <a:pt x="3607" y="825"/>
                    </a:lnTo>
                    <a:lnTo>
                      <a:pt x="3582" y="822"/>
                    </a:lnTo>
                    <a:lnTo>
                      <a:pt x="3558" y="818"/>
                    </a:lnTo>
                    <a:lnTo>
                      <a:pt x="3533" y="794"/>
                    </a:lnTo>
                    <a:lnTo>
                      <a:pt x="3509" y="734"/>
                    </a:lnTo>
                    <a:lnTo>
                      <a:pt x="3484" y="664"/>
                    </a:lnTo>
                    <a:lnTo>
                      <a:pt x="3460" y="624"/>
                    </a:lnTo>
                    <a:lnTo>
                      <a:pt x="3435" y="579"/>
                    </a:lnTo>
                    <a:lnTo>
                      <a:pt x="3410" y="531"/>
                    </a:lnTo>
                    <a:lnTo>
                      <a:pt x="3386" y="492"/>
                    </a:lnTo>
                    <a:lnTo>
                      <a:pt x="3361" y="507"/>
                    </a:lnTo>
                    <a:lnTo>
                      <a:pt x="3337" y="550"/>
                    </a:lnTo>
                    <a:lnTo>
                      <a:pt x="3312" y="540"/>
                    </a:lnTo>
                    <a:lnTo>
                      <a:pt x="3288" y="508"/>
                    </a:lnTo>
                    <a:lnTo>
                      <a:pt x="3264" y="481"/>
                    </a:lnTo>
                    <a:lnTo>
                      <a:pt x="3240" y="476"/>
                    </a:lnTo>
                    <a:lnTo>
                      <a:pt x="3215" y="489"/>
                    </a:lnTo>
                    <a:lnTo>
                      <a:pt x="3190" y="513"/>
                    </a:lnTo>
                    <a:lnTo>
                      <a:pt x="3166" y="550"/>
                    </a:lnTo>
                    <a:lnTo>
                      <a:pt x="3141" y="595"/>
                    </a:lnTo>
                    <a:lnTo>
                      <a:pt x="3117" y="628"/>
                    </a:lnTo>
                    <a:lnTo>
                      <a:pt x="3092" y="633"/>
                    </a:lnTo>
                    <a:lnTo>
                      <a:pt x="3068" y="629"/>
                    </a:lnTo>
                    <a:lnTo>
                      <a:pt x="3043" y="627"/>
                    </a:lnTo>
                    <a:lnTo>
                      <a:pt x="3019" y="617"/>
                    </a:lnTo>
                    <a:lnTo>
                      <a:pt x="2994" y="606"/>
                    </a:lnTo>
                    <a:lnTo>
                      <a:pt x="2969" y="574"/>
                    </a:lnTo>
                    <a:lnTo>
                      <a:pt x="2945" y="558"/>
                    </a:lnTo>
                    <a:lnTo>
                      <a:pt x="2920" y="514"/>
                    </a:lnTo>
                    <a:lnTo>
                      <a:pt x="2896" y="444"/>
                    </a:lnTo>
                    <a:lnTo>
                      <a:pt x="2871" y="365"/>
                    </a:lnTo>
                    <a:lnTo>
                      <a:pt x="2847" y="327"/>
                    </a:lnTo>
                    <a:lnTo>
                      <a:pt x="2822" y="263"/>
                    </a:lnTo>
                    <a:lnTo>
                      <a:pt x="2798" y="219"/>
                    </a:lnTo>
                    <a:lnTo>
                      <a:pt x="2773" y="224"/>
                    </a:lnTo>
                    <a:lnTo>
                      <a:pt x="2748" y="289"/>
                    </a:lnTo>
                    <a:lnTo>
                      <a:pt x="2724" y="301"/>
                    </a:lnTo>
                    <a:lnTo>
                      <a:pt x="2699" y="283"/>
                    </a:lnTo>
                    <a:lnTo>
                      <a:pt x="2675" y="256"/>
                    </a:lnTo>
                    <a:lnTo>
                      <a:pt x="2650" y="246"/>
                    </a:lnTo>
                    <a:lnTo>
                      <a:pt x="2626" y="263"/>
                    </a:lnTo>
                    <a:lnTo>
                      <a:pt x="2601" y="286"/>
                    </a:lnTo>
                    <a:lnTo>
                      <a:pt x="2577" y="302"/>
                    </a:lnTo>
                    <a:lnTo>
                      <a:pt x="2552" y="344"/>
                    </a:lnTo>
                    <a:lnTo>
                      <a:pt x="2528" y="394"/>
                    </a:lnTo>
                    <a:lnTo>
                      <a:pt x="2503" y="466"/>
                    </a:lnTo>
                    <a:lnTo>
                      <a:pt x="2478" y="537"/>
                    </a:lnTo>
                    <a:lnTo>
                      <a:pt x="2454" y="571"/>
                    </a:lnTo>
                    <a:lnTo>
                      <a:pt x="2429" y="592"/>
                    </a:lnTo>
                    <a:lnTo>
                      <a:pt x="2405" y="595"/>
                    </a:lnTo>
                    <a:lnTo>
                      <a:pt x="2380" y="587"/>
                    </a:lnTo>
                    <a:lnTo>
                      <a:pt x="2356" y="568"/>
                    </a:lnTo>
                    <a:lnTo>
                      <a:pt x="2331" y="561"/>
                    </a:lnTo>
                    <a:lnTo>
                      <a:pt x="2307" y="540"/>
                    </a:lnTo>
                    <a:lnTo>
                      <a:pt x="2282" y="534"/>
                    </a:lnTo>
                    <a:lnTo>
                      <a:pt x="2257" y="482"/>
                    </a:lnTo>
                    <a:lnTo>
                      <a:pt x="2233" y="428"/>
                    </a:lnTo>
                    <a:lnTo>
                      <a:pt x="2208" y="401"/>
                    </a:lnTo>
                    <a:lnTo>
                      <a:pt x="2184" y="397"/>
                    </a:lnTo>
                    <a:lnTo>
                      <a:pt x="2159" y="435"/>
                    </a:lnTo>
                    <a:lnTo>
                      <a:pt x="2135" y="440"/>
                    </a:lnTo>
                    <a:lnTo>
                      <a:pt x="2110" y="474"/>
                    </a:lnTo>
                    <a:lnTo>
                      <a:pt x="2086" y="472"/>
                    </a:lnTo>
                    <a:lnTo>
                      <a:pt x="2061" y="468"/>
                    </a:lnTo>
                    <a:lnTo>
                      <a:pt x="2037" y="468"/>
                    </a:lnTo>
                    <a:lnTo>
                      <a:pt x="2013" y="488"/>
                    </a:lnTo>
                    <a:lnTo>
                      <a:pt x="1988" y="506"/>
                    </a:lnTo>
                    <a:lnTo>
                      <a:pt x="1964" y="506"/>
                    </a:lnTo>
                    <a:lnTo>
                      <a:pt x="1939" y="509"/>
                    </a:lnTo>
                    <a:lnTo>
                      <a:pt x="1915" y="581"/>
                    </a:lnTo>
                    <a:lnTo>
                      <a:pt x="1890" y="672"/>
                    </a:lnTo>
                    <a:lnTo>
                      <a:pt x="1866" y="691"/>
                    </a:lnTo>
                    <a:lnTo>
                      <a:pt x="1841" y="705"/>
                    </a:lnTo>
                    <a:lnTo>
                      <a:pt x="1816" y="706"/>
                    </a:lnTo>
                    <a:lnTo>
                      <a:pt x="1792" y="705"/>
                    </a:lnTo>
                    <a:lnTo>
                      <a:pt x="1767" y="699"/>
                    </a:lnTo>
                    <a:lnTo>
                      <a:pt x="1743" y="673"/>
                    </a:lnTo>
                    <a:lnTo>
                      <a:pt x="1718" y="649"/>
                    </a:lnTo>
                    <a:lnTo>
                      <a:pt x="1694" y="618"/>
                    </a:lnTo>
                    <a:lnTo>
                      <a:pt x="1669" y="549"/>
                    </a:lnTo>
                    <a:lnTo>
                      <a:pt x="1645" y="491"/>
                    </a:lnTo>
                    <a:lnTo>
                      <a:pt x="1620" y="454"/>
                    </a:lnTo>
                    <a:lnTo>
                      <a:pt x="1595" y="445"/>
                    </a:lnTo>
                    <a:lnTo>
                      <a:pt x="1571" y="461"/>
                    </a:lnTo>
                    <a:lnTo>
                      <a:pt x="1546" y="486"/>
                    </a:lnTo>
                    <a:lnTo>
                      <a:pt x="1522" y="469"/>
                    </a:lnTo>
                    <a:lnTo>
                      <a:pt x="1497" y="434"/>
                    </a:lnTo>
                    <a:lnTo>
                      <a:pt x="1473" y="417"/>
                    </a:lnTo>
                    <a:lnTo>
                      <a:pt x="1448" y="423"/>
                    </a:lnTo>
                    <a:lnTo>
                      <a:pt x="1424" y="433"/>
                    </a:lnTo>
                    <a:lnTo>
                      <a:pt x="1399" y="457"/>
                    </a:lnTo>
                    <a:lnTo>
                      <a:pt x="1374" y="496"/>
                    </a:lnTo>
                    <a:lnTo>
                      <a:pt x="1350" y="514"/>
                    </a:lnTo>
                    <a:lnTo>
                      <a:pt x="1325" y="590"/>
                    </a:lnTo>
                    <a:lnTo>
                      <a:pt x="1301" y="681"/>
                    </a:lnTo>
                    <a:lnTo>
                      <a:pt x="1276" y="717"/>
                    </a:lnTo>
                    <a:lnTo>
                      <a:pt x="1252" y="725"/>
                    </a:lnTo>
                    <a:lnTo>
                      <a:pt x="1227" y="719"/>
                    </a:lnTo>
                    <a:lnTo>
                      <a:pt x="1203" y="699"/>
                    </a:lnTo>
                    <a:lnTo>
                      <a:pt x="1178" y="679"/>
                    </a:lnTo>
                    <a:lnTo>
                      <a:pt x="1153" y="676"/>
                    </a:lnTo>
                    <a:lnTo>
                      <a:pt x="1129" y="644"/>
                    </a:lnTo>
                    <a:lnTo>
                      <a:pt x="1104" y="595"/>
                    </a:lnTo>
                    <a:lnTo>
                      <a:pt x="1080" y="517"/>
                    </a:lnTo>
                    <a:lnTo>
                      <a:pt x="1055" y="465"/>
                    </a:lnTo>
                    <a:lnTo>
                      <a:pt x="1031" y="444"/>
                    </a:lnTo>
                    <a:lnTo>
                      <a:pt x="1006" y="454"/>
                    </a:lnTo>
                    <a:lnTo>
                      <a:pt x="982" y="482"/>
                    </a:lnTo>
                    <a:lnTo>
                      <a:pt x="957" y="490"/>
                    </a:lnTo>
                    <a:lnTo>
                      <a:pt x="932" y="440"/>
                    </a:lnTo>
                    <a:lnTo>
                      <a:pt x="908" y="379"/>
                    </a:lnTo>
                    <a:lnTo>
                      <a:pt x="883" y="352"/>
                    </a:lnTo>
                    <a:lnTo>
                      <a:pt x="859" y="348"/>
                    </a:lnTo>
                    <a:lnTo>
                      <a:pt x="834" y="365"/>
                    </a:lnTo>
                    <a:lnTo>
                      <a:pt x="810" y="411"/>
                    </a:lnTo>
                    <a:lnTo>
                      <a:pt x="785" y="456"/>
                    </a:lnTo>
                    <a:lnTo>
                      <a:pt x="761" y="476"/>
                    </a:lnTo>
                    <a:lnTo>
                      <a:pt x="737" y="548"/>
                    </a:lnTo>
                    <a:lnTo>
                      <a:pt x="712" y="633"/>
                    </a:lnTo>
                    <a:lnTo>
                      <a:pt x="688" y="653"/>
                    </a:lnTo>
                    <a:lnTo>
                      <a:pt x="663" y="653"/>
                    </a:lnTo>
                    <a:lnTo>
                      <a:pt x="639" y="644"/>
                    </a:lnTo>
                    <a:lnTo>
                      <a:pt x="614" y="632"/>
                    </a:lnTo>
                    <a:lnTo>
                      <a:pt x="590" y="613"/>
                    </a:lnTo>
                    <a:lnTo>
                      <a:pt x="565" y="591"/>
                    </a:lnTo>
                    <a:lnTo>
                      <a:pt x="541" y="532"/>
                    </a:lnTo>
                    <a:lnTo>
                      <a:pt x="516" y="498"/>
                    </a:lnTo>
                    <a:lnTo>
                      <a:pt x="492" y="464"/>
                    </a:lnTo>
                    <a:lnTo>
                      <a:pt x="467" y="419"/>
                    </a:lnTo>
                    <a:lnTo>
                      <a:pt x="442" y="387"/>
                    </a:lnTo>
                    <a:lnTo>
                      <a:pt x="418" y="413"/>
                    </a:lnTo>
                    <a:lnTo>
                      <a:pt x="393" y="464"/>
                    </a:lnTo>
                    <a:lnTo>
                      <a:pt x="369" y="460"/>
                    </a:lnTo>
                    <a:lnTo>
                      <a:pt x="344" y="398"/>
                    </a:lnTo>
                    <a:lnTo>
                      <a:pt x="320" y="356"/>
                    </a:lnTo>
                    <a:lnTo>
                      <a:pt x="295" y="340"/>
                    </a:lnTo>
                    <a:lnTo>
                      <a:pt x="271" y="363"/>
                    </a:lnTo>
                    <a:lnTo>
                      <a:pt x="246" y="405"/>
                    </a:lnTo>
                    <a:lnTo>
                      <a:pt x="221" y="478"/>
                    </a:lnTo>
                    <a:lnTo>
                      <a:pt x="197" y="499"/>
                    </a:lnTo>
                    <a:lnTo>
                      <a:pt x="172" y="561"/>
                    </a:lnTo>
                    <a:lnTo>
                      <a:pt x="148" y="648"/>
                    </a:lnTo>
                    <a:lnTo>
                      <a:pt x="123" y="744"/>
                    </a:lnTo>
                    <a:lnTo>
                      <a:pt x="99" y="804"/>
                    </a:lnTo>
                    <a:lnTo>
                      <a:pt x="74" y="814"/>
                    </a:lnTo>
                    <a:lnTo>
                      <a:pt x="50" y="817"/>
                    </a:lnTo>
                    <a:lnTo>
                      <a:pt x="25" y="802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6877AE99-E0D2-17FB-D363-6B7D10D88B3B}"/>
              </a:ext>
            </a:extLst>
          </p:cNvPr>
          <p:cNvGrpSpPr/>
          <p:nvPr/>
        </p:nvGrpSpPr>
        <p:grpSpPr>
          <a:xfrm>
            <a:off x="8481218" y="2884943"/>
            <a:ext cx="3024352" cy="2662470"/>
            <a:chOff x="8481218" y="2884943"/>
            <a:chExt cx="3024352" cy="2662470"/>
          </a:xfrm>
        </p:grpSpPr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CA0DD913-C49A-701E-24AD-DA38EE85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1218" y="2918579"/>
              <a:ext cx="3022120" cy="2628834"/>
            </a:xfrm>
            <a:custGeom>
              <a:avLst/>
              <a:gdLst>
                <a:gd name="T0" fmla="*/ 124 w 4153"/>
                <a:gd name="T1" fmla="*/ 643 h 1292"/>
                <a:gd name="T2" fmla="*/ 272 w 4153"/>
                <a:gd name="T3" fmla="*/ 192 h 1292"/>
                <a:gd name="T4" fmla="*/ 421 w 4153"/>
                <a:gd name="T5" fmla="*/ 549 h 1292"/>
                <a:gd name="T6" fmla="*/ 569 w 4153"/>
                <a:gd name="T7" fmla="*/ 432 h 1292"/>
                <a:gd name="T8" fmla="*/ 718 w 4153"/>
                <a:gd name="T9" fmla="*/ 500 h 1292"/>
                <a:gd name="T10" fmla="*/ 865 w 4153"/>
                <a:gd name="T11" fmla="*/ 134 h 1292"/>
                <a:gd name="T12" fmla="*/ 1014 w 4153"/>
                <a:gd name="T13" fmla="*/ 589 h 1292"/>
                <a:gd name="T14" fmla="*/ 1162 w 4153"/>
                <a:gd name="T15" fmla="*/ 692 h 1292"/>
                <a:gd name="T16" fmla="*/ 1311 w 4153"/>
                <a:gd name="T17" fmla="*/ 734 h 1292"/>
                <a:gd name="T18" fmla="*/ 1459 w 4153"/>
                <a:gd name="T19" fmla="*/ 465 h 1292"/>
                <a:gd name="T20" fmla="*/ 1607 w 4153"/>
                <a:gd name="T21" fmla="*/ 654 h 1292"/>
                <a:gd name="T22" fmla="*/ 1755 w 4153"/>
                <a:gd name="T23" fmla="*/ 733 h 1292"/>
                <a:gd name="T24" fmla="*/ 1903 w 4153"/>
                <a:gd name="T25" fmla="*/ 732 h 1292"/>
                <a:gd name="T26" fmla="*/ 2052 w 4153"/>
                <a:gd name="T27" fmla="*/ 543 h 1292"/>
                <a:gd name="T28" fmla="*/ 2200 w 4153"/>
                <a:gd name="T29" fmla="*/ 610 h 1292"/>
                <a:gd name="T30" fmla="*/ 2349 w 4153"/>
                <a:gd name="T31" fmla="*/ 527 h 1292"/>
                <a:gd name="T32" fmla="*/ 2497 w 4153"/>
                <a:gd name="T33" fmla="*/ 493 h 1292"/>
                <a:gd name="T34" fmla="*/ 2644 w 4153"/>
                <a:gd name="T35" fmla="*/ 91 h 1292"/>
                <a:gd name="T36" fmla="*/ 2793 w 4153"/>
                <a:gd name="T37" fmla="*/ 173 h 1292"/>
                <a:gd name="T38" fmla="*/ 2941 w 4153"/>
                <a:gd name="T39" fmla="*/ 318 h 1292"/>
                <a:gd name="T40" fmla="*/ 3090 w 4153"/>
                <a:gd name="T41" fmla="*/ 459 h 1292"/>
                <a:gd name="T42" fmla="*/ 3238 w 4153"/>
                <a:gd name="T43" fmla="*/ 335 h 1292"/>
                <a:gd name="T44" fmla="*/ 3387 w 4153"/>
                <a:gd name="T45" fmla="*/ 593 h 1292"/>
                <a:gd name="T46" fmla="*/ 3534 w 4153"/>
                <a:gd name="T47" fmla="*/ 650 h 1292"/>
                <a:gd name="T48" fmla="*/ 3683 w 4153"/>
                <a:gd name="T49" fmla="*/ 670 h 1292"/>
                <a:gd name="T50" fmla="*/ 3831 w 4153"/>
                <a:gd name="T51" fmla="*/ 426 h 1292"/>
                <a:gd name="T52" fmla="*/ 3979 w 4153"/>
                <a:gd name="T53" fmla="*/ 598 h 1292"/>
                <a:gd name="T54" fmla="*/ 4128 w 4153"/>
                <a:gd name="T55" fmla="*/ 602 h 1292"/>
                <a:gd name="T56" fmla="*/ 4054 w 4153"/>
                <a:gd name="T57" fmla="*/ 1121 h 1292"/>
                <a:gd name="T58" fmla="*/ 3905 w 4153"/>
                <a:gd name="T59" fmla="*/ 949 h 1292"/>
                <a:gd name="T60" fmla="*/ 3757 w 4153"/>
                <a:gd name="T61" fmla="*/ 1193 h 1292"/>
                <a:gd name="T62" fmla="*/ 3608 w 4153"/>
                <a:gd name="T63" fmla="*/ 1243 h 1292"/>
                <a:gd name="T64" fmla="*/ 3461 w 4153"/>
                <a:gd name="T65" fmla="*/ 1124 h 1292"/>
                <a:gd name="T66" fmla="*/ 3312 w 4153"/>
                <a:gd name="T67" fmla="*/ 825 h 1292"/>
                <a:gd name="T68" fmla="*/ 3164 w 4153"/>
                <a:gd name="T69" fmla="*/ 1072 h 1292"/>
                <a:gd name="T70" fmla="*/ 3016 w 4153"/>
                <a:gd name="T71" fmla="*/ 968 h 1292"/>
                <a:gd name="T72" fmla="*/ 2867 w 4153"/>
                <a:gd name="T73" fmla="*/ 675 h 1292"/>
                <a:gd name="T74" fmla="*/ 2719 w 4153"/>
                <a:gd name="T75" fmla="*/ 636 h 1292"/>
                <a:gd name="T76" fmla="*/ 2571 w 4153"/>
                <a:gd name="T77" fmla="*/ 892 h 1292"/>
                <a:gd name="T78" fmla="*/ 2423 w 4153"/>
                <a:gd name="T79" fmla="*/ 1066 h 1292"/>
                <a:gd name="T80" fmla="*/ 2274 w 4153"/>
                <a:gd name="T81" fmla="*/ 1108 h 1292"/>
                <a:gd name="T82" fmla="*/ 2126 w 4153"/>
                <a:gd name="T83" fmla="*/ 1058 h 1292"/>
                <a:gd name="T84" fmla="*/ 1977 w 4153"/>
                <a:gd name="T85" fmla="*/ 1199 h 1292"/>
                <a:gd name="T86" fmla="*/ 1829 w 4153"/>
                <a:gd name="T87" fmla="*/ 1288 h 1292"/>
                <a:gd name="T88" fmla="*/ 1681 w 4153"/>
                <a:gd name="T89" fmla="*/ 1233 h 1292"/>
                <a:gd name="T90" fmla="*/ 1533 w 4153"/>
                <a:gd name="T91" fmla="*/ 1023 h 1292"/>
                <a:gd name="T92" fmla="*/ 1385 w 4153"/>
                <a:gd name="T93" fmla="*/ 1206 h 1292"/>
                <a:gd name="T94" fmla="*/ 1236 w 4153"/>
                <a:gd name="T95" fmla="*/ 1274 h 1292"/>
                <a:gd name="T96" fmla="*/ 1088 w 4153"/>
                <a:gd name="T97" fmla="*/ 1152 h 1292"/>
                <a:gd name="T98" fmla="*/ 939 w 4153"/>
                <a:gd name="T99" fmla="*/ 688 h 1292"/>
                <a:gd name="T100" fmla="*/ 792 w 4153"/>
                <a:gd name="T101" fmla="*/ 1028 h 1292"/>
                <a:gd name="T102" fmla="*/ 644 w 4153"/>
                <a:gd name="T103" fmla="*/ 995 h 1292"/>
                <a:gd name="T104" fmla="*/ 495 w 4153"/>
                <a:gd name="T105" fmla="*/ 1009 h 1292"/>
                <a:gd name="T106" fmla="*/ 347 w 4153"/>
                <a:gd name="T107" fmla="*/ 587 h 1292"/>
                <a:gd name="T108" fmla="*/ 198 w 4153"/>
                <a:gd name="T109" fmla="*/ 1127 h 1292"/>
                <a:gd name="T110" fmla="*/ 50 w 4153"/>
                <a:gd name="T111" fmla="*/ 1145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53" h="1292">
                  <a:moveTo>
                    <a:pt x="0" y="528"/>
                  </a:moveTo>
                  <a:lnTo>
                    <a:pt x="25" y="566"/>
                  </a:lnTo>
                  <a:lnTo>
                    <a:pt x="50" y="593"/>
                  </a:lnTo>
                  <a:lnTo>
                    <a:pt x="75" y="615"/>
                  </a:lnTo>
                  <a:lnTo>
                    <a:pt x="99" y="631"/>
                  </a:lnTo>
                  <a:lnTo>
                    <a:pt x="124" y="643"/>
                  </a:lnTo>
                  <a:lnTo>
                    <a:pt x="149" y="649"/>
                  </a:lnTo>
                  <a:lnTo>
                    <a:pt x="173" y="625"/>
                  </a:lnTo>
                  <a:lnTo>
                    <a:pt x="198" y="574"/>
                  </a:lnTo>
                  <a:lnTo>
                    <a:pt x="223" y="473"/>
                  </a:lnTo>
                  <a:lnTo>
                    <a:pt x="248" y="353"/>
                  </a:lnTo>
                  <a:lnTo>
                    <a:pt x="272" y="192"/>
                  </a:lnTo>
                  <a:lnTo>
                    <a:pt x="297" y="62"/>
                  </a:lnTo>
                  <a:lnTo>
                    <a:pt x="322" y="0"/>
                  </a:lnTo>
                  <a:lnTo>
                    <a:pt x="347" y="35"/>
                  </a:lnTo>
                  <a:lnTo>
                    <a:pt x="371" y="189"/>
                  </a:lnTo>
                  <a:lnTo>
                    <a:pt x="396" y="417"/>
                  </a:lnTo>
                  <a:lnTo>
                    <a:pt x="421" y="549"/>
                  </a:lnTo>
                  <a:lnTo>
                    <a:pt x="446" y="517"/>
                  </a:lnTo>
                  <a:lnTo>
                    <a:pt x="470" y="472"/>
                  </a:lnTo>
                  <a:lnTo>
                    <a:pt x="495" y="456"/>
                  </a:lnTo>
                  <a:lnTo>
                    <a:pt x="520" y="451"/>
                  </a:lnTo>
                  <a:lnTo>
                    <a:pt x="545" y="439"/>
                  </a:lnTo>
                  <a:lnTo>
                    <a:pt x="569" y="432"/>
                  </a:lnTo>
                  <a:lnTo>
                    <a:pt x="594" y="423"/>
                  </a:lnTo>
                  <a:lnTo>
                    <a:pt x="619" y="431"/>
                  </a:lnTo>
                  <a:lnTo>
                    <a:pt x="644" y="443"/>
                  </a:lnTo>
                  <a:lnTo>
                    <a:pt x="668" y="456"/>
                  </a:lnTo>
                  <a:lnTo>
                    <a:pt x="693" y="475"/>
                  </a:lnTo>
                  <a:lnTo>
                    <a:pt x="718" y="500"/>
                  </a:lnTo>
                  <a:lnTo>
                    <a:pt x="742" y="520"/>
                  </a:lnTo>
                  <a:lnTo>
                    <a:pt x="767" y="521"/>
                  </a:lnTo>
                  <a:lnTo>
                    <a:pt x="792" y="475"/>
                  </a:lnTo>
                  <a:lnTo>
                    <a:pt x="816" y="396"/>
                  </a:lnTo>
                  <a:lnTo>
                    <a:pt x="840" y="261"/>
                  </a:lnTo>
                  <a:lnTo>
                    <a:pt x="865" y="134"/>
                  </a:lnTo>
                  <a:lnTo>
                    <a:pt x="890" y="56"/>
                  </a:lnTo>
                  <a:lnTo>
                    <a:pt x="915" y="53"/>
                  </a:lnTo>
                  <a:lnTo>
                    <a:pt x="939" y="135"/>
                  </a:lnTo>
                  <a:lnTo>
                    <a:pt x="964" y="307"/>
                  </a:lnTo>
                  <a:lnTo>
                    <a:pt x="989" y="489"/>
                  </a:lnTo>
                  <a:lnTo>
                    <a:pt x="1014" y="589"/>
                  </a:lnTo>
                  <a:lnTo>
                    <a:pt x="1038" y="590"/>
                  </a:lnTo>
                  <a:lnTo>
                    <a:pt x="1063" y="589"/>
                  </a:lnTo>
                  <a:lnTo>
                    <a:pt x="1088" y="600"/>
                  </a:lnTo>
                  <a:lnTo>
                    <a:pt x="1113" y="627"/>
                  </a:lnTo>
                  <a:lnTo>
                    <a:pt x="1137" y="668"/>
                  </a:lnTo>
                  <a:lnTo>
                    <a:pt x="1162" y="692"/>
                  </a:lnTo>
                  <a:lnTo>
                    <a:pt x="1187" y="708"/>
                  </a:lnTo>
                  <a:lnTo>
                    <a:pt x="1212" y="715"/>
                  </a:lnTo>
                  <a:lnTo>
                    <a:pt x="1236" y="721"/>
                  </a:lnTo>
                  <a:lnTo>
                    <a:pt x="1261" y="723"/>
                  </a:lnTo>
                  <a:lnTo>
                    <a:pt x="1286" y="729"/>
                  </a:lnTo>
                  <a:lnTo>
                    <a:pt x="1311" y="734"/>
                  </a:lnTo>
                  <a:lnTo>
                    <a:pt x="1335" y="728"/>
                  </a:lnTo>
                  <a:lnTo>
                    <a:pt x="1360" y="696"/>
                  </a:lnTo>
                  <a:lnTo>
                    <a:pt x="1385" y="654"/>
                  </a:lnTo>
                  <a:lnTo>
                    <a:pt x="1409" y="609"/>
                  </a:lnTo>
                  <a:lnTo>
                    <a:pt x="1434" y="526"/>
                  </a:lnTo>
                  <a:lnTo>
                    <a:pt x="1459" y="465"/>
                  </a:lnTo>
                  <a:lnTo>
                    <a:pt x="1484" y="437"/>
                  </a:lnTo>
                  <a:lnTo>
                    <a:pt x="1508" y="435"/>
                  </a:lnTo>
                  <a:lnTo>
                    <a:pt x="1533" y="471"/>
                  </a:lnTo>
                  <a:lnTo>
                    <a:pt x="1558" y="544"/>
                  </a:lnTo>
                  <a:lnTo>
                    <a:pt x="1583" y="624"/>
                  </a:lnTo>
                  <a:lnTo>
                    <a:pt x="1607" y="654"/>
                  </a:lnTo>
                  <a:lnTo>
                    <a:pt x="1632" y="652"/>
                  </a:lnTo>
                  <a:lnTo>
                    <a:pt x="1657" y="659"/>
                  </a:lnTo>
                  <a:lnTo>
                    <a:pt x="1681" y="680"/>
                  </a:lnTo>
                  <a:lnTo>
                    <a:pt x="1706" y="708"/>
                  </a:lnTo>
                  <a:lnTo>
                    <a:pt x="1730" y="730"/>
                  </a:lnTo>
                  <a:lnTo>
                    <a:pt x="1755" y="733"/>
                  </a:lnTo>
                  <a:lnTo>
                    <a:pt x="1780" y="739"/>
                  </a:lnTo>
                  <a:lnTo>
                    <a:pt x="1804" y="740"/>
                  </a:lnTo>
                  <a:lnTo>
                    <a:pt x="1829" y="736"/>
                  </a:lnTo>
                  <a:lnTo>
                    <a:pt x="1854" y="732"/>
                  </a:lnTo>
                  <a:lnTo>
                    <a:pt x="1879" y="733"/>
                  </a:lnTo>
                  <a:lnTo>
                    <a:pt x="1903" y="732"/>
                  </a:lnTo>
                  <a:lnTo>
                    <a:pt x="1928" y="728"/>
                  </a:lnTo>
                  <a:lnTo>
                    <a:pt x="1953" y="696"/>
                  </a:lnTo>
                  <a:lnTo>
                    <a:pt x="1977" y="647"/>
                  </a:lnTo>
                  <a:lnTo>
                    <a:pt x="2002" y="631"/>
                  </a:lnTo>
                  <a:lnTo>
                    <a:pt x="2027" y="594"/>
                  </a:lnTo>
                  <a:lnTo>
                    <a:pt x="2052" y="543"/>
                  </a:lnTo>
                  <a:lnTo>
                    <a:pt x="2076" y="497"/>
                  </a:lnTo>
                  <a:lnTo>
                    <a:pt x="2101" y="485"/>
                  </a:lnTo>
                  <a:lnTo>
                    <a:pt x="2126" y="505"/>
                  </a:lnTo>
                  <a:lnTo>
                    <a:pt x="2151" y="552"/>
                  </a:lnTo>
                  <a:lnTo>
                    <a:pt x="2175" y="589"/>
                  </a:lnTo>
                  <a:lnTo>
                    <a:pt x="2200" y="610"/>
                  </a:lnTo>
                  <a:lnTo>
                    <a:pt x="2225" y="578"/>
                  </a:lnTo>
                  <a:lnTo>
                    <a:pt x="2250" y="562"/>
                  </a:lnTo>
                  <a:lnTo>
                    <a:pt x="2274" y="556"/>
                  </a:lnTo>
                  <a:lnTo>
                    <a:pt x="2299" y="559"/>
                  </a:lnTo>
                  <a:lnTo>
                    <a:pt x="2324" y="551"/>
                  </a:lnTo>
                  <a:lnTo>
                    <a:pt x="2349" y="527"/>
                  </a:lnTo>
                  <a:lnTo>
                    <a:pt x="2373" y="515"/>
                  </a:lnTo>
                  <a:lnTo>
                    <a:pt x="2398" y="500"/>
                  </a:lnTo>
                  <a:lnTo>
                    <a:pt x="2423" y="514"/>
                  </a:lnTo>
                  <a:lnTo>
                    <a:pt x="2448" y="528"/>
                  </a:lnTo>
                  <a:lnTo>
                    <a:pt x="2472" y="528"/>
                  </a:lnTo>
                  <a:lnTo>
                    <a:pt x="2497" y="493"/>
                  </a:lnTo>
                  <a:lnTo>
                    <a:pt x="2522" y="461"/>
                  </a:lnTo>
                  <a:lnTo>
                    <a:pt x="2546" y="412"/>
                  </a:lnTo>
                  <a:lnTo>
                    <a:pt x="2571" y="339"/>
                  </a:lnTo>
                  <a:lnTo>
                    <a:pt x="2596" y="256"/>
                  </a:lnTo>
                  <a:lnTo>
                    <a:pt x="2620" y="151"/>
                  </a:lnTo>
                  <a:lnTo>
                    <a:pt x="2644" y="91"/>
                  </a:lnTo>
                  <a:lnTo>
                    <a:pt x="2669" y="58"/>
                  </a:lnTo>
                  <a:lnTo>
                    <a:pt x="2694" y="61"/>
                  </a:lnTo>
                  <a:lnTo>
                    <a:pt x="2719" y="84"/>
                  </a:lnTo>
                  <a:lnTo>
                    <a:pt x="2743" y="137"/>
                  </a:lnTo>
                  <a:lnTo>
                    <a:pt x="2768" y="184"/>
                  </a:lnTo>
                  <a:lnTo>
                    <a:pt x="2793" y="173"/>
                  </a:lnTo>
                  <a:lnTo>
                    <a:pt x="2818" y="116"/>
                  </a:lnTo>
                  <a:lnTo>
                    <a:pt x="2842" y="110"/>
                  </a:lnTo>
                  <a:lnTo>
                    <a:pt x="2867" y="123"/>
                  </a:lnTo>
                  <a:lnTo>
                    <a:pt x="2892" y="188"/>
                  </a:lnTo>
                  <a:lnTo>
                    <a:pt x="2917" y="250"/>
                  </a:lnTo>
                  <a:lnTo>
                    <a:pt x="2941" y="318"/>
                  </a:lnTo>
                  <a:lnTo>
                    <a:pt x="2966" y="369"/>
                  </a:lnTo>
                  <a:lnTo>
                    <a:pt x="2991" y="404"/>
                  </a:lnTo>
                  <a:lnTo>
                    <a:pt x="3016" y="416"/>
                  </a:lnTo>
                  <a:lnTo>
                    <a:pt x="3040" y="445"/>
                  </a:lnTo>
                  <a:lnTo>
                    <a:pt x="3065" y="453"/>
                  </a:lnTo>
                  <a:lnTo>
                    <a:pt x="3090" y="459"/>
                  </a:lnTo>
                  <a:lnTo>
                    <a:pt x="3115" y="469"/>
                  </a:lnTo>
                  <a:lnTo>
                    <a:pt x="3139" y="497"/>
                  </a:lnTo>
                  <a:lnTo>
                    <a:pt x="3164" y="520"/>
                  </a:lnTo>
                  <a:lnTo>
                    <a:pt x="3189" y="491"/>
                  </a:lnTo>
                  <a:lnTo>
                    <a:pt x="3213" y="415"/>
                  </a:lnTo>
                  <a:lnTo>
                    <a:pt x="3238" y="335"/>
                  </a:lnTo>
                  <a:lnTo>
                    <a:pt x="3263" y="263"/>
                  </a:lnTo>
                  <a:lnTo>
                    <a:pt x="3288" y="232"/>
                  </a:lnTo>
                  <a:lnTo>
                    <a:pt x="3312" y="273"/>
                  </a:lnTo>
                  <a:lnTo>
                    <a:pt x="3337" y="384"/>
                  </a:lnTo>
                  <a:lnTo>
                    <a:pt x="3362" y="531"/>
                  </a:lnTo>
                  <a:lnTo>
                    <a:pt x="3387" y="593"/>
                  </a:lnTo>
                  <a:lnTo>
                    <a:pt x="3411" y="555"/>
                  </a:lnTo>
                  <a:lnTo>
                    <a:pt x="3436" y="542"/>
                  </a:lnTo>
                  <a:lnTo>
                    <a:pt x="3461" y="572"/>
                  </a:lnTo>
                  <a:lnTo>
                    <a:pt x="3485" y="607"/>
                  </a:lnTo>
                  <a:lnTo>
                    <a:pt x="3510" y="636"/>
                  </a:lnTo>
                  <a:lnTo>
                    <a:pt x="3534" y="650"/>
                  </a:lnTo>
                  <a:lnTo>
                    <a:pt x="3559" y="670"/>
                  </a:lnTo>
                  <a:lnTo>
                    <a:pt x="3584" y="683"/>
                  </a:lnTo>
                  <a:lnTo>
                    <a:pt x="3608" y="691"/>
                  </a:lnTo>
                  <a:lnTo>
                    <a:pt x="3633" y="687"/>
                  </a:lnTo>
                  <a:lnTo>
                    <a:pt x="3658" y="676"/>
                  </a:lnTo>
                  <a:lnTo>
                    <a:pt x="3683" y="670"/>
                  </a:lnTo>
                  <a:lnTo>
                    <a:pt x="3707" y="663"/>
                  </a:lnTo>
                  <a:lnTo>
                    <a:pt x="3732" y="659"/>
                  </a:lnTo>
                  <a:lnTo>
                    <a:pt x="3757" y="640"/>
                  </a:lnTo>
                  <a:lnTo>
                    <a:pt x="3781" y="573"/>
                  </a:lnTo>
                  <a:lnTo>
                    <a:pt x="3806" y="489"/>
                  </a:lnTo>
                  <a:lnTo>
                    <a:pt x="3831" y="426"/>
                  </a:lnTo>
                  <a:lnTo>
                    <a:pt x="3856" y="387"/>
                  </a:lnTo>
                  <a:lnTo>
                    <a:pt x="3880" y="379"/>
                  </a:lnTo>
                  <a:lnTo>
                    <a:pt x="3905" y="396"/>
                  </a:lnTo>
                  <a:lnTo>
                    <a:pt x="3930" y="480"/>
                  </a:lnTo>
                  <a:lnTo>
                    <a:pt x="3955" y="566"/>
                  </a:lnTo>
                  <a:lnTo>
                    <a:pt x="3979" y="598"/>
                  </a:lnTo>
                  <a:lnTo>
                    <a:pt x="4004" y="574"/>
                  </a:lnTo>
                  <a:lnTo>
                    <a:pt x="4029" y="555"/>
                  </a:lnTo>
                  <a:lnTo>
                    <a:pt x="4054" y="569"/>
                  </a:lnTo>
                  <a:lnTo>
                    <a:pt x="4078" y="575"/>
                  </a:lnTo>
                  <a:lnTo>
                    <a:pt x="4103" y="599"/>
                  </a:lnTo>
                  <a:lnTo>
                    <a:pt x="4128" y="602"/>
                  </a:lnTo>
                  <a:lnTo>
                    <a:pt x="4153" y="583"/>
                  </a:lnTo>
                  <a:lnTo>
                    <a:pt x="4153" y="1135"/>
                  </a:lnTo>
                  <a:lnTo>
                    <a:pt x="4128" y="1155"/>
                  </a:lnTo>
                  <a:lnTo>
                    <a:pt x="4103" y="1152"/>
                  </a:lnTo>
                  <a:lnTo>
                    <a:pt x="4078" y="1127"/>
                  </a:lnTo>
                  <a:lnTo>
                    <a:pt x="4054" y="1121"/>
                  </a:lnTo>
                  <a:lnTo>
                    <a:pt x="4029" y="1107"/>
                  </a:lnTo>
                  <a:lnTo>
                    <a:pt x="4004" y="1126"/>
                  </a:lnTo>
                  <a:lnTo>
                    <a:pt x="3979" y="1150"/>
                  </a:lnTo>
                  <a:lnTo>
                    <a:pt x="3955" y="1118"/>
                  </a:lnTo>
                  <a:lnTo>
                    <a:pt x="3930" y="1032"/>
                  </a:lnTo>
                  <a:lnTo>
                    <a:pt x="3905" y="949"/>
                  </a:lnTo>
                  <a:lnTo>
                    <a:pt x="3880" y="931"/>
                  </a:lnTo>
                  <a:lnTo>
                    <a:pt x="3856" y="939"/>
                  </a:lnTo>
                  <a:lnTo>
                    <a:pt x="3831" y="979"/>
                  </a:lnTo>
                  <a:lnTo>
                    <a:pt x="3806" y="1041"/>
                  </a:lnTo>
                  <a:lnTo>
                    <a:pt x="3781" y="1125"/>
                  </a:lnTo>
                  <a:lnTo>
                    <a:pt x="3757" y="1193"/>
                  </a:lnTo>
                  <a:lnTo>
                    <a:pt x="3732" y="1212"/>
                  </a:lnTo>
                  <a:lnTo>
                    <a:pt x="3707" y="1215"/>
                  </a:lnTo>
                  <a:lnTo>
                    <a:pt x="3683" y="1222"/>
                  </a:lnTo>
                  <a:lnTo>
                    <a:pt x="3658" y="1228"/>
                  </a:lnTo>
                  <a:lnTo>
                    <a:pt x="3633" y="1239"/>
                  </a:lnTo>
                  <a:lnTo>
                    <a:pt x="3608" y="1243"/>
                  </a:lnTo>
                  <a:lnTo>
                    <a:pt x="3584" y="1236"/>
                  </a:lnTo>
                  <a:lnTo>
                    <a:pt x="3559" y="1222"/>
                  </a:lnTo>
                  <a:lnTo>
                    <a:pt x="3534" y="1203"/>
                  </a:lnTo>
                  <a:lnTo>
                    <a:pt x="3510" y="1188"/>
                  </a:lnTo>
                  <a:lnTo>
                    <a:pt x="3485" y="1159"/>
                  </a:lnTo>
                  <a:lnTo>
                    <a:pt x="3461" y="1124"/>
                  </a:lnTo>
                  <a:lnTo>
                    <a:pt x="3436" y="1094"/>
                  </a:lnTo>
                  <a:lnTo>
                    <a:pt x="3411" y="1107"/>
                  </a:lnTo>
                  <a:lnTo>
                    <a:pt x="3387" y="1145"/>
                  </a:lnTo>
                  <a:lnTo>
                    <a:pt x="3362" y="1084"/>
                  </a:lnTo>
                  <a:lnTo>
                    <a:pt x="3337" y="936"/>
                  </a:lnTo>
                  <a:lnTo>
                    <a:pt x="3312" y="825"/>
                  </a:lnTo>
                  <a:lnTo>
                    <a:pt x="3288" y="785"/>
                  </a:lnTo>
                  <a:lnTo>
                    <a:pt x="3263" y="815"/>
                  </a:lnTo>
                  <a:lnTo>
                    <a:pt x="3238" y="887"/>
                  </a:lnTo>
                  <a:lnTo>
                    <a:pt x="3213" y="968"/>
                  </a:lnTo>
                  <a:lnTo>
                    <a:pt x="3189" y="1043"/>
                  </a:lnTo>
                  <a:lnTo>
                    <a:pt x="3164" y="1072"/>
                  </a:lnTo>
                  <a:lnTo>
                    <a:pt x="3139" y="1050"/>
                  </a:lnTo>
                  <a:lnTo>
                    <a:pt x="3115" y="1021"/>
                  </a:lnTo>
                  <a:lnTo>
                    <a:pt x="3090" y="1011"/>
                  </a:lnTo>
                  <a:lnTo>
                    <a:pt x="3065" y="1005"/>
                  </a:lnTo>
                  <a:lnTo>
                    <a:pt x="3040" y="998"/>
                  </a:lnTo>
                  <a:lnTo>
                    <a:pt x="3016" y="968"/>
                  </a:lnTo>
                  <a:lnTo>
                    <a:pt x="2991" y="956"/>
                  </a:lnTo>
                  <a:lnTo>
                    <a:pt x="2966" y="922"/>
                  </a:lnTo>
                  <a:lnTo>
                    <a:pt x="2941" y="870"/>
                  </a:lnTo>
                  <a:lnTo>
                    <a:pt x="2917" y="803"/>
                  </a:lnTo>
                  <a:lnTo>
                    <a:pt x="2892" y="740"/>
                  </a:lnTo>
                  <a:lnTo>
                    <a:pt x="2867" y="675"/>
                  </a:lnTo>
                  <a:lnTo>
                    <a:pt x="2842" y="663"/>
                  </a:lnTo>
                  <a:lnTo>
                    <a:pt x="2818" y="669"/>
                  </a:lnTo>
                  <a:lnTo>
                    <a:pt x="2793" y="725"/>
                  </a:lnTo>
                  <a:lnTo>
                    <a:pt x="2768" y="737"/>
                  </a:lnTo>
                  <a:lnTo>
                    <a:pt x="2743" y="690"/>
                  </a:lnTo>
                  <a:lnTo>
                    <a:pt x="2719" y="636"/>
                  </a:lnTo>
                  <a:lnTo>
                    <a:pt x="2694" y="614"/>
                  </a:lnTo>
                  <a:lnTo>
                    <a:pt x="2669" y="610"/>
                  </a:lnTo>
                  <a:lnTo>
                    <a:pt x="2644" y="643"/>
                  </a:lnTo>
                  <a:lnTo>
                    <a:pt x="2620" y="703"/>
                  </a:lnTo>
                  <a:lnTo>
                    <a:pt x="2596" y="808"/>
                  </a:lnTo>
                  <a:lnTo>
                    <a:pt x="2571" y="892"/>
                  </a:lnTo>
                  <a:lnTo>
                    <a:pt x="2546" y="964"/>
                  </a:lnTo>
                  <a:lnTo>
                    <a:pt x="2522" y="1013"/>
                  </a:lnTo>
                  <a:lnTo>
                    <a:pt x="2497" y="1045"/>
                  </a:lnTo>
                  <a:lnTo>
                    <a:pt x="2472" y="1082"/>
                  </a:lnTo>
                  <a:lnTo>
                    <a:pt x="2448" y="1080"/>
                  </a:lnTo>
                  <a:lnTo>
                    <a:pt x="2423" y="1066"/>
                  </a:lnTo>
                  <a:lnTo>
                    <a:pt x="2398" y="1052"/>
                  </a:lnTo>
                  <a:lnTo>
                    <a:pt x="2373" y="1067"/>
                  </a:lnTo>
                  <a:lnTo>
                    <a:pt x="2349" y="1079"/>
                  </a:lnTo>
                  <a:lnTo>
                    <a:pt x="2324" y="1103"/>
                  </a:lnTo>
                  <a:lnTo>
                    <a:pt x="2299" y="1111"/>
                  </a:lnTo>
                  <a:lnTo>
                    <a:pt x="2274" y="1108"/>
                  </a:lnTo>
                  <a:lnTo>
                    <a:pt x="2250" y="1114"/>
                  </a:lnTo>
                  <a:lnTo>
                    <a:pt x="2225" y="1131"/>
                  </a:lnTo>
                  <a:lnTo>
                    <a:pt x="2200" y="1163"/>
                  </a:lnTo>
                  <a:lnTo>
                    <a:pt x="2175" y="1142"/>
                  </a:lnTo>
                  <a:lnTo>
                    <a:pt x="2151" y="1105"/>
                  </a:lnTo>
                  <a:lnTo>
                    <a:pt x="2126" y="1058"/>
                  </a:lnTo>
                  <a:lnTo>
                    <a:pt x="2101" y="1037"/>
                  </a:lnTo>
                  <a:lnTo>
                    <a:pt x="2076" y="1049"/>
                  </a:lnTo>
                  <a:lnTo>
                    <a:pt x="2052" y="1095"/>
                  </a:lnTo>
                  <a:lnTo>
                    <a:pt x="2027" y="1146"/>
                  </a:lnTo>
                  <a:lnTo>
                    <a:pt x="2002" y="1183"/>
                  </a:lnTo>
                  <a:lnTo>
                    <a:pt x="1977" y="1199"/>
                  </a:lnTo>
                  <a:lnTo>
                    <a:pt x="1953" y="1249"/>
                  </a:lnTo>
                  <a:lnTo>
                    <a:pt x="1928" y="1280"/>
                  </a:lnTo>
                  <a:lnTo>
                    <a:pt x="1903" y="1285"/>
                  </a:lnTo>
                  <a:lnTo>
                    <a:pt x="1879" y="1285"/>
                  </a:lnTo>
                  <a:lnTo>
                    <a:pt x="1854" y="1284"/>
                  </a:lnTo>
                  <a:lnTo>
                    <a:pt x="1829" y="1288"/>
                  </a:lnTo>
                  <a:lnTo>
                    <a:pt x="1804" y="1292"/>
                  </a:lnTo>
                  <a:lnTo>
                    <a:pt x="1780" y="1291"/>
                  </a:lnTo>
                  <a:lnTo>
                    <a:pt x="1755" y="1285"/>
                  </a:lnTo>
                  <a:lnTo>
                    <a:pt x="1730" y="1282"/>
                  </a:lnTo>
                  <a:lnTo>
                    <a:pt x="1706" y="1260"/>
                  </a:lnTo>
                  <a:lnTo>
                    <a:pt x="1681" y="1233"/>
                  </a:lnTo>
                  <a:lnTo>
                    <a:pt x="1657" y="1211"/>
                  </a:lnTo>
                  <a:lnTo>
                    <a:pt x="1632" y="1205"/>
                  </a:lnTo>
                  <a:lnTo>
                    <a:pt x="1607" y="1206"/>
                  </a:lnTo>
                  <a:lnTo>
                    <a:pt x="1583" y="1176"/>
                  </a:lnTo>
                  <a:lnTo>
                    <a:pt x="1558" y="1097"/>
                  </a:lnTo>
                  <a:lnTo>
                    <a:pt x="1533" y="1023"/>
                  </a:lnTo>
                  <a:lnTo>
                    <a:pt x="1508" y="987"/>
                  </a:lnTo>
                  <a:lnTo>
                    <a:pt x="1484" y="990"/>
                  </a:lnTo>
                  <a:lnTo>
                    <a:pt x="1459" y="1017"/>
                  </a:lnTo>
                  <a:lnTo>
                    <a:pt x="1434" y="1078"/>
                  </a:lnTo>
                  <a:lnTo>
                    <a:pt x="1409" y="1161"/>
                  </a:lnTo>
                  <a:lnTo>
                    <a:pt x="1385" y="1206"/>
                  </a:lnTo>
                  <a:lnTo>
                    <a:pt x="1360" y="1248"/>
                  </a:lnTo>
                  <a:lnTo>
                    <a:pt x="1335" y="1280"/>
                  </a:lnTo>
                  <a:lnTo>
                    <a:pt x="1311" y="1287"/>
                  </a:lnTo>
                  <a:lnTo>
                    <a:pt x="1286" y="1281"/>
                  </a:lnTo>
                  <a:lnTo>
                    <a:pt x="1261" y="1276"/>
                  </a:lnTo>
                  <a:lnTo>
                    <a:pt x="1236" y="1274"/>
                  </a:lnTo>
                  <a:lnTo>
                    <a:pt x="1212" y="1268"/>
                  </a:lnTo>
                  <a:lnTo>
                    <a:pt x="1187" y="1260"/>
                  </a:lnTo>
                  <a:lnTo>
                    <a:pt x="1162" y="1245"/>
                  </a:lnTo>
                  <a:lnTo>
                    <a:pt x="1137" y="1220"/>
                  </a:lnTo>
                  <a:lnTo>
                    <a:pt x="1113" y="1179"/>
                  </a:lnTo>
                  <a:lnTo>
                    <a:pt x="1088" y="1152"/>
                  </a:lnTo>
                  <a:lnTo>
                    <a:pt x="1063" y="1141"/>
                  </a:lnTo>
                  <a:lnTo>
                    <a:pt x="1038" y="1143"/>
                  </a:lnTo>
                  <a:lnTo>
                    <a:pt x="1014" y="1142"/>
                  </a:lnTo>
                  <a:lnTo>
                    <a:pt x="989" y="1041"/>
                  </a:lnTo>
                  <a:lnTo>
                    <a:pt x="964" y="859"/>
                  </a:lnTo>
                  <a:lnTo>
                    <a:pt x="939" y="688"/>
                  </a:lnTo>
                  <a:lnTo>
                    <a:pt x="915" y="606"/>
                  </a:lnTo>
                  <a:lnTo>
                    <a:pt x="890" y="608"/>
                  </a:lnTo>
                  <a:lnTo>
                    <a:pt x="865" y="686"/>
                  </a:lnTo>
                  <a:lnTo>
                    <a:pt x="840" y="813"/>
                  </a:lnTo>
                  <a:lnTo>
                    <a:pt x="816" y="948"/>
                  </a:lnTo>
                  <a:lnTo>
                    <a:pt x="792" y="1028"/>
                  </a:lnTo>
                  <a:lnTo>
                    <a:pt x="767" y="1073"/>
                  </a:lnTo>
                  <a:lnTo>
                    <a:pt x="742" y="1073"/>
                  </a:lnTo>
                  <a:lnTo>
                    <a:pt x="718" y="1052"/>
                  </a:lnTo>
                  <a:lnTo>
                    <a:pt x="693" y="1028"/>
                  </a:lnTo>
                  <a:lnTo>
                    <a:pt x="668" y="1008"/>
                  </a:lnTo>
                  <a:lnTo>
                    <a:pt x="644" y="995"/>
                  </a:lnTo>
                  <a:lnTo>
                    <a:pt x="619" y="984"/>
                  </a:lnTo>
                  <a:lnTo>
                    <a:pt x="594" y="975"/>
                  </a:lnTo>
                  <a:lnTo>
                    <a:pt x="569" y="985"/>
                  </a:lnTo>
                  <a:lnTo>
                    <a:pt x="545" y="991"/>
                  </a:lnTo>
                  <a:lnTo>
                    <a:pt x="520" y="1003"/>
                  </a:lnTo>
                  <a:lnTo>
                    <a:pt x="495" y="1009"/>
                  </a:lnTo>
                  <a:lnTo>
                    <a:pt x="470" y="1024"/>
                  </a:lnTo>
                  <a:lnTo>
                    <a:pt x="446" y="1069"/>
                  </a:lnTo>
                  <a:lnTo>
                    <a:pt x="421" y="1102"/>
                  </a:lnTo>
                  <a:lnTo>
                    <a:pt x="396" y="970"/>
                  </a:lnTo>
                  <a:lnTo>
                    <a:pt x="371" y="741"/>
                  </a:lnTo>
                  <a:lnTo>
                    <a:pt x="347" y="587"/>
                  </a:lnTo>
                  <a:lnTo>
                    <a:pt x="322" y="553"/>
                  </a:lnTo>
                  <a:lnTo>
                    <a:pt x="297" y="614"/>
                  </a:lnTo>
                  <a:lnTo>
                    <a:pt x="272" y="745"/>
                  </a:lnTo>
                  <a:lnTo>
                    <a:pt x="248" y="905"/>
                  </a:lnTo>
                  <a:lnTo>
                    <a:pt x="223" y="1025"/>
                  </a:lnTo>
                  <a:lnTo>
                    <a:pt x="198" y="1127"/>
                  </a:lnTo>
                  <a:lnTo>
                    <a:pt x="173" y="1177"/>
                  </a:lnTo>
                  <a:lnTo>
                    <a:pt x="149" y="1201"/>
                  </a:lnTo>
                  <a:lnTo>
                    <a:pt x="124" y="1195"/>
                  </a:lnTo>
                  <a:lnTo>
                    <a:pt x="99" y="1183"/>
                  </a:lnTo>
                  <a:lnTo>
                    <a:pt x="75" y="1167"/>
                  </a:lnTo>
                  <a:lnTo>
                    <a:pt x="50" y="1145"/>
                  </a:lnTo>
                  <a:lnTo>
                    <a:pt x="25" y="1118"/>
                  </a:lnTo>
                  <a:lnTo>
                    <a:pt x="0" y="108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E16E9628-249D-C104-C7AB-0099F80C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450" y="2884943"/>
              <a:ext cx="3022120" cy="1544339"/>
            </a:xfrm>
            <a:custGeom>
              <a:avLst/>
              <a:gdLst>
                <a:gd name="T0" fmla="*/ 124 w 4153"/>
                <a:gd name="T1" fmla="*/ 642 h 759"/>
                <a:gd name="T2" fmla="*/ 272 w 4153"/>
                <a:gd name="T3" fmla="*/ 192 h 759"/>
                <a:gd name="T4" fmla="*/ 421 w 4153"/>
                <a:gd name="T5" fmla="*/ 548 h 759"/>
                <a:gd name="T6" fmla="*/ 569 w 4153"/>
                <a:gd name="T7" fmla="*/ 432 h 759"/>
                <a:gd name="T8" fmla="*/ 718 w 4153"/>
                <a:gd name="T9" fmla="*/ 499 h 759"/>
                <a:gd name="T10" fmla="*/ 865 w 4153"/>
                <a:gd name="T11" fmla="*/ 134 h 759"/>
                <a:gd name="T12" fmla="*/ 1014 w 4153"/>
                <a:gd name="T13" fmla="*/ 589 h 759"/>
                <a:gd name="T14" fmla="*/ 1162 w 4153"/>
                <a:gd name="T15" fmla="*/ 692 h 759"/>
                <a:gd name="T16" fmla="*/ 1311 w 4153"/>
                <a:gd name="T17" fmla="*/ 734 h 759"/>
                <a:gd name="T18" fmla="*/ 1459 w 4153"/>
                <a:gd name="T19" fmla="*/ 465 h 759"/>
                <a:gd name="T20" fmla="*/ 1607 w 4153"/>
                <a:gd name="T21" fmla="*/ 653 h 759"/>
                <a:gd name="T22" fmla="*/ 1755 w 4153"/>
                <a:gd name="T23" fmla="*/ 732 h 759"/>
                <a:gd name="T24" fmla="*/ 1903 w 4153"/>
                <a:gd name="T25" fmla="*/ 732 h 759"/>
                <a:gd name="T26" fmla="*/ 2052 w 4153"/>
                <a:gd name="T27" fmla="*/ 542 h 759"/>
                <a:gd name="T28" fmla="*/ 2200 w 4153"/>
                <a:gd name="T29" fmla="*/ 610 h 759"/>
                <a:gd name="T30" fmla="*/ 2349 w 4153"/>
                <a:gd name="T31" fmla="*/ 526 h 759"/>
                <a:gd name="T32" fmla="*/ 2497 w 4153"/>
                <a:gd name="T33" fmla="*/ 493 h 759"/>
                <a:gd name="T34" fmla="*/ 2644 w 4153"/>
                <a:gd name="T35" fmla="*/ 90 h 759"/>
                <a:gd name="T36" fmla="*/ 2793 w 4153"/>
                <a:gd name="T37" fmla="*/ 172 h 759"/>
                <a:gd name="T38" fmla="*/ 2941 w 4153"/>
                <a:gd name="T39" fmla="*/ 318 h 759"/>
                <a:gd name="T40" fmla="*/ 3090 w 4153"/>
                <a:gd name="T41" fmla="*/ 459 h 759"/>
                <a:gd name="T42" fmla="*/ 3238 w 4153"/>
                <a:gd name="T43" fmla="*/ 333 h 759"/>
                <a:gd name="T44" fmla="*/ 3387 w 4153"/>
                <a:gd name="T45" fmla="*/ 593 h 759"/>
                <a:gd name="T46" fmla="*/ 3534 w 4153"/>
                <a:gd name="T47" fmla="*/ 650 h 759"/>
                <a:gd name="T48" fmla="*/ 3683 w 4153"/>
                <a:gd name="T49" fmla="*/ 669 h 759"/>
                <a:gd name="T50" fmla="*/ 3831 w 4153"/>
                <a:gd name="T51" fmla="*/ 426 h 759"/>
                <a:gd name="T52" fmla="*/ 3979 w 4153"/>
                <a:gd name="T53" fmla="*/ 597 h 759"/>
                <a:gd name="T54" fmla="*/ 4128 w 4153"/>
                <a:gd name="T55" fmla="*/ 602 h 759"/>
                <a:gd name="T56" fmla="*/ 4054 w 4153"/>
                <a:gd name="T57" fmla="*/ 588 h 759"/>
                <a:gd name="T58" fmla="*/ 3905 w 4153"/>
                <a:gd name="T59" fmla="*/ 415 h 759"/>
                <a:gd name="T60" fmla="*/ 3757 w 4153"/>
                <a:gd name="T61" fmla="*/ 659 h 759"/>
                <a:gd name="T62" fmla="*/ 3608 w 4153"/>
                <a:gd name="T63" fmla="*/ 710 h 759"/>
                <a:gd name="T64" fmla="*/ 3461 w 4153"/>
                <a:gd name="T65" fmla="*/ 591 h 759"/>
                <a:gd name="T66" fmla="*/ 3312 w 4153"/>
                <a:gd name="T67" fmla="*/ 292 h 759"/>
                <a:gd name="T68" fmla="*/ 3164 w 4153"/>
                <a:gd name="T69" fmla="*/ 539 h 759"/>
                <a:gd name="T70" fmla="*/ 3016 w 4153"/>
                <a:gd name="T71" fmla="*/ 435 h 759"/>
                <a:gd name="T72" fmla="*/ 2867 w 4153"/>
                <a:gd name="T73" fmla="*/ 142 h 759"/>
                <a:gd name="T74" fmla="*/ 2719 w 4153"/>
                <a:gd name="T75" fmla="*/ 103 h 759"/>
                <a:gd name="T76" fmla="*/ 2571 w 4153"/>
                <a:gd name="T77" fmla="*/ 358 h 759"/>
                <a:gd name="T78" fmla="*/ 2423 w 4153"/>
                <a:gd name="T79" fmla="*/ 533 h 759"/>
                <a:gd name="T80" fmla="*/ 2274 w 4153"/>
                <a:gd name="T81" fmla="*/ 575 h 759"/>
                <a:gd name="T82" fmla="*/ 2126 w 4153"/>
                <a:gd name="T83" fmla="*/ 524 h 759"/>
                <a:gd name="T84" fmla="*/ 1977 w 4153"/>
                <a:gd name="T85" fmla="*/ 666 h 759"/>
                <a:gd name="T86" fmla="*/ 1829 w 4153"/>
                <a:gd name="T87" fmla="*/ 755 h 759"/>
                <a:gd name="T88" fmla="*/ 1681 w 4153"/>
                <a:gd name="T89" fmla="*/ 699 h 759"/>
                <a:gd name="T90" fmla="*/ 1533 w 4153"/>
                <a:gd name="T91" fmla="*/ 490 h 759"/>
                <a:gd name="T92" fmla="*/ 1385 w 4153"/>
                <a:gd name="T93" fmla="*/ 673 h 759"/>
                <a:gd name="T94" fmla="*/ 1236 w 4153"/>
                <a:gd name="T95" fmla="*/ 740 h 759"/>
                <a:gd name="T96" fmla="*/ 1088 w 4153"/>
                <a:gd name="T97" fmla="*/ 619 h 759"/>
                <a:gd name="T98" fmla="*/ 939 w 4153"/>
                <a:gd name="T99" fmla="*/ 154 h 759"/>
                <a:gd name="T100" fmla="*/ 792 w 4153"/>
                <a:gd name="T101" fmla="*/ 494 h 759"/>
                <a:gd name="T102" fmla="*/ 644 w 4153"/>
                <a:gd name="T103" fmla="*/ 462 h 759"/>
                <a:gd name="T104" fmla="*/ 495 w 4153"/>
                <a:gd name="T105" fmla="*/ 475 h 759"/>
                <a:gd name="T106" fmla="*/ 347 w 4153"/>
                <a:gd name="T107" fmla="*/ 54 h 759"/>
                <a:gd name="T108" fmla="*/ 198 w 4153"/>
                <a:gd name="T109" fmla="*/ 593 h 759"/>
                <a:gd name="T110" fmla="*/ 50 w 4153"/>
                <a:gd name="T111" fmla="*/ 61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53" h="759">
                  <a:moveTo>
                    <a:pt x="0" y="528"/>
                  </a:moveTo>
                  <a:lnTo>
                    <a:pt x="25" y="566"/>
                  </a:lnTo>
                  <a:lnTo>
                    <a:pt x="50" y="593"/>
                  </a:lnTo>
                  <a:lnTo>
                    <a:pt x="75" y="615"/>
                  </a:lnTo>
                  <a:lnTo>
                    <a:pt x="99" y="630"/>
                  </a:lnTo>
                  <a:lnTo>
                    <a:pt x="124" y="642"/>
                  </a:lnTo>
                  <a:lnTo>
                    <a:pt x="149" y="648"/>
                  </a:lnTo>
                  <a:lnTo>
                    <a:pt x="173" y="623"/>
                  </a:lnTo>
                  <a:lnTo>
                    <a:pt x="198" y="573"/>
                  </a:lnTo>
                  <a:lnTo>
                    <a:pt x="223" y="473"/>
                  </a:lnTo>
                  <a:lnTo>
                    <a:pt x="248" y="352"/>
                  </a:lnTo>
                  <a:lnTo>
                    <a:pt x="272" y="192"/>
                  </a:lnTo>
                  <a:lnTo>
                    <a:pt x="297" y="61"/>
                  </a:lnTo>
                  <a:lnTo>
                    <a:pt x="322" y="0"/>
                  </a:lnTo>
                  <a:lnTo>
                    <a:pt x="347" y="34"/>
                  </a:lnTo>
                  <a:lnTo>
                    <a:pt x="371" y="187"/>
                  </a:lnTo>
                  <a:lnTo>
                    <a:pt x="396" y="417"/>
                  </a:lnTo>
                  <a:lnTo>
                    <a:pt x="421" y="548"/>
                  </a:lnTo>
                  <a:lnTo>
                    <a:pt x="446" y="517"/>
                  </a:lnTo>
                  <a:lnTo>
                    <a:pt x="470" y="471"/>
                  </a:lnTo>
                  <a:lnTo>
                    <a:pt x="495" y="456"/>
                  </a:lnTo>
                  <a:lnTo>
                    <a:pt x="520" y="451"/>
                  </a:lnTo>
                  <a:lnTo>
                    <a:pt x="545" y="438"/>
                  </a:lnTo>
                  <a:lnTo>
                    <a:pt x="569" y="432"/>
                  </a:lnTo>
                  <a:lnTo>
                    <a:pt x="594" y="423"/>
                  </a:lnTo>
                  <a:lnTo>
                    <a:pt x="619" y="430"/>
                  </a:lnTo>
                  <a:lnTo>
                    <a:pt x="644" y="443"/>
                  </a:lnTo>
                  <a:lnTo>
                    <a:pt x="668" y="454"/>
                  </a:lnTo>
                  <a:lnTo>
                    <a:pt x="693" y="475"/>
                  </a:lnTo>
                  <a:lnTo>
                    <a:pt x="718" y="499"/>
                  </a:lnTo>
                  <a:lnTo>
                    <a:pt x="742" y="520"/>
                  </a:lnTo>
                  <a:lnTo>
                    <a:pt x="767" y="520"/>
                  </a:lnTo>
                  <a:lnTo>
                    <a:pt x="792" y="475"/>
                  </a:lnTo>
                  <a:lnTo>
                    <a:pt x="816" y="396"/>
                  </a:lnTo>
                  <a:lnTo>
                    <a:pt x="840" y="260"/>
                  </a:lnTo>
                  <a:lnTo>
                    <a:pt x="865" y="134"/>
                  </a:lnTo>
                  <a:lnTo>
                    <a:pt x="890" y="56"/>
                  </a:lnTo>
                  <a:lnTo>
                    <a:pt x="915" y="53"/>
                  </a:lnTo>
                  <a:lnTo>
                    <a:pt x="939" y="135"/>
                  </a:lnTo>
                  <a:lnTo>
                    <a:pt x="964" y="306"/>
                  </a:lnTo>
                  <a:lnTo>
                    <a:pt x="989" y="489"/>
                  </a:lnTo>
                  <a:lnTo>
                    <a:pt x="1014" y="589"/>
                  </a:lnTo>
                  <a:lnTo>
                    <a:pt x="1038" y="590"/>
                  </a:lnTo>
                  <a:lnTo>
                    <a:pt x="1063" y="588"/>
                  </a:lnTo>
                  <a:lnTo>
                    <a:pt x="1088" y="599"/>
                  </a:lnTo>
                  <a:lnTo>
                    <a:pt x="1113" y="626"/>
                  </a:lnTo>
                  <a:lnTo>
                    <a:pt x="1137" y="668"/>
                  </a:lnTo>
                  <a:lnTo>
                    <a:pt x="1162" y="692"/>
                  </a:lnTo>
                  <a:lnTo>
                    <a:pt x="1187" y="708"/>
                  </a:lnTo>
                  <a:lnTo>
                    <a:pt x="1212" y="715"/>
                  </a:lnTo>
                  <a:lnTo>
                    <a:pt x="1236" y="721"/>
                  </a:lnTo>
                  <a:lnTo>
                    <a:pt x="1261" y="723"/>
                  </a:lnTo>
                  <a:lnTo>
                    <a:pt x="1286" y="729"/>
                  </a:lnTo>
                  <a:lnTo>
                    <a:pt x="1311" y="734"/>
                  </a:lnTo>
                  <a:lnTo>
                    <a:pt x="1335" y="728"/>
                  </a:lnTo>
                  <a:lnTo>
                    <a:pt x="1360" y="695"/>
                  </a:lnTo>
                  <a:lnTo>
                    <a:pt x="1385" y="653"/>
                  </a:lnTo>
                  <a:lnTo>
                    <a:pt x="1409" y="609"/>
                  </a:lnTo>
                  <a:lnTo>
                    <a:pt x="1434" y="524"/>
                  </a:lnTo>
                  <a:lnTo>
                    <a:pt x="1459" y="465"/>
                  </a:lnTo>
                  <a:lnTo>
                    <a:pt x="1484" y="437"/>
                  </a:lnTo>
                  <a:lnTo>
                    <a:pt x="1508" y="434"/>
                  </a:lnTo>
                  <a:lnTo>
                    <a:pt x="1533" y="471"/>
                  </a:lnTo>
                  <a:lnTo>
                    <a:pt x="1558" y="544"/>
                  </a:lnTo>
                  <a:lnTo>
                    <a:pt x="1583" y="623"/>
                  </a:lnTo>
                  <a:lnTo>
                    <a:pt x="1607" y="653"/>
                  </a:lnTo>
                  <a:lnTo>
                    <a:pt x="1632" y="652"/>
                  </a:lnTo>
                  <a:lnTo>
                    <a:pt x="1657" y="659"/>
                  </a:lnTo>
                  <a:lnTo>
                    <a:pt x="1681" y="680"/>
                  </a:lnTo>
                  <a:lnTo>
                    <a:pt x="1706" y="707"/>
                  </a:lnTo>
                  <a:lnTo>
                    <a:pt x="1730" y="730"/>
                  </a:lnTo>
                  <a:lnTo>
                    <a:pt x="1755" y="732"/>
                  </a:lnTo>
                  <a:lnTo>
                    <a:pt x="1780" y="739"/>
                  </a:lnTo>
                  <a:lnTo>
                    <a:pt x="1804" y="739"/>
                  </a:lnTo>
                  <a:lnTo>
                    <a:pt x="1829" y="736"/>
                  </a:lnTo>
                  <a:lnTo>
                    <a:pt x="1854" y="732"/>
                  </a:lnTo>
                  <a:lnTo>
                    <a:pt x="1879" y="733"/>
                  </a:lnTo>
                  <a:lnTo>
                    <a:pt x="1903" y="732"/>
                  </a:lnTo>
                  <a:lnTo>
                    <a:pt x="1928" y="728"/>
                  </a:lnTo>
                  <a:lnTo>
                    <a:pt x="1953" y="695"/>
                  </a:lnTo>
                  <a:lnTo>
                    <a:pt x="1977" y="646"/>
                  </a:lnTo>
                  <a:lnTo>
                    <a:pt x="2002" y="630"/>
                  </a:lnTo>
                  <a:lnTo>
                    <a:pt x="2027" y="594"/>
                  </a:lnTo>
                  <a:lnTo>
                    <a:pt x="2052" y="542"/>
                  </a:lnTo>
                  <a:lnTo>
                    <a:pt x="2076" y="496"/>
                  </a:lnTo>
                  <a:lnTo>
                    <a:pt x="2101" y="485"/>
                  </a:lnTo>
                  <a:lnTo>
                    <a:pt x="2126" y="505"/>
                  </a:lnTo>
                  <a:lnTo>
                    <a:pt x="2151" y="551"/>
                  </a:lnTo>
                  <a:lnTo>
                    <a:pt x="2175" y="589"/>
                  </a:lnTo>
                  <a:lnTo>
                    <a:pt x="2200" y="610"/>
                  </a:lnTo>
                  <a:lnTo>
                    <a:pt x="2225" y="577"/>
                  </a:lnTo>
                  <a:lnTo>
                    <a:pt x="2250" y="562"/>
                  </a:lnTo>
                  <a:lnTo>
                    <a:pt x="2274" y="555"/>
                  </a:lnTo>
                  <a:lnTo>
                    <a:pt x="2299" y="559"/>
                  </a:lnTo>
                  <a:lnTo>
                    <a:pt x="2324" y="550"/>
                  </a:lnTo>
                  <a:lnTo>
                    <a:pt x="2349" y="526"/>
                  </a:lnTo>
                  <a:lnTo>
                    <a:pt x="2373" y="514"/>
                  </a:lnTo>
                  <a:lnTo>
                    <a:pt x="2398" y="499"/>
                  </a:lnTo>
                  <a:lnTo>
                    <a:pt x="2423" y="513"/>
                  </a:lnTo>
                  <a:lnTo>
                    <a:pt x="2448" y="527"/>
                  </a:lnTo>
                  <a:lnTo>
                    <a:pt x="2472" y="528"/>
                  </a:lnTo>
                  <a:lnTo>
                    <a:pt x="2497" y="493"/>
                  </a:lnTo>
                  <a:lnTo>
                    <a:pt x="2522" y="461"/>
                  </a:lnTo>
                  <a:lnTo>
                    <a:pt x="2546" y="412"/>
                  </a:lnTo>
                  <a:lnTo>
                    <a:pt x="2571" y="339"/>
                  </a:lnTo>
                  <a:lnTo>
                    <a:pt x="2596" y="255"/>
                  </a:lnTo>
                  <a:lnTo>
                    <a:pt x="2620" y="151"/>
                  </a:lnTo>
                  <a:lnTo>
                    <a:pt x="2644" y="90"/>
                  </a:lnTo>
                  <a:lnTo>
                    <a:pt x="2669" y="58"/>
                  </a:lnTo>
                  <a:lnTo>
                    <a:pt x="2694" y="61"/>
                  </a:lnTo>
                  <a:lnTo>
                    <a:pt x="2719" y="83"/>
                  </a:lnTo>
                  <a:lnTo>
                    <a:pt x="2743" y="137"/>
                  </a:lnTo>
                  <a:lnTo>
                    <a:pt x="2768" y="184"/>
                  </a:lnTo>
                  <a:lnTo>
                    <a:pt x="2793" y="172"/>
                  </a:lnTo>
                  <a:lnTo>
                    <a:pt x="2818" y="115"/>
                  </a:lnTo>
                  <a:lnTo>
                    <a:pt x="2842" y="110"/>
                  </a:lnTo>
                  <a:lnTo>
                    <a:pt x="2867" y="123"/>
                  </a:lnTo>
                  <a:lnTo>
                    <a:pt x="2892" y="186"/>
                  </a:lnTo>
                  <a:lnTo>
                    <a:pt x="2917" y="250"/>
                  </a:lnTo>
                  <a:lnTo>
                    <a:pt x="2941" y="318"/>
                  </a:lnTo>
                  <a:lnTo>
                    <a:pt x="2966" y="369"/>
                  </a:lnTo>
                  <a:lnTo>
                    <a:pt x="2991" y="403"/>
                  </a:lnTo>
                  <a:lnTo>
                    <a:pt x="3016" y="419"/>
                  </a:lnTo>
                  <a:lnTo>
                    <a:pt x="3040" y="445"/>
                  </a:lnTo>
                  <a:lnTo>
                    <a:pt x="3065" y="451"/>
                  </a:lnTo>
                  <a:lnTo>
                    <a:pt x="3090" y="459"/>
                  </a:lnTo>
                  <a:lnTo>
                    <a:pt x="3115" y="469"/>
                  </a:lnTo>
                  <a:lnTo>
                    <a:pt x="3139" y="497"/>
                  </a:lnTo>
                  <a:lnTo>
                    <a:pt x="3164" y="519"/>
                  </a:lnTo>
                  <a:lnTo>
                    <a:pt x="3189" y="491"/>
                  </a:lnTo>
                  <a:lnTo>
                    <a:pt x="3213" y="415"/>
                  </a:lnTo>
                  <a:lnTo>
                    <a:pt x="3238" y="333"/>
                  </a:lnTo>
                  <a:lnTo>
                    <a:pt x="3263" y="262"/>
                  </a:lnTo>
                  <a:lnTo>
                    <a:pt x="3288" y="232"/>
                  </a:lnTo>
                  <a:lnTo>
                    <a:pt x="3312" y="273"/>
                  </a:lnTo>
                  <a:lnTo>
                    <a:pt x="3337" y="383"/>
                  </a:lnTo>
                  <a:lnTo>
                    <a:pt x="3362" y="531"/>
                  </a:lnTo>
                  <a:lnTo>
                    <a:pt x="3387" y="593"/>
                  </a:lnTo>
                  <a:lnTo>
                    <a:pt x="3411" y="555"/>
                  </a:lnTo>
                  <a:lnTo>
                    <a:pt x="3436" y="542"/>
                  </a:lnTo>
                  <a:lnTo>
                    <a:pt x="3461" y="571"/>
                  </a:lnTo>
                  <a:lnTo>
                    <a:pt x="3485" y="607"/>
                  </a:lnTo>
                  <a:lnTo>
                    <a:pt x="3510" y="636"/>
                  </a:lnTo>
                  <a:lnTo>
                    <a:pt x="3534" y="650"/>
                  </a:lnTo>
                  <a:lnTo>
                    <a:pt x="3559" y="669"/>
                  </a:lnTo>
                  <a:lnTo>
                    <a:pt x="3584" y="683"/>
                  </a:lnTo>
                  <a:lnTo>
                    <a:pt x="3608" y="691"/>
                  </a:lnTo>
                  <a:lnTo>
                    <a:pt x="3633" y="686"/>
                  </a:lnTo>
                  <a:lnTo>
                    <a:pt x="3658" y="676"/>
                  </a:lnTo>
                  <a:lnTo>
                    <a:pt x="3683" y="669"/>
                  </a:lnTo>
                  <a:lnTo>
                    <a:pt x="3707" y="663"/>
                  </a:lnTo>
                  <a:lnTo>
                    <a:pt x="3732" y="659"/>
                  </a:lnTo>
                  <a:lnTo>
                    <a:pt x="3757" y="640"/>
                  </a:lnTo>
                  <a:lnTo>
                    <a:pt x="3781" y="572"/>
                  </a:lnTo>
                  <a:lnTo>
                    <a:pt x="3806" y="489"/>
                  </a:lnTo>
                  <a:lnTo>
                    <a:pt x="3831" y="426"/>
                  </a:lnTo>
                  <a:lnTo>
                    <a:pt x="3856" y="386"/>
                  </a:lnTo>
                  <a:lnTo>
                    <a:pt x="3880" y="378"/>
                  </a:lnTo>
                  <a:lnTo>
                    <a:pt x="3905" y="396"/>
                  </a:lnTo>
                  <a:lnTo>
                    <a:pt x="3930" y="479"/>
                  </a:lnTo>
                  <a:lnTo>
                    <a:pt x="3955" y="565"/>
                  </a:lnTo>
                  <a:lnTo>
                    <a:pt x="3979" y="597"/>
                  </a:lnTo>
                  <a:lnTo>
                    <a:pt x="4004" y="573"/>
                  </a:lnTo>
                  <a:lnTo>
                    <a:pt x="4029" y="554"/>
                  </a:lnTo>
                  <a:lnTo>
                    <a:pt x="4054" y="569"/>
                  </a:lnTo>
                  <a:lnTo>
                    <a:pt x="4078" y="574"/>
                  </a:lnTo>
                  <a:lnTo>
                    <a:pt x="4103" y="598"/>
                  </a:lnTo>
                  <a:lnTo>
                    <a:pt x="4128" y="602"/>
                  </a:lnTo>
                  <a:lnTo>
                    <a:pt x="4153" y="583"/>
                  </a:lnTo>
                  <a:lnTo>
                    <a:pt x="4153" y="602"/>
                  </a:lnTo>
                  <a:lnTo>
                    <a:pt x="4128" y="621"/>
                  </a:lnTo>
                  <a:lnTo>
                    <a:pt x="4103" y="618"/>
                  </a:lnTo>
                  <a:lnTo>
                    <a:pt x="4078" y="594"/>
                  </a:lnTo>
                  <a:lnTo>
                    <a:pt x="4054" y="588"/>
                  </a:lnTo>
                  <a:lnTo>
                    <a:pt x="4029" y="574"/>
                  </a:lnTo>
                  <a:lnTo>
                    <a:pt x="4004" y="593"/>
                  </a:lnTo>
                  <a:lnTo>
                    <a:pt x="3979" y="617"/>
                  </a:lnTo>
                  <a:lnTo>
                    <a:pt x="3955" y="585"/>
                  </a:lnTo>
                  <a:lnTo>
                    <a:pt x="3930" y="499"/>
                  </a:lnTo>
                  <a:lnTo>
                    <a:pt x="3905" y="415"/>
                  </a:lnTo>
                  <a:lnTo>
                    <a:pt x="3880" y="398"/>
                  </a:lnTo>
                  <a:lnTo>
                    <a:pt x="3856" y="406"/>
                  </a:lnTo>
                  <a:lnTo>
                    <a:pt x="3831" y="445"/>
                  </a:lnTo>
                  <a:lnTo>
                    <a:pt x="3806" y="508"/>
                  </a:lnTo>
                  <a:lnTo>
                    <a:pt x="3781" y="592"/>
                  </a:lnTo>
                  <a:lnTo>
                    <a:pt x="3757" y="659"/>
                  </a:lnTo>
                  <a:lnTo>
                    <a:pt x="3732" y="678"/>
                  </a:lnTo>
                  <a:lnTo>
                    <a:pt x="3707" y="682"/>
                  </a:lnTo>
                  <a:lnTo>
                    <a:pt x="3683" y="689"/>
                  </a:lnTo>
                  <a:lnTo>
                    <a:pt x="3658" y="695"/>
                  </a:lnTo>
                  <a:lnTo>
                    <a:pt x="3633" y="706"/>
                  </a:lnTo>
                  <a:lnTo>
                    <a:pt x="3608" y="710"/>
                  </a:lnTo>
                  <a:lnTo>
                    <a:pt x="3584" y="702"/>
                  </a:lnTo>
                  <a:lnTo>
                    <a:pt x="3559" y="689"/>
                  </a:lnTo>
                  <a:lnTo>
                    <a:pt x="3534" y="669"/>
                  </a:lnTo>
                  <a:lnTo>
                    <a:pt x="3510" y="655"/>
                  </a:lnTo>
                  <a:lnTo>
                    <a:pt x="3485" y="626"/>
                  </a:lnTo>
                  <a:lnTo>
                    <a:pt x="3461" y="591"/>
                  </a:lnTo>
                  <a:lnTo>
                    <a:pt x="3436" y="561"/>
                  </a:lnTo>
                  <a:lnTo>
                    <a:pt x="3411" y="574"/>
                  </a:lnTo>
                  <a:lnTo>
                    <a:pt x="3387" y="612"/>
                  </a:lnTo>
                  <a:lnTo>
                    <a:pt x="3362" y="550"/>
                  </a:lnTo>
                  <a:lnTo>
                    <a:pt x="3337" y="403"/>
                  </a:lnTo>
                  <a:lnTo>
                    <a:pt x="3312" y="292"/>
                  </a:lnTo>
                  <a:lnTo>
                    <a:pt x="3288" y="251"/>
                  </a:lnTo>
                  <a:lnTo>
                    <a:pt x="3263" y="282"/>
                  </a:lnTo>
                  <a:lnTo>
                    <a:pt x="3238" y="354"/>
                  </a:lnTo>
                  <a:lnTo>
                    <a:pt x="3213" y="434"/>
                  </a:lnTo>
                  <a:lnTo>
                    <a:pt x="3189" y="510"/>
                  </a:lnTo>
                  <a:lnTo>
                    <a:pt x="3164" y="539"/>
                  </a:lnTo>
                  <a:lnTo>
                    <a:pt x="3139" y="516"/>
                  </a:lnTo>
                  <a:lnTo>
                    <a:pt x="3115" y="488"/>
                  </a:lnTo>
                  <a:lnTo>
                    <a:pt x="3090" y="478"/>
                  </a:lnTo>
                  <a:lnTo>
                    <a:pt x="3065" y="472"/>
                  </a:lnTo>
                  <a:lnTo>
                    <a:pt x="3040" y="464"/>
                  </a:lnTo>
                  <a:lnTo>
                    <a:pt x="3016" y="435"/>
                  </a:lnTo>
                  <a:lnTo>
                    <a:pt x="2991" y="423"/>
                  </a:lnTo>
                  <a:lnTo>
                    <a:pt x="2966" y="388"/>
                  </a:lnTo>
                  <a:lnTo>
                    <a:pt x="2941" y="337"/>
                  </a:lnTo>
                  <a:lnTo>
                    <a:pt x="2917" y="269"/>
                  </a:lnTo>
                  <a:lnTo>
                    <a:pt x="2892" y="207"/>
                  </a:lnTo>
                  <a:lnTo>
                    <a:pt x="2867" y="142"/>
                  </a:lnTo>
                  <a:lnTo>
                    <a:pt x="2842" y="129"/>
                  </a:lnTo>
                  <a:lnTo>
                    <a:pt x="2818" y="135"/>
                  </a:lnTo>
                  <a:lnTo>
                    <a:pt x="2793" y="192"/>
                  </a:lnTo>
                  <a:lnTo>
                    <a:pt x="2768" y="203"/>
                  </a:lnTo>
                  <a:lnTo>
                    <a:pt x="2743" y="156"/>
                  </a:lnTo>
                  <a:lnTo>
                    <a:pt x="2719" y="103"/>
                  </a:lnTo>
                  <a:lnTo>
                    <a:pt x="2694" y="80"/>
                  </a:lnTo>
                  <a:lnTo>
                    <a:pt x="2669" y="77"/>
                  </a:lnTo>
                  <a:lnTo>
                    <a:pt x="2644" y="110"/>
                  </a:lnTo>
                  <a:lnTo>
                    <a:pt x="2620" y="170"/>
                  </a:lnTo>
                  <a:lnTo>
                    <a:pt x="2596" y="275"/>
                  </a:lnTo>
                  <a:lnTo>
                    <a:pt x="2571" y="358"/>
                  </a:lnTo>
                  <a:lnTo>
                    <a:pt x="2546" y="431"/>
                  </a:lnTo>
                  <a:lnTo>
                    <a:pt x="2522" y="480"/>
                  </a:lnTo>
                  <a:lnTo>
                    <a:pt x="2497" y="512"/>
                  </a:lnTo>
                  <a:lnTo>
                    <a:pt x="2472" y="547"/>
                  </a:lnTo>
                  <a:lnTo>
                    <a:pt x="2448" y="547"/>
                  </a:lnTo>
                  <a:lnTo>
                    <a:pt x="2423" y="533"/>
                  </a:lnTo>
                  <a:lnTo>
                    <a:pt x="2398" y="519"/>
                  </a:lnTo>
                  <a:lnTo>
                    <a:pt x="2373" y="534"/>
                  </a:lnTo>
                  <a:lnTo>
                    <a:pt x="2349" y="546"/>
                  </a:lnTo>
                  <a:lnTo>
                    <a:pt x="2324" y="570"/>
                  </a:lnTo>
                  <a:lnTo>
                    <a:pt x="2299" y="578"/>
                  </a:lnTo>
                  <a:lnTo>
                    <a:pt x="2274" y="575"/>
                  </a:lnTo>
                  <a:lnTo>
                    <a:pt x="2250" y="581"/>
                  </a:lnTo>
                  <a:lnTo>
                    <a:pt x="2225" y="597"/>
                  </a:lnTo>
                  <a:lnTo>
                    <a:pt x="2200" y="629"/>
                  </a:lnTo>
                  <a:lnTo>
                    <a:pt x="2175" y="608"/>
                  </a:lnTo>
                  <a:lnTo>
                    <a:pt x="2151" y="571"/>
                  </a:lnTo>
                  <a:lnTo>
                    <a:pt x="2126" y="524"/>
                  </a:lnTo>
                  <a:lnTo>
                    <a:pt x="2101" y="504"/>
                  </a:lnTo>
                  <a:lnTo>
                    <a:pt x="2076" y="516"/>
                  </a:lnTo>
                  <a:lnTo>
                    <a:pt x="2052" y="562"/>
                  </a:lnTo>
                  <a:lnTo>
                    <a:pt x="2027" y="613"/>
                  </a:lnTo>
                  <a:lnTo>
                    <a:pt x="2002" y="650"/>
                  </a:lnTo>
                  <a:lnTo>
                    <a:pt x="1977" y="666"/>
                  </a:lnTo>
                  <a:lnTo>
                    <a:pt x="1953" y="715"/>
                  </a:lnTo>
                  <a:lnTo>
                    <a:pt x="1928" y="747"/>
                  </a:lnTo>
                  <a:lnTo>
                    <a:pt x="1903" y="751"/>
                  </a:lnTo>
                  <a:lnTo>
                    <a:pt x="1879" y="752"/>
                  </a:lnTo>
                  <a:lnTo>
                    <a:pt x="1854" y="751"/>
                  </a:lnTo>
                  <a:lnTo>
                    <a:pt x="1829" y="755"/>
                  </a:lnTo>
                  <a:lnTo>
                    <a:pt x="1804" y="759"/>
                  </a:lnTo>
                  <a:lnTo>
                    <a:pt x="1780" y="758"/>
                  </a:lnTo>
                  <a:lnTo>
                    <a:pt x="1755" y="752"/>
                  </a:lnTo>
                  <a:lnTo>
                    <a:pt x="1730" y="749"/>
                  </a:lnTo>
                  <a:lnTo>
                    <a:pt x="1706" y="727"/>
                  </a:lnTo>
                  <a:lnTo>
                    <a:pt x="1681" y="699"/>
                  </a:lnTo>
                  <a:lnTo>
                    <a:pt x="1657" y="678"/>
                  </a:lnTo>
                  <a:lnTo>
                    <a:pt x="1632" y="671"/>
                  </a:lnTo>
                  <a:lnTo>
                    <a:pt x="1607" y="673"/>
                  </a:lnTo>
                  <a:lnTo>
                    <a:pt x="1583" y="643"/>
                  </a:lnTo>
                  <a:lnTo>
                    <a:pt x="1558" y="563"/>
                  </a:lnTo>
                  <a:lnTo>
                    <a:pt x="1533" y="490"/>
                  </a:lnTo>
                  <a:lnTo>
                    <a:pt x="1508" y="454"/>
                  </a:lnTo>
                  <a:lnTo>
                    <a:pt x="1484" y="456"/>
                  </a:lnTo>
                  <a:lnTo>
                    <a:pt x="1459" y="484"/>
                  </a:lnTo>
                  <a:lnTo>
                    <a:pt x="1434" y="545"/>
                  </a:lnTo>
                  <a:lnTo>
                    <a:pt x="1409" y="628"/>
                  </a:lnTo>
                  <a:lnTo>
                    <a:pt x="1385" y="673"/>
                  </a:lnTo>
                  <a:lnTo>
                    <a:pt x="1360" y="715"/>
                  </a:lnTo>
                  <a:lnTo>
                    <a:pt x="1335" y="747"/>
                  </a:lnTo>
                  <a:lnTo>
                    <a:pt x="1311" y="753"/>
                  </a:lnTo>
                  <a:lnTo>
                    <a:pt x="1286" y="748"/>
                  </a:lnTo>
                  <a:lnTo>
                    <a:pt x="1261" y="742"/>
                  </a:lnTo>
                  <a:lnTo>
                    <a:pt x="1236" y="740"/>
                  </a:lnTo>
                  <a:lnTo>
                    <a:pt x="1212" y="734"/>
                  </a:lnTo>
                  <a:lnTo>
                    <a:pt x="1187" y="727"/>
                  </a:lnTo>
                  <a:lnTo>
                    <a:pt x="1162" y="711"/>
                  </a:lnTo>
                  <a:lnTo>
                    <a:pt x="1137" y="687"/>
                  </a:lnTo>
                  <a:lnTo>
                    <a:pt x="1113" y="646"/>
                  </a:lnTo>
                  <a:lnTo>
                    <a:pt x="1088" y="619"/>
                  </a:lnTo>
                  <a:lnTo>
                    <a:pt x="1063" y="608"/>
                  </a:lnTo>
                  <a:lnTo>
                    <a:pt x="1038" y="609"/>
                  </a:lnTo>
                  <a:lnTo>
                    <a:pt x="1014" y="608"/>
                  </a:lnTo>
                  <a:lnTo>
                    <a:pt x="989" y="508"/>
                  </a:lnTo>
                  <a:lnTo>
                    <a:pt x="964" y="326"/>
                  </a:lnTo>
                  <a:lnTo>
                    <a:pt x="939" y="154"/>
                  </a:lnTo>
                  <a:lnTo>
                    <a:pt x="915" y="72"/>
                  </a:lnTo>
                  <a:lnTo>
                    <a:pt x="890" y="75"/>
                  </a:lnTo>
                  <a:lnTo>
                    <a:pt x="865" y="153"/>
                  </a:lnTo>
                  <a:lnTo>
                    <a:pt x="840" y="280"/>
                  </a:lnTo>
                  <a:lnTo>
                    <a:pt x="816" y="415"/>
                  </a:lnTo>
                  <a:lnTo>
                    <a:pt x="792" y="494"/>
                  </a:lnTo>
                  <a:lnTo>
                    <a:pt x="767" y="540"/>
                  </a:lnTo>
                  <a:lnTo>
                    <a:pt x="742" y="539"/>
                  </a:lnTo>
                  <a:lnTo>
                    <a:pt x="718" y="519"/>
                  </a:lnTo>
                  <a:lnTo>
                    <a:pt x="693" y="494"/>
                  </a:lnTo>
                  <a:lnTo>
                    <a:pt x="668" y="475"/>
                  </a:lnTo>
                  <a:lnTo>
                    <a:pt x="644" y="462"/>
                  </a:lnTo>
                  <a:lnTo>
                    <a:pt x="619" y="450"/>
                  </a:lnTo>
                  <a:lnTo>
                    <a:pt x="594" y="442"/>
                  </a:lnTo>
                  <a:lnTo>
                    <a:pt x="569" y="451"/>
                  </a:lnTo>
                  <a:lnTo>
                    <a:pt x="545" y="458"/>
                  </a:lnTo>
                  <a:lnTo>
                    <a:pt x="520" y="470"/>
                  </a:lnTo>
                  <a:lnTo>
                    <a:pt x="495" y="475"/>
                  </a:lnTo>
                  <a:lnTo>
                    <a:pt x="470" y="491"/>
                  </a:lnTo>
                  <a:lnTo>
                    <a:pt x="446" y="536"/>
                  </a:lnTo>
                  <a:lnTo>
                    <a:pt x="421" y="568"/>
                  </a:lnTo>
                  <a:lnTo>
                    <a:pt x="396" y="436"/>
                  </a:lnTo>
                  <a:lnTo>
                    <a:pt x="371" y="208"/>
                  </a:lnTo>
                  <a:lnTo>
                    <a:pt x="347" y="54"/>
                  </a:lnTo>
                  <a:lnTo>
                    <a:pt x="322" y="19"/>
                  </a:lnTo>
                  <a:lnTo>
                    <a:pt x="297" y="81"/>
                  </a:lnTo>
                  <a:lnTo>
                    <a:pt x="272" y="211"/>
                  </a:lnTo>
                  <a:lnTo>
                    <a:pt x="248" y="372"/>
                  </a:lnTo>
                  <a:lnTo>
                    <a:pt x="223" y="492"/>
                  </a:lnTo>
                  <a:lnTo>
                    <a:pt x="198" y="593"/>
                  </a:lnTo>
                  <a:lnTo>
                    <a:pt x="173" y="644"/>
                  </a:lnTo>
                  <a:lnTo>
                    <a:pt x="149" y="668"/>
                  </a:lnTo>
                  <a:lnTo>
                    <a:pt x="124" y="662"/>
                  </a:lnTo>
                  <a:lnTo>
                    <a:pt x="99" y="650"/>
                  </a:lnTo>
                  <a:lnTo>
                    <a:pt x="75" y="634"/>
                  </a:lnTo>
                  <a:lnTo>
                    <a:pt x="50" y="612"/>
                  </a:lnTo>
                  <a:lnTo>
                    <a:pt x="25" y="585"/>
                  </a:lnTo>
                  <a:lnTo>
                    <a:pt x="0" y="547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BF9000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200" name="Textfeld 1199">
            <a:extLst>
              <a:ext uri="{FF2B5EF4-FFF2-40B4-BE49-F238E27FC236}">
                <a16:creationId xmlns:a16="http://schemas.microsoft.com/office/drawing/2014/main" id="{4EA19458-605E-6B49-A38A-63FDFD8C03AC}"/>
              </a:ext>
            </a:extLst>
          </p:cNvPr>
          <p:cNvSpPr txBox="1"/>
          <p:nvPr/>
        </p:nvSpPr>
        <p:spPr>
          <a:xfrm>
            <a:off x="1457975" y="690078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Nachtrag </a:t>
            </a:r>
            <a:b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</a:b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zum Jahr </a:t>
            </a:r>
            <a:b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</a:br>
            <a:r>
              <a:rPr lang="de-DE" sz="44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2024</a:t>
            </a:r>
            <a:endParaRPr lang="de-DE" sz="3200" dirty="0">
              <a:solidFill>
                <a:srgbClr val="3F738D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Barlow Condensed Medium" panose="00000606000000000000" pitchFamily="2" charset="0"/>
            </a:endParaRP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A22D6F0-5059-154F-CB26-7AA742C2D790}"/>
              </a:ext>
            </a:extLst>
          </p:cNvPr>
          <p:cNvGrpSpPr/>
          <p:nvPr/>
        </p:nvGrpSpPr>
        <p:grpSpPr>
          <a:xfrm>
            <a:off x="4980582" y="2266167"/>
            <a:ext cx="1187426" cy="1385496"/>
            <a:chOff x="4901481" y="2266167"/>
            <a:chExt cx="1705247" cy="1385496"/>
          </a:xfrm>
        </p:grpSpPr>
        <p:sp>
          <p:nvSpPr>
            <p:cNvPr id="310" name="Rectangle 44">
              <a:extLst>
                <a:ext uri="{FF2B5EF4-FFF2-40B4-BE49-F238E27FC236}">
                  <a16:creationId xmlns:a16="http://schemas.microsoft.com/office/drawing/2014/main" id="{C2890C12-921D-86B9-A58A-9ED5D224F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481" y="2266167"/>
              <a:ext cx="1626567" cy="8159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Day-Ahead-</a:t>
              </a:r>
              <a:b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Strompreis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82</a:t>
              </a:r>
              <a:r>
                <a:rPr lang="de-DE" b="1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 </a:t>
              </a:r>
              <a:r>
                <a:rPr lang="de-DE" sz="1200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ct/kWh</a:t>
              </a:r>
              <a:endParaRPr kumimoji="0" lang="de-DE" sz="1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46150A7D-8C1D-3855-185D-67CDE9E85269}"/>
                </a:ext>
              </a:extLst>
            </p:cNvPr>
            <p:cNvSpPr/>
            <p:nvPr/>
          </p:nvSpPr>
          <p:spPr>
            <a:xfrm>
              <a:off x="4915088" y="3087437"/>
              <a:ext cx="1691640" cy="564226"/>
            </a:xfrm>
            <a:custGeom>
              <a:avLst/>
              <a:gdLst>
                <a:gd name="connsiteX0" fmla="*/ 0 w 1691640"/>
                <a:gd name="connsiteY0" fmla="*/ 0 h 1021080"/>
                <a:gd name="connsiteX1" fmla="*/ 1611630 w 1691640"/>
                <a:gd name="connsiteY1" fmla="*/ 0 h 1021080"/>
                <a:gd name="connsiteX2" fmla="*/ 1691640 w 1691640"/>
                <a:gd name="connsiteY2" fmla="*/ 80010 h 1021080"/>
                <a:gd name="connsiteX3" fmla="*/ 1691640 w 1691640"/>
                <a:gd name="connsiteY3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1640" h="1021080">
                  <a:moveTo>
                    <a:pt x="0" y="0"/>
                  </a:moveTo>
                  <a:lnTo>
                    <a:pt x="1611630" y="0"/>
                  </a:lnTo>
                  <a:lnTo>
                    <a:pt x="1691640" y="80010"/>
                  </a:lnTo>
                  <a:lnTo>
                    <a:pt x="1691640" y="1021080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7D811E40-247B-6E17-DC87-7FD15A5AD87D}"/>
              </a:ext>
            </a:extLst>
          </p:cNvPr>
          <p:cNvSpPr txBox="1"/>
          <p:nvPr/>
        </p:nvSpPr>
        <p:spPr>
          <a:xfrm>
            <a:off x="284619" y="523387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latin typeface="Barlow Condensed" panose="00000506000000000000" pitchFamily="2" charset="0"/>
              </a:rPr>
              <a:t>Wichtig wären </a:t>
            </a:r>
            <a:r>
              <a:rPr lang="de-DE" b="1" dirty="0">
                <a:latin typeface="Barlow Condensed" panose="00000506000000000000" pitchFamily="2" charset="0"/>
              </a:rPr>
              <a:t>Alternativen zu </a:t>
            </a:r>
            <a:br>
              <a:rPr lang="de-DE" b="1" dirty="0">
                <a:latin typeface="Barlow Condensed" panose="00000506000000000000" pitchFamily="2" charset="0"/>
              </a:rPr>
            </a:br>
            <a:r>
              <a:rPr lang="de-DE" b="1" dirty="0">
                <a:latin typeface="Barlow Condensed" panose="00000506000000000000" pitchFamily="2" charset="0"/>
              </a:rPr>
              <a:t>Gaskraftwerken  </a:t>
            </a:r>
            <a:r>
              <a:rPr lang="de-DE" dirty="0">
                <a:latin typeface="Barlow Condensed" panose="00000506000000000000" pitchFamily="2" charset="0"/>
              </a:rPr>
              <a:t>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58A1E2F-EC70-5D0C-4A61-7809282F81BB}"/>
              </a:ext>
            </a:extLst>
          </p:cNvPr>
          <p:cNvSpPr txBox="1"/>
          <p:nvPr/>
        </p:nvSpPr>
        <p:spPr>
          <a:xfrm>
            <a:off x="1430298" y="6119814"/>
            <a:ext cx="7649008" cy="483590"/>
          </a:xfrm>
          <a:prstGeom prst="rect">
            <a:avLst/>
          </a:prstGeom>
          <a:solidFill>
            <a:srgbClr val="C00000"/>
          </a:solidFill>
        </p:spPr>
        <p:txBody>
          <a:bodyPr vert="horz" wrap="none" lIns="91440" tIns="45720" rIns="91440" bIns="45720" rtlCol="0">
            <a:noAutofit/>
          </a:bodyPr>
          <a:lstStyle>
            <a:defPPr>
              <a:defRPr lang="de-DE"/>
            </a:defPPr>
            <a:lvl1pPr>
              <a:buClr>
                <a:srgbClr val="3F738D"/>
              </a:buClr>
              <a:buSzPct val="120000"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defRPr>
            </a:lvl1pPr>
          </a:lstStyle>
          <a:p>
            <a:r>
              <a:rPr lang="de-DE" dirty="0"/>
              <a:t>… die auch wirklich laufen, wenn sie gebraucht werden! </a:t>
            </a:r>
          </a:p>
        </p:txBody>
      </p: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62AF43CD-2DD2-043A-1A28-728DEA1EE259}"/>
              </a:ext>
            </a:extLst>
          </p:cNvPr>
          <p:cNvGrpSpPr/>
          <p:nvPr/>
        </p:nvGrpSpPr>
        <p:grpSpPr>
          <a:xfrm>
            <a:off x="8184232" y="620688"/>
            <a:ext cx="3397077" cy="5800505"/>
            <a:chOff x="8184232" y="620688"/>
            <a:chExt cx="3397077" cy="5800505"/>
          </a:xfrm>
        </p:grpSpPr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AC89F7D5-908A-A795-98ED-AC0B2DC900C1}"/>
                </a:ext>
              </a:extLst>
            </p:cNvPr>
            <p:cNvGrpSpPr/>
            <p:nvPr/>
          </p:nvGrpSpPr>
          <p:grpSpPr>
            <a:xfrm>
              <a:off x="8184232" y="620688"/>
              <a:ext cx="3397077" cy="5800505"/>
              <a:chOff x="8243471" y="362547"/>
              <a:chExt cx="3397077" cy="5800505"/>
            </a:xfrm>
          </p:grpSpPr>
          <p:sp>
            <p:nvSpPr>
              <p:cNvPr id="167" name="Textfeld 166">
                <a:extLst>
                  <a:ext uri="{FF2B5EF4-FFF2-40B4-BE49-F238E27FC236}">
                    <a16:creationId xmlns:a16="http://schemas.microsoft.com/office/drawing/2014/main" id="{548025F8-0256-FF20-C105-E46A353FE432}"/>
                  </a:ext>
                </a:extLst>
              </p:cNvPr>
              <p:cNvSpPr txBox="1"/>
              <p:nvPr/>
            </p:nvSpPr>
            <p:spPr>
              <a:xfrm>
                <a:off x="8403449" y="5464151"/>
                <a:ext cx="3237099" cy="69890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   Mo       Di       Mi        Do      Fr       Sa       So</a:t>
                </a:r>
              </a:p>
            </p:txBody>
          </p:sp>
          <p:grpSp>
            <p:nvGrpSpPr>
              <p:cNvPr id="168" name="Gruppieren 167">
                <a:extLst>
                  <a:ext uri="{FF2B5EF4-FFF2-40B4-BE49-F238E27FC236}">
                    <a16:creationId xmlns:a16="http://schemas.microsoft.com/office/drawing/2014/main" id="{7A9A7CD8-DFB5-164D-9BBA-78D85A515E28}"/>
                  </a:ext>
                </a:extLst>
              </p:cNvPr>
              <p:cNvGrpSpPr/>
              <p:nvPr/>
            </p:nvGrpSpPr>
            <p:grpSpPr>
              <a:xfrm>
                <a:off x="8243471" y="362547"/>
                <a:ext cx="3317879" cy="5223459"/>
                <a:chOff x="8243471" y="362547"/>
                <a:chExt cx="3317879" cy="5223459"/>
              </a:xfrm>
            </p:grpSpPr>
            <p:grpSp>
              <p:nvGrpSpPr>
                <p:cNvPr id="169" name="Gruppieren 168">
                  <a:extLst>
                    <a:ext uri="{FF2B5EF4-FFF2-40B4-BE49-F238E27FC236}">
                      <a16:creationId xmlns:a16="http://schemas.microsoft.com/office/drawing/2014/main" id="{9383BA3E-15D5-6506-F896-1D37B2D244B1}"/>
                    </a:ext>
                  </a:extLst>
                </p:cNvPr>
                <p:cNvGrpSpPr/>
                <p:nvPr/>
              </p:nvGrpSpPr>
              <p:grpSpPr>
                <a:xfrm>
                  <a:off x="8499957" y="2366924"/>
                  <a:ext cx="3061393" cy="2478386"/>
                  <a:chOff x="1008053" y="1256507"/>
                  <a:chExt cx="4679959" cy="2639377"/>
                </a:xfrm>
              </p:grpSpPr>
              <p:cxnSp>
                <p:nvCxnSpPr>
                  <p:cNvPr id="186" name="Gerader Verbinder 185">
                    <a:extLst>
                      <a:ext uri="{FF2B5EF4-FFF2-40B4-BE49-F238E27FC236}">
                        <a16:creationId xmlns:a16="http://schemas.microsoft.com/office/drawing/2014/main" id="{98B161D6-4A05-3DDF-A982-72EFB1A8B969}"/>
                      </a:ext>
                    </a:extLst>
                  </p:cNvPr>
                  <p:cNvCxnSpPr/>
                  <p:nvPr/>
                </p:nvCxnSpPr>
                <p:spPr>
                  <a:xfrm>
                    <a:off x="1008061" y="1256507"/>
                    <a:ext cx="4679951" cy="8777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7" name="Gerader Verbinder 186">
                    <a:extLst>
                      <a:ext uri="{FF2B5EF4-FFF2-40B4-BE49-F238E27FC236}">
                        <a16:creationId xmlns:a16="http://schemas.microsoft.com/office/drawing/2014/main" id="{DB63C549-D95A-4A0B-94AC-C04B6B5A64CB}"/>
                      </a:ext>
                    </a:extLst>
                  </p:cNvPr>
                  <p:cNvCxnSpPr/>
                  <p:nvPr/>
                </p:nvCxnSpPr>
                <p:spPr>
                  <a:xfrm>
                    <a:off x="1008059" y="1914157"/>
                    <a:ext cx="4679951" cy="8777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8" name="Gerader Verbinder 187">
                    <a:extLst>
                      <a:ext uri="{FF2B5EF4-FFF2-40B4-BE49-F238E27FC236}">
                        <a16:creationId xmlns:a16="http://schemas.microsoft.com/office/drawing/2014/main" id="{F50376A8-6434-4EB6-8572-65ECDD212DD7}"/>
                      </a:ext>
                    </a:extLst>
                  </p:cNvPr>
                  <p:cNvCxnSpPr/>
                  <p:nvPr/>
                </p:nvCxnSpPr>
                <p:spPr>
                  <a:xfrm>
                    <a:off x="1008057" y="2571807"/>
                    <a:ext cx="4679951" cy="8777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9" name="Gerader Verbinder 188">
                    <a:extLst>
                      <a:ext uri="{FF2B5EF4-FFF2-40B4-BE49-F238E27FC236}">
                        <a16:creationId xmlns:a16="http://schemas.microsoft.com/office/drawing/2014/main" id="{DD003F24-D9DA-229D-CB85-C7207A0CFFCF}"/>
                      </a:ext>
                    </a:extLst>
                  </p:cNvPr>
                  <p:cNvCxnSpPr/>
                  <p:nvPr/>
                </p:nvCxnSpPr>
                <p:spPr>
                  <a:xfrm>
                    <a:off x="1008055" y="3229457"/>
                    <a:ext cx="4679951" cy="8777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0" name="Gerader Verbinder 189">
                    <a:extLst>
                      <a:ext uri="{FF2B5EF4-FFF2-40B4-BE49-F238E27FC236}">
                        <a16:creationId xmlns:a16="http://schemas.microsoft.com/office/drawing/2014/main" id="{99CAA9A3-8429-5D16-C964-BB04B3C4894A}"/>
                      </a:ext>
                    </a:extLst>
                  </p:cNvPr>
                  <p:cNvCxnSpPr/>
                  <p:nvPr/>
                </p:nvCxnSpPr>
                <p:spPr>
                  <a:xfrm>
                    <a:off x="1008053" y="3887107"/>
                    <a:ext cx="4679951" cy="8777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70" name="Gruppieren 169">
                  <a:extLst>
                    <a:ext uri="{FF2B5EF4-FFF2-40B4-BE49-F238E27FC236}">
                      <a16:creationId xmlns:a16="http://schemas.microsoft.com/office/drawing/2014/main" id="{CE17688B-D5C2-C76A-826A-3CE0B374BD2E}"/>
                    </a:ext>
                  </a:extLst>
                </p:cNvPr>
                <p:cNvGrpSpPr/>
                <p:nvPr/>
              </p:nvGrpSpPr>
              <p:grpSpPr>
                <a:xfrm>
                  <a:off x="8243471" y="2243199"/>
                  <a:ext cx="208537" cy="3342807"/>
                  <a:chOff x="5981700" y="1154113"/>
                  <a:chExt cx="318791" cy="3559949"/>
                </a:xfrm>
                <a:noFill/>
              </p:grpSpPr>
              <p:sp>
                <p:nvSpPr>
                  <p:cNvPr id="180" name="Rectangle 146">
                    <a:extLst>
                      <a:ext uri="{FF2B5EF4-FFF2-40B4-BE49-F238E27FC236}">
                        <a16:creationId xmlns:a16="http://schemas.microsoft.com/office/drawing/2014/main" id="{2068EDF1-6448-4331-95D4-579F7D00F2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97898" y="4437063"/>
                    <a:ext cx="102593" cy="276999"/>
                  </a:xfrm>
                  <a:prstGeom prst="rect">
                    <a:avLst/>
                  </a:prstGeom>
                  <a:grpFill/>
                </p:spPr>
                <p:txBody>
                  <a:bodyPr vert="horz" wrap="none" lIns="0" tIns="0" rIns="0" bIns="0" rtlCol="0">
                    <a:noAutofit/>
                  </a:bodyPr>
                  <a:lstStyle/>
                  <a:p>
                    <a:pPr algn="ctr">
                      <a:buClr>
                        <a:srgbClr val="3F738D"/>
                      </a:buClr>
                      <a:buSzPct val="120000"/>
                    </a:pPr>
                    <a: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  <a:t>0</a:t>
                    </a:r>
                  </a:p>
                </p:txBody>
              </p:sp>
              <p:sp>
                <p:nvSpPr>
                  <p:cNvPr id="181" name="Rectangle 147">
                    <a:extLst>
                      <a:ext uri="{FF2B5EF4-FFF2-40B4-BE49-F238E27FC236}">
                        <a16:creationId xmlns:a16="http://schemas.microsoft.com/office/drawing/2014/main" id="{38054BAE-F7AA-754F-7BFA-713F4A409B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22975" y="3778250"/>
                    <a:ext cx="271463" cy="265113"/>
                  </a:xfrm>
                  <a:prstGeom prst="rect">
                    <a:avLst/>
                  </a:prstGeom>
                  <a:grpFill/>
                </p:spPr>
                <p:txBody>
                  <a:bodyPr vert="horz" wrap="none" lIns="0" tIns="0" rIns="0" bIns="0" rtlCol="0">
                    <a:noAutofit/>
                  </a:bodyPr>
                  <a:lstStyle/>
                  <a:p>
                    <a:pPr algn="ctr">
                      <a:buClr>
                        <a:srgbClr val="3F738D"/>
                      </a:buClr>
                      <a:buSzPct val="120000"/>
                    </a:pPr>
                    <a: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  <a:t>20</a:t>
                    </a:r>
                  </a:p>
                </p:txBody>
              </p:sp>
              <p:sp>
                <p:nvSpPr>
                  <p:cNvPr id="182" name="Rectangle 148">
                    <a:extLst>
                      <a:ext uri="{FF2B5EF4-FFF2-40B4-BE49-F238E27FC236}">
                        <a16:creationId xmlns:a16="http://schemas.microsoft.com/office/drawing/2014/main" id="{5FB10224-1AB7-5009-77A1-032FCCA886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22975" y="3122613"/>
                    <a:ext cx="271463" cy="263525"/>
                  </a:xfrm>
                  <a:prstGeom prst="rect">
                    <a:avLst/>
                  </a:prstGeom>
                  <a:grpFill/>
                </p:spPr>
                <p:txBody>
                  <a:bodyPr vert="horz" wrap="none" lIns="0" tIns="0" rIns="0" bIns="0" rtlCol="0">
                    <a:noAutofit/>
                  </a:bodyPr>
                  <a:lstStyle/>
                  <a:p>
                    <a:pPr algn="ctr">
                      <a:buClr>
                        <a:srgbClr val="3F738D"/>
                      </a:buClr>
                      <a:buSzPct val="120000"/>
                    </a:pPr>
                    <a: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  <a:t>40</a:t>
                    </a:r>
                  </a:p>
                </p:txBody>
              </p:sp>
              <p:sp>
                <p:nvSpPr>
                  <p:cNvPr id="183" name="Rectangle 149">
                    <a:extLst>
                      <a:ext uri="{FF2B5EF4-FFF2-40B4-BE49-F238E27FC236}">
                        <a16:creationId xmlns:a16="http://schemas.microsoft.com/office/drawing/2014/main" id="{CCB77B48-6100-C49D-8299-BB9332F47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22975" y="2468563"/>
                    <a:ext cx="271463" cy="263525"/>
                  </a:xfrm>
                  <a:prstGeom prst="rect">
                    <a:avLst/>
                  </a:prstGeom>
                  <a:grpFill/>
                </p:spPr>
                <p:txBody>
                  <a:bodyPr vert="horz" wrap="none" lIns="0" tIns="0" rIns="0" bIns="0" rtlCol="0">
                    <a:noAutofit/>
                  </a:bodyPr>
                  <a:lstStyle/>
                  <a:p>
                    <a:pPr algn="ctr">
                      <a:buClr>
                        <a:srgbClr val="3F738D"/>
                      </a:buClr>
                      <a:buSzPct val="120000"/>
                    </a:pPr>
                    <a: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  <a:t>60</a:t>
                    </a:r>
                  </a:p>
                </p:txBody>
              </p:sp>
              <p:sp>
                <p:nvSpPr>
                  <p:cNvPr id="184" name="Rectangle 150">
                    <a:extLst>
                      <a:ext uri="{FF2B5EF4-FFF2-40B4-BE49-F238E27FC236}">
                        <a16:creationId xmlns:a16="http://schemas.microsoft.com/office/drawing/2014/main" id="{58620393-0886-3BBD-6B9D-B5C3971FF3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22975" y="1809750"/>
                    <a:ext cx="271463" cy="265113"/>
                  </a:xfrm>
                  <a:prstGeom prst="rect">
                    <a:avLst/>
                  </a:prstGeom>
                  <a:grpFill/>
                </p:spPr>
                <p:txBody>
                  <a:bodyPr vert="horz" wrap="none" lIns="0" tIns="0" rIns="0" bIns="0" rtlCol="0">
                    <a:noAutofit/>
                  </a:bodyPr>
                  <a:lstStyle/>
                  <a:p>
                    <a:pPr algn="ctr">
                      <a:buClr>
                        <a:srgbClr val="3F738D"/>
                      </a:buClr>
                      <a:buSzPct val="120000"/>
                    </a:pPr>
                    <a: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  <a:t>80</a:t>
                    </a:r>
                  </a:p>
                </p:txBody>
              </p:sp>
              <p:sp>
                <p:nvSpPr>
                  <p:cNvPr id="185" name="Rectangle 151">
                    <a:extLst>
                      <a:ext uri="{FF2B5EF4-FFF2-40B4-BE49-F238E27FC236}">
                        <a16:creationId xmlns:a16="http://schemas.microsoft.com/office/drawing/2014/main" id="{350C7B5C-3AD6-D026-5935-F0F099541B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81700" y="1154113"/>
                    <a:ext cx="311150" cy="263525"/>
                  </a:xfrm>
                  <a:prstGeom prst="rect">
                    <a:avLst/>
                  </a:prstGeom>
                  <a:grpFill/>
                </p:spPr>
                <p:txBody>
                  <a:bodyPr vert="horz" wrap="none" lIns="0" tIns="0" rIns="0" bIns="0" rtlCol="0">
                    <a:noAutofit/>
                  </a:bodyPr>
                  <a:lstStyle/>
                  <a:p>
                    <a:pPr algn="ctr">
                      <a:buClr>
                        <a:srgbClr val="3F738D"/>
                      </a:buClr>
                      <a:buSzPct val="120000"/>
                    </a:pPr>
                    <a: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  <a:t>100</a:t>
                    </a:r>
                  </a:p>
                </p:txBody>
              </p:sp>
            </p:grpSp>
            <p:sp>
              <p:nvSpPr>
                <p:cNvPr id="171" name="Rectangle 44">
                  <a:extLst>
                    <a:ext uri="{FF2B5EF4-FFF2-40B4-BE49-F238E27FC236}">
                      <a16:creationId xmlns:a16="http://schemas.microsoft.com/office/drawing/2014/main" id="{19C72BB9-C771-6FF9-6E41-1D20E1F9C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82943" y="362547"/>
                  <a:ext cx="863001" cy="404605"/>
                </a:xfrm>
                <a:prstGeom prst="rect">
                  <a:avLst/>
                </a:prstGeom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/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Projektion der Dunkelflaute </a:t>
                  </a:r>
                  <a:b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</a:b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1. November-Woche </a:t>
                  </a:r>
                  <a:b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</a:br>
                  <a:r>
                    <a:rPr lang="de-DE" sz="32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2030</a:t>
                  </a:r>
                </a:p>
              </p:txBody>
            </p:sp>
            <p:sp>
              <p:nvSpPr>
                <p:cNvPr id="172" name="Rectangle 44">
                  <a:extLst>
                    <a:ext uri="{FF2B5EF4-FFF2-40B4-BE49-F238E27FC236}">
                      <a16:creationId xmlns:a16="http://schemas.microsoft.com/office/drawing/2014/main" id="{04D488F0-E707-0F8B-801F-667976A3E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1429" y="721180"/>
                  <a:ext cx="863001" cy="404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de-DE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Barlow Condensed" panose="00000506000000000000" pitchFamily="2" charset="0"/>
                    </a:rPr>
                    <a:t>Import </a:t>
                  </a:r>
                  <a:br>
                    <a:rPr lang="de-DE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Barlow Condensed" panose="00000506000000000000" pitchFamily="2" charset="0"/>
                    </a:rPr>
                  </a:br>
                  <a:r>
                    <a:rPr lang="de-DE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Barlow Condensed" panose="00000506000000000000" pitchFamily="2" charset="0"/>
                    </a:rPr>
                    <a:t>oder DSM</a:t>
                  </a:r>
                </a:p>
              </p:txBody>
            </p:sp>
            <p:sp>
              <p:nvSpPr>
                <p:cNvPr id="175" name="Freeform 20">
                  <a:extLst>
                    <a:ext uri="{FF2B5EF4-FFF2-40B4-BE49-F238E27FC236}">
                      <a16:creationId xmlns:a16="http://schemas.microsoft.com/office/drawing/2014/main" id="{C2EAC471-9754-9AE2-A309-962C5AE35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4556" y="2187663"/>
                  <a:ext cx="3061388" cy="1730667"/>
                </a:xfrm>
                <a:custGeom>
                  <a:avLst/>
                  <a:gdLst>
                    <a:gd name="T0" fmla="*/ 125 w 4153"/>
                    <a:gd name="T1" fmla="*/ 916 h 1161"/>
                    <a:gd name="T2" fmla="*/ 274 w 4153"/>
                    <a:gd name="T3" fmla="*/ 145 h 1161"/>
                    <a:gd name="T4" fmla="*/ 424 w 4153"/>
                    <a:gd name="T5" fmla="*/ 7 h 1161"/>
                    <a:gd name="T6" fmla="*/ 573 w 4153"/>
                    <a:gd name="T7" fmla="*/ 501 h 1161"/>
                    <a:gd name="T8" fmla="*/ 721 w 4153"/>
                    <a:gd name="T9" fmla="*/ 508 h 1161"/>
                    <a:gd name="T10" fmla="*/ 871 w 4153"/>
                    <a:gd name="T11" fmla="*/ 633 h 1161"/>
                    <a:gd name="T12" fmla="*/ 1020 w 4153"/>
                    <a:gd name="T13" fmla="*/ 628 h 1161"/>
                    <a:gd name="T14" fmla="*/ 1169 w 4153"/>
                    <a:gd name="T15" fmla="*/ 476 h 1161"/>
                    <a:gd name="T16" fmla="*/ 1319 w 4153"/>
                    <a:gd name="T17" fmla="*/ 475 h 1161"/>
                    <a:gd name="T18" fmla="*/ 1467 w 4153"/>
                    <a:gd name="T19" fmla="*/ 148 h 1161"/>
                    <a:gd name="T20" fmla="*/ 1616 w 4153"/>
                    <a:gd name="T21" fmla="*/ 555 h 1161"/>
                    <a:gd name="T22" fmla="*/ 1766 w 4153"/>
                    <a:gd name="T23" fmla="*/ 1023 h 1161"/>
                    <a:gd name="T24" fmla="*/ 1915 w 4153"/>
                    <a:gd name="T25" fmla="*/ 1160 h 1161"/>
                    <a:gd name="T26" fmla="*/ 2065 w 4153"/>
                    <a:gd name="T27" fmla="*/ 932 h 1161"/>
                    <a:gd name="T28" fmla="*/ 2213 w 4153"/>
                    <a:gd name="T29" fmla="*/ 980 h 1161"/>
                    <a:gd name="T30" fmla="*/ 2362 w 4153"/>
                    <a:gd name="T31" fmla="*/ 1153 h 1161"/>
                    <a:gd name="T32" fmla="*/ 2512 w 4153"/>
                    <a:gd name="T33" fmla="*/ 1060 h 1161"/>
                    <a:gd name="T34" fmla="*/ 2661 w 4153"/>
                    <a:gd name="T35" fmla="*/ 959 h 1161"/>
                    <a:gd name="T36" fmla="*/ 2810 w 4153"/>
                    <a:gd name="T37" fmla="*/ 913 h 1161"/>
                    <a:gd name="T38" fmla="*/ 2959 w 4153"/>
                    <a:gd name="T39" fmla="*/ 1045 h 1161"/>
                    <a:gd name="T40" fmla="*/ 3108 w 4153"/>
                    <a:gd name="T41" fmla="*/ 1094 h 1161"/>
                    <a:gd name="T42" fmla="*/ 3257 w 4153"/>
                    <a:gd name="T43" fmla="*/ 1051 h 1161"/>
                    <a:gd name="T44" fmla="*/ 3407 w 4153"/>
                    <a:gd name="T45" fmla="*/ 1035 h 1161"/>
                    <a:gd name="T46" fmla="*/ 3556 w 4153"/>
                    <a:gd name="T47" fmla="*/ 1021 h 1161"/>
                    <a:gd name="T48" fmla="*/ 3705 w 4153"/>
                    <a:gd name="T49" fmla="*/ 944 h 1161"/>
                    <a:gd name="T50" fmla="*/ 3854 w 4153"/>
                    <a:gd name="T51" fmla="*/ 637 h 1161"/>
                    <a:gd name="T52" fmla="*/ 4003 w 4153"/>
                    <a:gd name="T53" fmla="*/ 706 h 1161"/>
                    <a:gd name="T54" fmla="*/ 4153 w 4153"/>
                    <a:gd name="T55" fmla="*/ 630 h 1161"/>
                    <a:gd name="T56" fmla="*/ 4028 w 4153"/>
                    <a:gd name="T57" fmla="*/ 638 h 1161"/>
                    <a:gd name="T58" fmla="*/ 3879 w 4153"/>
                    <a:gd name="T59" fmla="*/ 627 h 1161"/>
                    <a:gd name="T60" fmla="*/ 3729 w 4153"/>
                    <a:gd name="T61" fmla="*/ 915 h 1161"/>
                    <a:gd name="T62" fmla="*/ 3581 w 4153"/>
                    <a:gd name="T63" fmla="*/ 999 h 1161"/>
                    <a:gd name="T64" fmla="*/ 3432 w 4153"/>
                    <a:gd name="T65" fmla="*/ 1003 h 1161"/>
                    <a:gd name="T66" fmla="*/ 3282 w 4153"/>
                    <a:gd name="T67" fmla="*/ 1059 h 1161"/>
                    <a:gd name="T68" fmla="*/ 3133 w 4153"/>
                    <a:gd name="T69" fmla="*/ 1135 h 1161"/>
                    <a:gd name="T70" fmla="*/ 2984 w 4153"/>
                    <a:gd name="T71" fmla="*/ 1056 h 1161"/>
                    <a:gd name="T72" fmla="*/ 2835 w 4153"/>
                    <a:gd name="T73" fmla="*/ 916 h 1161"/>
                    <a:gd name="T74" fmla="*/ 2686 w 4153"/>
                    <a:gd name="T75" fmla="*/ 976 h 1161"/>
                    <a:gd name="T76" fmla="*/ 2537 w 4153"/>
                    <a:gd name="T77" fmla="*/ 1078 h 1161"/>
                    <a:gd name="T78" fmla="*/ 2387 w 4153"/>
                    <a:gd name="T79" fmla="*/ 1135 h 1161"/>
                    <a:gd name="T80" fmla="*/ 2238 w 4153"/>
                    <a:gd name="T81" fmla="*/ 1006 h 1161"/>
                    <a:gd name="T82" fmla="*/ 2089 w 4153"/>
                    <a:gd name="T83" fmla="*/ 973 h 1161"/>
                    <a:gd name="T84" fmla="*/ 1940 w 4153"/>
                    <a:gd name="T85" fmla="*/ 1161 h 1161"/>
                    <a:gd name="T86" fmla="*/ 1791 w 4153"/>
                    <a:gd name="T87" fmla="*/ 1042 h 1161"/>
                    <a:gd name="T88" fmla="*/ 1641 w 4153"/>
                    <a:gd name="T89" fmla="*/ 603 h 1161"/>
                    <a:gd name="T90" fmla="*/ 1492 w 4153"/>
                    <a:gd name="T91" fmla="*/ 174 h 1161"/>
                    <a:gd name="T92" fmla="*/ 1344 w 4153"/>
                    <a:gd name="T93" fmla="*/ 258 h 1161"/>
                    <a:gd name="T94" fmla="*/ 1194 w 4153"/>
                    <a:gd name="T95" fmla="*/ 552 h 1161"/>
                    <a:gd name="T96" fmla="*/ 1045 w 4153"/>
                    <a:gd name="T97" fmla="*/ 590 h 1161"/>
                    <a:gd name="T98" fmla="*/ 896 w 4153"/>
                    <a:gd name="T99" fmla="*/ 725 h 1161"/>
                    <a:gd name="T100" fmla="*/ 746 w 4153"/>
                    <a:gd name="T101" fmla="*/ 258 h 1161"/>
                    <a:gd name="T102" fmla="*/ 598 w 4153"/>
                    <a:gd name="T103" fmla="*/ 575 h 1161"/>
                    <a:gd name="T104" fmla="*/ 448 w 4153"/>
                    <a:gd name="T105" fmla="*/ 0 h 1161"/>
                    <a:gd name="T106" fmla="*/ 299 w 4153"/>
                    <a:gd name="T107" fmla="*/ 66 h 1161"/>
                    <a:gd name="T108" fmla="*/ 150 w 4153"/>
                    <a:gd name="T109" fmla="*/ 818 h 1161"/>
                    <a:gd name="T110" fmla="*/ 0 w 4153"/>
                    <a:gd name="T111" fmla="*/ 937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3" h="1161">
                      <a:moveTo>
                        <a:pt x="0" y="937"/>
                      </a:moveTo>
                      <a:lnTo>
                        <a:pt x="25" y="958"/>
                      </a:lnTo>
                      <a:lnTo>
                        <a:pt x="50" y="973"/>
                      </a:lnTo>
                      <a:lnTo>
                        <a:pt x="75" y="976"/>
                      </a:lnTo>
                      <a:lnTo>
                        <a:pt x="100" y="960"/>
                      </a:lnTo>
                      <a:lnTo>
                        <a:pt x="125" y="916"/>
                      </a:lnTo>
                      <a:lnTo>
                        <a:pt x="150" y="818"/>
                      </a:lnTo>
                      <a:lnTo>
                        <a:pt x="175" y="709"/>
                      </a:lnTo>
                      <a:lnTo>
                        <a:pt x="200" y="566"/>
                      </a:lnTo>
                      <a:lnTo>
                        <a:pt x="224" y="426"/>
                      </a:lnTo>
                      <a:lnTo>
                        <a:pt x="249" y="295"/>
                      </a:lnTo>
                      <a:lnTo>
                        <a:pt x="274" y="145"/>
                      </a:lnTo>
                      <a:lnTo>
                        <a:pt x="299" y="66"/>
                      </a:lnTo>
                      <a:lnTo>
                        <a:pt x="324" y="56"/>
                      </a:lnTo>
                      <a:lnTo>
                        <a:pt x="349" y="113"/>
                      </a:lnTo>
                      <a:lnTo>
                        <a:pt x="374" y="117"/>
                      </a:lnTo>
                      <a:lnTo>
                        <a:pt x="399" y="38"/>
                      </a:lnTo>
                      <a:lnTo>
                        <a:pt x="424" y="7"/>
                      </a:lnTo>
                      <a:lnTo>
                        <a:pt x="448" y="0"/>
                      </a:lnTo>
                      <a:lnTo>
                        <a:pt x="473" y="56"/>
                      </a:lnTo>
                      <a:lnTo>
                        <a:pt x="498" y="172"/>
                      </a:lnTo>
                      <a:lnTo>
                        <a:pt x="523" y="284"/>
                      </a:lnTo>
                      <a:lnTo>
                        <a:pt x="548" y="385"/>
                      </a:lnTo>
                      <a:lnTo>
                        <a:pt x="573" y="501"/>
                      </a:lnTo>
                      <a:lnTo>
                        <a:pt x="598" y="575"/>
                      </a:lnTo>
                      <a:lnTo>
                        <a:pt x="623" y="636"/>
                      </a:lnTo>
                      <a:lnTo>
                        <a:pt x="647" y="665"/>
                      </a:lnTo>
                      <a:lnTo>
                        <a:pt x="672" y="659"/>
                      </a:lnTo>
                      <a:lnTo>
                        <a:pt x="696" y="623"/>
                      </a:lnTo>
                      <a:lnTo>
                        <a:pt x="721" y="508"/>
                      </a:lnTo>
                      <a:lnTo>
                        <a:pt x="746" y="258"/>
                      </a:lnTo>
                      <a:lnTo>
                        <a:pt x="771" y="175"/>
                      </a:lnTo>
                      <a:lnTo>
                        <a:pt x="796" y="278"/>
                      </a:lnTo>
                      <a:lnTo>
                        <a:pt x="821" y="426"/>
                      </a:lnTo>
                      <a:lnTo>
                        <a:pt x="846" y="520"/>
                      </a:lnTo>
                      <a:lnTo>
                        <a:pt x="871" y="633"/>
                      </a:lnTo>
                      <a:lnTo>
                        <a:pt x="896" y="725"/>
                      </a:lnTo>
                      <a:lnTo>
                        <a:pt x="920" y="770"/>
                      </a:lnTo>
                      <a:lnTo>
                        <a:pt x="945" y="800"/>
                      </a:lnTo>
                      <a:lnTo>
                        <a:pt x="970" y="783"/>
                      </a:lnTo>
                      <a:lnTo>
                        <a:pt x="995" y="702"/>
                      </a:lnTo>
                      <a:lnTo>
                        <a:pt x="1020" y="628"/>
                      </a:lnTo>
                      <a:lnTo>
                        <a:pt x="1045" y="590"/>
                      </a:lnTo>
                      <a:lnTo>
                        <a:pt x="1070" y="603"/>
                      </a:lnTo>
                      <a:lnTo>
                        <a:pt x="1095" y="645"/>
                      </a:lnTo>
                      <a:lnTo>
                        <a:pt x="1120" y="583"/>
                      </a:lnTo>
                      <a:lnTo>
                        <a:pt x="1144" y="533"/>
                      </a:lnTo>
                      <a:lnTo>
                        <a:pt x="1169" y="476"/>
                      </a:lnTo>
                      <a:lnTo>
                        <a:pt x="1194" y="552"/>
                      </a:lnTo>
                      <a:lnTo>
                        <a:pt x="1219" y="608"/>
                      </a:lnTo>
                      <a:lnTo>
                        <a:pt x="1244" y="630"/>
                      </a:lnTo>
                      <a:lnTo>
                        <a:pt x="1269" y="624"/>
                      </a:lnTo>
                      <a:lnTo>
                        <a:pt x="1294" y="570"/>
                      </a:lnTo>
                      <a:lnTo>
                        <a:pt x="1319" y="475"/>
                      </a:lnTo>
                      <a:lnTo>
                        <a:pt x="1344" y="258"/>
                      </a:lnTo>
                      <a:lnTo>
                        <a:pt x="1369" y="91"/>
                      </a:lnTo>
                      <a:lnTo>
                        <a:pt x="1393" y="61"/>
                      </a:lnTo>
                      <a:lnTo>
                        <a:pt x="1417" y="97"/>
                      </a:lnTo>
                      <a:lnTo>
                        <a:pt x="1442" y="135"/>
                      </a:lnTo>
                      <a:lnTo>
                        <a:pt x="1467" y="148"/>
                      </a:lnTo>
                      <a:lnTo>
                        <a:pt x="1492" y="174"/>
                      </a:lnTo>
                      <a:lnTo>
                        <a:pt x="1517" y="259"/>
                      </a:lnTo>
                      <a:lnTo>
                        <a:pt x="1542" y="383"/>
                      </a:lnTo>
                      <a:lnTo>
                        <a:pt x="1567" y="519"/>
                      </a:lnTo>
                      <a:lnTo>
                        <a:pt x="1592" y="577"/>
                      </a:lnTo>
                      <a:lnTo>
                        <a:pt x="1616" y="555"/>
                      </a:lnTo>
                      <a:lnTo>
                        <a:pt x="1641" y="603"/>
                      </a:lnTo>
                      <a:lnTo>
                        <a:pt x="1666" y="665"/>
                      </a:lnTo>
                      <a:lnTo>
                        <a:pt x="1691" y="795"/>
                      </a:lnTo>
                      <a:lnTo>
                        <a:pt x="1716" y="909"/>
                      </a:lnTo>
                      <a:lnTo>
                        <a:pt x="1741" y="976"/>
                      </a:lnTo>
                      <a:lnTo>
                        <a:pt x="1766" y="1023"/>
                      </a:lnTo>
                      <a:lnTo>
                        <a:pt x="1791" y="1042"/>
                      </a:lnTo>
                      <a:lnTo>
                        <a:pt x="1816" y="1095"/>
                      </a:lnTo>
                      <a:lnTo>
                        <a:pt x="1841" y="1118"/>
                      </a:lnTo>
                      <a:lnTo>
                        <a:pt x="1865" y="1157"/>
                      </a:lnTo>
                      <a:lnTo>
                        <a:pt x="1890" y="1157"/>
                      </a:lnTo>
                      <a:lnTo>
                        <a:pt x="1915" y="1160"/>
                      </a:lnTo>
                      <a:lnTo>
                        <a:pt x="1940" y="1161"/>
                      </a:lnTo>
                      <a:lnTo>
                        <a:pt x="1965" y="1136"/>
                      </a:lnTo>
                      <a:lnTo>
                        <a:pt x="1990" y="1059"/>
                      </a:lnTo>
                      <a:lnTo>
                        <a:pt x="2015" y="995"/>
                      </a:lnTo>
                      <a:lnTo>
                        <a:pt x="2040" y="960"/>
                      </a:lnTo>
                      <a:lnTo>
                        <a:pt x="2065" y="932"/>
                      </a:lnTo>
                      <a:lnTo>
                        <a:pt x="2089" y="973"/>
                      </a:lnTo>
                      <a:lnTo>
                        <a:pt x="2114" y="976"/>
                      </a:lnTo>
                      <a:lnTo>
                        <a:pt x="2139" y="1025"/>
                      </a:lnTo>
                      <a:lnTo>
                        <a:pt x="2163" y="1070"/>
                      </a:lnTo>
                      <a:lnTo>
                        <a:pt x="2188" y="1067"/>
                      </a:lnTo>
                      <a:lnTo>
                        <a:pt x="2213" y="980"/>
                      </a:lnTo>
                      <a:lnTo>
                        <a:pt x="2238" y="1006"/>
                      </a:lnTo>
                      <a:lnTo>
                        <a:pt x="2263" y="1052"/>
                      </a:lnTo>
                      <a:lnTo>
                        <a:pt x="2288" y="1082"/>
                      </a:lnTo>
                      <a:lnTo>
                        <a:pt x="2313" y="1123"/>
                      </a:lnTo>
                      <a:lnTo>
                        <a:pt x="2337" y="1139"/>
                      </a:lnTo>
                      <a:lnTo>
                        <a:pt x="2362" y="1153"/>
                      </a:lnTo>
                      <a:lnTo>
                        <a:pt x="2387" y="1135"/>
                      </a:lnTo>
                      <a:lnTo>
                        <a:pt x="2412" y="1138"/>
                      </a:lnTo>
                      <a:lnTo>
                        <a:pt x="2437" y="1104"/>
                      </a:lnTo>
                      <a:lnTo>
                        <a:pt x="2462" y="1107"/>
                      </a:lnTo>
                      <a:lnTo>
                        <a:pt x="2487" y="1082"/>
                      </a:lnTo>
                      <a:lnTo>
                        <a:pt x="2512" y="1060"/>
                      </a:lnTo>
                      <a:lnTo>
                        <a:pt x="2537" y="1078"/>
                      </a:lnTo>
                      <a:lnTo>
                        <a:pt x="2561" y="1042"/>
                      </a:lnTo>
                      <a:lnTo>
                        <a:pt x="2586" y="1007"/>
                      </a:lnTo>
                      <a:lnTo>
                        <a:pt x="2611" y="981"/>
                      </a:lnTo>
                      <a:lnTo>
                        <a:pt x="2636" y="941"/>
                      </a:lnTo>
                      <a:lnTo>
                        <a:pt x="2661" y="959"/>
                      </a:lnTo>
                      <a:lnTo>
                        <a:pt x="2686" y="976"/>
                      </a:lnTo>
                      <a:lnTo>
                        <a:pt x="2711" y="1007"/>
                      </a:lnTo>
                      <a:lnTo>
                        <a:pt x="2736" y="1042"/>
                      </a:lnTo>
                      <a:lnTo>
                        <a:pt x="2761" y="1033"/>
                      </a:lnTo>
                      <a:lnTo>
                        <a:pt x="2785" y="984"/>
                      </a:lnTo>
                      <a:lnTo>
                        <a:pt x="2810" y="913"/>
                      </a:lnTo>
                      <a:lnTo>
                        <a:pt x="2835" y="916"/>
                      </a:lnTo>
                      <a:lnTo>
                        <a:pt x="2860" y="954"/>
                      </a:lnTo>
                      <a:lnTo>
                        <a:pt x="2884" y="985"/>
                      </a:lnTo>
                      <a:lnTo>
                        <a:pt x="2909" y="1007"/>
                      </a:lnTo>
                      <a:lnTo>
                        <a:pt x="2934" y="1019"/>
                      </a:lnTo>
                      <a:lnTo>
                        <a:pt x="2959" y="1045"/>
                      </a:lnTo>
                      <a:lnTo>
                        <a:pt x="2984" y="1056"/>
                      </a:lnTo>
                      <a:lnTo>
                        <a:pt x="3009" y="1063"/>
                      </a:lnTo>
                      <a:lnTo>
                        <a:pt x="3033" y="1069"/>
                      </a:lnTo>
                      <a:lnTo>
                        <a:pt x="3058" y="1068"/>
                      </a:lnTo>
                      <a:lnTo>
                        <a:pt x="3083" y="1073"/>
                      </a:lnTo>
                      <a:lnTo>
                        <a:pt x="3108" y="1094"/>
                      </a:lnTo>
                      <a:lnTo>
                        <a:pt x="3133" y="1135"/>
                      </a:lnTo>
                      <a:lnTo>
                        <a:pt x="3158" y="1155"/>
                      </a:lnTo>
                      <a:lnTo>
                        <a:pt x="3183" y="1144"/>
                      </a:lnTo>
                      <a:lnTo>
                        <a:pt x="3208" y="1104"/>
                      </a:lnTo>
                      <a:lnTo>
                        <a:pt x="3233" y="1070"/>
                      </a:lnTo>
                      <a:lnTo>
                        <a:pt x="3257" y="1051"/>
                      </a:lnTo>
                      <a:lnTo>
                        <a:pt x="3282" y="1059"/>
                      </a:lnTo>
                      <a:lnTo>
                        <a:pt x="3307" y="1089"/>
                      </a:lnTo>
                      <a:lnTo>
                        <a:pt x="3332" y="1112"/>
                      </a:lnTo>
                      <a:lnTo>
                        <a:pt x="3357" y="1127"/>
                      </a:lnTo>
                      <a:lnTo>
                        <a:pt x="3382" y="1082"/>
                      </a:lnTo>
                      <a:lnTo>
                        <a:pt x="3407" y="1035"/>
                      </a:lnTo>
                      <a:lnTo>
                        <a:pt x="3432" y="1003"/>
                      </a:lnTo>
                      <a:lnTo>
                        <a:pt x="3457" y="979"/>
                      </a:lnTo>
                      <a:lnTo>
                        <a:pt x="3482" y="1016"/>
                      </a:lnTo>
                      <a:lnTo>
                        <a:pt x="3506" y="1011"/>
                      </a:lnTo>
                      <a:lnTo>
                        <a:pt x="3531" y="1029"/>
                      </a:lnTo>
                      <a:lnTo>
                        <a:pt x="3556" y="1021"/>
                      </a:lnTo>
                      <a:lnTo>
                        <a:pt x="3581" y="999"/>
                      </a:lnTo>
                      <a:lnTo>
                        <a:pt x="3606" y="979"/>
                      </a:lnTo>
                      <a:lnTo>
                        <a:pt x="3630" y="976"/>
                      </a:lnTo>
                      <a:lnTo>
                        <a:pt x="3655" y="950"/>
                      </a:lnTo>
                      <a:lnTo>
                        <a:pt x="3680" y="946"/>
                      </a:lnTo>
                      <a:lnTo>
                        <a:pt x="3705" y="944"/>
                      </a:lnTo>
                      <a:lnTo>
                        <a:pt x="3729" y="915"/>
                      </a:lnTo>
                      <a:lnTo>
                        <a:pt x="3754" y="876"/>
                      </a:lnTo>
                      <a:lnTo>
                        <a:pt x="3779" y="848"/>
                      </a:lnTo>
                      <a:lnTo>
                        <a:pt x="3804" y="809"/>
                      </a:lnTo>
                      <a:lnTo>
                        <a:pt x="3829" y="702"/>
                      </a:lnTo>
                      <a:lnTo>
                        <a:pt x="3854" y="637"/>
                      </a:lnTo>
                      <a:lnTo>
                        <a:pt x="3879" y="627"/>
                      </a:lnTo>
                      <a:lnTo>
                        <a:pt x="3904" y="700"/>
                      </a:lnTo>
                      <a:lnTo>
                        <a:pt x="3929" y="744"/>
                      </a:lnTo>
                      <a:lnTo>
                        <a:pt x="3953" y="849"/>
                      </a:lnTo>
                      <a:lnTo>
                        <a:pt x="3978" y="825"/>
                      </a:lnTo>
                      <a:lnTo>
                        <a:pt x="4003" y="706"/>
                      </a:lnTo>
                      <a:lnTo>
                        <a:pt x="4028" y="638"/>
                      </a:lnTo>
                      <a:lnTo>
                        <a:pt x="4053" y="601"/>
                      </a:lnTo>
                      <a:lnTo>
                        <a:pt x="4078" y="584"/>
                      </a:lnTo>
                      <a:lnTo>
                        <a:pt x="4103" y="562"/>
                      </a:lnTo>
                      <a:lnTo>
                        <a:pt x="4128" y="579"/>
                      </a:lnTo>
                      <a:lnTo>
                        <a:pt x="4153" y="630"/>
                      </a:lnTo>
                      <a:lnTo>
                        <a:pt x="4153" y="630"/>
                      </a:lnTo>
                      <a:lnTo>
                        <a:pt x="4128" y="579"/>
                      </a:lnTo>
                      <a:lnTo>
                        <a:pt x="4103" y="562"/>
                      </a:lnTo>
                      <a:lnTo>
                        <a:pt x="4078" y="584"/>
                      </a:lnTo>
                      <a:lnTo>
                        <a:pt x="4053" y="601"/>
                      </a:lnTo>
                      <a:lnTo>
                        <a:pt x="4028" y="638"/>
                      </a:lnTo>
                      <a:lnTo>
                        <a:pt x="4003" y="706"/>
                      </a:lnTo>
                      <a:lnTo>
                        <a:pt x="3978" y="825"/>
                      </a:lnTo>
                      <a:lnTo>
                        <a:pt x="3953" y="849"/>
                      </a:lnTo>
                      <a:lnTo>
                        <a:pt x="3929" y="744"/>
                      </a:lnTo>
                      <a:lnTo>
                        <a:pt x="3904" y="700"/>
                      </a:lnTo>
                      <a:lnTo>
                        <a:pt x="3879" y="627"/>
                      </a:lnTo>
                      <a:lnTo>
                        <a:pt x="3854" y="637"/>
                      </a:lnTo>
                      <a:lnTo>
                        <a:pt x="3829" y="702"/>
                      </a:lnTo>
                      <a:lnTo>
                        <a:pt x="3804" y="809"/>
                      </a:lnTo>
                      <a:lnTo>
                        <a:pt x="3779" y="848"/>
                      </a:lnTo>
                      <a:lnTo>
                        <a:pt x="3754" y="876"/>
                      </a:lnTo>
                      <a:lnTo>
                        <a:pt x="3729" y="915"/>
                      </a:lnTo>
                      <a:lnTo>
                        <a:pt x="3705" y="944"/>
                      </a:lnTo>
                      <a:lnTo>
                        <a:pt x="3680" y="946"/>
                      </a:lnTo>
                      <a:lnTo>
                        <a:pt x="3655" y="950"/>
                      </a:lnTo>
                      <a:lnTo>
                        <a:pt x="3630" y="976"/>
                      </a:lnTo>
                      <a:lnTo>
                        <a:pt x="3606" y="979"/>
                      </a:lnTo>
                      <a:lnTo>
                        <a:pt x="3581" y="999"/>
                      </a:lnTo>
                      <a:lnTo>
                        <a:pt x="3556" y="1021"/>
                      </a:lnTo>
                      <a:lnTo>
                        <a:pt x="3531" y="1029"/>
                      </a:lnTo>
                      <a:lnTo>
                        <a:pt x="3506" y="1011"/>
                      </a:lnTo>
                      <a:lnTo>
                        <a:pt x="3482" y="1016"/>
                      </a:lnTo>
                      <a:lnTo>
                        <a:pt x="3457" y="979"/>
                      </a:lnTo>
                      <a:lnTo>
                        <a:pt x="3432" y="1003"/>
                      </a:lnTo>
                      <a:lnTo>
                        <a:pt x="3407" y="1035"/>
                      </a:lnTo>
                      <a:lnTo>
                        <a:pt x="3382" y="1082"/>
                      </a:lnTo>
                      <a:lnTo>
                        <a:pt x="3357" y="1127"/>
                      </a:lnTo>
                      <a:lnTo>
                        <a:pt x="3332" y="1112"/>
                      </a:lnTo>
                      <a:lnTo>
                        <a:pt x="3307" y="1089"/>
                      </a:lnTo>
                      <a:lnTo>
                        <a:pt x="3282" y="1059"/>
                      </a:lnTo>
                      <a:lnTo>
                        <a:pt x="3257" y="1051"/>
                      </a:lnTo>
                      <a:lnTo>
                        <a:pt x="3233" y="1070"/>
                      </a:lnTo>
                      <a:lnTo>
                        <a:pt x="3208" y="1104"/>
                      </a:lnTo>
                      <a:lnTo>
                        <a:pt x="3183" y="1144"/>
                      </a:lnTo>
                      <a:lnTo>
                        <a:pt x="3158" y="1155"/>
                      </a:lnTo>
                      <a:lnTo>
                        <a:pt x="3133" y="1135"/>
                      </a:lnTo>
                      <a:lnTo>
                        <a:pt x="3108" y="1094"/>
                      </a:lnTo>
                      <a:lnTo>
                        <a:pt x="3083" y="1073"/>
                      </a:lnTo>
                      <a:lnTo>
                        <a:pt x="3058" y="1068"/>
                      </a:lnTo>
                      <a:lnTo>
                        <a:pt x="3033" y="1069"/>
                      </a:lnTo>
                      <a:lnTo>
                        <a:pt x="3009" y="1063"/>
                      </a:lnTo>
                      <a:lnTo>
                        <a:pt x="2984" y="1056"/>
                      </a:lnTo>
                      <a:lnTo>
                        <a:pt x="2959" y="1045"/>
                      </a:lnTo>
                      <a:lnTo>
                        <a:pt x="2934" y="1019"/>
                      </a:lnTo>
                      <a:lnTo>
                        <a:pt x="2909" y="1007"/>
                      </a:lnTo>
                      <a:lnTo>
                        <a:pt x="2884" y="985"/>
                      </a:lnTo>
                      <a:lnTo>
                        <a:pt x="2860" y="954"/>
                      </a:lnTo>
                      <a:lnTo>
                        <a:pt x="2835" y="916"/>
                      </a:lnTo>
                      <a:lnTo>
                        <a:pt x="2810" y="913"/>
                      </a:lnTo>
                      <a:lnTo>
                        <a:pt x="2785" y="984"/>
                      </a:lnTo>
                      <a:lnTo>
                        <a:pt x="2761" y="1033"/>
                      </a:lnTo>
                      <a:lnTo>
                        <a:pt x="2736" y="1042"/>
                      </a:lnTo>
                      <a:lnTo>
                        <a:pt x="2711" y="1007"/>
                      </a:lnTo>
                      <a:lnTo>
                        <a:pt x="2686" y="976"/>
                      </a:lnTo>
                      <a:lnTo>
                        <a:pt x="2661" y="959"/>
                      </a:lnTo>
                      <a:lnTo>
                        <a:pt x="2636" y="941"/>
                      </a:lnTo>
                      <a:lnTo>
                        <a:pt x="2611" y="981"/>
                      </a:lnTo>
                      <a:lnTo>
                        <a:pt x="2586" y="1007"/>
                      </a:lnTo>
                      <a:lnTo>
                        <a:pt x="2561" y="1042"/>
                      </a:lnTo>
                      <a:lnTo>
                        <a:pt x="2537" y="1078"/>
                      </a:lnTo>
                      <a:lnTo>
                        <a:pt x="2512" y="1060"/>
                      </a:lnTo>
                      <a:lnTo>
                        <a:pt x="2487" y="1082"/>
                      </a:lnTo>
                      <a:lnTo>
                        <a:pt x="2462" y="1107"/>
                      </a:lnTo>
                      <a:lnTo>
                        <a:pt x="2437" y="1104"/>
                      </a:lnTo>
                      <a:lnTo>
                        <a:pt x="2412" y="1138"/>
                      </a:lnTo>
                      <a:lnTo>
                        <a:pt x="2387" y="1135"/>
                      </a:lnTo>
                      <a:lnTo>
                        <a:pt x="2362" y="1153"/>
                      </a:lnTo>
                      <a:lnTo>
                        <a:pt x="2337" y="1139"/>
                      </a:lnTo>
                      <a:lnTo>
                        <a:pt x="2313" y="1123"/>
                      </a:lnTo>
                      <a:lnTo>
                        <a:pt x="2288" y="1082"/>
                      </a:lnTo>
                      <a:lnTo>
                        <a:pt x="2263" y="1052"/>
                      </a:lnTo>
                      <a:lnTo>
                        <a:pt x="2238" y="1006"/>
                      </a:lnTo>
                      <a:lnTo>
                        <a:pt x="2213" y="980"/>
                      </a:lnTo>
                      <a:lnTo>
                        <a:pt x="2188" y="1067"/>
                      </a:lnTo>
                      <a:lnTo>
                        <a:pt x="2163" y="1070"/>
                      </a:lnTo>
                      <a:lnTo>
                        <a:pt x="2139" y="1025"/>
                      </a:lnTo>
                      <a:lnTo>
                        <a:pt x="2114" y="976"/>
                      </a:lnTo>
                      <a:lnTo>
                        <a:pt x="2089" y="973"/>
                      </a:lnTo>
                      <a:lnTo>
                        <a:pt x="2065" y="932"/>
                      </a:lnTo>
                      <a:lnTo>
                        <a:pt x="2040" y="960"/>
                      </a:lnTo>
                      <a:lnTo>
                        <a:pt x="2015" y="995"/>
                      </a:lnTo>
                      <a:lnTo>
                        <a:pt x="1990" y="1059"/>
                      </a:lnTo>
                      <a:lnTo>
                        <a:pt x="1965" y="1136"/>
                      </a:lnTo>
                      <a:lnTo>
                        <a:pt x="1940" y="1161"/>
                      </a:lnTo>
                      <a:lnTo>
                        <a:pt x="1915" y="1160"/>
                      </a:lnTo>
                      <a:lnTo>
                        <a:pt x="1890" y="1157"/>
                      </a:lnTo>
                      <a:lnTo>
                        <a:pt x="1865" y="1157"/>
                      </a:lnTo>
                      <a:lnTo>
                        <a:pt x="1841" y="1118"/>
                      </a:lnTo>
                      <a:lnTo>
                        <a:pt x="1816" y="1095"/>
                      </a:lnTo>
                      <a:lnTo>
                        <a:pt x="1791" y="1042"/>
                      </a:lnTo>
                      <a:lnTo>
                        <a:pt x="1766" y="1023"/>
                      </a:lnTo>
                      <a:lnTo>
                        <a:pt x="1741" y="976"/>
                      </a:lnTo>
                      <a:lnTo>
                        <a:pt x="1716" y="909"/>
                      </a:lnTo>
                      <a:lnTo>
                        <a:pt x="1691" y="795"/>
                      </a:lnTo>
                      <a:lnTo>
                        <a:pt x="1666" y="665"/>
                      </a:lnTo>
                      <a:lnTo>
                        <a:pt x="1641" y="603"/>
                      </a:lnTo>
                      <a:lnTo>
                        <a:pt x="1616" y="555"/>
                      </a:lnTo>
                      <a:lnTo>
                        <a:pt x="1592" y="577"/>
                      </a:lnTo>
                      <a:lnTo>
                        <a:pt x="1567" y="519"/>
                      </a:lnTo>
                      <a:lnTo>
                        <a:pt x="1542" y="383"/>
                      </a:lnTo>
                      <a:lnTo>
                        <a:pt x="1517" y="259"/>
                      </a:lnTo>
                      <a:lnTo>
                        <a:pt x="1492" y="174"/>
                      </a:lnTo>
                      <a:lnTo>
                        <a:pt x="1467" y="148"/>
                      </a:lnTo>
                      <a:lnTo>
                        <a:pt x="1442" y="135"/>
                      </a:lnTo>
                      <a:lnTo>
                        <a:pt x="1417" y="97"/>
                      </a:lnTo>
                      <a:lnTo>
                        <a:pt x="1393" y="61"/>
                      </a:lnTo>
                      <a:lnTo>
                        <a:pt x="1369" y="91"/>
                      </a:lnTo>
                      <a:lnTo>
                        <a:pt x="1344" y="258"/>
                      </a:lnTo>
                      <a:lnTo>
                        <a:pt x="1319" y="475"/>
                      </a:lnTo>
                      <a:lnTo>
                        <a:pt x="1294" y="570"/>
                      </a:lnTo>
                      <a:lnTo>
                        <a:pt x="1269" y="624"/>
                      </a:lnTo>
                      <a:lnTo>
                        <a:pt x="1244" y="630"/>
                      </a:lnTo>
                      <a:lnTo>
                        <a:pt x="1219" y="608"/>
                      </a:lnTo>
                      <a:lnTo>
                        <a:pt x="1194" y="552"/>
                      </a:lnTo>
                      <a:lnTo>
                        <a:pt x="1169" y="476"/>
                      </a:lnTo>
                      <a:lnTo>
                        <a:pt x="1144" y="533"/>
                      </a:lnTo>
                      <a:lnTo>
                        <a:pt x="1120" y="583"/>
                      </a:lnTo>
                      <a:lnTo>
                        <a:pt x="1095" y="645"/>
                      </a:lnTo>
                      <a:lnTo>
                        <a:pt x="1070" y="603"/>
                      </a:lnTo>
                      <a:lnTo>
                        <a:pt x="1045" y="590"/>
                      </a:lnTo>
                      <a:lnTo>
                        <a:pt x="1020" y="628"/>
                      </a:lnTo>
                      <a:lnTo>
                        <a:pt x="995" y="702"/>
                      </a:lnTo>
                      <a:lnTo>
                        <a:pt x="970" y="783"/>
                      </a:lnTo>
                      <a:lnTo>
                        <a:pt x="945" y="800"/>
                      </a:lnTo>
                      <a:lnTo>
                        <a:pt x="920" y="770"/>
                      </a:lnTo>
                      <a:lnTo>
                        <a:pt x="896" y="725"/>
                      </a:lnTo>
                      <a:lnTo>
                        <a:pt x="871" y="633"/>
                      </a:lnTo>
                      <a:lnTo>
                        <a:pt x="846" y="520"/>
                      </a:lnTo>
                      <a:lnTo>
                        <a:pt x="821" y="426"/>
                      </a:lnTo>
                      <a:lnTo>
                        <a:pt x="796" y="278"/>
                      </a:lnTo>
                      <a:lnTo>
                        <a:pt x="771" y="175"/>
                      </a:lnTo>
                      <a:lnTo>
                        <a:pt x="746" y="258"/>
                      </a:lnTo>
                      <a:lnTo>
                        <a:pt x="721" y="508"/>
                      </a:lnTo>
                      <a:lnTo>
                        <a:pt x="696" y="623"/>
                      </a:lnTo>
                      <a:lnTo>
                        <a:pt x="672" y="659"/>
                      </a:lnTo>
                      <a:lnTo>
                        <a:pt x="647" y="665"/>
                      </a:lnTo>
                      <a:lnTo>
                        <a:pt x="623" y="636"/>
                      </a:lnTo>
                      <a:lnTo>
                        <a:pt x="598" y="575"/>
                      </a:lnTo>
                      <a:lnTo>
                        <a:pt x="573" y="501"/>
                      </a:lnTo>
                      <a:lnTo>
                        <a:pt x="548" y="385"/>
                      </a:lnTo>
                      <a:lnTo>
                        <a:pt x="523" y="284"/>
                      </a:lnTo>
                      <a:lnTo>
                        <a:pt x="498" y="172"/>
                      </a:lnTo>
                      <a:lnTo>
                        <a:pt x="473" y="56"/>
                      </a:lnTo>
                      <a:lnTo>
                        <a:pt x="448" y="0"/>
                      </a:lnTo>
                      <a:lnTo>
                        <a:pt x="424" y="7"/>
                      </a:lnTo>
                      <a:lnTo>
                        <a:pt x="399" y="38"/>
                      </a:lnTo>
                      <a:lnTo>
                        <a:pt x="374" y="117"/>
                      </a:lnTo>
                      <a:lnTo>
                        <a:pt x="349" y="113"/>
                      </a:lnTo>
                      <a:lnTo>
                        <a:pt x="324" y="56"/>
                      </a:lnTo>
                      <a:lnTo>
                        <a:pt x="299" y="66"/>
                      </a:lnTo>
                      <a:lnTo>
                        <a:pt x="274" y="145"/>
                      </a:lnTo>
                      <a:lnTo>
                        <a:pt x="249" y="295"/>
                      </a:lnTo>
                      <a:lnTo>
                        <a:pt x="224" y="426"/>
                      </a:lnTo>
                      <a:lnTo>
                        <a:pt x="200" y="566"/>
                      </a:lnTo>
                      <a:lnTo>
                        <a:pt x="175" y="709"/>
                      </a:lnTo>
                      <a:lnTo>
                        <a:pt x="150" y="818"/>
                      </a:lnTo>
                      <a:lnTo>
                        <a:pt x="125" y="916"/>
                      </a:lnTo>
                      <a:lnTo>
                        <a:pt x="100" y="960"/>
                      </a:lnTo>
                      <a:lnTo>
                        <a:pt x="75" y="976"/>
                      </a:lnTo>
                      <a:lnTo>
                        <a:pt x="50" y="973"/>
                      </a:lnTo>
                      <a:lnTo>
                        <a:pt x="25" y="958"/>
                      </a:lnTo>
                      <a:lnTo>
                        <a:pt x="0" y="93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76" name="Freeform 22">
                  <a:extLst>
                    <a:ext uri="{FF2B5EF4-FFF2-40B4-BE49-F238E27FC236}">
                      <a16:creationId xmlns:a16="http://schemas.microsoft.com/office/drawing/2014/main" id="{6FCB4B1D-8AEA-88CC-66CF-D811FB428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4556" y="2187663"/>
                  <a:ext cx="3061388" cy="1730667"/>
                </a:xfrm>
                <a:custGeom>
                  <a:avLst/>
                  <a:gdLst>
                    <a:gd name="T0" fmla="*/ 125 w 4153"/>
                    <a:gd name="T1" fmla="*/ 916 h 1161"/>
                    <a:gd name="T2" fmla="*/ 274 w 4153"/>
                    <a:gd name="T3" fmla="*/ 145 h 1161"/>
                    <a:gd name="T4" fmla="*/ 424 w 4153"/>
                    <a:gd name="T5" fmla="*/ 7 h 1161"/>
                    <a:gd name="T6" fmla="*/ 573 w 4153"/>
                    <a:gd name="T7" fmla="*/ 501 h 1161"/>
                    <a:gd name="T8" fmla="*/ 721 w 4153"/>
                    <a:gd name="T9" fmla="*/ 508 h 1161"/>
                    <a:gd name="T10" fmla="*/ 871 w 4153"/>
                    <a:gd name="T11" fmla="*/ 633 h 1161"/>
                    <a:gd name="T12" fmla="*/ 1020 w 4153"/>
                    <a:gd name="T13" fmla="*/ 628 h 1161"/>
                    <a:gd name="T14" fmla="*/ 1169 w 4153"/>
                    <a:gd name="T15" fmla="*/ 476 h 1161"/>
                    <a:gd name="T16" fmla="*/ 1319 w 4153"/>
                    <a:gd name="T17" fmla="*/ 475 h 1161"/>
                    <a:gd name="T18" fmla="*/ 1467 w 4153"/>
                    <a:gd name="T19" fmla="*/ 148 h 1161"/>
                    <a:gd name="T20" fmla="*/ 1616 w 4153"/>
                    <a:gd name="T21" fmla="*/ 555 h 1161"/>
                    <a:gd name="T22" fmla="*/ 1766 w 4153"/>
                    <a:gd name="T23" fmla="*/ 1023 h 1161"/>
                    <a:gd name="T24" fmla="*/ 1915 w 4153"/>
                    <a:gd name="T25" fmla="*/ 1160 h 1161"/>
                    <a:gd name="T26" fmla="*/ 2065 w 4153"/>
                    <a:gd name="T27" fmla="*/ 932 h 1161"/>
                    <a:gd name="T28" fmla="*/ 2213 w 4153"/>
                    <a:gd name="T29" fmla="*/ 980 h 1161"/>
                    <a:gd name="T30" fmla="*/ 2362 w 4153"/>
                    <a:gd name="T31" fmla="*/ 1153 h 1161"/>
                    <a:gd name="T32" fmla="*/ 2512 w 4153"/>
                    <a:gd name="T33" fmla="*/ 1060 h 1161"/>
                    <a:gd name="T34" fmla="*/ 2661 w 4153"/>
                    <a:gd name="T35" fmla="*/ 959 h 1161"/>
                    <a:gd name="T36" fmla="*/ 2810 w 4153"/>
                    <a:gd name="T37" fmla="*/ 913 h 1161"/>
                    <a:gd name="T38" fmla="*/ 2959 w 4153"/>
                    <a:gd name="T39" fmla="*/ 1045 h 1161"/>
                    <a:gd name="T40" fmla="*/ 3108 w 4153"/>
                    <a:gd name="T41" fmla="*/ 1094 h 1161"/>
                    <a:gd name="T42" fmla="*/ 3257 w 4153"/>
                    <a:gd name="T43" fmla="*/ 1051 h 1161"/>
                    <a:gd name="T44" fmla="*/ 3407 w 4153"/>
                    <a:gd name="T45" fmla="*/ 1035 h 1161"/>
                    <a:gd name="T46" fmla="*/ 3556 w 4153"/>
                    <a:gd name="T47" fmla="*/ 1021 h 1161"/>
                    <a:gd name="T48" fmla="*/ 3705 w 4153"/>
                    <a:gd name="T49" fmla="*/ 944 h 1161"/>
                    <a:gd name="T50" fmla="*/ 3854 w 4153"/>
                    <a:gd name="T51" fmla="*/ 637 h 1161"/>
                    <a:gd name="T52" fmla="*/ 4003 w 4153"/>
                    <a:gd name="T53" fmla="*/ 706 h 1161"/>
                    <a:gd name="T54" fmla="*/ 4153 w 4153"/>
                    <a:gd name="T55" fmla="*/ 630 h 1161"/>
                    <a:gd name="T56" fmla="*/ 4028 w 4153"/>
                    <a:gd name="T57" fmla="*/ 638 h 1161"/>
                    <a:gd name="T58" fmla="*/ 3879 w 4153"/>
                    <a:gd name="T59" fmla="*/ 627 h 1161"/>
                    <a:gd name="T60" fmla="*/ 3729 w 4153"/>
                    <a:gd name="T61" fmla="*/ 915 h 1161"/>
                    <a:gd name="T62" fmla="*/ 3581 w 4153"/>
                    <a:gd name="T63" fmla="*/ 999 h 1161"/>
                    <a:gd name="T64" fmla="*/ 3432 w 4153"/>
                    <a:gd name="T65" fmla="*/ 1003 h 1161"/>
                    <a:gd name="T66" fmla="*/ 3282 w 4153"/>
                    <a:gd name="T67" fmla="*/ 1059 h 1161"/>
                    <a:gd name="T68" fmla="*/ 3133 w 4153"/>
                    <a:gd name="T69" fmla="*/ 1135 h 1161"/>
                    <a:gd name="T70" fmla="*/ 2984 w 4153"/>
                    <a:gd name="T71" fmla="*/ 1056 h 1161"/>
                    <a:gd name="T72" fmla="*/ 2835 w 4153"/>
                    <a:gd name="T73" fmla="*/ 916 h 1161"/>
                    <a:gd name="T74" fmla="*/ 2686 w 4153"/>
                    <a:gd name="T75" fmla="*/ 976 h 1161"/>
                    <a:gd name="T76" fmla="*/ 2537 w 4153"/>
                    <a:gd name="T77" fmla="*/ 1078 h 1161"/>
                    <a:gd name="T78" fmla="*/ 2387 w 4153"/>
                    <a:gd name="T79" fmla="*/ 1135 h 1161"/>
                    <a:gd name="T80" fmla="*/ 2238 w 4153"/>
                    <a:gd name="T81" fmla="*/ 1006 h 1161"/>
                    <a:gd name="T82" fmla="*/ 2089 w 4153"/>
                    <a:gd name="T83" fmla="*/ 973 h 1161"/>
                    <a:gd name="T84" fmla="*/ 1940 w 4153"/>
                    <a:gd name="T85" fmla="*/ 1161 h 1161"/>
                    <a:gd name="T86" fmla="*/ 1791 w 4153"/>
                    <a:gd name="T87" fmla="*/ 1042 h 1161"/>
                    <a:gd name="T88" fmla="*/ 1641 w 4153"/>
                    <a:gd name="T89" fmla="*/ 603 h 1161"/>
                    <a:gd name="T90" fmla="*/ 1492 w 4153"/>
                    <a:gd name="T91" fmla="*/ 174 h 1161"/>
                    <a:gd name="T92" fmla="*/ 1344 w 4153"/>
                    <a:gd name="T93" fmla="*/ 258 h 1161"/>
                    <a:gd name="T94" fmla="*/ 1194 w 4153"/>
                    <a:gd name="T95" fmla="*/ 552 h 1161"/>
                    <a:gd name="T96" fmla="*/ 1045 w 4153"/>
                    <a:gd name="T97" fmla="*/ 590 h 1161"/>
                    <a:gd name="T98" fmla="*/ 896 w 4153"/>
                    <a:gd name="T99" fmla="*/ 725 h 1161"/>
                    <a:gd name="T100" fmla="*/ 746 w 4153"/>
                    <a:gd name="T101" fmla="*/ 258 h 1161"/>
                    <a:gd name="T102" fmla="*/ 598 w 4153"/>
                    <a:gd name="T103" fmla="*/ 575 h 1161"/>
                    <a:gd name="T104" fmla="*/ 448 w 4153"/>
                    <a:gd name="T105" fmla="*/ 0 h 1161"/>
                    <a:gd name="T106" fmla="*/ 299 w 4153"/>
                    <a:gd name="T107" fmla="*/ 66 h 1161"/>
                    <a:gd name="T108" fmla="*/ 150 w 4153"/>
                    <a:gd name="T109" fmla="*/ 818 h 1161"/>
                    <a:gd name="T110" fmla="*/ 0 w 4153"/>
                    <a:gd name="T111" fmla="*/ 937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3" h="1161">
                      <a:moveTo>
                        <a:pt x="0" y="937"/>
                      </a:moveTo>
                      <a:lnTo>
                        <a:pt x="25" y="958"/>
                      </a:lnTo>
                      <a:lnTo>
                        <a:pt x="50" y="973"/>
                      </a:lnTo>
                      <a:lnTo>
                        <a:pt x="75" y="976"/>
                      </a:lnTo>
                      <a:lnTo>
                        <a:pt x="100" y="960"/>
                      </a:lnTo>
                      <a:lnTo>
                        <a:pt x="125" y="916"/>
                      </a:lnTo>
                      <a:lnTo>
                        <a:pt x="150" y="818"/>
                      </a:lnTo>
                      <a:lnTo>
                        <a:pt x="175" y="709"/>
                      </a:lnTo>
                      <a:lnTo>
                        <a:pt x="200" y="566"/>
                      </a:lnTo>
                      <a:lnTo>
                        <a:pt x="224" y="426"/>
                      </a:lnTo>
                      <a:lnTo>
                        <a:pt x="249" y="295"/>
                      </a:lnTo>
                      <a:lnTo>
                        <a:pt x="274" y="145"/>
                      </a:lnTo>
                      <a:lnTo>
                        <a:pt x="299" y="66"/>
                      </a:lnTo>
                      <a:lnTo>
                        <a:pt x="324" y="56"/>
                      </a:lnTo>
                      <a:lnTo>
                        <a:pt x="349" y="113"/>
                      </a:lnTo>
                      <a:lnTo>
                        <a:pt x="374" y="117"/>
                      </a:lnTo>
                      <a:lnTo>
                        <a:pt x="399" y="38"/>
                      </a:lnTo>
                      <a:lnTo>
                        <a:pt x="424" y="7"/>
                      </a:lnTo>
                      <a:lnTo>
                        <a:pt x="448" y="0"/>
                      </a:lnTo>
                      <a:lnTo>
                        <a:pt x="473" y="56"/>
                      </a:lnTo>
                      <a:lnTo>
                        <a:pt x="498" y="172"/>
                      </a:lnTo>
                      <a:lnTo>
                        <a:pt x="523" y="284"/>
                      </a:lnTo>
                      <a:lnTo>
                        <a:pt x="548" y="385"/>
                      </a:lnTo>
                      <a:lnTo>
                        <a:pt x="573" y="501"/>
                      </a:lnTo>
                      <a:lnTo>
                        <a:pt x="598" y="575"/>
                      </a:lnTo>
                      <a:lnTo>
                        <a:pt x="623" y="636"/>
                      </a:lnTo>
                      <a:lnTo>
                        <a:pt x="647" y="665"/>
                      </a:lnTo>
                      <a:lnTo>
                        <a:pt x="672" y="659"/>
                      </a:lnTo>
                      <a:lnTo>
                        <a:pt x="696" y="623"/>
                      </a:lnTo>
                      <a:lnTo>
                        <a:pt x="721" y="508"/>
                      </a:lnTo>
                      <a:lnTo>
                        <a:pt x="746" y="258"/>
                      </a:lnTo>
                      <a:lnTo>
                        <a:pt x="771" y="175"/>
                      </a:lnTo>
                      <a:lnTo>
                        <a:pt x="796" y="278"/>
                      </a:lnTo>
                      <a:lnTo>
                        <a:pt x="821" y="426"/>
                      </a:lnTo>
                      <a:lnTo>
                        <a:pt x="846" y="520"/>
                      </a:lnTo>
                      <a:lnTo>
                        <a:pt x="871" y="633"/>
                      </a:lnTo>
                      <a:lnTo>
                        <a:pt x="896" y="725"/>
                      </a:lnTo>
                      <a:lnTo>
                        <a:pt x="920" y="770"/>
                      </a:lnTo>
                      <a:lnTo>
                        <a:pt x="945" y="800"/>
                      </a:lnTo>
                      <a:lnTo>
                        <a:pt x="970" y="783"/>
                      </a:lnTo>
                      <a:lnTo>
                        <a:pt x="995" y="702"/>
                      </a:lnTo>
                      <a:lnTo>
                        <a:pt x="1020" y="628"/>
                      </a:lnTo>
                      <a:lnTo>
                        <a:pt x="1045" y="590"/>
                      </a:lnTo>
                      <a:lnTo>
                        <a:pt x="1070" y="603"/>
                      </a:lnTo>
                      <a:lnTo>
                        <a:pt x="1095" y="645"/>
                      </a:lnTo>
                      <a:lnTo>
                        <a:pt x="1120" y="583"/>
                      </a:lnTo>
                      <a:lnTo>
                        <a:pt x="1144" y="533"/>
                      </a:lnTo>
                      <a:lnTo>
                        <a:pt x="1169" y="476"/>
                      </a:lnTo>
                      <a:lnTo>
                        <a:pt x="1194" y="552"/>
                      </a:lnTo>
                      <a:lnTo>
                        <a:pt x="1219" y="608"/>
                      </a:lnTo>
                      <a:lnTo>
                        <a:pt x="1244" y="630"/>
                      </a:lnTo>
                      <a:lnTo>
                        <a:pt x="1269" y="624"/>
                      </a:lnTo>
                      <a:lnTo>
                        <a:pt x="1294" y="570"/>
                      </a:lnTo>
                      <a:lnTo>
                        <a:pt x="1319" y="475"/>
                      </a:lnTo>
                      <a:lnTo>
                        <a:pt x="1344" y="258"/>
                      </a:lnTo>
                      <a:lnTo>
                        <a:pt x="1369" y="91"/>
                      </a:lnTo>
                      <a:lnTo>
                        <a:pt x="1393" y="61"/>
                      </a:lnTo>
                      <a:lnTo>
                        <a:pt x="1417" y="97"/>
                      </a:lnTo>
                      <a:lnTo>
                        <a:pt x="1442" y="135"/>
                      </a:lnTo>
                      <a:lnTo>
                        <a:pt x="1467" y="148"/>
                      </a:lnTo>
                      <a:lnTo>
                        <a:pt x="1492" y="174"/>
                      </a:lnTo>
                      <a:lnTo>
                        <a:pt x="1517" y="259"/>
                      </a:lnTo>
                      <a:lnTo>
                        <a:pt x="1542" y="383"/>
                      </a:lnTo>
                      <a:lnTo>
                        <a:pt x="1567" y="519"/>
                      </a:lnTo>
                      <a:lnTo>
                        <a:pt x="1592" y="577"/>
                      </a:lnTo>
                      <a:lnTo>
                        <a:pt x="1616" y="555"/>
                      </a:lnTo>
                      <a:lnTo>
                        <a:pt x="1641" y="603"/>
                      </a:lnTo>
                      <a:lnTo>
                        <a:pt x="1666" y="665"/>
                      </a:lnTo>
                      <a:lnTo>
                        <a:pt x="1691" y="795"/>
                      </a:lnTo>
                      <a:lnTo>
                        <a:pt x="1716" y="909"/>
                      </a:lnTo>
                      <a:lnTo>
                        <a:pt x="1741" y="976"/>
                      </a:lnTo>
                      <a:lnTo>
                        <a:pt x="1766" y="1023"/>
                      </a:lnTo>
                      <a:lnTo>
                        <a:pt x="1791" y="1042"/>
                      </a:lnTo>
                      <a:lnTo>
                        <a:pt x="1816" y="1095"/>
                      </a:lnTo>
                      <a:lnTo>
                        <a:pt x="1841" y="1118"/>
                      </a:lnTo>
                      <a:lnTo>
                        <a:pt x="1865" y="1157"/>
                      </a:lnTo>
                      <a:lnTo>
                        <a:pt x="1890" y="1157"/>
                      </a:lnTo>
                      <a:lnTo>
                        <a:pt x="1915" y="1160"/>
                      </a:lnTo>
                      <a:lnTo>
                        <a:pt x="1940" y="1161"/>
                      </a:lnTo>
                      <a:lnTo>
                        <a:pt x="1965" y="1136"/>
                      </a:lnTo>
                      <a:lnTo>
                        <a:pt x="1990" y="1059"/>
                      </a:lnTo>
                      <a:lnTo>
                        <a:pt x="2015" y="995"/>
                      </a:lnTo>
                      <a:lnTo>
                        <a:pt x="2040" y="960"/>
                      </a:lnTo>
                      <a:lnTo>
                        <a:pt x="2065" y="932"/>
                      </a:lnTo>
                      <a:lnTo>
                        <a:pt x="2089" y="973"/>
                      </a:lnTo>
                      <a:lnTo>
                        <a:pt x="2114" y="976"/>
                      </a:lnTo>
                      <a:lnTo>
                        <a:pt x="2139" y="1025"/>
                      </a:lnTo>
                      <a:lnTo>
                        <a:pt x="2163" y="1070"/>
                      </a:lnTo>
                      <a:lnTo>
                        <a:pt x="2188" y="1067"/>
                      </a:lnTo>
                      <a:lnTo>
                        <a:pt x="2213" y="980"/>
                      </a:lnTo>
                      <a:lnTo>
                        <a:pt x="2238" y="1006"/>
                      </a:lnTo>
                      <a:lnTo>
                        <a:pt x="2263" y="1052"/>
                      </a:lnTo>
                      <a:lnTo>
                        <a:pt x="2288" y="1082"/>
                      </a:lnTo>
                      <a:lnTo>
                        <a:pt x="2313" y="1123"/>
                      </a:lnTo>
                      <a:lnTo>
                        <a:pt x="2337" y="1139"/>
                      </a:lnTo>
                      <a:lnTo>
                        <a:pt x="2362" y="1153"/>
                      </a:lnTo>
                      <a:lnTo>
                        <a:pt x="2387" y="1135"/>
                      </a:lnTo>
                      <a:lnTo>
                        <a:pt x="2412" y="1138"/>
                      </a:lnTo>
                      <a:lnTo>
                        <a:pt x="2437" y="1104"/>
                      </a:lnTo>
                      <a:lnTo>
                        <a:pt x="2462" y="1107"/>
                      </a:lnTo>
                      <a:lnTo>
                        <a:pt x="2487" y="1082"/>
                      </a:lnTo>
                      <a:lnTo>
                        <a:pt x="2512" y="1060"/>
                      </a:lnTo>
                      <a:lnTo>
                        <a:pt x="2537" y="1078"/>
                      </a:lnTo>
                      <a:lnTo>
                        <a:pt x="2561" y="1042"/>
                      </a:lnTo>
                      <a:lnTo>
                        <a:pt x="2586" y="1007"/>
                      </a:lnTo>
                      <a:lnTo>
                        <a:pt x="2611" y="981"/>
                      </a:lnTo>
                      <a:lnTo>
                        <a:pt x="2636" y="941"/>
                      </a:lnTo>
                      <a:lnTo>
                        <a:pt x="2661" y="959"/>
                      </a:lnTo>
                      <a:lnTo>
                        <a:pt x="2686" y="976"/>
                      </a:lnTo>
                      <a:lnTo>
                        <a:pt x="2711" y="1007"/>
                      </a:lnTo>
                      <a:lnTo>
                        <a:pt x="2736" y="1042"/>
                      </a:lnTo>
                      <a:lnTo>
                        <a:pt x="2761" y="1033"/>
                      </a:lnTo>
                      <a:lnTo>
                        <a:pt x="2785" y="984"/>
                      </a:lnTo>
                      <a:lnTo>
                        <a:pt x="2810" y="913"/>
                      </a:lnTo>
                      <a:lnTo>
                        <a:pt x="2835" y="916"/>
                      </a:lnTo>
                      <a:lnTo>
                        <a:pt x="2860" y="954"/>
                      </a:lnTo>
                      <a:lnTo>
                        <a:pt x="2884" y="985"/>
                      </a:lnTo>
                      <a:lnTo>
                        <a:pt x="2909" y="1007"/>
                      </a:lnTo>
                      <a:lnTo>
                        <a:pt x="2934" y="1019"/>
                      </a:lnTo>
                      <a:lnTo>
                        <a:pt x="2959" y="1045"/>
                      </a:lnTo>
                      <a:lnTo>
                        <a:pt x="2984" y="1056"/>
                      </a:lnTo>
                      <a:lnTo>
                        <a:pt x="3009" y="1063"/>
                      </a:lnTo>
                      <a:lnTo>
                        <a:pt x="3033" y="1069"/>
                      </a:lnTo>
                      <a:lnTo>
                        <a:pt x="3058" y="1068"/>
                      </a:lnTo>
                      <a:lnTo>
                        <a:pt x="3083" y="1073"/>
                      </a:lnTo>
                      <a:lnTo>
                        <a:pt x="3108" y="1094"/>
                      </a:lnTo>
                      <a:lnTo>
                        <a:pt x="3133" y="1135"/>
                      </a:lnTo>
                      <a:lnTo>
                        <a:pt x="3158" y="1155"/>
                      </a:lnTo>
                      <a:lnTo>
                        <a:pt x="3183" y="1144"/>
                      </a:lnTo>
                      <a:lnTo>
                        <a:pt x="3208" y="1104"/>
                      </a:lnTo>
                      <a:lnTo>
                        <a:pt x="3233" y="1070"/>
                      </a:lnTo>
                      <a:lnTo>
                        <a:pt x="3257" y="1051"/>
                      </a:lnTo>
                      <a:lnTo>
                        <a:pt x="3282" y="1059"/>
                      </a:lnTo>
                      <a:lnTo>
                        <a:pt x="3307" y="1089"/>
                      </a:lnTo>
                      <a:lnTo>
                        <a:pt x="3332" y="1112"/>
                      </a:lnTo>
                      <a:lnTo>
                        <a:pt x="3357" y="1127"/>
                      </a:lnTo>
                      <a:lnTo>
                        <a:pt x="3382" y="1082"/>
                      </a:lnTo>
                      <a:lnTo>
                        <a:pt x="3407" y="1035"/>
                      </a:lnTo>
                      <a:lnTo>
                        <a:pt x="3432" y="1003"/>
                      </a:lnTo>
                      <a:lnTo>
                        <a:pt x="3457" y="979"/>
                      </a:lnTo>
                      <a:lnTo>
                        <a:pt x="3482" y="1016"/>
                      </a:lnTo>
                      <a:lnTo>
                        <a:pt x="3506" y="1011"/>
                      </a:lnTo>
                      <a:lnTo>
                        <a:pt x="3531" y="1029"/>
                      </a:lnTo>
                      <a:lnTo>
                        <a:pt x="3556" y="1021"/>
                      </a:lnTo>
                      <a:lnTo>
                        <a:pt x="3581" y="999"/>
                      </a:lnTo>
                      <a:lnTo>
                        <a:pt x="3606" y="979"/>
                      </a:lnTo>
                      <a:lnTo>
                        <a:pt x="3630" y="976"/>
                      </a:lnTo>
                      <a:lnTo>
                        <a:pt x="3655" y="950"/>
                      </a:lnTo>
                      <a:lnTo>
                        <a:pt x="3680" y="946"/>
                      </a:lnTo>
                      <a:lnTo>
                        <a:pt x="3705" y="944"/>
                      </a:lnTo>
                      <a:lnTo>
                        <a:pt x="3729" y="915"/>
                      </a:lnTo>
                      <a:lnTo>
                        <a:pt x="3754" y="876"/>
                      </a:lnTo>
                      <a:lnTo>
                        <a:pt x="3779" y="848"/>
                      </a:lnTo>
                      <a:lnTo>
                        <a:pt x="3804" y="809"/>
                      </a:lnTo>
                      <a:lnTo>
                        <a:pt x="3829" y="702"/>
                      </a:lnTo>
                      <a:lnTo>
                        <a:pt x="3854" y="637"/>
                      </a:lnTo>
                      <a:lnTo>
                        <a:pt x="3879" y="627"/>
                      </a:lnTo>
                      <a:lnTo>
                        <a:pt x="3904" y="700"/>
                      </a:lnTo>
                      <a:lnTo>
                        <a:pt x="3929" y="744"/>
                      </a:lnTo>
                      <a:lnTo>
                        <a:pt x="3953" y="849"/>
                      </a:lnTo>
                      <a:lnTo>
                        <a:pt x="3978" y="825"/>
                      </a:lnTo>
                      <a:lnTo>
                        <a:pt x="4003" y="706"/>
                      </a:lnTo>
                      <a:lnTo>
                        <a:pt x="4028" y="638"/>
                      </a:lnTo>
                      <a:lnTo>
                        <a:pt x="4053" y="601"/>
                      </a:lnTo>
                      <a:lnTo>
                        <a:pt x="4078" y="584"/>
                      </a:lnTo>
                      <a:lnTo>
                        <a:pt x="4103" y="562"/>
                      </a:lnTo>
                      <a:lnTo>
                        <a:pt x="4128" y="579"/>
                      </a:lnTo>
                      <a:lnTo>
                        <a:pt x="4153" y="630"/>
                      </a:lnTo>
                      <a:lnTo>
                        <a:pt x="4153" y="630"/>
                      </a:lnTo>
                      <a:lnTo>
                        <a:pt x="4128" y="579"/>
                      </a:lnTo>
                      <a:lnTo>
                        <a:pt x="4103" y="562"/>
                      </a:lnTo>
                      <a:lnTo>
                        <a:pt x="4078" y="584"/>
                      </a:lnTo>
                      <a:lnTo>
                        <a:pt x="4053" y="601"/>
                      </a:lnTo>
                      <a:lnTo>
                        <a:pt x="4028" y="638"/>
                      </a:lnTo>
                      <a:lnTo>
                        <a:pt x="4003" y="706"/>
                      </a:lnTo>
                      <a:lnTo>
                        <a:pt x="3978" y="825"/>
                      </a:lnTo>
                      <a:lnTo>
                        <a:pt x="3953" y="849"/>
                      </a:lnTo>
                      <a:lnTo>
                        <a:pt x="3929" y="744"/>
                      </a:lnTo>
                      <a:lnTo>
                        <a:pt x="3904" y="700"/>
                      </a:lnTo>
                      <a:lnTo>
                        <a:pt x="3879" y="627"/>
                      </a:lnTo>
                      <a:lnTo>
                        <a:pt x="3854" y="637"/>
                      </a:lnTo>
                      <a:lnTo>
                        <a:pt x="3829" y="702"/>
                      </a:lnTo>
                      <a:lnTo>
                        <a:pt x="3804" y="809"/>
                      </a:lnTo>
                      <a:lnTo>
                        <a:pt x="3779" y="848"/>
                      </a:lnTo>
                      <a:lnTo>
                        <a:pt x="3754" y="876"/>
                      </a:lnTo>
                      <a:lnTo>
                        <a:pt x="3729" y="915"/>
                      </a:lnTo>
                      <a:lnTo>
                        <a:pt x="3705" y="944"/>
                      </a:lnTo>
                      <a:lnTo>
                        <a:pt x="3680" y="946"/>
                      </a:lnTo>
                      <a:lnTo>
                        <a:pt x="3655" y="950"/>
                      </a:lnTo>
                      <a:lnTo>
                        <a:pt x="3630" y="976"/>
                      </a:lnTo>
                      <a:lnTo>
                        <a:pt x="3606" y="979"/>
                      </a:lnTo>
                      <a:lnTo>
                        <a:pt x="3581" y="999"/>
                      </a:lnTo>
                      <a:lnTo>
                        <a:pt x="3556" y="1021"/>
                      </a:lnTo>
                      <a:lnTo>
                        <a:pt x="3531" y="1029"/>
                      </a:lnTo>
                      <a:lnTo>
                        <a:pt x="3506" y="1011"/>
                      </a:lnTo>
                      <a:lnTo>
                        <a:pt x="3482" y="1016"/>
                      </a:lnTo>
                      <a:lnTo>
                        <a:pt x="3457" y="979"/>
                      </a:lnTo>
                      <a:lnTo>
                        <a:pt x="3432" y="1003"/>
                      </a:lnTo>
                      <a:lnTo>
                        <a:pt x="3407" y="1035"/>
                      </a:lnTo>
                      <a:lnTo>
                        <a:pt x="3382" y="1082"/>
                      </a:lnTo>
                      <a:lnTo>
                        <a:pt x="3357" y="1127"/>
                      </a:lnTo>
                      <a:lnTo>
                        <a:pt x="3332" y="1112"/>
                      </a:lnTo>
                      <a:lnTo>
                        <a:pt x="3307" y="1089"/>
                      </a:lnTo>
                      <a:lnTo>
                        <a:pt x="3282" y="1059"/>
                      </a:lnTo>
                      <a:lnTo>
                        <a:pt x="3257" y="1051"/>
                      </a:lnTo>
                      <a:lnTo>
                        <a:pt x="3233" y="1070"/>
                      </a:lnTo>
                      <a:lnTo>
                        <a:pt x="3208" y="1104"/>
                      </a:lnTo>
                      <a:lnTo>
                        <a:pt x="3183" y="1144"/>
                      </a:lnTo>
                      <a:lnTo>
                        <a:pt x="3158" y="1155"/>
                      </a:lnTo>
                      <a:lnTo>
                        <a:pt x="3133" y="1135"/>
                      </a:lnTo>
                      <a:lnTo>
                        <a:pt x="3108" y="1094"/>
                      </a:lnTo>
                      <a:lnTo>
                        <a:pt x="3083" y="1073"/>
                      </a:lnTo>
                      <a:lnTo>
                        <a:pt x="3058" y="1068"/>
                      </a:lnTo>
                      <a:lnTo>
                        <a:pt x="3033" y="1069"/>
                      </a:lnTo>
                      <a:lnTo>
                        <a:pt x="3009" y="1063"/>
                      </a:lnTo>
                      <a:lnTo>
                        <a:pt x="2984" y="1056"/>
                      </a:lnTo>
                      <a:lnTo>
                        <a:pt x="2959" y="1045"/>
                      </a:lnTo>
                      <a:lnTo>
                        <a:pt x="2934" y="1019"/>
                      </a:lnTo>
                      <a:lnTo>
                        <a:pt x="2909" y="1007"/>
                      </a:lnTo>
                      <a:lnTo>
                        <a:pt x="2884" y="985"/>
                      </a:lnTo>
                      <a:lnTo>
                        <a:pt x="2860" y="954"/>
                      </a:lnTo>
                      <a:lnTo>
                        <a:pt x="2835" y="916"/>
                      </a:lnTo>
                      <a:lnTo>
                        <a:pt x="2810" y="913"/>
                      </a:lnTo>
                      <a:lnTo>
                        <a:pt x="2785" y="984"/>
                      </a:lnTo>
                      <a:lnTo>
                        <a:pt x="2761" y="1033"/>
                      </a:lnTo>
                      <a:lnTo>
                        <a:pt x="2736" y="1042"/>
                      </a:lnTo>
                      <a:lnTo>
                        <a:pt x="2711" y="1007"/>
                      </a:lnTo>
                      <a:lnTo>
                        <a:pt x="2686" y="976"/>
                      </a:lnTo>
                      <a:lnTo>
                        <a:pt x="2661" y="959"/>
                      </a:lnTo>
                      <a:lnTo>
                        <a:pt x="2636" y="941"/>
                      </a:lnTo>
                      <a:lnTo>
                        <a:pt x="2611" y="981"/>
                      </a:lnTo>
                      <a:lnTo>
                        <a:pt x="2586" y="1007"/>
                      </a:lnTo>
                      <a:lnTo>
                        <a:pt x="2561" y="1042"/>
                      </a:lnTo>
                      <a:lnTo>
                        <a:pt x="2537" y="1078"/>
                      </a:lnTo>
                      <a:lnTo>
                        <a:pt x="2512" y="1060"/>
                      </a:lnTo>
                      <a:lnTo>
                        <a:pt x="2487" y="1082"/>
                      </a:lnTo>
                      <a:lnTo>
                        <a:pt x="2462" y="1107"/>
                      </a:lnTo>
                      <a:lnTo>
                        <a:pt x="2437" y="1104"/>
                      </a:lnTo>
                      <a:lnTo>
                        <a:pt x="2412" y="1138"/>
                      </a:lnTo>
                      <a:lnTo>
                        <a:pt x="2387" y="1135"/>
                      </a:lnTo>
                      <a:lnTo>
                        <a:pt x="2362" y="1153"/>
                      </a:lnTo>
                      <a:lnTo>
                        <a:pt x="2337" y="1139"/>
                      </a:lnTo>
                      <a:lnTo>
                        <a:pt x="2313" y="1123"/>
                      </a:lnTo>
                      <a:lnTo>
                        <a:pt x="2288" y="1082"/>
                      </a:lnTo>
                      <a:lnTo>
                        <a:pt x="2263" y="1052"/>
                      </a:lnTo>
                      <a:lnTo>
                        <a:pt x="2238" y="1006"/>
                      </a:lnTo>
                      <a:lnTo>
                        <a:pt x="2213" y="980"/>
                      </a:lnTo>
                      <a:lnTo>
                        <a:pt x="2188" y="1067"/>
                      </a:lnTo>
                      <a:lnTo>
                        <a:pt x="2163" y="1070"/>
                      </a:lnTo>
                      <a:lnTo>
                        <a:pt x="2139" y="1025"/>
                      </a:lnTo>
                      <a:lnTo>
                        <a:pt x="2114" y="976"/>
                      </a:lnTo>
                      <a:lnTo>
                        <a:pt x="2089" y="973"/>
                      </a:lnTo>
                      <a:lnTo>
                        <a:pt x="2065" y="932"/>
                      </a:lnTo>
                      <a:lnTo>
                        <a:pt x="2040" y="960"/>
                      </a:lnTo>
                      <a:lnTo>
                        <a:pt x="2015" y="995"/>
                      </a:lnTo>
                      <a:lnTo>
                        <a:pt x="1990" y="1059"/>
                      </a:lnTo>
                      <a:lnTo>
                        <a:pt x="1965" y="1136"/>
                      </a:lnTo>
                      <a:lnTo>
                        <a:pt x="1940" y="1161"/>
                      </a:lnTo>
                      <a:lnTo>
                        <a:pt x="1915" y="1160"/>
                      </a:lnTo>
                      <a:lnTo>
                        <a:pt x="1890" y="1157"/>
                      </a:lnTo>
                      <a:lnTo>
                        <a:pt x="1865" y="1157"/>
                      </a:lnTo>
                      <a:lnTo>
                        <a:pt x="1841" y="1118"/>
                      </a:lnTo>
                      <a:lnTo>
                        <a:pt x="1816" y="1095"/>
                      </a:lnTo>
                      <a:lnTo>
                        <a:pt x="1791" y="1042"/>
                      </a:lnTo>
                      <a:lnTo>
                        <a:pt x="1766" y="1023"/>
                      </a:lnTo>
                      <a:lnTo>
                        <a:pt x="1741" y="976"/>
                      </a:lnTo>
                      <a:lnTo>
                        <a:pt x="1716" y="909"/>
                      </a:lnTo>
                      <a:lnTo>
                        <a:pt x="1691" y="795"/>
                      </a:lnTo>
                      <a:lnTo>
                        <a:pt x="1666" y="665"/>
                      </a:lnTo>
                      <a:lnTo>
                        <a:pt x="1641" y="603"/>
                      </a:lnTo>
                      <a:lnTo>
                        <a:pt x="1616" y="555"/>
                      </a:lnTo>
                      <a:lnTo>
                        <a:pt x="1592" y="577"/>
                      </a:lnTo>
                      <a:lnTo>
                        <a:pt x="1567" y="519"/>
                      </a:lnTo>
                      <a:lnTo>
                        <a:pt x="1542" y="383"/>
                      </a:lnTo>
                      <a:lnTo>
                        <a:pt x="1517" y="259"/>
                      </a:lnTo>
                      <a:lnTo>
                        <a:pt x="1492" y="174"/>
                      </a:lnTo>
                      <a:lnTo>
                        <a:pt x="1467" y="148"/>
                      </a:lnTo>
                      <a:lnTo>
                        <a:pt x="1442" y="135"/>
                      </a:lnTo>
                      <a:lnTo>
                        <a:pt x="1417" y="97"/>
                      </a:lnTo>
                      <a:lnTo>
                        <a:pt x="1393" y="61"/>
                      </a:lnTo>
                      <a:lnTo>
                        <a:pt x="1369" y="91"/>
                      </a:lnTo>
                      <a:lnTo>
                        <a:pt x="1344" y="258"/>
                      </a:lnTo>
                      <a:lnTo>
                        <a:pt x="1319" y="475"/>
                      </a:lnTo>
                      <a:lnTo>
                        <a:pt x="1294" y="570"/>
                      </a:lnTo>
                      <a:lnTo>
                        <a:pt x="1269" y="624"/>
                      </a:lnTo>
                      <a:lnTo>
                        <a:pt x="1244" y="630"/>
                      </a:lnTo>
                      <a:lnTo>
                        <a:pt x="1219" y="608"/>
                      </a:lnTo>
                      <a:lnTo>
                        <a:pt x="1194" y="552"/>
                      </a:lnTo>
                      <a:lnTo>
                        <a:pt x="1169" y="476"/>
                      </a:lnTo>
                      <a:lnTo>
                        <a:pt x="1144" y="533"/>
                      </a:lnTo>
                      <a:lnTo>
                        <a:pt x="1120" y="583"/>
                      </a:lnTo>
                      <a:lnTo>
                        <a:pt x="1095" y="645"/>
                      </a:lnTo>
                      <a:lnTo>
                        <a:pt x="1070" y="603"/>
                      </a:lnTo>
                      <a:lnTo>
                        <a:pt x="1045" y="590"/>
                      </a:lnTo>
                      <a:lnTo>
                        <a:pt x="1020" y="628"/>
                      </a:lnTo>
                      <a:lnTo>
                        <a:pt x="995" y="702"/>
                      </a:lnTo>
                      <a:lnTo>
                        <a:pt x="970" y="783"/>
                      </a:lnTo>
                      <a:lnTo>
                        <a:pt x="945" y="800"/>
                      </a:lnTo>
                      <a:lnTo>
                        <a:pt x="920" y="770"/>
                      </a:lnTo>
                      <a:lnTo>
                        <a:pt x="896" y="725"/>
                      </a:lnTo>
                      <a:lnTo>
                        <a:pt x="871" y="633"/>
                      </a:lnTo>
                      <a:lnTo>
                        <a:pt x="846" y="520"/>
                      </a:lnTo>
                      <a:lnTo>
                        <a:pt x="821" y="426"/>
                      </a:lnTo>
                      <a:lnTo>
                        <a:pt x="796" y="278"/>
                      </a:lnTo>
                      <a:lnTo>
                        <a:pt x="771" y="175"/>
                      </a:lnTo>
                      <a:lnTo>
                        <a:pt x="746" y="258"/>
                      </a:lnTo>
                      <a:lnTo>
                        <a:pt x="721" y="508"/>
                      </a:lnTo>
                      <a:lnTo>
                        <a:pt x="696" y="623"/>
                      </a:lnTo>
                      <a:lnTo>
                        <a:pt x="672" y="659"/>
                      </a:lnTo>
                      <a:lnTo>
                        <a:pt x="647" y="665"/>
                      </a:lnTo>
                      <a:lnTo>
                        <a:pt x="623" y="636"/>
                      </a:lnTo>
                      <a:lnTo>
                        <a:pt x="598" y="575"/>
                      </a:lnTo>
                      <a:lnTo>
                        <a:pt x="573" y="501"/>
                      </a:lnTo>
                      <a:lnTo>
                        <a:pt x="548" y="385"/>
                      </a:lnTo>
                      <a:lnTo>
                        <a:pt x="523" y="284"/>
                      </a:lnTo>
                      <a:lnTo>
                        <a:pt x="498" y="172"/>
                      </a:lnTo>
                      <a:lnTo>
                        <a:pt x="473" y="56"/>
                      </a:lnTo>
                      <a:lnTo>
                        <a:pt x="448" y="0"/>
                      </a:lnTo>
                      <a:lnTo>
                        <a:pt x="424" y="7"/>
                      </a:lnTo>
                      <a:lnTo>
                        <a:pt x="399" y="38"/>
                      </a:lnTo>
                      <a:lnTo>
                        <a:pt x="374" y="117"/>
                      </a:lnTo>
                      <a:lnTo>
                        <a:pt x="349" y="113"/>
                      </a:lnTo>
                      <a:lnTo>
                        <a:pt x="324" y="56"/>
                      </a:lnTo>
                      <a:lnTo>
                        <a:pt x="299" y="66"/>
                      </a:lnTo>
                      <a:lnTo>
                        <a:pt x="274" y="145"/>
                      </a:lnTo>
                      <a:lnTo>
                        <a:pt x="249" y="295"/>
                      </a:lnTo>
                      <a:lnTo>
                        <a:pt x="224" y="426"/>
                      </a:lnTo>
                      <a:lnTo>
                        <a:pt x="200" y="566"/>
                      </a:lnTo>
                      <a:lnTo>
                        <a:pt x="175" y="709"/>
                      </a:lnTo>
                      <a:lnTo>
                        <a:pt x="150" y="818"/>
                      </a:lnTo>
                      <a:lnTo>
                        <a:pt x="125" y="916"/>
                      </a:lnTo>
                      <a:lnTo>
                        <a:pt x="100" y="960"/>
                      </a:lnTo>
                      <a:lnTo>
                        <a:pt x="75" y="976"/>
                      </a:lnTo>
                      <a:lnTo>
                        <a:pt x="50" y="973"/>
                      </a:lnTo>
                      <a:lnTo>
                        <a:pt x="25" y="958"/>
                      </a:lnTo>
                      <a:lnTo>
                        <a:pt x="0" y="9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77" name="Freeform 24">
                  <a:extLst>
                    <a:ext uri="{FF2B5EF4-FFF2-40B4-BE49-F238E27FC236}">
                      <a16:creationId xmlns:a16="http://schemas.microsoft.com/office/drawing/2014/main" id="{E561CB7E-8521-71EE-8D2A-66720E59F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4556" y="2187663"/>
                  <a:ext cx="3061388" cy="1730667"/>
                </a:xfrm>
                <a:custGeom>
                  <a:avLst/>
                  <a:gdLst>
                    <a:gd name="T0" fmla="*/ 125 w 4153"/>
                    <a:gd name="T1" fmla="*/ 916 h 1161"/>
                    <a:gd name="T2" fmla="*/ 274 w 4153"/>
                    <a:gd name="T3" fmla="*/ 145 h 1161"/>
                    <a:gd name="T4" fmla="*/ 424 w 4153"/>
                    <a:gd name="T5" fmla="*/ 7 h 1161"/>
                    <a:gd name="T6" fmla="*/ 573 w 4153"/>
                    <a:gd name="T7" fmla="*/ 501 h 1161"/>
                    <a:gd name="T8" fmla="*/ 721 w 4153"/>
                    <a:gd name="T9" fmla="*/ 508 h 1161"/>
                    <a:gd name="T10" fmla="*/ 871 w 4153"/>
                    <a:gd name="T11" fmla="*/ 633 h 1161"/>
                    <a:gd name="T12" fmla="*/ 1020 w 4153"/>
                    <a:gd name="T13" fmla="*/ 628 h 1161"/>
                    <a:gd name="T14" fmla="*/ 1169 w 4153"/>
                    <a:gd name="T15" fmla="*/ 476 h 1161"/>
                    <a:gd name="T16" fmla="*/ 1319 w 4153"/>
                    <a:gd name="T17" fmla="*/ 475 h 1161"/>
                    <a:gd name="T18" fmla="*/ 1467 w 4153"/>
                    <a:gd name="T19" fmla="*/ 148 h 1161"/>
                    <a:gd name="T20" fmla="*/ 1616 w 4153"/>
                    <a:gd name="T21" fmla="*/ 555 h 1161"/>
                    <a:gd name="T22" fmla="*/ 1766 w 4153"/>
                    <a:gd name="T23" fmla="*/ 1023 h 1161"/>
                    <a:gd name="T24" fmla="*/ 1915 w 4153"/>
                    <a:gd name="T25" fmla="*/ 1160 h 1161"/>
                    <a:gd name="T26" fmla="*/ 2065 w 4153"/>
                    <a:gd name="T27" fmla="*/ 932 h 1161"/>
                    <a:gd name="T28" fmla="*/ 2213 w 4153"/>
                    <a:gd name="T29" fmla="*/ 980 h 1161"/>
                    <a:gd name="T30" fmla="*/ 2362 w 4153"/>
                    <a:gd name="T31" fmla="*/ 1153 h 1161"/>
                    <a:gd name="T32" fmla="*/ 2512 w 4153"/>
                    <a:gd name="T33" fmla="*/ 1060 h 1161"/>
                    <a:gd name="T34" fmla="*/ 2661 w 4153"/>
                    <a:gd name="T35" fmla="*/ 959 h 1161"/>
                    <a:gd name="T36" fmla="*/ 2810 w 4153"/>
                    <a:gd name="T37" fmla="*/ 913 h 1161"/>
                    <a:gd name="T38" fmla="*/ 2959 w 4153"/>
                    <a:gd name="T39" fmla="*/ 1045 h 1161"/>
                    <a:gd name="T40" fmla="*/ 3108 w 4153"/>
                    <a:gd name="T41" fmla="*/ 1094 h 1161"/>
                    <a:gd name="T42" fmla="*/ 3257 w 4153"/>
                    <a:gd name="T43" fmla="*/ 1051 h 1161"/>
                    <a:gd name="T44" fmla="*/ 3407 w 4153"/>
                    <a:gd name="T45" fmla="*/ 1035 h 1161"/>
                    <a:gd name="T46" fmla="*/ 3556 w 4153"/>
                    <a:gd name="T47" fmla="*/ 1021 h 1161"/>
                    <a:gd name="T48" fmla="*/ 3705 w 4153"/>
                    <a:gd name="T49" fmla="*/ 944 h 1161"/>
                    <a:gd name="T50" fmla="*/ 3854 w 4153"/>
                    <a:gd name="T51" fmla="*/ 637 h 1161"/>
                    <a:gd name="T52" fmla="*/ 4003 w 4153"/>
                    <a:gd name="T53" fmla="*/ 706 h 1161"/>
                    <a:gd name="T54" fmla="*/ 4153 w 4153"/>
                    <a:gd name="T55" fmla="*/ 630 h 1161"/>
                    <a:gd name="T56" fmla="*/ 4028 w 4153"/>
                    <a:gd name="T57" fmla="*/ 638 h 1161"/>
                    <a:gd name="T58" fmla="*/ 3879 w 4153"/>
                    <a:gd name="T59" fmla="*/ 627 h 1161"/>
                    <a:gd name="T60" fmla="*/ 3729 w 4153"/>
                    <a:gd name="T61" fmla="*/ 915 h 1161"/>
                    <a:gd name="T62" fmla="*/ 3581 w 4153"/>
                    <a:gd name="T63" fmla="*/ 999 h 1161"/>
                    <a:gd name="T64" fmla="*/ 3432 w 4153"/>
                    <a:gd name="T65" fmla="*/ 1003 h 1161"/>
                    <a:gd name="T66" fmla="*/ 3282 w 4153"/>
                    <a:gd name="T67" fmla="*/ 1059 h 1161"/>
                    <a:gd name="T68" fmla="*/ 3133 w 4153"/>
                    <a:gd name="T69" fmla="*/ 1135 h 1161"/>
                    <a:gd name="T70" fmla="*/ 2984 w 4153"/>
                    <a:gd name="T71" fmla="*/ 1056 h 1161"/>
                    <a:gd name="T72" fmla="*/ 2835 w 4153"/>
                    <a:gd name="T73" fmla="*/ 916 h 1161"/>
                    <a:gd name="T74" fmla="*/ 2686 w 4153"/>
                    <a:gd name="T75" fmla="*/ 976 h 1161"/>
                    <a:gd name="T76" fmla="*/ 2537 w 4153"/>
                    <a:gd name="T77" fmla="*/ 1078 h 1161"/>
                    <a:gd name="T78" fmla="*/ 2387 w 4153"/>
                    <a:gd name="T79" fmla="*/ 1135 h 1161"/>
                    <a:gd name="T80" fmla="*/ 2238 w 4153"/>
                    <a:gd name="T81" fmla="*/ 1006 h 1161"/>
                    <a:gd name="T82" fmla="*/ 2089 w 4153"/>
                    <a:gd name="T83" fmla="*/ 973 h 1161"/>
                    <a:gd name="T84" fmla="*/ 1940 w 4153"/>
                    <a:gd name="T85" fmla="*/ 1161 h 1161"/>
                    <a:gd name="T86" fmla="*/ 1791 w 4153"/>
                    <a:gd name="T87" fmla="*/ 1042 h 1161"/>
                    <a:gd name="T88" fmla="*/ 1641 w 4153"/>
                    <a:gd name="T89" fmla="*/ 603 h 1161"/>
                    <a:gd name="T90" fmla="*/ 1492 w 4153"/>
                    <a:gd name="T91" fmla="*/ 174 h 1161"/>
                    <a:gd name="T92" fmla="*/ 1344 w 4153"/>
                    <a:gd name="T93" fmla="*/ 258 h 1161"/>
                    <a:gd name="T94" fmla="*/ 1194 w 4153"/>
                    <a:gd name="T95" fmla="*/ 552 h 1161"/>
                    <a:gd name="T96" fmla="*/ 1045 w 4153"/>
                    <a:gd name="T97" fmla="*/ 590 h 1161"/>
                    <a:gd name="T98" fmla="*/ 896 w 4153"/>
                    <a:gd name="T99" fmla="*/ 725 h 1161"/>
                    <a:gd name="T100" fmla="*/ 746 w 4153"/>
                    <a:gd name="T101" fmla="*/ 258 h 1161"/>
                    <a:gd name="T102" fmla="*/ 598 w 4153"/>
                    <a:gd name="T103" fmla="*/ 575 h 1161"/>
                    <a:gd name="T104" fmla="*/ 448 w 4153"/>
                    <a:gd name="T105" fmla="*/ 0 h 1161"/>
                    <a:gd name="T106" fmla="*/ 299 w 4153"/>
                    <a:gd name="T107" fmla="*/ 66 h 1161"/>
                    <a:gd name="T108" fmla="*/ 150 w 4153"/>
                    <a:gd name="T109" fmla="*/ 818 h 1161"/>
                    <a:gd name="T110" fmla="*/ 0 w 4153"/>
                    <a:gd name="T111" fmla="*/ 937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3" h="1161">
                      <a:moveTo>
                        <a:pt x="0" y="937"/>
                      </a:moveTo>
                      <a:lnTo>
                        <a:pt x="25" y="958"/>
                      </a:lnTo>
                      <a:lnTo>
                        <a:pt x="50" y="973"/>
                      </a:lnTo>
                      <a:lnTo>
                        <a:pt x="75" y="976"/>
                      </a:lnTo>
                      <a:lnTo>
                        <a:pt x="100" y="960"/>
                      </a:lnTo>
                      <a:lnTo>
                        <a:pt x="125" y="916"/>
                      </a:lnTo>
                      <a:lnTo>
                        <a:pt x="150" y="818"/>
                      </a:lnTo>
                      <a:lnTo>
                        <a:pt x="175" y="709"/>
                      </a:lnTo>
                      <a:lnTo>
                        <a:pt x="200" y="566"/>
                      </a:lnTo>
                      <a:lnTo>
                        <a:pt x="224" y="426"/>
                      </a:lnTo>
                      <a:lnTo>
                        <a:pt x="249" y="295"/>
                      </a:lnTo>
                      <a:lnTo>
                        <a:pt x="274" y="145"/>
                      </a:lnTo>
                      <a:lnTo>
                        <a:pt x="299" y="66"/>
                      </a:lnTo>
                      <a:lnTo>
                        <a:pt x="324" y="56"/>
                      </a:lnTo>
                      <a:lnTo>
                        <a:pt x="349" y="113"/>
                      </a:lnTo>
                      <a:lnTo>
                        <a:pt x="374" y="117"/>
                      </a:lnTo>
                      <a:lnTo>
                        <a:pt x="399" y="38"/>
                      </a:lnTo>
                      <a:lnTo>
                        <a:pt x="424" y="7"/>
                      </a:lnTo>
                      <a:lnTo>
                        <a:pt x="448" y="0"/>
                      </a:lnTo>
                      <a:lnTo>
                        <a:pt x="473" y="56"/>
                      </a:lnTo>
                      <a:lnTo>
                        <a:pt x="498" y="172"/>
                      </a:lnTo>
                      <a:lnTo>
                        <a:pt x="523" y="284"/>
                      </a:lnTo>
                      <a:lnTo>
                        <a:pt x="548" y="385"/>
                      </a:lnTo>
                      <a:lnTo>
                        <a:pt x="573" y="501"/>
                      </a:lnTo>
                      <a:lnTo>
                        <a:pt x="598" y="575"/>
                      </a:lnTo>
                      <a:lnTo>
                        <a:pt x="623" y="636"/>
                      </a:lnTo>
                      <a:lnTo>
                        <a:pt x="647" y="665"/>
                      </a:lnTo>
                      <a:lnTo>
                        <a:pt x="672" y="659"/>
                      </a:lnTo>
                      <a:lnTo>
                        <a:pt x="696" y="623"/>
                      </a:lnTo>
                      <a:lnTo>
                        <a:pt x="721" y="508"/>
                      </a:lnTo>
                      <a:lnTo>
                        <a:pt x="746" y="258"/>
                      </a:lnTo>
                      <a:lnTo>
                        <a:pt x="771" y="175"/>
                      </a:lnTo>
                      <a:lnTo>
                        <a:pt x="796" y="278"/>
                      </a:lnTo>
                      <a:lnTo>
                        <a:pt x="821" y="426"/>
                      </a:lnTo>
                      <a:lnTo>
                        <a:pt x="846" y="520"/>
                      </a:lnTo>
                      <a:lnTo>
                        <a:pt x="871" y="633"/>
                      </a:lnTo>
                      <a:lnTo>
                        <a:pt x="896" y="725"/>
                      </a:lnTo>
                      <a:lnTo>
                        <a:pt x="920" y="770"/>
                      </a:lnTo>
                      <a:lnTo>
                        <a:pt x="945" y="800"/>
                      </a:lnTo>
                      <a:lnTo>
                        <a:pt x="970" y="783"/>
                      </a:lnTo>
                      <a:lnTo>
                        <a:pt x="995" y="702"/>
                      </a:lnTo>
                      <a:lnTo>
                        <a:pt x="1020" y="628"/>
                      </a:lnTo>
                      <a:lnTo>
                        <a:pt x="1045" y="590"/>
                      </a:lnTo>
                      <a:lnTo>
                        <a:pt x="1070" y="603"/>
                      </a:lnTo>
                      <a:lnTo>
                        <a:pt x="1095" y="645"/>
                      </a:lnTo>
                      <a:lnTo>
                        <a:pt x="1120" y="583"/>
                      </a:lnTo>
                      <a:lnTo>
                        <a:pt x="1144" y="533"/>
                      </a:lnTo>
                      <a:lnTo>
                        <a:pt x="1169" y="476"/>
                      </a:lnTo>
                      <a:lnTo>
                        <a:pt x="1194" y="552"/>
                      </a:lnTo>
                      <a:lnTo>
                        <a:pt x="1219" y="608"/>
                      </a:lnTo>
                      <a:lnTo>
                        <a:pt x="1244" y="630"/>
                      </a:lnTo>
                      <a:lnTo>
                        <a:pt x="1269" y="624"/>
                      </a:lnTo>
                      <a:lnTo>
                        <a:pt x="1294" y="570"/>
                      </a:lnTo>
                      <a:lnTo>
                        <a:pt x="1319" y="475"/>
                      </a:lnTo>
                      <a:lnTo>
                        <a:pt x="1344" y="258"/>
                      </a:lnTo>
                      <a:lnTo>
                        <a:pt x="1369" y="91"/>
                      </a:lnTo>
                      <a:lnTo>
                        <a:pt x="1393" y="61"/>
                      </a:lnTo>
                      <a:lnTo>
                        <a:pt x="1417" y="97"/>
                      </a:lnTo>
                      <a:lnTo>
                        <a:pt x="1442" y="135"/>
                      </a:lnTo>
                      <a:lnTo>
                        <a:pt x="1467" y="148"/>
                      </a:lnTo>
                      <a:lnTo>
                        <a:pt x="1492" y="174"/>
                      </a:lnTo>
                      <a:lnTo>
                        <a:pt x="1517" y="259"/>
                      </a:lnTo>
                      <a:lnTo>
                        <a:pt x="1542" y="383"/>
                      </a:lnTo>
                      <a:lnTo>
                        <a:pt x="1567" y="519"/>
                      </a:lnTo>
                      <a:lnTo>
                        <a:pt x="1592" y="577"/>
                      </a:lnTo>
                      <a:lnTo>
                        <a:pt x="1616" y="555"/>
                      </a:lnTo>
                      <a:lnTo>
                        <a:pt x="1641" y="603"/>
                      </a:lnTo>
                      <a:lnTo>
                        <a:pt x="1666" y="665"/>
                      </a:lnTo>
                      <a:lnTo>
                        <a:pt x="1691" y="795"/>
                      </a:lnTo>
                      <a:lnTo>
                        <a:pt x="1716" y="909"/>
                      </a:lnTo>
                      <a:lnTo>
                        <a:pt x="1741" y="976"/>
                      </a:lnTo>
                      <a:lnTo>
                        <a:pt x="1766" y="1023"/>
                      </a:lnTo>
                      <a:lnTo>
                        <a:pt x="1791" y="1042"/>
                      </a:lnTo>
                      <a:lnTo>
                        <a:pt x="1816" y="1095"/>
                      </a:lnTo>
                      <a:lnTo>
                        <a:pt x="1841" y="1118"/>
                      </a:lnTo>
                      <a:lnTo>
                        <a:pt x="1865" y="1157"/>
                      </a:lnTo>
                      <a:lnTo>
                        <a:pt x="1890" y="1157"/>
                      </a:lnTo>
                      <a:lnTo>
                        <a:pt x="1915" y="1160"/>
                      </a:lnTo>
                      <a:lnTo>
                        <a:pt x="1940" y="1161"/>
                      </a:lnTo>
                      <a:lnTo>
                        <a:pt x="1965" y="1136"/>
                      </a:lnTo>
                      <a:lnTo>
                        <a:pt x="1990" y="1059"/>
                      </a:lnTo>
                      <a:lnTo>
                        <a:pt x="2015" y="995"/>
                      </a:lnTo>
                      <a:lnTo>
                        <a:pt x="2040" y="960"/>
                      </a:lnTo>
                      <a:lnTo>
                        <a:pt x="2065" y="932"/>
                      </a:lnTo>
                      <a:lnTo>
                        <a:pt x="2089" y="973"/>
                      </a:lnTo>
                      <a:lnTo>
                        <a:pt x="2114" y="976"/>
                      </a:lnTo>
                      <a:lnTo>
                        <a:pt x="2139" y="1025"/>
                      </a:lnTo>
                      <a:lnTo>
                        <a:pt x="2163" y="1070"/>
                      </a:lnTo>
                      <a:lnTo>
                        <a:pt x="2188" y="1067"/>
                      </a:lnTo>
                      <a:lnTo>
                        <a:pt x="2213" y="980"/>
                      </a:lnTo>
                      <a:lnTo>
                        <a:pt x="2238" y="1006"/>
                      </a:lnTo>
                      <a:lnTo>
                        <a:pt x="2263" y="1052"/>
                      </a:lnTo>
                      <a:lnTo>
                        <a:pt x="2288" y="1082"/>
                      </a:lnTo>
                      <a:lnTo>
                        <a:pt x="2313" y="1123"/>
                      </a:lnTo>
                      <a:lnTo>
                        <a:pt x="2337" y="1139"/>
                      </a:lnTo>
                      <a:lnTo>
                        <a:pt x="2362" y="1153"/>
                      </a:lnTo>
                      <a:lnTo>
                        <a:pt x="2387" y="1135"/>
                      </a:lnTo>
                      <a:lnTo>
                        <a:pt x="2412" y="1138"/>
                      </a:lnTo>
                      <a:lnTo>
                        <a:pt x="2437" y="1104"/>
                      </a:lnTo>
                      <a:lnTo>
                        <a:pt x="2462" y="1107"/>
                      </a:lnTo>
                      <a:lnTo>
                        <a:pt x="2487" y="1082"/>
                      </a:lnTo>
                      <a:lnTo>
                        <a:pt x="2512" y="1060"/>
                      </a:lnTo>
                      <a:lnTo>
                        <a:pt x="2537" y="1078"/>
                      </a:lnTo>
                      <a:lnTo>
                        <a:pt x="2561" y="1042"/>
                      </a:lnTo>
                      <a:lnTo>
                        <a:pt x="2586" y="1007"/>
                      </a:lnTo>
                      <a:lnTo>
                        <a:pt x="2611" y="981"/>
                      </a:lnTo>
                      <a:lnTo>
                        <a:pt x="2636" y="941"/>
                      </a:lnTo>
                      <a:lnTo>
                        <a:pt x="2661" y="959"/>
                      </a:lnTo>
                      <a:lnTo>
                        <a:pt x="2686" y="976"/>
                      </a:lnTo>
                      <a:lnTo>
                        <a:pt x="2711" y="1007"/>
                      </a:lnTo>
                      <a:lnTo>
                        <a:pt x="2736" y="1042"/>
                      </a:lnTo>
                      <a:lnTo>
                        <a:pt x="2761" y="1033"/>
                      </a:lnTo>
                      <a:lnTo>
                        <a:pt x="2785" y="984"/>
                      </a:lnTo>
                      <a:lnTo>
                        <a:pt x="2810" y="913"/>
                      </a:lnTo>
                      <a:lnTo>
                        <a:pt x="2835" y="916"/>
                      </a:lnTo>
                      <a:lnTo>
                        <a:pt x="2860" y="954"/>
                      </a:lnTo>
                      <a:lnTo>
                        <a:pt x="2884" y="985"/>
                      </a:lnTo>
                      <a:lnTo>
                        <a:pt x="2909" y="1007"/>
                      </a:lnTo>
                      <a:lnTo>
                        <a:pt x="2934" y="1019"/>
                      </a:lnTo>
                      <a:lnTo>
                        <a:pt x="2959" y="1045"/>
                      </a:lnTo>
                      <a:lnTo>
                        <a:pt x="2984" y="1056"/>
                      </a:lnTo>
                      <a:lnTo>
                        <a:pt x="3009" y="1063"/>
                      </a:lnTo>
                      <a:lnTo>
                        <a:pt x="3033" y="1069"/>
                      </a:lnTo>
                      <a:lnTo>
                        <a:pt x="3058" y="1068"/>
                      </a:lnTo>
                      <a:lnTo>
                        <a:pt x="3083" y="1073"/>
                      </a:lnTo>
                      <a:lnTo>
                        <a:pt x="3108" y="1094"/>
                      </a:lnTo>
                      <a:lnTo>
                        <a:pt x="3133" y="1135"/>
                      </a:lnTo>
                      <a:lnTo>
                        <a:pt x="3158" y="1155"/>
                      </a:lnTo>
                      <a:lnTo>
                        <a:pt x="3183" y="1144"/>
                      </a:lnTo>
                      <a:lnTo>
                        <a:pt x="3208" y="1104"/>
                      </a:lnTo>
                      <a:lnTo>
                        <a:pt x="3233" y="1070"/>
                      </a:lnTo>
                      <a:lnTo>
                        <a:pt x="3257" y="1051"/>
                      </a:lnTo>
                      <a:lnTo>
                        <a:pt x="3282" y="1059"/>
                      </a:lnTo>
                      <a:lnTo>
                        <a:pt x="3307" y="1089"/>
                      </a:lnTo>
                      <a:lnTo>
                        <a:pt x="3332" y="1112"/>
                      </a:lnTo>
                      <a:lnTo>
                        <a:pt x="3357" y="1127"/>
                      </a:lnTo>
                      <a:lnTo>
                        <a:pt x="3382" y="1082"/>
                      </a:lnTo>
                      <a:lnTo>
                        <a:pt x="3407" y="1035"/>
                      </a:lnTo>
                      <a:lnTo>
                        <a:pt x="3432" y="1003"/>
                      </a:lnTo>
                      <a:lnTo>
                        <a:pt x="3457" y="979"/>
                      </a:lnTo>
                      <a:lnTo>
                        <a:pt x="3482" y="1016"/>
                      </a:lnTo>
                      <a:lnTo>
                        <a:pt x="3506" y="1011"/>
                      </a:lnTo>
                      <a:lnTo>
                        <a:pt x="3531" y="1029"/>
                      </a:lnTo>
                      <a:lnTo>
                        <a:pt x="3556" y="1021"/>
                      </a:lnTo>
                      <a:lnTo>
                        <a:pt x="3581" y="999"/>
                      </a:lnTo>
                      <a:lnTo>
                        <a:pt x="3606" y="979"/>
                      </a:lnTo>
                      <a:lnTo>
                        <a:pt x="3630" y="976"/>
                      </a:lnTo>
                      <a:lnTo>
                        <a:pt x="3655" y="950"/>
                      </a:lnTo>
                      <a:lnTo>
                        <a:pt x="3680" y="946"/>
                      </a:lnTo>
                      <a:lnTo>
                        <a:pt x="3705" y="944"/>
                      </a:lnTo>
                      <a:lnTo>
                        <a:pt x="3729" y="915"/>
                      </a:lnTo>
                      <a:lnTo>
                        <a:pt x="3754" y="876"/>
                      </a:lnTo>
                      <a:lnTo>
                        <a:pt x="3779" y="848"/>
                      </a:lnTo>
                      <a:lnTo>
                        <a:pt x="3804" y="809"/>
                      </a:lnTo>
                      <a:lnTo>
                        <a:pt x="3829" y="702"/>
                      </a:lnTo>
                      <a:lnTo>
                        <a:pt x="3854" y="637"/>
                      </a:lnTo>
                      <a:lnTo>
                        <a:pt x="3879" y="627"/>
                      </a:lnTo>
                      <a:lnTo>
                        <a:pt x="3904" y="700"/>
                      </a:lnTo>
                      <a:lnTo>
                        <a:pt x="3929" y="744"/>
                      </a:lnTo>
                      <a:lnTo>
                        <a:pt x="3953" y="849"/>
                      </a:lnTo>
                      <a:lnTo>
                        <a:pt x="3978" y="825"/>
                      </a:lnTo>
                      <a:lnTo>
                        <a:pt x="4003" y="706"/>
                      </a:lnTo>
                      <a:lnTo>
                        <a:pt x="4028" y="638"/>
                      </a:lnTo>
                      <a:lnTo>
                        <a:pt x="4053" y="601"/>
                      </a:lnTo>
                      <a:lnTo>
                        <a:pt x="4078" y="584"/>
                      </a:lnTo>
                      <a:lnTo>
                        <a:pt x="4103" y="562"/>
                      </a:lnTo>
                      <a:lnTo>
                        <a:pt x="4128" y="579"/>
                      </a:lnTo>
                      <a:lnTo>
                        <a:pt x="4153" y="630"/>
                      </a:lnTo>
                      <a:lnTo>
                        <a:pt x="4153" y="630"/>
                      </a:lnTo>
                      <a:lnTo>
                        <a:pt x="4128" y="579"/>
                      </a:lnTo>
                      <a:lnTo>
                        <a:pt x="4103" y="562"/>
                      </a:lnTo>
                      <a:lnTo>
                        <a:pt x="4078" y="584"/>
                      </a:lnTo>
                      <a:lnTo>
                        <a:pt x="4053" y="601"/>
                      </a:lnTo>
                      <a:lnTo>
                        <a:pt x="4028" y="638"/>
                      </a:lnTo>
                      <a:lnTo>
                        <a:pt x="4003" y="706"/>
                      </a:lnTo>
                      <a:lnTo>
                        <a:pt x="3978" y="825"/>
                      </a:lnTo>
                      <a:lnTo>
                        <a:pt x="3953" y="849"/>
                      </a:lnTo>
                      <a:lnTo>
                        <a:pt x="3929" y="744"/>
                      </a:lnTo>
                      <a:lnTo>
                        <a:pt x="3904" y="700"/>
                      </a:lnTo>
                      <a:lnTo>
                        <a:pt x="3879" y="627"/>
                      </a:lnTo>
                      <a:lnTo>
                        <a:pt x="3854" y="637"/>
                      </a:lnTo>
                      <a:lnTo>
                        <a:pt x="3829" y="702"/>
                      </a:lnTo>
                      <a:lnTo>
                        <a:pt x="3804" y="809"/>
                      </a:lnTo>
                      <a:lnTo>
                        <a:pt x="3779" y="848"/>
                      </a:lnTo>
                      <a:lnTo>
                        <a:pt x="3754" y="876"/>
                      </a:lnTo>
                      <a:lnTo>
                        <a:pt x="3729" y="915"/>
                      </a:lnTo>
                      <a:lnTo>
                        <a:pt x="3705" y="944"/>
                      </a:lnTo>
                      <a:lnTo>
                        <a:pt x="3680" y="946"/>
                      </a:lnTo>
                      <a:lnTo>
                        <a:pt x="3655" y="950"/>
                      </a:lnTo>
                      <a:lnTo>
                        <a:pt x="3630" y="976"/>
                      </a:lnTo>
                      <a:lnTo>
                        <a:pt x="3606" y="979"/>
                      </a:lnTo>
                      <a:lnTo>
                        <a:pt x="3581" y="999"/>
                      </a:lnTo>
                      <a:lnTo>
                        <a:pt x="3556" y="1021"/>
                      </a:lnTo>
                      <a:lnTo>
                        <a:pt x="3531" y="1029"/>
                      </a:lnTo>
                      <a:lnTo>
                        <a:pt x="3506" y="1011"/>
                      </a:lnTo>
                      <a:lnTo>
                        <a:pt x="3482" y="1016"/>
                      </a:lnTo>
                      <a:lnTo>
                        <a:pt x="3457" y="979"/>
                      </a:lnTo>
                      <a:lnTo>
                        <a:pt x="3432" y="1003"/>
                      </a:lnTo>
                      <a:lnTo>
                        <a:pt x="3407" y="1035"/>
                      </a:lnTo>
                      <a:lnTo>
                        <a:pt x="3382" y="1082"/>
                      </a:lnTo>
                      <a:lnTo>
                        <a:pt x="3357" y="1127"/>
                      </a:lnTo>
                      <a:lnTo>
                        <a:pt x="3332" y="1112"/>
                      </a:lnTo>
                      <a:lnTo>
                        <a:pt x="3307" y="1089"/>
                      </a:lnTo>
                      <a:lnTo>
                        <a:pt x="3282" y="1059"/>
                      </a:lnTo>
                      <a:lnTo>
                        <a:pt x="3257" y="1051"/>
                      </a:lnTo>
                      <a:lnTo>
                        <a:pt x="3233" y="1070"/>
                      </a:lnTo>
                      <a:lnTo>
                        <a:pt x="3208" y="1104"/>
                      </a:lnTo>
                      <a:lnTo>
                        <a:pt x="3183" y="1144"/>
                      </a:lnTo>
                      <a:lnTo>
                        <a:pt x="3158" y="1155"/>
                      </a:lnTo>
                      <a:lnTo>
                        <a:pt x="3133" y="1135"/>
                      </a:lnTo>
                      <a:lnTo>
                        <a:pt x="3108" y="1094"/>
                      </a:lnTo>
                      <a:lnTo>
                        <a:pt x="3083" y="1073"/>
                      </a:lnTo>
                      <a:lnTo>
                        <a:pt x="3058" y="1068"/>
                      </a:lnTo>
                      <a:lnTo>
                        <a:pt x="3033" y="1069"/>
                      </a:lnTo>
                      <a:lnTo>
                        <a:pt x="3009" y="1063"/>
                      </a:lnTo>
                      <a:lnTo>
                        <a:pt x="2984" y="1056"/>
                      </a:lnTo>
                      <a:lnTo>
                        <a:pt x="2959" y="1045"/>
                      </a:lnTo>
                      <a:lnTo>
                        <a:pt x="2934" y="1019"/>
                      </a:lnTo>
                      <a:lnTo>
                        <a:pt x="2909" y="1007"/>
                      </a:lnTo>
                      <a:lnTo>
                        <a:pt x="2884" y="985"/>
                      </a:lnTo>
                      <a:lnTo>
                        <a:pt x="2860" y="954"/>
                      </a:lnTo>
                      <a:lnTo>
                        <a:pt x="2835" y="916"/>
                      </a:lnTo>
                      <a:lnTo>
                        <a:pt x="2810" y="913"/>
                      </a:lnTo>
                      <a:lnTo>
                        <a:pt x="2785" y="984"/>
                      </a:lnTo>
                      <a:lnTo>
                        <a:pt x="2761" y="1033"/>
                      </a:lnTo>
                      <a:lnTo>
                        <a:pt x="2736" y="1042"/>
                      </a:lnTo>
                      <a:lnTo>
                        <a:pt x="2711" y="1007"/>
                      </a:lnTo>
                      <a:lnTo>
                        <a:pt x="2686" y="976"/>
                      </a:lnTo>
                      <a:lnTo>
                        <a:pt x="2661" y="959"/>
                      </a:lnTo>
                      <a:lnTo>
                        <a:pt x="2636" y="941"/>
                      </a:lnTo>
                      <a:lnTo>
                        <a:pt x="2611" y="981"/>
                      </a:lnTo>
                      <a:lnTo>
                        <a:pt x="2586" y="1007"/>
                      </a:lnTo>
                      <a:lnTo>
                        <a:pt x="2561" y="1042"/>
                      </a:lnTo>
                      <a:lnTo>
                        <a:pt x="2537" y="1078"/>
                      </a:lnTo>
                      <a:lnTo>
                        <a:pt x="2512" y="1060"/>
                      </a:lnTo>
                      <a:lnTo>
                        <a:pt x="2487" y="1082"/>
                      </a:lnTo>
                      <a:lnTo>
                        <a:pt x="2462" y="1107"/>
                      </a:lnTo>
                      <a:lnTo>
                        <a:pt x="2437" y="1104"/>
                      </a:lnTo>
                      <a:lnTo>
                        <a:pt x="2412" y="1138"/>
                      </a:lnTo>
                      <a:lnTo>
                        <a:pt x="2387" y="1135"/>
                      </a:lnTo>
                      <a:lnTo>
                        <a:pt x="2362" y="1153"/>
                      </a:lnTo>
                      <a:lnTo>
                        <a:pt x="2337" y="1139"/>
                      </a:lnTo>
                      <a:lnTo>
                        <a:pt x="2313" y="1123"/>
                      </a:lnTo>
                      <a:lnTo>
                        <a:pt x="2288" y="1082"/>
                      </a:lnTo>
                      <a:lnTo>
                        <a:pt x="2263" y="1052"/>
                      </a:lnTo>
                      <a:lnTo>
                        <a:pt x="2238" y="1006"/>
                      </a:lnTo>
                      <a:lnTo>
                        <a:pt x="2213" y="980"/>
                      </a:lnTo>
                      <a:lnTo>
                        <a:pt x="2188" y="1067"/>
                      </a:lnTo>
                      <a:lnTo>
                        <a:pt x="2163" y="1070"/>
                      </a:lnTo>
                      <a:lnTo>
                        <a:pt x="2139" y="1025"/>
                      </a:lnTo>
                      <a:lnTo>
                        <a:pt x="2114" y="976"/>
                      </a:lnTo>
                      <a:lnTo>
                        <a:pt x="2089" y="973"/>
                      </a:lnTo>
                      <a:lnTo>
                        <a:pt x="2065" y="932"/>
                      </a:lnTo>
                      <a:lnTo>
                        <a:pt x="2040" y="960"/>
                      </a:lnTo>
                      <a:lnTo>
                        <a:pt x="2015" y="995"/>
                      </a:lnTo>
                      <a:lnTo>
                        <a:pt x="1990" y="1059"/>
                      </a:lnTo>
                      <a:lnTo>
                        <a:pt x="1965" y="1136"/>
                      </a:lnTo>
                      <a:lnTo>
                        <a:pt x="1940" y="1161"/>
                      </a:lnTo>
                      <a:lnTo>
                        <a:pt x="1915" y="1160"/>
                      </a:lnTo>
                      <a:lnTo>
                        <a:pt x="1890" y="1157"/>
                      </a:lnTo>
                      <a:lnTo>
                        <a:pt x="1865" y="1157"/>
                      </a:lnTo>
                      <a:lnTo>
                        <a:pt x="1841" y="1118"/>
                      </a:lnTo>
                      <a:lnTo>
                        <a:pt x="1816" y="1095"/>
                      </a:lnTo>
                      <a:lnTo>
                        <a:pt x="1791" y="1042"/>
                      </a:lnTo>
                      <a:lnTo>
                        <a:pt x="1766" y="1023"/>
                      </a:lnTo>
                      <a:lnTo>
                        <a:pt x="1741" y="976"/>
                      </a:lnTo>
                      <a:lnTo>
                        <a:pt x="1716" y="909"/>
                      </a:lnTo>
                      <a:lnTo>
                        <a:pt x="1691" y="795"/>
                      </a:lnTo>
                      <a:lnTo>
                        <a:pt x="1666" y="665"/>
                      </a:lnTo>
                      <a:lnTo>
                        <a:pt x="1641" y="603"/>
                      </a:lnTo>
                      <a:lnTo>
                        <a:pt x="1616" y="555"/>
                      </a:lnTo>
                      <a:lnTo>
                        <a:pt x="1592" y="577"/>
                      </a:lnTo>
                      <a:lnTo>
                        <a:pt x="1567" y="519"/>
                      </a:lnTo>
                      <a:lnTo>
                        <a:pt x="1542" y="383"/>
                      </a:lnTo>
                      <a:lnTo>
                        <a:pt x="1517" y="259"/>
                      </a:lnTo>
                      <a:lnTo>
                        <a:pt x="1492" y="174"/>
                      </a:lnTo>
                      <a:lnTo>
                        <a:pt x="1467" y="148"/>
                      </a:lnTo>
                      <a:lnTo>
                        <a:pt x="1442" y="135"/>
                      </a:lnTo>
                      <a:lnTo>
                        <a:pt x="1417" y="97"/>
                      </a:lnTo>
                      <a:lnTo>
                        <a:pt x="1393" y="61"/>
                      </a:lnTo>
                      <a:lnTo>
                        <a:pt x="1369" y="91"/>
                      </a:lnTo>
                      <a:lnTo>
                        <a:pt x="1344" y="258"/>
                      </a:lnTo>
                      <a:lnTo>
                        <a:pt x="1319" y="475"/>
                      </a:lnTo>
                      <a:lnTo>
                        <a:pt x="1294" y="570"/>
                      </a:lnTo>
                      <a:lnTo>
                        <a:pt x="1269" y="624"/>
                      </a:lnTo>
                      <a:lnTo>
                        <a:pt x="1244" y="630"/>
                      </a:lnTo>
                      <a:lnTo>
                        <a:pt x="1219" y="608"/>
                      </a:lnTo>
                      <a:lnTo>
                        <a:pt x="1194" y="552"/>
                      </a:lnTo>
                      <a:lnTo>
                        <a:pt x="1169" y="476"/>
                      </a:lnTo>
                      <a:lnTo>
                        <a:pt x="1144" y="533"/>
                      </a:lnTo>
                      <a:lnTo>
                        <a:pt x="1120" y="583"/>
                      </a:lnTo>
                      <a:lnTo>
                        <a:pt x="1095" y="645"/>
                      </a:lnTo>
                      <a:lnTo>
                        <a:pt x="1070" y="603"/>
                      </a:lnTo>
                      <a:lnTo>
                        <a:pt x="1045" y="590"/>
                      </a:lnTo>
                      <a:lnTo>
                        <a:pt x="1020" y="628"/>
                      </a:lnTo>
                      <a:lnTo>
                        <a:pt x="995" y="702"/>
                      </a:lnTo>
                      <a:lnTo>
                        <a:pt x="970" y="783"/>
                      </a:lnTo>
                      <a:lnTo>
                        <a:pt x="945" y="800"/>
                      </a:lnTo>
                      <a:lnTo>
                        <a:pt x="920" y="770"/>
                      </a:lnTo>
                      <a:lnTo>
                        <a:pt x="896" y="725"/>
                      </a:lnTo>
                      <a:lnTo>
                        <a:pt x="871" y="633"/>
                      </a:lnTo>
                      <a:lnTo>
                        <a:pt x="846" y="520"/>
                      </a:lnTo>
                      <a:lnTo>
                        <a:pt x="821" y="426"/>
                      </a:lnTo>
                      <a:lnTo>
                        <a:pt x="796" y="278"/>
                      </a:lnTo>
                      <a:lnTo>
                        <a:pt x="771" y="175"/>
                      </a:lnTo>
                      <a:lnTo>
                        <a:pt x="746" y="258"/>
                      </a:lnTo>
                      <a:lnTo>
                        <a:pt x="721" y="508"/>
                      </a:lnTo>
                      <a:lnTo>
                        <a:pt x="696" y="623"/>
                      </a:lnTo>
                      <a:lnTo>
                        <a:pt x="672" y="659"/>
                      </a:lnTo>
                      <a:lnTo>
                        <a:pt x="647" y="665"/>
                      </a:lnTo>
                      <a:lnTo>
                        <a:pt x="623" y="636"/>
                      </a:lnTo>
                      <a:lnTo>
                        <a:pt x="598" y="575"/>
                      </a:lnTo>
                      <a:lnTo>
                        <a:pt x="573" y="501"/>
                      </a:lnTo>
                      <a:lnTo>
                        <a:pt x="548" y="385"/>
                      </a:lnTo>
                      <a:lnTo>
                        <a:pt x="523" y="284"/>
                      </a:lnTo>
                      <a:lnTo>
                        <a:pt x="498" y="172"/>
                      </a:lnTo>
                      <a:lnTo>
                        <a:pt x="473" y="56"/>
                      </a:lnTo>
                      <a:lnTo>
                        <a:pt x="448" y="0"/>
                      </a:lnTo>
                      <a:lnTo>
                        <a:pt x="424" y="7"/>
                      </a:lnTo>
                      <a:lnTo>
                        <a:pt x="399" y="38"/>
                      </a:lnTo>
                      <a:lnTo>
                        <a:pt x="374" y="117"/>
                      </a:lnTo>
                      <a:lnTo>
                        <a:pt x="349" y="113"/>
                      </a:lnTo>
                      <a:lnTo>
                        <a:pt x="324" y="56"/>
                      </a:lnTo>
                      <a:lnTo>
                        <a:pt x="299" y="66"/>
                      </a:lnTo>
                      <a:lnTo>
                        <a:pt x="274" y="145"/>
                      </a:lnTo>
                      <a:lnTo>
                        <a:pt x="249" y="295"/>
                      </a:lnTo>
                      <a:lnTo>
                        <a:pt x="224" y="426"/>
                      </a:lnTo>
                      <a:lnTo>
                        <a:pt x="200" y="566"/>
                      </a:lnTo>
                      <a:lnTo>
                        <a:pt x="175" y="709"/>
                      </a:lnTo>
                      <a:lnTo>
                        <a:pt x="150" y="818"/>
                      </a:lnTo>
                      <a:lnTo>
                        <a:pt x="125" y="916"/>
                      </a:lnTo>
                      <a:lnTo>
                        <a:pt x="100" y="960"/>
                      </a:lnTo>
                      <a:lnTo>
                        <a:pt x="75" y="976"/>
                      </a:lnTo>
                      <a:lnTo>
                        <a:pt x="50" y="973"/>
                      </a:lnTo>
                      <a:lnTo>
                        <a:pt x="25" y="958"/>
                      </a:lnTo>
                      <a:lnTo>
                        <a:pt x="0" y="93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78" name="Freeform 25">
                  <a:extLst>
                    <a:ext uri="{FF2B5EF4-FFF2-40B4-BE49-F238E27FC236}">
                      <a16:creationId xmlns:a16="http://schemas.microsoft.com/office/drawing/2014/main" id="{B32581B1-BFDB-69AF-77D2-47D656E14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4556" y="2187663"/>
                  <a:ext cx="3061388" cy="1730667"/>
                </a:xfrm>
                <a:custGeom>
                  <a:avLst/>
                  <a:gdLst>
                    <a:gd name="T0" fmla="*/ 125 w 4153"/>
                    <a:gd name="T1" fmla="*/ 916 h 1161"/>
                    <a:gd name="T2" fmla="*/ 274 w 4153"/>
                    <a:gd name="T3" fmla="*/ 145 h 1161"/>
                    <a:gd name="T4" fmla="*/ 424 w 4153"/>
                    <a:gd name="T5" fmla="*/ 7 h 1161"/>
                    <a:gd name="T6" fmla="*/ 573 w 4153"/>
                    <a:gd name="T7" fmla="*/ 501 h 1161"/>
                    <a:gd name="T8" fmla="*/ 721 w 4153"/>
                    <a:gd name="T9" fmla="*/ 508 h 1161"/>
                    <a:gd name="T10" fmla="*/ 871 w 4153"/>
                    <a:gd name="T11" fmla="*/ 633 h 1161"/>
                    <a:gd name="T12" fmla="*/ 1020 w 4153"/>
                    <a:gd name="T13" fmla="*/ 628 h 1161"/>
                    <a:gd name="T14" fmla="*/ 1169 w 4153"/>
                    <a:gd name="T15" fmla="*/ 476 h 1161"/>
                    <a:gd name="T16" fmla="*/ 1319 w 4153"/>
                    <a:gd name="T17" fmla="*/ 475 h 1161"/>
                    <a:gd name="T18" fmla="*/ 1467 w 4153"/>
                    <a:gd name="T19" fmla="*/ 148 h 1161"/>
                    <a:gd name="T20" fmla="*/ 1616 w 4153"/>
                    <a:gd name="T21" fmla="*/ 555 h 1161"/>
                    <a:gd name="T22" fmla="*/ 1766 w 4153"/>
                    <a:gd name="T23" fmla="*/ 1023 h 1161"/>
                    <a:gd name="T24" fmla="*/ 1915 w 4153"/>
                    <a:gd name="T25" fmla="*/ 1160 h 1161"/>
                    <a:gd name="T26" fmla="*/ 2065 w 4153"/>
                    <a:gd name="T27" fmla="*/ 932 h 1161"/>
                    <a:gd name="T28" fmla="*/ 2213 w 4153"/>
                    <a:gd name="T29" fmla="*/ 980 h 1161"/>
                    <a:gd name="T30" fmla="*/ 2362 w 4153"/>
                    <a:gd name="T31" fmla="*/ 1153 h 1161"/>
                    <a:gd name="T32" fmla="*/ 2512 w 4153"/>
                    <a:gd name="T33" fmla="*/ 1060 h 1161"/>
                    <a:gd name="T34" fmla="*/ 2661 w 4153"/>
                    <a:gd name="T35" fmla="*/ 959 h 1161"/>
                    <a:gd name="T36" fmla="*/ 2810 w 4153"/>
                    <a:gd name="T37" fmla="*/ 913 h 1161"/>
                    <a:gd name="T38" fmla="*/ 2959 w 4153"/>
                    <a:gd name="T39" fmla="*/ 1045 h 1161"/>
                    <a:gd name="T40" fmla="*/ 3108 w 4153"/>
                    <a:gd name="T41" fmla="*/ 1094 h 1161"/>
                    <a:gd name="T42" fmla="*/ 3257 w 4153"/>
                    <a:gd name="T43" fmla="*/ 1051 h 1161"/>
                    <a:gd name="T44" fmla="*/ 3407 w 4153"/>
                    <a:gd name="T45" fmla="*/ 1035 h 1161"/>
                    <a:gd name="T46" fmla="*/ 3556 w 4153"/>
                    <a:gd name="T47" fmla="*/ 1021 h 1161"/>
                    <a:gd name="T48" fmla="*/ 3705 w 4153"/>
                    <a:gd name="T49" fmla="*/ 944 h 1161"/>
                    <a:gd name="T50" fmla="*/ 3854 w 4153"/>
                    <a:gd name="T51" fmla="*/ 637 h 1161"/>
                    <a:gd name="T52" fmla="*/ 4003 w 4153"/>
                    <a:gd name="T53" fmla="*/ 706 h 1161"/>
                    <a:gd name="T54" fmla="*/ 4153 w 4153"/>
                    <a:gd name="T55" fmla="*/ 630 h 1161"/>
                    <a:gd name="T56" fmla="*/ 4028 w 4153"/>
                    <a:gd name="T57" fmla="*/ 638 h 1161"/>
                    <a:gd name="T58" fmla="*/ 3879 w 4153"/>
                    <a:gd name="T59" fmla="*/ 627 h 1161"/>
                    <a:gd name="T60" fmla="*/ 3729 w 4153"/>
                    <a:gd name="T61" fmla="*/ 915 h 1161"/>
                    <a:gd name="T62" fmla="*/ 3581 w 4153"/>
                    <a:gd name="T63" fmla="*/ 999 h 1161"/>
                    <a:gd name="T64" fmla="*/ 3432 w 4153"/>
                    <a:gd name="T65" fmla="*/ 1003 h 1161"/>
                    <a:gd name="T66" fmla="*/ 3282 w 4153"/>
                    <a:gd name="T67" fmla="*/ 1059 h 1161"/>
                    <a:gd name="T68" fmla="*/ 3133 w 4153"/>
                    <a:gd name="T69" fmla="*/ 1135 h 1161"/>
                    <a:gd name="T70" fmla="*/ 2984 w 4153"/>
                    <a:gd name="T71" fmla="*/ 1056 h 1161"/>
                    <a:gd name="T72" fmla="*/ 2835 w 4153"/>
                    <a:gd name="T73" fmla="*/ 916 h 1161"/>
                    <a:gd name="T74" fmla="*/ 2686 w 4153"/>
                    <a:gd name="T75" fmla="*/ 976 h 1161"/>
                    <a:gd name="T76" fmla="*/ 2537 w 4153"/>
                    <a:gd name="T77" fmla="*/ 1078 h 1161"/>
                    <a:gd name="T78" fmla="*/ 2387 w 4153"/>
                    <a:gd name="T79" fmla="*/ 1135 h 1161"/>
                    <a:gd name="T80" fmla="*/ 2238 w 4153"/>
                    <a:gd name="T81" fmla="*/ 1006 h 1161"/>
                    <a:gd name="T82" fmla="*/ 2089 w 4153"/>
                    <a:gd name="T83" fmla="*/ 973 h 1161"/>
                    <a:gd name="T84" fmla="*/ 1940 w 4153"/>
                    <a:gd name="T85" fmla="*/ 1161 h 1161"/>
                    <a:gd name="T86" fmla="*/ 1791 w 4153"/>
                    <a:gd name="T87" fmla="*/ 1042 h 1161"/>
                    <a:gd name="T88" fmla="*/ 1641 w 4153"/>
                    <a:gd name="T89" fmla="*/ 603 h 1161"/>
                    <a:gd name="T90" fmla="*/ 1492 w 4153"/>
                    <a:gd name="T91" fmla="*/ 174 h 1161"/>
                    <a:gd name="T92" fmla="*/ 1344 w 4153"/>
                    <a:gd name="T93" fmla="*/ 258 h 1161"/>
                    <a:gd name="T94" fmla="*/ 1194 w 4153"/>
                    <a:gd name="T95" fmla="*/ 552 h 1161"/>
                    <a:gd name="T96" fmla="*/ 1045 w 4153"/>
                    <a:gd name="T97" fmla="*/ 590 h 1161"/>
                    <a:gd name="T98" fmla="*/ 896 w 4153"/>
                    <a:gd name="T99" fmla="*/ 725 h 1161"/>
                    <a:gd name="T100" fmla="*/ 746 w 4153"/>
                    <a:gd name="T101" fmla="*/ 258 h 1161"/>
                    <a:gd name="T102" fmla="*/ 598 w 4153"/>
                    <a:gd name="T103" fmla="*/ 575 h 1161"/>
                    <a:gd name="T104" fmla="*/ 448 w 4153"/>
                    <a:gd name="T105" fmla="*/ 0 h 1161"/>
                    <a:gd name="T106" fmla="*/ 299 w 4153"/>
                    <a:gd name="T107" fmla="*/ 66 h 1161"/>
                    <a:gd name="T108" fmla="*/ 150 w 4153"/>
                    <a:gd name="T109" fmla="*/ 818 h 1161"/>
                    <a:gd name="T110" fmla="*/ 0 w 4153"/>
                    <a:gd name="T111" fmla="*/ 937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3" h="1161">
                      <a:moveTo>
                        <a:pt x="0" y="937"/>
                      </a:moveTo>
                      <a:lnTo>
                        <a:pt x="25" y="958"/>
                      </a:lnTo>
                      <a:lnTo>
                        <a:pt x="50" y="973"/>
                      </a:lnTo>
                      <a:lnTo>
                        <a:pt x="75" y="976"/>
                      </a:lnTo>
                      <a:lnTo>
                        <a:pt x="100" y="960"/>
                      </a:lnTo>
                      <a:lnTo>
                        <a:pt x="125" y="916"/>
                      </a:lnTo>
                      <a:lnTo>
                        <a:pt x="150" y="818"/>
                      </a:lnTo>
                      <a:lnTo>
                        <a:pt x="175" y="709"/>
                      </a:lnTo>
                      <a:lnTo>
                        <a:pt x="200" y="566"/>
                      </a:lnTo>
                      <a:lnTo>
                        <a:pt x="224" y="426"/>
                      </a:lnTo>
                      <a:lnTo>
                        <a:pt x="249" y="295"/>
                      </a:lnTo>
                      <a:lnTo>
                        <a:pt x="274" y="145"/>
                      </a:lnTo>
                      <a:lnTo>
                        <a:pt x="299" y="66"/>
                      </a:lnTo>
                      <a:lnTo>
                        <a:pt x="324" y="56"/>
                      </a:lnTo>
                      <a:lnTo>
                        <a:pt x="349" y="113"/>
                      </a:lnTo>
                      <a:lnTo>
                        <a:pt x="374" y="117"/>
                      </a:lnTo>
                      <a:lnTo>
                        <a:pt x="399" y="38"/>
                      </a:lnTo>
                      <a:lnTo>
                        <a:pt x="424" y="7"/>
                      </a:lnTo>
                      <a:lnTo>
                        <a:pt x="448" y="0"/>
                      </a:lnTo>
                      <a:lnTo>
                        <a:pt x="473" y="56"/>
                      </a:lnTo>
                      <a:lnTo>
                        <a:pt x="498" y="172"/>
                      </a:lnTo>
                      <a:lnTo>
                        <a:pt x="523" y="284"/>
                      </a:lnTo>
                      <a:lnTo>
                        <a:pt x="548" y="385"/>
                      </a:lnTo>
                      <a:lnTo>
                        <a:pt x="573" y="501"/>
                      </a:lnTo>
                      <a:lnTo>
                        <a:pt x="598" y="575"/>
                      </a:lnTo>
                      <a:lnTo>
                        <a:pt x="623" y="636"/>
                      </a:lnTo>
                      <a:lnTo>
                        <a:pt x="647" y="665"/>
                      </a:lnTo>
                      <a:lnTo>
                        <a:pt x="672" y="659"/>
                      </a:lnTo>
                      <a:lnTo>
                        <a:pt x="696" y="623"/>
                      </a:lnTo>
                      <a:lnTo>
                        <a:pt x="721" y="508"/>
                      </a:lnTo>
                      <a:lnTo>
                        <a:pt x="746" y="258"/>
                      </a:lnTo>
                      <a:lnTo>
                        <a:pt x="771" y="175"/>
                      </a:lnTo>
                      <a:lnTo>
                        <a:pt x="796" y="278"/>
                      </a:lnTo>
                      <a:lnTo>
                        <a:pt x="821" y="426"/>
                      </a:lnTo>
                      <a:lnTo>
                        <a:pt x="846" y="520"/>
                      </a:lnTo>
                      <a:lnTo>
                        <a:pt x="871" y="633"/>
                      </a:lnTo>
                      <a:lnTo>
                        <a:pt x="896" y="725"/>
                      </a:lnTo>
                      <a:lnTo>
                        <a:pt x="920" y="770"/>
                      </a:lnTo>
                      <a:lnTo>
                        <a:pt x="945" y="800"/>
                      </a:lnTo>
                      <a:lnTo>
                        <a:pt x="970" y="783"/>
                      </a:lnTo>
                      <a:lnTo>
                        <a:pt x="995" y="702"/>
                      </a:lnTo>
                      <a:lnTo>
                        <a:pt x="1020" y="628"/>
                      </a:lnTo>
                      <a:lnTo>
                        <a:pt x="1045" y="590"/>
                      </a:lnTo>
                      <a:lnTo>
                        <a:pt x="1070" y="603"/>
                      </a:lnTo>
                      <a:lnTo>
                        <a:pt x="1095" y="645"/>
                      </a:lnTo>
                      <a:lnTo>
                        <a:pt x="1120" y="583"/>
                      </a:lnTo>
                      <a:lnTo>
                        <a:pt x="1144" y="533"/>
                      </a:lnTo>
                      <a:lnTo>
                        <a:pt x="1169" y="476"/>
                      </a:lnTo>
                      <a:lnTo>
                        <a:pt x="1194" y="552"/>
                      </a:lnTo>
                      <a:lnTo>
                        <a:pt x="1219" y="608"/>
                      </a:lnTo>
                      <a:lnTo>
                        <a:pt x="1244" y="630"/>
                      </a:lnTo>
                      <a:lnTo>
                        <a:pt x="1269" y="624"/>
                      </a:lnTo>
                      <a:lnTo>
                        <a:pt x="1294" y="570"/>
                      </a:lnTo>
                      <a:lnTo>
                        <a:pt x="1319" y="475"/>
                      </a:lnTo>
                      <a:lnTo>
                        <a:pt x="1344" y="258"/>
                      </a:lnTo>
                      <a:lnTo>
                        <a:pt x="1369" y="91"/>
                      </a:lnTo>
                      <a:lnTo>
                        <a:pt x="1393" y="61"/>
                      </a:lnTo>
                      <a:lnTo>
                        <a:pt x="1417" y="97"/>
                      </a:lnTo>
                      <a:lnTo>
                        <a:pt x="1442" y="135"/>
                      </a:lnTo>
                      <a:lnTo>
                        <a:pt x="1467" y="148"/>
                      </a:lnTo>
                      <a:lnTo>
                        <a:pt x="1492" y="174"/>
                      </a:lnTo>
                      <a:lnTo>
                        <a:pt x="1517" y="259"/>
                      </a:lnTo>
                      <a:lnTo>
                        <a:pt x="1542" y="383"/>
                      </a:lnTo>
                      <a:lnTo>
                        <a:pt x="1567" y="519"/>
                      </a:lnTo>
                      <a:lnTo>
                        <a:pt x="1592" y="577"/>
                      </a:lnTo>
                      <a:lnTo>
                        <a:pt x="1616" y="555"/>
                      </a:lnTo>
                      <a:lnTo>
                        <a:pt x="1641" y="603"/>
                      </a:lnTo>
                      <a:lnTo>
                        <a:pt x="1666" y="665"/>
                      </a:lnTo>
                      <a:lnTo>
                        <a:pt x="1691" y="795"/>
                      </a:lnTo>
                      <a:lnTo>
                        <a:pt x="1716" y="909"/>
                      </a:lnTo>
                      <a:lnTo>
                        <a:pt x="1741" y="976"/>
                      </a:lnTo>
                      <a:lnTo>
                        <a:pt x="1766" y="1023"/>
                      </a:lnTo>
                      <a:lnTo>
                        <a:pt x="1791" y="1042"/>
                      </a:lnTo>
                      <a:lnTo>
                        <a:pt x="1816" y="1095"/>
                      </a:lnTo>
                      <a:lnTo>
                        <a:pt x="1841" y="1118"/>
                      </a:lnTo>
                      <a:lnTo>
                        <a:pt x="1865" y="1157"/>
                      </a:lnTo>
                      <a:lnTo>
                        <a:pt x="1890" y="1157"/>
                      </a:lnTo>
                      <a:lnTo>
                        <a:pt x="1915" y="1160"/>
                      </a:lnTo>
                      <a:lnTo>
                        <a:pt x="1940" y="1161"/>
                      </a:lnTo>
                      <a:lnTo>
                        <a:pt x="1965" y="1136"/>
                      </a:lnTo>
                      <a:lnTo>
                        <a:pt x="1990" y="1059"/>
                      </a:lnTo>
                      <a:lnTo>
                        <a:pt x="2015" y="995"/>
                      </a:lnTo>
                      <a:lnTo>
                        <a:pt x="2040" y="960"/>
                      </a:lnTo>
                      <a:lnTo>
                        <a:pt x="2065" y="932"/>
                      </a:lnTo>
                      <a:lnTo>
                        <a:pt x="2089" y="973"/>
                      </a:lnTo>
                      <a:lnTo>
                        <a:pt x="2114" y="976"/>
                      </a:lnTo>
                      <a:lnTo>
                        <a:pt x="2139" y="1025"/>
                      </a:lnTo>
                      <a:lnTo>
                        <a:pt x="2163" y="1070"/>
                      </a:lnTo>
                      <a:lnTo>
                        <a:pt x="2188" y="1067"/>
                      </a:lnTo>
                      <a:lnTo>
                        <a:pt x="2213" y="980"/>
                      </a:lnTo>
                      <a:lnTo>
                        <a:pt x="2238" y="1006"/>
                      </a:lnTo>
                      <a:lnTo>
                        <a:pt x="2263" y="1052"/>
                      </a:lnTo>
                      <a:lnTo>
                        <a:pt x="2288" y="1082"/>
                      </a:lnTo>
                      <a:lnTo>
                        <a:pt x="2313" y="1123"/>
                      </a:lnTo>
                      <a:lnTo>
                        <a:pt x="2337" y="1139"/>
                      </a:lnTo>
                      <a:lnTo>
                        <a:pt x="2362" y="1153"/>
                      </a:lnTo>
                      <a:lnTo>
                        <a:pt x="2387" y="1135"/>
                      </a:lnTo>
                      <a:lnTo>
                        <a:pt x="2412" y="1138"/>
                      </a:lnTo>
                      <a:lnTo>
                        <a:pt x="2437" y="1104"/>
                      </a:lnTo>
                      <a:lnTo>
                        <a:pt x="2462" y="1107"/>
                      </a:lnTo>
                      <a:lnTo>
                        <a:pt x="2487" y="1082"/>
                      </a:lnTo>
                      <a:lnTo>
                        <a:pt x="2512" y="1060"/>
                      </a:lnTo>
                      <a:lnTo>
                        <a:pt x="2537" y="1078"/>
                      </a:lnTo>
                      <a:lnTo>
                        <a:pt x="2561" y="1042"/>
                      </a:lnTo>
                      <a:lnTo>
                        <a:pt x="2586" y="1007"/>
                      </a:lnTo>
                      <a:lnTo>
                        <a:pt x="2611" y="981"/>
                      </a:lnTo>
                      <a:lnTo>
                        <a:pt x="2636" y="941"/>
                      </a:lnTo>
                      <a:lnTo>
                        <a:pt x="2661" y="959"/>
                      </a:lnTo>
                      <a:lnTo>
                        <a:pt x="2686" y="976"/>
                      </a:lnTo>
                      <a:lnTo>
                        <a:pt x="2711" y="1007"/>
                      </a:lnTo>
                      <a:lnTo>
                        <a:pt x="2736" y="1042"/>
                      </a:lnTo>
                      <a:lnTo>
                        <a:pt x="2761" y="1033"/>
                      </a:lnTo>
                      <a:lnTo>
                        <a:pt x="2785" y="984"/>
                      </a:lnTo>
                      <a:lnTo>
                        <a:pt x="2810" y="913"/>
                      </a:lnTo>
                      <a:lnTo>
                        <a:pt x="2835" y="916"/>
                      </a:lnTo>
                      <a:lnTo>
                        <a:pt x="2860" y="954"/>
                      </a:lnTo>
                      <a:lnTo>
                        <a:pt x="2884" y="985"/>
                      </a:lnTo>
                      <a:lnTo>
                        <a:pt x="2909" y="1007"/>
                      </a:lnTo>
                      <a:lnTo>
                        <a:pt x="2934" y="1019"/>
                      </a:lnTo>
                      <a:lnTo>
                        <a:pt x="2959" y="1045"/>
                      </a:lnTo>
                      <a:lnTo>
                        <a:pt x="2984" y="1056"/>
                      </a:lnTo>
                      <a:lnTo>
                        <a:pt x="3009" y="1063"/>
                      </a:lnTo>
                      <a:lnTo>
                        <a:pt x="3033" y="1069"/>
                      </a:lnTo>
                      <a:lnTo>
                        <a:pt x="3058" y="1068"/>
                      </a:lnTo>
                      <a:lnTo>
                        <a:pt x="3083" y="1073"/>
                      </a:lnTo>
                      <a:lnTo>
                        <a:pt x="3108" y="1094"/>
                      </a:lnTo>
                      <a:lnTo>
                        <a:pt x="3133" y="1135"/>
                      </a:lnTo>
                      <a:lnTo>
                        <a:pt x="3158" y="1155"/>
                      </a:lnTo>
                      <a:lnTo>
                        <a:pt x="3183" y="1144"/>
                      </a:lnTo>
                      <a:lnTo>
                        <a:pt x="3208" y="1104"/>
                      </a:lnTo>
                      <a:lnTo>
                        <a:pt x="3233" y="1070"/>
                      </a:lnTo>
                      <a:lnTo>
                        <a:pt x="3257" y="1051"/>
                      </a:lnTo>
                      <a:lnTo>
                        <a:pt x="3282" y="1059"/>
                      </a:lnTo>
                      <a:lnTo>
                        <a:pt x="3307" y="1089"/>
                      </a:lnTo>
                      <a:lnTo>
                        <a:pt x="3332" y="1112"/>
                      </a:lnTo>
                      <a:lnTo>
                        <a:pt x="3357" y="1127"/>
                      </a:lnTo>
                      <a:lnTo>
                        <a:pt x="3382" y="1082"/>
                      </a:lnTo>
                      <a:lnTo>
                        <a:pt x="3407" y="1035"/>
                      </a:lnTo>
                      <a:lnTo>
                        <a:pt x="3432" y="1003"/>
                      </a:lnTo>
                      <a:lnTo>
                        <a:pt x="3457" y="979"/>
                      </a:lnTo>
                      <a:lnTo>
                        <a:pt x="3482" y="1016"/>
                      </a:lnTo>
                      <a:lnTo>
                        <a:pt x="3506" y="1011"/>
                      </a:lnTo>
                      <a:lnTo>
                        <a:pt x="3531" y="1029"/>
                      </a:lnTo>
                      <a:lnTo>
                        <a:pt x="3556" y="1021"/>
                      </a:lnTo>
                      <a:lnTo>
                        <a:pt x="3581" y="999"/>
                      </a:lnTo>
                      <a:lnTo>
                        <a:pt x="3606" y="979"/>
                      </a:lnTo>
                      <a:lnTo>
                        <a:pt x="3630" y="976"/>
                      </a:lnTo>
                      <a:lnTo>
                        <a:pt x="3655" y="950"/>
                      </a:lnTo>
                      <a:lnTo>
                        <a:pt x="3680" y="946"/>
                      </a:lnTo>
                      <a:lnTo>
                        <a:pt x="3705" y="944"/>
                      </a:lnTo>
                      <a:lnTo>
                        <a:pt x="3729" y="915"/>
                      </a:lnTo>
                      <a:lnTo>
                        <a:pt x="3754" y="876"/>
                      </a:lnTo>
                      <a:lnTo>
                        <a:pt x="3779" y="848"/>
                      </a:lnTo>
                      <a:lnTo>
                        <a:pt x="3804" y="809"/>
                      </a:lnTo>
                      <a:lnTo>
                        <a:pt x="3829" y="702"/>
                      </a:lnTo>
                      <a:lnTo>
                        <a:pt x="3854" y="637"/>
                      </a:lnTo>
                      <a:lnTo>
                        <a:pt x="3879" y="627"/>
                      </a:lnTo>
                      <a:lnTo>
                        <a:pt x="3904" y="700"/>
                      </a:lnTo>
                      <a:lnTo>
                        <a:pt x="3929" y="744"/>
                      </a:lnTo>
                      <a:lnTo>
                        <a:pt x="3953" y="849"/>
                      </a:lnTo>
                      <a:lnTo>
                        <a:pt x="3978" y="825"/>
                      </a:lnTo>
                      <a:lnTo>
                        <a:pt x="4003" y="706"/>
                      </a:lnTo>
                      <a:lnTo>
                        <a:pt x="4028" y="638"/>
                      </a:lnTo>
                      <a:lnTo>
                        <a:pt x="4053" y="601"/>
                      </a:lnTo>
                      <a:lnTo>
                        <a:pt x="4078" y="584"/>
                      </a:lnTo>
                      <a:lnTo>
                        <a:pt x="4103" y="562"/>
                      </a:lnTo>
                      <a:lnTo>
                        <a:pt x="4128" y="579"/>
                      </a:lnTo>
                      <a:lnTo>
                        <a:pt x="4153" y="630"/>
                      </a:lnTo>
                      <a:lnTo>
                        <a:pt x="4153" y="630"/>
                      </a:lnTo>
                      <a:lnTo>
                        <a:pt x="4128" y="579"/>
                      </a:lnTo>
                      <a:lnTo>
                        <a:pt x="4103" y="562"/>
                      </a:lnTo>
                      <a:lnTo>
                        <a:pt x="4078" y="584"/>
                      </a:lnTo>
                      <a:lnTo>
                        <a:pt x="4053" y="601"/>
                      </a:lnTo>
                      <a:lnTo>
                        <a:pt x="4028" y="638"/>
                      </a:lnTo>
                      <a:lnTo>
                        <a:pt x="4003" y="706"/>
                      </a:lnTo>
                      <a:lnTo>
                        <a:pt x="3978" y="825"/>
                      </a:lnTo>
                      <a:lnTo>
                        <a:pt x="3953" y="849"/>
                      </a:lnTo>
                      <a:lnTo>
                        <a:pt x="3929" y="744"/>
                      </a:lnTo>
                      <a:lnTo>
                        <a:pt x="3904" y="700"/>
                      </a:lnTo>
                      <a:lnTo>
                        <a:pt x="3879" y="627"/>
                      </a:lnTo>
                      <a:lnTo>
                        <a:pt x="3854" y="637"/>
                      </a:lnTo>
                      <a:lnTo>
                        <a:pt x="3829" y="702"/>
                      </a:lnTo>
                      <a:lnTo>
                        <a:pt x="3804" y="809"/>
                      </a:lnTo>
                      <a:lnTo>
                        <a:pt x="3779" y="848"/>
                      </a:lnTo>
                      <a:lnTo>
                        <a:pt x="3754" y="876"/>
                      </a:lnTo>
                      <a:lnTo>
                        <a:pt x="3729" y="915"/>
                      </a:lnTo>
                      <a:lnTo>
                        <a:pt x="3705" y="944"/>
                      </a:lnTo>
                      <a:lnTo>
                        <a:pt x="3680" y="946"/>
                      </a:lnTo>
                      <a:lnTo>
                        <a:pt x="3655" y="950"/>
                      </a:lnTo>
                      <a:lnTo>
                        <a:pt x="3630" y="976"/>
                      </a:lnTo>
                      <a:lnTo>
                        <a:pt x="3606" y="979"/>
                      </a:lnTo>
                      <a:lnTo>
                        <a:pt x="3581" y="999"/>
                      </a:lnTo>
                      <a:lnTo>
                        <a:pt x="3556" y="1021"/>
                      </a:lnTo>
                      <a:lnTo>
                        <a:pt x="3531" y="1029"/>
                      </a:lnTo>
                      <a:lnTo>
                        <a:pt x="3506" y="1011"/>
                      </a:lnTo>
                      <a:lnTo>
                        <a:pt x="3482" y="1016"/>
                      </a:lnTo>
                      <a:lnTo>
                        <a:pt x="3457" y="979"/>
                      </a:lnTo>
                      <a:lnTo>
                        <a:pt x="3432" y="1003"/>
                      </a:lnTo>
                      <a:lnTo>
                        <a:pt x="3407" y="1035"/>
                      </a:lnTo>
                      <a:lnTo>
                        <a:pt x="3382" y="1082"/>
                      </a:lnTo>
                      <a:lnTo>
                        <a:pt x="3357" y="1127"/>
                      </a:lnTo>
                      <a:lnTo>
                        <a:pt x="3332" y="1112"/>
                      </a:lnTo>
                      <a:lnTo>
                        <a:pt x="3307" y="1089"/>
                      </a:lnTo>
                      <a:lnTo>
                        <a:pt x="3282" y="1059"/>
                      </a:lnTo>
                      <a:lnTo>
                        <a:pt x="3257" y="1051"/>
                      </a:lnTo>
                      <a:lnTo>
                        <a:pt x="3233" y="1070"/>
                      </a:lnTo>
                      <a:lnTo>
                        <a:pt x="3208" y="1104"/>
                      </a:lnTo>
                      <a:lnTo>
                        <a:pt x="3183" y="1144"/>
                      </a:lnTo>
                      <a:lnTo>
                        <a:pt x="3158" y="1155"/>
                      </a:lnTo>
                      <a:lnTo>
                        <a:pt x="3133" y="1135"/>
                      </a:lnTo>
                      <a:lnTo>
                        <a:pt x="3108" y="1094"/>
                      </a:lnTo>
                      <a:lnTo>
                        <a:pt x="3083" y="1073"/>
                      </a:lnTo>
                      <a:lnTo>
                        <a:pt x="3058" y="1068"/>
                      </a:lnTo>
                      <a:lnTo>
                        <a:pt x="3033" y="1069"/>
                      </a:lnTo>
                      <a:lnTo>
                        <a:pt x="3009" y="1063"/>
                      </a:lnTo>
                      <a:lnTo>
                        <a:pt x="2984" y="1056"/>
                      </a:lnTo>
                      <a:lnTo>
                        <a:pt x="2959" y="1045"/>
                      </a:lnTo>
                      <a:lnTo>
                        <a:pt x="2934" y="1019"/>
                      </a:lnTo>
                      <a:lnTo>
                        <a:pt x="2909" y="1007"/>
                      </a:lnTo>
                      <a:lnTo>
                        <a:pt x="2884" y="985"/>
                      </a:lnTo>
                      <a:lnTo>
                        <a:pt x="2860" y="954"/>
                      </a:lnTo>
                      <a:lnTo>
                        <a:pt x="2835" y="916"/>
                      </a:lnTo>
                      <a:lnTo>
                        <a:pt x="2810" y="913"/>
                      </a:lnTo>
                      <a:lnTo>
                        <a:pt x="2785" y="984"/>
                      </a:lnTo>
                      <a:lnTo>
                        <a:pt x="2761" y="1033"/>
                      </a:lnTo>
                      <a:lnTo>
                        <a:pt x="2736" y="1042"/>
                      </a:lnTo>
                      <a:lnTo>
                        <a:pt x="2711" y="1007"/>
                      </a:lnTo>
                      <a:lnTo>
                        <a:pt x="2686" y="976"/>
                      </a:lnTo>
                      <a:lnTo>
                        <a:pt x="2661" y="959"/>
                      </a:lnTo>
                      <a:lnTo>
                        <a:pt x="2636" y="941"/>
                      </a:lnTo>
                      <a:lnTo>
                        <a:pt x="2611" y="981"/>
                      </a:lnTo>
                      <a:lnTo>
                        <a:pt x="2586" y="1007"/>
                      </a:lnTo>
                      <a:lnTo>
                        <a:pt x="2561" y="1042"/>
                      </a:lnTo>
                      <a:lnTo>
                        <a:pt x="2537" y="1078"/>
                      </a:lnTo>
                      <a:lnTo>
                        <a:pt x="2512" y="1060"/>
                      </a:lnTo>
                      <a:lnTo>
                        <a:pt x="2487" y="1082"/>
                      </a:lnTo>
                      <a:lnTo>
                        <a:pt x="2462" y="1107"/>
                      </a:lnTo>
                      <a:lnTo>
                        <a:pt x="2437" y="1104"/>
                      </a:lnTo>
                      <a:lnTo>
                        <a:pt x="2412" y="1138"/>
                      </a:lnTo>
                      <a:lnTo>
                        <a:pt x="2387" y="1135"/>
                      </a:lnTo>
                      <a:lnTo>
                        <a:pt x="2362" y="1153"/>
                      </a:lnTo>
                      <a:lnTo>
                        <a:pt x="2337" y="1139"/>
                      </a:lnTo>
                      <a:lnTo>
                        <a:pt x="2313" y="1123"/>
                      </a:lnTo>
                      <a:lnTo>
                        <a:pt x="2288" y="1082"/>
                      </a:lnTo>
                      <a:lnTo>
                        <a:pt x="2263" y="1052"/>
                      </a:lnTo>
                      <a:lnTo>
                        <a:pt x="2238" y="1006"/>
                      </a:lnTo>
                      <a:lnTo>
                        <a:pt x="2213" y="980"/>
                      </a:lnTo>
                      <a:lnTo>
                        <a:pt x="2188" y="1067"/>
                      </a:lnTo>
                      <a:lnTo>
                        <a:pt x="2163" y="1070"/>
                      </a:lnTo>
                      <a:lnTo>
                        <a:pt x="2139" y="1025"/>
                      </a:lnTo>
                      <a:lnTo>
                        <a:pt x="2114" y="976"/>
                      </a:lnTo>
                      <a:lnTo>
                        <a:pt x="2089" y="973"/>
                      </a:lnTo>
                      <a:lnTo>
                        <a:pt x="2065" y="932"/>
                      </a:lnTo>
                      <a:lnTo>
                        <a:pt x="2040" y="960"/>
                      </a:lnTo>
                      <a:lnTo>
                        <a:pt x="2015" y="995"/>
                      </a:lnTo>
                      <a:lnTo>
                        <a:pt x="1990" y="1059"/>
                      </a:lnTo>
                      <a:lnTo>
                        <a:pt x="1965" y="1136"/>
                      </a:lnTo>
                      <a:lnTo>
                        <a:pt x="1940" y="1161"/>
                      </a:lnTo>
                      <a:lnTo>
                        <a:pt x="1915" y="1160"/>
                      </a:lnTo>
                      <a:lnTo>
                        <a:pt x="1890" y="1157"/>
                      </a:lnTo>
                      <a:lnTo>
                        <a:pt x="1865" y="1157"/>
                      </a:lnTo>
                      <a:lnTo>
                        <a:pt x="1841" y="1118"/>
                      </a:lnTo>
                      <a:lnTo>
                        <a:pt x="1816" y="1095"/>
                      </a:lnTo>
                      <a:lnTo>
                        <a:pt x="1791" y="1042"/>
                      </a:lnTo>
                      <a:lnTo>
                        <a:pt x="1766" y="1023"/>
                      </a:lnTo>
                      <a:lnTo>
                        <a:pt x="1741" y="976"/>
                      </a:lnTo>
                      <a:lnTo>
                        <a:pt x="1716" y="909"/>
                      </a:lnTo>
                      <a:lnTo>
                        <a:pt x="1691" y="795"/>
                      </a:lnTo>
                      <a:lnTo>
                        <a:pt x="1666" y="665"/>
                      </a:lnTo>
                      <a:lnTo>
                        <a:pt x="1641" y="603"/>
                      </a:lnTo>
                      <a:lnTo>
                        <a:pt x="1616" y="555"/>
                      </a:lnTo>
                      <a:lnTo>
                        <a:pt x="1592" y="577"/>
                      </a:lnTo>
                      <a:lnTo>
                        <a:pt x="1567" y="519"/>
                      </a:lnTo>
                      <a:lnTo>
                        <a:pt x="1542" y="383"/>
                      </a:lnTo>
                      <a:lnTo>
                        <a:pt x="1517" y="259"/>
                      </a:lnTo>
                      <a:lnTo>
                        <a:pt x="1492" y="174"/>
                      </a:lnTo>
                      <a:lnTo>
                        <a:pt x="1467" y="148"/>
                      </a:lnTo>
                      <a:lnTo>
                        <a:pt x="1442" y="135"/>
                      </a:lnTo>
                      <a:lnTo>
                        <a:pt x="1417" y="97"/>
                      </a:lnTo>
                      <a:lnTo>
                        <a:pt x="1393" y="61"/>
                      </a:lnTo>
                      <a:lnTo>
                        <a:pt x="1369" y="91"/>
                      </a:lnTo>
                      <a:lnTo>
                        <a:pt x="1344" y="258"/>
                      </a:lnTo>
                      <a:lnTo>
                        <a:pt x="1319" y="475"/>
                      </a:lnTo>
                      <a:lnTo>
                        <a:pt x="1294" y="570"/>
                      </a:lnTo>
                      <a:lnTo>
                        <a:pt x="1269" y="624"/>
                      </a:lnTo>
                      <a:lnTo>
                        <a:pt x="1244" y="630"/>
                      </a:lnTo>
                      <a:lnTo>
                        <a:pt x="1219" y="608"/>
                      </a:lnTo>
                      <a:lnTo>
                        <a:pt x="1194" y="552"/>
                      </a:lnTo>
                      <a:lnTo>
                        <a:pt x="1169" y="476"/>
                      </a:lnTo>
                      <a:lnTo>
                        <a:pt x="1144" y="533"/>
                      </a:lnTo>
                      <a:lnTo>
                        <a:pt x="1120" y="583"/>
                      </a:lnTo>
                      <a:lnTo>
                        <a:pt x="1095" y="645"/>
                      </a:lnTo>
                      <a:lnTo>
                        <a:pt x="1070" y="603"/>
                      </a:lnTo>
                      <a:lnTo>
                        <a:pt x="1045" y="590"/>
                      </a:lnTo>
                      <a:lnTo>
                        <a:pt x="1020" y="628"/>
                      </a:lnTo>
                      <a:lnTo>
                        <a:pt x="995" y="702"/>
                      </a:lnTo>
                      <a:lnTo>
                        <a:pt x="970" y="783"/>
                      </a:lnTo>
                      <a:lnTo>
                        <a:pt x="945" y="800"/>
                      </a:lnTo>
                      <a:lnTo>
                        <a:pt x="920" y="770"/>
                      </a:lnTo>
                      <a:lnTo>
                        <a:pt x="896" y="725"/>
                      </a:lnTo>
                      <a:lnTo>
                        <a:pt x="871" y="633"/>
                      </a:lnTo>
                      <a:lnTo>
                        <a:pt x="846" y="520"/>
                      </a:lnTo>
                      <a:lnTo>
                        <a:pt x="821" y="426"/>
                      </a:lnTo>
                      <a:lnTo>
                        <a:pt x="796" y="278"/>
                      </a:lnTo>
                      <a:lnTo>
                        <a:pt x="771" y="175"/>
                      </a:lnTo>
                      <a:lnTo>
                        <a:pt x="746" y="258"/>
                      </a:lnTo>
                      <a:lnTo>
                        <a:pt x="721" y="508"/>
                      </a:lnTo>
                      <a:lnTo>
                        <a:pt x="696" y="623"/>
                      </a:lnTo>
                      <a:lnTo>
                        <a:pt x="672" y="659"/>
                      </a:lnTo>
                      <a:lnTo>
                        <a:pt x="647" y="665"/>
                      </a:lnTo>
                      <a:lnTo>
                        <a:pt x="623" y="636"/>
                      </a:lnTo>
                      <a:lnTo>
                        <a:pt x="598" y="575"/>
                      </a:lnTo>
                      <a:lnTo>
                        <a:pt x="573" y="501"/>
                      </a:lnTo>
                      <a:lnTo>
                        <a:pt x="548" y="385"/>
                      </a:lnTo>
                      <a:lnTo>
                        <a:pt x="523" y="284"/>
                      </a:lnTo>
                      <a:lnTo>
                        <a:pt x="498" y="172"/>
                      </a:lnTo>
                      <a:lnTo>
                        <a:pt x="473" y="56"/>
                      </a:lnTo>
                      <a:lnTo>
                        <a:pt x="448" y="0"/>
                      </a:lnTo>
                      <a:lnTo>
                        <a:pt x="424" y="7"/>
                      </a:lnTo>
                      <a:lnTo>
                        <a:pt x="399" y="38"/>
                      </a:lnTo>
                      <a:lnTo>
                        <a:pt x="374" y="117"/>
                      </a:lnTo>
                      <a:lnTo>
                        <a:pt x="349" y="113"/>
                      </a:lnTo>
                      <a:lnTo>
                        <a:pt x="324" y="56"/>
                      </a:lnTo>
                      <a:lnTo>
                        <a:pt x="299" y="66"/>
                      </a:lnTo>
                      <a:lnTo>
                        <a:pt x="274" y="145"/>
                      </a:lnTo>
                      <a:lnTo>
                        <a:pt x="249" y="295"/>
                      </a:lnTo>
                      <a:lnTo>
                        <a:pt x="224" y="426"/>
                      </a:lnTo>
                      <a:lnTo>
                        <a:pt x="200" y="566"/>
                      </a:lnTo>
                      <a:lnTo>
                        <a:pt x="175" y="709"/>
                      </a:lnTo>
                      <a:lnTo>
                        <a:pt x="150" y="818"/>
                      </a:lnTo>
                      <a:lnTo>
                        <a:pt x="125" y="916"/>
                      </a:lnTo>
                      <a:lnTo>
                        <a:pt x="100" y="960"/>
                      </a:lnTo>
                      <a:lnTo>
                        <a:pt x="75" y="976"/>
                      </a:lnTo>
                      <a:lnTo>
                        <a:pt x="50" y="973"/>
                      </a:lnTo>
                      <a:lnTo>
                        <a:pt x="25" y="958"/>
                      </a:lnTo>
                      <a:lnTo>
                        <a:pt x="0" y="937"/>
                      </a:lnTo>
                      <a:close/>
                    </a:path>
                  </a:pathLst>
                </a:custGeom>
                <a:solidFill>
                  <a:srgbClr val="7CBF33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79" name="Line 30">
                  <a:extLst>
                    <a:ext uri="{FF2B5EF4-FFF2-40B4-BE49-F238E27FC236}">
                      <a16:creationId xmlns:a16="http://schemas.microsoft.com/office/drawing/2014/main" id="{51E5F166-4CE2-EDAD-27C5-19361D476B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4556" y="5458190"/>
                  <a:ext cx="3061388" cy="0"/>
                </a:xfrm>
                <a:prstGeom prst="line">
                  <a:avLst/>
                </a:prstGeom>
                <a:solidFill>
                  <a:srgbClr val="92B54B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AF642BFC-BC77-D4DC-520C-CF812750F5F1}"/>
                </a:ext>
              </a:extLst>
            </p:cNvPr>
            <p:cNvGrpSpPr/>
            <p:nvPr/>
          </p:nvGrpSpPr>
          <p:grpSpPr>
            <a:xfrm>
              <a:off x="8471751" y="1981422"/>
              <a:ext cx="3081490" cy="3734907"/>
              <a:chOff x="13158788" y="2747963"/>
              <a:chExt cx="6591300" cy="2527300"/>
            </a:xfrm>
          </p:grpSpPr>
          <p:sp>
            <p:nvSpPr>
              <p:cNvPr id="161" name="Freeform 15">
                <a:extLst>
                  <a:ext uri="{FF2B5EF4-FFF2-40B4-BE49-F238E27FC236}">
                    <a16:creationId xmlns:a16="http://schemas.microsoft.com/office/drawing/2014/main" id="{E6895513-D6F8-E80E-87C4-D42D771A8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8788" y="3494088"/>
                <a:ext cx="6591300" cy="1781175"/>
              </a:xfrm>
              <a:custGeom>
                <a:avLst/>
                <a:gdLst>
                  <a:gd name="T0" fmla="*/ 124 w 4152"/>
                  <a:gd name="T1" fmla="*/ 951 h 1122"/>
                  <a:gd name="T2" fmla="*/ 274 w 4152"/>
                  <a:gd name="T3" fmla="*/ 90 h 1122"/>
                  <a:gd name="T4" fmla="*/ 423 w 4152"/>
                  <a:gd name="T5" fmla="*/ 819 h 1122"/>
                  <a:gd name="T6" fmla="*/ 572 w 4152"/>
                  <a:gd name="T7" fmla="*/ 627 h 1122"/>
                  <a:gd name="T8" fmla="*/ 721 w 4152"/>
                  <a:gd name="T9" fmla="*/ 780 h 1122"/>
                  <a:gd name="T10" fmla="*/ 870 w 4152"/>
                  <a:gd name="T11" fmla="*/ 72 h 1122"/>
                  <a:gd name="T12" fmla="*/ 1020 w 4152"/>
                  <a:gd name="T13" fmla="*/ 901 h 1122"/>
                  <a:gd name="T14" fmla="*/ 1169 w 4152"/>
                  <a:gd name="T15" fmla="*/ 1018 h 1122"/>
                  <a:gd name="T16" fmla="*/ 1318 w 4152"/>
                  <a:gd name="T17" fmla="*/ 1047 h 1122"/>
                  <a:gd name="T18" fmla="*/ 1467 w 4152"/>
                  <a:gd name="T19" fmla="*/ 619 h 1122"/>
                  <a:gd name="T20" fmla="*/ 1616 w 4152"/>
                  <a:gd name="T21" fmla="*/ 991 h 1122"/>
                  <a:gd name="T22" fmla="*/ 1765 w 4152"/>
                  <a:gd name="T23" fmla="*/ 1055 h 1122"/>
                  <a:gd name="T24" fmla="*/ 1915 w 4152"/>
                  <a:gd name="T25" fmla="*/ 1042 h 1122"/>
                  <a:gd name="T26" fmla="*/ 2064 w 4152"/>
                  <a:gd name="T27" fmla="*/ 721 h 1122"/>
                  <a:gd name="T28" fmla="*/ 2212 w 4152"/>
                  <a:gd name="T29" fmla="*/ 891 h 1122"/>
                  <a:gd name="T30" fmla="*/ 2362 w 4152"/>
                  <a:gd name="T31" fmla="*/ 728 h 1122"/>
                  <a:gd name="T32" fmla="*/ 2511 w 4152"/>
                  <a:gd name="T33" fmla="*/ 658 h 1122"/>
                  <a:gd name="T34" fmla="*/ 2661 w 4152"/>
                  <a:gd name="T35" fmla="*/ 75 h 1122"/>
                  <a:gd name="T36" fmla="*/ 2810 w 4152"/>
                  <a:gd name="T37" fmla="*/ 208 h 1122"/>
                  <a:gd name="T38" fmla="*/ 2958 w 4152"/>
                  <a:gd name="T39" fmla="*/ 547 h 1122"/>
                  <a:gd name="T40" fmla="*/ 3108 w 4152"/>
                  <a:gd name="T41" fmla="*/ 673 h 1122"/>
                  <a:gd name="T42" fmla="*/ 3257 w 4152"/>
                  <a:gd name="T43" fmla="*/ 367 h 1122"/>
                  <a:gd name="T44" fmla="*/ 3406 w 4152"/>
                  <a:gd name="T45" fmla="*/ 841 h 1122"/>
                  <a:gd name="T46" fmla="*/ 3556 w 4152"/>
                  <a:gd name="T47" fmla="*/ 954 h 1122"/>
                  <a:gd name="T48" fmla="*/ 3704 w 4152"/>
                  <a:gd name="T49" fmla="*/ 933 h 1122"/>
                  <a:gd name="T50" fmla="*/ 3853 w 4152"/>
                  <a:gd name="T51" fmla="*/ 541 h 1122"/>
                  <a:gd name="T52" fmla="*/ 4003 w 4152"/>
                  <a:gd name="T53" fmla="*/ 1122 h 1122"/>
                  <a:gd name="T54" fmla="*/ 4152 w 4152"/>
                  <a:gd name="T55" fmla="*/ 1122 h 1122"/>
                  <a:gd name="T56" fmla="*/ 4028 w 4152"/>
                  <a:gd name="T57" fmla="*/ 1122 h 1122"/>
                  <a:gd name="T58" fmla="*/ 3878 w 4152"/>
                  <a:gd name="T59" fmla="*/ 1122 h 1122"/>
                  <a:gd name="T60" fmla="*/ 3729 w 4152"/>
                  <a:gd name="T61" fmla="*/ 929 h 1122"/>
                  <a:gd name="T62" fmla="*/ 3581 w 4152"/>
                  <a:gd name="T63" fmla="*/ 971 h 1122"/>
                  <a:gd name="T64" fmla="*/ 3431 w 4152"/>
                  <a:gd name="T65" fmla="*/ 823 h 1122"/>
                  <a:gd name="T66" fmla="*/ 3282 w 4152"/>
                  <a:gd name="T67" fmla="*/ 311 h 1122"/>
                  <a:gd name="T68" fmla="*/ 3133 w 4152"/>
                  <a:gd name="T69" fmla="*/ 721 h 1122"/>
                  <a:gd name="T70" fmla="*/ 2983 w 4152"/>
                  <a:gd name="T71" fmla="*/ 592 h 1122"/>
                  <a:gd name="T72" fmla="*/ 2835 w 4152"/>
                  <a:gd name="T73" fmla="*/ 212 h 1122"/>
                  <a:gd name="T74" fmla="*/ 2685 w 4152"/>
                  <a:gd name="T75" fmla="*/ 90 h 1122"/>
                  <a:gd name="T76" fmla="*/ 2536 w 4152"/>
                  <a:gd name="T77" fmla="*/ 595 h 1122"/>
                  <a:gd name="T78" fmla="*/ 2387 w 4152"/>
                  <a:gd name="T79" fmla="*/ 703 h 1122"/>
                  <a:gd name="T80" fmla="*/ 2237 w 4152"/>
                  <a:gd name="T81" fmla="*/ 862 h 1122"/>
                  <a:gd name="T82" fmla="*/ 2089 w 4152"/>
                  <a:gd name="T83" fmla="*/ 707 h 1122"/>
                  <a:gd name="T84" fmla="*/ 1940 w 4152"/>
                  <a:gd name="T85" fmla="*/ 1016 h 1122"/>
                  <a:gd name="T86" fmla="*/ 1790 w 4152"/>
                  <a:gd name="T87" fmla="*/ 1057 h 1122"/>
                  <a:gd name="T88" fmla="*/ 1641 w 4152"/>
                  <a:gd name="T89" fmla="*/ 997 h 1122"/>
                  <a:gd name="T90" fmla="*/ 1492 w 4152"/>
                  <a:gd name="T91" fmla="*/ 607 h 1122"/>
                  <a:gd name="T92" fmla="*/ 1343 w 4152"/>
                  <a:gd name="T93" fmla="*/ 1022 h 1122"/>
                  <a:gd name="T94" fmla="*/ 1194 w 4152"/>
                  <a:gd name="T95" fmla="*/ 1027 h 1122"/>
                  <a:gd name="T96" fmla="*/ 1044 w 4152"/>
                  <a:gd name="T97" fmla="*/ 902 h 1122"/>
                  <a:gd name="T98" fmla="*/ 895 w 4152"/>
                  <a:gd name="T99" fmla="*/ 71 h 1122"/>
                  <a:gd name="T100" fmla="*/ 746 w 4152"/>
                  <a:gd name="T101" fmla="*/ 794 h 1122"/>
                  <a:gd name="T102" fmla="*/ 597 w 4152"/>
                  <a:gd name="T103" fmla="*/ 642 h 1122"/>
                  <a:gd name="T104" fmla="*/ 448 w 4152"/>
                  <a:gd name="T105" fmla="*/ 759 h 1122"/>
                  <a:gd name="T106" fmla="*/ 299 w 4152"/>
                  <a:gd name="T107" fmla="*/ 0 h 1122"/>
                  <a:gd name="T108" fmla="*/ 149 w 4152"/>
                  <a:gd name="T109" fmla="*/ 934 h 1122"/>
                  <a:gd name="T110" fmla="*/ 0 w 4152"/>
                  <a:gd name="T111" fmla="*/ 834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2" h="1122">
                    <a:moveTo>
                      <a:pt x="0" y="834"/>
                    </a:moveTo>
                    <a:lnTo>
                      <a:pt x="25" y="871"/>
                    </a:lnTo>
                    <a:lnTo>
                      <a:pt x="50" y="902"/>
                    </a:lnTo>
                    <a:lnTo>
                      <a:pt x="75" y="925"/>
                    </a:lnTo>
                    <a:lnTo>
                      <a:pt x="100" y="942"/>
                    </a:lnTo>
                    <a:lnTo>
                      <a:pt x="124" y="951"/>
                    </a:lnTo>
                    <a:lnTo>
                      <a:pt x="149" y="934"/>
                    </a:lnTo>
                    <a:lnTo>
                      <a:pt x="174" y="880"/>
                    </a:lnTo>
                    <a:lnTo>
                      <a:pt x="199" y="722"/>
                    </a:lnTo>
                    <a:lnTo>
                      <a:pt x="224" y="517"/>
                    </a:lnTo>
                    <a:lnTo>
                      <a:pt x="249" y="288"/>
                    </a:lnTo>
                    <a:lnTo>
                      <a:pt x="274" y="90"/>
                    </a:lnTo>
                    <a:lnTo>
                      <a:pt x="299" y="0"/>
                    </a:lnTo>
                    <a:lnTo>
                      <a:pt x="324" y="42"/>
                    </a:lnTo>
                    <a:lnTo>
                      <a:pt x="348" y="255"/>
                    </a:lnTo>
                    <a:lnTo>
                      <a:pt x="373" y="596"/>
                    </a:lnTo>
                    <a:lnTo>
                      <a:pt x="398" y="836"/>
                    </a:lnTo>
                    <a:lnTo>
                      <a:pt x="423" y="819"/>
                    </a:lnTo>
                    <a:lnTo>
                      <a:pt x="448" y="759"/>
                    </a:lnTo>
                    <a:lnTo>
                      <a:pt x="473" y="723"/>
                    </a:lnTo>
                    <a:lnTo>
                      <a:pt x="498" y="692"/>
                    </a:lnTo>
                    <a:lnTo>
                      <a:pt x="523" y="663"/>
                    </a:lnTo>
                    <a:lnTo>
                      <a:pt x="548" y="644"/>
                    </a:lnTo>
                    <a:lnTo>
                      <a:pt x="572" y="627"/>
                    </a:lnTo>
                    <a:lnTo>
                      <a:pt x="597" y="642"/>
                    </a:lnTo>
                    <a:lnTo>
                      <a:pt x="622" y="659"/>
                    </a:lnTo>
                    <a:lnTo>
                      <a:pt x="647" y="678"/>
                    </a:lnTo>
                    <a:lnTo>
                      <a:pt x="671" y="713"/>
                    </a:lnTo>
                    <a:lnTo>
                      <a:pt x="696" y="748"/>
                    </a:lnTo>
                    <a:lnTo>
                      <a:pt x="721" y="780"/>
                    </a:lnTo>
                    <a:lnTo>
                      <a:pt x="746" y="794"/>
                    </a:lnTo>
                    <a:lnTo>
                      <a:pt x="771" y="740"/>
                    </a:lnTo>
                    <a:lnTo>
                      <a:pt x="796" y="593"/>
                    </a:lnTo>
                    <a:lnTo>
                      <a:pt x="820" y="379"/>
                    </a:lnTo>
                    <a:lnTo>
                      <a:pt x="845" y="190"/>
                    </a:lnTo>
                    <a:lnTo>
                      <a:pt x="870" y="72"/>
                    </a:lnTo>
                    <a:lnTo>
                      <a:pt x="895" y="71"/>
                    </a:lnTo>
                    <a:lnTo>
                      <a:pt x="920" y="198"/>
                    </a:lnTo>
                    <a:lnTo>
                      <a:pt x="945" y="442"/>
                    </a:lnTo>
                    <a:lnTo>
                      <a:pt x="970" y="712"/>
                    </a:lnTo>
                    <a:lnTo>
                      <a:pt x="995" y="883"/>
                    </a:lnTo>
                    <a:lnTo>
                      <a:pt x="1020" y="901"/>
                    </a:lnTo>
                    <a:lnTo>
                      <a:pt x="1044" y="902"/>
                    </a:lnTo>
                    <a:lnTo>
                      <a:pt x="1069" y="915"/>
                    </a:lnTo>
                    <a:lnTo>
                      <a:pt x="1094" y="940"/>
                    </a:lnTo>
                    <a:lnTo>
                      <a:pt x="1119" y="978"/>
                    </a:lnTo>
                    <a:lnTo>
                      <a:pt x="1144" y="1001"/>
                    </a:lnTo>
                    <a:lnTo>
                      <a:pt x="1169" y="1018"/>
                    </a:lnTo>
                    <a:lnTo>
                      <a:pt x="1194" y="1027"/>
                    </a:lnTo>
                    <a:lnTo>
                      <a:pt x="1219" y="1035"/>
                    </a:lnTo>
                    <a:lnTo>
                      <a:pt x="1244" y="1038"/>
                    </a:lnTo>
                    <a:lnTo>
                      <a:pt x="1269" y="1044"/>
                    </a:lnTo>
                    <a:lnTo>
                      <a:pt x="1293" y="1051"/>
                    </a:lnTo>
                    <a:lnTo>
                      <a:pt x="1318" y="1047"/>
                    </a:lnTo>
                    <a:lnTo>
                      <a:pt x="1343" y="1022"/>
                    </a:lnTo>
                    <a:lnTo>
                      <a:pt x="1368" y="981"/>
                    </a:lnTo>
                    <a:lnTo>
                      <a:pt x="1393" y="896"/>
                    </a:lnTo>
                    <a:lnTo>
                      <a:pt x="1417" y="762"/>
                    </a:lnTo>
                    <a:lnTo>
                      <a:pt x="1442" y="665"/>
                    </a:lnTo>
                    <a:lnTo>
                      <a:pt x="1467" y="619"/>
                    </a:lnTo>
                    <a:lnTo>
                      <a:pt x="1492" y="607"/>
                    </a:lnTo>
                    <a:lnTo>
                      <a:pt x="1516" y="674"/>
                    </a:lnTo>
                    <a:lnTo>
                      <a:pt x="1541" y="786"/>
                    </a:lnTo>
                    <a:lnTo>
                      <a:pt x="1566" y="917"/>
                    </a:lnTo>
                    <a:lnTo>
                      <a:pt x="1591" y="985"/>
                    </a:lnTo>
                    <a:lnTo>
                      <a:pt x="1616" y="991"/>
                    </a:lnTo>
                    <a:lnTo>
                      <a:pt x="1641" y="997"/>
                    </a:lnTo>
                    <a:lnTo>
                      <a:pt x="1666" y="1014"/>
                    </a:lnTo>
                    <a:lnTo>
                      <a:pt x="1691" y="1034"/>
                    </a:lnTo>
                    <a:lnTo>
                      <a:pt x="1716" y="1052"/>
                    </a:lnTo>
                    <a:lnTo>
                      <a:pt x="1741" y="1052"/>
                    </a:lnTo>
                    <a:lnTo>
                      <a:pt x="1765" y="1055"/>
                    </a:lnTo>
                    <a:lnTo>
                      <a:pt x="1790" y="1057"/>
                    </a:lnTo>
                    <a:lnTo>
                      <a:pt x="1815" y="1053"/>
                    </a:lnTo>
                    <a:lnTo>
                      <a:pt x="1840" y="1048"/>
                    </a:lnTo>
                    <a:lnTo>
                      <a:pt x="1865" y="1049"/>
                    </a:lnTo>
                    <a:lnTo>
                      <a:pt x="1890" y="1049"/>
                    </a:lnTo>
                    <a:lnTo>
                      <a:pt x="1915" y="1042"/>
                    </a:lnTo>
                    <a:lnTo>
                      <a:pt x="1940" y="1016"/>
                    </a:lnTo>
                    <a:lnTo>
                      <a:pt x="1965" y="968"/>
                    </a:lnTo>
                    <a:lnTo>
                      <a:pt x="1989" y="928"/>
                    </a:lnTo>
                    <a:lnTo>
                      <a:pt x="2014" y="861"/>
                    </a:lnTo>
                    <a:lnTo>
                      <a:pt x="2039" y="783"/>
                    </a:lnTo>
                    <a:lnTo>
                      <a:pt x="2064" y="721"/>
                    </a:lnTo>
                    <a:lnTo>
                      <a:pt x="2089" y="707"/>
                    </a:lnTo>
                    <a:lnTo>
                      <a:pt x="2114" y="741"/>
                    </a:lnTo>
                    <a:lnTo>
                      <a:pt x="2139" y="818"/>
                    </a:lnTo>
                    <a:lnTo>
                      <a:pt x="2163" y="888"/>
                    </a:lnTo>
                    <a:lnTo>
                      <a:pt x="2188" y="927"/>
                    </a:lnTo>
                    <a:lnTo>
                      <a:pt x="2212" y="891"/>
                    </a:lnTo>
                    <a:lnTo>
                      <a:pt x="2237" y="862"/>
                    </a:lnTo>
                    <a:lnTo>
                      <a:pt x="2262" y="839"/>
                    </a:lnTo>
                    <a:lnTo>
                      <a:pt x="2287" y="825"/>
                    </a:lnTo>
                    <a:lnTo>
                      <a:pt x="2312" y="793"/>
                    </a:lnTo>
                    <a:lnTo>
                      <a:pt x="2337" y="747"/>
                    </a:lnTo>
                    <a:lnTo>
                      <a:pt x="2362" y="728"/>
                    </a:lnTo>
                    <a:lnTo>
                      <a:pt x="2387" y="703"/>
                    </a:lnTo>
                    <a:lnTo>
                      <a:pt x="2412" y="722"/>
                    </a:lnTo>
                    <a:lnTo>
                      <a:pt x="2437" y="746"/>
                    </a:lnTo>
                    <a:lnTo>
                      <a:pt x="2461" y="751"/>
                    </a:lnTo>
                    <a:lnTo>
                      <a:pt x="2486" y="697"/>
                    </a:lnTo>
                    <a:lnTo>
                      <a:pt x="2511" y="658"/>
                    </a:lnTo>
                    <a:lnTo>
                      <a:pt x="2536" y="595"/>
                    </a:lnTo>
                    <a:lnTo>
                      <a:pt x="2561" y="499"/>
                    </a:lnTo>
                    <a:lnTo>
                      <a:pt x="2586" y="367"/>
                    </a:lnTo>
                    <a:lnTo>
                      <a:pt x="2611" y="201"/>
                    </a:lnTo>
                    <a:lnTo>
                      <a:pt x="2636" y="110"/>
                    </a:lnTo>
                    <a:lnTo>
                      <a:pt x="2661" y="75"/>
                    </a:lnTo>
                    <a:lnTo>
                      <a:pt x="2685" y="90"/>
                    </a:lnTo>
                    <a:lnTo>
                      <a:pt x="2710" y="132"/>
                    </a:lnTo>
                    <a:lnTo>
                      <a:pt x="2735" y="211"/>
                    </a:lnTo>
                    <a:lnTo>
                      <a:pt x="2760" y="282"/>
                    </a:lnTo>
                    <a:lnTo>
                      <a:pt x="2785" y="265"/>
                    </a:lnTo>
                    <a:lnTo>
                      <a:pt x="2810" y="208"/>
                    </a:lnTo>
                    <a:lnTo>
                      <a:pt x="2835" y="212"/>
                    </a:lnTo>
                    <a:lnTo>
                      <a:pt x="2860" y="211"/>
                    </a:lnTo>
                    <a:lnTo>
                      <a:pt x="2885" y="286"/>
                    </a:lnTo>
                    <a:lnTo>
                      <a:pt x="2909" y="375"/>
                    </a:lnTo>
                    <a:lnTo>
                      <a:pt x="2933" y="471"/>
                    </a:lnTo>
                    <a:lnTo>
                      <a:pt x="2958" y="547"/>
                    </a:lnTo>
                    <a:lnTo>
                      <a:pt x="2983" y="592"/>
                    </a:lnTo>
                    <a:lnTo>
                      <a:pt x="3008" y="608"/>
                    </a:lnTo>
                    <a:lnTo>
                      <a:pt x="3033" y="647"/>
                    </a:lnTo>
                    <a:lnTo>
                      <a:pt x="3058" y="653"/>
                    </a:lnTo>
                    <a:lnTo>
                      <a:pt x="3083" y="658"/>
                    </a:lnTo>
                    <a:lnTo>
                      <a:pt x="3108" y="673"/>
                    </a:lnTo>
                    <a:lnTo>
                      <a:pt x="3133" y="721"/>
                    </a:lnTo>
                    <a:lnTo>
                      <a:pt x="3157" y="756"/>
                    </a:lnTo>
                    <a:lnTo>
                      <a:pt x="3182" y="714"/>
                    </a:lnTo>
                    <a:lnTo>
                      <a:pt x="3207" y="598"/>
                    </a:lnTo>
                    <a:lnTo>
                      <a:pt x="3232" y="462"/>
                    </a:lnTo>
                    <a:lnTo>
                      <a:pt x="3257" y="367"/>
                    </a:lnTo>
                    <a:lnTo>
                      <a:pt x="3282" y="311"/>
                    </a:lnTo>
                    <a:lnTo>
                      <a:pt x="3307" y="351"/>
                    </a:lnTo>
                    <a:lnTo>
                      <a:pt x="3332" y="525"/>
                    </a:lnTo>
                    <a:lnTo>
                      <a:pt x="3357" y="756"/>
                    </a:lnTo>
                    <a:lnTo>
                      <a:pt x="3381" y="871"/>
                    </a:lnTo>
                    <a:lnTo>
                      <a:pt x="3406" y="841"/>
                    </a:lnTo>
                    <a:lnTo>
                      <a:pt x="3431" y="823"/>
                    </a:lnTo>
                    <a:lnTo>
                      <a:pt x="3456" y="849"/>
                    </a:lnTo>
                    <a:lnTo>
                      <a:pt x="3481" y="885"/>
                    </a:lnTo>
                    <a:lnTo>
                      <a:pt x="3506" y="914"/>
                    </a:lnTo>
                    <a:lnTo>
                      <a:pt x="3531" y="932"/>
                    </a:lnTo>
                    <a:lnTo>
                      <a:pt x="3556" y="954"/>
                    </a:lnTo>
                    <a:lnTo>
                      <a:pt x="3581" y="971"/>
                    </a:lnTo>
                    <a:lnTo>
                      <a:pt x="3606" y="979"/>
                    </a:lnTo>
                    <a:lnTo>
                      <a:pt x="3630" y="970"/>
                    </a:lnTo>
                    <a:lnTo>
                      <a:pt x="3655" y="953"/>
                    </a:lnTo>
                    <a:lnTo>
                      <a:pt x="3679" y="942"/>
                    </a:lnTo>
                    <a:lnTo>
                      <a:pt x="3704" y="933"/>
                    </a:lnTo>
                    <a:lnTo>
                      <a:pt x="3729" y="929"/>
                    </a:lnTo>
                    <a:lnTo>
                      <a:pt x="3754" y="898"/>
                    </a:lnTo>
                    <a:lnTo>
                      <a:pt x="3779" y="805"/>
                    </a:lnTo>
                    <a:lnTo>
                      <a:pt x="3804" y="681"/>
                    </a:lnTo>
                    <a:lnTo>
                      <a:pt x="3829" y="590"/>
                    </a:lnTo>
                    <a:lnTo>
                      <a:pt x="3853" y="541"/>
                    </a:lnTo>
                    <a:lnTo>
                      <a:pt x="3878" y="1122"/>
                    </a:lnTo>
                    <a:lnTo>
                      <a:pt x="3903" y="1122"/>
                    </a:lnTo>
                    <a:lnTo>
                      <a:pt x="3928" y="1122"/>
                    </a:lnTo>
                    <a:lnTo>
                      <a:pt x="3953" y="1122"/>
                    </a:lnTo>
                    <a:lnTo>
                      <a:pt x="3978" y="1122"/>
                    </a:lnTo>
                    <a:lnTo>
                      <a:pt x="4003" y="1122"/>
                    </a:lnTo>
                    <a:lnTo>
                      <a:pt x="4028" y="1122"/>
                    </a:lnTo>
                    <a:lnTo>
                      <a:pt x="4053" y="1122"/>
                    </a:lnTo>
                    <a:lnTo>
                      <a:pt x="4078" y="1122"/>
                    </a:lnTo>
                    <a:lnTo>
                      <a:pt x="4102" y="1122"/>
                    </a:lnTo>
                    <a:lnTo>
                      <a:pt x="4127" y="1122"/>
                    </a:lnTo>
                    <a:lnTo>
                      <a:pt x="4152" y="1122"/>
                    </a:lnTo>
                    <a:lnTo>
                      <a:pt x="4152" y="1122"/>
                    </a:lnTo>
                    <a:lnTo>
                      <a:pt x="4127" y="1122"/>
                    </a:lnTo>
                    <a:lnTo>
                      <a:pt x="4102" y="1122"/>
                    </a:lnTo>
                    <a:lnTo>
                      <a:pt x="4078" y="1122"/>
                    </a:lnTo>
                    <a:lnTo>
                      <a:pt x="4053" y="1122"/>
                    </a:lnTo>
                    <a:lnTo>
                      <a:pt x="4028" y="1122"/>
                    </a:lnTo>
                    <a:lnTo>
                      <a:pt x="4003" y="1122"/>
                    </a:lnTo>
                    <a:lnTo>
                      <a:pt x="3978" y="1122"/>
                    </a:lnTo>
                    <a:lnTo>
                      <a:pt x="3953" y="1122"/>
                    </a:lnTo>
                    <a:lnTo>
                      <a:pt x="3928" y="1122"/>
                    </a:lnTo>
                    <a:lnTo>
                      <a:pt x="3903" y="1122"/>
                    </a:lnTo>
                    <a:lnTo>
                      <a:pt x="3878" y="1122"/>
                    </a:lnTo>
                    <a:lnTo>
                      <a:pt x="3853" y="541"/>
                    </a:lnTo>
                    <a:lnTo>
                      <a:pt x="3829" y="590"/>
                    </a:lnTo>
                    <a:lnTo>
                      <a:pt x="3804" y="681"/>
                    </a:lnTo>
                    <a:lnTo>
                      <a:pt x="3779" y="805"/>
                    </a:lnTo>
                    <a:lnTo>
                      <a:pt x="3754" y="898"/>
                    </a:lnTo>
                    <a:lnTo>
                      <a:pt x="3729" y="929"/>
                    </a:lnTo>
                    <a:lnTo>
                      <a:pt x="3704" y="933"/>
                    </a:lnTo>
                    <a:lnTo>
                      <a:pt x="3679" y="942"/>
                    </a:lnTo>
                    <a:lnTo>
                      <a:pt x="3655" y="953"/>
                    </a:lnTo>
                    <a:lnTo>
                      <a:pt x="3630" y="970"/>
                    </a:lnTo>
                    <a:lnTo>
                      <a:pt x="3606" y="979"/>
                    </a:lnTo>
                    <a:lnTo>
                      <a:pt x="3581" y="971"/>
                    </a:lnTo>
                    <a:lnTo>
                      <a:pt x="3556" y="954"/>
                    </a:lnTo>
                    <a:lnTo>
                      <a:pt x="3531" y="932"/>
                    </a:lnTo>
                    <a:lnTo>
                      <a:pt x="3506" y="914"/>
                    </a:lnTo>
                    <a:lnTo>
                      <a:pt x="3481" y="885"/>
                    </a:lnTo>
                    <a:lnTo>
                      <a:pt x="3456" y="849"/>
                    </a:lnTo>
                    <a:lnTo>
                      <a:pt x="3431" y="823"/>
                    </a:lnTo>
                    <a:lnTo>
                      <a:pt x="3406" y="841"/>
                    </a:lnTo>
                    <a:lnTo>
                      <a:pt x="3381" y="871"/>
                    </a:lnTo>
                    <a:lnTo>
                      <a:pt x="3357" y="756"/>
                    </a:lnTo>
                    <a:lnTo>
                      <a:pt x="3332" y="525"/>
                    </a:lnTo>
                    <a:lnTo>
                      <a:pt x="3307" y="351"/>
                    </a:lnTo>
                    <a:lnTo>
                      <a:pt x="3282" y="311"/>
                    </a:lnTo>
                    <a:lnTo>
                      <a:pt x="3257" y="367"/>
                    </a:lnTo>
                    <a:lnTo>
                      <a:pt x="3232" y="462"/>
                    </a:lnTo>
                    <a:lnTo>
                      <a:pt x="3207" y="598"/>
                    </a:lnTo>
                    <a:lnTo>
                      <a:pt x="3182" y="714"/>
                    </a:lnTo>
                    <a:lnTo>
                      <a:pt x="3157" y="756"/>
                    </a:lnTo>
                    <a:lnTo>
                      <a:pt x="3133" y="721"/>
                    </a:lnTo>
                    <a:lnTo>
                      <a:pt x="3108" y="673"/>
                    </a:lnTo>
                    <a:lnTo>
                      <a:pt x="3083" y="658"/>
                    </a:lnTo>
                    <a:lnTo>
                      <a:pt x="3058" y="653"/>
                    </a:lnTo>
                    <a:lnTo>
                      <a:pt x="3033" y="647"/>
                    </a:lnTo>
                    <a:lnTo>
                      <a:pt x="3008" y="608"/>
                    </a:lnTo>
                    <a:lnTo>
                      <a:pt x="2983" y="592"/>
                    </a:lnTo>
                    <a:lnTo>
                      <a:pt x="2958" y="547"/>
                    </a:lnTo>
                    <a:lnTo>
                      <a:pt x="2933" y="471"/>
                    </a:lnTo>
                    <a:lnTo>
                      <a:pt x="2909" y="375"/>
                    </a:lnTo>
                    <a:lnTo>
                      <a:pt x="2885" y="286"/>
                    </a:lnTo>
                    <a:lnTo>
                      <a:pt x="2860" y="211"/>
                    </a:lnTo>
                    <a:lnTo>
                      <a:pt x="2835" y="212"/>
                    </a:lnTo>
                    <a:lnTo>
                      <a:pt x="2810" y="208"/>
                    </a:lnTo>
                    <a:lnTo>
                      <a:pt x="2785" y="265"/>
                    </a:lnTo>
                    <a:lnTo>
                      <a:pt x="2760" y="282"/>
                    </a:lnTo>
                    <a:lnTo>
                      <a:pt x="2735" y="211"/>
                    </a:lnTo>
                    <a:lnTo>
                      <a:pt x="2710" y="132"/>
                    </a:lnTo>
                    <a:lnTo>
                      <a:pt x="2685" y="90"/>
                    </a:lnTo>
                    <a:lnTo>
                      <a:pt x="2661" y="75"/>
                    </a:lnTo>
                    <a:lnTo>
                      <a:pt x="2636" y="110"/>
                    </a:lnTo>
                    <a:lnTo>
                      <a:pt x="2611" y="201"/>
                    </a:lnTo>
                    <a:lnTo>
                      <a:pt x="2586" y="367"/>
                    </a:lnTo>
                    <a:lnTo>
                      <a:pt x="2561" y="499"/>
                    </a:lnTo>
                    <a:lnTo>
                      <a:pt x="2536" y="595"/>
                    </a:lnTo>
                    <a:lnTo>
                      <a:pt x="2511" y="658"/>
                    </a:lnTo>
                    <a:lnTo>
                      <a:pt x="2486" y="697"/>
                    </a:lnTo>
                    <a:lnTo>
                      <a:pt x="2461" y="751"/>
                    </a:lnTo>
                    <a:lnTo>
                      <a:pt x="2437" y="746"/>
                    </a:lnTo>
                    <a:lnTo>
                      <a:pt x="2412" y="722"/>
                    </a:lnTo>
                    <a:lnTo>
                      <a:pt x="2387" y="703"/>
                    </a:lnTo>
                    <a:lnTo>
                      <a:pt x="2362" y="728"/>
                    </a:lnTo>
                    <a:lnTo>
                      <a:pt x="2337" y="747"/>
                    </a:lnTo>
                    <a:lnTo>
                      <a:pt x="2312" y="793"/>
                    </a:lnTo>
                    <a:lnTo>
                      <a:pt x="2287" y="825"/>
                    </a:lnTo>
                    <a:lnTo>
                      <a:pt x="2262" y="839"/>
                    </a:lnTo>
                    <a:lnTo>
                      <a:pt x="2237" y="862"/>
                    </a:lnTo>
                    <a:lnTo>
                      <a:pt x="2212" y="891"/>
                    </a:lnTo>
                    <a:lnTo>
                      <a:pt x="2188" y="927"/>
                    </a:lnTo>
                    <a:lnTo>
                      <a:pt x="2163" y="888"/>
                    </a:lnTo>
                    <a:lnTo>
                      <a:pt x="2139" y="818"/>
                    </a:lnTo>
                    <a:lnTo>
                      <a:pt x="2114" y="741"/>
                    </a:lnTo>
                    <a:lnTo>
                      <a:pt x="2089" y="707"/>
                    </a:lnTo>
                    <a:lnTo>
                      <a:pt x="2064" y="721"/>
                    </a:lnTo>
                    <a:lnTo>
                      <a:pt x="2039" y="783"/>
                    </a:lnTo>
                    <a:lnTo>
                      <a:pt x="2014" y="861"/>
                    </a:lnTo>
                    <a:lnTo>
                      <a:pt x="1989" y="928"/>
                    </a:lnTo>
                    <a:lnTo>
                      <a:pt x="1965" y="968"/>
                    </a:lnTo>
                    <a:lnTo>
                      <a:pt x="1940" y="1016"/>
                    </a:lnTo>
                    <a:lnTo>
                      <a:pt x="1915" y="1042"/>
                    </a:lnTo>
                    <a:lnTo>
                      <a:pt x="1890" y="1049"/>
                    </a:lnTo>
                    <a:lnTo>
                      <a:pt x="1865" y="1049"/>
                    </a:lnTo>
                    <a:lnTo>
                      <a:pt x="1840" y="1048"/>
                    </a:lnTo>
                    <a:lnTo>
                      <a:pt x="1815" y="1053"/>
                    </a:lnTo>
                    <a:lnTo>
                      <a:pt x="1790" y="1057"/>
                    </a:lnTo>
                    <a:lnTo>
                      <a:pt x="1765" y="1055"/>
                    </a:lnTo>
                    <a:lnTo>
                      <a:pt x="1741" y="1052"/>
                    </a:lnTo>
                    <a:lnTo>
                      <a:pt x="1716" y="1052"/>
                    </a:lnTo>
                    <a:lnTo>
                      <a:pt x="1691" y="1034"/>
                    </a:lnTo>
                    <a:lnTo>
                      <a:pt x="1666" y="1014"/>
                    </a:lnTo>
                    <a:lnTo>
                      <a:pt x="1641" y="997"/>
                    </a:lnTo>
                    <a:lnTo>
                      <a:pt x="1616" y="991"/>
                    </a:lnTo>
                    <a:lnTo>
                      <a:pt x="1591" y="985"/>
                    </a:lnTo>
                    <a:lnTo>
                      <a:pt x="1566" y="917"/>
                    </a:lnTo>
                    <a:lnTo>
                      <a:pt x="1541" y="786"/>
                    </a:lnTo>
                    <a:lnTo>
                      <a:pt x="1516" y="674"/>
                    </a:lnTo>
                    <a:lnTo>
                      <a:pt x="1492" y="607"/>
                    </a:lnTo>
                    <a:lnTo>
                      <a:pt x="1467" y="619"/>
                    </a:lnTo>
                    <a:lnTo>
                      <a:pt x="1442" y="665"/>
                    </a:lnTo>
                    <a:lnTo>
                      <a:pt x="1417" y="762"/>
                    </a:lnTo>
                    <a:lnTo>
                      <a:pt x="1393" y="896"/>
                    </a:lnTo>
                    <a:lnTo>
                      <a:pt x="1368" y="981"/>
                    </a:lnTo>
                    <a:lnTo>
                      <a:pt x="1343" y="1022"/>
                    </a:lnTo>
                    <a:lnTo>
                      <a:pt x="1318" y="1047"/>
                    </a:lnTo>
                    <a:lnTo>
                      <a:pt x="1293" y="1051"/>
                    </a:lnTo>
                    <a:lnTo>
                      <a:pt x="1269" y="1044"/>
                    </a:lnTo>
                    <a:lnTo>
                      <a:pt x="1244" y="1038"/>
                    </a:lnTo>
                    <a:lnTo>
                      <a:pt x="1219" y="1035"/>
                    </a:lnTo>
                    <a:lnTo>
                      <a:pt x="1194" y="1027"/>
                    </a:lnTo>
                    <a:lnTo>
                      <a:pt x="1169" y="1018"/>
                    </a:lnTo>
                    <a:lnTo>
                      <a:pt x="1144" y="1001"/>
                    </a:lnTo>
                    <a:lnTo>
                      <a:pt x="1119" y="978"/>
                    </a:lnTo>
                    <a:lnTo>
                      <a:pt x="1094" y="940"/>
                    </a:lnTo>
                    <a:lnTo>
                      <a:pt x="1069" y="915"/>
                    </a:lnTo>
                    <a:lnTo>
                      <a:pt x="1044" y="902"/>
                    </a:lnTo>
                    <a:lnTo>
                      <a:pt x="1020" y="901"/>
                    </a:lnTo>
                    <a:lnTo>
                      <a:pt x="995" y="883"/>
                    </a:lnTo>
                    <a:lnTo>
                      <a:pt x="970" y="712"/>
                    </a:lnTo>
                    <a:lnTo>
                      <a:pt x="945" y="442"/>
                    </a:lnTo>
                    <a:lnTo>
                      <a:pt x="920" y="198"/>
                    </a:lnTo>
                    <a:lnTo>
                      <a:pt x="895" y="71"/>
                    </a:lnTo>
                    <a:lnTo>
                      <a:pt x="870" y="72"/>
                    </a:lnTo>
                    <a:lnTo>
                      <a:pt x="845" y="190"/>
                    </a:lnTo>
                    <a:lnTo>
                      <a:pt x="820" y="379"/>
                    </a:lnTo>
                    <a:lnTo>
                      <a:pt x="796" y="593"/>
                    </a:lnTo>
                    <a:lnTo>
                      <a:pt x="771" y="740"/>
                    </a:lnTo>
                    <a:lnTo>
                      <a:pt x="746" y="794"/>
                    </a:lnTo>
                    <a:lnTo>
                      <a:pt x="721" y="780"/>
                    </a:lnTo>
                    <a:lnTo>
                      <a:pt x="696" y="748"/>
                    </a:lnTo>
                    <a:lnTo>
                      <a:pt x="671" y="713"/>
                    </a:lnTo>
                    <a:lnTo>
                      <a:pt x="647" y="678"/>
                    </a:lnTo>
                    <a:lnTo>
                      <a:pt x="622" y="659"/>
                    </a:lnTo>
                    <a:lnTo>
                      <a:pt x="597" y="642"/>
                    </a:lnTo>
                    <a:lnTo>
                      <a:pt x="572" y="627"/>
                    </a:lnTo>
                    <a:lnTo>
                      <a:pt x="548" y="644"/>
                    </a:lnTo>
                    <a:lnTo>
                      <a:pt x="523" y="663"/>
                    </a:lnTo>
                    <a:lnTo>
                      <a:pt x="498" y="692"/>
                    </a:lnTo>
                    <a:lnTo>
                      <a:pt x="473" y="723"/>
                    </a:lnTo>
                    <a:lnTo>
                      <a:pt x="448" y="759"/>
                    </a:lnTo>
                    <a:lnTo>
                      <a:pt x="423" y="819"/>
                    </a:lnTo>
                    <a:lnTo>
                      <a:pt x="398" y="836"/>
                    </a:lnTo>
                    <a:lnTo>
                      <a:pt x="373" y="596"/>
                    </a:lnTo>
                    <a:lnTo>
                      <a:pt x="348" y="255"/>
                    </a:lnTo>
                    <a:lnTo>
                      <a:pt x="324" y="42"/>
                    </a:lnTo>
                    <a:lnTo>
                      <a:pt x="299" y="0"/>
                    </a:lnTo>
                    <a:lnTo>
                      <a:pt x="274" y="90"/>
                    </a:lnTo>
                    <a:lnTo>
                      <a:pt x="249" y="288"/>
                    </a:lnTo>
                    <a:lnTo>
                      <a:pt x="224" y="517"/>
                    </a:lnTo>
                    <a:lnTo>
                      <a:pt x="199" y="722"/>
                    </a:lnTo>
                    <a:lnTo>
                      <a:pt x="174" y="880"/>
                    </a:lnTo>
                    <a:lnTo>
                      <a:pt x="149" y="934"/>
                    </a:lnTo>
                    <a:lnTo>
                      <a:pt x="124" y="951"/>
                    </a:lnTo>
                    <a:lnTo>
                      <a:pt x="100" y="942"/>
                    </a:lnTo>
                    <a:lnTo>
                      <a:pt x="75" y="925"/>
                    </a:lnTo>
                    <a:lnTo>
                      <a:pt x="50" y="902"/>
                    </a:lnTo>
                    <a:lnTo>
                      <a:pt x="25" y="871"/>
                    </a:lnTo>
                    <a:lnTo>
                      <a:pt x="0" y="83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2" name="Freeform 16">
                <a:extLst>
                  <a:ext uri="{FF2B5EF4-FFF2-40B4-BE49-F238E27FC236}">
                    <a16:creationId xmlns:a16="http://schemas.microsoft.com/office/drawing/2014/main" id="{61A6A72F-0D80-DA48-086A-9D79859F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8788" y="3494088"/>
                <a:ext cx="6591300" cy="1781175"/>
              </a:xfrm>
              <a:custGeom>
                <a:avLst/>
                <a:gdLst>
                  <a:gd name="T0" fmla="*/ 124 w 4152"/>
                  <a:gd name="T1" fmla="*/ 951 h 1122"/>
                  <a:gd name="T2" fmla="*/ 274 w 4152"/>
                  <a:gd name="T3" fmla="*/ 90 h 1122"/>
                  <a:gd name="T4" fmla="*/ 423 w 4152"/>
                  <a:gd name="T5" fmla="*/ 819 h 1122"/>
                  <a:gd name="T6" fmla="*/ 572 w 4152"/>
                  <a:gd name="T7" fmla="*/ 627 h 1122"/>
                  <a:gd name="T8" fmla="*/ 721 w 4152"/>
                  <a:gd name="T9" fmla="*/ 780 h 1122"/>
                  <a:gd name="T10" fmla="*/ 870 w 4152"/>
                  <a:gd name="T11" fmla="*/ 72 h 1122"/>
                  <a:gd name="T12" fmla="*/ 1020 w 4152"/>
                  <a:gd name="T13" fmla="*/ 901 h 1122"/>
                  <a:gd name="T14" fmla="*/ 1169 w 4152"/>
                  <a:gd name="T15" fmla="*/ 1018 h 1122"/>
                  <a:gd name="T16" fmla="*/ 1318 w 4152"/>
                  <a:gd name="T17" fmla="*/ 1047 h 1122"/>
                  <a:gd name="T18" fmla="*/ 1467 w 4152"/>
                  <a:gd name="T19" fmla="*/ 619 h 1122"/>
                  <a:gd name="T20" fmla="*/ 1616 w 4152"/>
                  <a:gd name="T21" fmla="*/ 991 h 1122"/>
                  <a:gd name="T22" fmla="*/ 1765 w 4152"/>
                  <a:gd name="T23" fmla="*/ 1055 h 1122"/>
                  <a:gd name="T24" fmla="*/ 1915 w 4152"/>
                  <a:gd name="T25" fmla="*/ 1042 h 1122"/>
                  <a:gd name="T26" fmla="*/ 2064 w 4152"/>
                  <a:gd name="T27" fmla="*/ 721 h 1122"/>
                  <a:gd name="T28" fmla="*/ 2212 w 4152"/>
                  <a:gd name="T29" fmla="*/ 891 h 1122"/>
                  <a:gd name="T30" fmla="*/ 2362 w 4152"/>
                  <a:gd name="T31" fmla="*/ 728 h 1122"/>
                  <a:gd name="T32" fmla="*/ 2511 w 4152"/>
                  <a:gd name="T33" fmla="*/ 658 h 1122"/>
                  <a:gd name="T34" fmla="*/ 2661 w 4152"/>
                  <a:gd name="T35" fmla="*/ 75 h 1122"/>
                  <a:gd name="T36" fmla="*/ 2810 w 4152"/>
                  <a:gd name="T37" fmla="*/ 208 h 1122"/>
                  <a:gd name="T38" fmla="*/ 2958 w 4152"/>
                  <a:gd name="T39" fmla="*/ 547 h 1122"/>
                  <a:gd name="T40" fmla="*/ 3108 w 4152"/>
                  <a:gd name="T41" fmla="*/ 673 h 1122"/>
                  <a:gd name="T42" fmla="*/ 3257 w 4152"/>
                  <a:gd name="T43" fmla="*/ 367 h 1122"/>
                  <a:gd name="T44" fmla="*/ 3406 w 4152"/>
                  <a:gd name="T45" fmla="*/ 841 h 1122"/>
                  <a:gd name="T46" fmla="*/ 3556 w 4152"/>
                  <a:gd name="T47" fmla="*/ 954 h 1122"/>
                  <a:gd name="T48" fmla="*/ 3704 w 4152"/>
                  <a:gd name="T49" fmla="*/ 933 h 1122"/>
                  <a:gd name="T50" fmla="*/ 3853 w 4152"/>
                  <a:gd name="T51" fmla="*/ 541 h 1122"/>
                  <a:gd name="T52" fmla="*/ 4003 w 4152"/>
                  <a:gd name="T53" fmla="*/ 1122 h 1122"/>
                  <a:gd name="T54" fmla="*/ 4152 w 4152"/>
                  <a:gd name="T55" fmla="*/ 1122 h 1122"/>
                  <a:gd name="T56" fmla="*/ 4028 w 4152"/>
                  <a:gd name="T57" fmla="*/ 1122 h 1122"/>
                  <a:gd name="T58" fmla="*/ 3878 w 4152"/>
                  <a:gd name="T59" fmla="*/ 1122 h 1122"/>
                  <a:gd name="T60" fmla="*/ 3729 w 4152"/>
                  <a:gd name="T61" fmla="*/ 929 h 1122"/>
                  <a:gd name="T62" fmla="*/ 3581 w 4152"/>
                  <a:gd name="T63" fmla="*/ 971 h 1122"/>
                  <a:gd name="T64" fmla="*/ 3431 w 4152"/>
                  <a:gd name="T65" fmla="*/ 823 h 1122"/>
                  <a:gd name="T66" fmla="*/ 3282 w 4152"/>
                  <a:gd name="T67" fmla="*/ 311 h 1122"/>
                  <a:gd name="T68" fmla="*/ 3133 w 4152"/>
                  <a:gd name="T69" fmla="*/ 721 h 1122"/>
                  <a:gd name="T70" fmla="*/ 2983 w 4152"/>
                  <a:gd name="T71" fmla="*/ 592 h 1122"/>
                  <a:gd name="T72" fmla="*/ 2835 w 4152"/>
                  <a:gd name="T73" fmla="*/ 212 h 1122"/>
                  <a:gd name="T74" fmla="*/ 2685 w 4152"/>
                  <a:gd name="T75" fmla="*/ 90 h 1122"/>
                  <a:gd name="T76" fmla="*/ 2536 w 4152"/>
                  <a:gd name="T77" fmla="*/ 595 h 1122"/>
                  <a:gd name="T78" fmla="*/ 2387 w 4152"/>
                  <a:gd name="T79" fmla="*/ 703 h 1122"/>
                  <a:gd name="T80" fmla="*/ 2237 w 4152"/>
                  <a:gd name="T81" fmla="*/ 862 h 1122"/>
                  <a:gd name="T82" fmla="*/ 2089 w 4152"/>
                  <a:gd name="T83" fmla="*/ 707 h 1122"/>
                  <a:gd name="T84" fmla="*/ 1940 w 4152"/>
                  <a:gd name="T85" fmla="*/ 1016 h 1122"/>
                  <a:gd name="T86" fmla="*/ 1790 w 4152"/>
                  <a:gd name="T87" fmla="*/ 1057 h 1122"/>
                  <a:gd name="T88" fmla="*/ 1641 w 4152"/>
                  <a:gd name="T89" fmla="*/ 997 h 1122"/>
                  <a:gd name="T90" fmla="*/ 1492 w 4152"/>
                  <a:gd name="T91" fmla="*/ 607 h 1122"/>
                  <a:gd name="T92" fmla="*/ 1343 w 4152"/>
                  <a:gd name="T93" fmla="*/ 1022 h 1122"/>
                  <a:gd name="T94" fmla="*/ 1194 w 4152"/>
                  <a:gd name="T95" fmla="*/ 1027 h 1122"/>
                  <a:gd name="T96" fmla="*/ 1044 w 4152"/>
                  <a:gd name="T97" fmla="*/ 902 h 1122"/>
                  <a:gd name="T98" fmla="*/ 895 w 4152"/>
                  <a:gd name="T99" fmla="*/ 71 h 1122"/>
                  <a:gd name="T100" fmla="*/ 746 w 4152"/>
                  <a:gd name="T101" fmla="*/ 794 h 1122"/>
                  <a:gd name="T102" fmla="*/ 597 w 4152"/>
                  <a:gd name="T103" fmla="*/ 642 h 1122"/>
                  <a:gd name="T104" fmla="*/ 448 w 4152"/>
                  <a:gd name="T105" fmla="*/ 759 h 1122"/>
                  <a:gd name="T106" fmla="*/ 299 w 4152"/>
                  <a:gd name="T107" fmla="*/ 0 h 1122"/>
                  <a:gd name="T108" fmla="*/ 149 w 4152"/>
                  <a:gd name="T109" fmla="*/ 934 h 1122"/>
                  <a:gd name="T110" fmla="*/ 0 w 4152"/>
                  <a:gd name="T111" fmla="*/ 834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2" h="1122">
                    <a:moveTo>
                      <a:pt x="0" y="834"/>
                    </a:moveTo>
                    <a:lnTo>
                      <a:pt x="25" y="871"/>
                    </a:lnTo>
                    <a:lnTo>
                      <a:pt x="50" y="902"/>
                    </a:lnTo>
                    <a:lnTo>
                      <a:pt x="75" y="925"/>
                    </a:lnTo>
                    <a:lnTo>
                      <a:pt x="100" y="942"/>
                    </a:lnTo>
                    <a:lnTo>
                      <a:pt x="124" y="951"/>
                    </a:lnTo>
                    <a:lnTo>
                      <a:pt x="149" y="934"/>
                    </a:lnTo>
                    <a:lnTo>
                      <a:pt x="174" y="880"/>
                    </a:lnTo>
                    <a:lnTo>
                      <a:pt x="199" y="722"/>
                    </a:lnTo>
                    <a:lnTo>
                      <a:pt x="224" y="517"/>
                    </a:lnTo>
                    <a:lnTo>
                      <a:pt x="249" y="288"/>
                    </a:lnTo>
                    <a:lnTo>
                      <a:pt x="274" y="90"/>
                    </a:lnTo>
                    <a:lnTo>
                      <a:pt x="299" y="0"/>
                    </a:lnTo>
                    <a:lnTo>
                      <a:pt x="324" y="42"/>
                    </a:lnTo>
                    <a:lnTo>
                      <a:pt x="348" y="255"/>
                    </a:lnTo>
                    <a:lnTo>
                      <a:pt x="373" y="596"/>
                    </a:lnTo>
                    <a:lnTo>
                      <a:pt x="398" y="836"/>
                    </a:lnTo>
                    <a:lnTo>
                      <a:pt x="423" y="819"/>
                    </a:lnTo>
                    <a:lnTo>
                      <a:pt x="448" y="759"/>
                    </a:lnTo>
                    <a:lnTo>
                      <a:pt x="473" y="723"/>
                    </a:lnTo>
                    <a:lnTo>
                      <a:pt x="498" y="692"/>
                    </a:lnTo>
                    <a:lnTo>
                      <a:pt x="523" y="663"/>
                    </a:lnTo>
                    <a:lnTo>
                      <a:pt x="548" y="644"/>
                    </a:lnTo>
                    <a:lnTo>
                      <a:pt x="572" y="627"/>
                    </a:lnTo>
                    <a:lnTo>
                      <a:pt x="597" y="642"/>
                    </a:lnTo>
                    <a:lnTo>
                      <a:pt x="622" y="659"/>
                    </a:lnTo>
                    <a:lnTo>
                      <a:pt x="647" y="678"/>
                    </a:lnTo>
                    <a:lnTo>
                      <a:pt x="671" y="713"/>
                    </a:lnTo>
                    <a:lnTo>
                      <a:pt x="696" y="748"/>
                    </a:lnTo>
                    <a:lnTo>
                      <a:pt x="721" y="780"/>
                    </a:lnTo>
                    <a:lnTo>
                      <a:pt x="746" y="794"/>
                    </a:lnTo>
                    <a:lnTo>
                      <a:pt x="771" y="740"/>
                    </a:lnTo>
                    <a:lnTo>
                      <a:pt x="796" y="593"/>
                    </a:lnTo>
                    <a:lnTo>
                      <a:pt x="820" y="379"/>
                    </a:lnTo>
                    <a:lnTo>
                      <a:pt x="845" y="190"/>
                    </a:lnTo>
                    <a:lnTo>
                      <a:pt x="870" y="72"/>
                    </a:lnTo>
                    <a:lnTo>
                      <a:pt x="895" y="71"/>
                    </a:lnTo>
                    <a:lnTo>
                      <a:pt x="920" y="198"/>
                    </a:lnTo>
                    <a:lnTo>
                      <a:pt x="945" y="442"/>
                    </a:lnTo>
                    <a:lnTo>
                      <a:pt x="970" y="712"/>
                    </a:lnTo>
                    <a:lnTo>
                      <a:pt x="995" y="883"/>
                    </a:lnTo>
                    <a:lnTo>
                      <a:pt x="1020" y="901"/>
                    </a:lnTo>
                    <a:lnTo>
                      <a:pt x="1044" y="902"/>
                    </a:lnTo>
                    <a:lnTo>
                      <a:pt x="1069" y="915"/>
                    </a:lnTo>
                    <a:lnTo>
                      <a:pt x="1094" y="940"/>
                    </a:lnTo>
                    <a:lnTo>
                      <a:pt x="1119" y="978"/>
                    </a:lnTo>
                    <a:lnTo>
                      <a:pt x="1144" y="1001"/>
                    </a:lnTo>
                    <a:lnTo>
                      <a:pt x="1169" y="1018"/>
                    </a:lnTo>
                    <a:lnTo>
                      <a:pt x="1194" y="1027"/>
                    </a:lnTo>
                    <a:lnTo>
                      <a:pt x="1219" y="1035"/>
                    </a:lnTo>
                    <a:lnTo>
                      <a:pt x="1244" y="1038"/>
                    </a:lnTo>
                    <a:lnTo>
                      <a:pt x="1269" y="1044"/>
                    </a:lnTo>
                    <a:lnTo>
                      <a:pt x="1293" y="1051"/>
                    </a:lnTo>
                    <a:lnTo>
                      <a:pt x="1318" y="1047"/>
                    </a:lnTo>
                    <a:lnTo>
                      <a:pt x="1343" y="1022"/>
                    </a:lnTo>
                    <a:lnTo>
                      <a:pt x="1368" y="981"/>
                    </a:lnTo>
                    <a:lnTo>
                      <a:pt x="1393" y="896"/>
                    </a:lnTo>
                    <a:lnTo>
                      <a:pt x="1417" y="762"/>
                    </a:lnTo>
                    <a:lnTo>
                      <a:pt x="1442" y="665"/>
                    </a:lnTo>
                    <a:lnTo>
                      <a:pt x="1467" y="619"/>
                    </a:lnTo>
                    <a:lnTo>
                      <a:pt x="1492" y="607"/>
                    </a:lnTo>
                    <a:lnTo>
                      <a:pt x="1516" y="674"/>
                    </a:lnTo>
                    <a:lnTo>
                      <a:pt x="1541" y="786"/>
                    </a:lnTo>
                    <a:lnTo>
                      <a:pt x="1566" y="917"/>
                    </a:lnTo>
                    <a:lnTo>
                      <a:pt x="1591" y="985"/>
                    </a:lnTo>
                    <a:lnTo>
                      <a:pt x="1616" y="991"/>
                    </a:lnTo>
                    <a:lnTo>
                      <a:pt x="1641" y="997"/>
                    </a:lnTo>
                    <a:lnTo>
                      <a:pt x="1666" y="1014"/>
                    </a:lnTo>
                    <a:lnTo>
                      <a:pt x="1691" y="1034"/>
                    </a:lnTo>
                    <a:lnTo>
                      <a:pt x="1716" y="1052"/>
                    </a:lnTo>
                    <a:lnTo>
                      <a:pt x="1741" y="1052"/>
                    </a:lnTo>
                    <a:lnTo>
                      <a:pt x="1765" y="1055"/>
                    </a:lnTo>
                    <a:lnTo>
                      <a:pt x="1790" y="1057"/>
                    </a:lnTo>
                    <a:lnTo>
                      <a:pt x="1815" y="1053"/>
                    </a:lnTo>
                    <a:lnTo>
                      <a:pt x="1840" y="1048"/>
                    </a:lnTo>
                    <a:lnTo>
                      <a:pt x="1865" y="1049"/>
                    </a:lnTo>
                    <a:lnTo>
                      <a:pt x="1890" y="1049"/>
                    </a:lnTo>
                    <a:lnTo>
                      <a:pt x="1915" y="1042"/>
                    </a:lnTo>
                    <a:lnTo>
                      <a:pt x="1940" y="1016"/>
                    </a:lnTo>
                    <a:lnTo>
                      <a:pt x="1965" y="968"/>
                    </a:lnTo>
                    <a:lnTo>
                      <a:pt x="1989" y="928"/>
                    </a:lnTo>
                    <a:lnTo>
                      <a:pt x="2014" y="861"/>
                    </a:lnTo>
                    <a:lnTo>
                      <a:pt x="2039" y="783"/>
                    </a:lnTo>
                    <a:lnTo>
                      <a:pt x="2064" y="721"/>
                    </a:lnTo>
                    <a:lnTo>
                      <a:pt x="2089" y="707"/>
                    </a:lnTo>
                    <a:lnTo>
                      <a:pt x="2114" y="741"/>
                    </a:lnTo>
                    <a:lnTo>
                      <a:pt x="2139" y="818"/>
                    </a:lnTo>
                    <a:lnTo>
                      <a:pt x="2163" y="888"/>
                    </a:lnTo>
                    <a:lnTo>
                      <a:pt x="2188" y="927"/>
                    </a:lnTo>
                    <a:lnTo>
                      <a:pt x="2212" y="891"/>
                    </a:lnTo>
                    <a:lnTo>
                      <a:pt x="2237" y="862"/>
                    </a:lnTo>
                    <a:lnTo>
                      <a:pt x="2262" y="839"/>
                    </a:lnTo>
                    <a:lnTo>
                      <a:pt x="2287" y="825"/>
                    </a:lnTo>
                    <a:lnTo>
                      <a:pt x="2312" y="793"/>
                    </a:lnTo>
                    <a:lnTo>
                      <a:pt x="2337" y="747"/>
                    </a:lnTo>
                    <a:lnTo>
                      <a:pt x="2362" y="728"/>
                    </a:lnTo>
                    <a:lnTo>
                      <a:pt x="2387" y="703"/>
                    </a:lnTo>
                    <a:lnTo>
                      <a:pt x="2412" y="722"/>
                    </a:lnTo>
                    <a:lnTo>
                      <a:pt x="2437" y="746"/>
                    </a:lnTo>
                    <a:lnTo>
                      <a:pt x="2461" y="751"/>
                    </a:lnTo>
                    <a:lnTo>
                      <a:pt x="2486" y="697"/>
                    </a:lnTo>
                    <a:lnTo>
                      <a:pt x="2511" y="658"/>
                    </a:lnTo>
                    <a:lnTo>
                      <a:pt x="2536" y="595"/>
                    </a:lnTo>
                    <a:lnTo>
                      <a:pt x="2561" y="499"/>
                    </a:lnTo>
                    <a:lnTo>
                      <a:pt x="2586" y="367"/>
                    </a:lnTo>
                    <a:lnTo>
                      <a:pt x="2611" y="201"/>
                    </a:lnTo>
                    <a:lnTo>
                      <a:pt x="2636" y="110"/>
                    </a:lnTo>
                    <a:lnTo>
                      <a:pt x="2661" y="75"/>
                    </a:lnTo>
                    <a:lnTo>
                      <a:pt x="2685" y="90"/>
                    </a:lnTo>
                    <a:lnTo>
                      <a:pt x="2710" y="132"/>
                    </a:lnTo>
                    <a:lnTo>
                      <a:pt x="2735" y="211"/>
                    </a:lnTo>
                    <a:lnTo>
                      <a:pt x="2760" y="282"/>
                    </a:lnTo>
                    <a:lnTo>
                      <a:pt x="2785" y="265"/>
                    </a:lnTo>
                    <a:lnTo>
                      <a:pt x="2810" y="208"/>
                    </a:lnTo>
                    <a:lnTo>
                      <a:pt x="2835" y="212"/>
                    </a:lnTo>
                    <a:lnTo>
                      <a:pt x="2860" y="211"/>
                    </a:lnTo>
                    <a:lnTo>
                      <a:pt x="2885" y="286"/>
                    </a:lnTo>
                    <a:lnTo>
                      <a:pt x="2909" y="375"/>
                    </a:lnTo>
                    <a:lnTo>
                      <a:pt x="2933" y="471"/>
                    </a:lnTo>
                    <a:lnTo>
                      <a:pt x="2958" y="547"/>
                    </a:lnTo>
                    <a:lnTo>
                      <a:pt x="2983" y="592"/>
                    </a:lnTo>
                    <a:lnTo>
                      <a:pt x="3008" y="608"/>
                    </a:lnTo>
                    <a:lnTo>
                      <a:pt x="3033" y="647"/>
                    </a:lnTo>
                    <a:lnTo>
                      <a:pt x="3058" y="653"/>
                    </a:lnTo>
                    <a:lnTo>
                      <a:pt x="3083" y="658"/>
                    </a:lnTo>
                    <a:lnTo>
                      <a:pt x="3108" y="673"/>
                    </a:lnTo>
                    <a:lnTo>
                      <a:pt x="3133" y="721"/>
                    </a:lnTo>
                    <a:lnTo>
                      <a:pt x="3157" y="756"/>
                    </a:lnTo>
                    <a:lnTo>
                      <a:pt x="3182" y="714"/>
                    </a:lnTo>
                    <a:lnTo>
                      <a:pt x="3207" y="598"/>
                    </a:lnTo>
                    <a:lnTo>
                      <a:pt x="3232" y="462"/>
                    </a:lnTo>
                    <a:lnTo>
                      <a:pt x="3257" y="367"/>
                    </a:lnTo>
                    <a:lnTo>
                      <a:pt x="3282" y="311"/>
                    </a:lnTo>
                    <a:lnTo>
                      <a:pt x="3307" y="351"/>
                    </a:lnTo>
                    <a:lnTo>
                      <a:pt x="3332" y="525"/>
                    </a:lnTo>
                    <a:lnTo>
                      <a:pt x="3357" y="756"/>
                    </a:lnTo>
                    <a:lnTo>
                      <a:pt x="3381" y="871"/>
                    </a:lnTo>
                    <a:lnTo>
                      <a:pt x="3406" y="841"/>
                    </a:lnTo>
                    <a:lnTo>
                      <a:pt x="3431" y="823"/>
                    </a:lnTo>
                    <a:lnTo>
                      <a:pt x="3456" y="849"/>
                    </a:lnTo>
                    <a:lnTo>
                      <a:pt x="3481" y="885"/>
                    </a:lnTo>
                    <a:lnTo>
                      <a:pt x="3506" y="914"/>
                    </a:lnTo>
                    <a:lnTo>
                      <a:pt x="3531" y="932"/>
                    </a:lnTo>
                    <a:lnTo>
                      <a:pt x="3556" y="954"/>
                    </a:lnTo>
                    <a:lnTo>
                      <a:pt x="3581" y="971"/>
                    </a:lnTo>
                    <a:lnTo>
                      <a:pt x="3606" y="979"/>
                    </a:lnTo>
                    <a:lnTo>
                      <a:pt x="3630" y="970"/>
                    </a:lnTo>
                    <a:lnTo>
                      <a:pt x="3655" y="953"/>
                    </a:lnTo>
                    <a:lnTo>
                      <a:pt x="3679" y="942"/>
                    </a:lnTo>
                    <a:lnTo>
                      <a:pt x="3704" y="933"/>
                    </a:lnTo>
                    <a:lnTo>
                      <a:pt x="3729" y="929"/>
                    </a:lnTo>
                    <a:lnTo>
                      <a:pt x="3754" y="898"/>
                    </a:lnTo>
                    <a:lnTo>
                      <a:pt x="3779" y="805"/>
                    </a:lnTo>
                    <a:lnTo>
                      <a:pt x="3804" y="681"/>
                    </a:lnTo>
                    <a:lnTo>
                      <a:pt x="3829" y="590"/>
                    </a:lnTo>
                    <a:lnTo>
                      <a:pt x="3853" y="541"/>
                    </a:lnTo>
                    <a:lnTo>
                      <a:pt x="3878" y="1122"/>
                    </a:lnTo>
                    <a:lnTo>
                      <a:pt x="3903" y="1122"/>
                    </a:lnTo>
                    <a:lnTo>
                      <a:pt x="3928" y="1122"/>
                    </a:lnTo>
                    <a:lnTo>
                      <a:pt x="3953" y="1122"/>
                    </a:lnTo>
                    <a:lnTo>
                      <a:pt x="3978" y="1122"/>
                    </a:lnTo>
                    <a:lnTo>
                      <a:pt x="4003" y="1122"/>
                    </a:lnTo>
                    <a:lnTo>
                      <a:pt x="4028" y="1122"/>
                    </a:lnTo>
                    <a:lnTo>
                      <a:pt x="4053" y="1122"/>
                    </a:lnTo>
                    <a:lnTo>
                      <a:pt x="4078" y="1122"/>
                    </a:lnTo>
                    <a:lnTo>
                      <a:pt x="4102" y="1122"/>
                    </a:lnTo>
                    <a:lnTo>
                      <a:pt x="4127" y="1122"/>
                    </a:lnTo>
                    <a:lnTo>
                      <a:pt x="4152" y="1122"/>
                    </a:lnTo>
                    <a:lnTo>
                      <a:pt x="4152" y="1122"/>
                    </a:lnTo>
                    <a:lnTo>
                      <a:pt x="4127" y="1122"/>
                    </a:lnTo>
                    <a:lnTo>
                      <a:pt x="4102" y="1122"/>
                    </a:lnTo>
                    <a:lnTo>
                      <a:pt x="4078" y="1122"/>
                    </a:lnTo>
                    <a:lnTo>
                      <a:pt x="4053" y="1122"/>
                    </a:lnTo>
                    <a:lnTo>
                      <a:pt x="4028" y="1122"/>
                    </a:lnTo>
                    <a:lnTo>
                      <a:pt x="4003" y="1122"/>
                    </a:lnTo>
                    <a:lnTo>
                      <a:pt x="3978" y="1122"/>
                    </a:lnTo>
                    <a:lnTo>
                      <a:pt x="3953" y="1122"/>
                    </a:lnTo>
                    <a:lnTo>
                      <a:pt x="3928" y="1122"/>
                    </a:lnTo>
                    <a:lnTo>
                      <a:pt x="3903" y="1122"/>
                    </a:lnTo>
                    <a:lnTo>
                      <a:pt x="3878" y="1122"/>
                    </a:lnTo>
                    <a:lnTo>
                      <a:pt x="3853" y="541"/>
                    </a:lnTo>
                    <a:lnTo>
                      <a:pt x="3829" y="590"/>
                    </a:lnTo>
                    <a:lnTo>
                      <a:pt x="3804" y="681"/>
                    </a:lnTo>
                    <a:lnTo>
                      <a:pt x="3779" y="805"/>
                    </a:lnTo>
                    <a:lnTo>
                      <a:pt x="3754" y="898"/>
                    </a:lnTo>
                    <a:lnTo>
                      <a:pt x="3729" y="929"/>
                    </a:lnTo>
                    <a:lnTo>
                      <a:pt x="3704" y="933"/>
                    </a:lnTo>
                    <a:lnTo>
                      <a:pt x="3679" y="942"/>
                    </a:lnTo>
                    <a:lnTo>
                      <a:pt x="3655" y="953"/>
                    </a:lnTo>
                    <a:lnTo>
                      <a:pt x="3630" y="970"/>
                    </a:lnTo>
                    <a:lnTo>
                      <a:pt x="3606" y="979"/>
                    </a:lnTo>
                    <a:lnTo>
                      <a:pt x="3581" y="971"/>
                    </a:lnTo>
                    <a:lnTo>
                      <a:pt x="3556" y="954"/>
                    </a:lnTo>
                    <a:lnTo>
                      <a:pt x="3531" y="932"/>
                    </a:lnTo>
                    <a:lnTo>
                      <a:pt x="3506" y="914"/>
                    </a:lnTo>
                    <a:lnTo>
                      <a:pt x="3481" y="885"/>
                    </a:lnTo>
                    <a:lnTo>
                      <a:pt x="3456" y="849"/>
                    </a:lnTo>
                    <a:lnTo>
                      <a:pt x="3431" y="823"/>
                    </a:lnTo>
                    <a:lnTo>
                      <a:pt x="3406" y="841"/>
                    </a:lnTo>
                    <a:lnTo>
                      <a:pt x="3381" y="871"/>
                    </a:lnTo>
                    <a:lnTo>
                      <a:pt x="3357" y="756"/>
                    </a:lnTo>
                    <a:lnTo>
                      <a:pt x="3332" y="525"/>
                    </a:lnTo>
                    <a:lnTo>
                      <a:pt x="3307" y="351"/>
                    </a:lnTo>
                    <a:lnTo>
                      <a:pt x="3282" y="311"/>
                    </a:lnTo>
                    <a:lnTo>
                      <a:pt x="3257" y="367"/>
                    </a:lnTo>
                    <a:lnTo>
                      <a:pt x="3232" y="462"/>
                    </a:lnTo>
                    <a:lnTo>
                      <a:pt x="3207" y="598"/>
                    </a:lnTo>
                    <a:lnTo>
                      <a:pt x="3182" y="714"/>
                    </a:lnTo>
                    <a:lnTo>
                      <a:pt x="3157" y="756"/>
                    </a:lnTo>
                    <a:lnTo>
                      <a:pt x="3133" y="721"/>
                    </a:lnTo>
                    <a:lnTo>
                      <a:pt x="3108" y="673"/>
                    </a:lnTo>
                    <a:lnTo>
                      <a:pt x="3083" y="658"/>
                    </a:lnTo>
                    <a:lnTo>
                      <a:pt x="3058" y="653"/>
                    </a:lnTo>
                    <a:lnTo>
                      <a:pt x="3033" y="647"/>
                    </a:lnTo>
                    <a:lnTo>
                      <a:pt x="3008" y="608"/>
                    </a:lnTo>
                    <a:lnTo>
                      <a:pt x="2983" y="592"/>
                    </a:lnTo>
                    <a:lnTo>
                      <a:pt x="2958" y="547"/>
                    </a:lnTo>
                    <a:lnTo>
                      <a:pt x="2933" y="471"/>
                    </a:lnTo>
                    <a:lnTo>
                      <a:pt x="2909" y="375"/>
                    </a:lnTo>
                    <a:lnTo>
                      <a:pt x="2885" y="286"/>
                    </a:lnTo>
                    <a:lnTo>
                      <a:pt x="2860" y="211"/>
                    </a:lnTo>
                    <a:lnTo>
                      <a:pt x="2835" y="212"/>
                    </a:lnTo>
                    <a:lnTo>
                      <a:pt x="2810" y="208"/>
                    </a:lnTo>
                    <a:lnTo>
                      <a:pt x="2785" y="265"/>
                    </a:lnTo>
                    <a:lnTo>
                      <a:pt x="2760" y="282"/>
                    </a:lnTo>
                    <a:lnTo>
                      <a:pt x="2735" y="211"/>
                    </a:lnTo>
                    <a:lnTo>
                      <a:pt x="2710" y="132"/>
                    </a:lnTo>
                    <a:lnTo>
                      <a:pt x="2685" y="90"/>
                    </a:lnTo>
                    <a:lnTo>
                      <a:pt x="2661" y="75"/>
                    </a:lnTo>
                    <a:lnTo>
                      <a:pt x="2636" y="110"/>
                    </a:lnTo>
                    <a:lnTo>
                      <a:pt x="2611" y="201"/>
                    </a:lnTo>
                    <a:lnTo>
                      <a:pt x="2586" y="367"/>
                    </a:lnTo>
                    <a:lnTo>
                      <a:pt x="2561" y="499"/>
                    </a:lnTo>
                    <a:lnTo>
                      <a:pt x="2536" y="595"/>
                    </a:lnTo>
                    <a:lnTo>
                      <a:pt x="2511" y="658"/>
                    </a:lnTo>
                    <a:lnTo>
                      <a:pt x="2486" y="697"/>
                    </a:lnTo>
                    <a:lnTo>
                      <a:pt x="2461" y="751"/>
                    </a:lnTo>
                    <a:lnTo>
                      <a:pt x="2437" y="746"/>
                    </a:lnTo>
                    <a:lnTo>
                      <a:pt x="2412" y="722"/>
                    </a:lnTo>
                    <a:lnTo>
                      <a:pt x="2387" y="703"/>
                    </a:lnTo>
                    <a:lnTo>
                      <a:pt x="2362" y="728"/>
                    </a:lnTo>
                    <a:lnTo>
                      <a:pt x="2337" y="747"/>
                    </a:lnTo>
                    <a:lnTo>
                      <a:pt x="2312" y="793"/>
                    </a:lnTo>
                    <a:lnTo>
                      <a:pt x="2287" y="825"/>
                    </a:lnTo>
                    <a:lnTo>
                      <a:pt x="2262" y="839"/>
                    </a:lnTo>
                    <a:lnTo>
                      <a:pt x="2237" y="862"/>
                    </a:lnTo>
                    <a:lnTo>
                      <a:pt x="2212" y="891"/>
                    </a:lnTo>
                    <a:lnTo>
                      <a:pt x="2188" y="927"/>
                    </a:lnTo>
                    <a:lnTo>
                      <a:pt x="2163" y="888"/>
                    </a:lnTo>
                    <a:lnTo>
                      <a:pt x="2139" y="818"/>
                    </a:lnTo>
                    <a:lnTo>
                      <a:pt x="2114" y="741"/>
                    </a:lnTo>
                    <a:lnTo>
                      <a:pt x="2089" y="707"/>
                    </a:lnTo>
                    <a:lnTo>
                      <a:pt x="2064" y="721"/>
                    </a:lnTo>
                    <a:lnTo>
                      <a:pt x="2039" y="783"/>
                    </a:lnTo>
                    <a:lnTo>
                      <a:pt x="2014" y="861"/>
                    </a:lnTo>
                    <a:lnTo>
                      <a:pt x="1989" y="928"/>
                    </a:lnTo>
                    <a:lnTo>
                      <a:pt x="1965" y="968"/>
                    </a:lnTo>
                    <a:lnTo>
                      <a:pt x="1940" y="1016"/>
                    </a:lnTo>
                    <a:lnTo>
                      <a:pt x="1915" y="1042"/>
                    </a:lnTo>
                    <a:lnTo>
                      <a:pt x="1890" y="1049"/>
                    </a:lnTo>
                    <a:lnTo>
                      <a:pt x="1865" y="1049"/>
                    </a:lnTo>
                    <a:lnTo>
                      <a:pt x="1840" y="1048"/>
                    </a:lnTo>
                    <a:lnTo>
                      <a:pt x="1815" y="1053"/>
                    </a:lnTo>
                    <a:lnTo>
                      <a:pt x="1790" y="1057"/>
                    </a:lnTo>
                    <a:lnTo>
                      <a:pt x="1765" y="1055"/>
                    </a:lnTo>
                    <a:lnTo>
                      <a:pt x="1741" y="1052"/>
                    </a:lnTo>
                    <a:lnTo>
                      <a:pt x="1716" y="1052"/>
                    </a:lnTo>
                    <a:lnTo>
                      <a:pt x="1691" y="1034"/>
                    </a:lnTo>
                    <a:lnTo>
                      <a:pt x="1666" y="1014"/>
                    </a:lnTo>
                    <a:lnTo>
                      <a:pt x="1641" y="997"/>
                    </a:lnTo>
                    <a:lnTo>
                      <a:pt x="1616" y="991"/>
                    </a:lnTo>
                    <a:lnTo>
                      <a:pt x="1591" y="985"/>
                    </a:lnTo>
                    <a:lnTo>
                      <a:pt x="1566" y="917"/>
                    </a:lnTo>
                    <a:lnTo>
                      <a:pt x="1541" y="786"/>
                    </a:lnTo>
                    <a:lnTo>
                      <a:pt x="1516" y="674"/>
                    </a:lnTo>
                    <a:lnTo>
                      <a:pt x="1492" y="607"/>
                    </a:lnTo>
                    <a:lnTo>
                      <a:pt x="1467" y="619"/>
                    </a:lnTo>
                    <a:lnTo>
                      <a:pt x="1442" y="665"/>
                    </a:lnTo>
                    <a:lnTo>
                      <a:pt x="1417" y="762"/>
                    </a:lnTo>
                    <a:lnTo>
                      <a:pt x="1393" y="896"/>
                    </a:lnTo>
                    <a:lnTo>
                      <a:pt x="1368" y="981"/>
                    </a:lnTo>
                    <a:lnTo>
                      <a:pt x="1343" y="1022"/>
                    </a:lnTo>
                    <a:lnTo>
                      <a:pt x="1318" y="1047"/>
                    </a:lnTo>
                    <a:lnTo>
                      <a:pt x="1293" y="1051"/>
                    </a:lnTo>
                    <a:lnTo>
                      <a:pt x="1269" y="1044"/>
                    </a:lnTo>
                    <a:lnTo>
                      <a:pt x="1244" y="1038"/>
                    </a:lnTo>
                    <a:lnTo>
                      <a:pt x="1219" y="1035"/>
                    </a:lnTo>
                    <a:lnTo>
                      <a:pt x="1194" y="1027"/>
                    </a:lnTo>
                    <a:lnTo>
                      <a:pt x="1169" y="1018"/>
                    </a:lnTo>
                    <a:lnTo>
                      <a:pt x="1144" y="1001"/>
                    </a:lnTo>
                    <a:lnTo>
                      <a:pt x="1119" y="978"/>
                    </a:lnTo>
                    <a:lnTo>
                      <a:pt x="1094" y="940"/>
                    </a:lnTo>
                    <a:lnTo>
                      <a:pt x="1069" y="915"/>
                    </a:lnTo>
                    <a:lnTo>
                      <a:pt x="1044" y="902"/>
                    </a:lnTo>
                    <a:lnTo>
                      <a:pt x="1020" y="901"/>
                    </a:lnTo>
                    <a:lnTo>
                      <a:pt x="995" y="883"/>
                    </a:lnTo>
                    <a:lnTo>
                      <a:pt x="970" y="712"/>
                    </a:lnTo>
                    <a:lnTo>
                      <a:pt x="945" y="442"/>
                    </a:lnTo>
                    <a:lnTo>
                      <a:pt x="920" y="198"/>
                    </a:lnTo>
                    <a:lnTo>
                      <a:pt x="895" y="71"/>
                    </a:lnTo>
                    <a:lnTo>
                      <a:pt x="870" y="72"/>
                    </a:lnTo>
                    <a:lnTo>
                      <a:pt x="845" y="190"/>
                    </a:lnTo>
                    <a:lnTo>
                      <a:pt x="820" y="379"/>
                    </a:lnTo>
                    <a:lnTo>
                      <a:pt x="796" y="593"/>
                    </a:lnTo>
                    <a:lnTo>
                      <a:pt x="771" y="740"/>
                    </a:lnTo>
                    <a:lnTo>
                      <a:pt x="746" y="794"/>
                    </a:lnTo>
                    <a:lnTo>
                      <a:pt x="721" y="780"/>
                    </a:lnTo>
                    <a:lnTo>
                      <a:pt x="696" y="748"/>
                    </a:lnTo>
                    <a:lnTo>
                      <a:pt x="671" y="713"/>
                    </a:lnTo>
                    <a:lnTo>
                      <a:pt x="647" y="678"/>
                    </a:lnTo>
                    <a:lnTo>
                      <a:pt x="622" y="659"/>
                    </a:lnTo>
                    <a:lnTo>
                      <a:pt x="597" y="642"/>
                    </a:lnTo>
                    <a:lnTo>
                      <a:pt x="572" y="627"/>
                    </a:lnTo>
                    <a:lnTo>
                      <a:pt x="548" y="644"/>
                    </a:lnTo>
                    <a:lnTo>
                      <a:pt x="523" y="663"/>
                    </a:lnTo>
                    <a:lnTo>
                      <a:pt x="498" y="692"/>
                    </a:lnTo>
                    <a:lnTo>
                      <a:pt x="473" y="723"/>
                    </a:lnTo>
                    <a:lnTo>
                      <a:pt x="448" y="759"/>
                    </a:lnTo>
                    <a:lnTo>
                      <a:pt x="423" y="819"/>
                    </a:lnTo>
                    <a:lnTo>
                      <a:pt x="398" y="836"/>
                    </a:lnTo>
                    <a:lnTo>
                      <a:pt x="373" y="596"/>
                    </a:lnTo>
                    <a:lnTo>
                      <a:pt x="348" y="255"/>
                    </a:lnTo>
                    <a:lnTo>
                      <a:pt x="324" y="42"/>
                    </a:lnTo>
                    <a:lnTo>
                      <a:pt x="299" y="0"/>
                    </a:lnTo>
                    <a:lnTo>
                      <a:pt x="274" y="90"/>
                    </a:lnTo>
                    <a:lnTo>
                      <a:pt x="249" y="288"/>
                    </a:lnTo>
                    <a:lnTo>
                      <a:pt x="224" y="517"/>
                    </a:lnTo>
                    <a:lnTo>
                      <a:pt x="199" y="722"/>
                    </a:lnTo>
                    <a:lnTo>
                      <a:pt x="174" y="880"/>
                    </a:lnTo>
                    <a:lnTo>
                      <a:pt x="149" y="934"/>
                    </a:lnTo>
                    <a:lnTo>
                      <a:pt x="124" y="951"/>
                    </a:lnTo>
                    <a:lnTo>
                      <a:pt x="100" y="942"/>
                    </a:lnTo>
                    <a:lnTo>
                      <a:pt x="75" y="925"/>
                    </a:lnTo>
                    <a:lnTo>
                      <a:pt x="50" y="902"/>
                    </a:lnTo>
                    <a:lnTo>
                      <a:pt x="25" y="871"/>
                    </a:lnTo>
                    <a:lnTo>
                      <a:pt x="0" y="834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3" name="Freeform 17">
                <a:extLst>
                  <a:ext uri="{FF2B5EF4-FFF2-40B4-BE49-F238E27FC236}">
                    <a16:creationId xmlns:a16="http://schemas.microsoft.com/office/drawing/2014/main" id="{0C9C81DB-0F32-A8A6-75CF-B5C4396EC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8788" y="3494088"/>
                <a:ext cx="6591300" cy="1781175"/>
              </a:xfrm>
              <a:custGeom>
                <a:avLst/>
                <a:gdLst>
                  <a:gd name="T0" fmla="*/ 124 w 4152"/>
                  <a:gd name="T1" fmla="*/ 951 h 1122"/>
                  <a:gd name="T2" fmla="*/ 274 w 4152"/>
                  <a:gd name="T3" fmla="*/ 90 h 1122"/>
                  <a:gd name="T4" fmla="*/ 423 w 4152"/>
                  <a:gd name="T5" fmla="*/ 819 h 1122"/>
                  <a:gd name="T6" fmla="*/ 572 w 4152"/>
                  <a:gd name="T7" fmla="*/ 627 h 1122"/>
                  <a:gd name="T8" fmla="*/ 721 w 4152"/>
                  <a:gd name="T9" fmla="*/ 780 h 1122"/>
                  <a:gd name="T10" fmla="*/ 870 w 4152"/>
                  <a:gd name="T11" fmla="*/ 72 h 1122"/>
                  <a:gd name="T12" fmla="*/ 1020 w 4152"/>
                  <a:gd name="T13" fmla="*/ 901 h 1122"/>
                  <a:gd name="T14" fmla="*/ 1169 w 4152"/>
                  <a:gd name="T15" fmla="*/ 1018 h 1122"/>
                  <a:gd name="T16" fmla="*/ 1318 w 4152"/>
                  <a:gd name="T17" fmla="*/ 1047 h 1122"/>
                  <a:gd name="T18" fmla="*/ 1467 w 4152"/>
                  <a:gd name="T19" fmla="*/ 619 h 1122"/>
                  <a:gd name="T20" fmla="*/ 1616 w 4152"/>
                  <a:gd name="T21" fmla="*/ 991 h 1122"/>
                  <a:gd name="T22" fmla="*/ 1765 w 4152"/>
                  <a:gd name="T23" fmla="*/ 1055 h 1122"/>
                  <a:gd name="T24" fmla="*/ 1915 w 4152"/>
                  <a:gd name="T25" fmla="*/ 1042 h 1122"/>
                  <a:gd name="T26" fmla="*/ 2064 w 4152"/>
                  <a:gd name="T27" fmla="*/ 721 h 1122"/>
                  <a:gd name="T28" fmla="*/ 2212 w 4152"/>
                  <a:gd name="T29" fmla="*/ 891 h 1122"/>
                  <a:gd name="T30" fmla="*/ 2362 w 4152"/>
                  <a:gd name="T31" fmla="*/ 728 h 1122"/>
                  <a:gd name="T32" fmla="*/ 2511 w 4152"/>
                  <a:gd name="T33" fmla="*/ 658 h 1122"/>
                  <a:gd name="T34" fmla="*/ 2661 w 4152"/>
                  <a:gd name="T35" fmla="*/ 75 h 1122"/>
                  <a:gd name="T36" fmla="*/ 2810 w 4152"/>
                  <a:gd name="T37" fmla="*/ 208 h 1122"/>
                  <a:gd name="T38" fmla="*/ 2958 w 4152"/>
                  <a:gd name="T39" fmla="*/ 547 h 1122"/>
                  <a:gd name="T40" fmla="*/ 3108 w 4152"/>
                  <a:gd name="T41" fmla="*/ 673 h 1122"/>
                  <a:gd name="T42" fmla="*/ 3257 w 4152"/>
                  <a:gd name="T43" fmla="*/ 367 h 1122"/>
                  <a:gd name="T44" fmla="*/ 3406 w 4152"/>
                  <a:gd name="T45" fmla="*/ 841 h 1122"/>
                  <a:gd name="T46" fmla="*/ 3556 w 4152"/>
                  <a:gd name="T47" fmla="*/ 954 h 1122"/>
                  <a:gd name="T48" fmla="*/ 3704 w 4152"/>
                  <a:gd name="T49" fmla="*/ 933 h 1122"/>
                  <a:gd name="T50" fmla="*/ 3853 w 4152"/>
                  <a:gd name="T51" fmla="*/ 541 h 1122"/>
                  <a:gd name="T52" fmla="*/ 4003 w 4152"/>
                  <a:gd name="T53" fmla="*/ 1122 h 1122"/>
                  <a:gd name="T54" fmla="*/ 4152 w 4152"/>
                  <a:gd name="T55" fmla="*/ 1122 h 1122"/>
                  <a:gd name="T56" fmla="*/ 4028 w 4152"/>
                  <a:gd name="T57" fmla="*/ 1122 h 1122"/>
                  <a:gd name="T58" fmla="*/ 3878 w 4152"/>
                  <a:gd name="T59" fmla="*/ 1122 h 1122"/>
                  <a:gd name="T60" fmla="*/ 3729 w 4152"/>
                  <a:gd name="T61" fmla="*/ 929 h 1122"/>
                  <a:gd name="T62" fmla="*/ 3581 w 4152"/>
                  <a:gd name="T63" fmla="*/ 971 h 1122"/>
                  <a:gd name="T64" fmla="*/ 3431 w 4152"/>
                  <a:gd name="T65" fmla="*/ 823 h 1122"/>
                  <a:gd name="T66" fmla="*/ 3282 w 4152"/>
                  <a:gd name="T67" fmla="*/ 311 h 1122"/>
                  <a:gd name="T68" fmla="*/ 3133 w 4152"/>
                  <a:gd name="T69" fmla="*/ 721 h 1122"/>
                  <a:gd name="T70" fmla="*/ 2983 w 4152"/>
                  <a:gd name="T71" fmla="*/ 592 h 1122"/>
                  <a:gd name="T72" fmla="*/ 2835 w 4152"/>
                  <a:gd name="T73" fmla="*/ 212 h 1122"/>
                  <a:gd name="T74" fmla="*/ 2685 w 4152"/>
                  <a:gd name="T75" fmla="*/ 90 h 1122"/>
                  <a:gd name="T76" fmla="*/ 2536 w 4152"/>
                  <a:gd name="T77" fmla="*/ 595 h 1122"/>
                  <a:gd name="T78" fmla="*/ 2387 w 4152"/>
                  <a:gd name="T79" fmla="*/ 703 h 1122"/>
                  <a:gd name="T80" fmla="*/ 2237 w 4152"/>
                  <a:gd name="T81" fmla="*/ 862 h 1122"/>
                  <a:gd name="T82" fmla="*/ 2089 w 4152"/>
                  <a:gd name="T83" fmla="*/ 707 h 1122"/>
                  <a:gd name="T84" fmla="*/ 1940 w 4152"/>
                  <a:gd name="T85" fmla="*/ 1016 h 1122"/>
                  <a:gd name="T86" fmla="*/ 1790 w 4152"/>
                  <a:gd name="T87" fmla="*/ 1057 h 1122"/>
                  <a:gd name="T88" fmla="*/ 1641 w 4152"/>
                  <a:gd name="T89" fmla="*/ 997 h 1122"/>
                  <a:gd name="T90" fmla="*/ 1492 w 4152"/>
                  <a:gd name="T91" fmla="*/ 607 h 1122"/>
                  <a:gd name="T92" fmla="*/ 1343 w 4152"/>
                  <a:gd name="T93" fmla="*/ 1022 h 1122"/>
                  <a:gd name="T94" fmla="*/ 1194 w 4152"/>
                  <a:gd name="T95" fmla="*/ 1027 h 1122"/>
                  <a:gd name="T96" fmla="*/ 1044 w 4152"/>
                  <a:gd name="T97" fmla="*/ 902 h 1122"/>
                  <a:gd name="T98" fmla="*/ 895 w 4152"/>
                  <a:gd name="T99" fmla="*/ 71 h 1122"/>
                  <a:gd name="T100" fmla="*/ 746 w 4152"/>
                  <a:gd name="T101" fmla="*/ 794 h 1122"/>
                  <a:gd name="T102" fmla="*/ 597 w 4152"/>
                  <a:gd name="T103" fmla="*/ 642 h 1122"/>
                  <a:gd name="T104" fmla="*/ 448 w 4152"/>
                  <a:gd name="T105" fmla="*/ 759 h 1122"/>
                  <a:gd name="T106" fmla="*/ 299 w 4152"/>
                  <a:gd name="T107" fmla="*/ 0 h 1122"/>
                  <a:gd name="T108" fmla="*/ 149 w 4152"/>
                  <a:gd name="T109" fmla="*/ 934 h 1122"/>
                  <a:gd name="T110" fmla="*/ 0 w 4152"/>
                  <a:gd name="T111" fmla="*/ 834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2" h="1122">
                    <a:moveTo>
                      <a:pt x="0" y="834"/>
                    </a:moveTo>
                    <a:lnTo>
                      <a:pt x="25" y="871"/>
                    </a:lnTo>
                    <a:lnTo>
                      <a:pt x="50" y="902"/>
                    </a:lnTo>
                    <a:lnTo>
                      <a:pt x="75" y="925"/>
                    </a:lnTo>
                    <a:lnTo>
                      <a:pt x="100" y="942"/>
                    </a:lnTo>
                    <a:lnTo>
                      <a:pt x="124" y="951"/>
                    </a:lnTo>
                    <a:lnTo>
                      <a:pt x="149" y="934"/>
                    </a:lnTo>
                    <a:lnTo>
                      <a:pt x="174" y="880"/>
                    </a:lnTo>
                    <a:lnTo>
                      <a:pt x="199" y="722"/>
                    </a:lnTo>
                    <a:lnTo>
                      <a:pt x="224" y="517"/>
                    </a:lnTo>
                    <a:lnTo>
                      <a:pt x="249" y="288"/>
                    </a:lnTo>
                    <a:lnTo>
                      <a:pt x="274" y="90"/>
                    </a:lnTo>
                    <a:lnTo>
                      <a:pt x="299" y="0"/>
                    </a:lnTo>
                    <a:lnTo>
                      <a:pt x="324" y="42"/>
                    </a:lnTo>
                    <a:lnTo>
                      <a:pt x="348" y="255"/>
                    </a:lnTo>
                    <a:lnTo>
                      <a:pt x="373" y="596"/>
                    </a:lnTo>
                    <a:lnTo>
                      <a:pt x="398" y="836"/>
                    </a:lnTo>
                    <a:lnTo>
                      <a:pt x="423" y="819"/>
                    </a:lnTo>
                    <a:lnTo>
                      <a:pt x="448" y="759"/>
                    </a:lnTo>
                    <a:lnTo>
                      <a:pt x="473" y="723"/>
                    </a:lnTo>
                    <a:lnTo>
                      <a:pt x="498" y="692"/>
                    </a:lnTo>
                    <a:lnTo>
                      <a:pt x="523" y="663"/>
                    </a:lnTo>
                    <a:lnTo>
                      <a:pt x="548" y="644"/>
                    </a:lnTo>
                    <a:lnTo>
                      <a:pt x="572" y="627"/>
                    </a:lnTo>
                    <a:lnTo>
                      <a:pt x="597" y="642"/>
                    </a:lnTo>
                    <a:lnTo>
                      <a:pt x="622" y="659"/>
                    </a:lnTo>
                    <a:lnTo>
                      <a:pt x="647" y="678"/>
                    </a:lnTo>
                    <a:lnTo>
                      <a:pt x="671" y="713"/>
                    </a:lnTo>
                    <a:lnTo>
                      <a:pt x="696" y="748"/>
                    </a:lnTo>
                    <a:lnTo>
                      <a:pt x="721" y="780"/>
                    </a:lnTo>
                    <a:lnTo>
                      <a:pt x="746" y="794"/>
                    </a:lnTo>
                    <a:lnTo>
                      <a:pt x="771" y="740"/>
                    </a:lnTo>
                    <a:lnTo>
                      <a:pt x="796" y="593"/>
                    </a:lnTo>
                    <a:lnTo>
                      <a:pt x="820" y="379"/>
                    </a:lnTo>
                    <a:lnTo>
                      <a:pt x="845" y="190"/>
                    </a:lnTo>
                    <a:lnTo>
                      <a:pt x="870" y="72"/>
                    </a:lnTo>
                    <a:lnTo>
                      <a:pt x="895" y="71"/>
                    </a:lnTo>
                    <a:lnTo>
                      <a:pt x="920" y="198"/>
                    </a:lnTo>
                    <a:lnTo>
                      <a:pt x="945" y="442"/>
                    </a:lnTo>
                    <a:lnTo>
                      <a:pt x="970" y="712"/>
                    </a:lnTo>
                    <a:lnTo>
                      <a:pt x="995" y="883"/>
                    </a:lnTo>
                    <a:lnTo>
                      <a:pt x="1020" y="901"/>
                    </a:lnTo>
                    <a:lnTo>
                      <a:pt x="1044" y="902"/>
                    </a:lnTo>
                    <a:lnTo>
                      <a:pt x="1069" y="915"/>
                    </a:lnTo>
                    <a:lnTo>
                      <a:pt x="1094" y="940"/>
                    </a:lnTo>
                    <a:lnTo>
                      <a:pt x="1119" y="978"/>
                    </a:lnTo>
                    <a:lnTo>
                      <a:pt x="1144" y="1001"/>
                    </a:lnTo>
                    <a:lnTo>
                      <a:pt x="1169" y="1018"/>
                    </a:lnTo>
                    <a:lnTo>
                      <a:pt x="1194" y="1027"/>
                    </a:lnTo>
                    <a:lnTo>
                      <a:pt x="1219" y="1035"/>
                    </a:lnTo>
                    <a:lnTo>
                      <a:pt x="1244" y="1038"/>
                    </a:lnTo>
                    <a:lnTo>
                      <a:pt x="1269" y="1044"/>
                    </a:lnTo>
                    <a:lnTo>
                      <a:pt x="1293" y="1051"/>
                    </a:lnTo>
                    <a:lnTo>
                      <a:pt x="1318" y="1047"/>
                    </a:lnTo>
                    <a:lnTo>
                      <a:pt x="1343" y="1022"/>
                    </a:lnTo>
                    <a:lnTo>
                      <a:pt x="1368" y="981"/>
                    </a:lnTo>
                    <a:lnTo>
                      <a:pt x="1393" y="896"/>
                    </a:lnTo>
                    <a:lnTo>
                      <a:pt x="1417" y="762"/>
                    </a:lnTo>
                    <a:lnTo>
                      <a:pt x="1442" y="665"/>
                    </a:lnTo>
                    <a:lnTo>
                      <a:pt x="1467" y="619"/>
                    </a:lnTo>
                    <a:lnTo>
                      <a:pt x="1492" y="607"/>
                    </a:lnTo>
                    <a:lnTo>
                      <a:pt x="1516" y="674"/>
                    </a:lnTo>
                    <a:lnTo>
                      <a:pt x="1541" y="786"/>
                    </a:lnTo>
                    <a:lnTo>
                      <a:pt x="1566" y="917"/>
                    </a:lnTo>
                    <a:lnTo>
                      <a:pt x="1591" y="985"/>
                    </a:lnTo>
                    <a:lnTo>
                      <a:pt x="1616" y="991"/>
                    </a:lnTo>
                    <a:lnTo>
                      <a:pt x="1641" y="997"/>
                    </a:lnTo>
                    <a:lnTo>
                      <a:pt x="1666" y="1014"/>
                    </a:lnTo>
                    <a:lnTo>
                      <a:pt x="1691" y="1034"/>
                    </a:lnTo>
                    <a:lnTo>
                      <a:pt x="1716" y="1052"/>
                    </a:lnTo>
                    <a:lnTo>
                      <a:pt x="1741" y="1052"/>
                    </a:lnTo>
                    <a:lnTo>
                      <a:pt x="1765" y="1055"/>
                    </a:lnTo>
                    <a:lnTo>
                      <a:pt x="1790" y="1057"/>
                    </a:lnTo>
                    <a:lnTo>
                      <a:pt x="1815" y="1053"/>
                    </a:lnTo>
                    <a:lnTo>
                      <a:pt x="1840" y="1048"/>
                    </a:lnTo>
                    <a:lnTo>
                      <a:pt x="1865" y="1049"/>
                    </a:lnTo>
                    <a:lnTo>
                      <a:pt x="1890" y="1049"/>
                    </a:lnTo>
                    <a:lnTo>
                      <a:pt x="1915" y="1042"/>
                    </a:lnTo>
                    <a:lnTo>
                      <a:pt x="1940" y="1016"/>
                    </a:lnTo>
                    <a:lnTo>
                      <a:pt x="1965" y="968"/>
                    </a:lnTo>
                    <a:lnTo>
                      <a:pt x="1989" y="928"/>
                    </a:lnTo>
                    <a:lnTo>
                      <a:pt x="2014" y="861"/>
                    </a:lnTo>
                    <a:lnTo>
                      <a:pt x="2039" y="783"/>
                    </a:lnTo>
                    <a:lnTo>
                      <a:pt x="2064" y="721"/>
                    </a:lnTo>
                    <a:lnTo>
                      <a:pt x="2089" y="707"/>
                    </a:lnTo>
                    <a:lnTo>
                      <a:pt x="2114" y="741"/>
                    </a:lnTo>
                    <a:lnTo>
                      <a:pt x="2139" y="818"/>
                    </a:lnTo>
                    <a:lnTo>
                      <a:pt x="2163" y="888"/>
                    </a:lnTo>
                    <a:lnTo>
                      <a:pt x="2188" y="927"/>
                    </a:lnTo>
                    <a:lnTo>
                      <a:pt x="2212" y="891"/>
                    </a:lnTo>
                    <a:lnTo>
                      <a:pt x="2237" y="862"/>
                    </a:lnTo>
                    <a:lnTo>
                      <a:pt x="2262" y="839"/>
                    </a:lnTo>
                    <a:lnTo>
                      <a:pt x="2287" y="825"/>
                    </a:lnTo>
                    <a:lnTo>
                      <a:pt x="2312" y="793"/>
                    </a:lnTo>
                    <a:lnTo>
                      <a:pt x="2337" y="747"/>
                    </a:lnTo>
                    <a:lnTo>
                      <a:pt x="2362" y="728"/>
                    </a:lnTo>
                    <a:lnTo>
                      <a:pt x="2387" y="703"/>
                    </a:lnTo>
                    <a:lnTo>
                      <a:pt x="2412" y="722"/>
                    </a:lnTo>
                    <a:lnTo>
                      <a:pt x="2437" y="746"/>
                    </a:lnTo>
                    <a:lnTo>
                      <a:pt x="2461" y="751"/>
                    </a:lnTo>
                    <a:lnTo>
                      <a:pt x="2486" y="697"/>
                    </a:lnTo>
                    <a:lnTo>
                      <a:pt x="2511" y="658"/>
                    </a:lnTo>
                    <a:lnTo>
                      <a:pt x="2536" y="595"/>
                    </a:lnTo>
                    <a:lnTo>
                      <a:pt x="2561" y="499"/>
                    </a:lnTo>
                    <a:lnTo>
                      <a:pt x="2586" y="367"/>
                    </a:lnTo>
                    <a:lnTo>
                      <a:pt x="2611" y="201"/>
                    </a:lnTo>
                    <a:lnTo>
                      <a:pt x="2636" y="110"/>
                    </a:lnTo>
                    <a:lnTo>
                      <a:pt x="2661" y="75"/>
                    </a:lnTo>
                    <a:lnTo>
                      <a:pt x="2685" y="90"/>
                    </a:lnTo>
                    <a:lnTo>
                      <a:pt x="2710" y="132"/>
                    </a:lnTo>
                    <a:lnTo>
                      <a:pt x="2735" y="211"/>
                    </a:lnTo>
                    <a:lnTo>
                      <a:pt x="2760" y="282"/>
                    </a:lnTo>
                    <a:lnTo>
                      <a:pt x="2785" y="265"/>
                    </a:lnTo>
                    <a:lnTo>
                      <a:pt x="2810" y="208"/>
                    </a:lnTo>
                    <a:lnTo>
                      <a:pt x="2835" y="212"/>
                    </a:lnTo>
                    <a:lnTo>
                      <a:pt x="2860" y="211"/>
                    </a:lnTo>
                    <a:lnTo>
                      <a:pt x="2885" y="286"/>
                    </a:lnTo>
                    <a:lnTo>
                      <a:pt x="2909" y="375"/>
                    </a:lnTo>
                    <a:lnTo>
                      <a:pt x="2933" y="471"/>
                    </a:lnTo>
                    <a:lnTo>
                      <a:pt x="2958" y="547"/>
                    </a:lnTo>
                    <a:lnTo>
                      <a:pt x="2983" y="592"/>
                    </a:lnTo>
                    <a:lnTo>
                      <a:pt x="3008" y="608"/>
                    </a:lnTo>
                    <a:lnTo>
                      <a:pt x="3033" y="647"/>
                    </a:lnTo>
                    <a:lnTo>
                      <a:pt x="3058" y="653"/>
                    </a:lnTo>
                    <a:lnTo>
                      <a:pt x="3083" y="658"/>
                    </a:lnTo>
                    <a:lnTo>
                      <a:pt x="3108" y="673"/>
                    </a:lnTo>
                    <a:lnTo>
                      <a:pt x="3133" y="721"/>
                    </a:lnTo>
                    <a:lnTo>
                      <a:pt x="3157" y="756"/>
                    </a:lnTo>
                    <a:lnTo>
                      <a:pt x="3182" y="714"/>
                    </a:lnTo>
                    <a:lnTo>
                      <a:pt x="3207" y="598"/>
                    </a:lnTo>
                    <a:lnTo>
                      <a:pt x="3232" y="462"/>
                    </a:lnTo>
                    <a:lnTo>
                      <a:pt x="3257" y="367"/>
                    </a:lnTo>
                    <a:lnTo>
                      <a:pt x="3282" y="311"/>
                    </a:lnTo>
                    <a:lnTo>
                      <a:pt x="3307" y="351"/>
                    </a:lnTo>
                    <a:lnTo>
                      <a:pt x="3332" y="525"/>
                    </a:lnTo>
                    <a:lnTo>
                      <a:pt x="3357" y="756"/>
                    </a:lnTo>
                    <a:lnTo>
                      <a:pt x="3381" y="871"/>
                    </a:lnTo>
                    <a:lnTo>
                      <a:pt x="3406" y="841"/>
                    </a:lnTo>
                    <a:lnTo>
                      <a:pt x="3431" y="823"/>
                    </a:lnTo>
                    <a:lnTo>
                      <a:pt x="3456" y="849"/>
                    </a:lnTo>
                    <a:lnTo>
                      <a:pt x="3481" y="885"/>
                    </a:lnTo>
                    <a:lnTo>
                      <a:pt x="3506" y="914"/>
                    </a:lnTo>
                    <a:lnTo>
                      <a:pt x="3531" y="932"/>
                    </a:lnTo>
                    <a:lnTo>
                      <a:pt x="3556" y="954"/>
                    </a:lnTo>
                    <a:lnTo>
                      <a:pt x="3581" y="971"/>
                    </a:lnTo>
                    <a:lnTo>
                      <a:pt x="3606" y="979"/>
                    </a:lnTo>
                    <a:lnTo>
                      <a:pt x="3630" y="970"/>
                    </a:lnTo>
                    <a:lnTo>
                      <a:pt x="3655" y="953"/>
                    </a:lnTo>
                    <a:lnTo>
                      <a:pt x="3679" y="942"/>
                    </a:lnTo>
                    <a:lnTo>
                      <a:pt x="3704" y="933"/>
                    </a:lnTo>
                    <a:lnTo>
                      <a:pt x="3729" y="929"/>
                    </a:lnTo>
                    <a:lnTo>
                      <a:pt x="3754" y="898"/>
                    </a:lnTo>
                    <a:lnTo>
                      <a:pt x="3779" y="805"/>
                    </a:lnTo>
                    <a:lnTo>
                      <a:pt x="3804" y="681"/>
                    </a:lnTo>
                    <a:lnTo>
                      <a:pt x="3829" y="590"/>
                    </a:lnTo>
                    <a:lnTo>
                      <a:pt x="3853" y="541"/>
                    </a:lnTo>
                    <a:lnTo>
                      <a:pt x="3878" y="1122"/>
                    </a:lnTo>
                    <a:lnTo>
                      <a:pt x="3903" y="1122"/>
                    </a:lnTo>
                    <a:lnTo>
                      <a:pt x="3928" y="1122"/>
                    </a:lnTo>
                    <a:lnTo>
                      <a:pt x="3953" y="1122"/>
                    </a:lnTo>
                    <a:lnTo>
                      <a:pt x="3978" y="1122"/>
                    </a:lnTo>
                    <a:lnTo>
                      <a:pt x="4003" y="1122"/>
                    </a:lnTo>
                    <a:lnTo>
                      <a:pt x="4028" y="1122"/>
                    </a:lnTo>
                    <a:lnTo>
                      <a:pt x="4053" y="1122"/>
                    </a:lnTo>
                    <a:lnTo>
                      <a:pt x="4078" y="1122"/>
                    </a:lnTo>
                    <a:lnTo>
                      <a:pt x="4102" y="1122"/>
                    </a:lnTo>
                    <a:lnTo>
                      <a:pt x="4127" y="1122"/>
                    </a:lnTo>
                    <a:lnTo>
                      <a:pt x="4152" y="1122"/>
                    </a:lnTo>
                    <a:lnTo>
                      <a:pt x="4152" y="1122"/>
                    </a:lnTo>
                    <a:lnTo>
                      <a:pt x="4127" y="1122"/>
                    </a:lnTo>
                    <a:lnTo>
                      <a:pt x="4102" y="1122"/>
                    </a:lnTo>
                    <a:lnTo>
                      <a:pt x="4078" y="1122"/>
                    </a:lnTo>
                    <a:lnTo>
                      <a:pt x="4053" y="1122"/>
                    </a:lnTo>
                    <a:lnTo>
                      <a:pt x="4028" y="1122"/>
                    </a:lnTo>
                    <a:lnTo>
                      <a:pt x="4003" y="1122"/>
                    </a:lnTo>
                    <a:lnTo>
                      <a:pt x="3978" y="1122"/>
                    </a:lnTo>
                    <a:lnTo>
                      <a:pt x="3953" y="1122"/>
                    </a:lnTo>
                    <a:lnTo>
                      <a:pt x="3928" y="1122"/>
                    </a:lnTo>
                    <a:lnTo>
                      <a:pt x="3903" y="1122"/>
                    </a:lnTo>
                    <a:lnTo>
                      <a:pt x="3878" y="1122"/>
                    </a:lnTo>
                    <a:lnTo>
                      <a:pt x="3853" y="541"/>
                    </a:lnTo>
                    <a:lnTo>
                      <a:pt x="3829" y="590"/>
                    </a:lnTo>
                    <a:lnTo>
                      <a:pt x="3804" y="681"/>
                    </a:lnTo>
                    <a:lnTo>
                      <a:pt x="3779" y="805"/>
                    </a:lnTo>
                    <a:lnTo>
                      <a:pt x="3754" y="898"/>
                    </a:lnTo>
                    <a:lnTo>
                      <a:pt x="3729" y="929"/>
                    </a:lnTo>
                    <a:lnTo>
                      <a:pt x="3704" y="933"/>
                    </a:lnTo>
                    <a:lnTo>
                      <a:pt x="3679" y="942"/>
                    </a:lnTo>
                    <a:lnTo>
                      <a:pt x="3655" y="953"/>
                    </a:lnTo>
                    <a:lnTo>
                      <a:pt x="3630" y="970"/>
                    </a:lnTo>
                    <a:lnTo>
                      <a:pt x="3606" y="979"/>
                    </a:lnTo>
                    <a:lnTo>
                      <a:pt x="3581" y="971"/>
                    </a:lnTo>
                    <a:lnTo>
                      <a:pt x="3556" y="954"/>
                    </a:lnTo>
                    <a:lnTo>
                      <a:pt x="3531" y="932"/>
                    </a:lnTo>
                    <a:lnTo>
                      <a:pt x="3506" y="914"/>
                    </a:lnTo>
                    <a:lnTo>
                      <a:pt x="3481" y="885"/>
                    </a:lnTo>
                    <a:lnTo>
                      <a:pt x="3456" y="849"/>
                    </a:lnTo>
                    <a:lnTo>
                      <a:pt x="3431" y="823"/>
                    </a:lnTo>
                    <a:lnTo>
                      <a:pt x="3406" y="841"/>
                    </a:lnTo>
                    <a:lnTo>
                      <a:pt x="3381" y="871"/>
                    </a:lnTo>
                    <a:lnTo>
                      <a:pt x="3357" y="756"/>
                    </a:lnTo>
                    <a:lnTo>
                      <a:pt x="3332" y="525"/>
                    </a:lnTo>
                    <a:lnTo>
                      <a:pt x="3307" y="351"/>
                    </a:lnTo>
                    <a:lnTo>
                      <a:pt x="3282" y="311"/>
                    </a:lnTo>
                    <a:lnTo>
                      <a:pt x="3257" y="367"/>
                    </a:lnTo>
                    <a:lnTo>
                      <a:pt x="3232" y="462"/>
                    </a:lnTo>
                    <a:lnTo>
                      <a:pt x="3207" y="598"/>
                    </a:lnTo>
                    <a:lnTo>
                      <a:pt x="3182" y="714"/>
                    </a:lnTo>
                    <a:lnTo>
                      <a:pt x="3157" y="756"/>
                    </a:lnTo>
                    <a:lnTo>
                      <a:pt x="3133" y="721"/>
                    </a:lnTo>
                    <a:lnTo>
                      <a:pt x="3108" y="673"/>
                    </a:lnTo>
                    <a:lnTo>
                      <a:pt x="3083" y="658"/>
                    </a:lnTo>
                    <a:lnTo>
                      <a:pt x="3058" y="653"/>
                    </a:lnTo>
                    <a:lnTo>
                      <a:pt x="3033" y="647"/>
                    </a:lnTo>
                    <a:lnTo>
                      <a:pt x="3008" y="608"/>
                    </a:lnTo>
                    <a:lnTo>
                      <a:pt x="2983" y="592"/>
                    </a:lnTo>
                    <a:lnTo>
                      <a:pt x="2958" y="547"/>
                    </a:lnTo>
                    <a:lnTo>
                      <a:pt x="2933" y="471"/>
                    </a:lnTo>
                    <a:lnTo>
                      <a:pt x="2909" y="375"/>
                    </a:lnTo>
                    <a:lnTo>
                      <a:pt x="2885" y="286"/>
                    </a:lnTo>
                    <a:lnTo>
                      <a:pt x="2860" y="211"/>
                    </a:lnTo>
                    <a:lnTo>
                      <a:pt x="2835" y="212"/>
                    </a:lnTo>
                    <a:lnTo>
                      <a:pt x="2810" y="208"/>
                    </a:lnTo>
                    <a:lnTo>
                      <a:pt x="2785" y="265"/>
                    </a:lnTo>
                    <a:lnTo>
                      <a:pt x="2760" y="282"/>
                    </a:lnTo>
                    <a:lnTo>
                      <a:pt x="2735" y="211"/>
                    </a:lnTo>
                    <a:lnTo>
                      <a:pt x="2710" y="132"/>
                    </a:lnTo>
                    <a:lnTo>
                      <a:pt x="2685" y="90"/>
                    </a:lnTo>
                    <a:lnTo>
                      <a:pt x="2661" y="75"/>
                    </a:lnTo>
                    <a:lnTo>
                      <a:pt x="2636" y="110"/>
                    </a:lnTo>
                    <a:lnTo>
                      <a:pt x="2611" y="201"/>
                    </a:lnTo>
                    <a:lnTo>
                      <a:pt x="2586" y="367"/>
                    </a:lnTo>
                    <a:lnTo>
                      <a:pt x="2561" y="499"/>
                    </a:lnTo>
                    <a:lnTo>
                      <a:pt x="2536" y="595"/>
                    </a:lnTo>
                    <a:lnTo>
                      <a:pt x="2511" y="658"/>
                    </a:lnTo>
                    <a:lnTo>
                      <a:pt x="2486" y="697"/>
                    </a:lnTo>
                    <a:lnTo>
                      <a:pt x="2461" y="751"/>
                    </a:lnTo>
                    <a:lnTo>
                      <a:pt x="2437" y="746"/>
                    </a:lnTo>
                    <a:lnTo>
                      <a:pt x="2412" y="722"/>
                    </a:lnTo>
                    <a:lnTo>
                      <a:pt x="2387" y="703"/>
                    </a:lnTo>
                    <a:lnTo>
                      <a:pt x="2362" y="728"/>
                    </a:lnTo>
                    <a:lnTo>
                      <a:pt x="2337" y="747"/>
                    </a:lnTo>
                    <a:lnTo>
                      <a:pt x="2312" y="793"/>
                    </a:lnTo>
                    <a:lnTo>
                      <a:pt x="2287" y="825"/>
                    </a:lnTo>
                    <a:lnTo>
                      <a:pt x="2262" y="839"/>
                    </a:lnTo>
                    <a:lnTo>
                      <a:pt x="2237" y="862"/>
                    </a:lnTo>
                    <a:lnTo>
                      <a:pt x="2212" y="891"/>
                    </a:lnTo>
                    <a:lnTo>
                      <a:pt x="2188" y="927"/>
                    </a:lnTo>
                    <a:lnTo>
                      <a:pt x="2163" y="888"/>
                    </a:lnTo>
                    <a:lnTo>
                      <a:pt x="2139" y="818"/>
                    </a:lnTo>
                    <a:lnTo>
                      <a:pt x="2114" y="741"/>
                    </a:lnTo>
                    <a:lnTo>
                      <a:pt x="2089" y="707"/>
                    </a:lnTo>
                    <a:lnTo>
                      <a:pt x="2064" y="721"/>
                    </a:lnTo>
                    <a:lnTo>
                      <a:pt x="2039" y="783"/>
                    </a:lnTo>
                    <a:lnTo>
                      <a:pt x="2014" y="861"/>
                    </a:lnTo>
                    <a:lnTo>
                      <a:pt x="1989" y="928"/>
                    </a:lnTo>
                    <a:lnTo>
                      <a:pt x="1965" y="968"/>
                    </a:lnTo>
                    <a:lnTo>
                      <a:pt x="1940" y="1016"/>
                    </a:lnTo>
                    <a:lnTo>
                      <a:pt x="1915" y="1042"/>
                    </a:lnTo>
                    <a:lnTo>
                      <a:pt x="1890" y="1049"/>
                    </a:lnTo>
                    <a:lnTo>
                      <a:pt x="1865" y="1049"/>
                    </a:lnTo>
                    <a:lnTo>
                      <a:pt x="1840" y="1048"/>
                    </a:lnTo>
                    <a:lnTo>
                      <a:pt x="1815" y="1053"/>
                    </a:lnTo>
                    <a:lnTo>
                      <a:pt x="1790" y="1057"/>
                    </a:lnTo>
                    <a:lnTo>
                      <a:pt x="1765" y="1055"/>
                    </a:lnTo>
                    <a:lnTo>
                      <a:pt x="1741" y="1052"/>
                    </a:lnTo>
                    <a:lnTo>
                      <a:pt x="1716" y="1052"/>
                    </a:lnTo>
                    <a:lnTo>
                      <a:pt x="1691" y="1034"/>
                    </a:lnTo>
                    <a:lnTo>
                      <a:pt x="1666" y="1014"/>
                    </a:lnTo>
                    <a:lnTo>
                      <a:pt x="1641" y="997"/>
                    </a:lnTo>
                    <a:lnTo>
                      <a:pt x="1616" y="991"/>
                    </a:lnTo>
                    <a:lnTo>
                      <a:pt x="1591" y="985"/>
                    </a:lnTo>
                    <a:lnTo>
                      <a:pt x="1566" y="917"/>
                    </a:lnTo>
                    <a:lnTo>
                      <a:pt x="1541" y="786"/>
                    </a:lnTo>
                    <a:lnTo>
                      <a:pt x="1516" y="674"/>
                    </a:lnTo>
                    <a:lnTo>
                      <a:pt x="1492" y="607"/>
                    </a:lnTo>
                    <a:lnTo>
                      <a:pt x="1467" y="619"/>
                    </a:lnTo>
                    <a:lnTo>
                      <a:pt x="1442" y="665"/>
                    </a:lnTo>
                    <a:lnTo>
                      <a:pt x="1417" y="762"/>
                    </a:lnTo>
                    <a:lnTo>
                      <a:pt x="1393" y="896"/>
                    </a:lnTo>
                    <a:lnTo>
                      <a:pt x="1368" y="981"/>
                    </a:lnTo>
                    <a:lnTo>
                      <a:pt x="1343" y="1022"/>
                    </a:lnTo>
                    <a:lnTo>
                      <a:pt x="1318" y="1047"/>
                    </a:lnTo>
                    <a:lnTo>
                      <a:pt x="1293" y="1051"/>
                    </a:lnTo>
                    <a:lnTo>
                      <a:pt x="1269" y="1044"/>
                    </a:lnTo>
                    <a:lnTo>
                      <a:pt x="1244" y="1038"/>
                    </a:lnTo>
                    <a:lnTo>
                      <a:pt x="1219" y="1035"/>
                    </a:lnTo>
                    <a:lnTo>
                      <a:pt x="1194" y="1027"/>
                    </a:lnTo>
                    <a:lnTo>
                      <a:pt x="1169" y="1018"/>
                    </a:lnTo>
                    <a:lnTo>
                      <a:pt x="1144" y="1001"/>
                    </a:lnTo>
                    <a:lnTo>
                      <a:pt x="1119" y="978"/>
                    </a:lnTo>
                    <a:lnTo>
                      <a:pt x="1094" y="940"/>
                    </a:lnTo>
                    <a:lnTo>
                      <a:pt x="1069" y="915"/>
                    </a:lnTo>
                    <a:lnTo>
                      <a:pt x="1044" y="902"/>
                    </a:lnTo>
                    <a:lnTo>
                      <a:pt x="1020" y="901"/>
                    </a:lnTo>
                    <a:lnTo>
                      <a:pt x="995" y="883"/>
                    </a:lnTo>
                    <a:lnTo>
                      <a:pt x="970" y="712"/>
                    </a:lnTo>
                    <a:lnTo>
                      <a:pt x="945" y="442"/>
                    </a:lnTo>
                    <a:lnTo>
                      <a:pt x="920" y="198"/>
                    </a:lnTo>
                    <a:lnTo>
                      <a:pt x="895" y="71"/>
                    </a:lnTo>
                    <a:lnTo>
                      <a:pt x="870" y="72"/>
                    </a:lnTo>
                    <a:lnTo>
                      <a:pt x="845" y="190"/>
                    </a:lnTo>
                    <a:lnTo>
                      <a:pt x="820" y="379"/>
                    </a:lnTo>
                    <a:lnTo>
                      <a:pt x="796" y="593"/>
                    </a:lnTo>
                    <a:lnTo>
                      <a:pt x="771" y="740"/>
                    </a:lnTo>
                    <a:lnTo>
                      <a:pt x="746" y="794"/>
                    </a:lnTo>
                    <a:lnTo>
                      <a:pt x="721" y="780"/>
                    </a:lnTo>
                    <a:lnTo>
                      <a:pt x="696" y="748"/>
                    </a:lnTo>
                    <a:lnTo>
                      <a:pt x="671" y="713"/>
                    </a:lnTo>
                    <a:lnTo>
                      <a:pt x="647" y="678"/>
                    </a:lnTo>
                    <a:lnTo>
                      <a:pt x="622" y="659"/>
                    </a:lnTo>
                    <a:lnTo>
                      <a:pt x="597" y="642"/>
                    </a:lnTo>
                    <a:lnTo>
                      <a:pt x="572" y="627"/>
                    </a:lnTo>
                    <a:lnTo>
                      <a:pt x="548" y="644"/>
                    </a:lnTo>
                    <a:lnTo>
                      <a:pt x="523" y="663"/>
                    </a:lnTo>
                    <a:lnTo>
                      <a:pt x="498" y="692"/>
                    </a:lnTo>
                    <a:lnTo>
                      <a:pt x="473" y="723"/>
                    </a:lnTo>
                    <a:lnTo>
                      <a:pt x="448" y="759"/>
                    </a:lnTo>
                    <a:lnTo>
                      <a:pt x="423" y="819"/>
                    </a:lnTo>
                    <a:lnTo>
                      <a:pt x="398" y="836"/>
                    </a:lnTo>
                    <a:lnTo>
                      <a:pt x="373" y="596"/>
                    </a:lnTo>
                    <a:lnTo>
                      <a:pt x="348" y="255"/>
                    </a:lnTo>
                    <a:lnTo>
                      <a:pt x="324" y="42"/>
                    </a:lnTo>
                    <a:lnTo>
                      <a:pt x="299" y="0"/>
                    </a:lnTo>
                    <a:lnTo>
                      <a:pt x="274" y="90"/>
                    </a:lnTo>
                    <a:lnTo>
                      <a:pt x="249" y="288"/>
                    </a:lnTo>
                    <a:lnTo>
                      <a:pt x="224" y="517"/>
                    </a:lnTo>
                    <a:lnTo>
                      <a:pt x="199" y="722"/>
                    </a:lnTo>
                    <a:lnTo>
                      <a:pt x="174" y="880"/>
                    </a:lnTo>
                    <a:lnTo>
                      <a:pt x="149" y="934"/>
                    </a:lnTo>
                    <a:lnTo>
                      <a:pt x="124" y="951"/>
                    </a:lnTo>
                    <a:lnTo>
                      <a:pt x="100" y="942"/>
                    </a:lnTo>
                    <a:lnTo>
                      <a:pt x="75" y="925"/>
                    </a:lnTo>
                    <a:lnTo>
                      <a:pt x="50" y="902"/>
                    </a:lnTo>
                    <a:lnTo>
                      <a:pt x="25" y="871"/>
                    </a:lnTo>
                    <a:lnTo>
                      <a:pt x="0" y="834"/>
                    </a:lnTo>
                    <a:close/>
                  </a:path>
                </a:pathLst>
              </a:custGeom>
              <a:solidFill>
                <a:srgbClr val="3E2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4" name="Freeform 20">
                <a:extLst>
                  <a:ext uri="{FF2B5EF4-FFF2-40B4-BE49-F238E27FC236}">
                    <a16:creationId xmlns:a16="http://schemas.microsoft.com/office/drawing/2014/main" id="{5040E679-75EA-71E6-46D7-C8B0706FB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8788" y="2747963"/>
                <a:ext cx="6591300" cy="2527300"/>
              </a:xfrm>
              <a:custGeom>
                <a:avLst/>
                <a:gdLst>
                  <a:gd name="T0" fmla="*/ 124 w 4152"/>
                  <a:gd name="T1" fmla="*/ 899 h 1592"/>
                  <a:gd name="T2" fmla="*/ 274 w 4152"/>
                  <a:gd name="T3" fmla="*/ 56 h 1592"/>
                  <a:gd name="T4" fmla="*/ 423 w 4152"/>
                  <a:gd name="T5" fmla="*/ 768 h 1592"/>
                  <a:gd name="T6" fmla="*/ 572 w 4152"/>
                  <a:gd name="T7" fmla="*/ 576 h 1592"/>
                  <a:gd name="T8" fmla="*/ 721 w 4152"/>
                  <a:gd name="T9" fmla="*/ 729 h 1592"/>
                  <a:gd name="T10" fmla="*/ 870 w 4152"/>
                  <a:gd name="T11" fmla="*/ 21 h 1592"/>
                  <a:gd name="T12" fmla="*/ 1020 w 4152"/>
                  <a:gd name="T13" fmla="*/ 849 h 1592"/>
                  <a:gd name="T14" fmla="*/ 1169 w 4152"/>
                  <a:gd name="T15" fmla="*/ 967 h 1592"/>
                  <a:gd name="T16" fmla="*/ 1318 w 4152"/>
                  <a:gd name="T17" fmla="*/ 995 h 1592"/>
                  <a:gd name="T18" fmla="*/ 1467 w 4152"/>
                  <a:gd name="T19" fmla="*/ 567 h 1592"/>
                  <a:gd name="T20" fmla="*/ 1616 w 4152"/>
                  <a:gd name="T21" fmla="*/ 940 h 1592"/>
                  <a:gd name="T22" fmla="*/ 1765 w 4152"/>
                  <a:gd name="T23" fmla="*/ 1004 h 1592"/>
                  <a:gd name="T24" fmla="*/ 1915 w 4152"/>
                  <a:gd name="T25" fmla="*/ 991 h 1592"/>
                  <a:gd name="T26" fmla="*/ 2064 w 4152"/>
                  <a:gd name="T27" fmla="*/ 670 h 1592"/>
                  <a:gd name="T28" fmla="*/ 2212 w 4152"/>
                  <a:gd name="T29" fmla="*/ 841 h 1592"/>
                  <a:gd name="T30" fmla="*/ 2362 w 4152"/>
                  <a:gd name="T31" fmla="*/ 677 h 1592"/>
                  <a:gd name="T32" fmla="*/ 2511 w 4152"/>
                  <a:gd name="T33" fmla="*/ 607 h 1592"/>
                  <a:gd name="T34" fmla="*/ 2661 w 4152"/>
                  <a:gd name="T35" fmla="*/ 24 h 1592"/>
                  <a:gd name="T36" fmla="*/ 2810 w 4152"/>
                  <a:gd name="T37" fmla="*/ 157 h 1592"/>
                  <a:gd name="T38" fmla="*/ 2958 w 4152"/>
                  <a:gd name="T39" fmla="*/ 495 h 1592"/>
                  <a:gd name="T40" fmla="*/ 3108 w 4152"/>
                  <a:gd name="T41" fmla="*/ 623 h 1592"/>
                  <a:gd name="T42" fmla="*/ 3257 w 4152"/>
                  <a:gd name="T43" fmla="*/ 316 h 1592"/>
                  <a:gd name="T44" fmla="*/ 3406 w 4152"/>
                  <a:gd name="T45" fmla="*/ 790 h 1592"/>
                  <a:gd name="T46" fmla="*/ 3556 w 4152"/>
                  <a:gd name="T47" fmla="*/ 903 h 1592"/>
                  <a:gd name="T48" fmla="*/ 3704 w 4152"/>
                  <a:gd name="T49" fmla="*/ 881 h 1592"/>
                  <a:gd name="T50" fmla="*/ 3853 w 4152"/>
                  <a:gd name="T51" fmla="*/ 490 h 1592"/>
                  <a:gd name="T52" fmla="*/ 4003 w 4152"/>
                  <a:gd name="T53" fmla="*/ 1592 h 1592"/>
                  <a:gd name="T54" fmla="*/ 4152 w 4152"/>
                  <a:gd name="T55" fmla="*/ 1592 h 1592"/>
                  <a:gd name="T56" fmla="*/ 4028 w 4152"/>
                  <a:gd name="T57" fmla="*/ 1592 h 1592"/>
                  <a:gd name="T58" fmla="*/ 3878 w 4152"/>
                  <a:gd name="T59" fmla="*/ 1592 h 1592"/>
                  <a:gd name="T60" fmla="*/ 3729 w 4152"/>
                  <a:gd name="T61" fmla="*/ 877 h 1592"/>
                  <a:gd name="T62" fmla="*/ 3581 w 4152"/>
                  <a:gd name="T63" fmla="*/ 920 h 1592"/>
                  <a:gd name="T64" fmla="*/ 3431 w 4152"/>
                  <a:gd name="T65" fmla="*/ 772 h 1592"/>
                  <a:gd name="T66" fmla="*/ 3282 w 4152"/>
                  <a:gd name="T67" fmla="*/ 260 h 1592"/>
                  <a:gd name="T68" fmla="*/ 3133 w 4152"/>
                  <a:gd name="T69" fmla="*/ 671 h 1592"/>
                  <a:gd name="T70" fmla="*/ 2983 w 4152"/>
                  <a:gd name="T71" fmla="*/ 540 h 1592"/>
                  <a:gd name="T72" fmla="*/ 2835 w 4152"/>
                  <a:gd name="T73" fmla="*/ 161 h 1592"/>
                  <a:gd name="T74" fmla="*/ 2685 w 4152"/>
                  <a:gd name="T75" fmla="*/ 39 h 1592"/>
                  <a:gd name="T76" fmla="*/ 2536 w 4152"/>
                  <a:gd name="T77" fmla="*/ 543 h 1592"/>
                  <a:gd name="T78" fmla="*/ 2387 w 4152"/>
                  <a:gd name="T79" fmla="*/ 652 h 1592"/>
                  <a:gd name="T80" fmla="*/ 2237 w 4152"/>
                  <a:gd name="T81" fmla="*/ 811 h 1592"/>
                  <a:gd name="T82" fmla="*/ 2089 w 4152"/>
                  <a:gd name="T83" fmla="*/ 656 h 1592"/>
                  <a:gd name="T84" fmla="*/ 1940 w 4152"/>
                  <a:gd name="T85" fmla="*/ 965 h 1592"/>
                  <a:gd name="T86" fmla="*/ 1790 w 4152"/>
                  <a:gd name="T87" fmla="*/ 1007 h 1592"/>
                  <a:gd name="T88" fmla="*/ 1641 w 4152"/>
                  <a:gd name="T89" fmla="*/ 946 h 1592"/>
                  <a:gd name="T90" fmla="*/ 1492 w 4152"/>
                  <a:gd name="T91" fmla="*/ 557 h 1592"/>
                  <a:gd name="T92" fmla="*/ 1343 w 4152"/>
                  <a:gd name="T93" fmla="*/ 970 h 1592"/>
                  <a:gd name="T94" fmla="*/ 1194 w 4152"/>
                  <a:gd name="T95" fmla="*/ 976 h 1592"/>
                  <a:gd name="T96" fmla="*/ 1044 w 4152"/>
                  <a:gd name="T97" fmla="*/ 850 h 1592"/>
                  <a:gd name="T98" fmla="*/ 895 w 4152"/>
                  <a:gd name="T99" fmla="*/ 21 h 1592"/>
                  <a:gd name="T100" fmla="*/ 746 w 4152"/>
                  <a:gd name="T101" fmla="*/ 743 h 1592"/>
                  <a:gd name="T102" fmla="*/ 597 w 4152"/>
                  <a:gd name="T103" fmla="*/ 590 h 1592"/>
                  <a:gd name="T104" fmla="*/ 448 w 4152"/>
                  <a:gd name="T105" fmla="*/ 708 h 1592"/>
                  <a:gd name="T106" fmla="*/ 299 w 4152"/>
                  <a:gd name="T107" fmla="*/ 0 h 1592"/>
                  <a:gd name="T108" fmla="*/ 149 w 4152"/>
                  <a:gd name="T109" fmla="*/ 882 h 1592"/>
                  <a:gd name="T110" fmla="*/ 0 w 4152"/>
                  <a:gd name="T111" fmla="*/ 1237 h 1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2" h="1592">
                    <a:moveTo>
                      <a:pt x="0" y="1237"/>
                    </a:moveTo>
                    <a:lnTo>
                      <a:pt x="25" y="820"/>
                    </a:lnTo>
                    <a:lnTo>
                      <a:pt x="50" y="850"/>
                    </a:lnTo>
                    <a:lnTo>
                      <a:pt x="75" y="873"/>
                    </a:lnTo>
                    <a:lnTo>
                      <a:pt x="100" y="891"/>
                    </a:lnTo>
                    <a:lnTo>
                      <a:pt x="124" y="899"/>
                    </a:lnTo>
                    <a:lnTo>
                      <a:pt x="149" y="882"/>
                    </a:lnTo>
                    <a:lnTo>
                      <a:pt x="174" y="828"/>
                    </a:lnTo>
                    <a:lnTo>
                      <a:pt x="199" y="671"/>
                    </a:lnTo>
                    <a:lnTo>
                      <a:pt x="224" y="466"/>
                    </a:lnTo>
                    <a:lnTo>
                      <a:pt x="249" y="237"/>
                    </a:lnTo>
                    <a:lnTo>
                      <a:pt x="274" y="56"/>
                    </a:lnTo>
                    <a:lnTo>
                      <a:pt x="299" y="0"/>
                    </a:lnTo>
                    <a:lnTo>
                      <a:pt x="324" y="8"/>
                    </a:lnTo>
                    <a:lnTo>
                      <a:pt x="348" y="203"/>
                    </a:lnTo>
                    <a:lnTo>
                      <a:pt x="373" y="545"/>
                    </a:lnTo>
                    <a:lnTo>
                      <a:pt x="398" y="784"/>
                    </a:lnTo>
                    <a:lnTo>
                      <a:pt x="423" y="768"/>
                    </a:lnTo>
                    <a:lnTo>
                      <a:pt x="448" y="708"/>
                    </a:lnTo>
                    <a:lnTo>
                      <a:pt x="473" y="673"/>
                    </a:lnTo>
                    <a:lnTo>
                      <a:pt x="498" y="641"/>
                    </a:lnTo>
                    <a:lnTo>
                      <a:pt x="523" y="611"/>
                    </a:lnTo>
                    <a:lnTo>
                      <a:pt x="548" y="592"/>
                    </a:lnTo>
                    <a:lnTo>
                      <a:pt x="572" y="576"/>
                    </a:lnTo>
                    <a:lnTo>
                      <a:pt x="597" y="590"/>
                    </a:lnTo>
                    <a:lnTo>
                      <a:pt x="622" y="608"/>
                    </a:lnTo>
                    <a:lnTo>
                      <a:pt x="647" y="627"/>
                    </a:lnTo>
                    <a:lnTo>
                      <a:pt x="671" y="661"/>
                    </a:lnTo>
                    <a:lnTo>
                      <a:pt x="696" y="698"/>
                    </a:lnTo>
                    <a:lnTo>
                      <a:pt x="721" y="729"/>
                    </a:lnTo>
                    <a:lnTo>
                      <a:pt x="746" y="743"/>
                    </a:lnTo>
                    <a:lnTo>
                      <a:pt x="771" y="689"/>
                    </a:lnTo>
                    <a:lnTo>
                      <a:pt x="796" y="541"/>
                    </a:lnTo>
                    <a:lnTo>
                      <a:pt x="820" y="327"/>
                    </a:lnTo>
                    <a:lnTo>
                      <a:pt x="845" y="139"/>
                    </a:lnTo>
                    <a:lnTo>
                      <a:pt x="870" y="21"/>
                    </a:lnTo>
                    <a:lnTo>
                      <a:pt x="895" y="21"/>
                    </a:lnTo>
                    <a:lnTo>
                      <a:pt x="920" y="147"/>
                    </a:lnTo>
                    <a:lnTo>
                      <a:pt x="945" y="391"/>
                    </a:lnTo>
                    <a:lnTo>
                      <a:pt x="970" y="660"/>
                    </a:lnTo>
                    <a:lnTo>
                      <a:pt x="995" y="832"/>
                    </a:lnTo>
                    <a:lnTo>
                      <a:pt x="1020" y="849"/>
                    </a:lnTo>
                    <a:lnTo>
                      <a:pt x="1044" y="850"/>
                    </a:lnTo>
                    <a:lnTo>
                      <a:pt x="1069" y="864"/>
                    </a:lnTo>
                    <a:lnTo>
                      <a:pt x="1094" y="889"/>
                    </a:lnTo>
                    <a:lnTo>
                      <a:pt x="1119" y="927"/>
                    </a:lnTo>
                    <a:lnTo>
                      <a:pt x="1144" y="949"/>
                    </a:lnTo>
                    <a:lnTo>
                      <a:pt x="1169" y="967"/>
                    </a:lnTo>
                    <a:lnTo>
                      <a:pt x="1194" y="976"/>
                    </a:lnTo>
                    <a:lnTo>
                      <a:pt x="1219" y="984"/>
                    </a:lnTo>
                    <a:lnTo>
                      <a:pt x="1244" y="987"/>
                    </a:lnTo>
                    <a:lnTo>
                      <a:pt x="1269" y="993"/>
                    </a:lnTo>
                    <a:lnTo>
                      <a:pt x="1293" y="999"/>
                    </a:lnTo>
                    <a:lnTo>
                      <a:pt x="1318" y="995"/>
                    </a:lnTo>
                    <a:lnTo>
                      <a:pt x="1343" y="970"/>
                    </a:lnTo>
                    <a:lnTo>
                      <a:pt x="1368" y="929"/>
                    </a:lnTo>
                    <a:lnTo>
                      <a:pt x="1393" y="845"/>
                    </a:lnTo>
                    <a:lnTo>
                      <a:pt x="1417" y="710"/>
                    </a:lnTo>
                    <a:lnTo>
                      <a:pt x="1442" y="613"/>
                    </a:lnTo>
                    <a:lnTo>
                      <a:pt x="1467" y="567"/>
                    </a:lnTo>
                    <a:lnTo>
                      <a:pt x="1492" y="557"/>
                    </a:lnTo>
                    <a:lnTo>
                      <a:pt x="1516" y="623"/>
                    </a:lnTo>
                    <a:lnTo>
                      <a:pt x="1541" y="734"/>
                    </a:lnTo>
                    <a:lnTo>
                      <a:pt x="1566" y="866"/>
                    </a:lnTo>
                    <a:lnTo>
                      <a:pt x="1591" y="934"/>
                    </a:lnTo>
                    <a:lnTo>
                      <a:pt x="1616" y="940"/>
                    </a:lnTo>
                    <a:lnTo>
                      <a:pt x="1641" y="946"/>
                    </a:lnTo>
                    <a:lnTo>
                      <a:pt x="1666" y="963"/>
                    </a:lnTo>
                    <a:lnTo>
                      <a:pt x="1691" y="983"/>
                    </a:lnTo>
                    <a:lnTo>
                      <a:pt x="1716" y="1000"/>
                    </a:lnTo>
                    <a:lnTo>
                      <a:pt x="1741" y="1000"/>
                    </a:lnTo>
                    <a:lnTo>
                      <a:pt x="1765" y="1004"/>
                    </a:lnTo>
                    <a:lnTo>
                      <a:pt x="1790" y="1007"/>
                    </a:lnTo>
                    <a:lnTo>
                      <a:pt x="1815" y="1001"/>
                    </a:lnTo>
                    <a:lnTo>
                      <a:pt x="1840" y="996"/>
                    </a:lnTo>
                    <a:lnTo>
                      <a:pt x="1865" y="998"/>
                    </a:lnTo>
                    <a:lnTo>
                      <a:pt x="1890" y="997"/>
                    </a:lnTo>
                    <a:lnTo>
                      <a:pt x="1915" y="991"/>
                    </a:lnTo>
                    <a:lnTo>
                      <a:pt x="1940" y="965"/>
                    </a:lnTo>
                    <a:lnTo>
                      <a:pt x="1965" y="917"/>
                    </a:lnTo>
                    <a:lnTo>
                      <a:pt x="1989" y="877"/>
                    </a:lnTo>
                    <a:lnTo>
                      <a:pt x="2014" y="810"/>
                    </a:lnTo>
                    <a:lnTo>
                      <a:pt x="2039" y="731"/>
                    </a:lnTo>
                    <a:lnTo>
                      <a:pt x="2064" y="670"/>
                    </a:lnTo>
                    <a:lnTo>
                      <a:pt x="2089" y="656"/>
                    </a:lnTo>
                    <a:lnTo>
                      <a:pt x="2114" y="689"/>
                    </a:lnTo>
                    <a:lnTo>
                      <a:pt x="2139" y="767"/>
                    </a:lnTo>
                    <a:lnTo>
                      <a:pt x="2163" y="838"/>
                    </a:lnTo>
                    <a:lnTo>
                      <a:pt x="2188" y="875"/>
                    </a:lnTo>
                    <a:lnTo>
                      <a:pt x="2212" y="841"/>
                    </a:lnTo>
                    <a:lnTo>
                      <a:pt x="2237" y="811"/>
                    </a:lnTo>
                    <a:lnTo>
                      <a:pt x="2262" y="789"/>
                    </a:lnTo>
                    <a:lnTo>
                      <a:pt x="2287" y="774"/>
                    </a:lnTo>
                    <a:lnTo>
                      <a:pt x="2312" y="743"/>
                    </a:lnTo>
                    <a:lnTo>
                      <a:pt x="2337" y="696"/>
                    </a:lnTo>
                    <a:lnTo>
                      <a:pt x="2362" y="677"/>
                    </a:lnTo>
                    <a:lnTo>
                      <a:pt x="2387" y="652"/>
                    </a:lnTo>
                    <a:lnTo>
                      <a:pt x="2412" y="672"/>
                    </a:lnTo>
                    <a:lnTo>
                      <a:pt x="2437" y="695"/>
                    </a:lnTo>
                    <a:lnTo>
                      <a:pt x="2461" y="700"/>
                    </a:lnTo>
                    <a:lnTo>
                      <a:pt x="2486" y="647"/>
                    </a:lnTo>
                    <a:lnTo>
                      <a:pt x="2511" y="607"/>
                    </a:lnTo>
                    <a:lnTo>
                      <a:pt x="2536" y="543"/>
                    </a:lnTo>
                    <a:lnTo>
                      <a:pt x="2561" y="447"/>
                    </a:lnTo>
                    <a:lnTo>
                      <a:pt x="2586" y="317"/>
                    </a:lnTo>
                    <a:lnTo>
                      <a:pt x="2611" y="149"/>
                    </a:lnTo>
                    <a:lnTo>
                      <a:pt x="2636" y="58"/>
                    </a:lnTo>
                    <a:lnTo>
                      <a:pt x="2661" y="24"/>
                    </a:lnTo>
                    <a:lnTo>
                      <a:pt x="2685" y="39"/>
                    </a:lnTo>
                    <a:lnTo>
                      <a:pt x="2710" y="80"/>
                    </a:lnTo>
                    <a:lnTo>
                      <a:pt x="2735" y="160"/>
                    </a:lnTo>
                    <a:lnTo>
                      <a:pt x="2760" y="230"/>
                    </a:lnTo>
                    <a:lnTo>
                      <a:pt x="2785" y="214"/>
                    </a:lnTo>
                    <a:lnTo>
                      <a:pt x="2810" y="157"/>
                    </a:lnTo>
                    <a:lnTo>
                      <a:pt x="2835" y="161"/>
                    </a:lnTo>
                    <a:lnTo>
                      <a:pt x="2860" y="160"/>
                    </a:lnTo>
                    <a:lnTo>
                      <a:pt x="2885" y="235"/>
                    </a:lnTo>
                    <a:lnTo>
                      <a:pt x="2909" y="323"/>
                    </a:lnTo>
                    <a:lnTo>
                      <a:pt x="2933" y="419"/>
                    </a:lnTo>
                    <a:lnTo>
                      <a:pt x="2958" y="495"/>
                    </a:lnTo>
                    <a:lnTo>
                      <a:pt x="2983" y="540"/>
                    </a:lnTo>
                    <a:lnTo>
                      <a:pt x="3008" y="573"/>
                    </a:lnTo>
                    <a:lnTo>
                      <a:pt x="3033" y="603"/>
                    </a:lnTo>
                    <a:lnTo>
                      <a:pt x="3058" y="610"/>
                    </a:lnTo>
                    <a:lnTo>
                      <a:pt x="3083" y="608"/>
                    </a:lnTo>
                    <a:lnTo>
                      <a:pt x="3108" y="623"/>
                    </a:lnTo>
                    <a:lnTo>
                      <a:pt x="3133" y="671"/>
                    </a:lnTo>
                    <a:lnTo>
                      <a:pt x="3157" y="704"/>
                    </a:lnTo>
                    <a:lnTo>
                      <a:pt x="3182" y="662"/>
                    </a:lnTo>
                    <a:lnTo>
                      <a:pt x="3207" y="548"/>
                    </a:lnTo>
                    <a:lnTo>
                      <a:pt x="3232" y="411"/>
                    </a:lnTo>
                    <a:lnTo>
                      <a:pt x="3257" y="316"/>
                    </a:lnTo>
                    <a:lnTo>
                      <a:pt x="3282" y="260"/>
                    </a:lnTo>
                    <a:lnTo>
                      <a:pt x="3307" y="300"/>
                    </a:lnTo>
                    <a:lnTo>
                      <a:pt x="3332" y="475"/>
                    </a:lnTo>
                    <a:lnTo>
                      <a:pt x="3357" y="704"/>
                    </a:lnTo>
                    <a:lnTo>
                      <a:pt x="3381" y="820"/>
                    </a:lnTo>
                    <a:lnTo>
                      <a:pt x="3406" y="790"/>
                    </a:lnTo>
                    <a:lnTo>
                      <a:pt x="3431" y="772"/>
                    </a:lnTo>
                    <a:lnTo>
                      <a:pt x="3456" y="798"/>
                    </a:lnTo>
                    <a:lnTo>
                      <a:pt x="3481" y="833"/>
                    </a:lnTo>
                    <a:lnTo>
                      <a:pt x="3506" y="863"/>
                    </a:lnTo>
                    <a:lnTo>
                      <a:pt x="3531" y="880"/>
                    </a:lnTo>
                    <a:lnTo>
                      <a:pt x="3556" y="903"/>
                    </a:lnTo>
                    <a:lnTo>
                      <a:pt x="3581" y="920"/>
                    </a:lnTo>
                    <a:lnTo>
                      <a:pt x="3606" y="927"/>
                    </a:lnTo>
                    <a:lnTo>
                      <a:pt x="3630" y="920"/>
                    </a:lnTo>
                    <a:lnTo>
                      <a:pt x="3655" y="902"/>
                    </a:lnTo>
                    <a:lnTo>
                      <a:pt x="3679" y="892"/>
                    </a:lnTo>
                    <a:lnTo>
                      <a:pt x="3704" y="881"/>
                    </a:lnTo>
                    <a:lnTo>
                      <a:pt x="3729" y="877"/>
                    </a:lnTo>
                    <a:lnTo>
                      <a:pt x="3754" y="847"/>
                    </a:lnTo>
                    <a:lnTo>
                      <a:pt x="3779" y="753"/>
                    </a:lnTo>
                    <a:lnTo>
                      <a:pt x="3804" y="630"/>
                    </a:lnTo>
                    <a:lnTo>
                      <a:pt x="3829" y="538"/>
                    </a:lnTo>
                    <a:lnTo>
                      <a:pt x="3853" y="490"/>
                    </a:lnTo>
                    <a:lnTo>
                      <a:pt x="3878" y="1592"/>
                    </a:lnTo>
                    <a:lnTo>
                      <a:pt x="3903" y="1592"/>
                    </a:lnTo>
                    <a:lnTo>
                      <a:pt x="3928" y="1592"/>
                    </a:lnTo>
                    <a:lnTo>
                      <a:pt x="3953" y="1592"/>
                    </a:lnTo>
                    <a:lnTo>
                      <a:pt x="3978" y="1592"/>
                    </a:lnTo>
                    <a:lnTo>
                      <a:pt x="4003" y="1592"/>
                    </a:lnTo>
                    <a:lnTo>
                      <a:pt x="4028" y="1592"/>
                    </a:lnTo>
                    <a:lnTo>
                      <a:pt x="4053" y="1592"/>
                    </a:lnTo>
                    <a:lnTo>
                      <a:pt x="4078" y="1592"/>
                    </a:lnTo>
                    <a:lnTo>
                      <a:pt x="4102" y="1592"/>
                    </a:lnTo>
                    <a:lnTo>
                      <a:pt x="4127" y="1592"/>
                    </a:lnTo>
                    <a:lnTo>
                      <a:pt x="4152" y="1592"/>
                    </a:lnTo>
                    <a:lnTo>
                      <a:pt x="4152" y="1592"/>
                    </a:lnTo>
                    <a:lnTo>
                      <a:pt x="4127" y="1592"/>
                    </a:lnTo>
                    <a:lnTo>
                      <a:pt x="4102" y="1592"/>
                    </a:lnTo>
                    <a:lnTo>
                      <a:pt x="4078" y="1592"/>
                    </a:lnTo>
                    <a:lnTo>
                      <a:pt x="4053" y="1592"/>
                    </a:lnTo>
                    <a:lnTo>
                      <a:pt x="4028" y="1592"/>
                    </a:lnTo>
                    <a:lnTo>
                      <a:pt x="4003" y="1592"/>
                    </a:lnTo>
                    <a:lnTo>
                      <a:pt x="3978" y="1592"/>
                    </a:lnTo>
                    <a:lnTo>
                      <a:pt x="3953" y="1592"/>
                    </a:lnTo>
                    <a:lnTo>
                      <a:pt x="3928" y="1592"/>
                    </a:lnTo>
                    <a:lnTo>
                      <a:pt x="3903" y="1592"/>
                    </a:lnTo>
                    <a:lnTo>
                      <a:pt x="3878" y="1592"/>
                    </a:lnTo>
                    <a:lnTo>
                      <a:pt x="3853" y="490"/>
                    </a:lnTo>
                    <a:lnTo>
                      <a:pt x="3829" y="538"/>
                    </a:lnTo>
                    <a:lnTo>
                      <a:pt x="3804" y="630"/>
                    </a:lnTo>
                    <a:lnTo>
                      <a:pt x="3779" y="753"/>
                    </a:lnTo>
                    <a:lnTo>
                      <a:pt x="3754" y="847"/>
                    </a:lnTo>
                    <a:lnTo>
                      <a:pt x="3729" y="877"/>
                    </a:lnTo>
                    <a:lnTo>
                      <a:pt x="3704" y="881"/>
                    </a:lnTo>
                    <a:lnTo>
                      <a:pt x="3679" y="892"/>
                    </a:lnTo>
                    <a:lnTo>
                      <a:pt x="3655" y="902"/>
                    </a:lnTo>
                    <a:lnTo>
                      <a:pt x="3630" y="920"/>
                    </a:lnTo>
                    <a:lnTo>
                      <a:pt x="3606" y="927"/>
                    </a:lnTo>
                    <a:lnTo>
                      <a:pt x="3581" y="920"/>
                    </a:lnTo>
                    <a:lnTo>
                      <a:pt x="3556" y="903"/>
                    </a:lnTo>
                    <a:lnTo>
                      <a:pt x="3531" y="880"/>
                    </a:lnTo>
                    <a:lnTo>
                      <a:pt x="3506" y="863"/>
                    </a:lnTo>
                    <a:lnTo>
                      <a:pt x="3481" y="833"/>
                    </a:lnTo>
                    <a:lnTo>
                      <a:pt x="3456" y="798"/>
                    </a:lnTo>
                    <a:lnTo>
                      <a:pt x="3431" y="772"/>
                    </a:lnTo>
                    <a:lnTo>
                      <a:pt x="3406" y="790"/>
                    </a:lnTo>
                    <a:lnTo>
                      <a:pt x="3381" y="820"/>
                    </a:lnTo>
                    <a:lnTo>
                      <a:pt x="3357" y="704"/>
                    </a:lnTo>
                    <a:lnTo>
                      <a:pt x="3332" y="475"/>
                    </a:lnTo>
                    <a:lnTo>
                      <a:pt x="3307" y="300"/>
                    </a:lnTo>
                    <a:lnTo>
                      <a:pt x="3282" y="260"/>
                    </a:lnTo>
                    <a:lnTo>
                      <a:pt x="3257" y="316"/>
                    </a:lnTo>
                    <a:lnTo>
                      <a:pt x="3232" y="411"/>
                    </a:lnTo>
                    <a:lnTo>
                      <a:pt x="3207" y="548"/>
                    </a:lnTo>
                    <a:lnTo>
                      <a:pt x="3182" y="662"/>
                    </a:lnTo>
                    <a:lnTo>
                      <a:pt x="3157" y="704"/>
                    </a:lnTo>
                    <a:lnTo>
                      <a:pt x="3133" y="671"/>
                    </a:lnTo>
                    <a:lnTo>
                      <a:pt x="3108" y="623"/>
                    </a:lnTo>
                    <a:lnTo>
                      <a:pt x="3083" y="608"/>
                    </a:lnTo>
                    <a:lnTo>
                      <a:pt x="3058" y="610"/>
                    </a:lnTo>
                    <a:lnTo>
                      <a:pt x="3033" y="603"/>
                    </a:lnTo>
                    <a:lnTo>
                      <a:pt x="3008" y="573"/>
                    </a:lnTo>
                    <a:lnTo>
                      <a:pt x="2983" y="540"/>
                    </a:lnTo>
                    <a:lnTo>
                      <a:pt x="2958" y="495"/>
                    </a:lnTo>
                    <a:lnTo>
                      <a:pt x="2933" y="419"/>
                    </a:lnTo>
                    <a:lnTo>
                      <a:pt x="2909" y="323"/>
                    </a:lnTo>
                    <a:lnTo>
                      <a:pt x="2885" y="235"/>
                    </a:lnTo>
                    <a:lnTo>
                      <a:pt x="2860" y="160"/>
                    </a:lnTo>
                    <a:lnTo>
                      <a:pt x="2835" y="161"/>
                    </a:lnTo>
                    <a:lnTo>
                      <a:pt x="2810" y="157"/>
                    </a:lnTo>
                    <a:lnTo>
                      <a:pt x="2785" y="214"/>
                    </a:lnTo>
                    <a:lnTo>
                      <a:pt x="2760" y="230"/>
                    </a:lnTo>
                    <a:lnTo>
                      <a:pt x="2735" y="160"/>
                    </a:lnTo>
                    <a:lnTo>
                      <a:pt x="2710" y="80"/>
                    </a:lnTo>
                    <a:lnTo>
                      <a:pt x="2685" y="39"/>
                    </a:lnTo>
                    <a:lnTo>
                      <a:pt x="2661" y="24"/>
                    </a:lnTo>
                    <a:lnTo>
                      <a:pt x="2636" y="58"/>
                    </a:lnTo>
                    <a:lnTo>
                      <a:pt x="2611" y="149"/>
                    </a:lnTo>
                    <a:lnTo>
                      <a:pt x="2586" y="317"/>
                    </a:lnTo>
                    <a:lnTo>
                      <a:pt x="2561" y="447"/>
                    </a:lnTo>
                    <a:lnTo>
                      <a:pt x="2536" y="543"/>
                    </a:lnTo>
                    <a:lnTo>
                      <a:pt x="2511" y="607"/>
                    </a:lnTo>
                    <a:lnTo>
                      <a:pt x="2486" y="647"/>
                    </a:lnTo>
                    <a:lnTo>
                      <a:pt x="2461" y="700"/>
                    </a:lnTo>
                    <a:lnTo>
                      <a:pt x="2437" y="695"/>
                    </a:lnTo>
                    <a:lnTo>
                      <a:pt x="2412" y="672"/>
                    </a:lnTo>
                    <a:lnTo>
                      <a:pt x="2387" y="652"/>
                    </a:lnTo>
                    <a:lnTo>
                      <a:pt x="2362" y="677"/>
                    </a:lnTo>
                    <a:lnTo>
                      <a:pt x="2337" y="696"/>
                    </a:lnTo>
                    <a:lnTo>
                      <a:pt x="2312" y="743"/>
                    </a:lnTo>
                    <a:lnTo>
                      <a:pt x="2287" y="774"/>
                    </a:lnTo>
                    <a:lnTo>
                      <a:pt x="2262" y="789"/>
                    </a:lnTo>
                    <a:lnTo>
                      <a:pt x="2237" y="811"/>
                    </a:lnTo>
                    <a:lnTo>
                      <a:pt x="2212" y="841"/>
                    </a:lnTo>
                    <a:lnTo>
                      <a:pt x="2188" y="875"/>
                    </a:lnTo>
                    <a:lnTo>
                      <a:pt x="2163" y="838"/>
                    </a:lnTo>
                    <a:lnTo>
                      <a:pt x="2139" y="767"/>
                    </a:lnTo>
                    <a:lnTo>
                      <a:pt x="2114" y="689"/>
                    </a:lnTo>
                    <a:lnTo>
                      <a:pt x="2089" y="656"/>
                    </a:lnTo>
                    <a:lnTo>
                      <a:pt x="2064" y="670"/>
                    </a:lnTo>
                    <a:lnTo>
                      <a:pt x="2039" y="731"/>
                    </a:lnTo>
                    <a:lnTo>
                      <a:pt x="2014" y="810"/>
                    </a:lnTo>
                    <a:lnTo>
                      <a:pt x="1989" y="877"/>
                    </a:lnTo>
                    <a:lnTo>
                      <a:pt x="1965" y="917"/>
                    </a:lnTo>
                    <a:lnTo>
                      <a:pt x="1940" y="965"/>
                    </a:lnTo>
                    <a:lnTo>
                      <a:pt x="1915" y="991"/>
                    </a:lnTo>
                    <a:lnTo>
                      <a:pt x="1890" y="997"/>
                    </a:lnTo>
                    <a:lnTo>
                      <a:pt x="1865" y="998"/>
                    </a:lnTo>
                    <a:lnTo>
                      <a:pt x="1840" y="996"/>
                    </a:lnTo>
                    <a:lnTo>
                      <a:pt x="1815" y="1001"/>
                    </a:lnTo>
                    <a:lnTo>
                      <a:pt x="1790" y="1007"/>
                    </a:lnTo>
                    <a:lnTo>
                      <a:pt x="1765" y="1004"/>
                    </a:lnTo>
                    <a:lnTo>
                      <a:pt x="1741" y="1000"/>
                    </a:lnTo>
                    <a:lnTo>
                      <a:pt x="1716" y="1000"/>
                    </a:lnTo>
                    <a:lnTo>
                      <a:pt x="1691" y="983"/>
                    </a:lnTo>
                    <a:lnTo>
                      <a:pt x="1666" y="963"/>
                    </a:lnTo>
                    <a:lnTo>
                      <a:pt x="1641" y="946"/>
                    </a:lnTo>
                    <a:lnTo>
                      <a:pt x="1616" y="940"/>
                    </a:lnTo>
                    <a:lnTo>
                      <a:pt x="1591" y="934"/>
                    </a:lnTo>
                    <a:lnTo>
                      <a:pt x="1566" y="866"/>
                    </a:lnTo>
                    <a:lnTo>
                      <a:pt x="1541" y="734"/>
                    </a:lnTo>
                    <a:lnTo>
                      <a:pt x="1516" y="623"/>
                    </a:lnTo>
                    <a:lnTo>
                      <a:pt x="1492" y="557"/>
                    </a:lnTo>
                    <a:lnTo>
                      <a:pt x="1467" y="567"/>
                    </a:lnTo>
                    <a:lnTo>
                      <a:pt x="1442" y="613"/>
                    </a:lnTo>
                    <a:lnTo>
                      <a:pt x="1417" y="710"/>
                    </a:lnTo>
                    <a:lnTo>
                      <a:pt x="1393" y="845"/>
                    </a:lnTo>
                    <a:lnTo>
                      <a:pt x="1368" y="929"/>
                    </a:lnTo>
                    <a:lnTo>
                      <a:pt x="1343" y="970"/>
                    </a:lnTo>
                    <a:lnTo>
                      <a:pt x="1318" y="995"/>
                    </a:lnTo>
                    <a:lnTo>
                      <a:pt x="1293" y="999"/>
                    </a:lnTo>
                    <a:lnTo>
                      <a:pt x="1269" y="993"/>
                    </a:lnTo>
                    <a:lnTo>
                      <a:pt x="1244" y="987"/>
                    </a:lnTo>
                    <a:lnTo>
                      <a:pt x="1219" y="984"/>
                    </a:lnTo>
                    <a:lnTo>
                      <a:pt x="1194" y="976"/>
                    </a:lnTo>
                    <a:lnTo>
                      <a:pt x="1169" y="967"/>
                    </a:lnTo>
                    <a:lnTo>
                      <a:pt x="1144" y="949"/>
                    </a:lnTo>
                    <a:lnTo>
                      <a:pt x="1119" y="927"/>
                    </a:lnTo>
                    <a:lnTo>
                      <a:pt x="1094" y="889"/>
                    </a:lnTo>
                    <a:lnTo>
                      <a:pt x="1069" y="864"/>
                    </a:lnTo>
                    <a:lnTo>
                      <a:pt x="1044" y="850"/>
                    </a:lnTo>
                    <a:lnTo>
                      <a:pt x="1020" y="849"/>
                    </a:lnTo>
                    <a:lnTo>
                      <a:pt x="995" y="832"/>
                    </a:lnTo>
                    <a:lnTo>
                      <a:pt x="970" y="660"/>
                    </a:lnTo>
                    <a:lnTo>
                      <a:pt x="945" y="391"/>
                    </a:lnTo>
                    <a:lnTo>
                      <a:pt x="920" y="147"/>
                    </a:lnTo>
                    <a:lnTo>
                      <a:pt x="895" y="21"/>
                    </a:lnTo>
                    <a:lnTo>
                      <a:pt x="870" y="21"/>
                    </a:lnTo>
                    <a:lnTo>
                      <a:pt x="845" y="139"/>
                    </a:lnTo>
                    <a:lnTo>
                      <a:pt x="820" y="327"/>
                    </a:lnTo>
                    <a:lnTo>
                      <a:pt x="796" y="541"/>
                    </a:lnTo>
                    <a:lnTo>
                      <a:pt x="771" y="689"/>
                    </a:lnTo>
                    <a:lnTo>
                      <a:pt x="746" y="743"/>
                    </a:lnTo>
                    <a:lnTo>
                      <a:pt x="721" y="729"/>
                    </a:lnTo>
                    <a:lnTo>
                      <a:pt x="696" y="698"/>
                    </a:lnTo>
                    <a:lnTo>
                      <a:pt x="671" y="661"/>
                    </a:lnTo>
                    <a:lnTo>
                      <a:pt x="647" y="627"/>
                    </a:lnTo>
                    <a:lnTo>
                      <a:pt x="622" y="608"/>
                    </a:lnTo>
                    <a:lnTo>
                      <a:pt x="597" y="590"/>
                    </a:lnTo>
                    <a:lnTo>
                      <a:pt x="572" y="576"/>
                    </a:lnTo>
                    <a:lnTo>
                      <a:pt x="548" y="592"/>
                    </a:lnTo>
                    <a:lnTo>
                      <a:pt x="523" y="611"/>
                    </a:lnTo>
                    <a:lnTo>
                      <a:pt x="498" y="641"/>
                    </a:lnTo>
                    <a:lnTo>
                      <a:pt x="473" y="673"/>
                    </a:lnTo>
                    <a:lnTo>
                      <a:pt x="448" y="708"/>
                    </a:lnTo>
                    <a:lnTo>
                      <a:pt x="423" y="768"/>
                    </a:lnTo>
                    <a:lnTo>
                      <a:pt x="398" y="784"/>
                    </a:lnTo>
                    <a:lnTo>
                      <a:pt x="373" y="545"/>
                    </a:lnTo>
                    <a:lnTo>
                      <a:pt x="348" y="203"/>
                    </a:lnTo>
                    <a:lnTo>
                      <a:pt x="324" y="8"/>
                    </a:lnTo>
                    <a:lnTo>
                      <a:pt x="299" y="0"/>
                    </a:lnTo>
                    <a:lnTo>
                      <a:pt x="274" y="56"/>
                    </a:lnTo>
                    <a:lnTo>
                      <a:pt x="249" y="237"/>
                    </a:lnTo>
                    <a:lnTo>
                      <a:pt x="224" y="466"/>
                    </a:lnTo>
                    <a:lnTo>
                      <a:pt x="199" y="671"/>
                    </a:lnTo>
                    <a:lnTo>
                      <a:pt x="174" y="828"/>
                    </a:lnTo>
                    <a:lnTo>
                      <a:pt x="149" y="882"/>
                    </a:lnTo>
                    <a:lnTo>
                      <a:pt x="124" y="899"/>
                    </a:lnTo>
                    <a:lnTo>
                      <a:pt x="100" y="891"/>
                    </a:lnTo>
                    <a:lnTo>
                      <a:pt x="75" y="873"/>
                    </a:lnTo>
                    <a:lnTo>
                      <a:pt x="50" y="850"/>
                    </a:lnTo>
                    <a:lnTo>
                      <a:pt x="25" y="820"/>
                    </a:lnTo>
                    <a:lnTo>
                      <a:pt x="0" y="123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5" name="Freeform 22">
                <a:extLst>
                  <a:ext uri="{FF2B5EF4-FFF2-40B4-BE49-F238E27FC236}">
                    <a16:creationId xmlns:a16="http://schemas.microsoft.com/office/drawing/2014/main" id="{C650F323-77A7-0698-9A14-7579F57E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8788" y="2747963"/>
                <a:ext cx="6591300" cy="2527300"/>
              </a:xfrm>
              <a:custGeom>
                <a:avLst/>
                <a:gdLst>
                  <a:gd name="T0" fmla="*/ 124 w 4152"/>
                  <a:gd name="T1" fmla="*/ 899 h 1592"/>
                  <a:gd name="T2" fmla="*/ 274 w 4152"/>
                  <a:gd name="T3" fmla="*/ 56 h 1592"/>
                  <a:gd name="T4" fmla="*/ 423 w 4152"/>
                  <a:gd name="T5" fmla="*/ 768 h 1592"/>
                  <a:gd name="T6" fmla="*/ 572 w 4152"/>
                  <a:gd name="T7" fmla="*/ 576 h 1592"/>
                  <a:gd name="T8" fmla="*/ 721 w 4152"/>
                  <a:gd name="T9" fmla="*/ 729 h 1592"/>
                  <a:gd name="T10" fmla="*/ 870 w 4152"/>
                  <a:gd name="T11" fmla="*/ 21 h 1592"/>
                  <a:gd name="T12" fmla="*/ 1020 w 4152"/>
                  <a:gd name="T13" fmla="*/ 849 h 1592"/>
                  <a:gd name="T14" fmla="*/ 1169 w 4152"/>
                  <a:gd name="T15" fmla="*/ 967 h 1592"/>
                  <a:gd name="T16" fmla="*/ 1318 w 4152"/>
                  <a:gd name="T17" fmla="*/ 995 h 1592"/>
                  <a:gd name="T18" fmla="*/ 1467 w 4152"/>
                  <a:gd name="T19" fmla="*/ 567 h 1592"/>
                  <a:gd name="T20" fmla="*/ 1616 w 4152"/>
                  <a:gd name="T21" fmla="*/ 940 h 1592"/>
                  <a:gd name="T22" fmla="*/ 1765 w 4152"/>
                  <a:gd name="T23" fmla="*/ 1004 h 1592"/>
                  <a:gd name="T24" fmla="*/ 1915 w 4152"/>
                  <a:gd name="T25" fmla="*/ 991 h 1592"/>
                  <a:gd name="T26" fmla="*/ 2064 w 4152"/>
                  <a:gd name="T27" fmla="*/ 670 h 1592"/>
                  <a:gd name="T28" fmla="*/ 2212 w 4152"/>
                  <a:gd name="T29" fmla="*/ 841 h 1592"/>
                  <a:gd name="T30" fmla="*/ 2362 w 4152"/>
                  <a:gd name="T31" fmla="*/ 677 h 1592"/>
                  <a:gd name="T32" fmla="*/ 2511 w 4152"/>
                  <a:gd name="T33" fmla="*/ 607 h 1592"/>
                  <a:gd name="T34" fmla="*/ 2661 w 4152"/>
                  <a:gd name="T35" fmla="*/ 24 h 1592"/>
                  <a:gd name="T36" fmla="*/ 2810 w 4152"/>
                  <a:gd name="T37" fmla="*/ 157 h 1592"/>
                  <a:gd name="T38" fmla="*/ 2958 w 4152"/>
                  <a:gd name="T39" fmla="*/ 495 h 1592"/>
                  <a:gd name="T40" fmla="*/ 3108 w 4152"/>
                  <a:gd name="T41" fmla="*/ 623 h 1592"/>
                  <a:gd name="T42" fmla="*/ 3257 w 4152"/>
                  <a:gd name="T43" fmla="*/ 316 h 1592"/>
                  <a:gd name="T44" fmla="*/ 3406 w 4152"/>
                  <a:gd name="T45" fmla="*/ 790 h 1592"/>
                  <a:gd name="T46" fmla="*/ 3556 w 4152"/>
                  <a:gd name="T47" fmla="*/ 903 h 1592"/>
                  <a:gd name="T48" fmla="*/ 3704 w 4152"/>
                  <a:gd name="T49" fmla="*/ 881 h 1592"/>
                  <a:gd name="T50" fmla="*/ 3853 w 4152"/>
                  <a:gd name="T51" fmla="*/ 490 h 1592"/>
                  <a:gd name="T52" fmla="*/ 4003 w 4152"/>
                  <a:gd name="T53" fmla="*/ 1592 h 1592"/>
                  <a:gd name="T54" fmla="*/ 4152 w 4152"/>
                  <a:gd name="T55" fmla="*/ 1592 h 1592"/>
                  <a:gd name="T56" fmla="*/ 4028 w 4152"/>
                  <a:gd name="T57" fmla="*/ 1592 h 1592"/>
                  <a:gd name="T58" fmla="*/ 3878 w 4152"/>
                  <a:gd name="T59" fmla="*/ 1592 h 1592"/>
                  <a:gd name="T60" fmla="*/ 3729 w 4152"/>
                  <a:gd name="T61" fmla="*/ 877 h 1592"/>
                  <a:gd name="T62" fmla="*/ 3581 w 4152"/>
                  <a:gd name="T63" fmla="*/ 920 h 1592"/>
                  <a:gd name="T64" fmla="*/ 3431 w 4152"/>
                  <a:gd name="T65" fmla="*/ 772 h 1592"/>
                  <a:gd name="T66" fmla="*/ 3282 w 4152"/>
                  <a:gd name="T67" fmla="*/ 260 h 1592"/>
                  <a:gd name="T68" fmla="*/ 3133 w 4152"/>
                  <a:gd name="T69" fmla="*/ 671 h 1592"/>
                  <a:gd name="T70" fmla="*/ 2983 w 4152"/>
                  <a:gd name="T71" fmla="*/ 540 h 1592"/>
                  <a:gd name="T72" fmla="*/ 2835 w 4152"/>
                  <a:gd name="T73" fmla="*/ 161 h 1592"/>
                  <a:gd name="T74" fmla="*/ 2685 w 4152"/>
                  <a:gd name="T75" fmla="*/ 39 h 1592"/>
                  <a:gd name="T76" fmla="*/ 2536 w 4152"/>
                  <a:gd name="T77" fmla="*/ 543 h 1592"/>
                  <a:gd name="T78" fmla="*/ 2387 w 4152"/>
                  <a:gd name="T79" fmla="*/ 652 h 1592"/>
                  <a:gd name="T80" fmla="*/ 2237 w 4152"/>
                  <a:gd name="T81" fmla="*/ 811 h 1592"/>
                  <a:gd name="T82" fmla="*/ 2089 w 4152"/>
                  <a:gd name="T83" fmla="*/ 656 h 1592"/>
                  <a:gd name="T84" fmla="*/ 1940 w 4152"/>
                  <a:gd name="T85" fmla="*/ 965 h 1592"/>
                  <a:gd name="T86" fmla="*/ 1790 w 4152"/>
                  <a:gd name="T87" fmla="*/ 1007 h 1592"/>
                  <a:gd name="T88" fmla="*/ 1641 w 4152"/>
                  <a:gd name="T89" fmla="*/ 946 h 1592"/>
                  <a:gd name="T90" fmla="*/ 1492 w 4152"/>
                  <a:gd name="T91" fmla="*/ 557 h 1592"/>
                  <a:gd name="T92" fmla="*/ 1343 w 4152"/>
                  <a:gd name="T93" fmla="*/ 970 h 1592"/>
                  <a:gd name="T94" fmla="*/ 1194 w 4152"/>
                  <a:gd name="T95" fmla="*/ 976 h 1592"/>
                  <a:gd name="T96" fmla="*/ 1044 w 4152"/>
                  <a:gd name="T97" fmla="*/ 850 h 1592"/>
                  <a:gd name="T98" fmla="*/ 895 w 4152"/>
                  <a:gd name="T99" fmla="*/ 21 h 1592"/>
                  <a:gd name="T100" fmla="*/ 746 w 4152"/>
                  <a:gd name="T101" fmla="*/ 743 h 1592"/>
                  <a:gd name="T102" fmla="*/ 597 w 4152"/>
                  <a:gd name="T103" fmla="*/ 590 h 1592"/>
                  <a:gd name="T104" fmla="*/ 448 w 4152"/>
                  <a:gd name="T105" fmla="*/ 708 h 1592"/>
                  <a:gd name="T106" fmla="*/ 299 w 4152"/>
                  <a:gd name="T107" fmla="*/ 0 h 1592"/>
                  <a:gd name="T108" fmla="*/ 149 w 4152"/>
                  <a:gd name="T109" fmla="*/ 882 h 1592"/>
                  <a:gd name="T110" fmla="*/ 0 w 4152"/>
                  <a:gd name="T111" fmla="*/ 1237 h 1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2" h="1592">
                    <a:moveTo>
                      <a:pt x="0" y="1237"/>
                    </a:moveTo>
                    <a:lnTo>
                      <a:pt x="25" y="820"/>
                    </a:lnTo>
                    <a:lnTo>
                      <a:pt x="50" y="850"/>
                    </a:lnTo>
                    <a:lnTo>
                      <a:pt x="75" y="873"/>
                    </a:lnTo>
                    <a:lnTo>
                      <a:pt x="100" y="891"/>
                    </a:lnTo>
                    <a:lnTo>
                      <a:pt x="124" y="899"/>
                    </a:lnTo>
                    <a:lnTo>
                      <a:pt x="149" y="882"/>
                    </a:lnTo>
                    <a:lnTo>
                      <a:pt x="174" y="828"/>
                    </a:lnTo>
                    <a:lnTo>
                      <a:pt x="199" y="671"/>
                    </a:lnTo>
                    <a:lnTo>
                      <a:pt x="224" y="466"/>
                    </a:lnTo>
                    <a:lnTo>
                      <a:pt x="249" y="237"/>
                    </a:lnTo>
                    <a:lnTo>
                      <a:pt x="274" y="56"/>
                    </a:lnTo>
                    <a:lnTo>
                      <a:pt x="299" y="0"/>
                    </a:lnTo>
                    <a:lnTo>
                      <a:pt x="324" y="8"/>
                    </a:lnTo>
                    <a:lnTo>
                      <a:pt x="348" y="203"/>
                    </a:lnTo>
                    <a:lnTo>
                      <a:pt x="373" y="545"/>
                    </a:lnTo>
                    <a:lnTo>
                      <a:pt x="398" y="784"/>
                    </a:lnTo>
                    <a:lnTo>
                      <a:pt x="423" y="768"/>
                    </a:lnTo>
                    <a:lnTo>
                      <a:pt x="448" y="708"/>
                    </a:lnTo>
                    <a:lnTo>
                      <a:pt x="473" y="673"/>
                    </a:lnTo>
                    <a:lnTo>
                      <a:pt x="498" y="641"/>
                    </a:lnTo>
                    <a:lnTo>
                      <a:pt x="523" y="611"/>
                    </a:lnTo>
                    <a:lnTo>
                      <a:pt x="548" y="592"/>
                    </a:lnTo>
                    <a:lnTo>
                      <a:pt x="572" y="576"/>
                    </a:lnTo>
                    <a:lnTo>
                      <a:pt x="597" y="590"/>
                    </a:lnTo>
                    <a:lnTo>
                      <a:pt x="622" y="608"/>
                    </a:lnTo>
                    <a:lnTo>
                      <a:pt x="647" y="627"/>
                    </a:lnTo>
                    <a:lnTo>
                      <a:pt x="671" y="661"/>
                    </a:lnTo>
                    <a:lnTo>
                      <a:pt x="696" y="698"/>
                    </a:lnTo>
                    <a:lnTo>
                      <a:pt x="721" y="729"/>
                    </a:lnTo>
                    <a:lnTo>
                      <a:pt x="746" y="743"/>
                    </a:lnTo>
                    <a:lnTo>
                      <a:pt x="771" y="689"/>
                    </a:lnTo>
                    <a:lnTo>
                      <a:pt x="796" y="541"/>
                    </a:lnTo>
                    <a:lnTo>
                      <a:pt x="820" y="327"/>
                    </a:lnTo>
                    <a:lnTo>
                      <a:pt x="845" y="139"/>
                    </a:lnTo>
                    <a:lnTo>
                      <a:pt x="870" y="21"/>
                    </a:lnTo>
                    <a:lnTo>
                      <a:pt x="895" y="21"/>
                    </a:lnTo>
                    <a:lnTo>
                      <a:pt x="920" y="147"/>
                    </a:lnTo>
                    <a:lnTo>
                      <a:pt x="945" y="391"/>
                    </a:lnTo>
                    <a:lnTo>
                      <a:pt x="970" y="660"/>
                    </a:lnTo>
                    <a:lnTo>
                      <a:pt x="995" y="832"/>
                    </a:lnTo>
                    <a:lnTo>
                      <a:pt x="1020" y="849"/>
                    </a:lnTo>
                    <a:lnTo>
                      <a:pt x="1044" y="850"/>
                    </a:lnTo>
                    <a:lnTo>
                      <a:pt x="1069" y="864"/>
                    </a:lnTo>
                    <a:lnTo>
                      <a:pt x="1094" y="889"/>
                    </a:lnTo>
                    <a:lnTo>
                      <a:pt x="1119" y="927"/>
                    </a:lnTo>
                    <a:lnTo>
                      <a:pt x="1144" y="949"/>
                    </a:lnTo>
                    <a:lnTo>
                      <a:pt x="1169" y="967"/>
                    </a:lnTo>
                    <a:lnTo>
                      <a:pt x="1194" y="976"/>
                    </a:lnTo>
                    <a:lnTo>
                      <a:pt x="1219" y="984"/>
                    </a:lnTo>
                    <a:lnTo>
                      <a:pt x="1244" y="987"/>
                    </a:lnTo>
                    <a:lnTo>
                      <a:pt x="1269" y="993"/>
                    </a:lnTo>
                    <a:lnTo>
                      <a:pt x="1293" y="999"/>
                    </a:lnTo>
                    <a:lnTo>
                      <a:pt x="1318" y="995"/>
                    </a:lnTo>
                    <a:lnTo>
                      <a:pt x="1343" y="970"/>
                    </a:lnTo>
                    <a:lnTo>
                      <a:pt x="1368" y="929"/>
                    </a:lnTo>
                    <a:lnTo>
                      <a:pt x="1393" y="845"/>
                    </a:lnTo>
                    <a:lnTo>
                      <a:pt x="1417" y="710"/>
                    </a:lnTo>
                    <a:lnTo>
                      <a:pt x="1442" y="613"/>
                    </a:lnTo>
                    <a:lnTo>
                      <a:pt x="1467" y="567"/>
                    </a:lnTo>
                    <a:lnTo>
                      <a:pt x="1492" y="557"/>
                    </a:lnTo>
                    <a:lnTo>
                      <a:pt x="1516" y="623"/>
                    </a:lnTo>
                    <a:lnTo>
                      <a:pt x="1541" y="734"/>
                    </a:lnTo>
                    <a:lnTo>
                      <a:pt x="1566" y="866"/>
                    </a:lnTo>
                    <a:lnTo>
                      <a:pt x="1591" y="934"/>
                    </a:lnTo>
                    <a:lnTo>
                      <a:pt x="1616" y="940"/>
                    </a:lnTo>
                    <a:lnTo>
                      <a:pt x="1641" y="946"/>
                    </a:lnTo>
                    <a:lnTo>
                      <a:pt x="1666" y="963"/>
                    </a:lnTo>
                    <a:lnTo>
                      <a:pt x="1691" y="983"/>
                    </a:lnTo>
                    <a:lnTo>
                      <a:pt x="1716" y="1000"/>
                    </a:lnTo>
                    <a:lnTo>
                      <a:pt x="1741" y="1000"/>
                    </a:lnTo>
                    <a:lnTo>
                      <a:pt x="1765" y="1004"/>
                    </a:lnTo>
                    <a:lnTo>
                      <a:pt x="1790" y="1007"/>
                    </a:lnTo>
                    <a:lnTo>
                      <a:pt x="1815" y="1001"/>
                    </a:lnTo>
                    <a:lnTo>
                      <a:pt x="1840" y="996"/>
                    </a:lnTo>
                    <a:lnTo>
                      <a:pt x="1865" y="998"/>
                    </a:lnTo>
                    <a:lnTo>
                      <a:pt x="1890" y="997"/>
                    </a:lnTo>
                    <a:lnTo>
                      <a:pt x="1915" y="991"/>
                    </a:lnTo>
                    <a:lnTo>
                      <a:pt x="1940" y="965"/>
                    </a:lnTo>
                    <a:lnTo>
                      <a:pt x="1965" y="917"/>
                    </a:lnTo>
                    <a:lnTo>
                      <a:pt x="1989" y="877"/>
                    </a:lnTo>
                    <a:lnTo>
                      <a:pt x="2014" y="810"/>
                    </a:lnTo>
                    <a:lnTo>
                      <a:pt x="2039" y="731"/>
                    </a:lnTo>
                    <a:lnTo>
                      <a:pt x="2064" y="670"/>
                    </a:lnTo>
                    <a:lnTo>
                      <a:pt x="2089" y="656"/>
                    </a:lnTo>
                    <a:lnTo>
                      <a:pt x="2114" y="689"/>
                    </a:lnTo>
                    <a:lnTo>
                      <a:pt x="2139" y="767"/>
                    </a:lnTo>
                    <a:lnTo>
                      <a:pt x="2163" y="838"/>
                    </a:lnTo>
                    <a:lnTo>
                      <a:pt x="2188" y="875"/>
                    </a:lnTo>
                    <a:lnTo>
                      <a:pt x="2212" y="841"/>
                    </a:lnTo>
                    <a:lnTo>
                      <a:pt x="2237" y="811"/>
                    </a:lnTo>
                    <a:lnTo>
                      <a:pt x="2262" y="789"/>
                    </a:lnTo>
                    <a:lnTo>
                      <a:pt x="2287" y="774"/>
                    </a:lnTo>
                    <a:lnTo>
                      <a:pt x="2312" y="743"/>
                    </a:lnTo>
                    <a:lnTo>
                      <a:pt x="2337" y="696"/>
                    </a:lnTo>
                    <a:lnTo>
                      <a:pt x="2362" y="677"/>
                    </a:lnTo>
                    <a:lnTo>
                      <a:pt x="2387" y="652"/>
                    </a:lnTo>
                    <a:lnTo>
                      <a:pt x="2412" y="672"/>
                    </a:lnTo>
                    <a:lnTo>
                      <a:pt x="2437" y="695"/>
                    </a:lnTo>
                    <a:lnTo>
                      <a:pt x="2461" y="700"/>
                    </a:lnTo>
                    <a:lnTo>
                      <a:pt x="2486" y="647"/>
                    </a:lnTo>
                    <a:lnTo>
                      <a:pt x="2511" y="607"/>
                    </a:lnTo>
                    <a:lnTo>
                      <a:pt x="2536" y="543"/>
                    </a:lnTo>
                    <a:lnTo>
                      <a:pt x="2561" y="447"/>
                    </a:lnTo>
                    <a:lnTo>
                      <a:pt x="2586" y="317"/>
                    </a:lnTo>
                    <a:lnTo>
                      <a:pt x="2611" y="149"/>
                    </a:lnTo>
                    <a:lnTo>
                      <a:pt x="2636" y="58"/>
                    </a:lnTo>
                    <a:lnTo>
                      <a:pt x="2661" y="24"/>
                    </a:lnTo>
                    <a:lnTo>
                      <a:pt x="2685" y="39"/>
                    </a:lnTo>
                    <a:lnTo>
                      <a:pt x="2710" y="80"/>
                    </a:lnTo>
                    <a:lnTo>
                      <a:pt x="2735" y="160"/>
                    </a:lnTo>
                    <a:lnTo>
                      <a:pt x="2760" y="230"/>
                    </a:lnTo>
                    <a:lnTo>
                      <a:pt x="2785" y="214"/>
                    </a:lnTo>
                    <a:lnTo>
                      <a:pt x="2810" y="157"/>
                    </a:lnTo>
                    <a:lnTo>
                      <a:pt x="2835" y="161"/>
                    </a:lnTo>
                    <a:lnTo>
                      <a:pt x="2860" y="160"/>
                    </a:lnTo>
                    <a:lnTo>
                      <a:pt x="2885" y="235"/>
                    </a:lnTo>
                    <a:lnTo>
                      <a:pt x="2909" y="323"/>
                    </a:lnTo>
                    <a:lnTo>
                      <a:pt x="2933" y="419"/>
                    </a:lnTo>
                    <a:lnTo>
                      <a:pt x="2958" y="495"/>
                    </a:lnTo>
                    <a:lnTo>
                      <a:pt x="2983" y="540"/>
                    </a:lnTo>
                    <a:lnTo>
                      <a:pt x="3008" y="573"/>
                    </a:lnTo>
                    <a:lnTo>
                      <a:pt x="3033" y="603"/>
                    </a:lnTo>
                    <a:lnTo>
                      <a:pt x="3058" y="610"/>
                    </a:lnTo>
                    <a:lnTo>
                      <a:pt x="3083" y="608"/>
                    </a:lnTo>
                    <a:lnTo>
                      <a:pt x="3108" y="623"/>
                    </a:lnTo>
                    <a:lnTo>
                      <a:pt x="3133" y="671"/>
                    </a:lnTo>
                    <a:lnTo>
                      <a:pt x="3157" y="704"/>
                    </a:lnTo>
                    <a:lnTo>
                      <a:pt x="3182" y="662"/>
                    </a:lnTo>
                    <a:lnTo>
                      <a:pt x="3207" y="548"/>
                    </a:lnTo>
                    <a:lnTo>
                      <a:pt x="3232" y="411"/>
                    </a:lnTo>
                    <a:lnTo>
                      <a:pt x="3257" y="316"/>
                    </a:lnTo>
                    <a:lnTo>
                      <a:pt x="3282" y="260"/>
                    </a:lnTo>
                    <a:lnTo>
                      <a:pt x="3307" y="300"/>
                    </a:lnTo>
                    <a:lnTo>
                      <a:pt x="3332" y="475"/>
                    </a:lnTo>
                    <a:lnTo>
                      <a:pt x="3357" y="704"/>
                    </a:lnTo>
                    <a:lnTo>
                      <a:pt x="3381" y="820"/>
                    </a:lnTo>
                    <a:lnTo>
                      <a:pt x="3406" y="790"/>
                    </a:lnTo>
                    <a:lnTo>
                      <a:pt x="3431" y="772"/>
                    </a:lnTo>
                    <a:lnTo>
                      <a:pt x="3456" y="798"/>
                    </a:lnTo>
                    <a:lnTo>
                      <a:pt x="3481" y="833"/>
                    </a:lnTo>
                    <a:lnTo>
                      <a:pt x="3506" y="863"/>
                    </a:lnTo>
                    <a:lnTo>
                      <a:pt x="3531" y="880"/>
                    </a:lnTo>
                    <a:lnTo>
                      <a:pt x="3556" y="903"/>
                    </a:lnTo>
                    <a:lnTo>
                      <a:pt x="3581" y="920"/>
                    </a:lnTo>
                    <a:lnTo>
                      <a:pt x="3606" y="927"/>
                    </a:lnTo>
                    <a:lnTo>
                      <a:pt x="3630" y="920"/>
                    </a:lnTo>
                    <a:lnTo>
                      <a:pt x="3655" y="902"/>
                    </a:lnTo>
                    <a:lnTo>
                      <a:pt x="3679" y="892"/>
                    </a:lnTo>
                    <a:lnTo>
                      <a:pt x="3704" y="881"/>
                    </a:lnTo>
                    <a:lnTo>
                      <a:pt x="3729" y="877"/>
                    </a:lnTo>
                    <a:lnTo>
                      <a:pt x="3754" y="847"/>
                    </a:lnTo>
                    <a:lnTo>
                      <a:pt x="3779" y="753"/>
                    </a:lnTo>
                    <a:lnTo>
                      <a:pt x="3804" y="630"/>
                    </a:lnTo>
                    <a:lnTo>
                      <a:pt x="3829" y="538"/>
                    </a:lnTo>
                    <a:lnTo>
                      <a:pt x="3853" y="490"/>
                    </a:lnTo>
                    <a:lnTo>
                      <a:pt x="3878" y="1592"/>
                    </a:lnTo>
                    <a:lnTo>
                      <a:pt x="3903" y="1592"/>
                    </a:lnTo>
                    <a:lnTo>
                      <a:pt x="3928" y="1592"/>
                    </a:lnTo>
                    <a:lnTo>
                      <a:pt x="3953" y="1592"/>
                    </a:lnTo>
                    <a:lnTo>
                      <a:pt x="3978" y="1592"/>
                    </a:lnTo>
                    <a:lnTo>
                      <a:pt x="4003" y="1592"/>
                    </a:lnTo>
                    <a:lnTo>
                      <a:pt x="4028" y="1592"/>
                    </a:lnTo>
                    <a:lnTo>
                      <a:pt x="4053" y="1592"/>
                    </a:lnTo>
                    <a:lnTo>
                      <a:pt x="4078" y="1592"/>
                    </a:lnTo>
                    <a:lnTo>
                      <a:pt x="4102" y="1592"/>
                    </a:lnTo>
                    <a:lnTo>
                      <a:pt x="4127" y="1592"/>
                    </a:lnTo>
                    <a:lnTo>
                      <a:pt x="4152" y="1592"/>
                    </a:lnTo>
                    <a:lnTo>
                      <a:pt x="4152" y="1592"/>
                    </a:lnTo>
                    <a:lnTo>
                      <a:pt x="4127" y="1592"/>
                    </a:lnTo>
                    <a:lnTo>
                      <a:pt x="4102" y="1592"/>
                    </a:lnTo>
                    <a:lnTo>
                      <a:pt x="4078" y="1592"/>
                    </a:lnTo>
                    <a:lnTo>
                      <a:pt x="4053" y="1592"/>
                    </a:lnTo>
                    <a:lnTo>
                      <a:pt x="4028" y="1592"/>
                    </a:lnTo>
                    <a:lnTo>
                      <a:pt x="4003" y="1592"/>
                    </a:lnTo>
                    <a:lnTo>
                      <a:pt x="3978" y="1592"/>
                    </a:lnTo>
                    <a:lnTo>
                      <a:pt x="3953" y="1592"/>
                    </a:lnTo>
                    <a:lnTo>
                      <a:pt x="3928" y="1592"/>
                    </a:lnTo>
                    <a:lnTo>
                      <a:pt x="3903" y="1592"/>
                    </a:lnTo>
                    <a:lnTo>
                      <a:pt x="3878" y="1592"/>
                    </a:lnTo>
                    <a:lnTo>
                      <a:pt x="3853" y="490"/>
                    </a:lnTo>
                    <a:lnTo>
                      <a:pt x="3829" y="538"/>
                    </a:lnTo>
                    <a:lnTo>
                      <a:pt x="3804" y="630"/>
                    </a:lnTo>
                    <a:lnTo>
                      <a:pt x="3779" y="753"/>
                    </a:lnTo>
                    <a:lnTo>
                      <a:pt x="3754" y="847"/>
                    </a:lnTo>
                    <a:lnTo>
                      <a:pt x="3729" y="877"/>
                    </a:lnTo>
                    <a:lnTo>
                      <a:pt x="3704" y="881"/>
                    </a:lnTo>
                    <a:lnTo>
                      <a:pt x="3679" y="892"/>
                    </a:lnTo>
                    <a:lnTo>
                      <a:pt x="3655" y="902"/>
                    </a:lnTo>
                    <a:lnTo>
                      <a:pt x="3630" y="920"/>
                    </a:lnTo>
                    <a:lnTo>
                      <a:pt x="3606" y="927"/>
                    </a:lnTo>
                    <a:lnTo>
                      <a:pt x="3581" y="920"/>
                    </a:lnTo>
                    <a:lnTo>
                      <a:pt x="3556" y="903"/>
                    </a:lnTo>
                    <a:lnTo>
                      <a:pt x="3531" y="880"/>
                    </a:lnTo>
                    <a:lnTo>
                      <a:pt x="3506" y="863"/>
                    </a:lnTo>
                    <a:lnTo>
                      <a:pt x="3481" y="833"/>
                    </a:lnTo>
                    <a:lnTo>
                      <a:pt x="3456" y="798"/>
                    </a:lnTo>
                    <a:lnTo>
                      <a:pt x="3431" y="772"/>
                    </a:lnTo>
                    <a:lnTo>
                      <a:pt x="3406" y="790"/>
                    </a:lnTo>
                    <a:lnTo>
                      <a:pt x="3381" y="820"/>
                    </a:lnTo>
                    <a:lnTo>
                      <a:pt x="3357" y="704"/>
                    </a:lnTo>
                    <a:lnTo>
                      <a:pt x="3332" y="475"/>
                    </a:lnTo>
                    <a:lnTo>
                      <a:pt x="3307" y="300"/>
                    </a:lnTo>
                    <a:lnTo>
                      <a:pt x="3282" y="260"/>
                    </a:lnTo>
                    <a:lnTo>
                      <a:pt x="3257" y="316"/>
                    </a:lnTo>
                    <a:lnTo>
                      <a:pt x="3232" y="411"/>
                    </a:lnTo>
                    <a:lnTo>
                      <a:pt x="3207" y="548"/>
                    </a:lnTo>
                    <a:lnTo>
                      <a:pt x="3182" y="662"/>
                    </a:lnTo>
                    <a:lnTo>
                      <a:pt x="3157" y="704"/>
                    </a:lnTo>
                    <a:lnTo>
                      <a:pt x="3133" y="671"/>
                    </a:lnTo>
                    <a:lnTo>
                      <a:pt x="3108" y="623"/>
                    </a:lnTo>
                    <a:lnTo>
                      <a:pt x="3083" y="608"/>
                    </a:lnTo>
                    <a:lnTo>
                      <a:pt x="3058" y="610"/>
                    </a:lnTo>
                    <a:lnTo>
                      <a:pt x="3033" y="603"/>
                    </a:lnTo>
                    <a:lnTo>
                      <a:pt x="3008" y="573"/>
                    </a:lnTo>
                    <a:lnTo>
                      <a:pt x="2983" y="540"/>
                    </a:lnTo>
                    <a:lnTo>
                      <a:pt x="2958" y="495"/>
                    </a:lnTo>
                    <a:lnTo>
                      <a:pt x="2933" y="419"/>
                    </a:lnTo>
                    <a:lnTo>
                      <a:pt x="2909" y="323"/>
                    </a:lnTo>
                    <a:lnTo>
                      <a:pt x="2885" y="235"/>
                    </a:lnTo>
                    <a:lnTo>
                      <a:pt x="2860" y="160"/>
                    </a:lnTo>
                    <a:lnTo>
                      <a:pt x="2835" y="161"/>
                    </a:lnTo>
                    <a:lnTo>
                      <a:pt x="2810" y="157"/>
                    </a:lnTo>
                    <a:lnTo>
                      <a:pt x="2785" y="214"/>
                    </a:lnTo>
                    <a:lnTo>
                      <a:pt x="2760" y="230"/>
                    </a:lnTo>
                    <a:lnTo>
                      <a:pt x="2735" y="160"/>
                    </a:lnTo>
                    <a:lnTo>
                      <a:pt x="2710" y="80"/>
                    </a:lnTo>
                    <a:lnTo>
                      <a:pt x="2685" y="39"/>
                    </a:lnTo>
                    <a:lnTo>
                      <a:pt x="2661" y="24"/>
                    </a:lnTo>
                    <a:lnTo>
                      <a:pt x="2636" y="58"/>
                    </a:lnTo>
                    <a:lnTo>
                      <a:pt x="2611" y="149"/>
                    </a:lnTo>
                    <a:lnTo>
                      <a:pt x="2586" y="317"/>
                    </a:lnTo>
                    <a:lnTo>
                      <a:pt x="2561" y="447"/>
                    </a:lnTo>
                    <a:lnTo>
                      <a:pt x="2536" y="543"/>
                    </a:lnTo>
                    <a:lnTo>
                      <a:pt x="2511" y="607"/>
                    </a:lnTo>
                    <a:lnTo>
                      <a:pt x="2486" y="647"/>
                    </a:lnTo>
                    <a:lnTo>
                      <a:pt x="2461" y="700"/>
                    </a:lnTo>
                    <a:lnTo>
                      <a:pt x="2437" y="695"/>
                    </a:lnTo>
                    <a:lnTo>
                      <a:pt x="2412" y="672"/>
                    </a:lnTo>
                    <a:lnTo>
                      <a:pt x="2387" y="652"/>
                    </a:lnTo>
                    <a:lnTo>
                      <a:pt x="2362" y="677"/>
                    </a:lnTo>
                    <a:lnTo>
                      <a:pt x="2337" y="696"/>
                    </a:lnTo>
                    <a:lnTo>
                      <a:pt x="2312" y="743"/>
                    </a:lnTo>
                    <a:lnTo>
                      <a:pt x="2287" y="774"/>
                    </a:lnTo>
                    <a:lnTo>
                      <a:pt x="2262" y="789"/>
                    </a:lnTo>
                    <a:lnTo>
                      <a:pt x="2237" y="811"/>
                    </a:lnTo>
                    <a:lnTo>
                      <a:pt x="2212" y="841"/>
                    </a:lnTo>
                    <a:lnTo>
                      <a:pt x="2188" y="875"/>
                    </a:lnTo>
                    <a:lnTo>
                      <a:pt x="2163" y="838"/>
                    </a:lnTo>
                    <a:lnTo>
                      <a:pt x="2139" y="767"/>
                    </a:lnTo>
                    <a:lnTo>
                      <a:pt x="2114" y="689"/>
                    </a:lnTo>
                    <a:lnTo>
                      <a:pt x="2089" y="656"/>
                    </a:lnTo>
                    <a:lnTo>
                      <a:pt x="2064" y="670"/>
                    </a:lnTo>
                    <a:lnTo>
                      <a:pt x="2039" y="731"/>
                    </a:lnTo>
                    <a:lnTo>
                      <a:pt x="2014" y="810"/>
                    </a:lnTo>
                    <a:lnTo>
                      <a:pt x="1989" y="877"/>
                    </a:lnTo>
                    <a:lnTo>
                      <a:pt x="1965" y="917"/>
                    </a:lnTo>
                    <a:lnTo>
                      <a:pt x="1940" y="965"/>
                    </a:lnTo>
                    <a:lnTo>
                      <a:pt x="1915" y="991"/>
                    </a:lnTo>
                    <a:lnTo>
                      <a:pt x="1890" y="997"/>
                    </a:lnTo>
                    <a:lnTo>
                      <a:pt x="1865" y="998"/>
                    </a:lnTo>
                    <a:lnTo>
                      <a:pt x="1840" y="996"/>
                    </a:lnTo>
                    <a:lnTo>
                      <a:pt x="1815" y="1001"/>
                    </a:lnTo>
                    <a:lnTo>
                      <a:pt x="1790" y="1007"/>
                    </a:lnTo>
                    <a:lnTo>
                      <a:pt x="1765" y="1004"/>
                    </a:lnTo>
                    <a:lnTo>
                      <a:pt x="1741" y="1000"/>
                    </a:lnTo>
                    <a:lnTo>
                      <a:pt x="1716" y="1000"/>
                    </a:lnTo>
                    <a:lnTo>
                      <a:pt x="1691" y="983"/>
                    </a:lnTo>
                    <a:lnTo>
                      <a:pt x="1666" y="963"/>
                    </a:lnTo>
                    <a:lnTo>
                      <a:pt x="1641" y="946"/>
                    </a:lnTo>
                    <a:lnTo>
                      <a:pt x="1616" y="940"/>
                    </a:lnTo>
                    <a:lnTo>
                      <a:pt x="1591" y="934"/>
                    </a:lnTo>
                    <a:lnTo>
                      <a:pt x="1566" y="866"/>
                    </a:lnTo>
                    <a:lnTo>
                      <a:pt x="1541" y="734"/>
                    </a:lnTo>
                    <a:lnTo>
                      <a:pt x="1516" y="623"/>
                    </a:lnTo>
                    <a:lnTo>
                      <a:pt x="1492" y="557"/>
                    </a:lnTo>
                    <a:lnTo>
                      <a:pt x="1467" y="567"/>
                    </a:lnTo>
                    <a:lnTo>
                      <a:pt x="1442" y="613"/>
                    </a:lnTo>
                    <a:lnTo>
                      <a:pt x="1417" y="710"/>
                    </a:lnTo>
                    <a:lnTo>
                      <a:pt x="1393" y="845"/>
                    </a:lnTo>
                    <a:lnTo>
                      <a:pt x="1368" y="929"/>
                    </a:lnTo>
                    <a:lnTo>
                      <a:pt x="1343" y="970"/>
                    </a:lnTo>
                    <a:lnTo>
                      <a:pt x="1318" y="995"/>
                    </a:lnTo>
                    <a:lnTo>
                      <a:pt x="1293" y="999"/>
                    </a:lnTo>
                    <a:lnTo>
                      <a:pt x="1269" y="993"/>
                    </a:lnTo>
                    <a:lnTo>
                      <a:pt x="1244" y="987"/>
                    </a:lnTo>
                    <a:lnTo>
                      <a:pt x="1219" y="984"/>
                    </a:lnTo>
                    <a:lnTo>
                      <a:pt x="1194" y="976"/>
                    </a:lnTo>
                    <a:lnTo>
                      <a:pt x="1169" y="967"/>
                    </a:lnTo>
                    <a:lnTo>
                      <a:pt x="1144" y="949"/>
                    </a:lnTo>
                    <a:lnTo>
                      <a:pt x="1119" y="927"/>
                    </a:lnTo>
                    <a:lnTo>
                      <a:pt x="1094" y="889"/>
                    </a:lnTo>
                    <a:lnTo>
                      <a:pt x="1069" y="864"/>
                    </a:lnTo>
                    <a:lnTo>
                      <a:pt x="1044" y="850"/>
                    </a:lnTo>
                    <a:lnTo>
                      <a:pt x="1020" y="849"/>
                    </a:lnTo>
                    <a:lnTo>
                      <a:pt x="995" y="832"/>
                    </a:lnTo>
                    <a:lnTo>
                      <a:pt x="970" y="660"/>
                    </a:lnTo>
                    <a:lnTo>
                      <a:pt x="945" y="391"/>
                    </a:lnTo>
                    <a:lnTo>
                      <a:pt x="920" y="147"/>
                    </a:lnTo>
                    <a:lnTo>
                      <a:pt x="895" y="21"/>
                    </a:lnTo>
                    <a:lnTo>
                      <a:pt x="870" y="21"/>
                    </a:lnTo>
                    <a:lnTo>
                      <a:pt x="845" y="139"/>
                    </a:lnTo>
                    <a:lnTo>
                      <a:pt x="820" y="327"/>
                    </a:lnTo>
                    <a:lnTo>
                      <a:pt x="796" y="541"/>
                    </a:lnTo>
                    <a:lnTo>
                      <a:pt x="771" y="689"/>
                    </a:lnTo>
                    <a:lnTo>
                      <a:pt x="746" y="743"/>
                    </a:lnTo>
                    <a:lnTo>
                      <a:pt x="721" y="729"/>
                    </a:lnTo>
                    <a:lnTo>
                      <a:pt x="696" y="698"/>
                    </a:lnTo>
                    <a:lnTo>
                      <a:pt x="671" y="661"/>
                    </a:lnTo>
                    <a:lnTo>
                      <a:pt x="647" y="627"/>
                    </a:lnTo>
                    <a:lnTo>
                      <a:pt x="622" y="608"/>
                    </a:lnTo>
                    <a:lnTo>
                      <a:pt x="597" y="590"/>
                    </a:lnTo>
                    <a:lnTo>
                      <a:pt x="572" y="576"/>
                    </a:lnTo>
                    <a:lnTo>
                      <a:pt x="548" y="592"/>
                    </a:lnTo>
                    <a:lnTo>
                      <a:pt x="523" y="611"/>
                    </a:lnTo>
                    <a:lnTo>
                      <a:pt x="498" y="641"/>
                    </a:lnTo>
                    <a:lnTo>
                      <a:pt x="473" y="673"/>
                    </a:lnTo>
                    <a:lnTo>
                      <a:pt x="448" y="708"/>
                    </a:lnTo>
                    <a:lnTo>
                      <a:pt x="423" y="768"/>
                    </a:lnTo>
                    <a:lnTo>
                      <a:pt x="398" y="784"/>
                    </a:lnTo>
                    <a:lnTo>
                      <a:pt x="373" y="545"/>
                    </a:lnTo>
                    <a:lnTo>
                      <a:pt x="348" y="203"/>
                    </a:lnTo>
                    <a:lnTo>
                      <a:pt x="324" y="8"/>
                    </a:lnTo>
                    <a:lnTo>
                      <a:pt x="299" y="0"/>
                    </a:lnTo>
                    <a:lnTo>
                      <a:pt x="274" y="56"/>
                    </a:lnTo>
                    <a:lnTo>
                      <a:pt x="249" y="237"/>
                    </a:lnTo>
                    <a:lnTo>
                      <a:pt x="224" y="466"/>
                    </a:lnTo>
                    <a:lnTo>
                      <a:pt x="199" y="671"/>
                    </a:lnTo>
                    <a:lnTo>
                      <a:pt x="174" y="828"/>
                    </a:lnTo>
                    <a:lnTo>
                      <a:pt x="149" y="882"/>
                    </a:lnTo>
                    <a:lnTo>
                      <a:pt x="124" y="899"/>
                    </a:lnTo>
                    <a:lnTo>
                      <a:pt x="100" y="891"/>
                    </a:lnTo>
                    <a:lnTo>
                      <a:pt x="75" y="873"/>
                    </a:lnTo>
                    <a:lnTo>
                      <a:pt x="50" y="850"/>
                    </a:lnTo>
                    <a:lnTo>
                      <a:pt x="25" y="820"/>
                    </a:lnTo>
                    <a:lnTo>
                      <a:pt x="0" y="12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6" name="Line 30">
                <a:extLst>
                  <a:ext uri="{FF2B5EF4-FFF2-40B4-BE49-F238E27FC236}">
                    <a16:creationId xmlns:a16="http://schemas.microsoft.com/office/drawing/2014/main" id="{59000362-9E28-49F0-D9E9-05B8B01A9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58788" y="5275263"/>
                <a:ext cx="6591300" cy="0"/>
              </a:xfrm>
              <a:prstGeom prst="line">
                <a:avLst/>
              </a:pr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</p:grpSp>
      </p:grpSp>
      <p:sp>
        <p:nvSpPr>
          <p:cNvPr id="192" name="Freeform 8">
            <a:extLst>
              <a:ext uri="{FF2B5EF4-FFF2-40B4-BE49-F238E27FC236}">
                <a16:creationId xmlns:a16="http://schemas.microsoft.com/office/drawing/2014/main" id="{EE2921B3-91A9-1A00-73A9-00B43F0E8405}"/>
              </a:ext>
            </a:extLst>
          </p:cNvPr>
          <p:cNvSpPr>
            <a:spLocks/>
          </p:cNvSpPr>
          <p:nvPr/>
        </p:nvSpPr>
        <p:spPr bwMode="auto">
          <a:xfrm>
            <a:off x="8474480" y="5603304"/>
            <a:ext cx="3022120" cy="97666"/>
          </a:xfrm>
          <a:custGeom>
            <a:avLst/>
            <a:gdLst>
              <a:gd name="T0" fmla="*/ 124 w 4153"/>
              <a:gd name="T1" fmla="*/ 10 h 48"/>
              <a:gd name="T2" fmla="*/ 272 w 4153"/>
              <a:gd name="T3" fmla="*/ 9 h 48"/>
              <a:gd name="T4" fmla="*/ 421 w 4153"/>
              <a:gd name="T5" fmla="*/ 5 h 48"/>
              <a:gd name="T6" fmla="*/ 569 w 4153"/>
              <a:gd name="T7" fmla="*/ 8 h 48"/>
              <a:gd name="T8" fmla="*/ 718 w 4153"/>
              <a:gd name="T9" fmla="*/ 10 h 48"/>
              <a:gd name="T10" fmla="*/ 865 w 4153"/>
              <a:gd name="T11" fmla="*/ 9 h 48"/>
              <a:gd name="T12" fmla="*/ 1014 w 4153"/>
              <a:gd name="T13" fmla="*/ 3 h 48"/>
              <a:gd name="T14" fmla="*/ 1162 w 4153"/>
              <a:gd name="T15" fmla="*/ 6 h 48"/>
              <a:gd name="T16" fmla="*/ 1311 w 4153"/>
              <a:gd name="T17" fmla="*/ 9 h 48"/>
              <a:gd name="T18" fmla="*/ 1459 w 4153"/>
              <a:gd name="T19" fmla="*/ 6 h 48"/>
              <a:gd name="T20" fmla="*/ 1607 w 4153"/>
              <a:gd name="T21" fmla="*/ 2 h 48"/>
              <a:gd name="T22" fmla="*/ 1755 w 4153"/>
              <a:gd name="T23" fmla="*/ 6 h 48"/>
              <a:gd name="T24" fmla="*/ 1903 w 4153"/>
              <a:gd name="T25" fmla="*/ 9 h 48"/>
              <a:gd name="T26" fmla="*/ 2052 w 4153"/>
              <a:gd name="T27" fmla="*/ 6 h 48"/>
              <a:gd name="T28" fmla="*/ 2200 w 4153"/>
              <a:gd name="T29" fmla="*/ 2 h 48"/>
              <a:gd name="T30" fmla="*/ 2349 w 4153"/>
              <a:gd name="T31" fmla="*/ 6 h 48"/>
              <a:gd name="T32" fmla="*/ 2497 w 4153"/>
              <a:gd name="T33" fmla="*/ 8 h 48"/>
              <a:gd name="T34" fmla="*/ 2644 w 4153"/>
              <a:gd name="T35" fmla="*/ 6 h 48"/>
              <a:gd name="T36" fmla="*/ 2793 w 4153"/>
              <a:gd name="T37" fmla="*/ 3 h 48"/>
              <a:gd name="T38" fmla="*/ 2941 w 4153"/>
              <a:gd name="T39" fmla="*/ 6 h 48"/>
              <a:gd name="T40" fmla="*/ 3090 w 4153"/>
              <a:gd name="T41" fmla="*/ 8 h 48"/>
              <a:gd name="T42" fmla="*/ 3238 w 4153"/>
              <a:gd name="T43" fmla="*/ 6 h 48"/>
              <a:gd name="T44" fmla="*/ 3387 w 4153"/>
              <a:gd name="T45" fmla="*/ 3 h 48"/>
              <a:gd name="T46" fmla="*/ 3534 w 4153"/>
              <a:gd name="T47" fmla="*/ 6 h 48"/>
              <a:gd name="T48" fmla="*/ 3683 w 4153"/>
              <a:gd name="T49" fmla="*/ 8 h 48"/>
              <a:gd name="T50" fmla="*/ 3831 w 4153"/>
              <a:gd name="T51" fmla="*/ 7 h 48"/>
              <a:gd name="T52" fmla="*/ 3979 w 4153"/>
              <a:gd name="T53" fmla="*/ 4 h 48"/>
              <a:gd name="T54" fmla="*/ 4128 w 4153"/>
              <a:gd name="T55" fmla="*/ 6 h 48"/>
              <a:gd name="T56" fmla="*/ 4054 w 4153"/>
              <a:gd name="T57" fmla="*/ 48 h 48"/>
              <a:gd name="T58" fmla="*/ 3905 w 4153"/>
              <a:gd name="T59" fmla="*/ 48 h 48"/>
              <a:gd name="T60" fmla="*/ 3757 w 4153"/>
              <a:gd name="T61" fmla="*/ 48 h 48"/>
              <a:gd name="T62" fmla="*/ 3608 w 4153"/>
              <a:gd name="T63" fmla="*/ 48 h 48"/>
              <a:gd name="T64" fmla="*/ 3461 w 4153"/>
              <a:gd name="T65" fmla="*/ 48 h 48"/>
              <a:gd name="T66" fmla="*/ 3312 w 4153"/>
              <a:gd name="T67" fmla="*/ 48 h 48"/>
              <a:gd name="T68" fmla="*/ 3164 w 4153"/>
              <a:gd name="T69" fmla="*/ 48 h 48"/>
              <a:gd name="T70" fmla="*/ 3016 w 4153"/>
              <a:gd name="T71" fmla="*/ 48 h 48"/>
              <a:gd name="T72" fmla="*/ 2867 w 4153"/>
              <a:gd name="T73" fmla="*/ 48 h 48"/>
              <a:gd name="T74" fmla="*/ 2719 w 4153"/>
              <a:gd name="T75" fmla="*/ 48 h 48"/>
              <a:gd name="T76" fmla="*/ 2571 w 4153"/>
              <a:gd name="T77" fmla="*/ 48 h 48"/>
              <a:gd name="T78" fmla="*/ 2423 w 4153"/>
              <a:gd name="T79" fmla="*/ 48 h 48"/>
              <a:gd name="T80" fmla="*/ 2274 w 4153"/>
              <a:gd name="T81" fmla="*/ 48 h 48"/>
              <a:gd name="T82" fmla="*/ 2126 w 4153"/>
              <a:gd name="T83" fmla="*/ 48 h 48"/>
              <a:gd name="T84" fmla="*/ 1977 w 4153"/>
              <a:gd name="T85" fmla="*/ 48 h 48"/>
              <a:gd name="T86" fmla="*/ 1829 w 4153"/>
              <a:gd name="T87" fmla="*/ 48 h 48"/>
              <a:gd name="T88" fmla="*/ 1681 w 4153"/>
              <a:gd name="T89" fmla="*/ 48 h 48"/>
              <a:gd name="T90" fmla="*/ 1533 w 4153"/>
              <a:gd name="T91" fmla="*/ 48 h 48"/>
              <a:gd name="T92" fmla="*/ 1385 w 4153"/>
              <a:gd name="T93" fmla="*/ 48 h 48"/>
              <a:gd name="T94" fmla="*/ 1236 w 4153"/>
              <a:gd name="T95" fmla="*/ 48 h 48"/>
              <a:gd name="T96" fmla="*/ 1088 w 4153"/>
              <a:gd name="T97" fmla="*/ 48 h 48"/>
              <a:gd name="T98" fmla="*/ 939 w 4153"/>
              <a:gd name="T99" fmla="*/ 48 h 48"/>
              <a:gd name="T100" fmla="*/ 792 w 4153"/>
              <a:gd name="T101" fmla="*/ 48 h 48"/>
              <a:gd name="T102" fmla="*/ 644 w 4153"/>
              <a:gd name="T103" fmla="*/ 48 h 48"/>
              <a:gd name="T104" fmla="*/ 495 w 4153"/>
              <a:gd name="T105" fmla="*/ 48 h 48"/>
              <a:gd name="T106" fmla="*/ 347 w 4153"/>
              <a:gd name="T107" fmla="*/ 48 h 48"/>
              <a:gd name="T108" fmla="*/ 198 w 4153"/>
              <a:gd name="T109" fmla="*/ 48 h 48"/>
              <a:gd name="T110" fmla="*/ 50 w 4153"/>
              <a:gd name="T11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48">
                <a:moveTo>
                  <a:pt x="0" y="9"/>
                </a:moveTo>
                <a:lnTo>
                  <a:pt x="25" y="10"/>
                </a:lnTo>
                <a:lnTo>
                  <a:pt x="50" y="10"/>
                </a:lnTo>
                <a:lnTo>
                  <a:pt x="75" y="11"/>
                </a:lnTo>
                <a:lnTo>
                  <a:pt x="99" y="11"/>
                </a:lnTo>
                <a:lnTo>
                  <a:pt x="124" y="10"/>
                </a:lnTo>
                <a:lnTo>
                  <a:pt x="149" y="10"/>
                </a:lnTo>
                <a:lnTo>
                  <a:pt x="173" y="6"/>
                </a:lnTo>
                <a:lnTo>
                  <a:pt x="198" y="5"/>
                </a:lnTo>
                <a:lnTo>
                  <a:pt x="223" y="5"/>
                </a:lnTo>
                <a:lnTo>
                  <a:pt x="248" y="6"/>
                </a:lnTo>
                <a:lnTo>
                  <a:pt x="272" y="9"/>
                </a:lnTo>
                <a:lnTo>
                  <a:pt x="297" y="10"/>
                </a:lnTo>
                <a:lnTo>
                  <a:pt x="322" y="10"/>
                </a:lnTo>
                <a:lnTo>
                  <a:pt x="347" y="10"/>
                </a:lnTo>
                <a:lnTo>
                  <a:pt x="371" y="9"/>
                </a:lnTo>
                <a:lnTo>
                  <a:pt x="396" y="7"/>
                </a:lnTo>
                <a:lnTo>
                  <a:pt x="421" y="5"/>
                </a:lnTo>
                <a:lnTo>
                  <a:pt x="446" y="3"/>
                </a:lnTo>
                <a:lnTo>
                  <a:pt x="470" y="3"/>
                </a:lnTo>
                <a:lnTo>
                  <a:pt x="495" y="4"/>
                </a:lnTo>
                <a:lnTo>
                  <a:pt x="520" y="5"/>
                </a:lnTo>
                <a:lnTo>
                  <a:pt x="545" y="7"/>
                </a:lnTo>
                <a:lnTo>
                  <a:pt x="569" y="8"/>
                </a:lnTo>
                <a:lnTo>
                  <a:pt x="594" y="9"/>
                </a:lnTo>
                <a:lnTo>
                  <a:pt x="619" y="10"/>
                </a:lnTo>
                <a:lnTo>
                  <a:pt x="644" y="11"/>
                </a:lnTo>
                <a:lnTo>
                  <a:pt x="668" y="11"/>
                </a:lnTo>
                <a:lnTo>
                  <a:pt x="693" y="11"/>
                </a:lnTo>
                <a:lnTo>
                  <a:pt x="718" y="10"/>
                </a:lnTo>
                <a:lnTo>
                  <a:pt x="742" y="9"/>
                </a:lnTo>
                <a:lnTo>
                  <a:pt x="767" y="6"/>
                </a:lnTo>
                <a:lnTo>
                  <a:pt x="792" y="5"/>
                </a:lnTo>
                <a:lnTo>
                  <a:pt x="816" y="5"/>
                </a:lnTo>
                <a:lnTo>
                  <a:pt x="840" y="7"/>
                </a:lnTo>
                <a:lnTo>
                  <a:pt x="865" y="9"/>
                </a:lnTo>
                <a:lnTo>
                  <a:pt x="890" y="10"/>
                </a:lnTo>
                <a:lnTo>
                  <a:pt x="915" y="10"/>
                </a:lnTo>
                <a:lnTo>
                  <a:pt x="939" y="8"/>
                </a:lnTo>
                <a:lnTo>
                  <a:pt x="964" y="7"/>
                </a:lnTo>
                <a:lnTo>
                  <a:pt x="989" y="5"/>
                </a:lnTo>
                <a:lnTo>
                  <a:pt x="1014" y="3"/>
                </a:lnTo>
                <a:lnTo>
                  <a:pt x="1038" y="1"/>
                </a:lnTo>
                <a:lnTo>
                  <a:pt x="1063" y="1"/>
                </a:lnTo>
                <a:lnTo>
                  <a:pt x="1088" y="1"/>
                </a:lnTo>
                <a:lnTo>
                  <a:pt x="1113" y="3"/>
                </a:lnTo>
                <a:lnTo>
                  <a:pt x="1137" y="5"/>
                </a:lnTo>
                <a:lnTo>
                  <a:pt x="1162" y="6"/>
                </a:lnTo>
                <a:lnTo>
                  <a:pt x="1187" y="7"/>
                </a:lnTo>
                <a:lnTo>
                  <a:pt x="1212" y="8"/>
                </a:lnTo>
                <a:lnTo>
                  <a:pt x="1236" y="9"/>
                </a:lnTo>
                <a:lnTo>
                  <a:pt x="1261" y="9"/>
                </a:lnTo>
                <a:lnTo>
                  <a:pt x="1286" y="9"/>
                </a:lnTo>
                <a:lnTo>
                  <a:pt x="1311" y="9"/>
                </a:lnTo>
                <a:lnTo>
                  <a:pt x="1335" y="8"/>
                </a:lnTo>
                <a:lnTo>
                  <a:pt x="1360" y="5"/>
                </a:lnTo>
                <a:lnTo>
                  <a:pt x="1385" y="3"/>
                </a:lnTo>
                <a:lnTo>
                  <a:pt x="1409" y="3"/>
                </a:lnTo>
                <a:lnTo>
                  <a:pt x="1434" y="5"/>
                </a:lnTo>
                <a:lnTo>
                  <a:pt x="1459" y="6"/>
                </a:lnTo>
                <a:lnTo>
                  <a:pt x="1484" y="7"/>
                </a:lnTo>
                <a:lnTo>
                  <a:pt x="1508" y="7"/>
                </a:lnTo>
                <a:lnTo>
                  <a:pt x="1533" y="7"/>
                </a:lnTo>
                <a:lnTo>
                  <a:pt x="1558" y="6"/>
                </a:lnTo>
                <a:lnTo>
                  <a:pt x="1583" y="5"/>
                </a:lnTo>
                <a:lnTo>
                  <a:pt x="1607" y="2"/>
                </a:lnTo>
                <a:lnTo>
                  <a:pt x="1632" y="1"/>
                </a:lnTo>
                <a:lnTo>
                  <a:pt x="1657" y="0"/>
                </a:lnTo>
                <a:lnTo>
                  <a:pt x="1681" y="1"/>
                </a:lnTo>
                <a:lnTo>
                  <a:pt x="1706" y="4"/>
                </a:lnTo>
                <a:lnTo>
                  <a:pt x="1730" y="5"/>
                </a:lnTo>
                <a:lnTo>
                  <a:pt x="1755" y="6"/>
                </a:lnTo>
                <a:lnTo>
                  <a:pt x="1780" y="7"/>
                </a:lnTo>
                <a:lnTo>
                  <a:pt x="1804" y="8"/>
                </a:lnTo>
                <a:lnTo>
                  <a:pt x="1829" y="9"/>
                </a:lnTo>
                <a:lnTo>
                  <a:pt x="1854" y="9"/>
                </a:lnTo>
                <a:lnTo>
                  <a:pt x="1879" y="9"/>
                </a:lnTo>
                <a:lnTo>
                  <a:pt x="1903" y="9"/>
                </a:lnTo>
                <a:lnTo>
                  <a:pt x="1928" y="8"/>
                </a:lnTo>
                <a:lnTo>
                  <a:pt x="1953" y="5"/>
                </a:lnTo>
                <a:lnTo>
                  <a:pt x="1977" y="3"/>
                </a:lnTo>
                <a:lnTo>
                  <a:pt x="2002" y="4"/>
                </a:lnTo>
                <a:lnTo>
                  <a:pt x="2027" y="5"/>
                </a:lnTo>
                <a:lnTo>
                  <a:pt x="2052" y="6"/>
                </a:lnTo>
                <a:lnTo>
                  <a:pt x="2076" y="6"/>
                </a:lnTo>
                <a:lnTo>
                  <a:pt x="2101" y="7"/>
                </a:lnTo>
                <a:lnTo>
                  <a:pt x="2126" y="7"/>
                </a:lnTo>
                <a:lnTo>
                  <a:pt x="2151" y="6"/>
                </a:lnTo>
                <a:lnTo>
                  <a:pt x="2175" y="5"/>
                </a:lnTo>
                <a:lnTo>
                  <a:pt x="2200" y="2"/>
                </a:lnTo>
                <a:lnTo>
                  <a:pt x="2225" y="1"/>
                </a:lnTo>
                <a:lnTo>
                  <a:pt x="2250" y="1"/>
                </a:lnTo>
                <a:lnTo>
                  <a:pt x="2274" y="2"/>
                </a:lnTo>
                <a:lnTo>
                  <a:pt x="2299" y="4"/>
                </a:lnTo>
                <a:lnTo>
                  <a:pt x="2324" y="5"/>
                </a:lnTo>
                <a:lnTo>
                  <a:pt x="2349" y="6"/>
                </a:lnTo>
                <a:lnTo>
                  <a:pt x="2373" y="7"/>
                </a:lnTo>
                <a:lnTo>
                  <a:pt x="2398" y="8"/>
                </a:lnTo>
                <a:lnTo>
                  <a:pt x="2423" y="9"/>
                </a:lnTo>
                <a:lnTo>
                  <a:pt x="2448" y="9"/>
                </a:lnTo>
                <a:lnTo>
                  <a:pt x="2472" y="9"/>
                </a:lnTo>
                <a:lnTo>
                  <a:pt x="2497" y="8"/>
                </a:lnTo>
                <a:lnTo>
                  <a:pt x="2522" y="8"/>
                </a:lnTo>
                <a:lnTo>
                  <a:pt x="2546" y="5"/>
                </a:lnTo>
                <a:lnTo>
                  <a:pt x="2571" y="4"/>
                </a:lnTo>
                <a:lnTo>
                  <a:pt x="2596" y="4"/>
                </a:lnTo>
                <a:lnTo>
                  <a:pt x="2620" y="5"/>
                </a:lnTo>
                <a:lnTo>
                  <a:pt x="2644" y="6"/>
                </a:lnTo>
                <a:lnTo>
                  <a:pt x="2669" y="7"/>
                </a:lnTo>
                <a:lnTo>
                  <a:pt x="2694" y="7"/>
                </a:lnTo>
                <a:lnTo>
                  <a:pt x="2719" y="7"/>
                </a:lnTo>
                <a:lnTo>
                  <a:pt x="2743" y="6"/>
                </a:lnTo>
                <a:lnTo>
                  <a:pt x="2768" y="5"/>
                </a:lnTo>
                <a:lnTo>
                  <a:pt x="2793" y="3"/>
                </a:lnTo>
                <a:lnTo>
                  <a:pt x="2818" y="2"/>
                </a:lnTo>
                <a:lnTo>
                  <a:pt x="2842" y="2"/>
                </a:lnTo>
                <a:lnTo>
                  <a:pt x="2867" y="2"/>
                </a:lnTo>
                <a:lnTo>
                  <a:pt x="2892" y="4"/>
                </a:lnTo>
                <a:lnTo>
                  <a:pt x="2917" y="5"/>
                </a:lnTo>
                <a:lnTo>
                  <a:pt x="2941" y="6"/>
                </a:lnTo>
                <a:lnTo>
                  <a:pt x="2966" y="7"/>
                </a:lnTo>
                <a:lnTo>
                  <a:pt x="2991" y="8"/>
                </a:lnTo>
                <a:lnTo>
                  <a:pt x="3016" y="8"/>
                </a:lnTo>
                <a:lnTo>
                  <a:pt x="3040" y="9"/>
                </a:lnTo>
                <a:lnTo>
                  <a:pt x="3065" y="9"/>
                </a:lnTo>
                <a:lnTo>
                  <a:pt x="3090" y="8"/>
                </a:lnTo>
                <a:lnTo>
                  <a:pt x="3115" y="8"/>
                </a:lnTo>
                <a:lnTo>
                  <a:pt x="3139" y="6"/>
                </a:lnTo>
                <a:lnTo>
                  <a:pt x="3164" y="5"/>
                </a:lnTo>
                <a:lnTo>
                  <a:pt x="3189" y="5"/>
                </a:lnTo>
                <a:lnTo>
                  <a:pt x="3213" y="5"/>
                </a:lnTo>
                <a:lnTo>
                  <a:pt x="3238" y="6"/>
                </a:lnTo>
                <a:lnTo>
                  <a:pt x="3263" y="7"/>
                </a:lnTo>
                <a:lnTo>
                  <a:pt x="3288" y="8"/>
                </a:lnTo>
                <a:lnTo>
                  <a:pt x="3312" y="8"/>
                </a:lnTo>
                <a:lnTo>
                  <a:pt x="3337" y="7"/>
                </a:lnTo>
                <a:lnTo>
                  <a:pt x="3362" y="5"/>
                </a:lnTo>
                <a:lnTo>
                  <a:pt x="3387" y="3"/>
                </a:lnTo>
                <a:lnTo>
                  <a:pt x="3411" y="2"/>
                </a:lnTo>
                <a:lnTo>
                  <a:pt x="3436" y="1"/>
                </a:lnTo>
                <a:lnTo>
                  <a:pt x="3461" y="2"/>
                </a:lnTo>
                <a:lnTo>
                  <a:pt x="3485" y="3"/>
                </a:lnTo>
                <a:lnTo>
                  <a:pt x="3510" y="5"/>
                </a:lnTo>
                <a:lnTo>
                  <a:pt x="3534" y="6"/>
                </a:lnTo>
                <a:lnTo>
                  <a:pt x="3559" y="7"/>
                </a:lnTo>
                <a:lnTo>
                  <a:pt x="3584" y="8"/>
                </a:lnTo>
                <a:lnTo>
                  <a:pt x="3608" y="8"/>
                </a:lnTo>
                <a:lnTo>
                  <a:pt x="3633" y="9"/>
                </a:lnTo>
                <a:lnTo>
                  <a:pt x="3658" y="9"/>
                </a:lnTo>
                <a:lnTo>
                  <a:pt x="3683" y="8"/>
                </a:lnTo>
                <a:lnTo>
                  <a:pt x="3707" y="8"/>
                </a:lnTo>
                <a:lnTo>
                  <a:pt x="3732" y="7"/>
                </a:lnTo>
                <a:lnTo>
                  <a:pt x="3757" y="5"/>
                </a:lnTo>
                <a:lnTo>
                  <a:pt x="3781" y="5"/>
                </a:lnTo>
                <a:lnTo>
                  <a:pt x="3806" y="5"/>
                </a:lnTo>
                <a:lnTo>
                  <a:pt x="3831" y="7"/>
                </a:lnTo>
                <a:lnTo>
                  <a:pt x="3856" y="7"/>
                </a:lnTo>
                <a:lnTo>
                  <a:pt x="3880" y="7"/>
                </a:lnTo>
                <a:lnTo>
                  <a:pt x="3905" y="7"/>
                </a:lnTo>
                <a:lnTo>
                  <a:pt x="3930" y="7"/>
                </a:lnTo>
                <a:lnTo>
                  <a:pt x="3955" y="5"/>
                </a:lnTo>
                <a:lnTo>
                  <a:pt x="3979" y="4"/>
                </a:lnTo>
                <a:lnTo>
                  <a:pt x="4004" y="2"/>
                </a:lnTo>
                <a:lnTo>
                  <a:pt x="4029" y="2"/>
                </a:lnTo>
                <a:lnTo>
                  <a:pt x="4054" y="3"/>
                </a:lnTo>
                <a:lnTo>
                  <a:pt x="4078" y="4"/>
                </a:lnTo>
                <a:lnTo>
                  <a:pt x="4103" y="5"/>
                </a:lnTo>
                <a:lnTo>
                  <a:pt x="4128" y="6"/>
                </a:lnTo>
                <a:lnTo>
                  <a:pt x="4153" y="7"/>
                </a:lnTo>
                <a:lnTo>
                  <a:pt x="4153" y="48"/>
                </a:lnTo>
                <a:lnTo>
                  <a:pt x="4128" y="48"/>
                </a:lnTo>
                <a:lnTo>
                  <a:pt x="4103" y="48"/>
                </a:lnTo>
                <a:lnTo>
                  <a:pt x="4078" y="48"/>
                </a:lnTo>
                <a:lnTo>
                  <a:pt x="4054" y="48"/>
                </a:lnTo>
                <a:lnTo>
                  <a:pt x="4029" y="48"/>
                </a:lnTo>
                <a:lnTo>
                  <a:pt x="4004" y="48"/>
                </a:lnTo>
                <a:lnTo>
                  <a:pt x="3979" y="48"/>
                </a:lnTo>
                <a:lnTo>
                  <a:pt x="3955" y="48"/>
                </a:lnTo>
                <a:lnTo>
                  <a:pt x="3930" y="48"/>
                </a:lnTo>
                <a:lnTo>
                  <a:pt x="3905" y="48"/>
                </a:lnTo>
                <a:lnTo>
                  <a:pt x="3880" y="48"/>
                </a:lnTo>
                <a:lnTo>
                  <a:pt x="3856" y="48"/>
                </a:lnTo>
                <a:lnTo>
                  <a:pt x="3831" y="48"/>
                </a:lnTo>
                <a:lnTo>
                  <a:pt x="3806" y="48"/>
                </a:lnTo>
                <a:lnTo>
                  <a:pt x="3781" y="48"/>
                </a:lnTo>
                <a:lnTo>
                  <a:pt x="3757" y="48"/>
                </a:lnTo>
                <a:lnTo>
                  <a:pt x="3732" y="48"/>
                </a:lnTo>
                <a:lnTo>
                  <a:pt x="3707" y="48"/>
                </a:lnTo>
                <a:lnTo>
                  <a:pt x="3683" y="48"/>
                </a:lnTo>
                <a:lnTo>
                  <a:pt x="3658" y="48"/>
                </a:lnTo>
                <a:lnTo>
                  <a:pt x="3633" y="48"/>
                </a:lnTo>
                <a:lnTo>
                  <a:pt x="3608" y="48"/>
                </a:lnTo>
                <a:lnTo>
                  <a:pt x="3584" y="48"/>
                </a:lnTo>
                <a:lnTo>
                  <a:pt x="3559" y="48"/>
                </a:lnTo>
                <a:lnTo>
                  <a:pt x="3534" y="48"/>
                </a:lnTo>
                <a:lnTo>
                  <a:pt x="3510" y="48"/>
                </a:lnTo>
                <a:lnTo>
                  <a:pt x="3485" y="48"/>
                </a:lnTo>
                <a:lnTo>
                  <a:pt x="3461" y="48"/>
                </a:lnTo>
                <a:lnTo>
                  <a:pt x="3436" y="48"/>
                </a:lnTo>
                <a:lnTo>
                  <a:pt x="3411" y="48"/>
                </a:lnTo>
                <a:lnTo>
                  <a:pt x="3387" y="48"/>
                </a:lnTo>
                <a:lnTo>
                  <a:pt x="3362" y="48"/>
                </a:lnTo>
                <a:lnTo>
                  <a:pt x="3337" y="48"/>
                </a:lnTo>
                <a:lnTo>
                  <a:pt x="3312" y="48"/>
                </a:lnTo>
                <a:lnTo>
                  <a:pt x="3288" y="48"/>
                </a:lnTo>
                <a:lnTo>
                  <a:pt x="3263" y="48"/>
                </a:lnTo>
                <a:lnTo>
                  <a:pt x="3238" y="48"/>
                </a:lnTo>
                <a:lnTo>
                  <a:pt x="3213" y="48"/>
                </a:lnTo>
                <a:lnTo>
                  <a:pt x="3189" y="48"/>
                </a:lnTo>
                <a:lnTo>
                  <a:pt x="3164" y="48"/>
                </a:lnTo>
                <a:lnTo>
                  <a:pt x="3139" y="48"/>
                </a:lnTo>
                <a:lnTo>
                  <a:pt x="3115" y="48"/>
                </a:lnTo>
                <a:lnTo>
                  <a:pt x="3090" y="48"/>
                </a:lnTo>
                <a:lnTo>
                  <a:pt x="3065" y="48"/>
                </a:lnTo>
                <a:lnTo>
                  <a:pt x="3040" y="48"/>
                </a:lnTo>
                <a:lnTo>
                  <a:pt x="3016" y="48"/>
                </a:lnTo>
                <a:lnTo>
                  <a:pt x="2991" y="48"/>
                </a:lnTo>
                <a:lnTo>
                  <a:pt x="2966" y="48"/>
                </a:lnTo>
                <a:lnTo>
                  <a:pt x="2941" y="48"/>
                </a:lnTo>
                <a:lnTo>
                  <a:pt x="2917" y="48"/>
                </a:lnTo>
                <a:lnTo>
                  <a:pt x="2892" y="48"/>
                </a:lnTo>
                <a:lnTo>
                  <a:pt x="2867" y="48"/>
                </a:lnTo>
                <a:lnTo>
                  <a:pt x="2842" y="48"/>
                </a:lnTo>
                <a:lnTo>
                  <a:pt x="2818" y="48"/>
                </a:lnTo>
                <a:lnTo>
                  <a:pt x="2793" y="48"/>
                </a:lnTo>
                <a:lnTo>
                  <a:pt x="2768" y="48"/>
                </a:lnTo>
                <a:lnTo>
                  <a:pt x="2743" y="48"/>
                </a:lnTo>
                <a:lnTo>
                  <a:pt x="2719" y="48"/>
                </a:lnTo>
                <a:lnTo>
                  <a:pt x="2694" y="48"/>
                </a:lnTo>
                <a:lnTo>
                  <a:pt x="2669" y="48"/>
                </a:lnTo>
                <a:lnTo>
                  <a:pt x="2644" y="48"/>
                </a:lnTo>
                <a:lnTo>
                  <a:pt x="2620" y="48"/>
                </a:lnTo>
                <a:lnTo>
                  <a:pt x="2596" y="48"/>
                </a:lnTo>
                <a:lnTo>
                  <a:pt x="2571" y="48"/>
                </a:lnTo>
                <a:lnTo>
                  <a:pt x="2546" y="48"/>
                </a:lnTo>
                <a:lnTo>
                  <a:pt x="2522" y="48"/>
                </a:lnTo>
                <a:lnTo>
                  <a:pt x="2497" y="48"/>
                </a:lnTo>
                <a:lnTo>
                  <a:pt x="2472" y="48"/>
                </a:lnTo>
                <a:lnTo>
                  <a:pt x="2448" y="48"/>
                </a:lnTo>
                <a:lnTo>
                  <a:pt x="2423" y="48"/>
                </a:lnTo>
                <a:lnTo>
                  <a:pt x="2398" y="48"/>
                </a:lnTo>
                <a:lnTo>
                  <a:pt x="2373" y="48"/>
                </a:lnTo>
                <a:lnTo>
                  <a:pt x="2349" y="48"/>
                </a:lnTo>
                <a:lnTo>
                  <a:pt x="2324" y="48"/>
                </a:lnTo>
                <a:lnTo>
                  <a:pt x="2299" y="48"/>
                </a:lnTo>
                <a:lnTo>
                  <a:pt x="2274" y="48"/>
                </a:lnTo>
                <a:lnTo>
                  <a:pt x="2250" y="48"/>
                </a:lnTo>
                <a:lnTo>
                  <a:pt x="2225" y="48"/>
                </a:lnTo>
                <a:lnTo>
                  <a:pt x="2200" y="48"/>
                </a:lnTo>
                <a:lnTo>
                  <a:pt x="2175" y="48"/>
                </a:lnTo>
                <a:lnTo>
                  <a:pt x="2151" y="48"/>
                </a:lnTo>
                <a:lnTo>
                  <a:pt x="2126" y="48"/>
                </a:lnTo>
                <a:lnTo>
                  <a:pt x="2101" y="48"/>
                </a:lnTo>
                <a:lnTo>
                  <a:pt x="2076" y="48"/>
                </a:lnTo>
                <a:lnTo>
                  <a:pt x="2052" y="48"/>
                </a:lnTo>
                <a:lnTo>
                  <a:pt x="2027" y="48"/>
                </a:lnTo>
                <a:lnTo>
                  <a:pt x="2002" y="48"/>
                </a:lnTo>
                <a:lnTo>
                  <a:pt x="1977" y="48"/>
                </a:lnTo>
                <a:lnTo>
                  <a:pt x="1953" y="48"/>
                </a:lnTo>
                <a:lnTo>
                  <a:pt x="1928" y="48"/>
                </a:lnTo>
                <a:lnTo>
                  <a:pt x="1903" y="48"/>
                </a:lnTo>
                <a:lnTo>
                  <a:pt x="1879" y="48"/>
                </a:lnTo>
                <a:lnTo>
                  <a:pt x="1854" y="48"/>
                </a:lnTo>
                <a:lnTo>
                  <a:pt x="1829" y="48"/>
                </a:lnTo>
                <a:lnTo>
                  <a:pt x="1804" y="48"/>
                </a:lnTo>
                <a:lnTo>
                  <a:pt x="1780" y="48"/>
                </a:lnTo>
                <a:lnTo>
                  <a:pt x="1755" y="48"/>
                </a:lnTo>
                <a:lnTo>
                  <a:pt x="1730" y="48"/>
                </a:lnTo>
                <a:lnTo>
                  <a:pt x="1706" y="48"/>
                </a:lnTo>
                <a:lnTo>
                  <a:pt x="1681" y="48"/>
                </a:lnTo>
                <a:lnTo>
                  <a:pt x="1657" y="48"/>
                </a:lnTo>
                <a:lnTo>
                  <a:pt x="1632" y="48"/>
                </a:lnTo>
                <a:lnTo>
                  <a:pt x="1607" y="48"/>
                </a:lnTo>
                <a:lnTo>
                  <a:pt x="1583" y="48"/>
                </a:lnTo>
                <a:lnTo>
                  <a:pt x="1558" y="48"/>
                </a:lnTo>
                <a:lnTo>
                  <a:pt x="1533" y="48"/>
                </a:lnTo>
                <a:lnTo>
                  <a:pt x="1508" y="48"/>
                </a:lnTo>
                <a:lnTo>
                  <a:pt x="1484" y="48"/>
                </a:lnTo>
                <a:lnTo>
                  <a:pt x="1459" y="48"/>
                </a:lnTo>
                <a:lnTo>
                  <a:pt x="1434" y="48"/>
                </a:lnTo>
                <a:lnTo>
                  <a:pt x="1409" y="48"/>
                </a:lnTo>
                <a:lnTo>
                  <a:pt x="1385" y="48"/>
                </a:lnTo>
                <a:lnTo>
                  <a:pt x="1360" y="48"/>
                </a:lnTo>
                <a:lnTo>
                  <a:pt x="1335" y="48"/>
                </a:lnTo>
                <a:lnTo>
                  <a:pt x="1311" y="48"/>
                </a:lnTo>
                <a:lnTo>
                  <a:pt x="1286" y="48"/>
                </a:lnTo>
                <a:lnTo>
                  <a:pt x="1261" y="48"/>
                </a:lnTo>
                <a:lnTo>
                  <a:pt x="1236" y="48"/>
                </a:lnTo>
                <a:lnTo>
                  <a:pt x="1212" y="48"/>
                </a:lnTo>
                <a:lnTo>
                  <a:pt x="1187" y="48"/>
                </a:lnTo>
                <a:lnTo>
                  <a:pt x="1162" y="48"/>
                </a:lnTo>
                <a:lnTo>
                  <a:pt x="1137" y="48"/>
                </a:lnTo>
                <a:lnTo>
                  <a:pt x="1113" y="48"/>
                </a:lnTo>
                <a:lnTo>
                  <a:pt x="1088" y="48"/>
                </a:lnTo>
                <a:lnTo>
                  <a:pt x="1063" y="48"/>
                </a:lnTo>
                <a:lnTo>
                  <a:pt x="1038" y="48"/>
                </a:lnTo>
                <a:lnTo>
                  <a:pt x="1014" y="48"/>
                </a:lnTo>
                <a:lnTo>
                  <a:pt x="989" y="48"/>
                </a:lnTo>
                <a:lnTo>
                  <a:pt x="964" y="48"/>
                </a:lnTo>
                <a:lnTo>
                  <a:pt x="939" y="48"/>
                </a:lnTo>
                <a:lnTo>
                  <a:pt x="915" y="48"/>
                </a:lnTo>
                <a:lnTo>
                  <a:pt x="890" y="48"/>
                </a:lnTo>
                <a:lnTo>
                  <a:pt x="865" y="48"/>
                </a:lnTo>
                <a:lnTo>
                  <a:pt x="840" y="48"/>
                </a:lnTo>
                <a:lnTo>
                  <a:pt x="816" y="48"/>
                </a:lnTo>
                <a:lnTo>
                  <a:pt x="792" y="48"/>
                </a:lnTo>
                <a:lnTo>
                  <a:pt x="767" y="48"/>
                </a:lnTo>
                <a:lnTo>
                  <a:pt x="742" y="48"/>
                </a:lnTo>
                <a:lnTo>
                  <a:pt x="718" y="48"/>
                </a:lnTo>
                <a:lnTo>
                  <a:pt x="693" y="48"/>
                </a:lnTo>
                <a:lnTo>
                  <a:pt x="668" y="48"/>
                </a:lnTo>
                <a:lnTo>
                  <a:pt x="644" y="48"/>
                </a:lnTo>
                <a:lnTo>
                  <a:pt x="619" y="48"/>
                </a:lnTo>
                <a:lnTo>
                  <a:pt x="594" y="48"/>
                </a:lnTo>
                <a:lnTo>
                  <a:pt x="569" y="48"/>
                </a:lnTo>
                <a:lnTo>
                  <a:pt x="545" y="48"/>
                </a:lnTo>
                <a:lnTo>
                  <a:pt x="520" y="48"/>
                </a:lnTo>
                <a:lnTo>
                  <a:pt x="495" y="48"/>
                </a:lnTo>
                <a:lnTo>
                  <a:pt x="470" y="48"/>
                </a:lnTo>
                <a:lnTo>
                  <a:pt x="446" y="48"/>
                </a:lnTo>
                <a:lnTo>
                  <a:pt x="421" y="48"/>
                </a:lnTo>
                <a:lnTo>
                  <a:pt x="396" y="48"/>
                </a:lnTo>
                <a:lnTo>
                  <a:pt x="371" y="48"/>
                </a:lnTo>
                <a:lnTo>
                  <a:pt x="347" y="48"/>
                </a:lnTo>
                <a:lnTo>
                  <a:pt x="322" y="48"/>
                </a:lnTo>
                <a:lnTo>
                  <a:pt x="297" y="48"/>
                </a:lnTo>
                <a:lnTo>
                  <a:pt x="272" y="48"/>
                </a:lnTo>
                <a:lnTo>
                  <a:pt x="248" y="48"/>
                </a:lnTo>
                <a:lnTo>
                  <a:pt x="223" y="48"/>
                </a:lnTo>
                <a:lnTo>
                  <a:pt x="198" y="48"/>
                </a:lnTo>
                <a:lnTo>
                  <a:pt x="173" y="48"/>
                </a:lnTo>
                <a:lnTo>
                  <a:pt x="149" y="48"/>
                </a:lnTo>
                <a:lnTo>
                  <a:pt x="124" y="48"/>
                </a:lnTo>
                <a:lnTo>
                  <a:pt x="99" y="48"/>
                </a:lnTo>
                <a:lnTo>
                  <a:pt x="75" y="48"/>
                </a:lnTo>
                <a:lnTo>
                  <a:pt x="50" y="48"/>
                </a:lnTo>
                <a:lnTo>
                  <a:pt x="25" y="48"/>
                </a:lnTo>
                <a:lnTo>
                  <a:pt x="0" y="48"/>
                </a:lnTo>
                <a:lnTo>
                  <a:pt x="0" y="9"/>
                </a:lnTo>
                <a:close/>
              </a:path>
            </a:pathLst>
          </a:custGeom>
          <a:solidFill>
            <a:srgbClr val="92B54B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Barlow Condensed" panose="00000506000000000000" pitchFamily="2" charset="0"/>
              <a:cs typeface="Arial" charset="0"/>
            </a:endParaRPr>
          </a:p>
        </p:txBody>
      </p:sp>
      <p:sp>
        <p:nvSpPr>
          <p:cNvPr id="193" name="Freeform 9">
            <a:extLst>
              <a:ext uri="{FF2B5EF4-FFF2-40B4-BE49-F238E27FC236}">
                <a16:creationId xmlns:a16="http://schemas.microsoft.com/office/drawing/2014/main" id="{FEE5F460-6D4F-2250-CF5B-26110F74D5F9}"/>
              </a:ext>
            </a:extLst>
          </p:cNvPr>
          <p:cNvSpPr>
            <a:spLocks/>
          </p:cNvSpPr>
          <p:nvPr/>
        </p:nvSpPr>
        <p:spPr bwMode="auto">
          <a:xfrm>
            <a:off x="8474480" y="5534124"/>
            <a:ext cx="3022120" cy="91562"/>
          </a:xfrm>
          <a:custGeom>
            <a:avLst/>
            <a:gdLst>
              <a:gd name="T0" fmla="*/ 124 w 4153"/>
              <a:gd name="T1" fmla="*/ 22 h 45"/>
              <a:gd name="T2" fmla="*/ 272 w 4153"/>
              <a:gd name="T3" fmla="*/ 18 h 45"/>
              <a:gd name="T4" fmla="*/ 421 w 4153"/>
              <a:gd name="T5" fmla="*/ 8 h 45"/>
              <a:gd name="T6" fmla="*/ 569 w 4153"/>
              <a:gd name="T7" fmla="*/ 21 h 45"/>
              <a:gd name="T8" fmla="*/ 718 w 4153"/>
              <a:gd name="T9" fmla="*/ 22 h 45"/>
              <a:gd name="T10" fmla="*/ 865 w 4153"/>
              <a:gd name="T11" fmla="*/ 15 h 45"/>
              <a:gd name="T12" fmla="*/ 1014 w 4153"/>
              <a:gd name="T13" fmla="*/ 7 h 45"/>
              <a:gd name="T14" fmla="*/ 1162 w 4153"/>
              <a:gd name="T15" fmla="*/ 16 h 45"/>
              <a:gd name="T16" fmla="*/ 1311 w 4153"/>
              <a:gd name="T17" fmla="*/ 21 h 45"/>
              <a:gd name="T18" fmla="*/ 1459 w 4153"/>
              <a:gd name="T19" fmla="*/ 7 h 45"/>
              <a:gd name="T20" fmla="*/ 1607 w 4153"/>
              <a:gd name="T21" fmla="*/ 0 h 45"/>
              <a:gd name="T22" fmla="*/ 1755 w 4153"/>
              <a:gd name="T23" fmla="*/ 15 h 45"/>
              <a:gd name="T24" fmla="*/ 1903 w 4153"/>
              <a:gd name="T25" fmla="*/ 20 h 45"/>
              <a:gd name="T26" fmla="*/ 2052 w 4153"/>
              <a:gd name="T27" fmla="*/ 12 h 45"/>
              <a:gd name="T28" fmla="*/ 2200 w 4153"/>
              <a:gd name="T29" fmla="*/ 2 h 45"/>
              <a:gd name="T30" fmla="*/ 2349 w 4153"/>
              <a:gd name="T31" fmla="*/ 17 h 45"/>
              <a:gd name="T32" fmla="*/ 2497 w 4153"/>
              <a:gd name="T33" fmla="*/ 21 h 45"/>
              <a:gd name="T34" fmla="*/ 2644 w 4153"/>
              <a:gd name="T35" fmla="*/ 17 h 45"/>
              <a:gd name="T36" fmla="*/ 2793 w 4153"/>
              <a:gd name="T37" fmla="*/ 11 h 45"/>
              <a:gd name="T38" fmla="*/ 2941 w 4153"/>
              <a:gd name="T39" fmla="*/ 18 h 45"/>
              <a:gd name="T40" fmla="*/ 3090 w 4153"/>
              <a:gd name="T41" fmla="*/ 22 h 45"/>
              <a:gd name="T42" fmla="*/ 3238 w 4153"/>
              <a:gd name="T43" fmla="*/ 18 h 45"/>
              <a:gd name="T44" fmla="*/ 3387 w 4153"/>
              <a:gd name="T45" fmla="*/ 13 h 45"/>
              <a:gd name="T46" fmla="*/ 3534 w 4153"/>
              <a:gd name="T47" fmla="*/ 18 h 45"/>
              <a:gd name="T48" fmla="*/ 3683 w 4153"/>
              <a:gd name="T49" fmla="*/ 21 h 45"/>
              <a:gd name="T50" fmla="*/ 3831 w 4153"/>
              <a:gd name="T51" fmla="*/ 21 h 45"/>
              <a:gd name="T52" fmla="*/ 3979 w 4153"/>
              <a:gd name="T53" fmla="*/ 12 h 45"/>
              <a:gd name="T54" fmla="*/ 4128 w 4153"/>
              <a:gd name="T55" fmla="*/ 20 h 45"/>
              <a:gd name="T56" fmla="*/ 4054 w 4153"/>
              <a:gd name="T57" fmla="*/ 37 h 45"/>
              <a:gd name="T58" fmla="*/ 3905 w 4153"/>
              <a:gd name="T59" fmla="*/ 41 h 45"/>
              <a:gd name="T60" fmla="*/ 3757 w 4153"/>
              <a:gd name="T61" fmla="*/ 39 h 45"/>
              <a:gd name="T62" fmla="*/ 3608 w 4153"/>
              <a:gd name="T63" fmla="*/ 42 h 45"/>
              <a:gd name="T64" fmla="*/ 3461 w 4153"/>
              <a:gd name="T65" fmla="*/ 36 h 45"/>
              <a:gd name="T66" fmla="*/ 3312 w 4153"/>
              <a:gd name="T67" fmla="*/ 42 h 45"/>
              <a:gd name="T68" fmla="*/ 3164 w 4153"/>
              <a:gd name="T69" fmla="*/ 39 h 45"/>
              <a:gd name="T70" fmla="*/ 3016 w 4153"/>
              <a:gd name="T71" fmla="*/ 42 h 45"/>
              <a:gd name="T72" fmla="*/ 2867 w 4153"/>
              <a:gd name="T73" fmla="*/ 36 h 45"/>
              <a:gd name="T74" fmla="*/ 2719 w 4153"/>
              <a:gd name="T75" fmla="*/ 41 h 45"/>
              <a:gd name="T76" fmla="*/ 2571 w 4153"/>
              <a:gd name="T77" fmla="*/ 38 h 45"/>
              <a:gd name="T78" fmla="*/ 2423 w 4153"/>
              <a:gd name="T79" fmla="*/ 43 h 45"/>
              <a:gd name="T80" fmla="*/ 2274 w 4153"/>
              <a:gd name="T81" fmla="*/ 36 h 45"/>
              <a:gd name="T82" fmla="*/ 2126 w 4153"/>
              <a:gd name="T83" fmla="*/ 41 h 45"/>
              <a:gd name="T84" fmla="*/ 1977 w 4153"/>
              <a:gd name="T85" fmla="*/ 37 h 45"/>
              <a:gd name="T86" fmla="*/ 1829 w 4153"/>
              <a:gd name="T87" fmla="*/ 43 h 45"/>
              <a:gd name="T88" fmla="*/ 1681 w 4153"/>
              <a:gd name="T89" fmla="*/ 35 h 45"/>
              <a:gd name="T90" fmla="*/ 1533 w 4153"/>
              <a:gd name="T91" fmla="*/ 41 h 45"/>
              <a:gd name="T92" fmla="*/ 1385 w 4153"/>
              <a:gd name="T93" fmla="*/ 37 h 45"/>
              <a:gd name="T94" fmla="*/ 1236 w 4153"/>
              <a:gd name="T95" fmla="*/ 43 h 45"/>
              <a:gd name="T96" fmla="*/ 1088 w 4153"/>
              <a:gd name="T97" fmla="*/ 35 h 45"/>
              <a:gd name="T98" fmla="*/ 939 w 4153"/>
              <a:gd name="T99" fmla="*/ 42 h 45"/>
              <a:gd name="T100" fmla="*/ 792 w 4153"/>
              <a:gd name="T101" fmla="*/ 39 h 45"/>
              <a:gd name="T102" fmla="*/ 644 w 4153"/>
              <a:gd name="T103" fmla="*/ 45 h 45"/>
              <a:gd name="T104" fmla="*/ 495 w 4153"/>
              <a:gd name="T105" fmla="*/ 38 h 45"/>
              <a:gd name="T106" fmla="*/ 347 w 4153"/>
              <a:gd name="T107" fmla="*/ 44 h 45"/>
              <a:gd name="T108" fmla="*/ 198 w 4153"/>
              <a:gd name="T109" fmla="*/ 39 h 45"/>
              <a:gd name="T110" fmla="*/ 50 w 4153"/>
              <a:gd name="T111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45">
                <a:moveTo>
                  <a:pt x="0" y="21"/>
                </a:moveTo>
                <a:lnTo>
                  <a:pt x="25" y="22"/>
                </a:lnTo>
                <a:lnTo>
                  <a:pt x="50" y="22"/>
                </a:lnTo>
                <a:lnTo>
                  <a:pt x="75" y="23"/>
                </a:lnTo>
                <a:lnTo>
                  <a:pt x="99" y="22"/>
                </a:lnTo>
                <a:lnTo>
                  <a:pt x="124" y="22"/>
                </a:lnTo>
                <a:lnTo>
                  <a:pt x="149" y="21"/>
                </a:lnTo>
                <a:lnTo>
                  <a:pt x="173" y="16"/>
                </a:lnTo>
                <a:lnTo>
                  <a:pt x="198" y="12"/>
                </a:lnTo>
                <a:lnTo>
                  <a:pt x="223" y="13"/>
                </a:lnTo>
                <a:lnTo>
                  <a:pt x="248" y="17"/>
                </a:lnTo>
                <a:lnTo>
                  <a:pt x="272" y="18"/>
                </a:lnTo>
                <a:lnTo>
                  <a:pt x="297" y="22"/>
                </a:lnTo>
                <a:lnTo>
                  <a:pt x="322" y="22"/>
                </a:lnTo>
                <a:lnTo>
                  <a:pt x="347" y="22"/>
                </a:lnTo>
                <a:lnTo>
                  <a:pt x="371" y="22"/>
                </a:lnTo>
                <a:lnTo>
                  <a:pt x="396" y="15"/>
                </a:lnTo>
                <a:lnTo>
                  <a:pt x="421" y="8"/>
                </a:lnTo>
                <a:lnTo>
                  <a:pt x="446" y="5"/>
                </a:lnTo>
                <a:lnTo>
                  <a:pt x="470" y="6"/>
                </a:lnTo>
                <a:lnTo>
                  <a:pt x="495" y="11"/>
                </a:lnTo>
                <a:lnTo>
                  <a:pt x="520" y="16"/>
                </a:lnTo>
                <a:lnTo>
                  <a:pt x="545" y="20"/>
                </a:lnTo>
                <a:lnTo>
                  <a:pt x="569" y="21"/>
                </a:lnTo>
                <a:lnTo>
                  <a:pt x="594" y="22"/>
                </a:lnTo>
                <a:lnTo>
                  <a:pt x="619" y="22"/>
                </a:lnTo>
                <a:lnTo>
                  <a:pt x="644" y="24"/>
                </a:lnTo>
                <a:lnTo>
                  <a:pt x="668" y="24"/>
                </a:lnTo>
                <a:lnTo>
                  <a:pt x="693" y="24"/>
                </a:lnTo>
                <a:lnTo>
                  <a:pt x="718" y="22"/>
                </a:lnTo>
                <a:lnTo>
                  <a:pt x="742" y="21"/>
                </a:lnTo>
                <a:lnTo>
                  <a:pt x="767" y="15"/>
                </a:lnTo>
                <a:lnTo>
                  <a:pt x="792" y="12"/>
                </a:lnTo>
                <a:lnTo>
                  <a:pt x="816" y="16"/>
                </a:lnTo>
                <a:lnTo>
                  <a:pt x="840" y="16"/>
                </a:lnTo>
                <a:lnTo>
                  <a:pt x="865" y="15"/>
                </a:lnTo>
                <a:lnTo>
                  <a:pt x="890" y="18"/>
                </a:lnTo>
                <a:lnTo>
                  <a:pt x="915" y="18"/>
                </a:lnTo>
                <a:lnTo>
                  <a:pt x="939" y="15"/>
                </a:lnTo>
                <a:lnTo>
                  <a:pt x="964" y="15"/>
                </a:lnTo>
                <a:lnTo>
                  <a:pt x="989" y="11"/>
                </a:lnTo>
                <a:lnTo>
                  <a:pt x="1014" y="7"/>
                </a:lnTo>
                <a:lnTo>
                  <a:pt x="1038" y="4"/>
                </a:lnTo>
                <a:lnTo>
                  <a:pt x="1063" y="4"/>
                </a:lnTo>
                <a:lnTo>
                  <a:pt x="1088" y="7"/>
                </a:lnTo>
                <a:lnTo>
                  <a:pt x="1113" y="10"/>
                </a:lnTo>
                <a:lnTo>
                  <a:pt x="1137" y="12"/>
                </a:lnTo>
                <a:lnTo>
                  <a:pt x="1162" y="16"/>
                </a:lnTo>
                <a:lnTo>
                  <a:pt x="1187" y="18"/>
                </a:lnTo>
                <a:lnTo>
                  <a:pt x="1212" y="19"/>
                </a:lnTo>
                <a:lnTo>
                  <a:pt x="1236" y="20"/>
                </a:lnTo>
                <a:lnTo>
                  <a:pt x="1261" y="20"/>
                </a:lnTo>
                <a:lnTo>
                  <a:pt x="1286" y="21"/>
                </a:lnTo>
                <a:lnTo>
                  <a:pt x="1311" y="21"/>
                </a:lnTo>
                <a:lnTo>
                  <a:pt x="1335" y="17"/>
                </a:lnTo>
                <a:lnTo>
                  <a:pt x="1360" y="8"/>
                </a:lnTo>
                <a:lnTo>
                  <a:pt x="1385" y="6"/>
                </a:lnTo>
                <a:lnTo>
                  <a:pt x="1409" y="5"/>
                </a:lnTo>
                <a:lnTo>
                  <a:pt x="1434" y="8"/>
                </a:lnTo>
                <a:lnTo>
                  <a:pt x="1459" y="7"/>
                </a:lnTo>
                <a:lnTo>
                  <a:pt x="1484" y="9"/>
                </a:lnTo>
                <a:lnTo>
                  <a:pt x="1508" y="9"/>
                </a:lnTo>
                <a:lnTo>
                  <a:pt x="1533" y="8"/>
                </a:lnTo>
                <a:lnTo>
                  <a:pt x="1558" y="9"/>
                </a:lnTo>
                <a:lnTo>
                  <a:pt x="1583" y="5"/>
                </a:lnTo>
                <a:lnTo>
                  <a:pt x="1607" y="0"/>
                </a:lnTo>
                <a:lnTo>
                  <a:pt x="1632" y="0"/>
                </a:lnTo>
                <a:lnTo>
                  <a:pt x="1657" y="0"/>
                </a:lnTo>
                <a:lnTo>
                  <a:pt x="1681" y="2"/>
                </a:lnTo>
                <a:lnTo>
                  <a:pt x="1706" y="6"/>
                </a:lnTo>
                <a:lnTo>
                  <a:pt x="1730" y="13"/>
                </a:lnTo>
                <a:lnTo>
                  <a:pt x="1755" y="15"/>
                </a:lnTo>
                <a:lnTo>
                  <a:pt x="1780" y="17"/>
                </a:lnTo>
                <a:lnTo>
                  <a:pt x="1804" y="20"/>
                </a:lnTo>
                <a:lnTo>
                  <a:pt x="1829" y="21"/>
                </a:lnTo>
                <a:lnTo>
                  <a:pt x="1854" y="21"/>
                </a:lnTo>
                <a:lnTo>
                  <a:pt x="1879" y="21"/>
                </a:lnTo>
                <a:lnTo>
                  <a:pt x="1903" y="20"/>
                </a:lnTo>
                <a:lnTo>
                  <a:pt x="1928" y="20"/>
                </a:lnTo>
                <a:lnTo>
                  <a:pt x="1953" y="9"/>
                </a:lnTo>
                <a:lnTo>
                  <a:pt x="1977" y="2"/>
                </a:lnTo>
                <a:lnTo>
                  <a:pt x="2002" y="4"/>
                </a:lnTo>
                <a:lnTo>
                  <a:pt x="2027" y="7"/>
                </a:lnTo>
                <a:lnTo>
                  <a:pt x="2052" y="12"/>
                </a:lnTo>
                <a:lnTo>
                  <a:pt x="2076" y="10"/>
                </a:lnTo>
                <a:lnTo>
                  <a:pt x="2101" y="14"/>
                </a:lnTo>
                <a:lnTo>
                  <a:pt x="2126" y="12"/>
                </a:lnTo>
                <a:lnTo>
                  <a:pt x="2151" y="9"/>
                </a:lnTo>
                <a:lnTo>
                  <a:pt x="2175" y="5"/>
                </a:lnTo>
                <a:lnTo>
                  <a:pt x="2200" y="2"/>
                </a:lnTo>
                <a:lnTo>
                  <a:pt x="2225" y="0"/>
                </a:lnTo>
                <a:lnTo>
                  <a:pt x="2250" y="0"/>
                </a:lnTo>
                <a:lnTo>
                  <a:pt x="2274" y="2"/>
                </a:lnTo>
                <a:lnTo>
                  <a:pt x="2299" y="8"/>
                </a:lnTo>
                <a:lnTo>
                  <a:pt x="2324" y="15"/>
                </a:lnTo>
                <a:lnTo>
                  <a:pt x="2349" y="17"/>
                </a:lnTo>
                <a:lnTo>
                  <a:pt x="2373" y="19"/>
                </a:lnTo>
                <a:lnTo>
                  <a:pt x="2398" y="21"/>
                </a:lnTo>
                <a:lnTo>
                  <a:pt x="2423" y="21"/>
                </a:lnTo>
                <a:lnTo>
                  <a:pt x="2448" y="21"/>
                </a:lnTo>
                <a:lnTo>
                  <a:pt x="2472" y="21"/>
                </a:lnTo>
                <a:lnTo>
                  <a:pt x="2497" y="21"/>
                </a:lnTo>
                <a:lnTo>
                  <a:pt x="2522" y="20"/>
                </a:lnTo>
                <a:lnTo>
                  <a:pt x="2546" y="14"/>
                </a:lnTo>
                <a:lnTo>
                  <a:pt x="2571" y="11"/>
                </a:lnTo>
                <a:lnTo>
                  <a:pt x="2596" y="11"/>
                </a:lnTo>
                <a:lnTo>
                  <a:pt x="2620" y="13"/>
                </a:lnTo>
                <a:lnTo>
                  <a:pt x="2644" y="17"/>
                </a:lnTo>
                <a:lnTo>
                  <a:pt x="2669" y="18"/>
                </a:lnTo>
                <a:lnTo>
                  <a:pt x="2694" y="15"/>
                </a:lnTo>
                <a:lnTo>
                  <a:pt x="2719" y="11"/>
                </a:lnTo>
                <a:lnTo>
                  <a:pt x="2743" y="11"/>
                </a:lnTo>
                <a:lnTo>
                  <a:pt x="2768" y="11"/>
                </a:lnTo>
                <a:lnTo>
                  <a:pt x="2793" y="11"/>
                </a:lnTo>
                <a:lnTo>
                  <a:pt x="2818" y="11"/>
                </a:lnTo>
                <a:lnTo>
                  <a:pt x="2842" y="10"/>
                </a:lnTo>
                <a:lnTo>
                  <a:pt x="2867" y="11"/>
                </a:lnTo>
                <a:lnTo>
                  <a:pt x="2892" y="14"/>
                </a:lnTo>
                <a:lnTo>
                  <a:pt x="2917" y="15"/>
                </a:lnTo>
                <a:lnTo>
                  <a:pt x="2941" y="18"/>
                </a:lnTo>
                <a:lnTo>
                  <a:pt x="2966" y="18"/>
                </a:lnTo>
                <a:lnTo>
                  <a:pt x="2991" y="20"/>
                </a:lnTo>
                <a:lnTo>
                  <a:pt x="3016" y="19"/>
                </a:lnTo>
                <a:lnTo>
                  <a:pt x="3040" y="21"/>
                </a:lnTo>
                <a:lnTo>
                  <a:pt x="3065" y="21"/>
                </a:lnTo>
                <a:lnTo>
                  <a:pt x="3090" y="22"/>
                </a:lnTo>
                <a:lnTo>
                  <a:pt x="3115" y="21"/>
                </a:lnTo>
                <a:lnTo>
                  <a:pt x="3139" y="19"/>
                </a:lnTo>
                <a:lnTo>
                  <a:pt x="3164" y="16"/>
                </a:lnTo>
                <a:lnTo>
                  <a:pt x="3189" y="16"/>
                </a:lnTo>
                <a:lnTo>
                  <a:pt x="3213" y="17"/>
                </a:lnTo>
                <a:lnTo>
                  <a:pt x="3238" y="18"/>
                </a:lnTo>
                <a:lnTo>
                  <a:pt x="3263" y="20"/>
                </a:lnTo>
                <a:lnTo>
                  <a:pt x="3288" y="21"/>
                </a:lnTo>
                <a:lnTo>
                  <a:pt x="3312" y="21"/>
                </a:lnTo>
                <a:lnTo>
                  <a:pt x="3337" y="19"/>
                </a:lnTo>
                <a:lnTo>
                  <a:pt x="3362" y="16"/>
                </a:lnTo>
                <a:lnTo>
                  <a:pt x="3387" y="13"/>
                </a:lnTo>
                <a:lnTo>
                  <a:pt x="3411" y="5"/>
                </a:lnTo>
                <a:lnTo>
                  <a:pt x="3436" y="6"/>
                </a:lnTo>
                <a:lnTo>
                  <a:pt x="3461" y="11"/>
                </a:lnTo>
                <a:lnTo>
                  <a:pt x="3485" y="13"/>
                </a:lnTo>
                <a:lnTo>
                  <a:pt x="3510" y="15"/>
                </a:lnTo>
                <a:lnTo>
                  <a:pt x="3534" y="18"/>
                </a:lnTo>
                <a:lnTo>
                  <a:pt x="3559" y="20"/>
                </a:lnTo>
                <a:lnTo>
                  <a:pt x="3584" y="21"/>
                </a:lnTo>
                <a:lnTo>
                  <a:pt x="3608" y="22"/>
                </a:lnTo>
                <a:lnTo>
                  <a:pt x="3633" y="23"/>
                </a:lnTo>
                <a:lnTo>
                  <a:pt x="3658" y="22"/>
                </a:lnTo>
                <a:lnTo>
                  <a:pt x="3683" y="21"/>
                </a:lnTo>
                <a:lnTo>
                  <a:pt x="3707" y="22"/>
                </a:lnTo>
                <a:lnTo>
                  <a:pt x="3732" y="21"/>
                </a:lnTo>
                <a:lnTo>
                  <a:pt x="3757" y="20"/>
                </a:lnTo>
                <a:lnTo>
                  <a:pt x="3781" y="19"/>
                </a:lnTo>
                <a:lnTo>
                  <a:pt x="3806" y="19"/>
                </a:lnTo>
                <a:lnTo>
                  <a:pt x="3831" y="21"/>
                </a:lnTo>
                <a:lnTo>
                  <a:pt x="3856" y="21"/>
                </a:lnTo>
                <a:lnTo>
                  <a:pt x="3880" y="21"/>
                </a:lnTo>
                <a:lnTo>
                  <a:pt x="3905" y="21"/>
                </a:lnTo>
                <a:lnTo>
                  <a:pt x="3930" y="19"/>
                </a:lnTo>
                <a:lnTo>
                  <a:pt x="3955" y="15"/>
                </a:lnTo>
                <a:lnTo>
                  <a:pt x="3979" y="12"/>
                </a:lnTo>
                <a:lnTo>
                  <a:pt x="4004" y="9"/>
                </a:lnTo>
                <a:lnTo>
                  <a:pt x="4029" y="9"/>
                </a:lnTo>
                <a:lnTo>
                  <a:pt x="4054" y="13"/>
                </a:lnTo>
                <a:lnTo>
                  <a:pt x="4078" y="15"/>
                </a:lnTo>
                <a:lnTo>
                  <a:pt x="4103" y="17"/>
                </a:lnTo>
                <a:lnTo>
                  <a:pt x="4128" y="20"/>
                </a:lnTo>
                <a:lnTo>
                  <a:pt x="4153" y="22"/>
                </a:lnTo>
                <a:lnTo>
                  <a:pt x="4153" y="41"/>
                </a:lnTo>
                <a:lnTo>
                  <a:pt x="4128" y="40"/>
                </a:lnTo>
                <a:lnTo>
                  <a:pt x="4103" y="39"/>
                </a:lnTo>
                <a:lnTo>
                  <a:pt x="4078" y="38"/>
                </a:lnTo>
                <a:lnTo>
                  <a:pt x="4054" y="37"/>
                </a:lnTo>
                <a:lnTo>
                  <a:pt x="4029" y="36"/>
                </a:lnTo>
                <a:lnTo>
                  <a:pt x="4004" y="36"/>
                </a:lnTo>
                <a:lnTo>
                  <a:pt x="3979" y="38"/>
                </a:lnTo>
                <a:lnTo>
                  <a:pt x="3955" y="39"/>
                </a:lnTo>
                <a:lnTo>
                  <a:pt x="3930" y="41"/>
                </a:lnTo>
                <a:lnTo>
                  <a:pt x="3905" y="41"/>
                </a:lnTo>
                <a:lnTo>
                  <a:pt x="3880" y="41"/>
                </a:lnTo>
                <a:lnTo>
                  <a:pt x="3856" y="41"/>
                </a:lnTo>
                <a:lnTo>
                  <a:pt x="3831" y="41"/>
                </a:lnTo>
                <a:lnTo>
                  <a:pt x="3806" y="39"/>
                </a:lnTo>
                <a:lnTo>
                  <a:pt x="3781" y="39"/>
                </a:lnTo>
                <a:lnTo>
                  <a:pt x="3757" y="39"/>
                </a:lnTo>
                <a:lnTo>
                  <a:pt x="3732" y="41"/>
                </a:lnTo>
                <a:lnTo>
                  <a:pt x="3707" y="42"/>
                </a:lnTo>
                <a:lnTo>
                  <a:pt x="3683" y="42"/>
                </a:lnTo>
                <a:lnTo>
                  <a:pt x="3658" y="43"/>
                </a:lnTo>
                <a:lnTo>
                  <a:pt x="3633" y="43"/>
                </a:lnTo>
                <a:lnTo>
                  <a:pt x="3608" y="42"/>
                </a:lnTo>
                <a:lnTo>
                  <a:pt x="3584" y="42"/>
                </a:lnTo>
                <a:lnTo>
                  <a:pt x="3559" y="41"/>
                </a:lnTo>
                <a:lnTo>
                  <a:pt x="3534" y="40"/>
                </a:lnTo>
                <a:lnTo>
                  <a:pt x="3510" y="39"/>
                </a:lnTo>
                <a:lnTo>
                  <a:pt x="3485" y="37"/>
                </a:lnTo>
                <a:lnTo>
                  <a:pt x="3461" y="36"/>
                </a:lnTo>
                <a:lnTo>
                  <a:pt x="3436" y="35"/>
                </a:lnTo>
                <a:lnTo>
                  <a:pt x="3411" y="36"/>
                </a:lnTo>
                <a:lnTo>
                  <a:pt x="3387" y="37"/>
                </a:lnTo>
                <a:lnTo>
                  <a:pt x="3362" y="39"/>
                </a:lnTo>
                <a:lnTo>
                  <a:pt x="3337" y="41"/>
                </a:lnTo>
                <a:lnTo>
                  <a:pt x="3312" y="42"/>
                </a:lnTo>
                <a:lnTo>
                  <a:pt x="3288" y="42"/>
                </a:lnTo>
                <a:lnTo>
                  <a:pt x="3263" y="41"/>
                </a:lnTo>
                <a:lnTo>
                  <a:pt x="3238" y="40"/>
                </a:lnTo>
                <a:lnTo>
                  <a:pt x="3213" y="39"/>
                </a:lnTo>
                <a:lnTo>
                  <a:pt x="3189" y="39"/>
                </a:lnTo>
                <a:lnTo>
                  <a:pt x="3164" y="39"/>
                </a:lnTo>
                <a:lnTo>
                  <a:pt x="3139" y="40"/>
                </a:lnTo>
                <a:lnTo>
                  <a:pt x="3115" y="42"/>
                </a:lnTo>
                <a:lnTo>
                  <a:pt x="3090" y="42"/>
                </a:lnTo>
                <a:lnTo>
                  <a:pt x="3065" y="43"/>
                </a:lnTo>
                <a:lnTo>
                  <a:pt x="3040" y="43"/>
                </a:lnTo>
                <a:lnTo>
                  <a:pt x="3016" y="42"/>
                </a:lnTo>
                <a:lnTo>
                  <a:pt x="2991" y="42"/>
                </a:lnTo>
                <a:lnTo>
                  <a:pt x="2966" y="41"/>
                </a:lnTo>
                <a:lnTo>
                  <a:pt x="2941" y="40"/>
                </a:lnTo>
                <a:lnTo>
                  <a:pt x="2917" y="39"/>
                </a:lnTo>
                <a:lnTo>
                  <a:pt x="2892" y="38"/>
                </a:lnTo>
                <a:lnTo>
                  <a:pt x="2867" y="36"/>
                </a:lnTo>
                <a:lnTo>
                  <a:pt x="2842" y="36"/>
                </a:lnTo>
                <a:lnTo>
                  <a:pt x="2818" y="36"/>
                </a:lnTo>
                <a:lnTo>
                  <a:pt x="2793" y="37"/>
                </a:lnTo>
                <a:lnTo>
                  <a:pt x="2768" y="39"/>
                </a:lnTo>
                <a:lnTo>
                  <a:pt x="2743" y="40"/>
                </a:lnTo>
                <a:lnTo>
                  <a:pt x="2719" y="41"/>
                </a:lnTo>
                <a:lnTo>
                  <a:pt x="2694" y="41"/>
                </a:lnTo>
                <a:lnTo>
                  <a:pt x="2669" y="41"/>
                </a:lnTo>
                <a:lnTo>
                  <a:pt x="2644" y="40"/>
                </a:lnTo>
                <a:lnTo>
                  <a:pt x="2620" y="39"/>
                </a:lnTo>
                <a:lnTo>
                  <a:pt x="2596" y="38"/>
                </a:lnTo>
                <a:lnTo>
                  <a:pt x="2571" y="38"/>
                </a:lnTo>
                <a:lnTo>
                  <a:pt x="2546" y="39"/>
                </a:lnTo>
                <a:lnTo>
                  <a:pt x="2522" y="42"/>
                </a:lnTo>
                <a:lnTo>
                  <a:pt x="2497" y="42"/>
                </a:lnTo>
                <a:lnTo>
                  <a:pt x="2472" y="43"/>
                </a:lnTo>
                <a:lnTo>
                  <a:pt x="2448" y="43"/>
                </a:lnTo>
                <a:lnTo>
                  <a:pt x="2423" y="43"/>
                </a:lnTo>
                <a:lnTo>
                  <a:pt x="2398" y="42"/>
                </a:lnTo>
                <a:lnTo>
                  <a:pt x="2373" y="41"/>
                </a:lnTo>
                <a:lnTo>
                  <a:pt x="2349" y="40"/>
                </a:lnTo>
                <a:lnTo>
                  <a:pt x="2324" y="39"/>
                </a:lnTo>
                <a:lnTo>
                  <a:pt x="2299" y="38"/>
                </a:lnTo>
                <a:lnTo>
                  <a:pt x="2274" y="36"/>
                </a:lnTo>
                <a:lnTo>
                  <a:pt x="2250" y="35"/>
                </a:lnTo>
                <a:lnTo>
                  <a:pt x="2225" y="35"/>
                </a:lnTo>
                <a:lnTo>
                  <a:pt x="2200" y="36"/>
                </a:lnTo>
                <a:lnTo>
                  <a:pt x="2175" y="39"/>
                </a:lnTo>
                <a:lnTo>
                  <a:pt x="2151" y="40"/>
                </a:lnTo>
                <a:lnTo>
                  <a:pt x="2126" y="41"/>
                </a:lnTo>
                <a:lnTo>
                  <a:pt x="2101" y="41"/>
                </a:lnTo>
                <a:lnTo>
                  <a:pt x="2076" y="40"/>
                </a:lnTo>
                <a:lnTo>
                  <a:pt x="2052" y="40"/>
                </a:lnTo>
                <a:lnTo>
                  <a:pt x="2027" y="39"/>
                </a:lnTo>
                <a:lnTo>
                  <a:pt x="2002" y="38"/>
                </a:lnTo>
                <a:lnTo>
                  <a:pt x="1977" y="37"/>
                </a:lnTo>
                <a:lnTo>
                  <a:pt x="1953" y="39"/>
                </a:lnTo>
                <a:lnTo>
                  <a:pt x="1928" y="42"/>
                </a:lnTo>
                <a:lnTo>
                  <a:pt x="1903" y="43"/>
                </a:lnTo>
                <a:lnTo>
                  <a:pt x="1879" y="43"/>
                </a:lnTo>
                <a:lnTo>
                  <a:pt x="1854" y="43"/>
                </a:lnTo>
                <a:lnTo>
                  <a:pt x="1829" y="43"/>
                </a:lnTo>
                <a:lnTo>
                  <a:pt x="1804" y="42"/>
                </a:lnTo>
                <a:lnTo>
                  <a:pt x="1780" y="41"/>
                </a:lnTo>
                <a:lnTo>
                  <a:pt x="1755" y="40"/>
                </a:lnTo>
                <a:lnTo>
                  <a:pt x="1730" y="39"/>
                </a:lnTo>
                <a:lnTo>
                  <a:pt x="1706" y="38"/>
                </a:lnTo>
                <a:lnTo>
                  <a:pt x="1681" y="35"/>
                </a:lnTo>
                <a:lnTo>
                  <a:pt x="1657" y="34"/>
                </a:lnTo>
                <a:lnTo>
                  <a:pt x="1632" y="35"/>
                </a:lnTo>
                <a:lnTo>
                  <a:pt x="1607" y="36"/>
                </a:lnTo>
                <a:lnTo>
                  <a:pt x="1583" y="39"/>
                </a:lnTo>
                <a:lnTo>
                  <a:pt x="1558" y="40"/>
                </a:lnTo>
                <a:lnTo>
                  <a:pt x="1533" y="41"/>
                </a:lnTo>
                <a:lnTo>
                  <a:pt x="1508" y="41"/>
                </a:lnTo>
                <a:lnTo>
                  <a:pt x="1484" y="41"/>
                </a:lnTo>
                <a:lnTo>
                  <a:pt x="1459" y="40"/>
                </a:lnTo>
                <a:lnTo>
                  <a:pt x="1434" y="39"/>
                </a:lnTo>
                <a:lnTo>
                  <a:pt x="1409" y="37"/>
                </a:lnTo>
                <a:lnTo>
                  <a:pt x="1385" y="37"/>
                </a:lnTo>
                <a:lnTo>
                  <a:pt x="1360" y="39"/>
                </a:lnTo>
                <a:lnTo>
                  <a:pt x="1335" y="42"/>
                </a:lnTo>
                <a:lnTo>
                  <a:pt x="1311" y="43"/>
                </a:lnTo>
                <a:lnTo>
                  <a:pt x="1286" y="43"/>
                </a:lnTo>
                <a:lnTo>
                  <a:pt x="1261" y="43"/>
                </a:lnTo>
                <a:lnTo>
                  <a:pt x="1236" y="43"/>
                </a:lnTo>
                <a:lnTo>
                  <a:pt x="1212" y="42"/>
                </a:lnTo>
                <a:lnTo>
                  <a:pt x="1187" y="41"/>
                </a:lnTo>
                <a:lnTo>
                  <a:pt x="1162" y="40"/>
                </a:lnTo>
                <a:lnTo>
                  <a:pt x="1137" y="39"/>
                </a:lnTo>
                <a:lnTo>
                  <a:pt x="1113" y="37"/>
                </a:lnTo>
                <a:lnTo>
                  <a:pt x="1088" y="35"/>
                </a:lnTo>
                <a:lnTo>
                  <a:pt x="1063" y="35"/>
                </a:lnTo>
                <a:lnTo>
                  <a:pt x="1038" y="35"/>
                </a:lnTo>
                <a:lnTo>
                  <a:pt x="1014" y="37"/>
                </a:lnTo>
                <a:lnTo>
                  <a:pt x="989" y="39"/>
                </a:lnTo>
                <a:lnTo>
                  <a:pt x="964" y="41"/>
                </a:lnTo>
                <a:lnTo>
                  <a:pt x="939" y="42"/>
                </a:lnTo>
                <a:lnTo>
                  <a:pt x="915" y="44"/>
                </a:lnTo>
                <a:lnTo>
                  <a:pt x="890" y="44"/>
                </a:lnTo>
                <a:lnTo>
                  <a:pt x="865" y="43"/>
                </a:lnTo>
                <a:lnTo>
                  <a:pt x="840" y="41"/>
                </a:lnTo>
                <a:lnTo>
                  <a:pt x="816" y="39"/>
                </a:lnTo>
                <a:lnTo>
                  <a:pt x="792" y="39"/>
                </a:lnTo>
                <a:lnTo>
                  <a:pt x="767" y="40"/>
                </a:lnTo>
                <a:lnTo>
                  <a:pt x="742" y="43"/>
                </a:lnTo>
                <a:lnTo>
                  <a:pt x="718" y="44"/>
                </a:lnTo>
                <a:lnTo>
                  <a:pt x="693" y="45"/>
                </a:lnTo>
                <a:lnTo>
                  <a:pt x="668" y="45"/>
                </a:lnTo>
                <a:lnTo>
                  <a:pt x="644" y="45"/>
                </a:lnTo>
                <a:lnTo>
                  <a:pt x="619" y="44"/>
                </a:lnTo>
                <a:lnTo>
                  <a:pt x="594" y="43"/>
                </a:lnTo>
                <a:lnTo>
                  <a:pt x="569" y="42"/>
                </a:lnTo>
                <a:lnTo>
                  <a:pt x="545" y="41"/>
                </a:lnTo>
                <a:lnTo>
                  <a:pt x="520" y="39"/>
                </a:lnTo>
                <a:lnTo>
                  <a:pt x="495" y="38"/>
                </a:lnTo>
                <a:lnTo>
                  <a:pt x="470" y="37"/>
                </a:lnTo>
                <a:lnTo>
                  <a:pt x="446" y="37"/>
                </a:lnTo>
                <a:lnTo>
                  <a:pt x="421" y="39"/>
                </a:lnTo>
                <a:lnTo>
                  <a:pt x="396" y="41"/>
                </a:lnTo>
                <a:lnTo>
                  <a:pt x="371" y="43"/>
                </a:lnTo>
                <a:lnTo>
                  <a:pt x="347" y="44"/>
                </a:lnTo>
                <a:lnTo>
                  <a:pt x="322" y="44"/>
                </a:lnTo>
                <a:lnTo>
                  <a:pt x="297" y="44"/>
                </a:lnTo>
                <a:lnTo>
                  <a:pt x="272" y="43"/>
                </a:lnTo>
                <a:lnTo>
                  <a:pt x="248" y="40"/>
                </a:lnTo>
                <a:lnTo>
                  <a:pt x="223" y="39"/>
                </a:lnTo>
                <a:lnTo>
                  <a:pt x="198" y="39"/>
                </a:lnTo>
                <a:lnTo>
                  <a:pt x="173" y="40"/>
                </a:lnTo>
                <a:lnTo>
                  <a:pt x="149" y="44"/>
                </a:lnTo>
                <a:lnTo>
                  <a:pt x="124" y="44"/>
                </a:lnTo>
                <a:lnTo>
                  <a:pt x="99" y="45"/>
                </a:lnTo>
                <a:lnTo>
                  <a:pt x="75" y="45"/>
                </a:lnTo>
                <a:lnTo>
                  <a:pt x="50" y="44"/>
                </a:lnTo>
                <a:lnTo>
                  <a:pt x="25" y="44"/>
                </a:lnTo>
                <a:lnTo>
                  <a:pt x="0" y="43"/>
                </a:lnTo>
                <a:lnTo>
                  <a:pt x="0" y="21"/>
                </a:lnTo>
                <a:close/>
              </a:path>
            </a:pathLst>
          </a:custGeom>
          <a:solidFill>
            <a:srgbClr val="2E75B6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94" name="Freeform 10">
            <a:extLst>
              <a:ext uri="{FF2B5EF4-FFF2-40B4-BE49-F238E27FC236}">
                <a16:creationId xmlns:a16="http://schemas.microsoft.com/office/drawing/2014/main" id="{0751B17E-EE02-273B-D9A8-FBF4AF0E9D6E}"/>
              </a:ext>
            </a:extLst>
          </p:cNvPr>
          <p:cNvSpPr>
            <a:spLocks/>
          </p:cNvSpPr>
          <p:nvPr/>
        </p:nvSpPr>
        <p:spPr bwMode="auto">
          <a:xfrm>
            <a:off x="8474480" y="5530055"/>
            <a:ext cx="3022120" cy="52902"/>
          </a:xfrm>
          <a:custGeom>
            <a:avLst/>
            <a:gdLst>
              <a:gd name="T0" fmla="*/ 124 w 4153"/>
              <a:gd name="T1" fmla="*/ 22 h 26"/>
              <a:gd name="T2" fmla="*/ 272 w 4153"/>
              <a:gd name="T3" fmla="*/ 19 h 26"/>
              <a:gd name="T4" fmla="*/ 421 w 4153"/>
              <a:gd name="T5" fmla="*/ 9 h 26"/>
              <a:gd name="T6" fmla="*/ 569 w 4153"/>
              <a:gd name="T7" fmla="*/ 21 h 26"/>
              <a:gd name="T8" fmla="*/ 718 w 4153"/>
              <a:gd name="T9" fmla="*/ 22 h 26"/>
              <a:gd name="T10" fmla="*/ 865 w 4153"/>
              <a:gd name="T11" fmla="*/ 17 h 26"/>
              <a:gd name="T12" fmla="*/ 1014 w 4153"/>
              <a:gd name="T13" fmla="*/ 7 h 26"/>
              <a:gd name="T14" fmla="*/ 1162 w 4153"/>
              <a:gd name="T15" fmla="*/ 17 h 26"/>
              <a:gd name="T16" fmla="*/ 1311 w 4153"/>
              <a:gd name="T17" fmla="*/ 21 h 26"/>
              <a:gd name="T18" fmla="*/ 1459 w 4153"/>
              <a:gd name="T19" fmla="*/ 8 h 26"/>
              <a:gd name="T20" fmla="*/ 1607 w 4153"/>
              <a:gd name="T21" fmla="*/ 0 h 26"/>
              <a:gd name="T22" fmla="*/ 1755 w 4153"/>
              <a:gd name="T23" fmla="*/ 16 h 26"/>
              <a:gd name="T24" fmla="*/ 1903 w 4153"/>
              <a:gd name="T25" fmla="*/ 21 h 26"/>
              <a:gd name="T26" fmla="*/ 2052 w 4153"/>
              <a:gd name="T27" fmla="*/ 12 h 26"/>
              <a:gd name="T28" fmla="*/ 2200 w 4153"/>
              <a:gd name="T29" fmla="*/ 2 h 26"/>
              <a:gd name="T30" fmla="*/ 2349 w 4153"/>
              <a:gd name="T31" fmla="*/ 17 h 26"/>
              <a:gd name="T32" fmla="*/ 2497 w 4153"/>
              <a:gd name="T33" fmla="*/ 21 h 26"/>
              <a:gd name="T34" fmla="*/ 2644 w 4153"/>
              <a:gd name="T35" fmla="*/ 17 h 26"/>
              <a:gd name="T36" fmla="*/ 2793 w 4153"/>
              <a:gd name="T37" fmla="*/ 11 h 26"/>
              <a:gd name="T38" fmla="*/ 2941 w 4153"/>
              <a:gd name="T39" fmla="*/ 18 h 26"/>
              <a:gd name="T40" fmla="*/ 3090 w 4153"/>
              <a:gd name="T41" fmla="*/ 22 h 26"/>
              <a:gd name="T42" fmla="*/ 3238 w 4153"/>
              <a:gd name="T43" fmla="*/ 18 h 26"/>
              <a:gd name="T44" fmla="*/ 3387 w 4153"/>
              <a:gd name="T45" fmla="*/ 13 h 26"/>
              <a:gd name="T46" fmla="*/ 3534 w 4153"/>
              <a:gd name="T47" fmla="*/ 18 h 26"/>
              <a:gd name="T48" fmla="*/ 3683 w 4153"/>
              <a:gd name="T49" fmla="*/ 21 h 26"/>
              <a:gd name="T50" fmla="*/ 3831 w 4153"/>
              <a:gd name="T51" fmla="*/ 21 h 26"/>
              <a:gd name="T52" fmla="*/ 3979 w 4153"/>
              <a:gd name="T53" fmla="*/ 12 h 26"/>
              <a:gd name="T54" fmla="*/ 4128 w 4153"/>
              <a:gd name="T55" fmla="*/ 20 h 26"/>
              <a:gd name="T56" fmla="*/ 4054 w 4153"/>
              <a:gd name="T57" fmla="*/ 15 h 26"/>
              <a:gd name="T58" fmla="*/ 3905 w 4153"/>
              <a:gd name="T59" fmla="*/ 23 h 26"/>
              <a:gd name="T60" fmla="*/ 3757 w 4153"/>
              <a:gd name="T61" fmla="*/ 22 h 26"/>
              <a:gd name="T62" fmla="*/ 3608 w 4153"/>
              <a:gd name="T63" fmla="*/ 24 h 26"/>
              <a:gd name="T64" fmla="*/ 3461 w 4153"/>
              <a:gd name="T65" fmla="*/ 13 h 26"/>
              <a:gd name="T66" fmla="*/ 3312 w 4153"/>
              <a:gd name="T67" fmla="*/ 23 h 26"/>
              <a:gd name="T68" fmla="*/ 3164 w 4153"/>
              <a:gd name="T69" fmla="*/ 18 h 26"/>
              <a:gd name="T70" fmla="*/ 3016 w 4153"/>
              <a:gd name="T71" fmla="*/ 21 h 26"/>
              <a:gd name="T72" fmla="*/ 2867 w 4153"/>
              <a:gd name="T73" fmla="*/ 13 h 26"/>
              <a:gd name="T74" fmla="*/ 2719 w 4153"/>
              <a:gd name="T75" fmla="*/ 13 h 26"/>
              <a:gd name="T76" fmla="*/ 2571 w 4153"/>
              <a:gd name="T77" fmla="*/ 13 h 26"/>
              <a:gd name="T78" fmla="*/ 2423 w 4153"/>
              <a:gd name="T79" fmla="*/ 23 h 26"/>
              <a:gd name="T80" fmla="*/ 2274 w 4153"/>
              <a:gd name="T81" fmla="*/ 4 h 26"/>
              <a:gd name="T82" fmla="*/ 2126 w 4153"/>
              <a:gd name="T83" fmla="*/ 14 h 26"/>
              <a:gd name="T84" fmla="*/ 1977 w 4153"/>
              <a:gd name="T85" fmla="*/ 4 h 26"/>
              <a:gd name="T86" fmla="*/ 1829 w 4153"/>
              <a:gd name="T87" fmla="*/ 23 h 26"/>
              <a:gd name="T88" fmla="*/ 1681 w 4153"/>
              <a:gd name="T89" fmla="*/ 4 h 26"/>
              <a:gd name="T90" fmla="*/ 1533 w 4153"/>
              <a:gd name="T91" fmla="*/ 10 h 26"/>
              <a:gd name="T92" fmla="*/ 1385 w 4153"/>
              <a:gd name="T93" fmla="*/ 8 h 26"/>
              <a:gd name="T94" fmla="*/ 1236 w 4153"/>
              <a:gd name="T95" fmla="*/ 22 h 26"/>
              <a:gd name="T96" fmla="*/ 1088 w 4153"/>
              <a:gd name="T97" fmla="*/ 9 h 26"/>
              <a:gd name="T98" fmla="*/ 939 w 4153"/>
              <a:gd name="T99" fmla="*/ 17 h 26"/>
              <a:gd name="T100" fmla="*/ 792 w 4153"/>
              <a:gd name="T101" fmla="*/ 14 h 26"/>
              <a:gd name="T102" fmla="*/ 644 w 4153"/>
              <a:gd name="T103" fmla="*/ 26 h 26"/>
              <a:gd name="T104" fmla="*/ 495 w 4153"/>
              <a:gd name="T105" fmla="*/ 13 h 26"/>
              <a:gd name="T106" fmla="*/ 347 w 4153"/>
              <a:gd name="T107" fmla="*/ 24 h 26"/>
              <a:gd name="T108" fmla="*/ 198 w 4153"/>
              <a:gd name="T109" fmla="*/ 14 h 26"/>
              <a:gd name="T110" fmla="*/ 50 w 4153"/>
              <a:gd name="T11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26">
                <a:moveTo>
                  <a:pt x="0" y="21"/>
                </a:moveTo>
                <a:lnTo>
                  <a:pt x="25" y="22"/>
                </a:lnTo>
                <a:lnTo>
                  <a:pt x="50" y="22"/>
                </a:lnTo>
                <a:lnTo>
                  <a:pt x="75" y="23"/>
                </a:lnTo>
                <a:lnTo>
                  <a:pt x="99" y="22"/>
                </a:lnTo>
                <a:lnTo>
                  <a:pt x="124" y="22"/>
                </a:lnTo>
                <a:lnTo>
                  <a:pt x="149" y="22"/>
                </a:lnTo>
                <a:lnTo>
                  <a:pt x="173" y="17"/>
                </a:lnTo>
                <a:lnTo>
                  <a:pt x="198" y="13"/>
                </a:lnTo>
                <a:lnTo>
                  <a:pt x="223" y="13"/>
                </a:lnTo>
                <a:lnTo>
                  <a:pt x="248" y="17"/>
                </a:lnTo>
                <a:lnTo>
                  <a:pt x="272" y="19"/>
                </a:lnTo>
                <a:lnTo>
                  <a:pt x="297" y="22"/>
                </a:lnTo>
                <a:lnTo>
                  <a:pt x="322" y="22"/>
                </a:lnTo>
                <a:lnTo>
                  <a:pt x="347" y="22"/>
                </a:lnTo>
                <a:lnTo>
                  <a:pt x="371" y="22"/>
                </a:lnTo>
                <a:lnTo>
                  <a:pt x="396" y="17"/>
                </a:lnTo>
                <a:lnTo>
                  <a:pt x="421" y="9"/>
                </a:lnTo>
                <a:lnTo>
                  <a:pt x="446" y="6"/>
                </a:lnTo>
                <a:lnTo>
                  <a:pt x="470" y="7"/>
                </a:lnTo>
                <a:lnTo>
                  <a:pt x="495" y="11"/>
                </a:lnTo>
                <a:lnTo>
                  <a:pt x="520" y="17"/>
                </a:lnTo>
                <a:lnTo>
                  <a:pt x="545" y="20"/>
                </a:lnTo>
                <a:lnTo>
                  <a:pt x="569" y="21"/>
                </a:lnTo>
                <a:lnTo>
                  <a:pt x="594" y="22"/>
                </a:lnTo>
                <a:lnTo>
                  <a:pt x="619" y="23"/>
                </a:lnTo>
                <a:lnTo>
                  <a:pt x="644" y="24"/>
                </a:lnTo>
                <a:lnTo>
                  <a:pt x="668" y="24"/>
                </a:lnTo>
                <a:lnTo>
                  <a:pt x="693" y="24"/>
                </a:lnTo>
                <a:lnTo>
                  <a:pt x="718" y="22"/>
                </a:lnTo>
                <a:lnTo>
                  <a:pt x="742" y="21"/>
                </a:lnTo>
                <a:lnTo>
                  <a:pt x="767" y="16"/>
                </a:lnTo>
                <a:lnTo>
                  <a:pt x="792" y="12"/>
                </a:lnTo>
                <a:lnTo>
                  <a:pt x="816" y="17"/>
                </a:lnTo>
                <a:lnTo>
                  <a:pt x="840" y="17"/>
                </a:lnTo>
                <a:lnTo>
                  <a:pt x="865" y="17"/>
                </a:lnTo>
                <a:lnTo>
                  <a:pt x="890" y="19"/>
                </a:lnTo>
                <a:lnTo>
                  <a:pt x="915" y="18"/>
                </a:lnTo>
                <a:lnTo>
                  <a:pt x="939" y="16"/>
                </a:lnTo>
                <a:lnTo>
                  <a:pt x="964" y="16"/>
                </a:lnTo>
                <a:lnTo>
                  <a:pt x="989" y="11"/>
                </a:lnTo>
                <a:lnTo>
                  <a:pt x="1014" y="7"/>
                </a:lnTo>
                <a:lnTo>
                  <a:pt x="1038" y="4"/>
                </a:lnTo>
                <a:lnTo>
                  <a:pt x="1063" y="4"/>
                </a:lnTo>
                <a:lnTo>
                  <a:pt x="1088" y="7"/>
                </a:lnTo>
                <a:lnTo>
                  <a:pt x="1113" y="10"/>
                </a:lnTo>
                <a:lnTo>
                  <a:pt x="1137" y="12"/>
                </a:lnTo>
                <a:lnTo>
                  <a:pt x="1162" y="17"/>
                </a:lnTo>
                <a:lnTo>
                  <a:pt x="1187" y="18"/>
                </a:lnTo>
                <a:lnTo>
                  <a:pt x="1212" y="20"/>
                </a:lnTo>
                <a:lnTo>
                  <a:pt x="1236" y="21"/>
                </a:lnTo>
                <a:lnTo>
                  <a:pt x="1261" y="20"/>
                </a:lnTo>
                <a:lnTo>
                  <a:pt x="1286" y="21"/>
                </a:lnTo>
                <a:lnTo>
                  <a:pt x="1311" y="21"/>
                </a:lnTo>
                <a:lnTo>
                  <a:pt x="1335" y="17"/>
                </a:lnTo>
                <a:lnTo>
                  <a:pt x="1360" y="8"/>
                </a:lnTo>
                <a:lnTo>
                  <a:pt x="1385" y="6"/>
                </a:lnTo>
                <a:lnTo>
                  <a:pt x="1409" y="5"/>
                </a:lnTo>
                <a:lnTo>
                  <a:pt x="1434" y="8"/>
                </a:lnTo>
                <a:lnTo>
                  <a:pt x="1459" y="8"/>
                </a:lnTo>
                <a:lnTo>
                  <a:pt x="1484" y="9"/>
                </a:lnTo>
                <a:lnTo>
                  <a:pt x="1508" y="10"/>
                </a:lnTo>
                <a:lnTo>
                  <a:pt x="1533" y="9"/>
                </a:lnTo>
                <a:lnTo>
                  <a:pt x="1558" y="9"/>
                </a:lnTo>
                <a:lnTo>
                  <a:pt x="1583" y="5"/>
                </a:lnTo>
                <a:lnTo>
                  <a:pt x="1607" y="0"/>
                </a:lnTo>
                <a:lnTo>
                  <a:pt x="1632" y="0"/>
                </a:lnTo>
                <a:lnTo>
                  <a:pt x="1657" y="0"/>
                </a:lnTo>
                <a:lnTo>
                  <a:pt x="1681" y="2"/>
                </a:lnTo>
                <a:lnTo>
                  <a:pt x="1706" y="6"/>
                </a:lnTo>
                <a:lnTo>
                  <a:pt x="1730" y="13"/>
                </a:lnTo>
                <a:lnTo>
                  <a:pt x="1755" y="16"/>
                </a:lnTo>
                <a:lnTo>
                  <a:pt x="1780" y="18"/>
                </a:lnTo>
                <a:lnTo>
                  <a:pt x="1804" y="20"/>
                </a:lnTo>
                <a:lnTo>
                  <a:pt x="1829" y="21"/>
                </a:lnTo>
                <a:lnTo>
                  <a:pt x="1854" y="21"/>
                </a:lnTo>
                <a:lnTo>
                  <a:pt x="1879" y="21"/>
                </a:lnTo>
                <a:lnTo>
                  <a:pt x="1903" y="21"/>
                </a:lnTo>
                <a:lnTo>
                  <a:pt x="1928" y="20"/>
                </a:lnTo>
                <a:lnTo>
                  <a:pt x="1953" y="9"/>
                </a:lnTo>
                <a:lnTo>
                  <a:pt x="1977" y="2"/>
                </a:lnTo>
                <a:lnTo>
                  <a:pt x="2002" y="4"/>
                </a:lnTo>
                <a:lnTo>
                  <a:pt x="2027" y="8"/>
                </a:lnTo>
                <a:lnTo>
                  <a:pt x="2052" y="12"/>
                </a:lnTo>
                <a:lnTo>
                  <a:pt x="2076" y="10"/>
                </a:lnTo>
                <a:lnTo>
                  <a:pt x="2101" y="14"/>
                </a:lnTo>
                <a:lnTo>
                  <a:pt x="2126" y="12"/>
                </a:lnTo>
                <a:lnTo>
                  <a:pt x="2151" y="9"/>
                </a:lnTo>
                <a:lnTo>
                  <a:pt x="2175" y="6"/>
                </a:lnTo>
                <a:lnTo>
                  <a:pt x="2200" y="2"/>
                </a:lnTo>
                <a:lnTo>
                  <a:pt x="2225" y="0"/>
                </a:lnTo>
                <a:lnTo>
                  <a:pt x="2250" y="0"/>
                </a:lnTo>
                <a:lnTo>
                  <a:pt x="2274" y="2"/>
                </a:lnTo>
                <a:lnTo>
                  <a:pt x="2299" y="8"/>
                </a:lnTo>
                <a:lnTo>
                  <a:pt x="2324" y="15"/>
                </a:lnTo>
                <a:lnTo>
                  <a:pt x="2349" y="17"/>
                </a:lnTo>
                <a:lnTo>
                  <a:pt x="2373" y="20"/>
                </a:lnTo>
                <a:lnTo>
                  <a:pt x="2398" y="21"/>
                </a:lnTo>
                <a:lnTo>
                  <a:pt x="2423" y="21"/>
                </a:lnTo>
                <a:lnTo>
                  <a:pt x="2448" y="21"/>
                </a:lnTo>
                <a:lnTo>
                  <a:pt x="2472" y="21"/>
                </a:lnTo>
                <a:lnTo>
                  <a:pt x="2497" y="21"/>
                </a:lnTo>
                <a:lnTo>
                  <a:pt x="2522" y="20"/>
                </a:lnTo>
                <a:lnTo>
                  <a:pt x="2546" y="14"/>
                </a:lnTo>
                <a:lnTo>
                  <a:pt x="2571" y="11"/>
                </a:lnTo>
                <a:lnTo>
                  <a:pt x="2596" y="11"/>
                </a:lnTo>
                <a:lnTo>
                  <a:pt x="2620" y="14"/>
                </a:lnTo>
                <a:lnTo>
                  <a:pt x="2644" y="17"/>
                </a:lnTo>
                <a:lnTo>
                  <a:pt x="2669" y="18"/>
                </a:lnTo>
                <a:lnTo>
                  <a:pt x="2694" y="15"/>
                </a:lnTo>
                <a:lnTo>
                  <a:pt x="2719" y="12"/>
                </a:lnTo>
                <a:lnTo>
                  <a:pt x="2743" y="11"/>
                </a:lnTo>
                <a:lnTo>
                  <a:pt x="2768" y="11"/>
                </a:lnTo>
                <a:lnTo>
                  <a:pt x="2793" y="11"/>
                </a:lnTo>
                <a:lnTo>
                  <a:pt x="2818" y="11"/>
                </a:lnTo>
                <a:lnTo>
                  <a:pt x="2842" y="10"/>
                </a:lnTo>
                <a:lnTo>
                  <a:pt x="2867" y="12"/>
                </a:lnTo>
                <a:lnTo>
                  <a:pt x="2892" y="14"/>
                </a:lnTo>
                <a:lnTo>
                  <a:pt x="2917" y="16"/>
                </a:lnTo>
                <a:lnTo>
                  <a:pt x="2941" y="18"/>
                </a:lnTo>
                <a:lnTo>
                  <a:pt x="2966" y="18"/>
                </a:lnTo>
                <a:lnTo>
                  <a:pt x="2991" y="20"/>
                </a:lnTo>
                <a:lnTo>
                  <a:pt x="3016" y="20"/>
                </a:lnTo>
                <a:lnTo>
                  <a:pt x="3040" y="21"/>
                </a:lnTo>
                <a:lnTo>
                  <a:pt x="3065" y="21"/>
                </a:lnTo>
                <a:lnTo>
                  <a:pt x="3090" y="22"/>
                </a:lnTo>
                <a:lnTo>
                  <a:pt x="3115" y="21"/>
                </a:lnTo>
                <a:lnTo>
                  <a:pt x="3139" y="19"/>
                </a:lnTo>
                <a:lnTo>
                  <a:pt x="3164" y="17"/>
                </a:lnTo>
                <a:lnTo>
                  <a:pt x="3189" y="17"/>
                </a:lnTo>
                <a:lnTo>
                  <a:pt x="3213" y="17"/>
                </a:lnTo>
                <a:lnTo>
                  <a:pt x="3238" y="18"/>
                </a:lnTo>
                <a:lnTo>
                  <a:pt x="3263" y="20"/>
                </a:lnTo>
                <a:lnTo>
                  <a:pt x="3288" y="21"/>
                </a:lnTo>
                <a:lnTo>
                  <a:pt x="3312" y="22"/>
                </a:lnTo>
                <a:lnTo>
                  <a:pt x="3337" y="19"/>
                </a:lnTo>
                <a:lnTo>
                  <a:pt x="3362" y="17"/>
                </a:lnTo>
                <a:lnTo>
                  <a:pt x="3387" y="13"/>
                </a:lnTo>
                <a:lnTo>
                  <a:pt x="3411" y="5"/>
                </a:lnTo>
                <a:lnTo>
                  <a:pt x="3436" y="6"/>
                </a:lnTo>
                <a:lnTo>
                  <a:pt x="3461" y="11"/>
                </a:lnTo>
                <a:lnTo>
                  <a:pt x="3485" y="13"/>
                </a:lnTo>
                <a:lnTo>
                  <a:pt x="3510" y="17"/>
                </a:lnTo>
                <a:lnTo>
                  <a:pt x="3534" y="18"/>
                </a:lnTo>
                <a:lnTo>
                  <a:pt x="3559" y="20"/>
                </a:lnTo>
                <a:lnTo>
                  <a:pt x="3584" y="21"/>
                </a:lnTo>
                <a:lnTo>
                  <a:pt x="3608" y="22"/>
                </a:lnTo>
                <a:lnTo>
                  <a:pt x="3633" y="23"/>
                </a:lnTo>
                <a:lnTo>
                  <a:pt x="3658" y="22"/>
                </a:lnTo>
                <a:lnTo>
                  <a:pt x="3683" y="21"/>
                </a:lnTo>
                <a:lnTo>
                  <a:pt x="3707" y="22"/>
                </a:lnTo>
                <a:lnTo>
                  <a:pt x="3732" y="21"/>
                </a:lnTo>
                <a:lnTo>
                  <a:pt x="3757" y="20"/>
                </a:lnTo>
                <a:lnTo>
                  <a:pt x="3781" y="19"/>
                </a:lnTo>
                <a:lnTo>
                  <a:pt x="3806" y="20"/>
                </a:lnTo>
                <a:lnTo>
                  <a:pt x="3831" y="21"/>
                </a:lnTo>
                <a:lnTo>
                  <a:pt x="3856" y="21"/>
                </a:lnTo>
                <a:lnTo>
                  <a:pt x="3880" y="21"/>
                </a:lnTo>
                <a:lnTo>
                  <a:pt x="3905" y="22"/>
                </a:lnTo>
                <a:lnTo>
                  <a:pt x="3930" y="19"/>
                </a:lnTo>
                <a:lnTo>
                  <a:pt x="3955" y="15"/>
                </a:lnTo>
                <a:lnTo>
                  <a:pt x="3979" y="12"/>
                </a:lnTo>
                <a:lnTo>
                  <a:pt x="4004" y="9"/>
                </a:lnTo>
                <a:lnTo>
                  <a:pt x="4029" y="9"/>
                </a:lnTo>
                <a:lnTo>
                  <a:pt x="4054" y="13"/>
                </a:lnTo>
                <a:lnTo>
                  <a:pt x="4078" y="15"/>
                </a:lnTo>
                <a:lnTo>
                  <a:pt x="4103" y="17"/>
                </a:lnTo>
                <a:lnTo>
                  <a:pt x="4128" y="20"/>
                </a:lnTo>
                <a:lnTo>
                  <a:pt x="4153" y="22"/>
                </a:lnTo>
                <a:lnTo>
                  <a:pt x="4153" y="24"/>
                </a:lnTo>
                <a:lnTo>
                  <a:pt x="4128" y="22"/>
                </a:lnTo>
                <a:lnTo>
                  <a:pt x="4103" y="19"/>
                </a:lnTo>
                <a:lnTo>
                  <a:pt x="4078" y="17"/>
                </a:lnTo>
                <a:lnTo>
                  <a:pt x="4054" y="15"/>
                </a:lnTo>
                <a:lnTo>
                  <a:pt x="4029" y="11"/>
                </a:lnTo>
                <a:lnTo>
                  <a:pt x="4004" y="11"/>
                </a:lnTo>
                <a:lnTo>
                  <a:pt x="3979" y="14"/>
                </a:lnTo>
                <a:lnTo>
                  <a:pt x="3955" y="17"/>
                </a:lnTo>
                <a:lnTo>
                  <a:pt x="3930" y="21"/>
                </a:lnTo>
                <a:lnTo>
                  <a:pt x="3905" y="23"/>
                </a:lnTo>
                <a:lnTo>
                  <a:pt x="3880" y="23"/>
                </a:lnTo>
                <a:lnTo>
                  <a:pt x="3856" y="23"/>
                </a:lnTo>
                <a:lnTo>
                  <a:pt x="3831" y="23"/>
                </a:lnTo>
                <a:lnTo>
                  <a:pt x="3806" y="21"/>
                </a:lnTo>
                <a:lnTo>
                  <a:pt x="3781" y="21"/>
                </a:lnTo>
                <a:lnTo>
                  <a:pt x="3757" y="22"/>
                </a:lnTo>
                <a:lnTo>
                  <a:pt x="3732" y="23"/>
                </a:lnTo>
                <a:lnTo>
                  <a:pt x="3707" y="24"/>
                </a:lnTo>
                <a:lnTo>
                  <a:pt x="3683" y="23"/>
                </a:lnTo>
                <a:lnTo>
                  <a:pt x="3658" y="24"/>
                </a:lnTo>
                <a:lnTo>
                  <a:pt x="3633" y="25"/>
                </a:lnTo>
                <a:lnTo>
                  <a:pt x="3608" y="24"/>
                </a:lnTo>
                <a:lnTo>
                  <a:pt x="3584" y="23"/>
                </a:lnTo>
                <a:lnTo>
                  <a:pt x="3559" y="22"/>
                </a:lnTo>
                <a:lnTo>
                  <a:pt x="3534" y="20"/>
                </a:lnTo>
                <a:lnTo>
                  <a:pt x="3510" y="17"/>
                </a:lnTo>
                <a:lnTo>
                  <a:pt x="3485" y="15"/>
                </a:lnTo>
                <a:lnTo>
                  <a:pt x="3461" y="13"/>
                </a:lnTo>
                <a:lnTo>
                  <a:pt x="3436" y="8"/>
                </a:lnTo>
                <a:lnTo>
                  <a:pt x="3411" y="7"/>
                </a:lnTo>
                <a:lnTo>
                  <a:pt x="3387" y="15"/>
                </a:lnTo>
                <a:lnTo>
                  <a:pt x="3362" y="18"/>
                </a:lnTo>
                <a:lnTo>
                  <a:pt x="3337" y="21"/>
                </a:lnTo>
                <a:lnTo>
                  <a:pt x="3312" y="23"/>
                </a:lnTo>
                <a:lnTo>
                  <a:pt x="3288" y="23"/>
                </a:lnTo>
                <a:lnTo>
                  <a:pt x="3263" y="22"/>
                </a:lnTo>
                <a:lnTo>
                  <a:pt x="3238" y="20"/>
                </a:lnTo>
                <a:lnTo>
                  <a:pt x="3213" y="19"/>
                </a:lnTo>
                <a:lnTo>
                  <a:pt x="3189" y="18"/>
                </a:lnTo>
                <a:lnTo>
                  <a:pt x="3164" y="18"/>
                </a:lnTo>
                <a:lnTo>
                  <a:pt x="3139" y="21"/>
                </a:lnTo>
                <a:lnTo>
                  <a:pt x="3115" y="23"/>
                </a:lnTo>
                <a:lnTo>
                  <a:pt x="3090" y="24"/>
                </a:lnTo>
                <a:lnTo>
                  <a:pt x="3065" y="23"/>
                </a:lnTo>
                <a:lnTo>
                  <a:pt x="3040" y="23"/>
                </a:lnTo>
                <a:lnTo>
                  <a:pt x="3016" y="21"/>
                </a:lnTo>
                <a:lnTo>
                  <a:pt x="2991" y="22"/>
                </a:lnTo>
                <a:lnTo>
                  <a:pt x="2966" y="20"/>
                </a:lnTo>
                <a:lnTo>
                  <a:pt x="2941" y="20"/>
                </a:lnTo>
                <a:lnTo>
                  <a:pt x="2917" y="17"/>
                </a:lnTo>
                <a:lnTo>
                  <a:pt x="2892" y="16"/>
                </a:lnTo>
                <a:lnTo>
                  <a:pt x="2867" y="13"/>
                </a:lnTo>
                <a:lnTo>
                  <a:pt x="2842" y="12"/>
                </a:lnTo>
                <a:lnTo>
                  <a:pt x="2818" y="13"/>
                </a:lnTo>
                <a:lnTo>
                  <a:pt x="2793" y="13"/>
                </a:lnTo>
                <a:lnTo>
                  <a:pt x="2768" y="13"/>
                </a:lnTo>
                <a:lnTo>
                  <a:pt x="2743" y="13"/>
                </a:lnTo>
                <a:lnTo>
                  <a:pt x="2719" y="13"/>
                </a:lnTo>
                <a:lnTo>
                  <a:pt x="2694" y="17"/>
                </a:lnTo>
                <a:lnTo>
                  <a:pt x="2669" y="20"/>
                </a:lnTo>
                <a:lnTo>
                  <a:pt x="2644" y="19"/>
                </a:lnTo>
                <a:lnTo>
                  <a:pt x="2620" y="15"/>
                </a:lnTo>
                <a:lnTo>
                  <a:pt x="2596" y="13"/>
                </a:lnTo>
                <a:lnTo>
                  <a:pt x="2571" y="13"/>
                </a:lnTo>
                <a:lnTo>
                  <a:pt x="2546" y="16"/>
                </a:lnTo>
                <a:lnTo>
                  <a:pt x="2522" y="22"/>
                </a:lnTo>
                <a:lnTo>
                  <a:pt x="2497" y="23"/>
                </a:lnTo>
                <a:lnTo>
                  <a:pt x="2472" y="23"/>
                </a:lnTo>
                <a:lnTo>
                  <a:pt x="2448" y="23"/>
                </a:lnTo>
                <a:lnTo>
                  <a:pt x="2423" y="23"/>
                </a:lnTo>
                <a:lnTo>
                  <a:pt x="2398" y="23"/>
                </a:lnTo>
                <a:lnTo>
                  <a:pt x="2373" y="21"/>
                </a:lnTo>
                <a:lnTo>
                  <a:pt x="2349" y="19"/>
                </a:lnTo>
                <a:lnTo>
                  <a:pt x="2324" y="17"/>
                </a:lnTo>
                <a:lnTo>
                  <a:pt x="2299" y="10"/>
                </a:lnTo>
                <a:lnTo>
                  <a:pt x="2274" y="4"/>
                </a:lnTo>
                <a:lnTo>
                  <a:pt x="2250" y="2"/>
                </a:lnTo>
                <a:lnTo>
                  <a:pt x="2225" y="2"/>
                </a:lnTo>
                <a:lnTo>
                  <a:pt x="2200" y="4"/>
                </a:lnTo>
                <a:lnTo>
                  <a:pt x="2175" y="7"/>
                </a:lnTo>
                <a:lnTo>
                  <a:pt x="2151" y="11"/>
                </a:lnTo>
                <a:lnTo>
                  <a:pt x="2126" y="14"/>
                </a:lnTo>
                <a:lnTo>
                  <a:pt x="2101" y="16"/>
                </a:lnTo>
                <a:lnTo>
                  <a:pt x="2076" y="12"/>
                </a:lnTo>
                <a:lnTo>
                  <a:pt x="2052" y="14"/>
                </a:lnTo>
                <a:lnTo>
                  <a:pt x="2027" y="9"/>
                </a:lnTo>
                <a:lnTo>
                  <a:pt x="2002" y="6"/>
                </a:lnTo>
                <a:lnTo>
                  <a:pt x="1977" y="4"/>
                </a:lnTo>
                <a:lnTo>
                  <a:pt x="1953" y="11"/>
                </a:lnTo>
                <a:lnTo>
                  <a:pt x="1928" y="22"/>
                </a:lnTo>
                <a:lnTo>
                  <a:pt x="1903" y="22"/>
                </a:lnTo>
                <a:lnTo>
                  <a:pt x="1879" y="23"/>
                </a:lnTo>
                <a:lnTo>
                  <a:pt x="1854" y="23"/>
                </a:lnTo>
                <a:lnTo>
                  <a:pt x="1829" y="23"/>
                </a:lnTo>
                <a:lnTo>
                  <a:pt x="1804" y="22"/>
                </a:lnTo>
                <a:lnTo>
                  <a:pt x="1780" y="19"/>
                </a:lnTo>
                <a:lnTo>
                  <a:pt x="1755" y="17"/>
                </a:lnTo>
                <a:lnTo>
                  <a:pt x="1730" y="15"/>
                </a:lnTo>
                <a:lnTo>
                  <a:pt x="1706" y="8"/>
                </a:lnTo>
                <a:lnTo>
                  <a:pt x="1681" y="4"/>
                </a:lnTo>
                <a:lnTo>
                  <a:pt x="1657" y="2"/>
                </a:lnTo>
                <a:lnTo>
                  <a:pt x="1632" y="2"/>
                </a:lnTo>
                <a:lnTo>
                  <a:pt x="1607" y="2"/>
                </a:lnTo>
                <a:lnTo>
                  <a:pt x="1583" y="7"/>
                </a:lnTo>
                <a:lnTo>
                  <a:pt x="1558" y="11"/>
                </a:lnTo>
                <a:lnTo>
                  <a:pt x="1533" y="10"/>
                </a:lnTo>
                <a:lnTo>
                  <a:pt x="1508" y="11"/>
                </a:lnTo>
                <a:lnTo>
                  <a:pt x="1484" y="11"/>
                </a:lnTo>
                <a:lnTo>
                  <a:pt x="1459" y="9"/>
                </a:lnTo>
                <a:lnTo>
                  <a:pt x="1434" y="10"/>
                </a:lnTo>
                <a:lnTo>
                  <a:pt x="1409" y="7"/>
                </a:lnTo>
                <a:lnTo>
                  <a:pt x="1385" y="8"/>
                </a:lnTo>
                <a:lnTo>
                  <a:pt x="1360" y="10"/>
                </a:lnTo>
                <a:lnTo>
                  <a:pt x="1335" y="19"/>
                </a:lnTo>
                <a:lnTo>
                  <a:pt x="1311" y="23"/>
                </a:lnTo>
                <a:lnTo>
                  <a:pt x="1286" y="23"/>
                </a:lnTo>
                <a:lnTo>
                  <a:pt x="1261" y="22"/>
                </a:lnTo>
                <a:lnTo>
                  <a:pt x="1236" y="22"/>
                </a:lnTo>
                <a:lnTo>
                  <a:pt x="1212" y="21"/>
                </a:lnTo>
                <a:lnTo>
                  <a:pt x="1187" y="20"/>
                </a:lnTo>
                <a:lnTo>
                  <a:pt x="1162" y="18"/>
                </a:lnTo>
                <a:lnTo>
                  <a:pt x="1137" y="14"/>
                </a:lnTo>
                <a:lnTo>
                  <a:pt x="1113" y="12"/>
                </a:lnTo>
                <a:lnTo>
                  <a:pt x="1088" y="9"/>
                </a:lnTo>
                <a:lnTo>
                  <a:pt x="1063" y="6"/>
                </a:lnTo>
                <a:lnTo>
                  <a:pt x="1038" y="6"/>
                </a:lnTo>
                <a:lnTo>
                  <a:pt x="1014" y="9"/>
                </a:lnTo>
                <a:lnTo>
                  <a:pt x="989" y="13"/>
                </a:lnTo>
                <a:lnTo>
                  <a:pt x="964" y="17"/>
                </a:lnTo>
                <a:lnTo>
                  <a:pt x="939" y="17"/>
                </a:lnTo>
                <a:lnTo>
                  <a:pt x="915" y="20"/>
                </a:lnTo>
                <a:lnTo>
                  <a:pt x="890" y="20"/>
                </a:lnTo>
                <a:lnTo>
                  <a:pt x="865" y="17"/>
                </a:lnTo>
                <a:lnTo>
                  <a:pt x="840" y="18"/>
                </a:lnTo>
                <a:lnTo>
                  <a:pt x="816" y="18"/>
                </a:lnTo>
                <a:lnTo>
                  <a:pt x="792" y="14"/>
                </a:lnTo>
                <a:lnTo>
                  <a:pt x="767" y="17"/>
                </a:lnTo>
                <a:lnTo>
                  <a:pt x="742" y="23"/>
                </a:lnTo>
                <a:lnTo>
                  <a:pt x="718" y="24"/>
                </a:lnTo>
                <a:lnTo>
                  <a:pt x="693" y="26"/>
                </a:lnTo>
                <a:lnTo>
                  <a:pt x="668" y="26"/>
                </a:lnTo>
                <a:lnTo>
                  <a:pt x="644" y="26"/>
                </a:lnTo>
                <a:lnTo>
                  <a:pt x="619" y="24"/>
                </a:lnTo>
                <a:lnTo>
                  <a:pt x="594" y="24"/>
                </a:lnTo>
                <a:lnTo>
                  <a:pt x="569" y="23"/>
                </a:lnTo>
                <a:lnTo>
                  <a:pt x="545" y="22"/>
                </a:lnTo>
                <a:lnTo>
                  <a:pt x="520" y="18"/>
                </a:lnTo>
                <a:lnTo>
                  <a:pt x="495" y="13"/>
                </a:lnTo>
                <a:lnTo>
                  <a:pt x="470" y="8"/>
                </a:lnTo>
                <a:lnTo>
                  <a:pt x="446" y="7"/>
                </a:lnTo>
                <a:lnTo>
                  <a:pt x="421" y="10"/>
                </a:lnTo>
                <a:lnTo>
                  <a:pt x="396" y="17"/>
                </a:lnTo>
                <a:lnTo>
                  <a:pt x="371" y="24"/>
                </a:lnTo>
                <a:lnTo>
                  <a:pt x="347" y="24"/>
                </a:lnTo>
                <a:lnTo>
                  <a:pt x="322" y="24"/>
                </a:lnTo>
                <a:lnTo>
                  <a:pt x="297" y="24"/>
                </a:lnTo>
                <a:lnTo>
                  <a:pt x="272" y="20"/>
                </a:lnTo>
                <a:lnTo>
                  <a:pt x="248" y="19"/>
                </a:lnTo>
                <a:lnTo>
                  <a:pt x="223" y="15"/>
                </a:lnTo>
                <a:lnTo>
                  <a:pt x="198" y="14"/>
                </a:lnTo>
                <a:lnTo>
                  <a:pt x="173" y="18"/>
                </a:lnTo>
                <a:lnTo>
                  <a:pt x="149" y="23"/>
                </a:lnTo>
                <a:lnTo>
                  <a:pt x="124" y="24"/>
                </a:lnTo>
                <a:lnTo>
                  <a:pt x="99" y="24"/>
                </a:lnTo>
                <a:lnTo>
                  <a:pt x="75" y="25"/>
                </a:lnTo>
                <a:lnTo>
                  <a:pt x="50" y="24"/>
                </a:lnTo>
                <a:lnTo>
                  <a:pt x="25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9E48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95" name="Freeform 11">
            <a:extLst>
              <a:ext uri="{FF2B5EF4-FFF2-40B4-BE49-F238E27FC236}">
                <a16:creationId xmlns:a16="http://schemas.microsoft.com/office/drawing/2014/main" id="{C023317C-026F-5F87-B33D-81B6C78612BA}"/>
              </a:ext>
            </a:extLst>
          </p:cNvPr>
          <p:cNvSpPr>
            <a:spLocks/>
          </p:cNvSpPr>
          <p:nvPr/>
        </p:nvSpPr>
        <p:spPr bwMode="auto">
          <a:xfrm>
            <a:off x="8474480" y="4992894"/>
            <a:ext cx="3022120" cy="585994"/>
          </a:xfrm>
          <a:custGeom>
            <a:avLst/>
            <a:gdLst>
              <a:gd name="T0" fmla="*/ 124 w 4153"/>
              <a:gd name="T1" fmla="*/ 278 h 288"/>
              <a:gd name="T2" fmla="*/ 272 w 4153"/>
              <a:gd name="T3" fmla="*/ 277 h 288"/>
              <a:gd name="T4" fmla="*/ 421 w 4153"/>
              <a:gd name="T5" fmla="*/ 266 h 288"/>
              <a:gd name="T6" fmla="*/ 569 w 4153"/>
              <a:gd name="T7" fmla="*/ 194 h 288"/>
              <a:gd name="T8" fmla="*/ 718 w 4153"/>
              <a:gd name="T9" fmla="*/ 243 h 288"/>
              <a:gd name="T10" fmla="*/ 865 w 4153"/>
              <a:gd name="T11" fmla="*/ 232 h 288"/>
              <a:gd name="T12" fmla="*/ 1014 w 4153"/>
              <a:gd name="T13" fmla="*/ 254 h 288"/>
              <a:gd name="T14" fmla="*/ 1162 w 4153"/>
              <a:gd name="T15" fmla="*/ 271 h 288"/>
              <a:gd name="T16" fmla="*/ 1311 w 4153"/>
              <a:gd name="T17" fmla="*/ 285 h 288"/>
              <a:gd name="T18" fmla="*/ 1459 w 4153"/>
              <a:gd name="T19" fmla="*/ 271 h 288"/>
              <a:gd name="T20" fmla="*/ 1607 w 4153"/>
              <a:gd name="T21" fmla="*/ 264 h 288"/>
              <a:gd name="T22" fmla="*/ 1755 w 4153"/>
              <a:gd name="T23" fmla="*/ 279 h 288"/>
              <a:gd name="T24" fmla="*/ 1903 w 4153"/>
              <a:gd name="T25" fmla="*/ 278 h 288"/>
              <a:gd name="T26" fmla="*/ 2052 w 4153"/>
              <a:gd name="T27" fmla="*/ 261 h 288"/>
              <a:gd name="T28" fmla="*/ 2200 w 4153"/>
              <a:gd name="T29" fmla="*/ 246 h 288"/>
              <a:gd name="T30" fmla="*/ 2349 w 4153"/>
              <a:gd name="T31" fmla="*/ 159 h 288"/>
              <a:gd name="T32" fmla="*/ 2497 w 4153"/>
              <a:gd name="T33" fmla="*/ 153 h 288"/>
              <a:gd name="T34" fmla="*/ 2644 w 4153"/>
              <a:gd name="T35" fmla="*/ 6 h 288"/>
              <a:gd name="T36" fmla="*/ 2793 w 4153"/>
              <a:gd name="T37" fmla="*/ 5 h 288"/>
              <a:gd name="T38" fmla="*/ 2941 w 4153"/>
              <a:gd name="T39" fmla="*/ 102 h 288"/>
              <a:gd name="T40" fmla="*/ 3090 w 4153"/>
              <a:gd name="T41" fmla="*/ 145 h 288"/>
              <a:gd name="T42" fmla="*/ 3238 w 4153"/>
              <a:gd name="T43" fmla="*/ 221 h 288"/>
              <a:gd name="T44" fmla="*/ 3387 w 4153"/>
              <a:gd name="T45" fmla="*/ 223 h 288"/>
              <a:gd name="T46" fmla="*/ 3534 w 4153"/>
              <a:gd name="T47" fmla="*/ 229 h 288"/>
              <a:gd name="T48" fmla="*/ 3683 w 4153"/>
              <a:gd name="T49" fmla="*/ 222 h 288"/>
              <a:gd name="T50" fmla="*/ 3831 w 4153"/>
              <a:gd name="T51" fmla="*/ 198 h 288"/>
              <a:gd name="T52" fmla="*/ 3979 w 4153"/>
              <a:gd name="T53" fmla="*/ 214 h 288"/>
              <a:gd name="T54" fmla="*/ 4128 w 4153"/>
              <a:gd name="T55" fmla="*/ 210 h 288"/>
              <a:gd name="T56" fmla="*/ 4054 w 4153"/>
              <a:gd name="T57" fmla="*/ 277 h 288"/>
              <a:gd name="T58" fmla="*/ 3905 w 4153"/>
              <a:gd name="T59" fmla="*/ 286 h 288"/>
              <a:gd name="T60" fmla="*/ 3757 w 4153"/>
              <a:gd name="T61" fmla="*/ 284 h 288"/>
              <a:gd name="T62" fmla="*/ 3608 w 4153"/>
              <a:gd name="T63" fmla="*/ 286 h 288"/>
              <a:gd name="T64" fmla="*/ 3461 w 4153"/>
              <a:gd name="T65" fmla="*/ 275 h 288"/>
              <a:gd name="T66" fmla="*/ 3312 w 4153"/>
              <a:gd name="T67" fmla="*/ 286 h 288"/>
              <a:gd name="T68" fmla="*/ 3164 w 4153"/>
              <a:gd name="T69" fmla="*/ 281 h 288"/>
              <a:gd name="T70" fmla="*/ 3016 w 4153"/>
              <a:gd name="T71" fmla="*/ 284 h 288"/>
              <a:gd name="T72" fmla="*/ 2867 w 4153"/>
              <a:gd name="T73" fmla="*/ 276 h 288"/>
              <a:gd name="T74" fmla="*/ 2719 w 4153"/>
              <a:gd name="T75" fmla="*/ 276 h 288"/>
              <a:gd name="T76" fmla="*/ 2571 w 4153"/>
              <a:gd name="T77" fmla="*/ 275 h 288"/>
              <a:gd name="T78" fmla="*/ 2423 w 4153"/>
              <a:gd name="T79" fmla="*/ 285 h 288"/>
              <a:gd name="T80" fmla="*/ 2274 w 4153"/>
              <a:gd name="T81" fmla="*/ 266 h 288"/>
              <a:gd name="T82" fmla="*/ 2126 w 4153"/>
              <a:gd name="T83" fmla="*/ 276 h 288"/>
              <a:gd name="T84" fmla="*/ 1977 w 4153"/>
              <a:gd name="T85" fmla="*/ 266 h 288"/>
              <a:gd name="T86" fmla="*/ 1829 w 4153"/>
              <a:gd name="T87" fmla="*/ 285 h 288"/>
              <a:gd name="T88" fmla="*/ 1681 w 4153"/>
              <a:gd name="T89" fmla="*/ 266 h 288"/>
              <a:gd name="T90" fmla="*/ 1533 w 4153"/>
              <a:gd name="T91" fmla="*/ 273 h 288"/>
              <a:gd name="T92" fmla="*/ 1385 w 4153"/>
              <a:gd name="T93" fmla="*/ 270 h 288"/>
              <a:gd name="T94" fmla="*/ 1236 w 4153"/>
              <a:gd name="T95" fmla="*/ 285 h 288"/>
              <a:gd name="T96" fmla="*/ 1088 w 4153"/>
              <a:gd name="T97" fmla="*/ 271 h 288"/>
              <a:gd name="T98" fmla="*/ 939 w 4153"/>
              <a:gd name="T99" fmla="*/ 280 h 288"/>
              <a:gd name="T100" fmla="*/ 792 w 4153"/>
              <a:gd name="T101" fmla="*/ 276 h 288"/>
              <a:gd name="T102" fmla="*/ 644 w 4153"/>
              <a:gd name="T103" fmla="*/ 288 h 288"/>
              <a:gd name="T104" fmla="*/ 495 w 4153"/>
              <a:gd name="T105" fmla="*/ 275 h 288"/>
              <a:gd name="T106" fmla="*/ 347 w 4153"/>
              <a:gd name="T107" fmla="*/ 286 h 288"/>
              <a:gd name="T108" fmla="*/ 198 w 4153"/>
              <a:gd name="T109" fmla="*/ 277 h 288"/>
              <a:gd name="T110" fmla="*/ 50 w 4153"/>
              <a:gd name="T111" fmla="*/ 28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288">
                <a:moveTo>
                  <a:pt x="0" y="223"/>
                </a:moveTo>
                <a:lnTo>
                  <a:pt x="25" y="242"/>
                </a:lnTo>
                <a:lnTo>
                  <a:pt x="50" y="253"/>
                </a:lnTo>
                <a:lnTo>
                  <a:pt x="75" y="263"/>
                </a:lnTo>
                <a:lnTo>
                  <a:pt x="99" y="272"/>
                </a:lnTo>
                <a:lnTo>
                  <a:pt x="124" y="278"/>
                </a:lnTo>
                <a:lnTo>
                  <a:pt x="149" y="281"/>
                </a:lnTo>
                <a:lnTo>
                  <a:pt x="173" y="279"/>
                </a:lnTo>
                <a:lnTo>
                  <a:pt x="198" y="272"/>
                </a:lnTo>
                <a:lnTo>
                  <a:pt x="223" y="272"/>
                </a:lnTo>
                <a:lnTo>
                  <a:pt x="248" y="275"/>
                </a:lnTo>
                <a:lnTo>
                  <a:pt x="272" y="277"/>
                </a:lnTo>
                <a:lnTo>
                  <a:pt x="297" y="279"/>
                </a:lnTo>
                <a:lnTo>
                  <a:pt x="322" y="279"/>
                </a:lnTo>
                <a:lnTo>
                  <a:pt x="347" y="281"/>
                </a:lnTo>
                <a:lnTo>
                  <a:pt x="371" y="281"/>
                </a:lnTo>
                <a:lnTo>
                  <a:pt x="396" y="276"/>
                </a:lnTo>
                <a:lnTo>
                  <a:pt x="421" y="266"/>
                </a:lnTo>
                <a:lnTo>
                  <a:pt x="446" y="259"/>
                </a:lnTo>
                <a:lnTo>
                  <a:pt x="470" y="254"/>
                </a:lnTo>
                <a:lnTo>
                  <a:pt x="495" y="239"/>
                </a:lnTo>
                <a:lnTo>
                  <a:pt x="520" y="219"/>
                </a:lnTo>
                <a:lnTo>
                  <a:pt x="545" y="205"/>
                </a:lnTo>
                <a:lnTo>
                  <a:pt x="569" y="194"/>
                </a:lnTo>
                <a:lnTo>
                  <a:pt x="594" y="192"/>
                </a:lnTo>
                <a:lnTo>
                  <a:pt x="619" y="198"/>
                </a:lnTo>
                <a:lnTo>
                  <a:pt x="644" y="204"/>
                </a:lnTo>
                <a:lnTo>
                  <a:pt x="668" y="211"/>
                </a:lnTo>
                <a:lnTo>
                  <a:pt x="693" y="230"/>
                </a:lnTo>
                <a:lnTo>
                  <a:pt x="718" y="243"/>
                </a:lnTo>
                <a:lnTo>
                  <a:pt x="742" y="250"/>
                </a:lnTo>
                <a:lnTo>
                  <a:pt x="767" y="248"/>
                </a:lnTo>
                <a:lnTo>
                  <a:pt x="792" y="240"/>
                </a:lnTo>
                <a:lnTo>
                  <a:pt x="816" y="233"/>
                </a:lnTo>
                <a:lnTo>
                  <a:pt x="840" y="228"/>
                </a:lnTo>
                <a:lnTo>
                  <a:pt x="865" y="232"/>
                </a:lnTo>
                <a:lnTo>
                  <a:pt x="890" y="241"/>
                </a:lnTo>
                <a:lnTo>
                  <a:pt x="915" y="255"/>
                </a:lnTo>
                <a:lnTo>
                  <a:pt x="939" y="262"/>
                </a:lnTo>
                <a:lnTo>
                  <a:pt x="964" y="267"/>
                </a:lnTo>
                <a:lnTo>
                  <a:pt x="989" y="263"/>
                </a:lnTo>
                <a:lnTo>
                  <a:pt x="1014" y="254"/>
                </a:lnTo>
                <a:lnTo>
                  <a:pt x="1038" y="247"/>
                </a:lnTo>
                <a:lnTo>
                  <a:pt x="1063" y="249"/>
                </a:lnTo>
                <a:lnTo>
                  <a:pt x="1088" y="256"/>
                </a:lnTo>
                <a:lnTo>
                  <a:pt x="1113" y="261"/>
                </a:lnTo>
                <a:lnTo>
                  <a:pt x="1137" y="266"/>
                </a:lnTo>
                <a:lnTo>
                  <a:pt x="1162" y="271"/>
                </a:lnTo>
                <a:lnTo>
                  <a:pt x="1187" y="277"/>
                </a:lnTo>
                <a:lnTo>
                  <a:pt x="1212" y="281"/>
                </a:lnTo>
                <a:lnTo>
                  <a:pt x="1236" y="284"/>
                </a:lnTo>
                <a:lnTo>
                  <a:pt x="1261" y="284"/>
                </a:lnTo>
                <a:lnTo>
                  <a:pt x="1286" y="285"/>
                </a:lnTo>
                <a:lnTo>
                  <a:pt x="1311" y="285"/>
                </a:lnTo>
                <a:lnTo>
                  <a:pt x="1335" y="281"/>
                </a:lnTo>
                <a:lnTo>
                  <a:pt x="1360" y="272"/>
                </a:lnTo>
                <a:lnTo>
                  <a:pt x="1385" y="270"/>
                </a:lnTo>
                <a:lnTo>
                  <a:pt x="1409" y="269"/>
                </a:lnTo>
                <a:lnTo>
                  <a:pt x="1434" y="271"/>
                </a:lnTo>
                <a:lnTo>
                  <a:pt x="1459" y="271"/>
                </a:lnTo>
                <a:lnTo>
                  <a:pt x="1484" y="273"/>
                </a:lnTo>
                <a:lnTo>
                  <a:pt x="1508" y="273"/>
                </a:lnTo>
                <a:lnTo>
                  <a:pt x="1533" y="273"/>
                </a:lnTo>
                <a:lnTo>
                  <a:pt x="1558" y="273"/>
                </a:lnTo>
                <a:lnTo>
                  <a:pt x="1583" y="269"/>
                </a:lnTo>
                <a:lnTo>
                  <a:pt x="1607" y="264"/>
                </a:lnTo>
                <a:lnTo>
                  <a:pt x="1632" y="264"/>
                </a:lnTo>
                <a:lnTo>
                  <a:pt x="1657" y="264"/>
                </a:lnTo>
                <a:lnTo>
                  <a:pt x="1681" y="266"/>
                </a:lnTo>
                <a:lnTo>
                  <a:pt x="1706" y="270"/>
                </a:lnTo>
                <a:lnTo>
                  <a:pt x="1730" y="276"/>
                </a:lnTo>
                <a:lnTo>
                  <a:pt x="1755" y="279"/>
                </a:lnTo>
                <a:lnTo>
                  <a:pt x="1780" y="281"/>
                </a:lnTo>
                <a:lnTo>
                  <a:pt x="1804" y="282"/>
                </a:lnTo>
                <a:lnTo>
                  <a:pt x="1829" y="281"/>
                </a:lnTo>
                <a:lnTo>
                  <a:pt x="1854" y="280"/>
                </a:lnTo>
                <a:lnTo>
                  <a:pt x="1879" y="280"/>
                </a:lnTo>
                <a:lnTo>
                  <a:pt x="1903" y="278"/>
                </a:lnTo>
                <a:lnTo>
                  <a:pt x="1928" y="273"/>
                </a:lnTo>
                <a:lnTo>
                  <a:pt x="1953" y="261"/>
                </a:lnTo>
                <a:lnTo>
                  <a:pt x="1977" y="251"/>
                </a:lnTo>
                <a:lnTo>
                  <a:pt x="2002" y="252"/>
                </a:lnTo>
                <a:lnTo>
                  <a:pt x="2027" y="259"/>
                </a:lnTo>
                <a:lnTo>
                  <a:pt x="2052" y="261"/>
                </a:lnTo>
                <a:lnTo>
                  <a:pt x="2076" y="249"/>
                </a:lnTo>
                <a:lnTo>
                  <a:pt x="2101" y="247"/>
                </a:lnTo>
                <a:lnTo>
                  <a:pt x="2126" y="250"/>
                </a:lnTo>
                <a:lnTo>
                  <a:pt x="2151" y="253"/>
                </a:lnTo>
                <a:lnTo>
                  <a:pt x="2175" y="252"/>
                </a:lnTo>
                <a:lnTo>
                  <a:pt x="2200" y="246"/>
                </a:lnTo>
                <a:lnTo>
                  <a:pt x="2225" y="233"/>
                </a:lnTo>
                <a:lnTo>
                  <a:pt x="2250" y="220"/>
                </a:lnTo>
                <a:lnTo>
                  <a:pt x="2274" y="210"/>
                </a:lnTo>
                <a:lnTo>
                  <a:pt x="2299" y="199"/>
                </a:lnTo>
                <a:lnTo>
                  <a:pt x="2324" y="182"/>
                </a:lnTo>
                <a:lnTo>
                  <a:pt x="2349" y="159"/>
                </a:lnTo>
                <a:lnTo>
                  <a:pt x="2373" y="155"/>
                </a:lnTo>
                <a:lnTo>
                  <a:pt x="2398" y="146"/>
                </a:lnTo>
                <a:lnTo>
                  <a:pt x="2423" y="154"/>
                </a:lnTo>
                <a:lnTo>
                  <a:pt x="2448" y="166"/>
                </a:lnTo>
                <a:lnTo>
                  <a:pt x="2472" y="175"/>
                </a:lnTo>
                <a:lnTo>
                  <a:pt x="2497" y="153"/>
                </a:lnTo>
                <a:lnTo>
                  <a:pt x="2522" y="142"/>
                </a:lnTo>
                <a:lnTo>
                  <a:pt x="2546" y="112"/>
                </a:lnTo>
                <a:lnTo>
                  <a:pt x="2571" y="78"/>
                </a:lnTo>
                <a:lnTo>
                  <a:pt x="2596" y="44"/>
                </a:lnTo>
                <a:lnTo>
                  <a:pt x="2620" y="3"/>
                </a:lnTo>
                <a:lnTo>
                  <a:pt x="2644" y="6"/>
                </a:lnTo>
                <a:lnTo>
                  <a:pt x="2669" y="24"/>
                </a:lnTo>
                <a:lnTo>
                  <a:pt x="2694" y="53"/>
                </a:lnTo>
                <a:lnTo>
                  <a:pt x="2719" y="49"/>
                </a:lnTo>
                <a:lnTo>
                  <a:pt x="2743" y="45"/>
                </a:lnTo>
                <a:lnTo>
                  <a:pt x="2768" y="35"/>
                </a:lnTo>
                <a:lnTo>
                  <a:pt x="2793" y="5"/>
                </a:lnTo>
                <a:lnTo>
                  <a:pt x="2818" y="1"/>
                </a:lnTo>
                <a:lnTo>
                  <a:pt x="2842" y="12"/>
                </a:lnTo>
                <a:lnTo>
                  <a:pt x="2867" y="0"/>
                </a:lnTo>
                <a:lnTo>
                  <a:pt x="2892" y="19"/>
                </a:lnTo>
                <a:lnTo>
                  <a:pt x="2917" y="55"/>
                </a:lnTo>
                <a:lnTo>
                  <a:pt x="2941" y="102"/>
                </a:lnTo>
                <a:lnTo>
                  <a:pt x="2966" y="136"/>
                </a:lnTo>
                <a:lnTo>
                  <a:pt x="2991" y="150"/>
                </a:lnTo>
                <a:lnTo>
                  <a:pt x="3016" y="149"/>
                </a:lnTo>
                <a:lnTo>
                  <a:pt x="3040" y="162"/>
                </a:lnTo>
                <a:lnTo>
                  <a:pt x="3065" y="153"/>
                </a:lnTo>
                <a:lnTo>
                  <a:pt x="3090" y="145"/>
                </a:lnTo>
                <a:lnTo>
                  <a:pt x="3115" y="151"/>
                </a:lnTo>
                <a:lnTo>
                  <a:pt x="3139" y="172"/>
                </a:lnTo>
                <a:lnTo>
                  <a:pt x="3164" y="188"/>
                </a:lnTo>
                <a:lnTo>
                  <a:pt x="3189" y="205"/>
                </a:lnTo>
                <a:lnTo>
                  <a:pt x="3213" y="213"/>
                </a:lnTo>
                <a:lnTo>
                  <a:pt x="3238" y="221"/>
                </a:lnTo>
                <a:lnTo>
                  <a:pt x="3263" y="228"/>
                </a:lnTo>
                <a:lnTo>
                  <a:pt x="3288" y="230"/>
                </a:lnTo>
                <a:lnTo>
                  <a:pt x="3312" y="234"/>
                </a:lnTo>
                <a:lnTo>
                  <a:pt x="3337" y="232"/>
                </a:lnTo>
                <a:lnTo>
                  <a:pt x="3362" y="231"/>
                </a:lnTo>
                <a:lnTo>
                  <a:pt x="3387" y="223"/>
                </a:lnTo>
                <a:lnTo>
                  <a:pt x="3411" y="208"/>
                </a:lnTo>
                <a:lnTo>
                  <a:pt x="3436" y="205"/>
                </a:lnTo>
                <a:lnTo>
                  <a:pt x="3461" y="209"/>
                </a:lnTo>
                <a:lnTo>
                  <a:pt x="3485" y="217"/>
                </a:lnTo>
                <a:lnTo>
                  <a:pt x="3510" y="224"/>
                </a:lnTo>
                <a:lnTo>
                  <a:pt x="3534" y="229"/>
                </a:lnTo>
                <a:lnTo>
                  <a:pt x="3559" y="237"/>
                </a:lnTo>
                <a:lnTo>
                  <a:pt x="3584" y="242"/>
                </a:lnTo>
                <a:lnTo>
                  <a:pt x="3608" y="245"/>
                </a:lnTo>
                <a:lnTo>
                  <a:pt x="3633" y="239"/>
                </a:lnTo>
                <a:lnTo>
                  <a:pt x="3658" y="229"/>
                </a:lnTo>
                <a:lnTo>
                  <a:pt x="3683" y="222"/>
                </a:lnTo>
                <a:lnTo>
                  <a:pt x="3707" y="217"/>
                </a:lnTo>
                <a:lnTo>
                  <a:pt x="3732" y="213"/>
                </a:lnTo>
                <a:lnTo>
                  <a:pt x="3757" y="199"/>
                </a:lnTo>
                <a:lnTo>
                  <a:pt x="3781" y="185"/>
                </a:lnTo>
                <a:lnTo>
                  <a:pt x="3806" y="185"/>
                </a:lnTo>
                <a:lnTo>
                  <a:pt x="3831" y="198"/>
                </a:lnTo>
                <a:lnTo>
                  <a:pt x="3856" y="210"/>
                </a:lnTo>
                <a:lnTo>
                  <a:pt x="3880" y="211"/>
                </a:lnTo>
                <a:lnTo>
                  <a:pt x="3905" y="195"/>
                </a:lnTo>
                <a:lnTo>
                  <a:pt x="3930" y="207"/>
                </a:lnTo>
                <a:lnTo>
                  <a:pt x="3955" y="217"/>
                </a:lnTo>
                <a:lnTo>
                  <a:pt x="3979" y="214"/>
                </a:lnTo>
                <a:lnTo>
                  <a:pt x="4004" y="207"/>
                </a:lnTo>
                <a:lnTo>
                  <a:pt x="4029" y="208"/>
                </a:lnTo>
                <a:lnTo>
                  <a:pt x="4054" y="191"/>
                </a:lnTo>
                <a:lnTo>
                  <a:pt x="4078" y="184"/>
                </a:lnTo>
                <a:lnTo>
                  <a:pt x="4103" y="206"/>
                </a:lnTo>
                <a:lnTo>
                  <a:pt x="4128" y="210"/>
                </a:lnTo>
                <a:lnTo>
                  <a:pt x="4153" y="191"/>
                </a:lnTo>
                <a:lnTo>
                  <a:pt x="4153" y="286"/>
                </a:lnTo>
                <a:lnTo>
                  <a:pt x="4128" y="284"/>
                </a:lnTo>
                <a:lnTo>
                  <a:pt x="4103" y="281"/>
                </a:lnTo>
                <a:lnTo>
                  <a:pt x="4078" y="279"/>
                </a:lnTo>
                <a:lnTo>
                  <a:pt x="4054" y="277"/>
                </a:lnTo>
                <a:lnTo>
                  <a:pt x="4029" y="273"/>
                </a:lnTo>
                <a:lnTo>
                  <a:pt x="4004" y="273"/>
                </a:lnTo>
                <a:lnTo>
                  <a:pt x="3979" y="276"/>
                </a:lnTo>
                <a:lnTo>
                  <a:pt x="3955" y="279"/>
                </a:lnTo>
                <a:lnTo>
                  <a:pt x="3930" y="283"/>
                </a:lnTo>
                <a:lnTo>
                  <a:pt x="3905" y="286"/>
                </a:lnTo>
                <a:lnTo>
                  <a:pt x="3880" y="285"/>
                </a:lnTo>
                <a:lnTo>
                  <a:pt x="3856" y="285"/>
                </a:lnTo>
                <a:lnTo>
                  <a:pt x="3831" y="285"/>
                </a:lnTo>
                <a:lnTo>
                  <a:pt x="3806" y="284"/>
                </a:lnTo>
                <a:lnTo>
                  <a:pt x="3781" y="283"/>
                </a:lnTo>
                <a:lnTo>
                  <a:pt x="3757" y="284"/>
                </a:lnTo>
                <a:lnTo>
                  <a:pt x="3732" y="285"/>
                </a:lnTo>
                <a:lnTo>
                  <a:pt x="3707" y="286"/>
                </a:lnTo>
                <a:lnTo>
                  <a:pt x="3683" y="285"/>
                </a:lnTo>
                <a:lnTo>
                  <a:pt x="3658" y="286"/>
                </a:lnTo>
                <a:lnTo>
                  <a:pt x="3633" y="287"/>
                </a:lnTo>
                <a:lnTo>
                  <a:pt x="3608" y="286"/>
                </a:lnTo>
                <a:lnTo>
                  <a:pt x="3584" y="285"/>
                </a:lnTo>
                <a:lnTo>
                  <a:pt x="3559" y="284"/>
                </a:lnTo>
                <a:lnTo>
                  <a:pt x="3534" y="282"/>
                </a:lnTo>
                <a:lnTo>
                  <a:pt x="3510" y="281"/>
                </a:lnTo>
                <a:lnTo>
                  <a:pt x="3485" y="277"/>
                </a:lnTo>
                <a:lnTo>
                  <a:pt x="3461" y="275"/>
                </a:lnTo>
                <a:lnTo>
                  <a:pt x="3436" y="270"/>
                </a:lnTo>
                <a:lnTo>
                  <a:pt x="3411" y="269"/>
                </a:lnTo>
                <a:lnTo>
                  <a:pt x="3387" y="277"/>
                </a:lnTo>
                <a:lnTo>
                  <a:pt x="3362" y="281"/>
                </a:lnTo>
                <a:lnTo>
                  <a:pt x="3337" y="283"/>
                </a:lnTo>
                <a:lnTo>
                  <a:pt x="3312" y="286"/>
                </a:lnTo>
                <a:lnTo>
                  <a:pt x="3288" y="285"/>
                </a:lnTo>
                <a:lnTo>
                  <a:pt x="3263" y="284"/>
                </a:lnTo>
                <a:lnTo>
                  <a:pt x="3238" y="282"/>
                </a:lnTo>
                <a:lnTo>
                  <a:pt x="3213" y="281"/>
                </a:lnTo>
                <a:lnTo>
                  <a:pt x="3189" y="281"/>
                </a:lnTo>
                <a:lnTo>
                  <a:pt x="3164" y="281"/>
                </a:lnTo>
                <a:lnTo>
                  <a:pt x="3139" y="283"/>
                </a:lnTo>
                <a:lnTo>
                  <a:pt x="3115" y="285"/>
                </a:lnTo>
                <a:lnTo>
                  <a:pt x="3090" y="286"/>
                </a:lnTo>
                <a:lnTo>
                  <a:pt x="3065" y="285"/>
                </a:lnTo>
                <a:lnTo>
                  <a:pt x="3040" y="285"/>
                </a:lnTo>
                <a:lnTo>
                  <a:pt x="3016" y="284"/>
                </a:lnTo>
                <a:lnTo>
                  <a:pt x="2991" y="284"/>
                </a:lnTo>
                <a:lnTo>
                  <a:pt x="2966" y="282"/>
                </a:lnTo>
                <a:lnTo>
                  <a:pt x="2941" y="282"/>
                </a:lnTo>
                <a:lnTo>
                  <a:pt x="2917" y="280"/>
                </a:lnTo>
                <a:lnTo>
                  <a:pt x="2892" y="278"/>
                </a:lnTo>
                <a:lnTo>
                  <a:pt x="2867" y="276"/>
                </a:lnTo>
                <a:lnTo>
                  <a:pt x="2842" y="274"/>
                </a:lnTo>
                <a:lnTo>
                  <a:pt x="2818" y="275"/>
                </a:lnTo>
                <a:lnTo>
                  <a:pt x="2793" y="275"/>
                </a:lnTo>
                <a:lnTo>
                  <a:pt x="2768" y="275"/>
                </a:lnTo>
                <a:lnTo>
                  <a:pt x="2743" y="275"/>
                </a:lnTo>
                <a:lnTo>
                  <a:pt x="2719" y="276"/>
                </a:lnTo>
                <a:lnTo>
                  <a:pt x="2694" y="279"/>
                </a:lnTo>
                <a:lnTo>
                  <a:pt x="2669" y="282"/>
                </a:lnTo>
                <a:lnTo>
                  <a:pt x="2644" y="281"/>
                </a:lnTo>
                <a:lnTo>
                  <a:pt x="2620" y="278"/>
                </a:lnTo>
                <a:lnTo>
                  <a:pt x="2596" y="275"/>
                </a:lnTo>
                <a:lnTo>
                  <a:pt x="2571" y="275"/>
                </a:lnTo>
                <a:lnTo>
                  <a:pt x="2546" y="278"/>
                </a:lnTo>
                <a:lnTo>
                  <a:pt x="2522" y="284"/>
                </a:lnTo>
                <a:lnTo>
                  <a:pt x="2497" y="285"/>
                </a:lnTo>
                <a:lnTo>
                  <a:pt x="2472" y="285"/>
                </a:lnTo>
                <a:lnTo>
                  <a:pt x="2448" y="285"/>
                </a:lnTo>
                <a:lnTo>
                  <a:pt x="2423" y="285"/>
                </a:lnTo>
                <a:lnTo>
                  <a:pt x="2398" y="285"/>
                </a:lnTo>
                <a:lnTo>
                  <a:pt x="2373" y="284"/>
                </a:lnTo>
                <a:lnTo>
                  <a:pt x="2349" y="281"/>
                </a:lnTo>
                <a:lnTo>
                  <a:pt x="2324" y="279"/>
                </a:lnTo>
                <a:lnTo>
                  <a:pt x="2299" y="272"/>
                </a:lnTo>
                <a:lnTo>
                  <a:pt x="2274" y="266"/>
                </a:lnTo>
                <a:lnTo>
                  <a:pt x="2250" y="264"/>
                </a:lnTo>
                <a:lnTo>
                  <a:pt x="2225" y="264"/>
                </a:lnTo>
                <a:lnTo>
                  <a:pt x="2200" y="266"/>
                </a:lnTo>
                <a:lnTo>
                  <a:pt x="2175" y="270"/>
                </a:lnTo>
                <a:lnTo>
                  <a:pt x="2151" y="273"/>
                </a:lnTo>
                <a:lnTo>
                  <a:pt x="2126" y="276"/>
                </a:lnTo>
                <a:lnTo>
                  <a:pt x="2101" y="278"/>
                </a:lnTo>
                <a:lnTo>
                  <a:pt x="2076" y="274"/>
                </a:lnTo>
                <a:lnTo>
                  <a:pt x="2052" y="276"/>
                </a:lnTo>
                <a:lnTo>
                  <a:pt x="2027" y="272"/>
                </a:lnTo>
                <a:lnTo>
                  <a:pt x="2002" y="268"/>
                </a:lnTo>
                <a:lnTo>
                  <a:pt x="1977" y="266"/>
                </a:lnTo>
                <a:lnTo>
                  <a:pt x="1953" y="273"/>
                </a:lnTo>
                <a:lnTo>
                  <a:pt x="1928" y="284"/>
                </a:lnTo>
                <a:lnTo>
                  <a:pt x="1903" y="285"/>
                </a:lnTo>
                <a:lnTo>
                  <a:pt x="1879" y="285"/>
                </a:lnTo>
                <a:lnTo>
                  <a:pt x="1854" y="285"/>
                </a:lnTo>
                <a:lnTo>
                  <a:pt x="1829" y="285"/>
                </a:lnTo>
                <a:lnTo>
                  <a:pt x="1804" y="284"/>
                </a:lnTo>
                <a:lnTo>
                  <a:pt x="1780" y="282"/>
                </a:lnTo>
                <a:lnTo>
                  <a:pt x="1755" y="280"/>
                </a:lnTo>
                <a:lnTo>
                  <a:pt x="1730" y="277"/>
                </a:lnTo>
                <a:lnTo>
                  <a:pt x="1706" y="270"/>
                </a:lnTo>
                <a:lnTo>
                  <a:pt x="1681" y="266"/>
                </a:lnTo>
                <a:lnTo>
                  <a:pt x="1657" y="264"/>
                </a:lnTo>
                <a:lnTo>
                  <a:pt x="1632" y="264"/>
                </a:lnTo>
                <a:lnTo>
                  <a:pt x="1607" y="264"/>
                </a:lnTo>
                <a:lnTo>
                  <a:pt x="1583" y="269"/>
                </a:lnTo>
                <a:lnTo>
                  <a:pt x="1558" y="273"/>
                </a:lnTo>
                <a:lnTo>
                  <a:pt x="1533" y="273"/>
                </a:lnTo>
                <a:lnTo>
                  <a:pt x="1508" y="274"/>
                </a:lnTo>
                <a:lnTo>
                  <a:pt x="1484" y="273"/>
                </a:lnTo>
                <a:lnTo>
                  <a:pt x="1459" y="272"/>
                </a:lnTo>
                <a:lnTo>
                  <a:pt x="1434" y="272"/>
                </a:lnTo>
                <a:lnTo>
                  <a:pt x="1409" y="269"/>
                </a:lnTo>
                <a:lnTo>
                  <a:pt x="1385" y="270"/>
                </a:lnTo>
                <a:lnTo>
                  <a:pt x="1360" y="272"/>
                </a:lnTo>
                <a:lnTo>
                  <a:pt x="1335" y="281"/>
                </a:lnTo>
                <a:lnTo>
                  <a:pt x="1311" y="285"/>
                </a:lnTo>
                <a:lnTo>
                  <a:pt x="1286" y="285"/>
                </a:lnTo>
                <a:lnTo>
                  <a:pt x="1261" y="284"/>
                </a:lnTo>
                <a:lnTo>
                  <a:pt x="1236" y="285"/>
                </a:lnTo>
                <a:lnTo>
                  <a:pt x="1212" y="284"/>
                </a:lnTo>
                <a:lnTo>
                  <a:pt x="1187" y="282"/>
                </a:lnTo>
                <a:lnTo>
                  <a:pt x="1162" y="281"/>
                </a:lnTo>
                <a:lnTo>
                  <a:pt x="1137" y="276"/>
                </a:lnTo>
                <a:lnTo>
                  <a:pt x="1113" y="274"/>
                </a:lnTo>
                <a:lnTo>
                  <a:pt x="1088" y="271"/>
                </a:lnTo>
                <a:lnTo>
                  <a:pt x="1063" y="268"/>
                </a:lnTo>
                <a:lnTo>
                  <a:pt x="1038" y="268"/>
                </a:lnTo>
                <a:lnTo>
                  <a:pt x="1014" y="271"/>
                </a:lnTo>
                <a:lnTo>
                  <a:pt x="989" y="275"/>
                </a:lnTo>
                <a:lnTo>
                  <a:pt x="964" y="280"/>
                </a:lnTo>
                <a:lnTo>
                  <a:pt x="939" y="280"/>
                </a:lnTo>
                <a:lnTo>
                  <a:pt x="915" y="282"/>
                </a:lnTo>
                <a:lnTo>
                  <a:pt x="890" y="283"/>
                </a:lnTo>
                <a:lnTo>
                  <a:pt x="865" y="281"/>
                </a:lnTo>
                <a:lnTo>
                  <a:pt x="840" y="281"/>
                </a:lnTo>
                <a:lnTo>
                  <a:pt x="816" y="281"/>
                </a:lnTo>
                <a:lnTo>
                  <a:pt x="792" y="276"/>
                </a:lnTo>
                <a:lnTo>
                  <a:pt x="767" y="280"/>
                </a:lnTo>
                <a:lnTo>
                  <a:pt x="742" y="285"/>
                </a:lnTo>
                <a:lnTo>
                  <a:pt x="718" y="286"/>
                </a:lnTo>
                <a:lnTo>
                  <a:pt x="693" y="288"/>
                </a:lnTo>
                <a:lnTo>
                  <a:pt x="668" y="288"/>
                </a:lnTo>
                <a:lnTo>
                  <a:pt x="644" y="288"/>
                </a:lnTo>
                <a:lnTo>
                  <a:pt x="619" y="287"/>
                </a:lnTo>
                <a:lnTo>
                  <a:pt x="594" y="286"/>
                </a:lnTo>
                <a:lnTo>
                  <a:pt x="569" y="285"/>
                </a:lnTo>
                <a:lnTo>
                  <a:pt x="545" y="284"/>
                </a:lnTo>
                <a:lnTo>
                  <a:pt x="520" y="281"/>
                </a:lnTo>
                <a:lnTo>
                  <a:pt x="495" y="275"/>
                </a:lnTo>
                <a:lnTo>
                  <a:pt x="470" y="271"/>
                </a:lnTo>
                <a:lnTo>
                  <a:pt x="446" y="270"/>
                </a:lnTo>
                <a:lnTo>
                  <a:pt x="421" y="273"/>
                </a:lnTo>
                <a:lnTo>
                  <a:pt x="396" y="281"/>
                </a:lnTo>
                <a:lnTo>
                  <a:pt x="371" y="286"/>
                </a:lnTo>
                <a:lnTo>
                  <a:pt x="347" y="286"/>
                </a:lnTo>
                <a:lnTo>
                  <a:pt x="322" y="286"/>
                </a:lnTo>
                <a:lnTo>
                  <a:pt x="297" y="286"/>
                </a:lnTo>
                <a:lnTo>
                  <a:pt x="272" y="283"/>
                </a:lnTo>
                <a:lnTo>
                  <a:pt x="248" y="281"/>
                </a:lnTo>
                <a:lnTo>
                  <a:pt x="223" y="277"/>
                </a:lnTo>
                <a:lnTo>
                  <a:pt x="198" y="277"/>
                </a:lnTo>
                <a:lnTo>
                  <a:pt x="173" y="281"/>
                </a:lnTo>
                <a:lnTo>
                  <a:pt x="149" y="286"/>
                </a:lnTo>
                <a:lnTo>
                  <a:pt x="124" y="286"/>
                </a:lnTo>
                <a:lnTo>
                  <a:pt x="99" y="286"/>
                </a:lnTo>
                <a:lnTo>
                  <a:pt x="75" y="287"/>
                </a:lnTo>
                <a:lnTo>
                  <a:pt x="50" y="286"/>
                </a:lnTo>
                <a:lnTo>
                  <a:pt x="25" y="286"/>
                </a:lnTo>
                <a:lnTo>
                  <a:pt x="0" y="285"/>
                </a:lnTo>
                <a:lnTo>
                  <a:pt x="0" y="223"/>
                </a:lnTo>
                <a:close/>
              </a:path>
            </a:pathLst>
          </a:custGeom>
          <a:solidFill>
            <a:srgbClr val="8FAADC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02" name="Freeform 12">
            <a:extLst>
              <a:ext uri="{FF2B5EF4-FFF2-40B4-BE49-F238E27FC236}">
                <a16:creationId xmlns:a16="http://schemas.microsoft.com/office/drawing/2014/main" id="{B4559C97-62DE-2B50-22DA-10612AD7DFDA}"/>
              </a:ext>
            </a:extLst>
          </p:cNvPr>
          <p:cNvSpPr>
            <a:spLocks/>
          </p:cNvSpPr>
          <p:nvPr/>
        </p:nvSpPr>
        <p:spPr bwMode="auto">
          <a:xfrm>
            <a:off x="8474480" y="4349928"/>
            <a:ext cx="3022120" cy="1222856"/>
          </a:xfrm>
          <a:custGeom>
            <a:avLst/>
            <a:gdLst>
              <a:gd name="T0" fmla="*/ 124 w 4153"/>
              <a:gd name="T1" fmla="*/ 492 h 601"/>
              <a:gd name="T2" fmla="*/ 272 w 4153"/>
              <a:gd name="T3" fmla="*/ 534 h 601"/>
              <a:gd name="T4" fmla="*/ 421 w 4153"/>
              <a:gd name="T5" fmla="*/ 490 h 601"/>
              <a:gd name="T6" fmla="*/ 569 w 4153"/>
              <a:gd name="T7" fmla="*/ 285 h 601"/>
              <a:gd name="T8" fmla="*/ 718 w 4153"/>
              <a:gd name="T9" fmla="*/ 350 h 601"/>
              <a:gd name="T10" fmla="*/ 865 w 4153"/>
              <a:gd name="T11" fmla="*/ 452 h 601"/>
              <a:gd name="T12" fmla="*/ 1014 w 4153"/>
              <a:gd name="T13" fmla="*/ 517 h 601"/>
              <a:gd name="T14" fmla="*/ 1162 w 4153"/>
              <a:gd name="T15" fmla="*/ 548 h 601"/>
              <a:gd name="T16" fmla="*/ 1311 w 4153"/>
              <a:gd name="T17" fmla="*/ 585 h 601"/>
              <a:gd name="T18" fmla="*/ 1459 w 4153"/>
              <a:gd name="T19" fmla="*/ 585 h 601"/>
              <a:gd name="T20" fmla="*/ 1607 w 4153"/>
              <a:gd name="T21" fmla="*/ 578 h 601"/>
              <a:gd name="T22" fmla="*/ 1755 w 4153"/>
              <a:gd name="T23" fmla="*/ 588 h 601"/>
              <a:gd name="T24" fmla="*/ 1903 w 4153"/>
              <a:gd name="T25" fmla="*/ 583 h 601"/>
              <a:gd name="T26" fmla="*/ 2052 w 4153"/>
              <a:gd name="T27" fmla="*/ 554 h 601"/>
              <a:gd name="T28" fmla="*/ 2200 w 4153"/>
              <a:gd name="T29" fmla="*/ 525 h 601"/>
              <a:gd name="T30" fmla="*/ 2349 w 4153"/>
              <a:gd name="T31" fmla="*/ 380 h 601"/>
              <a:gd name="T32" fmla="*/ 2497 w 4153"/>
              <a:gd name="T33" fmla="*/ 343 h 601"/>
              <a:gd name="T34" fmla="*/ 2644 w 4153"/>
              <a:gd name="T35" fmla="*/ 82 h 601"/>
              <a:gd name="T36" fmla="*/ 2793 w 4153"/>
              <a:gd name="T37" fmla="*/ 46 h 601"/>
              <a:gd name="T38" fmla="*/ 2941 w 4153"/>
              <a:gd name="T39" fmla="*/ 171 h 601"/>
              <a:gd name="T40" fmla="*/ 3090 w 4153"/>
              <a:gd name="T41" fmla="*/ 311 h 601"/>
              <a:gd name="T42" fmla="*/ 3238 w 4153"/>
              <a:gd name="T43" fmla="*/ 463 h 601"/>
              <a:gd name="T44" fmla="*/ 3387 w 4153"/>
              <a:gd name="T45" fmla="*/ 491 h 601"/>
              <a:gd name="T46" fmla="*/ 3534 w 4153"/>
              <a:gd name="T47" fmla="*/ 506 h 601"/>
              <a:gd name="T48" fmla="*/ 3683 w 4153"/>
              <a:gd name="T49" fmla="*/ 520 h 601"/>
              <a:gd name="T50" fmla="*/ 3831 w 4153"/>
              <a:gd name="T51" fmla="*/ 495 h 601"/>
              <a:gd name="T52" fmla="*/ 3979 w 4153"/>
              <a:gd name="T53" fmla="*/ 495 h 601"/>
              <a:gd name="T54" fmla="*/ 4128 w 4153"/>
              <a:gd name="T55" fmla="*/ 453 h 601"/>
              <a:gd name="T56" fmla="*/ 4054 w 4153"/>
              <a:gd name="T57" fmla="*/ 507 h 601"/>
              <a:gd name="T58" fmla="*/ 3905 w 4153"/>
              <a:gd name="T59" fmla="*/ 511 h 601"/>
              <a:gd name="T60" fmla="*/ 3757 w 4153"/>
              <a:gd name="T61" fmla="*/ 515 h 601"/>
              <a:gd name="T62" fmla="*/ 3608 w 4153"/>
              <a:gd name="T63" fmla="*/ 561 h 601"/>
              <a:gd name="T64" fmla="*/ 3461 w 4153"/>
              <a:gd name="T65" fmla="*/ 525 h 601"/>
              <a:gd name="T66" fmla="*/ 3312 w 4153"/>
              <a:gd name="T67" fmla="*/ 550 h 601"/>
              <a:gd name="T68" fmla="*/ 3164 w 4153"/>
              <a:gd name="T69" fmla="*/ 504 h 601"/>
              <a:gd name="T70" fmla="*/ 3016 w 4153"/>
              <a:gd name="T71" fmla="*/ 465 h 601"/>
              <a:gd name="T72" fmla="*/ 2867 w 4153"/>
              <a:gd name="T73" fmla="*/ 316 h 601"/>
              <a:gd name="T74" fmla="*/ 2719 w 4153"/>
              <a:gd name="T75" fmla="*/ 365 h 601"/>
              <a:gd name="T76" fmla="*/ 2571 w 4153"/>
              <a:gd name="T77" fmla="*/ 394 h 601"/>
              <a:gd name="T78" fmla="*/ 2423 w 4153"/>
              <a:gd name="T79" fmla="*/ 470 h 601"/>
              <a:gd name="T80" fmla="*/ 2274 w 4153"/>
              <a:gd name="T81" fmla="*/ 526 h 601"/>
              <a:gd name="T82" fmla="*/ 2126 w 4153"/>
              <a:gd name="T83" fmla="*/ 566 h 601"/>
              <a:gd name="T84" fmla="*/ 1977 w 4153"/>
              <a:gd name="T85" fmla="*/ 567 h 601"/>
              <a:gd name="T86" fmla="*/ 1829 w 4153"/>
              <a:gd name="T87" fmla="*/ 597 h 601"/>
              <a:gd name="T88" fmla="*/ 1681 w 4153"/>
              <a:gd name="T89" fmla="*/ 582 h 601"/>
              <a:gd name="T90" fmla="*/ 1533 w 4153"/>
              <a:gd name="T91" fmla="*/ 589 h 601"/>
              <a:gd name="T92" fmla="*/ 1385 w 4153"/>
              <a:gd name="T93" fmla="*/ 586 h 601"/>
              <a:gd name="T94" fmla="*/ 1236 w 4153"/>
              <a:gd name="T95" fmla="*/ 600 h 601"/>
              <a:gd name="T96" fmla="*/ 1088 w 4153"/>
              <a:gd name="T97" fmla="*/ 572 h 601"/>
              <a:gd name="T98" fmla="*/ 939 w 4153"/>
              <a:gd name="T99" fmla="*/ 578 h 601"/>
              <a:gd name="T100" fmla="*/ 792 w 4153"/>
              <a:gd name="T101" fmla="*/ 556 h 601"/>
              <a:gd name="T102" fmla="*/ 644 w 4153"/>
              <a:gd name="T103" fmla="*/ 520 h 601"/>
              <a:gd name="T104" fmla="*/ 495 w 4153"/>
              <a:gd name="T105" fmla="*/ 555 h 601"/>
              <a:gd name="T106" fmla="*/ 347 w 4153"/>
              <a:gd name="T107" fmla="*/ 597 h 601"/>
              <a:gd name="T108" fmla="*/ 198 w 4153"/>
              <a:gd name="T109" fmla="*/ 588 h 601"/>
              <a:gd name="T110" fmla="*/ 50 w 4153"/>
              <a:gd name="T111" fmla="*/ 5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601">
                <a:moveTo>
                  <a:pt x="0" y="381"/>
                </a:moveTo>
                <a:lnTo>
                  <a:pt x="25" y="416"/>
                </a:lnTo>
                <a:lnTo>
                  <a:pt x="50" y="443"/>
                </a:lnTo>
                <a:lnTo>
                  <a:pt x="75" y="466"/>
                </a:lnTo>
                <a:lnTo>
                  <a:pt x="99" y="481"/>
                </a:lnTo>
                <a:lnTo>
                  <a:pt x="124" y="492"/>
                </a:lnTo>
                <a:lnTo>
                  <a:pt x="149" y="500"/>
                </a:lnTo>
                <a:lnTo>
                  <a:pt x="173" y="495"/>
                </a:lnTo>
                <a:lnTo>
                  <a:pt x="198" y="489"/>
                </a:lnTo>
                <a:lnTo>
                  <a:pt x="223" y="495"/>
                </a:lnTo>
                <a:lnTo>
                  <a:pt x="248" y="515"/>
                </a:lnTo>
                <a:lnTo>
                  <a:pt x="272" y="534"/>
                </a:lnTo>
                <a:lnTo>
                  <a:pt x="297" y="544"/>
                </a:lnTo>
                <a:lnTo>
                  <a:pt x="322" y="549"/>
                </a:lnTo>
                <a:lnTo>
                  <a:pt x="347" y="550"/>
                </a:lnTo>
                <a:lnTo>
                  <a:pt x="371" y="547"/>
                </a:lnTo>
                <a:lnTo>
                  <a:pt x="396" y="530"/>
                </a:lnTo>
                <a:lnTo>
                  <a:pt x="421" y="490"/>
                </a:lnTo>
                <a:lnTo>
                  <a:pt x="446" y="435"/>
                </a:lnTo>
                <a:lnTo>
                  <a:pt x="470" y="386"/>
                </a:lnTo>
                <a:lnTo>
                  <a:pt x="495" y="343"/>
                </a:lnTo>
                <a:lnTo>
                  <a:pt x="520" y="314"/>
                </a:lnTo>
                <a:lnTo>
                  <a:pt x="545" y="296"/>
                </a:lnTo>
                <a:lnTo>
                  <a:pt x="569" y="285"/>
                </a:lnTo>
                <a:lnTo>
                  <a:pt x="594" y="274"/>
                </a:lnTo>
                <a:lnTo>
                  <a:pt x="619" y="282"/>
                </a:lnTo>
                <a:lnTo>
                  <a:pt x="644" y="293"/>
                </a:lnTo>
                <a:lnTo>
                  <a:pt x="668" y="306"/>
                </a:lnTo>
                <a:lnTo>
                  <a:pt x="693" y="325"/>
                </a:lnTo>
                <a:lnTo>
                  <a:pt x="718" y="350"/>
                </a:lnTo>
                <a:lnTo>
                  <a:pt x="742" y="372"/>
                </a:lnTo>
                <a:lnTo>
                  <a:pt x="767" y="384"/>
                </a:lnTo>
                <a:lnTo>
                  <a:pt x="792" y="386"/>
                </a:lnTo>
                <a:lnTo>
                  <a:pt x="816" y="400"/>
                </a:lnTo>
                <a:lnTo>
                  <a:pt x="840" y="426"/>
                </a:lnTo>
                <a:lnTo>
                  <a:pt x="865" y="452"/>
                </a:lnTo>
                <a:lnTo>
                  <a:pt x="890" y="483"/>
                </a:lnTo>
                <a:lnTo>
                  <a:pt x="915" y="516"/>
                </a:lnTo>
                <a:lnTo>
                  <a:pt x="939" y="535"/>
                </a:lnTo>
                <a:lnTo>
                  <a:pt x="964" y="540"/>
                </a:lnTo>
                <a:lnTo>
                  <a:pt x="989" y="535"/>
                </a:lnTo>
                <a:lnTo>
                  <a:pt x="1014" y="517"/>
                </a:lnTo>
                <a:lnTo>
                  <a:pt x="1038" y="501"/>
                </a:lnTo>
                <a:lnTo>
                  <a:pt x="1063" y="504"/>
                </a:lnTo>
                <a:lnTo>
                  <a:pt x="1088" y="515"/>
                </a:lnTo>
                <a:lnTo>
                  <a:pt x="1113" y="525"/>
                </a:lnTo>
                <a:lnTo>
                  <a:pt x="1137" y="536"/>
                </a:lnTo>
                <a:lnTo>
                  <a:pt x="1162" y="548"/>
                </a:lnTo>
                <a:lnTo>
                  <a:pt x="1187" y="559"/>
                </a:lnTo>
                <a:lnTo>
                  <a:pt x="1212" y="566"/>
                </a:lnTo>
                <a:lnTo>
                  <a:pt x="1236" y="572"/>
                </a:lnTo>
                <a:lnTo>
                  <a:pt x="1261" y="574"/>
                </a:lnTo>
                <a:lnTo>
                  <a:pt x="1286" y="579"/>
                </a:lnTo>
                <a:lnTo>
                  <a:pt x="1311" y="585"/>
                </a:lnTo>
                <a:lnTo>
                  <a:pt x="1335" y="585"/>
                </a:lnTo>
                <a:lnTo>
                  <a:pt x="1360" y="576"/>
                </a:lnTo>
                <a:lnTo>
                  <a:pt x="1385" y="576"/>
                </a:lnTo>
                <a:lnTo>
                  <a:pt x="1409" y="578"/>
                </a:lnTo>
                <a:lnTo>
                  <a:pt x="1434" y="584"/>
                </a:lnTo>
                <a:lnTo>
                  <a:pt x="1459" y="585"/>
                </a:lnTo>
                <a:lnTo>
                  <a:pt x="1484" y="587"/>
                </a:lnTo>
                <a:lnTo>
                  <a:pt x="1508" y="588"/>
                </a:lnTo>
                <a:lnTo>
                  <a:pt x="1533" y="587"/>
                </a:lnTo>
                <a:lnTo>
                  <a:pt x="1558" y="587"/>
                </a:lnTo>
                <a:lnTo>
                  <a:pt x="1583" y="584"/>
                </a:lnTo>
                <a:lnTo>
                  <a:pt x="1607" y="578"/>
                </a:lnTo>
                <a:lnTo>
                  <a:pt x="1632" y="577"/>
                </a:lnTo>
                <a:lnTo>
                  <a:pt x="1657" y="577"/>
                </a:lnTo>
                <a:lnTo>
                  <a:pt x="1681" y="578"/>
                </a:lnTo>
                <a:lnTo>
                  <a:pt x="1706" y="582"/>
                </a:lnTo>
                <a:lnTo>
                  <a:pt x="1730" y="589"/>
                </a:lnTo>
                <a:lnTo>
                  <a:pt x="1755" y="588"/>
                </a:lnTo>
                <a:lnTo>
                  <a:pt x="1780" y="591"/>
                </a:lnTo>
                <a:lnTo>
                  <a:pt x="1804" y="590"/>
                </a:lnTo>
                <a:lnTo>
                  <a:pt x="1829" y="586"/>
                </a:lnTo>
                <a:lnTo>
                  <a:pt x="1854" y="582"/>
                </a:lnTo>
                <a:lnTo>
                  <a:pt x="1879" y="583"/>
                </a:lnTo>
                <a:lnTo>
                  <a:pt x="1903" y="583"/>
                </a:lnTo>
                <a:lnTo>
                  <a:pt x="1928" y="578"/>
                </a:lnTo>
                <a:lnTo>
                  <a:pt x="1953" y="566"/>
                </a:lnTo>
                <a:lnTo>
                  <a:pt x="1977" y="553"/>
                </a:lnTo>
                <a:lnTo>
                  <a:pt x="2002" y="549"/>
                </a:lnTo>
                <a:lnTo>
                  <a:pt x="2027" y="554"/>
                </a:lnTo>
                <a:lnTo>
                  <a:pt x="2052" y="554"/>
                </a:lnTo>
                <a:lnTo>
                  <a:pt x="2076" y="541"/>
                </a:lnTo>
                <a:lnTo>
                  <a:pt x="2101" y="539"/>
                </a:lnTo>
                <a:lnTo>
                  <a:pt x="2126" y="541"/>
                </a:lnTo>
                <a:lnTo>
                  <a:pt x="2151" y="543"/>
                </a:lnTo>
                <a:lnTo>
                  <a:pt x="2175" y="539"/>
                </a:lnTo>
                <a:lnTo>
                  <a:pt x="2200" y="525"/>
                </a:lnTo>
                <a:lnTo>
                  <a:pt x="2225" y="503"/>
                </a:lnTo>
                <a:lnTo>
                  <a:pt x="2250" y="476"/>
                </a:lnTo>
                <a:lnTo>
                  <a:pt x="2274" y="451"/>
                </a:lnTo>
                <a:lnTo>
                  <a:pt x="2299" y="431"/>
                </a:lnTo>
                <a:lnTo>
                  <a:pt x="2324" y="406"/>
                </a:lnTo>
                <a:lnTo>
                  <a:pt x="2349" y="380"/>
                </a:lnTo>
                <a:lnTo>
                  <a:pt x="2373" y="365"/>
                </a:lnTo>
                <a:lnTo>
                  <a:pt x="2398" y="350"/>
                </a:lnTo>
                <a:lnTo>
                  <a:pt x="2423" y="364"/>
                </a:lnTo>
                <a:lnTo>
                  <a:pt x="2448" y="378"/>
                </a:lnTo>
                <a:lnTo>
                  <a:pt x="2472" y="379"/>
                </a:lnTo>
                <a:lnTo>
                  <a:pt x="2497" y="343"/>
                </a:lnTo>
                <a:lnTo>
                  <a:pt x="2522" y="312"/>
                </a:lnTo>
                <a:lnTo>
                  <a:pt x="2546" y="271"/>
                </a:lnTo>
                <a:lnTo>
                  <a:pt x="2571" y="219"/>
                </a:lnTo>
                <a:lnTo>
                  <a:pt x="2596" y="163"/>
                </a:lnTo>
                <a:lnTo>
                  <a:pt x="2620" y="104"/>
                </a:lnTo>
                <a:lnTo>
                  <a:pt x="2644" y="82"/>
                </a:lnTo>
                <a:lnTo>
                  <a:pt x="2669" y="85"/>
                </a:lnTo>
                <a:lnTo>
                  <a:pt x="2694" y="105"/>
                </a:lnTo>
                <a:lnTo>
                  <a:pt x="2719" y="107"/>
                </a:lnTo>
                <a:lnTo>
                  <a:pt x="2743" y="108"/>
                </a:lnTo>
                <a:lnTo>
                  <a:pt x="2768" y="97"/>
                </a:lnTo>
                <a:lnTo>
                  <a:pt x="2793" y="46"/>
                </a:lnTo>
                <a:lnTo>
                  <a:pt x="2818" y="11"/>
                </a:lnTo>
                <a:lnTo>
                  <a:pt x="2842" y="13"/>
                </a:lnTo>
                <a:lnTo>
                  <a:pt x="2867" y="0"/>
                </a:lnTo>
                <a:lnTo>
                  <a:pt x="2892" y="44"/>
                </a:lnTo>
                <a:lnTo>
                  <a:pt x="2917" y="107"/>
                </a:lnTo>
                <a:lnTo>
                  <a:pt x="2941" y="171"/>
                </a:lnTo>
                <a:lnTo>
                  <a:pt x="2966" y="221"/>
                </a:lnTo>
                <a:lnTo>
                  <a:pt x="2991" y="256"/>
                </a:lnTo>
                <a:lnTo>
                  <a:pt x="3016" y="272"/>
                </a:lnTo>
                <a:lnTo>
                  <a:pt x="3040" y="297"/>
                </a:lnTo>
                <a:lnTo>
                  <a:pt x="3065" y="305"/>
                </a:lnTo>
                <a:lnTo>
                  <a:pt x="3090" y="311"/>
                </a:lnTo>
                <a:lnTo>
                  <a:pt x="3115" y="321"/>
                </a:lnTo>
                <a:lnTo>
                  <a:pt x="3139" y="349"/>
                </a:lnTo>
                <a:lnTo>
                  <a:pt x="3164" y="378"/>
                </a:lnTo>
                <a:lnTo>
                  <a:pt x="3189" y="407"/>
                </a:lnTo>
                <a:lnTo>
                  <a:pt x="3213" y="435"/>
                </a:lnTo>
                <a:lnTo>
                  <a:pt x="3238" y="463"/>
                </a:lnTo>
                <a:lnTo>
                  <a:pt x="3263" y="485"/>
                </a:lnTo>
                <a:lnTo>
                  <a:pt x="3288" y="498"/>
                </a:lnTo>
                <a:lnTo>
                  <a:pt x="3312" y="509"/>
                </a:lnTo>
                <a:lnTo>
                  <a:pt x="3337" y="511"/>
                </a:lnTo>
                <a:lnTo>
                  <a:pt x="3362" y="507"/>
                </a:lnTo>
                <a:lnTo>
                  <a:pt x="3387" y="491"/>
                </a:lnTo>
                <a:lnTo>
                  <a:pt x="3411" y="466"/>
                </a:lnTo>
                <a:lnTo>
                  <a:pt x="3436" y="459"/>
                </a:lnTo>
                <a:lnTo>
                  <a:pt x="3461" y="467"/>
                </a:lnTo>
                <a:lnTo>
                  <a:pt x="3485" y="479"/>
                </a:lnTo>
                <a:lnTo>
                  <a:pt x="3510" y="493"/>
                </a:lnTo>
                <a:lnTo>
                  <a:pt x="3534" y="506"/>
                </a:lnTo>
                <a:lnTo>
                  <a:pt x="3559" y="523"/>
                </a:lnTo>
                <a:lnTo>
                  <a:pt x="3584" y="535"/>
                </a:lnTo>
                <a:lnTo>
                  <a:pt x="3608" y="541"/>
                </a:lnTo>
                <a:lnTo>
                  <a:pt x="3633" y="537"/>
                </a:lnTo>
                <a:lnTo>
                  <a:pt x="3658" y="526"/>
                </a:lnTo>
                <a:lnTo>
                  <a:pt x="3683" y="520"/>
                </a:lnTo>
                <a:lnTo>
                  <a:pt x="3707" y="513"/>
                </a:lnTo>
                <a:lnTo>
                  <a:pt x="3732" y="509"/>
                </a:lnTo>
                <a:lnTo>
                  <a:pt x="3757" y="495"/>
                </a:lnTo>
                <a:lnTo>
                  <a:pt x="3781" y="482"/>
                </a:lnTo>
                <a:lnTo>
                  <a:pt x="3806" y="483"/>
                </a:lnTo>
                <a:lnTo>
                  <a:pt x="3831" y="495"/>
                </a:lnTo>
                <a:lnTo>
                  <a:pt x="3856" y="505"/>
                </a:lnTo>
                <a:lnTo>
                  <a:pt x="3880" y="506"/>
                </a:lnTo>
                <a:lnTo>
                  <a:pt x="3905" y="489"/>
                </a:lnTo>
                <a:lnTo>
                  <a:pt x="3930" y="499"/>
                </a:lnTo>
                <a:lnTo>
                  <a:pt x="3955" y="507"/>
                </a:lnTo>
                <a:lnTo>
                  <a:pt x="3979" y="495"/>
                </a:lnTo>
                <a:lnTo>
                  <a:pt x="4004" y="476"/>
                </a:lnTo>
                <a:lnTo>
                  <a:pt x="4029" y="465"/>
                </a:lnTo>
                <a:lnTo>
                  <a:pt x="4054" y="442"/>
                </a:lnTo>
                <a:lnTo>
                  <a:pt x="4078" y="432"/>
                </a:lnTo>
                <a:lnTo>
                  <a:pt x="4103" y="452"/>
                </a:lnTo>
                <a:lnTo>
                  <a:pt x="4128" y="453"/>
                </a:lnTo>
                <a:lnTo>
                  <a:pt x="4153" y="434"/>
                </a:lnTo>
                <a:lnTo>
                  <a:pt x="4153" y="507"/>
                </a:lnTo>
                <a:lnTo>
                  <a:pt x="4128" y="526"/>
                </a:lnTo>
                <a:lnTo>
                  <a:pt x="4103" y="522"/>
                </a:lnTo>
                <a:lnTo>
                  <a:pt x="4078" y="500"/>
                </a:lnTo>
                <a:lnTo>
                  <a:pt x="4054" y="507"/>
                </a:lnTo>
                <a:lnTo>
                  <a:pt x="4029" y="524"/>
                </a:lnTo>
                <a:lnTo>
                  <a:pt x="4004" y="523"/>
                </a:lnTo>
                <a:lnTo>
                  <a:pt x="3979" y="530"/>
                </a:lnTo>
                <a:lnTo>
                  <a:pt x="3955" y="533"/>
                </a:lnTo>
                <a:lnTo>
                  <a:pt x="3930" y="523"/>
                </a:lnTo>
                <a:lnTo>
                  <a:pt x="3905" y="511"/>
                </a:lnTo>
                <a:lnTo>
                  <a:pt x="3880" y="527"/>
                </a:lnTo>
                <a:lnTo>
                  <a:pt x="3856" y="526"/>
                </a:lnTo>
                <a:lnTo>
                  <a:pt x="3831" y="514"/>
                </a:lnTo>
                <a:lnTo>
                  <a:pt x="3806" y="501"/>
                </a:lnTo>
                <a:lnTo>
                  <a:pt x="3781" y="501"/>
                </a:lnTo>
                <a:lnTo>
                  <a:pt x="3757" y="515"/>
                </a:lnTo>
                <a:lnTo>
                  <a:pt x="3732" y="529"/>
                </a:lnTo>
                <a:lnTo>
                  <a:pt x="3707" y="533"/>
                </a:lnTo>
                <a:lnTo>
                  <a:pt x="3683" y="538"/>
                </a:lnTo>
                <a:lnTo>
                  <a:pt x="3658" y="545"/>
                </a:lnTo>
                <a:lnTo>
                  <a:pt x="3633" y="555"/>
                </a:lnTo>
                <a:lnTo>
                  <a:pt x="3608" y="561"/>
                </a:lnTo>
                <a:lnTo>
                  <a:pt x="3584" y="558"/>
                </a:lnTo>
                <a:lnTo>
                  <a:pt x="3559" y="553"/>
                </a:lnTo>
                <a:lnTo>
                  <a:pt x="3534" y="545"/>
                </a:lnTo>
                <a:lnTo>
                  <a:pt x="3510" y="540"/>
                </a:lnTo>
                <a:lnTo>
                  <a:pt x="3485" y="533"/>
                </a:lnTo>
                <a:lnTo>
                  <a:pt x="3461" y="525"/>
                </a:lnTo>
                <a:lnTo>
                  <a:pt x="3436" y="521"/>
                </a:lnTo>
                <a:lnTo>
                  <a:pt x="3411" y="524"/>
                </a:lnTo>
                <a:lnTo>
                  <a:pt x="3387" y="539"/>
                </a:lnTo>
                <a:lnTo>
                  <a:pt x="3362" y="547"/>
                </a:lnTo>
                <a:lnTo>
                  <a:pt x="3337" y="548"/>
                </a:lnTo>
                <a:lnTo>
                  <a:pt x="3312" y="550"/>
                </a:lnTo>
                <a:lnTo>
                  <a:pt x="3288" y="546"/>
                </a:lnTo>
                <a:lnTo>
                  <a:pt x="3263" y="544"/>
                </a:lnTo>
                <a:lnTo>
                  <a:pt x="3238" y="537"/>
                </a:lnTo>
                <a:lnTo>
                  <a:pt x="3213" y="529"/>
                </a:lnTo>
                <a:lnTo>
                  <a:pt x="3189" y="521"/>
                </a:lnTo>
                <a:lnTo>
                  <a:pt x="3164" y="504"/>
                </a:lnTo>
                <a:lnTo>
                  <a:pt x="3139" y="488"/>
                </a:lnTo>
                <a:lnTo>
                  <a:pt x="3115" y="467"/>
                </a:lnTo>
                <a:lnTo>
                  <a:pt x="3090" y="461"/>
                </a:lnTo>
                <a:lnTo>
                  <a:pt x="3065" y="469"/>
                </a:lnTo>
                <a:lnTo>
                  <a:pt x="3040" y="478"/>
                </a:lnTo>
                <a:lnTo>
                  <a:pt x="3016" y="465"/>
                </a:lnTo>
                <a:lnTo>
                  <a:pt x="2991" y="466"/>
                </a:lnTo>
                <a:lnTo>
                  <a:pt x="2966" y="452"/>
                </a:lnTo>
                <a:lnTo>
                  <a:pt x="2941" y="418"/>
                </a:lnTo>
                <a:lnTo>
                  <a:pt x="2917" y="371"/>
                </a:lnTo>
                <a:lnTo>
                  <a:pt x="2892" y="335"/>
                </a:lnTo>
                <a:lnTo>
                  <a:pt x="2867" y="316"/>
                </a:lnTo>
                <a:lnTo>
                  <a:pt x="2842" y="328"/>
                </a:lnTo>
                <a:lnTo>
                  <a:pt x="2818" y="317"/>
                </a:lnTo>
                <a:lnTo>
                  <a:pt x="2793" y="321"/>
                </a:lnTo>
                <a:lnTo>
                  <a:pt x="2768" y="351"/>
                </a:lnTo>
                <a:lnTo>
                  <a:pt x="2743" y="361"/>
                </a:lnTo>
                <a:lnTo>
                  <a:pt x="2719" y="365"/>
                </a:lnTo>
                <a:lnTo>
                  <a:pt x="2694" y="369"/>
                </a:lnTo>
                <a:lnTo>
                  <a:pt x="2669" y="340"/>
                </a:lnTo>
                <a:lnTo>
                  <a:pt x="2644" y="322"/>
                </a:lnTo>
                <a:lnTo>
                  <a:pt x="2620" y="319"/>
                </a:lnTo>
                <a:lnTo>
                  <a:pt x="2596" y="360"/>
                </a:lnTo>
                <a:lnTo>
                  <a:pt x="2571" y="394"/>
                </a:lnTo>
                <a:lnTo>
                  <a:pt x="2546" y="428"/>
                </a:lnTo>
                <a:lnTo>
                  <a:pt x="2522" y="458"/>
                </a:lnTo>
                <a:lnTo>
                  <a:pt x="2497" y="469"/>
                </a:lnTo>
                <a:lnTo>
                  <a:pt x="2472" y="491"/>
                </a:lnTo>
                <a:lnTo>
                  <a:pt x="2448" y="482"/>
                </a:lnTo>
                <a:lnTo>
                  <a:pt x="2423" y="470"/>
                </a:lnTo>
                <a:lnTo>
                  <a:pt x="2398" y="462"/>
                </a:lnTo>
                <a:lnTo>
                  <a:pt x="2373" y="471"/>
                </a:lnTo>
                <a:lnTo>
                  <a:pt x="2349" y="475"/>
                </a:lnTo>
                <a:lnTo>
                  <a:pt x="2324" y="498"/>
                </a:lnTo>
                <a:lnTo>
                  <a:pt x="2299" y="515"/>
                </a:lnTo>
                <a:lnTo>
                  <a:pt x="2274" y="526"/>
                </a:lnTo>
                <a:lnTo>
                  <a:pt x="2250" y="536"/>
                </a:lnTo>
                <a:lnTo>
                  <a:pt x="2225" y="549"/>
                </a:lnTo>
                <a:lnTo>
                  <a:pt x="2200" y="562"/>
                </a:lnTo>
                <a:lnTo>
                  <a:pt x="2175" y="568"/>
                </a:lnTo>
                <a:lnTo>
                  <a:pt x="2151" y="569"/>
                </a:lnTo>
                <a:lnTo>
                  <a:pt x="2126" y="566"/>
                </a:lnTo>
                <a:lnTo>
                  <a:pt x="2101" y="563"/>
                </a:lnTo>
                <a:lnTo>
                  <a:pt x="2076" y="565"/>
                </a:lnTo>
                <a:lnTo>
                  <a:pt x="2052" y="577"/>
                </a:lnTo>
                <a:lnTo>
                  <a:pt x="2027" y="575"/>
                </a:lnTo>
                <a:lnTo>
                  <a:pt x="2002" y="568"/>
                </a:lnTo>
                <a:lnTo>
                  <a:pt x="1977" y="567"/>
                </a:lnTo>
                <a:lnTo>
                  <a:pt x="1953" y="577"/>
                </a:lnTo>
                <a:lnTo>
                  <a:pt x="1928" y="589"/>
                </a:lnTo>
                <a:lnTo>
                  <a:pt x="1903" y="594"/>
                </a:lnTo>
                <a:lnTo>
                  <a:pt x="1879" y="596"/>
                </a:lnTo>
                <a:lnTo>
                  <a:pt x="1854" y="596"/>
                </a:lnTo>
                <a:lnTo>
                  <a:pt x="1829" y="597"/>
                </a:lnTo>
                <a:lnTo>
                  <a:pt x="1804" y="598"/>
                </a:lnTo>
                <a:lnTo>
                  <a:pt x="1780" y="597"/>
                </a:lnTo>
                <a:lnTo>
                  <a:pt x="1755" y="595"/>
                </a:lnTo>
                <a:lnTo>
                  <a:pt x="1730" y="592"/>
                </a:lnTo>
                <a:lnTo>
                  <a:pt x="1706" y="586"/>
                </a:lnTo>
                <a:lnTo>
                  <a:pt x="1681" y="582"/>
                </a:lnTo>
                <a:lnTo>
                  <a:pt x="1657" y="580"/>
                </a:lnTo>
                <a:lnTo>
                  <a:pt x="1632" y="580"/>
                </a:lnTo>
                <a:lnTo>
                  <a:pt x="1607" y="580"/>
                </a:lnTo>
                <a:lnTo>
                  <a:pt x="1583" y="585"/>
                </a:lnTo>
                <a:lnTo>
                  <a:pt x="1558" y="589"/>
                </a:lnTo>
                <a:lnTo>
                  <a:pt x="1533" y="589"/>
                </a:lnTo>
                <a:lnTo>
                  <a:pt x="1508" y="589"/>
                </a:lnTo>
                <a:lnTo>
                  <a:pt x="1484" y="589"/>
                </a:lnTo>
                <a:lnTo>
                  <a:pt x="1459" y="587"/>
                </a:lnTo>
                <a:lnTo>
                  <a:pt x="1434" y="587"/>
                </a:lnTo>
                <a:lnTo>
                  <a:pt x="1409" y="585"/>
                </a:lnTo>
                <a:lnTo>
                  <a:pt x="1385" y="586"/>
                </a:lnTo>
                <a:lnTo>
                  <a:pt x="1360" y="588"/>
                </a:lnTo>
                <a:lnTo>
                  <a:pt x="1335" y="597"/>
                </a:lnTo>
                <a:lnTo>
                  <a:pt x="1311" y="601"/>
                </a:lnTo>
                <a:lnTo>
                  <a:pt x="1286" y="601"/>
                </a:lnTo>
                <a:lnTo>
                  <a:pt x="1261" y="600"/>
                </a:lnTo>
                <a:lnTo>
                  <a:pt x="1236" y="600"/>
                </a:lnTo>
                <a:lnTo>
                  <a:pt x="1212" y="597"/>
                </a:lnTo>
                <a:lnTo>
                  <a:pt x="1187" y="593"/>
                </a:lnTo>
                <a:lnTo>
                  <a:pt x="1162" y="587"/>
                </a:lnTo>
                <a:lnTo>
                  <a:pt x="1137" y="582"/>
                </a:lnTo>
                <a:lnTo>
                  <a:pt x="1113" y="577"/>
                </a:lnTo>
                <a:lnTo>
                  <a:pt x="1088" y="572"/>
                </a:lnTo>
                <a:lnTo>
                  <a:pt x="1063" y="565"/>
                </a:lnTo>
                <a:lnTo>
                  <a:pt x="1038" y="563"/>
                </a:lnTo>
                <a:lnTo>
                  <a:pt x="1014" y="570"/>
                </a:lnTo>
                <a:lnTo>
                  <a:pt x="989" y="579"/>
                </a:lnTo>
                <a:lnTo>
                  <a:pt x="964" y="583"/>
                </a:lnTo>
                <a:lnTo>
                  <a:pt x="939" y="578"/>
                </a:lnTo>
                <a:lnTo>
                  <a:pt x="915" y="571"/>
                </a:lnTo>
                <a:lnTo>
                  <a:pt x="890" y="557"/>
                </a:lnTo>
                <a:lnTo>
                  <a:pt x="865" y="548"/>
                </a:lnTo>
                <a:lnTo>
                  <a:pt x="840" y="544"/>
                </a:lnTo>
                <a:lnTo>
                  <a:pt x="816" y="549"/>
                </a:lnTo>
                <a:lnTo>
                  <a:pt x="792" y="556"/>
                </a:lnTo>
                <a:lnTo>
                  <a:pt x="767" y="564"/>
                </a:lnTo>
                <a:lnTo>
                  <a:pt x="742" y="566"/>
                </a:lnTo>
                <a:lnTo>
                  <a:pt x="718" y="559"/>
                </a:lnTo>
                <a:lnTo>
                  <a:pt x="693" y="546"/>
                </a:lnTo>
                <a:lnTo>
                  <a:pt x="668" y="527"/>
                </a:lnTo>
                <a:lnTo>
                  <a:pt x="644" y="520"/>
                </a:lnTo>
                <a:lnTo>
                  <a:pt x="619" y="514"/>
                </a:lnTo>
                <a:lnTo>
                  <a:pt x="594" y="508"/>
                </a:lnTo>
                <a:lnTo>
                  <a:pt x="569" y="510"/>
                </a:lnTo>
                <a:lnTo>
                  <a:pt x="545" y="521"/>
                </a:lnTo>
                <a:lnTo>
                  <a:pt x="520" y="535"/>
                </a:lnTo>
                <a:lnTo>
                  <a:pt x="495" y="555"/>
                </a:lnTo>
                <a:lnTo>
                  <a:pt x="470" y="570"/>
                </a:lnTo>
                <a:lnTo>
                  <a:pt x="446" y="575"/>
                </a:lnTo>
                <a:lnTo>
                  <a:pt x="421" y="582"/>
                </a:lnTo>
                <a:lnTo>
                  <a:pt x="396" y="592"/>
                </a:lnTo>
                <a:lnTo>
                  <a:pt x="371" y="597"/>
                </a:lnTo>
                <a:lnTo>
                  <a:pt x="347" y="597"/>
                </a:lnTo>
                <a:lnTo>
                  <a:pt x="322" y="595"/>
                </a:lnTo>
                <a:lnTo>
                  <a:pt x="297" y="595"/>
                </a:lnTo>
                <a:lnTo>
                  <a:pt x="272" y="593"/>
                </a:lnTo>
                <a:lnTo>
                  <a:pt x="248" y="591"/>
                </a:lnTo>
                <a:lnTo>
                  <a:pt x="223" y="588"/>
                </a:lnTo>
                <a:lnTo>
                  <a:pt x="198" y="588"/>
                </a:lnTo>
                <a:lnTo>
                  <a:pt x="173" y="595"/>
                </a:lnTo>
                <a:lnTo>
                  <a:pt x="149" y="597"/>
                </a:lnTo>
                <a:lnTo>
                  <a:pt x="124" y="594"/>
                </a:lnTo>
                <a:lnTo>
                  <a:pt x="99" y="588"/>
                </a:lnTo>
                <a:lnTo>
                  <a:pt x="75" y="579"/>
                </a:lnTo>
                <a:lnTo>
                  <a:pt x="50" y="569"/>
                </a:lnTo>
                <a:lnTo>
                  <a:pt x="25" y="558"/>
                </a:lnTo>
                <a:lnTo>
                  <a:pt x="0" y="539"/>
                </a:lnTo>
                <a:lnTo>
                  <a:pt x="0" y="381"/>
                </a:lnTo>
                <a:close/>
              </a:path>
            </a:pathLst>
          </a:custGeom>
          <a:solidFill>
            <a:srgbClr val="A0BFE4"/>
          </a:solidFill>
          <a:ln w="6350">
            <a:solidFill>
              <a:sysClr val="window" lastClr="FFFFFF"/>
            </a:solidFill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Barlow Condensed" panose="00000506000000000000" pitchFamily="2" charset="0"/>
              <a:cs typeface="Arial" charset="0"/>
            </a:endParaRPr>
          </a:p>
        </p:txBody>
      </p:sp>
      <p:sp>
        <p:nvSpPr>
          <p:cNvPr id="203" name="Freeform 13">
            <a:extLst>
              <a:ext uri="{FF2B5EF4-FFF2-40B4-BE49-F238E27FC236}">
                <a16:creationId xmlns:a16="http://schemas.microsoft.com/office/drawing/2014/main" id="{D6629830-934F-62A2-3888-0F7B015C24CD}"/>
              </a:ext>
            </a:extLst>
          </p:cNvPr>
          <p:cNvSpPr>
            <a:spLocks/>
          </p:cNvSpPr>
          <p:nvPr/>
        </p:nvSpPr>
        <p:spPr bwMode="auto">
          <a:xfrm>
            <a:off x="8474480" y="4048793"/>
            <a:ext cx="3022120" cy="1503645"/>
          </a:xfrm>
          <a:custGeom>
            <a:avLst/>
            <a:gdLst>
              <a:gd name="T0" fmla="*/ 124 w 4153"/>
              <a:gd name="T1" fmla="*/ 640 h 739"/>
              <a:gd name="T2" fmla="*/ 272 w 4153"/>
              <a:gd name="T3" fmla="*/ 203 h 739"/>
              <a:gd name="T4" fmla="*/ 421 w 4153"/>
              <a:gd name="T5" fmla="*/ 604 h 739"/>
              <a:gd name="T6" fmla="*/ 569 w 4153"/>
              <a:gd name="T7" fmla="*/ 433 h 739"/>
              <a:gd name="T8" fmla="*/ 718 w 4153"/>
              <a:gd name="T9" fmla="*/ 497 h 739"/>
              <a:gd name="T10" fmla="*/ 865 w 4153"/>
              <a:gd name="T11" fmla="*/ 141 h 739"/>
              <a:gd name="T12" fmla="*/ 1014 w 4153"/>
              <a:gd name="T13" fmla="*/ 637 h 739"/>
              <a:gd name="T14" fmla="*/ 1162 w 4153"/>
              <a:gd name="T15" fmla="*/ 696 h 739"/>
              <a:gd name="T16" fmla="*/ 1311 w 4153"/>
              <a:gd name="T17" fmla="*/ 733 h 739"/>
              <a:gd name="T18" fmla="*/ 1459 w 4153"/>
              <a:gd name="T19" fmla="*/ 490 h 739"/>
              <a:gd name="T20" fmla="*/ 1607 w 4153"/>
              <a:gd name="T21" fmla="*/ 717 h 739"/>
              <a:gd name="T22" fmla="*/ 1755 w 4153"/>
              <a:gd name="T23" fmla="*/ 736 h 739"/>
              <a:gd name="T24" fmla="*/ 1903 w 4153"/>
              <a:gd name="T25" fmla="*/ 730 h 739"/>
              <a:gd name="T26" fmla="*/ 2052 w 4153"/>
              <a:gd name="T27" fmla="*/ 559 h 739"/>
              <a:gd name="T28" fmla="*/ 2200 w 4153"/>
              <a:gd name="T29" fmla="*/ 669 h 739"/>
              <a:gd name="T30" fmla="*/ 2349 w 4153"/>
              <a:gd name="T31" fmla="*/ 527 h 739"/>
              <a:gd name="T32" fmla="*/ 2497 w 4153"/>
              <a:gd name="T33" fmla="*/ 491 h 739"/>
              <a:gd name="T34" fmla="*/ 2644 w 4153"/>
              <a:gd name="T35" fmla="*/ 90 h 739"/>
              <a:gd name="T36" fmla="*/ 2793 w 4153"/>
              <a:gd name="T37" fmla="*/ 190 h 739"/>
              <a:gd name="T38" fmla="*/ 2941 w 4153"/>
              <a:gd name="T39" fmla="*/ 319 h 739"/>
              <a:gd name="T40" fmla="*/ 3090 w 4153"/>
              <a:gd name="T41" fmla="*/ 458 h 739"/>
              <a:gd name="T42" fmla="*/ 3238 w 4153"/>
              <a:gd name="T43" fmla="*/ 335 h 739"/>
              <a:gd name="T44" fmla="*/ 3387 w 4153"/>
              <a:gd name="T45" fmla="*/ 628 h 739"/>
              <a:gd name="T46" fmla="*/ 3534 w 4153"/>
              <a:gd name="T47" fmla="*/ 653 h 739"/>
              <a:gd name="T48" fmla="*/ 3683 w 4153"/>
              <a:gd name="T49" fmla="*/ 667 h 739"/>
              <a:gd name="T50" fmla="*/ 3831 w 4153"/>
              <a:gd name="T51" fmla="*/ 426 h 739"/>
              <a:gd name="T52" fmla="*/ 3979 w 4153"/>
              <a:gd name="T53" fmla="*/ 637 h 739"/>
              <a:gd name="T54" fmla="*/ 4128 w 4153"/>
              <a:gd name="T55" fmla="*/ 601 h 739"/>
              <a:gd name="T56" fmla="*/ 4054 w 4153"/>
              <a:gd name="T57" fmla="*/ 590 h 739"/>
              <a:gd name="T58" fmla="*/ 3905 w 4153"/>
              <a:gd name="T59" fmla="*/ 637 h 739"/>
              <a:gd name="T60" fmla="*/ 3757 w 4153"/>
              <a:gd name="T61" fmla="*/ 643 h 739"/>
              <a:gd name="T62" fmla="*/ 3608 w 4153"/>
              <a:gd name="T63" fmla="*/ 689 h 739"/>
              <a:gd name="T64" fmla="*/ 3461 w 4153"/>
              <a:gd name="T65" fmla="*/ 615 h 739"/>
              <a:gd name="T66" fmla="*/ 3312 w 4153"/>
              <a:gd name="T67" fmla="*/ 657 h 739"/>
              <a:gd name="T68" fmla="*/ 3164 w 4153"/>
              <a:gd name="T69" fmla="*/ 526 h 739"/>
              <a:gd name="T70" fmla="*/ 3016 w 4153"/>
              <a:gd name="T71" fmla="*/ 420 h 739"/>
              <a:gd name="T72" fmla="*/ 2867 w 4153"/>
              <a:gd name="T73" fmla="*/ 148 h 739"/>
              <a:gd name="T74" fmla="*/ 2719 w 4153"/>
              <a:gd name="T75" fmla="*/ 255 h 739"/>
              <a:gd name="T76" fmla="*/ 2571 w 4153"/>
              <a:gd name="T77" fmla="*/ 367 h 739"/>
              <a:gd name="T78" fmla="*/ 2423 w 4153"/>
              <a:gd name="T79" fmla="*/ 512 h 739"/>
              <a:gd name="T80" fmla="*/ 2274 w 4153"/>
              <a:gd name="T81" fmla="*/ 599 h 739"/>
              <a:gd name="T82" fmla="*/ 2126 w 4153"/>
              <a:gd name="T83" fmla="*/ 689 h 739"/>
              <a:gd name="T84" fmla="*/ 1977 w 4153"/>
              <a:gd name="T85" fmla="*/ 701 h 739"/>
              <a:gd name="T86" fmla="*/ 1829 w 4153"/>
              <a:gd name="T87" fmla="*/ 734 h 739"/>
              <a:gd name="T88" fmla="*/ 1681 w 4153"/>
              <a:gd name="T89" fmla="*/ 726 h 739"/>
              <a:gd name="T90" fmla="*/ 1533 w 4153"/>
              <a:gd name="T91" fmla="*/ 735 h 739"/>
              <a:gd name="T92" fmla="*/ 1385 w 4153"/>
              <a:gd name="T93" fmla="*/ 724 h 739"/>
              <a:gd name="T94" fmla="*/ 1236 w 4153"/>
              <a:gd name="T95" fmla="*/ 720 h 739"/>
              <a:gd name="T96" fmla="*/ 1088 w 4153"/>
              <a:gd name="T97" fmla="*/ 663 h 739"/>
              <a:gd name="T98" fmla="*/ 939 w 4153"/>
              <a:gd name="T99" fmla="*/ 683 h 739"/>
              <a:gd name="T100" fmla="*/ 792 w 4153"/>
              <a:gd name="T101" fmla="*/ 534 h 739"/>
              <a:gd name="T102" fmla="*/ 644 w 4153"/>
              <a:gd name="T103" fmla="*/ 441 h 739"/>
              <a:gd name="T104" fmla="*/ 495 w 4153"/>
              <a:gd name="T105" fmla="*/ 491 h 739"/>
              <a:gd name="T106" fmla="*/ 347 w 4153"/>
              <a:gd name="T107" fmla="*/ 698 h 739"/>
              <a:gd name="T108" fmla="*/ 198 w 4153"/>
              <a:gd name="T109" fmla="*/ 637 h 739"/>
              <a:gd name="T110" fmla="*/ 50 w 4153"/>
              <a:gd name="T111" fmla="*/ 591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8"/>
                </a:moveTo>
                <a:lnTo>
                  <a:pt x="25" y="563"/>
                </a:lnTo>
                <a:lnTo>
                  <a:pt x="50" y="590"/>
                </a:lnTo>
                <a:lnTo>
                  <a:pt x="75" y="613"/>
                </a:lnTo>
                <a:lnTo>
                  <a:pt x="99" y="629"/>
                </a:lnTo>
                <a:lnTo>
                  <a:pt x="124" y="640"/>
                </a:lnTo>
                <a:lnTo>
                  <a:pt x="149" y="647"/>
                </a:lnTo>
                <a:lnTo>
                  <a:pt x="173" y="642"/>
                </a:lnTo>
                <a:lnTo>
                  <a:pt x="198" y="623"/>
                </a:lnTo>
                <a:lnTo>
                  <a:pt x="223" y="523"/>
                </a:lnTo>
                <a:lnTo>
                  <a:pt x="248" y="364"/>
                </a:lnTo>
                <a:lnTo>
                  <a:pt x="272" y="203"/>
                </a:lnTo>
                <a:lnTo>
                  <a:pt x="297" y="63"/>
                </a:lnTo>
                <a:lnTo>
                  <a:pt x="322" y="0"/>
                </a:lnTo>
                <a:lnTo>
                  <a:pt x="347" y="34"/>
                </a:lnTo>
                <a:lnTo>
                  <a:pt x="371" y="193"/>
                </a:lnTo>
                <a:lnTo>
                  <a:pt x="396" y="440"/>
                </a:lnTo>
                <a:lnTo>
                  <a:pt x="421" y="604"/>
                </a:lnTo>
                <a:lnTo>
                  <a:pt x="446" y="581"/>
                </a:lnTo>
                <a:lnTo>
                  <a:pt x="470" y="533"/>
                </a:lnTo>
                <a:lnTo>
                  <a:pt x="495" y="491"/>
                </a:lnTo>
                <a:lnTo>
                  <a:pt x="520" y="461"/>
                </a:lnTo>
                <a:lnTo>
                  <a:pt x="545" y="444"/>
                </a:lnTo>
                <a:lnTo>
                  <a:pt x="569" y="433"/>
                </a:lnTo>
                <a:lnTo>
                  <a:pt x="594" y="421"/>
                </a:lnTo>
                <a:lnTo>
                  <a:pt x="619" y="429"/>
                </a:lnTo>
                <a:lnTo>
                  <a:pt x="644" y="440"/>
                </a:lnTo>
                <a:lnTo>
                  <a:pt x="668" y="453"/>
                </a:lnTo>
                <a:lnTo>
                  <a:pt x="693" y="473"/>
                </a:lnTo>
                <a:lnTo>
                  <a:pt x="718" y="497"/>
                </a:lnTo>
                <a:lnTo>
                  <a:pt x="742" y="519"/>
                </a:lnTo>
                <a:lnTo>
                  <a:pt x="767" y="531"/>
                </a:lnTo>
                <a:lnTo>
                  <a:pt x="792" y="517"/>
                </a:lnTo>
                <a:lnTo>
                  <a:pt x="816" y="417"/>
                </a:lnTo>
                <a:lnTo>
                  <a:pt x="840" y="269"/>
                </a:lnTo>
                <a:lnTo>
                  <a:pt x="865" y="141"/>
                </a:lnTo>
                <a:lnTo>
                  <a:pt x="890" y="57"/>
                </a:lnTo>
                <a:lnTo>
                  <a:pt x="915" y="56"/>
                </a:lnTo>
                <a:lnTo>
                  <a:pt x="939" y="142"/>
                </a:lnTo>
                <a:lnTo>
                  <a:pt x="964" y="314"/>
                </a:lnTo>
                <a:lnTo>
                  <a:pt x="989" y="507"/>
                </a:lnTo>
                <a:lnTo>
                  <a:pt x="1014" y="637"/>
                </a:lnTo>
                <a:lnTo>
                  <a:pt x="1038" y="648"/>
                </a:lnTo>
                <a:lnTo>
                  <a:pt x="1063" y="651"/>
                </a:lnTo>
                <a:lnTo>
                  <a:pt x="1088" y="662"/>
                </a:lnTo>
                <a:lnTo>
                  <a:pt x="1113" y="672"/>
                </a:lnTo>
                <a:lnTo>
                  <a:pt x="1137" y="684"/>
                </a:lnTo>
                <a:lnTo>
                  <a:pt x="1162" y="696"/>
                </a:lnTo>
                <a:lnTo>
                  <a:pt x="1187" y="706"/>
                </a:lnTo>
                <a:lnTo>
                  <a:pt x="1212" y="714"/>
                </a:lnTo>
                <a:lnTo>
                  <a:pt x="1236" y="720"/>
                </a:lnTo>
                <a:lnTo>
                  <a:pt x="1261" y="721"/>
                </a:lnTo>
                <a:lnTo>
                  <a:pt x="1286" y="727"/>
                </a:lnTo>
                <a:lnTo>
                  <a:pt x="1311" y="733"/>
                </a:lnTo>
                <a:lnTo>
                  <a:pt x="1335" y="733"/>
                </a:lnTo>
                <a:lnTo>
                  <a:pt x="1360" y="724"/>
                </a:lnTo>
                <a:lnTo>
                  <a:pt x="1385" y="715"/>
                </a:lnTo>
                <a:lnTo>
                  <a:pt x="1409" y="651"/>
                </a:lnTo>
                <a:lnTo>
                  <a:pt x="1434" y="561"/>
                </a:lnTo>
                <a:lnTo>
                  <a:pt x="1459" y="490"/>
                </a:lnTo>
                <a:lnTo>
                  <a:pt x="1484" y="455"/>
                </a:lnTo>
                <a:lnTo>
                  <a:pt x="1508" y="451"/>
                </a:lnTo>
                <a:lnTo>
                  <a:pt x="1533" y="493"/>
                </a:lnTo>
                <a:lnTo>
                  <a:pt x="1558" y="569"/>
                </a:lnTo>
                <a:lnTo>
                  <a:pt x="1583" y="659"/>
                </a:lnTo>
                <a:lnTo>
                  <a:pt x="1607" y="717"/>
                </a:lnTo>
                <a:lnTo>
                  <a:pt x="1632" y="723"/>
                </a:lnTo>
                <a:lnTo>
                  <a:pt x="1657" y="724"/>
                </a:lnTo>
                <a:lnTo>
                  <a:pt x="1681" y="725"/>
                </a:lnTo>
                <a:lnTo>
                  <a:pt x="1706" y="730"/>
                </a:lnTo>
                <a:lnTo>
                  <a:pt x="1730" y="737"/>
                </a:lnTo>
                <a:lnTo>
                  <a:pt x="1755" y="736"/>
                </a:lnTo>
                <a:lnTo>
                  <a:pt x="1780" y="738"/>
                </a:lnTo>
                <a:lnTo>
                  <a:pt x="1804" y="737"/>
                </a:lnTo>
                <a:lnTo>
                  <a:pt x="1829" y="734"/>
                </a:lnTo>
                <a:lnTo>
                  <a:pt x="1854" y="730"/>
                </a:lnTo>
                <a:lnTo>
                  <a:pt x="1879" y="731"/>
                </a:lnTo>
                <a:lnTo>
                  <a:pt x="1903" y="730"/>
                </a:lnTo>
                <a:lnTo>
                  <a:pt x="1928" y="726"/>
                </a:lnTo>
                <a:lnTo>
                  <a:pt x="1953" y="714"/>
                </a:lnTo>
                <a:lnTo>
                  <a:pt x="1977" y="698"/>
                </a:lnTo>
                <a:lnTo>
                  <a:pt x="2002" y="663"/>
                </a:lnTo>
                <a:lnTo>
                  <a:pt x="2027" y="609"/>
                </a:lnTo>
                <a:lnTo>
                  <a:pt x="2052" y="559"/>
                </a:lnTo>
                <a:lnTo>
                  <a:pt x="2076" y="513"/>
                </a:lnTo>
                <a:lnTo>
                  <a:pt x="2101" y="504"/>
                </a:lnTo>
                <a:lnTo>
                  <a:pt x="2126" y="526"/>
                </a:lnTo>
                <a:lnTo>
                  <a:pt x="2151" y="582"/>
                </a:lnTo>
                <a:lnTo>
                  <a:pt x="2175" y="643"/>
                </a:lnTo>
                <a:lnTo>
                  <a:pt x="2200" y="669"/>
                </a:lnTo>
                <a:lnTo>
                  <a:pt x="2225" y="649"/>
                </a:lnTo>
                <a:lnTo>
                  <a:pt x="2250" y="623"/>
                </a:lnTo>
                <a:lnTo>
                  <a:pt x="2274" y="598"/>
                </a:lnTo>
                <a:lnTo>
                  <a:pt x="2299" y="579"/>
                </a:lnTo>
                <a:lnTo>
                  <a:pt x="2324" y="554"/>
                </a:lnTo>
                <a:lnTo>
                  <a:pt x="2349" y="527"/>
                </a:lnTo>
                <a:lnTo>
                  <a:pt x="2373" y="513"/>
                </a:lnTo>
                <a:lnTo>
                  <a:pt x="2398" y="498"/>
                </a:lnTo>
                <a:lnTo>
                  <a:pt x="2423" y="511"/>
                </a:lnTo>
                <a:lnTo>
                  <a:pt x="2448" y="525"/>
                </a:lnTo>
                <a:lnTo>
                  <a:pt x="2472" y="527"/>
                </a:lnTo>
                <a:lnTo>
                  <a:pt x="2497" y="491"/>
                </a:lnTo>
                <a:lnTo>
                  <a:pt x="2522" y="459"/>
                </a:lnTo>
                <a:lnTo>
                  <a:pt x="2546" y="418"/>
                </a:lnTo>
                <a:lnTo>
                  <a:pt x="2571" y="365"/>
                </a:lnTo>
                <a:lnTo>
                  <a:pt x="2596" y="281"/>
                </a:lnTo>
                <a:lnTo>
                  <a:pt x="2620" y="165"/>
                </a:lnTo>
                <a:lnTo>
                  <a:pt x="2644" y="90"/>
                </a:lnTo>
                <a:lnTo>
                  <a:pt x="2669" y="58"/>
                </a:lnTo>
                <a:lnTo>
                  <a:pt x="2694" y="68"/>
                </a:lnTo>
                <a:lnTo>
                  <a:pt x="2719" y="94"/>
                </a:lnTo>
                <a:lnTo>
                  <a:pt x="2743" y="149"/>
                </a:lnTo>
                <a:lnTo>
                  <a:pt x="2768" y="202"/>
                </a:lnTo>
                <a:lnTo>
                  <a:pt x="2793" y="190"/>
                </a:lnTo>
                <a:lnTo>
                  <a:pt x="2818" y="157"/>
                </a:lnTo>
                <a:lnTo>
                  <a:pt x="2842" y="160"/>
                </a:lnTo>
                <a:lnTo>
                  <a:pt x="2867" y="147"/>
                </a:lnTo>
                <a:lnTo>
                  <a:pt x="2892" y="191"/>
                </a:lnTo>
                <a:lnTo>
                  <a:pt x="2917" y="255"/>
                </a:lnTo>
                <a:lnTo>
                  <a:pt x="2941" y="319"/>
                </a:lnTo>
                <a:lnTo>
                  <a:pt x="2966" y="368"/>
                </a:lnTo>
                <a:lnTo>
                  <a:pt x="2991" y="403"/>
                </a:lnTo>
                <a:lnTo>
                  <a:pt x="3016" y="420"/>
                </a:lnTo>
                <a:lnTo>
                  <a:pt x="3040" y="445"/>
                </a:lnTo>
                <a:lnTo>
                  <a:pt x="3065" y="452"/>
                </a:lnTo>
                <a:lnTo>
                  <a:pt x="3090" y="458"/>
                </a:lnTo>
                <a:lnTo>
                  <a:pt x="3115" y="468"/>
                </a:lnTo>
                <a:lnTo>
                  <a:pt x="3139" y="496"/>
                </a:lnTo>
                <a:lnTo>
                  <a:pt x="3164" y="519"/>
                </a:lnTo>
                <a:lnTo>
                  <a:pt x="3189" y="489"/>
                </a:lnTo>
                <a:lnTo>
                  <a:pt x="3213" y="414"/>
                </a:lnTo>
                <a:lnTo>
                  <a:pt x="3238" y="335"/>
                </a:lnTo>
                <a:lnTo>
                  <a:pt x="3263" y="265"/>
                </a:lnTo>
                <a:lnTo>
                  <a:pt x="3288" y="234"/>
                </a:lnTo>
                <a:lnTo>
                  <a:pt x="3312" y="271"/>
                </a:lnTo>
                <a:lnTo>
                  <a:pt x="3337" y="385"/>
                </a:lnTo>
                <a:lnTo>
                  <a:pt x="3362" y="546"/>
                </a:lnTo>
                <a:lnTo>
                  <a:pt x="3387" y="628"/>
                </a:lnTo>
                <a:lnTo>
                  <a:pt x="3411" y="613"/>
                </a:lnTo>
                <a:lnTo>
                  <a:pt x="3436" y="606"/>
                </a:lnTo>
                <a:lnTo>
                  <a:pt x="3461" y="615"/>
                </a:lnTo>
                <a:lnTo>
                  <a:pt x="3485" y="627"/>
                </a:lnTo>
                <a:lnTo>
                  <a:pt x="3510" y="641"/>
                </a:lnTo>
                <a:lnTo>
                  <a:pt x="3534" y="653"/>
                </a:lnTo>
                <a:lnTo>
                  <a:pt x="3559" y="671"/>
                </a:lnTo>
                <a:lnTo>
                  <a:pt x="3584" y="682"/>
                </a:lnTo>
                <a:lnTo>
                  <a:pt x="3608" y="689"/>
                </a:lnTo>
                <a:lnTo>
                  <a:pt x="3633" y="684"/>
                </a:lnTo>
                <a:lnTo>
                  <a:pt x="3658" y="674"/>
                </a:lnTo>
                <a:lnTo>
                  <a:pt x="3683" y="667"/>
                </a:lnTo>
                <a:lnTo>
                  <a:pt x="3707" y="661"/>
                </a:lnTo>
                <a:lnTo>
                  <a:pt x="3732" y="657"/>
                </a:lnTo>
                <a:lnTo>
                  <a:pt x="3757" y="639"/>
                </a:lnTo>
                <a:lnTo>
                  <a:pt x="3781" y="574"/>
                </a:lnTo>
                <a:lnTo>
                  <a:pt x="3806" y="488"/>
                </a:lnTo>
                <a:lnTo>
                  <a:pt x="3831" y="426"/>
                </a:lnTo>
                <a:lnTo>
                  <a:pt x="3856" y="388"/>
                </a:lnTo>
                <a:lnTo>
                  <a:pt x="3880" y="383"/>
                </a:lnTo>
                <a:lnTo>
                  <a:pt x="3905" y="400"/>
                </a:lnTo>
                <a:lnTo>
                  <a:pt x="3930" y="489"/>
                </a:lnTo>
                <a:lnTo>
                  <a:pt x="3955" y="592"/>
                </a:lnTo>
                <a:lnTo>
                  <a:pt x="3979" y="637"/>
                </a:lnTo>
                <a:lnTo>
                  <a:pt x="4004" y="623"/>
                </a:lnTo>
                <a:lnTo>
                  <a:pt x="4029" y="612"/>
                </a:lnTo>
                <a:lnTo>
                  <a:pt x="4054" y="589"/>
                </a:lnTo>
                <a:lnTo>
                  <a:pt x="4078" y="579"/>
                </a:lnTo>
                <a:lnTo>
                  <a:pt x="4103" y="600"/>
                </a:lnTo>
                <a:lnTo>
                  <a:pt x="4128" y="601"/>
                </a:lnTo>
                <a:lnTo>
                  <a:pt x="4153" y="582"/>
                </a:lnTo>
                <a:lnTo>
                  <a:pt x="4153" y="582"/>
                </a:lnTo>
                <a:lnTo>
                  <a:pt x="4128" y="601"/>
                </a:lnTo>
                <a:lnTo>
                  <a:pt x="4103" y="600"/>
                </a:lnTo>
                <a:lnTo>
                  <a:pt x="4078" y="580"/>
                </a:lnTo>
                <a:lnTo>
                  <a:pt x="4054" y="590"/>
                </a:lnTo>
                <a:lnTo>
                  <a:pt x="4029" y="613"/>
                </a:lnTo>
                <a:lnTo>
                  <a:pt x="4004" y="624"/>
                </a:lnTo>
                <a:lnTo>
                  <a:pt x="3979" y="643"/>
                </a:lnTo>
                <a:lnTo>
                  <a:pt x="3955" y="655"/>
                </a:lnTo>
                <a:lnTo>
                  <a:pt x="3930" y="647"/>
                </a:lnTo>
                <a:lnTo>
                  <a:pt x="3905" y="637"/>
                </a:lnTo>
                <a:lnTo>
                  <a:pt x="3880" y="654"/>
                </a:lnTo>
                <a:lnTo>
                  <a:pt x="3856" y="653"/>
                </a:lnTo>
                <a:lnTo>
                  <a:pt x="3831" y="643"/>
                </a:lnTo>
                <a:lnTo>
                  <a:pt x="3806" y="631"/>
                </a:lnTo>
                <a:lnTo>
                  <a:pt x="3781" y="630"/>
                </a:lnTo>
                <a:lnTo>
                  <a:pt x="3757" y="643"/>
                </a:lnTo>
                <a:lnTo>
                  <a:pt x="3732" y="657"/>
                </a:lnTo>
                <a:lnTo>
                  <a:pt x="3707" y="661"/>
                </a:lnTo>
                <a:lnTo>
                  <a:pt x="3683" y="668"/>
                </a:lnTo>
                <a:lnTo>
                  <a:pt x="3658" y="674"/>
                </a:lnTo>
                <a:lnTo>
                  <a:pt x="3633" y="685"/>
                </a:lnTo>
                <a:lnTo>
                  <a:pt x="3608" y="689"/>
                </a:lnTo>
                <a:lnTo>
                  <a:pt x="3584" y="683"/>
                </a:lnTo>
                <a:lnTo>
                  <a:pt x="3559" y="671"/>
                </a:lnTo>
                <a:lnTo>
                  <a:pt x="3534" y="654"/>
                </a:lnTo>
                <a:lnTo>
                  <a:pt x="3510" y="641"/>
                </a:lnTo>
                <a:lnTo>
                  <a:pt x="3485" y="627"/>
                </a:lnTo>
                <a:lnTo>
                  <a:pt x="3461" y="615"/>
                </a:lnTo>
                <a:lnTo>
                  <a:pt x="3436" y="607"/>
                </a:lnTo>
                <a:lnTo>
                  <a:pt x="3411" y="614"/>
                </a:lnTo>
                <a:lnTo>
                  <a:pt x="3387" y="639"/>
                </a:lnTo>
                <a:lnTo>
                  <a:pt x="3362" y="655"/>
                </a:lnTo>
                <a:lnTo>
                  <a:pt x="3337" y="659"/>
                </a:lnTo>
                <a:lnTo>
                  <a:pt x="3312" y="657"/>
                </a:lnTo>
                <a:lnTo>
                  <a:pt x="3288" y="646"/>
                </a:lnTo>
                <a:lnTo>
                  <a:pt x="3263" y="633"/>
                </a:lnTo>
                <a:lnTo>
                  <a:pt x="3238" y="611"/>
                </a:lnTo>
                <a:lnTo>
                  <a:pt x="3213" y="583"/>
                </a:lnTo>
                <a:lnTo>
                  <a:pt x="3189" y="555"/>
                </a:lnTo>
                <a:lnTo>
                  <a:pt x="3164" y="526"/>
                </a:lnTo>
                <a:lnTo>
                  <a:pt x="3139" y="497"/>
                </a:lnTo>
                <a:lnTo>
                  <a:pt x="3115" y="469"/>
                </a:lnTo>
                <a:lnTo>
                  <a:pt x="3090" y="459"/>
                </a:lnTo>
                <a:lnTo>
                  <a:pt x="3065" y="453"/>
                </a:lnTo>
                <a:lnTo>
                  <a:pt x="3040" y="445"/>
                </a:lnTo>
                <a:lnTo>
                  <a:pt x="3016" y="420"/>
                </a:lnTo>
                <a:lnTo>
                  <a:pt x="2991" y="404"/>
                </a:lnTo>
                <a:lnTo>
                  <a:pt x="2966" y="369"/>
                </a:lnTo>
                <a:lnTo>
                  <a:pt x="2941" y="319"/>
                </a:lnTo>
                <a:lnTo>
                  <a:pt x="2917" y="255"/>
                </a:lnTo>
                <a:lnTo>
                  <a:pt x="2892" y="192"/>
                </a:lnTo>
                <a:lnTo>
                  <a:pt x="2867" y="148"/>
                </a:lnTo>
                <a:lnTo>
                  <a:pt x="2842" y="161"/>
                </a:lnTo>
                <a:lnTo>
                  <a:pt x="2818" y="159"/>
                </a:lnTo>
                <a:lnTo>
                  <a:pt x="2793" y="194"/>
                </a:lnTo>
                <a:lnTo>
                  <a:pt x="2768" y="245"/>
                </a:lnTo>
                <a:lnTo>
                  <a:pt x="2743" y="256"/>
                </a:lnTo>
                <a:lnTo>
                  <a:pt x="2719" y="255"/>
                </a:lnTo>
                <a:lnTo>
                  <a:pt x="2694" y="253"/>
                </a:lnTo>
                <a:lnTo>
                  <a:pt x="2669" y="233"/>
                </a:lnTo>
                <a:lnTo>
                  <a:pt x="2644" y="230"/>
                </a:lnTo>
                <a:lnTo>
                  <a:pt x="2620" y="252"/>
                </a:lnTo>
                <a:lnTo>
                  <a:pt x="2596" y="311"/>
                </a:lnTo>
                <a:lnTo>
                  <a:pt x="2571" y="367"/>
                </a:lnTo>
                <a:lnTo>
                  <a:pt x="2546" y="419"/>
                </a:lnTo>
                <a:lnTo>
                  <a:pt x="2522" y="460"/>
                </a:lnTo>
                <a:lnTo>
                  <a:pt x="2497" y="491"/>
                </a:lnTo>
                <a:lnTo>
                  <a:pt x="2472" y="527"/>
                </a:lnTo>
                <a:lnTo>
                  <a:pt x="2448" y="526"/>
                </a:lnTo>
                <a:lnTo>
                  <a:pt x="2423" y="512"/>
                </a:lnTo>
                <a:lnTo>
                  <a:pt x="2398" y="498"/>
                </a:lnTo>
                <a:lnTo>
                  <a:pt x="2373" y="513"/>
                </a:lnTo>
                <a:lnTo>
                  <a:pt x="2349" y="528"/>
                </a:lnTo>
                <a:lnTo>
                  <a:pt x="2324" y="554"/>
                </a:lnTo>
                <a:lnTo>
                  <a:pt x="2299" y="579"/>
                </a:lnTo>
                <a:lnTo>
                  <a:pt x="2274" y="599"/>
                </a:lnTo>
                <a:lnTo>
                  <a:pt x="2250" y="624"/>
                </a:lnTo>
                <a:lnTo>
                  <a:pt x="2225" y="651"/>
                </a:lnTo>
                <a:lnTo>
                  <a:pt x="2200" y="673"/>
                </a:lnTo>
                <a:lnTo>
                  <a:pt x="2175" y="687"/>
                </a:lnTo>
                <a:lnTo>
                  <a:pt x="2151" y="691"/>
                </a:lnTo>
                <a:lnTo>
                  <a:pt x="2126" y="689"/>
                </a:lnTo>
                <a:lnTo>
                  <a:pt x="2101" y="687"/>
                </a:lnTo>
                <a:lnTo>
                  <a:pt x="2076" y="689"/>
                </a:lnTo>
                <a:lnTo>
                  <a:pt x="2052" y="702"/>
                </a:lnTo>
                <a:lnTo>
                  <a:pt x="2027" y="702"/>
                </a:lnTo>
                <a:lnTo>
                  <a:pt x="2002" y="697"/>
                </a:lnTo>
                <a:lnTo>
                  <a:pt x="1977" y="701"/>
                </a:lnTo>
                <a:lnTo>
                  <a:pt x="1953" y="714"/>
                </a:lnTo>
                <a:lnTo>
                  <a:pt x="1928" y="726"/>
                </a:lnTo>
                <a:lnTo>
                  <a:pt x="1903" y="731"/>
                </a:lnTo>
                <a:lnTo>
                  <a:pt x="1879" y="731"/>
                </a:lnTo>
                <a:lnTo>
                  <a:pt x="1854" y="730"/>
                </a:lnTo>
                <a:lnTo>
                  <a:pt x="1829" y="734"/>
                </a:lnTo>
                <a:lnTo>
                  <a:pt x="1804" y="738"/>
                </a:lnTo>
                <a:lnTo>
                  <a:pt x="1780" y="739"/>
                </a:lnTo>
                <a:lnTo>
                  <a:pt x="1755" y="736"/>
                </a:lnTo>
                <a:lnTo>
                  <a:pt x="1730" y="737"/>
                </a:lnTo>
                <a:lnTo>
                  <a:pt x="1706" y="730"/>
                </a:lnTo>
                <a:lnTo>
                  <a:pt x="1681" y="726"/>
                </a:lnTo>
                <a:lnTo>
                  <a:pt x="1657" y="725"/>
                </a:lnTo>
                <a:lnTo>
                  <a:pt x="1632" y="725"/>
                </a:lnTo>
                <a:lnTo>
                  <a:pt x="1607" y="726"/>
                </a:lnTo>
                <a:lnTo>
                  <a:pt x="1583" y="732"/>
                </a:lnTo>
                <a:lnTo>
                  <a:pt x="1558" y="735"/>
                </a:lnTo>
                <a:lnTo>
                  <a:pt x="1533" y="735"/>
                </a:lnTo>
                <a:lnTo>
                  <a:pt x="1508" y="736"/>
                </a:lnTo>
                <a:lnTo>
                  <a:pt x="1484" y="735"/>
                </a:lnTo>
                <a:lnTo>
                  <a:pt x="1459" y="733"/>
                </a:lnTo>
                <a:lnTo>
                  <a:pt x="1434" y="732"/>
                </a:lnTo>
                <a:lnTo>
                  <a:pt x="1409" y="726"/>
                </a:lnTo>
                <a:lnTo>
                  <a:pt x="1385" y="724"/>
                </a:lnTo>
                <a:lnTo>
                  <a:pt x="1360" y="724"/>
                </a:lnTo>
                <a:lnTo>
                  <a:pt x="1335" y="733"/>
                </a:lnTo>
                <a:lnTo>
                  <a:pt x="1311" y="733"/>
                </a:lnTo>
                <a:lnTo>
                  <a:pt x="1286" y="727"/>
                </a:lnTo>
                <a:lnTo>
                  <a:pt x="1261" y="722"/>
                </a:lnTo>
                <a:lnTo>
                  <a:pt x="1236" y="720"/>
                </a:lnTo>
                <a:lnTo>
                  <a:pt x="1212" y="714"/>
                </a:lnTo>
                <a:lnTo>
                  <a:pt x="1187" y="707"/>
                </a:lnTo>
                <a:lnTo>
                  <a:pt x="1162" y="696"/>
                </a:lnTo>
                <a:lnTo>
                  <a:pt x="1137" y="684"/>
                </a:lnTo>
                <a:lnTo>
                  <a:pt x="1113" y="673"/>
                </a:lnTo>
                <a:lnTo>
                  <a:pt x="1088" y="663"/>
                </a:lnTo>
                <a:lnTo>
                  <a:pt x="1063" y="652"/>
                </a:lnTo>
                <a:lnTo>
                  <a:pt x="1038" y="649"/>
                </a:lnTo>
                <a:lnTo>
                  <a:pt x="1014" y="665"/>
                </a:lnTo>
                <a:lnTo>
                  <a:pt x="989" y="683"/>
                </a:lnTo>
                <a:lnTo>
                  <a:pt x="964" y="688"/>
                </a:lnTo>
                <a:lnTo>
                  <a:pt x="939" y="683"/>
                </a:lnTo>
                <a:lnTo>
                  <a:pt x="915" y="664"/>
                </a:lnTo>
                <a:lnTo>
                  <a:pt x="890" y="631"/>
                </a:lnTo>
                <a:lnTo>
                  <a:pt x="865" y="600"/>
                </a:lnTo>
                <a:lnTo>
                  <a:pt x="840" y="574"/>
                </a:lnTo>
                <a:lnTo>
                  <a:pt x="816" y="548"/>
                </a:lnTo>
                <a:lnTo>
                  <a:pt x="792" y="534"/>
                </a:lnTo>
                <a:lnTo>
                  <a:pt x="767" y="532"/>
                </a:lnTo>
                <a:lnTo>
                  <a:pt x="742" y="520"/>
                </a:lnTo>
                <a:lnTo>
                  <a:pt x="718" y="498"/>
                </a:lnTo>
                <a:lnTo>
                  <a:pt x="693" y="473"/>
                </a:lnTo>
                <a:lnTo>
                  <a:pt x="668" y="454"/>
                </a:lnTo>
                <a:lnTo>
                  <a:pt x="644" y="441"/>
                </a:lnTo>
                <a:lnTo>
                  <a:pt x="619" y="430"/>
                </a:lnTo>
                <a:lnTo>
                  <a:pt x="594" y="422"/>
                </a:lnTo>
                <a:lnTo>
                  <a:pt x="569" y="433"/>
                </a:lnTo>
                <a:lnTo>
                  <a:pt x="545" y="444"/>
                </a:lnTo>
                <a:lnTo>
                  <a:pt x="520" y="462"/>
                </a:lnTo>
                <a:lnTo>
                  <a:pt x="495" y="491"/>
                </a:lnTo>
                <a:lnTo>
                  <a:pt x="470" y="534"/>
                </a:lnTo>
                <a:lnTo>
                  <a:pt x="446" y="583"/>
                </a:lnTo>
                <a:lnTo>
                  <a:pt x="421" y="638"/>
                </a:lnTo>
                <a:lnTo>
                  <a:pt x="396" y="678"/>
                </a:lnTo>
                <a:lnTo>
                  <a:pt x="371" y="695"/>
                </a:lnTo>
                <a:lnTo>
                  <a:pt x="347" y="698"/>
                </a:lnTo>
                <a:lnTo>
                  <a:pt x="322" y="697"/>
                </a:lnTo>
                <a:lnTo>
                  <a:pt x="297" y="692"/>
                </a:lnTo>
                <a:lnTo>
                  <a:pt x="272" y="682"/>
                </a:lnTo>
                <a:lnTo>
                  <a:pt x="248" y="663"/>
                </a:lnTo>
                <a:lnTo>
                  <a:pt x="223" y="643"/>
                </a:lnTo>
                <a:lnTo>
                  <a:pt x="198" y="637"/>
                </a:lnTo>
                <a:lnTo>
                  <a:pt x="173" y="643"/>
                </a:lnTo>
                <a:lnTo>
                  <a:pt x="149" y="648"/>
                </a:lnTo>
                <a:lnTo>
                  <a:pt x="124" y="640"/>
                </a:lnTo>
                <a:lnTo>
                  <a:pt x="99" y="629"/>
                </a:lnTo>
                <a:lnTo>
                  <a:pt x="75" y="614"/>
                </a:lnTo>
                <a:lnTo>
                  <a:pt x="50" y="591"/>
                </a:lnTo>
                <a:lnTo>
                  <a:pt x="25" y="564"/>
                </a:lnTo>
                <a:lnTo>
                  <a:pt x="0" y="529"/>
                </a:lnTo>
                <a:lnTo>
                  <a:pt x="0" y="52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04" name="Freeform 14">
            <a:extLst>
              <a:ext uri="{FF2B5EF4-FFF2-40B4-BE49-F238E27FC236}">
                <a16:creationId xmlns:a16="http://schemas.microsoft.com/office/drawing/2014/main" id="{9DF79D4C-199D-E9D6-BFDF-17E0968D223B}"/>
              </a:ext>
            </a:extLst>
          </p:cNvPr>
          <p:cNvSpPr>
            <a:spLocks/>
          </p:cNvSpPr>
          <p:nvPr/>
        </p:nvSpPr>
        <p:spPr bwMode="auto">
          <a:xfrm>
            <a:off x="8474480" y="4044723"/>
            <a:ext cx="3022120" cy="1505679"/>
          </a:xfrm>
          <a:custGeom>
            <a:avLst/>
            <a:gdLst>
              <a:gd name="T0" fmla="*/ 124 w 4153"/>
              <a:gd name="T1" fmla="*/ 642 h 740"/>
              <a:gd name="T2" fmla="*/ 272 w 4153"/>
              <a:gd name="T3" fmla="*/ 192 h 740"/>
              <a:gd name="T4" fmla="*/ 421 w 4153"/>
              <a:gd name="T5" fmla="*/ 549 h 740"/>
              <a:gd name="T6" fmla="*/ 569 w 4153"/>
              <a:gd name="T7" fmla="*/ 432 h 740"/>
              <a:gd name="T8" fmla="*/ 718 w 4153"/>
              <a:gd name="T9" fmla="*/ 499 h 740"/>
              <a:gd name="T10" fmla="*/ 865 w 4153"/>
              <a:gd name="T11" fmla="*/ 133 h 740"/>
              <a:gd name="T12" fmla="*/ 1014 w 4153"/>
              <a:gd name="T13" fmla="*/ 589 h 740"/>
              <a:gd name="T14" fmla="*/ 1162 w 4153"/>
              <a:gd name="T15" fmla="*/ 692 h 740"/>
              <a:gd name="T16" fmla="*/ 1311 w 4153"/>
              <a:gd name="T17" fmla="*/ 734 h 740"/>
              <a:gd name="T18" fmla="*/ 1459 w 4153"/>
              <a:gd name="T19" fmla="*/ 464 h 740"/>
              <a:gd name="T20" fmla="*/ 1607 w 4153"/>
              <a:gd name="T21" fmla="*/ 653 h 740"/>
              <a:gd name="T22" fmla="*/ 1755 w 4153"/>
              <a:gd name="T23" fmla="*/ 732 h 740"/>
              <a:gd name="T24" fmla="*/ 1903 w 4153"/>
              <a:gd name="T25" fmla="*/ 732 h 740"/>
              <a:gd name="T26" fmla="*/ 2052 w 4153"/>
              <a:gd name="T27" fmla="*/ 542 h 740"/>
              <a:gd name="T28" fmla="*/ 2200 w 4153"/>
              <a:gd name="T29" fmla="*/ 610 h 740"/>
              <a:gd name="T30" fmla="*/ 2349 w 4153"/>
              <a:gd name="T31" fmla="*/ 526 h 740"/>
              <a:gd name="T32" fmla="*/ 2497 w 4153"/>
              <a:gd name="T33" fmla="*/ 492 h 740"/>
              <a:gd name="T34" fmla="*/ 2644 w 4153"/>
              <a:gd name="T35" fmla="*/ 90 h 740"/>
              <a:gd name="T36" fmla="*/ 2793 w 4153"/>
              <a:gd name="T37" fmla="*/ 172 h 740"/>
              <a:gd name="T38" fmla="*/ 2941 w 4153"/>
              <a:gd name="T39" fmla="*/ 317 h 740"/>
              <a:gd name="T40" fmla="*/ 3090 w 4153"/>
              <a:gd name="T41" fmla="*/ 458 h 740"/>
              <a:gd name="T42" fmla="*/ 3238 w 4153"/>
              <a:gd name="T43" fmla="*/ 334 h 740"/>
              <a:gd name="T44" fmla="*/ 3387 w 4153"/>
              <a:gd name="T45" fmla="*/ 592 h 740"/>
              <a:gd name="T46" fmla="*/ 3534 w 4153"/>
              <a:gd name="T47" fmla="*/ 650 h 740"/>
              <a:gd name="T48" fmla="*/ 3683 w 4153"/>
              <a:gd name="T49" fmla="*/ 669 h 740"/>
              <a:gd name="T50" fmla="*/ 3831 w 4153"/>
              <a:gd name="T51" fmla="*/ 426 h 740"/>
              <a:gd name="T52" fmla="*/ 3979 w 4153"/>
              <a:gd name="T53" fmla="*/ 597 h 740"/>
              <a:gd name="T54" fmla="*/ 4128 w 4153"/>
              <a:gd name="T55" fmla="*/ 602 h 740"/>
              <a:gd name="T56" fmla="*/ 4054 w 4153"/>
              <a:gd name="T57" fmla="*/ 591 h 740"/>
              <a:gd name="T58" fmla="*/ 3905 w 4153"/>
              <a:gd name="T59" fmla="*/ 402 h 740"/>
              <a:gd name="T60" fmla="*/ 3757 w 4153"/>
              <a:gd name="T61" fmla="*/ 641 h 740"/>
              <a:gd name="T62" fmla="*/ 3608 w 4153"/>
              <a:gd name="T63" fmla="*/ 691 h 740"/>
              <a:gd name="T64" fmla="*/ 3461 w 4153"/>
              <a:gd name="T65" fmla="*/ 617 h 740"/>
              <a:gd name="T66" fmla="*/ 3312 w 4153"/>
              <a:gd name="T67" fmla="*/ 273 h 740"/>
              <a:gd name="T68" fmla="*/ 3164 w 4153"/>
              <a:gd name="T69" fmla="*/ 521 h 740"/>
              <a:gd name="T70" fmla="*/ 3016 w 4153"/>
              <a:gd name="T71" fmla="*/ 422 h 740"/>
              <a:gd name="T72" fmla="*/ 2867 w 4153"/>
              <a:gd name="T73" fmla="*/ 149 h 740"/>
              <a:gd name="T74" fmla="*/ 2719 w 4153"/>
              <a:gd name="T75" fmla="*/ 96 h 740"/>
              <a:gd name="T76" fmla="*/ 2571 w 4153"/>
              <a:gd name="T77" fmla="*/ 367 h 740"/>
              <a:gd name="T78" fmla="*/ 2423 w 4153"/>
              <a:gd name="T79" fmla="*/ 513 h 740"/>
              <a:gd name="T80" fmla="*/ 2274 w 4153"/>
              <a:gd name="T81" fmla="*/ 600 h 740"/>
              <a:gd name="T82" fmla="*/ 2126 w 4153"/>
              <a:gd name="T83" fmla="*/ 528 h 740"/>
              <a:gd name="T84" fmla="*/ 1977 w 4153"/>
              <a:gd name="T85" fmla="*/ 700 h 740"/>
              <a:gd name="T86" fmla="*/ 1829 w 4153"/>
              <a:gd name="T87" fmla="*/ 736 h 740"/>
              <a:gd name="T88" fmla="*/ 1681 w 4153"/>
              <a:gd name="T89" fmla="*/ 727 h 740"/>
              <a:gd name="T90" fmla="*/ 1533 w 4153"/>
              <a:gd name="T91" fmla="*/ 495 h 740"/>
              <a:gd name="T92" fmla="*/ 1385 w 4153"/>
              <a:gd name="T93" fmla="*/ 717 h 740"/>
              <a:gd name="T94" fmla="*/ 1236 w 4153"/>
              <a:gd name="T95" fmla="*/ 722 h 740"/>
              <a:gd name="T96" fmla="*/ 1088 w 4153"/>
              <a:gd name="T97" fmla="*/ 664 h 740"/>
              <a:gd name="T98" fmla="*/ 939 w 4153"/>
              <a:gd name="T99" fmla="*/ 144 h 740"/>
              <a:gd name="T100" fmla="*/ 792 w 4153"/>
              <a:gd name="T101" fmla="*/ 519 h 740"/>
              <a:gd name="T102" fmla="*/ 644 w 4153"/>
              <a:gd name="T103" fmla="*/ 442 h 740"/>
              <a:gd name="T104" fmla="*/ 495 w 4153"/>
              <a:gd name="T105" fmla="*/ 493 h 740"/>
              <a:gd name="T106" fmla="*/ 347 w 4153"/>
              <a:gd name="T107" fmla="*/ 36 h 740"/>
              <a:gd name="T108" fmla="*/ 198 w 4153"/>
              <a:gd name="T109" fmla="*/ 625 h 740"/>
              <a:gd name="T110" fmla="*/ 50 w 4153"/>
              <a:gd name="T111" fmla="*/ 59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40">
                <a:moveTo>
                  <a:pt x="0" y="529"/>
                </a:moveTo>
                <a:lnTo>
                  <a:pt x="25" y="565"/>
                </a:lnTo>
                <a:lnTo>
                  <a:pt x="50" y="592"/>
                </a:lnTo>
                <a:lnTo>
                  <a:pt x="75" y="614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4"/>
                </a:lnTo>
                <a:lnTo>
                  <a:pt x="198" y="574"/>
                </a:lnTo>
                <a:lnTo>
                  <a:pt x="223" y="472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8"/>
                </a:lnTo>
                <a:lnTo>
                  <a:pt x="396" y="417"/>
                </a:lnTo>
                <a:lnTo>
                  <a:pt x="421" y="549"/>
                </a:lnTo>
                <a:lnTo>
                  <a:pt x="446" y="516"/>
                </a:lnTo>
                <a:lnTo>
                  <a:pt x="470" y="471"/>
                </a:lnTo>
                <a:lnTo>
                  <a:pt x="495" y="456"/>
                </a:lnTo>
                <a:lnTo>
                  <a:pt x="520" y="450"/>
                </a:lnTo>
                <a:lnTo>
                  <a:pt x="545" y="438"/>
                </a:lnTo>
                <a:lnTo>
                  <a:pt x="569" y="432"/>
                </a:lnTo>
                <a:lnTo>
                  <a:pt x="594" y="422"/>
                </a:lnTo>
                <a:lnTo>
                  <a:pt x="619" y="431"/>
                </a:lnTo>
                <a:lnTo>
                  <a:pt x="644" y="442"/>
                </a:lnTo>
                <a:lnTo>
                  <a:pt x="668" y="455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5"/>
                </a:lnTo>
                <a:lnTo>
                  <a:pt x="840" y="260"/>
                </a:lnTo>
                <a:lnTo>
                  <a:pt x="865" y="133"/>
                </a:lnTo>
                <a:lnTo>
                  <a:pt x="890" y="55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8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7"/>
                </a:lnTo>
                <a:lnTo>
                  <a:pt x="1162" y="692"/>
                </a:lnTo>
                <a:lnTo>
                  <a:pt x="1187" y="707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8"/>
                </a:lnTo>
                <a:lnTo>
                  <a:pt x="1311" y="734"/>
                </a:lnTo>
                <a:lnTo>
                  <a:pt x="1335" y="727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8"/>
                </a:lnTo>
                <a:lnTo>
                  <a:pt x="1434" y="525"/>
                </a:lnTo>
                <a:lnTo>
                  <a:pt x="1459" y="464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0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8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29"/>
                </a:lnTo>
                <a:lnTo>
                  <a:pt x="1755" y="732"/>
                </a:lnTo>
                <a:lnTo>
                  <a:pt x="1780" y="738"/>
                </a:lnTo>
                <a:lnTo>
                  <a:pt x="1804" y="739"/>
                </a:lnTo>
                <a:lnTo>
                  <a:pt x="1829" y="735"/>
                </a:lnTo>
                <a:lnTo>
                  <a:pt x="1854" y="731"/>
                </a:lnTo>
                <a:lnTo>
                  <a:pt x="1879" y="732"/>
                </a:lnTo>
                <a:lnTo>
                  <a:pt x="1903" y="732"/>
                </a:lnTo>
                <a:lnTo>
                  <a:pt x="1928" y="727"/>
                </a:lnTo>
                <a:lnTo>
                  <a:pt x="1953" y="696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3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4"/>
                </a:lnTo>
                <a:lnTo>
                  <a:pt x="2126" y="505"/>
                </a:lnTo>
                <a:lnTo>
                  <a:pt x="2151" y="552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8"/>
                </a:lnTo>
                <a:lnTo>
                  <a:pt x="2250" y="561"/>
                </a:lnTo>
                <a:lnTo>
                  <a:pt x="2274" y="555"/>
                </a:lnTo>
                <a:lnTo>
                  <a:pt x="2299" y="558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9"/>
                </a:lnTo>
                <a:lnTo>
                  <a:pt x="2497" y="492"/>
                </a:lnTo>
                <a:lnTo>
                  <a:pt x="2522" y="460"/>
                </a:lnTo>
                <a:lnTo>
                  <a:pt x="2546" y="411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0"/>
                </a:lnTo>
                <a:lnTo>
                  <a:pt x="2644" y="90"/>
                </a:lnTo>
                <a:lnTo>
                  <a:pt x="2669" y="57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6"/>
                </a:lnTo>
                <a:lnTo>
                  <a:pt x="2842" y="110"/>
                </a:lnTo>
                <a:lnTo>
                  <a:pt x="2867" y="122"/>
                </a:lnTo>
                <a:lnTo>
                  <a:pt x="2892" y="187"/>
                </a:lnTo>
                <a:lnTo>
                  <a:pt x="2917" y="250"/>
                </a:lnTo>
                <a:lnTo>
                  <a:pt x="2941" y="317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5"/>
                </a:lnTo>
                <a:lnTo>
                  <a:pt x="3040" y="445"/>
                </a:lnTo>
                <a:lnTo>
                  <a:pt x="3065" y="452"/>
                </a:lnTo>
                <a:lnTo>
                  <a:pt x="3090" y="458"/>
                </a:lnTo>
                <a:lnTo>
                  <a:pt x="3115" y="468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0"/>
                </a:lnTo>
                <a:lnTo>
                  <a:pt x="3213" y="415"/>
                </a:lnTo>
                <a:lnTo>
                  <a:pt x="3238" y="334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2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2"/>
                </a:lnTo>
                <a:lnTo>
                  <a:pt x="3411" y="554"/>
                </a:lnTo>
                <a:lnTo>
                  <a:pt x="3436" y="541"/>
                </a:lnTo>
                <a:lnTo>
                  <a:pt x="3461" y="571"/>
                </a:lnTo>
                <a:lnTo>
                  <a:pt x="3485" y="606"/>
                </a:lnTo>
                <a:lnTo>
                  <a:pt x="3510" y="635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0"/>
                </a:lnTo>
                <a:lnTo>
                  <a:pt x="3633" y="686"/>
                </a:lnTo>
                <a:lnTo>
                  <a:pt x="3658" y="675"/>
                </a:lnTo>
                <a:lnTo>
                  <a:pt x="3683" y="669"/>
                </a:lnTo>
                <a:lnTo>
                  <a:pt x="3707" y="662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8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8"/>
                </a:lnTo>
                <a:lnTo>
                  <a:pt x="4078" y="574"/>
                </a:lnTo>
                <a:lnTo>
                  <a:pt x="4103" y="599"/>
                </a:lnTo>
                <a:lnTo>
                  <a:pt x="4128" y="602"/>
                </a:lnTo>
                <a:lnTo>
                  <a:pt x="4153" y="582"/>
                </a:lnTo>
                <a:lnTo>
                  <a:pt x="4153" y="584"/>
                </a:lnTo>
                <a:lnTo>
                  <a:pt x="4128" y="603"/>
                </a:lnTo>
                <a:lnTo>
                  <a:pt x="4103" y="602"/>
                </a:lnTo>
                <a:lnTo>
                  <a:pt x="4078" y="581"/>
                </a:lnTo>
                <a:lnTo>
                  <a:pt x="4054" y="591"/>
                </a:lnTo>
                <a:lnTo>
                  <a:pt x="4029" y="614"/>
                </a:lnTo>
                <a:lnTo>
                  <a:pt x="4004" y="625"/>
                </a:lnTo>
                <a:lnTo>
                  <a:pt x="3979" y="639"/>
                </a:lnTo>
                <a:lnTo>
                  <a:pt x="3955" y="594"/>
                </a:lnTo>
                <a:lnTo>
                  <a:pt x="3930" y="491"/>
                </a:lnTo>
                <a:lnTo>
                  <a:pt x="3905" y="402"/>
                </a:lnTo>
                <a:lnTo>
                  <a:pt x="3880" y="385"/>
                </a:lnTo>
                <a:lnTo>
                  <a:pt x="3856" y="390"/>
                </a:lnTo>
                <a:lnTo>
                  <a:pt x="3831" y="428"/>
                </a:lnTo>
                <a:lnTo>
                  <a:pt x="3806" y="490"/>
                </a:lnTo>
                <a:lnTo>
                  <a:pt x="3781" y="576"/>
                </a:lnTo>
                <a:lnTo>
                  <a:pt x="3757" y="641"/>
                </a:lnTo>
                <a:lnTo>
                  <a:pt x="3732" y="659"/>
                </a:lnTo>
                <a:lnTo>
                  <a:pt x="3707" y="663"/>
                </a:lnTo>
                <a:lnTo>
                  <a:pt x="3683" y="669"/>
                </a:lnTo>
                <a:lnTo>
                  <a:pt x="3658" y="676"/>
                </a:lnTo>
                <a:lnTo>
                  <a:pt x="3633" y="686"/>
                </a:lnTo>
                <a:lnTo>
                  <a:pt x="3608" y="691"/>
                </a:lnTo>
                <a:lnTo>
                  <a:pt x="3584" y="684"/>
                </a:lnTo>
                <a:lnTo>
                  <a:pt x="3559" y="673"/>
                </a:lnTo>
                <a:lnTo>
                  <a:pt x="3534" y="655"/>
                </a:lnTo>
                <a:lnTo>
                  <a:pt x="3510" y="643"/>
                </a:lnTo>
                <a:lnTo>
                  <a:pt x="3485" y="629"/>
                </a:lnTo>
                <a:lnTo>
                  <a:pt x="3461" y="617"/>
                </a:lnTo>
                <a:lnTo>
                  <a:pt x="3436" y="608"/>
                </a:lnTo>
                <a:lnTo>
                  <a:pt x="3411" y="615"/>
                </a:lnTo>
                <a:lnTo>
                  <a:pt x="3387" y="630"/>
                </a:lnTo>
                <a:lnTo>
                  <a:pt x="3362" y="548"/>
                </a:lnTo>
                <a:lnTo>
                  <a:pt x="3337" y="387"/>
                </a:lnTo>
                <a:lnTo>
                  <a:pt x="3312" y="273"/>
                </a:lnTo>
                <a:lnTo>
                  <a:pt x="3288" y="236"/>
                </a:lnTo>
                <a:lnTo>
                  <a:pt x="3263" y="267"/>
                </a:lnTo>
                <a:lnTo>
                  <a:pt x="3238" y="337"/>
                </a:lnTo>
                <a:lnTo>
                  <a:pt x="3213" y="416"/>
                </a:lnTo>
                <a:lnTo>
                  <a:pt x="3189" y="491"/>
                </a:lnTo>
                <a:lnTo>
                  <a:pt x="3164" y="521"/>
                </a:lnTo>
                <a:lnTo>
                  <a:pt x="3139" y="498"/>
                </a:lnTo>
                <a:lnTo>
                  <a:pt x="3115" y="470"/>
                </a:lnTo>
                <a:lnTo>
                  <a:pt x="3090" y="460"/>
                </a:lnTo>
                <a:lnTo>
                  <a:pt x="3065" y="454"/>
                </a:lnTo>
                <a:lnTo>
                  <a:pt x="3040" y="447"/>
                </a:lnTo>
                <a:lnTo>
                  <a:pt x="3016" y="422"/>
                </a:lnTo>
                <a:lnTo>
                  <a:pt x="2991" y="405"/>
                </a:lnTo>
                <a:lnTo>
                  <a:pt x="2966" y="370"/>
                </a:lnTo>
                <a:lnTo>
                  <a:pt x="2941" y="321"/>
                </a:lnTo>
                <a:lnTo>
                  <a:pt x="2917" y="257"/>
                </a:lnTo>
                <a:lnTo>
                  <a:pt x="2892" y="193"/>
                </a:lnTo>
                <a:lnTo>
                  <a:pt x="2867" y="149"/>
                </a:lnTo>
                <a:lnTo>
                  <a:pt x="2842" y="162"/>
                </a:lnTo>
                <a:lnTo>
                  <a:pt x="2818" y="159"/>
                </a:lnTo>
                <a:lnTo>
                  <a:pt x="2793" y="192"/>
                </a:lnTo>
                <a:lnTo>
                  <a:pt x="2768" y="204"/>
                </a:lnTo>
                <a:lnTo>
                  <a:pt x="2743" y="151"/>
                </a:lnTo>
                <a:lnTo>
                  <a:pt x="2719" y="96"/>
                </a:lnTo>
                <a:lnTo>
                  <a:pt x="2694" y="70"/>
                </a:lnTo>
                <a:lnTo>
                  <a:pt x="2669" y="60"/>
                </a:lnTo>
                <a:lnTo>
                  <a:pt x="2644" y="92"/>
                </a:lnTo>
                <a:lnTo>
                  <a:pt x="2620" y="167"/>
                </a:lnTo>
                <a:lnTo>
                  <a:pt x="2596" y="283"/>
                </a:lnTo>
                <a:lnTo>
                  <a:pt x="2571" y="367"/>
                </a:lnTo>
                <a:lnTo>
                  <a:pt x="2546" y="420"/>
                </a:lnTo>
                <a:lnTo>
                  <a:pt x="2522" y="461"/>
                </a:lnTo>
                <a:lnTo>
                  <a:pt x="2497" y="493"/>
                </a:lnTo>
                <a:lnTo>
                  <a:pt x="2472" y="529"/>
                </a:lnTo>
                <a:lnTo>
                  <a:pt x="2448" y="527"/>
                </a:lnTo>
                <a:lnTo>
                  <a:pt x="2423" y="513"/>
                </a:lnTo>
                <a:lnTo>
                  <a:pt x="2398" y="500"/>
                </a:lnTo>
                <a:lnTo>
                  <a:pt x="2373" y="515"/>
                </a:lnTo>
                <a:lnTo>
                  <a:pt x="2349" y="529"/>
                </a:lnTo>
                <a:lnTo>
                  <a:pt x="2324" y="556"/>
                </a:lnTo>
                <a:lnTo>
                  <a:pt x="2299" y="581"/>
                </a:lnTo>
                <a:lnTo>
                  <a:pt x="2274" y="600"/>
                </a:lnTo>
                <a:lnTo>
                  <a:pt x="2250" y="625"/>
                </a:lnTo>
                <a:lnTo>
                  <a:pt x="2225" y="651"/>
                </a:lnTo>
                <a:lnTo>
                  <a:pt x="2200" y="671"/>
                </a:lnTo>
                <a:lnTo>
                  <a:pt x="2175" y="645"/>
                </a:lnTo>
                <a:lnTo>
                  <a:pt x="2151" y="584"/>
                </a:lnTo>
                <a:lnTo>
                  <a:pt x="2126" y="528"/>
                </a:lnTo>
                <a:lnTo>
                  <a:pt x="2101" y="506"/>
                </a:lnTo>
                <a:lnTo>
                  <a:pt x="2076" y="515"/>
                </a:lnTo>
                <a:lnTo>
                  <a:pt x="2052" y="561"/>
                </a:lnTo>
                <a:lnTo>
                  <a:pt x="2027" y="611"/>
                </a:lnTo>
                <a:lnTo>
                  <a:pt x="2002" y="665"/>
                </a:lnTo>
                <a:lnTo>
                  <a:pt x="1977" y="700"/>
                </a:lnTo>
                <a:lnTo>
                  <a:pt x="1953" y="716"/>
                </a:lnTo>
                <a:lnTo>
                  <a:pt x="1928" y="728"/>
                </a:lnTo>
                <a:lnTo>
                  <a:pt x="1903" y="732"/>
                </a:lnTo>
                <a:lnTo>
                  <a:pt x="1879" y="733"/>
                </a:lnTo>
                <a:lnTo>
                  <a:pt x="1854" y="732"/>
                </a:lnTo>
                <a:lnTo>
                  <a:pt x="1829" y="736"/>
                </a:lnTo>
                <a:lnTo>
                  <a:pt x="1804" y="739"/>
                </a:lnTo>
                <a:lnTo>
                  <a:pt x="1780" y="740"/>
                </a:lnTo>
                <a:lnTo>
                  <a:pt x="1755" y="738"/>
                </a:lnTo>
                <a:lnTo>
                  <a:pt x="1730" y="739"/>
                </a:lnTo>
                <a:lnTo>
                  <a:pt x="1706" y="732"/>
                </a:lnTo>
                <a:lnTo>
                  <a:pt x="1681" y="727"/>
                </a:lnTo>
                <a:lnTo>
                  <a:pt x="1657" y="726"/>
                </a:lnTo>
                <a:lnTo>
                  <a:pt x="1632" y="725"/>
                </a:lnTo>
                <a:lnTo>
                  <a:pt x="1607" y="719"/>
                </a:lnTo>
                <a:lnTo>
                  <a:pt x="1583" y="661"/>
                </a:lnTo>
                <a:lnTo>
                  <a:pt x="1558" y="571"/>
                </a:lnTo>
                <a:lnTo>
                  <a:pt x="1533" y="495"/>
                </a:lnTo>
                <a:lnTo>
                  <a:pt x="1508" y="453"/>
                </a:lnTo>
                <a:lnTo>
                  <a:pt x="1484" y="457"/>
                </a:lnTo>
                <a:lnTo>
                  <a:pt x="1459" y="492"/>
                </a:lnTo>
                <a:lnTo>
                  <a:pt x="1434" y="563"/>
                </a:lnTo>
                <a:lnTo>
                  <a:pt x="1409" y="653"/>
                </a:lnTo>
                <a:lnTo>
                  <a:pt x="1385" y="717"/>
                </a:lnTo>
                <a:lnTo>
                  <a:pt x="1360" y="726"/>
                </a:lnTo>
                <a:lnTo>
                  <a:pt x="1335" y="735"/>
                </a:lnTo>
                <a:lnTo>
                  <a:pt x="1311" y="735"/>
                </a:lnTo>
                <a:lnTo>
                  <a:pt x="1286" y="729"/>
                </a:lnTo>
                <a:lnTo>
                  <a:pt x="1261" y="723"/>
                </a:lnTo>
                <a:lnTo>
                  <a:pt x="1236" y="722"/>
                </a:lnTo>
                <a:lnTo>
                  <a:pt x="1212" y="716"/>
                </a:lnTo>
                <a:lnTo>
                  <a:pt x="1187" y="708"/>
                </a:lnTo>
                <a:lnTo>
                  <a:pt x="1162" y="698"/>
                </a:lnTo>
                <a:lnTo>
                  <a:pt x="1137" y="686"/>
                </a:lnTo>
                <a:lnTo>
                  <a:pt x="1113" y="674"/>
                </a:lnTo>
                <a:lnTo>
                  <a:pt x="1088" y="664"/>
                </a:lnTo>
                <a:lnTo>
                  <a:pt x="1063" y="653"/>
                </a:lnTo>
                <a:lnTo>
                  <a:pt x="1038" y="650"/>
                </a:lnTo>
                <a:lnTo>
                  <a:pt x="1014" y="639"/>
                </a:lnTo>
                <a:lnTo>
                  <a:pt x="989" y="509"/>
                </a:lnTo>
                <a:lnTo>
                  <a:pt x="964" y="316"/>
                </a:lnTo>
                <a:lnTo>
                  <a:pt x="939" y="144"/>
                </a:lnTo>
                <a:lnTo>
                  <a:pt x="915" y="58"/>
                </a:lnTo>
                <a:lnTo>
                  <a:pt x="890" y="59"/>
                </a:lnTo>
                <a:lnTo>
                  <a:pt x="865" y="143"/>
                </a:lnTo>
                <a:lnTo>
                  <a:pt x="840" y="271"/>
                </a:lnTo>
                <a:lnTo>
                  <a:pt x="816" y="419"/>
                </a:lnTo>
                <a:lnTo>
                  <a:pt x="792" y="519"/>
                </a:lnTo>
                <a:lnTo>
                  <a:pt x="767" y="533"/>
                </a:lnTo>
                <a:lnTo>
                  <a:pt x="742" y="521"/>
                </a:lnTo>
                <a:lnTo>
                  <a:pt x="718" y="499"/>
                </a:lnTo>
                <a:lnTo>
                  <a:pt x="693" y="475"/>
                </a:lnTo>
                <a:lnTo>
                  <a:pt x="668" y="455"/>
                </a:lnTo>
                <a:lnTo>
                  <a:pt x="644" y="442"/>
                </a:lnTo>
                <a:lnTo>
                  <a:pt x="619" y="431"/>
                </a:lnTo>
                <a:lnTo>
                  <a:pt x="594" y="423"/>
                </a:lnTo>
                <a:lnTo>
                  <a:pt x="569" y="435"/>
                </a:lnTo>
                <a:lnTo>
                  <a:pt x="545" y="446"/>
                </a:lnTo>
                <a:lnTo>
                  <a:pt x="520" y="463"/>
                </a:lnTo>
                <a:lnTo>
                  <a:pt x="495" y="493"/>
                </a:lnTo>
                <a:lnTo>
                  <a:pt x="470" y="535"/>
                </a:lnTo>
                <a:lnTo>
                  <a:pt x="446" y="583"/>
                </a:lnTo>
                <a:lnTo>
                  <a:pt x="421" y="606"/>
                </a:lnTo>
                <a:lnTo>
                  <a:pt x="396" y="442"/>
                </a:lnTo>
                <a:lnTo>
                  <a:pt x="371" y="195"/>
                </a:lnTo>
                <a:lnTo>
                  <a:pt x="347" y="36"/>
                </a:lnTo>
                <a:lnTo>
                  <a:pt x="322" y="2"/>
                </a:lnTo>
                <a:lnTo>
                  <a:pt x="297" y="65"/>
                </a:lnTo>
                <a:lnTo>
                  <a:pt x="272" y="205"/>
                </a:lnTo>
                <a:lnTo>
                  <a:pt x="248" y="366"/>
                </a:lnTo>
                <a:lnTo>
                  <a:pt x="223" y="525"/>
                </a:lnTo>
                <a:lnTo>
                  <a:pt x="198" y="625"/>
                </a:lnTo>
                <a:lnTo>
                  <a:pt x="173" y="644"/>
                </a:lnTo>
                <a:lnTo>
                  <a:pt x="149" y="649"/>
                </a:lnTo>
                <a:lnTo>
                  <a:pt x="124" y="642"/>
                </a:lnTo>
                <a:lnTo>
                  <a:pt x="99" y="631"/>
                </a:lnTo>
                <a:lnTo>
                  <a:pt x="75" y="615"/>
                </a:lnTo>
                <a:lnTo>
                  <a:pt x="50" y="592"/>
                </a:lnTo>
                <a:lnTo>
                  <a:pt x="25" y="565"/>
                </a:lnTo>
                <a:lnTo>
                  <a:pt x="0" y="530"/>
                </a:lnTo>
                <a:lnTo>
                  <a:pt x="0" y="529"/>
                </a:lnTo>
                <a:close/>
              </a:path>
            </a:pathLst>
          </a:custGeom>
          <a:solidFill>
            <a:srgbClr val="00B0F0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05" name="Freeform 15">
            <a:extLst>
              <a:ext uri="{FF2B5EF4-FFF2-40B4-BE49-F238E27FC236}">
                <a16:creationId xmlns:a16="http://schemas.microsoft.com/office/drawing/2014/main" id="{175D5195-16AE-B8A1-7FCC-BE4BB4B4B587}"/>
              </a:ext>
            </a:extLst>
          </p:cNvPr>
          <p:cNvSpPr>
            <a:spLocks/>
          </p:cNvSpPr>
          <p:nvPr/>
        </p:nvSpPr>
        <p:spPr bwMode="auto">
          <a:xfrm>
            <a:off x="8474480" y="4044723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9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3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4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2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7 h 739"/>
              <a:gd name="T40" fmla="*/ 3090 w 4153"/>
              <a:gd name="T41" fmla="*/ 458 h 739"/>
              <a:gd name="T42" fmla="*/ 3238 w 4153"/>
              <a:gd name="T43" fmla="*/ 334 h 739"/>
              <a:gd name="T44" fmla="*/ 3387 w 4153"/>
              <a:gd name="T45" fmla="*/ 592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8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0 h 739"/>
              <a:gd name="T64" fmla="*/ 3461 w 4153"/>
              <a:gd name="T65" fmla="*/ 571 h 739"/>
              <a:gd name="T66" fmla="*/ 3312 w 4153"/>
              <a:gd name="T67" fmla="*/ 272 h 739"/>
              <a:gd name="T68" fmla="*/ 3164 w 4153"/>
              <a:gd name="T69" fmla="*/ 519 h 739"/>
              <a:gd name="T70" fmla="*/ 3016 w 4153"/>
              <a:gd name="T71" fmla="*/ 415 h 739"/>
              <a:gd name="T72" fmla="*/ 2867 w 4153"/>
              <a:gd name="T73" fmla="*/ 122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5 h 739"/>
              <a:gd name="T88" fmla="*/ 1681 w 4153"/>
              <a:gd name="T89" fmla="*/ 680 h 739"/>
              <a:gd name="T90" fmla="*/ 1533 w 4153"/>
              <a:gd name="T91" fmla="*/ 470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2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4 h 739"/>
              <a:gd name="T110" fmla="*/ 50 w 4153"/>
              <a:gd name="T111" fmla="*/ 592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9"/>
                </a:moveTo>
                <a:lnTo>
                  <a:pt x="25" y="565"/>
                </a:lnTo>
                <a:lnTo>
                  <a:pt x="50" y="592"/>
                </a:lnTo>
                <a:lnTo>
                  <a:pt x="75" y="614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4"/>
                </a:lnTo>
                <a:lnTo>
                  <a:pt x="198" y="574"/>
                </a:lnTo>
                <a:lnTo>
                  <a:pt x="223" y="472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8"/>
                </a:lnTo>
                <a:lnTo>
                  <a:pt x="396" y="417"/>
                </a:lnTo>
                <a:lnTo>
                  <a:pt x="421" y="549"/>
                </a:lnTo>
                <a:lnTo>
                  <a:pt x="446" y="516"/>
                </a:lnTo>
                <a:lnTo>
                  <a:pt x="470" y="471"/>
                </a:lnTo>
                <a:lnTo>
                  <a:pt x="495" y="456"/>
                </a:lnTo>
                <a:lnTo>
                  <a:pt x="520" y="450"/>
                </a:lnTo>
                <a:lnTo>
                  <a:pt x="545" y="438"/>
                </a:lnTo>
                <a:lnTo>
                  <a:pt x="569" y="432"/>
                </a:lnTo>
                <a:lnTo>
                  <a:pt x="594" y="422"/>
                </a:lnTo>
                <a:lnTo>
                  <a:pt x="619" y="431"/>
                </a:lnTo>
                <a:lnTo>
                  <a:pt x="644" y="442"/>
                </a:lnTo>
                <a:lnTo>
                  <a:pt x="668" y="455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5"/>
                </a:lnTo>
                <a:lnTo>
                  <a:pt x="840" y="260"/>
                </a:lnTo>
                <a:lnTo>
                  <a:pt x="865" y="133"/>
                </a:lnTo>
                <a:lnTo>
                  <a:pt x="890" y="55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8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7"/>
                </a:lnTo>
                <a:lnTo>
                  <a:pt x="1162" y="692"/>
                </a:lnTo>
                <a:lnTo>
                  <a:pt x="1187" y="707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8"/>
                </a:lnTo>
                <a:lnTo>
                  <a:pt x="1311" y="734"/>
                </a:lnTo>
                <a:lnTo>
                  <a:pt x="1335" y="727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8"/>
                </a:lnTo>
                <a:lnTo>
                  <a:pt x="1434" y="525"/>
                </a:lnTo>
                <a:lnTo>
                  <a:pt x="1459" y="464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0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8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29"/>
                </a:lnTo>
                <a:lnTo>
                  <a:pt x="1755" y="732"/>
                </a:lnTo>
                <a:lnTo>
                  <a:pt x="1780" y="738"/>
                </a:lnTo>
                <a:lnTo>
                  <a:pt x="1804" y="739"/>
                </a:lnTo>
                <a:lnTo>
                  <a:pt x="1829" y="735"/>
                </a:lnTo>
                <a:lnTo>
                  <a:pt x="1854" y="731"/>
                </a:lnTo>
                <a:lnTo>
                  <a:pt x="1879" y="732"/>
                </a:lnTo>
                <a:lnTo>
                  <a:pt x="1903" y="732"/>
                </a:lnTo>
                <a:lnTo>
                  <a:pt x="1928" y="727"/>
                </a:lnTo>
                <a:lnTo>
                  <a:pt x="1953" y="696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3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4"/>
                </a:lnTo>
                <a:lnTo>
                  <a:pt x="2126" y="505"/>
                </a:lnTo>
                <a:lnTo>
                  <a:pt x="2151" y="552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8"/>
                </a:lnTo>
                <a:lnTo>
                  <a:pt x="2250" y="561"/>
                </a:lnTo>
                <a:lnTo>
                  <a:pt x="2274" y="555"/>
                </a:lnTo>
                <a:lnTo>
                  <a:pt x="2299" y="558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9"/>
                </a:lnTo>
                <a:lnTo>
                  <a:pt x="2497" y="492"/>
                </a:lnTo>
                <a:lnTo>
                  <a:pt x="2522" y="460"/>
                </a:lnTo>
                <a:lnTo>
                  <a:pt x="2546" y="411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0"/>
                </a:lnTo>
                <a:lnTo>
                  <a:pt x="2644" y="90"/>
                </a:lnTo>
                <a:lnTo>
                  <a:pt x="2669" y="57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6"/>
                </a:lnTo>
                <a:lnTo>
                  <a:pt x="2842" y="110"/>
                </a:lnTo>
                <a:lnTo>
                  <a:pt x="2867" y="122"/>
                </a:lnTo>
                <a:lnTo>
                  <a:pt x="2892" y="187"/>
                </a:lnTo>
                <a:lnTo>
                  <a:pt x="2917" y="250"/>
                </a:lnTo>
                <a:lnTo>
                  <a:pt x="2941" y="317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5"/>
                </a:lnTo>
                <a:lnTo>
                  <a:pt x="3040" y="445"/>
                </a:lnTo>
                <a:lnTo>
                  <a:pt x="3065" y="452"/>
                </a:lnTo>
                <a:lnTo>
                  <a:pt x="3090" y="458"/>
                </a:lnTo>
                <a:lnTo>
                  <a:pt x="3115" y="468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0"/>
                </a:lnTo>
                <a:lnTo>
                  <a:pt x="3213" y="415"/>
                </a:lnTo>
                <a:lnTo>
                  <a:pt x="3238" y="334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2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2"/>
                </a:lnTo>
                <a:lnTo>
                  <a:pt x="3411" y="554"/>
                </a:lnTo>
                <a:lnTo>
                  <a:pt x="3436" y="541"/>
                </a:lnTo>
                <a:lnTo>
                  <a:pt x="3461" y="571"/>
                </a:lnTo>
                <a:lnTo>
                  <a:pt x="3485" y="606"/>
                </a:lnTo>
                <a:lnTo>
                  <a:pt x="3510" y="635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0"/>
                </a:lnTo>
                <a:lnTo>
                  <a:pt x="3633" y="686"/>
                </a:lnTo>
                <a:lnTo>
                  <a:pt x="3658" y="675"/>
                </a:lnTo>
                <a:lnTo>
                  <a:pt x="3683" y="669"/>
                </a:lnTo>
                <a:lnTo>
                  <a:pt x="3707" y="662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8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8"/>
                </a:lnTo>
                <a:lnTo>
                  <a:pt x="4078" y="574"/>
                </a:lnTo>
                <a:lnTo>
                  <a:pt x="4103" y="599"/>
                </a:lnTo>
                <a:lnTo>
                  <a:pt x="4128" y="602"/>
                </a:lnTo>
                <a:lnTo>
                  <a:pt x="4153" y="582"/>
                </a:lnTo>
                <a:lnTo>
                  <a:pt x="4153" y="582"/>
                </a:lnTo>
                <a:lnTo>
                  <a:pt x="4128" y="602"/>
                </a:lnTo>
                <a:lnTo>
                  <a:pt x="4103" y="599"/>
                </a:lnTo>
                <a:lnTo>
                  <a:pt x="4078" y="574"/>
                </a:lnTo>
                <a:lnTo>
                  <a:pt x="4054" y="568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8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2"/>
                </a:lnTo>
                <a:lnTo>
                  <a:pt x="3683" y="669"/>
                </a:lnTo>
                <a:lnTo>
                  <a:pt x="3658" y="675"/>
                </a:lnTo>
                <a:lnTo>
                  <a:pt x="3633" y="686"/>
                </a:lnTo>
                <a:lnTo>
                  <a:pt x="3608" y="690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5"/>
                </a:lnTo>
                <a:lnTo>
                  <a:pt x="3485" y="606"/>
                </a:lnTo>
                <a:lnTo>
                  <a:pt x="3461" y="571"/>
                </a:lnTo>
                <a:lnTo>
                  <a:pt x="3436" y="541"/>
                </a:lnTo>
                <a:lnTo>
                  <a:pt x="3411" y="554"/>
                </a:lnTo>
                <a:lnTo>
                  <a:pt x="3387" y="592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2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4"/>
                </a:lnTo>
                <a:lnTo>
                  <a:pt x="3213" y="415"/>
                </a:lnTo>
                <a:lnTo>
                  <a:pt x="3189" y="490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8"/>
                </a:lnTo>
                <a:lnTo>
                  <a:pt x="3090" y="458"/>
                </a:lnTo>
                <a:lnTo>
                  <a:pt x="3065" y="452"/>
                </a:lnTo>
                <a:lnTo>
                  <a:pt x="3040" y="445"/>
                </a:lnTo>
                <a:lnTo>
                  <a:pt x="3016" y="415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7"/>
                </a:lnTo>
                <a:lnTo>
                  <a:pt x="2917" y="250"/>
                </a:lnTo>
                <a:lnTo>
                  <a:pt x="2892" y="187"/>
                </a:lnTo>
                <a:lnTo>
                  <a:pt x="2867" y="122"/>
                </a:lnTo>
                <a:lnTo>
                  <a:pt x="2842" y="110"/>
                </a:lnTo>
                <a:lnTo>
                  <a:pt x="2818" y="116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7"/>
                </a:lnTo>
                <a:lnTo>
                  <a:pt x="2644" y="90"/>
                </a:lnTo>
                <a:lnTo>
                  <a:pt x="2620" y="150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1"/>
                </a:lnTo>
                <a:lnTo>
                  <a:pt x="2522" y="460"/>
                </a:lnTo>
                <a:lnTo>
                  <a:pt x="2497" y="492"/>
                </a:lnTo>
                <a:lnTo>
                  <a:pt x="2472" y="529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8"/>
                </a:lnTo>
                <a:lnTo>
                  <a:pt x="2274" y="555"/>
                </a:lnTo>
                <a:lnTo>
                  <a:pt x="2250" y="561"/>
                </a:lnTo>
                <a:lnTo>
                  <a:pt x="2225" y="578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2"/>
                </a:lnTo>
                <a:lnTo>
                  <a:pt x="2126" y="505"/>
                </a:lnTo>
                <a:lnTo>
                  <a:pt x="2101" y="484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3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6"/>
                </a:lnTo>
                <a:lnTo>
                  <a:pt x="1928" y="727"/>
                </a:lnTo>
                <a:lnTo>
                  <a:pt x="1903" y="732"/>
                </a:lnTo>
                <a:lnTo>
                  <a:pt x="1879" y="732"/>
                </a:lnTo>
                <a:lnTo>
                  <a:pt x="1854" y="731"/>
                </a:lnTo>
                <a:lnTo>
                  <a:pt x="1829" y="735"/>
                </a:lnTo>
                <a:lnTo>
                  <a:pt x="1804" y="739"/>
                </a:lnTo>
                <a:lnTo>
                  <a:pt x="1780" y="738"/>
                </a:lnTo>
                <a:lnTo>
                  <a:pt x="1755" y="732"/>
                </a:lnTo>
                <a:lnTo>
                  <a:pt x="1730" y="729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8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0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4"/>
                </a:lnTo>
                <a:lnTo>
                  <a:pt x="1434" y="525"/>
                </a:lnTo>
                <a:lnTo>
                  <a:pt x="1409" y="608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7"/>
                </a:lnTo>
                <a:lnTo>
                  <a:pt x="1311" y="734"/>
                </a:lnTo>
                <a:lnTo>
                  <a:pt x="1286" y="728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7"/>
                </a:lnTo>
                <a:lnTo>
                  <a:pt x="1162" y="692"/>
                </a:lnTo>
                <a:lnTo>
                  <a:pt x="1137" y="667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8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5"/>
                </a:lnTo>
                <a:lnTo>
                  <a:pt x="865" y="133"/>
                </a:lnTo>
                <a:lnTo>
                  <a:pt x="840" y="260"/>
                </a:lnTo>
                <a:lnTo>
                  <a:pt x="816" y="395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5"/>
                </a:lnTo>
                <a:lnTo>
                  <a:pt x="644" y="442"/>
                </a:lnTo>
                <a:lnTo>
                  <a:pt x="619" y="431"/>
                </a:lnTo>
                <a:lnTo>
                  <a:pt x="594" y="422"/>
                </a:lnTo>
                <a:lnTo>
                  <a:pt x="569" y="432"/>
                </a:lnTo>
                <a:lnTo>
                  <a:pt x="545" y="438"/>
                </a:lnTo>
                <a:lnTo>
                  <a:pt x="520" y="450"/>
                </a:lnTo>
                <a:lnTo>
                  <a:pt x="495" y="456"/>
                </a:lnTo>
                <a:lnTo>
                  <a:pt x="470" y="471"/>
                </a:lnTo>
                <a:lnTo>
                  <a:pt x="446" y="516"/>
                </a:lnTo>
                <a:lnTo>
                  <a:pt x="421" y="549"/>
                </a:lnTo>
                <a:lnTo>
                  <a:pt x="396" y="417"/>
                </a:lnTo>
                <a:lnTo>
                  <a:pt x="371" y="188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2"/>
                </a:lnTo>
                <a:lnTo>
                  <a:pt x="198" y="574"/>
                </a:lnTo>
                <a:lnTo>
                  <a:pt x="173" y="624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4"/>
                </a:lnTo>
                <a:lnTo>
                  <a:pt x="50" y="592"/>
                </a:lnTo>
                <a:lnTo>
                  <a:pt x="25" y="565"/>
                </a:lnTo>
                <a:lnTo>
                  <a:pt x="0" y="52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06" name="Freeform 16">
            <a:extLst>
              <a:ext uri="{FF2B5EF4-FFF2-40B4-BE49-F238E27FC236}">
                <a16:creationId xmlns:a16="http://schemas.microsoft.com/office/drawing/2014/main" id="{3E5B893D-38FA-F9A5-5378-0CCC2F8163F0}"/>
              </a:ext>
            </a:extLst>
          </p:cNvPr>
          <p:cNvSpPr>
            <a:spLocks/>
          </p:cNvSpPr>
          <p:nvPr/>
        </p:nvSpPr>
        <p:spPr bwMode="auto">
          <a:xfrm>
            <a:off x="8474480" y="4044723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9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3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4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2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7 h 739"/>
              <a:gd name="T40" fmla="*/ 3090 w 4153"/>
              <a:gd name="T41" fmla="*/ 458 h 739"/>
              <a:gd name="T42" fmla="*/ 3238 w 4153"/>
              <a:gd name="T43" fmla="*/ 334 h 739"/>
              <a:gd name="T44" fmla="*/ 3387 w 4153"/>
              <a:gd name="T45" fmla="*/ 592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8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0 h 739"/>
              <a:gd name="T64" fmla="*/ 3461 w 4153"/>
              <a:gd name="T65" fmla="*/ 571 h 739"/>
              <a:gd name="T66" fmla="*/ 3312 w 4153"/>
              <a:gd name="T67" fmla="*/ 272 h 739"/>
              <a:gd name="T68" fmla="*/ 3164 w 4153"/>
              <a:gd name="T69" fmla="*/ 519 h 739"/>
              <a:gd name="T70" fmla="*/ 3016 w 4153"/>
              <a:gd name="T71" fmla="*/ 415 h 739"/>
              <a:gd name="T72" fmla="*/ 2867 w 4153"/>
              <a:gd name="T73" fmla="*/ 122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5 h 739"/>
              <a:gd name="T88" fmla="*/ 1681 w 4153"/>
              <a:gd name="T89" fmla="*/ 680 h 739"/>
              <a:gd name="T90" fmla="*/ 1533 w 4153"/>
              <a:gd name="T91" fmla="*/ 470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2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4 h 739"/>
              <a:gd name="T110" fmla="*/ 50 w 4153"/>
              <a:gd name="T111" fmla="*/ 592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9"/>
                </a:moveTo>
                <a:lnTo>
                  <a:pt x="25" y="565"/>
                </a:lnTo>
                <a:lnTo>
                  <a:pt x="50" y="592"/>
                </a:lnTo>
                <a:lnTo>
                  <a:pt x="75" y="614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4"/>
                </a:lnTo>
                <a:lnTo>
                  <a:pt x="198" y="574"/>
                </a:lnTo>
                <a:lnTo>
                  <a:pt x="223" y="472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8"/>
                </a:lnTo>
                <a:lnTo>
                  <a:pt x="396" y="417"/>
                </a:lnTo>
                <a:lnTo>
                  <a:pt x="421" y="549"/>
                </a:lnTo>
                <a:lnTo>
                  <a:pt x="446" y="516"/>
                </a:lnTo>
                <a:lnTo>
                  <a:pt x="470" y="471"/>
                </a:lnTo>
                <a:lnTo>
                  <a:pt x="495" y="456"/>
                </a:lnTo>
                <a:lnTo>
                  <a:pt x="520" y="450"/>
                </a:lnTo>
                <a:lnTo>
                  <a:pt x="545" y="438"/>
                </a:lnTo>
                <a:lnTo>
                  <a:pt x="569" y="432"/>
                </a:lnTo>
                <a:lnTo>
                  <a:pt x="594" y="422"/>
                </a:lnTo>
                <a:lnTo>
                  <a:pt x="619" y="431"/>
                </a:lnTo>
                <a:lnTo>
                  <a:pt x="644" y="442"/>
                </a:lnTo>
                <a:lnTo>
                  <a:pt x="668" y="455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5"/>
                </a:lnTo>
                <a:lnTo>
                  <a:pt x="840" y="260"/>
                </a:lnTo>
                <a:lnTo>
                  <a:pt x="865" y="133"/>
                </a:lnTo>
                <a:lnTo>
                  <a:pt x="890" y="55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8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7"/>
                </a:lnTo>
                <a:lnTo>
                  <a:pt x="1162" y="692"/>
                </a:lnTo>
                <a:lnTo>
                  <a:pt x="1187" y="707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8"/>
                </a:lnTo>
                <a:lnTo>
                  <a:pt x="1311" y="734"/>
                </a:lnTo>
                <a:lnTo>
                  <a:pt x="1335" y="727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8"/>
                </a:lnTo>
                <a:lnTo>
                  <a:pt x="1434" y="525"/>
                </a:lnTo>
                <a:lnTo>
                  <a:pt x="1459" y="464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0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8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29"/>
                </a:lnTo>
                <a:lnTo>
                  <a:pt x="1755" y="732"/>
                </a:lnTo>
                <a:lnTo>
                  <a:pt x="1780" y="738"/>
                </a:lnTo>
                <a:lnTo>
                  <a:pt x="1804" y="739"/>
                </a:lnTo>
                <a:lnTo>
                  <a:pt x="1829" y="735"/>
                </a:lnTo>
                <a:lnTo>
                  <a:pt x="1854" y="731"/>
                </a:lnTo>
                <a:lnTo>
                  <a:pt x="1879" y="732"/>
                </a:lnTo>
                <a:lnTo>
                  <a:pt x="1903" y="732"/>
                </a:lnTo>
                <a:lnTo>
                  <a:pt x="1928" y="727"/>
                </a:lnTo>
                <a:lnTo>
                  <a:pt x="1953" y="696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3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4"/>
                </a:lnTo>
                <a:lnTo>
                  <a:pt x="2126" y="505"/>
                </a:lnTo>
                <a:lnTo>
                  <a:pt x="2151" y="552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8"/>
                </a:lnTo>
                <a:lnTo>
                  <a:pt x="2250" y="561"/>
                </a:lnTo>
                <a:lnTo>
                  <a:pt x="2274" y="555"/>
                </a:lnTo>
                <a:lnTo>
                  <a:pt x="2299" y="558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9"/>
                </a:lnTo>
                <a:lnTo>
                  <a:pt x="2497" y="492"/>
                </a:lnTo>
                <a:lnTo>
                  <a:pt x="2522" y="460"/>
                </a:lnTo>
                <a:lnTo>
                  <a:pt x="2546" y="411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0"/>
                </a:lnTo>
                <a:lnTo>
                  <a:pt x="2644" y="90"/>
                </a:lnTo>
                <a:lnTo>
                  <a:pt x="2669" y="57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6"/>
                </a:lnTo>
                <a:lnTo>
                  <a:pt x="2842" y="110"/>
                </a:lnTo>
                <a:lnTo>
                  <a:pt x="2867" y="122"/>
                </a:lnTo>
                <a:lnTo>
                  <a:pt x="2892" y="187"/>
                </a:lnTo>
                <a:lnTo>
                  <a:pt x="2917" y="250"/>
                </a:lnTo>
                <a:lnTo>
                  <a:pt x="2941" y="317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5"/>
                </a:lnTo>
                <a:lnTo>
                  <a:pt x="3040" y="445"/>
                </a:lnTo>
                <a:lnTo>
                  <a:pt x="3065" y="452"/>
                </a:lnTo>
                <a:lnTo>
                  <a:pt x="3090" y="458"/>
                </a:lnTo>
                <a:lnTo>
                  <a:pt x="3115" y="468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0"/>
                </a:lnTo>
                <a:lnTo>
                  <a:pt x="3213" y="415"/>
                </a:lnTo>
                <a:lnTo>
                  <a:pt x="3238" y="334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2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2"/>
                </a:lnTo>
                <a:lnTo>
                  <a:pt x="3411" y="554"/>
                </a:lnTo>
                <a:lnTo>
                  <a:pt x="3436" y="541"/>
                </a:lnTo>
                <a:lnTo>
                  <a:pt x="3461" y="571"/>
                </a:lnTo>
                <a:lnTo>
                  <a:pt x="3485" y="606"/>
                </a:lnTo>
                <a:lnTo>
                  <a:pt x="3510" y="635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0"/>
                </a:lnTo>
                <a:lnTo>
                  <a:pt x="3633" y="686"/>
                </a:lnTo>
                <a:lnTo>
                  <a:pt x="3658" y="675"/>
                </a:lnTo>
                <a:lnTo>
                  <a:pt x="3683" y="669"/>
                </a:lnTo>
                <a:lnTo>
                  <a:pt x="3707" y="662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8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8"/>
                </a:lnTo>
                <a:lnTo>
                  <a:pt x="4078" y="574"/>
                </a:lnTo>
                <a:lnTo>
                  <a:pt x="4103" y="599"/>
                </a:lnTo>
                <a:lnTo>
                  <a:pt x="4128" y="602"/>
                </a:lnTo>
                <a:lnTo>
                  <a:pt x="4153" y="582"/>
                </a:lnTo>
                <a:lnTo>
                  <a:pt x="4153" y="582"/>
                </a:lnTo>
                <a:lnTo>
                  <a:pt x="4128" y="602"/>
                </a:lnTo>
                <a:lnTo>
                  <a:pt x="4103" y="599"/>
                </a:lnTo>
                <a:lnTo>
                  <a:pt x="4078" y="574"/>
                </a:lnTo>
                <a:lnTo>
                  <a:pt x="4054" y="568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8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2"/>
                </a:lnTo>
                <a:lnTo>
                  <a:pt x="3683" y="669"/>
                </a:lnTo>
                <a:lnTo>
                  <a:pt x="3658" y="675"/>
                </a:lnTo>
                <a:lnTo>
                  <a:pt x="3633" y="686"/>
                </a:lnTo>
                <a:lnTo>
                  <a:pt x="3608" y="690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5"/>
                </a:lnTo>
                <a:lnTo>
                  <a:pt x="3485" y="606"/>
                </a:lnTo>
                <a:lnTo>
                  <a:pt x="3461" y="571"/>
                </a:lnTo>
                <a:lnTo>
                  <a:pt x="3436" y="541"/>
                </a:lnTo>
                <a:lnTo>
                  <a:pt x="3411" y="554"/>
                </a:lnTo>
                <a:lnTo>
                  <a:pt x="3387" y="592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2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4"/>
                </a:lnTo>
                <a:lnTo>
                  <a:pt x="3213" y="415"/>
                </a:lnTo>
                <a:lnTo>
                  <a:pt x="3189" y="490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8"/>
                </a:lnTo>
                <a:lnTo>
                  <a:pt x="3090" y="458"/>
                </a:lnTo>
                <a:lnTo>
                  <a:pt x="3065" y="452"/>
                </a:lnTo>
                <a:lnTo>
                  <a:pt x="3040" y="445"/>
                </a:lnTo>
                <a:lnTo>
                  <a:pt x="3016" y="415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7"/>
                </a:lnTo>
                <a:lnTo>
                  <a:pt x="2917" y="250"/>
                </a:lnTo>
                <a:lnTo>
                  <a:pt x="2892" y="187"/>
                </a:lnTo>
                <a:lnTo>
                  <a:pt x="2867" y="122"/>
                </a:lnTo>
                <a:lnTo>
                  <a:pt x="2842" y="110"/>
                </a:lnTo>
                <a:lnTo>
                  <a:pt x="2818" y="116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7"/>
                </a:lnTo>
                <a:lnTo>
                  <a:pt x="2644" y="90"/>
                </a:lnTo>
                <a:lnTo>
                  <a:pt x="2620" y="150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1"/>
                </a:lnTo>
                <a:lnTo>
                  <a:pt x="2522" y="460"/>
                </a:lnTo>
                <a:lnTo>
                  <a:pt x="2497" y="492"/>
                </a:lnTo>
                <a:lnTo>
                  <a:pt x="2472" y="529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8"/>
                </a:lnTo>
                <a:lnTo>
                  <a:pt x="2274" y="555"/>
                </a:lnTo>
                <a:lnTo>
                  <a:pt x="2250" y="561"/>
                </a:lnTo>
                <a:lnTo>
                  <a:pt x="2225" y="578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2"/>
                </a:lnTo>
                <a:lnTo>
                  <a:pt x="2126" y="505"/>
                </a:lnTo>
                <a:lnTo>
                  <a:pt x="2101" y="484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3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6"/>
                </a:lnTo>
                <a:lnTo>
                  <a:pt x="1928" y="727"/>
                </a:lnTo>
                <a:lnTo>
                  <a:pt x="1903" y="732"/>
                </a:lnTo>
                <a:lnTo>
                  <a:pt x="1879" y="732"/>
                </a:lnTo>
                <a:lnTo>
                  <a:pt x="1854" y="731"/>
                </a:lnTo>
                <a:lnTo>
                  <a:pt x="1829" y="735"/>
                </a:lnTo>
                <a:lnTo>
                  <a:pt x="1804" y="739"/>
                </a:lnTo>
                <a:lnTo>
                  <a:pt x="1780" y="738"/>
                </a:lnTo>
                <a:lnTo>
                  <a:pt x="1755" y="732"/>
                </a:lnTo>
                <a:lnTo>
                  <a:pt x="1730" y="729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8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0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4"/>
                </a:lnTo>
                <a:lnTo>
                  <a:pt x="1434" y="525"/>
                </a:lnTo>
                <a:lnTo>
                  <a:pt x="1409" y="608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7"/>
                </a:lnTo>
                <a:lnTo>
                  <a:pt x="1311" y="734"/>
                </a:lnTo>
                <a:lnTo>
                  <a:pt x="1286" y="728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7"/>
                </a:lnTo>
                <a:lnTo>
                  <a:pt x="1162" y="692"/>
                </a:lnTo>
                <a:lnTo>
                  <a:pt x="1137" y="667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8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5"/>
                </a:lnTo>
                <a:lnTo>
                  <a:pt x="865" y="133"/>
                </a:lnTo>
                <a:lnTo>
                  <a:pt x="840" y="260"/>
                </a:lnTo>
                <a:lnTo>
                  <a:pt x="816" y="395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5"/>
                </a:lnTo>
                <a:lnTo>
                  <a:pt x="644" y="442"/>
                </a:lnTo>
                <a:lnTo>
                  <a:pt x="619" y="431"/>
                </a:lnTo>
                <a:lnTo>
                  <a:pt x="594" y="422"/>
                </a:lnTo>
                <a:lnTo>
                  <a:pt x="569" y="432"/>
                </a:lnTo>
                <a:lnTo>
                  <a:pt x="545" y="438"/>
                </a:lnTo>
                <a:lnTo>
                  <a:pt x="520" y="450"/>
                </a:lnTo>
                <a:lnTo>
                  <a:pt x="495" y="456"/>
                </a:lnTo>
                <a:lnTo>
                  <a:pt x="470" y="471"/>
                </a:lnTo>
                <a:lnTo>
                  <a:pt x="446" y="516"/>
                </a:lnTo>
                <a:lnTo>
                  <a:pt x="421" y="549"/>
                </a:lnTo>
                <a:lnTo>
                  <a:pt x="396" y="417"/>
                </a:lnTo>
                <a:lnTo>
                  <a:pt x="371" y="188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2"/>
                </a:lnTo>
                <a:lnTo>
                  <a:pt x="198" y="574"/>
                </a:lnTo>
                <a:lnTo>
                  <a:pt x="173" y="624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4"/>
                </a:lnTo>
                <a:lnTo>
                  <a:pt x="50" y="592"/>
                </a:lnTo>
                <a:lnTo>
                  <a:pt x="25" y="565"/>
                </a:lnTo>
                <a:lnTo>
                  <a:pt x="0" y="529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07" name="Freeform 17">
            <a:extLst>
              <a:ext uri="{FF2B5EF4-FFF2-40B4-BE49-F238E27FC236}">
                <a16:creationId xmlns:a16="http://schemas.microsoft.com/office/drawing/2014/main" id="{1D072106-A28C-154C-D2EF-070670D39BE0}"/>
              </a:ext>
            </a:extLst>
          </p:cNvPr>
          <p:cNvSpPr>
            <a:spLocks/>
          </p:cNvSpPr>
          <p:nvPr/>
        </p:nvSpPr>
        <p:spPr bwMode="auto">
          <a:xfrm>
            <a:off x="8474480" y="4044723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9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3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4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2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7 h 739"/>
              <a:gd name="T40" fmla="*/ 3090 w 4153"/>
              <a:gd name="T41" fmla="*/ 458 h 739"/>
              <a:gd name="T42" fmla="*/ 3238 w 4153"/>
              <a:gd name="T43" fmla="*/ 334 h 739"/>
              <a:gd name="T44" fmla="*/ 3387 w 4153"/>
              <a:gd name="T45" fmla="*/ 592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8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0 h 739"/>
              <a:gd name="T64" fmla="*/ 3461 w 4153"/>
              <a:gd name="T65" fmla="*/ 571 h 739"/>
              <a:gd name="T66" fmla="*/ 3312 w 4153"/>
              <a:gd name="T67" fmla="*/ 272 h 739"/>
              <a:gd name="T68" fmla="*/ 3164 w 4153"/>
              <a:gd name="T69" fmla="*/ 519 h 739"/>
              <a:gd name="T70" fmla="*/ 3016 w 4153"/>
              <a:gd name="T71" fmla="*/ 415 h 739"/>
              <a:gd name="T72" fmla="*/ 2867 w 4153"/>
              <a:gd name="T73" fmla="*/ 122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5 h 739"/>
              <a:gd name="T88" fmla="*/ 1681 w 4153"/>
              <a:gd name="T89" fmla="*/ 680 h 739"/>
              <a:gd name="T90" fmla="*/ 1533 w 4153"/>
              <a:gd name="T91" fmla="*/ 470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2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4 h 739"/>
              <a:gd name="T110" fmla="*/ 50 w 4153"/>
              <a:gd name="T111" fmla="*/ 592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9"/>
                </a:moveTo>
                <a:lnTo>
                  <a:pt x="25" y="565"/>
                </a:lnTo>
                <a:lnTo>
                  <a:pt x="50" y="592"/>
                </a:lnTo>
                <a:lnTo>
                  <a:pt x="75" y="614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4"/>
                </a:lnTo>
                <a:lnTo>
                  <a:pt x="198" y="574"/>
                </a:lnTo>
                <a:lnTo>
                  <a:pt x="223" y="472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8"/>
                </a:lnTo>
                <a:lnTo>
                  <a:pt x="396" y="417"/>
                </a:lnTo>
                <a:lnTo>
                  <a:pt x="421" y="549"/>
                </a:lnTo>
                <a:lnTo>
                  <a:pt x="446" y="516"/>
                </a:lnTo>
                <a:lnTo>
                  <a:pt x="470" y="471"/>
                </a:lnTo>
                <a:lnTo>
                  <a:pt x="495" y="456"/>
                </a:lnTo>
                <a:lnTo>
                  <a:pt x="520" y="450"/>
                </a:lnTo>
                <a:lnTo>
                  <a:pt x="545" y="438"/>
                </a:lnTo>
                <a:lnTo>
                  <a:pt x="569" y="432"/>
                </a:lnTo>
                <a:lnTo>
                  <a:pt x="594" y="422"/>
                </a:lnTo>
                <a:lnTo>
                  <a:pt x="619" y="431"/>
                </a:lnTo>
                <a:lnTo>
                  <a:pt x="644" y="442"/>
                </a:lnTo>
                <a:lnTo>
                  <a:pt x="668" y="455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5"/>
                </a:lnTo>
                <a:lnTo>
                  <a:pt x="840" y="260"/>
                </a:lnTo>
                <a:lnTo>
                  <a:pt x="865" y="133"/>
                </a:lnTo>
                <a:lnTo>
                  <a:pt x="890" y="55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8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7"/>
                </a:lnTo>
                <a:lnTo>
                  <a:pt x="1162" y="692"/>
                </a:lnTo>
                <a:lnTo>
                  <a:pt x="1187" y="707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8"/>
                </a:lnTo>
                <a:lnTo>
                  <a:pt x="1311" y="734"/>
                </a:lnTo>
                <a:lnTo>
                  <a:pt x="1335" y="727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8"/>
                </a:lnTo>
                <a:lnTo>
                  <a:pt x="1434" y="525"/>
                </a:lnTo>
                <a:lnTo>
                  <a:pt x="1459" y="464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0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8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29"/>
                </a:lnTo>
                <a:lnTo>
                  <a:pt x="1755" y="732"/>
                </a:lnTo>
                <a:lnTo>
                  <a:pt x="1780" y="738"/>
                </a:lnTo>
                <a:lnTo>
                  <a:pt x="1804" y="739"/>
                </a:lnTo>
                <a:lnTo>
                  <a:pt x="1829" y="735"/>
                </a:lnTo>
                <a:lnTo>
                  <a:pt x="1854" y="731"/>
                </a:lnTo>
                <a:lnTo>
                  <a:pt x="1879" y="732"/>
                </a:lnTo>
                <a:lnTo>
                  <a:pt x="1903" y="732"/>
                </a:lnTo>
                <a:lnTo>
                  <a:pt x="1928" y="727"/>
                </a:lnTo>
                <a:lnTo>
                  <a:pt x="1953" y="696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3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4"/>
                </a:lnTo>
                <a:lnTo>
                  <a:pt x="2126" y="505"/>
                </a:lnTo>
                <a:lnTo>
                  <a:pt x="2151" y="552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8"/>
                </a:lnTo>
                <a:lnTo>
                  <a:pt x="2250" y="561"/>
                </a:lnTo>
                <a:lnTo>
                  <a:pt x="2274" y="555"/>
                </a:lnTo>
                <a:lnTo>
                  <a:pt x="2299" y="558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9"/>
                </a:lnTo>
                <a:lnTo>
                  <a:pt x="2497" y="492"/>
                </a:lnTo>
                <a:lnTo>
                  <a:pt x="2522" y="460"/>
                </a:lnTo>
                <a:lnTo>
                  <a:pt x="2546" y="411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0"/>
                </a:lnTo>
                <a:lnTo>
                  <a:pt x="2644" y="90"/>
                </a:lnTo>
                <a:lnTo>
                  <a:pt x="2669" y="57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6"/>
                </a:lnTo>
                <a:lnTo>
                  <a:pt x="2842" y="110"/>
                </a:lnTo>
                <a:lnTo>
                  <a:pt x="2867" y="122"/>
                </a:lnTo>
                <a:lnTo>
                  <a:pt x="2892" y="187"/>
                </a:lnTo>
                <a:lnTo>
                  <a:pt x="2917" y="250"/>
                </a:lnTo>
                <a:lnTo>
                  <a:pt x="2941" y="317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5"/>
                </a:lnTo>
                <a:lnTo>
                  <a:pt x="3040" y="445"/>
                </a:lnTo>
                <a:lnTo>
                  <a:pt x="3065" y="452"/>
                </a:lnTo>
                <a:lnTo>
                  <a:pt x="3090" y="458"/>
                </a:lnTo>
                <a:lnTo>
                  <a:pt x="3115" y="468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0"/>
                </a:lnTo>
                <a:lnTo>
                  <a:pt x="3213" y="415"/>
                </a:lnTo>
                <a:lnTo>
                  <a:pt x="3238" y="334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2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2"/>
                </a:lnTo>
                <a:lnTo>
                  <a:pt x="3411" y="554"/>
                </a:lnTo>
                <a:lnTo>
                  <a:pt x="3436" y="541"/>
                </a:lnTo>
                <a:lnTo>
                  <a:pt x="3461" y="571"/>
                </a:lnTo>
                <a:lnTo>
                  <a:pt x="3485" y="606"/>
                </a:lnTo>
                <a:lnTo>
                  <a:pt x="3510" y="635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0"/>
                </a:lnTo>
                <a:lnTo>
                  <a:pt x="3633" y="686"/>
                </a:lnTo>
                <a:lnTo>
                  <a:pt x="3658" y="675"/>
                </a:lnTo>
                <a:lnTo>
                  <a:pt x="3683" y="669"/>
                </a:lnTo>
                <a:lnTo>
                  <a:pt x="3707" y="662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8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8"/>
                </a:lnTo>
                <a:lnTo>
                  <a:pt x="4078" y="574"/>
                </a:lnTo>
                <a:lnTo>
                  <a:pt x="4103" y="599"/>
                </a:lnTo>
                <a:lnTo>
                  <a:pt x="4128" y="602"/>
                </a:lnTo>
                <a:lnTo>
                  <a:pt x="4153" y="582"/>
                </a:lnTo>
                <a:lnTo>
                  <a:pt x="4153" y="582"/>
                </a:lnTo>
                <a:lnTo>
                  <a:pt x="4128" y="602"/>
                </a:lnTo>
                <a:lnTo>
                  <a:pt x="4103" y="599"/>
                </a:lnTo>
                <a:lnTo>
                  <a:pt x="4078" y="574"/>
                </a:lnTo>
                <a:lnTo>
                  <a:pt x="4054" y="568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8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2"/>
                </a:lnTo>
                <a:lnTo>
                  <a:pt x="3683" y="669"/>
                </a:lnTo>
                <a:lnTo>
                  <a:pt x="3658" y="675"/>
                </a:lnTo>
                <a:lnTo>
                  <a:pt x="3633" y="686"/>
                </a:lnTo>
                <a:lnTo>
                  <a:pt x="3608" y="690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5"/>
                </a:lnTo>
                <a:lnTo>
                  <a:pt x="3485" y="606"/>
                </a:lnTo>
                <a:lnTo>
                  <a:pt x="3461" y="571"/>
                </a:lnTo>
                <a:lnTo>
                  <a:pt x="3436" y="541"/>
                </a:lnTo>
                <a:lnTo>
                  <a:pt x="3411" y="554"/>
                </a:lnTo>
                <a:lnTo>
                  <a:pt x="3387" y="592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2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4"/>
                </a:lnTo>
                <a:lnTo>
                  <a:pt x="3213" y="415"/>
                </a:lnTo>
                <a:lnTo>
                  <a:pt x="3189" y="490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8"/>
                </a:lnTo>
                <a:lnTo>
                  <a:pt x="3090" y="458"/>
                </a:lnTo>
                <a:lnTo>
                  <a:pt x="3065" y="452"/>
                </a:lnTo>
                <a:lnTo>
                  <a:pt x="3040" y="445"/>
                </a:lnTo>
                <a:lnTo>
                  <a:pt x="3016" y="415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7"/>
                </a:lnTo>
                <a:lnTo>
                  <a:pt x="2917" y="250"/>
                </a:lnTo>
                <a:lnTo>
                  <a:pt x="2892" y="187"/>
                </a:lnTo>
                <a:lnTo>
                  <a:pt x="2867" y="122"/>
                </a:lnTo>
                <a:lnTo>
                  <a:pt x="2842" y="110"/>
                </a:lnTo>
                <a:lnTo>
                  <a:pt x="2818" y="116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7"/>
                </a:lnTo>
                <a:lnTo>
                  <a:pt x="2644" y="90"/>
                </a:lnTo>
                <a:lnTo>
                  <a:pt x="2620" y="150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1"/>
                </a:lnTo>
                <a:lnTo>
                  <a:pt x="2522" y="460"/>
                </a:lnTo>
                <a:lnTo>
                  <a:pt x="2497" y="492"/>
                </a:lnTo>
                <a:lnTo>
                  <a:pt x="2472" y="529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8"/>
                </a:lnTo>
                <a:lnTo>
                  <a:pt x="2274" y="555"/>
                </a:lnTo>
                <a:lnTo>
                  <a:pt x="2250" y="561"/>
                </a:lnTo>
                <a:lnTo>
                  <a:pt x="2225" y="578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2"/>
                </a:lnTo>
                <a:lnTo>
                  <a:pt x="2126" y="505"/>
                </a:lnTo>
                <a:lnTo>
                  <a:pt x="2101" y="484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3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6"/>
                </a:lnTo>
                <a:lnTo>
                  <a:pt x="1928" y="727"/>
                </a:lnTo>
                <a:lnTo>
                  <a:pt x="1903" y="732"/>
                </a:lnTo>
                <a:lnTo>
                  <a:pt x="1879" y="732"/>
                </a:lnTo>
                <a:lnTo>
                  <a:pt x="1854" y="731"/>
                </a:lnTo>
                <a:lnTo>
                  <a:pt x="1829" y="735"/>
                </a:lnTo>
                <a:lnTo>
                  <a:pt x="1804" y="739"/>
                </a:lnTo>
                <a:lnTo>
                  <a:pt x="1780" y="738"/>
                </a:lnTo>
                <a:lnTo>
                  <a:pt x="1755" y="732"/>
                </a:lnTo>
                <a:lnTo>
                  <a:pt x="1730" y="729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8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0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4"/>
                </a:lnTo>
                <a:lnTo>
                  <a:pt x="1434" y="525"/>
                </a:lnTo>
                <a:lnTo>
                  <a:pt x="1409" y="608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7"/>
                </a:lnTo>
                <a:lnTo>
                  <a:pt x="1311" y="734"/>
                </a:lnTo>
                <a:lnTo>
                  <a:pt x="1286" y="728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7"/>
                </a:lnTo>
                <a:lnTo>
                  <a:pt x="1162" y="692"/>
                </a:lnTo>
                <a:lnTo>
                  <a:pt x="1137" y="667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8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5"/>
                </a:lnTo>
                <a:lnTo>
                  <a:pt x="865" y="133"/>
                </a:lnTo>
                <a:lnTo>
                  <a:pt x="840" y="260"/>
                </a:lnTo>
                <a:lnTo>
                  <a:pt x="816" y="395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5"/>
                </a:lnTo>
                <a:lnTo>
                  <a:pt x="644" y="442"/>
                </a:lnTo>
                <a:lnTo>
                  <a:pt x="619" y="431"/>
                </a:lnTo>
                <a:lnTo>
                  <a:pt x="594" y="422"/>
                </a:lnTo>
                <a:lnTo>
                  <a:pt x="569" y="432"/>
                </a:lnTo>
                <a:lnTo>
                  <a:pt x="545" y="438"/>
                </a:lnTo>
                <a:lnTo>
                  <a:pt x="520" y="450"/>
                </a:lnTo>
                <a:lnTo>
                  <a:pt x="495" y="456"/>
                </a:lnTo>
                <a:lnTo>
                  <a:pt x="470" y="471"/>
                </a:lnTo>
                <a:lnTo>
                  <a:pt x="446" y="516"/>
                </a:lnTo>
                <a:lnTo>
                  <a:pt x="421" y="549"/>
                </a:lnTo>
                <a:lnTo>
                  <a:pt x="396" y="417"/>
                </a:lnTo>
                <a:lnTo>
                  <a:pt x="371" y="188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2"/>
                </a:lnTo>
                <a:lnTo>
                  <a:pt x="198" y="574"/>
                </a:lnTo>
                <a:lnTo>
                  <a:pt x="173" y="624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4"/>
                </a:lnTo>
                <a:lnTo>
                  <a:pt x="50" y="592"/>
                </a:lnTo>
                <a:lnTo>
                  <a:pt x="25" y="565"/>
                </a:lnTo>
                <a:lnTo>
                  <a:pt x="0" y="529"/>
                </a:lnTo>
                <a:close/>
              </a:path>
            </a:pathLst>
          </a:custGeom>
          <a:solidFill>
            <a:srgbClr val="3E2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0" name="Freeform 20">
            <a:extLst>
              <a:ext uri="{FF2B5EF4-FFF2-40B4-BE49-F238E27FC236}">
                <a16:creationId xmlns:a16="http://schemas.microsoft.com/office/drawing/2014/main" id="{D1C0725F-3CDB-1B57-7E8E-F214599A4C51}"/>
              </a:ext>
            </a:extLst>
          </p:cNvPr>
          <p:cNvSpPr>
            <a:spLocks/>
          </p:cNvSpPr>
          <p:nvPr/>
        </p:nvSpPr>
        <p:spPr bwMode="auto">
          <a:xfrm>
            <a:off x="8474480" y="2880874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8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4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5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3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8 h 739"/>
              <a:gd name="T40" fmla="*/ 3090 w 4153"/>
              <a:gd name="T41" fmla="*/ 459 h 739"/>
              <a:gd name="T42" fmla="*/ 3238 w 4153"/>
              <a:gd name="T43" fmla="*/ 333 h 739"/>
              <a:gd name="T44" fmla="*/ 3387 w 4153"/>
              <a:gd name="T45" fmla="*/ 593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9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1 h 739"/>
              <a:gd name="T64" fmla="*/ 3461 w 4153"/>
              <a:gd name="T65" fmla="*/ 571 h 739"/>
              <a:gd name="T66" fmla="*/ 3312 w 4153"/>
              <a:gd name="T67" fmla="*/ 273 h 739"/>
              <a:gd name="T68" fmla="*/ 3164 w 4153"/>
              <a:gd name="T69" fmla="*/ 519 h 739"/>
              <a:gd name="T70" fmla="*/ 3016 w 4153"/>
              <a:gd name="T71" fmla="*/ 419 h 739"/>
              <a:gd name="T72" fmla="*/ 2867 w 4153"/>
              <a:gd name="T73" fmla="*/ 123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6 h 739"/>
              <a:gd name="T88" fmla="*/ 1681 w 4153"/>
              <a:gd name="T89" fmla="*/ 680 h 739"/>
              <a:gd name="T90" fmla="*/ 1533 w 4153"/>
              <a:gd name="T91" fmla="*/ 471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3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3 h 739"/>
              <a:gd name="T110" fmla="*/ 50 w 4153"/>
              <a:gd name="T111" fmla="*/ 593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8"/>
                </a:moveTo>
                <a:lnTo>
                  <a:pt x="25" y="566"/>
                </a:lnTo>
                <a:lnTo>
                  <a:pt x="50" y="593"/>
                </a:lnTo>
                <a:lnTo>
                  <a:pt x="75" y="615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3"/>
                </a:lnTo>
                <a:lnTo>
                  <a:pt x="198" y="573"/>
                </a:lnTo>
                <a:lnTo>
                  <a:pt x="223" y="473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7"/>
                </a:lnTo>
                <a:lnTo>
                  <a:pt x="396" y="417"/>
                </a:lnTo>
                <a:lnTo>
                  <a:pt x="421" y="548"/>
                </a:lnTo>
                <a:lnTo>
                  <a:pt x="446" y="517"/>
                </a:lnTo>
                <a:lnTo>
                  <a:pt x="470" y="471"/>
                </a:lnTo>
                <a:lnTo>
                  <a:pt x="495" y="456"/>
                </a:lnTo>
                <a:lnTo>
                  <a:pt x="520" y="451"/>
                </a:lnTo>
                <a:lnTo>
                  <a:pt x="545" y="438"/>
                </a:lnTo>
                <a:lnTo>
                  <a:pt x="569" y="432"/>
                </a:lnTo>
                <a:lnTo>
                  <a:pt x="594" y="423"/>
                </a:lnTo>
                <a:lnTo>
                  <a:pt x="619" y="430"/>
                </a:lnTo>
                <a:lnTo>
                  <a:pt x="644" y="443"/>
                </a:lnTo>
                <a:lnTo>
                  <a:pt x="668" y="454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6"/>
                </a:lnTo>
                <a:lnTo>
                  <a:pt x="840" y="260"/>
                </a:lnTo>
                <a:lnTo>
                  <a:pt x="865" y="134"/>
                </a:lnTo>
                <a:lnTo>
                  <a:pt x="890" y="56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9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8"/>
                </a:lnTo>
                <a:lnTo>
                  <a:pt x="1162" y="692"/>
                </a:lnTo>
                <a:lnTo>
                  <a:pt x="1187" y="708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9"/>
                </a:lnTo>
                <a:lnTo>
                  <a:pt x="1311" y="734"/>
                </a:lnTo>
                <a:lnTo>
                  <a:pt x="1335" y="728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9"/>
                </a:lnTo>
                <a:lnTo>
                  <a:pt x="1434" y="524"/>
                </a:lnTo>
                <a:lnTo>
                  <a:pt x="1459" y="465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1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9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30"/>
                </a:lnTo>
                <a:lnTo>
                  <a:pt x="1755" y="732"/>
                </a:lnTo>
                <a:lnTo>
                  <a:pt x="1780" y="739"/>
                </a:lnTo>
                <a:lnTo>
                  <a:pt x="1804" y="739"/>
                </a:lnTo>
                <a:lnTo>
                  <a:pt x="1829" y="736"/>
                </a:lnTo>
                <a:lnTo>
                  <a:pt x="1854" y="732"/>
                </a:lnTo>
                <a:lnTo>
                  <a:pt x="1879" y="733"/>
                </a:lnTo>
                <a:lnTo>
                  <a:pt x="1903" y="732"/>
                </a:lnTo>
                <a:lnTo>
                  <a:pt x="1928" y="728"/>
                </a:lnTo>
                <a:lnTo>
                  <a:pt x="1953" y="695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4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5"/>
                </a:lnTo>
                <a:lnTo>
                  <a:pt x="2126" y="505"/>
                </a:lnTo>
                <a:lnTo>
                  <a:pt x="2151" y="551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7"/>
                </a:lnTo>
                <a:lnTo>
                  <a:pt x="2250" y="562"/>
                </a:lnTo>
                <a:lnTo>
                  <a:pt x="2274" y="555"/>
                </a:lnTo>
                <a:lnTo>
                  <a:pt x="2299" y="559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8"/>
                </a:lnTo>
                <a:lnTo>
                  <a:pt x="2497" y="493"/>
                </a:lnTo>
                <a:lnTo>
                  <a:pt x="2522" y="461"/>
                </a:lnTo>
                <a:lnTo>
                  <a:pt x="2546" y="412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1"/>
                </a:lnTo>
                <a:lnTo>
                  <a:pt x="2644" y="90"/>
                </a:lnTo>
                <a:lnTo>
                  <a:pt x="2669" y="58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5"/>
                </a:lnTo>
                <a:lnTo>
                  <a:pt x="2842" y="110"/>
                </a:lnTo>
                <a:lnTo>
                  <a:pt x="2867" y="123"/>
                </a:lnTo>
                <a:lnTo>
                  <a:pt x="2892" y="186"/>
                </a:lnTo>
                <a:lnTo>
                  <a:pt x="2917" y="250"/>
                </a:lnTo>
                <a:lnTo>
                  <a:pt x="2941" y="318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9"/>
                </a:lnTo>
                <a:lnTo>
                  <a:pt x="3040" y="445"/>
                </a:lnTo>
                <a:lnTo>
                  <a:pt x="3065" y="451"/>
                </a:lnTo>
                <a:lnTo>
                  <a:pt x="3090" y="459"/>
                </a:lnTo>
                <a:lnTo>
                  <a:pt x="3115" y="469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1"/>
                </a:lnTo>
                <a:lnTo>
                  <a:pt x="3213" y="415"/>
                </a:lnTo>
                <a:lnTo>
                  <a:pt x="3238" y="333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3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3"/>
                </a:lnTo>
                <a:lnTo>
                  <a:pt x="3411" y="555"/>
                </a:lnTo>
                <a:lnTo>
                  <a:pt x="3436" y="542"/>
                </a:lnTo>
                <a:lnTo>
                  <a:pt x="3461" y="571"/>
                </a:lnTo>
                <a:lnTo>
                  <a:pt x="3485" y="607"/>
                </a:lnTo>
                <a:lnTo>
                  <a:pt x="3510" y="636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1"/>
                </a:lnTo>
                <a:lnTo>
                  <a:pt x="3633" y="686"/>
                </a:lnTo>
                <a:lnTo>
                  <a:pt x="3658" y="676"/>
                </a:lnTo>
                <a:lnTo>
                  <a:pt x="3683" y="669"/>
                </a:lnTo>
                <a:lnTo>
                  <a:pt x="3707" y="663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9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9"/>
                </a:lnTo>
                <a:lnTo>
                  <a:pt x="4078" y="574"/>
                </a:lnTo>
                <a:lnTo>
                  <a:pt x="4103" y="598"/>
                </a:lnTo>
                <a:lnTo>
                  <a:pt x="4128" y="602"/>
                </a:lnTo>
                <a:lnTo>
                  <a:pt x="4153" y="583"/>
                </a:lnTo>
                <a:lnTo>
                  <a:pt x="4153" y="583"/>
                </a:lnTo>
                <a:lnTo>
                  <a:pt x="4128" y="602"/>
                </a:lnTo>
                <a:lnTo>
                  <a:pt x="4103" y="598"/>
                </a:lnTo>
                <a:lnTo>
                  <a:pt x="4078" y="574"/>
                </a:lnTo>
                <a:lnTo>
                  <a:pt x="4054" y="569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9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3"/>
                </a:lnTo>
                <a:lnTo>
                  <a:pt x="3683" y="669"/>
                </a:lnTo>
                <a:lnTo>
                  <a:pt x="3658" y="676"/>
                </a:lnTo>
                <a:lnTo>
                  <a:pt x="3633" y="686"/>
                </a:lnTo>
                <a:lnTo>
                  <a:pt x="3608" y="691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6"/>
                </a:lnTo>
                <a:lnTo>
                  <a:pt x="3485" y="607"/>
                </a:lnTo>
                <a:lnTo>
                  <a:pt x="3461" y="571"/>
                </a:lnTo>
                <a:lnTo>
                  <a:pt x="3436" y="542"/>
                </a:lnTo>
                <a:lnTo>
                  <a:pt x="3411" y="555"/>
                </a:lnTo>
                <a:lnTo>
                  <a:pt x="3387" y="593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3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3"/>
                </a:lnTo>
                <a:lnTo>
                  <a:pt x="3213" y="415"/>
                </a:lnTo>
                <a:lnTo>
                  <a:pt x="3189" y="491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9"/>
                </a:lnTo>
                <a:lnTo>
                  <a:pt x="3090" y="459"/>
                </a:lnTo>
                <a:lnTo>
                  <a:pt x="3065" y="451"/>
                </a:lnTo>
                <a:lnTo>
                  <a:pt x="3040" y="445"/>
                </a:lnTo>
                <a:lnTo>
                  <a:pt x="3016" y="419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8"/>
                </a:lnTo>
                <a:lnTo>
                  <a:pt x="2917" y="250"/>
                </a:lnTo>
                <a:lnTo>
                  <a:pt x="2892" y="186"/>
                </a:lnTo>
                <a:lnTo>
                  <a:pt x="2867" y="123"/>
                </a:lnTo>
                <a:lnTo>
                  <a:pt x="2842" y="110"/>
                </a:lnTo>
                <a:lnTo>
                  <a:pt x="2818" y="115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8"/>
                </a:lnTo>
                <a:lnTo>
                  <a:pt x="2644" y="90"/>
                </a:lnTo>
                <a:lnTo>
                  <a:pt x="2620" y="151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2"/>
                </a:lnTo>
                <a:lnTo>
                  <a:pt x="2522" y="461"/>
                </a:lnTo>
                <a:lnTo>
                  <a:pt x="2497" y="493"/>
                </a:lnTo>
                <a:lnTo>
                  <a:pt x="2472" y="528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9"/>
                </a:lnTo>
                <a:lnTo>
                  <a:pt x="2274" y="555"/>
                </a:lnTo>
                <a:lnTo>
                  <a:pt x="2250" y="562"/>
                </a:lnTo>
                <a:lnTo>
                  <a:pt x="2225" y="577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1"/>
                </a:lnTo>
                <a:lnTo>
                  <a:pt x="2126" y="505"/>
                </a:lnTo>
                <a:lnTo>
                  <a:pt x="2101" y="485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4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5"/>
                </a:lnTo>
                <a:lnTo>
                  <a:pt x="1928" y="728"/>
                </a:lnTo>
                <a:lnTo>
                  <a:pt x="1903" y="732"/>
                </a:lnTo>
                <a:lnTo>
                  <a:pt x="1879" y="733"/>
                </a:lnTo>
                <a:lnTo>
                  <a:pt x="1854" y="732"/>
                </a:lnTo>
                <a:lnTo>
                  <a:pt x="1829" y="736"/>
                </a:lnTo>
                <a:lnTo>
                  <a:pt x="1804" y="739"/>
                </a:lnTo>
                <a:lnTo>
                  <a:pt x="1780" y="739"/>
                </a:lnTo>
                <a:lnTo>
                  <a:pt x="1755" y="732"/>
                </a:lnTo>
                <a:lnTo>
                  <a:pt x="1730" y="730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9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1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5"/>
                </a:lnTo>
                <a:lnTo>
                  <a:pt x="1434" y="524"/>
                </a:lnTo>
                <a:lnTo>
                  <a:pt x="1409" y="609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8"/>
                </a:lnTo>
                <a:lnTo>
                  <a:pt x="1311" y="734"/>
                </a:lnTo>
                <a:lnTo>
                  <a:pt x="1286" y="729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8"/>
                </a:lnTo>
                <a:lnTo>
                  <a:pt x="1162" y="692"/>
                </a:lnTo>
                <a:lnTo>
                  <a:pt x="1137" y="668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9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6"/>
                </a:lnTo>
                <a:lnTo>
                  <a:pt x="865" y="134"/>
                </a:lnTo>
                <a:lnTo>
                  <a:pt x="840" y="260"/>
                </a:lnTo>
                <a:lnTo>
                  <a:pt x="816" y="396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4"/>
                </a:lnTo>
                <a:lnTo>
                  <a:pt x="644" y="443"/>
                </a:lnTo>
                <a:lnTo>
                  <a:pt x="619" y="430"/>
                </a:lnTo>
                <a:lnTo>
                  <a:pt x="594" y="423"/>
                </a:lnTo>
                <a:lnTo>
                  <a:pt x="569" y="432"/>
                </a:lnTo>
                <a:lnTo>
                  <a:pt x="545" y="438"/>
                </a:lnTo>
                <a:lnTo>
                  <a:pt x="520" y="451"/>
                </a:lnTo>
                <a:lnTo>
                  <a:pt x="495" y="456"/>
                </a:lnTo>
                <a:lnTo>
                  <a:pt x="470" y="471"/>
                </a:lnTo>
                <a:lnTo>
                  <a:pt x="446" y="517"/>
                </a:lnTo>
                <a:lnTo>
                  <a:pt x="421" y="548"/>
                </a:lnTo>
                <a:lnTo>
                  <a:pt x="396" y="417"/>
                </a:lnTo>
                <a:lnTo>
                  <a:pt x="371" y="187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3"/>
                </a:lnTo>
                <a:lnTo>
                  <a:pt x="198" y="573"/>
                </a:lnTo>
                <a:lnTo>
                  <a:pt x="173" y="623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5"/>
                </a:lnTo>
                <a:lnTo>
                  <a:pt x="50" y="593"/>
                </a:lnTo>
                <a:lnTo>
                  <a:pt x="25" y="566"/>
                </a:lnTo>
                <a:lnTo>
                  <a:pt x="0" y="52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1" name="Freeform 22">
            <a:extLst>
              <a:ext uri="{FF2B5EF4-FFF2-40B4-BE49-F238E27FC236}">
                <a16:creationId xmlns:a16="http://schemas.microsoft.com/office/drawing/2014/main" id="{A5CE6959-74CA-3EF6-5006-7F65257D2DF8}"/>
              </a:ext>
            </a:extLst>
          </p:cNvPr>
          <p:cNvSpPr>
            <a:spLocks/>
          </p:cNvSpPr>
          <p:nvPr/>
        </p:nvSpPr>
        <p:spPr bwMode="auto">
          <a:xfrm>
            <a:off x="8474480" y="2880874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8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4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5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3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8 h 739"/>
              <a:gd name="T40" fmla="*/ 3090 w 4153"/>
              <a:gd name="T41" fmla="*/ 459 h 739"/>
              <a:gd name="T42" fmla="*/ 3238 w 4153"/>
              <a:gd name="T43" fmla="*/ 333 h 739"/>
              <a:gd name="T44" fmla="*/ 3387 w 4153"/>
              <a:gd name="T45" fmla="*/ 593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9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1 h 739"/>
              <a:gd name="T64" fmla="*/ 3461 w 4153"/>
              <a:gd name="T65" fmla="*/ 571 h 739"/>
              <a:gd name="T66" fmla="*/ 3312 w 4153"/>
              <a:gd name="T67" fmla="*/ 273 h 739"/>
              <a:gd name="T68" fmla="*/ 3164 w 4153"/>
              <a:gd name="T69" fmla="*/ 519 h 739"/>
              <a:gd name="T70" fmla="*/ 3016 w 4153"/>
              <a:gd name="T71" fmla="*/ 419 h 739"/>
              <a:gd name="T72" fmla="*/ 2867 w 4153"/>
              <a:gd name="T73" fmla="*/ 123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6 h 739"/>
              <a:gd name="T88" fmla="*/ 1681 w 4153"/>
              <a:gd name="T89" fmla="*/ 680 h 739"/>
              <a:gd name="T90" fmla="*/ 1533 w 4153"/>
              <a:gd name="T91" fmla="*/ 471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3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3 h 739"/>
              <a:gd name="T110" fmla="*/ 50 w 4153"/>
              <a:gd name="T111" fmla="*/ 593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8"/>
                </a:moveTo>
                <a:lnTo>
                  <a:pt x="25" y="566"/>
                </a:lnTo>
                <a:lnTo>
                  <a:pt x="50" y="593"/>
                </a:lnTo>
                <a:lnTo>
                  <a:pt x="75" y="615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3"/>
                </a:lnTo>
                <a:lnTo>
                  <a:pt x="198" y="573"/>
                </a:lnTo>
                <a:lnTo>
                  <a:pt x="223" y="473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7"/>
                </a:lnTo>
                <a:lnTo>
                  <a:pt x="396" y="417"/>
                </a:lnTo>
                <a:lnTo>
                  <a:pt x="421" y="548"/>
                </a:lnTo>
                <a:lnTo>
                  <a:pt x="446" y="517"/>
                </a:lnTo>
                <a:lnTo>
                  <a:pt x="470" y="471"/>
                </a:lnTo>
                <a:lnTo>
                  <a:pt x="495" y="456"/>
                </a:lnTo>
                <a:lnTo>
                  <a:pt x="520" y="451"/>
                </a:lnTo>
                <a:lnTo>
                  <a:pt x="545" y="438"/>
                </a:lnTo>
                <a:lnTo>
                  <a:pt x="569" y="432"/>
                </a:lnTo>
                <a:lnTo>
                  <a:pt x="594" y="423"/>
                </a:lnTo>
                <a:lnTo>
                  <a:pt x="619" y="430"/>
                </a:lnTo>
                <a:lnTo>
                  <a:pt x="644" y="443"/>
                </a:lnTo>
                <a:lnTo>
                  <a:pt x="668" y="454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6"/>
                </a:lnTo>
                <a:lnTo>
                  <a:pt x="840" y="260"/>
                </a:lnTo>
                <a:lnTo>
                  <a:pt x="865" y="134"/>
                </a:lnTo>
                <a:lnTo>
                  <a:pt x="890" y="56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9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8"/>
                </a:lnTo>
                <a:lnTo>
                  <a:pt x="1162" y="692"/>
                </a:lnTo>
                <a:lnTo>
                  <a:pt x="1187" y="708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9"/>
                </a:lnTo>
                <a:lnTo>
                  <a:pt x="1311" y="734"/>
                </a:lnTo>
                <a:lnTo>
                  <a:pt x="1335" y="728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9"/>
                </a:lnTo>
                <a:lnTo>
                  <a:pt x="1434" y="524"/>
                </a:lnTo>
                <a:lnTo>
                  <a:pt x="1459" y="465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1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9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30"/>
                </a:lnTo>
                <a:lnTo>
                  <a:pt x="1755" y="732"/>
                </a:lnTo>
                <a:lnTo>
                  <a:pt x="1780" y="739"/>
                </a:lnTo>
                <a:lnTo>
                  <a:pt x="1804" y="739"/>
                </a:lnTo>
                <a:lnTo>
                  <a:pt x="1829" y="736"/>
                </a:lnTo>
                <a:lnTo>
                  <a:pt x="1854" y="732"/>
                </a:lnTo>
                <a:lnTo>
                  <a:pt x="1879" y="733"/>
                </a:lnTo>
                <a:lnTo>
                  <a:pt x="1903" y="732"/>
                </a:lnTo>
                <a:lnTo>
                  <a:pt x="1928" y="728"/>
                </a:lnTo>
                <a:lnTo>
                  <a:pt x="1953" y="695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4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5"/>
                </a:lnTo>
                <a:lnTo>
                  <a:pt x="2126" y="505"/>
                </a:lnTo>
                <a:lnTo>
                  <a:pt x="2151" y="551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7"/>
                </a:lnTo>
                <a:lnTo>
                  <a:pt x="2250" y="562"/>
                </a:lnTo>
                <a:lnTo>
                  <a:pt x="2274" y="555"/>
                </a:lnTo>
                <a:lnTo>
                  <a:pt x="2299" y="559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8"/>
                </a:lnTo>
                <a:lnTo>
                  <a:pt x="2497" y="493"/>
                </a:lnTo>
                <a:lnTo>
                  <a:pt x="2522" y="461"/>
                </a:lnTo>
                <a:lnTo>
                  <a:pt x="2546" y="412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1"/>
                </a:lnTo>
                <a:lnTo>
                  <a:pt x="2644" y="90"/>
                </a:lnTo>
                <a:lnTo>
                  <a:pt x="2669" y="58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5"/>
                </a:lnTo>
                <a:lnTo>
                  <a:pt x="2842" y="110"/>
                </a:lnTo>
                <a:lnTo>
                  <a:pt x="2867" y="123"/>
                </a:lnTo>
                <a:lnTo>
                  <a:pt x="2892" y="186"/>
                </a:lnTo>
                <a:lnTo>
                  <a:pt x="2917" y="250"/>
                </a:lnTo>
                <a:lnTo>
                  <a:pt x="2941" y="318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9"/>
                </a:lnTo>
                <a:lnTo>
                  <a:pt x="3040" y="445"/>
                </a:lnTo>
                <a:lnTo>
                  <a:pt x="3065" y="451"/>
                </a:lnTo>
                <a:lnTo>
                  <a:pt x="3090" y="459"/>
                </a:lnTo>
                <a:lnTo>
                  <a:pt x="3115" y="469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1"/>
                </a:lnTo>
                <a:lnTo>
                  <a:pt x="3213" y="415"/>
                </a:lnTo>
                <a:lnTo>
                  <a:pt x="3238" y="333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3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3"/>
                </a:lnTo>
                <a:lnTo>
                  <a:pt x="3411" y="555"/>
                </a:lnTo>
                <a:lnTo>
                  <a:pt x="3436" y="542"/>
                </a:lnTo>
                <a:lnTo>
                  <a:pt x="3461" y="571"/>
                </a:lnTo>
                <a:lnTo>
                  <a:pt x="3485" y="607"/>
                </a:lnTo>
                <a:lnTo>
                  <a:pt x="3510" y="636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1"/>
                </a:lnTo>
                <a:lnTo>
                  <a:pt x="3633" y="686"/>
                </a:lnTo>
                <a:lnTo>
                  <a:pt x="3658" y="676"/>
                </a:lnTo>
                <a:lnTo>
                  <a:pt x="3683" y="669"/>
                </a:lnTo>
                <a:lnTo>
                  <a:pt x="3707" y="663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9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9"/>
                </a:lnTo>
                <a:lnTo>
                  <a:pt x="4078" y="574"/>
                </a:lnTo>
                <a:lnTo>
                  <a:pt x="4103" y="598"/>
                </a:lnTo>
                <a:lnTo>
                  <a:pt x="4128" y="602"/>
                </a:lnTo>
                <a:lnTo>
                  <a:pt x="4153" y="583"/>
                </a:lnTo>
                <a:lnTo>
                  <a:pt x="4153" y="583"/>
                </a:lnTo>
                <a:lnTo>
                  <a:pt x="4128" y="602"/>
                </a:lnTo>
                <a:lnTo>
                  <a:pt x="4103" y="598"/>
                </a:lnTo>
                <a:lnTo>
                  <a:pt x="4078" y="574"/>
                </a:lnTo>
                <a:lnTo>
                  <a:pt x="4054" y="569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9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3"/>
                </a:lnTo>
                <a:lnTo>
                  <a:pt x="3683" y="669"/>
                </a:lnTo>
                <a:lnTo>
                  <a:pt x="3658" y="676"/>
                </a:lnTo>
                <a:lnTo>
                  <a:pt x="3633" y="686"/>
                </a:lnTo>
                <a:lnTo>
                  <a:pt x="3608" y="691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6"/>
                </a:lnTo>
                <a:lnTo>
                  <a:pt x="3485" y="607"/>
                </a:lnTo>
                <a:lnTo>
                  <a:pt x="3461" y="571"/>
                </a:lnTo>
                <a:lnTo>
                  <a:pt x="3436" y="542"/>
                </a:lnTo>
                <a:lnTo>
                  <a:pt x="3411" y="555"/>
                </a:lnTo>
                <a:lnTo>
                  <a:pt x="3387" y="593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3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3"/>
                </a:lnTo>
                <a:lnTo>
                  <a:pt x="3213" y="415"/>
                </a:lnTo>
                <a:lnTo>
                  <a:pt x="3189" y="491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9"/>
                </a:lnTo>
                <a:lnTo>
                  <a:pt x="3090" y="459"/>
                </a:lnTo>
                <a:lnTo>
                  <a:pt x="3065" y="451"/>
                </a:lnTo>
                <a:lnTo>
                  <a:pt x="3040" y="445"/>
                </a:lnTo>
                <a:lnTo>
                  <a:pt x="3016" y="419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8"/>
                </a:lnTo>
                <a:lnTo>
                  <a:pt x="2917" y="250"/>
                </a:lnTo>
                <a:lnTo>
                  <a:pt x="2892" y="186"/>
                </a:lnTo>
                <a:lnTo>
                  <a:pt x="2867" y="123"/>
                </a:lnTo>
                <a:lnTo>
                  <a:pt x="2842" y="110"/>
                </a:lnTo>
                <a:lnTo>
                  <a:pt x="2818" y="115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8"/>
                </a:lnTo>
                <a:lnTo>
                  <a:pt x="2644" y="90"/>
                </a:lnTo>
                <a:lnTo>
                  <a:pt x="2620" y="151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2"/>
                </a:lnTo>
                <a:lnTo>
                  <a:pt x="2522" y="461"/>
                </a:lnTo>
                <a:lnTo>
                  <a:pt x="2497" y="493"/>
                </a:lnTo>
                <a:lnTo>
                  <a:pt x="2472" y="528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9"/>
                </a:lnTo>
                <a:lnTo>
                  <a:pt x="2274" y="555"/>
                </a:lnTo>
                <a:lnTo>
                  <a:pt x="2250" y="562"/>
                </a:lnTo>
                <a:lnTo>
                  <a:pt x="2225" y="577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1"/>
                </a:lnTo>
                <a:lnTo>
                  <a:pt x="2126" y="505"/>
                </a:lnTo>
                <a:lnTo>
                  <a:pt x="2101" y="485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4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5"/>
                </a:lnTo>
                <a:lnTo>
                  <a:pt x="1928" y="728"/>
                </a:lnTo>
                <a:lnTo>
                  <a:pt x="1903" y="732"/>
                </a:lnTo>
                <a:lnTo>
                  <a:pt x="1879" y="733"/>
                </a:lnTo>
                <a:lnTo>
                  <a:pt x="1854" y="732"/>
                </a:lnTo>
                <a:lnTo>
                  <a:pt x="1829" y="736"/>
                </a:lnTo>
                <a:lnTo>
                  <a:pt x="1804" y="739"/>
                </a:lnTo>
                <a:lnTo>
                  <a:pt x="1780" y="739"/>
                </a:lnTo>
                <a:lnTo>
                  <a:pt x="1755" y="732"/>
                </a:lnTo>
                <a:lnTo>
                  <a:pt x="1730" y="730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9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1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5"/>
                </a:lnTo>
                <a:lnTo>
                  <a:pt x="1434" y="524"/>
                </a:lnTo>
                <a:lnTo>
                  <a:pt x="1409" y="609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8"/>
                </a:lnTo>
                <a:lnTo>
                  <a:pt x="1311" y="734"/>
                </a:lnTo>
                <a:lnTo>
                  <a:pt x="1286" y="729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8"/>
                </a:lnTo>
                <a:lnTo>
                  <a:pt x="1162" y="692"/>
                </a:lnTo>
                <a:lnTo>
                  <a:pt x="1137" y="668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9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6"/>
                </a:lnTo>
                <a:lnTo>
                  <a:pt x="865" y="134"/>
                </a:lnTo>
                <a:lnTo>
                  <a:pt x="840" y="260"/>
                </a:lnTo>
                <a:lnTo>
                  <a:pt x="816" y="396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4"/>
                </a:lnTo>
                <a:lnTo>
                  <a:pt x="644" y="443"/>
                </a:lnTo>
                <a:lnTo>
                  <a:pt x="619" y="430"/>
                </a:lnTo>
                <a:lnTo>
                  <a:pt x="594" y="423"/>
                </a:lnTo>
                <a:lnTo>
                  <a:pt x="569" y="432"/>
                </a:lnTo>
                <a:lnTo>
                  <a:pt x="545" y="438"/>
                </a:lnTo>
                <a:lnTo>
                  <a:pt x="520" y="451"/>
                </a:lnTo>
                <a:lnTo>
                  <a:pt x="495" y="456"/>
                </a:lnTo>
                <a:lnTo>
                  <a:pt x="470" y="471"/>
                </a:lnTo>
                <a:lnTo>
                  <a:pt x="446" y="517"/>
                </a:lnTo>
                <a:lnTo>
                  <a:pt x="421" y="548"/>
                </a:lnTo>
                <a:lnTo>
                  <a:pt x="396" y="417"/>
                </a:lnTo>
                <a:lnTo>
                  <a:pt x="371" y="187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3"/>
                </a:lnTo>
                <a:lnTo>
                  <a:pt x="198" y="573"/>
                </a:lnTo>
                <a:lnTo>
                  <a:pt x="173" y="623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5"/>
                </a:lnTo>
                <a:lnTo>
                  <a:pt x="50" y="593"/>
                </a:lnTo>
                <a:lnTo>
                  <a:pt x="25" y="566"/>
                </a:lnTo>
                <a:lnTo>
                  <a:pt x="0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2" name="Freeform 24">
            <a:extLst>
              <a:ext uri="{FF2B5EF4-FFF2-40B4-BE49-F238E27FC236}">
                <a16:creationId xmlns:a16="http://schemas.microsoft.com/office/drawing/2014/main" id="{CABE4393-3C4A-56A4-FCE0-5D07D647541D}"/>
              </a:ext>
            </a:extLst>
          </p:cNvPr>
          <p:cNvSpPr>
            <a:spLocks/>
          </p:cNvSpPr>
          <p:nvPr/>
        </p:nvSpPr>
        <p:spPr bwMode="auto">
          <a:xfrm>
            <a:off x="8474480" y="2880874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8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4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5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3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8 h 739"/>
              <a:gd name="T40" fmla="*/ 3090 w 4153"/>
              <a:gd name="T41" fmla="*/ 459 h 739"/>
              <a:gd name="T42" fmla="*/ 3238 w 4153"/>
              <a:gd name="T43" fmla="*/ 333 h 739"/>
              <a:gd name="T44" fmla="*/ 3387 w 4153"/>
              <a:gd name="T45" fmla="*/ 593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9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1 h 739"/>
              <a:gd name="T64" fmla="*/ 3461 w 4153"/>
              <a:gd name="T65" fmla="*/ 571 h 739"/>
              <a:gd name="T66" fmla="*/ 3312 w 4153"/>
              <a:gd name="T67" fmla="*/ 273 h 739"/>
              <a:gd name="T68" fmla="*/ 3164 w 4153"/>
              <a:gd name="T69" fmla="*/ 519 h 739"/>
              <a:gd name="T70" fmla="*/ 3016 w 4153"/>
              <a:gd name="T71" fmla="*/ 419 h 739"/>
              <a:gd name="T72" fmla="*/ 2867 w 4153"/>
              <a:gd name="T73" fmla="*/ 123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6 h 739"/>
              <a:gd name="T88" fmla="*/ 1681 w 4153"/>
              <a:gd name="T89" fmla="*/ 680 h 739"/>
              <a:gd name="T90" fmla="*/ 1533 w 4153"/>
              <a:gd name="T91" fmla="*/ 471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3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3 h 739"/>
              <a:gd name="T110" fmla="*/ 50 w 4153"/>
              <a:gd name="T111" fmla="*/ 593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8"/>
                </a:moveTo>
                <a:lnTo>
                  <a:pt x="25" y="566"/>
                </a:lnTo>
                <a:lnTo>
                  <a:pt x="50" y="593"/>
                </a:lnTo>
                <a:lnTo>
                  <a:pt x="75" y="615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3"/>
                </a:lnTo>
                <a:lnTo>
                  <a:pt x="198" y="573"/>
                </a:lnTo>
                <a:lnTo>
                  <a:pt x="223" y="473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7"/>
                </a:lnTo>
                <a:lnTo>
                  <a:pt x="396" y="417"/>
                </a:lnTo>
                <a:lnTo>
                  <a:pt x="421" y="548"/>
                </a:lnTo>
                <a:lnTo>
                  <a:pt x="446" y="517"/>
                </a:lnTo>
                <a:lnTo>
                  <a:pt x="470" y="471"/>
                </a:lnTo>
                <a:lnTo>
                  <a:pt x="495" y="456"/>
                </a:lnTo>
                <a:lnTo>
                  <a:pt x="520" y="451"/>
                </a:lnTo>
                <a:lnTo>
                  <a:pt x="545" y="438"/>
                </a:lnTo>
                <a:lnTo>
                  <a:pt x="569" y="432"/>
                </a:lnTo>
                <a:lnTo>
                  <a:pt x="594" y="423"/>
                </a:lnTo>
                <a:lnTo>
                  <a:pt x="619" y="430"/>
                </a:lnTo>
                <a:lnTo>
                  <a:pt x="644" y="443"/>
                </a:lnTo>
                <a:lnTo>
                  <a:pt x="668" y="454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6"/>
                </a:lnTo>
                <a:lnTo>
                  <a:pt x="840" y="260"/>
                </a:lnTo>
                <a:lnTo>
                  <a:pt x="865" y="134"/>
                </a:lnTo>
                <a:lnTo>
                  <a:pt x="890" y="56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9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8"/>
                </a:lnTo>
                <a:lnTo>
                  <a:pt x="1162" y="692"/>
                </a:lnTo>
                <a:lnTo>
                  <a:pt x="1187" y="708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9"/>
                </a:lnTo>
                <a:lnTo>
                  <a:pt x="1311" y="734"/>
                </a:lnTo>
                <a:lnTo>
                  <a:pt x="1335" y="728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9"/>
                </a:lnTo>
                <a:lnTo>
                  <a:pt x="1434" y="524"/>
                </a:lnTo>
                <a:lnTo>
                  <a:pt x="1459" y="465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1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9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30"/>
                </a:lnTo>
                <a:lnTo>
                  <a:pt x="1755" y="732"/>
                </a:lnTo>
                <a:lnTo>
                  <a:pt x="1780" y="739"/>
                </a:lnTo>
                <a:lnTo>
                  <a:pt x="1804" y="739"/>
                </a:lnTo>
                <a:lnTo>
                  <a:pt x="1829" y="736"/>
                </a:lnTo>
                <a:lnTo>
                  <a:pt x="1854" y="732"/>
                </a:lnTo>
                <a:lnTo>
                  <a:pt x="1879" y="733"/>
                </a:lnTo>
                <a:lnTo>
                  <a:pt x="1903" y="732"/>
                </a:lnTo>
                <a:lnTo>
                  <a:pt x="1928" y="728"/>
                </a:lnTo>
                <a:lnTo>
                  <a:pt x="1953" y="695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4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5"/>
                </a:lnTo>
                <a:lnTo>
                  <a:pt x="2126" y="505"/>
                </a:lnTo>
                <a:lnTo>
                  <a:pt x="2151" y="551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7"/>
                </a:lnTo>
                <a:lnTo>
                  <a:pt x="2250" y="562"/>
                </a:lnTo>
                <a:lnTo>
                  <a:pt x="2274" y="555"/>
                </a:lnTo>
                <a:lnTo>
                  <a:pt x="2299" y="559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8"/>
                </a:lnTo>
                <a:lnTo>
                  <a:pt x="2497" y="493"/>
                </a:lnTo>
                <a:lnTo>
                  <a:pt x="2522" y="461"/>
                </a:lnTo>
                <a:lnTo>
                  <a:pt x="2546" y="412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1"/>
                </a:lnTo>
                <a:lnTo>
                  <a:pt x="2644" y="90"/>
                </a:lnTo>
                <a:lnTo>
                  <a:pt x="2669" y="58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5"/>
                </a:lnTo>
                <a:lnTo>
                  <a:pt x="2842" y="110"/>
                </a:lnTo>
                <a:lnTo>
                  <a:pt x="2867" y="123"/>
                </a:lnTo>
                <a:lnTo>
                  <a:pt x="2892" y="186"/>
                </a:lnTo>
                <a:lnTo>
                  <a:pt x="2917" y="250"/>
                </a:lnTo>
                <a:lnTo>
                  <a:pt x="2941" y="318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9"/>
                </a:lnTo>
                <a:lnTo>
                  <a:pt x="3040" y="445"/>
                </a:lnTo>
                <a:lnTo>
                  <a:pt x="3065" y="451"/>
                </a:lnTo>
                <a:lnTo>
                  <a:pt x="3090" y="459"/>
                </a:lnTo>
                <a:lnTo>
                  <a:pt x="3115" y="469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1"/>
                </a:lnTo>
                <a:lnTo>
                  <a:pt x="3213" y="415"/>
                </a:lnTo>
                <a:lnTo>
                  <a:pt x="3238" y="333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3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3"/>
                </a:lnTo>
                <a:lnTo>
                  <a:pt x="3411" y="555"/>
                </a:lnTo>
                <a:lnTo>
                  <a:pt x="3436" y="542"/>
                </a:lnTo>
                <a:lnTo>
                  <a:pt x="3461" y="571"/>
                </a:lnTo>
                <a:lnTo>
                  <a:pt x="3485" y="607"/>
                </a:lnTo>
                <a:lnTo>
                  <a:pt x="3510" y="636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1"/>
                </a:lnTo>
                <a:lnTo>
                  <a:pt x="3633" y="686"/>
                </a:lnTo>
                <a:lnTo>
                  <a:pt x="3658" y="676"/>
                </a:lnTo>
                <a:lnTo>
                  <a:pt x="3683" y="669"/>
                </a:lnTo>
                <a:lnTo>
                  <a:pt x="3707" y="663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9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9"/>
                </a:lnTo>
                <a:lnTo>
                  <a:pt x="4078" y="574"/>
                </a:lnTo>
                <a:lnTo>
                  <a:pt x="4103" y="598"/>
                </a:lnTo>
                <a:lnTo>
                  <a:pt x="4128" y="602"/>
                </a:lnTo>
                <a:lnTo>
                  <a:pt x="4153" y="583"/>
                </a:lnTo>
                <a:lnTo>
                  <a:pt x="4153" y="583"/>
                </a:lnTo>
                <a:lnTo>
                  <a:pt x="4128" y="602"/>
                </a:lnTo>
                <a:lnTo>
                  <a:pt x="4103" y="598"/>
                </a:lnTo>
                <a:lnTo>
                  <a:pt x="4078" y="574"/>
                </a:lnTo>
                <a:lnTo>
                  <a:pt x="4054" y="569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9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3"/>
                </a:lnTo>
                <a:lnTo>
                  <a:pt x="3683" y="669"/>
                </a:lnTo>
                <a:lnTo>
                  <a:pt x="3658" y="676"/>
                </a:lnTo>
                <a:lnTo>
                  <a:pt x="3633" y="686"/>
                </a:lnTo>
                <a:lnTo>
                  <a:pt x="3608" y="691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6"/>
                </a:lnTo>
                <a:lnTo>
                  <a:pt x="3485" y="607"/>
                </a:lnTo>
                <a:lnTo>
                  <a:pt x="3461" y="571"/>
                </a:lnTo>
                <a:lnTo>
                  <a:pt x="3436" y="542"/>
                </a:lnTo>
                <a:lnTo>
                  <a:pt x="3411" y="555"/>
                </a:lnTo>
                <a:lnTo>
                  <a:pt x="3387" y="593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3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3"/>
                </a:lnTo>
                <a:lnTo>
                  <a:pt x="3213" y="415"/>
                </a:lnTo>
                <a:lnTo>
                  <a:pt x="3189" y="491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9"/>
                </a:lnTo>
                <a:lnTo>
                  <a:pt x="3090" y="459"/>
                </a:lnTo>
                <a:lnTo>
                  <a:pt x="3065" y="451"/>
                </a:lnTo>
                <a:lnTo>
                  <a:pt x="3040" y="445"/>
                </a:lnTo>
                <a:lnTo>
                  <a:pt x="3016" y="419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8"/>
                </a:lnTo>
                <a:lnTo>
                  <a:pt x="2917" y="250"/>
                </a:lnTo>
                <a:lnTo>
                  <a:pt x="2892" y="186"/>
                </a:lnTo>
                <a:lnTo>
                  <a:pt x="2867" y="123"/>
                </a:lnTo>
                <a:lnTo>
                  <a:pt x="2842" y="110"/>
                </a:lnTo>
                <a:lnTo>
                  <a:pt x="2818" y="115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8"/>
                </a:lnTo>
                <a:lnTo>
                  <a:pt x="2644" y="90"/>
                </a:lnTo>
                <a:lnTo>
                  <a:pt x="2620" y="151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2"/>
                </a:lnTo>
                <a:lnTo>
                  <a:pt x="2522" y="461"/>
                </a:lnTo>
                <a:lnTo>
                  <a:pt x="2497" y="493"/>
                </a:lnTo>
                <a:lnTo>
                  <a:pt x="2472" y="528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9"/>
                </a:lnTo>
                <a:lnTo>
                  <a:pt x="2274" y="555"/>
                </a:lnTo>
                <a:lnTo>
                  <a:pt x="2250" y="562"/>
                </a:lnTo>
                <a:lnTo>
                  <a:pt x="2225" y="577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1"/>
                </a:lnTo>
                <a:lnTo>
                  <a:pt x="2126" y="505"/>
                </a:lnTo>
                <a:lnTo>
                  <a:pt x="2101" y="485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4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5"/>
                </a:lnTo>
                <a:lnTo>
                  <a:pt x="1928" y="728"/>
                </a:lnTo>
                <a:lnTo>
                  <a:pt x="1903" y="732"/>
                </a:lnTo>
                <a:lnTo>
                  <a:pt x="1879" y="733"/>
                </a:lnTo>
                <a:lnTo>
                  <a:pt x="1854" y="732"/>
                </a:lnTo>
                <a:lnTo>
                  <a:pt x="1829" y="736"/>
                </a:lnTo>
                <a:lnTo>
                  <a:pt x="1804" y="739"/>
                </a:lnTo>
                <a:lnTo>
                  <a:pt x="1780" y="739"/>
                </a:lnTo>
                <a:lnTo>
                  <a:pt x="1755" y="732"/>
                </a:lnTo>
                <a:lnTo>
                  <a:pt x="1730" y="730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9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1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5"/>
                </a:lnTo>
                <a:lnTo>
                  <a:pt x="1434" y="524"/>
                </a:lnTo>
                <a:lnTo>
                  <a:pt x="1409" y="609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8"/>
                </a:lnTo>
                <a:lnTo>
                  <a:pt x="1311" y="734"/>
                </a:lnTo>
                <a:lnTo>
                  <a:pt x="1286" y="729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8"/>
                </a:lnTo>
                <a:lnTo>
                  <a:pt x="1162" y="692"/>
                </a:lnTo>
                <a:lnTo>
                  <a:pt x="1137" y="668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9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6"/>
                </a:lnTo>
                <a:lnTo>
                  <a:pt x="865" y="134"/>
                </a:lnTo>
                <a:lnTo>
                  <a:pt x="840" y="260"/>
                </a:lnTo>
                <a:lnTo>
                  <a:pt x="816" y="396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4"/>
                </a:lnTo>
                <a:lnTo>
                  <a:pt x="644" y="443"/>
                </a:lnTo>
                <a:lnTo>
                  <a:pt x="619" y="430"/>
                </a:lnTo>
                <a:lnTo>
                  <a:pt x="594" y="423"/>
                </a:lnTo>
                <a:lnTo>
                  <a:pt x="569" y="432"/>
                </a:lnTo>
                <a:lnTo>
                  <a:pt x="545" y="438"/>
                </a:lnTo>
                <a:lnTo>
                  <a:pt x="520" y="451"/>
                </a:lnTo>
                <a:lnTo>
                  <a:pt x="495" y="456"/>
                </a:lnTo>
                <a:lnTo>
                  <a:pt x="470" y="471"/>
                </a:lnTo>
                <a:lnTo>
                  <a:pt x="446" y="517"/>
                </a:lnTo>
                <a:lnTo>
                  <a:pt x="421" y="548"/>
                </a:lnTo>
                <a:lnTo>
                  <a:pt x="396" y="417"/>
                </a:lnTo>
                <a:lnTo>
                  <a:pt x="371" y="187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3"/>
                </a:lnTo>
                <a:lnTo>
                  <a:pt x="198" y="573"/>
                </a:lnTo>
                <a:lnTo>
                  <a:pt x="173" y="623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5"/>
                </a:lnTo>
                <a:lnTo>
                  <a:pt x="50" y="593"/>
                </a:lnTo>
                <a:lnTo>
                  <a:pt x="25" y="566"/>
                </a:lnTo>
                <a:lnTo>
                  <a:pt x="0" y="5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3" name="Freeform 25">
            <a:extLst>
              <a:ext uri="{FF2B5EF4-FFF2-40B4-BE49-F238E27FC236}">
                <a16:creationId xmlns:a16="http://schemas.microsoft.com/office/drawing/2014/main" id="{D3110CBE-E36E-5CA7-88F1-C672801DCE54}"/>
              </a:ext>
            </a:extLst>
          </p:cNvPr>
          <p:cNvSpPr>
            <a:spLocks/>
          </p:cNvSpPr>
          <p:nvPr/>
        </p:nvSpPr>
        <p:spPr bwMode="auto">
          <a:xfrm>
            <a:off x="8474480" y="2880874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8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4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5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3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8 h 739"/>
              <a:gd name="T40" fmla="*/ 3090 w 4153"/>
              <a:gd name="T41" fmla="*/ 459 h 739"/>
              <a:gd name="T42" fmla="*/ 3238 w 4153"/>
              <a:gd name="T43" fmla="*/ 333 h 739"/>
              <a:gd name="T44" fmla="*/ 3387 w 4153"/>
              <a:gd name="T45" fmla="*/ 593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9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1 h 739"/>
              <a:gd name="T64" fmla="*/ 3461 w 4153"/>
              <a:gd name="T65" fmla="*/ 571 h 739"/>
              <a:gd name="T66" fmla="*/ 3312 w 4153"/>
              <a:gd name="T67" fmla="*/ 273 h 739"/>
              <a:gd name="T68" fmla="*/ 3164 w 4153"/>
              <a:gd name="T69" fmla="*/ 519 h 739"/>
              <a:gd name="T70" fmla="*/ 3016 w 4153"/>
              <a:gd name="T71" fmla="*/ 419 h 739"/>
              <a:gd name="T72" fmla="*/ 2867 w 4153"/>
              <a:gd name="T73" fmla="*/ 123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6 h 739"/>
              <a:gd name="T88" fmla="*/ 1681 w 4153"/>
              <a:gd name="T89" fmla="*/ 680 h 739"/>
              <a:gd name="T90" fmla="*/ 1533 w 4153"/>
              <a:gd name="T91" fmla="*/ 471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3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3 h 739"/>
              <a:gd name="T110" fmla="*/ 50 w 4153"/>
              <a:gd name="T111" fmla="*/ 593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8"/>
                </a:moveTo>
                <a:lnTo>
                  <a:pt x="25" y="566"/>
                </a:lnTo>
                <a:lnTo>
                  <a:pt x="50" y="593"/>
                </a:lnTo>
                <a:lnTo>
                  <a:pt x="75" y="615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3"/>
                </a:lnTo>
                <a:lnTo>
                  <a:pt x="198" y="573"/>
                </a:lnTo>
                <a:lnTo>
                  <a:pt x="223" y="473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7"/>
                </a:lnTo>
                <a:lnTo>
                  <a:pt x="396" y="417"/>
                </a:lnTo>
                <a:lnTo>
                  <a:pt x="421" y="548"/>
                </a:lnTo>
                <a:lnTo>
                  <a:pt x="446" y="517"/>
                </a:lnTo>
                <a:lnTo>
                  <a:pt x="470" y="471"/>
                </a:lnTo>
                <a:lnTo>
                  <a:pt x="495" y="456"/>
                </a:lnTo>
                <a:lnTo>
                  <a:pt x="520" y="451"/>
                </a:lnTo>
                <a:lnTo>
                  <a:pt x="545" y="438"/>
                </a:lnTo>
                <a:lnTo>
                  <a:pt x="569" y="432"/>
                </a:lnTo>
                <a:lnTo>
                  <a:pt x="594" y="423"/>
                </a:lnTo>
                <a:lnTo>
                  <a:pt x="619" y="430"/>
                </a:lnTo>
                <a:lnTo>
                  <a:pt x="644" y="443"/>
                </a:lnTo>
                <a:lnTo>
                  <a:pt x="668" y="454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6"/>
                </a:lnTo>
                <a:lnTo>
                  <a:pt x="840" y="260"/>
                </a:lnTo>
                <a:lnTo>
                  <a:pt x="865" y="134"/>
                </a:lnTo>
                <a:lnTo>
                  <a:pt x="890" y="56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9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8"/>
                </a:lnTo>
                <a:lnTo>
                  <a:pt x="1162" y="692"/>
                </a:lnTo>
                <a:lnTo>
                  <a:pt x="1187" y="708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9"/>
                </a:lnTo>
                <a:lnTo>
                  <a:pt x="1311" y="734"/>
                </a:lnTo>
                <a:lnTo>
                  <a:pt x="1335" y="728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9"/>
                </a:lnTo>
                <a:lnTo>
                  <a:pt x="1434" y="524"/>
                </a:lnTo>
                <a:lnTo>
                  <a:pt x="1459" y="465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1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9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30"/>
                </a:lnTo>
                <a:lnTo>
                  <a:pt x="1755" y="732"/>
                </a:lnTo>
                <a:lnTo>
                  <a:pt x="1780" y="739"/>
                </a:lnTo>
                <a:lnTo>
                  <a:pt x="1804" y="739"/>
                </a:lnTo>
                <a:lnTo>
                  <a:pt x="1829" y="736"/>
                </a:lnTo>
                <a:lnTo>
                  <a:pt x="1854" y="732"/>
                </a:lnTo>
                <a:lnTo>
                  <a:pt x="1879" y="733"/>
                </a:lnTo>
                <a:lnTo>
                  <a:pt x="1903" y="732"/>
                </a:lnTo>
                <a:lnTo>
                  <a:pt x="1928" y="728"/>
                </a:lnTo>
                <a:lnTo>
                  <a:pt x="1953" y="695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4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5"/>
                </a:lnTo>
                <a:lnTo>
                  <a:pt x="2126" y="505"/>
                </a:lnTo>
                <a:lnTo>
                  <a:pt x="2151" y="551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7"/>
                </a:lnTo>
                <a:lnTo>
                  <a:pt x="2250" y="562"/>
                </a:lnTo>
                <a:lnTo>
                  <a:pt x="2274" y="555"/>
                </a:lnTo>
                <a:lnTo>
                  <a:pt x="2299" y="559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8"/>
                </a:lnTo>
                <a:lnTo>
                  <a:pt x="2497" y="493"/>
                </a:lnTo>
                <a:lnTo>
                  <a:pt x="2522" y="461"/>
                </a:lnTo>
                <a:lnTo>
                  <a:pt x="2546" y="412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1"/>
                </a:lnTo>
                <a:lnTo>
                  <a:pt x="2644" y="90"/>
                </a:lnTo>
                <a:lnTo>
                  <a:pt x="2669" y="58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5"/>
                </a:lnTo>
                <a:lnTo>
                  <a:pt x="2842" y="110"/>
                </a:lnTo>
                <a:lnTo>
                  <a:pt x="2867" y="123"/>
                </a:lnTo>
                <a:lnTo>
                  <a:pt x="2892" y="186"/>
                </a:lnTo>
                <a:lnTo>
                  <a:pt x="2917" y="250"/>
                </a:lnTo>
                <a:lnTo>
                  <a:pt x="2941" y="318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9"/>
                </a:lnTo>
                <a:lnTo>
                  <a:pt x="3040" y="445"/>
                </a:lnTo>
                <a:lnTo>
                  <a:pt x="3065" y="451"/>
                </a:lnTo>
                <a:lnTo>
                  <a:pt x="3090" y="459"/>
                </a:lnTo>
                <a:lnTo>
                  <a:pt x="3115" y="469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1"/>
                </a:lnTo>
                <a:lnTo>
                  <a:pt x="3213" y="415"/>
                </a:lnTo>
                <a:lnTo>
                  <a:pt x="3238" y="333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3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3"/>
                </a:lnTo>
                <a:lnTo>
                  <a:pt x="3411" y="555"/>
                </a:lnTo>
                <a:lnTo>
                  <a:pt x="3436" y="542"/>
                </a:lnTo>
                <a:lnTo>
                  <a:pt x="3461" y="571"/>
                </a:lnTo>
                <a:lnTo>
                  <a:pt x="3485" y="607"/>
                </a:lnTo>
                <a:lnTo>
                  <a:pt x="3510" y="636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1"/>
                </a:lnTo>
                <a:lnTo>
                  <a:pt x="3633" y="686"/>
                </a:lnTo>
                <a:lnTo>
                  <a:pt x="3658" y="676"/>
                </a:lnTo>
                <a:lnTo>
                  <a:pt x="3683" y="669"/>
                </a:lnTo>
                <a:lnTo>
                  <a:pt x="3707" y="663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9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9"/>
                </a:lnTo>
                <a:lnTo>
                  <a:pt x="4078" y="574"/>
                </a:lnTo>
                <a:lnTo>
                  <a:pt x="4103" y="598"/>
                </a:lnTo>
                <a:lnTo>
                  <a:pt x="4128" y="602"/>
                </a:lnTo>
                <a:lnTo>
                  <a:pt x="4153" y="583"/>
                </a:lnTo>
                <a:lnTo>
                  <a:pt x="4153" y="583"/>
                </a:lnTo>
                <a:lnTo>
                  <a:pt x="4128" y="602"/>
                </a:lnTo>
                <a:lnTo>
                  <a:pt x="4103" y="598"/>
                </a:lnTo>
                <a:lnTo>
                  <a:pt x="4078" y="574"/>
                </a:lnTo>
                <a:lnTo>
                  <a:pt x="4054" y="569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9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3"/>
                </a:lnTo>
                <a:lnTo>
                  <a:pt x="3683" y="669"/>
                </a:lnTo>
                <a:lnTo>
                  <a:pt x="3658" y="676"/>
                </a:lnTo>
                <a:lnTo>
                  <a:pt x="3633" y="686"/>
                </a:lnTo>
                <a:lnTo>
                  <a:pt x="3608" y="691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6"/>
                </a:lnTo>
                <a:lnTo>
                  <a:pt x="3485" y="607"/>
                </a:lnTo>
                <a:lnTo>
                  <a:pt x="3461" y="571"/>
                </a:lnTo>
                <a:lnTo>
                  <a:pt x="3436" y="542"/>
                </a:lnTo>
                <a:lnTo>
                  <a:pt x="3411" y="555"/>
                </a:lnTo>
                <a:lnTo>
                  <a:pt x="3387" y="593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3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3"/>
                </a:lnTo>
                <a:lnTo>
                  <a:pt x="3213" y="415"/>
                </a:lnTo>
                <a:lnTo>
                  <a:pt x="3189" y="491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9"/>
                </a:lnTo>
                <a:lnTo>
                  <a:pt x="3090" y="459"/>
                </a:lnTo>
                <a:lnTo>
                  <a:pt x="3065" y="451"/>
                </a:lnTo>
                <a:lnTo>
                  <a:pt x="3040" y="445"/>
                </a:lnTo>
                <a:lnTo>
                  <a:pt x="3016" y="419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8"/>
                </a:lnTo>
                <a:lnTo>
                  <a:pt x="2917" y="250"/>
                </a:lnTo>
                <a:lnTo>
                  <a:pt x="2892" y="186"/>
                </a:lnTo>
                <a:lnTo>
                  <a:pt x="2867" y="123"/>
                </a:lnTo>
                <a:lnTo>
                  <a:pt x="2842" y="110"/>
                </a:lnTo>
                <a:lnTo>
                  <a:pt x="2818" y="115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8"/>
                </a:lnTo>
                <a:lnTo>
                  <a:pt x="2644" y="90"/>
                </a:lnTo>
                <a:lnTo>
                  <a:pt x="2620" y="151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2"/>
                </a:lnTo>
                <a:lnTo>
                  <a:pt x="2522" y="461"/>
                </a:lnTo>
                <a:lnTo>
                  <a:pt x="2497" y="493"/>
                </a:lnTo>
                <a:lnTo>
                  <a:pt x="2472" y="528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9"/>
                </a:lnTo>
                <a:lnTo>
                  <a:pt x="2274" y="555"/>
                </a:lnTo>
                <a:lnTo>
                  <a:pt x="2250" y="562"/>
                </a:lnTo>
                <a:lnTo>
                  <a:pt x="2225" y="577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1"/>
                </a:lnTo>
                <a:lnTo>
                  <a:pt x="2126" y="505"/>
                </a:lnTo>
                <a:lnTo>
                  <a:pt x="2101" y="485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4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5"/>
                </a:lnTo>
                <a:lnTo>
                  <a:pt x="1928" y="728"/>
                </a:lnTo>
                <a:lnTo>
                  <a:pt x="1903" y="732"/>
                </a:lnTo>
                <a:lnTo>
                  <a:pt x="1879" y="733"/>
                </a:lnTo>
                <a:lnTo>
                  <a:pt x="1854" y="732"/>
                </a:lnTo>
                <a:lnTo>
                  <a:pt x="1829" y="736"/>
                </a:lnTo>
                <a:lnTo>
                  <a:pt x="1804" y="739"/>
                </a:lnTo>
                <a:lnTo>
                  <a:pt x="1780" y="739"/>
                </a:lnTo>
                <a:lnTo>
                  <a:pt x="1755" y="732"/>
                </a:lnTo>
                <a:lnTo>
                  <a:pt x="1730" y="730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9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1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5"/>
                </a:lnTo>
                <a:lnTo>
                  <a:pt x="1434" y="524"/>
                </a:lnTo>
                <a:lnTo>
                  <a:pt x="1409" y="609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8"/>
                </a:lnTo>
                <a:lnTo>
                  <a:pt x="1311" y="734"/>
                </a:lnTo>
                <a:lnTo>
                  <a:pt x="1286" y="729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8"/>
                </a:lnTo>
                <a:lnTo>
                  <a:pt x="1162" y="692"/>
                </a:lnTo>
                <a:lnTo>
                  <a:pt x="1137" y="668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9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6"/>
                </a:lnTo>
                <a:lnTo>
                  <a:pt x="865" y="134"/>
                </a:lnTo>
                <a:lnTo>
                  <a:pt x="840" y="260"/>
                </a:lnTo>
                <a:lnTo>
                  <a:pt x="816" y="396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4"/>
                </a:lnTo>
                <a:lnTo>
                  <a:pt x="644" y="443"/>
                </a:lnTo>
                <a:lnTo>
                  <a:pt x="619" y="430"/>
                </a:lnTo>
                <a:lnTo>
                  <a:pt x="594" y="423"/>
                </a:lnTo>
                <a:lnTo>
                  <a:pt x="569" y="432"/>
                </a:lnTo>
                <a:lnTo>
                  <a:pt x="545" y="438"/>
                </a:lnTo>
                <a:lnTo>
                  <a:pt x="520" y="451"/>
                </a:lnTo>
                <a:lnTo>
                  <a:pt x="495" y="456"/>
                </a:lnTo>
                <a:lnTo>
                  <a:pt x="470" y="471"/>
                </a:lnTo>
                <a:lnTo>
                  <a:pt x="446" y="517"/>
                </a:lnTo>
                <a:lnTo>
                  <a:pt x="421" y="548"/>
                </a:lnTo>
                <a:lnTo>
                  <a:pt x="396" y="417"/>
                </a:lnTo>
                <a:lnTo>
                  <a:pt x="371" y="187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3"/>
                </a:lnTo>
                <a:lnTo>
                  <a:pt x="198" y="573"/>
                </a:lnTo>
                <a:lnTo>
                  <a:pt x="173" y="623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5"/>
                </a:lnTo>
                <a:lnTo>
                  <a:pt x="50" y="593"/>
                </a:lnTo>
                <a:lnTo>
                  <a:pt x="25" y="566"/>
                </a:lnTo>
                <a:lnTo>
                  <a:pt x="0" y="528"/>
                </a:lnTo>
                <a:close/>
              </a:path>
            </a:pathLst>
          </a:custGeom>
          <a:solidFill>
            <a:srgbClr val="7CB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4" name="Freeform 26">
            <a:extLst>
              <a:ext uri="{FF2B5EF4-FFF2-40B4-BE49-F238E27FC236}">
                <a16:creationId xmlns:a16="http://schemas.microsoft.com/office/drawing/2014/main" id="{23292E09-5FDB-841D-6B71-A7B532B81638}"/>
              </a:ext>
            </a:extLst>
          </p:cNvPr>
          <p:cNvSpPr>
            <a:spLocks/>
          </p:cNvSpPr>
          <p:nvPr/>
        </p:nvSpPr>
        <p:spPr bwMode="auto">
          <a:xfrm>
            <a:off x="8474480" y="2880874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8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4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5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3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8 h 739"/>
              <a:gd name="T40" fmla="*/ 3090 w 4153"/>
              <a:gd name="T41" fmla="*/ 459 h 739"/>
              <a:gd name="T42" fmla="*/ 3238 w 4153"/>
              <a:gd name="T43" fmla="*/ 333 h 739"/>
              <a:gd name="T44" fmla="*/ 3387 w 4153"/>
              <a:gd name="T45" fmla="*/ 593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9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1 h 739"/>
              <a:gd name="T64" fmla="*/ 3461 w 4153"/>
              <a:gd name="T65" fmla="*/ 571 h 739"/>
              <a:gd name="T66" fmla="*/ 3312 w 4153"/>
              <a:gd name="T67" fmla="*/ 273 h 739"/>
              <a:gd name="T68" fmla="*/ 3164 w 4153"/>
              <a:gd name="T69" fmla="*/ 519 h 739"/>
              <a:gd name="T70" fmla="*/ 3016 w 4153"/>
              <a:gd name="T71" fmla="*/ 419 h 739"/>
              <a:gd name="T72" fmla="*/ 2867 w 4153"/>
              <a:gd name="T73" fmla="*/ 123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6 h 739"/>
              <a:gd name="T88" fmla="*/ 1681 w 4153"/>
              <a:gd name="T89" fmla="*/ 680 h 739"/>
              <a:gd name="T90" fmla="*/ 1533 w 4153"/>
              <a:gd name="T91" fmla="*/ 471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3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3 h 739"/>
              <a:gd name="T110" fmla="*/ 50 w 4153"/>
              <a:gd name="T111" fmla="*/ 593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8"/>
                </a:moveTo>
                <a:lnTo>
                  <a:pt x="25" y="566"/>
                </a:lnTo>
                <a:lnTo>
                  <a:pt x="50" y="593"/>
                </a:lnTo>
                <a:lnTo>
                  <a:pt x="75" y="615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3"/>
                </a:lnTo>
                <a:lnTo>
                  <a:pt x="198" y="573"/>
                </a:lnTo>
                <a:lnTo>
                  <a:pt x="223" y="473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7"/>
                </a:lnTo>
                <a:lnTo>
                  <a:pt x="396" y="417"/>
                </a:lnTo>
                <a:lnTo>
                  <a:pt x="421" y="548"/>
                </a:lnTo>
                <a:lnTo>
                  <a:pt x="446" y="517"/>
                </a:lnTo>
                <a:lnTo>
                  <a:pt x="470" y="471"/>
                </a:lnTo>
                <a:lnTo>
                  <a:pt x="495" y="456"/>
                </a:lnTo>
                <a:lnTo>
                  <a:pt x="520" y="451"/>
                </a:lnTo>
                <a:lnTo>
                  <a:pt x="545" y="438"/>
                </a:lnTo>
                <a:lnTo>
                  <a:pt x="569" y="432"/>
                </a:lnTo>
                <a:lnTo>
                  <a:pt x="594" y="423"/>
                </a:lnTo>
                <a:lnTo>
                  <a:pt x="619" y="430"/>
                </a:lnTo>
                <a:lnTo>
                  <a:pt x="644" y="443"/>
                </a:lnTo>
                <a:lnTo>
                  <a:pt x="668" y="454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6"/>
                </a:lnTo>
                <a:lnTo>
                  <a:pt x="840" y="260"/>
                </a:lnTo>
                <a:lnTo>
                  <a:pt x="865" y="134"/>
                </a:lnTo>
                <a:lnTo>
                  <a:pt x="890" y="56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9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8"/>
                </a:lnTo>
                <a:lnTo>
                  <a:pt x="1162" y="692"/>
                </a:lnTo>
                <a:lnTo>
                  <a:pt x="1187" y="708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9"/>
                </a:lnTo>
                <a:lnTo>
                  <a:pt x="1311" y="734"/>
                </a:lnTo>
                <a:lnTo>
                  <a:pt x="1335" y="728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9"/>
                </a:lnTo>
                <a:lnTo>
                  <a:pt x="1434" y="524"/>
                </a:lnTo>
                <a:lnTo>
                  <a:pt x="1459" y="465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1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9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30"/>
                </a:lnTo>
                <a:lnTo>
                  <a:pt x="1755" y="732"/>
                </a:lnTo>
                <a:lnTo>
                  <a:pt x="1780" y="739"/>
                </a:lnTo>
                <a:lnTo>
                  <a:pt x="1804" y="739"/>
                </a:lnTo>
                <a:lnTo>
                  <a:pt x="1829" y="736"/>
                </a:lnTo>
                <a:lnTo>
                  <a:pt x="1854" y="732"/>
                </a:lnTo>
                <a:lnTo>
                  <a:pt x="1879" y="733"/>
                </a:lnTo>
                <a:lnTo>
                  <a:pt x="1903" y="732"/>
                </a:lnTo>
                <a:lnTo>
                  <a:pt x="1928" y="728"/>
                </a:lnTo>
                <a:lnTo>
                  <a:pt x="1953" y="695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4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5"/>
                </a:lnTo>
                <a:lnTo>
                  <a:pt x="2126" y="505"/>
                </a:lnTo>
                <a:lnTo>
                  <a:pt x="2151" y="551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7"/>
                </a:lnTo>
                <a:lnTo>
                  <a:pt x="2250" y="562"/>
                </a:lnTo>
                <a:lnTo>
                  <a:pt x="2274" y="555"/>
                </a:lnTo>
                <a:lnTo>
                  <a:pt x="2299" y="559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8"/>
                </a:lnTo>
                <a:lnTo>
                  <a:pt x="2497" y="493"/>
                </a:lnTo>
                <a:lnTo>
                  <a:pt x="2522" y="461"/>
                </a:lnTo>
                <a:lnTo>
                  <a:pt x="2546" y="412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1"/>
                </a:lnTo>
                <a:lnTo>
                  <a:pt x="2644" y="90"/>
                </a:lnTo>
                <a:lnTo>
                  <a:pt x="2669" y="58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5"/>
                </a:lnTo>
                <a:lnTo>
                  <a:pt x="2842" y="110"/>
                </a:lnTo>
                <a:lnTo>
                  <a:pt x="2867" y="123"/>
                </a:lnTo>
                <a:lnTo>
                  <a:pt x="2892" y="186"/>
                </a:lnTo>
                <a:lnTo>
                  <a:pt x="2917" y="250"/>
                </a:lnTo>
                <a:lnTo>
                  <a:pt x="2941" y="318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9"/>
                </a:lnTo>
                <a:lnTo>
                  <a:pt x="3040" y="445"/>
                </a:lnTo>
                <a:lnTo>
                  <a:pt x="3065" y="451"/>
                </a:lnTo>
                <a:lnTo>
                  <a:pt x="3090" y="459"/>
                </a:lnTo>
                <a:lnTo>
                  <a:pt x="3115" y="469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1"/>
                </a:lnTo>
                <a:lnTo>
                  <a:pt x="3213" y="415"/>
                </a:lnTo>
                <a:lnTo>
                  <a:pt x="3238" y="333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3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3"/>
                </a:lnTo>
                <a:lnTo>
                  <a:pt x="3411" y="555"/>
                </a:lnTo>
                <a:lnTo>
                  <a:pt x="3436" y="542"/>
                </a:lnTo>
                <a:lnTo>
                  <a:pt x="3461" y="571"/>
                </a:lnTo>
                <a:lnTo>
                  <a:pt x="3485" y="607"/>
                </a:lnTo>
                <a:lnTo>
                  <a:pt x="3510" y="636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1"/>
                </a:lnTo>
                <a:lnTo>
                  <a:pt x="3633" y="686"/>
                </a:lnTo>
                <a:lnTo>
                  <a:pt x="3658" y="676"/>
                </a:lnTo>
                <a:lnTo>
                  <a:pt x="3683" y="669"/>
                </a:lnTo>
                <a:lnTo>
                  <a:pt x="3707" y="663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9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9"/>
                </a:lnTo>
                <a:lnTo>
                  <a:pt x="4078" y="574"/>
                </a:lnTo>
                <a:lnTo>
                  <a:pt x="4103" y="598"/>
                </a:lnTo>
                <a:lnTo>
                  <a:pt x="4128" y="602"/>
                </a:lnTo>
                <a:lnTo>
                  <a:pt x="4153" y="583"/>
                </a:lnTo>
                <a:lnTo>
                  <a:pt x="4153" y="583"/>
                </a:lnTo>
                <a:lnTo>
                  <a:pt x="4128" y="602"/>
                </a:lnTo>
                <a:lnTo>
                  <a:pt x="4103" y="598"/>
                </a:lnTo>
                <a:lnTo>
                  <a:pt x="4078" y="574"/>
                </a:lnTo>
                <a:lnTo>
                  <a:pt x="4054" y="569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9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3"/>
                </a:lnTo>
                <a:lnTo>
                  <a:pt x="3683" y="669"/>
                </a:lnTo>
                <a:lnTo>
                  <a:pt x="3658" y="676"/>
                </a:lnTo>
                <a:lnTo>
                  <a:pt x="3633" y="686"/>
                </a:lnTo>
                <a:lnTo>
                  <a:pt x="3608" y="691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6"/>
                </a:lnTo>
                <a:lnTo>
                  <a:pt x="3485" y="607"/>
                </a:lnTo>
                <a:lnTo>
                  <a:pt x="3461" y="571"/>
                </a:lnTo>
                <a:lnTo>
                  <a:pt x="3436" y="542"/>
                </a:lnTo>
                <a:lnTo>
                  <a:pt x="3411" y="555"/>
                </a:lnTo>
                <a:lnTo>
                  <a:pt x="3387" y="593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3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3"/>
                </a:lnTo>
                <a:lnTo>
                  <a:pt x="3213" y="415"/>
                </a:lnTo>
                <a:lnTo>
                  <a:pt x="3189" y="491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9"/>
                </a:lnTo>
                <a:lnTo>
                  <a:pt x="3090" y="459"/>
                </a:lnTo>
                <a:lnTo>
                  <a:pt x="3065" y="451"/>
                </a:lnTo>
                <a:lnTo>
                  <a:pt x="3040" y="445"/>
                </a:lnTo>
                <a:lnTo>
                  <a:pt x="3016" y="419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8"/>
                </a:lnTo>
                <a:lnTo>
                  <a:pt x="2917" y="250"/>
                </a:lnTo>
                <a:lnTo>
                  <a:pt x="2892" y="186"/>
                </a:lnTo>
                <a:lnTo>
                  <a:pt x="2867" y="123"/>
                </a:lnTo>
                <a:lnTo>
                  <a:pt x="2842" y="110"/>
                </a:lnTo>
                <a:lnTo>
                  <a:pt x="2818" y="115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8"/>
                </a:lnTo>
                <a:lnTo>
                  <a:pt x="2644" y="90"/>
                </a:lnTo>
                <a:lnTo>
                  <a:pt x="2620" y="151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2"/>
                </a:lnTo>
                <a:lnTo>
                  <a:pt x="2522" y="461"/>
                </a:lnTo>
                <a:lnTo>
                  <a:pt x="2497" y="493"/>
                </a:lnTo>
                <a:lnTo>
                  <a:pt x="2472" y="528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9"/>
                </a:lnTo>
                <a:lnTo>
                  <a:pt x="2274" y="555"/>
                </a:lnTo>
                <a:lnTo>
                  <a:pt x="2250" y="562"/>
                </a:lnTo>
                <a:lnTo>
                  <a:pt x="2225" y="577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1"/>
                </a:lnTo>
                <a:lnTo>
                  <a:pt x="2126" y="505"/>
                </a:lnTo>
                <a:lnTo>
                  <a:pt x="2101" y="485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4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5"/>
                </a:lnTo>
                <a:lnTo>
                  <a:pt x="1928" y="728"/>
                </a:lnTo>
                <a:lnTo>
                  <a:pt x="1903" y="732"/>
                </a:lnTo>
                <a:lnTo>
                  <a:pt x="1879" y="733"/>
                </a:lnTo>
                <a:lnTo>
                  <a:pt x="1854" y="732"/>
                </a:lnTo>
                <a:lnTo>
                  <a:pt x="1829" y="736"/>
                </a:lnTo>
                <a:lnTo>
                  <a:pt x="1804" y="739"/>
                </a:lnTo>
                <a:lnTo>
                  <a:pt x="1780" y="739"/>
                </a:lnTo>
                <a:lnTo>
                  <a:pt x="1755" y="732"/>
                </a:lnTo>
                <a:lnTo>
                  <a:pt x="1730" y="730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9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1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5"/>
                </a:lnTo>
                <a:lnTo>
                  <a:pt x="1434" y="524"/>
                </a:lnTo>
                <a:lnTo>
                  <a:pt x="1409" y="609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8"/>
                </a:lnTo>
                <a:lnTo>
                  <a:pt x="1311" y="734"/>
                </a:lnTo>
                <a:lnTo>
                  <a:pt x="1286" y="729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8"/>
                </a:lnTo>
                <a:lnTo>
                  <a:pt x="1162" y="692"/>
                </a:lnTo>
                <a:lnTo>
                  <a:pt x="1137" y="668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9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6"/>
                </a:lnTo>
                <a:lnTo>
                  <a:pt x="865" y="134"/>
                </a:lnTo>
                <a:lnTo>
                  <a:pt x="840" y="260"/>
                </a:lnTo>
                <a:lnTo>
                  <a:pt x="816" y="396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4"/>
                </a:lnTo>
                <a:lnTo>
                  <a:pt x="644" y="443"/>
                </a:lnTo>
                <a:lnTo>
                  <a:pt x="619" y="430"/>
                </a:lnTo>
                <a:lnTo>
                  <a:pt x="594" y="423"/>
                </a:lnTo>
                <a:lnTo>
                  <a:pt x="569" y="432"/>
                </a:lnTo>
                <a:lnTo>
                  <a:pt x="545" y="438"/>
                </a:lnTo>
                <a:lnTo>
                  <a:pt x="520" y="451"/>
                </a:lnTo>
                <a:lnTo>
                  <a:pt x="495" y="456"/>
                </a:lnTo>
                <a:lnTo>
                  <a:pt x="470" y="471"/>
                </a:lnTo>
                <a:lnTo>
                  <a:pt x="446" y="517"/>
                </a:lnTo>
                <a:lnTo>
                  <a:pt x="421" y="548"/>
                </a:lnTo>
                <a:lnTo>
                  <a:pt x="396" y="417"/>
                </a:lnTo>
                <a:lnTo>
                  <a:pt x="371" y="187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3"/>
                </a:lnTo>
                <a:lnTo>
                  <a:pt x="198" y="573"/>
                </a:lnTo>
                <a:lnTo>
                  <a:pt x="173" y="623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5"/>
                </a:lnTo>
                <a:lnTo>
                  <a:pt x="50" y="593"/>
                </a:lnTo>
                <a:lnTo>
                  <a:pt x="25" y="566"/>
                </a:lnTo>
                <a:lnTo>
                  <a:pt x="0" y="52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5" name="Freeform 27">
            <a:extLst>
              <a:ext uri="{FF2B5EF4-FFF2-40B4-BE49-F238E27FC236}">
                <a16:creationId xmlns:a16="http://schemas.microsoft.com/office/drawing/2014/main" id="{E1C89352-B8AC-373E-EF17-8A508680767D}"/>
              </a:ext>
            </a:extLst>
          </p:cNvPr>
          <p:cNvSpPr>
            <a:spLocks/>
          </p:cNvSpPr>
          <p:nvPr/>
        </p:nvSpPr>
        <p:spPr bwMode="auto">
          <a:xfrm>
            <a:off x="8474480" y="2880874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8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4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5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3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8 h 739"/>
              <a:gd name="T40" fmla="*/ 3090 w 4153"/>
              <a:gd name="T41" fmla="*/ 459 h 739"/>
              <a:gd name="T42" fmla="*/ 3238 w 4153"/>
              <a:gd name="T43" fmla="*/ 333 h 739"/>
              <a:gd name="T44" fmla="*/ 3387 w 4153"/>
              <a:gd name="T45" fmla="*/ 593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9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1 h 739"/>
              <a:gd name="T64" fmla="*/ 3461 w 4153"/>
              <a:gd name="T65" fmla="*/ 571 h 739"/>
              <a:gd name="T66" fmla="*/ 3312 w 4153"/>
              <a:gd name="T67" fmla="*/ 273 h 739"/>
              <a:gd name="T68" fmla="*/ 3164 w 4153"/>
              <a:gd name="T69" fmla="*/ 519 h 739"/>
              <a:gd name="T70" fmla="*/ 3016 w 4153"/>
              <a:gd name="T71" fmla="*/ 419 h 739"/>
              <a:gd name="T72" fmla="*/ 2867 w 4153"/>
              <a:gd name="T73" fmla="*/ 123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6 h 739"/>
              <a:gd name="T88" fmla="*/ 1681 w 4153"/>
              <a:gd name="T89" fmla="*/ 680 h 739"/>
              <a:gd name="T90" fmla="*/ 1533 w 4153"/>
              <a:gd name="T91" fmla="*/ 471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3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3 h 739"/>
              <a:gd name="T110" fmla="*/ 50 w 4153"/>
              <a:gd name="T111" fmla="*/ 593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8"/>
                </a:moveTo>
                <a:lnTo>
                  <a:pt x="25" y="566"/>
                </a:lnTo>
                <a:lnTo>
                  <a:pt x="50" y="593"/>
                </a:lnTo>
                <a:lnTo>
                  <a:pt x="75" y="615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3"/>
                </a:lnTo>
                <a:lnTo>
                  <a:pt x="198" y="573"/>
                </a:lnTo>
                <a:lnTo>
                  <a:pt x="223" y="473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7"/>
                </a:lnTo>
                <a:lnTo>
                  <a:pt x="396" y="417"/>
                </a:lnTo>
                <a:lnTo>
                  <a:pt x="421" y="548"/>
                </a:lnTo>
                <a:lnTo>
                  <a:pt x="446" y="517"/>
                </a:lnTo>
                <a:lnTo>
                  <a:pt x="470" y="471"/>
                </a:lnTo>
                <a:lnTo>
                  <a:pt x="495" y="456"/>
                </a:lnTo>
                <a:lnTo>
                  <a:pt x="520" y="451"/>
                </a:lnTo>
                <a:lnTo>
                  <a:pt x="545" y="438"/>
                </a:lnTo>
                <a:lnTo>
                  <a:pt x="569" y="432"/>
                </a:lnTo>
                <a:lnTo>
                  <a:pt x="594" y="423"/>
                </a:lnTo>
                <a:lnTo>
                  <a:pt x="619" y="430"/>
                </a:lnTo>
                <a:lnTo>
                  <a:pt x="644" y="443"/>
                </a:lnTo>
                <a:lnTo>
                  <a:pt x="668" y="454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6"/>
                </a:lnTo>
                <a:lnTo>
                  <a:pt x="840" y="260"/>
                </a:lnTo>
                <a:lnTo>
                  <a:pt x="865" y="134"/>
                </a:lnTo>
                <a:lnTo>
                  <a:pt x="890" y="56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9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8"/>
                </a:lnTo>
                <a:lnTo>
                  <a:pt x="1162" y="692"/>
                </a:lnTo>
                <a:lnTo>
                  <a:pt x="1187" y="708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9"/>
                </a:lnTo>
                <a:lnTo>
                  <a:pt x="1311" y="734"/>
                </a:lnTo>
                <a:lnTo>
                  <a:pt x="1335" y="728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9"/>
                </a:lnTo>
                <a:lnTo>
                  <a:pt x="1434" y="524"/>
                </a:lnTo>
                <a:lnTo>
                  <a:pt x="1459" y="465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1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9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30"/>
                </a:lnTo>
                <a:lnTo>
                  <a:pt x="1755" y="732"/>
                </a:lnTo>
                <a:lnTo>
                  <a:pt x="1780" y="739"/>
                </a:lnTo>
                <a:lnTo>
                  <a:pt x="1804" y="739"/>
                </a:lnTo>
                <a:lnTo>
                  <a:pt x="1829" y="736"/>
                </a:lnTo>
                <a:lnTo>
                  <a:pt x="1854" y="732"/>
                </a:lnTo>
                <a:lnTo>
                  <a:pt x="1879" y="733"/>
                </a:lnTo>
                <a:lnTo>
                  <a:pt x="1903" y="732"/>
                </a:lnTo>
                <a:lnTo>
                  <a:pt x="1928" y="728"/>
                </a:lnTo>
                <a:lnTo>
                  <a:pt x="1953" y="695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4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5"/>
                </a:lnTo>
                <a:lnTo>
                  <a:pt x="2126" y="505"/>
                </a:lnTo>
                <a:lnTo>
                  <a:pt x="2151" y="551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7"/>
                </a:lnTo>
                <a:lnTo>
                  <a:pt x="2250" y="562"/>
                </a:lnTo>
                <a:lnTo>
                  <a:pt x="2274" y="555"/>
                </a:lnTo>
                <a:lnTo>
                  <a:pt x="2299" y="559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8"/>
                </a:lnTo>
                <a:lnTo>
                  <a:pt x="2497" y="493"/>
                </a:lnTo>
                <a:lnTo>
                  <a:pt x="2522" y="461"/>
                </a:lnTo>
                <a:lnTo>
                  <a:pt x="2546" y="412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1"/>
                </a:lnTo>
                <a:lnTo>
                  <a:pt x="2644" y="90"/>
                </a:lnTo>
                <a:lnTo>
                  <a:pt x="2669" y="58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5"/>
                </a:lnTo>
                <a:lnTo>
                  <a:pt x="2842" y="110"/>
                </a:lnTo>
                <a:lnTo>
                  <a:pt x="2867" y="123"/>
                </a:lnTo>
                <a:lnTo>
                  <a:pt x="2892" y="186"/>
                </a:lnTo>
                <a:lnTo>
                  <a:pt x="2917" y="250"/>
                </a:lnTo>
                <a:lnTo>
                  <a:pt x="2941" y="318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9"/>
                </a:lnTo>
                <a:lnTo>
                  <a:pt x="3040" y="445"/>
                </a:lnTo>
                <a:lnTo>
                  <a:pt x="3065" y="451"/>
                </a:lnTo>
                <a:lnTo>
                  <a:pt x="3090" y="459"/>
                </a:lnTo>
                <a:lnTo>
                  <a:pt x="3115" y="469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1"/>
                </a:lnTo>
                <a:lnTo>
                  <a:pt x="3213" y="415"/>
                </a:lnTo>
                <a:lnTo>
                  <a:pt x="3238" y="333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3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3"/>
                </a:lnTo>
                <a:lnTo>
                  <a:pt x="3411" y="555"/>
                </a:lnTo>
                <a:lnTo>
                  <a:pt x="3436" y="542"/>
                </a:lnTo>
                <a:lnTo>
                  <a:pt x="3461" y="571"/>
                </a:lnTo>
                <a:lnTo>
                  <a:pt x="3485" y="607"/>
                </a:lnTo>
                <a:lnTo>
                  <a:pt x="3510" y="636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1"/>
                </a:lnTo>
                <a:lnTo>
                  <a:pt x="3633" y="686"/>
                </a:lnTo>
                <a:lnTo>
                  <a:pt x="3658" y="676"/>
                </a:lnTo>
                <a:lnTo>
                  <a:pt x="3683" y="669"/>
                </a:lnTo>
                <a:lnTo>
                  <a:pt x="3707" y="663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9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9"/>
                </a:lnTo>
                <a:lnTo>
                  <a:pt x="4078" y="574"/>
                </a:lnTo>
                <a:lnTo>
                  <a:pt x="4103" y="598"/>
                </a:lnTo>
                <a:lnTo>
                  <a:pt x="4128" y="602"/>
                </a:lnTo>
                <a:lnTo>
                  <a:pt x="4153" y="583"/>
                </a:lnTo>
                <a:lnTo>
                  <a:pt x="4153" y="583"/>
                </a:lnTo>
                <a:lnTo>
                  <a:pt x="4128" y="602"/>
                </a:lnTo>
                <a:lnTo>
                  <a:pt x="4103" y="598"/>
                </a:lnTo>
                <a:lnTo>
                  <a:pt x="4078" y="574"/>
                </a:lnTo>
                <a:lnTo>
                  <a:pt x="4054" y="569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9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3"/>
                </a:lnTo>
                <a:lnTo>
                  <a:pt x="3683" y="669"/>
                </a:lnTo>
                <a:lnTo>
                  <a:pt x="3658" y="676"/>
                </a:lnTo>
                <a:lnTo>
                  <a:pt x="3633" y="686"/>
                </a:lnTo>
                <a:lnTo>
                  <a:pt x="3608" y="691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6"/>
                </a:lnTo>
                <a:lnTo>
                  <a:pt x="3485" y="607"/>
                </a:lnTo>
                <a:lnTo>
                  <a:pt x="3461" y="571"/>
                </a:lnTo>
                <a:lnTo>
                  <a:pt x="3436" y="542"/>
                </a:lnTo>
                <a:lnTo>
                  <a:pt x="3411" y="555"/>
                </a:lnTo>
                <a:lnTo>
                  <a:pt x="3387" y="593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3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3"/>
                </a:lnTo>
                <a:lnTo>
                  <a:pt x="3213" y="415"/>
                </a:lnTo>
                <a:lnTo>
                  <a:pt x="3189" y="491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9"/>
                </a:lnTo>
                <a:lnTo>
                  <a:pt x="3090" y="459"/>
                </a:lnTo>
                <a:lnTo>
                  <a:pt x="3065" y="451"/>
                </a:lnTo>
                <a:lnTo>
                  <a:pt x="3040" y="445"/>
                </a:lnTo>
                <a:lnTo>
                  <a:pt x="3016" y="419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8"/>
                </a:lnTo>
                <a:lnTo>
                  <a:pt x="2917" y="250"/>
                </a:lnTo>
                <a:lnTo>
                  <a:pt x="2892" y="186"/>
                </a:lnTo>
                <a:lnTo>
                  <a:pt x="2867" y="123"/>
                </a:lnTo>
                <a:lnTo>
                  <a:pt x="2842" y="110"/>
                </a:lnTo>
                <a:lnTo>
                  <a:pt x="2818" y="115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8"/>
                </a:lnTo>
                <a:lnTo>
                  <a:pt x="2644" y="90"/>
                </a:lnTo>
                <a:lnTo>
                  <a:pt x="2620" y="151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2"/>
                </a:lnTo>
                <a:lnTo>
                  <a:pt x="2522" y="461"/>
                </a:lnTo>
                <a:lnTo>
                  <a:pt x="2497" y="493"/>
                </a:lnTo>
                <a:lnTo>
                  <a:pt x="2472" y="528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9"/>
                </a:lnTo>
                <a:lnTo>
                  <a:pt x="2274" y="555"/>
                </a:lnTo>
                <a:lnTo>
                  <a:pt x="2250" y="562"/>
                </a:lnTo>
                <a:lnTo>
                  <a:pt x="2225" y="577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1"/>
                </a:lnTo>
                <a:lnTo>
                  <a:pt x="2126" y="505"/>
                </a:lnTo>
                <a:lnTo>
                  <a:pt x="2101" y="485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4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5"/>
                </a:lnTo>
                <a:lnTo>
                  <a:pt x="1928" y="728"/>
                </a:lnTo>
                <a:lnTo>
                  <a:pt x="1903" y="732"/>
                </a:lnTo>
                <a:lnTo>
                  <a:pt x="1879" y="733"/>
                </a:lnTo>
                <a:lnTo>
                  <a:pt x="1854" y="732"/>
                </a:lnTo>
                <a:lnTo>
                  <a:pt x="1829" y="736"/>
                </a:lnTo>
                <a:lnTo>
                  <a:pt x="1804" y="739"/>
                </a:lnTo>
                <a:lnTo>
                  <a:pt x="1780" y="739"/>
                </a:lnTo>
                <a:lnTo>
                  <a:pt x="1755" y="732"/>
                </a:lnTo>
                <a:lnTo>
                  <a:pt x="1730" y="730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9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1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5"/>
                </a:lnTo>
                <a:lnTo>
                  <a:pt x="1434" y="524"/>
                </a:lnTo>
                <a:lnTo>
                  <a:pt x="1409" y="609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8"/>
                </a:lnTo>
                <a:lnTo>
                  <a:pt x="1311" y="734"/>
                </a:lnTo>
                <a:lnTo>
                  <a:pt x="1286" y="729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8"/>
                </a:lnTo>
                <a:lnTo>
                  <a:pt x="1162" y="692"/>
                </a:lnTo>
                <a:lnTo>
                  <a:pt x="1137" y="668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9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6"/>
                </a:lnTo>
                <a:lnTo>
                  <a:pt x="865" y="134"/>
                </a:lnTo>
                <a:lnTo>
                  <a:pt x="840" y="260"/>
                </a:lnTo>
                <a:lnTo>
                  <a:pt x="816" y="396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4"/>
                </a:lnTo>
                <a:lnTo>
                  <a:pt x="644" y="443"/>
                </a:lnTo>
                <a:lnTo>
                  <a:pt x="619" y="430"/>
                </a:lnTo>
                <a:lnTo>
                  <a:pt x="594" y="423"/>
                </a:lnTo>
                <a:lnTo>
                  <a:pt x="569" y="432"/>
                </a:lnTo>
                <a:lnTo>
                  <a:pt x="545" y="438"/>
                </a:lnTo>
                <a:lnTo>
                  <a:pt x="520" y="451"/>
                </a:lnTo>
                <a:lnTo>
                  <a:pt x="495" y="456"/>
                </a:lnTo>
                <a:lnTo>
                  <a:pt x="470" y="471"/>
                </a:lnTo>
                <a:lnTo>
                  <a:pt x="446" y="517"/>
                </a:lnTo>
                <a:lnTo>
                  <a:pt x="421" y="548"/>
                </a:lnTo>
                <a:lnTo>
                  <a:pt x="396" y="417"/>
                </a:lnTo>
                <a:lnTo>
                  <a:pt x="371" y="187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3"/>
                </a:lnTo>
                <a:lnTo>
                  <a:pt x="198" y="573"/>
                </a:lnTo>
                <a:lnTo>
                  <a:pt x="173" y="623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5"/>
                </a:lnTo>
                <a:lnTo>
                  <a:pt x="50" y="593"/>
                </a:lnTo>
                <a:lnTo>
                  <a:pt x="25" y="566"/>
                </a:lnTo>
                <a:lnTo>
                  <a:pt x="0" y="528"/>
                </a:lnTo>
                <a:close/>
              </a:path>
            </a:pathLst>
          </a:custGeom>
          <a:solidFill>
            <a:srgbClr val="A9D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23" name="Freeform 28">
            <a:extLst>
              <a:ext uri="{FF2B5EF4-FFF2-40B4-BE49-F238E27FC236}">
                <a16:creationId xmlns:a16="http://schemas.microsoft.com/office/drawing/2014/main" id="{D327FF6F-E958-931C-5791-3C7404129663}"/>
              </a:ext>
            </a:extLst>
          </p:cNvPr>
          <p:cNvSpPr>
            <a:spLocks/>
          </p:cNvSpPr>
          <p:nvPr/>
        </p:nvSpPr>
        <p:spPr bwMode="auto">
          <a:xfrm>
            <a:off x="8474480" y="2880874"/>
            <a:ext cx="3022120" cy="1503645"/>
          </a:xfrm>
          <a:custGeom>
            <a:avLst/>
            <a:gdLst>
              <a:gd name="T0" fmla="*/ 124 w 4153"/>
              <a:gd name="T1" fmla="*/ 642 h 739"/>
              <a:gd name="T2" fmla="*/ 272 w 4153"/>
              <a:gd name="T3" fmla="*/ 192 h 739"/>
              <a:gd name="T4" fmla="*/ 421 w 4153"/>
              <a:gd name="T5" fmla="*/ 548 h 739"/>
              <a:gd name="T6" fmla="*/ 569 w 4153"/>
              <a:gd name="T7" fmla="*/ 432 h 739"/>
              <a:gd name="T8" fmla="*/ 718 w 4153"/>
              <a:gd name="T9" fmla="*/ 499 h 739"/>
              <a:gd name="T10" fmla="*/ 865 w 4153"/>
              <a:gd name="T11" fmla="*/ 134 h 739"/>
              <a:gd name="T12" fmla="*/ 1014 w 4153"/>
              <a:gd name="T13" fmla="*/ 589 h 739"/>
              <a:gd name="T14" fmla="*/ 1162 w 4153"/>
              <a:gd name="T15" fmla="*/ 692 h 739"/>
              <a:gd name="T16" fmla="*/ 1311 w 4153"/>
              <a:gd name="T17" fmla="*/ 734 h 739"/>
              <a:gd name="T18" fmla="*/ 1459 w 4153"/>
              <a:gd name="T19" fmla="*/ 465 h 739"/>
              <a:gd name="T20" fmla="*/ 1607 w 4153"/>
              <a:gd name="T21" fmla="*/ 653 h 739"/>
              <a:gd name="T22" fmla="*/ 1755 w 4153"/>
              <a:gd name="T23" fmla="*/ 732 h 739"/>
              <a:gd name="T24" fmla="*/ 1903 w 4153"/>
              <a:gd name="T25" fmla="*/ 732 h 739"/>
              <a:gd name="T26" fmla="*/ 2052 w 4153"/>
              <a:gd name="T27" fmla="*/ 542 h 739"/>
              <a:gd name="T28" fmla="*/ 2200 w 4153"/>
              <a:gd name="T29" fmla="*/ 610 h 739"/>
              <a:gd name="T30" fmla="*/ 2349 w 4153"/>
              <a:gd name="T31" fmla="*/ 526 h 739"/>
              <a:gd name="T32" fmla="*/ 2497 w 4153"/>
              <a:gd name="T33" fmla="*/ 493 h 739"/>
              <a:gd name="T34" fmla="*/ 2644 w 4153"/>
              <a:gd name="T35" fmla="*/ 90 h 739"/>
              <a:gd name="T36" fmla="*/ 2793 w 4153"/>
              <a:gd name="T37" fmla="*/ 172 h 739"/>
              <a:gd name="T38" fmla="*/ 2941 w 4153"/>
              <a:gd name="T39" fmla="*/ 318 h 739"/>
              <a:gd name="T40" fmla="*/ 3090 w 4153"/>
              <a:gd name="T41" fmla="*/ 459 h 739"/>
              <a:gd name="T42" fmla="*/ 3238 w 4153"/>
              <a:gd name="T43" fmla="*/ 333 h 739"/>
              <a:gd name="T44" fmla="*/ 3387 w 4153"/>
              <a:gd name="T45" fmla="*/ 593 h 739"/>
              <a:gd name="T46" fmla="*/ 3534 w 4153"/>
              <a:gd name="T47" fmla="*/ 650 h 739"/>
              <a:gd name="T48" fmla="*/ 3683 w 4153"/>
              <a:gd name="T49" fmla="*/ 669 h 739"/>
              <a:gd name="T50" fmla="*/ 3831 w 4153"/>
              <a:gd name="T51" fmla="*/ 426 h 739"/>
              <a:gd name="T52" fmla="*/ 3979 w 4153"/>
              <a:gd name="T53" fmla="*/ 597 h 739"/>
              <a:gd name="T54" fmla="*/ 4128 w 4153"/>
              <a:gd name="T55" fmla="*/ 602 h 739"/>
              <a:gd name="T56" fmla="*/ 4054 w 4153"/>
              <a:gd name="T57" fmla="*/ 569 h 739"/>
              <a:gd name="T58" fmla="*/ 3905 w 4153"/>
              <a:gd name="T59" fmla="*/ 396 h 739"/>
              <a:gd name="T60" fmla="*/ 3757 w 4153"/>
              <a:gd name="T61" fmla="*/ 640 h 739"/>
              <a:gd name="T62" fmla="*/ 3608 w 4153"/>
              <a:gd name="T63" fmla="*/ 691 h 739"/>
              <a:gd name="T64" fmla="*/ 3461 w 4153"/>
              <a:gd name="T65" fmla="*/ 571 h 739"/>
              <a:gd name="T66" fmla="*/ 3312 w 4153"/>
              <a:gd name="T67" fmla="*/ 273 h 739"/>
              <a:gd name="T68" fmla="*/ 3164 w 4153"/>
              <a:gd name="T69" fmla="*/ 519 h 739"/>
              <a:gd name="T70" fmla="*/ 3016 w 4153"/>
              <a:gd name="T71" fmla="*/ 419 h 739"/>
              <a:gd name="T72" fmla="*/ 2867 w 4153"/>
              <a:gd name="T73" fmla="*/ 123 h 739"/>
              <a:gd name="T74" fmla="*/ 2719 w 4153"/>
              <a:gd name="T75" fmla="*/ 83 h 739"/>
              <a:gd name="T76" fmla="*/ 2571 w 4153"/>
              <a:gd name="T77" fmla="*/ 339 h 739"/>
              <a:gd name="T78" fmla="*/ 2423 w 4153"/>
              <a:gd name="T79" fmla="*/ 513 h 739"/>
              <a:gd name="T80" fmla="*/ 2274 w 4153"/>
              <a:gd name="T81" fmla="*/ 555 h 739"/>
              <a:gd name="T82" fmla="*/ 2126 w 4153"/>
              <a:gd name="T83" fmla="*/ 505 h 739"/>
              <a:gd name="T84" fmla="*/ 1977 w 4153"/>
              <a:gd name="T85" fmla="*/ 646 h 739"/>
              <a:gd name="T86" fmla="*/ 1829 w 4153"/>
              <a:gd name="T87" fmla="*/ 736 h 739"/>
              <a:gd name="T88" fmla="*/ 1681 w 4153"/>
              <a:gd name="T89" fmla="*/ 680 h 739"/>
              <a:gd name="T90" fmla="*/ 1533 w 4153"/>
              <a:gd name="T91" fmla="*/ 471 h 739"/>
              <a:gd name="T92" fmla="*/ 1385 w 4153"/>
              <a:gd name="T93" fmla="*/ 653 h 739"/>
              <a:gd name="T94" fmla="*/ 1236 w 4153"/>
              <a:gd name="T95" fmla="*/ 721 h 739"/>
              <a:gd name="T96" fmla="*/ 1088 w 4153"/>
              <a:gd name="T97" fmla="*/ 599 h 739"/>
              <a:gd name="T98" fmla="*/ 939 w 4153"/>
              <a:gd name="T99" fmla="*/ 135 h 739"/>
              <a:gd name="T100" fmla="*/ 792 w 4153"/>
              <a:gd name="T101" fmla="*/ 475 h 739"/>
              <a:gd name="T102" fmla="*/ 644 w 4153"/>
              <a:gd name="T103" fmla="*/ 443 h 739"/>
              <a:gd name="T104" fmla="*/ 495 w 4153"/>
              <a:gd name="T105" fmla="*/ 456 h 739"/>
              <a:gd name="T106" fmla="*/ 347 w 4153"/>
              <a:gd name="T107" fmla="*/ 34 h 739"/>
              <a:gd name="T108" fmla="*/ 198 w 4153"/>
              <a:gd name="T109" fmla="*/ 573 h 739"/>
              <a:gd name="T110" fmla="*/ 50 w 4153"/>
              <a:gd name="T111" fmla="*/ 593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739">
                <a:moveTo>
                  <a:pt x="0" y="528"/>
                </a:moveTo>
                <a:lnTo>
                  <a:pt x="25" y="566"/>
                </a:lnTo>
                <a:lnTo>
                  <a:pt x="50" y="593"/>
                </a:lnTo>
                <a:lnTo>
                  <a:pt x="75" y="615"/>
                </a:lnTo>
                <a:lnTo>
                  <a:pt x="99" y="630"/>
                </a:lnTo>
                <a:lnTo>
                  <a:pt x="124" y="642"/>
                </a:lnTo>
                <a:lnTo>
                  <a:pt x="149" y="648"/>
                </a:lnTo>
                <a:lnTo>
                  <a:pt x="173" y="623"/>
                </a:lnTo>
                <a:lnTo>
                  <a:pt x="198" y="573"/>
                </a:lnTo>
                <a:lnTo>
                  <a:pt x="223" y="473"/>
                </a:lnTo>
                <a:lnTo>
                  <a:pt x="248" y="352"/>
                </a:lnTo>
                <a:lnTo>
                  <a:pt x="272" y="192"/>
                </a:lnTo>
                <a:lnTo>
                  <a:pt x="297" y="61"/>
                </a:lnTo>
                <a:lnTo>
                  <a:pt x="322" y="0"/>
                </a:lnTo>
                <a:lnTo>
                  <a:pt x="347" y="34"/>
                </a:lnTo>
                <a:lnTo>
                  <a:pt x="371" y="187"/>
                </a:lnTo>
                <a:lnTo>
                  <a:pt x="396" y="417"/>
                </a:lnTo>
                <a:lnTo>
                  <a:pt x="421" y="548"/>
                </a:lnTo>
                <a:lnTo>
                  <a:pt x="446" y="517"/>
                </a:lnTo>
                <a:lnTo>
                  <a:pt x="470" y="471"/>
                </a:lnTo>
                <a:lnTo>
                  <a:pt x="495" y="456"/>
                </a:lnTo>
                <a:lnTo>
                  <a:pt x="520" y="451"/>
                </a:lnTo>
                <a:lnTo>
                  <a:pt x="545" y="438"/>
                </a:lnTo>
                <a:lnTo>
                  <a:pt x="569" y="432"/>
                </a:lnTo>
                <a:lnTo>
                  <a:pt x="594" y="423"/>
                </a:lnTo>
                <a:lnTo>
                  <a:pt x="619" y="430"/>
                </a:lnTo>
                <a:lnTo>
                  <a:pt x="644" y="443"/>
                </a:lnTo>
                <a:lnTo>
                  <a:pt x="668" y="454"/>
                </a:lnTo>
                <a:lnTo>
                  <a:pt x="693" y="475"/>
                </a:lnTo>
                <a:lnTo>
                  <a:pt x="718" y="499"/>
                </a:lnTo>
                <a:lnTo>
                  <a:pt x="742" y="520"/>
                </a:lnTo>
                <a:lnTo>
                  <a:pt x="767" y="520"/>
                </a:lnTo>
                <a:lnTo>
                  <a:pt x="792" y="475"/>
                </a:lnTo>
                <a:lnTo>
                  <a:pt x="816" y="396"/>
                </a:lnTo>
                <a:lnTo>
                  <a:pt x="840" y="260"/>
                </a:lnTo>
                <a:lnTo>
                  <a:pt x="865" y="134"/>
                </a:lnTo>
                <a:lnTo>
                  <a:pt x="890" y="56"/>
                </a:lnTo>
                <a:lnTo>
                  <a:pt x="915" y="53"/>
                </a:lnTo>
                <a:lnTo>
                  <a:pt x="939" y="135"/>
                </a:lnTo>
                <a:lnTo>
                  <a:pt x="964" y="306"/>
                </a:lnTo>
                <a:lnTo>
                  <a:pt x="989" y="489"/>
                </a:lnTo>
                <a:lnTo>
                  <a:pt x="1014" y="589"/>
                </a:lnTo>
                <a:lnTo>
                  <a:pt x="1038" y="590"/>
                </a:lnTo>
                <a:lnTo>
                  <a:pt x="1063" y="588"/>
                </a:lnTo>
                <a:lnTo>
                  <a:pt x="1088" y="599"/>
                </a:lnTo>
                <a:lnTo>
                  <a:pt x="1113" y="626"/>
                </a:lnTo>
                <a:lnTo>
                  <a:pt x="1137" y="668"/>
                </a:lnTo>
                <a:lnTo>
                  <a:pt x="1162" y="692"/>
                </a:lnTo>
                <a:lnTo>
                  <a:pt x="1187" y="708"/>
                </a:lnTo>
                <a:lnTo>
                  <a:pt x="1212" y="715"/>
                </a:lnTo>
                <a:lnTo>
                  <a:pt x="1236" y="721"/>
                </a:lnTo>
                <a:lnTo>
                  <a:pt x="1261" y="723"/>
                </a:lnTo>
                <a:lnTo>
                  <a:pt x="1286" y="729"/>
                </a:lnTo>
                <a:lnTo>
                  <a:pt x="1311" y="734"/>
                </a:lnTo>
                <a:lnTo>
                  <a:pt x="1335" y="728"/>
                </a:lnTo>
                <a:lnTo>
                  <a:pt x="1360" y="695"/>
                </a:lnTo>
                <a:lnTo>
                  <a:pt x="1385" y="653"/>
                </a:lnTo>
                <a:lnTo>
                  <a:pt x="1409" y="609"/>
                </a:lnTo>
                <a:lnTo>
                  <a:pt x="1434" y="524"/>
                </a:lnTo>
                <a:lnTo>
                  <a:pt x="1459" y="465"/>
                </a:lnTo>
                <a:lnTo>
                  <a:pt x="1484" y="437"/>
                </a:lnTo>
                <a:lnTo>
                  <a:pt x="1508" y="434"/>
                </a:lnTo>
                <a:lnTo>
                  <a:pt x="1533" y="471"/>
                </a:lnTo>
                <a:lnTo>
                  <a:pt x="1558" y="544"/>
                </a:lnTo>
                <a:lnTo>
                  <a:pt x="1583" y="623"/>
                </a:lnTo>
                <a:lnTo>
                  <a:pt x="1607" y="653"/>
                </a:lnTo>
                <a:lnTo>
                  <a:pt x="1632" y="652"/>
                </a:lnTo>
                <a:lnTo>
                  <a:pt x="1657" y="659"/>
                </a:lnTo>
                <a:lnTo>
                  <a:pt x="1681" y="680"/>
                </a:lnTo>
                <a:lnTo>
                  <a:pt x="1706" y="707"/>
                </a:lnTo>
                <a:lnTo>
                  <a:pt x="1730" y="730"/>
                </a:lnTo>
                <a:lnTo>
                  <a:pt x="1755" y="732"/>
                </a:lnTo>
                <a:lnTo>
                  <a:pt x="1780" y="739"/>
                </a:lnTo>
                <a:lnTo>
                  <a:pt x="1804" y="739"/>
                </a:lnTo>
                <a:lnTo>
                  <a:pt x="1829" y="736"/>
                </a:lnTo>
                <a:lnTo>
                  <a:pt x="1854" y="732"/>
                </a:lnTo>
                <a:lnTo>
                  <a:pt x="1879" y="733"/>
                </a:lnTo>
                <a:lnTo>
                  <a:pt x="1903" y="732"/>
                </a:lnTo>
                <a:lnTo>
                  <a:pt x="1928" y="728"/>
                </a:lnTo>
                <a:lnTo>
                  <a:pt x="1953" y="695"/>
                </a:lnTo>
                <a:lnTo>
                  <a:pt x="1977" y="646"/>
                </a:lnTo>
                <a:lnTo>
                  <a:pt x="2002" y="630"/>
                </a:lnTo>
                <a:lnTo>
                  <a:pt x="2027" y="594"/>
                </a:lnTo>
                <a:lnTo>
                  <a:pt x="2052" y="542"/>
                </a:lnTo>
                <a:lnTo>
                  <a:pt x="2076" y="496"/>
                </a:lnTo>
                <a:lnTo>
                  <a:pt x="2101" y="485"/>
                </a:lnTo>
                <a:lnTo>
                  <a:pt x="2126" y="505"/>
                </a:lnTo>
                <a:lnTo>
                  <a:pt x="2151" y="551"/>
                </a:lnTo>
                <a:lnTo>
                  <a:pt x="2175" y="589"/>
                </a:lnTo>
                <a:lnTo>
                  <a:pt x="2200" y="610"/>
                </a:lnTo>
                <a:lnTo>
                  <a:pt x="2225" y="577"/>
                </a:lnTo>
                <a:lnTo>
                  <a:pt x="2250" y="562"/>
                </a:lnTo>
                <a:lnTo>
                  <a:pt x="2274" y="555"/>
                </a:lnTo>
                <a:lnTo>
                  <a:pt x="2299" y="559"/>
                </a:lnTo>
                <a:lnTo>
                  <a:pt x="2324" y="550"/>
                </a:lnTo>
                <a:lnTo>
                  <a:pt x="2349" y="526"/>
                </a:lnTo>
                <a:lnTo>
                  <a:pt x="2373" y="514"/>
                </a:lnTo>
                <a:lnTo>
                  <a:pt x="2398" y="499"/>
                </a:lnTo>
                <a:lnTo>
                  <a:pt x="2423" y="513"/>
                </a:lnTo>
                <a:lnTo>
                  <a:pt x="2448" y="527"/>
                </a:lnTo>
                <a:lnTo>
                  <a:pt x="2472" y="528"/>
                </a:lnTo>
                <a:lnTo>
                  <a:pt x="2497" y="493"/>
                </a:lnTo>
                <a:lnTo>
                  <a:pt x="2522" y="461"/>
                </a:lnTo>
                <a:lnTo>
                  <a:pt x="2546" y="412"/>
                </a:lnTo>
                <a:lnTo>
                  <a:pt x="2571" y="339"/>
                </a:lnTo>
                <a:lnTo>
                  <a:pt x="2596" y="255"/>
                </a:lnTo>
                <a:lnTo>
                  <a:pt x="2620" y="151"/>
                </a:lnTo>
                <a:lnTo>
                  <a:pt x="2644" y="90"/>
                </a:lnTo>
                <a:lnTo>
                  <a:pt x="2669" y="58"/>
                </a:lnTo>
                <a:lnTo>
                  <a:pt x="2694" y="61"/>
                </a:lnTo>
                <a:lnTo>
                  <a:pt x="2719" y="83"/>
                </a:lnTo>
                <a:lnTo>
                  <a:pt x="2743" y="137"/>
                </a:lnTo>
                <a:lnTo>
                  <a:pt x="2768" y="184"/>
                </a:lnTo>
                <a:lnTo>
                  <a:pt x="2793" y="172"/>
                </a:lnTo>
                <a:lnTo>
                  <a:pt x="2818" y="115"/>
                </a:lnTo>
                <a:lnTo>
                  <a:pt x="2842" y="110"/>
                </a:lnTo>
                <a:lnTo>
                  <a:pt x="2867" y="123"/>
                </a:lnTo>
                <a:lnTo>
                  <a:pt x="2892" y="186"/>
                </a:lnTo>
                <a:lnTo>
                  <a:pt x="2917" y="250"/>
                </a:lnTo>
                <a:lnTo>
                  <a:pt x="2941" y="318"/>
                </a:lnTo>
                <a:lnTo>
                  <a:pt x="2966" y="369"/>
                </a:lnTo>
                <a:lnTo>
                  <a:pt x="2991" y="403"/>
                </a:lnTo>
                <a:lnTo>
                  <a:pt x="3016" y="419"/>
                </a:lnTo>
                <a:lnTo>
                  <a:pt x="3040" y="445"/>
                </a:lnTo>
                <a:lnTo>
                  <a:pt x="3065" y="451"/>
                </a:lnTo>
                <a:lnTo>
                  <a:pt x="3090" y="459"/>
                </a:lnTo>
                <a:lnTo>
                  <a:pt x="3115" y="469"/>
                </a:lnTo>
                <a:lnTo>
                  <a:pt x="3139" y="497"/>
                </a:lnTo>
                <a:lnTo>
                  <a:pt x="3164" y="519"/>
                </a:lnTo>
                <a:lnTo>
                  <a:pt x="3189" y="491"/>
                </a:lnTo>
                <a:lnTo>
                  <a:pt x="3213" y="415"/>
                </a:lnTo>
                <a:lnTo>
                  <a:pt x="3238" y="333"/>
                </a:lnTo>
                <a:lnTo>
                  <a:pt x="3263" y="262"/>
                </a:lnTo>
                <a:lnTo>
                  <a:pt x="3288" y="232"/>
                </a:lnTo>
                <a:lnTo>
                  <a:pt x="3312" y="273"/>
                </a:lnTo>
                <a:lnTo>
                  <a:pt x="3337" y="383"/>
                </a:lnTo>
                <a:lnTo>
                  <a:pt x="3362" y="531"/>
                </a:lnTo>
                <a:lnTo>
                  <a:pt x="3387" y="593"/>
                </a:lnTo>
                <a:lnTo>
                  <a:pt x="3411" y="555"/>
                </a:lnTo>
                <a:lnTo>
                  <a:pt x="3436" y="542"/>
                </a:lnTo>
                <a:lnTo>
                  <a:pt x="3461" y="571"/>
                </a:lnTo>
                <a:lnTo>
                  <a:pt x="3485" y="607"/>
                </a:lnTo>
                <a:lnTo>
                  <a:pt x="3510" y="636"/>
                </a:lnTo>
                <a:lnTo>
                  <a:pt x="3534" y="650"/>
                </a:lnTo>
                <a:lnTo>
                  <a:pt x="3559" y="669"/>
                </a:lnTo>
                <a:lnTo>
                  <a:pt x="3584" y="683"/>
                </a:lnTo>
                <a:lnTo>
                  <a:pt x="3608" y="691"/>
                </a:lnTo>
                <a:lnTo>
                  <a:pt x="3633" y="686"/>
                </a:lnTo>
                <a:lnTo>
                  <a:pt x="3658" y="676"/>
                </a:lnTo>
                <a:lnTo>
                  <a:pt x="3683" y="669"/>
                </a:lnTo>
                <a:lnTo>
                  <a:pt x="3707" y="663"/>
                </a:lnTo>
                <a:lnTo>
                  <a:pt x="3732" y="659"/>
                </a:lnTo>
                <a:lnTo>
                  <a:pt x="3757" y="640"/>
                </a:lnTo>
                <a:lnTo>
                  <a:pt x="3781" y="572"/>
                </a:lnTo>
                <a:lnTo>
                  <a:pt x="3806" y="489"/>
                </a:lnTo>
                <a:lnTo>
                  <a:pt x="3831" y="426"/>
                </a:lnTo>
                <a:lnTo>
                  <a:pt x="3856" y="386"/>
                </a:lnTo>
                <a:lnTo>
                  <a:pt x="3880" y="378"/>
                </a:lnTo>
                <a:lnTo>
                  <a:pt x="3905" y="396"/>
                </a:lnTo>
                <a:lnTo>
                  <a:pt x="3930" y="479"/>
                </a:lnTo>
                <a:lnTo>
                  <a:pt x="3955" y="565"/>
                </a:lnTo>
                <a:lnTo>
                  <a:pt x="3979" y="597"/>
                </a:lnTo>
                <a:lnTo>
                  <a:pt x="4004" y="573"/>
                </a:lnTo>
                <a:lnTo>
                  <a:pt x="4029" y="554"/>
                </a:lnTo>
                <a:lnTo>
                  <a:pt x="4054" y="569"/>
                </a:lnTo>
                <a:lnTo>
                  <a:pt x="4078" y="574"/>
                </a:lnTo>
                <a:lnTo>
                  <a:pt x="4103" y="598"/>
                </a:lnTo>
                <a:lnTo>
                  <a:pt x="4128" y="602"/>
                </a:lnTo>
                <a:lnTo>
                  <a:pt x="4153" y="583"/>
                </a:lnTo>
                <a:lnTo>
                  <a:pt x="4153" y="583"/>
                </a:lnTo>
                <a:lnTo>
                  <a:pt x="4128" y="602"/>
                </a:lnTo>
                <a:lnTo>
                  <a:pt x="4103" y="598"/>
                </a:lnTo>
                <a:lnTo>
                  <a:pt x="4078" y="574"/>
                </a:lnTo>
                <a:lnTo>
                  <a:pt x="4054" y="569"/>
                </a:lnTo>
                <a:lnTo>
                  <a:pt x="4029" y="554"/>
                </a:lnTo>
                <a:lnTo>
                  <a:pt x="4004" y="573"/>
                </a:lnTo>
                <a:lnTo>
                  <a:pt x="3979" y="597"/>
                </a:lnTo>
                <a:lnTo>
                  <a:pt x="3955" y="565"/>
                </a:lnTo>
                <a:lnTo>
                  <a:pt x="3930" y="479"/>
                </a:lnTo>
                <a:lnTo>
                  <a:pt x="3905" y="396"/>
                </a:lnTo>
                <a:lnTo>
                  <a:pt x="3880" y="378"/>
                </a:lnTo>
                <a:lnTo>
                  <a:pt x="3856" y="386"/>
                </a:lnTo>
                <a:lnTo>
                  <a:pt x="3831" y="426"/>
                </a:lnTo>
                <a:lnTo>
                  <a:pt x="3806" y="489"/>
                </a:lnTo>
                <a:lnTo>
                  <a:pt x="3781" y="572"/>
                </a:lnTo>
                <a:lnTo>
                  <a:pt x="3757" y="640"/>
                </a:lnTo>
                <a:lnTo>
                  <a:pt x="3732" y="659"/>
                </a:lnTo>
                <a:lnTo>
                  <a:pt x="3707" y="663"/>
                </a:lnTo>
                <a:lnTo>
                  <a:pt x="3683" y="669"/>
                </a:lnTo>
                <a:lnTo>
                  <a:pt x="3658" y="676"/>
                </a:lnTo>
                <a:lnTo>
                  <a:pt x="3633" y="686"/>
                </a:lnTo>
                <a:lnTo>
                  <a:pt x="3608" y="691"/>
                </a:lnTo>
                <a:lnTo>
                  <a:pt x="3584" y="683"/>
                </a:lnTo>
                <a:lnTo>
                  <a:pt x="3559" y="669"/>
                </a:lnTo>
                <a:lnTo>
                  <a:pt x="3534" y="650"/>
                </a:lnTo>
                <a:lnTo>
                  <a:pt x="3510" y="636"/>
                </a:lnTo>
                <a:lnTo>
                  <a:pt x="3485" y="607"/>
                </a:lnTo>
                <a:lnTo>
                  <a:pt x="3461" y="571"/>
                </a:lnTo>
                <a:lnTo>
                  <a:pt x="3436" y="542"/>
                </a:lnTo>
                <a:lnTo>
                  <a:pt x="3411" y="555"/>
                </a:lnTo>
                <a:lnTo>
                  <a:pt x="3387" y="593"/>
                </a:lnTo>
                <a:lnTo>
                  <a:pt x="3362" y="531"/>
                </a:lnTo>
                <a:lnTo>
                  <a:pt x="3337" y="383"/>
                </a:lnTo>
                <a:lnTo>
                  <a:pt x="3312" y="273"/>
                </a:lnTo>
                <a:lnTo>
                  <a:pt x="3288" y="232"/>
                </a:lnTo>
                <a:lnTo>
                  <a:pt x="3263" y="262"/>
                </a:lnTo>
                <a:lnTo>
                  <a:pt x="3238" y="333"/>
                </a:lnTo>
                <a:lnTo>
                  <a:pt x="3213" y="415"/>
                </a:lnTo>
                <a:lnTo>
                  <a:pt x="3189" y="491"/>
                </a:lnTo>
                <a:lnTo>
                  <a:pt x="3164" y="519"/>
                </a:lnTo>
                <a:lnTo>
                  <a:pt x="3139" y="497"/>
                </a:lnTo>
                <a:lnTo>
                  <a:pt x="3115" y="469"/>
                </a:lnTo>
                <a:lnTo>
                  <a:pt x="3090" y="459"/>
                </a:lnTo>
                <a:lnTo>
                  <a:pt x="3065" y="451"/>
                </a:lnTo>
                <a:lnTo>
                  <a:pt x="3040" y="445"/>
                </a:lnTo>
                <a:lnTo>
                  <a:pt x="3016" y="419"/>
                </a:lnTo>
                <a:lnTo>
                  <a:pt x="2991" y="403"/>
                </a:lnTo>
                <a:lnTo>
                  <a:pt x="2966" y="369"/>
                </a:lnTo>
                <a:lnTo>
                  <a:pt x="2941" y="318"/>
                </a:lnTo>
                <a:lnTo>
                  <a:pt x="2917" y="250"/>
                </a:lnTo>
                <a:lnTo>
                  <a:pt x="2892" y="186"/>
                </a:lnTo>
                <a:lnTo>
                  <a:pt x="2867" y="123"/>
                </a:lnTo>
                <a:lnTo>
                  <a:pt x="2842" y="110"/>
                </a:lnTo>
                <a:lnTo>
                  <a:pt x="2818" y="115"/>
                </a:lnTo>
                <a:lnTo>
                  <a:pt x="2793" y="172"/>
                </a:lnTo>
                <a:lnTo>
                  <a:pt x="2768" y="184"/>
                </a:lnTo>
                <a:lnTo>
                  <a:pt x="2743" y="137"/>
                </a:lnTo>
                <a:lnTo>
                  <a:pt x="2719" y="83"/>
                </a:lnTo>
                <a:lnTo>
                  <a:pt x="2694" y="61"/>
                </a:lnTo>
                <a:lnTo>
                  <a:pt x="2669" y="58"/>
                </a:lnTo>
                <a:lnTo>
                  <a:pt x="2644" y="90"/>
                </a:lnTo>
                <a:lnTo>
                  <a:pt x="2620" y="151"/>
                </a:lnTo>
                <a:lnTo>
                  <a:pt x="2596" y="255"/>
                </a:lnTo>
                <a:lnTo>
                  <a:pt x="2571" y="339"/>
                </a:lnTo>
                <a:lnTo>
                  <a:pt x="2546" y="412"/>
                </a:lnTo>
                <a:lnTo>
                  <a:pt x="2522" y="461"/>
                </a:lnTo>
                <a:lnTo>
                  <a:pt x="2497" y="493"/>
                </a:lnTo>
                <a:lnTo>
                  <a:pt x="2472" y="528"/>
                </a:lnTo>
                <a:lnTo>
                  <a:pt x="2448" y="527"/>
                </a:lnTo>
                <a:lnTo>
                  <a:pt x="2423" y="513"/>
                </a:lnTo>
                <a:lnTo>
                  <a:pt x="2398" y="499"/>
                </a:lnTo>
                <a:lnTo>
                  <a:pt x="2373" y="514"/>
                </a:lnTo>
                <a:lnTo>
                  <a:pt x="2349" y="526"/>
                </a:lnTo>
                <a:lnTo>
                  <a:pt x="2324" y="550"/>
                </a:lnTo>
                <a:lnTo>
                  <a:pt x="2299" y="559"/>
                </a:lnTo>
                <a:lnTo>
                  <a:pt x="2274" y="555"/>
                </a:lnTo>
                <a:lnTo>
                  <a:pt x="2250" y="562"/>
                </a:lnTo>
                <a:lnTo>
                  <a:pt x="2225" y="577"/>
                </a:lnTo>
                <a:lnTo>
                  <a:pt x="2200" y="610"/>
                </a:lnTo>
                <a:lnTo>
                  <a:pt x="2175" y="589"/>
                </a:lnTo>
                <a:lnTo>
                  <a:pt x="2151" y="551"/>
                </a:lnTo>
                <a:lnTo>
                  <a:pt x="2126" y="505"/>
                </a:lnTo>
                <a:lnTo>
                  <a:pt x="2101" y="485"/>
                </a:lnTo>
                <a:lnTo>
                  <a:pt x="2076" y="496"/>
                </a:lnTo>
                <a:lnTo>
                  <a:pt x="2052" y="542"/>
                </a:lnTo>
                <a:lnTo>
                  <a:pt x="2027" y="594"/>
                </a:lnTo>
                <a:lnTo>
                  <a:pt x="2002" y="630"/>
                </a:lnTo>
                <a:lnTo>
                  <a:pt x="1977" y="646"/>
                </a:lnTo>
                <a:lnTo>
                  <a:pt x="1953" y="695"/>
                </a:lnTo>
                <a:lnTo>
                  <a:pt x="1928" y="728"/>
                </a:lnTo>
                <a:lnTo>
                  <a:pt x="1903" y="732"/>
                </a:lnTo>
                <a:lnTo>
                  <a:pt x="1879" y="733"/>
                </a:lnTo>
                <a:lnTo>
                  <a:pt x="1854" y="732"/>
                </a:lnTo>
                <a:lnTo>
                  <a:pt x="1829" y="736"/>
                </a:lnTo>
                <a:lnTo>
                  <a:pt x="1804" y="739"/>
                </a:lnTo>
                <a:lnTo>
                  <a:pt x="1780" y="739"/>
                </a:lnTo>
                <a:lnTo>
                  <a:pt x="1755" y="732"/>
                </a:lnTo>
                <a:lnTo>
                  <a:pt x="1730" y="730"/>
                </a:lnTo>
                <a:lnTo>
                  <a:pt x="1706" y="707"/>
                </a:lnTo>
                <a:lnTo>
                  <a:pt x="1681" y="680"/>
                </a:lnTo>
                <a:lnTo>
                  <a:pt x="1657" y="659"/>
                </a:lnTo>
                <a:lnTo>
                  <a:pt x="1632" y="652"/>
                </a:lnTo>
                <a:lnTo>
                  <a:pt x="1607" y="653"/>
                </a:lnTo>
                <a:lnTo>
                  <a:pt x="1583" y="623"/>
                </a:lnTo>
                <a:lnTo>
                  <a:pt x="1558" y="544"/>
                </a:lnTo>
                <a:lnTo>
                  <a:pt x="1533" y="471"/>
                </a:lnTo>
                <a:lnTo>
                  <a:pt x="1508" y="434"/>
                </a:lnTo>
                <a:lnTo>
                  <a:pt x="1484" y="437"/>
                </a:lnTo>
                <a:lnTo>
                  <a:pt x="1459" y="465"/>
                </a:lnTo>
                <a:lnTo>
                  <a:pt x="1434" y="524"/>
                </a:lnTo>
                <a:lnTo>
                  <a:pt x="1409" y="609"/>
                </a:lnTo>
                <a:lnTo>
                  <a:pt x="1385" y="653"/>
                </a:lnTo>
                <a:lnTo>
                  <a:pt x="1360" y="695"/>
                </a:lnTo>
                <a:lnTo>
                  <a:pt x="1335" y="728"/>
                </a:lnTo>
                <a:lnTo>
                  <a:pt x="1311" y="734"/>
                </a:lnTo>
                <a:lnTo>
                  <a:pt x="1286" y="729"/>
                </a:lnTo>
                <a:lnTo>
                  <a:pt x="1261" y="723"/>
                </a:lnTo>
                <a:lnTo>
                  <a:pt x="1236" y="721"/>
                </a:lnTo>
                <a:lnTo>
                  <a:pt x="1212" y="715"/>
                </a:lnTo>
                <a:lnTo>
                  <a:pt x="1187" y="708"/>
                </a:lnTo>
                <a:lnTo>
                  <a:pt x="1162" y="692"/>
                </a:lnTo>
                <a:lnTo>
                  <a:pt x="1137" y="668"/>
                </a:lnTo>
                <a:lnTo>
                  <a:pt x="1113" y="626"/>
                </a:lnTo>
                <a:lnTo>
                  <a:pt x="1088" y="599"/>
                </a:lnTo>
                <a:lnTo>
                  <a:pt x="1063" y="588"/>
                </a:lnTo>
                <a:lnTo>
                  <a:pt x="1038" y="590"/>
                </a:lnTo>
                <a:lnTo>
                  <a:pt x="1014" y="589"/>
                </a:lnTo>
                <a:lnTo>
                  <a:pt x="989" y="489"/>
                </a:lnTo>
                <a:lnTo>
                  <a:pt x="964" y="306"/>
                </a:lnTo>
                <a:lnTo>
                  <a:pt x="939" y="135"/>
                </a:lnTo>
                <a:lnTo>
                  <a:pt x="915" y="53"/>
                </a:lnTo>
                <a:lnTo>
                  <a:pt x="890" y="56"/>
                </a:lnTo>
                <a:lnTo>
                  <a:pt x="865" y="134"/>
                </a:lnTo>
                <a:lnTo>
                  <a:pt x="840" y="260"/>
                </a:lnTo>
                <a:lnTo>
                  <a:pt x="816" y="396"/>
                </a:lnTo>
                <a:lnTo>
                  <a:pt x="792" y="475"/>
                </a:lnTo>
                <a:lnTo>
                  <a:pt x="767" y="520"/>
                </a:lnTo>
                <a:lnTo>
                  <a:pt x="742" y="520"/>
                </a:lnTo>
                <a:lnTo>
                  <a:pt x="718" y="499"/>
                </a:lnTo>
                <a:lnTo>
                  <a:pt x="693" y="475"/>
                </a:lnTo>
                <a:lnTo>
                  <a:pt x="668" y="454"/>
                </a:lnTo>
                <a:lnTo>
                  <a:pt x="644" y="443"/>
                </a:lnTo>
                <a:lnTo>
                  <a:pt x="619" y="430"/>
                </a:lnTo>
                <a:lnTo>
                  <a:pt x="594" y="423"/>
                </a:lnTo>
                <a:lnTo>
                  <a:pt x="569" y="432"/>
                </a:lnTo>
                <a:lnTo>
                  <a:pt x="545" y="438"/>
                </a:lnTo>
                <a:lnTo>
                  <a:pt x="520" y="451"/>
                </a:lnTo>
                <a:lnTo>
                  <a:pt x="495" y="456"/>
                </a:lnTo>
                <a:lnTo>
                  <a:pt x="470" y="471"/>
                </a:lnTo>
                <a:lnTo>
                  <a:pt x="446" y="517"/>
                </a:lnTo>
                <a:lnTo>
                  <a:pt x="421" y="548"/>
                </a:lnTo>
                <a:lnTo>
                  <a:pt x="396" y="417"/>
                </a:lnTo>
                <a:lnTo>
                  <a:pt x="371" y="187"/>
                </a:lnTo>
                <a:lnTo>
                  <a:pt x="347" y="34"/>
                </a:lnTo>
                <a:lnTo>
                  <a:pt x="322" y="0"/>
                </a:lnTo>
                <a:lnTo>
                  <a:pt x="297" y="61"/>
                </a:lnTo>
                <a:lnTo>
                  <a:pt x="272" y="192"/>
                </a:lnTo>
                <a:lnTo>
                  <a:pt x="248" y="352"/>
                </a:lnTo>
                <a:lnTo>
                  <a:pt x="223" y="473"/>
                </a:lnTo>
                <a:lnTo>
                  <a:pt x="198" y="573"/>
                </a:lnTo>
                <a:lnTo>
                  <a:pt x="173" y="623"/>
                </a:lnTo>
                <a:lnTo>
                  <a:pt x="149" y="648"/>
                </a:lnTo>
                <a:lnTo>
                  <a:pt x="124" y="642"/>
                </a:lnTo>
                <a:lnTo>
                  <a:pt x="99" y="630"/>
                </a:lnTo>
                <a:lnTo>
                  <a:pt x="75" y="615"/>
                </a:lnTo>
                <a:lnTo>
                  <a:pt x="50" y="593"/>
                </a:lnTo>
                <a:lnTo>
                  <a:pt x="25" y="566"/>
                </a:lnTo>
                <a:lnTo>
                  <a:pt x="0" y="528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24" name="Freeform 29">
            <a:extLst>
              <a:ext uri="{FF2B5EF4-FFF2-40B4-BE49-F238E27FC236}">
                <a16:creationId xmlns:a16="http://schemas.microsoft.com/office/drawing/2014/main" id="{0665A320-C1D5-96EB-1BBF-88243FBE6334}"/>
              </a:ext>
            </a:extLst>
          </p:cNvPr>
          <p:cNvSpPr>
            <a:spLocks/>
          </p:cNvSpPr>
          <p:nvPr/>
        </p:nvSpPr>
        <p:spPr bwMode="auto">
          <a:xfrm>
            <a:off x="8474480" y="2567530"/>
            <a:ext cx="3022120" cy="1816989"/>
          </a:xfrm>
          <a:custGeom>
            <a:avLst/>
            <a:gdLst>
              <a:gd name="T0" fmla="*/ 124 w 4153"/>
              <a:gd name="T1" fmla="*/ 548 h 893"/>
              <a:gd name="T2" fmla="*/ 272 w 4153"/>
              <a:gd name="T3" fmla="*/ 101 h 893"/>
              <a:gd name="T4" fmla="*/ 421 w 4153"/>
              <a:gd name="T5" fmla="*/ 170 h 893"/>
              <a:gd name="T6" fmla="*/ 569 w 4153"/>
              <a:gd name="T7" fmla="*/ 369 h 893"/>
              <a:gd name="T8" fmla="*/ 718 w 4153"/>
              <a:gd name="T9" fmla="*/ 429 h 893"/>
              <a:gd name="T10" fmla="*/ 865 w 4153"/>
              <a:gd name="T11" fmla="*/ 63 h 893"/>
              <a:gd name="T12" fmla="*/ 1014 w 4153"/>
              <a:gd name="T13" fmla="*/ 150 h 893"/>
              <a:gd name="T14" fmla="*/ 1162 w 4153"/>
              <a:gd name="T15" fmla="*/ 353 h 893"/>
              <a:gd name="T16" fmla="*/ 1311 w 4153"/>
              <a:gd name="T17" fmla="*/ 430 h 893"/>
              <a:gd name="T18" fmla="*/ 1459 w 4153"/>
              <a:gd name="T19" fmla="*/ 35 h 893"/>
              <a:gd name="T20" fmla="*/ 1607 w 4153"/>
              <a:gd name="T21" fmla="*/ 91 h 893"/>
              <a:gd name="T22" fmla="*/ 1755 w 4153"/>
              <a:gd name="T23" fmla="*/ 328 h 893"/>
              <a:gd name="T24" fmla="*/ 1903 w 4153"/>
              <a:gd name="T25" fmla="*/ 405 h 893"/>
              <a:gd name="T26" fmla="*/ 2052 w 4153"/>
              <a:gd name="T27" fmla="*/ 31 h 893"/>
              <a:gd name="T28" fmla="*/ 2200 w 4153"/>
              <a:gd name="T29" fmla="*/ 86 h 893"/>
              <a:gd name="T30" fmla="*/ 2349 w 4153"/>
              <a:gd name="T31" fmla="*/ 322 h 893"/>
              <a:gd name="T32" fmla="*/ 2497 w 4153"/>
              <a:gd name="T33" fmla="*/ 411 h 893"/>
              <a:gd name="T34" fmla="*/ 2644 w 4153"/>
              <a:gd name="T35" fmla="*/ 34 h 893"/>
              <a:gd name="T36" fmla="*/ 2793 w 4153"/>
              <a:gd name="T37" fmla="*/ 93 h 893"/>
              <a:gd name="T38" fmla="*/ 2941 w 4153"/>
              <a:gd name="T39" fmla="*/ 357 h 893"/>
              <a:gd name="T40" fmla="*/ 3090 w 4153"/>
              <a:gd name="T41" fmla="*/ 525 h 893"/>
              <a:gd name="T42" fmla="*/ 3238 w 4153"/>
              <a:gd name="T43" fmla="*/ 313 h 893"/>
              <a:gd name="T44" fmla="*/ 3387 w 4153"/>
              <a:gd name="T45" fmla="*/ 334 h 893"/>
              <a:gd name="T46" fmla="*/ 3534 w 4153"/>
              <a:gd name="T47" fmla="*/ 483 h 893"/>
              <a:gd name="T48" fmla="*/ 3683 w 4153"/>
              <a:gd name="T49" fmla="*/ 573 h 893"/>
              <a:gd name="T50" fmla="*/ 3831 w 4153"/>
              <a:gd name="T51" fmla="*/ 390 h 893"/>
              <a:gd name="T52" fmla="*/ 3979 w 4153"/>
              <a:gd name="T53" fmla="*/ 368 h 893"/>
              <a:gd name="T54" fmla="*/ 4128 w 4153"/>
              <a:gd name="T55" fmla="*/ 454 h 893"/>
              <a:gd name="T56" fmla="*/ 4054 w 4153"/>
              <a:gd name="T57" fmla="*/ 723 h 893"/>
              <a:gd name="T58" fmla="*/ 3905 w 4153"/>
              <a:gd name="T59" fmla="*/ 550 h 893"/>
              <a:gd name="T60" fmla="*/ 3757 w 4153"/>
              <a:gd name="T61" fmla="*/ 794 h 893"/>
              <a:gd name="T62" fmla="*/ 3608 w 4153"/>
              <a:gd name="T63" fmla="*/ 845 h 893"/>
              <a:gd name="T64" fmla="*/ 3461 w 4153"/>
              <a:gd name="T65" fmla="*/ 725 h 893"/>
              <a:gd name="T66" fmla="*/ 3312 w 4153"/>
              <a:gd name="T67" fmla="*/ 427 h 893"/>
              <a:gd name="T68" fmla="*/ 3164 w 4153"/>
              <a:gd name="T69" fmla="*/ 673 h 893"/>
              <a:gd name="T70" fmla="*/ 3016 w 4153"/>
              <a:gd name="T71" fmla="*/ 573 h 893"/>
              <a:gd name="T72" fmla="*/ 2867 w 4153"/>
              <a:gd name="T73" fmla="*/ 277 h 893"/>
              <a:gd name="T74" fmla="*/ 2719 w 4153"/>
              <a:gd name="T75" fmla="*/ 237 h 893"/>
              <a:gd name="T76" fmla="*/ 2571 w 4153"/>
              <a:gd name="T77" fmla="*/ 493 h 893"/>
              <a:gd name="T78" fmla="*/ 2423 w 4153"/>
              <a:gd name="T79" fmla="*/ 667 h 893"/>
              <a:gd name="T80" fmla="*/ 2274 w 4153"/>
              <a:gd name="T81" fmla="*/ 709 h 893"/>
              <a:gd name="T82" fmla="*/ 2126 w 4153"/>
              <a:gd name="T83" fmla="*/ 659 h 893"/>
              <a:gd name="T84" fmla="*/ 1977 w 4153"/>
              <a:gd name="T85" fmla="*/ 800 h 893"/>
              <a:gd name="T86" fmla="*/ 1829 w 4153"/>
              <a:gd name="T87" fmla="*/ 890 h 893"/>
              <a:gd name="T88" fmla="*/ 1681 w 4153"/>
              <a:gd name="T89" fmla="*/ 834 h 893"/>
              <a:gd name="T90" fmla="*/ 1533 w 4153"/>
              <a:gd name="T91" fmla="*/ 625 h 893"/>
              <a:gd name="T92" fmla="*/ 1385 w 4153"/>
              <a:gd name="T93" fmla="*/ 807 h 893"/>
              <a:gd name="T94" fmla="*/ 1236 w 4153"/>
              <a:gd name="T95" fmla="*/ 875 h 893"/>
              <a:gd name="T96" fmla="*/ 1088 w 4153"/>
              <a:gd name="T97" fmla="*/ 753 h 893"/>
              <a:gd name="T98" fmla="*/ 939 w 4153"/>
              <a:gd name="T99" fmla="*/ 289 h 893"/>
              <a:gd name="T100" fmla="*/ 792 w 4153"/>
              <a:gd name="T101" fmla="*/ 629 h 893"/>
              <a:gd name="T102" fmla="*/ 644 w 4153"/>
              <a:gd name="T103" fmla="*/ 597 h 893"/>
              <a:gd name="T104" fmla="*/ 495 w 4153"/>
              <a:gd name="T105" fmla="*/ 610 h 893"/>
              <a:gd name="T106" fmla="*/ 347 w 4153"/>
              <a:gd name="T107" fmla="*/ 188 h 893"/>
              <a:gd name="T108" fmla="*/ 198 w 4153"/>
              <a:gd name="T109" fmla="*/ 727 h 893"/>
              <a:gd name="T110" fmla="*/ 50 w 4153"/>
              <a:gd name="T111" fmla="*/ 747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53" h="893">
                <a:moveTo>
                  <a:pt x="0" y="535"/>
                </a:moveTo>
                <a:lnTo>
                  <a:pt x="25" y="589"/>
                </a:lnTo>
                <a:lnTo>
                  <a:pt x="50" y="588"/>
                </a:lnTo>
                <a:lnTo>
                  <a:pt x="75" y="599"/>
                </a:lnTo>
                <a:lnTo>
                  <a:pt x="99" y="590"/>
                </a:lnTo>
                <a:lnTo>
                  <a:pt x="124" y="548"/>
                </a:lnTo>
                <a:lnTo>
                  <a:pt x="149" y="487"/>
                </a:lnTo>
                <a:lnTo>
                  <a:pt x="173" y="315"/>
                </a:lnTo>
                <a:lnTo>
                  <a:pt x="198" y="193"/>
                </a:lnTo>
                <a:lnTo>
                  <a:pt x="223" y="131"/>
                </a:lnTo>
                <a:lnTo>
                  <a:pt x="248" y="108"/>
                </a:lnTo>
                <a:lnTo>
                  <a:pt x="272" y="101"/>
                </a:lnTo>
                <a:lnTo>
                  <a:pt x="297" y="79"/>
                </a:lnTo>
                <a:lnTo>
                  <a:pt x="322" y="65"/>
                </a:lnTo>
                <a:lnTo>
                  <a:pt x="347" y="93"/>
                </a:lnTo>
                <a:lnTo>
                  <a:pt x="371" y="171"/>
                </a:lnTo>
                <a:lnTo>
                  <a:pt x="396" y="172"/>
                </a:lnTo>
                <a:lnTo>
                  <a:pt x="421" y="170"/>
                </a:lnTo>
                <a:lnTo>
                  <a:pt x="446" y="105"/>
                </a:lnTo>
                <a:lnTo>
                  <a:pt x="470" y="114"/>
                </a:lnTo>
                <a:lnTo>
                  <a:pt x="495" y="147"/>
                </a:lnTo>
                <a:lnTo>
                  <a:pt x="520" y="224"/>
                </a:lnTo>
                <a:lnTo>
                  <a:pt x="545" y="287"/>
                </a:lnTo>
                <a:lnTo>
                  <a:pt x="569" y="369"/>
                </a:lnTo>
                <a:lnTo>
                  <a:pt x="594" y="440"/>
                </a:lnTo>
                <a:lnTo>
                  <a:pt x="619" y="441"/>
                </a:lnTo>
                <a:lnTo>
                  <a:pt x="644" y="447"/>
                </a:lnTo>
                <a:lnTo>
                  <a:pt x="668" y="460"/>
                </a:lnTo>
                <a:lnTo>
                  <a:pt x="693" y="448"/>
                </a:lnTo>
                <a:lnTo>
                  <a:pt x="718" y="429"/>
                </a:lnTo>
                <a:lnTo>
                  <a:pt x="742" y="404"/>
                </a:lnTo>
                <a:lnTo>
                  <a:pt x="767" y="270"/>
                </a:lnTo>
                <a:lnTo>
                  <a:pt x="792" y="161"/>
                </a:lnTo>
                <a:lnTo>
                  <a:pt x="816" y="91"/>
                </a:lnTo>
                <a:lnTo>
                  <a:pt x="840" y="85"/>
                </a:lnTo>
                <a:lnTo>
                  <a:pt x="865" y="63"/>
                </a:lnTo>
                <a:lnTo>
                  <a:pt x="890" y="35"/>
                </a:lnTo>
                <a:lnTo>
                  <a:pt x="915" y="20"/>
                </a:lnTo>
                <a:lnTo>
                  <a:pt x="939" y="65"/>
                </a:lnTo>
                <a:lnTo>
                  <a:pt x="964" y="110"/>
                </a:lnTo>
                <a:lnTo>
                  <a:pt x="989" y="146"/>
                </a:lnTo>
                <a:lnTo>
                  <a:pt x="1014" y="150"/>
                </a:lnTo>
                <a:lnTo>
                  <a:pt x="1038" y="83"/>
                </a:lnTo>
                <a:lnTo>
                  <a:pt x="1063" y="85"/>
                </a:lnTo>
                <a:lnTo>
                  <a:pt x="1088" y="127"/>
                </a:lnTo>
                <a:lnTo>
                  <a:pt x="1113" y="204"/>
                </a:lnTo>
                <a:lnTo>
                  <a:pt x="1137" y="281"/>
                </a:lnTo>
                <a:lnTo>
                  <a:pt x="1162" y="353"/>
                </a:lnTo>
                <a:lnTo>
                  <a:pt x="1187" y="400"/>
                </a:lnTo>
                <a:lnTo>
                  <a:pt x="1212" y="441"/>
                </a:lnTo>
                <a:lnTo>
                  <a:pt x="1236" y="452"/>
                </a:lnTo>
                <a:lnTo>
                  <a:pt x="1261" y="442"/>
                </a:lnTo>
                <a:lnTo>
                  <a:pt x="1286" y="447"/>
                </a:lnTo>
                <a:lnTo>
                  <a:pt x="1311" y="430"/>
                </a:lnTo>
                <a:lnTo>
                  <a:pt x="1335" y="390"/>
                </a:lnTo>
                <a:lnTo>
                  <a:pt x="1360" y="251"/>
                </a:lnTo>
                <a:lnTo>
                  <a:pt x="1385" y="141"/>
                </a:lnTo>
                <a:lnTo>
                  <a:pt x="1409" y="72"/>
                </a:lnTo>
                <a:lnTo>
                  <a:pt x="1434" y="53"/>
                </a:lnTo>
                <a:lnTo>
                  <a:pt x="1459" y="35"/>
                </a:lnTo>
                <a:lnTo>
                  <a:pt x="1484" y="0"/>
                </a:lnTo>
                <a:lnTo>
                  <a:pt x="1508" y="6"/>
                </a:lnTo>
                <a:lnTo>
                  <a:pt x="1533" y="35"/>
                </a:lnTo>
                <a:lnTo>
                  <a:pt x="1558" y="51"/>
                </a:lnTo>
                <a:lnTo>
                  <a:pt x="1583" y="83"/>
                </a:lnTo>
                <a:lnTo>
                  <a:pt x="1607" y="91"/>
                </a:lnTo>
                <a:lnTo>
                  <a:pt x="1632" y="54"/>
                </a:lnTo>
                <a:lnTo>
                  <a:pt x="1657" y="64"/>
                </a:lnTo>
                <a:lnTo>
                  <a:pt x="1681" y="111"/>
                </a:lnTo>
                <a:lnTo>
                  <a:pt x="1706" y="186"/>
                </a:lnTo>
                <a:lnTo>
                  <a:pt x="1730" y="259"/>
                </a:lnTo>
                <a:lnTo>
                  <a:pt x="1755" y="328"/>
                </a:lnTo>
                <a:lnTo>
                  <a:pt x="1780" y="384"/>
                </a:lnTo>
                <a:lnTo>
                  <a:pt x="1804" y="412"/>
                </a:lnTo>
                <a:lnTo>
                  <a:pt x="1829" y="431"/>
                </a:lnTo>
                <a:lnTo>
                  <a:pt x="1854" y="435"/>
                </a:lnTo>
                <a:lnTo>
                  <a:pt x="1879" y="429"/>
                </a:lnTo>
                <a:lnTo>
                  <a:pt x="1903" y="405"/>
                </a:lnTo>
                <a:lnTo>
                  <a:pt x="1928" y="354"/>
                </a:lnTo>
                <a:lnTo>
                  <a:pt x="1953" y="243"/>
                </a:lnTo>
                <a:lnTo>
                  <a:pt x="1977" y="131"/>
                </a:lnTo>
                <a:lnTo>
                  <a:pt x="2002" y="64"/>
                </a:lnTo>
                <a:lnTo>
                  <a:pt x="2027" y="47"/>
                </a:lnTo>
                <a:lnTo>
                  <a:pt x="2052" y="31"/>
                </a:lnTo>
                <a:lnTo>
                  <a:pt x="2076" y="10"/>
                </a:lnTo>
                <a:lnTo>
                  <a:pt x="2101" y="10"/>
                </a:lnTo>
                <a:lnTo>
                  <a:pt x="2126" y="31"/>
                </a:lnTo>
                <a:lnTo>
                  <a:pt x="2151" y="72"/>
                </a:lnTo>
                <a:lnTo>
                  <a:pt x="2175" y="82"/>
                </a:lnTo>
                <a:lnTo>
                  <a:pt x="2200" y="86"/>
                </a:lnTo>
                <a:lnTo>
                  <a:pt x="2225" y="46"/>
                </a:lnTo>
                <a:lnTo>
                  <a:pt x="2250" y="53"/>
                </a:lnTo>
                <a:lnTo>
                  <a:pt x="2274" y="96"/>
                </a:lnTo>
                <a:lnTo>
                  <a:pt x="2299" y="179"/>
                </a:lnTo>
                <a:lnTo>
                  <a:pt x="2324" y="250"/>
                </a:lnTo>
                <a:lnTo>
                  <a:pt x="2349" y="322"/>
                </a:lnTo>
                <a:lnTo>
                  <a:pt x="2373" y="393"/>
                </a:lnTo>
                <a:lnTo>
                  <a:pt x="2398" y="439"/>
                </a:lnTo>
                <a:lnTo>
                  <a:pt x="2423" y="445"/>
                </a:lnTo>
                <a:lnTo>
                  <a:pt x="2448" y="459"/>
                </a:lnTo>
                <a:lnTo>
                  <a:pt x="2472" y="448"/>
                </a:lnTo>
                <a:lnTo>
                  <a:pt x="2497" y="411"/>
                </a:lnTo>
                <a:lnTo>
                  <a:pt x="2522" y="355"/>
                </a:lnTo>
                <a:lnTo>
                  <a:pt x="2546" y="243"/>
                </a:lnTo>
                <a:lnTo>
                  <a:pt x="2571" y="137"/>
                </a:lnTo>
                <a:lnTo>
                  <a:pt x="2596" y="70"/>
                </a:lnTo>
                <a:lnTo>
                  <a:pt x="2620" y="52"/>
                </a:lnTo>
                <a:lnTo>
                  <a:pt x="2644" y="34"/>
                </a:lnTo>
                <a:lnTo>
                  <a:pt x="2669" y="28"/>
                </a:lnTo>
                <a:lnTo>
                  <a:pt x="2694" y="42"/>
                </a:lnTo>
                <a:lnTo>
                  <a:pt x="2719" y="63"/>
                </a:lnTo>
                <a:lnTo>
                  <a:pt x="2743" y="98"/>
                </a:lnTo>
                <a:lnTo>
                  <a:pt x="2768" y="107"/>
                </a:lnTo>
                <a:lnTo>
                  <a:pt x="2793" y="93"/>
                </a:lnTo>
                <a:lnTo>
                  <a:pt x="2818" y="56"/>
                </a:lnTo>
                <a:lnTo>
                  <a:pt x="2842" y="80"/>
                </a:lnTo>
                <a:lnTo>
                  <a:pt x="2867" y="132"/>
                </a:lnTo>
                <a:lnTo>
                  <a:pt x="2892" y="216"/>
                </a:lnTo>
                <a:lnTo>
                  <a:pt x="2917" y="297"/>
                </a:lnTo>
                <a:lnTo>
                  <a:pt x="2941" y="357"/>
                </a:lnTo>
                <a:lnTo>
                  <a:pt x="2966" y="413"/>
                </a:lnTo>
                <a:lnTo>
                  <a:pt x="2991" y="478"/>
                </a:lnTo>
                <a:lnTo>
                  <a:pt x="3016" y="548"/>
                </a:lnTo>
                <a:lnTo>
                  <a:pt x="3040" y="528"/>
                </a:lnTo>
                <a:lnTo>
                  <a:pt x="3065" y="521"/>
                </a:lnTo>
                <a:lnTo>
                  <a:pt x="3090" y="525"/>
                </a:lnTo>
                <a:lnTo>
                  <a:pt x="3115" y="513"/>
                </a:lnTo>
                <a:lnTo>
                  <a:pt x="3139" y="516"/>
                </a:lnTo>
                <a:lnTo>
                  <a:pt x="3164" y="467"/>
                </a:lnTo>
                <a:lnTo>
                  <a:pt x="3189" y="403"/>
                </a:lnTo>
                <a:lnTo>
                  <a:pt x="3213" y="348"/>
                </a:lnTo>
                <a:lnTo>
                  <a:pt x="3238" y="313"/>
                </a:lnTo>
                <a:lnTo>
                  <a:pt x="3263" y="265"/>
                </a:lnTo>
                <a:lnTo>
                  <a:pt x="3288" y="264"/>
                </a:lnTo>
                <a:lnTo>
                  <a:pt x="3312" y="269"/>
                </a:lnTo>
                <a:lnTo>
                  <a:pt x="3337" y="342"/>
                </a:lnTo>
                <a:lnTo>
                  <a:pt x="3362" y="357"/>
                </a:lnTo>
                <a:lnTo>
                  <a:pt x="3387" y="334"/>
                </a:lnTo>
                <a:lnTo>
                  <a:pt x="3411" y="270"/>
                </a:lnTo>
                <a:lnTo>
                  <a:pt x="3436" y="274"/>
                </a:lnTo>
                <a:lnTo>
                  <a:pt x="3461" y="320"/>
                </a:lnTo>
                <a:lnTo>
                  <a:pt x="3485" y="389"/>
                </a:lnTo>
                <a:lnTo>
                  <a:pt x="3510" y="445"/>
                </a:lnTo>
                <a:lnTo>
                  <a:pt x="3534" y="483"/>
                </a:lnTo>
                <a:lnTo>
                  <a:pt x="3559" y="539"/>
                </a:lnTo>
                <a:lnTo>
                  <a:pt x="3584" y="592"/>
                </a:lnTo>
                <a:lnTo>
                  <a:pt x="3608" y="605"/>
                </a:lnTo>
                <a:lnTo>
                  <a:pt x="3633" y="608"/>
                </a:lnTo>
                <a:lnTo>
                  <a:pt x="3658" y="593"/>
                </a:lnTo>
                <a:lnTo>
                  <a:pt x="3683" y="573"/>
                </a:lnTo>
                <a:lnTo>
                  <a:pt x="3707" y="584"/>
                </a:lnTo>
                <a:lnTo>
                  <a:pt x="3732" y="607"/>
                </a:lnTo>
                <a:lnTo>
                  <a:pt x="3757" y="573"/>
                </a:lnTo>
                <a:lnTo>
                  <a:pt x="3781" y="528"/>
                </a:lnTo>
                <a:lnTo>
                  <a:pt x="3806" y="456"/>
                </a:lnTo>
                <a:lnTo>
                  <a:pt x="3831" y="390"/>
                </a:lnTo>
                <a:lnTo>
                  <a:pt x="3856" y="340"/>
                </a:lnTo>
                <a:lnTo>
                  <a:pt x="3880" y="347"/>
                </a:lnTo>
                <a:lnTo>
                  <a:pt x="3905" y="372"/>
                </a:lnTo>
                <a:lnTo>
                  <a:pt x="3930" y="405"/>
                </a:lnTo>
                <a:lnTo>
                  <a:pt x="3955" y="403"/>
                </a:lnTo>
                <a:lnTo>
                  <a:pt x="3979" y="368"/>
                </a:lnTo>
                <a:lnTo>
                  <a:pt x="4004" y="301"/>
                </a:lnTo>
                <a:lnTo>
                  <a:pt x="4029" y="293"/>
                </a:lnTo>
                <a:lnTo>
                  <a:pt x="4054" y="318"/>
                </a:lnTo>
                <a:lnTo>
                  <a:pt x="4078" y="381"/>
                </a:lnTo>
                <a:lnTo>
                  <a:pt x="4103" y="421"/>
                </a:lnTo>
                <a:lnTo>
                  <a:pt x="4128" y="454"/>
                </a:lnTo>
                <a:lnTo>
                  <a:pt x="4153" y="500"/>
                </a:lnTo>
                <a:lnTo>
                  <a:pt x="4153" y="737"/>
                </a:lnTo>
                <a:lnTo>
                  <a:pt x="4128" y="756"/>
                </a:lnTo>
                <a:lnTo>
                  <a:pt x="4103" y="752"/>
                </a:lnTo>
                <a:lnTo>
                  <a:pt x="4078" y="728"/>
                </a:lnTo>
                <a:lnTo>
                  <a:pt x="4054" y="723"/>
                </a:lnTo>
                <a:lnTo>
                  <a:pt x="4029" y="708"/>
                </a:lnTo>
                <a:lnTo>
                  <a:pt x="4004" y="727"/>
                </a:lnTo>
                <a:lnTo>
                  <a:pt x="3979" y="751"/>
                </a:lnTo>
                <a:lnTo>
                  <a:pt x="3955" y="719"/>
                </a:lnTo>
                <a:lnTo>
                  <a:pt x="3930" y="633"/>
                </a:lnTo>
                <a:lnTo>
                  <a:pt x="3905" y="550"/>
                </a:lnTo>
                <a:lnTo>
                  <a:pt x="3880" y="532"/>
                </a:lnTo>
                <a:lnTo>
                  <a:pt x="3856" y="540"/>
                </a:lnTo>
                <a:lnTo>
                  <a:pt x="3831" y="580"/>
                </a:lnTo>
                <a:lnTo>
                  <a:pt x="3806" y="643"/>
                </a:lnTo>
                <a:lnTo>
                  <a:pt x="3781" y="726"/>
                </a:lnTo>
                <a:lnTo>
                  <a:pt x="3757" y="794"/>
                </a:lnTo>
                <a:lnTo>
                  <a:pt x="3732" y="813"/>
                </a:lnTo>
                <a:lnTo>
                  <a:pt x="3707" y="817"/>
                </a:lnTo>
                <a:lnTo>
                  <a:pt x="3683" y="823"/>
                </a:lnTo>
                <a:lnTo>
                  <a:pt x="3658" y="830"/>
                </a:lnTo>
                <a:lnTo>
                  <a:pt x="3633" y="840"/>
                </a:lnTo>
                <a:lnTo>
                  <a:pt x="3608" y="845"/>
                </a:lnTo>
                <a:lnTo>
                  <a:pt x="3584" y="837"/>
                </a:lnTo>
                <a:lnTo>
                  <a:pt x="3559" y="823"/>
                </a:lnTo>
                <a:lnTo>
                  <a:pt x="3534" y="804"/>
                </a:lnTo>
                <a:lnTo>
                  <a:pt x="3510" y="790"/>
                </a:lnTo>
                <a:lnTo>
                  <a:pt x="3485" y="761"/>
                </a:lnTo>
                <a:lnTo>
                  <a:pt x="3461" y="725"/>
                </a:lnTo>
                <a:lnTo>
                  <a:pt x="3436" y="696"/>
                </a:lnTo>
                <a:lnTo>
                  <a:pt x="3411" y="709"/>
                </a:lnTo>
                <a:lnTo>
                  <a:pt x="3387" y="747"/>
                </a:lnTo>
                <a:lnTo>
                  <a:pt x="3362" y="685"/>
                </a:lnTo>
                <a:lnTo>
                  <a:pt x="3337" y="537"/>
                </a:lnTo>
                <a:lnTo>
                  <a:pt x="3312" y="427"/>
                </a:lnTo>
                <a:lnTo>
                  <a:pt x="3288" y="386"/>
                </a:lnTo>
                <a:lnTo>
                  <a:pt x="3263" y="416"/>
                </a:lnTo>
                <a:lnTo>
                  <a:pt x="3238" y="487"/>
                </a:lnTo>
                <a:lnTo>
                  <a:pt x="3213" y="569"/>
                </a:lnTo>
                <a:lnTo>
                  <a:pt x="3189" y="645"/>
                </a:lnTo>
                <a:lnTo>
                  <a:pt x="3164" y="673"/>
                </a:lnTo>
                <a:lnTo>
                  <a:pt x="3139" y="651"/>
                </a:lnTo>
                <a:lnTo>
                  <a:pt x="3115" y="623"/>
                </a:lnTo>
                <a:lnTo>
                  <a:pt x="3090" y="613"/>
                </a:lnTo>
                <a:lnTo>
                  <a:pt x="3065" y="605"/>
                </a:lnTo>
                <a:lnTo>
                  <a:pt x="3040" y="599"/>
                </a:lnTo>
                <a:lnTo>
                  <a:pt x="3016" y="573"/>
                </a:lnTo>
                <a:lnTo>
                  <a:pt x="2991" y="557"/>
                </a:lnTo>
                <a:lnTo>
                  <a:pt x="2966" y="523"/>
                </a:lnTo>
                <a:lnTo>
                  <a:pt x="2941" y="472"/>
                </a:lnTo>
                <a:lnTo>
                  <a:pt x="2917" y="404"/>
                </a:lnTo>
                <a:lnTo>
                  <a:pt x="2892" y="340"/>
                </a:lnTo>
                <a:lnTo>
                  <a:pt x="2867" y="277"/>
                </a:lnTo>
                <a:lnTo>
                  <a:pt x="2842" y="264"/>
                </a:lnTo>
                <a:lnTo>
                  <a:pt x="2818" y="269"/>
                </a:lnTo>
                <a:lnTo>
                  <a:pt x="2793" y="326"/>
                </a:lnTo>
                <a:lnTo>
                  <a:pt x="2768" y="338"/>
                </a:lnTo>
                <a:lnTo>
                  <a:pt x="2743" y="291"/>
                </a:lnTo>
                <a:lnTo>
                  <a:pt x="2719" y="237"/>
                </a:lnTo>
                <a:lnTo>
                  <a:pt x="2694" y="215"/>
                </a:lnTo>
                <a:lnTo>
                  <a:pt x="2669" y="212"/>
                </a:lnTo>
                <a:lnTo>
                  <a:pt x="2644" y="244"/>
                </a:lnTo>
                <a:lnTo>
                  <a:pt x="2620" y="305"/>
                </a:lnTo>
                <a:lnTo>
                  <a:pt x="2596" y="409"/>
                </a:lnTo>
                <a:lnTo>
                  <a:pt x="2571" y="493"/>
                </a:lnTo>
                <a:lnTo>
                  <a:pt x="2546" y="566"/>
                </a:lnTo>
                <a:lnTo>
                  <a:pt x="2522" y="615"/>
                </a:lnTo>
                <a:lnTo>
                  <a:pt x="2497" y="647"/>
                </a:lnTo>
                <a:lnTo>
                  <a:pt x="2472" y="682"/>
                </a:lnTo>
                <a:lnTo>
                  <a:pt x="2448" y="681"/>
                </a:lnTo>
                <a:lnTo>
                  <a:pt x="2423" y="667"/>
                </a:lnTo>
                <a:lnTo>
                  <a:pt x="2398" y="653"/>
                </a:lnTo>
                <a:lnTo>
                  <a:pt x="2373" y="668"/>
                </a:lnTo>
                <a:lnTo>
                  <a:pt x="2349" y="680"/>
                </a:lnTo>
                <a:lnTo>
                  <a:pt x="2324" y="704"/>
                </a:lnTo>
                <a:lnTo>
                  <a:pt x="2299" y="713"/>
                </a:lnTo>
                <a:lnTo>
                  <a:pt x="2274" y="709"/>
                </a:lnTo>
                <a:lnTo>
                  <a:pt x="2250" y="716"/>
                </a:lnTo>
                <a:lnTo>
                  <a:pt x="2225" y="731"/>
                </a:lnTo>
                <a:lnTo>
                  <a:pt x="2200" y="764"/>
                </a:lnTo>
                <a:lnTo>
                  <a:pt x="2175" y="743"/>
                </a:lnTo>
                <a:lnTo>
                  <a:pt x="2151" y="705"/>
                </a:lnTo>
                <a:lnTo>
                  <a:pt x="2126" y="659"/>
                </a:lnTo>
                <a:lnTo>
                  <a:pt x="2101" y="639"/>
                </a:lnTo>
                <a:lnTo>
                  <a:pt x="2076" y="650"/>
                </a:lnTo>
                <a:lnTo>
                  <a:pt x="2052" y="696"/>
                </a:lnTo>
                <a:lnTo>
                  <a:pt x="2027" y="748"/>
                </a:lnTo>
                <a:lnTo>
                  <a:pt x="2002" y="784"/>
                </a:lnTo>
                <a:lnTo>
                  <a:pt x="1977" y="800"/>
                </a:lnTo>
                <a:lnTo>
                  <a:pt x="1953" y="849"/>
                </a:lnTo>
                <a:lnTo>
                  <a:pt x="1928" y="882"/>
                </a:lnTo>
                <a:lnTo>
                  <a:pt x="1903" y="886"/>
                </a:lnTo>
                <a:lnTo>
                  <a:pt x="1879" y="887"/>
                </a:lnTo>
                <a:lnTo>
                  <a:pt x="1854" y="886"/>
                </a:lnTo>
                <a:lnTo>
                  <a:pt x="1829" y="890"/>
                </a:lnTo>
                <a:lnTo>
                  <a:pt x="1804" y="893"/>
                </a:lnTo>
                <a:lnTo>
                  <a:pt x="1780" y="893"/>
                </a:lnTo>
                <a:lnTo>
                  <a:pt x="1755" y="886"/>
                </a:lnTo>
                <a:lnTo>
                  <a:pt x="1730" y="884"/>
                </a:lnTo>
                <a:lnTo>
                  <a:pt x="1706" y="861"/>
                </a:lnTo>
                <a:lnTo>
                  <a:pt x="1681" y="834"/>
                </a:lnTo>
                <a:lnTo>
                  <a:pt x="1657" y="813"/>
                </a:lnTo>
                <a:lnTo>
                  <a:pt x="1632" y="806"/>
                </a:lnTo>
                <a:lnTo>
                  <a:pt x="1607" y="807"/>
                </a:lnTo>
                <a:lnTo>
                  <a:pt x="1583" y="777"/>
                </a:lnTo>
                <a:lnTo>
                  <a:pt x="1558" y="698"/>
                </a:lnTo>
                <a:lnTo>
                  <a:pt x="1533" y="625"/>
                </a:lnTo>
                <a:lnTo>
                  <a:pt x="1508" y="588"/>
                </a:lnTo>
                <a:lnTo>
                  <a:pt x="1484" y="591"/>
                </a:lnTo>
                <a:lnTo>
                  <a:pt x="1459" y="619"/>
                </a:lnTo>
                <a:lnTo>
                  <a:pt x="1434" y="678"/>
                </a:lnTo>
                <a:lnTo>
                  <a:pt x="1409" y="763"/>
                </a:lnTo>
                <a:lnTo>
                  <a:pt x="1385" y="807"/>
                </a:lnTo>
                <a:lnTo>
                  <a:pt x="1360" y="849"/>
                </a:lnTo>
                <a:lnTo>
                  <a:pt x="1335" y="882"/>
                </a:lnTo>
                <a:lnTo>
                  <a:pt x="1311" y="888"/>
                </a:lnTo>
                <a:lnTo>
                  <a:pt x="1286" y="883"/>
                </a:lnTo>
                <a:lnTo>
                  <a:pt x="1261" y="877"/>
                </a:lnTo>
                <a:lnTo>
                  <a:pt x="1236" y="875"/>
                </a:lnTo>
                <a:lnTo>
                  <a:pt x="1212" y="869"/>
                </a:lnTo>
                <a:lnTo>
                  <a:pt x="1187" y="862"/>
                </a:lnTo>
                <a:lnTo>
                  <a:pt x="1162" y="846"/>
                </a:lnTo>
                <a:lnTo>
                  <a:pt x="1137" y="822"/>
                </a:lnTo>
                <a:lnTo>
                  <a:pt x="1113" y="780"/>
                </a:lnTo>
                <a:lnTo>
                  <a:pt x="1088" y="753"/>
                </a:lnTo>
                <a:lnTo>
                  <a:pt x="1063" y="742"/>
                </a:lnTo>
                <a:lnTo>
                  <a:pt x="1038" y="744"/>
                </a:lnTo>
                <a:lnTo>
                  <a:pt x="1014" y="743"/>
                </a:lnTo>
                <a:lnTo>
                  <a:pt x="989" y="643"/>
                </a:lnTo>
                <a:lnTo>
                  <a:pt x="964" y="460"/>
                </a:lnTo>
                <a:lnTo>
                  <a:pt x="939" y="289"/>
                </a:lnTo>
                <a:lnTo>
                  <a:pt x="915" y="207"/>
                </a:lnTo>
                <a:lnTo>
                  <a:pt x="890" y="210"/>
                </a:lnTo>
                <a:lnTo>
                  <a:pt x="865" y="288"/>
                </a:lnTo>
                <a:lnTo>
                  <a:pt x="840" y="414"/>
                </a:lnTo>
                <a:lnTo>
                  <a:pt x="816" y="550"/>
                </a:lnTo>
                <a:lnTo>
                  <a:pt x="792" y="629"/>
                </a:lnTo>
                <a:lnTo>
                  <a:pt x="767" y="674"/>
                </a:lnTo>
                <a:lnTo>
                  <a:pt x="742" y="674"/>
                </a:lnTo>
                <a:lnTo>
                  <a:pt x="718" y="653"/>
                </a:lnTo>
                <a:lnTo>
                  <a:pt x="693" y="629"/>
                </a:lnTo>
                <a:lnTo>
                  <a:pt x="668" y="608"/>
                </a:lnTo>
                <a:lnTo>
                  <a:pt x="644" y="597"/>
                </a:lnTo>
                <a:lnTo>
                  <a:pt x="619" y="584"/>
                </a:lnTo>
                <a:lnTo>
                  <a:pt x="594" y="577"/>
                </a:lnTo>
                <a:lnTo>
                  <a:pt x="569" y="586"/>
                </a:lnTo>
                <a:lnTo>
                  <a:pt x="545" y="592"/>
                </a:lnTo>
                <a:lnTo>
                  <a:pt x="520" y="605"/>
                </a:lnTo>
                <a:lnTo>
                  <a:pt x="495" y="610"/>
                </a:lnTo>
                <a:lnTo>
                  <a:pt x="470" y="625"/>
                </a:lnTo>
                <a:lnTo>
                  <a:pt x="446" y="671"/>
                </a:lnTo>
                <a:lnTo>
                  <a:pt x="421" y="702"/>
                </a:lnTo>
                <a:lnTo>
                  <a:pt x="396" y="571"/>
                </a:lnTo>
                <a:lnTo>
                  <a:pt x="371" y="341"/>
                </a:lnTo>
                <a:lnTo>
                  <a:pt x="347" y="188"/>
                </a:lnTo>
                <a:lnTo>
                  <a:pt x="322" y="154"/>
                </a:lnTo>
                <a:lnTo>
                  <a:pt x="297" y="215"/>
                </a:lnTo>
                <a:lnTo>
                  <a:pt x="272" y="346"/>
                </a:lnTo>
                <a:lnTo>
                  <a:pt x="248" y="506"/>
                </a:lnTo>
                <a:lnTo>
                  <a:pt x="223" y="627"/>
                </a:lnTo>
                <a:lnTo>
                  <a:pt x="198" y="727"/>
                </a:lnTo>
                <a:lnTo>
                  <a:pt x="173" y="777"/>
                </a:lnTo>
                <a:lnTo>
                  <a:pt x="149" y="802"/>
                </a:lnTo>
                <a:lnTo>
                  <a:pt x="124" y="796"/>
                </a:lnTo>
                <a:lnTo>
                  <a:pt x="99" y="784"/>
                </a:lnTo>
                <a:lnTo>
                  <a:pt x="75" y="769"/>
                </a:lnTo>
                <a:lnTo>
                  <a:pt x="50" y="747"/>
                </a:lnTo>
                <a:lnTo>
                  <a:pt x="25" y="720"/>
                </a:lnTo>
                <a:lnTo>
                  <a:pt x="0" y="682"/>
                </a:lnTo>
                <a:lnTo>
                  <a:pt x="0" y="535"/>
                </a:lnTo>
                <a:close/>
              </a:path>
            </a:pathLst>
          </a:custGeom>
          <a:solidFill>
            <a:srgbClr val="D9D9D9"/>
          </a:solidFill>
          <a:ln w="63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6DF9092D-2C0D-ED86-434C-E191F7CF1BCB}"/>
              </a:ext>
            </a:extLst>
          </p:cNvPr>
          <p:cNvGrpSpPr/>
          <p:nvPr/>
        </p:nvGrpSpPr>
        <p:grpSpPr>
          <a:xfrm>
            <a:off x="9590839" y="2658884"/>
            <a:ext cx="1394416" cy="1723136"/>
            <a:chOff x="9857571" y="1785693"/>
            <a:chExt cx="1394416" cy="2165479"/>
          </a:xfrm>
        </p:grpSpPr>
        <p:grpSp>
          <p:nvGrpSpPr>
            <p:cNvPr id="147" name="Gruppieren 146">
              <a:extLst>
                <a:ext uri="{FF2B5EF4-FFF2-40B4-BE49-F238E27FC236}">
                  <a16:creationId xmlns:a16="http://schemas.microsoft.com/office/drawing/2014/main" id="{3E05D8D5-5154-2B08-1E14-C0186FDA5E6A}"/>
                </a:ext>
              </a:extLst>
            </p:cNvPr>
            <p:cNvGrpSpPr/>
            <p:nvPr/>
          </p:nvGrpSpPr>
          <p:grpSpPr>
            <a:xfrm>
              <a:off x="9857571" y="1785693"/>
              <a:ext cx="511781" cy="2165479"/>
              <a:chOff x="9994582" y="2472075"/>
              <a:chExt cx="511781" cy="2165479"/>
            </a:xfrm>
          </p:grpSpPr>
          <p:sp>
            <p:nvSpPr>
              <p:cNvPr id="149" name="Pfeil: nach oben und unten 148">
                <a:extLst>
                  <a:ext uri="{FF2B5EF4-FFF2-40B4-BE49-F238E27FC236}">
                    <a16:creationId xmlns:a16="http://schemas.microsoft.com/office/drawing/2014/main" id="{2AF700D0-ADD8-B725-49FB-EA4358C9EFC1}"/>
                  </a:ext>
                </a:extLst>
              </p:cNvPr>
              <p:cNvSpPr/>
              <p:nvPr/>
            </p:nvSpPr>
            <p:spPr>
              <a:xfrm>
                <a:off x="10193220" y="2472075"/>
                <a:ext cx="167716" cy="2140885"/>
              </a:xfrm>
              <a:prstGeom prst="upDownArrow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151" name="Gerader Verbinder 150">
                <a:extLst>
                  <a:ext uri="{FF2B5EF4-FFF2-40B4-BE49-F238E27FC236}">
                    <a16:creationId xmlns:a16="http://schemas.microsoft.com/office/drawing/2014/main" id="{03E6E05C-8F15-7E70-CD0C-061230CD2268}"/>
                  </a:ext>
                </a:extLst>
              </p:cNvPr>
              <p:cNvCxnSpPr/>
              <p:nvPr/>
            </p:nvCxnSpPr>
            <p:spPr>
              <a:xfrm>
                <a:off x="9994582" y="2480317"/>
                <a:ext cx="50266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r Verbinder 152">
                <a:extLst>
                  <a:ext uri="{FF2B5EF4-FFF2-40B4-BE49-F238E27FC236}">
                    <a16:creationId xmlns:a16="http://schemas.microsoft.com/office/drawing/2014/main" id="{7A5BF2BD-58DF-B88C-559D-0442BA8125C2}"/>
                  </a:ext>
                </a:extLst>
              </p:cNvPr>
              <p:cNvCxnSpPr/>
              <p:nvPr/>
            </p:nvCxnSpPr>
            <p:spPr>
              <a:xfrm>
                <a:off x="10003703" y="4637554"/>
                <a:ext cx="50266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Rectangle 44">
              <a:extLst>
                <a:ext uri="{FF2B5EF4-FFF2-40B4-BE49-F238E27FC236}">
                  <a16:creationId xmlns:a16="http://schemas.microsoft.com/office/drawing/2014/main" id="{4ADE7977-212C-D636-6F15-D37A39E30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370" y="2321850"/>
              <a:ext cx="996617" cy="10929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Defizit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b="1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50</a:t>
              </a:r>
              <a:r>
                <a:rPr lang="de-DE" sz="2400" b="1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 </a:t>
              </a:r>
              <a:r>
                <a:rPr lang="de-DE" sz="2000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GW</a:t>
              </a:r>
              <a:endParaRPr kumimoji="0" lang="de-DE" sz="2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9DCE7A5-F598-1DFF-483D-288CCC0518FA}"/>
              </a:ext>
            </a:extLst>
          </p:cNvPr>
          <p:cNvGrpSpPr/>
          <p:nvPr/>
        </p:nvGrpSpPr>
        <p:grpSpPr>
          <a:xfrm>
            <a:off x="8469474" y="2662184"/>
            <a:ext cx="3028858" cy="2875109"/>
            <a:chOff x="8469474" y="2662184"/>
            <a:chExt cx="3028858" cy="2875109"/>
          </a:xfrm>
        </p:grpSpPr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8610DB28-8DED-7F13-16A8-812FC0F6E5BC}"/>
                </a:ext>
              </a:extLst>
            </p:cNvPr>
            <p:cNvGrpSpPr/>
            <p:nvPr/>
          </p:nvGrpSpPr>
          <p:grpSpPr>
            <a:xfrm>
              <a:off x="8469474" y="2871738"/>
              <a:ext cx="3028858" cy="2665555"/>
              <a:chOff x="8481218" y="2881858"/>
              <a:chExt cx="3028858" cy="2665555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6B1FEF77-D2F8-54AA-95D8-2C5280386031}"/>
                  </a:ext>
                </a:extLst>
              </p:cNvPr>
              <p:cNvGrpSpPr/>
              <p:nvPr/>
            </p:nvGrpSpPr>
            <p:grpSpPr>
              <a:xfrm>
                <a:off x="8484995" y="2881858"/>
                <a:ext cx="3025081" cy="2665555"/>
                <a:chOff x="8478257" y="2896589"/>
                <a:chExt cx="3025081" cy="2665555"/>
              </a:xfrm>
            </p:grpSpPr>
            <p:sp>
              <p:nvSpPr>
                <p:cNvPr id="4" name="Freeform 18">
                  <a:extLst>
                    <a:ext uri="{FF2B5EF4-FFF2-40B4-BE49-F238E27FC236}">
                      <a16:creationId xmlns:a16="http://schemas.microsoft.com/office/drawing/2014/main" id="{7C0F40C3-9CB8-FE16-2329-0336BABE4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1218" y="2933310"/>
                  <a:ext cx="3022120" cy="2628834"/>
                </a:xfrm>
                <a:custGeom>
                  <a:avLst/>
                  <a:gdLst>
                    <a:gd name="T0" fmla="*/ 124 w 4153"/>
                    <a:gd name="T1" fmla="*/ 643 h 1292"/>
                    <a:gd name="T2" fmla="*/ 272 w 4153"/>
                    <a:gd name="T3" fmla="*/ 192 h 1292"/>
                    <a:gd name="T4" fmla="*/ 421 w 4153"/>
                    <a:gd name="T5" fmla="*/ 549 h 1292"/>
                    <a:gd name="T6" fmla="*/ 569 w 4153"/>
                    <a:gd name="T7" fmla="*/ 432 h 1292"/>
                    <a:gd name="T8" fmla="*/ 718 w 4153"/>
                    <a:gd name="T9" fmla="*/ 500 h 1292"/>
                    <a:gd name="T10" fmla="*/ 865 w 4153"/>
                    <a:gd name="T11" fmla="*/ 134 h 1292"/>
                    <a:gd name="T12" fmla="*/ 1014 w 4153"/>
                    <a:gd name="T13" fmla="*/ 589 h 1292"/>
                    <a:gd name="T14" fmla="*/ 1162 w 4153"/>
                    <a:gd name="T15" fmla="*/ 692 h 1292"/>
                    <a:gd name="T16" fmla="*/ 1311 w 4153"/>
                    <a:gd name="T17" fmla="*/ 734 h 1292"/>
                    <a:gd name="T18" fmla="*/ 1459 w 4153"/>
                    <a:gd name="T19" fmla="*/ 465 h 1292"/>
                    <a:gd name="T20" fmla="*/ 1607 w 4153"/>
                    <a:gd name="T21" fmla="*/ 654 h 1292"/>
                    <a:gd name="T22" fmla="*/ 1755 w 4153"/>
                    <a:gd name="T23" fmla="*/ 733 h 1292"/>
                    <a:gd name="T24" fmla="*/ 1903 w 4153"/>
                    <a:gd name="T25" fmla="*/ 732 h 1292"/>
                    <a:gd name="T26" fmla="*/ 2052 w 4153"/>
                    <a:gd name="T27" fmla="*/ 543 h 1292"/>
                    <a:gd name="T28" fmla="*/ 2200 w 4153"/>
                    <a:gd name="T29" fmla="*/ 610 h 1292"/>
                    <a:gd name="T30" fmla="*/ 2349 w 4153"/>
                    <a:gd name="T31" fmla="*/ 527 h 1292"/>
                    <a:gd name="T32" fmla="*/ 2497 w 4153"/>
                    <a:gd name="T33" fmla="*/ 493 h 1292"/>
                    <a:gd name="T34" fmla="*/ 2644 w 4153"/>
                    <a:gd name="T35" fmla="*/ 91 h 1292"/>
                    <a:gd name="T36" fmla="*/ 2793 w 4153"/>
                    <a:gd name="T37" fmla="*/ 173 h 1292"/>
                    <a:gd name="T38" fmla="*/ 2941 w 4153"/>
                    <a:gd name="T39" fmla="*/ 318 h 1292"/>
                    <a:gd name="T40" fmla="*/ 3090 w 4153"/>
                    <a:gd name="T41" fmla="*/ 459 h 1292"/>
                    <a:gd name="T42" fmla="*/ 3238 w 4153"/>
                    <a:gd name="T43" fmla="*/ 335 h 1292"/>
                    <a:gd name="T44" fmla="*/ 3387 w 4153"/>
                    <a:gd name="T45" fmla="*/ 593 h 1292"/>
                    <a:gd name="T46" fmla="*/ 3534 w 4153"/>
                    <a:gd name="T47" fmla="*/ 650 h 1292"/>
                    <a:gd name="T48" fmla="*/ 3683 w 4153"/>
                    <a:gd name="T49" fmla="*/ 670 h 1292"/>
                    <a:gd name="T50" fmla="*/ 3831 w 4153"/>
                    <a:gd name="T51" fmla="*/ 426 h 1292"/>
                    <a:gd name="T52" fmla="*/ 3979 w 4153"/>
                    <a:gd name="T53" fmla="*/ 598 h 1292"/>
                    <a:gd name="T54" fmla="*/ 4128 w 4153"/>
                    <a:gd name="T55" fmla="*/ 602 h 1292"/>
                    <a:gd name="T56" fmla="*/ 4054 w 4153"/>
                    <a:gd name="T57" fmla="*/ 1121 h 1292"/>
                    <a:gd name="T58" fmla="*/ 3905 w 4153"/>
                    <a:gd name="T59" fmla="*/ 949 h 1292"/>
                    <a:gd name="T60" fmla="*/ 3757 w 4153"/>
                    <a:gd name="T61" fmla="*/ 1193 h 1292"/>
                    <a:gd name="T62" fmla="*/ 3608 w 4153"/>
                    <a:gd name="T63" fmla="*/ 1243 h 1292"/>
                    <a:gd name="T64" fmla="*/ 3461 w 4153"/>
                    <a:gd name="T65" fmla="*/ 1124 h 1292"/>
                    <a:gd name="T66" fmla="*/ 3312 w 4153"/>
                    <a:gd name="T67" fmla="*/ 825 h 1292"/>
                    <a:gd name="T68" fmla="*/ 3164 w 4153"/>
                    <a:gd name="T69" fmla="*/ 1072 h 1292"/>
                    <a:gd name="T70" fmla="*/ 3016 w 4153"/>
                    <a:gd name="T71" fmla="*/ 968 h 1292"/>
                    <a:gd name="T72" fmla="*/ 2867 w 4153"/>
                    <a:gd name="T73" fmla="*/ 675 h 1292"/>
                    <a:gd name="T74" fmla="*/ 2719 w 4153"/>
                    <a:gd name="T75" fmla="*/ 636 h 1292"/>
                    <a:gd name="T76" fmla="*/ 2571 w 4153"/>
                    <a:gd name="T77" fmla="*/ 892 h 1292"/>
                    <a:gd name="T78" fmla="*/ 2423 w 4153"/>
                    <a:gd name="T79" fmla="*/ 1066 h 1292"/>
                    <a:gd name="T80" fmla="*/ 2274 w 4153"/>
                    <a:gd name="T81" fmla="*/ 1108 h 1292"/>
                    <a:gd name="T82" fmla="*/ 2126 w 4153"/>
                    <a:gd name="T83" fmla="*/ 1058 h 1292"/>
                    <a:gd name="T84" fmla="*/ 1977 w 4153"/>
                    <a:gd name="T85" fmla="*/ 1199 h 1292"/>
                    <a:gd name="T86" fmla="*/ 1829 w 4153"/>
                    <a:gd name="T87" fmla="*/ 1288 h 1292"/>
                    <a:gd name="T88" fmla="*/ 1681 w 4153"/>
                    <a:gd name="T89" fmla="*/ 1233 h 1292"/>
                    <a:gd name="T90" fmla="*/ 1533 w 4153"/>
                    <a:gd name="T91" fmla="*/ 1023 h 1292"/>
                    <a:gd name="T92" fmla="*/ 1385 w 4153"/>
                    <a:gd name="T93" fmla="*/ 1206 h 1292"/>
                    <a:gd name="T94" fmla="*/ 1236 w 4153"/>
                    <a:gd name="T95" fmla="*/ 1274 h 1292"/>
                    <a:gd name="T96" fmla="*/ 1088 w 4153"/>
                    <a:gd name="T97" fmla="*/ 1152 h 1292"/>
                    <a:gd name="T98" fmla="*/ 939 w 4153"/>
                    <a:gd name="T99" fmla="*/ 688 h 1292"/>
                    <a:gd name="T100" fmla="*/ 792 w 4153"/>
                    <a:gd name="T101" fmla="*/ 1028 h 1292"/>
                    <a:gd name="T102" fmla="*/ 644 w 4153"/>
                    <a:gd name="T103" fmla="*/ 995 h 1292"/>
                    <a:gd name="T104" fmla="*/ 495 w 4153"/>
                    <a:gd name="T105" fmla="*/ 1009 h 1292"/>
                    <a:gd name="T106" fmla="*/ 347 w 4153"/>
                    <a:gd name="T107" fmla="*/ 587 h 1292"/>
                    <a:gd name="T108" fmla="*/ 198 w 4153"/>
                    <a:gd name="T109" fmla="*/ 1127 h 1292"/>
                    <a:gd name="T110" fmla="*/ 50 w 4153"/>
                    <a:gd name="T111" fmla="*/ 1145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3" h="1292">
                      <a:moveTo>
                        <a:pt x="0" y="528"/>
                      </a:moveTo>
                      <a:lnTo>
                        <a:pt x="25" y="566"/>
                      </a:lnTo>
                      <a:lnTo>
                        <a:pt x="50" y="593"/>
                      </a:lnTo>
                      <a:lnTo>
                        <a:pt x="75" y="615"/>
                      </a:lnTo>
                      <a:lnTo>
                        <a:pt x="99" y="631"/>
                      </a:lnTo>
                      <a:lnTo>
                        <a:pt x="124" y="643"/>
                      </a:lnTo>
                      <a:lnTo>
                        <a:pt x="149" y="649"/>
                      </a:lnTo>
                      <a:lnTo>
                        <a:pt x="173" y="625"/>
                      </a:lnTo>
                      <a:lnTo>
                        <a:pt x="198" y="574"/>
                      </a:lnTo>
                      <a:lnTo>
                        <a:pt x="223" y="473"/>
                      </a:lnTo>
                      <a:lnTo>
                        <a:pt x="248" y="353"/>
                      </a:lnTo>
                      <a:lnTo>
                        <a:pt x="272" y="192"/>
                      </a:lnTo>
                      <a:lnTo>
                        <a:pt x="297" y="62"/>
                      </a:lnTo>
                      <a:lnTo>
                        <a:pt x="322" y="0"/>
                      </a:lnTo>
                      <a:lnTo>
                        <a:pt x="347" y="35"/>
                      </a:lnTo>
                      <a:lnTo>
                        <a:pt x="371" y="189"/>
                      </a:lnTo>
                      <a:lnTo>
                        <a:pt x="396" y="417"/>
                      </a:lnTo>
                      <a:lnTo>
                        <a:pt x="421" y="549"/>
                      </a:lnTo>
                      <a:lnTo>
                        <a:pt x="446" y="517"/>
                      </a:lnTo>
                      <a:lnTo>
                        <a:pt x="470" y="472"/>
                      </a:lnTo>
                      <a:lnTo>
                        <a:pt x="495" y="456"/>
                      </a:lnTo>
                      <a:lnTo>
                        <a:pt x="520" y="451"/>
                      </a:lnTo>
                      <a:lnTo>
                        <a:pt x="545" y="439"/>
                      </a:lnTo>
                      <a:lnTo>
                        <a:pt x="569" y="432"/>
                      </a:lnTo>
                      <a:lnTo>
                        <a:pt x="594" y="423"/>
                      </a:lnTo>
                      <a:lnTo>
                        <a:pt x="619" y="431"/>
                      </a:lnTo>
                      <a:lnTo>
                        <a:pt x="644" y="443"/>
                      </a:lnTo>
                      <a:lnTo>
                        <a:pt x="668" y="456"/>
                      </a:lnTo>
                      <a:lnTo>
                        <a:pt x="693" y="475"/>
                      </a:lnTo>
                      <a:lnTo>
                        <a:pt x="718" y="500"/>
                      </a:lnTo>
                      <a:lnTo>
                        <a:pt x="742" y="520"/>
                      </a:lnTo>
                      <a:lnTo>
                        <a:pt x="767" y="521"/>
                      </a:lnTo>
                      <a:lnTo>
                        <a:pt x="792" y="475"/>
                      </a:lnTo>
                      <a:lnTo>
                        <a:pt x="816" y="396"/>
                      </a:lnTo>
                      <a:lnTo>
                        <a:pt x="840" y="261"/>
                      </a:lnTo>
                      <a:lnTo>
                        <a:pt x="865" y="134"/>
                      </a:lnTo>
                      <a:lnTo>
                        <a:pt x="890" y="56"/>
                      </a:lnTo>
                      <a:lnTo>
                        <a:pt x="915" y="53"/>
                      </a:lnTo>
                      <a:lnTo>
                        <a:pt x="939" y="135"/>
                      </a:lnTo>
                      <a:lnTo>
                        <a:pt x="964" y="307"/>
                      </a:lnTo>
                      <a:lnTo>
                        <a:pt x="989" y="489"/>
                      </a:lnTo>
                      <a:lnTo>
                        <a:pt x="1014" y="589"/>
                      </a:lnTo>
                      <a:lnTo>
                        <a:pt x="1038" y="590"/>
                      </a:lnTo>
                      <a:lnTo>
                        <a:pt x="1063" y="589"/>
                      </a:lnTo>
                      <a:lnTo>
                        <a:pt x="1088" y="600"/>
                      </a:lnTo>
                      <a:lnTo>
                        <a:pt x="1113" y="627"/>
                      </a:lnTo>
                      <a:lnTo>
                        <a:pt x="1137" y="668"/>
                      </a:lnTo>
                      <a:lnTo>
                        <a:pt x="1162" y="692"/>
                      </a:lnTo>
                      <a:lnTo>
                        <a:pt x="1187" y="708"/>
                      </a:lnTo>
                      <a:lnTo>
                        <a:pt x="1212" y="715"/>
                      </a:lnTo>
                      <a:lnTo>
                        <a:pt x="1236" y="721"/>
                      </a:lnTo>
                      <a:lnTo>
                        <a:pt x="1261" y="723"/>
                      </a:lnTo>
                      <a:lnTo>
                        <a:pt x="1286" y="729"/>
                      </a:lnTo>
                      <a:lnTo>
                        <a:pt x="1311" y="734"/>
                      </a:lnTo>
                      <a:lnTo>
                        <a:pt x="1335" y="728"/>
                      </a:lnTo>
                      <a:lnTo>
                        <a:pt x="1360" y="696"/>
                      </a:lnTo>
                      <a:lnTo>
                        <a:pt x="1385" y="654"/>
                      </a:lnTo>
                      <a:lnTo>
                        <a:pt x="1409" y="609"/>
                      </a:lnTo>
                      <a:lnTo>
                        <a:pt x="1434" y="526"/>
                      </a:lnTo>
                      <a:lnTo>
                        <a:pt x="1459" y="465"/>
                      </a:lnTo>
                      <a:lnTo>
                        <a:pt x="1484" y="437"/>
                      </a:lnTo>
                      <a:lnTo>
                        <a:pt x="1508" y="435"/>
                      </a:lnTo>
                      <a:lnTo>
                        <a:pt x="1533" y="471"/>
                      </a:lnTo>
                      <a:lnTo>
                        <a:pt x="1558" y="544"/>
                      </a:lnTo>
                      <a:lnTo>
                        <a:pt x="1583" y="624"/>
                      </a:lnTo>
                      <a:lnTo>
                        <a:pt x="1607" y="654"/>
                      </a:lnTo>
                      <a:lnTo>
                        <a:pt x="1632" y="652"/>
                      </a:lnTo>
                      <a:lnTo>
                        <a:pt x="1657" y="659"/>
                      </a:lnTo>
                      <a:lnTo>
                        <a:pt x="1681" y="680"/>
                      </a:lnTo>
                      <a:lnTo>
                        <a:pt x="1706" y="708"/>
                      </a:lnTo>
                      <a:lnTo>
                        <a:pt x="1730" y="730"/>
                      </a:lnTo>
                      <a:lnTo>
                        <a:pt x="1755" y="733"/>
                      </a:lnTo>
                      <a:lnTo>
                        <a:pt x="1780" y="739"/>
                      </a:lnTo>
                      <a:lnTo>
                        <a:pt x="1804" y="740"/>
                      </a:lnTo>
                      <a:lnTo>
                        <a:pt x="1829" y="736"/>
                      </a:lnTo>
                      <a:lnTo>
                        <a:pt x="1854" y="732"/>
                      </a:lnTo>
                      <a:lnTo>
                        <a:pt x="1879" y="733"/>
                      </a:lnTo>
                      <a:lnTo>
                        <a:pt x="1903" y="732"/>
                      </a:lnTo>
                      <a:lnTo>
                        <a:pt x="1928" y="728"/>
                      </a:lnTo>
                      <a:lnTo>
                        <a:pt x="1953" y="696"/>
                      </a:lnTo>
                      <a:lnTo>
                        <a:pt x="1977" y="647"/>
                      </a:lnTo>
                      <a:lnTo>
                        <a:pt x="2002" y="631"/>
                      </a:lnTo>
                      <a:lnTo>
                        <a:pt x="2027" y="594"/>
                      </a:lnTo>
                      <a:lnTo>
                        <a:pt x="2052" y="543"/>
                      </a:lnTo>
                      <a:lnTo>
                        <a:pt x="2076" y="497"/>
                      </a:lnTo>
                      <a:lnTo>
                        <a:pt x="2101" y="485"/>
                      </a:lnTo>
                      <a:lnTo>
                        <a:pt x="2126" y="505"/>
                      </a:lnTo>
                      <a:lnTo>
                        <a:pt x="2151" y="552"/>
                      </a:lnTo>
                      <a:lnTo>
                        <a:pt x="2175" y="589"/>
                      </a:lnTo>
                      <a:lnTo>
                        <a:pt x="2200" y="610"/>
                      </a:lnTo>
                      <a:lnTo>
                        <a:pt x="2225" y="578"/>
                      </a:lnTo>
                      <a:lnTo>
                        <a:pt x="2250" y="562"/>
                      </a:lnTo>
                      <a:lnTo>
                        <a:pt x="2274" y="556"/>
                      </a:lnTo>
                      <a:lnTo>
                        <a:pt x="2299" y="559"/>
                      </a:lnTo>
                      <a:lnTo>
                        <a:pt x="2324" y="551"/>
                      </a:lnTo>
                      <a:lnTo>
                        <a:pt x="2349" y="527"/>
                      </a:lnTo>
                      <a:lnTo>
                        <a:pt x="2373" y="515"/>
                      </a:lnTo>
                      <a:lnTo>
                        <a:pt x="2398" y="500"/>
                      </a:lnTo>
                      <a:lnTo>
                        <a:pt x="2423" y="514"/>
                      </a:lnTo>
                      <a:lnTo>
                        <a:pt x="2448" y="528"/>
                      </a:lnTo>
                      <a:lnTo>
                        <a:pt x="2472" y="528"/>
                      </a:lnTo>
                      <a:lnTo>
                        <a:pt x="2497" y="493"/>
                      </a:lnTo>
                      <a:lnTo>
                        <a:pt x="2522" y="461"/>
                      </a:lnTo>
                      <a:lnTo>
                        <a:pt x="2546" y="412"/>
                      </a:lnTo>
                      <a:lnTo>
                        <a:pt x="2571" y="339"/>
                      </a:lnTo>
                      <a:lnTo>
                        <a:pt x="2596" y="256"/>
                      </a:lnTo>
                      <a:lnTo>
                        <a:pt x="2620" y="151"/>
                      </a:lnTo>
                      <a:lnTo>
                        <a:pt x="2644" y="91"/>
                      </a:lnTo>
                      <a:lnTo>
                        <a:pt x="2669" y="58"/>
                      </a:lnTo>
                      <a:lnTo>
                        <a:pt x="2694" y="61"/>
                      </a:lnTo>
                      <a:lnTo>
                        <a:pt x="2719" y="84"/>
                      </a:lnTo>
                      <a:lnTo>
                        <a:pt x="2743" y="137"/>
                      </a:lnTo>
                      <a:lnTo>
                        <a:pt x="2768" y="184"/>
                      </a:lnTo>
                      <a:lnTo>
                        <a:pt x="2793" y="173"/>
                      </a:lnTo>
                      <a:lnTo>
                        <a:pt x="2818" y="116"/>
                      </a:lnTo>
                      <a:lnTo>
                        <a:pt x="2842" y="110"/>
                      </a:lnTo>
                      <a:lnTo>
                        <a:pt x="2867" y="123"/>
                      </a:lnTo>
                      <a:lnTo>
                        <a:pt x="2892" y="188"/>
                      </a:lnTo>
                      <a:lnTo>
                        <a:pt x="2917" y="250"/>
                      </a:lnTo>
                      <a:lnTo>
                        <a:pt x="2941" y="318"/>
                      </a:lnTo>
                      <a:lnTo>
                        <a:pt x="2966" y="369"/>
                      </a:lnTo>
                      <a:lnTo>
                        <a:pt x="2991" y="404"/>
                      </a:lnTo>
                      <a:lnTo>
                        <a:pt x="3016" y="416"/>
                      </a:lnTo>
                      <a:lnTo>
                        <a:pt x="3040" y="445"/>
                      </a:lnTo>
                      <a:lnTo>
                        <a:pt x="3065" y="453"/>
                      </a:lnTo>
                      <a:lnTo>
                        <a:pt x="3090" y="459"/>
                      </a:lnTo>
                      <a:lnTo>
                        <a:pt x="3115" y="469"/>
                      </a:lnTo>
                      <a:lnTo>
                        <a:pt x="3139" y="497"/>
                      </a:lnTo>
                      <a:lnTo>
                        <a:pt x="3164" y="520"/>
                      </a:lnTo>
                      <a:lnTo>
                        <a:pt x="3189" y="491"/>
                      </a:lnTo>
                      <a:lnTo>
                        <a:pt x="3213" y="415"/>
                      </a:lnTo>
                      <a:lnTo>
                        <a:pt x="3238" y="335"/>
                      </a:lnTo>
                      <a:lnTo>
                        <a:pt x="3263" y="263"/>
                      </a:lnTo>
                      <a:lnTo>
                        <a:pt x="3288" y="232"/>
                      </a:lnTo>
                      <a:lnTo>
                        <a:pt x="3312" y="273"/>
                      </a:lnTo>
                      <a:lnTo>
                        <a:pt x="3337" y="384"/>
                      </a:lnTo>
                      <a:lnTo>
                        <a:pt x="3362" y="531"/>
                      </a:lnTo>
                      <a:lnTo>
                        <a:pt x="3387" y="593"/>
                      </a:lnTo>
                      <a:lnTo>
                        <a:pt x="3411" y="555"/>
                      </a:lnTo>
                      <a:lnTo>
                        <a:pt x="3436" y="542"/>
                      </a:lnTo>
                      <a:lnTo>
                        <a:pt x="3461" y="572"/>
                      </a:lnTo>
                      <a:lnTo>
                        <a:pt x="3485" y="607"/>
                      </a:lnTo>
                      <a:lnTo>
                        <a:pt x="3510" y="636"/>
                      </a:lnTo>
                      <a:lnTo>
                        <a:pt x="3534" y="650"/>
                      </a:lnTo>
                      <a:lnTo>
                        <a:pt x="3559" y="670"/>
                      </a:lnTo>
                      <a:lnTo>
                        <a:pt x="3584" y="683"/>
                      </a:lnTo>
                      <a:lnTo>
                        <a:pt x="3608" y="691"/>
                      </a:lnTo>
                      <a:lnTo>
                        <a:pt x="3633" y="687"/>
                      </a:lnTo>
                      <a:lnTo>
                        <a:pt x="3658" y="676"/>
                      </a:lnTo>
                      <a:lnTo>
                        <a:pt x="3683" y="670"/>
                      </a:lnTo>
                      <a:lnTo>
                        <a:pt x="3707" y="663"/>
                      </a:lnTo>
                      <a:lnTo>
                        <a:pt x="3732" y="659"/>
                      </a:lnTo>
                      <a:lnTo>
                        <a:pt x="3757" y="640"/>
                      </a:lnTo>
                      <a:lnTo>
                        <a:pt x="3781" y="573"/>
                      </a:lnTo>
                      <a:lnTo>
                        <a:pt x="3806" y="489"/>
                      </a:lnTo>
                      <a:lnTo>
                        <a:pt x="3831" y="426"/>
                      </a:lnTo>
                      <a:lnTo>
                        <a:pt x="3856" y="387"/>
                      </a:lnTo>
                      <a:lnTo>
                        <a:pt x="3880" y="379"/>
                      </a:lnTo>
                      <a:lnTo>
                        <a:pt x="3905" y="396"/>
                      </a:lnTo>
                      <a:lnTo>
                        <a:pt x="3930" y="480"/>
                      </a:lnTo>
                      <a:lnTo>
                        <a:pt x="3955" y="566"/>
                      </a:lnTo>
                      <a:lnTo>
                        <a:pt x="3979" y="598"/>
                      </a:lnTo>
                      <a:lnTo>
                        <a:pt x="4004" y="574"/>
                      </a:lnTo>
                      <a:lnTo>
                        <a:pt x="4029" y="555"/>
                      </a:lnTo>
                      <a:lnTo>
                        <a:pt x="4054" y="569"/>
                      </a:lnTo>
                      <a:lnTo>
                        <a:pt x="4078" y="575"/>
                      </a:lnTo>
                      <a:lnTo>
                        <a:pt x="4103" y="599"/>
                      </a:lnTo>
                      <a:lnTo>
                        <a:pt x="4128" y="602"/>
                      </a:lnTo>
                      <a:lnTo>
                        <a:pt x="4153" y="583"/>
                      </a:lnTo>
                      <a:lnTo>
                        <a:pt x="4153" y="1135"/>
                      </a:lnTo>
                      <a:lnTo>
                        <a:pt x="4128" y="1155"/>
                      </a:lnTo>
                      <a:lnTo>
                        <a:pt x="4103" y="1152"/>
                      </a:lnTo>
                      <a:lnTo>
                        <a:pt x="4078" y="1127"/>
                      </a:lnTo>
                      <a:lnTo>
                        <a:pt x="4054" y="1121"/>
                      </a:lnTo>
                      <a:lnTo>
                        <a:pt x="4029" y="1107"/>
                      </a:lnTo>
                      <a:lnTo>
                        <a:pt x="4004" y="1126"/>
                      </a:lnTo>
                      <a:lnTo>
                        <a:pt x="3979" y="1150"/>
                      </a:lnTo>
                      <a:lnTo>
                        <a:pt x="3955" y="1118"/>
                      </a:lnTo>
                      <a:lnTo>
                        <a:pt x="3930" y="1032"/>
                      </a:lnTo>
                      <a:lnTo>
                        <a:pt x="3905" y="949"/>
                      </a:lnTo>
                      <a:lnTo>
                        <a:pt x="3880" y="931"/>
                      </a:lnTo>
                      <a:lnTo>
                        <a:pt x="3856" y="939"/>
                      </a:lnTo>
                      <a:lnTo>
                        <a:pt x="3831" y="979"/>
                      </a:lnTo>
                      <a:lnTo>
                        <a:pt x="3806" y="1041"/>
                      </a:lnTo>
                      <a:lnTo>
                        <a:pt x="3781" y="1125"/>
                      </a:lnTo>
                      <a:lnTo>
                        <a:pt x="3757" y="1193"/>
                      </a:lnTo>
                      <a:lnTo>
                        <a:pt x="3732" y="1212"/>
                      </a:lnTo>
                      <a:lnTo>
                        <a:pt x="3707" y="1215"/>
                      </a:lnTo>
                      <a:lnTo>
                        <a:pt x="3683" y="1222"/>
                      </a:lnTo>
                      <a:lnTo>
                        <a:pt x="3658" y="1228"/>
                      </a:lnTo>
                      <a:lnTo>
                        <a:pt x="3633" y="1239"/>
                      </a:lnTo>
                      <a:lnTo>
                        <a:pt x="3608" y="1243"/>
                      </a:lnTo>
                      <a:lnTo>
                        <a:pt x="3584" y="1236"/>
                      </a:lnTo>
                      <a:lnTo>
                        <a:pt x="3559" y="1222"/>
                      </a:lnTo>
                      <a:lnTo>
                        <a:pt x="3534" y="1203"/>
                      </a:lnTo>
                      <a:lnTo>
                        <a:pt x="3510" y="1188"/>
                      </a:lnTo>
                      <a:lnTo>
                        <a:pt x="3485" y="1159"/>
                      </a:lnTo>
                      <a:lnTo>
                        <a:pt x="3461" y="1124"/>
                      </a:lnTo>
                      <a:lnTo>
                        <a:pt x="3436" y="1094"/>
                      </a:lnTo>
                      <a:lnTo>
                        <a:pt x="3411" y="1107"/>
                      </a:lnTo>
                      <a:lnTo>
                        <a:pt x="3387" y="1145"/>
                      </a:lnTo>
                      <a:lnTo>
                        <a:pt x="3362" y="1084"/>
                      </a:lnTo>
                      <a:lnTo>
                        <a:pt x="3337" y="936"/>
                      </a:lnTo>
                      <a:lnTo>
                        <a:pt x="3312" y="825"/>
                      </a:lnTo>
                      <a:lnTo>
                        <a:pt x="3288" y="785"/>
                      </a:lnTo>
                      <a:lnTo>
                        <a:pt x="3263" y="815"/>
                      </a:lnTo>
                      <a:lnTo>
                        <a:pt x="3238" y="887"/>
                      </a:lnTo>
                      <a:lnTo>
                        <a:pt x="3213" y="968"/>
                      </a:lnTo>
                      <a:lnTo>
                        <a:pt x="3189" y="1043"/>
                      </a:lnTo>
                      <a:lnTo>
                        <a:pt x="3164" y="1072"/>
                      </a:lnTo>
                      <a:lnTo>
                        <a:pt x="3139" y="1050"/>
                      </a:lnTo>
                      <a:lnTo>
                        <a:pt x="3115" y="1021"/>
                      </a:lnTo>
                      <a:lnTo>
                        <a:pt x="3090" y="1011"/>
                      </a:lnTo>
                      <a:lnTo>
                        <a:pt x="3065" y="1005"/>
                      </a:lnTo>
                      <a:lnTo>
                        <a:pt x="3040" y="998"/>
                      </a:lnTo>
                      <a:lnTo>
                        <a:pt x="3016" y="968"/>
                      </a:lnTo>
                      <a:lnTo>
                        <a:pt x="2991" y="956"/>
                      </a:lnTo>
                      <a:lnTo>
                        <a:pt x="2966" y="922"/>
                      </a:lnTo>
                      <a:lnTo>
                        <a:pt x="2941" y="870"/>
                      </a:lnTo>
                      <a:lnTo>
                        <a:pt x="2917" y="803"/>
                      </a:lnTo>
                      <a:lnTo>
                        <a:pt x="2892" y="740"/>
                      </a:lnTo>
                      <a:lnTo>
                        <a:pt x="2867" y="675"/>
                      </a:lnTo>
                      <a:lnTo>
                        <a:pt x="2842" y="663"/>
                      </a:lnTo>
                      <a:lnTo>
                        <a:pt x="2818" y="669"/>
                      </a:lnTo>
                      <a:lnTo>
                        <a:pt x="2793" y="725"/>
                      </a:lnTo>
                      <a:lnTo>
                        <a:pt x="2768" y="737"/>
                      </a:lnTo>
                      <a:lnTo>
                        <a:pt x="2743" y="690"/>
                      </a:lnTo>
                      <a:lnTo>
                        <a:pt x="2719" y="636"/>
                      </a:lnTo>
                      <a:lnTo>
                        <a:pt x="2694" y="614"/>
                      </a:lnTo>
                      <a:lnTo>
                        <a:pt x="2669" y="610"/>
                      </a:lnTo>
                      <a:lnTo>
                        <a:pt x="2644" y="643"/>
                      </a:lnTo>
                      <a:lnTo>
                        <a:pt x="2620" y="703"/>
                      </a:lnTo>
                      <a:lnTo>
                        <a:pt x="2596" y="808"/>
                      </a:lnTo>
                      <a:lnTo>
                        <a:pt x="2571" y="892"/>
                      </a:lnTo>
                      <a:lnTo>
                        <a:pt x="2546" y="964"/>
                      </a:lnTo>
                      <a:lnTo>
                        <a:pt x="2522" y="1013"/>
                      </a:lnTo>
                      <a:lnTo>
                        <a:pt x="2497" y="1045"/>
                      </a:lnTo>
                      <a:lnTo>
                        <a:pt x="2472" y="1082"/>
                      </a:lnTo>
                      <a:lnTo>
                        <a:pt x="2448" y="1080"/>
                      </a:lnTo>
                      <a:lnTo>
                        <a:pt x="2423" y="1066"/>
                      </a:lnTo>
                      <a:lnTo>
                        <a:pt x="2398" y="1052"/>
                      </a:lnTo>
                      <a:lnTo>
                        <a:pt x="2373" y="1067"/>
                      </a:lnTo>
                      <a:lnTo>
                        <a:pt x="2349" y="1079"/>
                      </a:lnTo>
                      <a:lnTo>
                        <a:pt x="2324" y="1103"/>
                      </a:lnTo>
                      <a:lnTo>
                        <a:pt x="2299" y="1111"/>
                      </a:lnTo>
                      <a:lnTo>
                        <a:pt x="2274" y="1108"/>
                      </a:lnTo>
                      <a:lnTo>
                        <a:pt x="2250" y="1114"/>
                      </a:lnTo>
                      <a:lnTo>
                        <a:pt x="2225" y="1131"/>
                      </a:lnTo>
                      <a:lnTo>
                        <a:pt x="2200" y="1163"/>
                      </a:lnTo>
                      <a:lnTo>
                        <a:pt x="2175" y="1142"/>
                      </a:lnTo>
                      <a:lnTo>
                        <a:pt x="2151" y="1105"/>
                      </a:lnTo>
                      <a:lnTo>
                        <a:pt x="2126" y="1058"/>
                      </a:lnTo>
                      <a:lnTo>
                        <a:pt x="2101" y="1037"/>
                      </a:lnTo>
                      <a:lnTo>
                        <a:pt x="2076" y="1049"/>
                      </a:lnTo>
                      <a:lnTo>
                        <a:pt x="2052" y="1095"/>
                      </a:lnTo>
                      <a:lnTo>
                        <a:pt x="2027" y="1146"/>
                      </a:lnTo>
                      <a:lnTo>
                        <a:pt x="2002" y="1183"/>
                      </a:lnTo>
                      <a:lnTo>
                        <a:pt x="1977" y="1199"/>
                      </a:lnTo>
                      <a:lnTo>
                        <a:pt x="1953" y="1249"/>
                      </a:lnTo>
                      <a:lnTo>
                        <a:pt x="1928" y="1280"/>
                      </a:lnTo>
                      <a:lnTo>
                        <a:pt x="1903" y="1285"/>
                      </a:lnTo>
                      <a:lnTo>
                        <a:pt x="1879" y="1285"/>
                      </a:lnTo>
                      <a:lnTo>
                        <a:pt x="1854" y="1284"/>
                      </a:lnTo>
                      <a:lnTo>
                        <a:pt x="1829" y="1288"/>
                      </a:lnTo>
                      <a:lnTo>
                        <a:pt x="1804" y="1292"/>
                      </a:lnTo>
                      <a:lnTo>
                        <a:pt x="1780" y="1291"/>
                      </a:lnTo>
                      <a:lnTo>
                        <a:pt x="1755" y="1285"/>
                      </a:lnTo>
                      <a:lnTo>
                        <a:pt x="1730" y="1282"/>
                      </a:lnTo>
                      <a:lnTo>
                        <a:pt x="1706" y="1260"/>
                      </a:lnTo>
                      <a:lnTo>
                        <a:pt x="1681" y="1233"/>
                      </a:lnTo>
                      <a:lnTo>
                        <a:pt x="1657" y="1211"/>
                      </a:lnTo>
                      <a:lnTo>
                        <a:pt x="1632" y="1205"/>
                      </a:lnTo>
                      <a:lnTo>
                        <a:pt x="1607" y="1206"/>
                      </a:lnTo>
                      <a:lnTo>
                        <a:pt x="1583" y="1176"/>
                      </a:lnTo>
                      <a:lnTo>
                        <a:pt x="1558" y="1097"/>
                      </a:lnTo>
                      <a:lnTo>
                        <a:pt x="1533" y="1023"/>
                      </a:lnTo>
                      <a:lnTo>
                        <a:pt x="1508" y="987"/>
                      </a:lnTo>
                      <a:lnTo>
                        <a:pt x="1484" y="990"/>
                      </a:lnTo>
                      <a:lnTo>
                        <a:pt x="1459" y="1017"/>
                      </a:lnTo>
                      <a:lnTo>
                        <a:pt x="1434" y="1078"/>
                      </a:lnTo>
                      <a:lnTo>
                        <a:pt x="1409" y="1161"/>
                      </a:lnTo>
                      <a:lnTo>
                        <a:pt x="1385" y="1206"/>
                      </a:lnTo>
                      <a:lnTo>
                        <a:pt x="1360" y="1248"/>
                      </a:lnTo>
                      <a:lnTo>
                        <a:pt x="1335" y="1280"/>
                      </a:lnTo>
                      <a:lnTo>
                        <a:pt x="1311" y="1287"/>
                      </a:lnTo>
                      <a:lnTo>
                        <a:pt x="1286" y="1281"/>
                      </a:lnTo>
                      <a:lnTo>
                        <a:pt x="1261" y="1276"/>
                      </a:lnTo>
                      <a:lnTo>
                        <a:pt x="1236" y="1274"/>
                      </a:lnTo>
                      <a:lnTo>
                        <a:pt x="1212" y="1268"/>
                      </a:lnTo>
                      <a:lnTo>
                        <a:pt x="1187" y="1260"/>
                      </a:lnTo>
                      <a:lnTo>
                        <a:pt x="1162" y="1245"/>
                      </a:lnTo>
                      <a:lnTo>
                        <a:pt x="1137" y="1220"/>
                      </a:lnTo>
                      <a:lnTo>
                        <a:pt x="1113" y="1179"/>
                      </a:lnTo>
                      <a:lnTo>
                        <a:pt x="1088" y="1152"/>
                      </a:lnTo>
                      <a:lnTo>
                        <a:pt x="1063" y="1141"/>
                      </a:lnTo>
                      <a:lnTo>
                        <a:pt x="1038" y="1143"/>
                      </a:lnTo>
                      <a:lnTo>
                        <a:pt x="1014" y="1142"/>
                      </a:lnTo>
                      <a:lnTo>
                        <a:pt x="989" y="1041"/>
                      </a:lnTo>
                      <a:lnTo>
                        <a:pt x="964" y="859"/>
                      </a:lnTo>
                      <a:lnTo>
                        <a:pt x="939" y="688"/>
                      </a:lnTo>
                      <a:lnTo>
                        <a:pt x="915" y="606"/>
                      </a:lnTo>
                      <a:lnTo>
                        <a:pt x="890" y="608"/>
                      </a:lnTo>
                      <a:lnTo>
                        <a:pt x="865" y="686"/>
                      </a:lnTo>
                      <a:lnTo>
                        <a:pt x="840" y="813"/>
                      </a:lnTo>
                      <a:lnTo>
                        <a:pt x="816" y="948"/>
                      </a:lnTo>
                      <a:lnTo>
                        <a:pt x="792" y="1028"/>
                      </a:lnTo>
                      <a:lnTo>
                        <a:pt x="767" y="1073"/>
                      </a:lnTo>
                      <a:lnTo>
                        <a:pt x="742" y="1073"/>
                      </a:lnTo>
                      <a:lnTo>
                        <a:pt x="718" y="1052"/>
                      </a:lnTo>
                      <a:lnTo>
                        <a:pt x="693" y="1028"/>
                      </a:lnTo>
                      <a:lnTo>
                        <a:pt x="668" y="1008"/>
                      </a:lnTo>
                      <a:lnTo>
                        <a:pt x="644" y="995"/>
                      </a:lnTo>
                      <a:lnTo>
                        <a:pt x="619" y="984"/>
                      </a:lnTo>
                      <a:lnTo>
                        <a:pt x="594" y="975"/>
                      </a:lnTo>
                      <a:lnTo>
                        <a:pt x="569" y="985"/>
                      </a:lnTo>
                      <a:lnTo>
                        <a:pt x="545" y="991"/>
                      </a:lnTo>
                      <a:lnTo>
                        <a:pt x="520" y="1003"/>
                      </a:lnTo>
                      <a:lnTo>
                        <a:pt x="495" y="1009"/>
                      </a:lnTo>
                      <a:lnTo>
                        <a:pt x="470" y="1024"/>
                      </a:lnTo>
                      <a:lnTo>
                        <a:pt x="446" y="1069"/>
                      </a:lnTo>
                      <a:lnTo>
                        <a:pt x="421" y="1102"/>
                      </a:lnTo>
                      <a:lnTo>
                        <a:pt x="396" y="970"/>
                      </a:lnTo>
                      <a:lnTo>
                        <a:pt x="371" y="741"/>
                      </a:lnTo>
                      <a:lnTo>
                        <a:pt x="347" y="587"/>
                      </a:lnTo>
                      <a:lnTo>
                        <a:pt x="322" y="553"/>
                      </a:lnTo>
                      <a:lnTo>
                        <a:pt x="297" y="614"/>
                      </a:lnTo>
                      <a:lnTo>
                        <a:pt x="272" y="745"/>
                      </a:lnTo>
                      <a:lnTo>
                        <a:pt x="248" y="905"/>
                      </a:lnTo>
                      <a:lnTo>
                        <a:pt x="223" y="1025"/>
                      </a:lnTo>
                      <a:lnTo>
                        <a:pt x="198" y="1127"/>
                      </a:lnTo>
                      <a:lnTo>
                        <a:pt x="173" y="1177"/>
                      </a:lnTo>
                      <a:lnTo>
                        <a:pt x="149" y="1201"/>
                      </a:lnTo>
                      <a:lnTo>
                        <a:pt x="124" y="1195"/>
                      </a:lnTo>
                      <a:lnTo>
                        <a:pt x="99" y="1183"/>
                      </a:lnTo>
                      <a:lnTo>
                        <a:pt x="75" y="1167"/>
                      </a:lnTo>
                      <a:lnTo>
                        <a:pt x="50" y="1145"/>
                      </a:lnTo>
                      <a:lnTo>
                        <a:pt x="25" y="1118"/>
                      </a:lnTo>
                      <a:lnTo>
                        <a:pt x="0" y="1082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pattFill prst="lgConfetti">
                  <a:fgClr>
                    <a:srgbClr val="FFC000"/>
                  </a:fgClr>
                  <a:bgClr>
                    <a:srgbClr val="D9D9D9"/>
                  </a:bgClr>
                </a:pattFill>
                <a:ln w="6350">
                  <a:solidFill>
                    <a:sysClr val="window" lastClr="FFFF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kern="0"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5" name="Freeform 19">
                  <a:extLst>
                    <a:ext uri="{FF2B5EF4-FFF2-40B4-BE49-F238E27FC236}">
                      <a16:creationId xmlns:a16="http://schemas.microsoft.com/office/drawing/2014/main" id="{6CD97C3A-0F57-0F9F-8F6A-2D52A1103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78257" y="2896589"/>
                  <a:ext cx="3022120" cy="1544339"/>
                </a:xfrm>
                <a:custGeom>
                  <a:avLst/>
                  <a:gdLst>
                    <a:gd name="T0" fmla="*/ 124 w 4153"/>
                    <a:gd name="T1" fmla="*/ 642 h 759"/>
                    <a:gd name="T2" fmla="*/ 272 w 4153"/>
                    <a:gd name="T3" fmla="*/ 192 h 759"/>
                    <a:gd name="T4" fmla="*/ 421 w 4153"/>
                    <a:gd name="T5" fmla="*/ 548 h 759"/>
                    <a:gd name="T6" fmla="*/ 569 w 4153"/>
                    <a:gd name="T7" fmla="*/ 432 h 759"/>
                    <a:gd name="T8" fmla="*/ 718 w 4153"/>
                    <a:gd name="T9" fmla="*/ 499 h 759"/>
                    <a:gd name="T10" fmla="*/ 865 w 4153"/>
                    <a:gd name="T11" fmla="*/ 134 h 759"/>
                    <a:gd name="T12" fmla="*/ 1014 w 4153"/>
                    <a:gd name="T13" fmla="*/ 589 h 759"/>
                    <a:gd name="T14" fmla="*/ 1162 w 4153"/>
                    <a:gd name="T15" fmla="*/ 692 h 759"/>
                    <a:gd name="T16" fmla="*/ 1311 w 4153"/>
                    <a:gd name="T17" fmla="*/ 734 h 759"/>
                    <a:gd name="T18" fmla="*/ 1459 w 4153"/>
                    <a:gd name="T19" fmla="*/ 465 h 759"/>
                    <a:gd name="T20" fmla="*/ 1607 w 4153"/>
                    <a:gd name="T21" fmla="*/ 653 h 759"/>
                    <a:gd name="T22" fmla="*/ 1755 w 4153"/>
                    <a:gd name="T23" fmla="*/ 732 h 759"/>
                    <a:gd name="T24" fmla="*/ 1903 w 4153"/>
                    <a:gd name="T25" fmla="*/ 732 h 759"/>
                    <a:gd name="T26" fmla="*/ 2052 w 4153"/>
                    <a:gd name="T27" fmla="*/ 542 h 759"/>
                    <a:gd name="T28" fmla="*/ 2200 w 4153"/>
                    <a:gd name="T29" fmla="*/ 610 h 759"/>
                    <a:gd name="T30" fmla="*/ 2349 w 4153"/>
                    <a:gd name="T31" fmla="*/ 526 h 759"/>
                    <a:gd name="T32" fmla="*/ 2497 w 4153"/>
                    <a:gd name="T33" fmla="*/ 493 h 759"/>
                    <a:gd name="T34" fmla="*/ 2644 w 4153"/>
                    <a:gd name="T35" fmla="*/ 90 h 759"/>
                    <a:gd name="T36" fmla="*/ 2793 w 4153"/>
                    <a:gd name="T37" fmla="*/ 172 h 759"/>
                    <a:gd name="T38" fmla="*/ 2941 w 4153"/>
                    <a:gd name="T39" fmla="*/ 318 h 759"/>
                    <a:gd name="T40" fmla="*/ 3090 w 4153"/>
                    <a:gd name="T41" fmla="*/ 459 h 759"/>
                    <a:gd name="T42" fmla="*/ 3238 w 4153"/>
                    <a:gd name="T43" fmla="*/ 333 h 759"/>
                    <a:gd name="T44" fmla="*/ 3387 w 4153"/>
                    <a:gd name="T45" fmla="*/ 593 h 759"/>
                    <a:gd name="T46" fmla="*/ 3534 w 4153"/>
                    <a:gd name="T47" fmla="*/ 650 h 759"/>
                    <a:gd name="T48" fmla="*/ 3683 w 4153"/>
                    <a:gd name="T49" fmla="*/ 669 h 759"/>
                    <a:gd name="T50" fmla="*/ 3831 w 4153"/>
                    <a:gd name="T51" fmla="*/ 426 h 759"/>
                    <a:gd name="T52" fmla="*/ 3979 w 4153"/>
                    <a:gd name="T53" fmla="*/ 597 h 759"/>
                    <a:gd name="T54" fmla="*/ 4128 w 4153"/>
                    <a:gd name="T55" fmla="*/ 602 h 759"/>
                    <a:gd name="T56" fmla="*/ 4054 w 4153"/>
                    <a:gd name="T57" fmla="*/ 588 h 759"/>
                    <a:gd name="T58" fmla="*/ 3905 w 4153"/>
                    <a:gd name="T59" fmla="*/ 415 h 759"/>
                    <a:gd name="T60" fmla="*/ 3757 w 4153"/>
                    <a:gd name="T61" fmla="*/ 659 h 759"/>
                    <a:gd name="T62" fmla="*/ 3608 w 4153"/>
                    <a:gd name="T63" fmla="*/ 710 h 759"/>
                    <a:gd name="T64" fmla="*/ 3461 w 4153"/>
                    <a:gd name="T65" fmla="*/ 591 h 759"/>
                    <a:gd name="T66" fmla="*/ 3312 w 4153"/>
                    <a:gd name="T67" fmla="*/ 292 h 759"/>
                    <a:gd name="T68" fmla="*/ 3164 w 4153"/>
                    <a:gd name="T69" fmla="*/ 539 h 759"/>
                    <a:gd name="T70" fmla="*/ 3016 w 4153"/>
                    <a:gd name="T71" fmla="*/ 435 h 759"/>
                    <a:gd name="T72" fmla="*/ 2867 w 4153"/>
                    <a:gd name="T73" fmla="*/ 142 h 759"/>
                    <a:gd name="T74" fmla="*/ 2719 w 4153"/>
                    <a:gd name="T75" fmla="*/ 103 h 759"/>
                    <a:gd name="T76" fmla="*/ 2571 w 4153"/>
                    <a:gd name="T77" fmla="*/ 358 h 759"/>
                    <a:gd name="T78" fmla="*/ 2423 w 4153"/>
                    <a:gd name="T79" fmla="*/ 533 h 759"/>
                    <a:gd name="T80" fmla="*/ 2274 w 4153"/>
                    <a:gd name="T81" fmla="*/ 575 h 759"/>
                    <a:gd name="T82" fmla="*/ 2126 w 4153"/>
                    <a:gd name="T83" fmla="*/ 524 h 759"/>
                    <a:gd name="T84" fmla="*/ 1977 w 4153"/>
                    <a:gd name="T85" fmla="*/ 666 h 759"/>
                    <a:gd name="T86" fmla="*/ 1829 w 4153"/>
                    <a:gd name="T87" fmla="*/ 755 h 759"/>
                    <a:gd name="T88" fmla="*/ 1681 w 4153"/>
                    <a:gd name="T89" fmla="*/ 699 h 759"/>
                    <a:gd name="T90" fmla="*/ 1533 w 4153"/>
                    <a:gd name="T91" fmla="*/ 490 h 759"/>
                    <a:gd name="T92" fmla="*/ 1385 w 4153"/>
                    <a:gd name="T93" fmla="*/ 673 h 759"/>
                    <a:gd name="T94" fmla="*/ 1236 w 4153"/>
                    <a:gd name="T95" fmla="*/ 740 h 759"/>
                    <a:gd name="T96" fmla="*/ 1088 w 4153"/>
                    <a:gd name="T97" fmla="*/ 619 h 759"/>
                    <a:gd name="T98" fmla="*/ 939 w 4153"/>
                    <a:gd name="T99" fmla="*/ 154 h 759"/>
                    <a:gd name="T100" fmla="*/ 792 w 4153"/>
                    <a:gd name="T101" fmla="*/ 494 h 759"/>
                    <a:gd name="T102" fmla="*/ 644 w 4153"/>
                    <a:gd name="T103" fmla="*/ 462 h 759"/>
                    <a:gd name="T104" fmla="*/ 495 w 4153"/>
                    <a:gd name="T105" fmla="*/ 475 h 759"/>
                    <a:gd name="T106" fmla="*/ 347 w 4153"/>
                    <a:gd name="T107" fmla="*/ 54 h 759"/>
                    <a:gd name="T108" fmla="*/ 198 w 4153"/>
                    <a:gd name="T109" fmla="*/ 593 h 759"/>
                    <a:gd name="T110" fmla="*/ 50 w 4153"/>
                    <a:gd name="T111" fmla="*/ 612 h 7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3" h="759">
                      <a:moveTo>
                        <a:pt x="0" y="528"/>
                      </a:moveTo>
                      <a:lnTo>
                        <a:pt x="25" y="566"/>
                      </a:lnTo>
                      <a:lnTo>
                        <a:pt x="50" y="593"/>
                      </a:lnTo>
                      <a:lnTo>
                        <a:pt x="75" y="615"/>
                      </a:lnTo>
                      <a:lnTo>
                        <a:pt x="99" y="630"/>
                      </a:lnTo>
                      <a:lnTo>
                        <a:pt x="124" y="642"/>
                      </a:lnTo>
                      <a:lnTo>
                        <a:pt x="149" y="648"/>
                      </a:lnTo>
                      <a:lnTo>
                        <a:pt x="173" y="623"/>
                      </a:lnTo>
                      <a:lnTo>
                        <a:pt x="198" y="573"/>
                      </a:lnTo>
                      <a:lnTo>
                        <a:pt x="223" y="473"/>
                      </a:lnTo>
                      <a:lnTo>
                        <a:pt x="248" y="352"/>
                      </a:lnTo>
                      <a:lnTo>
                        <a:pt x="272" y="192"/>
                      </a:lnTo>
                      <a:lnTo>
                        <a:pt x="297" y="61"/>
                      </a:lnTo>
                      <a:lnTo>
                        <a:pt x="322" y="0"/>
                      </a:lnTo>
                      <a:lnTo>
                        <a:pt x="347" y="34"/>
                      </a:lnTo>
                      <a:lnTo>
                        <a:pt x="371" y="187"/>
                      </a:lnTo>
                      <a:lnTo>
                        <a:pt x="396" y="417"/>
                      </a:lnTo>
                      <a:lnTo>
                        <a:pt x="421" y="548"/>
                      </a:lnTo>
                      <a:lnTo>
                        <a:pt x="446" y="517"/>
                      </a:lnTo>
                      <a:lnTo>
                        <a:pt x="470" y="471"/>
                      </a:lnTo>
                      <a:lnTo>
                        <a:pt x="495" y="456"/>
                      </a:lnTo>
                      <a:lnTo>
                        <a:pt x="520" y="451"/>
                      </a:lnTo>
                      <a:lnTo>
                        <a:pt x="545" y="438"/>
                      </a:lnTo>
                      <a:lnTo>
                        <a:pt x="569" y="432"/>
                      </a:lnTo>
                      <a:lnTo>
                        <a:pt x="594" y="423"/>
                      </a:lnTo>
                      <a:lnTo>
                        <a:pt x="619" y="430"/>
                      </a:lnTo>
                      <a:lnTo>
                        <a:pt x="644" y="443"/>
                      </a:lnTo>
                      <a:lnTo>
                        <a:pt x="668" y="454"/>
                      </a:lnTo>
                      <a:lnTo>
                        <a:pt x="693" y="475"/>
                      </a:lnTo>
                      <a:lnTo>
                        <a:pt x="718" y="499"/>
                      </a:lnTo>
                      <a:lnTo>
                        <a:pt x="742" y="520"/>
                      </a:lnTo>
                      <a:lnTo>
                        <a:pt x="767" y="520"/>
                      </a:lnTo>
                      <a:lnTo>
                        <a:pt x="792" y="475"/>
                      </a:lnTo>
                      <a:lnTo>
                        <a:pt x="816" y="396"/>
                      </a:lnTo>
                      <a:lnTo>
                        <a:pt x="840" y="260"/>
                      </a:lnTo>
                      <a:lnTo>
                        <a:pt x="865" y="134"/>
                      </a:lnTo>
                      <a:lnTo>
                        <a:pt x="890" y="56"/>
                      </a:lnTo>
                      <a:lnTo>
                        <a:pt x="915" y="53"/>
                      </a:lnTo>
                      <a:lnTo>
                        <a:pt x="939" y="135"/>
                      </a:lnTo>
                      <a:lnTo>
                        <a:pt x="964" y="306"/>
                      </a:lnTo>
                      <a:lnTo>
                        <a:pt x="989" y="489"/>
                      </a:lnTo>
                      <a:lnTo>
                        <a:pt x="1014" y="589"/>
                      </a:lnTo>
                      <a:lnTo>
                        <a:pt x="1038" y="590"/>
                      </a:lnTo>
                      <a:lnTo>
                        <a:pt x="1063" y="588"/>
                      </a:lnTo>
                      <a:lnTo>
                        <a:pt x="1088" y="599"/>
                      </a:lnTo>
                      <a:lnTo>
                        <a:pt x="1113" y="626"/>
                      </a:lnTo>
                      <a:lnTo>
                        <a:pt x="1137" y="668"/>
                      </a:lnTo>
                      <a:lnTo>
                        <a:pt x="1162" y="692"/>
                      </a:lnTo>
                      <a:lnTo>
                        <a:pt x="1187" y="708"/>
                      </a:lnTo>
                      <a:lnTo>
                        <a:pt x="1212" y="715"/>
                      </a:lnTo>
                      <a:lnTo>
                        <a:pt x="1236" y="721"/>
                      </a:lnTo>
                      <a:lnTo>
                        <a:pt x="1261" y="723"/>
                      </a:lnTo>
                      <a:lnTo>
                        <a:pt x="1286" y="729"/>
                      </a:lnTo>
                      <a:lnTo>
                        <a:pt x="1311" y="734"/>
                      </a:lnTo>
                      <a:lnTo>
                        <a:pt x="1335" y="728"/>
                      </a:lnTo>
                      <a:lnTo>
                        <a:pt x="1360" y="695"/>
                      </a:lnTo>
                      <a:lnTo>
                        <a:pt x="1385" y="653"/>
                      </a:lnTo>
                      <a:lnTo>
                        <a:pt x="1409" y="609"/>
                      </a:lnTo>
                      <a:lnTo>
                        <a:pt x="1434" y="524"/>
                      </a:lnTo>
                      <a:lnTo>
                        <a:pt x="1459" y="465"/>
                      </a:lnTo>
                      <a:lnTo>
                        <a:pt x="1484" y="437"/>
                      </a:lnTo>
                      <a:lnTo>
                        <a:pt x="1508" y="434"/>
                      </a:lnTo>
                      <a:lnTo>
                        <a:pt x="1533" y="471"/>
                      </a:lnTo>
                      <a:lnTo>
                        <a:pt x="1558" y="544"/>
                      </a:lnTo>
                      <a:lnTo>
                        <a:pt x="1583" y="623"/>
                      </a:lnTo>
                      <a:lnTo>
                        <a:pt x="1607" y="653"/>
                      </a:lnTo>
                      <a:lnTo>
                        <a:pt x="1632" y="652"/>
                      </a:lnTo>
                      <a:lnTo>
                        <a:pt x="1657" y="659"/>
                      </a:lnTo>
                      <a:lnTo>
                        <a:pt x="1681" y="680"/>
                      </a:lnTo>
                      <a:lnTo>
                        <a:pt x="1706" y="707"/>
                      </a:lnTo>
                      <a:lnTo>
                        <a:pt x="1730" y="730"/>
                      </a:lnTo>
                      <a:lnTo>
                        <a:pt x="1755" y="732"/>
                      </a:lnTo>
                      <a:lnTo>
                        <a:pt x="1780" y="739"/>
                      </a:lnTo>
                      <a:lnTo>
                        <a:pt x="1804" y="739"/>
                      </a:lnTo>
                      <a:lnTo>
                        <a:pt x="1829" y="736"/>
                      </a:lnTo>
                      <a:lnTo>
                        <a:pt x="1854" y="732"/>
                      </a:lnTo>
                      <a:lnTo>
                        <a:pt x="1879" y="733"/>
                      </a:lnTo>
                      <a:lnTo>
                        <a:pt x="1903" y="732"/>
                      </a:lnTo>
                      <a:lnTo>
                        <a:pt x="1928" y="728"/>
                      </a:lnTo>
                      <a:lnTo>
                        <a:pt x="1953" y="695"/>
                      </a:lnTo>
                      <a:lnTo>
                        <a:pt x="1977" y="646"/>
                      </a:lnTo>
                      <a:lnTo>
                        <a:pt x="2002" y="630"/>
                      </a:lnTo>
                      <a:lnTo>
                        <a:pt x="2027" y="594"/>
                      </a:lnTo>
                      <a:lnTo>
                        <a:pt x="2052" y="542"/>
                      </a:lnTo>
                      <a:lnTo>
                        <a:pt x="2076" y="496"/>
                      </a:lnTo>
                      <a:lnTo>
                        <a:pt x="2101" y="485"/>
                      </a:lnTo>
                      <a:lnTo>
                        <a:pt x="2126" y="505"/>
                      </a:lnTo>
                      <a:lnTo>
                        <a:pt x="2151" y="551"/>
                      </a:lnTo>
                      <a:lnTo>
                        <a:pt x="2175" y="589"/>
                      </a:lnTo>
                      <a:lnTo>
                        <a:pt x="2200" y="610"/>
                      </a:lnTo>
                      <a:lnTo>
                        <a:pt x="2225" y="577"/>
                      </a:lnTo>
                      <a:lnTo>
                        <a:pt x="2250" y="562"/>
                      </a:lnTo>
                      <a:lnTo>
                        <a:pt x="2274" y="555"/>
                      </a:lnTo>
                      <a:lnTo>
                        <a:pt x="2299" y="559"/>
                      </a:lnTo>
                      <a:lnTo>
                        <a:pt x="2324" y="550"/>
                      </a:lnTo>
                      <a:lnTo>
                        <a:pt x="2349" y="526"/>
                      </a:lnTo>
                      <a:lnTo>
                        <a:pt x="2373" y="514"/>
                      </a:lnTo>
                      <a:lnTo>
                        <a:pt x="2398" y="499"/>
                      </a:lnTo>
                      <a:lnTo>
                        <a:pt x="2423" y="513"/>
                      </a:lnTo>
                      <a:lnTo>
                        <a:pt x="2448" y="527"/>
                      </a:lnTo>
                      <a:lnTo>
                        <a:pt x="2472" y="528"/>
                      </a:lnTo>
                      <a:lnTo>
                        <a:pt x="2497" y="493"/>
                      </a:lnTo>
                      <a:lnTo>
                        <a:pt x="2522" y="461"/>
                      </a:lnTo>
                      <a:lnTo>
                        <a:pt x="2546" y="412"/>
                      </a:lnTo>
                      <a:lnTo>
                        <a:pt x="2571" y="339"/>
                      </a:lnTo>
                      <a:lnTo>
                        <a:pt x="2596" y="255"/>
                      </a:lnTo>
                      <a:lnTo>
                        <a:pt x="2620" y="151"/>
                      </a:lnTo>
                      <a:lnTo>
                        <a:pt x="2644" y="90"/>
                      </a:lnTo>
                      <a:lnTo>
                        <a:pt x="2669" y="58"/>
                      </a:lnTo>
                      <a:lnTo>
                        <a:pt x="2694" y="61"/>
                      </a:lnTo>
                      <a:lnTo>
                        <a:pt x="2719" y="83"/>
                      </a:lnTo>
                      <a:lnTo>
                        <a:pt x="2743" y="137"/>
                      </a:lnTo>
                      <a:lnTo>
                        <a:pt x="2768" y="184"/>
                      </a:lnTo>
                      <a:lnTo>
                        <a:pt x="2793" y="172"/>
                      </a:lnTo>
                      <a:lnTo>
                        <a:pt x="2818" y="115"/>
                      </a:lnTo>
                      <a:lnTo>
                        <a:pt x="2842" y="110"/>
                      </a:lnTo>
                      <a:lnTo>
                        <a:pt x="2867" y="123"/>
                      </a:lnTo>
                      <a:lnTo>
                        <a:pt x="2892" y="186"/>
                      </a:lnTo>
                      <a:lnTo>
                        <a:pt x="2917" y="250"/>
                      </a:lnTo>
                      <a:lnTo>
                        <a:pt x="2941" y="318"/>
                      </a:lnTo>
                      <a:lnTo>
                        <a:pt x="2966" y="369"/>
                      </a:lnTo>
                      <a:lnTo>
                        <a:pt x="2991" y="403"/>
                      </a:lnTo>
                      <a:lnTo>
                        <a:pt x="3016" y="419"/>
                      </a:lnTo>
                      <a:lnTo>
                        <a:pt x="3040" y="445"/>
                      </a:lnTo>
                      <a:lnTo>
                        <a:pt x="3065" y="451"/>
                      </a:lnTo>
                      <a:lnTo>
                        <a:pt x="3090" y="459"/>
                      </a:lnTo>
                      <a:lnTo>
                        <a:pt x="3115" y="469"/>
                      </a:lnTo>
                      <a:lnTo>
                        <a:pt x="3139" y="497"/>
                      </a:lnTo>
                      <a:lnTo>
                        <a:pt x="3164" y="519"/>
                      </a:lnTo>
                      <a:lnTo>
                        <a:pt x="3189" y="491"/>
                      </a:lnTo>
                      <a:lnTo>
                        <a:pt x="3213" y="415"/>
                      </a:lnTo>
                      <a:lnTo>
                        <a:pt x="3238" y="333"/>
                      </a:lnTo>
                      <a:lnTo>
                        <a:pt x="3263" y="262"/>
                      </a:lnTo>
                      <a:lnTo>
                        <a:pt x="3288" y="232"/>
                      </a:lnTo>
                      <a:lnTo>
                        <a:pt x="3312" y="273"/>
                      </a:lnTo>
                      <a:lnTo>
                        <a:pt x="3337" y="383"/>
                      </a:lnTo>
                      <a:lnTo>
                        <a:pt x="3362" y="531"/>
                      </a:lnTo>
                      <a:lnTo>
                        <a:pt x="3387" y="593"/>
                      </a:lnTo>
                      <a:lnTo>
                        <a:pt x="3411" y="555"/>
                      </a:lnTo>
                      <a:lnTo>
                        <a:pt x="3436" y="542"/>
                      </a:lnTo>
                      <a:lnTo>
                        <a:pt x="3461" y="571"/>
                      </a:lnTo>
                      <a:lnTo>
                        <a:pt x="3485" y="607"/>
                      </a:lnTo>
                      <a:lnTo>
                        <a:pt x="3510" y="636"/>
                      </a:lnTo>
                      <a:lnTo>
                        <a:pt x="3534" y="650"/>
                      </a:lnTo>
                      <a:lnTo>
                        <a:pt x="3559" y="669"/>
                      </a:lnTo>
                      <a:lnTo>
                        <a:pt x="3584" y="683"/>
                      </a:lnTo>
                      <a:lnTo>
                        <a:pt x="3608" y="691"/>
                      </a:lnTo>
                      <a:lnTo>
                        <a:pt x="3633" y="686"/>
                      </a:lnTo>
                      <a:lnTo>
                        <a:pt x="3658" y="676"/>
                      </a:lnTo>
                      <a:lnTo>
                        <a:pt x="3683" y="669"/>
                      </a:lnTo>
                      <a:lnTo>
                        <a:pt x="3707" y="663"/>
                      </a:lnTo>
                      <a:lnTo>
                        <a:pt x="3732" y="659"/>
                      </a:lnTo>
                      <a:lnTo>
                        <a:pt x="3757" y="640"/>
                      </a:lnTo>
                      <a:lnTo>
                        <a:pt x="3781" y="572"/>
                      </a:lnTo>
                      <a:lnTo>
                        <a:pt x="3806" y="489"/>
                      </a:lnTo>
                      <a:lnTo>
                        <a:pt x="3831" y="426"/>
                      </a:lnTo>
                      <a:lnTo>
                        <a:pt x="3856" y="386"/>
                      </a:lnTo>
                      <a:lnTo>
                        <a:pt x="3880" y="378"/>
                      </a:lnTo>
                      <a:lnTo>
                        <a:pt x="3905" y="396"/>
                      </a:lnTo>
                      <a:lnTo>
                        <a:pt x="3930" y="479"/>
                      </a:lnTo>
                      <a:lnTo>
                        <a:pt x="3955" y="565"/>
                      </a:lnTo>
                      <a:lnTo>
                        <a:pt x="3979" y="597"/>
                      </a:lnTo>
                      <a:lnTo>
                        <a:pt x="4004" y="573"/>
                      </a:lnTo>
                      <a:lnTo>
                        <a:pt x="4029" y="554"/>
                      </a:lnTo>
                      <a:lnTo>
                        <a:pt x="4054" y="569"/>
                      </a:lnTo>
                      <a:lnTo>
                        <a:pt x="4078" y="574"/>
                      </a:lnTo>
                      <a:lnTo>
                        <a:pt x="4103" y="598"/>
                      </a:lnTo>
                      <a:lnTo>
                        <a:pt x="4128" y="602"/>
                      </a:lnTo>
                      <a:lnTo>
                        <a:pt x="4153" y="583"/>
                      </a:lnTo>
                      <a:lnTo>
                        <a:pt x="4153" y="602"/>
                      </a:lnTo>
                      <a:lnTo>
                        <a:pt x="4128" y="621"/>
                      </a:lnTo>
                      <a:lnTo>
                        <a:pt x="4103" y="618"/>
                      </a:lnTo>
                      <a:lnTo>
                        <a:pt x="4078" y="594"/>
                      </a:lnTo>
                      <a:lnTo>
                        <a:pt x="4054" y="588"/>
                      </a:lnTo>
                      <a:lnTo>
                        <a:pt x="4029" y="574"/>
                      </a:lnTo>
                      <a:lnTo>
                        <a:pt x="4004" y="593"/>
                      </a:lnTo>
                      <a:lnTo>
                        <a:pt x="3979" y="617"/>
                      </a:lnTo>
                      <a:lnTo>
                        <a:pt x="3955" y="585"/>
                      </a:lnTo>
                      <a:lnTo>
                        <a:pt x="3930" y="499"/>
                      </a:lnTo>
                      <a:lnTo>
                        <a:pt x="3905" y="415"/>
                      </a:lnTo>
                      <a:lnTo>
                        <a:pt x="3880" y="398"/>
                      </a:lnTo>
                      <a:lnTo>
                        <a:pt x="3856" y="406"/>
                      </a:lnTo>
                      <a:lnTo>
                        <a:pt x="3831" y="445"/>
                      </a:lnTo>
                      <a:lnTo>
                        <a:pt x="3806" y="508"/>
                      </a:lnTo>
                      <a:lnTo>
                        <a:pt x="3781" y="592"/>
                      </a:lnTo>
                      <a:lnTo>
                        <a:pt x="3757" y="659"/>
                      </a:lnTo>
                      <a:lnTo>
                        <a:pt x="3732" y="678"/>
                      </a:lnTo>
                      <a:lnTo>
                        <a:pt x="3707" y="682"/>
                      </a:lnTo>
                      <a:lnTo>
                        <a:pt x="3683" y="689"/>
                      </a:lnTo>
                      <a:lnTo>
                        <a:pt x="3658" y="695"/>
                      </a:lnTo>
                      <a:lnTo>
                        <a:pt x="3633" y="706"/>
                      </a:lnTo>
                      <a:lnTo>
                        <a:pt x="3608" y="710"/>
                      </a:lnTo>
                      <a:lnTo>
                        <a:pt x="3584" y="702"/>
                      </a:lnTo>
                      <a:lnTo>
                        <a:pt x="3559" y="689"/>
                      </a:lnTo>
                      <a:lnTo>
                        <a:pt x="3534" y="669"/>
                      </a:lnTo>
                      <a:lnTo>
                        <a:pt x="3510" y="655"/>
                      </a:lnTo>
                      <a:lnTo>
                        <a:pt x="3485" y="626"/>
                      </a:lnTo>
                      <a:lnTo>
                        <a:pt x="3461" y="591"/>
                      </a:lnTo>
                      <a:lnTo>
                        <a:pt x="3436" y="561"/>
                      </a:lnTo>
                      <a:lnTo>
                        <a:pt x="3411" y="574"/>
                      </a:lnTo>
                      <a:lnTo>
                        <a:pt x="3387" y="612"/>
                      </a:lnTo>
                      <a:lnTo>
                        <a:pt x="3362" y="550"/>
                      </a:lnTo>
                      <a:lnTo>
                        <a:pt x="3337" y="403"/>
                      </a:lnTo>
                      <a:lnTo>
                        <a:pt x="3312" y="292"/>
                      </a:lnTo>
                      <a:lnTo>
                        <a:pt x="3288" y="251"/>
                      </a:lnTo>
                      <a:lnTo>
                        <a:pt x="3263" y="282"/>
                      </a:lnTo>
                      <a:lnTo>
                        <a:pt x="3238" y="354"/>
                      </a:lnTo>
                      <a:lnTo>
                        <a:pt x="3213" y="434"/>
                      </a:lnTo>
                      <a:lnTo>
                        <a:pt x="3189" y="510"/>
                      </a:lnTo>
                      <a:lnTo>
                        <a:pt x="3164" y="539"/>
                      </a:lnTo>
                      <a:lnTo>
                        <a:pt x="3139" y="516"/>
                      </a:lnTo>
                      <a:lnTo>
                        <a:pt x="3115" y="488"/>
                      </a:lnTo>
                      <a:lnTo>
                        <a:pt x="3090" y="478"/>
                      </a:lnTo>
                      <a:lnTo>
                        <a:pt x="3065" y="472"/>
                      </a:lnTo>
                      <a:lnTo>
                        <a:pt x="3040" y="464"/>
                      </a:lnTo>
                      <a:lnTo>
                        <a:pt x="3016" y="435"/>
                      </a:lnTo>
                      <a:lnTo>
                        <a:pt x="2991" y="423"/>
                      </a:lnTo>
                      <a:lnTo>
                        <a:pt x="2966" y="388"/>
                      </a:lnTo>
                      <a:lnTo>
                        <a:pt x="2941" y="337"/>
                      </a:lnTo>
                      <a:lnTo>
                        <a:pt x="2917" y="269"/>
                      </a:lnTo>
                      <a:lnTo>
                        <a:pt x="2892" y="207"/>
                      </a:lnTo>
                      <a:lnTo>
                        <a:pt x="2867" y="142"/>
                      </a:lnTo>
                      <a:lnTo>
                        <a:pt x="2842" y="129"/>
                      </a:lnTo>
                      <a:lnTo>
                        <a:pt x="2818" y="135"/>
                      </a:lnTo>
                      <a:lnTo>
                        <a:pt x="2793" y="192"/>
                      </a:lnTo>
                      <a:lnTo>
                        <a:pt x="2768" y="203"/>
                      </a:lnTo>
                      <a:lnTo>
                        <a:pt x="2743" y="156"/>
                      </a:lnTo>
                      <a:lnTo>
                        <a:pt x="2719" y="103"/>
                      </a:lnTo>
                      <a:lnTo>
                        <a:pt x="2694" y="80"/>
                      </a:lnTo>
                      <a:lnTo>
                        <a:pt x="2669" y="77"/>
                      </a:lnTo>
                      <a:lnTo>
                        <a:pt x="2644" y="110"/>
                      </a:lnTo>
                      <a:lnTo>
                        <a:pt x="2620" y="170"/>
                      </a:lnTo>
                      <a:lnTo>
                        <a:pt x="2596" y="275"/>
                      </a:lnTo>
                      <a:lnTo>
                        <a:pt x="2571" y="358"/>
                      </a:lnTo>
                      <a:lnTo>
                        <a:pt x="2546" y="431"/>
                      </a:lnTo>
                      <a:lnTo>
                        <a:pt x="2522" y="480"/>
                      </a:lnTo>
                      <a:lnTo>
                        <a:pt x="2497" y="512"/>
                      </a:lnTo>
                      <a:lnTo>
                        <a:pt x="2472" y="547"/>
                      </a:lnTo>
                      <a:lnTo>
                        <a:pt x="2448" y="547"/>
                      </a:lnTo>
                      <a:lnTo>
                        <a:pt x="2423" y="533"/>
                      </a:lnTo>
                      <a:lnTo>
                        <a:pt x="2398" y="519"/>
                      </a:lnTo>
                      <a:lnTo>
                        <a:pt x="2373" y="534"/>
                      </a:lnTo>
                      <a:lnTo>
                        <a:pt x="2349" y="546"/>
                      </a:lnTo>
                      <a:lnTo>
                        <a:pt x="2324" y="570"/>
                      </a:lnTo>
                      <a:lnTo>
                        <a:pt x="2299" y="578"/>
                      </a:lnTo>
                      <a:lnTo>
                        <a:pt x="2274" y="575"/>
                      </a:lnTo>
                      <a:lnTo>
                        <a:pt x="2250" y="581"/>
                      </a:lnTo>
                      <a:lnTo>
                        <a:pt x="2225" y="597"/>
                      </a:lnTo>
                      <a:lnTo>
                        <a:pt x="2200" y="629"/>
                      </a:lnTo>
                      <a:lnTo>
                        <a:pt x="2175" y="608"/>
                      </a:lnTo>
                      <a:lnTo>
                        <a:pt x="2151" y="571"/>
                      </a:lnTo>
                      <a:lnTo>
                        <a:pt x="2126" y="524"/>
                      </a:lnTo>
                      <a:lnTo>
                        <a:pt x="2101" y="504"/>
                      </a:lnTo>
                      <a:lnTo>
                        <a:pt x="2076" y="516"/>
                      </a:lnTo>
                      <a:lnTo>
                        <a:pt x="2052" y="562"/>
                      </a:lnTo>
                      <a:lnTo>
                        <a:pt x="2027" y="613"/>
                      </a:lnTo>
                      <a:lnTo>
                        <a:pt x="2002" y="650"/>
                      </a:lnTo>
                      <a:lnTo>
                        <a:pt x="1977" y="666"/>
                      </a:lnTo>
                      <a:lnTo>
                        <a:pt x="1953" y="715"/>
                      </a:lnTo>
                      <a:lnTo>
                        <a:pt x="1928" y="747"/>
                      </a:lnTo>
                      <a:lnTo>
                        <a:pt x="1903" y="751"/>
                      </a:lnTo>
                      <a:lnTo>
                        <a:pt x="1879" y="752"/>
                      </a:lnTo>
                      <a:lnTo>
                        <a:pt x="1854" y="751"/>
                      </a:lnTo>
                      <a:lnTo>
                        <a:pt x="1829" y="755"/>
                      </a:lnTo>
                      <a:lnTo>
                        <a:pt x="1804" y="759"/>
                      </a:lnTo>
                      <a:lnTo>
                        <a:pt x="1780" y="758"/>
                      </a:lnTo>
                      <a:lnTo>
                        <a:pt x="1755" y="752"/>
                      </a:lnTo>
                      <a:lnTo>
                        <a:pt x="1730" y="749"/>
                      </a:lnTo>
                      <a:lnTo>
                        <a:pt x="1706" y="727"/>
                      </a:lnTo>
                      <a:lnTo>
                        <a:pt x="1681" y="699"/>
                      </a:lnTo>
                      <a:lnTo>
                        <a:pt x="1657" y="678"/>
                      </a:lnTo>
                      <a:lnTo>
                        <a:pt x="1632" y="671"/>
                      </a:lnTo>
                      <a:lnTo>
                        <a:pt x="1607" y="673"/>
                      </a:lnTo>
                      <a:lnTo>
                        <a:pt x="1583" y="643"/>
                      </a:lnTo>
                      <a:lnTo>
                        <a:pt x="1558" y="563"/>
                      </a:lnTo>
                      <a:lnTo>
                        <a:pt x="1533" y="490"/>
                      </a:lnTo>
                      <a:lnTo>
                        <a:pt x="1508" y="454"/>
                      </a:lnTo>
                      <a:lnTo>
                        <a:pt x="1484" y="456"/>
                      </a:lnTo>
                      <a:lnTo>
                        <a:pt x="1459" y="484"/>
                      </a:lnTo>
                      <a:lnTo>
                        <a:pt x="1434" y="545"/>
                      </a:lnTo>
                      <a:lnTo>
                        <a:pt x="1409" y="628"/>
                      </a:lnTo>
                      <a:lnTo>
                        <a:pt x="1385" y="673"/>
                      </a:lnTo>
                      <a:lnTo>
                        <a:pt x="1360" y="715"/>
                      </a:lnTo>
                      <a:lnTo>
                        <a:pt x="1335" y="747"/>
                      </a:lnTo>
                      <a:lnTo>
                        <a:pt x="1311" y="753"/>
                      </a:lnTo>
                      <a:lnTo>
                        <a:pt x="1286" y="748"/>
                      </a:lnTo>
                      <a:lnTo>
                        <a:pt x="1261" y="742"/>
                      </a:lnTo>
                      <a:lnTo>
                        <a:pt x="1236" y="740"/>
                      </a:lnTo>
                      <a:lnTo>
                        <a:pt x="1212" y="734"/>
                      </a:lnTo>
                      <a:lnTo>
                        <a:pt x="1187" y="727"/>
                      </a:lnTo>
                      <a:lnTo>
                        <a:pt x="1162" y="711"/>
                      </a:lnTo>
                      <a:lnTo>
                        <a:pt x="1137" y="687"/>
                      </a:lnTo>
                      <a:lnTo>
                        <a:pt x="1113" y="646"/>
                      </a:lnTo>
                      <a:lnTo>
                        <a:pt x="1088" y="619"/>
                      </a:lnTo>
                      <a:lnTo>
                        <a:pt x="1063" y="608"/>
                      </a:lnTo>
                      <a:lnTo>
                        <a:pt x="1038" y="609"/>
                      </a:lnTo>
                      <a:lnTo>
                        <a:pt x="1014" y="608"/>
                      </a:lnTo>
                      <a:lnTo>
                        <a:pt x="989" y="508"/>
                      </a:lnTo>
                      <a:lnTo>
                        <a:pt x="964" y="326"/>
                      </a:lnTo>
                      <a:lnTo>
                        <a:pt x="939" y="154"/>
                      </a:lnTo>
                      <a:lnTo>
                        <a:pt x="915" y="72"/>
                      </a:lnTo>
                      <a:lnTo>
                        <a:pt x="890" y="75"/>
                      </a:lnTo>
                      <a:lnTo>
                        <a:pt x="865" y="153"/>
                      </a:lnTo>
                      <a:lnTo>
                        <a:pt x="840" y="280"/>
                      </a:lnTo>
                      <a:lnTo>
                        <a:pt x="816" y="415"/>
                      </a:lnTo>
                      <a:lnTo>
                        <a:pt x="792" y="494"/>
                      </a:lnTo>
                      <a:lnTo>
                        <a:pt x="767" y="540"/>
                      </a:lnTo>
                      <a:lnTo>
                        <a:pt x="742" y="539"/>
                      </a:lnTo>
                      <a:lnTo>
                        <a:pt x="718" y="519"/>
                      </a:lnTo>
                      <a:lnTo>
                        <a:pt x="693" y="494"/>
                      </a:lnTo>
                      <a:lnTo>
                        <a:pt x="668" y="475"/>
                      </a:lnTo>
                      <a:lnTo>
                        <a:pt x="644" y="462"/>
                      </a:lnTo>
                      <a:lnTo>
                        <a:pt x="619" y="450"/>
                      </a:lnTo>
                      <a:lnTo>
                        <a:pt x="594" y="442"/>
                      </a:lnTo>
                      <a:lnTo>
                        <a:pt x="569" y="451"/>
                      </a:lnTo>
                      <a:lnTo>
                        <a:pt x="545" y="458"/>
                      </a:lnTo>
                      <a:lnTo>
                        <a:pt x="520" y="470"/>
                      </a:lnTo>
                      <a:lnTo>
                        <a:pt x="495" y="475"/>
                      </a:lnTo>
                      <a:lnTo>
                        <a:pt x="470" y="491"/>
                      </a:lnTo>
                      <a:lnTo>
                        <a:pt x="446" y="536"/>
                      </a:lnTo>
                      <a:lnTo>
                        <a:pt x="421" y="568"/>
                      </a:lnTo>
                      <a:lnTo>
                        <a:pt x="396" y="436"/>
                      </a:lnTo>
                      <a:lnTo>
                        <a:pt x="371" y="208"/>
                      </a:lnTo>
                      <a:lnTo>
                        <a:pt x="347" y="54"/>
                      </a:lnTo>
                      <a:lnTo>
                        <a:pt x="322" y="19"/>
                      </a:lnTo>
                      <a:lnTo>
                        <a:pt x="297" y="81"/>
                      </a:lnTo>
                      <a:lnTo>
                        <a:pt x="272" y="211"/>
                      </a:lnTo>
                      <a:lnTo>
                        <a:pt x="248" y="372"/>
                      </a:lnTo>
                      <a:lnTo>
                        <a:pt x="223" y="492"/>
                      </a:lnTo>
                      <a:lnTo>
                        <a:pt x="198" y="593"/>
                      </a:lnTo>
                      <a:lnTo>
                        <a:pt x="173" y="644"/>
                      </a:lnTo>
                      <a:lnTo>
                        <a:pt x="149" y="668"/>
                      </a:lnTo>
                      <a:lnTo>
                        <a:pt x="124" y="662"/>
                      </a:lnTo>
                      <a:lnTo>
                        <a:pt x="99" y="650"/>
                      </a:lnTo>
                      <a:lnTo>
                        <a:pt x="75" y="634"/>
                      </a:lnTo>
                      <a:lnTo>
                        <a:pt x="50" y="612"/>
                      </a:lnTo>
                      <a:lnTo>
                        <a:pt x="25" y="585"/>
                      </a:lnTo>
                      <a:lnTo>
                        <a:pt x="0" y="547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pattFill prst="lgConfetti">
                  <a:fgClr>
                    <a:srgbClr val="FFC000"/>
                  </a:fgClr>
                  <a:bgClr>
                    <a:srgbClr val="D9D9D9"/>
                  </a:bgClr>
                </a:pattFill>
                <a:ln w="6350">
                  <a:solidFill>
                    <a:sysClr val="window" lastClr="FFFF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kern="0" dirty="0">
                    <a:solidFill>
                      <a:prstClr val="black"/>
                    </a:solidFill>
                    <a:latin typeface="Aptos" panose="02110004020202020204"/>
                  </a:endParaRPr>
                </a:p>
              </p:txBody>
            </p:sp>
          </p:grpSp>
          <p:grpSp>
            <p:nvGrpSpPr>
              <p:cNvPr id="132" name="Gruppieren 131">
                <a:extLst>
                  <a:ext uri="{FF2B5EF4-FFF2-40B4-BE49-F238E27FC236}">
                    <a16:creationId xmlns:a16="http://schemas.microsoft.com/office/drawing/2014/main" id="{CC6E5ACF-7A92-D347-7832-F8DD2469EA6C}"/>
                  </a:ext>
                </a:extLst>
              </p:cNvPr>
              <p:cNvGrpSpPr/>
              <p:nvPr/>
            </p:nvGrpSpPr>
            <p:grpSpPr>
              <a:xfrm>
                <a:off x="8481218" y="3528420"/>
                <a:ext cx="3022120" cy="2018993"/>
                <a:chOff x="3011488" y="2366963"/>
                <a:chExt cx="6594475" cy="1609725"/>
              </a:xfrm>
            </p:grpSpPr>
            <p:sp>
              <p:nvSpPr>
                <p:cNvPr id="129" name="Freeform 18">
                  <a:extLst>
                    <a:ext uri="{FF2B5EF4-FFF2-40B4-BE49-F238E27FC236}">
                      <a16:creationId xmlns:a16="http://schemas.microsoft.com/office/drawing/2014/main" id="{ED427996-B38D-3797-4061-B8985C1E5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1488" y="2397125"/>
                  <a:ext cx="6594475" cy="1579563"/>
                </a:xfrm>
                <a:custGeom>
                  <a:avLst/>
                  <a:gdLst>
                    <a:gd name="T0" fmla="*/ 124 w 4154"/>
                    <a:gd name="T1" fmla="*/ 641 h 995"/>
                    <a:gd name="T2" fmla="*/ 273 w 4154"/>
                    <a:gd name="T3" fmla="*/ 192 h 995"/>
                    <a:gd name="T4" fmla="*/ 421 w 4154"/>
                    <a:gd name="T5" fmla="*/ 548 h 995"/>
                    <a:gd name="T6" fmla="*/ 569 w 4154"/>
                    <a:gd name="T7" fmla="*/ 432 h 995"/>
                    <a:gd name="T8" fmla="*/ 718 w 4154"/>
                    <a:gd name="T9" fmla="*/ 498 h 995"/>
                    <a:gd name="T10" fmla="*/ 866 w 4154"/>
                    <a:gd name="T11" fmla="*/ 134 h 995"/>
                    <a:gd name="T12" fmla="*/ 1015 w 4154"/>
                    <a:gd name="T13" fmla="*/ 588 h 995"/>
                    <a:gd name="T14" fmla="*/ 1162 w 4154"/>
                    <a:gd name="T15" fmla="*/ 691 h 995"/>
                    <a:gd name="T16" fmla="*/ 1311 w 4154"/>
                    <a:gd name="T17" fmla="*/ 733 h 995"/>
                    <a:gd name="T18" fmla="*/ 1459 w 4154"/>
                    <a:gd name="T19" fmla="*/ 464 h 995"/>
                    <a:gd name="T20" fmla="*/ 1608 w 4154"/>
                    <a:gd name="T21" fmla="*/ 653 h 995"/>
                    <a:gd name="T22" fmla="*/ 1756 w 4154"/>
                    <a:gd name="T23" fmla="*/ 731 h 995"/>
                    <a:gd name="T24" fmla="*/ 1904 w 4154"/>
                    <a:gd name="T25" fmla="*/ 731 h 995"/>
                    <a:gd name="T26" fmla="*/ 2053 w 4154"/>
                    <a:gd name="T27" fmla="*/ 541 h 995"/>
                    <a:gd name="T28" fmla="*/ 2201 w 4154"/>
                    <a:gd name="T29" fmla="*/ 609 h 995"/>
                    <a:gd name="T30" fmla="*/ 2349 w 4154"/>
                    <a:gd name="T31" fmla="*/ 526 h 995"/>
                    <a:gd name="T32" fmla="*/ 2497 w 4154"/>
                    <a:gd name="T33" fmla="*/ 492 h 995"/>
                    <a:gd name="T34" fmla="*/ 2646 w 4154"/>
                    <a:gd name="T35" fmla="*/ 91 h 995"/>
                    <a:gd name="T36" fmla="*/ 2794 w 4154"/>
                    <a:gd name="T37" fmla="*/ 172 h 995"/>
                    <a:gd name="T38" fmla="*/ 2943 w 4154"/>
                    <a:gd name="T39" fmla="*/ 317 h 995"/>
                    <a:gd name="T40" fmla="*/ 3091 w 4154"/>
                    <a:gd name="T41" fmla="*/ 459 h 995"/>
                    <a:gd name="T42" fmla="*/ 3239 w 4154"/>
                    <a:gd name="T43" fmla="*/ 334 h 995"/>
                    <a:gd name="T44" fmla="*/ 3387 w 4154"/>
                    <a:gd name="T45" fmla="*/ 592 h 995"/>
                    <a:gd name="T46" fmla="*/ 3535 w 4154"/>
                    <a:gd name="T47" fmla="*/ 650 h 995"/>
                    <a:gd name="T48" fmla="*/ 3684 w 4154"/>
                    <a:gd name="T49" fmla="*/ 669 h 995"/>
                    <a:gd name="T50" fmla="*/ 3832 w 4154"/>
                    <a:gd name="T51" fmla="*/ 425 h 995"/>
                    <a:gd name="T52" fmla="*/ 3981 w 4154"/>
                    <a:gd name="T53" fmla="*/ 597 h 995"/>
                    <a:gd name="T54" fmla="*/ 4129 w 4154"/>
                    <a:gd name="T55" fmla="*/ 602 h 995"/>
                    <a:gd name="T56" fmla="*/ 4055 w 4154"/>
                    <a:gd name="T57" fmla="*/ 825 h 995"/>
                    <a:gd name="T58" fmla="*/ 3906 w 4154"/>
                    <a:gd name="T59" fmla="*/ 652 h 995"/>
                    <a:gd name="T60" fmla="*/ 3758 w 4154"/>
                    <a:gd name="T61" fmla="*/ 896 h 995"/>
                    <a:gd name="T62" fmla="*/ 3609 w 4154"/>
                    <a:gd name="T63" fmla="*/ 946 h 995"/>
                    <a:gd name="T64" fmla="*/ 3461 w 4154"/>
                    <a:gd name="T65" fmla="*/ 827 h 995"/>
                    <a:gd name="T66" fmla="*/ 3313 w 4154"/>
                    <a:gd name="T67" fmla="*/ 529 h 995"/>
                    <a:gd name="T68" fmla="*/ 3165 w 4154"/>
                    <a:gd name="T69" fmla="*/ 775 h 995"/>
                    <a:gd name="T70" fmla="*/ 3017 w 4154"/>
                    <a:gd name="T71" fmla="*/ 672 h 995"/>
                    <a:gd name="T72" fmla="*/ 2868 w 4154"/>
                    <a:gd name="T73" fmla="*/ 379 h 995"/>
                    <a:gd name="T74" fmla="*/ 2720 w 4154"/>
                    <a:gd name="T75" fmla="*/ 339 h 995"/>
                    <a:gd name="T76" fmla="*/ 2571 w 4154"/>
                    <a:gd name="T77" fmla="*/ 595 h 995"/>
                    <a:gd name="T78" fmla="*/ 2423 w 4154"/>
                    <a:gd name="T79" fmla="*/ 769 h 995"/>
                    <a:gd name="T80" fmla="*/ 2275 w 4154"/>
                    <a:gd name="T81" fmla="*/ 811 h 995"/>
                    <a:gd name="T82" fmla="*/ 2127 w 4154"/>
                    <a:gd name="T83" fmla="*/ 761 h 995"/>
                    <a:gd name="T84" fmla="*/ 1979 w 4154"/>
                    <a:gd name="T85" fmla="*/ 901 h 995"/>
                    <a:gd name="T86" fmla="*/ 1830 w 4154"/>
                    <a:gd name="T87" fmla="*/ 991 h 995"/>
                    <a:gd name="T88" fmla="*/ 1682 w 4154"/>
                    <a:gd name="T89" fmla="*/ 936 h 995"/>
                    <a:gd name="T90" fmla="*/ 1533 w 4154"/>
                    <a:gd name="T91" fmla="*/ 727 h 995"/>
                    <a:gd name="T92" fmla="*/ 1385 w 4154"/>
                    <a:gd name="T93" fmla="*/ 909 h 995"/>
                    <a:gd name="T94" fmla="*/ 1236 w 4154"/>
                    <a:gd name="T95" fmla="*/ 976 h 995"/>
                    <a:gd name="T96" fmla="*/ 1088 w 4154"/>
                    <a:gd name="T97" fmla="*/ 855 h 995"/>
                    <a:gd name="T98" fmla="*/ 941 w 4154"/>
                    <a:gd name="T99" fmla="*/ 391 h 995"/>
                    <a:gd name="T100" fmla="*/ 792 w 4154"/>
                    <a:gd name="T101" fmla="*/ 730 h 995"/>
                    <a:gd name="T102" fmla="*/ 644 w 4154"/>
                    <a:gd name="T103" fmla="*/ 699 h 995"/>
                    <a:gd name="T104" fmla="*/ 495 w 4154"/>
                    <a:gd name="T105" fmla="*/ 712 h 995"/>
                    <a:gd name="T106" fmla="*/ 347 w 4154"/>
                    <a:gd name="T107" fmla="*/ 291 h 995"/>
                    <a:gd name="T108" fmla="*/ 198 w 4154"/>
                    <a:gd name="T109" fmla="*/ 829 h 995"/>
                    <a:gd name="T110" fmla="*/ 50 w 4154"/>
                    <a:gd name="T111" fmla="*/ 849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4" h="995">
                      <a:moveTo>
                        <a:pt x="0" y="528"/>
                      </a:moveTo>
                      <a:lnTo>
                        <a:pt x="25" y="565"/>
                      </a:lnTo>
                      <a:lnTo>
                        <a:pt x="50" y="592"/>
                      </a:lnTo>
                      <a:lnTo>
                        <a:pt x="75" y="614"/>
                      </a:lnTo>
                      <a:lnTo>
                        <a:pt x="99" y="630"/>
                      </a:lnTo>
                      <a:lnTo>
                        <a:pt x="124" y="641"/>
                      </a:lnTo>
                      <a:lnTo>
                        <a:pt x="149" y="648"/>
                      </a:lnTo>
                      <a:lnTo>
                        <a:pt x="174" y="623"/>
                      </a:lnTo>
                      <a:lnTo>
                        <a:pt x="198" y="573"/>
                      </a:lnTo>
                      <a:lnTo>
                        <a:pt x="223" y="472"/>
                      </a:lnTo>
                      <a:lnTo>
                        <a:pt x="248" y="352"/>
                      </a:lnTo>
                      <a:lnTo>
                        <a:pt x="273" y="192"/>
                      </a:lnTo>
                      <a:lnTo>
                        <a:pt x="297" y="61"/>
                      </a:lnTo>
                      <a:lnTo>
                        <a:pt x="322" y="0"/>
                      </a:lnTo>
                      <a:lnTo>
                        <a:pt x="347" y="34"/>
                      </a:lnTo>
                      <a:lnTo>
                        <a:pt x="372" y="188"/>
                      </a:lnTo>
                      <a:lnTo>
                        <a:pt x="396" y="417"/>
                      </a:lnTo>
                      <a:lnTo>
                        <a:pt x="421" y="548"/>
                      </a:lnTo>
                      <a:lnTo>
                        <a:pt x="446" y="516"/>
                      </a:lnTo>
                      <a:lnTo>
                        <a:pt x="471" y="471"/>
                      </a:lnTo>
                      <a:lnTo>
                        <a:pt x="495" y="456"/>
                      </a:lnTo>
                      <a:lnTo>
                        <a:pt x="520" y="450"/>
                      </a:lnTo>
                      <a:lnTo>
                        <a:pt x="545" y="438"/>
                      </a:lnTo>
                      <a:lnTo>
                        <a:pt x="569" y="432"/>
                      </a:lnTo>
                      <a:lnTo>
                        <a:pt x="594" y="422"/>
                      </a:lnTo>
                      <a:lnTo>
                        <a:pt x="619" y="431"/>
                      </a:lnTo>
                      <a:lnTo>
                        <a:pt x="644" y="442"/>
                      </a:lnTo>
                      <a:lnTo>
                        <a:pt x="668" y="455"/>
                      </a:lnTo>
                      <a:lnTo>
                        <a:pt x="693" y="474"/>
                      </a:lnTo>
                      <a:lnTo>
                        <a:pt x="718" y="498"/>
                      </a:lnTo>
                      <a:lnTo>
                        <a:pt x="743" y="519"/>
                      </a:lnTo>
                      <a:lnTo>
                        <a:pt x="767" y="519"/>
                      </a:lnTo>
                      <a:lnTo>
                        <a:pt x="792" y="474"/>
                      </a:lnTo>
                      <a:lnTo>
                        <a:pt x="817" y="395"/>
                      </a:lnTo>
                      <a:lnTo>
                        <a:pt x="842" y="261"/>
                      </a:lnTo>
                      <a:lnTo>
                        <a:pt x="866" y="134"/>
                      </a:lnTo>
                      <a:lnTo>
                        <a:pt x="891" y="56"/>
                      </a:lnTo>
                      <a:lnTo>
                        <a:pt x="916" y="53"/>
                      </a:lnTo>
                      <a:lnTo>
                        <a:pt x="941" y="135"/>
                      </a:lnTo>
                      <a:lnTo>
                        <a:pt x="965" y="306"/>
                      </a:lnTo>
                      <a:lnTo>
                        <a:pt x="990" y="488"/>
                      </a:lnTo>
                      <a:lnTo>
                        <a:pt x="1015" y="588"/>
                      </a:lnTo>
                      <a:lnTo>
                        <a:pt x="1040" y="589"/>
                      </a:lnTo>
                      <a:lnTo>
                        <a:pt x="1064" y="587"/>
                      </a:lnTo>
                      <a:lnTo>
                        <a:pt x="1088" y="599"/>
                      </a:lnTo>
                      <a:lnTo>
                        <a:pt x="1113" y="626"/>
                      </a:lnTo>
                      <a:lnTo>
                        <a:pt x="1138" y="666"/>
                      </a:lnTo>
                      <a:lnTo>
                        <a:pt x="1162" y="691"/>
                      </a:lnTo>
                      <a:lnTo>
                        <a:pt x="1187" y="707"/>
                      </a:lnTo>
                      <a:lnTo>
                        <a:pt x="1212" y="714"/>
                      </a:lnTo>
                      <a:lnTo>
                        <a:pt x="1236" y="720"/>
                      </a:lnTo>
                      <a:lnTo>
                        <a:pt x="1261" y="723"/>
                      </a:lnTo>
                      <a:lnTo>
                        <a:pt x="1286" y="728"/>
                      </a:lnTo>
                      <a:lnTo>
                        <a:pt x="1311" y="733"/>
                      </a:lnTo>
                      <a:lnTo>
                        <a:pt x="1335" y="727"/>
                      </a:lnTo>
                      <a:lnTo>
                        <a:pt x="1360" y="695"/>
                      </a:lnTo>
                      <a:lnTo>
                        <a:pt x="1385" y="653"/>
                      </a:lnTo>
                      <a:lnTo>
                        <a:pt x="1410" y="608"/>
                      </a:lnTo>
                      <a:lnTo>
                        <a:pt x="1434" y="525"/>
                      </a:lnTo>
                      <a:lnTo>
                        <a:pt x="1459" y="464"/>
                      </a:lnTo>
                      <a:lnTo>
                        <a:pt x="1484" y="437"/>
                      </a:lnTo>
                      <a:lnTo>
                        <a:pt x="1509" y="435"/>
                      </a:lnTo>
                      <a:lnTo>
                        <a:pt x="1533" y="470"/>
                      </a:lnTo>
                      <a:lnTo>
                        <a:pt x="1558" y="543"/>
                      </a:lnTo>
                      <a:lnTo>
                        <a:pt x="1583" y="623"/>
                      </a:lnTo>
                      <a:lnTo>
                        <a:pt x="1608" y="653"/>
                      </a:lnTo>
                      <a:lnTo>
                        <a:pt x="1632" y="652"/>
                      </a:lnTo>
                      <a:lnTo>
                        <a:pt x="1657" y="658"/>
                      </a:lnTo>
                      <a:lnTo>
                        <a:pt x="1682" y="679"/>
                      </a:lnTo>
                      <a:lnTo>
                        <a:pt x="1707" y="706"/>
                      </a:lnTo>
                      <a:lnTo>
                        <a:pt x="1731" y="728"/>
                      </a:lnTo>
                      <a:lnTo>
                        <a:pt x="1756" y="731"/>
                      </a:lnTo>
                      <a:lnTo>
                        <a:pt x="1781" y="738"/>
                      </a:lnTo>
                      <a:lnTo>
                        <a:pt x="1805" y="738"/>
                      </a:lnTo>
                      <a:lnTo>
                        <a:pt x="1830" y="734"/>
                      </a:lnTo>
                      <a:lnTo>
                        <a:pt x="1855" y="731"/>
                      </a:lnTo>
                      <a:lnTo>
                        <a:pt x="1880" y="731"/>
                      </a:lnTo>
                      <a:lnTo>
                        <a:pt x="1904" y="731"/>
                      </a:lnTo>
                      <a:lnTo>
                        <a:pt x="1929" y="728"/>
                      </a:lnTo>
                      <a:lnTo>
                        <a:pt x="1954" y="695"/>
                      </a:lnTo>
                      <a:lnTo>
                        <a:pt x="1979" y="646"/>
                      </a:lnTo>
                      <a:lnTo>
                        <a:pt x="2003" y="630"/>
                      </a:lnTo>
                      <a:lnTo>
                        <a:pt x="2028" y="593"/>
                      </a:lnTo>
                      <a:lnTo>
                        <a:pt x="2053" y="541"/>
                      </a:lnTo>
                      <a:lnTo>
                        <a:pt x="2078" y="496"/>
                      </a:lnTo>
                      <a:lnTo>
                        <a:pt x="2102" y="485"/>
                      </a:lnTo>
                      <a:lnTo>
                        <a:pt x="2127" y="505"/>
                      </a:lnTo>
                      <a:lnTo>
                        <a:pt x="2152" y="551"/>
                      </a:lnTo>
                      <a:lnTo>
                        <a:pt x="2176" y="588"/>
                      </a:lnTo>
                      <a:lnTo>
                        <a:pt x="2201" y="609"/>
                      </a:lnTo>
                      <a:lnTo>
                        <a:pt x="2225" y="577"/>
                      </a:lnTo>
                      <a:lnTo>
                        <a:pt x="2250" y="561"/>
                      </a:lnTo>
                      <a:lnTo>
                        <a:pt x="2275" y="555"/>
                      </a:lnTo>
                      <a:lnTo>
                        <a:pt x="2299" y="558"/>
                      </a:lnTo>
                      <a:lnTo>
                        <a:pt x="2324" y="550"/>
                      </a:lnTo>
                      <a:lnTo>
                        <a:pt x="2349" y="526"/>
                      </a:lnTo>
                      <a:lnTo>
                        <a:pt x="2373" y="514"/>
                      </a:lnTo>
                      <a:lnTo>
                        <a:pt x="2398" y="499"/>
                      </a:lnTo>
                      <a:lnTo>
                        <a:pt x="2423" y="513"/>
                      </a:lnTo>
                      <a:lnTo>
                        <a:pt x="2448" y="527"/>
                      </a:lnTo>
                      <a:lnTo>
                        <a:pt x="2472" y="528"/>
                      </a:lnTo>
                      <a:lnTo>
                        <a:pt x="2497" y="492"/>
                      </a:lnTo>
                      <a:lnTo>
                        <a:pt x="2522" y="461"/>
                      </a:lnTo>
                      <a:lnTo>
                        <a:pt x="2547" y="412"/>
                      </a:lnTo>
                      <a:lnTo>
                        <a:pt x="2571" y="339"/>
                      </a:lnTo>
                      <a:lnTo>
                        <a:pt x="2596" y="255"/>
                      </a:lnTo>
                      <a:lnTo>
                        <a:pt x="2621" y="151"/>
                      </a:lnTo>
                      <a:lnTo>
                        <a:pt x="2646" y="91"/>
                      </a:lnTo>
                      <a:lnTo>
                        <a:pt x="2670" y="58"/>
                      </a:lnTo>
                      <a:lnTo>
                        <a:pt x="2695" y="61"/>
                      </a:lnTo>
                      <a:lnTo>
                        <a:pt x="2720" y="83"/>
                      </a:lnTo>
                      <a:lnTo>
                        <a:pt x="2745" y="137"/>
                      </a:lnTo>
                      <a:lnTo>
                        <a:pt x="2769" y="184"/>
                      </a:lnTo>
                      <a:lnTo>
                        <a:pt x="2794" y="172"/>
                      </a:lnTo>
                      <a:lnTo>
                        <a:pt x="2819" y="116"/>
                      </a:lnTo>
                      <a:lnTo>
                        <a:pt x="2844" y="110"/>
                      </a:lnTo>
                      <a:lnTo>
                        <a:pt x="2868" y="123"/>
                      </a:lnTo>
                      <a:lnTo>
                        <a:pt x="2893" y="187"/>
                      </a:lnTo>
                      <a:lnTo>
                        <a:pt x="2918" y="250"/>
                      </a:lnTo>
                      <a:lnTo>
                        <a:pt x="2943" y="317"/>
                      </a:lnTo>
                      <a:lnTo>
                        <a:pt x="2967" y="368"/>
                      </a:lnTo>
                      <a:lnTo>
                        <a:pt x="2992" y="403"/>
                      </a:lnTo>
                      <a:lnTo>
                        <a:pt x="3017" y="415"/>
                      </a:lnTo>
                      <a:lnTo>
                        <a:pt x="3041" y="444"/>
                      </a:lnTo>
                      <a:lnTo>
                        <a:pt x="3066" y="452"/>
                      </a:lnTo>
                      <a:lnTo>
                        <a:pt x="3091" y="459"/>
                      </a:lnTo>
                      <a:lnTo>
                        <a:pt x="3116" y="468"/>
                      </a:lnTo>
                      <a:lnTo>
                        <a:pt x="3140" y="496"/>
                      </a:lnTo>
                      <a:lnTo>
                        <a:pt x="3165" y="519"/>
                      </a:lnTo>
                      <a:lnTo>
                        <a:pt x="3190" y="490"/>
                      </a:lnTo>
                      <a:lnTo>
                        <a:pt x="3215" y="414"/>
                      </a:lnTo>
                      <a:lnTo>
                        <a:pt x="3239" y="334"/>
                      </a:lnTo>
                      <a:lnTo>
                        <a:pt x="3264" y="263"/>
                      </a:lnTo>
                      <a:lnTo>
                        <a:pt x="3289" y="232"/>
                      </a:lnTo>
                      <a:lnTo>
                        <a:pt x="3313" y="272"/>
                      </a:lnTo>
                      <a:lnTo>
                        <a:pt x="3337" y="383"/>
                      </a:lnTo>
                      <a:lnTo>
                        <a:pt x="3362" y="531"/>
                      </a:lnTo>
                      <a:lnTo>
                        <a:pt x="3387" y="592"/>
                      </a:lnTo>
                      <a:lnTo>
                        <a:pt x="3412" y="555"/>
                      </a:lnTo>
                      <a:lnTo>
                        <a:pt x="3436" y="541"/>
                      </a:lnTo>
                      <a:lnTo>
                        <a:pt x="3461" y="571"/>
                      </a:lnTo>
                      <a:lnTo>
                        <a:pt x="3486" y="606"/>
                      </a:lnTo>
                      <a:lnTo>
                        <a:pt x="3511" y="635"/>
                      </a:lnTo>
                      <a:lnTo>
                        <a:pt x="3535" y="650"/>
                      </a:lnTo>
                      <a:lnTo>
                        <a:pt x="3560" y="669"/>
                      </a:lnTo>
                      <a:lnTo>
                        <a:pt x="3585" y="682"/>
                      </a:lnTo>
                      <a:lnTo>
                        <a:pt x="3609" y="690"/>
                      </a:lnTo>
                      <a:lnTo>
                        <a:pt x="3634" y="685"/>
                      </a:lnTo>
                      <a:lnTo>
                        <a:pt x="3659" y="676"/>
                      </a:lnTo>
                      <a:lnTo>
                        <a:pt x="3684" y="669"/>
                      </a:lnTo>
                      <a:lnTo>
                        <a:pt x="3708" y="662"/>
                      </a:lnTo>
                      <a:lnTo>
                        <a:pt x="3733" y="658"/>
                      </a:lnTo>
                      <a:lnTo>
                        <a:pt x="3758" y="639"/>
                      </a:lnTo>
                      <a:lnTo>
                        <a:pt x="3783" y="572"/>
                      </a:lnTo>
                      <a:lnTo>
                        <a:pt x="3807" y="488"/>
                      </a:lnTo>
                      <a:lnTo>
                        <a:pt x="3832" y="425"/>
                      </a:lnTo>
                      <a:lnTo>
                        <a:pt x="3857" y="387"/>
                      </a:lnTo>
                      <a:lnTo>
                        <a:pt x="3882" y="378"/>
                      </a:lnTo>
                      <a:lnTo>
                        <a:pt x="3906" y="395"/>
                      </a:lnTo>
                      <a:lnTo>
                        <a:pt x="3931" y="479"/>
                      </a:lnTo>
                      <a:lnTo>
                        <a:pt x="3956" y="564"/>
                      </a:lnTo>
                      <a:lnTo>
                        <a:pt x="3981" y="597"/>
                      </a:lnTo>
                      <a:lnTo>
                        <a:pt x="4005" y="573"/>
                      </a:lnTo>
                      <a:lnTo>
                        <a:pt x="4030" y="554"/>
                      </a:lnTo>
                      <a:lnTo>
                        <a:pt x="4055" y="568"/>
                      </a:lnTo>
                      <a:lnTo>
                        <a:pt x="4080" y="574"/>
                      </a:lnTo>
                      <a:lnTo>
                        <a:pt x="4104" y="598"/>
                      </a:lnTo>
                      <a:lnTo>
                        <a:pt x="4129" y="602"/>
                      </a:lnTo>
                      <a:lnTo>
                        <a:pt x="4154" y="582"/>
                      </a:lnTo>
                      <a:lnTo>
                        <a:pt x="4154" y="839"/>
                      </a:lnTo>
                      <a:lnTo>
                        <a:pt x="4129" y="858"/>
                      </a:lnTo>
                      <a:lnTo>
                        <a:pt x="4104" y="854"/>
                      </a:lnTo>
                      <a:lnTo>
                        <a:pt x="4080" y="830"/>
                      </a:lnTo>
                      <a:lnTo>
                        <a:pt x="4055" y="825"/>
                      </a:lnTo>
                      <a:lnTo>
                        <a:pt x="4030" y="810"/>
                      </a:lnTo>
                      <a:lnTo>
                        <a:pt x="4005" y="829"/>
                      </a:lnTo>
                      <a:lnTo>
                        <a:pt x="3981" y="853"/>
                      </a:lnTo>
                      <a:lnTo>
                        <a:pt x="3956" y="821"/>
                      </a:lnTo>
                      <a:lnTo>
                        <a:pt x="3931" y="735"/>
                      </a:lnTo>
                      <a:lnTo>
                        <a:pt x="3906" y="652"/>
                      </a:lnTo>
                      <a:lnTo>
                        <a:pt x="3882" y="633"/>
                      </a:lnTo>
                      <a:lnTo>
                        <a:pt x="3857" y="642"/>
                      </a:lnTo>
                      <a:lnTo>
                        <a:pt x="3832" y="681"/>
                      </a:lnTo>
                      <a:lnTo>
                        <a:pt x="3807" y="745"/>
                      </a:lnTo>
                      <a:lnTo>
                        <a:pt x="3783" y="828"/>
                      </a:lnTo>
                      <a:lnTo>
                        <a:pt x="3758" y="896"/>
                      </a:lnTo>
                      <a:lnTo>
                        <a:pt x="3733" y="915"/>
                      </a:lnTo>
                      <a:lnTo>
                        <a:pt x="3708" y="919"/>
                      </a:lnTo>
                      <a:lnTo>
                        <a:pt x="3684" y="924"/>
                      </a:lnTo>
                      <a:lnTo>
                        <a:pt x="3659" y="931"/>
                      </a:lnTo>
                      <a:lnTo>
                        <a:pt x="3634" y="942"/>
                      </a:lnTo>
                      <a:lnTo>
                        <a:pt x="3609" y="946"/>
                      </a:lnTo>
                      <a:lnTo>
                        <a:pt x="3585" y="939"/>
                      </a:lnTo>
                      <a:lnTo>
                        <a:pt x="3560" y="924"/>
                      </a:lnTo>
                      <a:lnTo>
                        <a:pt x="3535" y="906"/>
                      </a:lnTo>
                      <a:lnTo>
                        <a:pt x="3511" y="891"/>
                      </a:lnTo>
                      <a:lnTo>
                        <a:pt x="3486" y="863"/>
                      </a:lnTo>
                      <a:lnTo>
                        <a:pt x="3461" y="827"/>
                      </a:lnTo>
                      <a:lnTo>
                        <a:pt x="3436" y="797"/>
                      </a:lnTo>
                      <a:lnTo>
                        <a:pt x="3412" y="810"/>
                      </a:lnTo>
                      <a:lnTo>
                        <a:pt x="3387" y="849"/>
                      </a:lnTo>
                      <a:lnTo>
                        <a:pt x="3362" y="787"/>
                      </a:lnTo>
                      <a:lnTo>
                        <a:pt x="3337" y="639"/>
                      </a:lnTo>
                      <a:lnTo>
                        <a:pt x="3313" y="529"/>
                      </a:lnTo>
                      <a:lnTo>
                        <a:pt x="3289" y="488"/>
                      </a:lnTo>
                      <a:lnTo>
                        <a:pt x="3264" y="518"/>
                      </a:lnTo>
                      <a:lnTo>
                        <a:pt x="3239" y="590"/>
                      </a:lnTo>
                      <a:lnTo>
                        <a:pt x="3215" y="671"/>
                      </a:lnTo>
                      <a:lnTo>
                        <a:pt x="3190" y="747"/>
                      </a:lnTo>
                      <a:lnTo>
                        <a:pt x="3165" y="775"/>
                      </a:lnTo>
                      <a:lnTo>
                        <a:pt x="3140" y="752"/>
                      </a:lnTo>
                      <a:lnTo>
                        <a:pt x="3116" y="725"/>
                      </a:lnTo>
                      <a:lnTo>
                        <a:pt x="3091" y="715"/>
                      </a:lnTo>
                      <a:lnTo>
                        <a:pt x="3066" y="707"/>
                      </a:lnTo>
                      <a:lnTo>
                        <a:pt x="3041" y="701"/>
                      </a:lnTo>
                      <a:lnTo>
                        <a:pt x="3017" y="672"/>
                      </a:lnTo>
                      <a:lnTo>
                        <a:pt x="2992" y="659"/>
                      </a:lnTo>
                      <a:lnTo>
                        <a:pt x="2967" y="625"/>
                      </a:lnTo>
                      <a:lnTo>
                        <a:pt x="2943" y="574"/>
                      </a:lnTo>
                      <a:lnTo>
                        <a:pt x="2918" y="506"/>
                      </a:lnTo>
                      <a:lnTo>
                        <a:pt x="2893" y="443"/>
                      </a:lnTo>
                      <a:lnTo>
                        <a:pt x="2868" y="379"/>
                      </a:lnTo>
                      <a:lnTo>
                        <a:pt x="2844" y="366"/>
                      </a:lnTo>
                      <a:lnTo>
                        <a:pt x="2819" y="372"/>
                      </a:lnTo>
                      <a:lnTo>
                        <a:pt x="2794" y="429"/>
                      </a:lnTo>
                      <a:lnTo>
                        <a:pt x="2769" y="440"/>
                      </a:lnTo>
                      <a:lnTo>
                        <a:pt x="2745" y="393"/>
                      </a:lnTo>
                      <a:lnTo>
                        <a:pt x="2720" y="339"/>
                      </a:lnTo>
                      <a:lnTo>
                        <a:pt x="2695" y="317"/>
                      </a:lnTo>
                      <a:lnTo>
                        <a:pt x="2670" y="314"/>
                      </a:lnTo>
                      <a:lnTo>
                        <a:pt x="2646" y="346"/>
                      </a:lnTo>
                      <a:lnTo>
                        <a:pt x="2621" y="407"/>
                      </a:lnTo>
                      <a:lnTo>
                        <a:pt x="2596" y="511"/>
                      </a:lnTo>
                      <a:lnTo>
                        <a:pt x="2571" y="595"/>
                      </a:lnTo>
                      <a:lnTo>
                        <a:pt x="2547" y="668"/>
                      </a:lnTo>
                      <a:lnTo>
                        <a:pt x="2522" y="717"/>
                      </a:lnTo>
                      <a:lnTo>
                        <a:pt x="2497" y="749"/>
                      </a:lnTo>
                      <a:lnTo>
                        <a:pt x="2472" y="784"/>
                      </a:lnTo>
                      <a:lnTo>
                        <a:pt x="2448" y="783"/>
                      </a:lnTo>
                      <a:lnTo>
                        <a:pt x="2423" y="769"/>
                      </a:lnTo>
                      <a:lnTo>
                        <a:pt x="2398" y="755"/>
                      </a:lnTo>
                      <a:lnTo>
                        <a:pt x="2373" y="770"/>
                      </a:lnTo>
                      <a:lnTo>
                        <a:pt x="2349" y="782"/>
                      </a:lnTo>
                      <a:lnTo>
                        <a:pt x="2324" y="805"/>
                      </a:lnTo>
                      <a:lnTo>
                        <a:pt x="2299" y="815"/>
                      </a:lnTo>
                      <a:lnTo>
                        <a:pt x="2275" y="811"/>
                      </a:lnTo>
                      <a:lnTo>
                        <a:pt x="2250" y="818"/>
                      </a:lnTo>
                      <a:lnTo>
                        <a:pt x="2225" y="833"/>
                      </a:lnTo>
                      <a:lnTo>
                        <a:pt x="2201" y="866"/>
                      </a:lnTo>
                      <a:lnTo>
                        <a:pt x="2176" y="845"/>
                      </a:lnTo>
                      <a:lnTo>
                        <a:pt x="2152" y="807"/>
                      </a:lnTo>
                      <a:lnTo>
                        <a:pt x="2127" y="761"/>
                      </a:lnTo>
                      <a:lnTo>
                        <a:pt x="2102" y="741"/>
                      </a:lnTo>
                      <a:lnTo>
                        <a:pt x="2078" y="752"/>
                      </a:lnTo>
                      <a:lnTo>
                        <a:pt x="2053" y="798"/>
                      </a:lnTo>
                      <a:lnTo>
                        <a:pt x="2028" y="849"/>
                      </a:lnTo>
                      <a:lnTo>
                        <a:pt x="2003" y="886"/>
                      </a:lnTo>
                      <a:lnTo>
                        <a:pt x="1979" y="901"/>
                      </a:lnTo>
                      <a:lnTo>
                        <a:pt x="1954" y="951"/>
                      </a:lnTo>
                      <a:lnTo>
                        <a:pt x="1929" y="983"/>
                      </a:lnTo>
                      <a:lnTo>
                        <a:pt x="1904" y="987"/>
                      </a:lnTo>
                      <a:lnTo>
                        <a:pt x="1880" y="988"/>
                      </a:lnTo>
                      <a:lnTo>
                        <a:pt x="1855" y="987"/>
                      </a:lnTo>
                      <a:lnTo>
                        <a:pt x="1830" y="991"/>
                      </a:lnTo>
                      <a:lnTo>
                        <a:pt x="1805" y="995"/>
                      </a:lnTo>
                      <a:lnTo>
                        <a:pt x="1781" y="994"/>
                      </a:lnTo>
                      <a:lnTo>
                        <a:pt x="1756" y="988"/>
                      </a:lnTo>
                      <a:lnTo>
                        <a:pt x="1731" y="985"/>
                      </a:lnTo>
                      <a:lnTo>
                        <a:pt x="1707" y="963"/>
                      </a:lnTo>
                      <a:lnTo>
                        <a:pt x="1682" y="936"/>
                      </a:lnTo>
                      <a:lnTo>
                        <a:pt x="1657" y="914"/>
                      </a:lnTo>
                      <a:lnTo>
                        <a:pt x="1632" y="908"/>
                      </a:lnTo>
                      <a:lnTo>
                        <a:pt x="1608" y="909"/>
                      </a:lnTo>
                      <a:lnTo>
                        <a:pt x="1583" y="878"/>
                      </a:lnTo>
                      <a:lnTo>
                        <a:pt x="1558" y="800"/>
                      </a:lnTo>
                      <a:lnTo>
                        <a:pt x="1533" y="727"/>
                      </a:lnTo>
                      <a:lnTo>
                        <a:pt x="1509" y="690"/>
                      </a:lnTo>
                      <a:lnTo>
                        <a:pt x="1484" y="693"/>
                      </a:lnTo>
                      <a:lnTo>
                        <a:pt x="1459" y="721"/>
                      </a:lnTo>
                      <a:lnTo>
                        <a:pt x="1434" y="780"/>
                      </a:lnTo>
                      <a:lnTo>
                        <a:pt x="1410" y="865"/>
                      </a:lnTo>
                      <a:lnTo>
                        <a:pt x="1385" y="909"/>
                      </a:lnTo>
                      <a:lnTo>
                        <a:pt x="1360" y="950"/>
                      </a:lnTo>
                      <a:lnTo>
                        <a:pt x="1335" y="983"/>
                      </a:lnTo>
                      <a:lnTo>
                        <a:pt x="1311" y="990"/>
                      </a:lnTo>
                      <a:lnTo>
                        <a:pt x="1286" y="984"/>
                      </a:lnTo>
                      <a:lnTo>
                        <a:pt x="1261" y="979"/>
                      </a:lnTo>
                      <a:lnTo>
                        <a:pt x="1236" y="976"/>
                      </a:lnTo>
                      <a:lnTo>
                        <a:pt x="1212" y="971"/>
                      </a:lnTo>
                      <a:lnTo>
                        <a:pt x="1187" y="963"/>
                      </a:lnTo>
                      <a:lnTo>
                        <a:pt x="1162" y="947"/>
                      </a:lnTo>
                      <a:lnTo>
                        <a:pt x="1138" y="922"/>
                      </a:lnTo>
                      <a:lnTo>
                        <a:pt x="1113" y="882"/>
                      </a:lnTo>
                      <a:lnTo>
                        <a:pt x="1088" y="855"/>
                      </a:lnTo>
                      <a:lnTo>
                        <a:pt x="1064" y="844"/>
                      </a:lnTo>
                      <a:lnTo>
                        <a:pt x="1040" y="846"/>
                      </a:lnTo>
                      <a:lnTo>
                        <a:pt x="1015" y="845"/>
                      </a:lnTo>
                      <a:lnTo>
                        <a:pt x="990" y="745"/>
                      </a:lnTo>
                      <a:lnTo>
                        <a:pt x="965" y="562"/>
                      </a:lnTo>
                      <a:lnTo>
                        <a:pt x="941" y="391"/>
                      </a:lnTo>
                      <a:lnTo>
                        <a:pt x="916" y="310"/>
                      </a:lnTo>
                      <a:lnTo>
                        <a:pt x="891" y="313"/>
                      </a:lnTo>
                      <a:lnTo>
                        <a:pt x="866" y="390"/>
                      </a:lnTo>
                      <a:lnTo>
                        <a:pt x="842" y="516"/>
                      </a:lnTo>
                      <a:lnTo>
                        <a:pt x="817" y="652"/>
                      </a:lnTo>
                      <a:lnTo>
                        <a:pt x="792" y="730"/>
                      </a:lnTo>
                      <a:lnTo>
                        <a:pt x="767" y="776"/>
                      </a:lnTo>
                      <a:lnTo>
                        <a:pt x="743" y="776"/>
                      </a:lnTo>
                      <a:lnTo>
                        <a:pt x="718" y="754"/>
                      </a:lnTo>
                      <a:lnTo>
                        <a:pt x="693" y="730"/>
                      </a:lnTo>
                      <a:lnTo>
                        <a:pt x="668" y="710"/>
                      </a:lnTo>
                      <a:lnTo>
                        <a:pt x="644" y="699"/>
                      </a:lnTo>
                      <a:lnTo>
                        <a:pt x="619" y="686"/>
                      </a:lnTo>
                      <a:lnTo>
                        <a:pt x="594" y="679"/>
                      </a:lnTo>
                      <a:lnTo>
                        <a:pt x="569" y="688"/>
                      </a:lnTo>
                      <a:lnTo>
                        <a:pt x="545" y="695"/>
                      </a:lnTo>
                      <a:lnTo>
                        <a:pt x="520" y="706"/>
                      </a:lnTo>
                      <a:lnTo>
                        <a:pt x="495" y="712"/>
                      </a:lnTo>
                      <a:lnTo>
                        <a:pt x="471" y="727"/>
                      </a:lnTo>
                      <a:lnTo>
                        <a:pt x="446" y="773"/>
                      </a:lnTo>
                      <a:lnTo>
                        <a:pt x="421" y="804"/>
                      </a:lnTo>
                      <a:lnTo>
                        <a:pt x="396" y="673"/>
                      </a:lnTo>
                      <a:lnTo>
                        <a:pt x="372" y="444"/>
                      </a:lnTo>
                      <a:lnTo>
                        <a:pt x="347" y="291"/>
                      </a:lnTo>
                      <a:lnTo>
                        <a:pt x="322" y="257"/>
                      </a:lnTo>
                      <a:lnTo>
                        <a:pt x="297" y="317"/>
                      </a:lnTo>
                      <a:lnTo>
                        <a:pt x="273" y="448"/>
                      </a:lnTo>
                      <a:lnTo>
                        <a:pt x="248" y="608"/>
                      </a:lnTo>
                      <a:lnTo>
                        <a:pt x="223" y="728"/>
                      </a:lnTo>
                      <a:lnTo>
                        <a:pt x="198" y="829"/>
                      </a:lnTo>
                      <a:lnTo>
                        <a:pt x="174" y="879"/>
                      </a:lnTo>
                      <a:lnTo>
                        <a:pt x="149" y="903"/>
                      </a:lnTo>
                      <a:lnTo>
                        <a:pt x="124" y="898"/>
                      </a:lnTo>
                      <a:lnTo>
                        <a:pt x="99" y="886"/>
                      </a:lnTo>
                      <a:lnTo>
                        <a:pt x="75" y="870"/>
                      </a:lnTo>
                      <a:lnTo>
                        <a:pt x="50" y="849"/>
                      </a:lnTo>
                      <a:lnTo>
                        <a:pt x="25" y="822"/>
                      </a:lnTo>
                      <a:lnTo>
                        <a:pt x="0" y="784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31" name="Freeform 19">
                  <a:extLst>
                    <a:ext uri="{FF2B5EF4-FFF2-40B4-BE49-F238E27FC236}">
                      <a16:creationId xmlns:a16="http://schemas.microsoft.com/office/drawing/2014/main" id="{FE1E842B-0F65-47FD-A10E-605334779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1488" y="2366963"/>
                  <a:ext cx="6594475" cy="1201738"/>
                </a:xfrm>
                <a:custGeom>
                  <a:avLst/>
                  <a:gdLst>
                    <a:gd name="T0" fmla="*/ 124 w 4154"/>
                    <a:gd name="T1" fmla="*/ 641 h 757"/>
                    <a:gd name="T2" fmla="*/ 273 w 4154"/>
                    <a:gd name="T3" fmla="*/ 191 h 757"/>
                    <a:gd name="T4" fmla="*/ 421 w 4154"/>
                    <a:gd name="T5" fmla="*/ 548 h 757"/>
                    <a:gd name="T6" fmla="*/ 569 w 4154"/>
                    <a:gd name="T7" fmla="*/ 431 h 757"/>
                    <a:gd name="T8" fmla="*/ 718 w 4154"/>
                    <a:gd name="T9" fmla="*/ 498 h 757"/>
                    <a:gd name="T10" fmla="*/ 866 w 4154"/>
                    <a:gd name="T11" fmla="*/ 134 h 757"/>
                    <a:gd name="T12" fmla="*/ 1015 w 4154"/>
                    <a:gd name="T13" fmla="*/ 588 h 757"/>
                    <a:gd name="T14" fmla="*/ 1162 w 4154"/>
                    <a:gd name="T15" fmla="*/ 691 h 757"/>
                    <a:gd name="T16" fmla="*/ 1311 w 4154"/>
                    <a:gd name="T17" fmla="*/ 733 h 757"/>
                    <a:gd name="T18" fmla="*/ 1459 w 4154"/>
                    <a:gd name="T19" fmla="*/ 464 h 757"/>
                    <a:gd name="T20" fmla="*/ 1608 w 4154"/>
                    <a:gd name="T21" fmla="*/ 652 h 757"/>
                    <a:gd name="T22" fmla="*/ 1756 w 4154"/>
                    <a:gd name="T23" fmla="*/ 731 h 757"/>
                    <a:gd name="T24" fmla="*/ 1904 w 4154"/>
                    <a:gd name="T25" fmla="*/ 730 h 757"/>
                    <a:gd name="T26" fmla="*/ 2053 w 4154"/>
                    <a:gd name="T27" fmla="*/ 541 h 757"/>
                    <a:gd name="T28" fmla="*/ 2201 w 4154"/>
                    <a:gd name="T29" fmla="*/ 609 h 757"/>
                    <a:gd name="T30" fmla="*/ 2349 w 4154"/>
                    <a:gd name="T31" fmla="*/ 526 h 757"/>
                    <a:gd name="T32" fmla="*/ 2497 w 4154"/>
                    <a:gd name="T33" fmla="*/ 492 h 757"/>
                    <a:gd name="T34" fmla="*/ 2646 w 4154"/>
                    <a:gd name="T35" fmla="*/ 90 h 757"/>
                    <a:gd name="T36" fmla="*/ 2794 w 4154"/>
                    <a:gd name="T37" fmla="*/ 172 h 757"/>
                    <a:gd name="T38" fmla="*/ 2943 w 4154"/>
                    <a:gd name="T39" fmla="*/ 317 h 757"/>
                    <a:gd name="T40" fmla="*/ 3091 w 4154"/>
                    <a:gd name="T41" fmla="*/ 458 h 757"/>
                    <a:gd name="T42" fmla="*/ 3239 w 4154"/>
                    <a:gd name="T43" fmla="*/ 334 h 757"/>
                    <a:gd name="T44" fmla="*/ 3387 w 4154"/>
                    <a:gd name="T45" fmla="*/ 592 h 757"/>
                    <a:gd name="T46" fmla="*/ 3535 w 4154"/>
                    <a:gd name="T47" fmla="*/ 650 h 757"/>
                    <a:gd name="T48" fmla="*/ 3684 w 4154"/>
                    <a:gd name="T49" fmla="*/ 668 h 757"/>
                    <a:gd name="T50" fmla="*/ 3832 w 4154"/>
                    <a:gd name="T51" fmla="*/ 425 h 757"/>
                    <a:gd name="T52" fmla="*/ 3981 w 4154"/>
                    <a:gd name="T53" fmla="*/ 597 h 757"/>
                    <a:gd name="T54" fmla="*/ 4129 w 4154"/>
                    <a:gd name="T55" fmla="*/ 601 h 757"/>
                    <a:gd name="T56" fmla="*/ 4055 w 4154"/>
                    <a:gd name="T57" fmla="*/ 587 h 757"/>
                    <a:gd name="T58" fmla="*/ 3906 w 4154"/>
                    <a:gd name="T59" fmla="*/ 414 h 757"/>
                    <a:gd name="T60" fmla="*/ 3758 w 4154"/>
                    <a:gd name="T61" fmla="*/ 658 h 757"/>
                    <a:gd name="T62" fmla="*/ 3609 w 4154"/>
                    <a:gd name="T63" fmla="*/ 709 h 757"/>
                    <a:gd name="T64" fmla="*/ 3461 w 4154"/>
                    <a:gd name="T65" fmla="*/ 590 h 757"/>
                    <a:gd name="T66" fmla="*/ 3313 w 4154"/>
                    <a:gd name="T67" fmla="*/ 291 h 757"/>
                    <a:gd name="T68" fmla="*/ 3165 w 4154"/>
                    <a:gd name="T69" fmla="*/ 538 h 757"/>
                    <a:gd name="T70" fmla="*/ 3017 w 4154"/>
                    <a:gd name="T71" fmla="*/ 434 h 757"/>
                    <a:gd name="T72" fmla="*/ 2868 w 4154"/>
                    <a:gd name="T73" fmla="*/ 142 h 757"/>
                    <a:gd name="T74" fmla="*/ 2720 w 4154"/>
                    <a:gd name="T75" fmla="*/ 102 h 757"/>
                    <a:gd name="T76" fmla="*/ 2571 w 4154"/>
                    <a:gd name="T77" fmla="*/ 358 h 757"/>
                    <a:gd name="T78" fmla="*/ 2423 w 4154"/>
                    <a:gd name="T79" fmla="*/ 532 h 757"/>
                    <a:gd name="T80" fmla="*/ 2275 w 4154"/>
                    <a:gd name="T81" fmla="*/ 574 h 757"/>
                    <a:gd name="T82" fmla="*/ 2127 w 4154"/>
                    <a:gd name="T83" fmla="*/ 524 h 757"/>
                    <a:gd name="T84" fmla="*/ 1979 w 4154"/>
                    <a:gd name="T85" fmla="*/ 665 h 757"/>
                    <a:gd name="T86" fmla="*/ 1830 w 4154"/>
                    <a:gd name="T87" fmla="*/ 753 h 757"/>
                    <a:gd name="T88" fmla="*/ 1682 w 4154"/>
                    <a:gd name="T89" fmla="*/ 698 h 757"/>
                    <a:gd name="T90" fmla="*/ 1533 w 4154"/>
                    <a:gd name="T91" fmla="*/ 489 h 757"/>
                    <a:gd name="T92" fmla="*/ 1385 w 4154"/>
                    <a:gd name="T93" fmla="*/ 672 h 757"/>
                    <a:gd name="T94" fmla="*/ 1236 w 4154"/>
                    <a:gd name="T95" fmla="*/ 739 h 757"/>
                    <a:gd name="T96" fmla="*/ 1088 w 4154"/>
                    <a:gd name="T97" fmla="*/ 618 h 757"/>
                    <a:gd name="T98" fmla="*/ 941 w 4154"/>
                    <a:gd name="T99" fmla="*/ 154 h 757"/>
                    <a:gd name="T100" fmla="*/ 792 w 4154"/>
                    <a:gd name="T101" fmla="*/ 493 h 757"/>
                    <a:gd name="T102" fmla="*/ 644 w 4154"/>
                    <a:gd name="T103" fmla="*/ 461 h 757"/>
                    <a:gd name="T104" fmla="*/ 495 w 4154"/>
                    <a:gd name="T105" fmla="*/ 475 h 757"/>
                    <a:gd name="T106" fmla="*/ 347 w 4154"/>
                    <a:gd name="T107" fmla="*/ 53 h 757"/>
                    <a:gd name="T108" fmla="*/ 198 w 4154"/>
                    <a:gd name="T109" fmla="*/ 592 h 757"/>
                    <a:gd name="T110" fmla="*/ 50 w 4154"/>
                    <a:gd name="T111" fmla="*/ 611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4" h="757">
                      <a:moveTo>
                        <a:pt x="0" y="528"/>
                      </a:moveTo>
                      <a:lnTo>
                        <a:pt x="25" y="565"/>
                      </a:lnTo>
                      <a:lnTo>
                        <a:pt x="50" y="592"/>
                      </a:lnTo>
                      <a:lnTo>
                        <a:pt x="75" y="613"/>
                      </a:lnTo>
                      <a:lnTo>
                        <a:pt x="99" y="629"/>
                      </a:lnTo>
                      <a:lnTo>
                        <a:pt x="124" y="641"/>
                      </a:lnTo>
                      <a:lnTo>
                        <a:pt x="149" y="647"/>
                      </a:lnTo>
                      <a:lnTo>
                        <a:pt x="174" y="623"/>
                      </a:lnTo>
                      <a:lnTo>
                        <a:pt x="198" y="573"/>
                      </a:lnTo>
                      <a:lnTo>
                        <a:pt x="223" y="472"/>
                      </a:lnTo>
                      <a:lnTo>
                        <a:pt x="248" y="352"/>
                      </a:lnTo>
                      <a:lnTo>
                        <a:pt x="273" y="191"/>
                      </a:lnTo>
                      <a:lnTo>
                        <a:pt x="297" y="61"/>
                      </a:lnTo>
                      <a:lnTo>
                        <a:pt x="322" y="0"/>
                      </a:lnTo>
                      <a:lnTo>
                        <a:pt x="347" y="34"/>
                      </a:lnTo>
                      <a:lnTo>
                        <a:pt x="372" y="188"/>
                      </a:lnTo>
                      <a:lnTo>
                        <a:pt x="396" y="416"/>
                      </a:lnTo>
                      <a:lnTo>
                        <a:pt x="421" y="548"/>
                      </a:lnTo>
                      <a:lnTo>
                        <a:pt x="446" y="516"/>
                      </a:lnTo>
                      <a:lnTo>
                        <a:pt x="471" y="470"/>
                      </a:lnTo>
                      <a:lnTo>
                        <a:pt x="495" y="456"/>
                      </a:lnTo>
                      <a:lnTo>
                        <a:pt x="520" y="450"/>
                      </a:lnTo>
                      <a:lnTo>
                        <a:pt x="545" y="437"/>
                      </a:lnTo>
                      <a:lnTo>
                        <a:pt x="569" y="431"/>
                      </a:lnTo>
                      <a:lnTo>
                        <a:pt x="594" y="422"/>
                      </a:lnTo>
                      <a:lnTo>
                        <a:pt x="619" y="430"/>
                      </a:lnTo>
                      <a:lnTo>
                        <a:pt x="644" y="442"/>
                      </a:lnTo>
                      <a:lnTo>
                        <a:pt x="668" y="454"/>
                      </a:lnTo>
                      <a:lnTo>
                        <a:pt x="693" y="474"/>
                      </a:lnTo>
                      <a:lnTo>
                        <a:pt x="718" y="498"/>
                      </a:lnTo>
                      <a:lnTo>
                        <a:pt x="743" y="519"/>
                      </a:lnTo>
                      <a:lnTo>
                        <a:pt x="767" y="519"/>
                      </a:lnTo>
                      <a:lnTo>
                        <a:pt x="792" y="474"/>
                      </a:lnTo>
                      <a:lnTo>
                        <a:pt x="817" y="395"/>
                      </a:lnTo>
                      <a:lnTo>
                        <a:pt x="842" y="260"/>
                      </a:lnTo>
                      <a:lnTo>
                        <a:pt x="866" y="134"/>
                      </a:lnTo>
                      <a:lnTo>
                        <a:pt x="891" y="56"/>
                      </a:lnTo>
                      <a:lnTo>
                        <a:pt x="916" y="53"/>
                      </a:lnTo>
                      <a:lnTo>
                        <a:pt x="941" y="135"/>
                      </a:lnTo>
                      <a:lnTo>
                        <a:pt x="965" y="306"/>
                      </a:lnTo>
                      <a:lnTo>
                        <a:pt x="990" y="488"/>
                      </a:lnTo>
                      <a:lnTo>
                        <a:pt x="1015" y="588"/>
                      </a:lnTo>
                      <a:lnTo>
                        <a:pt x="1040" y="589"/>
                      </a:lnTo>
                      <a:lnTo>
                        <a:pt x="1064" y="587"/>
                      </a:lnTo>
                      <a:lnTo>
                        <a:pt x="1088" y="599"/>
                      </a:lnTo>
                      <a:lnTo>
                        <a:pt x="1113" y="625"/>
                      </a:lnTo>
                      <a:lnTo>
                        <a:pt x="1138" y="666"/>
                      </a:lnTo>
                      <a:lnTo>
                        <a:pt x="1162" y="691"/>
                      </a:lnTo>
                      <a:lnTo>
                        <a:pt x="1187" y="706"/>
                      </a:lnTo>
                      <a:lnTo>
                        <a:pt x="1212" y="714"/>
                      </a:lnTo>
                      <a:lnTo>
                        <a:pt x="1236" y="720"/>
                      </a:lnTo>
                      <a:lnTo>
                        <a:pt x="1261" y="723"/>
                      </a:lnTo>
                      <a:lnTo>
                        <a:pt x="1286" y="727"/>
                      </a:lnTo>
                      <a:lnTo>
                        <a:pt x="1311" y="733"/>
                      </a:lnTo>
                      <a:lnTo>
                        <a:pt x="1335" y="726"/>
                      </a:lnTo>
                      <a:lnTo>
                        <a:pt x="1360" y="694"/>
                      </a:lnTo>
                      <a:lnTo>
                        <a:pt x="1385" y="652"/>
                      </a:lnTo>
                      <a:lnTo>
                        <a:pt x="1410" y="608"/>
                      </a:lnTo>
                      <a:lnTo>
                        <a:pt x="1434" y="524"/>
                      </a:lnTo>
                      <a:lnTo>
                        <a:pt x="1459" y="464"/>
                      </a:lnTo>
                      <a:lnTo>
                        <a:pt x="1484" y="436"/>
                      </a:lnTo>
                      <a:lnTo>
                        <a:pt x="1509" y="433"/>
                      </a:lnTo>
                      <a:lnTo>
                        <a:pt x="1533" y="470"/>
                      </a:lnTo>
                      <a:lnTo>
                        <a:pt x="1558" y="543"/>
                      </a:lnTo>
                      <a:lnTo>
                        <a:pt x="1583" y="622"/>
                      </a:lnTo>
                      <a:lnTo>
                        <a:pt x="1608" y="652"/>
                      </a:lnTo>
                      <a:lnTo>
                        <a:pt x="1632" y="651"/>
                      </a:lnTo>
                      <a:lnTo>
                        <a:pt x="1657" y="657"/>
                      </a:lnTo>
                      <a:lnTo>
                        <a:pt x="1682" y="679"/>
                      </a:lnTo>
                      <a:lnTo>
                        <a:pt x="1707" y="706"/>
                      </a:lnTo>
                      <a:lnTo>
                        <a:pt x="1731" y="728"/>
                      </a:lnTo>
                      <a:lnTo>
                        <a:pt x="1756" y="731"/>
                      </a:lnTo>
                      <a:lnTo>
                        <a:pt x="1781" y="737"/>
                      </a:lnTo>
                      <a:lnTo>
                        <a:pt x="1805" y="738"/>
                      </a:lnTo>
                      <a:lnTo>
                        <a:pt x="1830" y="734"/>
                      </a:lnTo>
                      <a:lnTo>
                        <a:pt x="1855" y="730"/>
                      </a:lnTo>
                      <a:lnTo>
                        <a:pt x="1880" y="731"/>
                      </a:lnTo>
                      <a:lnTo>
                        <a:pt x="1904" y="730"/>
                      </a:lnTo>
                      <a:lnTo>
                        <a:pt x="1929" y="726"/>
                      </a:lnTo>
                      <a:lnTo>
                        <a:pt x="1954" y="695"/>
                      </a:lnTo>
                      <a:lnTo>
                        <a:pt x="1979" y="645"/>
                      </a:lnTo>
                      <a:lnTo>
                        <a:pt x="2003" y="629"/>
                      </a:lnTo>
                      <a:lnTo>
                        <a:pt x="2028" y="593"/>
                      </a:lnTo>
                      <a:lnTo>
                        <a:pt x="2053" y="541"/>
                      </a:lnTo>
                      <a:lnTo>
                        <a:pt x="2078" y="495"/>
                      </a:lnTo>
                      <a:lnTo>
                        <a:pt x="2102" y="484"/>
                      </a:lnTo>
                      <a:lnTo>
                        <a:pt x="2127" y="504"/>
                      </a:lnTo>
                      <a:lnTo>
                        <a:pt x="2152" y="551"/>
                      </a:lnTo>
                      <a:lnTo>
                        <a:pt x="2176" y="588"/>
                      </a:lnTo>
                      <a:lnTo>
                        <a:pt x="2201" y="609"/>
                      </a:lnTo>
                      <a:lnTo>
                        <a:pt x="2225" y="577"/>
                      </a:lnTo>
                      <a:lnTo>
                        <a:pt x="2250" y="561"/>
                      </a:lnTo>
                      <a:lnTo>
                        <a:pt x="2275" y="554"/>
                      </a:lnTo>
                      <a:lnTo>
                        <a:pt x="2299" y="558"/>
                      </a:lnTo>
                      <a:lnTo>
                        <a:pt x="2324" y="549"/>
                      </a:lnTo>
                      <a:lnTo>
                        <a:pt x="2349" y="526"/>
                      </a:lnTo>
                      <a:lnTo>
                        <a:pt x="2373" y="513"/>
                      </a:lnTo>
                      <a:lnTo>
                        <a:pt x="2398" y="499"/>
                      </a:lnTo>
                      <a:lnTo>
                        <a:pt x="2423" y="512"/>
                      </a:lnTo>
                      <a:lnTo>
                        <a:pt x="2448" y="526"/>
                      </a:lnTo>
                      <a:lnTo>
                        <a:pt x="2472" y="528"/>
                      </a:lnTo>
                      <a:lnTo>
                        <a:pt x="2497" y="492"/>
                      </a:lnTo>
                      <a:lnTo>
                        <a:pt x="2522" y="460"/>
                      </a:lnTo>
                      <a:lnTo>
                        <a:pt x="2547" y="411"/>
                      </a:lnTo>
                      <a:lnTo>
                        <a:pt x="2571" y="338"/>
                      </a:lnTo>
                      <a:lnTo>
                        <a:pt x="2596" y="255"/>
                      </a:lnTo>
                      <a:lnTo>
                        <a:pt x="2621" y="150"/>
                      </a:lnTo>
                      <a:lnTo>
                        <a:pt x="2646" y="90"/>
                      </a:lnTo>
                      <a:lnTo>
                        <a:pt x="2670" y="57"/>
                      </a:lnTo>
                      <a:lnTo>
                        <a:pt x="2695" y="61"/>
                      </a:lnTo>
                      <a:lnTo>
                        <a:pt x="2720" y="83"/>
                      </a:lnTo>
                      <a:lnTo>
                        <a:pt x="2745" y="137"/>
                      </a:lnTo>
                      <a:lnTo>
                        <a:pt x="2769" y="184"/>
                      </a:lnTo>
                      <a:lnTo>
                        <a:pt x="2794" y="172"/>
                      </a:lnTo>
                      <a:lnTo>
                        <a:pt x="2819" y="116"/>
                      </a:lnTo>
                      <a:lnTo>
                        <a:pt x="2844" y="110"/>
                      </a:lnTo>
                      <a:lnTo>
                        <a:pt x="2868" y="122"/>
                      </a:lnTo>
                      <a:lnTo>
                        <a:pt x="2893" y="187"/>
                      </a:lnTo>
                      <a:lnTo>
                        <a:pt x="2918" y="249"/>
                      </a:lnTo>
                      <a:lnTo>
                        <a:pt x="2943" y="317"/>
                      </a:lnTo>
                      <a:lnTo>
                        <a:pt x="2967" y="368"/>
                      </a:lnTo>
                      <a:lnTo>
                        <a:pt x="2992" y="403"/>
                      </a:lnTo>
                      <a:lnTo>
                        <a:pt x="3017" y="415"/>
                      </a:lnTo>
                      <a:lnTo>
                        <a:pt x="3041" y="444"/>
                      </a:lnTo>
                      <a:lnTo>
                        <a:pt x="3066" y="451"/>
                      </a:lnTo>
                      <a:lnTo>
                        <a:pt x="3091" y="458"/>
                      </a:lnTo>
                      <a:lnTo>
                        <a:pt x="3116" y="468"/>
                      </a:lnTo>
                      <a:lnTo>
                        <a:pt x="3140" y="496"/>
                      </a:lnTo>
                      <a:lnTo>
                        <a:pt x="3165" y="518"/>
                      </a:lnTo>
                      <a:lnTo>
                        <a:pt x="3190" y="490"/>
                      </a:lnTo>
                      <a:lnTo>
                        <a:pt x="3215" y="414"/>
                      </a:lnTo>
                      <a:lnTo>
                        <a:pt x="3239" y="334"/>
                      </a:lnTo>
                      <a:lnTo>
                        <a:pt x="3264" y="261"/>
                      </a:lnTo>
                      <a:lnTo>
                        <a:pt x="3289" y="232"/>
                      </a:lnTo>
                      <a:lnTo>
                        <a:pt x="3313" y="272"/>
                      </a:lnTo>
                      <a:lnTo>
                        <a:pt x="3337" y="383"/>
                      </a:lnTo>
                      <a:lnTo>
                        <a:pt x="3362" y="530"/>
                      </a:lnTo>
                      <a:lnTo>
                        <a:pt x="3387" y="592"/>
                      </a:lnTo>
                      <a:lnTo>
                        <a:pt x="3412" y="553"/>
                      </a:lnTo>
                      <a:lnTo>
                        <a:pt x="3436" y="540"/>
                      </a:lnTo>
                      <a:lnTo>
                        <a:pt x="3461" y="571"/>
                      </a:lnTo>
                      <a:lnTo>
                        <a:pt x="3486" y="606"/>
                      </a:lnTo>
                      <a:lnTo>
                        <a:pt x="3511" y="634"/>
                      </a:lnTo>
                      <a:lnTo>
                        <a:pt x="3535" y="650"/>
                      </a:lnTo>
                      <a:lnTo>
                        <a:pt x="3560" y="668"/>
                      </a:lnTo>
                      <a:lnTo>
                        <a:pt x="3585" y="682"/>
                      </a:lnTo>
                      <a:lnTo>
                        <a:pt x="3609" y="689"/>
                      </a:lnTo>
                      <a:lnTo>
                        <a:pt x="3634" y="685"/>
                      </a:lnTo>
                      <a:lnTo>
                        <a:pt x="3659" y="674"/>
                      </a:lnTo>
                      <a:lnTo>
                        <a:pt x="3684" y="668"/>
                      </a:lnTo>
                      <a:lnTo>
                        <a:pt x="3708" y="662"/>
                      </a:lnTo>
                      <a:lnTo>
                        <a:pt x="3733" y="658"/>
                      </a:lnTo>
                      <a:lnTo>
                        <a:pt x="3758" y="639"/>
                      </a:lnTo>
                      <a:lnTo>
                        <a:pt x="3783" y="572"/>
                      </a:lnTo>
                      <a:lnTo>
                        <a:pt x="3807" y="488"/>
                      </a:lnTo>
                      <a:lnTo>
                        <a:pt x="3832" y="425"/>
                      </a:lnTo>
                      <a:lnTo>
                        <a:pt x="3857" y="385"/>
                      </a:lnTo>
                      <a:lnTo>
                        <a:pt x="3882" y="377"/>
                      </a:lnTo>
                      <a:lnTo>
                        <a:pt x="3906" y="395"/>
                      </a:lnTo>
                      <a:lnTo>
                        <a:pt x="3931" y="479"/>
                      </a:lnTo>
                      <a:lnTo>
                        <a:pt x="3956" y="564"/>
                      </a:lnTo>
                      <a:lnTo>
                        <a:pt x="3981" y="597"/>
                      </a:lnTo>
                      <a:lnTo>
                        <a:pt x="4005" y="573"/>
                      </a:lnTo>
                      <a:lnTo>
                        <a:pt x="4030" y="553"/>
                      </a:lnTo>
                      <a:lnTo>
                        <a:pt x="4055" y="568"/>
                      </a:lnTo>
                      <a:lnTo>
                        <a:pt x="4080" y="574"/>
                      </a:lnTo>
                      <a:lnTo>
                        <a:pt x="4104" y="598"/>
                      </a:lnTo>
                      <a:lnTo>
                        <a:pt x="4129" y="601"/>
                      </a:lnTo>
                      <a:lnTo>
                        <a:pt x="4154" y="582"/>
                      </a:lnTo>
                      <a:lnTo>
                        <a:pt x="4154" y="601"/>
                      </a:lnTo>
                      <a:lnTo>
                        <a:pt x="4129" y="621"/>
                      </a:lnTo>
                      <a:lnTo>
                        <a:pt x="4104" y="617"/>
                      </a:lnTo>
                      <a:lnTo>
                        <a:pt x="4080" y="593"/>
                      </a:lnTo>
                      <a:lnTo>
                        <a:pt x="4055" y="587"/>
                      </a:lnTo>
                      <a:lnTo>
                        <a:pt x="4030" y="573"/>
                      </a:lnTo>
                      <a:lnTo>
                        <a:pt x="4005" y="592"/>
                      </a:lnTo>
                      <a:lnTo>
                        <a:pt x="3981" y="616"/>
                      </a:lnTo>
                      <a:lnTo>
                        <a:pt x="3956" y="583"/>
                      </a:lnTo>
                      <a:lnTo>
                        <a:pt x="3931" y="498"/>
                      </a:lnTo>
                      <a:lnTo>
                        <a:pt x="3906" y="414"/>
                      </a:lnTo>
                      <a:lnTo>
                        <a:pt x="3882" y="397"/>
                      </a:lnTo>
                      <a:lnTo>
                        <a:pt x="3857" y="406"/>
                      </a:lnTo>
                      <a:lnTo>
                        <a:pt x="3832" y="444"/>
                      </a:lnTo>
                      <a:lnTo>
                        <a:pt x="3807" y="507"/>
                      </a:lnTo>
                      <a:lnTo>
                        <a:pt x="3783" y="591"/>
                      </a:lnTo>
                      <a:lnTo>
                        <a:pt x="3758" y="658"/>
                      </a:lnTo>
                      <a:lnTo>
                        <a:pt x="3733" y="677"/>
                      </a:lnTo>
                      <a:lnTo>
                        <a:pt x="3708" y="681"/>
                      </a:lnTo>
                      <a:lnTo>
                        <a:pt x="3684" y="688"/>
                      </a:lnTo>
                      <a:lnTo>
                        <a:pt x="3659" y="695"/>
                      </a:lnTo>
                      <a:lnTo>
                        <a:pt x="3634" y="704"/>
                      </a:lnTo>
                      <a:lnTo>
                        <a:pt x="3609" y="709"/>
                      </a:lnTo>
                      <a:lnTo>
                        <a:pt x="3585" y="701"/>
                      </a:lnTo>
                      <a:lnTo>
                        <a:pt x="3560" y="688"/>
                      </a:lnTo>
                      <a:lnTo>
                        <a:pt x="3535" y="669"/>
                      </a:lnTo>
                      <a:lnTo>
                        <a:pt x="3511" y="654"/>
                      </a:lnTo>
                      <a:lnTo>
                        <a:pt x="3486" y="625"/>
                      </a:lnTo>
                      <a:lnTo>
                        <a:pt x="3461" y="590"/>
                      </a:lnTo>
                      <a:lnTo>
                        <a:pt x="3436" y="560"/>
                      </a:lnTo>
                      <a:lnTo>
                        <a:pt x="3412" y="574"/>
                      </a:lnTo>
                      <a:lnTo>
                        <a:pt x="3387" y="611"/>
                      </a:lnTo>
                      <a:lnTo>
                        <a:pt x="3362" y="550"/>
                      </a:lnTo>
                      <a:lnTo>
                        <a:pt x="3337" y="402"/>
                      </a:lnTo>
                      <a:lnTo>
                        <a:pt x="3313" y="291"/>
                      </a:lnTo>
                      <a:lnTo>
                        <a:pt x="3289" y="251"/>
                      </a:lnTo>
                      <a:lnTo>
                        <a:pt x="3264" y="282"/>
                      </a:lnTo>
                      <a:lnTo>
                        <a:pt x="3239" y="353"/>
                      </a:lnTo>
                      <a:lnTo>
                        <a:pt x="3215" y="433"/>
                      </a:lnTo>
                      <a:lnTo>
                        <a:pt x="3190" y="509"/>
                      </a:lnTo>
                      <a:lnTo>
                        <a:pt x="3165" y="538"/>
                      </a:lnTo>
                      <a:lnTo>
                        <a:pt x="3140" y="515"/>
                      </a:lnTo>
                      <a:lnTo>
                        <a:pt x="3116" y="487"/>
                      </a:lnTo>
                      <a:lnTo>
                        <a:pt x="3091" y="478"/>
                      </a:lnTo>
                      <a:lnTo>
                        <a:pt x="3066" y="471"/>
                      </a:lnTo>
                      <a:lnTo>
                        <a:pt x="3041" y="463"/>
                      </a:lnTo>
                      <a:lnTo>
                        <a:pt x="3017" y="434"/>
                      </a:lnTo>
                      <a:lnTo>
                        <a:pt x="2992" y="422"/>
                      </a:lnTo>
                      <a:lnTo>
                        <a:pt x="2967" y="387"/>
                      </a:lnTo>
                      <a:lnTo>
                        <a:pt x="2943" y="336"/>
                      </a:lnTo>
                      <a:lnTo>
                        <a:pt x="2918" y="269"/>
                      </a:lnTo>
                      <a:lnTo>
                        <a:pt x="2893" y="206"/>
                      </a:lnTo>
                      <a:lnTo>
                        <a:pt x="2868" y="142"/>
                      </a:lnTo>
                      <a:lnTo>
                        <a:pt x="2844" y="129"/>
                      </a:lnTo>
                      <a:lnTo>
                        <a:pt x="2819" y="135"/>
                      </a:lnTo>
                      <a:lnTo>
                        <a:pt x="2794" y="191"/>
                      </a:lnTo>
                      <a:lnTo>
                        <a:pt x="2769" y="203"/>
                      </a:lnTo>
                      <a:lnTo>
                        <a:pt x="2745" y="156"/>
                      </a:lnTo>
                      <a:lnTo>
                        <a:pt x="2720" y="102"/>
                      </a:lnTo>
                      <a:lnTo>
                        <a:pt x="2695" y="80"/>
                      </a:lnTo>
                      <a:lnTo>
                        <a:pt x="2670" y="77"/>
                      </a:lnTo>
                      <a:lnTo>
                        <a:pt x="2646" y="110"/>
                      </a:lnTo>
                      <a:lnTo>
                        <a:pt x="2621" y="170"/>
                      </a:lnTo>
                      <a:lnTo>
                        <a:pt x="2596" y="274"/>
                      </a:lnTo>
                      <a:lnTo>
                        <a:pt x="2571" y="358"/>
                      </a:lnTo>
                      <a:lnTo>
                        <a:pt x="2547" y="431"/>
                      </a:lnTo>
                      <a:lnTo>
                        <a:pt x="2522" y="480"/>
                      </a:lnTo>
                      <a:lnTo>
                        <a:pt x="2497" y="511"/>
                      </a:lnTo>
                      <a:lnTo>
                        <a:pt x="2472" y="547"/>
                      </a:lnTo>
                      <a:lnTo>
                        <a:pt x="2448" y="546"/>
                      </a:lnTo>
                      <a:lnTo>
                        <a:pt x="2423" y="532"/>
                      </a:lnTo>
                      <a:lnTo>
                        <a:pt x="2398" y="518"/>
                      </a:lnTo>
                      <a:lnTo>
                        <a:pt x="2373" y="533"/>
                      </a:lnTo>
                      <a:lnTo>
                        <a:pt x="2349" y="545"/>
                      </a:lnTo>
                      <a:lnTo>
                        <a:pt x="2324" y="569"/>
                      </a:lnTo>
                      <a:lnTo>
                        <a:pt x="2299" y="577"/>
                      </a:lnTo>
                      <a:lnTo>
                        <a:pt x="2275" y="574"/>
                      </a:lnTo>
                      <a:lnTo>
                        <a:pt x="2250" y="580"/>
                      </a:lnTo>
                      <a:lnTo>
                        <a:pt x="2225" y="596"/>
                      </a:lnTo>
                      <a:lnTo>
                        <a:pt x="2201" y="628"/>
                      </a:lnTo>
                      <a:lnTo>
                        <a:pt x="2176" y="607"/>
                      </a:lnTo>
                      <a:lnTo>
                        <a:pt x="2152" y="570"/>
                      </a:lnTo>
                      <a:lnTo>
                        <a:pt x="2127" y="524"/>
                      </a:lnTo>
                      <a:lnTo>
                        <a:pt x="2102" y="504"/>
                      </a:lnTo>
                      <a:lnTo>
                        <a:pt x="2078" y="515"/>
                      </a:lnTo>
                      <a:lnTo>
                        <a:pt x="2053" y="560"/>
                      </a:lnTo>
                      <a:lnTo>
                        <a:pt x="2028" y="612"/>
                      </a:lnTo>
                      <a:lnTo>
                        <a:pt x="2003" y="649"/>
                      </a:lnTo>
                      <a:lnTo>
                        <a:pt x="1979" y="665"/>
                      </a:lnTo>
                      <a:lnTo>
                        <a:pt x="1954" y="714"/>
                      </a:lnTo>
                      <a:lnTo>
                        <a:pt x="1929" y="747"/>
                      </a:lnTo>
                      <a:lnTo>
                        <a:pt x="1904" y="750"/>
                      </a:lnTo>
                      <a:lnTo>
                        <a:pt x="1880" y="750"/>
                      </a:lnTo>
                      <a:lnTo>
                        <a:pt x="1855" y="750"/>
                      </a:lnTo>
                      <a:lnTo>
                        <a:pt x="1830" y="753"/>
                      </a:lnTo>
                      <a:lnTo>
                        <a:pt x="1805" y="757"/>
                      </a:lnTo>
                      <a:lnTo>
                        <a:pt x="1781" y="757"/>
                      </a:lnTo>
                      <a:lnTo>
                        <a:pt x="1756" y="750"/>
                      </a:lnTo>
                      <a:lnTo>
                        <a:pt x="1731" y="747"/>
                      </a:lnTo>
                      <a:lnTo>
                        <a:pt x="1707" y="725"/>
                      </a:lnTo>
                      <a:lnTo>
                        <a:pt x="1682" y="698"/>
                      </a:lnTo>
                      <a:lnTo>
                        <a:pt x="1657" y="677"/>
                      </a:lnTo>
                      <a:lnTo>
                        <a:pt x="1632" y="671"/>
                      </a:lnTo>
                      <a:lnTo>
                        <a:pt x="1608" y="672"/>
                      </a:lnTo>
                      <a:lnTo>
                        <a:pt x="1583" y="642"/>
                      </a:lnTo>
                      <a:lnTo>
                        <a:pt x="1558" y="562"/>
                      </a:lnTo>
                      <a:lnTo>
                        <a:pt x="1533" y="489"/>
                      </a:lnTo>
                      <a:lnTo>
                        <a:pt x="1509" y="454"/>
                      </a:lnTo>
                      <a:lnTo>
                        <a:pt x="1484" y="456"/>
                      </a:lnTo>
                      <a:lnTo>
                        <a:pt x="1459" y="483"/>
                      </a:lnTo>
                      <a:lnTo>
                        <a:pt x="1434" y="544"/>
                      </a:lnTo>
                      <a:lnTo>
                        <a:pt x="1410" y="627"/>
                      </a:lnTo>
                      <a:lnTo>
                        <a:pt x="1385" y="672"/>
                      </a:lnTo>
                      <a:lnTo>
                        <a:pt x="1360" y="714"/>
                      </a:lnTo>
                      <a:lnTo>
                        <a:pt x="1335" y="746"/>
                      </a:lnTo>
                      <a:lnTo>
                        <a:pt x="1311" y="752"/>
                      </a:lnTo>
                      <a:lnTo>
                        <a:pt x="1286" y="747"/>
                      </a:lnTo>
                      <a:lnTo>
                        <a:pt x="1261" y="742"/>
                      </a:lnTo>
                      <a:lnTo>
                        <a:pt x="1236" y="739"/>
                      </a:lnTo>
                      <a:lnTo>
                        <a:pt x="1212" y="733"/>
                      </a:lnTo>
                      <a:lnTo>
                        <a:pt x="1187" y="726"/>
                      </a:lnTo>
                      <a:lnTo>
                        <a:pt x="1162" y="710"/>
                      </a:lnTo>
                      <a:lnTo>
                        <a:pt x="1138" y="685"/>
                      </a:lnTo>
                      <a:lnTo>
                        <a:pt x="1113" y="645"/>
                      </a:lnTo>
                      <a:lnTo>
                        <a:pt x="1088" y="618"/>
                      </a:lnTo>
                      <a:lnTo>
                        <a:pt x="1064" y="606"/>
                      </a:lnTo>
                      <a:lnTo>
                        <a:pt x="1040" y="608"/>
                      </a:lnTo>
                      <a:lnTo>
                        <a:pt x="1015" y="607"/>
                      </a:lnTo>
                      <a:lnTo>
                        <a:pt x="990" y="507"/>
                      </a:lnTo>
                      <a:lnTo>
                        <a:pt x="965" y="325"/>
                      </a:lnTo>
                      <a:lnTo>
                        <a:pt x="941" y="154"/>
                      </a:lnTo>
                      <a:lnTo>
                        <a:pt x="916" y="72"/>
                      </a:lnTo>
                      <a:lnTo>
                        <a:pt x="891" y="75"/>
                      </a:lnTo>
                      <a:lnTo>
                        <a:pt x="866" y="153"/>
                      </a:lnTo>
                      <a:lnTo>
                        <a:pt x="842" y="280"/>
                      </a:lnTo>
                      <a:lnTo>
                        <a:pt x="817" y="414"/>
                      </a:lnTo>
                      <a:lnTo>
                        <a:pt x="792" y="493"/>
                      </a:lnTo>
                      <a:lnTo>
                        <a:pt x="767" y="538"/>
                      </a:lnTo>
                      <a:lnTo>
                        <a:pt x="743" y="538"/>
                      </a:lnTo>
                      <a:lnTo>
                        <a:pt x="718" y="517"/>
                      </a:lnTo>
                      <a:lnTo>
                        <a:pt x="693" y="493"/>
                      </a:lnTo>
                      <a:lnTo>
                        <a:pt x="668" y="474"/>
                      </a:lnTo>
                      <a:lnTo>
                        <a:pt x="644" y="461"/>
                      </a:lnTo>
                      <a:lnTo>
                        <a:pt x="619" y="450"/>
                      </a:lnTo>
                      <a:lnTo>
                        <a:pt x="594" y="441"/>
                      </a:lnTo>
                      <a:lnTo>
                        <a:pt x="569" y="451"/>
                      </a:lnTo>
                      <a:lnTo>
                        <a:pt x="545" y="457"/>
                      </a:lnTo>
                      <a:lnTo>
                        <a:pt x="520" y="469"/>
                      </a:lnTo>
                      <a:lnTo>
                        <a:pt x="495" y="475"/>
                      </a:lnTo>
                      <a:lnTo>
                        <a:pt x="471" y="490"/>
                      </a:lnTo>
                      <a:lnTo>
                        <a:pt x="446" y="535"/>
                      </a:lnTo>
                      <a:lnTo>
                        <a:pt x="421" y="567"/>
                      </a:lnTo>
                      <a:lnTo>
                        <a:pt x="396" y="436"/>
                      </a:lnTo>
                      <a:lnTo>
                        <a:pt x="372" y="207"/>
                      </a:lnTo>
                      <a:lnTo>
                        <a:pt x="347" y="53"/>
                      </a:lnTo>
                      <a:lnTo>
                        <a:pt x="322" y="19"/>
                      </a:lnTo>
                      <a:lnTo>
                        <a:pt x="297" y="80"/>
                      </a:lnTo>
                      <a:lnTo>
                        <a:pt x="273" y="211"/>
                      </a:lnTo>
                      <a:lnTo>
                        <a:pt x="248" y="371"/>
                      </a:lnTo>
                      <a:lnTo>
                        <a:pt x="223" y="491"/>
                      </a:lnTo>
                      <a:lnTo>
                        <a:pt x="198" y="592"/>
                      </a:lnTo>
                      <a:lnTo>
                        <a:pt x="174" y="642"/>
                      </a:lnTo>
                      <a:lnTo>
                        <a:pt x="149" y="667"/>
                      </a:lnTo>
                      <a:lnTo>
                        <a:pt x="124" y="660"/>
                      </a:lnTo>
                      <a:lnTo>
                        <a:pt x="99" y="649"/>
                      </a:lnTo>
                      <a:lnTo>
                        <a:pt x="75" y="633"/>
                      </a:lnTo>
                      <a:lnTo>
                        <a:pt x="50" y="611"/>
                      </a:lnTo>
                      <a:lnTo>
                        <a:pt x="25" y="584"/>
                      </a:lnTo>
                      <a:lnTo>
                        <a:pt x="0" y="547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</p:grpSp>
        <p:grpSp>
          <p:nvGrpSpPr>
            <p:cNvPr id="226" name="Gruppieren 225">
              <a:extLst>
                <a:ext uri="{FF2B5EF4-FFF2-40B4-BE49-F238E27FC236}">
                  <a16:creationId xmlns:a16="http://schemas.microsoft.com/office/drawing/2014/main" id="{BDE94002-0DC6-96D3-F7E9-49545D7C5147}"/>
                </a:ext>
              </a:extLst>
            </p:cNvPr>
            <p:cNvGrpSpPr/>
            <p:nvPr/>
          </p:nvGrpSpPr>
          <p:grpSpPr>
            <a:xfrm>
              <a:off x="9590839" y="2662184"/>
              <a:ext cx="1394416" cy="2298436"/>
              <a:chOff x="9857571" y="1639607"/>
              <a:chExt cx="1394416" cy="2888463"/>
            </a:xfrm>
          </p:grpSpPr>
          <p:grpSp>
            <p:nvGrpSpPr>
              <p:cNvPr id="227" name="Gruppieren 226">
                <a:extLst>
                  <a:ext uri="{FF2B5EF4-FFF2-40B4-BE49-F238E27FC236}">
                    <a16:creationId xmlns:a16="http://schemas.microsoft.com/office/drawing/2014/main" id="{930A2AD0-7E3D-888D-3636-4861AA9E3CBA}"/>
                  </a:ext>
                </a:extLst>
              </p:cNvPr>
              <p:cNvGrpSpPr/>
              <p:nvPr/>
            </p:nvGrpSpPr>
            <p:grpSpPr>
              <a:xfrm>
                <a:off x="9857571" y="1639607"/>
                <a:ext cx="506470" cy="2888463"/>
                <a:chOff x="9994582" y="2325989"/>
                <a:chExt cx="506470" cy="2888463"/>
              </a:xfrm>
            </p:grpSpPr>
            <p:sp>
              <p:nvSpPr>
                <p:cNvPr id="229" name="Pfeil: nach oben und unten 228">
                  <a:extLst>
                    <a:ext uri="{FF2B5EF4-FFF2-40B4-BE49-F238E27FC236}">
                      <a16:creationId xmlns:a16="http://schemas.microsoft.com/office/drawing/2014/main" id="{84725125-5B18-8FCA-93E7-C0192682DFBD}"/>
                    </a:ext>
                  </a:extLst>
                </p:cNvPr>
                <p:cNvSpPr/>
                <p:nvPr/>
              </p:nvSpPr>
              <p:spPr>
                <a:xfrm>
                  <a:off x="10193220" y="2331104"/>
                  <a:ext cx="167716" cy="2883348"/>
                </a:xfrm>
                <a:prstGeom prst="upDownArrow">
                  <a:avLst/>
                </a:prstGeom>
                <a:solidFill>
                  <a:schemeClr val="bg1"/>
                </a:solidFill>
                <a:ln w="6350">
                  <a:solidFill>
                    <a:srgbClr val="C0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230" name="Gerader Verbinder 229">
                  <a:extLst>
                    <a:ext uri="{FF2B5EF4-FFF2-40B4-BE49-F238E27FC236}">
                      <a16:creationId xmlns:a16="http://schemas.microsoft.com/office/drawing/2014/main" id="{302F87E9-39F9-C096-F1C2-6E867E9F6E57}"/>
                    </a:ext>
                  </a:extLst>
                </p:cNvPr>
                <p:cNvCxnSpPr/>
                <p:nvPr/>
              </p:nvCxnSpPr>
              <p:spPr>
                <a:xfrm>
                  <a:off x="9994582" y="2325989"/>
                  <a:ext cx="50266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Gerader Verbinder 230">
                  <a:extLst>
                    <a:ext uri="{FF2B5EF4-FFF2-40B4-BE49-F238E27FC236}">
                      <a16:creationId xmlns:a16="http://schemas.microsoft.com/office/drawing/2014/main" id="{B19C7BB3-BA86-CF6D-4EC5-91FE476740B2}"/>
                    </a:ext>
                  </a:extLst>
                </p:cNvPr>
                <p:cNvCxnSpPr/>
                <p:nvPr/>
              </p:nvCxnSpPr>
              <p:spPr>
                <a:xfrm>
                  <a:off x="9998392" y="5209864"/>
                  <a:ext cx="50266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8" name="Rectangle 44">
                <a:extLst>
                  <a:ext uri="{FF2B5EF4-FFF2-40B4-BE49-F238E27FC236}">
                    <a16:creationId xmlns:a16="http://schemas.microsoft.com/office/drawing/2014/main" id="{EF970CC7-195F-143A-2D78-822E0ECCC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5370" y="2174404"/>
                <a:ext cx="996617" cy="10929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Defizit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3200" b="1" kern="0" dirty="0">
                    <a:solidFill>
                      <a:srgbClr val="C00000"/>
                    </a:solidFill>
                    <a:latin typeface="Barlow Condensed" panose="00000506000000000000" pitchFamily="2" charset="0"/>
                  </a:rPr>
                  <a:t>70</a:t>
                </a:r>
                <a:r>
                  <a:rPr lang="de-DE" sz="2400" b="1" kern="0" dirty="0">
                    <a:solidFill>
                      <a:srgbClr val="C00000"/>
                    </a:solidFill>
                    <a:latin typeface="Barlow Condensed" panose="00000506000000000000" pitchFamily="2" charset="0"/>
                  </a:rPr>
                  <a:t> </a:t>
                </a:r>
                <a:r>
                  <a:rPr lang="de-DE" sz="2000" kern="0" dirty="0">
                    <a:solidFill>
                      <a:srgbClr val="C00000"/>
                    </a:solidFill>
                    <a:latin typeface="Barlow Condensed" panose="00000506000000000000" pitchFamily="2" charset="0"/>
                  </a:rPr>
                  <a:t>GW</a:t>
                </a:r>
                <a:endParaRPr kumimoji="0" lang="de-DE" sz="2400" b="0" i="0" u="none" strike="noStrike" kern="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endParaRPr>
              </a:p>
            </p:txBody>
          </p:sp>
        </p:grp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2B6CA3EF-E96C-8C73-65FA-386E46630B63}"/>
              </a:ext>
            </a:extLst>
          </p:cNvPr>
          <p:cNvSpPr txBox="1"/>
          <p:nvPr/>
        </p:nvSpPr>
        <p:spPr>
          <a:xfrm>
            <a:off x="279491" y="4244614"/>
            <a:ext cx="32049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latin typeface="Barlow Condensed" panose="00000506000000000000" pitchFamily="2" charset="0"/>
              </a:rPr>
              <a:t>Auch im Jahr 2024 gabs wieder einige Dunkelflauten </a:t>
            </a:r>
            <a:r>
              <a:rPr lang="de-DE" b="1" dirty="0">
                <a:latin typeface="Barlow Condensed" panose="00000506000000000000" pitchFamily="2" charset="0"/>
              </a:rPr>
              <a:t>mit ziemlich </a:t>
            </a:r>
            <a:br>
              <a:rPr lang="de-DE" b="1" dirty="0">
                <a:latin typeface="Barlow Condensed" panose="00000506000000000000" pitchFamily="2" charset="0"/>
              </a:rPr>
            </a:br>
            <a:r>
              <a:rPr lang="de-DE" b="1" dirty="0">
                <a:latin typeface="Barlow Condensed" panose="00000506000000000000" pitchFamily="2" charset="0"/>
              </a:rPr>
              <a:t>hohen Strompreisen!</a:t>
            </a:r>
            <a:endParaRPr lang="de-DE" dirty="0">
              <a:latin typeface="Barlow Condensed" panose="00000506000000000000" pitchFamily="2" charset="0"/>
            </a:endParaRP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D68AA39-DD6D-0272-3137-574E3BC909E5}"/>
              </a:ext>
            </a:extLst>
          </p:cNvPr>
          <p:cNvSpPr/>
          <p:nvPr/>
        </p:nvSpPr>
        <p:spPr>
          <a:xfrm>
            <a:off x="0" y="1412776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Die „Dunkelflaute“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686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BEC6-7D76-682A-2C87-F08C06B36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B1936A-EDFC-C72D-E983-C3DCA6A2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13509" r="6956" b="30276"/>
          <a:stretch/>
        </p:blipFill>
        <p:spPr bwMode="auto">
          <a:xfrm>
            <a:off x="-544726" y="-214952"/>
            <a:ext cx="12728759" cy="70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EAE0197-8501-01EB-2FFC-94FEB72FFC74}"/>
              </a:ext>
            </a:extLst>
          </p:cNvPr>
          <p:cNvSpPr txBox="1"/>
          <p:nvPr/>
        </p:nvSpPr>
        <p:spPr>
          <a:xfrm>
            <a:off x="491797" y="57426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SemiBold" panose="00000706000000000000" pitchFamily="2" charset="0"/>
              </a:rPr>
              <a:t>Fazit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7A5B94-1F04-ADF3-FDB6-05F40FBBC46B}"/>
              </a:ext>
            </a:extLst>
          </p:cNvPr>
          <p:cNvGrpSpPr/>
          <p:nvPr/>
        </p:nvGrpSpPr>
        <p:grpSpPr>
          <a:xfrm>
            <a:off x="2790090" y="1038390"/>
            <a:ext cx="9393944" cy="948013"/>
            <a:chOff x="2790090" y="1038390"/>
            <a:chExt cx="9393944" cy="94801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C4C8200-682A-7980-E7F1-0DFA70024E4D}"/>
                </a:ext>
              </a:extLst>
            </p:cNvPr>
            <p:cNvSpPr/>
            <p:nvPr/>
          </p:nvSpPr>
          <p:spPr>
            <a:xfrm>
              <a:off x="3689821" y="1038390"/>
              <a:ext cx="8494213" cy="948013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Zur Besicherung von Wind und Sonne braucht Deutschland erhebliche Reserveleistungen – und das schon sehr bald  </a:t>
              </a: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A9BBC2C-D26D-D64D-3996-2DD2DFAAD34B}"/>
                </a:ext>
              </a:extLst>
            </p:cNvPr>
            <p:cNvSpPr/>
            <p:nvPr/>
          </p:nvSpPr>
          <p:spPr>
            <a:xfrm>
              <a:off x="2790090" y="1120781"/>
              <a:ext cx="1152128" cy="727456"/>
            </a:xfrm>
            <a:prstGeom prst="ellipse">
              <a:avLst/>
            </a:prstGeom>
            <a:solidFill>
              <a:srgbClr val="35540F">
                <a:alpha val="92000"/>
              </a:srgb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1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42899-5646-03CD-E854-EF7B559A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D9790A09-F9CC-78D2-1C1B-0758F054583E}"/>
              </a:ext>
            </a:extLst>
          </p:cNvPr>
          <p:cNvSpPr txBox="1">
            <a:spLocks/>
          </p:cNvSpPr>
          <p:nvPr/>
        </p:nvSpPr>
        <p:spPr>
          <a:xfrm>
            <a:off x="2279576" y="1628800"/>
            <a:ext cx="9912424" cy="20494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Symbol" pitchFamily="18" charset="2"/>
              <a:buChar char="·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6938" indent="-896938"/>
            <a:r>
              <a:rPr lang="de-DE" sz="8000" dirty="0">
                <a:solidFill>
                  <a:srgbClr val="3F738D"/>
                </a:solidFill>
                <a:latin typeface="Barlow Condensed" panose="00000506000000000000" pitchFamily="2" charset="0"/>
              </a:rPr>
              <a:t>2. 	</a:t>
            </a:r>
            <a:r>
              <a:rPr lang="de-DE" sz="36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Die Rolle hochflexibler Biogaskraftwerke </a:t>
            </a:r>
            <a:br>
              <a:rPr lang="de-DE" sz="36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– die FAU Biogasstudie 2026</a:t>
            </a: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Geopolitische Krisen und Versorgungssicherheit</a:t>
            </a: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Der EU-Krisenplan </a:t>
            </a:r>
            <a:r>
              <a:rPr lang="de-DE" sz="2800" dirty="0" err="1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REPowerEU</a:t>
            </a:r>
            <a:endParaRPr lang="de-DE" sz="2800" dirty="0">
              <a:solidFill>
                <a:prstClr val="black"/>
              </a:solidFill>
              <a:effectLst/>
              <a:latin typeface="Barlow Condensed" panose="00000506000000000000" pitchFamily="2" charset="0"/>
            </a:endParaRPr>
          </a:p>
          <a:p>
            <a:pPr marL="538162">
              <a:spcBef>
                <a:spcPts val="0"/>
              </a:spcBef>
              <a:buClr>
                <a:srgbClr val="4F81BD">
                  <a:lumMod val="75000"/>
                </a:srgbClr>
              </a:buClr>
              <a:buSzPct val="120000"/>
            </a:pPr>
            <a:endParaRPr lang="de-DE" sz="2800" dirty="0">
              <a:solidFill>
                <a:prstClr val="black"/>
              </a:solidFill>
              <a:effectLst/>
              <a:latin typeface="Barlow Condensed" panose="00000506000000000000" pitchFamily="2" charset="0"/>
            </a:endParaRPr>
          </a:p>
          <a:p>
            <a:pPr marL="533030" indent="-533030">
              <a:buAutoNum type="arabicPeriod"/>
            </a:pPr>
            <a:endParaRPr lang="de-DE" sz="40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E85E8D0-4217-41BD-244A-F29D0FC6B13D}"/>
              </a:ext>
            </a:extLst>
          </p:cNvPr>
          <p:cNvSpPr/>
          <p:nvPr/>
        </p:nvSpPr>
        <p:spPr>
          <a:xfrm>
            <a:off x="0" y="1777741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Gas und Krisen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0B9AE-B686-6411-6051-5082A68BE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085149-8896-369A-61C7-DD0F83859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95" y="595428"/>
            <a:ext cx="4011252" cy="56671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352433" lon="685246" rev="21320085"/>
            </a:camera>
            <a:lightRig rig="threePt" dir="t"/>
          </a:scene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B0AFC14-4234-E6F7-89BE-62C474A6F20F}"/>
              </a:ext>
            </a:extLst>
          </p:cNvPr>
          <p:cNvSpPr txBox="1"/>
          <p:nvPr/>
        </p:nvSpPr>
        <p:spPr>
          <a:xfrm>
            <a:off x="1457975" y="690078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FAU Biogasstudie </a:t>
            </a:r>
            <a:r>
              <a:rPr lang="de-DE" sz="3200" b="1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2026</a:t>
            </a: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6D5604-F1BD-4995-78E8-25A464956060}"/>
              </a:ext>
            </a:extLst>
          </p:cNvPr>
          <p:cNvSpPr txBox="1"/>
          <p:nvPr/>
        </p:nvSpPr>
        <p:spPr>
          <a:xfrm>
            <a:off x="1478445" y="1289794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Die wichtigsten Ergebnisse</a:t>
            </a: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E557DD-607E-ECB3-30B1-9D5C7DA9400E}"/>
              </a:ext>
            </a:extLst>
          </p:cNvPr>
          <p:cNvSpPr txBox="1"/>
          <p:nvPr/>
        </p:nvSpPr>
        <p:spPr>
          <a:xfrm>
            <a:off x="1559166" y="2015268"/>
            <a:ext cx="4324841" cy="525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Die Sicherstellung der Unabhängigkeit von fossilem Erdgas ist die wichtigste Aufgabe der Energiewirtschaft in den nächsten Jahren</a:t>
            </a:r>
            <a:endParaRPr lang="en-US" sz="2000" dirty="0">
              <a:latin typeface="Barlow Condensed" panose="00000506000000000000" pitchFamily="2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F80B8A3-F3F9-37E9-E0F2-6C5B92E09AA4}"/>
              </a:ext>
            </a:extLst>
          </p:cNvPr>
          <p:cNvSpPr/>
          <p:nvPr/>
        </p:nvSpPr>
        <p:spPr>
          <a:xfrm>
            <a:off x="0" y="1777741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Gas und Krisen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6E8E4EA-C8A0-0D3C-3589-AF31D1DC56EA}"/>
              </a:ext>
            </a:extLst>
          </p:cNvPr>
          <p:cNvGrpSpPr/>
          <p:nvPr/>
        </p:nvGrpSpPr>
        <p:grpSpPr>
          <a:xfrm>
            <a:off x="7248127" y="3861048"/>
            <a:ext cx="4755921" cy="2698968"/>
            <a:chOff x="6713322" y="3573016"/>
            <a:chExt cx="5374150" cy="304981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CF96859-9FDD-FCB3-69E8-D309FAD3F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6890" t="-5661" r="-5661" b="-6890"/>
            <a:stretch>
              <a:fillRect/>
            </a:stretch>
          </p:blipFill>
          <p:spPr>
            <a:xfrm>
              <a:off x="9135144" y="3573016"/>
              <a:ext cx="2952328" cy="304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3CD766D-5DC8-5A2B-4705-C7DCE0456F4A}"/>
                </a:ext>
              </a:extLst>
            </p:cNvPr>
            <p:cNvSpPr txBox="1"/>
            <p:nvPr/>
          </p:nvSpPr>
          <p:spPr>
            <a:xfrm>
              <a:off x="6713322" y="5877273"/>
              <a:ext cx="2170239" cy="67442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spcAft>
                  <a:spcPts val="600"/>
                </a:spcAft>
                <a:buClr>
                  <a:srgbClr val="3F738D"/>
                </a:buClr>
                <a:buSzPct val="120000"/>
              </a:pPr>
              <a:r>
                <a:rPr lang="de-DE" sz="2000" dirty="0">
                  <a:latin typeface="Barlow Condensed" panose="00000506000000000000" pitchFamily="2" charset="0"/>
                </a:rPr>
                <a:t>Download der </a:t>
              </a:r>
              <a:br>
                <a:rPr lang="de-DE" sz="2000" dirty="0">
                  <a:latin typeface="Barlow Condensed" panose="00000506000000000000" pitchFamily="2" charset="0"/>
                </a:rPr>
              </a:br>
              <a:r>
                <a:rPr lang="de-DE" sz="2000" dirty="0">
                  <a:latin typeface="Barlow Condensed" panose="00000506000000000000" pitchFamily="2" charset="0"/>
                </a:rPr>
                <a:t>FAU-Biogasstudie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5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B2250-0E16-1711-62C5-B9767D5D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19BC9E2-8C0F-4532-6DCD-52830D5C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936" y="0"/>
            <a:ext cx="636402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352433" lon="685246" rev="21320085"/>
            </a:camera>
            <a:lightRig rig="threePt" dir="t"/>
          </a:scene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6C5A96B-FDA6-878E-9014-D37FFC6DA099}"/>
              </a:ext>
            </a:extLst>
          </p:cNvPr>
          <p:cNvSpPr/>
          <p:nvPr/>
        </p:nvSpPr>
        <p:spPr>
          <a:xfrm>
            <a:off x="407368" y="2880523"/>
            <a:ext cx="10009112" cy="3428797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91ACBB8-8A8B-9FD5-8193-9285CF04032C}"/>
              </a:ext>
            </a:extLst>
          </p:cNvPr>
          <p:cNvGrpSpPr/>
          <p:nvPr/>
        </p:nvGrpSpPr>
        <p:grpSpPr>
          <a:xfrm>
            <a:off x="5484932" y="2585522"/>
            <a:ext cx="4512522" cy="4069488"/>
            <a:chOff x="5484932" y="2585522"/>
            <a:chExt cx="4512522" cy="4069488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9F653B21-1E47-CE94-F466-CB9EF90AC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9" t="3831" r="7690" b="6632"/>
            <a:stretch>
              <a:fillRect/>
            </a:stretch>
          </p:blipFill>
          <p:spPr>
            <a:xfrm>
              <a:off x="5912500" y="3505363"/>
              <a:ext cx="4084954" cy="2418448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06480AA-2594-E50A-21BD-7D292F5A3EDD}"/>
                </a:ext>
              </a:extLst>
            </p:cNvPr>
            <p:cNvSpPr txBox="1"/>
            <p:nvPr/>
          </p:nvSpPr>
          <p:spPr>
            <a:xfrm>
              <a:off x="6769516" y="4742185"/>
              <a:ext cx="576064" cy="43204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en-US" sz="2800" dirty="0">
                  <a:solidFill>
                    <a:schemeClr val="bg1"/>
                  </a:solidFill>
                  <a:latin typeface="Barlow Condensed" panose="00000506000000000000" pitchFamily="2" charset="0"/>
                </a:rPr>
                <a:t>18 %</a:t>
              </a: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0CF6DA15-92AE-1751-E366-F18499D2517C}"/>
                </a:ext>
              </a:extLst>
            </p:cNvPr>
            <p:cNvSpPr/>
            <p:nvPr/>
          </p:nvSpPr>
          <p:spPr>
            <a:xfrm>
              <a:off x="6271945" y="3644465"/>
              <a:ext cx="3632675" cy="1701725"/>
            </a:xfrm>
            <a:custGeom>
              <a:avLst/>
              <a:gdLst>
                <a:gd name="csX0" fmla="*/ 0 w 3608832"/>
                <a:gd name="csY0" fmla="*/ 999744 h 1694688"/>
                <a:gd name="csX1" fmla="*/ 1743456 w 3608832"/>
                <a:gd name="csY1" fmla="*/ 0 h 1694688"/>
                <a:gd name="csX2" fmla="*/ 3608832 w 3608832"/>
                <a:gd name="csY2" fmla="*/ 762000 h 1694688"/>
                <a:gd name="csX3" fmla="*/ 2145792 w 3608832"/>
                <a:gd name="csY3" fmla="*/ 1694688 h 1694688"/>
                <a:gd name="csX4" fmla="*/ 719328 w 3608832"/>
                <a:gd name="csY4" fmla="*/ 1548384 h 1694688"/>
                <a:gd name="csX0" fmla="*/ 0 w 3608832"/>
                <a:gd name="csY0" fmla="*/ 1000313 h 1695257"/>
                <a:gd name="csX1" fmla="*/ 1743456 w 3608832"/>
                <a:gd name="csY1" fmla="*/ 569 h 1695257"/>
                <a:gd name="csX2" fmla="*/ 3608832 w 3608832"/>
                <a:gd name="csY2" fmla="*/ 762569 h 1695257"/>
                <a:gd name="csX3" fmla="*/ 2145792 w 3608832"/>
                <a:gd name="csY3" fmla="*/ 1695257 h 1695257"/>
                <a:gd name="csX4" fmla="*/ 719328 w 3608832"/>
                <a:gd name="csY4" fmla="*/ 1548953 h 1695257"/>
                <a:gd name="csX0" fmla="*/ 0 w 3608832"/>
                <a:gd name="csY0" fmla="*/ 1000313 h 1713223"/>
                <a:gd name="csX1" fmla="*/ 1743456 w 3608832"/>
                <a:gd name="csY1" fmla="*/ 569 h 1713223"/>
                <a:gd name="csX2" fmla="*/ 3608832 w 3608832"/>
                <a:gd name="csY2" fmla="*/ 762569 h 1713223"/>
                <a:gd name="csX3" fmla="*/ 2145792 w 3608832"/>
                <a:gd name="csY3" fmla="*/ 1695257 h 1713223"/>
                <a:gd name="csX4" fmla="*/ 719328 w 3608832"/>
                <a:gd name="csY4" fmla="*/ 1548953 h 1713223"/>
                <a:gd name="csX0" fmla="*/ 0 w 3611233"/>
                <a:gd name="csY0" fmla="*/ 1000501 h 1713411"/>
                <a:gd name="csX1" fmla="*/ 1743456 w 3611233"/>
                <a:gd name="csY1" fmla="*/ 757 h 1713411"/>
                <a:gd name="csX2" fmla="*/ 3608832 w 3611233"/>
                <a:gd name="csY2" fmla="*/ 762757 h 1713411"/>
                <a:gd name="csX3" fmla="*/ 2145792 w 3611233"/>
                <a:gd name="csY3" fmla="*/ 1695445 h 1713411"/>
                <a:gd name="csX4" fmla="*/ 719328 w 3611233"/>
                <a:gd name="csY4" fmla="*/ 1549141 h 1713411"/>
                <a:gd name="csX0" fmla="*/ 29971 w 3641204"/>
                <a:gd name="csY0" fmla="*/ 1000501 h 1713411"/>
                <a:gd name="csX1" fmla="*/ 1773427 w 3641204"/>
                <a:gd name="csY1" fmla="*/ 757 h 1713411"/>
                <a:gd name="csX2" fmla="*/ 3638803 w 3641204"/>
                <a:gd name="csY2" fmla="*/ 762757 h 1713411"/>
                <a:gd name="csX3" fmla="*/ 2175763 w 3641204"/>
                <a:gd name="csY3" fmla="*/ 1695445 h 1713411"/>
                <a:gd name="csX4" fmla="*/ 749299 w 3641204"/>
                <a:gd name="csY4" fmla="*/ 1549141 h 1713411"/>
                <a:gd name="csX0" fmla="*/ 29830 w 3642885"/>
                <a:gd name="csY0" fmla="*/ 1000345 h 1713255"/>
                <a:gd name="csX1" fmla="*/ 1779382 w 3642885"/>
                <a:gd name="csY1" fmla="*/ 601 h 1713255"/>
                <a:gd name="csX2" fmla="*/ 3638662 w 3642885"/>
                <a:gd name="csY2" fmla="*/ 762601 h 1713255"/>
                <a:gd name="csX3" fmla="*/ 2175622 w 3642885"/>
                <a:gd name="csY3" fmla="*/ 1695289 h 1713255"/>
                <a:gd name="csX4" fmla="*/ 749158 w 3642885"/>
                <a:gd name="csY4" fmla="*/ 1548985 h 1713255"/>
                <a:gd name="csX0" fmla="*/ 29830 w 3644422"/>
                <a:gd name="csY0" fmla="*/ 1000366 h 1713276"/>
                <a:gd name="csX1" fmla="*/ 1779382 w 3644422"/>
                <a:gd name="csY1" fmla="*/ 622 h 1713276"/>
                <a:gd name="csX2" fmla="*/ 3638662 w 3644422"/>
                <a:gd name="csY2" fmla="*/ 762622 h 1713276"/>
                <a:gd name="csX3" fmla="*/ 2175622 w 3644422"/>
                <a:gd name="csY3" fmla="*/ 1695310 h 1713276"/>
                <a:gd name="csX4" fmla="*/ 749158 w 3644422"/>
                <a:gd name="csY4" fmla="*/ 1549006 h 1713276"/>
                <a:gd name="csX0" fmla="*/ 29830 w 3648662"/>
                <a:gd name="csY0" fmla="*/ 1000366 h 1724570"/>
                <a:gd name="csX1" fmla="*/ 1779382 w 3648662"/>
                <a:gd name="csY1" fmla="*/ 622 h 1724570"/>
                <a:gd name="csX2" fmla="*/ 3638662 w 3648662"/>
                <a:gd name="csY2" fmla="*/ 762622 h 1724570"/>
                <a:gd name="csX3" fmla="*/ 2175622 w 3648662"/>
                <a:gd name="csY3" fmla="*/ 1695310 h 1724570"/>
                <a:gd name="csX4" fmla="*/ 749158 w 3648662"/>
                <a:gd name="csY4" fmla="*/ 1549006 h 1724570"/>
                <a:gd name="csX0" fmla="*/ 29830 w 3647587"/>
                <a:gd name="csY0" fmla="*/ 1000366 h 1722243"/>
                <a:gd name="csX1" fmla="*/ 1779382 w 3647587"/>
                <a:gd name="csY1" fmla="*/ 622 h 1722243"/>
                <a:gd name="csX2" fmla="*/ 3638662 w 3647587"/>
                <a:gd name="csY2" fmla="*/ 762622 h 1722243"/>
                <a:gd name="csX3" fmla="*/ 2175622 w 3647587"/>
                <a:gd name="csY3" fmla="*/ 1695310 h 1722243"/>
                <a:gd name="csX4" fmla="*/ 749158 w 3647587"/>
                <a:gd name="csY4" fmla="*/ 1549006 h 1722243"/>
                <a:gd name="csX0" fmla="*/ 29830 w 3647587"/>
                <a:gd name="csY0" fmla="*/ 1000366 h 1695310"/>
                <a:gd name="csX1" fmla="*/ 1779382 w 3647587"/>
                <a:gd name="csY1" fmla="*/ 622 h 1695310"/>
                <a:gd name="csX2" fmla="*/ 3638662 w 3647587"/>
                <a:gd name="csY2" fmla="*/ 762622 h 1695310"/>
                <a:gd name="csX3" fmla="*/ 2175622 w 3647587"/>
                <a:gd name="csY3" fmla="*/ 1695310 h 1695310"/>
                <a:gd name="csX4" fmla="*/ 749158 w 3647587"/>
                <a:gd name="csY4" fmla="*/ 1549006 h 1695310"/>
                <a:gd name="csX0" fmla="*/ 29830 w 3647587"/>
                <a:gd name="csY0" fmla="*/ 1000366 h 1695310"/>
                <a:gd name="csX1" fmla="*/ 1779382 w 3647587"/>
                <a:gd name="csY1" fmla="*/ 622 h 1695310"/>
                <a:gd name="csX2" fmla="*/ 3638662 w 3647587"/>
                <a:gd name="csY2" fmla="*/ 762622 h 1695310"/>
                <a:gd name="csX3" fmla="*/ 2175622 w 3647587"/>
                <a:gd name="csY3" fmla="*/ 1695310 h 1695310"/>
                <a:gd name="csX4" fmla="*/ 749158 w 3647587"/>
                <a:gd name="csY4" fmla="*/ 1549006 h 1695310"/>
                <a:gd name="csX0" fmla="*/ 29830 w 3647587"/>
                <a:gd name="csY0" fmla="*/ 1000366 h 1717094"/>
                <a:gd name="csX1" fmla="*/ 1779382 w 3647587"/>
                <a:gd name="csY1" fmla="*/ 622 h 1717094"/>
                <a:gd name="csX2" fmla="*/ 3638662 w 3647587"/>
                <a:gd name="csY2" fmla="*/ 762622 h 1717094"/>
                <a:gd name="csX3" fmla="*/ 2175622 w 3647587"/>
                <a:gd name="csY3" fmla="*/ 1695310 h 1717094"/>
                <a:gd name="csX4" fmla="*/ 749158 w 3647587"/>
                <a:gd name="csY4" fmla="*/ 1549006 h 1717094"/>
                <a:gd name="csX0" fmla="*/ 29830 w 3647587"/>
                <a:gd name="csY0" fmla="*/ 1000366 h 1724748"/>
                <a:gd name="csX1" fmla="*/ 1779382 w 3647587"/>
                <a:gd name="csY1" fmla="*/ 622 h 1724748"/>
                <a:gd name="csX2" fmla="*/ 3638662 w 3647587"/>
                <a:gd name="csY2" fmla="*/ 762622 h 1724748"/>
                <a:gd name="csX3" fmla="*/ 2175622 w 3647587"/>
                <a:gd name="csY3" fmla="*/ 1695310 h 1724748"/>
                <a:gd name="csX4" fmla="*/ 749158 w 3647587"/>
                <a:gd name="csY4" fmla="*/ 1549006 h 1724748"/>
                <a:gd name="csX0" fmla="*/ 29830 w 3647587"/>
                <a:gd name="csY0" fmla="*/ 1000366 h 1709030"/>
                <a:gd name="csX1" fmla="*/ 1779382 w 3647587"/>
                <a:gd name="csY1" fmla="*/ 622 h 1709030"/>
                <a:gd name="csX2" fmla="*/ 3638662 w 3647587"/>
                <a:gd name="csY2" fmla="*/ 762622 h 1709030"/>
                <a:gd name="csX3" fmla="*/ 2175622 w 3647587"/>
                <a:gd name="csY3" fmla="*/ 1695310 h 1709030"/>
                <a:gd name="csX4" fmla="*/ 749158 w 3647587"/>
                <a:gd name="csY4" fmla="*/ 1549006 h 1709030"/>
                <a:gd name="csX0" fmla="*/ 24305 w 3614602"/>
                <a:gd name="csY0" fmla="*/ 1002071 h 1710735"/>
                <a:gd name="csX1" fmla="*/ 1773857 w 3614602"/>
                <a:gd name="csY1" fmla="*/ 2327 h 1710735"/>
                <a:gd name="csX2" fmla="*/ 3605197 w 3614602"/>
                <a:gd name="csY2" fmla="*/ 759247 h 1710735"/>
                <a:gd name="csX3" fmla="*/ 2170097 w 3614602"/>
                <a:gd name="csY3" fmla="*/ 1697015 h 1710735"/>
                <a:gd name="csX4" fmla="*/ 743633 w 3614602"/>
                <a:gd name="csY4" fmla="*/ 1550711 h 1710735"/>
                <a:gd name="csX0" fmla="*/ 38582 w 3628879"/>
                <a:gd name="csY0" fmla="*/ 999842 h 1708506"/>
                <a:gd name="csX1" fmla="*/ 1788134 w 3628879"/>
                <a:gd name="csY1" fmla="*/ 98 h 1708506"/>
                <a:gd name="csX2" fmla="*/ 3619474 w 3628879"/>
                <a:gd name="csY2" fmla="*/ 757018 h 1708506"/>
                <a:gd name="csX3" fmla="*/ 2184374 w 3628879"/>
                <a:gd name="csY3" fmla="*/ 1694786 h 1708506"/>
                <a:gd name="csX4" fmla="*/ 757910 w 3628879"/>
                <a:gd name="csY4" fmla="*/ 1548482 h 1708506"/>
                <a:gd name="csX0" fmla="*/ 31839 w 3622136"/>
                <a:gd name="csY0" fmla="*/ 999827 h 1708491"/>
                <a:gd name="csX1" fmla="*/ 1781391 w 3622136"/>
                <a:gd name="csY1" fmla="*/ 83 h 1708491"/>
                <a:gd name="csX2" fmla="*/ 3612731 w 3622136"/>
                <a:gd name="csY2" fmla="*/ 757003 h 1708491"/>
                <a:gd name="csX3" fmla="*/ 2177631 w 3622136"/>
                <a:gd name="csY3" fmla="*/ 1694771 h 1708491"/>
                <a:gd name="csX4" fmla="*/ 751167 w 3622136"/>
                <a:gd name="csY4" fmla="*/ 1548467 h 1708491"/>
                <a:gd name="csX0" fmla="*/ 31839 w 3623962"/>
                <a:gd name="csY0" fmla="*/ 999827 h 1708491"/>
                <a:gd name="csX1" fmla="*/ 1781391 w 3623962"/>
                <a:gd name="csY1" fmla="*/ 83 h 1708491"/>
                <a:gd name="csX2" fmla="*/ 3612731 w 3623962"/>
                <a:gd name="csY2" fmla="*/ 757003 h 1708491"/>
                <a:gd name="csX3" fmla="*/ 2177631 w 3623962"/>
                <a:gd name="csY3" fmla="*/ 1694771 h 1708491"/>
                <a:gd name="csX4" fmla="*/ 751167 w 3623962"/>
                <a:gd name="csY4" fmla="*/ 1548467 h 1708491"/>
                <a:gd name="csX0" fmla="*/ 31839 w 3623962"/>
                <a:gd name="csY0" fmla="*/ 999827 h 1781746"/>
                <a:gd name="csX1" fmla="*/ 1781391 w 3623962"/>
                <a:gd name="csY1" fmla="*/ 83 h 1781746"/>
                <a:gd name="csX2" fmla="*/ 3612731 w 3623962"/>
                <a:gd name="csY2" fmla="*/ 757003 h 1781746"/>
                <a:gd name="csX3" fmla="*/ 2177631 w 3623962"/>
                <a:gd name="csY3" fmla="*/ 1694771 h 1781746"/>
                <a:gd name="csX4" fmla="*/ 1427823 w 3623962"/>
                <a:gd name="csY4" fmla="*/ 1694771 h 1781746"/>
                <a:gd name="csX0" fmla="*/ 31839 w 3663797"/>
                <a:gd name="csY0" fmla="*/ 999827 h 1765720"/>
                <a:gd name="csX1" fmla="*/ 1781391 w 3663797"/>
                <a:gd name="csY1" fmla="*/ 83 h 1765720"/>
                <a:gd name="csX2" fmla="*/ 3612731 w 3663797"/>
                <a:gd name="csY2" fmla="*/ 757003 h 1765720"/>
                <a:gd name="csX3" fmla="*/ 2525103 w 3663797"/>
                <a:gd name="csY3" fmla="*/ 1627715 h 1765720"/>
                <a:gd name="csX4" fmla="*/ 1427823 w 3663797"/>
                <a:gd name="csY4" fmla="*/ 1694771 h 1765720"/>
                <a:gd name="csX0" fmla="*/ 31839 w 3663797"/>
                <a:gd name="csY0" fmla="*/ 999827 h 1706531"/>
                <a:gd name="csX1" fmla="*/ 1781391 w 3663797"/>
                <a:gd name="csY1" fmla="*/ 83 h 1706531"/>
                <a:gd name="csX2" fmla="*/ 3612731 w 3663797"/>
                <a:gd name="csY2" fmla="*/ 757003 h 1706531"/>
                <a:gd name="csX3" fmla="*/ 2525103 w 3663797"/>
                <a:gd name="csY3" fmla="*/ 1627715 h 1706531"/>
                <a:gd name="csX4" fmla="*/ 1427823 w 3663797"/>
                <a:gd name="csY4" fmla="*/ 1694771 h 1706531"/>
                <a:gd name="csX0" fmla="*/ 31839 w 3663797"/>
                <a:gd name="csY0" fmla="*/ 999827 h 1718110"/>
                <a:gd name="csX1" fmla="*/ 1781391 w 3663797"/>
                <a:gd name="csY1" fmla="*/ 83 h 1718110"/>
                <a:gd name="csX2" fmla="*/ 3612731 w 3663797"/>
                <a:gd name="csY2" fmla="*/ 757003 h 1718110"/>
                <a:gd name="csX3" fmla="*/ 2525103 w 3663797"/>
                <a:gd name="csY3" fmla="*/ 1627715 h 1718110"/>
                <a:gd name="csX4" fmla="*/ 1427823 w 3663797"/>
                <a:gd name="csY4" fmla="*/ 1694771 h 1718110"/>
                <a:gd name="csX0" fmla="*/ 31839 w 3635252"/>
                <a:gd name="csY0" fmla="*/ 999827 h 1718110"/>
                <a:gd name="csX1" fmla="*/ 1781391 w 3635252"/>
                <a:gd name="csY1" fmla="*/ 83 h 1718110"/>
                <a:gd name="csX2" fmla="*/ 3612731 w 3635252"/>
                <a:gd name="csY2" fmla="*/ 757003 h 1718110"/>
                <a:gd name="csX3" fmla="*/ 2525103 w 3635252"/>
                <a:gd name="csY3" fmla="*/ 1627715 h 1718110"/>
                <a:gd name="csX4" fmla="*/ 1427823 w 3635252"/>
                <a:gd name="csY4" fmla="*/ 1694771 h 1718110"/>
                <a:gd name="csX0" fmla="*/ 31839 w 3633555"/>
                <a:gd name="csY0" fmla="*/ 999827 h 1718110"/>
                <a:gd name="csX1" fmla="*/ 1781391 w 3633555"/>
                <a:gd name="csY1" fmla="*/ 83 h 1718110"/>
                <a:gd name="csX2" fmla="*/ 3612731 w 3633555"/>
                <a:gd name="csY2" fmla="*/ 757003 h 1718110"/>
                <a:gd name="csX3" fmla="*/ 2525103 w 3633555"/>
                <a:gd name="csY3" fmla="*/ 1627715 h 1718110"/>
                <a:gd name="csX4" fmla="*/ 1427823 w 3633555"/>
                <a:gd name="csY4" fmla="*/ 1694771 h 1718110"/>
                <a:gd name="csX0" fmla="*/ 31839 w 3633555"/>
                <a:gd name="csY0" fmla="*/ 999827 h 1709051"/>
                <a:gd name="csX1" fmla="*/ 1781391 w 3633555"/>
                <a:gd name="csY1" fmla="*/ 83 h 1709051"/>
                <a:gd name="csX2" fmla="*/ 3612731 w 3633555"/>
                <a:gd name="csY2" fmla="*/ 757003 h 1709051"/>
                <a:gd name="csX3" fmla="*/ 2525103 w 3633555"/>
                <a:gd name="csY3" fmla="*/ 1627715 h 1709051"/>
                <a:gd name="csX4" fmla="*/ 1410678 w 3633555"/>
                <a:gd name="csY4" fmla="*/ 1681436 h 1709051"/>
                <a:gd name="csX0" fmla="*/ 31839 w 3633555"/>
                <a:gd name="csY0" fmla="*/ 999827 h 1701725"/>
                <a:gd name="csX1" fmla="*/ 1781391 w 3633555"/>
                <a:gd name="csY1" fmla="*/ 83 h 1701725"/>
                <a:gd name="csX2" fmla="*/ 3612731 w 3633555"/>
                <a:gd name="csY2" fmla="*/ 757003 h 1701725"/>
                <a:gd name="csX3" fmla="*/ 2525103 w 3633555"/>
                <a:gd name="csY3" fmla="*/ 1627715 h 1701725"/>
                <a:gd name="csX4" fmla="*/ 1410678 w 3633555"/>
                <a:gd name="csY4" fmla="*/ 1681436 h 1701725"/>
                <a:gd name="csX0" fmla="*/ 31839 w 3632675"/>
                <a:gd name="csY0" fmla="*/ 999827 h 1701725"/>
                <a:gd name="csX1" fmla="*/ 1781391 w 3632675"/>
                <a:gd name="csY1" fmla="*/ 83 h 1701725"/>
                <a:gd name="csX2" fmla="*/ 3612731 w 3632675"/>
                <a:gd name="csY2" fmla="*/ 757003 h 1701725"/>
                <a:gd name="csX3" fmla="*/ 2525103 w 3632675"/>
                <a:gd name="csY3" fmla="*/ 1627715 h 1701725"/>
                <a:gd name="csX4" fmla="*/ 1410678 w 3632675"/>
                <a:gd name="csY4" fmla="*/ 1681436 h 17017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632675" h="1701725">
                  <a:moveTo>
                    <a:pt x="31839" y="999827"/>
                  </a:moveTo>
                  <a:cubicBezTo>
                    <a:pt x="-166281" y="539579"/>
                    <a:pt x="577516" y="-7706"/>
                    <a:pt x="1781391" y="83"/>
                  </a:cubicBezTo>
                  <a:cubicBezTo>
                    <a:pt x="2985266" y="7872"/>
                    <a:pt x="3494875" y="443059"/>
                    <a:pt x="3612731" y="757003"/>
                  </a:cubicBezTo>
                  <a:cubicBezTo>
                    <a:pt x="3730587" y="1070947"/>
                    <a:pt x="3320758" y="1487634"/>
                    <a:pt x="2525103" y="1627715"/>
                  </a:cubicBezTo>
                  <a:cubicBezTo>
                    <a:pt x="2019135" y="1725251"/>
                    <a:pt x="1784058" y="1706963"/>
                    <a:pt x="1410678" y="1681436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19E240F-D494-F9AD-8C98-60EF4C4A8B32}"/>
                </a:ext>
              </a:extLst>
            </p:cNvPr>
            <p:cNvSpPr/>
            <p:nvPr/>
          </p:nvSpPr>
          <p:spPr>
            <a:xfrm>
              <a:off x="7710528" y="4548138"/>
              <a:ext cx="2200845" cy="1213551"/>
            </a:xfrm>
            <a:custGeom>
              <a:avLst/>
              <a:gdLst>
                <a:gd name="csX0" fmla="*/ 2880360 w 2880360"/>
                <a:gd name="csY0" fmla="*/ 0 h 1112520"/>
                <a:gd name="csX1" fmla="*/ 2880360 w 2880360"/>
                <a:gd name="csY1" fmla="*/ 447040 h 1112520"/>
                <a:gd name="csX2" fmla="*/ 0 w 2880360"/>
                <a:gd name="csY2" fmla="*/ 1112520 h 1112520"/>
                <a:gd name="csX0" fmla="*/ 2880360 w 2880360"/>
                <a:gd name="csY0" fmla="*/ 0 h 1112520"/>
                <a:gd name="csX1" fmla="*/ 2827020 w 2880360"/>
                <a:gd name="csY1" fmla="*/ 535940 h 1112520"/>
                <a:gd name="csX2" fmla="*/ 0 w 2880360"/>
                <a:gd name="csY2" fmla="*/ 1112520 h 1112520"/>
                <a:gd name="csX0" fmla="*/ 2880360 w 2880360"/>
                <a:gd name="csY0" fmla="*/ 0 h 1112520"/>
                <a:gd name="csX1" fmla="*/ 2827020 w 2880360"/>
                <a:gd name="csY1" fmla="*/ 535940 h 1112520"/>
                <a:gd name="csX2" fmla="*/ 0 w 2880360"/>
                <a:gd name="csY2" fmla="*/ 1112520 h 1112520"/>
                <a:gd name="csX0" fmla="*/ 2880360 w 2880360"/>
                <a:gd name="csY0" fmla="*/ 0 h 1298085"/>
                <a:gd name="csX1" fmla="*/ 2827020 w 2880360"/>
                <a:gd name="csY1" fmla="*/ 535940 h 1298085"/>
                <a:gd name="csX2" fmla="*/ 0 w 2880360"/>
                <a:gd name="csY2" fmla="*/ 1112520 h 1298085"/>
                <a:gd name="csX0" fmla="*/ 2880360 w 2880360"/>
                <a:gd name="csY0" fmla="*/ 0 h 1278603"/>
                <a:gd name="csX1" fmla="*/ 2827020 w 2880360"/>
                <a:gd name="csY1" fmla="*/ 535940 h 1278603"/>
                <a:gd name="csX2" fmla="*/ 0 w 2880360"/>
                <a:gd name="csY2" fmla="*/ 1112520 h 1278603"/>
                <a:gd name="csX0" fmla="*/ 2880360 w 2880360"/>
                <a:gd name="csY0" fmla="*/ 0 h 1293265"/>
                <a:gd name="csX1" fmla="*/ 2827020 w 2880360"/>
                <a:gd name="csY1" fmla="*/ 535940 h 1293265"/>
                <a:gd name="csX2" fmla="*/ 0 w 2880360"/>
                <a:gd name="csY2" fmla="*/ 1112520 h 1293265"/>
                <a:gd name="csX0" fmla="*/ 2189698 w 2189698"/>
                <a:gd name="csY0" fmla="*/ 0 h 1393673"/>
                <a:gd name="csX1" fmla="*/ 2136358 w 2189698"/>
                <a:gd name="csY1" fmla="*/ 535940 h 1393673"/>
                <a:gd name="csX2" fmla="*/ 0 w 2189698"/>
                <a:gd name="csY2" fmla="*/ 1244599 h 1393673"/>
                <a:gd name="csX0" fmla="*/ 2189698 w 2189698"/>
                <a:gd name="csY0" fmla="*/ 0 h 1298706"/>
                <a:gd name="csX1" fmla="*/ 2136358 w 2189698"/>
                <a:gd name="csY1" fmla="*/ 535940 h 1298706"/>
                <a:gd name="csX2" fmla="*/ 0 w 2189698"/>
                <a:gd name="csY2" fmla="*/ 1244599 h 1298706"/>
                <a:gd name="csX0" fmla="*/ 2189698 w 2189698"/>
                <a:gd name="csY0" fmla="*/ 0 h 1326399"/>
                <a:gd name="csX1" fmla="*/ 2136358 w 2189698"/>
                <a:gd name="csY1" fmla="*/ 535940 h 1326399"/>
                <a:gd name="csX2" fmla="*/ 0 w 2189698"/>
                <a:gd name="csY2" fmla="*/ 1277619 h 1326399"/>
                <a:gd name="csX0" fmla="*/ 2189698 w 2189698"/>
                <a:gd name="csY0" fmla="*/ 0 h 1299328"/>
                <a:gd name="csX1" fmla="*/ 2136358 w 2189698"/>
                <a:gd name="csY1" fmla="*/ 535940 h 1299328"/>
                <a:gd name="csX2" fmla="*/ 0 w 2189698"/>
                <a:gd name="csY2" fmla="*/ 1277619 h 1299328"/>
                <a:gd name="csX0" fmla="*/ 2189698 w 2189698"/>
                <a:gd name="csY0" fmla="*/ 0 h 1292895"/>
                <a:gd name="csX1" fmla="*/ 2136358 w 2189698"/>
                <a:gd name="csY1" fmla="*/ 535940 h 1292895"/>
                <a:gd name="csX2" fmla="*/ 0 w 2189698"/>
                <a:gd name="csY2" fmla="*/ 1277619 h 1292895"/>
                <a:gd name="csX0" fmla="*/ 2189698 w 2189698"/>
                <a:gd name="csY0" fmla="*/ 0 h 1287063"/>
                <a:gd name="csX1" fmla="*/ 2149611 w 2189698"/>
                <a:gd name="csY1" fmla="*/ 422435 h 1287063"/>
                <a:gd name="csX2" fmla="*/ 0 w 2189698"/>
                <a:gd name="csY2" fmla="*/ 1277619 h 1287063"/>
                <a:gd name="csX0" fmla="*/ 2189698 w 2189698"/>
                <a:gd name="csY0" fmla="*/ 0 h 1294446"/>
                <a:gd name="csX1" fmla="*/ 2149611 w 2189698"/>
                <a:gd name="csY1" fmla="*/ 422435 h 1294446"/>
                <a:gd name="csX2" fmla="*/ 0 w 2189698"/>
                <a:gd name="csY2" fmla="*/ 1277619 h 1294446"/>
                <a:gd name="csX0" fmla="*/ 2189698 w 2189698"/>
                <a:gd name="csY0" fmla="*/ 0 h 1307555"/>
                <a:gd name="csX1" fmla="*/ 2149611 w 2189698"/>
                <a:gd name="csY1" fmla="*/ 422435 h 1307555"/>
                <a:gd name="csX2" fmla="*/ 0 w 2189698"/>
                <a:gd name="csY2" fmla="*/ 1277619 h 13075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189698" h="1307555">
                  <a:moveTo>
                    <a:pt x="2189698" y="0"/>
                  </a:moveTo>
                  <a:lnTo>
                    <a:pt x="2149611" y="422435"/>
                  </a:lnTo>
                  <a:cubicBezTo>
                    <a:pt x="1900681" y="1298216"/>
                    <a:pt x="417628" y="1368244"/>
                    <a:pt x="0" y="127761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853AF00E-B890-56F5-1E3A-452C3ABA6A09}"/>
                </a:ext>
              </a:extLst>
            </p:cNvPr>
            <p:cNvSpPr txBox="1"/>
            <p:nvPr/>
          </p:nvSpPr>
          <p:spPr>
            <a:xfrm>
              <a:off x="7358749" y="2585522"/>
              <a:ext cx="2592288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>
                  <a:latin typeface="Barlow Condensed" panose="00000506000000000000" pitchFamily="2" charset="0"/>
                </a:defRPr>
              </a:lvl1pPr>
            </a:lstStyle>
            <a:p>
              <a:r>
                <a:rPr lang="de-DE" dirty="0" err="1"/>
                <a:t>REPowerEU</a:t>
              </a:r>
              <a:r>
                <a:rPr lang="de-DE" dirty="0"/>
                <a:t>-Ziel </a:t>
              </a:r>
              <a:br>
                <a:rPr lang="de-DE" dirty="0"/>
              </a:br>
              <a:r>
                <a:rPr lang="de-DE" dirty="0"/>
                <a:t>Gasverbrauch 2030</a:t>
              </a:r>
            </a:p>
            <a:p>
              <a:r>
                <a:rPr lang="de-DE" sz="3600" dirty="0"/>
                <a:t>190</a:t>
              </a:r>
              <a:r>
                <a:rPr lang="de-DE" dirty="0"/>
                <a:t> Mrd m³ </a:t>
              </a:r>
              <a:endParaRPr lang="en-US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93F7D5D-49DF-6EBB-B216-5748F439D3EE}"/>
                </a:ext>
              </a:extLst>
            </p:cNvPr>
            <p:cNvSpPr txBox="1"/>
            <p:nvPr/>
          </p:nvSpPr>
          <p:spPr>
            <a:xfrm>
              <a:off x="5484932" y="5454681"/>
              <a:ext cx="1848525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latin typeface="Barlow Condensed" panose="00000506000000000000" pitchFamily="2" charset="0"/>
                </a:rPr>
                <a:t>davon Biomethan-</a:t>
              </a:r>
              <a:br>
                <a:rPr lang="de-DE" dirty="0">
                  <a:latin typeface="Barlow Condensed" panose="00000506000000000000" pitchFamily="2" charset="0"/>
                </a:rPr>
              </a:br>
              <a:r>
                <a:rPr lang="de-DE" dirty="0">
                  <a:latin typeface="Barlow Condensed" panose="00000506000000000000" pitchFamily="2" charset="0"/>
                </a:rPr>
                <a:t>2030</a:t>
              </a:r>
            </a:p>
            <a:p>
              <a:pPr algn="ctr"/>
              <a:r>
                <a:rPr lang="de-DE" sz="3600" dirty="0">
                  <a:latin typeface="Barlow Condensed" panose="00000506000000000000" pitchFamily="2" charset="0"/>
                </a:rPr>
                <a:t>35</a:t>
              </a:r>
              <a:r>
                <a:rPr lang="de-DE" dirty="0">
                  <a:latin typeface="Barlow Condensed" panose="00000506000000000000" pitchFamily="2" charset="0"/>
                </a:rPr>
                <a:t> Mrd m³ </a:t>
              </a:r>
              <a:endParaRPr lang="en-US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49EFB5F-3B0B-8534-33BC-8E9F4F26FB1A}"/>
              </a:ext>
            </a:extLst>
          </p:cNvPr>
          <p:cNvGrpSpPr/>
          <p:nvPr/>
        </p:nvGrpSpPr>
        <p:grpSpPr>
          <a:xfrm>
            <a:off x="675051" y="2585522"/>
            <a:ext cx="5167111" cy="4069488"/>
            <a:chOff x="675051" y="2585522"/>
            <a:chExt cx="5167111" cy="4069488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DCD53004-3CC3-5495-D3BE-6A022FD0E3A3}"/>
                </a:ext>
              </a:extLst>
            </p:cNvPr>
            <p:cNvSpPr txBox="1"/>
            <p:nvPr/>
          </p:nvSpPr>
          <p:spPr>
            <a:xfrm>
              <a:off x="4633748" y="4127519"/>
              <a:ext cx="576064" cy="43204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1,7 %</a:t>
              </a:r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4B98750-4D5F-DFA0-71EA-A4181F237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30" t="3038" r="5197" b="4732"/>
            <a:stretch>
              <a:fillRect/>
            </a:stretch>
          </p:blipFill>
          <p:spPr>
            <a:xfrm>
              <a:off x="675051" y="3096338"/>
              <a:ext cx="5167111" cy="3114444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F8B54ED-F657-6E40-F006-547C535B7509}"/>
                </a:ext>
              </a:extLst>
            </p:cNvPr>
            <p:cNvSpPr txBox="1"/>
            <p:nvPr/>
          </p:nvSpPr>
          <p:spPr>
            <a:xfrm>
              <a:off x="926332" y="2585522"/>
              <a:ext cx="2592288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>
                  <a:latin typeface="Barlow Condensed" panose="00000506000000000000" pitchFamily="2" charset="0"/>
                </a:defRPr>
              </a:lvl1pPr>
            </a:lstStyle>
            <a:p>
              <a: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(fossiler) Gasverbrauch </a:t>
              </a:r>
              <a:b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 der EU 2023</a:t>
              </a:r>
            </a:p>
            <a:p>
              <a:r>
                <a:rPr lang="de-DE" sz="3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295</a:t>
              </a:r>
              <a: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Mrd m³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F6BB701-A85B-7DB0-D73B-6A5753A94CD7}"/>
                </a:ext>
              </a:extLst>
            </p:cNvPr>
            <p:cNvSpPr txBox="1"/>
            <p:nvPr/>
          </p:nvSpPr>
          <p:spPr>
            <a:xfrm flipH="1">
              <a:off x="4030728" y="5454681"/>
              <a:ext cx="1268526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rlow Condensed" panose="00000506000000000000" pitchFamily="2" charset="0"/>
                </a:rPr>
                <a:t>Biomethan-</a:t>
              </a:r>
              <a:b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rlow Condensed" panose="00000506000000000000" pitchFamily="2" charset="0"/>
                </a:rPr>
              </a:br>
              <a: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rlow Condensed" panose="00000506000000000000" pitchFamily="2" charset="0"/>
                </a:rPr>
                <a:t>2025 ca.</a:t>
              </a:r>
            </a:p>
            <a:p>
              <a:pPr algn="ctr"/>
              <a:r>
                <a:rPr lang="de-DE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rlow Condensed" panose="00000506000000000000" pitchFamily="2" charset="0"/>
                </a:rPr>
                <a:t>6,4</a:t>
              </a:r>
              <a: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rlow Condensed" panose="00000506000000000000" pitchFamily="2" charset="0"/>
                </a:rPr>
                <a:t> Mrd m³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1483F11F-71E4-FFAA-8E40-B951A5212080}"/>
                </a:ext>
              </a:extLst>
            </p:cNvPr>
            <p:cNvSpPr txBox="1"/>
            <p:nvPr/>
          </p:nvSpPr>
          <p:spPr>
            <a:xfrm>
              <a:off x="4563411" y="4215445"/>
              <a:ext cx="576064" cy="43204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en-US" sz="2800" dirty="0">
                  <a:solidFill>
                    <a:schemeClr val="bg1"/>
                  </a:solidFill>
                  <a:latin typeface="Barlow Condensed" panose="00000506000000000000" pitchFamily="2" charset="0"/>
                </a:rPr>
                <a:t>2,1 %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8633FFA-72C5-CD87-C89D-6BF7CF476BFF}"/>
              </a:ext>
            </a:extLst>
          </p:cNvPr>
          <p:cNvSpPr txBox="1"/>
          <p:nvPr/>
        </p:nvSpPr>
        <p:spPr>
          <a:xfrm>
            <a:off x="469132" y="443773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(Öl- und) Gaskrisen </a:t>
            </a:r>
            <a:b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</a:b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der letzten Jahrzehnte </a:t>
            </a:r>
            <a:endParaRPr lang="de-DE" sz="3200" b="1" dirty="0">
              <a:solidFill>
                <a:srgbClr val="3F738D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Barlow Condensed Medium" panose="00000606000000000000" pitchFamily="2" charset="0"/>
            </a:endParaRP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EB7C95-5928-DC26-CF64-113895005C11}"/>
              </a:ext>
            </a:extLst>
          </p:cNvPr>
          <p:cNvSpPr txBox="1"/>
          <p:nvPr/>
        </p:nvSpPr>
        <p:spPr>
          <a:xfrm>
            <a:off x="879915" y="171369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Barlow Condensed" panose="00000506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73FD3D-E49F-D593-A3D7-7999DC513802}"/>
              </a:ext>
            </a:extLst>
          </p:cNvPr>
          <p:cNvSpPr txBox="1"/>
          <p:nvPr/>
        </p:nvSpPr>
        <p:spPr>
          <a:xfrm>
            <a:off x="469132" y="1523622"/>
            <a:ext cx="9528322" cy="9144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Seit der </a:t>
            </a:r>
            <a:r>
              <a:rPr lang="en-US" sz="2000" dirty="0" err="1">
                <a:latin typeface="Barlow Condensed" panose="00000506000000000000" pitchFamily="2" charset="0"/>
              </a:rPr>
              <a:t>Ölkrise</a:t>
            </a:r>
            <a:r>
              <a:rPr lang="en-US" sz="2000" dirty="0">
                <a:latin typeface="Barlow Condensed" panose="00000506000000000000" pitchFamily="2" charset="0"/>
              </a:rPr>
              <a:t> in den 70er Jahren </a:t>
            </a:r>
            <a:r>
              <a:rPr lang="en-US" sz="2000" dirty="0" err="1">
                <a:latin typeface="Barlow Condensed" panose="00000506000000000000" pitchFamily="2" charset="0"/>
              </a:rPr>
              <a:t>erschütterten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regelmäßig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geoplitische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Krisen</a:t>
            </a:r>
            <a:r>
              <a:rPr lang="en-US" sz="2000" dirty="0">
                <a:latin typeface="Barlow Condensed" panose="00000506000000000000" pitchFamily="2" charset="0"/>
              </a:rPr>
              <a:t> die </a:t>
            </a:r>
            <a:r>
              <a:rPr lang="en-US" sz="2000" dirty="0" err="1">
                <a:latin typeface="Barlow Condensed" panose="00000506000000000000" pitchFamily="2" charset="0"/>
              </a:rPr>
              <a:t>Weltwirtschaft</a:t>
            </a:r>
            <a:endParaRPr lang="en-US" sz="2000" dirty="0">
              <a:latin typeface="Barlow Condensed" panose="00000506000000000000" pitchFamily="2" charset="0"/>
            </a:endParaRP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Der </a:t>
            </a:r>
            <a:r>
              <a:rPr lang="en-US" sz="2000" dirty="0" err="1">
                <a:latin typeface="Barlow Condensed" panose="00000506000000000000" pitchFamily="2" charset="0"/>
              </a:rPr>
              <a:t>volkswirtschaftliche</a:t>
            </a:r>
            <a:r>
              <a:rPr lang="en-US" sz="2000" dirty="0">
                <a:latin typeface="Barlow Condensed" panose="00000506000000000000" pitchFamily="2" charset="0"/>
              </a:rPr>
              <a:t> Schaden der </a:t>
            </a:r>
            <a:r>
              <a:rPr lang="en-US" sz="2000" dirty="0" err="1">
                <a:latin typeface="Barlow Condensed" panose="00000506000000000000" pitchFamily="2" charset="0"/>
              </a:rPr>
              <a:t>Ukrainekrise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wird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b="1" dirty="0">
                <a:latin typeface="Barlow Condensed" panose="00000506000000000000" pitchFamily="2" charset="0"/>
              </a:rPr>
              <a:t>für Deutschland auf 75-235 Mrd € </a:t>
            </a:r>
            <a:r>
              <a:rPr lang="en-US" sz="2000" dirty="0" err="1">
                <a:latin typeface="Barlow Condensed" panose="00000506000000000000" pitchFamily="2" charset="0"/>
              </a:rPr>
              <a:t>geschätzt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Der </a:t>
            </a:r>
            <a:r>
              <a:rPr lang="en-US" sz="2000" dirty="0" err="1">
                <a:latin typeface="Barlow Condensed" panose="00000506000000000000" pitchFamily="2" charset="0"/>
              </a:rPr>
              <a:t>Krisenplan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b="1" dirty="0" err="1">
                <a:latin typeface="Barlow Condensed" panose="00000506000000000000" pitchFamily="2" charset="0"/>
              </a:rPr>
              <a:t>REPowerEU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r>
              <a:rPr lang="en-US" sz="2000" b="1" dirty="0" err="1">
                <a:latin typeface="Barlow Condensed" panose="00000506000000000000" pitchFamily="2" charset="0"/>
              </a:rPr>
              <a:t>sieht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r>
              <a:rPr lang="en-US" sz="2000" b="1" dirty="0" err="1">
                <a:latin typeface="Barlow Condensed" panose="00000506000000000000" pitchFamily="2" charset="0"/>
              </a:rPr>
              <a:t>erhebliche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r>
              <a:rPr lang="en-US" sz="2000" b="1" dirty="0" err="1">
                <a:latin typeface="Barlow Condensed" panose="00000506000000000000" pitchFamily="2" charset="0"/>
              </a:rPr>
              <a:t>Beiträge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r>
              <a:rPr lang="en-US" sz="2000" b="1" dirty="0" err="1">
                <a:latin typeface="Barlow Condensed" panose="00000506000000000000" pitchFamily="2" charset="0"/>
              </a:rPr>
              <a:t>durch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r>
              <a:rPr lang="en-US" sz="2000" b="1" dirty="0" err="1">
                <a:latin typeface="Barlow Condensed" panose="00000506000000000000" pitchFamily="2" charset="0"/>
              </a:rPr>
              <a:t>Biomethan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vor</a:t>
            </a:r>
            <a:r>
              <a:rPr lang="en-US" sz="2000" dirty="0">
                <a:latin typeface="Barlow Condensed" panose="00000506000000000000" pitchFamily="2" charset="0"/>
              </a:rPr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1935066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F2009-3CBC-317F-F88C-B5C971550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5EA07CE-5C79-43FE-A6C4-66685620C389}"/>
              </a:ext>
            </a:extLst>
          </p:cNvPr>
          <p:cNvSpPr txBox="1"/>
          <p:nvPr/>
        </p:nvSpPr>
        <p:spPr>
          <a:xfrm>
            <a:off x="1457975" y="690078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FAU Biogasstudie </a:t>
            </a:r>
            <a:r>
              <a:rPr lang="de-DE" sz="3200" b="1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2026</a:t>
            </a: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09BCEB-073D-791E-36D0-90CB7AD9D97A}"/>
              </a:ext>
            </a:extLst>
          </p:cNvPr>
          <p:cNvSpPr txBox="1"/>
          <p:nvPr/>
        </p:nvSpPr>
        <p:spPr>
          <a:xfrm>
            <a:off x="1478445" y="1289794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Die wichtigsten Ergebnisse</a:t>
            </a: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1B90CD-7800-3DBC-B3D9-AF7C57449369}"/>
              </a:ext>
            </a:extLst>
          </p:cNvPr>
          <p:cNvSpPr txBox="1"/>
          <p:nvPr/>
        </p:nvSpPr>
        <p:spPr>
          <a:xfrm>
            <a:off x="1559166" y="2015268"/>
            <a:ext cx="4811596" cy="525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Die Sicherstellung der Unabhängigkeit von fossilem Erdgas ist die wichtigste Aufgabe der Energiewirtschaft in den nächsten Jahren</a:t>
            </a:r>
            <a:endParaRPr lang="en-US" sz="2000" dirty="0">
              <a:latin typeface="Barlow Condensed" panose="00000506000000000000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687481-5B37-0002-7558-0CFF068EAB65}"/>
              </a:ext>
            </a:extLst>
          </p:cNvPr>
          <p:cNvSpPr txBox="1"/>
          <p:nvPr/>
        </p:nvSpPr>
        <p:spPr>
          <a:xfrm>
            <a:off x="1536398" y="3005151"/>
            <a:ext cx="5207674" cy="525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Das wichtigste Einsatzfeld von Biogas und Biomethan in den kommenden Jahren ist die </a:t>
            </a:r>
            <a:r>
              <a:rPr lang="de-DE" sz="2000" b="1" dirty="0">
                <a:latin typeface="Barlow Condensed" panose="00000506000000000000" pitchFamily="2" charset="0"/>
              </a:rPr>
              <a:t>Sicherung der Stromversorgung in Dunkelflauten.</a:t>
            </a:r>
            <a:endParaRPr lang="en-US" sz="2000" b="1" dirty="0">
              <a:latin typeface="Barlow Condensed" panose="00000506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57CA13-8AAB-3647-B2B6-EB0FFCBF0142}"/>
              </a:ext>
            </a:extLst>
          </p:cNvPr>
          <p:cNvSpPr txBox="1"/>
          <p:nvPr/>
        </p:nvSpPr>
        <p:spPr>
          <a:xfrm>
            <a:off x="1509602" y="4023998"/>
            <a:ext cx="5102590" cy="525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Die von der EU angestrebte Reduktion des fossilen Gasverbrauchs und Erhöhung des Biomethananteils wird durch die aktuellen Planungen der Bundesregierung bislang nicht ausreichend adressiert.</a:t>
            </a:r>
            <a:endParaRPr lang="en-US" sz="2000" dirty="0">
              <a:latin typeface="Barlow Condensed" panose="00000506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2A64AF-C641-E2B7-4EFB-AB891CBAD4E3}"/>
              </a:ext>
            </a:extLst>
          </p:cNvPr>
          <p:cNvSpPr txBox="1"/>
          <p:nvPr/>
        </p:nvSpPr>
        <p:spPr>
          <a:xfrm>
            <a:off x="1478445" y="5417353"/>
            <a:ext cx="4811596" cy="525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Das </a:t>
            </a:r>
            <a:r>
              <a:rPr lang="de-DE" sz="2000" b="1" dirty="0">
                <a:latin typeface="Barlow Condensed" panose="00000506000000000000" pitchFamily="2" charset="0"/>
              </a:rPr>
              <a:t>Ausschreibungsvolumen</a:t>
            </a:r>
            <a:r>
              <a:rPr lang="de-DE" sz="2000" dirty="0">
                <a:latin typeface="Barlow Condensed" panose="00000506000000000000" pitchFamily="2" charset="0"/>
              </a:rPr>
              <a:t> für flexibilisierte Biogasanlagen sollte </a:t>
            </a:r>
            <a:r>
              <a:rPr lang="de-DE" sz="2000" b="1" dirty="0">
                <a:latin typeface="Barlow Condensed" panose="00000506000000000000" pitchFamily="2" charset="0"/>
              </a:rPr>
              <a:t>auf jährlich 3,2 </a:t>
            </a:r>
            <a:r>
              <a:rPr lang="de-DE" sz="2000" b="1" dirty="0" err="1">
                <a:latin typeface="Barlow Condensed" panose="00000506000000000000" pitchFamily="2" charset="0"/>
              </a:rPr>
              <a:t>GW</a:t>
            </a:r>
            <a:r>
              <a:rPr lang="de-DE" sz="2000" b="1" baseline="-25000" dirty="0" err="1">
                <a:latin typeface="Barlow Condensed" panose="00000506000000000000" pitchFamily="2" charset="0"/>
              </a:rPr>
              <a:t>el</a:t>
            </a:r>
            <a:r>
              <a:rPr lang="de-DE" sz="2000" b="1" dirty="0">
                <a:latin typeface="Barlow Condensed" panose="00000506000000000000" pitchFamily="2" charset="0"/>
              </a:rPr>
              <a:t> erhöht werden …</a:t>
            </a:r>
            <a:endParaRPr lang="en-US" sz="2000" b="1" dirty="0">
              <a:latin typeface="Barlow Condensed" panose="00000506000000000000" pitchFamily="2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FA3C299-B095-670F-8EA2-ED2085181DBF}"/>
              </a:ext>
            </a:extLst>
          </p:cNvPr>
          <p:cNvSpPr/>
          <p:nvPr/>
        </p:nvSpPr>
        <p:spPr>
          <a:xfrm>
            <a:off x="0" y="1777741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Gas und Krisen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9912EF1-1EC8-0593-BA2F-C127AD1483D4}"/>
              </a:ext>
            </a:extLst>
          </p:cNvPr>
          <p:cNvGrpSpPr/>
          <p:nvPr/>
        </p:nvGrpSpPr>
        <p:grpSpPr>
          <a:xfrm>
            <a:off x="6733095" y="595428"/>
            <a:ext cx="5270953" cy="5964588"/>
            <a:chOff x="6733095" y="595428"/>
            <a:chExt cx="5270953" cy="596458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B3BCB73-D808-CB9E-371C-CE973F87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3095" y="595428"/>
              <a:ext cx="4011252" cy="566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318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ContrastingRightFacing">
                <a:rot lat="352433" lon="685246" rev="21320085"/>
              </a:camera>
              <a:lightRig rig="threePt" dir="t"/>
            </a:scene3d>
          </p:spPr>
        </p:pic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ED203A6-17F0-8BDB-D78A-AF17DAEE25F2}"/>
                </a:ext>
              </a:extLst>
            </p:cNvPr>
            <p:cNvGrpSpPr/>
            <p:nvPr/>
          </p:nvGrpSpPr>
          <p:grpSpPr>
            <a:xfrm>
              <a:off x="7248127" y="3861048"/>
              <a:ext cx="4755921" cy="2698968"/>
              <a:chOff x="6713322" y="3573016"/>
              <a:chExt cx="5374150" cy="3049810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CBD275BF-3A32-D469-6AB9-50DCABA3C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-6890" t="-5661" r="-5661" b="-6890"/>
              <a:stretch>
                <a:fillRect/>
              </a:stretch>
            </p:blipFill>
            <p:spPr>
              <a:xfrm>
                <a:off x="9135144" y="3573016"/>
                <a:ext cx="2952328" cy="30498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9377462-88C6-4FF9-ECE4-A49343BC16A0}"/>
                  </a:ext>
                </a:extLst>
              </p:cNvPr>
              <p:cNvSpPr txBox="1"/>
              <p:nvPr/>
            </p:nvSpPr>
            <p:spPr>
              <a:xfrm>
                <a:off x="6713322" y="5877273"/>
                <a:ext cx="2170239" cy="6744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>
                  <a:spcAft>
                    <a:spcPts val="600"/>
                  </a:spcAft>
                  <a:buClr>
                    <a:srgbClr val="3F738D"/>
                  </a:buClr>
                  <a:buSzPct val="120000"/>
                </a:pPr>
                <a:r>
                  <a:rPr lang="de-DE" sz="2000" dirty="0">
                    <a:latin typeface="Barlow Condensed" panose="00000506000000000000" pitchFamily="2" charset="0"/>
                  </a:rPr>
                  <a:t>Download der </a:t>
                </a:r>
                <a:br>
                  <a:rPr lang="de-DE" sz="2000" dirty="0">
                    <a:latin typeface="Barlow Condensed" panose="00000506000000000000" pitchFamily="2" charset="0"/>
                  </a:rPr>
                </a:br>
                <a:r>
                  <a:rPr lang="de-DE" sz="2000" dirty="0">
                    <a:latin typeface="Barlow Condensed" panose="00000506000000000000" pitchFamily="2" charset="0"/>
                  </a:rPr>
                  <a:t>FAU-Biogasstudie 2026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04529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BEC6-7D76-682A-2C87-F08C06B36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B1936A-EDFC-C72D-E983-C3DCA6A2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13509" r="6956" b="30276"/>
          <a:stretch/>
        </p:blipFill>
        <p:spPr bwMode="auto">
          <a:xfrm>
            <a:off x="-544726" y="-214952"/>
            <a:ext cx="12728759" cy="70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EAE0197-8501-01EB-2FFC-94FEB72FFC74}"/>
              </a:ext>
            </a:extLst>
          </p:cNvPr>
          <p:cNvSpPr txBox="1"/>
          <p:nvPr/>
        </p:nvSpPr>
        <p:spPr>
          <a:xfrm>
            <a:off x="491797" y="57426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SemiBold" panose="00000706000000000000" pitchFamily="2" charset="0"/>
              </a:rPr>
              <a:t>Fazit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6D805C9-0566-3407-F3AD-5847C6B64527}"/>
              </a:ext>
            </a:extLst>
          </p:cNvPr>
          <p:cNvGrpSpPr/>
          <p:nvPr/>
        </p:nvGrpSpPr>
        <p:grpSpPr>
          <a:xfrm>
            <a:off x="2790090" y="1038390"/>
            <a:ext cx="9393944" cy="948013"/>
            <a:chOff x="2790090" y="1038390"/>
            <a:chExt cx="9393944" cy="94801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C4C8200-682A-7980-E7F1-0DFA70024E4D}"/>
                </a:ext>
              </a:extLst>
            </p:cNvPr>
            <p:cNvSpPr/>
            <p:nvPr/>
          </p:nvSpPr>
          <p:spPr>
            <a:xfrm>
              <a:off x="3689821" y="1038390"/>
              <a:ext cx="8494213" cy="948013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Zur Besicherung von Wind und Sonne braucht Deutschland erhebliche Reserveleistungen – und das schon sehr bald  </a:t>
              </a: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A9BBC2C-D26D-D64D-3996-2DD2DFAAD34B}"/>
                </a:ext>
              </a:extLst>
            </p:cNvPr>
            <p:cNvSpPr/>
            <p:nvPr/>
          </p:nvSpPr>
          <p:spPr>
            <a:xfrm>
              <a:off x="2790090" y="1120781"/>
              <a:ext cx="1152128" cy="727456"/>
            </a:xfrm>
            <a:prstGeom prst="ellipse">
              <a:avLst/>
            </a:prstGeom>
            <a:solidFill>
              <a:srgbClr val="35540F">
                <a:alpha val="92000"/>
              </a:srgb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1.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E2EA646-C770-0E41-04C9-57EE3B639EA9}"/>
              </a:ext>
            </a:extLst>
          </p:cNvPr>
          <p:cNvGrpSpPr/>
          <p:nvPr/>
        </p:nvGrpSpPr>
        <p:grpSpPr>
          <a:xfrm>
            <a:off x="2790090" y="2191842"/>
            <a:ext cx="9395508" cy="879902"/>
            <a:chOff x="2790090" y="2191842"/>
            <a:chExt cx="9395508" cy="87990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1C9F594-32D7-B1C5-A31E-C0F525F5567E}"/>
                </a:ext>
              </a:extLst>
            </p:cNvPr>
            <p:cNvSpPr/>
            <p:nvPr/>
          </p:nvSpPr>
          <p:spPr>
            <a:xfrm>
              <a:off x="3691387" y="2191842"/>
              <a:ext cx="8494211" cy="879902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Die EU möchte von fossilen Gasen unabhängig werden, um die Versorgungssicherheit zu verbessern – warum nicht auch Berlin?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B4248F6-D01A-27C7-7BF3-2FD37029C0F7}"/>
                </a:ext>
              </a:extLst>
            </p:cNvPr>
            <p:cNvSpPr/>
            <p:nvPr/>
          </p:nvSpPr>
          <p:spPr>
            <a:xfrm>
              <a:off x="2790090" y="2211197"/>
              <a:ext cx="1152128" cy="727456"/>
            </a:xfrm>
            <a:prstGeom prst="ellipse">
              <a:avLst/>
            </a:prstGeom>
            <a:solidFill>
              <a:srgbClr val="35540F">
                <a:alpha val="92000"/>
              </a:srgb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7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42899-5646-03CD-E854-EF7B559A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D9790A09-F9CC-78D2-1C1B-0758F054583E}"/>
              </a:ext>
            </a:extLst>
          </p:cNvPr>
          <p:cNvSpPr txBox="1">
            <a:spLocks/>
          </p:cNvSpPr>
          <p:nvPr/>
        </p:nvSpPr>
        <p:spPr>
          <a:xfrm>
            <a:off x="2207568" y="1700808"/>
            <a:ext cx="9912424" cy="20494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Symbol" pitchFamily="18" charset="2"/>
              <a:buChar char="·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6938" indent="-896938"/>
            <a:r>
              <a:rPr lang="de-DE" sz="8000" dirty="0">
                <a:solidFill>
                  <a:srgbClr val="3F738D"/>
                </a:solidFill>
                <a:latin typeface="Barlow Condensed" panose="00000506000000000000" pitchFamily="2" charset="0"/>
              </a:rPr>
              <a:t>3. 	</a:t>
            </a:r>
            <a:r>
              <a:rPr lang="de-DE" sz="36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Was Biogas unsere Volkswirtschaft kostet </a:t>
            </a: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Die bisherigen Kosten der Biogaskraftwerke </a:t>
            </a: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Notwendige Ausschreibungsmengen und Speicherkapazitäten</a:t>
            </a:r>
          </a:p>
          <a:p>
            <a:pPr marL="714375" indent="-176213">
              <a:spcBef>
                <a:spcPts val="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endParaRPr lang="de-DE" sz="2800" dirty="0">
              <a:solidFill>
                <a:prstClr val="black"/>
              </a:solidFill>
              <a:effectLst/>
              <a:latin typeface="Barlow Condensed" panose="00000506000000000000" pitchFamily="2" charset="0"/>
            </a:endParaRPr>
          </a:p>
          <a:p>
            <a:pPr marL="533030" indent="-533030">
              <a:buAutoNum type="arabicPeriod"/>
            </a:pPr>
            <a:endParaRPr lang="de-DE" sz="40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3C16D1-2B29-5E1A-B48C-C830E2E77AC0}"/>
              </a:ext>
            </a:extLst>
          </p:cNvPr>
          <p:cNvSpPr/>
          <p:nvPr/>
        </p:nvSpPr>
        <p:spPr>
          <a:xfrm>
            <a:off x="0" y="2133429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Die Kosten</a:t>
            </a:r>
          </a:p>
        </p:txBody>
      </p:sp>
    </p:spTree>
    <p:extLst>
      <p:ext uri="{BB962C8B-B14F-4D97-AF65-F5344CB8AC3E}">
        <p14:creationId xmlns:p14="http://schemas.microsoft.com/office/powerpoint/2010/main" val="27328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8A07-26AC-42D4-841C-97A464272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9BF2536-ECE2-4ECF-6D83-E3C9E774CD63}"/>
              </a:ext>
            </a:extLst>
          </p:cNvPr>
          <p:cNvGrpSpPr/>
          <p:nvPr/>
        </p:nvGrpSpPr>
        <p:grpSpPr>
          <a:xfrm>
            <a:off x="767408" y="2348880"/>
            <a:ext cx="11161240" cy="4276191"/>
            <a:chOff x="767408" y="2348880"/>
            <a:chExt cx="11161240" cy="4276191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10C8845-20DE-2662-8C2E-4B114D1184F8}"/>
                </a:ext>
              </a:extLst>
            </p:cNvPr>
            <p:cNvSpPr/>
            <p:nvPr/>
          </p:nvSpPr>
          <p:spPr>
            <a:xfrm>
              <a:off x="767408" y="2348880"/>
              <a:ext cx="11161240" cy="4276191"/>
            </a:xfrm>
            <a:prstGeom prst="rect">
              <a:avLst/>
            </a:prstGeom>
            <a:solidFill>
              <a:schemeClr val="bg1"/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77DBF95-9E2F-0174-B780-BE7E00E57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536" y="2942414"/>
              <a:ext cx="3775170" cy="2650778"/>
            </a:xfrm>
            <a:custGeom>
              <a:avLst/>
              <a:gdLst>
                <a:gd name="T0" fmla="*/ 0 w 2490"/>
                <a:gd name="T1" fmla="*/ 1287 h 1287"/>
                <a:gd name="T2" fmla="*/ 2490 w 2490"/>
                <a:gd name="T3" fmla="*/ 1287 h 1287"/>
                <a:gd name="T4" fmla="*/ 0 w 2490"/>
                <a:gd name="T5" fmla="*/ 1073 h 1287"/>
                <a:gd name="T6" fmla="*/ 2490 w 2490"/>
                <a:gd name="T7" fmla="*/ 1073 h 1287"/>
                <a:gd name="T8" fmla="*/ 0 w 2490"/>
                <a:gd name="T9" fmla="*/ 857 h 1287"/>
                <a:gd name="T10" fmla="*/ 2490 w 2490"/>
                <a:gd name="T11" fmla="*/ 857 h 1287"/>
                <a:gd name="T12" fmla="*/ 0 w 2490"/>
                <a:gd name="T13" fmla="*/ 643 h 1287"/>
                <a:gd name="T14" fmla="*/ 2490 w 2490"/>
                <a:gd name="T15" fmla="*/ 643 h 1287"/>
                <a:gd name="T16" fmla="*/ 0 w 2490"/>
                <a:gd name="T17" fmla="*/ 429 h 1287"/>
                <a:gd name="T18" fmla="*/ 2490 w 2490"/>
                <a:gd name="T19" fmla="*/ 429 h 1287"/>
                <a:gd name="T20" fmla="*/ 0 w 2490"/>
                <a:gd name="T21" fmla="*/ 214 h 1287"/>
                <a:gd name="T22" fmla="*/ 2490 w 2490"/>
                <a:gd name="T23" fmla="*/ 214 h 1287"/>
                <a:gd name="T24" fmla="*/ 0 w 2490"/>
                <a:gd name="T25" fmla="*/ 0 h 1287"/>
                <a:gd name="T26" fmla="*/ 2490 w 2490"/>
                <a:gd name="T2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0" h="1287">
                  <a:moveTo>
                    <a:pt x="0" y="1287"/>
                  </a:moveTo>
                  <a:lnTo>
                    <a:pt x="2490" y="1287"/>
                  </a:lnTo>
                  <a:moveTo>
                    <a:pt x="0" y="1073"/>
                  </a:moveTo>
                  <a:lnTo>
                    <a:pt x="2490" y="1073"/>
                  </a:lnTo>
                  <a:moveTo>
                    <a:pt x="0" y="857"/>
                  </a:moveTo>
                  <a:lnTo>
                    <a:pt x="2490" y="857"/>
                  </a:lnTo>
                  <a:moveTo>
                    <a:pt x="0" y="643"/>
                  </a:moveTo>
                  <a:lnTo>
                    <a:pt x="2490" y="643"/>
                  </a:lnTo>
                  <a:moveTo>
                    <a:pt x="0" y="429"/>
                  </a:moveTo>
                  <a:lnTo>
                    <a:pt x="2490" y="429"/>
                  </a:lnTo>
                  <a:moveTo>
                    <a:pt x="0" y="214"/>
                  </a:moveTo>
                  <a:lnTo>
                    <a:pt x="2490" y="214"/>
                  </a:lnTo>
                  <a:moveTo>
                    <a:pt x="0" y="0"/>
                  </a:moveTo>
                  <a:lnTo>
                    <a:pt x="2490" y="0"/>
                  </a:lnTo>
                </a:path>
              </a:pathLst>
            </a:cu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01CFD63C-CD22-B8CF-0093-E26378CC5C01}"/>
                </a:ext>
              </a:extLst>
            </p:cNvPr>
            <p:cNvGrpSpPr/>
            <p:nvPr/>
          </p:nvGrpSpPr>
          <p:grpSpPr>
            <a:xfrm>
              <a:off x="1127566" y="2406821"/>
              <a:ext cx="3379978" cy="3634742"/>
              <a:chOff x="1127566" y="2406821"/>
              <a:chExt cx="3379978" cy="3634742"/>
            </a:xfrm>
          </p:grpSpPr>
          <p:sp>
            <p:nvSpPr>
              <p:cNvPr id="5" name="Rectangle 12">
                <a:extLst>
                  <a:ext uri="{FF2B5EF4-FFF2-40B4-BE49-F238E27FC236}">
                    <a16:creationId xmlns:a16="http://schemas.microsoft.com/office/drawing/2014/main" id="{9F1373E8-7218-5D09-94D9-A26BD278F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203" y="5487275"/>
                <a:ext cx="93792" cy="18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de-DE" altLang="de-DE" sz="1600" dirty="0">
                    <a:solidFill>
                      <a:srgbClr val="595959"/>
                    </a:solidFill>
                    <a:latin typeface="Barlow Condensed" panose="00000506000000000000" pitchFamily="2" charset="0"/>
                  </a:rPr>
                  <a:t>0</a:t>
                </a:r>
                <a:endParaRPr lang="de-DE" altLang="de-DE" sz="1600" dirty="0">
                  <a:solidFill>
                    <a:prstClr val="black"/>
                  </a:solidFill>
                  <a:latin typeface="Barlow Condensed" panose="00000506000000000000" pitchFamily="2" charset="0"/>
                </a:endParaRPr>
              </a:p>
            </p:txBody>
          </p:sp>
          <p:sp>
            <p:nvSpPr>
              <p:cNvPr id="6" name="Rectangle 14">
                <a:extLst>
                  <a:ext uri="{FF2B5EF4-FFF2-40B4-BE49-F238E27FC236}">
                    <a16:creationId xmlns:a16="http://schemas.microsoft.com/office/drawing/2014/main" id="{A43D4BE4-8690-5A9B-A642-99C64EBDD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7010" y="4148272"/>
                <a:ext cx="85564" cy="20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de-DE" altLang="de-DE" sz="1600" dirty="0">
                    <a:solidFill>
                      <a:srgbClr val="595959"/>
                    </a:solidFill>
                    <a:latin typeface="Barlow Condensed" panose="00000506000000000000" pitchFamily="2" charset="0"/>
                  </a:rPr>
                  <a:t>3</a:t>
                </a:r>
                <a:endParaRPr lang="de-DE" altLang="de-DE" sz="1600" dirty="0">
                  <a:solidFill>
                    <a:prstClr val="black"/>
                  </a:solidFill>
                  <a:latin typeface="Barlow Condensed" panose="00000506000000000000" pitchFamily="2" charset="0"/>
                </a:endParaRPr>
              </a:p>
            </p:txBody>
          </p:sp>
          <p:sp>
            <p:nvSpPr>
              <p:cNvPr id="7" name="Rectangle 15">
                <a:extLst>
                  <a:ext uri="{FF2B5EF4-FFF2-40B4-BE49-F238E27FC236}">
                    <a16:creationId xmlns:a16="http://schemas.microsoft.com/office/drawing/2014/main" id="{1F800600-8771-ADA5-5DBC-354EA82D7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103" y="3263801"/>
                <a:ext cx="85564" cy="20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de-DE" alt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5</a:t>
                </a:r>
              </a:p>
            </p:txBody>
          </p:sp>
          <p:sp>
            <p:nvSpPr>
              <p:cNvPr id="8" name="Rectangle 18">
                <a:extLst>
                  <a:ext uri="{FF2B5EF4-FFF2-40B4-BE49-F238E27FC236}">
                    <a16:creationId xmlns:a16="http://schemas.microsoft.com/office/drawing/2014/main" id="{F7017C1B-15A9-BF4A-D0C0-52A952014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103" y="2821357"/>
                <a:ext cx="85564" cy="20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de-DE" altLang="de-DE" sz="1600" dirty="0">
                    <a:solidFill>
                      <a:srgbClr val="595959"/>
                    </a:solidFill>
                    <a:latin typeface="Barlow Condensed" panose="00000506000000000000" pitchFamily="2" charset="0"/>
                  </a:rPr>
                  <a:t>6</a:t>
                </a:r>
                <a:endParaRPr lang="de-DE" altLang="de-DE" sz="1600" dirty="0">
                  <a:solidFill>
                    <a:prstClr val="black"/>
                  </a:solidFill>
                  <a:latin typeface="Barlow Condensed" panose="00000506000000000000" pitchFamily="2" charset="0"/>
                </a:endParaRPr>
              </a:p>
            </p:txBody>
          </p:sp>
          <p:sp>
            <p:nvSpPr>
              <p:cNvPr id="9" name="Rectangle 27">
                <a:extLst>
                  <a:ext uri="{FF2B5EF4-FFF2-40B4-BE49-F238E27FC236}">
                    <a16:creationId xmlns:a16="http://schemas.microsoft.com/office/drawing/2014/main" id="{D75B326C-26D8-F033-67AC-5323C5BD1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92917" y="3907167"/>
                <a:ext cx="1185227" cy="315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de-DE" altLang="de-DE" sz="2000" dirty="0">
                    <a:solidFill>
                      <a:srgbClr val="595959"/>
                    </a:solidFill>
                    <a:latin typeface="Barlow Condensed" panose="00000506000000000000" pitchFamily="2" charset="0"/>
                  </a:rPr>
                  <a:t>Mrd. Euro pro Jahr</a:t>
                </a:r>
                <a:endParaRPr lang="de-DE" altLang="de-DE" sz="2800" dirty="0">
                  <a:solidFill>
                    <a:prstClr val="black"/>
                  </a:solidFill>
                  <a:latin typeface="Barlow Condensed" panose="00000506000000000000" pitchFamily="2" charset="0"/>
                </a:endParaRPr>
              </a:p>
            </p:txBody>
          </p:sp>
          <p:sp>
            <p:nvSpPr>
              <p:cNvPr id="36" name="Rectangle 27">
                <a:extLst>
                  <a:ext uri="{FF2B5EF4-FFF2-40B4-BE49-F238E27FC236}">
                    <a16:creationId xmlns:a16="http://schemas.microsoft.com/office/drawing/2014/main" id="{8E22F274-EB2F-9090-0388-B3661B9B6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824" y="3258213"/>
                <a:ext cx="773369" cy="267959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4,6 </a:t>
                </a:r>
                <a:r>
                  <a:rPr kumimoji="0" lang="de-DE" alt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Mrd €/a</a:t>
                </a:r>
                <a:endParaRPr kumimoji="0" lang="de-DE" alt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endParaRPr>
              </a:p>
            </p:txBody>
          </p:sp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7083FC3D-5860-E87B-9EB4-E717A68FF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233" y="3718333"/>
                <a:ext cx="87211" cy="20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de-DE" alt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4</a:t>
                </a:r>
              </a:p>
            </p:txBody>
          </p:sp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FC1DBD62-43F7-1AE9-F5EE-1C6881A22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210" y="5028713"/>
                <a:ext cx="54301" cy="20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de-DE" alt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1</a:t>
                </a:r>
              </a:p>
            </p:txBody>
          </p:sp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DB71A024-720F-896E-395B-90DAC67AB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557" y="4590716"/>
                <a:ext cx="85564" cy="20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de-DE" alt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2</a:t>
                </a:r>
              </a:p>
            </p:txBody>
          </p: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0996F209-BAE0-C2F6-D7EC-31C87ACBBC56}"/>
                  </a:ext>
                </a:extLst>
              </p:cNvPr>
              <p:cNvGrpSpPr/>
              <p:nvPr/>
            </p:nvGrpSpPr>
            <p:grpSpPr>
              <a:xfrm>
                <a:off x="1950056" y="3555694"/>
                <a:ext cx="2557488" cy="2485869"/>
                <a:chOff x="4056063" y="1873251"/>
                <a:chExt cx="4187825" cy="4034869"/>
              </a:xfrm>
            </p:grpSpPr>
            <p:sp>
              <p:nvSpPr>
                <p:cNvPr id="45" name="Freeform 7">
                  <a:extLst>
                    <a:ext uri="{FF2B5EF4-FFF2-40B4-BE49-F238E27FC236}">
                      <a16:creationId xmlns:a16="http://schemas.microsoft.com/office/drawing/2014/main" id="{47B71F8F-1B1A-38CC-4838-1A5F4B58FB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5163" y="4584701"/>
                  <a:ext cx="3349625" cy="585788"/>
                </a:xfrm>
                <a:custGeom>
                  <a:avLst/>
                  <a:gdLst>
                    <a:gd name="T0" fmla="*/ 0 w 2110"/>
                    <a:gd name="T1" fmla="*/ 0 h 369"/>
                    <a:gd name="T2" fmla="*/ 351 w 2110"/>
                    <a:gd name="T3" fmla="*/ 0 h 369"/>
                    <a:gd name="T4" fmla="*/ 351 w 2110"/>
                    <a:gd name="T5" fmla="*/ 369 h 369"/>
                    <a:gd name="T6" fmla="*/ 0 w 2110"/>
                    <a:gd name="T7" fmla="*/ 369 h 369"/>
                    <a:gd name="T8" fmla="*/ 0 w 2110"/>
                    <a:gd name="T9" fmla="*/ 0 h 369"/>
                    <a:gd name="T10" fmla="*/ 879 w 2110"/>
                    <a:gd name="T11" fmla="*/ 196 h 369"/>
                    <a:gd name="T12" fmla="*/ 1230 w 2110"/>
                    <a:gd name="T13" fmla="*/ 196 h 369"/>
                    <a:gd name="T14" fmla="*/ 1230 w 2110"/>
                    <a:gd name="T15" fmla="*/ 369 h 369"/>
                    <a:gd name="T16" fmla="*/ 879 w 2110"/>
                    <a:gd name="T17" fmla="*/ 369 h 369"/>
                    <a:gd name="T18" fmla="*/ 879 w 2110"/>
                    <a:gd name="T19" fmla="*/ 196 h 369"/>
                    <a:gd name="T20" fmla="*/ 1758 w 2110"/>
                    <a:gd name="T21" fmla="*/ 203 h 369"/>
                    <a:gd name="T22" fmla="*/ 2110 w 2110"/>
                    <a:gd name="T23" fmla="*/ 203 h 369"/>
                    <a:gd name="T24" fmla="*/ 2110 w 2110"/>
                    <a:gd name="T25" fmla="*/ 369 h 369"/>
                    <a:gd name="T26" fmla="*/ 1758 w 2110"/>
                    <a:gd name="T27" fmla="*/ 369 h 369"/>
                    <a:gd name="T28" fmla="*/ 1758 w 2110"/>
                    <a:gd name="T29" fmla="*/ 203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10" h="369">
                      <a:moveTo>
                        <a:pt x="0" y="0"/>
                      </a:moveTo>
                      <a:lnTo>
                        <a:pt x="351" y="0"/>
                      </a:lnTo>
                      <a:lnTo>
                        <a:pt x="351" y="369"/>
                      </a:lnTo>
                      <a:lnTo>
                        <a:pt x="0" y="369"/>
                      </a:lnTo>
                      <a:lnTo>
                        <a:pt x="0" y="0"/>
                      </a:lnTo>
                      <a:close/>
                      <a:moveTo>
                        <a:pt x="879" y="196"/>
                      </a:moveTo>
                      <a:lnTo>
                        <a:pt x="1230" y="196"/>
                      </a:lnTo>
                      <a:lnTo>
                        <a:pt x="1230" y="369"/>
                      </a:lnTo>
                      <a:lnTo>
                        <a:pt x="879" y="369"/>
                      </a:lnTo>
                      <a:lnTo>
                        <a:pt x="879" y="196"/>
                      </a:lnTo>
                      <a:close/>
                      <a:moveTo>
                        <a:pt x="1758" y="203"/>
                      </a:moveTo>
                      <a:lnTo>
                        <a:pt x="2110" y="203"/>
                      </a:lnTo>
                      <a:lnTo>
                        <a:pt x="2110" y="369"/>
                      </a:lnTo>
                      <a:lnTo>
                        <a:pt x="1758" y="369"/>
                      </a:lnTo>
                      <a:lnTo>
                        <a:pt x="1758" y="203"/>
                      </a:lnTo>
                      <a:close/>
                    </a:path>
                  </a:pathLst>
                </a:custGeom>
                <a:solidFill>
                  <a:srgbClr val="4EA72E">
                    <a:lumMod val="50000"/>
                  </a:srgbClr>
                </a:solidFill>
                <a:ln w="6350" cap="flat" cmpd="sng" algn="ctr">
                  <a:solidFill>
                    <a:srgbClr val="1A381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rlow Condensed" panose="00000506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8">
                  <a:extLst>
                    <a:ext uri="{FF2B5EF4-FFF2-40B4-BE49-F238E27FC236}">
                      <a16:creationId xmlns:a16="http://schemas.microsoft.com/office/drawing/2014/main" id="{32411E43-587E-DC22-776F-35A11C65D0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5163" y="2019301"/>
                  <a:ext cx="3349625" cy="2887663"/>
                </a:xfrm>
                <a:custGeom>
                  <a:avLst/>
                  <a:gdLst>
                    <a:gd name="T0" fmla="*/ 0 w 2110"/>
                    <a:gd name="T1" fmla="*/ 1267 h 1819"/>
                    <a:gd name="T2" fmla="*/ 351 w 2110"/>
                    <a:gd name="T3" fmla="*/ 1267 h 1819"/>
                    <a:gd name="T4" fmla="*/ 351 w 2110"/>
                    <a:gd name="T5" fmla="*/ 1616 h 1819"/>
                    <a:gd name="T6" fmla="*/ 0 w 2110"/>
                    <a:gd name="T7" fmla="*/ 1616 h 1819"/>
                    <a:gd name="T8" fmla="*/ 0 w 2110"/>
                    <a:gd name="T9" fmla="*/ 1267 h 1819"/>
                    <a:gd name="T10" fmla="*/ 879 w 2110"/>
                    <a:gd name="T11" fmla="*/ 244 h 1819"/>
                    <a:gd name="T12" fmla="*/ 1230 w 2110"/>
                    <a:gd name="T13" fmla="*/ 244 h 1819"/>
                    <a:gd name="T14" fmla="*/ 1230 w 2110"/>
                    <a:gd name="T15" fmla="*/ 1812 h 1819"/>
                    <a:gd name="T16" fmla="*/ 879 w 2110"/>
                    <a:gd name="T17" fmla="*/ 1812 h 1819"/>
                    <a:gd name="T18" fmla="*/ 879 w 2110"/>
                    <a:gd name="T19" fmla="*/ 244 h 1819"/>
                    <a:gd name="T20" fmla="*/ 1758 w 2110"/>
                    <a:gd name="T21" fmla="*/ 0 h 1819"/>
                    <a:gd name="T22" fmla="*/ 2110 w 2110"/>
                    <a:gd name="T23" fmla="*/ 0 h 1819"/>
                    <a:gd name="T24" fmla="*/ 2110 w 2110"/>
                    <a:gd name="T25" fmla="*/ 1819 h 1819"/>
                    <a:gd name="T26" fmla="*/ 1758 w 2110"/>
                    <a:gd name="T27" fmla="*/ 1819 h 1819"/>
                    <a:gd name="T28" fmla="*/ 1758 w 2110"/>
                    <a:gd name="T29" fmla="*/ 0 h 1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10" h="1819">
                      <a:moveTo>
                        <a:pt x="0" y="1267"/>
                      </a:moveTo>
                      <a:lnTo>
                        <a:pt x="351" y="1267"/>
                      </a:lnTo>
                      <a:lnTo>
                        <a:pt x="351" y="1616"/>
                      </a:lnTo>
                      <a:lnTo>
                        <a:pt x="0" y="1616"/>
                      </a:lnTo>
                      <a:lnTo>
                        <a:pt x="0" y="1267"/>
                      </a:lnTo>
                      <a:close/>
                      <a:moveTo>
                        <a:pt x="879" y="244"/>
                      </a:moveTo>
                      <a:lnTo>
                        <a:pt x="1230" y="244"/>
                      </a:lnTo>
                      <a:lnTo>
                        <a:pt x="1230" y="1812"/>
                      </a:lnTo>
                      <a:lnTo>
                        <a:pt x="879" y="1812"/>
                      </a:lnTo>
                      <a:lnTo>
                        <a:pt x="879" y="244"/>
                      </a:lnTo>
                      <a:close/>
                      <a:moveTo>
                        <a:pt x="1758" y="0"/>
                      </a:moveTo>
                      <a:lnTo>
                        <a:pt x="2110" y="0"/>
                      </a:lnTo>
                      <a:lnTo>
                        <a:pt x="2110" y="1819"/>
                      </a:lnTo>
                      <a:lnTo>
                        <a:pt x="1758" y="1819"/>
                      </a:lnTo>
                      <a:lnTo>
                        <a:pt x="1758" y="0"/>
                      </a:lnTo>
                      <a:close/>
                    </a:path>
                  </a:pathLst>
                </a:custGeom>
                <a:solidFill>
                  <a:srgbClr val="4EA72E">
                    <a:lumMod val="75000"/>
                  </a:srgbClr>
                </a:solidFill>
                <a:ln w="6350" cap="flat" cmpd="sng" algn="ctr">
                  <a:solidFill>
                    <a:srgbClr val="1A381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rlow Condensed" panose="00000506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9">
                  <a:extLst>
                    <a:ext uri="{FF2B5EF4-FFF2-40B4-BE49-F238E27FC236}">
                      <a16:creationId xmlns:a16="http://schemas.microsoft.com/office/drawing/2014/main" id="{FC04D955-5ADE-9027-8E5F-69C5AB3710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5163" y="1873251"/>
                  <a:ext cx="3349625" cy="2157413"/>
                </a:xfrm>
                <a:custGeom>
                  <a:avLst/>
                  <a:gdLst>
                    <a:gd name="T0" fmla="*/ 0 w 2110"/>
                    <a:gd name="T1" fmla="*/ 1256 h 1359"/>
                    <a:gd name="T2" fmla="*/ 351 w 2110"/>
                    <a:gd name="T3" fmla="*/ 1256 h 1359"/>
                    <a:gd name="T4" fmla="*/ 351 w 2110"/>
                    <a:gd name="T5" fmla="*/ 1359 h 1359"/>
                    <a:gd name="T6" fmla="*/ 0 w 2110"/>
                    <a:gd name="T7" fmla="*/ 1359 h 1359"/>
                    <a:gd name="T8" fmla="*/ 0 w 2110"/>
                    <a:gd name="T9" fmla="*/ 1256 h 1359"/>
                    <a:gd name="T10" fmla="*/ 879 w 2110"/>
                    <a:gd name="T11" fmla="*/ 232 h 1359"/>
                    <a:gd name="T12" fmla="*/ 1230 w 2110"/>
                    <a:gd name="T13" fmla="*/ 232 h 1359"/>
                    <a:gd name="T14" fmla="*/ 1230 w 2110"/>
                    <a:gd name="T15" fmla="*/ 336 h 1359"/>
                    <a:gd name="T16" fmla="*/ 879 w 2110"/>
                    <a:gd name="T17" fmla="*/ 336 h 1359"/>
                    <a:gd name="T18" fmla="*/ 879 w 2110"/>
                    <a:gd name="T19" fmla="*/ 232 h 1359"/>
                    <a:gd name="T20" fmla="*/ 1758 w 2110"/>
                    <a:gd name="T21" fmla="*/ 0 h 1359"/>
                    <a:gd name="T22" fmla="*/ 2110 w 2110"/>
                    <a:gd name="T23" fmla="*/ 0 h 1359"/>
                    <a:gd name="T24" fmla="*/ 2110 w 2110"/>
                    <a:gd name="T25" fmla="*/ 92 h 1359"/>
                    <a:gd name="T26" fmla="*/ 1758 w 2110"/>
                    <a:gd name="T27" fmla="*/ 92 h 1359"/>
                    <a:gd name="T28" fmla="*/ 1758 w 2110"/>
                    <a:gd name="T29" fmla="*/ 0 h 1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10" h="1359">
                      <a:moveTo>
                        <a:pt x="0" y="1256"/>
                      </a:moveTo>
                      <a:lnTo>
                        <a:pt x="351" y="1256"/>
                      </a:lnTo>
                      <a:lnTo>
                        <a:pt x="351" y="1359"/>
                      </a:lnTo>
                      <a:lnTo>
                        <a:pt x="0" y="1359"/>
                      </a:lnTo>
                      <a:lnTo>
                        <a:pt x="0" y="1256"/>
                      </a:lnTo>
                      <a:close/>
                      <a:moveTo>
                        <a:pt x="879" y="232"/>
                      </a:moveTo>
                      <a:lnTo>
                        <a:pt x="1230" y="232"/>
                      </a:lnTo>
                      <a:lnTo>
                        <a:pt x="1230" y="336"/>
                      </a:lnTo>
                      <a:lnTo>
                        <a:pt x="879" y="336"/>
                      </a:lnTo>
                      <a:lnTo>
                        <a:pt x="879" y="232"/>
                      </a:lnTo>
                      <a:close/>
                      <a:moveTo>
                        <a:pt x="1758" y="0"/>
                      </a:moveTo>
                      <a:lnTo>
                        <a:pt x="2110" y="0"/>
                      </a:lnTo>
                      <a:lnTo>
                        <a:pt x="2110" y="92"/>
                      </a:lnTo>
                      <a:lnTo>
                        <a:pt x="1758" y="92"/>
                      </a:lnTo>
                      <a:lnTo>
                        <a:pt x="1758" y="0"/>
                      </a:lnTo>
                      <a:close/>
                    </a:path>
                  </a:pathLst>
                </a:custGeom>
                <a:solidFill>
                  <a:srgbClr val="4B9F2D"/>
                </a:solidFill>
                <a:ln w="6350" cap="flat" cmpd="sng" algn="ctr">
                  <a:solidFill>
                    <a:srgbClr val="1A381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rlow Condensed" panose="00000506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10">
                  <a:extLst>
                    <a:ext uri="{FF2B5EF4-FFF2-40B4-BE49-F238E27FC236}">
                      <a16:creationId xmlns:a16="http://schemas.microsoft.com/office/drawing/2014/main" id="{0392EF94-FFDF-A776-5C18-A5AE94A39E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6063" y="5170488"/>
                  <a:ext cx="4187825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endParaRPr>
                </a:p>
              </p:txBody>
            </p:sp>
            <p:sp>
              <p:nvSpPr>
                <p:cNvPr id="49" name="Rectangle 17">
                  <a:extLst>
                    <a:ext uri="{FF2B5EF4-FFF2-40B4-BE49-F238E27FC236}">
                      <a16:creationId xmlns:a16="http://schemas.microsoft.com/office/drawing/2014/main" id="{E5CEDC88-367E-8514-44B0-4D5B18061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42628" y="5225222"/>
                  <a:ext cx="498465" cy="296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  <a:t>2022</a:t>
                  </a:r>
                </a:p>
              </p:txBody>
            </p:sp>
            <p:sp>
              <p:nvSpPr>
                <p:cNvPr id="50" name="Rectangle 18">
                  <a:extLst>
                    <a:ext uri="{FF2B5EF4-FFF2-40B4-BE49-F238E27FC236}">
                      <a16:creationId xmlns:a16="http://schemas.microsoft.com/office/drawing/2014/main" id="{831A065A-3449-E53D-1047-77449FF116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4505" y="5225222"/>
                  <a:ext cx="501161" cy="296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  <a:t>2023</a:t>
                  </a: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C01327B9-9325-E4E1-5198-7587CAA9D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2613" y="5225222"/>
                  <a:ext cx="501161" cy="296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  <a:t>2024</a:t>
                  </a:r>
                </a:p>
              </p:txBody>
            </p:sp>
            <p:sp>
              <p:nvSpPr>
                <p:cNvPr id="52" name="Rectangle 21">
                  <a:extLst>
                    <a:ext uri="{FF2B5EF4-FFF2-40B4-BE49-F238E27FC236}">
                      <a16:creationId xmlns:a16="http://schemas.microsoft.com/office/drawing/2014/main" id="{6503F945-1AEC-96D7-782F-8D790D71F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3438" y="5538788"/>
                  <a:ext cx="6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endParaRPr>
                </a:p>
              </p:txBody>
            </p:sp>
            <p:sp>
              <p:nvSpPr>
                <p:cNvPr id="53" name="Rectangle 23">
                  <a:extLst>
                    <a:ext uri="{FF2B5EF4-FFF2-40B4-BE49-F238E27FC236}">
                      <a16:creationId xmlns:a16="http://schemas.microsoft.com/office/drawing/2014/main" id="{0067EBF1-7CC2-CEE5-2899-236295CC3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2788" y="5538788"/>
                  <a:ext cx="6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endParaRPr>
                </a:p>
              </p:txBody>
            </p:sp>
            <p:sp>
              <p:nvSpPr>
                <p:cNvPr id="54" name="Rectangle 25">
                  <a:extLst>
                    <a:ext uri="{FF2B5EF4-FFF2-40B4-BE49-F238E27FC236}">
                      <a16:creationId xmlns:a16="http://schemas.microsoft.com/office/drawing/2014/main" id="{0D69F91E-2F37-81C5-77A8-4862F9013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54801" y="5538788"/>
                  <a:ext cx="6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endParaRPr>
                </a:p>
              </p:txBody>
            </p:sp>
            <p:cxnSp>
              <p:nvCxnSpPr>
                <p:cNvPr id="61" name="Gerader Verbinder 60">
                  <a:extLst>
                    <a:ext uri="{FF2B5EF4-FFF2-40B4-BE49-F238E27FC236}">
                      <a16:creationId xmlns:a16="http://schemas.microsoft.com/office/drawing/2014/main" id="{FCBC0D25-D6C9-F96D-A9C9-B09293EF69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6063" y="5181300"/>
                  <a:ext cx="418782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7B3821C-6CCC-24BD-5D23-F668C83ADA6E}"/>
                  </a:ext>
                </a:extLst>
              </p:cNvPr>
              <p:cNvSpPr txBox="1"/>
              <p:nvPr/>
            </p:nvSpPr>
            <p:spPr>
              <a:xfrm>
                <a:off x="2039115" y="2406821"/>
                <a:ext cx="1829759" cy="626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marR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Barlow Condensed" panose="00000506000000000000" pitchFamily="2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Förderung </a:t>
                </a:r>
                <a:br>
                  <a: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</a:br>
                <a:r>
                  <a: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Bestandsanlagen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endParaRPr>
              </a:p>
            </p:txBody>
          </p:sp>
        </p:grpSp>
      </p:grpSp>
      <p:sp>
        <p:nvSpPr>
          <p:cNvPr id="80" name="Rechteck 79">
            <a:extLst>
              <a:ext uri="{FF2B5EF4-FFF2-40B4-BE49-F238E27FC236}">
                <a16:creationId xmlns:a16="http://schemas.microsoft.com/office/drawing/2014/main" id="{898016D1-AB77-F30E-BA80-636A13C8FD55}"/>
              </a:ext>
            </a:extLst>
          </p:cNvPr>
          <p:cNvSpPr/>
          <p:nvPr/>
        </p:nvSpPr>
        <p:spPr>
          <a:xfrm>
            <a:off x="0" y="2133429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Die Kosten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28F9B8AD-A9A9-797E-DF4C-4D1469B3AB13}"/>
              </a:ext>
            </a:extLst>
          </p:cNvPr>
          <p:cNvSpPr txBox="1"/>
          <p:nvPr/>
        </p:nvSpPr>
        <p:spPr>
          <a:xfrm>
            <a:off x="1454341" y="402230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Wie Biogas das EEG-Konto </a:t>
            </a:r>
            <a: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heute</a:t>
            </a: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 belastet</a:t>
            </a: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9F035827-CABB-A827-9BA0-FCD3D3EDA286}"/>
              </a:ext>
            </a:extLst>
          </p:cNvPr>
          <p:cNvSpPr txBox="1"/>
          <p:nvPr/>
        </p:nvSpPr>
        <p:spPr>
          <a:xfrm>
            <a:off x="1642073" y="112474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Barlow Condensed" panose="00000506000000000000" pitchFamily="2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13BFF37B-96F6-EDBE-9630-36989D2FDDF4}"/>
              </a:ext>
            </a:extLst>
          </p:cNvPr>
          <p:cNvSpPr txBox="1"/>
          <p:nvPr/>
        </p:nvSpPr>
        <p:spPr>
          <a:xfrm>
            <a:off x="1659883" y="1010652"/>
            <a:ext cx="6393487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Die </a:t>
            </a:r>
            <a:r>
              <a:rPr lang="en-US" sz="2000" dirty="0" err="1">
                <a:latin typeface="Barlow Condensed" panose="00000506000000000000" pitchFamily="2" charset="0"/>
              </a:rPr>
              <a:t>Förderung</a:t>
            </a:r>
            <a:r>
              <a:rPr lang="en-US" sz="2000" dirty="0">
                <a:latin typeface="Barlow Condensed" panose="00000506000000000000" pitchFamily="2" charset="0"/>
              </a:rPr>
              <a:t> der </a:t>
            </a:r>
            <a:r>
              <a:rPr lang="en-US" sz="2000" dirty="0" err="1">
                <a:latin typeface="Barlow Condensed" panose="00000506000000000000" pitchFamily="2" charset="0"/>
              </a:rPr>
              <a:t>Bestandsanlagen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kostet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derzeit</a:t>
            </a:r>
            <a:r>
              <a:rPr lang="en-US" sz="2000" dirty="0">
                <a:latin typeface="Barlow Condensed" panose="00000506000000000000" pitchFamily="2" charset="0"/>
              </a:rPr>
              <a:t> ca. 4 Mrd € pro Jahr</a:t>
            </a: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en-US" sz="2000" dirty="0">
              <a:latin typeface="Barlow Condensed" panose="00000506000000000000" pitchFamily="2" charset="0"/>
            </a:endParaRP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16773C66-DCE1-376E-D3A1-7721256BF718}"/>
              </a:ext>
            </a:extLst>
          </p:cNvPr>
          <p:cNvGrpSpPr/>
          <p:nvPr/>
        </p:nvGrpSpPr>
        <p:grpSpPr>
          <a:xfrm>
            <a:off x="4281186" y="4628295"/>
            <a:ext cx="1671190" cy="801600"/>
            <a:chOff x="4281186" y="4628295"/>
            <a:chExt cx="1671190" cy="801600"/>
          </a:xfrm>
        </p:grpSpPr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EF37D52-7BD4-2AF5-4ACC-0AF03A68A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186" y="4628295"/>
              <a:ext cx="1671190" cy="61555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Einspeisevergütung</a:t>
              </a:r>
              <a:b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0,364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8AFDE661-EF0F-1811-9F61-ED9B428DEA70}"/>
                </a:ext>
              </a:extLst>
            </p:cNvPr>
            <p:cNvSpPr/>
            <p:nvPr/>
          </p:nvSpPr>
          <p:spPr>
            <a:xfrm>
              <a:off x="4340794" y="5280700"/>
              <a:ext cx="1367374" cy="149195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FC35969-5755-792D-DA2A-7125A80610E4}"/>
              </a:ext>
            </a:extLst>
          </p:cNvPr>
          <p:cNvGrpSpPr/>
          <p:nvPr/>
        </p:nvGrpSpPr>
        <p:grpSpPr>
          <a:xfrm>
            <a:off x="4317739" y="3645672"/>
            <a:ext cx="1728640" cy="700177"/>
            <a:chOff x="4317739" y="3645672"/>
            <a:chExt cx="1728640" cy="700177"/>
          </a:xfrm>
        </p:grpSpPr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3816F4BD-8E87-BF1E-4181-A99A871D9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334" y="3704381"/>
              <a:ext cx="1375045" cy="61555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Marktprämie </a:t>
              </a:r>
              <a:b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4,018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2EF80A1A-6E03-F90D-DED2-8D5840925F33}"/>
                </a:ext>
              </a:extLst>
            </p:cNvPr>
            <p:cNvSpPr/>
            <p:nvPr/>
          </p:nvSpPr>
          <p:spPr>
            <a:xfrm flipV="1">
              <a:off x="4317739" y="3645672"/>
              <a:ext cx="1438040" cy="700177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04F8BE61-60E4-1335-35B7-2E97B0BB75F2}"/>
              </a:ext>
            </a:extLst>
          </p:cNvPr>
          <p:cNvGrpSpPr/>
          <p:nvPr/>
        </p:nvGrpSpPr>
        <p:grpSpPr>
          <a:xfrm>
            <a:off x="4317739" y="2985098"/>
            <a:ext cx="1505125" cy="603232"/>
            <a:chOff x="4317739" y="2985098"/>
            <a:chExt cx="1505125" cy="603232"/>
          </a:xfrm>
        </p:grpSpPr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1C26D22C-01F9-57CC-D613-D4462F639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745" y="2985098"/>
              <a:ext cx="1399119" cy="52179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Flexibilitätskosten</a:t>
              </a:r>
              <a:b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0,205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EA5C31F2-7FDE-D105-7594-10A5C33E2707}"/>
                </a:ext>
              </a:extLst>
            </p:cNvPr>
            <p:cNvSpPr/>
            <p:nvPr/>
          </p:nvSpPr>
          <p:spPr>
            <a:xfrm flipV="1">
              <a:off x="4317739" y="3549575"/>
              <a:ext cx="1431238" cy="38755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2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8679042-DB22-BE53-CB1F-A1F31A59FBAA}"/>
              </a:ext>
            </a:extLst>
          </p:cNvPr>
          <p:cNvGrpSpPr/>
          <p:nvPr/>
        </p:nvGrpSpPr>
        <p:grpSpPr>
          <a:xfrm>
            <a:off x="4799856" y="476672"/>
            <a:ext cx="6984776" cy="6048672"/>
            <a:chOff x="4799856" y="476672"/>
            <a:chExt cx="6984776" cy="6048672"/>
          </a:xfrm>
        </p:grpSpPr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45DE577F-7B0A-26B9-95C2-E9366D357349}"/>
                </a:ext>
              </a:extLst>
            </p:cNvPr>
            <p:cNvSpPr/>
            <p:nvPr/>
          </p:nvSpPr>
          <p:spPr>
            <a:xfrm>
              <a:off x="4799856" y="476672"/>
              <a:ext cx="6984776" cy="6048672"/>
            </a:xfrm>
            <a:prstGeom prst="rect">
              <a:avLst/>
            </a:prstGeom>
            <a:solidFill>
              <a:schemeClr val="bg1"/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82EFF86-775A-F6C1-CA3E-3649DAA378AC}"/>
                </a:ext>
              </a:extLst>
            </p:cNvPr>
            <p:cNvGrpSpPr/>
            <p:nvPr/>
          </p:nvGrpSpPr>
          <p:grpSpPr>
            <a:xfrm>
              <a:off x="5016870" y="761730"/>
              <a:ext cx="6452062" cy="5207506"/>
              <a:chOff x="5016870" y="761730"/>
              <a:chExt cx="6452062" cy="5207506"/>
            </a:xfrm>
          </p:grpSpPr>
          <p:sp>
            <p:nvSpPr>
              <p:cNvPr id="109" name="Rechteck 108">
                <a:extLst>
                  <a:ext uri="{FF2B5EF4-FFF2-40B4-BE49-F238E27FC236}">
                    <a16:creationId xmlns:a16="http://schemas.microsoft.com/office/drawing/2014/main" id="{E21FDA8A-E806-3C4F-C3FF-794F1DC20FBD}"/>
                  </a:ext>
                </a:extLst>
              </p:cNvPr>
              <p:cNvSpPr/>
              <p:nvPr/>
            </p:nvSpPr>
            <p:spPr>
              <a:xfrm>
                <a:off x="5772483" y="761730"/>
                <a:ext cx="5696449" cy="507191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0" name="Freeform 64">
                <a:extLst>
                  <a:ext uri="{FF2B5EF4-FFF2-40B4-BE49-F238E27FC236}">
                    <a16:creationId xmlns:a16="http://schemas.microsoft.com/office/drawing/2014/main" id="{3D943A74-1145-1334-46B7-2642E4E1F0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5689" y="1385048"/>
                <a:ext cx="5561058" cy="3813689"/>
              </a:xfrm>
              <a:custGeom>
                <a:avLst/>
                <a:gdLst>
                  <a:gd name="T0" fmla="*/ 0 w 1442"/>
                  <a:gd name="T1" fmla="*/ 1957 h 1957"/>
                  <a:gd name="T2" fmla="*/ 1442 w 1442"/>
                  <a:gd name="T3" fmla="*/ 1957 h 1957"/>
                  <a:gd name="T4" fmla="*/ 0 w 1442"/>
                  <a:gd name="T5" fmla="*/ 1631 h 1957"/>
                  <a:gd name="T6" fmla="*/ 1442 w 1442"/>
                  <a:gd name="T7" fmla="*/ 1631 h 1957"/>
                  <a:gd name="T8" fmla="*/ 0 w 1442"/>
                  <a:gd name="T9" fmla="*/ 1304 h 1957"/>
                  <a:gd name="T10" fmla="*/ 1442 w 1442"/>
                  <a:gd name="T11" fmla="*/ 1304 h 1957"/>
                  <a:gd name="T12" fmla="*/ 0 w 1442"/>
                  <a:gd name="T13" fmla="*/ 978 h 1957"/>
                  <a:gd name="T14" fmla="*/ 1442 w 1442"/>
                  <a:gd name="T15" fmla="*/ 978 h 1957"/>
                  <a:gd name="T16" fmla="*/ 0 w 1442"/>
                  <a:gd name="T17" fmla="*/ 652 h 1957"/>
                  <a:gd name="T18" fmla="*/ 1442 w 1442"/>
                  <a:gd name="T19" fmla="*/ 652 h 1957"/>
                  <a:gd name="T20" fmla="*/ 0 w 1442"/>
                  <a:gd name="T21" fmla="*/ 326 h 1957"/>
                  <a:gd name="T22" fmla="*/ 1442 w 1442"/>
                  <a:gd name="T23" fmla="*/ 326 h 1957"/>
                  <a:gd name="T24" fmla="*/ 0 w 1442"/>
                  <a:gd name="T25" fmla="*/ 0 h 1957"/>
                  <a:gd name="T26" fmla="*/ 1442 w 1442"/>
                  <a:gd name="T27" fmla="*/ 0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2" h="1957">
                    <a:moveTo>
                      <a:pt x="0" y="1957"/>
                    </a:moveTo>
                    <a:lnTo>
                      <a:pt x="1442" y="1957"/>
                    </a:lnTo>
                    <a:moveTo>
                      <a:pt x="0" y="1631"/>
                    </a:moveTo>
                    <a:lnTo>
                      <a:pt x="1442" y="1631"/>
                    </a:lnTo>
                    <a:moveTo>
                      <a:pt x="0" y="1304"/>
                    </a:moveTo>
                    <a:lnTo>
                      <a:pt x="1442" y="1304"/>
                    </a:lnTo>
                    <a:moveTo>
                      <a:pt x="0" y="978"/>
                    </a:moveTo>
                    <a:lnTo>
                      <a:pt x="1442" y="978"/>
                    </a:lnTo>
                    <a:moveTo>
                      <a:pt x="0" y="652"/>
                    </a:moveTo>
                    <a:lnTo>
                      <a:pt x="1442" y="652"/>
                    </a:lnTo>
                    <a:moveTo>
                      <a:pt x="0" y="326"/>
                    </a:moveTo>
                    <a:lnTo>
                      <a:pt x="1442" y="326"/>
                    </a:lnTo>
                    <a:moveTo>
                      <a:pt x="0" y="0"/>
                    </a:moveTo>
                    <a:lnTo>
                      <a:pt x="1442" y="0"/>
                    </a:lnTo>
                  </a:path>
                </a:pathLst>
              </a:custGeom>
              <a:noFill/>
              <a:ln w="635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4" name="Line 77">
                <a:extLst>
                  <a:ext uri="{FF2B5EF4-FFF2-40B4-BE49-F238E27FC236}">
                    <a16:creationId xmlns:a16="http://schemas.microsoft.com/office/drawing/2014/main" id="{5B8D3F93-212A-F549-CA71-8558BC8EA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5689" y="5834030"/>
                <a:ext cx="5561058" cy="0"/>
              </a:xfrm>
              <a:prstGeom prst="line">
                <a:avLst/>
              </a:prstGeom>
              <a:solidFill>
                <a:srgbClr val="4EA72E">
                  <a:lumMod val="75000"/>
                </a:srgbClr>
              </a:solidFill>
              <a:ln w="6350" cap="flat">
                <a:solidFill>
                  <a:srgbClr val="4EA72E">
                    <a:lumMod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90EA52AD-8270-CF2D-3AB5-899E78BF079F}"/>
                  </a:ext>
                </a:extLst>
              </p:cNvPr>
              <p:cNvGrpSpPr/>
              <p:nvPr/>
            </p:nvGrpSpPr>
            <p:grpSpPr>
              <a:xfrm>
                <a:off x="5016870" y="1182175"/>
                <a:ext cx="658811" cy="4787061"/>
                <a:chOff x="5016870" y="1182175"/>
                <a:chExt cx="658811" cy="4787061"/>
              </a:xfrm>
            </p:grpSpPr>
            <p:grpSp>
              <p:nvGrpSpPr>
                <p:cNvPr id="113" name="Gruppieren 112">
                  <a:extLst>
                    <a:ext uri="{FF2B5EF4-FFF2-40B4-BE49-F238E27FC236}">
                      <a16:creationId xmlns:a16="http://schemas.microsoft.com/office/drawing/2014/main" id="{72C1D6D3-B3CA-1F85-FCAA-2A8DA5A9CD2C}"/>
                    </a:ext>
                  </a:extLst>
                </p:cNvPr>
                <p:cNvGrpSpPr/>
                <p:nvPr/>
              </p:nvGrpSpPr>
              <p:grpSpPr>
                <a:xfrm>
                  <a:off x="5513777" y="1182175"/>
                  <a:ext cx="161904" cy="4787061"/>
                  <a:chOff x="1666876" y="1017588"/>
                  <a:chExt cx="161904" cy="3899674"/>
                </a:xfrm>
              </p:grpSpPr>
              <p:sp>
                <p:nvSpPr>
                  <p:cNvPr id="114" name="Rectangle 78">
                    <a:extLst>
                      <a:ext uri="{FF2B5EF4-FFF2-40B4-BE49-F238E27FC236}">
                        <a16:creationId xmlns:a16="http://schemas.microsoft.com/office/drawing/2014/main" id="{15AAE84E-DFFF-11FA-64FB-0A8068FFA7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8626" y="4640263"/>
                    <a:ext cx="10259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de-DE" altLang="de-DE">
                        <a:solidFill>
                          <a:srgbClr val="595959"/>
                        </a:solidFill>
                        <a:latin typeface="Barlow Condensed" panose="00000506000000000000" pitchFamily="2" charset="0"/>
                      </a:rPr>
                      <a:t>0</a:t>
                    </a:r>
                    <a:endParaRPr lang="de-DE" altLang="de-DE">
                      <a:solidFill>
                        <a:prstClr val="black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15" name="Rectangle 79">
                    <a:extLst>
                      <a:ext uri="{FF2B5EF4-FFF2-40B4-BE49-F238E27FC236}">
                        <a16:creationId xmlns:a16="http://schemas.microsoft.com/office/drawing/2014/main" id="{88F3E244-5F70-AF08-A3DB-560A11B8D4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8626" y="4122738"/>
                    <a:ext cx="9297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de-DE" altLang="de-DE">
                        <a:solidFill>
                          <a:srgbClr val="595959"/>
                        </a:solidFill>
                        <a:latin typeface="Barlow Condensed" panose="00000506000000000000" pitchFamily="2" charset="0"/>
                      </a:rPr>
                      <a:t>2</a:t>
                    </a:r>
                    <a:endParaRPr lang="de-DE" altLang="de-DE">
                      <a:solidFill>
                        <a:prstClr val="black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16" name="Rectangle 80">
                    <a:extLst>
                      <a:ext uri="{FF2B5EF4-FFF2-40B4-BE49-F238E27FC236}">
                        <a16:creationId xmlns:a16="http://schemas.microsoft.com/office/drawing/2014/main" id="{2E3B6AED-0E04-8679-D17A-5BFB09CA8B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8626" y="3605213"/>
                    <a:ext cx="96180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de-DE" altLang="de-DE">
                        <a:solidFill>
                          <a:srgbClr val="595959"/>
                        </a:solidFill>
                        <a:latin typeface="Barlow Condensed" panose="00000506000000000000" pitchFamily="2" charset="0"/>
                      </a:rPr>
                      <a:t>4</a:t>
                    </a:r>
                    <a:endParaRPr lang="de-DE" altLang="de-DE">
                      <a:solidFill>
                        <a:prstClr val="black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17" name="Rectangle 81">
                    <a:extLst>
                      <a:ext uri="{FF2B5EF4-FFF2-40B4-BE49-F238E27FC236}">
                        <a16:creationId xmlns:a16="http://schemas.microsoft.com/office/drawing/2014/main" id="{05F28F0F-E4C1-5E98-1A89-6E1C83A923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8626" y="3089276"/>
                    <a:ext cx="945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de-DE" altLang="de-DE">
                        <a:solidFill>
                          <a:srgbClr val="595959"/>
                        </a:solidFill>
                        <a:latin typeface="Barlow Condensed" panose="00000506000000000000" pitchFamily="2" charset="0"/>
                      </a:rPr>
                      <a:t>6</a:t>
                    </a:r>
                    <a:endParaRPr lang="de-DE" altLang="de-DE">
                      <a:solidFill>
                        <a:prstClr val="black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18" name="Rectangle 82">
                    <a:extLst>
                      <a:ext uri="{FF2B5EF4-FFF2-40B4-BE49-F238E27FC236}">
                        <a16:creationId xmlns:a16="http://schemas.microsoft.com/office/drawing/2014/main" id="{90387F77-100B-31C0-C032-50870E5812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8626" y="2568576"/>
                    <a:ext cx="9778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de-DE" altLang="de-DE">
                        <a:solidFill>
                          <a:srgbClr val="595959"/>
                        </a:solidFill>
                        <a:latin typeface="Barlow Condensed" panose="00000506000000000000" pitchFamily="2" charset="0"/>
                      </a:rPr>
                      <a:t>8</a:t>
                    </a:r>
                    <a:endParaRPr lang="de-DE" altLang="de-DE">
                      <a:solidFill>
                        <a:prstClr val="black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19" name="Rectangle 83">
                    <a:extLst>
                      <a:ext uri="{FF2B5EF4-FFF2-40B4-BE49-F238E27FC236}">
                        <a16:creationId xmlns:a16="http://schemas.microsoft.com/office/drawing/2014/main" id="{07BC24CC-CBB6-4508-48E1-174BC81BF2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6876" y="2051051"/>
                    <a:ext cx="16190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de-DE" altLang="de-DE" dirty="0">
                        <a:solidFill>
                          <a:srgbClr val="595959"/>
                        </a:solidFill>
                        <a:latin typeface="Barlow Condensed" panose="00000506000000000000" pitchFamily="2" charset="0"/>
                      </a:rPr>
                      <a:t>10</a:t>
                    </a:r>
                    <a:endParaRPr lang="de-DE" altLang="de-DE" dirty="0">
                      <a:solidFill>
                        <a:prstClr val="black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20" name="Rectangle 84">
                    <a:extLst>
                      <a:ext uri="{FF2B5EF4-FFF2-40B4-BE49-F238E27FC236}">
                        <a16:creationId xmlns:a16="http://schemas.microsoft.com/office/drawing/2014/main" id="{FAC44C6F-3391-8C4D-C6CF-13D53692EE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6876" y="1533526"/>
                    <a:ext cx="152286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de-DE" altLang="de-DE">
                        <a:solidFill>
                          <a:srgbClr val="595959"/>
                        </a:solidFill>
                        <a:latin typeface="Barlow Condensed" panose="00000506000000000000" pitchFamily="2" charset="0"/>
                      </a:rPr>
                      <a:t>12</a:t>
                    </a:r>
                    <a:endParaRPr lang="de-DE" altLang="de-DE">
                      <a:solidFill>
                        <a:prstClr val="black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  <p:sp>
                <p:nvSpPr>
                  <p:cNvPr id="121" name="Rectangle 85">
                    <a:extLst>
                      <a:ext uri="{FF2B5EF4-FFF2-40B4-BE49-F238E27FC236}">
                        <a16:creationId xmlns:a16="http://schemas.microsoft.com/office/drawing/2014/main" id="{00DFDBAE-FC9A-1BDE-BA19-107E3F61F3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6876" y="1017588"/>
                    <a:ext cx="15549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de-DE" altLang="de-DE">
                        <a:solidFill>
                          <a:srgbClr val="595959"/>
                        </a:solidFill>
                        <a:latin typeface="Barlow Condensed" panose="00000506000000000000" pitchFamily="2" charset="0"/>
                      </a:rPr>
                      <a:t>14</a:t>
                    </a:r>
                    <a:endParaRPr lang="de-DE" altLang="de-DE">
                      <a:solidFill>
                        <a:prstClr val="black"/>
                      </a:solidFill>
                      <a:latin typeface="Barlow Condensed" panose="00000506000000000000" pitchFamily="2" charset="0"/>
                    </a:endParaRPr>
                  </a:p>
                </p:txBody>
              </p:sp>
            </p:grpSp>
            <p:sp>
              <p:nvSpPr>
                <p:cNvPr id="153" name="Rectangle 86">
                  <a:extLst>
                    <a:ext uri="{FF2B5EF4-FFF2-40B4-BE49-F238E27FC236}">
                      <a16:creationId xmlns:a16="http://schemas.microsoft.com/office/drawing/2014/main" id="{4196AD37-4CEB-1A66-23C5-C9027A634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959690" y="3437302"/>
                  <a:ext cx="242213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DE" altLang="de-DE" sz="2000" dirty="0">
                      <a:solidFill>
                        <a:srgbClr val="595959"/>
                      </a:solidFill>
                      <a:latin typeface="Barlow Condensed" panose="00000506000000000000" pitchFamily="2" charset="0"/>
                    </a:rPr>
                    <a:t>Installierte Leistung in </a:t>
                  </a:r>
                  <a:r>
                    <a:rPr lang="de-DE" altLang="de-DE" sz="2000" dirty="0" err="1">
                      <a:solidFill>
                        <a:srgbClr val="595959"/>
                      </a:solidFill>
                      <a:latin typeface="Barlow Condensed" panose="00000506000000000000" pitchFamily="2" charset="0"/>
                    </a:rPr>
                    <a:t>GW</a:t>
                  </a:r>
                  <a:r>
                    <a:rPr lang="de-DE" altLang="de-DE" sz="2000" baseline="-25000" dirty="0" err="1">
                      <a:solidFill>
                        <a:srgbClr val="595959"/>
                      </a:solidFill>
                      <a:latin typeface="Barlow Condensed" panose="00000506000000000000" pitchFamily="2" charset="0"/>
                    </a:rPr>
                    <a:t>el</a:t>
                  </a:r>
                  <a:endParaRPr lang="de-DE" altLang="de-DE" sz="2000" baseline="-25000" dirty="0">
                    <a:solidFill>
                      <a:srgbClr val="595959"/>
                    </a:solidFill>
                    <a:latin typeface="Barlow Condensed" panose="00000506000000000000" pitchFamily="2" charset="0"/>
                  </a:endParaRPr>
                </a:p>
              </p:txBody>
            </p:sp>
          </p:grp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8B3264EB-72F7-50A4-B92D-5C91888D3F2A}"/>
              </a:ext>
            </a:extLst>
          </p:cNvPr>
          <p:cNvSpPr txBox="1"/>
          <p:nvPr/>
        </p:nvSpPr>
        <p:spPr>
          <a:xfrm>
            <a:off x="623392" y="860604"/>
            <a:ext cx="3024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80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rlow Condensed Medium" panose="00000606000000000000" pitchFamily="2" charset="0"/>
                <a:ea typeface="+mn-ea"/>
                <a:cs typeface="+mn-cs"/>
              </a:rPr>
              <a:t>Ausschreibungen 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936E47D5-BC6C-AB86-3535-B33F162929B9}"/>
              </a:ext>
            </a:extLst>
          </p:cNvPr>
          <p:cNvSpPr txBox="1"/>
          <p:nvPr/>
        </p:nvSpPr>
        <p:spPr>
          <a:xfrm>
            <a:off x="695400" y="163650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Bestehende Biogasanlagen bieten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(bei  vierfacher Überbauung)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ein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Flexibilisierungspotential von 12,6 GW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um das Flexibilitätspotential bestehender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Biogasanlagen zu nutzen, muss das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Ausschreibungsvolumen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auf 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3,2 GW pro Jahr erhöht werden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78F59A7-67EE-F2FE-4C01-0EC1F19A1DC2}"/>
              </a:ext>
            </a:extLst>
          </p:cNvPr>
          <p:cNvGrpSpPr/>
          <p:nvPr/>
        </p:nvGrpSpPr>
        <p:grpSpPr>
          <a:xfrm>
            <a:off x="5834477" y="2228865"/>
            <a:ext cx="2253822" cy="3605165"/>
            <a:chOff x="5834477" y="2228865"/>
            <a:chExt cx="2253822" cy="3605165"/>
          </a:xfrm>
        </p:grpSpPr>
        <p:sp>
          <p:nvSpPr>
            <p:cNvPr id="111" name="Rectangle 86">
              <a:extLst>
                <a:ext uri="{FF2B5EF4-FFF2-40B4-BE49-F238E27FC236}">
                  <a16:creationId xmlns:a16="http://schemas.microsoft.com/office/drawing/2014/main" id="{E0E9768A-F795-102E-F0B2-1694457BC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5262" y="3480099"/>
              <a:ext cx="1460336" cy="92332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Ausschreibungs-</a:t>
              </a:r>
              <a:br>
                <a:rPr kumimoji="0" lang="de-DE" alt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volumen</a:t>
              </a:r>
              <a:r>
                <a:rPr kumimoji="0" lang="de-DE" alt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 </a:t>
              </a:r>
              <a:br>
                <a:rPr kumimoji="0" lang="de-DE" alt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in </a:t>
              </a:r>
              <a:r>
                <a:rPr kumimoji="0" lang="de-DE" altLang="de-DE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GW</a:t>
              </a:r>
              <a:r>
                <a:rPr kumimoji="0" lang="de-DE" altLang="de-DE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el</a:t>
              </a:r>
              <a:endParaRPr kumimoji="0" lang="de-DE" altLang="de-DE" sz="2000" b="0" i="0" u="none" strike="noStrike" kern="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252F05F-A5AB-25FA-E4DC-331BB172E6DD}"/>
                </a:ext>
              </a:extLst>
            </p:cNvPr>
            <p:cNvGrpSpPr/>
            <p:nvPr/>
          </p:nvGrpSpPr>
          <p:grpSpPr>
            <a:xfrm>
              <a:off x="5834477" y="2228865"/>
              <a:ext cx="2253822" cy="3605165"/>
              <a:chOff x="5834477" y="2228865"/>
              <a:chExt cx="2253822" cy="3605165"/>
            </a:xfrm>
          </p:grpSpPr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9D5B6E4A-C25F-68F9-8CCE-14953821CCE2}"/>
                  </a:ext>
                </a:extLst>
              </p:cNvPr>
              <p:cNvSpPr txBox="1"/>
              <p:nvPr/>
            </p:nvSpPr>
            <p:spPr>
              <a:xfrm rot="16200000">
                <a:off x="5185950" y="2877392"/>
                <a:ext cx="3550875" cy="2253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2017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2018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2019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2020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2021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2022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2023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2024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         2025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                   </a:t>
                </a:r>
                <a:endParaRPr lang="en-US" sz="1400" baseline="30000" dirty="0">
                  <a:solidFill>
                    <a:prstClr val="black"/>
                  </a:solidFill>
                  <a:latin typeface="Barlow Condensed" panose="00000506000000000000" pitchFamily="2" charset="0"/>
                </a:endParaRPr>
              </a:p>
            </p:txBody>
          </p:sp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836CA714-FBF1-B4ED-57FE-2B3FE7B77523}"/>
                  </a:ext>
                </a:extLst>
              </p:cNvPr>
              <p:cNvGrpSpPr/>
              <p:nvPr/>
            </p:nvGrpSpPr>
            <p:grpSpPr>
              <a:xfrm>
                <a:off x="5934525" y="4516680"/>
                <a:ext cx="1908013" cy="1317350"/>
                <a:chOff x="5934525" y="4516680"/>
                <a:chExt cx="1908013" cy="1317350"/>
              </a:xfrm>
            </p:grpSpPr>
            <p:sp>
              <p:nvSpPr>
                <p:cNvPr id="123" name="Rectangle 65">
                  <a:extLst>
                    <a:ext uri="{FF2B5EF4-FFF2-40B4-BE49-F238E27FC236}">
                      <a16:creationId xmlns:a16="http://schemas.microsoft.com/office/drawing/2014/main" id="{9C14FF91-F305-4E05-127A-BBD658B4A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34525" y="5795055"/>
                  <a:ext cx="212443" cy="38975"/>
                </a:xfrm>
                <a:prstGeom prst="rect">
                  <a:avLst/>
                </a:prstGeom>
                <a:solidFill>
                  <a:srgbClr val="4EA72E">
                    <a:lumMod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24" name="Rectangle 66">
                  <a:extLst>
                    <a:ext uri="{FF2B5EF4-FFF2-40B4-BE49-F238E27FC236}">
                      <a16:creationId xmlns:a16="http://schemas.microsoft.com/office/drawing/2014/main" id="{6F2642FF-264D-8DA9-BE3E-7DFEB9E9A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6968" y="5722952"/>
                  <a:ext cx="210457" cy="72104"/>
                </a:xfrm>
                <a:prstGeom prst="rect">
                  <a:avLst/>
                </a:prstGeom>
                <a:solidFill>
                  <a:srgbClr val="4EA72E">
                    <a:lumMod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25" name="Rectangle 67">
                  <a:extLst>
                    <a:ext uri="{FF2B5EF4-FFF2-40B4-BE49-F238E27FC236}">
                      <a16:creationId xmlns:a16="http://schemas.microsoft.com/office/drawing/2014/main" id="{83366D68-4D54-83FE-D6E6-83CD9AC690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7425" y="5639156"/>
                  <a:ext cx="212443" cy="83797"/>
                </a:xfrm>
                <a:prstGeom prst="rect">
                  <a:avLst/>
                </a:prstGeom>
                <a:solidFill>
                  <a:srgbClr val="4EA72E">
                    <a:lumMod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26" name="Rectangle 68">
                  <a:extLst>
                    <a:ext uri="{FF2B5EF4-FFF2-40B4-BE49-F238E27FC236}">
                      <a16:creationId xmlns:a16="http://schemas.microsoft.com/office/drawing/2014/main" id="{95F267C2-EF1C-6EEE-322E-645513DC08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9867" y="5533924"/>
                  <a:ext cx="212443" cy="105232"/>
                </a:xfrm>
                <a:prstGeom prst="rect">
                  <a:avLst/>
                </a:prstGeom>
                <a:solidFill>
                  <a:srgbClr val="4EA72E">
                    <a:lumMod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27" name="Rectangle 69">
                  <a:extLst>
                    <a:ext uri="{FF2B5EF4-FFF2-40B4-BE49-F238E27FC236}">
                      <a16:creationId xmlns:a16="http://schemas.microsoft.com/office/drawing/2014/main" id="{96565E2E-D06E-522D-8E76-606415176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82310" y="5350742"/>
                  <a:ext cx="212443" cy="183182"/>
                </a:xfrm>
                <a:prstGeom prst="rect">
                  <a:avLst/>
                </a:prstGeom>
                <a:solidFill>
                  <a:srgbClr val="4EA72E">
                    <a:lumMod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28" name="Rectangle 70">
                  <a:extLst>
                    <a:ext uri="{FF2B5EF4-FFF2-40B4-BE49-F238E27FC236}">
                      <a16:creationId xmlns:a16="http://schemas.microsoft.com/office/drawing/2014/main" id="{3C488CAB-DF7C-8229-7875-202DB2683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94752" y="5171457"/>
                  <a:ext cx="212443" cy="179284"/>
                </a:xfrm>
                <a:prstGeom prst="rect">
                  <a:avLst/>
                </a:prstGeom>
                <a:solidFill>
                  <a:srgbClr val="4EA72E">
                    <a:lumMod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29" name="Rectangle 71">
                  <a:extLst>
                    <a:ext uri="{FF2B5EF4-FFF2-40B4-BE49-F238E27FC236}">
                      <a16:creationId xmlns:a16="http://schemas.microsoft.com/office/drawing/2014/main" id="{E3A8CB7D-87F9-94D0-7158-9D326F49E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7196" y="4984378"/>
                  <a:ext cx="212443" cy="187079"/>
                </a:xfrm>
                <a:prstGeom prst="rect">
                  <a:avLst/>
                </a:prstGeom>
                <a:solidFill>
                  <a:srgbClr val="4EA72E">
                    <a:lumMod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30" name="Rectangle 72">
                  <a:extLst>
                    <a:ext uri="{FF2B5EF4-FFF2-40B4-BE49-F238E27FC236}">
                      <a16:creationId xmlns:a16="http://schemas.microsoft.com/office/drawing/2014/main" id="{6DA7BF06-F3A9-6C47-2EC6-BE8CAD9FBB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638" y="4834325"/>
                  <a:ext cx="210457" cy="150054"/>
                </a:xfrm>
                <a:prstGeom prst="rect">
                  <a:avLst/>
                </a:prstGeom>
                <a:solidFill>
                  <a:srgbClr val="4EA72E">
                    <a:lumMod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31" name="Rectangle 73">
                  <a:extLst>
                    <a:ext uri="{FF2B5EF4-FFF2-40B4-BE49-F238E27FC236}">
                      <a16:creationId xmlns:a16="http://schemas.microsoft.com/office/drawing/2014/main" id="{78BC6BEE-D71A-1139-B787-0C399DA4A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30095" y="4516680"/>
                  <a:ext cx="212443" cy="317646"/>
                </a:xfrm>
                <a:prstGeom prst="rect">
                  <a:avLst/>
                </a:prstGeom>
                <a:solidFill>
                  <a:srgbClr val="4EA72E">
                    <a:lumMod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</p:grpSp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3159B13-F8B4-3275-44F5-760C66BE0737}"/>
              </a:ext>
            </a:extLst>
          </p:cNvPr>
          <p:cNvGrpSpPr/>
          <p:nvPr/>
        </p:nvGrpSpPr>
        <p:grpSpPr>
          <a:xfrm>
            <a:off x="7271072" y="4292552"/>
            <a:ext cx="4100908" cy="1580546"/>
            <a:chOff x="7271072" y="4292552"/>
            <a:chExt cx="4100908" cy="1580546"/>
          </a:xfrm>
        </p:grpSpPr>
        <p:sp>
          <p:nvSpPr>
            <p:cNvPr id="150" name="Textfeld 149">
              <a:extLst>
                <a:ext uri="{FF2B5EF4-FFF2-40B4-BE49-F238E27FC236}">
                  <a16:creationId xmlns:a16="http://schemas.microsoft.com/office/drawing/2014/main" id="{CCB55692-FDB0-CB4C-721C-488358FB3D0B}"/>
                </a:ext>
              </a:extLst>
            </p:cNvPr>
            <p:cNvSpPr txBox="1"/>
            <p:nvPr/>
          </p:nvSpPr>
          <p:spPr>
            <a:xfrm rot="16200000">
              <a:off x="7604184" y="3959440"/>
              <a:ext cx="1580546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2017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2018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2019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 2020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  2021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    2022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         2023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              2024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                       2025</a:t>
              </a:r>
            </a:p>
            <a:p>
              <a:pPr>
                <a:defRPr/>
              </a:pPr>
              <a:endParaRPr lang="en-US" sz="1400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CC6073BC-4985-8894-CFF2-86F3EC7D9C1F}"/>
                </a:ext>
              </a:extLst>
            </p:cNvPr>
            <p:cNvGrpSpPr/>
            <p:nvPr/>
          </p:nvGrpSpPr>
          <p:grpSpPr>
            <a:xfrm>
              <a:off x="7352927" y="4863959"/>
              <a:ext cx="4019053" cy="969683"/>
              <a:chOff x="7352927" y="4863959"/>
              <a:chExt cx="4019053" cy="969683"/>
            </a:xfrm>
          </p:grpSpPr>
          <p:grpSp>
            <p:nvGrpSpPr>
              <p:cNvPr id="135" name="Gruppieren 134">
                <a:extLst>
                  <a:ext uri="{FF2B5EF4-FFF2-40B4-BE49-F238E27FC236}">
                    <a16:creationId xmlns:a16="http://schemas.microsoft.com/office/drawing/2014/main" id="{433D9410-2120-3DDC-3DBA-7E74CC21618E}"/>
                  </a:ext>
                </a:extLst>
              </p:cNvPr>
              <p:cNvGrpSpPr/>
              <p:nvPr/>
            </p:nvGrpSpPr>
            <p:grpSpPr>
              <a:xfrm>
                <a:off x="7352927" y="5001528"/>
                <a:ext cx="1908014" cy="832114"/>
                <a:chOff x="3313113" y="4049714"/>
                <a:chExt cx="1525588" cy="677863"/>
              </a:xfrm>
              <a:solidFill>
                <a:srgbClr val="4EA72E">
                  <a:lumMod val="75000"/>
                </a:srgbClr>
              </a:solidFill>
            </p:grpSpPr>
            <p:sp>
              <p:nvSpPr>
                <p:cNvPr id="141" name="Rectangle 117">
                  <a:extLst>
                    <a:ext uri="{FF2B5EF4-FFF2-40B4-BE49-F238E27FC236}">
                      <a16:creationId xmlns:a16="http://schemas.microsoft.com/office/drawing/2014/main" id="{AB26AAA1-733A-E2E2-8F61-FF611D600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3113" y="4719639"/>
                  <a:ext cx="169863" cy="793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42" name="Rectangle 118">
                  <a:extLst>
                    <a:ext uri="{FF2B5EF4-FFF2-40B4-BE49-F238E27FC236}">
                      <a16:creationId xmlns:a16="http://schemas.microsoft.com/office/drawing/2014/main" id="{32D05AD7-E8E4-2A1C-13A5-2420E93B7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2976" y="4700589"/>
                  <a:ext cx="168275" cy="1905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43" name="Rectangle 119">
                  <a:extLst>
                    <a:ext uri="{FF2B5EF4-FFF2-40B4-BE49-F238E27FC236}">
                      <a16:creationId xmlns:a16="http://schemas.microsoft.com/office/drawing/2014/main" id="{31AC5B66-AE64-0045-EDE1-A2997480BE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1251" y="4679951"/>
                  <a:ext cx="169863" cy="2063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44" name="Rectangle 120">
                  <a:extLst>
                    <a:ext uri="{FF2B5EF4-FFF2-40B4-BE49-F238E27FC236}">
                      <a16:creationId xmlns:a16="http://schemas.microsoft.com/office/drawing/2014/main" id="{85D61225-FAEC-9663-E03B-0F58323520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1113" y="4649789"/>
                  <a:ext cx="169863" cy="3016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45" name="Rectangle 121">
                  <a:extLst>
                    <a:ext uri="{FF2B5EF4-FFF2-40B4-BE49-F238E27FC236}">
                      <a16:creationId xmlns:a16="http://schemas.microsoft.com/office/drawing/2014/main" id="{3B9372A5-784E-0697-34E4-207AED09C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0976" y="4622801"/>
                  <a:ext cx="169863" cy="269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46" name="Rectangle 122">
                  <a:extLst>
                    <a:ext uri="{FF2B5EF4-FFF2-40B4-BE49-F238E27FC236}">
                      <a16:creationId xmlns:a16="http://schemas.microsoft.com/office/drawing/2014/main" id="{C67B8764-2586-899B-5CF1-82D2E0513D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0838" y="4584701"/>
                  <a:ext cx="169863" cy="3810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47" name="Rectangle 123">
                  <a:extLst>
                    <a:ext uri="{FF2B5EF4-FFF2-40B4-BE49-F238E27FC236}">
                      <a16:creationId xmlns:a16="http://schemas.microsoft.com/office/drawing/2014/main" id="{E84F4FAC-D914-A0D6-179D-3CFBF18E0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0701" y="4430714"/>
                  <a:ext cx="169863" cy="1539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48" name="Rectangle 124">
                  <a:extLst>
                    <a:ext uri="{FF2B5EF4-FFF2-40B4-BE49-F238E27FC236}">
                      <a16:creationId xmlns:a16="http://schemas.microsoft.com/office/drawing/2014/main" id="{C9B91085-55A6-381E-D2A1-374E99418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563" y="4308476"/>
                  <a:ext cx="168275" cy="12223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49" name="Rectangle 125">
                  <a:extLst>
                    <a:ext uri="{FF2B5EF4-FFF2-40B4-BE49-F238E27FC236}">
                      <a16:creationId xmlns:a16="http://schemas.microsoft.com/office/drawing/2014/main" id="{221EF216-F1C2-9BA3-1EF5-BBF0DA977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8838" y="4049714"/>
                  <a:ext cx="169863" cy="25876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</p:grpSp>
          <p:cxnSp>
            <p:nvCxnSpPr>
              <p:cNvPr id="154" name="Gerader Verbinder 153">
                <a:extLst>
                  <a:ext uri="{FF2B5EF4-FFF2-40B4-BE49-F238E27FC236}">
                    <a16:creationId xmlns:a16="http://schemas.microsoft.com/office/drawing/2014/main" id="{E42AFCB0-0086-E64F-97D0-8900F4BB79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99608" y="5000011"/>
                <a:ext cx="96449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ysDash"/>
                <a:miter lim="800000"/>
              </a:ln>
              <a:effectLst/>
            </p:spPr>
          </p:cxnSp>
          <p:sp>
            <p:nvSpPr>
              <p:cNvPr id="155" name="Rectangle 135">
                <a:extLst>
                  <a:ext uri="{FF2B5EF4-FFF2-40B4-BE49-F238E27FC236}">
                    <a16:creationId xmlns:a16="http://schemas.microsoft.com/office/drawing/2014/main" id="{64DA8BC3-877D-6087-BA74-282555E15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5200" y="4863959"/>
                <a:ext cx="1376780" cy="646582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Bisherige Zuschlags-</a:t>
                </a:r>
                <a:br>
                  <a:rPr kumimoji="0" lang="de-DE" altLang="de-DE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</a:br>
                <a:r>
                  <a:rPr kumimoji="0" lang="de-DE" altLang="de-DE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menge in </a:t>
                </a:r>
                <a:r>
                  <a:rPr kumimoji="0" lang="de-DE" altLang="de-DE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GW</a:t>
                </a:r>
                <a:r>
                  <a:rPr kumimoji="0" lang="de-DE" altLang="de-DE" sz="20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el</a:t>
                </a:r>
                <a:endParaRPr kumimoji="0" lang="de-DE" altLang="de-DE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endParaRPr>
              </a:p>
            </p:txBody>
          </p:sp>
        </p:grp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A2A22C6-8F8A-DC49-C0FF-B26D8C3AF69B}"/>
              </a:ext>
            </a:extLst>
          </p:cNvPr>
          <p:cNvGrpSpPr/>
          <p:nvPr/>
        </p:nvGrpSpPr>
        <p:grpSpPr>
          <a:xfrm>
            <a:off x="5790427" y="1221357"/>
            <a:ext cx="4746699" cy="682056"/>
            <a:chOff x="5790427" y="1221357"/>
            <a:chExt cx="4746699" cy="682056"/>
          </a:xfrm>
        </p:grpSpPr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9E33DD17-38E3-6CA0-2AEC-EC6D1D547025}"/>
                </a:ext>
              </a:extLst>
            </p:cNvPr>
            <p:cNvSpPr txBox="1"/>
            <p:nvPr/>
          </p:nvSpPr>
          <p:spPr>
            <a:xfrm>
              <a:off x="5790427" y="1221357"/>
              <a:ext cx="4746699" cy="66101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anzustrebende Reserveleistung </a:t>
              </a:r>
              <a:r>
                <a:rPr kumimoji="0" lang="de-DE" altLang="de-D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bis 2030</a:t>
              </a:r>
              <a:r>
                <a:rPr kumimoji="0" lang="de-DE" altLang="de-DE" sz="1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**</a:t>
              </a:r>
              <a:r>
                <a:rPr kumimoji="0" lang="de-DE" alt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:  </a:t>
              </a:r>
              <a:r>
                <a:rPr kumimoji="0" lang="de-DE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12,6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GW</a:t>
              </a:r>
              <a:r>
                <a:rPr kumimoji="0" lang="de-DE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el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cxnSp>
          <p:nvCxnSpPr>
            <p:cNvPr id="156" name="Gerader Verbinder 155">
              <a:extLst>
                <a:ext uri="{FF2B5EF4-FFF2-40B4-BE49-F238E27FC236}">
                  <a16:creationId xmlns:a16="http://schemas.microsoft.com/office/drawing/2014/main" id="{6D43E1AC-1997-E7A8-F3DF-EA548BE718A6}"/>
                </a:ext>
              </a:extLst>
            </p:cNvPr>
            <p:cNvCxnSpPr/>
            <p:nvPr/>
          </p:nvCxnSpPr>
          <p:spPr>
            <a:xfrm flipH="1">
              <a:off x="5841720" y="1903413"/>
              <a:ext cx="4346873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0BCC9D1-4B6A-0378-098F-3BDF7671EA15}"/>
              </a:ext>
            </a:extLst>
          </p:cNvPr>
          <p:cNvGrpSpPr/>
          <p:nvPr/>
        </p:nvGrpSpPr>
        <p:grpSpPr>
          <a:xfrm>
            <a:off x="9609282" y="1920561"/>
            <a:ext cx="1827473" cy="3018956"/>
            <a:chOff x="9609282" y="1920561"/>
            <a:chExt cx="1827473" cy="3018956"/>
          </a:xfrm>
        </p:grpSpPr>
        <p:sp>
          <p:nvSpPr>
            <p:cNvPr id="151" name="Rectangle 135">
              <a:extLst>
                <a:ext uri="{FF2B5EF4-FFF2-40B4-BE49-F238E27FC236}">
                  <a16:creationId xmlns:a16="http://schemas.microsoft.com/office/drawing/2014/main" id="{7F991A14-ED45-92A7-B882-1772191F5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9857" y="2397940"/>
              <a:ext cx="1546898" cy="196977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Ausschreibungs-</a:t>
              </a:r>
              <a:br>
                <a:rPr kumimoji="0" lang="de-DE" altLang="de-D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defizit</a:t>
              </a:r>
              <a:endPara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  <a:p>
              <a:pPr marL="85725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10 </a:t>
              </a:r>
              <a:r>
                <a:rPr kumimoji="0" lang="de-DE" altLang="de-DE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GW</a:t>
              </a:r>
              <a:r>
                <a:rPr kumimoji="0" lang="de-DE" altLang="de-DE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el</a:t>
              </a:r>
              <a:endParaRPr kumimoji="0" lang="de-DE" altLang="de-DE" sz="2000" b="0" i="0" u="none" strike="noStrike" kern="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  <a:p>
              <a:pPr marL="85725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bzw. 3,2 </a:t>
              </a:r>
              <a:r>
                <a:rPr kumimoji="0" lang="de-DE" alt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GW</a:t>
              </a:r>
              <a:r>
                <a:rPr kumimoji="0" lang="de-DE" altLang="de-DE" sz="14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el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 </a:t>
              </a:r>
              <a:b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jährlich 2027 bis 2029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157" name="Pfeil: nach oben und unten 156">
              <a:extLst>
                <a:ext uri="{FF2B5EF4-FFF2-40B4-BE49-F238E27FC236}">
                  <a16:creationId xmlns:a16="http://schemas.microsoft.com/office/drawing/2014/main" id="{2351A548-2326-F34C-C434-31569527A454}"/>
                </a:ext>
              </a:extLst>
            </p:cNvPr>
            <p:cNvSpPr/>
            <p:nvPr/>
          </p:nvSpPr>
          <p:spPr>
            <a:xfrm>
              <a:off x="9609282" y="1920561"/>
              <a:ext cx="264369" cy="3018956"/>
            </a:xfrm>
            <a:prstGeom prst="upDownArrow">
              <a:avLst>
                <a:gd name="adj1" fmla="val 54069"/>
                <a:gd name="adj2" fmla="val 46121"/>
              </a:avLst>
            </a:prstGeom>
            <a:solidFill>
              <a:srgbClr val="92D050"/>
            </a:solidFill>
            <a:ln w="19050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D014C0D-5756-527B-3750-06E8517A9161}"/>
              </a:ext>
            </a:extLst>
          </p:cNvPr>
          <p:cNvGrpSpPr/>
          <p:nvPr/>
        </p:nvGrpSpPr>
        <p:grpSpPr>
          <a:xfrm>
            <a:off x="7780016" y="2223916"/>
            <a:ext cx="3644026" cy="3961133"/>
            <a:chOff x="7780016" y="2223916"/>
            <a:chExt cx="3644026" cy="3961133"/>
          </a:xfrm>
        </p:grpSpPr>
        <p:sp>
          <p:nvSpPr>
            <p:cNvPr id="160" name="Textfeld 159">
              <a:extLst>
                <a:ext uri="{FF2B5EF4-FFF2-40B4-BE49-F238E27FC236}">
                  <a16:creationId xmlns:a16="http://schemas.microsoft.com/office/drawing/2014/main" id="{B3015ED6-29F1-4ECA-D630-13A46161883F}"/>
                </a:ext>
              </a:extLst>
            </p:cNvPr>
            <p:cNvSpPr txBox="1"/>
            <p:nvPr/>
          </p:nvSpPr>
          <p:spPr>
            <a:xfrm>
              <a:off x="7794522" y="5877272"/>
              <a:ext cx="3629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baseline="30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*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Referentenentwurf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 der EEG Novelle 2027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vom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 27.4.2026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460941C-F453-6D7B-8F61-6935E873E6EA}"/>
                </a:ext>
              </a:extLst>
            </p:cNvPr>
            <p:cNvGrpSpPr/>
            <p:nvPr/>
          </p:nvGrpSpPr>
          <p:grpSpPr>
            <a:xfrm>
              <a:off x="7780016" y="2223916"/>
              <a:ext cx="1599797" cy="3550875"/>
              <a:chOff x="7780016" y="2223916"/>
              <a:chExt cx="1599797" cy="3550875"/>
            </a:xfrm>
          </p:grpSpPr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3E6ADFC0-136E-EBCA-4C2E-2910A2172039}"/>
                  </a:ext>
                </a:extLst>
              </p:cNvPr>
              <p:cNvGrpSpPr/>
              <p:nvPr/>
            </p:nvGrpSpPr>
            <p:grpSpPr>
              <a:xfrm>
                <a:off x="7842538" y="3247074"/>
                <a:ext cx="1494685" cy="1269607"/>
                <a:chOff x="7842538" y="3247074"/>
                <a:chExt cx="1494685" cy="1269607"/>
              </a:xfrm>
            </p:grpSpPr>
            <p:sp>
              <p:nvSpPr>
                <p:cNvPr id="132" name="Rectangle 74">
                  <a:extLst>
                    <a:ext uri="{FF2B5EF4-FFF2-40B4-BE49-F238E27FC236}">
                      <a16:creationId xmlns:a16="http://schemas.microsoft.com/office/drawing/2014/main" id="{3B0126D8-CF07-267E-AACB-EFF5BAF06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2538" y="4156163"/>
                  <a:ext cx="212443" cy="360518"/>
                </a:xfrm>
                <a:prstGeom prst="rect">
                  <a:avLst/>
                </a:prstGeom>
                <a:solidFill>
                  <a:srgbClr val="4EA72E">
                    <a:lumMod val="40000"/>
                    <a:lumOff val="60000"/>
                  </a:srgbClr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33" name="Rectangle 75">
                  <a:extLst>
                    <a:ext uri="{FF2B5EF4-FFF2-40B4-BE49-F238E27FC236}">
                      <a16:creationId xmlns:a16="http://schemas.microsoft.com/office/drawing/2014/main" id="{DAA3F6DC-FF77-0637-4A5F-EAE5D1032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80" y="3998449"/>
                  <a:ext cx="212443" cy="157714"/>
                </a:xfrm>
                <a:prstGeom prst="rect">
                  <a:avLst/>
                </a:prstGeom>
                <a:solidFill>
                  <a:srgbClr val="4EA72E">
                    <a:lumMod val="20000"/>
                    <a:lumOff val="80000"/>
                  </a:srgbClr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36" name="Rectangle 75">
                  <a:extLst>
                    <a:ext uri="{FF2B5EF4-FFF2-40B4-BE49-F238E27FC236}">
                      <a16:creationId xmlns:a16="http://schemas.microsoft.com/office/drawing/2014/main" id="{33425E83-9EA6-7FD8-E8ED-A7FE80A67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67424" y="3851190"/>
                  <a:ext cx="212443" cy="148878"/>
                </a:xfrm>
                <a:prstGeom prst="rect">
                  <a:avLst/>
                </a:prstGeom>
                <a:solidFill>
                  <a:srgbClr val="4EA72E">
                    <a:lumMod val="20000"/>
                    <a:lumOff val="80000"/>
                  </a:srgbClr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37" name="Rectangle 75">
                  <a:extLst>
                    <a:ext uri="{FF2B5EF4-FFF2-40B4-BE49-F238E27FC236}">
                      <a16:creationId xmlns:a16="http://schemas.microsoft.com/office/drawing/2014/main" id="{8A83A6CC-C897-9B08-6C91-9C936D3C9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3660" y="3701137"/>
                  <a:ext cx="212443" cy="148878"/>
                </a:xfrm>
                <a:prstGeom prst="rect">
                  <a:avLst/>
                </a:prstGeom>
                <a:solidFill>
                  <a:srgbClr val="4EA72E">
                    <a:lumMod val="20000"/>
                    <a:lumOff val="80000"/>
                  </a:srgbClr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38" name="Rectangle 75">
                  <a:extLst>
                    <a:ext uri="{FF2B5EF4-FFF2-40B4-BE49-F238E27FC236}">
                      <a16:creationId xmlns:a16="http://schemas.microsoft.com/office/drawing/2014/main" id="{BDBDBCF4-5A2E-8783-2A6D-38460EE15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99895" y="3551084"/>
                  <a:ext cx="212443" cy="148878"/>
                </a:xfrm>
                <a:prstGeom prst="rect">
                  <a:avLst/>
                </a:prstGeom>
                <a:solidFill>
                  <a:srgbClr val="4EA72E">
                    <a:lumMod val="20000"/>
                    <a:lumOff val="80000"/>
                  </a:srgbClr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39" name="Rectangle 75">
                  <a:extLst>
                    <a:ext uri="{FF2B5EF4-FFF2-40B4-BE49-F238E27FC236}">
                      <a16:creationId xmlns:a16="http://schemas.microsoft.com/office/drawing/2014/main" id="{2F03740A-5F47-82E9-180E-726FEEF3D7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12337" y="3399080"/>
                  <a:ext cx="212443" cy="148878"/>
                </a:xfrm>
                <a:prstGeom prst="rect">
                  <a:avLst/>
                </a:prstGeom>
                <a:solidFill>
                  <a:srgbClr val="4EA72E">
                    <a:lumMod val="20000"/>
                    <a:lumOff val="80000"/>
                  </a:srgbClr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40" name="Rectangle 75">
                  <a:extLst>
                    <a:ext uri="{FF2B5EF4-FFF2-40B4-BE49-F238E27FC236}">
                      <a16:creationId xmlns:a16="http://schemas.microsoft.com/office/drawing/2014/main" id="{D3B17972-32B8-6F7B-2D32-48984EDFB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4780" y="3247074"/>
                  <a:ext cx="212443" cy="148878"/>
                </a:xfrm>
                <a:prstGeom prst="rect">
                  <a:avLst/>
                </a:prstGeom>
                <a:solidFill>
                  <a:srgbClr val="4EA72E">
                    <a:lumMod val="20000"/>
                    <a:lumOff val="80000"/>
                  </a:srgbClr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58" name="Rectangle 75">
                  <a:extLst>
                    <a:ext uri="{FF2B5EF4-FFF2-40B4-BE49-F238E27FC236}">
                      <a16:creationId xmlns:a16="http://schemas.microsoft.com/office/drawing/2014/main" id="{928CA97B-4F9C-3138-2F5C-8ED319700D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80" y="4052876"/>
                  <a:ext cx="212443" cy="103284"/>
                </a:xfrm>
                <a:prstGeom prst="rect">
                  <a:avLst/>
                </a:prstGeom>
                <a:solidFill>
                  <a:srgbClr val="4EA72E">
                    <a:lumMod val="40000"/>
                    <a:lumOff val="60000"/>
                  </a:srgbClr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159" name="Rectangle 76">
                  <a:extLst>
                    <a:ext uri="{FF2B5EF4-FFF2-40B4-BE49-F238E27FC236}">
                      <a16:creationId xmlns:a16="http://schemas.microsoft.com/office/drawing/2014/main" id="{58746CFD-F07C-DC11-E408-B9259B5A6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67424" y="4029491"/>
                  <a:ext cx="212443" cy="23385"/>
                </a:xfrm>
                <a:prstGeom prst="rect">
                  <a:avLst/>
                </a:prstGeom>
                <a:solidFill>
                  <a:srgbClr val="4EA72E">
                    <a:lumMod val="40000"/>
                    <a:lumOff val="60000"/>
                  </a:srgbClr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</p:grp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3782F64-4D56-B7F1-D250-9B062464C832}"/>
                  </a:ext>
                </a:extLst>
              </p:cNvPr>
              <p:cNvSpPr txBox="1"/>
              <p:nvPr/>
            </p:nvSpPr>
            <p:spPr>
              <a:xfrm rot="16200000">
                <a:off x="6804477" y="3199455"/>
                <a:ext cx="3550875" cy="1599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                     2026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                       2027</a:t>
                </a:r>
                <a:r>
                  <a:rPr lang="en-US" sz="1400" baseline="300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*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                            2028</a:t>
                </a:r>
                <a:r>
                  <a:rPr lang="en-US" sz="1400" baseline="300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*</a:t>
                </a:r>
                <a:br>
                  <a:rPr lang="en-US" sz="1400" baseline="300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                                2029</a:t>
                </a:r>
                <a:r>
                  <a:rPr lang="en-US" sz="1400" baseline="300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*</a:t>
                </a:r>
              </a:p>
              <a:p>
                <a:pPr>
                  <a:lnSpc>
                    <a:spcPts val="1700"/>
                  </a:lnSpc>
                  <a:defRPr/>
                </a:pPr>
                <a:r>
                  <a:rPr lang="en-US" sz="1400" baseline="300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                                                                </a:t>
                </a:r>
                <a:r>
                  <a:rPr lang="en-US" dirty="0">
                    <a:solidFill>
                      <a:prstClr val="black"/>
                    </a:solidFill>
                    <a:latin typeface="Aptos" panose="02110004020202020204"/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2030</a:t>
                </a:r>
                <a:r>
                  <a:rPr lang="en-US" sz="1400" baseline="300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*</a:t>
                </a:r>
                <a:b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                                         2031</a:t>
                </a:r>
                <a:r>
                  <a:rPr lang="en-US" sz="1400" baseline="300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*</a:t>
                </a:r>
                <a:b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en-US" sz="14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                                                                       2032</a:t>
                </a:r>
                <a:r>
                  <a:rPr lang="en-US" sz="1400" baseline="300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*</a:t>
                </a:r>
              </a:p>
            </p:txBody>
          </p:sp>
        </p:grp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A3EDCBD7-F14F-F87F-AAA0-B1F8F291AFBE}"/>
              </a:ext>
            </a:extLst>
          </p:cNvPr>
          <p:cNvSpPr txBox="1"/>
          <p:nvPr/>
        </p:nvSpPr>
        <p:spPr>
          <a:xfrm>
            <a:off x="7762522" y="6096412"/>
            <a:ext cx="61103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140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Barlow Condensed" panose="00000506000000000000" pitchFamily="2" charset="0"/>
              </a:rPr>
              <a:t>** </a:t>
            </a:r>
            <a:r>
              <a:rPr lang="de-DE" altLang="de-DE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Barlow Condensed" panose="00000506000000000000" pitchFamily="2" charset="0"/>
              </a:rPr>
              <a:t>anzustrebende Reserveleistung </a:t>
            </a:r>
            <a:r>
              <a:rPr lang="de-DE" altLang="de-DE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Barlow Condensed" panose="00000506000000000000" pitchFamily="2" charset="0"/>
              </a:rPr>
              <a:t>bis 2033</a:t>
            </a:r>
            <a:r>
              <a:rPr lang="de-DE" altLang="de-DE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Barlow Condensed" panose="00000506000000000000" pitchFamily="2" charset="0"/>
              </a:rPr>
              <a:t>: ca. 22 </a:t>
            </a:r>
            <a:r>
              <a:rPr lang="de-DE" altLang="de-DE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Barlow Condensed" panose="00000506000000000000" pitchFamily="2" charset="0"/>
              </a:rPr>
              <a:t>GW</a:t>
            </a:r>
            <a:r>
              <a:rPr lang="de-DE" altLang="de-DE" sz="1400" baseline="-25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Barlow Condensed" panose="00000506000000000000" pitchFamily="2" charset="0"/>
              </a:rPr>
              <a:t>el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6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D132-7708-55D4-EA44-EADDEA86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DAA9E3D3-6757-9C37-F57E-9DC1E91294FD}"/>
              </a:ext>
            </a:extLst>
          </p:cNvPr>
          <p:cNvSpPr txBox="1">
            <a:spLocks/>
          </p:cNvSpPr>
          <p:nvPr/>
        </p:nvSpPr>
        <p:spPr>
          <a:xfrm>
            <a:off x="2286646" y="376854"/>
            <a:ext cx="7618707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Symbol" pitchFamily="18" charset="2"/>
              <a:buChar char="·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>
                <a:solidFill>
                  <a:srgbClr val="3F738D"/>
                </a:solidFill>
                <a:latin typeface="Barlow Condensed Medium" panose="00000606000000000000" pitchFamily="2" charset="0"/>
              </a:rPr>
              <a:t>1. </a:t>
            </a:r>
            <a:r>
              <a:rPr lang="de-DE" sz="28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Notwendige Reservekraftwerke für Deutschland </a:t>
            </a:r>
          </a:p>
          <a:p>
            <a:pPr marL="542925" lvl="1" indent="-187325">
              <a:spcBef>
                <a:spcPts val="0"/>
              </a:spcBef>
            </a:pPr>
            <a:r>
              <a:rPr lang="de-DE" dirty="0">
                <a:latin typeface="Barlow Condensed" panose="00000506000000000000" pitchFamily="2" charset="0"/>
              </a:rPr>
              <a:t>Die aktuelle Agenda der Bundesregierung</a:t>
            </a:r>
          </a:p>
          <a:p>
            <a:pPr marL="542925" lvl="1" indent="-187325">
              <a:spcBef>
                <a:spcPts val="0"/>
              </a:spcBef>
            </a:pPr>
            <a:r>
              <a:rPr lang="de-DE" dirty="0">
                <a:latin typeface="Barlow Condensed" panose="00000506000000000000" pitchFamily="2" charset="0"/>
              </a:rPr>
              <a:t>Warum unsere „gesicherte Reserve“ so ganz </a:t>
            </a:r>
            <a:br>
              <a:rPr lang="de-DE" dirty="0">
                <a:latin typeface="Barlow Condensed" panose="00000506000000000000" pitchFamily="2" charset="0"/>
              </a:rPr>
            </a:br>
            <a:r>
              <a:rPr lang="de-DE" dirty="0">
                <a:latin typeface="Barlow Condensed" panose="00000506000000000000" pitchFamily="2" charset="0"/>
              </a:rPr>
              <a:t>und gar nicht sicher ist…</a:t>
            </a:r>
          </a:p>
          <a:p>
            <a:pPr marL="542925" lvl="1" indent="-187325">
              <a:spcBef>
                <a:spcPts val="0"/>
              </a:spcBef>
              <a:buSzPct val="120000"/>
              <a:buFont typeface="Arial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5" name="Inhaltsplatzhalter 10">
            <a:extLst>
              <a:ext uri="{FF2B5EF4-FFF2-40B4-BE49-F238E27FC236}">
                <a16:creationId xmlns:a16="http://schemas.microsoft.com/office/drawing/2014/main" id="{785C1DDA-FAB7-D0A6-9891-4D7A61D5C652}"/>
              </a:ext>
            </a:extLst>
          </p:cNvPr>
          <p:cNvSpPr txBox="1">
            <a:spLocks/>
          </p:cNvSpPr>
          <p:nvPr/>
        </p:nvSpPr>
        <p:spPr>
          <a:xfrm>
            <a:off x="2206360" y="1984127"/>
            <a:ext cx="9866304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de-DE" sz="1600" i="1" kern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itchFamily="34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88900" indent="-88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i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>
                <a:solidFill>
                  <a:srgbClr val="3F738D"/>
                </a:solidFill>
                <a:latin typeface="Barlow Condensed Medium" panose="00000606000000000000" pitchFamily="2" charset="0"/>
              </a:rPr>
              <a:t>2. </a:t>
            </a:r>
            <a:r>
              <a:rPr lang="de-DE" sz="28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Die Rolle hochflexibler Biogaskraftwerke – die FAU Biogasstudie 2026</a:t>
            </a:r>
          </a:p>
          <a:p>
            <a:pPr marL="542925" lvl="1" indent="-187325">
              <a:spcBef>
                <a:spcPts val="0"/>
              </a:spcBef>
            </a:pPr>
            <a:r>
              <a:rPr lang="de-DE" dirty="0">
                <a:latin typeface="Barlow Condensed" panose="00000506000000000000" pitchFamily="2" charset="0"/>
              </a:rPr>
              <a:t>Geopolitische Krisen und Versorgungssicherheit</a:t>
            </a:r>
          </a:p>
          <a:p>
            <a:pPr marL="542925" lvl="1" indent="-187325">
              <a:spcBef>
                <a:spcPts val="0"/>
              </a:spcBef>
            </a:pPr>
            <a:r>
              <a:rPr lang="de-DE" dirty="0">
                <a:latin typeface="Barlow Condensed" panose="00000506000000000000" pitchFamily="2" charset="0"/>
              </a:rPr>
              <a:t>Der EU-Krisenplan </a:t>
            </a:r>
            <a:r>
              <a:rPr lang="de-DE" dirty="0" err="1">
                <a:latin typeface="Barlow Condensed" panose="00000506000000000000" pitchFamily="2" charset="0"/>
              </a:rPr>
              <a:t>REPowerEU</a:t>
            </a:r>
            <a:endParaRPr lang="de-DE" dirty="0">
              <a:latin typeface="Barlow Condensed" panose="00000506000000000000" pitchFamily="2" charset="0"/>
            </a:endParaRPr>
          </a:p>
          <a:p>
            <a:pPr marL="542925" lvl="1" indent="-187325">
              <a:spcBef>
                <a:spcPts val="0"/>
              </a:spcBef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AC8358A9-22E2-41B9-008C-EE465C717E19}"/>
              </a:ext>
            </a:extLst>
          </p:cNvPr>
          <p:cNvSpPr txBox="1">
            <a:spLocks/>
          </p:cNvSpPr>
          <p:nvPr/>
        </p:nvSpPr>
        <p:spPr>
          <a:xfrm>
            <a:off x="2206360" y="3229807"/>
            <a:ext cx="8280920" cy="20621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de-DE" sz="1600" i="1" kern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itchFamily="34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88900" indent="-88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i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>
                <a:solidFill>
                  <a:srgbClr val="3F738D"/>
                </a:solidFill>
                <a:latin typeface="Barlow Condensed Medium" panose="00000606000000000000" pitchFamily="2" charset="0"/>
              </a:rPr>
              <a:t>3. </a:t>
            </a:r>
            <a:r>
              <a:rPr lang="de-DE" sz="28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Was Biogas unsere Volkswirtschaft kostet </a:t>
            </a:r>
          </a:p>
          <a:p>
            <a:pPr marL="719138" lvl="1" indent="-180975">
              <a:spcBef>
                <a:spcPts val="0"/>
              </a:spcBef>
            </a:pPr>
            <a:r>
              <a:rPr lang="de-DE" dirty="0">
                <a:latin typeface="Barlow Condensed" panose="00000506000000000000" pitchFamily="2" charset="0"/>
              </a:rPr>
              <a:t>Die bisherigen Kosten der Biogaskraftwerke </a:t>
            </a:r>
          </a:p>
          <a:p>
            <a:pPr marL="719138" lvl="1" indent="-180975">
              <a:spcBef>
                <a:spcPts val="0"/>
              </a:spcBef>
            </a:pPr>
            <a:r>
              <a:rPr lang="de-DE" dirty="0">
                <a:latin typeface="Barlow Condensed" panose="00000506000000000000" pitchFamily="2" charset="0"/>
              </a:rPr>
              <a:t>Notwendige Ausschreibungsmengen und Speicherkapazitäten</a:t>
            </a:r>
          </a:p>
          <a:p>
            <a:pPr marL="538163" lvl="1" indent="0">
              <a:spcBef>
                <a:spcPts val="0"/>
              </a:spcBef>
              <a:buNone/>
            </a:pPr>
            <a:endParaRPr lang="de-DE" dirty="0">
              <a:latin typeface="Barlow Condensed" panose="00000506000000000000" pitchFamily="2" charset="0"/>
            </a:endParaRPr>
          </a:p>
          <a:p>
            <a:pPr marL="719138" lvl="1" indent="-180975">
              <a:spcBef>
                <a:spcPts val="0"/>
              </a:spcBef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4F7696C0-1144-85B6-A18D-54859714460D}"/>
              </a:ext>
            </a:extLst>
          </p:cNvPr>
          <p:cNvSpPr txBox="1">
            <a:spLocks/>
          </p:cNvSpPr>
          <p:nvPr/>
        </p:nvSpPr>
        <p:spPr>
          <a:xfrm>
            <a:off x="2118657" y="4509120"/>
            <a:ext cx="9689598" cy="20621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de-DE" sz="1600" i="1" kern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itchFamily="34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88900" indent="-88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i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/>
            <a:r>
              <a:rPr lang="de-DE" sz="4800" dirty="0">
                <a:solidFill>
                  <a:srgbClr val="3F738D"/>
                </a:solidFill>
                <a:latin typeface="Barlow Semi Condensed Medium" panose="00000606000000000000" pitchFamily="2" charset="0"/>
              </a:rPr>
              <a:t>4. </a:t>
            </a:r>
            <a:r>
              <a:rPr lang="de-DE" sz="28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Was unsere Volkswirtschaft mit Biogas gewinnt</a:t>
            </a:r>
          </a:p>
          <a:p>
            <a:pPr marL="628650" lvl="1" indent="-180975">
              <a:spcBef>
                <a:spcPts val="0"/>
              </a:spcBef>
            </a:pPr>
            <a:r>
              <a:rPr lang="de-DE" dirty="0">
                <a:latin typeface="Barlow Condensed" panose="00000506000000000000" pitchFamily="2" charset="0"/>
              </a:rPr>
              <a:t>„</a:t>
            </a:r>
            <a:r>
              <a:rPr lang="de-DE" dirty="0" err="1">
                <a:latin typeface="Barlow Condensed" panose="00000506000000000000" pitchFamily="2" charset="0"/>
              </a:rPr>
              <a:t>Flexzuschläge</a:t>
            </a:r>
            <a:r>
              <a:rPr lang="de-DE" dirty="0">
                <a:latin typeface="Barlow Condensed" panose="00000506000000000000" pitchFamily="2" charset="0"/>
              </a:rPr>
              <a:t>“ im Vergleich </a:t>
            </a:r>
          </a:p>
          <a:p>
            <a:pPr marL="628650" lvl="1" indent="-180975">
              <a:spcBef>
                <a:spcPts val="0"/>
              </a:spcBef>
            </a:pPr>
            <a:r>
              <a:rPr lang="de-DE" dirty="0">
                <a:latin typeface="Barlow Condensed" panose="00000506000000000000" pitchFamily="2" charset="0"/>
              </a:rPr>
              <a:t>Warum uns fossiles Gas noch sehr viel teurer kommen könnte </a:t>
            </a:r>
          </a:p>
          <a:p>
            <a:pPr marL="719138" lvl="1" indent="-180975">
              <a:spcBef>
                <a:spcPts val="0"/>
              </a:spcBef>
            </a:pPr>
            <a:endParaRPr lang="de-DE" dirty="0">
              <a:latin typeface="Barlow Condensed" panose="00000506000000000000" pitchFamily="2" charset="0"/>
            </a:endParaRPr>
          </a:p>
          <a:p>
            <a:pPr marL="719138" lvl="1" indent="-180975">
              <a:spcBef>
                <a:spcPts val="0"/>
              </a:spcBef>
            </a:pPr>
            <a:endParaRPr lang="de-DE" dirty="0"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9EA03-0118-5356-72C6-890750A08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eck 73">
            <a:extLst>
              <a:ext uri="{FF2B5EF4-FFF2-40B4-BE49-F238E27FC236}">
                <a16:creationId xmlns:a16="http://schemas.microsoft.com/office/drawing/2014/main" id="{353D2884-0D01-E8B0-0D31-E17562373EFB}"/>
              </a:ext>
            </a:extLst>
          </p:cNvPr>
          <p:cNvSpPr/>
          <p:nvPr/>
        </p:nvSpPr>
        <p:spPr>
          <a:xfrm>
            <a:off x="0" y="2133429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Die Kosten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2AB0DD4-8223-4423-C45B-AC0181BF9F4C}"/>
              </a:ext>
            </a:extLst>
          </p:cNvPr>
          <p:cNvSpPr txBox="1"/>
          <p:nvPr/>
        </p:nvSpPr>
        <p:spPr>
          <a:xfrm>
            <a:off x="1454341" y="402230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Wie Biogas das EEG-Konto </a:t>
            </a:r>
            <a: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künftig</a:t>
            </a: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 belastet</a:t>
            </a: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4B4AB0E-F0F6-69BC-02E3-C10154126EBA}"/>
              </a:ext>
            </a:extLst>
          </p:cNvPr>
          <p:cNvSpPr/>
          <p:nvPr/>
        </p:nvSpPr>
        <p:spPr>
          <a:xfrm>
            <a:off x="767408" y="2348880"/>
            <a:ext cx="11161240" cy="4276191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B1A90273-86DB-D97B-93F0-82E5F9EB7390}"/>
              </a:ext>
            </a:extLst>
          </p:cNvPr>
          <p:cNvSpPr>
            <a:spLocks noEditPoints="1"/>
          </p:cNvSpPr>
          <p:nvPr/>
        </p:nvSpPr>
        <p:spPr bwMode="auto">
          <a:xfrm>
            <a:off x="6016898" y="2942414"/>
            <a:ext cx="3600928" cy="2650778"/>
          </a:xfrm>
          <a:custGeom>
            <a:avLst/>
            <a:gdLst>
              <a:gd name="T0" fmla="*/ 0 w 2490"/>
              <a:gd name="T1" fmla="*/ 1287 h 1287"/>
              <a:gd name="T2" fmla="*/ 2490 w 2490"/>
              <a:gd name="T3" fmla="*/ 1287 h 1287"/>
              <a:gd name="T4" fmla="*/ 0 w 2490"/>
              <a:gd name="T5" fmla="*/ 1073 h 1287"/>
              <a:gd name="T6" fmla="*/ 2490 w 2490"/>
              <a:gd name="T7" fmla="*/ 1073 h 1287"/>
              <a:gd name="T8" fmla="*/ 0 w 2490"/>
              <a:gd name="T9" fmla="*/ 857 h 1287"/>
              <a:gd name="T10" fmla="*/ 2490 w 2490"/>
              <a:gd name="T11" fmla="*/ 857 h 1287"/>
              <a:gd name="T12" fmla="*/ 0 w 2490"/>
              <a:gd name="T13" fmla="*/ 643 h 1287"/>
              <a:gd name="T14" fmla="*/ 2490 w 2490"/>
              <a:gd name="T15" fmla="*/ 643 h 1287"/>
              <a:gd name="T16" fmla="*/ 0 w 2490"/>
              <a:gd name="T17" fmla="*/ 429 h 1287"/>
              <a:gd name="T18" fmla="*/ 2490 w 2490"/>
              <a:gd name="T19" fmla="*/ 429 h 1287"/>
              <a:gd name="T20" fmla="*/ 0 w 2490"/>
              <a:gd name="T21" fmla="*/ 214 h 1287"/>
              <a:gd name="T22" fmla="*/ 2490 w 2490"/>
              <a:gd name="T23" fmla="*/ 214 h 1287"/>
              <a:gd name="T24" fmla="*/ 0 w 2490"/>
              <a:gd name="T25" fmla="*/ 0 h 1287"/>
              <a:gd name="T26" fmla="*/ 2490 w 2490"/>
              <a:gd name="T27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0" h="1287">
                <a:moveTo>
                  <a:pt x="0" y="1287"/>
                </a:moveTo>
                <a:lnTo>
                  <a:pt x="2490" y="1287"/>
                </a:lnTo>
                <a:moveTo>
                  <a:pt x="0" y="1073"/>
                </a:moveTo>
                <a:lnTo>
                  <a:pt x="2490" y="1073"/>
                </a:lnTo>
                <a:moveTo>
                  <a:pt x="0" y="857"/>
                </a:moveTo>
                <a:lnTo>
                  <a:pt x="2490" y="857"/>
                </a:lnTo>
                <a:moveTo>
                  <a:pt x="0" y="643"/>
                </a:moveTo>
                <a:lnTo>
                  <a:pt x="2490" y="643"/>
                </a:lnTo>
                <a:moveTo>
                  <a:pt x="0" y="429"/>
                </a:moveTo>
                <a:lnTo>
                  <a:pt x="2490" y="429"/>
                </a:lnTo>
                <a:moveTo>
                  <a:pt x="0" y="214"/>
                </a:moveTo>
                <a:lnTo>
                  <a:pt x="2490" y="214"/>
                </a:lnTo>
                <a:moveTo>
                  <a:pt x="0" y="0"/>
                </a:moveTo>
                <a:lnTo>
                  <a:pt x="2490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12A58F-8A3B-655F-4C0F-E61446717B52}"/>
              </a:ext>
            </a:extLst>
          </p:cNvPr>
          <p:cNvSpPr/>
          <p:nvPr/>
        </p:nvSpPr>
        <p:spPr>
          <a:xfrm>
            <a:off x="1981113" y="2722168"/>
            <a:ext cx="3791594" cy="2864752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E6CCDD8-3D15-6307-6577-172A0A29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203" y="5487275"/>
            <a:ext cx="93792" cy="1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srgbClr val="595959"/>
                </a:solidFill>
                <a:latin typeface="Barlow Condensed" panose="00000506000000000000" pitchFamily="2" charset="0"/>
              </a:rPr>
              <a:t>0</a:t>
            </a:r>
            <a:endParaRPr lang="de-DE" altLang="de-DE" sz="16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57F2955-065A-5BE6-AA98-F4B16D735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010" y="4148272"/>
            <a:ext cx="85564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srgbClr val="595959"/>
                </a:solidFill>
                <a:latin typeface="Barlow Condensed" panose="00000506000000000000" pitchFamily="2" charset="0"/>
              </a:rPr>
              <a:t>3</a:t>
            </a:r>
            <a:endParaRPr lang="de-DE" altLang="de-DE" sz="16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0A9915A7-487C-0B01-E788-DC7F910F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03" y="3263801"/>
            <a:ext cx="85564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prstClr val="black"/>
                </a:solidFill>
                <a:latin typeface="Barlow Condensed" panose="00000506000000000000" pitchFamily="2" charset="0"/>
              </a:rPr>
              <a:t>5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925C7E5-AC78-4F18-F449-78102A015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03" y="2821357"/>
            <a:ext cx="85564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srgbClr val="595959"/>
                </a:solidFill>
                <a:latin typeface="Barlow Condensed" panose="00000506000000000000" pitchFamily="2" charset="0"/>
              </a:rPr>
              <a:t>6</a:t>
            </a:r>
            <a:endParaRPr lang="de-DE" altLang="de-DE" sz="16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EFD021C8-8F7D-CE16-4C59-C451270C1FA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2917" y="3907167"/>
            <a:ext cx="1185227" cy="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dirty="0">
                <a:solidFill>
                  <a:srgbClr val="595959"/>
                </a:solidFill>
                <a:latin typeface="Barlow Condensed" panose="00000506000000000000" pitchFamily="2" charset="0"/>
              </a:rPr>
              <a:t>Mrd. Euro pro Jahr</a:t>
            </a:r>
            <a:endParaRPr lang="de-DE" altLang="de-DE" sz="28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499A4715-2425-A296-8F80-1286C0D9A02D}"/>
              </a:ext>
            </a:extLst>
          </p:cNvPr>
          <p:cNvSpPr>
            <a:spLocks noEditPoints="1"/>
          </p:cNvSpPr>
          <p:nvPr/>
        </p:nvSpPr>
        <p:spPr bwMode="auto">
          <a:xfrm>
            <a:off x="1997536" y="2942414"/>
            <a:ext cx="3775170" cy="2650778"/>
          </a:xfrm>
          <a:custGeom>
            <a:avLst/>
            <a:gdLst>
              <a:gd name="T0" fmla="*/ 0 w 2490"/>
              <a:gd name="T1" fmla="*/ 1287 h 1287"/>
              <a:gd name="T2" fmla="*/ 2490 w 2490"/>
              <a:gd name="T3" fmla="*/ 1287 h 1287"/>
              <a:gd name="T4" fmla="*/ 0 w 2490"/>
              <a:gd name="T5" fmla="*/ 1073 h 1287"/>
              <a:gd name="T6" fmla="*/ 2490 w 2490"/>
              <a:gd name="T7" fmla="*/ 1073 h 1287"/>
              <a:gd name="T8" fmla="*/ 0 w 2490"/>
              <a:gd name="T9" fmla="*/ 857 h 1287"/>
              <a:gd name="T10" fmla="*/ 2490 w 2490"/>
              <a:gd name="T11" fmla="*/ 857 h 1287"/>
              <a:gd name="T12" fmla="*/ 0 w 2490"/>
              <a:gd name="T13" fmla="*/ 643 h 1287"/>
              <a:gd name="T14" fmla="*/ 2490 w 2490"/>
              <a:gd name="T15" fmla="*/ 643 h 1287"/>
              <a:gd name="T16" fmla="*/ 0 w 2490"/>
              <a:gd name="T17" fmla="*/ 429 h 1287"/>
              <a:gd name="T18" fmla="*/ 2490 w 2490"/>
              <a:gd name="T19" fmla="*/ 429 h 1287"/>
              <a:gd name="T20" fmla="*/ 0 w 2490"/>
              <a:gd name="T21" fmla="*/ 214 h 1287"/>
              <a:gd name="T22" fmla="*/ 2490 w 2490"/>
              <a:gd name="T23" fmla="*/ 214 h 1287"/>
              <a:gd name="T24" fmla="*/ 0 w 2490"/>
              <a:gd name="T25" fmla="*/ 0 h 1287"/>
              <a:gd name="T26" fmla="*/ 2490 w 2490"/>
              <a:gd name="T27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0" h="1287">
                <a:moveTo>
                  <a:pt x="0" y="1287"/>
                </a:moveTo>
                <a:lnTo>
                  <a:pt x="2490" y="1287"/>
                </a:lnTo>
                <a:moveTo>
                  <a:pt x="0" y="1073"/>
                </a:moveTo>
                <a:lnTo>
                  <a:pt x="2490" y="1073"/>
                </a:lnTo>
                <a:moveTo>
                  <a:pt x="0" y="857"/>
                </a:moveTo>
                <a:lnTo>
                  <a:pt x="2490" y="857"/>
                </a:lnTo>
                <a:moveTo>
                  <a:pt x="0" y="643"/>
                </a:moveTo>
                <a:lnTo>
                  <a:pt x="2490" y="643"/>
                </a:lnTo>
                <a:moveTo>
                  <a:pt x="0" y="429"/>
                </a:moveTo>
                <a:lnTo>
                  <a:pt x="2490" y="429"/>
                </a:lnTo>
                <a:moveTo>
                  <a:pt x="0" y="214"/>
                </a:moveTo>
                <a:lnTo>
                  <a:pt x="2490" y="214"/>
                </a:lnTo>
                <a:moveTo>
                  <a:pt x="0" y="0"/>
                </a:moveTo>
                <a:lnTo>
                  <a:pt x="2490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793F1288-7F92-FA81-8ACB-8F4ED46B2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867" y="5593193"/>
            <a:ext cx="5297415" cy="0"/>
          </a:xfrm>
          <a:prstGeom prst="line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37DC37C0-F4A2-5D97-2492-8468BDC412FE}"/>
              </a:ext>
            </a:extLst>
          </p:cNvPr>
          <p:cNvGrpSpPr/>
          <p:nvPr/>
        </p:nvGrpSpPr>
        <p:grpSpPr>
          <a:xfrm>
            <a:off x="7170820" y="4429823"/>
            <a:ext cx="1445459" cy="2101093"/>
            <a:chOff x="7170820" y="4429823"/>
            <a:chExt cx="1445459" cy="2101093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7B16D3B-AF40-ACDB-A452-42AF2EAA9C85}"/>
                </a:ext>
              </a:extLst>
            </p:cNvPr>
            <p:cNvSpPr txBox="1"/>
            <p:nvPr/>
          </p:nvSpPr>
          <p:spPr>
            <a:xfrm>
              <a:off x="7170820" y="5669142"/>
              <a:ext cx="144545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Förderung </a:t>
              </a:r>
              <a:b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Biomethananlagen </a:t>
              </a:r>
              <a:b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nach den </a:t>
              </a:r>
              <a:b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§§ 39j bis 39m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57BA35B4-5F98-4C06-22B1-EE049D242840}"/>
                </a:ext>
              </a:extLst>
            </p:cNvPr>
            <p:cNvGrpSpPr/>
            <p:nvPr/>
          </p:nvGrpSpPr>
          <p:grpSpPr>
            <a:xfrm>
              <a:off x="7658472" y="4429823"/>
              <a:ext cx="336340" cy="1163840"/>
              <a:chOff x="5657851" y="3132902"/>
              <a:chExt cx="327660" cy="1691925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F132917D-A18B-4D90-1CE6-982108F4A31F}"/>
                  </a:ext>
                </a:extLst>
              </p:cNvPr>
              <p:cNvSpPr/>
              <p:nvPr/>
            </p:nvSpPr>
            <p:spPr>
              <a:xfrm>
                <a:off x="5657851" y="3132902"/>
                <a:ext cx="327660" cy="1636369"/>
              </a:xfrm>
              <a:prstGeom prst="rect">
                <a:avLst/>
              </a:prstGeom>
              <a:noFill/>
              <a:ln w="6350" cap="flat" cmpd="sng" algn="ctr">
                <a:solidFill>
                  <a:srgbClr val="1A381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4E713E5-A683-325B-74A0-1BC8C91E135A}"/>
                  </a:ext>
                </a:extLst>
              </p:cNvPr>
              <p:cNvSpPr/>
              <p:nvPr/>
            </p:nvSpPr>
            <p:spPr>
              <a:xfrm flipV="1">
                <a:off x="5657851" y="4779108"/>
                <a:ext cx="327660" cy="45719"/>
              </a:xfrm>
              <a:prstGeom prst="rect">
                <a:avLst/>
              </a:prstGeom>
              <a:solidFill>
                <a:srgbClr val="4EA72E">
                  <a:lumMod val="50000"/>
                </a:srgbClr>
              </a:solidFill>
              <a:ln w="6350" cap="flat" cmpd="sng" algn="ctr">
                <a:solidFill>
                  <a:srgbClr val="1A381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D0880723-ADD9-0544-557D-137C09733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7510" y="5275920"/>
              <a:ext cx="1132081" cy="23480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0,002 Mrd €/a</a:t>
              </a:r>
            </a:p>
          </p:txBody>
        </p:sp>
      </p:grpSp>
      <p:sp>
        <p:nvSpPr>
          <p:cNvPr id="36" name="Rectangle 27">
            <a:extLst>
              <a:ext uri="{FF2B5EF4-FFF2-40B4-BE49-F238E27FC236}">
                <a16:creationId xmlns:a16="http://schemas.microsoft.com/office/drawing/2014/main" id="{B553D7D1-8957-F5F4-76B1-6564F1C1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824" y="3258213"/>
            <a:ext cx="773369" cy="26795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4,6 </a:t>
            </a: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58549732-E89D-1FA6-CB1D-8E196ACBA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233" y="3718333"/>
            <a:ext cx="87211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prstClr val="black"/>
                </a:solidFill>
                <a:latin typeface="Barlow Condensed" panose="00000506000000000000" pitchFamily="2" charset="0"/>
              </a:rPr>
              <a:t>4</a:t>
            </a:r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FF5D3CDF-70BA-BA5A-179B-D218A1FC9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210" y="5028713"/>
            <a:ext cx="54301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prstClr val="black"/>
                </a:solidFill>
                <a:latin typeface="Barlow Condensed" panose="00000506000000000000" pitchFamily="2" charset="0"/>
              </a:rPr>
              <a:t>1</a:t>
            </a: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E0C17D92-DB45-7C40-31E4-BD8056118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557" y="4590716"/>
            <a:ext cx="85564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prstClr val="black"/>
                </a:solidFill>
                <a:latin typeface="Barlow Condensed" panose="00000506000000000000" pitchFamily="2" charset="0"/>
              </a:rPr>
              <a:t>2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07EDC4-622F-CE36-D082-4BC8B37E1334}"/>
              </a:ext>
            </a:extLst>
          </p:cNvPr>
          <p:cNvGrpSpPr/>
          <p:nvPr/>
        </p:nvGrpSpPr>
        <p:grpSpPr>
          <a:xfrm>
            <a:off x="6072586" y="3080475"/>
            <a:ext cx="2692678" cy="3145081"/>
            <a:chOff x="6072586" y="3080475"/>
            <a:chExt cx="2692678" cy="3145081"/>
          </a:xfrm>
        </p:grpSpPr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1C07B150-54C7-A937-25BF-8F8857C5F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798" y="3080475"/>
              <a:ext cx="366939" cy="1569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de-DE" altLang="de-DE" b="1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ist:</a:t>
              </a:r>
              <a:endParaRPr lang="de-DE" altLang="de-DE" b="1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57940DD3-110B-DA9D-06EB-CF37C9368FC6}"/>
                </a:ext>
              </a:extLst>
            </p:cNvPr>
            <p:cNvGrpSpPr/>
            <p:nvPr/>
          </p:nvGrpSpPr>
          <p:grpSpPr>
            <a:xfrm>
              <a:off x="6072586" y="3092043"/>
              <a:ext cx="2692678" cy="3133513"/>
              <a:chOff x="6072586" y="3092043"/>
              <a:chExt cx="2692678" cy="3133513"/>
            </a:xfrm>
          </p:grpSpPr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5FFA4F92-2EB1-6FA6-3FBE-1312CDFDD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759" y="3690727"/>
                <a:ext cx="1454593" cy="348809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Einspeisevergütung </a:t>
                </a:r>
                <a:br>
                  <a:rPr kumimoji="0" lang="de-DE" alt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</a:br>
                <a:r>
                  <a:rPr kumimoji="0" lang="de-DE" alt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0,98 </a:t>
                </a:r>
                <a:r>
                  <a:rPr kumimoji="0" lang="de-DE" alt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Mrd €/a</a:t>
                </a:r>
                <a:endParaRPr kumimoji="0" lang="de-DE" alt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endParaRPr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E589BC23-A465-2412-9831-3740BA9EA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1977" y="3092043"/>
                <a:ext cx="1497375" cy="348809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Flexibilitätszuschlag </a:t>
                </a:r>
                <a:br>
                  <a:rPr kumimoji="0" lang="de-DE" alt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</a:br>
                <a:r>
                  <a:rPr kumimoji="0" lang="de-DE" alt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0,32 </a:t>
                </a:r>
                <a:r>
                  <a:rPr kumimoji="0" lang="de-DE" alt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Mrd €/a</a:t>
                </a:r>
                <a:endParaRPr kumimoji="0" lang="de-DE" alt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endParaRPr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ED403888-EF33-DB24-3A05-06A601CDCDFE}"/>
                  </a:ext>
                </a:extLst>
              </p:cNvPr>
              <p:cNvSpPr/>
              <p:nvPr/>
            </p:nvSpPr>
            <p:spPr>
              <a:xfrm>
                <a:off x="6852820" y="4279420"/>
                <a:ext cx="1903547" cy="928267"/>
              </a:xfrm>
              <a:custGeom>
                <a:avLst/>
                <a:gdLst>
                  <a:gd name="csX0" fmla="*/ 0 w 1832610"/>
                  <a:gd name="csY0" fmla="*/ 1005840 h 1005840"/>
                  <a:gd name="csX1" fmla="*/ 137160 w 1832610"/>
                  <a:gd name="csY1" fmla="*/ 1005840 h 1005840"/>
                  <a:gd name="csX2" fmla="*/ 403860 w 1832610"/>
                  <a:gd name="csY2" fmla="*/ 0 h 1005840"/>
                  <a:gd name="csX3" fmla="*/ 1832610 w 1832610"/>
                  <a:gd name="csY3" fmla="*/ 0 h 1005840"/>
                  <a:gd name="csX0" fmla="*/ 0 w 1927860"/>
                  <a:gd name="csY0" fmla="*/ 1005840 h 1005840"/>
                  <a:gd name="csX1" fmla="*/ 137160 w 1927860"/>
                  <a:gd name="csY1" fmla="*/ 1005840 h 1005840"/>
                  <a:gd name="csX2" fmla="*/ 403860 w 1927860"/>
                  <a:gd name="csY2" fmla="*/ 0 h 1005840"/>
                  <a:gd name="csX3" fmla="*/ 1927860 w 1927860"/>
                  <a:gd name="csY3" fmla="*/ 0 h 10058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927860" h="1005840">
                    <a:moveTo>
                      <a:pt x="0" y="1005840"/>
                    </a:moveTo>
                    <a:lnTo>
                      <a:pt x="137160" y="1005840"/>
                    </a:lnTo>
                    <a:lnTo>
                      <a:pt x="403860" y="0"/>
                    </a:lnTo>
                    <a:lnTo>
                      <a:pt x="1927860" y="0"/>
                    </a:lnTo>
                  </a:path>
                </a:pathLst>
              </a:custGeom>
              <a:noFill/>
              <a:ln w="9525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ABF5D1E6-D41B-F60E-3453-A12E7CDCE5D8}"/>
                  </a:ext>
                </a:extLst>
              </p:cNvPr>
              <p:cNvSpPr/>
              <p:nvPr/>
            </p:nvSpPr>
            <p:spPr>
              <a:xfrm>
                <a:off x="6852821" y="3691305"/>
                <a:ext cx="1912443" cy="1363505"/>
              </a:xfrm>
              <a:custGeom>
                <a:avLst/>
                <a:gdLst>
                  <a:gd name="csX0" fmla="*/ 0 w 1832610"/>
                  <a:gd name="csY0" fmla="*/ 1005840 h 1005840"/>
                  <a:gd name="csX1" fmla="*/ 137160 w 1832610"/>
                  <a:gd name="csY1" fmla="*/ 1005840 h 1005840"/>
                  <a:gd name="csX2" fmla="*/ 403860 w 1832610"/>
                  <a:gd name="csY2" fmla="*/ 0 h 1005840"/>
                  <a:gd name="csX3" fmla="*/ 1832610 w 1832610"/>
                  <a:gd name="csY3" fmla="*/ 0 h 1005840"/>
                  <a:gd name="csX0" fmla="*/ 0 w 2253737"/>
                  <a:gd name="csY0" fmla="*/ 1005840 h 1005840"/>
                  <a:gd name="csX1" fmla="*/ 137160 w 2253737"/>
                  <a:gd name="csY1" fmla="*/ 1005840 h 1005840"/>
                  <a:gd name="csX2" fmla="*/ 403860 w 2253737"/>
                  <a:gd name="csY2" fmla="*/ 0 h 1005840"/>
                  <a:gd name="csX3" fmla="*/ 2253737 w 2253737"/>
                  <a:gd name="csY3" fmla="*/ 0 h 10058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253737" h="1005840">
                    <a:moveTo>
                      <a:pt x="0" y="1005840"/>
                    </a:moveTo>
                    <a:lnTo>
                      <a:pt x="137160" y="1005840"/>
                    </a:lnTo>
                    <a:lnTo>
                      <a:pt x="403860" y="0"/>
                    </a:lnTo>
                    <a:lnTo>
                      <a:pt x="2253737" y="0"/>
                    </a:lnTo>
                  </a:path>
                </a:pathLst>
              </a:custGeom>
              <a:noFill/>
              <a:ln w="9525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72" name="Gruppieren 71">
                <a:extLst>
                  <a:ext uri="{FF2B5EF4-FFF2-40B4-BE49-F238E27FC236}">
                    <a16:creationId xmlns:a16="http://schemas.microsoft.com/office/drawing/2014/main" id="{711A1A41-7DA8-074E-CBAA-EFE24BD28CFA}"/>
                  </a:ext>
                </a:extLst>
              </p:cNvPr>
              <p:cNvGrpSpPr/>
              <p:nvPr/>
            </p:nvGrpSpPr>
            <p:grpSpPr>
              <a:xfrm>
                <a:off x="6072586" y="4692774"/>
                <a:ext cx="965597" cy="1532782"/>
                <a:chOff x="6072586" y="4692774"/>
                <a:chExt cx="965597" cy="1532782"/>
              </a:xfrm>
            </p:grpSpPr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EA30998E-AA59-7E99-17F9-AB23635E3CEB}"/>
                    </a:ext>
                  </a:extLst>
                </p:cNvPr>
                <p:cNvSpPr txBox="1"/>
                <p:nvPr/>
              </p:nvSpPr>
              <p:spPr>
                <a:xfrm>
                  <a:off x="6266460" y="5677673"/>
                  <a:ext cx="771723" cy="5478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de-DE"/>
                  </a:defPPr>
                  <a:lvl1pPr marR="0" lvl="0" indent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 kumimoji="0" sz="1400" b="0" i="0" u="none" strike="noStrike" cap="none" normalizeH="0" baseline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latin typeface="Barlow Condensed" panose="00000506000000000000" pitchFamily="2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  <a:t>Förderung</a:t>
                  </a:r>
                  <a:b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</a:b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  <a:t>nach den </a:t>
                  </a:r>
                  <a:b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</a:br>
                  <a:r>
                    <a:rPr kumimoji="0" lang="de-DE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  <a:t>§§ 39 bis 39i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Barlow Condensed" panose="00000506000000000000" pitchFamily="2" charset="0"/>
                  </a:endParaRPr>
                </a:p>
              </p:txBody>
            </p:sp>
            <p:sp>
              <p:nvSpPr>
                <p:cNvPr id="34" name="Rectangle 27">
                  <a:extLst>
                    <a:ext uri="{FF2B5EF4-FFF2-40B4-BE49-F238E27FC236}">
                      <a16:creationId xmlns:a16="http://schemas.microsoft.com/office/drawing/2014/main" id="{D21757DF-611A-810E-E51D-C8003B8BE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2586" y="4692774"/>
                  <a:ext cx="878680" cy="233249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  <a:t>1,3 Mrd €/a</a:t>
                  </a:r>
                </a:p>
              </p:txBody>
            </p:sp>
            <p:grpSp>
              <p:nvGrpSpPr>
                <p:cNvPr id="40" name="Gruppieren 39">
                  <a:extLst>
                    <a:ext uri="{FF2B5EF4-FFF2-40B4-BE49-F238E27FC236}">
                      <a16:creationId xmlns:a16="http://schemas.microsoft.com/office/drawing/2014/main" id="{8504B908-B77F-2A7E-D2DE-DD1D4DE06565}"/>
                    </a:ext>
                  </a:extLst>
                </p:cNvPr>
                <p:cNvGrpSpPr/>
                <p:nvPr/>
              </p:nvGrpSpPr>
              <p:grpSpPr>
                <a:xfrm>
                  <a:off x="6474438" y="4974882"/>
                  <a:ext cx="338947" cy="616635"/>
                  <a:chOff x="4504373" y="3951451"/>
                  <a:chExt cx="330200" cy="840509"/>
                </a:xfrm>
              </p:grpSpPr>
              <p:sp>
                <p:nvSpPr>
                  <p:cNvPr id="41" name="Rechteck 40">
                    <a:extLst>
                      <a:ext uri="{FF2B5EF4-FFF2-40B4-BE49-F238E27FC236}">
                        <a16:creationId xmlns:a16="http://schemas.microsoft.com/office/drawing/2014/main" id="{63850231-AF4F-A88D-6259-A55AC46206A8}"/>
                      </a:ext>
                    </a:extLst>
                  </p:cNvPr>
                  <p:cNvSpPr/>
                  <p:nvPr/>
                </p:nvSpPr>
                <p:spPr>
                  <a:xfrm>
                    <a:off x="4504373" y="4255975"/>
                    <a:ext cx="327660" cy="535985"/>
                  </a:xfrm>
                  <a:prstGeom prst="rect">
                    <a:avLst/>
                  </a:prstGeom>
                  <a:solidFill>
                    <a:srgbClr val="4EA72E">
                      <a:lumMod val="50000"/>
                    </a:srgbClr>
                  </a:solidFill>
                  <a:ln w="6350" cap="flat" cmpd="sng" algn="ctr">
                    <a:solidFill>
                      <a:srgbClr val="1A381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Rechteck 41">
                    <a:extLst>
                      <a:ext uri="{FF2B5EF4-FFF2-40B4-BE49-F238E27FC236}">
                        <a16:creationId xmlns:a16="http://schemas.microsoft.com/office/drawing/2014/main" id="{7D99469E-0C22-6036-D168-F1C6C1AF6D69}"/>
                      </a:ext>
                    </a:extLst>
                  </p:cNvPr>
                  <p:cNvSpPr/>
                  <p:nvPr/>
                </p:nvSpPr>
                <p:spPr>
                  <a:xfrm>
                    <a:off x="4506913" y="4010153"/>
                    <a:ext cx="327660" cy="243144"/>
                  </a:xfrm>
                  <a:prstGeom prst="rect">
                    <a:avLst/>
                  </a:prstGeom>
                  <a:solidFill>
                    <a:srgbClr val="4EA72E">
                      <a:lumMod val="75000"/>
                    </a:srgbClr>
                  </a:solidFill>
                  <a:ln w="6350" cap="flat" cmpd="sng" algn="ctr">
                    <a:solidFill>
                      <a:srgbClr val="1A381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Rechteck 42">
                    <a:extLst>
                      <a:ext uri="{FF2B5EF4-FFF2-40B4-BE49-F238E27FC236}">
                        <a16:creationId xmlns:a16="http://schemas.microsoft.com/office/drawing/2014/main" id="{49B988CE-07F8-0C80-8542-ED657682B11D}"/>
                      </a:ext>
                    </a:extLst>
                  </p:cNvPr>
                  <p:cNvSpPr/>
                  <p:nvPr/>
                </p:nvSpPr>
                <p:spPr>
                  <a:xfrm>
                    <a:off x="4504373" y="3951451"/>
                    <a:ext cx="327660" cy="828828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rgbClr val="1A3810"/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AD3082A-47D5-5682-0B47-D0E2B32D7C81}"/>
              </a:ext>
            </a:extLst>
          </p:cNvPr>
          <p:cNvGrpSpPr/>
          <p:nvPr/>
        </p:nvGrpSpPr>
        <p:grpSpPr>
          <a:xfrm>
            <a:off x="1950056" y="2985098"/>
            <a:ext cx="4096323" cy="3056465"/>
            <a:chOff x="4056063" y="947104"/>
            <a:chExt cx="6707631" cy="4961016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CC7B2E4-1811-9B35-F7A8-10A91F9EE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5163" y="4584701"/>
              <a:ext cx="3349625" cy="585788"/>
            </a:xfrm>
            <a:custGeom>
              <a:avLst/>
              <a:gdLst>
                <a:gd name="T0" fmla="*/ 0 w 2110"/>
                <a:gd name="T1" fmla="*/ 0 h 369"/>
                <a:gd name="T2" fmla="*/ 351 w 2110"/>
                <a:gd name="T3" fmla="*/ 0 h 369"/>
                <a:gd name="T4" fmla="*/ 351 w 2110"/>
                <a:gd name="T5" fmla="*/ 369 h 369"/>
                <a:gd name="T6" fmla="*/ 0 w 2110"/>
                <a:gd name="T7" fmla="*/ 369 h 369"/>
                <a:gd name="T8" fmla="*/ 0 w 2110"/>
                <a:gd name="T9" fmla="*/ 0 h 369"/>
                <a:gd name="T10" fmla="*/ 879 w 2110"/>
                <a:gd name="T11" fmla="*/ 196 h 369"/>
                <a:gd name="T12" fmla="*/ 1230 w 2110"/>
                <a:gd name="T13" fmla="*/ 196 h 369"/>
                <a:gd name="T14" fmla="*/ 1230 w 2110"/>
                <a:gd name="T15" fmla="*/ 369 h 369"/>
                <a:gd name="T16" fmla="*/ 879 w 2110"/>
                <a:gd name="T17" fmla="*/ 369 h 369"/>
                <a:gd name="T18" fmla="*/ 879 w 2110"/>
                <a:gd name="T19" fmla="*/ 196 h 369"/>
                <a:gd name="T20" fmla="*/ 1758 w 2110"/>
                <a:gd name="T21" fmla="*/ 203 h 369"/>
                <a:gd name="T22" fmla="*/ 2110 w 2110"/>
                <a:gd name="T23" fmla="*/ 203 h 369"/>
                <a:gd name="T24" fmla="*/ 2110 w 2110"/>
                <a:gd name="T25" fmla="*/ 369 h 369"/>
                <a:gd name="T26" fmla="*/ 1758 w 2110"/>
                <a:gd name="T27" fmla="*/ 369 h 369"/>
                <a:gd name="T28" fmla="*/ 1758 w 2110"/>
                <a:gd name="T29" fmla="*/ 2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0" h="369">
                  <a:moveTo>
                    <a:pt x="0" y="0"/>
                  </a:moveTo>
                  <a:lnTo>
                    <a:pt x="351" y="0"/>
                  </a:lnTo>
                  <a:lnTo>
                    <a:pt x="351" y="369"/>
                  </a:lnTo>
                  <a:lnTo>
                    <a:pt x="0" y="369"/>
                  </a:lnTo>
                  <a:lnTo>
                    <a:pt x="0" y="0"/>
                  </a:lnTo>
                  <a:close/>
                  <a:moveTo>
                    <a:pt x="879" y="196"/>
                  </a:moveTo>
                  <a:lnTo>
                    <a:pt x="1230" y="196"/>
                  </a:lnTo>
                  <a:lnTo>
                    <a:pt x="1230" y="369"/>
                  </a:lnTo>
                  <a:lnTo>
                    <a:pt x="879" y="369"/>
                  </a:lnTo>
                  <a:lnTo>
                    <a:pt x="879" y="196"/>
                  </a:lnTo>
                  <a:close/>
                  <a:moveTo>
                    <a:pt x="1758" y="203"/>
                  </a:moveTo>
                  <a:lnTo>
                    <a:pt x="2110" y="203"/>
                  </a:lnTo>
                  <a:lnTo>
                    <a:pt x="2110" y="369"/>
                  </a:lnTo>
                  <a:lnTo>
                    <a:pt x="1758" y="369"/>
                  </a:lnTo>
                  <a:lnTo>
                    <a:pt x="1758" y="203"/>
                  </a:lnTo>
                  <a:close/>
                </a:path>
              </a:pathLst>
            </a:custGeom>
            <a:solidFill>
              <a:srgbClr val="4EA72E">
                <a:lumMod val="50000"/>
              </a:srgbClr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5126158-3186-653E-DC89-5CF13FCE0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5163" y="2019301"/>
              <a:ext cx="3349625" cy="2887663"/>
            </a:xfrm>
            <a:custGeom>
              <a:avLst/>
              <a:gdLst>
                <a:gd name="T0" fmla="*/ 0 w 2110"/>
                <a:gd name="T1" fmla="*/ 1267 h 1819"/>
                <a:gd name="T2" fmla="*/ 351 w 2110"/>
                <a:gd name="T3" fmla="*/ 1267 h 1819"/>
                <a:gd name="T4" fmla="*/ 351 w 2110"/>
                <a:gd name="T5" fmla="*/ 1616 h 1819"/>
                <a:gd name="T6" fmla="*/ 0 w 2110"/>
                <a:gd name="T7" fmla="*/ 1616 h 1819"/>
                <a:gd name="T8" fmla="*/ 0 w 2110"/>
                <a:gd name="T9" fmla="*/ 1267 h 1819"/>
                <a:gd name="T10" fmla="*/ 879 w 2110"/>
                <a:gd name="T11" fmla="*/ 244 h 1819"/>
                <a:gd name="T12" fmla="*/ 1230 w 2110"/>
                <a:gd name="T13" fmla="*/ 244 h 1819"/>
                <a:gd name="T14" fmla="*/ 1230 w 2110"/>
                <a:gd name="T15" fmla="*/ 1812 h 1819"/>
                <a:gd name="T16" fmla="*/ 879 w 2110"/>
                <a:gd name="T17" fmla="*/ 1812 h 1819"/>
                <a:gd name="T18" fmla="*/ 879 w 2110"/>
                <a:gd name="T19" fmla="*/ 244 h 1819"/>
                <a:gd name="T20" fmla="*/ 1758 w 2110"/>
                <a:gd name="T21" fmla="*/ 0 h 1819"/>
                <a:gd name="T22" fmla="*/ 2110 w 2110"/>
                <a:gd name="T23" fmla="*/ 0 h 1819"/>
                <a:gd name="T24" fmla="*/ 2110 w 2110"/>
                <a:gd name="T25" fmla="*/ 1819 h 1819"/>
                <a:gd name="T26" fmla="*/ 1758 w 2110"/>
                <a:gd name="T27" fmla="*/ 1819 h 1819"/>
                <a:gd name="T28" fmla="*/ 1758 w 2110"/>
                <a:gd name="T29" fmla="*/ 0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0" h="1819">
                  <a:moveTo>
                    <a:pt x="0" y="1267"/>
                  </a:moveTo>
                  <a:lnTo>
                    <a:pt x="351" y="1267"/>
                  </a:lnTo>
                  <a:lnTo>
                    <a:pt x="351" y="1616"/>
                  </a:lnTo>
                  <a:lnTo>
                    <a:pt x="0" y="1616"/>
                  </a:lnTo>
                  <a:lnTo>
                    <a:pt x="0" y="1267"/>
                  </a:lnTo>
                  <a:close/>
                  <a:moveTo>
                    <a:pt x="879" y="244"/>
                  </a:moveTo>
                  <a:lnTo>
                    <a:pt x="1230" y="244"/>
                  </a:lnTo>
                  <a:lnTo>
                    <a:pt x="1230" y="1812"/>
                  </a:lnTo>
                  <a:lnTo>
                    <a:pt x="879" y="1812"/>
                  </a:lnTo>
                  <a:lnTo>
                    <a:pt x="879" y="244"/>
                  </a:lnTo>
                  <a:close/>
                  <a:moveTo>
                    <a:pt x="1758" y="0"/>
                  </a:moveTo>
                  <a:lnTo>
                    <a:pt x="2110" y="0"/>
                  </a:lnTo>
                  <a:lnTo>
                    <a:pt x="2110" y="1819"/>
                  </a:lnTo>
                  <a:lnTo>
                    <a:pt x="1758" y="1819"/>
                  </a:lnTo>
                  <a:lnTo>
                    <a:pt x="1758" y="0"/>
                  </a:lnTo>
                  <a:close/>
                </a:path>
              </a:pathLst>
            </a:custGeom>
            <a:solidFill>
              <a:srgbClr val="4EA72E">
                <a:lumMod val="75000"/>
              </a:srgbClr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40D59B65-C3D8-924F-CB05-BE483F924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5163" y="1873251"/>
              <a:ext cx="3349625" cy="2157413"/>
            </a:xfrm>
            <a:custGeom>
              <a:avLst/>
              <a:gdLst>
                <a:gd name="T0" fmla="*/ 0 w 2110"/>
                <a:gd name="T1" fmla="*/ 1256 h 1359"/>
                <a:gd name="T2" fmla="*/ 351 w 2110"/>
                <a:gd name="T3" fmla="*/ 1256 h 1359"/>
                <a:gd name="T4" fmla="*/ 351 w 2110"/>
                <a:gd name="T5" fmla="*/ 1359 h 1359"/>
                <a:gd name="T6" fmla="*/ 0 w 2110"/>
                <a:gd name="T7" fmla="*/ 1359 h 1359"/>
                <a:gd name="T8" fmla="*/ 0 w 2110"/>
                <a:gd name="T9" fmla="*/ 1256 h 1359"/>
                <a:gd name="T10" fmla="*/ 879 w 2110"/>
                <a:gd name="T11" fmla="*/ 232 h 1359"/>
                <a:gd name="T12" fmla="*/ 1230 w 2110"/>
                <a:gd name="T13" fmla="*/ 232 h 1359"/>
                <a:gd name="T14" fmla="*/ 1230 w 2110"/>
                <a:gd name="T15" fmla="*/ 336 h 1359"/>
                <a:gd name="T16" fmla="*/ 879 w 2110"/>
                <a:gd name="T17" fmla="*/ 336 h 1359"/>
                <a:gd name="T18" fmla="*/ 879 w 2110"/>
                <a:gd name="T19" fmla="*/ 232 h 1359"/>
                <a:gd name="T20" fmla="*/ 1758 w 2110"/>
                <a:gd name="T21" fmla="*/ 0 h 1359"/>
                <a:gd name="T22" fmla="*/ 2110 w 2110"/>
                <a:gd name="T23" fmla="*/ 0 h 1359"/>
                <a:gd name="T24" fmla="*/ 2110 w 2110"/>
                <a:gd name="T25" fmla="*/ 92 h 1359"/>
                <a:gd name="T26" fmla="*/ 1758 w 2110"/>
                <a:gd name="T27" fmla="*/ 92 h 1359"/>
                <a:gd name="T28" fmla="*/ 1758 w 2110"/>
                <a:gd name="T29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0" h="1359">
                  <a:moveTo>
                    <a:pt x="0" y="1256"/>
                  </a:moveTo>
                  <a:lnTo>
                    <a:pt x="351" y="1256"/>
                  </a:lnTo>
                  <a:lnTo>
                    <a:pt x="351" y="1359"/>
                  </a:lnTo>
                  <a:lnTo>
                    <a:pt x="0" y="1359"/>
                  </a:lnTo>
                  <a:lnTo>
                    <a:pt x="0" y="1256"/>
                  </a:lnTo>
                  <a:close/>
                  <a:moveTo>
                    <a:pt x="879" y="232"/>
                  </a:moveTo>
                  <a:lnTo>
                    <a:pt x="1230" y="232"/>
                  </a:lnTo>
                  <a:lnTo>
                    <a:pt x="1230" y="336"/>
                  </a:lnTo>
                  <a:lnTo>
                    <a:pt x="879" y="336"/>
                  </a:lnTo>
                  <a:lnTo>
                    <a:pt x="879" y="232"/>
                  </a:lnTo>
                  <a:close/>
                  <a:moveTo>
                    <a:pt x="1758" y="0"/>
                  </a:moveTo>
                  <a:lnTo>
                    <a:pt x="2110" y="0"/>
                  </a:lnTo>
                  <a:lnTo>
                    <a:pt x="2110" y="92"/>
                  </a:lnTo>
                  <a:lnTo>
                    <a:pt x="1758" y="92"/>
                  </a:lnTo>
                  <a:lnTo>
                    <a:pt x="1758" y="0"/>
                  </a:lnTo>
                  <a:close/>
                </a:path>
              </a:pathLst>
            </a:custGeom>
            <a:solidFill>
              <a:srgbClr val="4B9F2D"/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48" name="Line 10">
              <a:extLst>
                <a:ext uri="{FF2B5EF4-FFF2-40B4-BE49-F238E27FC236}">
                  <a16:creationId xmlns:a16="http://schemas.microsoft.com/office/drawing/2014/main" id="{0A283AA1-B66B-1F54-87EE-1DFB7E770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063" y="5170488"/>
              <a:ext cx="41878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0A639B26-F815-D2C2-6F0B-1E54997DF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628" y="5225222"/>
              <a:ext cx="498465" cy="29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2022</a:t>
              </a:r>
            </a:p>
          </p:txBody>
        </p:sp>
        <p:sp>
          <p:nvSpPr>
            <p:cNvPr id="50" name="Rectangle 18">
              <a:extLst>
                <a:ext uri="{FF2B5EF4-FFF2-40B4-BE49-F238E27FC236}">
                  <a16:creationId xmlns:a16="http://schemas.microsoft.com/office/drawing/2014/main" id="{9E558D25-4443-331D-FE48-F7068FC87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4505" y="5225222"/>
              <a:ext cx="501161" cy="29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2023</a:t>
              </a:r>
            </a:p>
          </p:txBody>
        </p:sp>
        <p:sp>
          <p:nvSpPr>
            <p:cNvPr id="51" name="Rectangle 19">
              <a:extLst>
                <a:ext uri="{FF2B5EF4-FFF2-40B4-BE49-F238E27FC236}">
                  <a16:creationId xmlns:a16="http://schemas.microsoft.com/office/drawing/2014/main" id="{A16D6C20-2CD8-CBDE-0841-81584412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613" y="5225222"/>
              <a:ext cx="501161" cy="29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2024</a:t>
              </a: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id="{62BCB2AF-DBFB-FB58-E8B5-CC2741485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5538788"/>
              <a:ext cx="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9C111062-78BF-5D83-E646-F28EF295C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788" y="5538788"/>
              <a:ext cx="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BD5E8985-2264-C98F-A50C-627C2E91E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4801" y="5538788"/>
              <a:ext cx="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6D1E63B6-5724-2604-7EF0-E29995507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233" y="3614214"/>
              <a:ext cx="2736533" cy="99911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Einspeisevergütung</a:t>
              </a:r>
              <a:b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0,364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22C2FD62-49FA-052D-A4AE-65F323016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2090" y="2114588"/>
              <a:ext cx="2251604" cy="99911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Marktprämie </a:t>
              </a:r>
              <a:b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4,018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4E875BBA-D64F-6075-55DB-65ACCE20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6670" y="947104"/>
              <a:ext cx="2291024" cy="84693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Flexibilitätskosten</a:t>
              </a:r>
              <a:b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0,205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5597CCD4-4EAC-0E89-D01B-A1AC3F9A56CE}"/>
                </a:ext>
              </a:extLst>
            </p:cNvPr>
            <p:cNvSpPr/>
            <p:nvPr/>
          </p:nvSpPr>
          <p:spPr>
            <a:xfrm>
              <a:off x="7970839" y="4673147"/>
              <a:ext cx="2239042" cy="242162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DD9F8457-30D8-A3A7-A0CB-6A062E84A339}"/>
                </a:ext>
              </a:extLst>
            </p:cNvPr>
            <p:cNvSpPr/>
            <p:nvPr/>
          </p:nvSpPr>
          <p:spPr>
            <a:xfrm flipV="1">
              <a:off x="7933088" y="2019297"/>
              <a:ext cx="2354756" cy="1136473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1AC88558-B4E8-8ED8-DA88-6E518AB84F57}"/>
                </a:ext>
              </a:extLst>
            </p:cNvPr>
            <p:cNvSpPr/>
            <p:nvPr/>
          </p:nvSpPr>
          <p:spPr>
            <a:xfrm flipV="1">
              <a:off x="7933088" y="1863319"/>
              <a:ext cx="2343618" cy="62904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C38B1CD-9780-C806-AAA0-7DB3D2C2CE75}"/>
                </a:ext>
              </a:extLst>
            </p:cNvPr>
            <p:cNvCxnSpPr>
              <a:cxnSpLocks/>
            </p:cNvCxnSpPr>
            <p:nvPr/>
          </p:nvCxnSpPr>
          <p:spPr>
            <a:xfrm>
              <a:off x="4056063" y="5181300"/>
              <a:ext cx="418782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4DE9825-9C0B-8115-C4DA-58109FBB3B68}"/>
              </a:ext>
            </a:extLst>
          </p:cNvPr>
          <p:cNvGrpSpPr/>
          <p:nvPr/>
        </p:nvGrpSpPr>
        <p:grpSpPr>
          <a:xfrm>
            <a:off x="2184932" y="3503329"/>
            <a:ext cx="2106394" cy="2085267"/>
            <a:chOff x="2184932" y="3503329"/>
            <a:chExt cx="2106394" cy="2085267"/>
          </a:xfrm>
        </p:grpSpPr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33F5E420-CA40-AEF3-8B95-0C1A7CF8A72B}"/>
                </a:ext>
              </a:extLst>
            </p:cNvPr>
            <p:cNvSpPr/>
            <p:nvPr/>
          </p:nvSpPr>
          <p:spPr>
            <a:xfrm>
              <a:off x="3035135" y="3722384"/>
              <a:ext cx="378783" cy="1866210"/>
            </a:xfrm>
            <a:prstGeom prst="rect">
              <a:avLst/>
            </a:prstGeom>
            <a:solidFill>
              <a:sysClr val="window" lastClr="FFFFFF">
                <a:alpha val="66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292CA465-5FBE-8455-7B6A-B49034886A3F}"/>
                </a:ext>
              </a:extLst>
            </p:cNvPr>
            <p:cNvSpPr/>
            <p:nvPr/>
          </p:nvSpPr>
          <p:spPr>
            <a:xfrm>
              <a:off x="3870251" y="3503329"/>
              <a:ext cx="421075" cy="2085265"/>
            </a:xfrm>
            <a:prstGeom prst="rect">
              <a:avLst/>
            </a:prstGeom>
            <a:solidFill>
              <a:sysClr val="window" lastClr="FFFFFF">
                <a:alpha val="66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EE80CC75-35BC-98EA-C6E2-71393145DB61}"/>
                </a:ext>
              </a:extLst>
            </p:cNvPr>
            <p:cNvSpPr/>
            <p:nvPr/>
          </p:nvSpPr>
          <p:spPr>
            <a:xfrm>
              <a:off x="2184932" y="4722178"/>
              <a:ext cx="378783" cy="866418"/>
            </a:xfrm>
            <a:prstGeom prst="rect">
              <a:avLst/>
            </a:prstGeom>
            <a:solidFill>
              <a:sysClr val="window" lastClr="FFFFFF">
                <a:alpha val="66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5" name="Textfeld 64">
            <a:extLst>
              <a:ext uri="{FF2B5EF4-FFF2-40B4-BE49-F238E27FC236}">
                <a16:creationId xmlns:a16="http://schemas.microsoft.com/office/drawing/2014/main" id="{6D5B00E0-CDB9-50DF-C3A5-BA3E0F414A1C}"/>
              </a:ext>
            </a:extLst>
          </p:cNvPr>
          <p:cNvSpPr txBox="1"/>
          <p:nvPr/>
        </p:nvSpPr>
        <p:spPr>
          <a:xfrm>
            <a:off x="6078039" y="2443377"/>
            <a:ext cx="1120564" cy="31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nach 2030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4650F7-1A70-D03E-33A6-8970854F323C}"/>
              </a:ext>
            </a:extLst>
          </p:cNvPr>
          <p:cNvSpPr txBox="1"/>
          <p:nvPr/>
        </p:nvSpPr>
        <p:spPr>
          <a:xfrm>
            <a:off x="2039115" y="2406821"/>
            <a:ext cx="1829759" cy="62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Förderung </a:t>
            </a:r>
            <a:b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Bestandsanlagen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FD5623E2-31D3-E2F8-C82B-AB6CB3960680}"/>
              </a:ext>
            </a:extLst>
          </p:cNvPr>
          <p:cNvSpPr txBox="1"/>
          <p:nvPr/>
        </p:nvSpPr>
        <p:spPr>
          <a:xfrm>
            <a:off x="1642073" y="112474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Barlow Condensed" panose="00000506000000000000" pitchFamily="2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55AEEEE-4641-44AC-5E88-54235E3A5DE3}"/>
              </a:ext>
            </a:extLst>
          </p:cNvPr>
          <p:cNvSpPr txBox="1"/>
          <p:nvPr/>
        </p:nvSpPr>
        <p:spPr>
          <a:xfrm>
            <a:off x="1659883" y="1010652"/>
            <a:ext cx="6393487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Die </a:t>
            </a:r>
            <a:r>
              <a:rPr lang="en-US" sz="2000" dirty="0" err="1">
                <a:latin typeface="Barlow Condensed" panose="00000506000000000000" pitchFamily="2" charset="0"/>
              </a:rPr>
              <a:t>Förderung</a:t>
            </a:r>
            <a:r>
              <a:rPr lang="en-US" sz="2000" dirty="0">
                <a:latin typeface="Barlow Condensed" panose="00000506000000000000" pitchFamily="2" charset="0"/>
              </a:rPr>
              <a:t> der </a:t>
            </a:r>
            <a:r>
              <a:rPr lang="en-US" sz="2000" dirty="0" err="1">
                <a:latin typeface="Barlow Condensed" panose="00000506000000000000" pitchFamily="2" charset="0"/>
              </a:rPr>
              <a:t>Bestandsanlagen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kostet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derzeit</a:t>
            </a:r>
            <a:r>
              <a:rPr lang="en-US" sz="2000" dirty="0">
                <a:latin typeface="Barlow Condensed" panose="00000506000000000000" pitchFamily="2" charset="0"/>
              </a:rPr>
              <a:t> ca. 4 Mrd € pro Jahr</a:t>
            </a: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Mit den </a:t>
            </a:r>
            <a:r>
              <a:rPr lang="en-US" sz="2000" dirty="0" err="1">
                <a:latin typeface="Barlow Condensed" panose="00000506000000000000" pitchFamily="2" charset="0"/>
              </a:rPr>
              <a:t>bisher</a:t>
            </a:r>
            <a:r>
              <a:rPr lang="en-US" sz="2000" dirty="0">
                <a:latin typeface="Barlow Condensed" panose="00000506000000000000" pitchFamily="2" charset="0"/>
              </a:rPr>
              <a:t> für die 2. </a:t>
            </a:r>
            <a:r>
              <a:rPr lang="en-US" sz="2000" dirty="0" err="1">
                <a:latin typeface="Barlow Condensed" panose="00000506000000000000" pitchFamily="2" charset="0"/>
              </a:rPr>
              <a:t>Förderphase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bezuschlagen</a:t>
            </a:r>
            <a:r>
              <a:rPr lang="en-US" sz="2000" dirty="0">
                <a:latin typeface="Barlow Condensed" panose="00000506000000000000" pitchFamily="2" charset="0"/>
              </a:rPr>
              <a:t> Anlagen </a:t>
            </a:r>
            <a:r>
              <a:rPr lang="en-US" sz="2000" dirty="0" err="1">
                <a:latin typeface="Barlow Condensed" panose="00000506000000000000" pitchFamily="2" charset="0"/>
              </a:rPr>
              <a:t>reduzieren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sich</a:t>
            </a:r>
            <a:r>
              <a:rPr lang="en-US" sz="2000" dirty="0">
                <a:latin typeface="Barlow Condensed" panose="00000506000000000000" pitchFamily="2" charset="0"/>
              </a:rPr>
              <a:t> die Kosten auf 1,3 Mrd. € </a:t>
            </a: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Barlow Condensed" panose="00000506000000000000" pitchFamily="2" charset="0"/>
              </a:rPr>
              <a:t>Bislang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wird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nur</a:t>
            </a:r>
            <a:r>
              <a:rPr lang="en-US" sz="2000" dirty="0">
                <a:latin typeface="Barlow Condensed" panose="00000506000000000000" pitchFamily="2" charset="0"/>
              </a:rPr>
              <a:t> der </a:t>
            </a:r>
            <a:r>
              <a:rPr lang="en-US" sz="2000" dirty="0" err="1">
                <a:latin typeface="Barlow Condensed" panose="00000506000000000000" pitchFamily="2" charset="0"/>
              </a:rPr>
              <a:t>Zubau</a:t>
            </a:r>
            <a:r>
              <a:rPr lang="en-US" sz="2000" dirty="0">
                <a:latin typeface="Barlow Condensed" panose="00000506000000000000" pitchFamily="2" charset="0"/>
              </a:rPr>
              <a:t> von </a:t>
            </a:r>
            <a:r>
              <a:rPr lang="en-US" sz="2000" b="1" dirty="0" err="1">
                <a:latin typeface="Barlow Condensed" panose="00000506000000000000" pitchFamily="2" charset="0"/>
              </a:rPr>
              <a:t>Leistung</a:t>
            </a:r>
            <a:r>
              <a:rPr lang="en-US" sz="2000" dirty="0">
                <a:latin typeface="Barlow Condensed" panose="00000506000000000000" pitchFamily="2" charset="0"/>
              </a:rPr>
              <a:t>, nicht der </a:t>
            </a:r>
            <a:r>
              <a:rPr lang="en-US" sz="2000" dirty="0" err="1">
                <a:latin typeface="Barlow Condensed" panose="00000506000000000000" pitchFamily="2" charset="0"/>
              </a:rPr>
              <a:t>Zubau</a:t>
            </a:r>
            <a:r>
              <a:rPr lang="en-US" sz="2000" dirty="0">
                <a:latin typeface="Barlow Condensed" panose="00000506000000000000" pitchFamily="2" charset="0"/>
              </a:rPr>
              <a:t> von </a:t>
            </a:r>
            <a:r>
              <a:rPr lang="en-US" sz="2000" b="1" dirty="0" err="1">
                <a:latin typeface="Barlow Condensed" panose="00000506000000000000" pitchFamily="2" charset="0"/>
              </a:rPr>
              <a:t>Speicherdauer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gefördert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0054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85760-8540-F8C3-5E68-26F09261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4E591F6-8F31-9CAE-955C-AD1CB12CCB8F}"/>
              </a:ext>
            </a:extLst>
          </p:cNvPr>
          <p:cNvGrpSpPr/>
          <p:nvPr/>
        </p:nvGrpSpPr>
        <p:grpSpPr>
          <a:xfrm>
            <a:off x="5006752" y="0"/>
            <a:ext cx="7185248" cy="6909859"/>
            <a:chOff x="5006752" y="0"/>
            <a:chExt cx="7185248" cy="690985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5DE22CC-76AE-0955-A710-EB83B2282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9495"/>
            <a:stretch/>
          </p:blipFill>
          <p:spPr>
            <a:xfrm>
              <a:off x="5006752" y="0"/>
              <a:ext cx="7185248" cy="6909859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027D746-51FB-22C3-200A-7EC4338AD514}"/>
                </a:ext>
              </a:extLst>
            </p:cNvPr>
            <p:cNvSpPr/>
            <p:nvPr/>
          </p:nvSpPr>
          <p:spPr>
            <a:xfrm>
              <a:off x="5006752" y="0"/>
              <a:ext cx="3960440" cy="6868917"/>
            </a:xfrm>
            <a:prstGeom prst="rect">
              <a:avLst/>
            </a:prstGeom>
            <a:gradFill flip="none" rotWithShape="1">
              <a:gsLst>
                <a:gs pos="17000">
                  <a:schemeClr val="bg1"/>
                </a:gs>
                <a:gs pos="0">
                  <a:schemeClr val="bg1"/>
                </a:gs>
                <a:gs pos="100000">
                  <a:srgbClr val="F3F7FB">
                    <a:alpha val="0"/>
                  </a:srgbClr>
                </a:gs>
              </a:gsLst>
              <a:lin ang="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3D5E1F6-DC2B-614D-23ED-15247A74BD29}"/>
                </a:ext>
              </a:extLst>
            </p:cNvPr>
            <p:cNvSpPr txBox="1"/>
            <p:nvPr/>
          </p:nvSpPr>
          <p:spPr bwMode="auto">
            <a:xfrm>
              <a:off x="6384032" y="6096187"/>
              <a:ext cx="2578433" cy="5847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de-DE"/>
              </a:defPPr>
              <a:lvl1pPr marL="176213" indent="-176213" algn="ctr">
                <a:spcBef>
                  <a:spcPts val="0"/>
                </a:spcBef>
                <a:spcAft>
                  <a:spcPts val="0"/>
                </a:spcAft>
                <a:buClr>
                  <a:srgbClr val="78B96F"/>
                </a:buClr>
                <a:buSzPct val="100000"/>
                <a:defRPr sz="1600">
                  <a:solidFill>
                    <a:srgbClr val="000000"/>
                  </a:solidFill>
                </a:defRPr>
              </a:lvl1pPr>
            </a:lstStyle>
            <a:p>
              <a:r>
                <a:rPr lang="de-DE" sz="1800" dirty="0">
                  <a:latin typeface="Barlow Condensed" panose="00000506000000000000" pitchFamily="2" charset="0"/>
                </a:rPr>
                <a:t>Beispiel: Speicherkraftwerk</a:t>
              </a:r>
            </a:p>
            <a:p>
              <a:r>
                <a:rPr lang="de-DE" sz="1800" dirty="0">
                  <a:latin typeface="Barlow Condensed" panose="00000506000000000000" pitchFamily="2" charset="0"/>
                </a:rPr>
                <a:t>Bioenergie </a:t>
              </a:r>
              <a:r>
                <a:rPr lang="de-DE" sz="1800" dirty="0" err="1">
                  <a:latin typeface="Barlow Condensed" panose="00000506000000000000" pitchFamily="2" charset="0"/>
                </a:rPr>
                <a:t>Gettdorf</a:t>
              </a:r>
              <a:endParaRPr lang="de-DE" sz="1800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17CB8E90-4278-136D-2D59-997D881B9756}"/>
              </a:ext>
            </a:extLst>
          </p:cNvPr>
          <p:cNvSpPr txBox="1"/>
          <p:nvPr/>
        </p:nvSpPr>
        <p:spPr>
          <a:xfrm>
            <a:off x="695400" y="1995984"/>
            <a:ext cx="4104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l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Wichtig ist nicht nur die Förderung / Forderung einer flexiblen Leistung (</a:t>
            </a:r>
            <a:r>
              <a:rPr lang="de-DE" sz="2000" b="1" dirty="0">
                <a:latin typeface="Barlow Condensed" panose="00000506000000000000" pitchFamily="2" charset="0"/>
              </a:rPr>
              <a:t>kW</a:t>
            </a:r>
            <a:r>
              <a:rPr lang="de-DE" sz="2000" dirty="0">
                <a:latin typeface="Barlow Condensed" panose="00000506000000000000" pitchFamily="2" charset="0"/>
              </a:rPr>
              <a:t>) sondern auch einer gespeicherten und flexibel einsetzbaren Biogasmenge (</a:t>
            </a:r>
            <a:r>
              <a:rPr lang="de-DE" sz="2000" b="1" dirty="0">
                <a:latin typeface="Barlow Condensed" panose="00000506000000000000" pitchFamily="2" charset="0"/>
              </a:rPr>
              <a:t>kWh</a:t>
            </a:r>
            <a:r>
              <a:rPr lang="de-DE" sz="2000" dirty="0">
                <a:latin typeface="Barlow Condensed" panose="00000506000000000000" pitchFamily="2" charset="0"/>
              </a:rPr>
              <a:t>)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FE2ADB6-4177-767C-9763-FA1F54167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72" y="725432"/>
            <a:ext cx="6847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F73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arlow Condensed" panose="00000506000000000000" pitchFamily="2" charset="0"/>
              </a:defRPr>
            </a:lvl1pPr>
          </a:lstStyle>
          <a:p>
            <a:r>
              <a:rPr lang="de-DE" sz="4400" dirty="0"/>
              <a:t>Ganz wichtig:</a:t>
            </a:r>
            <a:endParaRPr lang="de-DE" sz="6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709DDD-BF89-FCD7-42C0-D2EEC1A2A73E}"/>
              </a:ext>
            </a:extLst>
          </p:cNvPr>
          <p:cNvSpPr txBox="1"/>
          <p:nvPr/>
        </p:nvSpPr>
        <p:spPr>
          <a:xfrm>
            <a:off x="695400" y="3475856"/>
            <a:ext cx="4643828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ein „</a:t>
            </a:r>
            <a:r>
              <a:rPr lang="de-DE" sz="2000" b="1" dirty="0">
                <a:latin typeface="Barlow Condensed" panose="00000506000000000000" pitchFamily="2" charset="0"/>
              </a:rPr>
              <a:t>Speicherkapazitäts-</a:t>
            </a:r>
            <a:br>
              <a:rPr lang="de-DE" sz="2000" b="1" dirty="0">
                <a:latin typeface="Barlow Condensed" panose="00000506000000000000" pitchFamily="2" charset="0"/>
              </a:rPr>
            </a:br>
            <a:r>
              <a:rPr lang="de-DE" sz="2000" b="1" dirty="0" err="1">
                <a:latin typeface="Barlow Condensed" panose="00000506000000000000" pitchFamily="2" charset="0"/>
              </a:rPr>
              <a:t>zuschlag</a:t>
            </a:r>
            <a:r>
              <a:rPr lang="de-DE" sz="2000" b="1" dirty="0">
                <a:latin typeface="Barlow Condensed" panose="00000506000000000000" pitchFamily="2" charset="0"/>
              </a:rPr>
              <a:t>“ </a:t>
            </a:r>
            <a:r>
              <a:rPr lang="de-DE" sz="2000" dirty="0">
                <a:latin typeface="Barlow Condensed" panose="00000506000000000000" pitchFamily="2" charset="0"/>
              </a:rPr>
              <a:t>würde auch die Besicherung mehrtägiger Dunkelflauten gewährleisten… 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F11E743-2270-BAD2-31CB-5A4492597CB0}"/>
              </a:ext>
            </a:extLst>
          </p:cNvPr>
          <p:cNvGrpSpPr/>
          <p:nvPr/>
        </p:nvGrpSpPr>
        <p:grpSpPr>
          <a:xfrm>
            <a:off x="9897948" y="1052736"/>
            <a:ext cx="1382628" cy="2592288"/>
            <a:chOff x="9897948" y="1052736"/>
            <a:chExt cx="1382628" cy="2592288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3BF92EA-CB50-0BD1-95EF-35B904C1D24A}"/>
                </a:ext>
              </a:extLst>
            </p:cNvPr>
            <p:cNvSpPr txBox="1"/>
            <p:nvPr/>
          </p:nvSpPr>
          <p:spPr bwMode="auto">
            <a:xfrm>
              <a:off x="9897948" y="1052736"/>
              <a:ext cx="1382628" cy="72008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de-DE"/>
              </a:defPPr>
              <a:lvl1pPr marL="176213" indent="-176213" algn="ctr">
                <a:spcBef>
                  <a:spcPts val="0"/>
                </a:spcBef>
                <a:spcAft>
                  <a:spcPts val="0"/>
                </a:spcAft>
                <a:buClr>
                  <a:srgbClr val="78B96F"/>
                </a:buClr>
                <a:buSzPct val="100000"/>
                <a:defRPr>
                  <a:solidFill>
                    <a:srgbClr val="000000"/>
                  </a:solidFill>
                  <a:latin typeface="Barlow Condensed" panose="00000506000000000000" pitchFamily="2" charset="0"/>
                </a:defRPr>
              </a:lvl1pPr>
            </a:lstStyle>
            <a:p>
              <a:r>
                <a:rPr lang="de-DE" dirty="0"/>
                <a:t>Traglufthalle mit Biogas</a:t>
              </a:r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39BC9A3C-6E4F-CFF8-95AA-B769DCB7F08E}"/>
                </a:ext>
              </a:extLst>
            </p:cNvPr>
            <p:cNvCxnSpPr/>
            <p:nvPr/>
          </p:nvCxnSpPr>
          <p:spPr>
            <a:xfrm>
              <a:off x="10704512" y="1772816"/>
              <a:ext cx="576064" cy="18722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D902410-2CF8-2E99-ABA2-C12ABB447679}"/>
              </a:ext>
            </a:extLst>
          </p:cNvPr>
          <p:cNvSpPr txBox="1"/>
          <p:nvPr/>
        </p:nvSpPr>
        <p:spPr>
          <a:xfrm>
            <a:off x="10031760" y="3933056"/>
            <a:ext cx="2160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“Weißer Wal </a:t>
            </a:r>
            <a:b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</a:b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von </a:t>
            </a:r>
            <a:r>
              <a:rPr lang="de-DE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Gettdorf</a:t>
            </a: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" panose="00000506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699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FA5F9-60F7-E52F-1CFC-5D1F9DD9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0869E19-A137-4E0F-BA93-545631CA008E}"/>
              </a:ext>
            </a:extLst>
          </p:cNvPr>
          <p:cNvSpPr/>
          <p:nvPr/>
        </p:nvSpPr>
        <p:spPr>
          <a:xfrm>
            <a:off x="0" y="2133429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Die Kosten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32651C6F-3540-68D3-DB45-F4A9662AC590}"/>
              </a:ext>
            </a:extLst>
          </p:cNvPr>
          <p:cNvSpPr txBox="1"/>
          <p:nvPr/>
        </p:nvSpPr>
        <p:spPr>
          <a:xfrm>
            <a:off x="1454341" y="402230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Wie Biogas das EEG-Konto </a:t>
            </a:r>
            <a: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künftig</a:t>
            </a: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 belastet</a:t>
            </a: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77512B6C-815D-18EE-B518-63F782C99E69}"/>
              </a:ext>
            </a:extLst>
          </p:cNvPr>
          <p:cNvSpPr/>
          <p:nvPr/>
        </p:nvSpPr>
        <p:spPr>
          <a:xfrm>
            <a:off x="767408" y="2348880"/>
            <a:ext cx="11161240" cy="4276191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2A79C69-F524-4523-7123-20BE88565CFD}"/>
              </a:ext>
            </a:extLst>
          </p:cNvPr>
          <p:cNvSpPr/>
          <p:nvPr/>
        </p:nvSpPr>
        <p:spPr>
          <a:xfrm>
            <a:off x="6016898" y="2596439"/>
            <a:ext cx="3600928" cy="298921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1CED3A6-1F60-6A5A-0023-7C449D69322F}"/>
              </a:ext>
            </a:extLst>
          </p:cNvPr>
          <p:cNvSpPr>
            <a:spLocks noEditPoints="1"/>
          </p:cNvSpPr>
          <p:nvPr/>
        </p:nvSpPr>
        <p:spPr bwMode="auto">
          <a:xfrm>
            <a:off x="6016898" y="2942414"/>
            <a:ext cx="3600928" cy="2650778"/>
          </a:xfrm>
          <a:custGeom>
            <a:avLst/>
            <a:gdLst>
              <a:gd name="T0" fmla="*/ 0 w 2490"/>
              <a:gd name="T1" fmla="*/ 1287 h 1287"/>
              <a:gd name="T2" fmla="*/ 2490 w 2490"/>
              <a:gd name="T3" fmla="*/ 1287 h 1287"/>
              <a:gd name="T4" fmla="*/ 0 w 2490"/>
              <a:gd name="T5" fmla="*/ 1073 h 1287"/>
              <a:gd name="T6" fmla="*/ 2490 w 2490"/>
              <a:gd name="T7" fmla="*/ 1073 h 1287"/>
              <a:gd name="T8" fmla="*/ 0 w 2490"/>
              <a:gd name="T9" fmla="*/ 857 h 1287"/>
              <a:gd name="T10" fmla="*/ 2490 w 2490"/>
              <a:gd name="T11" fmla="*/ 857 h 1287"/>
              <a:gd name="T12" fmla="*/ 0 w 2490"/>
              <a:gd name="T13" fmla="*/ 643 h 1287"/>
              <a:gd name="T14" fmla="*/ 2490 w 2490"/>
              <a:gd name="T15" fmla="*/ 643 h 1287"/>
              <a:gd name="T16" fmla="*/ 0 w 2490"/>
              <a:gd name="T17" fmla="*/ 429 h 1287"/>
              <a:gd name="T18" fmla="*/ 2490 w 2490"/>
              <a:gd name="T19" fmla="*/ 429 h 1287"/>
              <a:gd name="T20" fmla="*/ 0 w 2490"/>
              <a:gd name="T21" fmla="*/ 214 h 1287"/>
              <a:gd name="T22" fmla="*/ 2490 w 2490"/>
              <a:gd name="T23" fmla="*/ 214 h 1287"/>
              <a:gd name="T24" fmla="*/ 0 w 2490"/>
              <a:gd name="T25" fmla="*/ 0 h 1287"/>
              <a:gd name="T26" fmla="*/ 2490 w 2490"/>
              <a:gd name="T27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0" h="1287">
                <a:moveTo>
                  <a:pt x="0" y="1287"/>
                </a:moveTo>
                <a:lnTo>
                  <a:pt x="2490" y="1287"/>
                </a:lnTo>
                <a:moveTo>
                  <a:pt x="0" y="1073"/>
                </a:moveTo>
                <a:lnTo>
                  <a:pt x="2490" y="1073"/>
                </a:lnTo>
                <a:moveTo>
                  <a:pt x="0" y="857"/>
                </a:moveTo>
                <a:lnTo>
                  <a:pt x="2490" y="857"/>
                </a:lnTo>
                <a:moveTo>
                  <a:pt x="0" y="643"/>
                </a:moveTo>
                <a:lnTo>
                  <a:pt x="2490" y="643"/>
                </a:lnTo>
                <a:moveTo>
                  <a:pt x="0" y="429"/>
                </a:moveTo>
                <a:lnTo>
                  <a:pt x="2490" y="429"/>
                </a:lnTo>
                <a:moveTo>
                  <a:pt x="0" y="214"/>
                </a:moveTo>
                <a:lnTo>
                  <a:pt x="2490" y="214"/>
                </a:lnTo>
                <a:moveTo>
                  <a:pt x="0" y="0"/>
                </a:moveTo>
                <a:lnTo>
                  <a:pt x="2490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92708D-AF78-384D-89CD-34AAF81D2B7E}"/>
              </a:ext>
            </a:extLst>
          </p:cNvPr>
          <p:cNvSpPr/>
          <p:nvPr/>
        </p:nvSpPr>
        <p:spPr>
          <a:xfrm>
            <a:off x="1981113" y="2722168"/>
            <a:ext cx="3791594" cy="2864752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01FFECD-5728-8B78-0F0C-71B60276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203" y="5487275"/>
            <a:ext cx="93792" cy="1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srgbClr val="595959"/>
                </a:solidFill>
                <a:latin typeface="Barlow Condensed" panose="00000506000000000000" pitchFamily="2" charset="0"/>
              </a:rPr>
              <a:t>0</a:t>
            </a:r>
            <a:endParaRPr lang="de-DE" altLang="de-DE" sz="16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7FD4E2A-FCBA-DEF4-16A7-3EF82FBE3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010" y="4148272"/>
            <a:ext cx="85564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srgbClr val="595959"/>
                </a:solidFill>
                <a:latin typeface="Barlow Condensed" panose="00000506000000000000" pitchFamily="2" charset="0"/>
              </a:rPr>
              <a:t>3</a:t>
            </a:r>
            <a:endParaRPr lang="de-DE" altLang="de-DE" sz="16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8FC5766-2186-85B8-A2F3-A74CBE347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03" y="3263801"/>
            <a:ext cx="85564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prstClr val="black"/>
                </a:solidFill>
                <a:latin typeface="Barlow Condensed" panose="00000506000000000000" pitchFamily="2" charset="0"/>
              </a:rPr>
              <a:t>5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028D246-8EDD-ED8C-315C-4E3D4EE09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03" y="2821357"/>
            <a:ext cx="85564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srgbClr val="595959"/>
                </a:solidFill>
                <a:latin typeface="Barlow Condensed" panose="00000506000000000000" pitchFamily="2" charset="0"/>
              </a:rPr>
              <a:t>6</a:t>
            </a:r>
            <a:endParaRPr lang="de-DE" altLang="de-DE" sz="16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73F143C8-84D3-72F4-F3C0-EAE840CAA5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2917" y="3907167"/>
            <a:ext cx="1185227" cy="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dirty="0">
                <a:solidFill>
                  <a:srgbClr val="595959"/>
                </a:solidFill>
                <a:latin typeface="Barlow Condensed" panose="00000506000000000000" pitchFamily="2" charset="0"/>
              </a:rPr>
              <a:t>Mrd. Euro pro Jahr</a:t>
            </a:r>
            <a:endParaRPr lang="de-DE" altLang="de-DE" sz="28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7F3CCC-12AC-68F6-264B-936B3A638941}"/>
              </a:ext>
            </a:extLst>
          </p:cNvPr>
          <p:cNvSpPr txBox="1"/>
          <p:nvPr/>
        </p:nvSpPr>
        <p:spPr>
          <a:xfrm>
            <a:off x="7170820" y="5669142"/>
            <a:ext cx="144545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Förderung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Biomethananlagen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nach den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§§ 39j bis 39m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C601BA-B126-8041-D6B9-5D0BD5B910DD}"/>
              </a:ext>
            </a:extLst>
          </p:cNvPr>
          <p:cNvSpPr txBox="1"/>
          <p:nvPr/>
        </p:nvSpPr>
        <p:spPr>
          <a:xfrm>
            <a:off x="6266460" y="5677673"/>
            <a:ext cx="771723" cy="5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Förderung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nach den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§§ 39 bis 39i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1DF303E-C395-498B-152A-D565BFC72715}"/>
              </a:ext>
            </a:extLst>
          </p:cNvPr>
          <p:cNvSpPr txBox="1"/>
          <p:nvPr/>
        </p:nvSpPr>
        <p:spPr>
          <a:xfrm>
            <a:off x="8756367" y="5661987"/>
            <a:ext cx="13351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Förderung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Biogasanlagen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mit erhöhtem Aus-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schreibungsvolumen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7C6EDA0-6D5D-6415-547A-850DCF8C3077}"/>
              </a:ext>
            </a:extLst>
          </p:cNvPr>
          <p:cNvSpPr>
            <a:spLocks noEditPoints="1"/>
          </p:cNvSpPr>
          <p:nvPr/>
        </p:nvSpPr>
        <p:spPr bwMode="auto">
          <a:xfrm>
            <a:off x="1997536" y="2942414"/>
            <a:ext cx="3775170" cy="2650778"/>
          </a:xfrm>
          <a:custGeom>
            <a:avLst/>
            <a:gdLst>
              <a:gd name="T0" fmla="*/ 0 w 2490"/>
              <a:gd name="T1" fmla="*/ 1287 h 1287"/>
              <a:gd name="T2" fmla="*/ 2490 w 2490"/>
              <a:gd name="T3" fmla="*/ 1287 h 1287"/>
              <a:gd name="T4" fmla="*/ 0 w 2490"/>
              <a:gd name="T5" fmla="*/ 1073 h 1287"/>
              <a:gd name="T6" fmla="*/ 2490 w 2490"/>
              <a:gd name="T7" fmla="*/ 1073 h 1287"/>
              <a:gd name="T8" fmla="*/ 0 w 2490"/>
              <a:gd name="T9" fmla="*/ 857 h 1287"/>
              <a:gd name="T10" fmla="*/ 2490 w 2490"/>
              <a:gd name="T11" fmla="*/ 857 h 1287"/>
              <a:gd name="T12" fmla="*/ 0 w 2490"/>
              <a:gd name="T13" fmla="*/ 643 h 1287"/>
              <a:gd name="T14" fmla="*/ 2490 w 2490"/>
              <a:gd name="T15" fmla="*/ 643 h 1287"/>
              <a:gd name="T16" fmla="*/ 0 w 2490"/>
              <a:gd name="T17" fmla="*/ 429 h 1287"/>
              <a:gd name="T18" fmla="*/ 2490 w 2490"/>
              <a:gd name="T19" fmla="*/ 429 h 1287"/>
              <a:gd name="T20" fmla="*/ 0 w 2490"/>
              <a:gd name="T21" fmla="*/ 214 h 1287"/>
              <a:gd name="T22" fmla="*/ 2490 w 2490"/>
              <a:gd name="T23" fmla="*/ 214 h 1287"/>
              <a:gd name="T24" fmla="*/ 0 w 2490"/>
              <a:gd name="T25" fmla="*/ 0 h 1287"/>
              <a:gd name="T26" fmla="*/ 2490 w 2490"/>
              <a:gd name="T27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0" h="1287">
                <a:moveTo>
                  <a:pt x="0" y="1287"/>
                </a:moveTo>
                <a:lnTo>
                  <a:pt x="2490" y="1287"/>
                </a:lnTo>
                <a:moveTo>
                  <a:pt x="0" y="1073"/>
                </a:moveTo>
                <a:lnTo>
                  <a:pt x="2490" y="1073"/>
                </a:lnTo>
                <a:moveTo>
                  <a:pt x="0" y="857"/>
                </a:moveTo>
                <a:lnTo>
                  <a:pt x="2490" y="857"/>
                </a:lnTo>
                <a:moveTo>
                  <a:pt x="0" y="643"/>
                </a:moveTo>
                <a:lnTo>
                  <a:pt x="2490" y="643"/>
                </a:lnTo>
                <a:moveTo>
                  <a:pt x="0" y="429"/>
                </a:moveTo>
                <a:lnTo>
                  <a:pt x="2490" y="429"/>
                </a:lnTo>
                <a:moveTo>
                  <a:pt x="0" y="214"/>
                </a:moveTo>
                <a:lnTo>
                  <a:pt x="2490" y="214"/>
                </a:lnTo>
                <a:moveTo>
                  <a:pt x="0" y="0"/>
                </a:moveTo>
                <a:lnTo>
                  <a:pt x="2490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7193E9A5-6441-8A37-9564-88DEF713D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867" y="5593193"/>
            <a:ext cx="5297415" cy="0"/>
          </a:xfrm>
          <a:prstGeom prst="line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54AA3F6-9B59-19E7-321A-A4B3DFF5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759" y="3690727"/>
            <a:ext cx="1454593" cy="34880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Einspeisevergütung </a:t>
            </a:r>
            <a:b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0,98 </a:t>
            </a: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59B6859E-3036-67A8-9C77-E5FD9E261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977" y="3092043"/>
            <a:ext cx="1497375" cy="34880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Flexibilitätszuschlag </a:t>
            </a:r>
            <a:b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0,32 </a:t>
            </a: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853E5420-7B7A-ADEA-10CF-37B40F88D7D5}"/>
              </a:ext>
            </a:extLst>
          </p:cNvPr>
          <p:cNvSpPr/>
          <p:nvPr/>
        </p:nvSpPr>
        <p:spPr>
          <a:xfrm>
            <a:off x="6852820" y="4279420"/>
            <a:ext cx="1903547" cy="928267"/>
          </a:xfrm>
          <a:custGeom>
            <a:avLst/>
            <a:gdLst>
              <a:gd name="csX0" fmla="*/ 0 w 1832610"/>
              <a:gd name="csY0" fmla="*/ 1005840 h 1005840"/>
              <a:gd name="csX1" fmla="*/ 137160 w 1832610"/>
              <a:gd name="csY1" fmla="*/ 1005840 h 1005840"/>
              <a:gd name="csX2" fmla="*/ 403860 w 1832610"/>
              <a:gd name="csY2" fmla="*/ 0 h 1005840"/>
              <a:gd name="csX3" fmla="*/ 1832610 w 1832610"/>
              <a:gd name="csY3" fmla="*/ 0 h 1005840"/>
              <a:gd name="csX0" fmla="*/ 0 w 1927860"/>
              <a:gd name="csY0" fmla="*/ 1005840 h 1005840"/>
              <a:gd name="csX1" fmla="*/ 137160 w 1927860"/>
              <a:gd name="csY1" fmla="*/ 1005840 h 1005840"/>
              <a:gd name="csX2" fmla="*/ 403860 w 1927860"/>
              <a:gd name="csY2" fmla="*/ 0 h 1005840"/>
              <a:gd name="csX3" fmla="*/ 1927860 w 1927860"/>
              <a:gd name="csY3" fmla="*/ 0 h 10058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927860" h="1005840">
                <a:moveTo>
                  <a:pt x="0" y="1005840"/>
                </a:moveTo>
                <a:lnTo>
                  <a:pt x="137160" y="1005840"/>
                </a:lnTo>
                <a:lnTo>
                  <a:pt x="403860" y="0"/>
                </a:lnTo>
                <a:lnTo>
                  <a:pt x="1927860" y="0"/>
                </a:lnTo>
              </a:path>
            </a:pathLst>
          </a:custGeom>
          <a:noFill/>
          <a:ln w="9525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E942BB6F-F721-4D0D-B779-86A679AEB2EC}"/>
              </a:ext>
            </a:extLst>
          </p:cNvPr>
          <p:cNvSpPr/>
          <p:nvPr/>
        </p:nvSpPr>
        <p:spPr>
          <a:xfrm>
            <a:off x="6852821" y="3691305"/>
            <a:ext cx="1912443" cy="1363505"/>
          </a:xfrm>
          <a:custGeom>
            <a:avLst/>
            <a:gdLst>
              <a:gd name="csX0" fmla="*/ 0 w 1832610"/>
              <a:gd name="csY0" fmla="*/ 1005840 h 1005840"/>
              <a:gd name="csX1" fmla="*/ 137160 w 1832610"/>
              <a:gd name="csY1" fmla="*/ 1005840 h 1005840"/>
              <a:gd name="csX2" fmla="*/ 403860 w 1832610"/>
              <a:gd name="csY2" fmla="*/ 0 h 1005840"/>
              <a:gd name="csX3" fmla="*/ 1832610 w 1832610"/>
              <a:gd name="csY3" fmla="*/ 0 h 1005840"/>
              <a:gd name="csX0" fmla="*/ 0 w 2253737"/>
              <a:gd name="csY0" fmla="*/ 1005840 h 1005840"/>
              <a:gd name="csX1" fmla="*/ 137160 w 2253737"/>
              <a:gd name="csY1" fmla="*/ 1005840 h 1005840"/>
              <a:gd name="csX2" fmla="*/ 403860 w 2253737"/>
              <a:gd name="csY2" fmla="*/ 0 h 1005840"/>
              <a:gd name="csX3" fmla="*/ 2253737 w 2253737"/>
              <a:gd name="csY3" fmla="*/ 0 h 10058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253737" h="1005840">
                <a:moveTo>
                  <a:pt x="0" y="1005840"/>
                </a:moveTo>
                <a:lnTo>
                  <a:pt x="137160" y="1005840"/>
                </a:lnTo>
                <a:lnTo>
                  <a:pt x="403860" y="0"/>
                </a:lnTo>
                <a:lnTo>
                  <a:pt x="2253737" y="0"/>
                </a:lnTo>
              </a:path>
            </a:pathLst>
          </a:custGeom>
          <a:noFill/>
          <a:ln w="9525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A0A3516-6DA7-AE0D-D2A2-0634373A9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798" y="3080475"/>
            <a:ext cx="366939" cy="15696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b="1" dirty="0">
                <a:solidFill>
                  <a:srgbClr val="595959"/>
                </a:solidFill>
                <a:latin typeface="Barlow Condensed" panose="00000506000000000000" pitchFamily="2" charset="0"/>
              </a:rPr>
              <a:t>ist:</a:t>
            </a:r>
            <a:endParaRPr lang="de-DE" altLang="de-DE" b="1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C5CCCC49-F55F-153D-126B-C257DC647EAD}"/>
              </a:ext>
            </a:extLst>
          </p:cNvPr>
          <p:cNvGrpSpPr/>
          <p:nvPr/>
        </p:nvGrpSpPr>
        <p:grpSpPr>
          <a:xfrm>
            <a:off x="9038936" y="4088071"/>
            <a:ext cx="2564498" cy="1503446"/>
            <a:chOff x="9038936" y="4088071"/>
            <a:chExt cx="2564498" cy="1503446"/>
          </a:xfrm>
        </p:grpSpPr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602FC65A-CD9A-1DF2-8A15-684D30C35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4984" y="4185656"/>
              <a:ext cx="1548450" cy="48833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Einspeisevergütung +</a:t>
              </a:r>
              <a:b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</a:br>
              <a: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Marktprämie</a:t>
              </a:r>
              <a:b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</a:br>
              <a:r>
                <a:rPr lang="de-DE" altLang="de-DE" sz="24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3,4 </a:t>
              </a:r>
              <a:r>
                <a:rPr lang="de-DE" altLang="de-DE" sz="14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Mrd €/a</a:t>
              </a:r>
              <a:endParaRPr lang="de-DE" altLang="de-DE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892DCCE6-DC33-363D-4393-B9F54F89D148}"/>
                </a:ext>
              </a:extLst>
            </p:cNvPr>
            <p:cNvSpPr/>
            <p:nvPr/>
          </p:nvSpPr>
          <p:spPr>
            <a:xfrm flipV="1">
              <a:off x="9373021" y="4092667"/>
              <a:ext cx="2209674" cy="962142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24FF1A7-806F-1873-EC1C-A21B55C7AFCA}"/>
                </a:ext>
              </a:extLst>
            </p:cNvPr>
            <p:cNvSpPr/>
            <p:nvPr/>
          </p:nvSpPr>
          <p:spPr>
            <a:xfrm>
              <a:off x="9038936" y="4088071"/>
              <a:ext cx="336340" cy="1503446"/>
            </a:xfrm>
            <a:prstGeom prst="rect">
              <a:avLst/>
            </a:prstGeom>
            <a:solidFill>
              <a:srgbClr val="4EA72E">
                <a:lumMod val="50000"/>
              </a:srgbClr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A009FA3-8840-0401-4387-CBB7B9067531}"/>
              </a:ext>
            </a:extLst>
          </p:cNvPr>
          <p:cNvGrpSpPr/>
          <p:nvPr/>
        </p:nvGrpSpPr>
        <p:grpSpPr>
          <a:xfrm>
            <a:off x="9040238" y="3429000"/>
            <a:ext cx="2588561" cy="657396"/>
            <a:chOff x="9040238" y="3429000"/>
            <a:chExt cx="2588561" cy="657396"/>
          </a:xfrm>
        </p:grpSpPr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E09B88F-93DB-D988-7936-3B3971C2F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1424" y="3429000"/>
              <a:ext cx="1497375" cy="3488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Flexibilitätszuschlag </a:t>
              </a:r>
              <a:b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</a:br>
              <a:r>
                <a:rPr lang="de-DE" altLang="de-DE" sz="24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1,2 </a:t>
              </a:r>
              <a:r>
                <a:rPr lang="de-DE" altLang="de-DE" sz="14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Mrd €/a</a:t>
              </a:r>
              <a:endParaRPr lang="de-DE" altLang="de-DE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95FDA176-D3CF-5FFD-51C8-6619529961DB}"/>
                </a:ext>
              </a:extLst>
            </p:cNvPr>
            <p:cNvGrpSpPr/>
            <p:nvPr/>
          </p:nvGrpSpPr>
          <p:grpSpPr>
            <a:xfrm>
              <a:off x="9040238" y="3561377"/>
              <a:ext cx="2523683" cy="525019"/>
              <a:chOff x="9040238" y="3561377"/>
              <a:chExt cx="2523683" cy="525019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B96B093-D603-B1A0-3D75-C197427FE311}"/>
                  </a:ext>
                </a:extLst>
              </p:cNvPr>
              <p:cNvSpPr/>
              <p:nvPr/>
            </p:nvSpPr>
            <p:spPr>
              <a:xfrm flipV="1">
                <a:off x="9466916" y="3565206"/>
                <a:ext cx="2097005" cy="458668"/>
              </a:xfrm>
              <a:custGeom>
                <a:avLst/>
                <a:gdLst>
                  <a:gd name="csX0" fmla="*/ 0 w 1832610"/>
                  <a:gd name="csY0" fmla="*/ 1005840 h 1005840"/>
                  <a:gd name="csX1" fmla="*/ 137160 w 1832610"/>
                  <a:gd name="csY1" fmla="*/ 1005840 h 1005840"/>
                  <a:gd name="csX2" fmla="*/ 403860 w 1832610"/>
                  <a:gd name="csY2" fmla="*/ 0 h 1005840"/>
                  <a:gd name="csX3" fmla="*/ 1832610 w 1832610"/>
                  <a:gd name="csY3" fmla="*/ 0 h 1005840"/>
                  <a:gd name="csX0" fmla="*/ 0 w 1927860"/>
                  <a:gd name="csY0" fmla="*/ 1005840 h 1005840"/>
                  <a:gd name="csX1" fmla="*/ 137160 w 1927860"/>
                  <a:gd name="csY1" fmla="*/ 1005840 h 1005840"/>
                  <a:gd name="csX2" fmla="*/ 403860 w 1927860"/>
                  <a:gd name="csY2" fmla="*/ 0 h 1005840"/>
                  <a:gd name="csX3" fmla="*/ 1927860 w 1927860"/>
                  <a:gd name="csY3" fmla="*/ 0 h 10058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927860" h="1005840">
                    <a:moveTo>
                      <a:pt x="0" y="1005840"/>
                    </a:moveTo>
                    <a:lnTo>
                      <a:pt x="137160" y="1005840"/>
                    </a:lnTo>
                    <a:lnTo>
                      <a:pt x="403860" y="0"/>
                    </a:lnTo>
                    <a:lnTo>
                      <a:pt x="1927860" y="0"/>
                    </a:lnTo>
                  </a:path>
                </a:pathLst>
              </a:custGeom>
              <a:noFill/>
              <a:ln w="9525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B5586BA2-7127-2BBD-6872-660C9614E1E8}"/>
                  </a:ext>
                </a:extLst>
              </p:cNvPr>
              <p:cNvSpPr/>
              <p:nvPr/>
            </p:nvSpPr>
            <p:spPr>
              <a:xfrm>
                <a:off x="9040238" y="3561377"/>
                <a:ext cx="335037" cy="525019"/>
              </a:xfrm>
              <a:prstGeom prst="rect">
                <a:avLst/>
              </a:prstGeom>
              <a:solidFill>
                <a:srgbClr val="4EA72E">
                  <a:lumMod val="75000"/>
                </a:srgbClr>
              </a:solidFill>
              <a:ln w="6350" cap="flat" cmpd="sng" algn="ctr">
                <a:solidFill>
                  <a:srgbClr val="1A381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574C83A-50A9-FF38-AA3E-180C91203E37}"/>
              </a:ext>
            </a:extLst>
          </p:cNvPr>
          <p:cNvGrpSpPr/>
          <p:nvPr/>
        </p:nvGrpSpPr>
        <p:grpSpPr>
          <a:xfrm>
            <a:off x="7658472" y="4429823"/>
            <a:ext cx="336340" cy="1163840"/>
            <a:chOff x="5657851" y="3132902"/>
            <a:chExt cx="327660" cy="1691925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ECBF5E50-B50F-34AB-56B8-FF9860F0BC47}"/>
                </a:ext>
              </a:extLst>
            </p:cNvPr>
            <p:cNvSpPr/>
            <p:nvPr/>
          </p:nvSpPr>
          <p:spPr>
            <a:xfrm>
              <a:off x="5657851" y="3132902"/>
              <a:ext cx="327660" cy="1636369"/>
            </a:xfrm>
            <a:prstGeom prst="rect">
              <a:avLst/>
            </a:prstGeom>
            <a:noFill/>
            <a:ln w="6350" cap="flat" cmpd="sng" algn="ctr">
              <a:solidFill>
                <a:srgbClr val="1A381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CBFBC095-A18A-51C5-2A60-B9A54B9E787E}"/>
                </a:ext>
              </a:extLst>
            </p:cNvPr>
            <p:cNvSpPr/>
            <p:nvPr/>
          </p:nvSpPr>
          <p:spPr>
            <a:xfrm flipV="1">
              <a:off x="5657851" y="4779108"/>
              <a:ext cx="327660" cy="45719"/>
            </a:xfrm>
            <a:prstGeom prst="rect">
              <a:avLst/>
            </a:prstGeom>
            <a:solidFill>
              <a:srgbClr val="4EA72E">
                <a:lumMod val="50000"/>
              </a:srgbClr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4" name="Rectangle 27">
            <a:extLst>
              <a:ext uri="{FF2B5EF4-FFF2-40B4-BE49-F238E27FC236}">
                <a16:creationId xmlns:a16="http://schemas.microsoft.com/office/drawing/2014/main" id="{21D6425D-ADBD-21F6-CE8A-30423915E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586" y="4692774"/>
            <a:ext cx="878680" cy="23324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1,3 Mrd €/a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D940926E-7756-B09E-FC40-1C2211F02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510" y="5275920"/>
            <a:ext cx="1132081" cy="23480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0,002 Mrd €/a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512F026-EB86-1D4D-0BB8-370955F4E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824" y="3258213"/>
            <a:ext cx="773369" cy="26795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4,6 </a:t>
            </a: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9F190494-1273-4A76-DE14-E700E4131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233" y="3718333"/>
            <a:ext cx="87211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prstClr val="black"/>
                </a:solidFill>
                <a:latin typeface="Barlow Condensed" panose="00000506000000000000" pitchFamily="2" charset="0"/>
              </a:rPr>
              <a:t>4</a:t>
            </a:r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2AB4AF2E-0F70-C599-0A6A-0DEFFDB8B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210" y="5028713"/>
            <a:ext cx="54301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prstClr val="black"/>
                </a:solidFill>
                <a:latin typeface="Barlow Condensed" panose="00000506000000000000" pitchFamily="2" charset="0"/>
              </a:rPr>
              <a:t>1</a:t>
            </a: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30F53287-0BB1-3992-510B-A8E66834F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557" y="4590716"/>
            <a:ext cx="85564" cy="2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solidFill>
                  <a:prstClr val="black"/>
                </a:solidFill>
                <a:latin typeface="Barlow Condensed" panose="00000506000000000000" pitchFamily="2" charset="0"/>
              </a:rPr>
              <a:t>2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164EAA38-217C-5CF9-DD65-FF01ABDFF43D}"/>
              </a:ext>
            </a:extLst>
          </p:cNvPr>
          <p:cNvGrpSpPr/>
          <p:nvPr/>
        </p:nvGrpSpPr>
        <p:grpSpPr>
          <a:xfrm>
            <a:off x="6474438" y="4974882"/>
            <a:ext cx="338947" cy="616635"/>
            <a:chOff x="4504373" y="3951451"/>
            <a:chExt cx="330200" cy="840509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E7B2D10-D66E-73F6-4C66-B780191882D6}"/>
                </a:ext>
              </a:extLst>
            </p:cNvPr>
            <p:cNvSpPr/>
            <p:nvPr/>
          </p:nvSpPr>
          <p:spPr>
            <a:xfrm>
              <a:off x="4504373" y="4255975"/>
              <a:ext cx="327660" cy="535985"/>
            </a:xfrm>
            <a:prstGeom prst="rect">
              <a:avLst/>
            </a:prstGeom>
            <a:solidFill>
              <a:srgbClr val="4EA72E">
                <a:lumMod val="50000"/>
              </a:srgbClr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60A39C6D-5E32-98D7-E548-63572890BB40}"/>
                </a:ext>
              </a:extLst>
            </p:cNvPr>
            <p:cNvSpPr/>
            <p:nvPr/>
          </p:nvSpPr>
          <p:spPr>
            <a:xfrm>
              <a:off x="4506913" y="4010153"/>
              <a:ext cx="327660" cy="243144"/>
            </a:xfrm>
            <a:prstGeom prst="rect">
              <a:avLst/>
            </a:prstGeom>
            <a:solidFill>
              <a:srgbClr val="4EA72E">
                <a:lumMod val="75000"/>
              </a:srgbClr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E930D5BA-AF57-BEDF-AA06-A13E4F62C757}"/>
                </a:ext>
              </a:extLst>
            </p:cNvPr>
            <p:cNvSpPr/>
            <p:nvPr/>
          </p:nvSpPr>
          <p:spPr>
            <a:xfrm>
              <a:off x="4504373" y="3951451"/>
              <a:ext cx="327660" cy="828828"/>
            </a:xfrm>
            <a:prstGeom prst="rect">
              <a:avLst/>
            </a:prstGeom>
            <a:noFill/>
            <a:ln w="6350" cap="flat" cmpd="sng" algn="ctr">
              <a:solidFill>
                <a:srgbClr val="1A381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F9BD8C7-CCB6-F995-A181-F3ACBA26669B}"/>
              </a:ext>
            </a:extLst>
          </p:cNvPr>
          <p:cNvGrpSpPr/>
          <p:nvPr/>
        </p:nvGrpSpPr>
        <p:grpSpPr>
          <a:xfrm>
            <a:off x="1950056" y="2985098"/>
            <a:ext cx="4096323" cy="3056465"/>
            <a:chOff x="4056063" y="947104"/>
            <a:chExt cx="6707631" cy="4961016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EA0CE7F-17F6-D1BB-7440-E06FC25DB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5163" y="4584701"/>
              <a:ext cx="3349625" cy="585788"/>
            </a:xfrm>
            <a:custGeom>
              <a:avLst/>
              <a:gdLst>
                <a:gd name="T0" fmla="*/ 0 w 2110"/>
                <a:gd name="T1" fmla="*/ 0 h 369"/>
                <a:gd name="T2" fmla="*/ 351 w 2110"/>
                <a:gd name="T3" fmla="*/ 0 h 369"/>
                <a:gd name="T4" fmla="*/ 351 w 2110"/>
                <a:gd name="T5" fmla="*/ 369 h 369"/>
                <a:gd name="T6" fmla="*/ 0 w 2110"/>
                <a:gd name="T7" fmla="*/ 369 h 369"/>
                <a:gd name="T8" fmla="*/ 0 w 2110"/>
                <a:gd name="T9" fmla="*/ 0 h 369"/>
                <a:gd name="T10" fmla="*/ 879 w 2110"/>
                <a:gd name="T11" fmla="*/ 196 h 369"/>
                <a:gd name="T12" fmla="*/ 1230 w 2110"/>
                <a:gd name="T13" fmla="*/ 196 h 369"/>
                <a:gd name="T14" fmla="*/ 1230 w 2110"/>
                <a:gd name="T15" fmla="*/ 369 h 369"/>
                <a:gd name="T16" fmla="*/ 879 w 2110"/>
                <a:gd name="T17" fmla="*/ 369 h 369"/>
                <a:gd name="T18" fmla="*/ 879 w 2110"/>
                <a:gd name="T19" fmla="*/ 196 h 369"/>
                <a:gd name="T20" fmla="*/ 1758 w 2110"/>
                <a:gd name="T21" fmla="*/ 203 h 369"/>
                <a:gd name="T22" fmla="*/ 2110 w 2110"/>
                <a:gd name="T23" fmla="*/ 203 h 369"/>
                <a:gd name="T24" fmla="*/ 2110 w 2110"/>
                <a:gd name="T25" fmla="*/ 369 h 369"/>
                <a:gd name="T26" fmla="*/ 1758 w 2110"/>
                <a:gd name="T27" fmla="*/ 369 h 369"/>
                <a:gd name="T28" fmla="*/ 1758 w 2110"/>
                <a:gd name="T29" fmla="*/ 2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0" h="369">
                  <a:moveTo>
                    <a:pt x="0" y="0"/>
                  </a:moveTo>
                  <a:lnTo>
                    <a:pt x="351" y="0"/>
                  </a:lnTo>
                  <a:lnTo>
                    <a:pt x="351" y="369"/>
                  </a:lnTo>
                  <a:lnTo>
                    <a:pt x="0" y="369"/>
                  </a:lnTo>
                  <a:lnTo>
                    <a:pt x="0" y="0"/>
                  </a:lnTo>
                  <a:close/>
                  <a:moveTo>
                    <a:pt x="879" y="196"/>
                  </a:moveTo>
                  <a:lnTo>
                    <a:pt x="1230" y="196"/>
                  </a:lnTo>
                  <a:lnTo>
                    <a:pt x="1230" y="369"/>
                  </a:lnTo>
                  <a:lnTo>
                    <a:pt x="879" y="369"/>
                  </a:lnTo>
                  <a:lnTo>
                    <a:pt x="879" y="196"/>
                  </a:lnTo>
                  <a:close/>
                  <a:moveTo>
                    <a:pt x="1758" y="203"/>
                  </a:moveTo>
                  <a:lnTo>
                    <a:pt x="2110" y="203"/>
                  </a:lnTo>
                  <a:lnTo>
                    <a:pt x="2110" y="369"/>
                  </a:lnTo>
                  <a:lnTo>
                    <a:pt x="1758" y="369"/>
                  </a:lnTo>
                  <a:lnTo>
                    <a:pt x="1758" y="203"/>
                  </a:lnTo>
                  <a:close/>
                </a:path>
              </a:pathLst>
            </a:custGeom>
            <a:solidFill>
              <a:srgbClr val="4EA72E">
                <a:lumMod val="50000"/>
              </a:srgbClr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E9481D0A-E629-7E5F-F6DB-57BF96E494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5163" y="2019301"/>
              <a:ext cx="3349625" cy="2887663"/>
            </a:xfrm>
            <a:custGeom>
              <a:avLst/>
              <a:gdLst>
                <a:gd name="T0" fmla="*/ 0 w 2110"/>
                <a:gd name="T1" fmla="*/ 1267 h 1819"/>
                <a:gd name="T2" fmla="*/ 351 w 2110"/>
                <a:gd name="T3" fmla="*/ 1267 h 1819"/>
                <a:gd name="T4" fmla="*/ 351 w 2110"/>
                <a:gd name="T5" fmla="*/ 1616 h 1819"/>
                <a:gd name="T6" fmla="*/ 0 w 2110"/>
                <a:gd name="T7" fmla="*/ 1616 h 1819"/>
                <a:gd name="T8" fmla="*/ 0 w 2110"/>
                <a:gd name="T9" fmla="*/ 1267 h 1819"/>
                <a:gd name="T10" fmla="*/ 879 w 2110"/>
                <a:gd name="T11" fmla="*/ 244 h 1819"/>
                <a:gd name="T12" fmla="*/ 1230 w 2110"/>
                <a:gd name="T13" fmla="*/ 244 h 1819"/>
                <a:gd name="T14" fmla="*/ 1230 w 2110"/>
                <a:gd name="T15" fmla="*/ 1812 h 1819"/>
                <a:gd name="T16" fmla="*/ 879 w 2110"/>
                <a:gd name="T17" fmla="*/ 1812 h 1819"/>
                <a:gd name="T18" fmla="*/ 879 w 2110"/>
                <a:gd name="T19" fmla="*/ 244 h 1819"/>
                <a:gd name="T20" fmla="*/ 1758 w 2110"/>
                <a:gd name="T21" fmla="*/ 0 h 1819"/>
                <a:gd name="T22" fmla="*/ 2110 w 2110"/>
                <a:gd name="T23" fmla="*/ 0 h 1819"/>
                <a:gd name="T24" fmla="*/ 2110 w 2110"/>
                <a:gd name="T25" fmla="*/ 1819 h 1819"/>
                <a:gd name="T26" fmla="*/ 1758 w 2110"/>
                <a:gd name="T27" fmla="*/ 1819 h 1819"/>
                <a:gd name="T28" fmla="*/ 1758 w 2110"/>
                <a:gd name="T29" fmla="*/ 0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0" h="1819">
                  <a:moveTo>
                    <a:pt x="0" y="1267"/>
                  </a:moveTo>
                  <a:lnTo>
                    <a:pt x="351" y="1267"/>
                  </a:lnTo>
                  <a:lnTo>
                    <a:pt x="351" y="1616"/>
                  </a:lnTo>
                  <a:lnTo>
                    <a:pt x="0" y="1616"/>
                  </a:lnTo>
                  <a:lnTo>
                    <a:pt x="0" y="1267"/>
                  </a:lnTo>
                  <a:close/>
                  <a:moveTo>
                    <a:pt x="879" y="244"/>
                  </a:moveTo>
                  <a:lnTo>
                    <a:pt x="1230" y="244"/>
                  </a:lnTo>
                  <a:lnTo>
                    <a:pt x="1230" y="1812"/>
                  </a:lnTo>
                  <a:lnTo>
                    <a:pt x="879" y="1812"/>
                  </a:lnTo>
                  <a:lnTo>
                    <a:pt x="879" y="244"/>
                  </a:lnTo>
                  <a:close/>
                  <a:moveTo>
                    <a:pt x="1758" y="0"/>
                  </a:moveTo>
                  <a:lnTo>
                    <a:pt x="2110" y="0"/>
                  </a:lnTo>
                  <a:lnTo>
                    <a:pt x="2110" y="1819"/>
                  </a:lnTo>
                  <a:lnTo>
                    <a:pt x="1758" y="1819"/>
                  </a:lnTo>
                  <a:lnTo>
                    <a:pt x="1758" y="0"/>
                  </a:lnTo>
                  <a:close/>
                </a:path>
              </a:pathLst>
            </a:custGeom>
            <a:solidFill>
              <a:srgbClr val="4EA72E">
                <a:lumMod val="75000"/>
              </a:srgbClr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7563BD7F-CB5B-3C62-6055-C4CD50FBA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5163" y="1873251"/>
              <a:ext cx="3349625" cy="2157413"/>
            </a:xfrm>
            <a:custGeom>
              <a:avLst/>
              <a:gdLst>
                <a:gd name="T0" fmla="*/ 0 w 2110"/>
                <a:gd name="T1" fmla="*/ 1256 h 1359"/>
                <a:gd name="T2" fmla="*/ 351 w 2110"/>
                <a:gd name="T3" fmla="*/ 1256 h 1359"/>
                <a:gd name="T4" fmla="*/ 351 w 2110"/>
                <a:gd name="T5" fmla="*/ 1359 h 1359"/>
                <a:gd name="T6" fmla="*/ 0 w 2110"/>
                <a:gd name="T7" fmla="*/ 1359 h 1359"/>
                <a:gd name="T8" fmla="*/ 0 w 2110"/>
                <a:gd name="T9" fmla="*/ 1256 h 1359"/>
                <a:gd name="T10" fmla="*/ 879 w 2110"/>
                <a:gd name="T11" fmla="*/ 232 h 1359"/>
                <a:gd name="T12" fmla="*/ 1230 w 2110"/>
                <a:gd name="T13" fmla="*/ 232 h 1359"/>
                <a:gd name="T14" fmla="*/ 1230 w 2110"/>
                <a:gd name="T15" fmla="*/ 336 h 1359"/>
                <a:gd name="T16" fmla="*/ 879 w 2110"/>
                <a:gd name="T17" fmla="*/ 336 h 1359"/>
                <a:gd name="T18" fmla="*/ 879 w 2110"/>
                <a:gd name="T19" fmla="*/ 232 h 1359"/>
                <a:gd name="T20" fmla="*/ 1758 w 2110"/>
                <a:gd name="T21" fmla="*/ 0 h 1359"/>
                <a:gd name="T22" fmla="*/ 2110 w 2110"/>
                <a:gd name="T23" fmla="*/ 0 h 1359"/>
                <a:gd name="T24" fmla="*/ 2110 w 2110"/>
                <a:gd name="T25" fmla="*/ 92 h 1359"/>
                <a:gd name="T26" fmla="*/ 1758 w 2110"/>
                <a:gd name="T27" fmla="*/ 92 h 1359"/>
                <a:gd name="T28" fmla="*/ 1758 w 2110"/>
                <a:gd name="T29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0" h="1359">
                  <a:moveTo>
                    <a:pt x="0" y="1256"/>
                  </a:moveTo>
                  <a:lnTo>
                    <a:pt x="351" y="1256"/>
                  </a:lnTo>
                  <a:lnTo>
                    <a:pt x="351" y="1359"/>
                  </a:lnTo>
                  <a:lnTo>
                    <a:pt x="0" y="1359"/>
                  </a:lnTo>
                  <a:lnTo>
                    <a:pt x="0" y="1256"/>
                  </a:lnTo>
                  <a:close/>
                  <a:moveTo>
                    <a:pt x="879" y="232"/>
                  </a:moveTo>
                  <a:lnTo>
                    <a:pt x="1230" y="232"/>
                  </a:lnTo>
                  <a:lnTo>
                    <a:pt x="1230" y="336"/>
                  </a:lnTo>
                  <a:lnTo>
                    <a:pt x="879" y="336"/>
                  </a:lnTo>
                  <a:lnTo>
                    <a:pt x="879" y="232"/>
                  </a:lnTo>
                  <a:close/>
                  <a:moveTo>
                    <a:pt x="1758" y="0"/>
                  </a:moveTo>
                  <a:lnTo>
                    <a:pt x="2110" y="0"/>
                  </a:lnTo>
                  <a:lnTo>
                    <a:pt x="2110" y="92"/>
                  </a:lnTo>
                  <a:lnTo>
                    <a:pt x="1758" y="92"/>
                  </a:lnTo>
                  <a:lnTo>
                    <a:pt x="1758" y="0"/>
                  </a:lnTo>
                  <a:close/>
                </a:path>
              </a:pathLst>
            </a:custGeom>
            <a:solidFill>
              <a:srgbClr val="4B9F2D"/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48" name="Line 10">
              <a:extLst>
                <a:ext uri="{FF2B5EF4-FFF2-40B4-BE49-F238E27FC236}">
                  <a16:creationId xmlns:a16="http://schemas.microsoft.com/office/drawing/2014/main" id="{5236D2B1-9673-04C9-7F17-7F4E3D407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063" y="5170488"/>
              <a:ext cx="41878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4727B20C-EEB2-952C-9B70-49D5E997B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628" y="5225222"/>
              <a:ext cx="498465" cy="29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2022</a:t>
              </a:r>
            </a:p>
          </p:txBody>
        </p:sp>
        <p:sp>
          <p:nvSpPr>
            <p:cNvPr id="50" name="Rectangle 18">
              <a:extLst>
                <a:ext uri="{FF2B5EF4-FFF2-40B4-BE49-F238E27FC236}">
                  <a16:creationId xmlns:a16="http://schemas.microsoft.com/office/drawing/2014/main" id="{853F023B-388E-B294-F383-A0E7CC4F9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4505" y="5225222"/>
              <a:ext cx="501161" cy="29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2023</a:t>
              </a:r>
            </a:p>
          </p:txBody>
        </p:sp>
        <p:sp>
          <p:nvSpPr>
            <p:cNvPr id="51" name="Rectangle 19">
              <a:extLst>
                <a:ext uri="{FF2B5EF4-FFF2-40B4-BE49-F238E27FC236}">
                  <a16:creationId xmlns:a16="http://schemas.microsoft.com/office/drawing/2014/main" id="{273FA9FD-EDBB-915C-2FE6-5A8504EFF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613" y="5225222"/>
              <a:ext cx="501161" cy="29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2024</a:t>
              </a: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id="{3D420415-5339-0CD0-57CD-2F8631B05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5538788"/>
              <a:ext cx="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627A5B8F-F3B3-0F95-AD06-B79BB42A0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788" y="5538788"/>
              <a:ext cx="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967676EF-4776-54CF-995E-81F91C7AD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4801" y="5538788"/>
              <a:ext cx="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DD2E1DD5-61A0-9B74-A411-F1A5E7E4A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233" y="3614214"/>
              <a:ext cx="2736533" cy="99911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Einspeisevergütung</a:t>
              </a:r>
              <a:b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0,364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C17D4700-8578-951D-A1CB-6368006A9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2090" y="2114588"/>
              <a:ext cx="2251604" cy="99911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Marktprämie </a:t>
              </a:r>
              <a:b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4,018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BA72BA58-879B-4240-850A-87ABAD8BC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6670" y="947104"/>
              <a:ext cx="2291024" cy="84693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Flexibilitätskosten</a:t>
              </a:r>
              <a:b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alt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0,205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5A7511AA-BE13-D8A5-3289-E64986609ED3}"/>
                </a:ext>
              </a:extLst>
            </p:cNvPr>
            <p:cNvSpPr/>
            <p:nvPr/>
          </p:nvSpPr>
          <p:spPr>
            <a:xfrm>
              <a:off x="7970839" y="4673147"/>
              <a:ext cx="2239042" cy="242162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5180316-A9CA-851E-0F0E-79B219116849}"/>
                </a:ext>
              </a:extLst>
            </p:cNvPr>
            <p:cNvSpPr/>
            <p:nvPr/>
          </p:nvSpPr>
          <p:spPr>
            <a:xfrm flipV="1">
              <a:off x="7933088" y="2019297"/>
              <a:ext cx="2354756" cy="1136473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3CE34792-0987-B28C-5122-D556D53D19CF}"/>
                </a:ext>
              </a:extLst>
            </p:cNvPr>
            <p:cNvSpPr/>
            <p:nvPr/>
          </p:nvSpPr>
          <p:spPr>
            <a:xfrm flipV="1">
              <a:off x="7933088" y="1863319"/>
              <a:ext cx="2343618" cy="62904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E28FF1FA-2BC6-E043-0A6F-73414906E9FD}"/>
                </a:ext>
              </a:extLst>
            </p:cNvPr>
            <p:cNvCxnSpPr>
              <a:cxnSpLocks/>
            </p:cNvCxnSpPr>
            <p:nvPr/>
          </p:nvCxnSpPr>
          <p:spPr>
            <a:xfrm>
              <a:off x="4056063" y="5181300"/>
              <a:ext cx="418782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62" name="Rechteck 61">
            <a:extLst>
              <a:ext uri="{FF2B5EF4-FFF2-40B4-BE49-F238E27FC236}">
                <a16:creationId xmlns:a16="http://schemas.microsoft.com/office/drawing/2014/main" id="{83930795-E64A-B25B-E61B-0EAA1311DABE}"/>
              </a:ext>
            </a:extLst>
          </p:cNvPr>
          <p:cNvSpPr/>
          <p:nvPr/>
        </p:nvSpPr>
        <p:spPr>
          <a:xfrm>
            <a:off x="3035135" y="3722384"/>
            <a:ext cx="378783" cy="1866210"/>
          </a:xfrm>
          <a:prstGeom prst="rect">
            <a:avLst/>
          </a:prstGeom>
          <a:solidFill>
            <a:sysClr val="window" lastClr="FFFFFF">
              <a:alpha val="66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766D0B7F-71DD-9D1B-DD8A-3251282B3D27}"/>
              </a:ext>
            </a:extLst>
          </p:cNvPr>
          <p:cNvSpPr/>
          <p:nvPr/>
        </p:nvSpPr>
        <p:spPr>
          <a:xfrm>
            <a:off x="3912543" y="3503329"/>
            <a:ext cx="378783" cy="2085265"/>
          </a:xfrm>
          <a:prstGeom prst="rect">
            <a:avLst/>
          </a:prstGeom>
          <a:solidFill>
            <a:sysClr val="window" lastClr="FFFFFF">
              <a:alpha val="66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A440C896-DA7B-4552-055D-35BC933979C2}"/>
              </a:ext>
            </a:extLst>
          </p:cNvPr>
          <p:cNvSpPr/>
          <p:nvPr/>
        </p:nvSpPr>
        <p:spPr>
          <a:xfrm>
            <a:off x="2184932" y="4722178"/>
            <a:ext cx="378783" cy="866418"/>
          </a:xfrm>
          <a:prstGeom prst="rect">
            <a:avLst/>
          </a:prstGeom>
          <a:solidFill>
            <a:sysClr val="window" lastClr="FFFFFF">
              <a:alpha val="66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0DB5BF4-41FD-6C1B-810D-154B2B91DE8F}"/>
              </a:ext>
            </a:extLst>
          </p:cNvPr>
          <p:cNvSpPr txBox="1"/>
          <p:nvPr/>
        </p:nvSpPr>
        <p:spPr>
          <a:xfrm>
            <a:off x="6078039" y="2443377"/>
            <a:ext cx="1120564" cy="31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nach 2030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4790D250-6940-3DE3-27CC-55F0B7BE6752}"/>
              </a:ext>
            </a:extLst>
          </p:cNvPr>
          <p:cNvGrpSpPr/>
          <p:nvPr/>
        </p:nvGrpSpPr>
        <p:grpSpPr>
          <a:xfrm>
            <a:off x="8839462" y="2563230"/>
            <a:ext cx="2705687" cy="993023"/>
            <a:chOff x="8839462" y="2563230"/>
            <a:chExt cx="2705687" cy="993023"/>
          </a:xfrm>
        </p:grpSpPr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D456DF9D-45FC-D1AC-D535-831D94C23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979" y="2563230"/>
              <a:ext cx="1441429" cy="5621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Speicherkapazitäts-</a:t>
              </a:r>
              <a:b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</a:br>
              <a:r>
                <a:rPr lang="de-DE" altLang="de-DE" sz="1600" dirty="0" err="1">
                  <a:solidFill>
                    <a:srgbClr val="595959"/>
                  </a:solidFill>
                  <a:latin typeface="Barlow Condensed" panose="00000506000000000000" pitchFamily="2" charset="0"/>
                </a:rPr>
                <a:t>zuschlag</a:t>
              </a:r>
              <a: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 für 80 h</a:t>
              </a:r>
              <a:br>
                <a:rPr lang="de-DE" alt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</a:br>
              <a:r>
                <a:rPr lang="de-DE" altLang="de-DE" sz="24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0,7 </a:t>
              </a:r>
              <a:r>
                <a:rPr lang="de-DE" altLang="de-DE" sz="14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Mrd €/a</a:t>
              </a:r>
              <a:endParaRPr lang="de-DE" altLang="de-DE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3946A23-C98C-A709-3F14-00EE944836BF}"/>
                </a:ext>
              </a:extLst>
            </p:cNvPr>
            <p:cNvSpPr/>
            <p:nvPr/>
          </p:nvSpPr>
          <p:spPr>
            <a:xfrm flipV="1">
              <a:off x="9448144" y="3280200"/>
              <a:ext cx="2097005" cy="132817"/>
            </a:xfrm>
            <a:custGeom>
              <a:avLst/>
              <a:gdLst>
                <a:gd name="csX0" fmla="*/ 0 w 1832610"/>
                <a:gd name="csY0" fmla="*/ 1005840 h 1005840"/>
                <a:gd name="csX1" fmla="*/ 137160 w 1832610"/>
                <a:gd name="csY1" fmla="*/ 1005840 h 1005840"/>
                <a:gd name="csX2" fmla="*/ 403860 w 1832610"/>
                <a:gd name="csY2" fmla="*/ 0 h 1005840"/>
                <a:gd name="csX3" fmla="*/ 1832610 w 1832610"/>
                <a:gd name="csY3" fmla="*/ 0 h 1005840"/>
                <a:gd name="csX0" fmla="*/ 0 w 1927860"/>
                <a:gd name="csY0" fmla="*/ 1005840 h 1005840"/>
                <a:gd name="csX1" fmla="*/ 137160 w 1927860"/>
                <a:gd name="csY1" fmla="*/ 1005840 h 1005840"/>
                <a:gd name="csX2" fmla="*/ 403860 w 1927860"/>
                <a:gd name="csY2" fmla="*/ 0 h 1005840"/>
                <a:gd name="csX3" fmla="*/ 1927860 w 1927860"/>
                <a:gd name="csY3" fmla="*/ 0 h 10058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27860" h="1005840">
                  <a:moveTo>
                    <a:pt x="0" y="1005840"/>
                  </a:moveTo>
                  <a:lnTo>
                    <a:pt x="137160" y="1005840"/>
                  </a:lnTo>
                  <a:lnTo>
                    <a:pt x="403860" y="0"/>
                  </a:lnTo>
                  <a:lnTo>
                    <a:pt x="1927860" y="0"/>
                  </a:lnTo>
                </a:path>
              </a:pathLst>
            </a:custGeom>
            <a:noFill/>
            <a:ln w="952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88B44F89-915B-6ED5-A529-850A102C3247}"/>
                </a:ext>
              </a:extLst>
            </p:cNvPr>
            <p:cNvSpPr/>
            <p:nvPr/>
          </p:nvSpPr>
          <p:spPr>
            <a:xfrm>
              <a:off x="9040238" y="3273712"/>
              <a:ext cx="335037" cy="282541"/>
            </a:xfrm>
            <a:prstGeom prst="rect">
              <a:avLst/>
            </a:prstGeom>
            <a:solidFill>
              <a:srgbClr val="4B9F2D"/>
            </a:solidFill>
            <a:ln w="6350" cap="flat" cmpd="sng" algn="ctr">
              <a:solidFill>
                <a:srgbClr val="1A381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endParaRPr>
            </a:p>
          </p:txBody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C2983D0D-DD0F-C421-42EE-B0268A3E7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9462" y="2992131"/>
              <a:ext cx="878680" cy="23324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5,3 Mrd €/a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5E9B4C22-7D01-A690-854E-A6DE24E1E886}"/>
              </a:ext>
            </a:extLst>
          </p:cNvPr>
          <p:cNvSpPr txBox="1"/>
          <p:nvPr/>
        </p:nvSpPr>
        <p:spPr>
          <a:xfrm>
            <a:off x="2039115" y="2406821"/>
            <a:ext cx="1829759" cy="62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Förderung </a:t>
            </a:r>
            <a:b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Bestandsanlagen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44B4AA56-80EE-B13F-B345-59B59049A2E4}"/>
              </a:ext>
            </a:extLst>
          </p:cNvPr>
          <p:cNvSpPr txBox="1"/>
          <p:nvPr/>
        </p:nvSpPr>
        <p:spPr>
          <a:xfrm>
            <a:off x="1642073" y="112474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en-US" dirty="0">
              <a:latin typeface="Barlow Condensed" panose="00000506000000000000" pitchFamily="2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E4B764B5-A314-60BB-FC6A-108BB45D362C}"/>
              </a:ext>
            </a:extLst>
          </p:cNvPr>
          <p:cNvSpPr txBox="1"/>
          <p:nvPr/>
        </p:nvSpPr>
        <p:spPr>
          <a:xfrm>
            <a:off x="1659883" y="1010652"/>
            <a:ext cx="6393487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Die </a:t>
            </a:r>
            <a:r>
              <a:rPr lang="en-US" sz="2000" dirty="0" err="1">
                <a:latin typeface="Barlow Condensed" panose="00000506000000000000" pitchFamily="2" charset="0"/>
              </a:rPr>
              <a:t>Förderung</a:t>
            </a:r>
            <a:r>
              <a:rPr lang="en-US" sz="2000" dirty="0">
                <a:latin typeface="Barlow Condensed" panose="00000506000000000000" pitchFamily="2" charset="0"/>
              </a:rPr>
              <a:t> der </a:t>
            </a:r>
            <a:r>
              <a:rPr lang="en-US" sz="2000" dirty="0" err="1">
                <a:latin typeface="Barlow Condensed" panose="00000506000000000000" pitchFamily="2" charset="0"/>
              </a:rPr>
              <a:t>Bestandsanlagen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kostet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derzeit</a:t>
            </a:r>
            <a:r>
              <a:rPr lang="en-US" sz="2000" dirty="0">
                <a:latin typeface="Barlow Condensed" panose="00000506000000000000" pitchFamily="2" charset="0"/>
              </a:rPr>
              <a:t> ca. 4 Mrd € pro Jahr</a:t>
            </a: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Mit den </a:t>
            </a:r>
            <a:r>
              <a:rPr lang="en-US" sz="2000" dirty="0" err="1">
                <a:latin typeface="Barlow Condensed" panose="00000506000000000000" pitchFamily="2" charset="0"/>
              </a:rPr>
              <a:t>bisher</a:t>
            </a:r>
            <a:r>
              <a:rPr lang="en-US" sz="2000" dirty="0">
                <a:latin typeface="Barlow Condensed" panose="00000506000000000000" pitchFamily="2" charset="0"/>
              </a:rPr>
              <a:t> für die 2. </a:t>
            </a:r>
            <a:r>
              <a:rPr lang="en-US" sz="2000" dirty="0" err="1">
                <a:latin typeface="Barlow Condensed" panose="00000506000000000000" pitchFamily="2" charset="0"/>
              </a:rPr>
              <a:t>Förderphase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bezuschlagen</a:t>
            </a:r>
            <a:r>
              <a:rPr lang="en-US" sz="2000" dirty="0">
                <a:latin typeface="Barlow Condensed" panose="00000506000000000000" pitchFamily="2" charset="0"/>
              </a:rPr>
              <a:t> Anlagen </a:t>
            </a:r>
            <a:r>
              <a:rPr lang="en-US" sz="2000" dirty="0" err="1">
                <a:latin typeface="Barlow Condensed" panose="00000506000000000000" pitchFamily="2" charset="0"/>
              </a:rPr>
              <a:t>reduzieren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sich</a:t>
            </a:r>
            <a:r>
              <a:rPr lang="en-US" sz="2000" dirty="0">
                <a:latin typeface="Barlow Condensed" panose="00000506000000000000" pitchFamily="2" charset="0"/>
              </a:rPr>
              <a:t> die Kosten auf 1,3 Mrd. € </a:t>
            </a: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Barlow Condensed" panose="00000506000000000000" pitchFamily="2" charset="0"/>
              </a:rPr>
              <a:t>Bislang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wird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nur</a:t>
            </a:r>
            <a:r>
              <a:rPr lang="en-US" sz="2000" dirty="0">
                <a:latin typeface="Barlow Condensed" panose="00000506000000000000" pitchFamily="2" charset="0"/>
              </a:rPr>
              <a:t> der </a:t>
            </a:r>
            <a:r>
              <a:rPr lang="en-US" sz="2000" dirty="0" err="1">
                <a:latin typeface="Barlow Condensed" panose="00000506000000000000" pitchFamily="2" charset="0"/>
              </a:rPr>
              <a:t>Zubau</a:t>
            </a:r>
            <a:r>
              <a:rPr lang="en-US" sz="2000" dirty="0">
                <a:latin typeface="Barlow Condensed" panose="00000506000000000000" pitchFamily="2" charset="0"/>
              </a:rPr>
              <a:t> von </a:t>
            </a:r>
            <a:r>
              <a:rPr lang="en-US" sz="2000" b="1" dirty="0" err="1">
                <a:latin typeface="Barlow Condensed" panose="00000506000000000000" pitchFamily="2" charset="0"/>
              </a:rPr>
              <a:t>Leistung</a:t>
            </a:r>
            <a:r>
              <a:rPr lang="en-US" sz="2000" dirty="0">
                <a:latin typeface="Barlow Condensed" panose="00000506000000000000" pitchFamily="2" charset="0"/>
              </a:rPr>
              <a:t>, nicht der </a:t>
            </a:r>
            <a:r>
              <a:rPr lang="en-US" sz="2000" dirty="0" err="1">
                <a:latin typeface="Barlow Condensed" panose="00000506000000000000" pitchFamily="2" charset="0"/>
              </a:rPr>
              <a:t>Zubau</a:t>
            </a:r>
            <a:r>
              <a:rPr lang="en-US" sz="2000" dirty="0">
                <a:latin typeface="Barlow Condensed" panose="00000506000000000000" pitchFamily="2" charset="0"/>
              </a:rPr>
              <a:t> von </a:t>
            </a:r>
            <a:r>
              <a:rPr lang="en-US" sz="2000" b="1" dirty="0" err="1">
                <a:latin typeface="Barlow Condensed" panose="00000506000000000000" pitchFamily="2" charset="0"/>
              </a:rPr>
              <a:t>Speicherdauer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gefördert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Eine </a:t>
            </a:r>
            <a:r>
              <a:rPr lang="en-US" sz="2000" dirty="0" err="1">
                <a:latin typeface="Barlow Condensed" panose="00000506000000000000" pitchFamily="2" charset="0"/>
              </a:rPr>
              <a:t>vierfache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Überbauung</a:t>
            </a:r>
            <a:r>
              <a:rPr lang="en-US" sz="2000" dirty="0">
                <a:latin typeface="Barlow Condensed" panose="00000506000000000000" pitchFamily="2" charset="0"/>
              </a:rPr>
              <a:t> auf 12,6 </a:t>
            </a:r>
            <a:r>
              <a:rPr lang="en-US" sz="2000" dirty="0" err="1">
                <a:latin typeface="Barlow Condensed" panose="00000506000000000000" pitchFamily="2" charset="0"/>
              </a:rPr>
              <a:t>GW</a:t>
            </a:r>
            <a:r>
              <a:rPr lang="en-US" sz="2000" baseline="-25000" dirty="0" err="1">
                <a:latin typeface="Barlow Condensed" panose="00000506000000000000" pitchFamily="2" charset="0"/>
              </a:rPr>
              <a:t>el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steigert</a:t>
            </a:r>
            <a:r>
              <a:rPr lang="en-US" sz="2000" dirty="0">
                <a:latin typeface="Barlow Condensed" panose="00000506000000000000" pitchFamily="2" charset="0"/>
              </a:rPr>
              <a:t> die Kosten auf maximal ca.  5 Mrd €</a:t>
            </a:r>
          </a:p>
        </p:txBody>
      </p:sp>
    </p:spTree>
    <p:extLst>
      <p:ext uri="{BB962C8B-B14F-4D97-AF65-F5344CB8AC3E}">
        <p14:creationId xmlns:p14="http://schemas.microsoft.com/office/powerpoint/2010/main" val="34237066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BEC6-7D76-682A-2C87-F08C06B36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B1936A-EDFC-C72D-E983-C3DCA6A2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13509" r="6956" b="30276"/>
          <a:stretch/>
        </p:blipFill>
        <p:spPr bwMode="auto">
          <a:xfrm>
            <a:off x="-544726" y="-214952"/>
            <a:ext cx="12728759" cy="70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EAE0197-8501-01EB-2FFC-94FEB72FFC74}"/>
              </a:ext>
            </a:extLst>
          </p:cNvPr>
          <p:cNvSpPr txBox="1"/>
          <p:nvPr/>
        </p:nvSpPr>
        <p:spPr>
          <a:xfrm>
            <a:off x="491797" y="57426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SemiBold" panose="00000706000000000000" pitchFamily="2" charset="0"/>
              </a:rPr>
              <a:t>Fazit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6D805C9-0566-3407-F3AD-5847C6B64527}"/>
              </a:ext>
            </a:extLst>
          </p:cNvPr>
          <p:cNvGrpSpPr/>
          <p:nvPr/>
        </p:nvGrpSpPr>
        <p:grpSpPr>
          <a:xfrm>
            <a:off x="2790090" y="1038390"/>
            <a:ext cx="9395508" cy="2033354"/>
            <a:chOff x="2790090" y="1038390"/>
            <a:chExt cx="9395508" cy="203335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C4C8200-682A-7980-E7F1-0DFA70024E4D}"/>
                </a:ext>
              </a:extLst>
            </p:cNvPr>
            <p:cNvSpPr/>
            <p:nvPr/>
          </p:nvSpPr>
          <p:spPr>
            <a:xfrm>
              <a:off x="3689821" y="1038390"/>
              <a:ext cx="8494213" cy="948013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Zur Besicherung von Wind und Sonne braucht Deutschland erhebliche Reserveleistungen – und das schon sehr bald  </a:t>
              </a: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A9BBC2C-D26D-D64D-3996-2DD2DFAAD34B}"/>
                </a:ext>
              </a:extLst>
            </p:cNvPr>
            <p:cNvSpPr/>
            <p:nvPr/>
          </p:nvSpPr>
          <p:spPr>
            <a:xfrm>
              <a:off x="2790090" y="1120781"/>
              <a:ext cx="1152128" cy="727456"/>
            </a:xfrm>
            <a:prstGeom prst="ellipse">
              <a:avLst/>
            </a:prstGeom>
            <a:solidFill>
              <a:srgbClr val="35540F">
                <a:alpha val="92000"/>
              </a:srgb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1.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1C9F594-32D7-B1C5-A31E-C0F525F5567E}"/>
                </a:ext>
              </a:extLst>
            </p:cNvPr>
            <p:cNvSpPr/>
            <p:nvPr/>
          </p:nvSpPr>
          <p:spPr>
            <a:xfrm>
              <a:off x="3691387" y="2191842"/>
              <a:ext cx="8494211" cy="879902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Die EU möchte von fossilen Gasen unabhängig werden, um die Versorgungssicherheit zu verbessern – warum nicht auch Berlin?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B4248F6-D01A-27C7-7BF3-2FD37029C0F7}"/>
                </a:ext>
              </a:extLst>
            </p:cNvPr>
            <p:cNvSpPr/>
            <p:nvPr/>
          </p:nvSpPr>
          <p:spPr>
            <a:xfrm>
              <a:off x="2790090" y="2211197"/>
              <a:ext cx="1152128" cy="727456"/>
            </a:xfrm>
            <a:prstGeom prst="ellipse">
              <a:avLst/>
            </a:prstGeom>
            <a:solidFill>
              <a:srgbClr val="35540F">
                <a:alpha val="92000"/>
              </a:srgb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2.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25B0274-FB5D-7E67-55C5-7C79B75A071E}"/>
              </a:ext>
            </a:extLst>
          </p:cNvPr>
          <p:cNvGrpSpPr/>
          <p:nvPr/>
        </p:nvGrpSpPr>
        <p:grpSpPr>
          <a:xfrm>
            <a:off x="2818727" y="3214048"/>
            <a:ext cx="9366870" cy="1002721"/>
            <a:chOff x="2818727" y="3214048"/>
            <a:chExt cx="9366870" cy="1002721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B63C02B5-3D3D-F78B-0AD4-4CF395CB9BE5}"/>
                </a:ext>
              </a:extLst>
            </p:cNvPr>
            <p:cNvSpPr/>
            <p:nvPr/>
          </p:nvSpPr>
          <p:spPr>
            <a:xfrm>
              <a:off x="3691386" y="3214048"/>
              <a:ext cx="8494211" cy="1002721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Der Beitrag von Biogasanlagen zur Reservekapazität und Versorgungssicherheit ist noch viel zu wenig genutzt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919E43D-45B0-D8C0-B916-D7A5B70B037B}"/>
                </a:ext>
              </a:extLst>
            </p:cNvPr>
            <p:cNvSpPr/>
            <p:nvPr/>
          </p:nvSpPr>
          <p:spPr>
            <a:xfrm>
              <a:off x="2818727" y="3275829"/>
              <a:ext cx="1152128" cy="727456"/>
            </a:xfrm>
            <a:prstGeom prst="ellipse">
              <a:avLst/>
            </a:prstGeom>
            <a:solidFill>
              <a:srgbClr val="35540F">
                <a:alpha val="92000"/>
              </a:srgb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3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42899-5646-03CD-E854-EF7B559A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D9790A09-F9CC-78D2-1C1B-0758F054583E}"/>
              </a:ext>
            </a:extLst>
          </p:cNvPr>
          <p:cNvSpPr txBox="1">
            <a:spLocks/>
          </p:cNvSpPr>
          <p:nvPr/>
        </p:nvSpPr>
        <p:spPr>
          <a:xfrm>
            <a:off x="2279576" y="1628800"/>
            <a:ext cx="9912424" cy="20494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Symbol" pitchFamily="18" charset="2"/>
              <a:buChar char="·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6938" indent="-896938"/>
            <a:r>
              <a:rPr lang="de-DE" sz="8000" dirty="0">
                <a:solidFill>
                  <a:srgbClr val="3F738D"/>
                </a:solidFill>
                <a:latin typeface="Barlow Condensed" panose="00000506000000000000" pitchFamily="2" charset="0"/>
              </a:rPr>
              <a:t>4. 	</a:t>
            </a:r>
            <a:r>
              <a:rPr lang="de-DE" sz="36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Was unsere Volkswirtschaft mit Biogas gewinnt</a:t>
            </a: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„</a:t>
            </a:r>
            <a:r>
              <a:rPr lang="de-DE" sz="2800" dirty="0" err="1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Flexzuschläge</a:t>
            </a: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“ im Vergleich </a:t>
            </a: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Warum uns fossiles Gas noch sehr viel teurer kommen könnte </a:t>
            </a:r>
          </a:p>
          <a:p>
            <a:pPr marL="895350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</a:pPr>
            <a:endParaRPr lang="de-DE" sz="2800" dirty="0">
              <a:solidFill>
                <a:prstClr val="black"/>
              </a:solidFill>
              <a:effectLst/>
              <a:latin typeface="Barlow Condensed" panose="00000506000000000000" pitchFamily="2" charset="0"/>
            </a:endParaRP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endParaRPr lang="de-DE" sz="2800" dirty="0">
              <a:solidFill>
                <a:prstClr val="black"/>
              </a:solidFill>
              <a:effectLst/>
              <a:latin typeface="Barlow Condensed" panose="00000506000000000000" pitchFamily="2" charset="0"/>
            </a:endParaRPr>
          </a:p>
          <a:p>
            <a:pPr marL="714375" indent="-176213">
              <a:spcBef>
                <a:spcPts val="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endParaRPr lang="de-DE" sz="2800" dirty="0">
              <a:solidFill>
                <a:prstClr val="black"/>
              </a:solidFill>
              <a:effectLst/>
              <a:latin typeface="Barlow Condensed" panose="00000506000000000000" pitchFamily="2" charset="0"/>
            </a:endParaRPr>
          </a:p>
          <a:p>
            <a:pPr marL="533030" indent="-533030">
              <a:buAutoNum type="arabicPeriod"/>
            </a:pPr>
            <a:endParaRPr lang="de-DE" sz="40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8B147E-A36E-107B-2BFC-434BA07E3C40}"/>
              </a:ext>
            </a:extLst>
          </p:cNvPr>
          <p:cNvSpPr/>
          <p:nvPr/>
        </p:nvSpPr>
        <p:spPr>
          <a:xfrm>
            <a:off x="0" y="2489117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Der Nutzen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hteck 142">
            <a:extLst>
              <a:ext uri="{FF2B5EF4-FFF2-40B4-BE49-F238E27FC236}">
                <a16:creationId xmlns:a16="http://schemas.microsoft.com/office/drawing/2014/main" id="{07669948-47C7-5632-B1B8-1145A865AD6B}"/>
              </a:ext>
            </a:extLst>
          </p:cNvPr>
          <p:cNvSpPr/>
          <p:nvPr/>
        </p:nvSpPr>
        <p:spPr>
          <a:xfrm>
            <a:off x="4151784" y="548680"/>
            <a:ext cx="7889618" cy="4907906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128">
            <a:extLst>
              <a:ext uri="{FF2B5EF4-FFF2-40B4-BE49-F238E27FC236}">
                <a16:creationId xmlns:a16="http://schemas.microsoft.com/office/drawing/2014/main" id="{19089585-EDE5-631C-A685-84728810BD3B}"/>
              </a:ext>
            </a:extLst>
          </p:cNvPr>
          <p:cNvSpPr/>
          <p:nvPr/>
        </p:nvSpPr>
        <p:spPr>
          <a:xfrm rot="20412029">
            <a:off x="8293099" y="3585562"/>
            <a:ext cx="2104905" cy="117419"/>
          </a:xfrm>
          <a:custGeom>
            <a:avLst/>
            <a:gdLst>
              <a:gd name="csX0" fmla="*/ 0 w 2186030"/>
              <a:gd name="csY0" fmla="*/ 0 h 154449"/>
              <a:gd name="csX1" fmla="*/ 2186030 w 2186030"/>
              <a:gd name="csY1" fmla="*/ 0 h 154449"/>
              <a:gd name="csX2" fmla="*/ 2186030 w 2186030"/>
              <a:gd name="csY2" fmla="*/ 154449 h 154449"/>
              <a:gd name="csX3" fmla="*/ 0 w 2186030"/>
              <a:gd name="csY3" fmla="*/ 154449 h 154449"/>
              <a:gd name="csX4" fmla="*/ 0 w 2186030"/>
              <a:gd name="csY4" fmla="*/ 0 h 154449"/>
              <a:gd name="csX0" fmla="*/ 14809 w 2200839"/>
              <a:gd name="csY0" fmla="*/ 0 h 154449"/>
              <a:gd name="csX1" fmla="*/ 2200839 w 2200839"/>
              <a:gd name="csY1" fmla="*/ 0 h 154449"/>
              <a:gd name="csX2" fmla="*/ 2200839 w 2200839"/>
              <a:gd name="csY2" fmla="*/ 154449 h 154449"/>
              <a:gd name="csX3" fmla="*/ 14809 w 2200839"/>
              <a:gd name="csY3" fmla="*/ 154449 h 154449"/>
              <a:gd name="csX4" fmla="*/ 14809 w 2200839"/>
              <a:gd name="csY4" fmla="*/ 0 h 154449"/>
              <a:gd name="csX0" fmla="*/ 24798 w 2210828"/>
              <a:gd name="csY0" fmla="*/ 0 h 154449"/>
              <a:gd name="csX1" fmla="*/ 2210828 w 2210828"/>
              <a:gd name="csY1" fmla="*/ 0 h 154449"/>
              <a:gd name="csX2" fmla="*/ 2210828 w 2210828"/>
              <a:gd name="csY2" fmla="*/ 154449 h 154449"/>
              <a:gd name="csX3" fmla="*/ 24798 w 2210828"/>
              <a:gd name="csY3" fmla="*/ 154449 h 154449"/>
              <a:gd name="csX4" fmla="*/ 24798 w 2210828"/>
              <a:gd name="csY4" fmla="*/ 0 h 154449"/>
              <a:gd name="csX0" fmla="*/ 28195 w 2214225"/>
              <a:gd name="csY0" fmla="*/ 0 h 154449"/>
              <a:gd name="csX1" fmla="*/ 2214225 w 2214225"/>
              <a:gd name="csY1" fmla="*/ 0 h 154449"/>
              <a:gd name="csX2" fmla="*/ 2214225 w 2214225"/>
              <a:gd name="csY2" fmla="*/ 154449 h 154449"/>
              <a:gd name="csX3" fmla="*/ 28195 w 2214225"/>
              <a:gd name="csY3" fmla="*/ 154449 h 154449"/>
              <a:gd name="csX4" fmla="*/ 28195 w 2214225"/>
              <a:gd name="csY4" fmla="*/ 0 h 154449"/>
              <a:gd name="csX0" fmla="*/ 28195 w 2227938"/>
              <a:gd name="csY0" fmla="*/ 0 h 154449"/>
              <a:gd name="csX1" fmla="*/ 2214225 w 2227938"/>
              <a:gd name="csY1" fmla="*/ 0 h 154449"/>
              <a:gd name="csX2" fmla="*/ 2214225 w 2227938"/>
              <a:gd name="csY2" fmla="*/ 154449 h 154449"/>
              <a:gd name="csX3" fmla="*/ 28195 w 2227938"/>
              <a:gd name="csY3" fmla="*/ 154449 h 154449"/>
              <a:gd name="csX4" fmla="*/ 28195 w 2227938"/>
              <a:gd name="csY4" fmla="*/ 0 h 154449"/>
              <a:gd name="csX0" fmla="*/ 28195 w 2236684"/>
              <a:gd name="csY0" fmla="*/ 0 h 154449"/>
              <a:gd name="csX1" fmla="*/ 2214225 w 2236684"/>
              <a:gd name="csY1" fmla="*/ 0 h 154449"/>
              <a:gd name="csX2" fmla="*/ 2214225 w 2236684"/>
              <a:gd name="csY2" fmla="*/ 154449 h 154449"/>
              <a:gd name="csX3" fmla="*/ 28195 w 2236684"/>
              <a:gd name="csY3" fmla="*/ 154449 h 154449"/>
              <a:gd name="csX4" fmla="*/ 28195 w 2236684"/>
              <a:gd name="csY4" fmla="*/ 0 h 154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36684" h="154449">
                <a:moveTo>
                  <a:pt x="28195" y="0"/>
                </a:moveTo>
                <a:lnTo>
                  <a:pt x="2214225" y="0"/>
                </a:lnTo>
                <a:cubicBezTo>
                  <a:pt x="2243248" y="4257"/>
                  <a:pt x="2245080" y="113631"/>
                  <a:pt x="2214225" y="154449"/>
                </a:cubicBezTo>
                <a:lnTo>
                  <a:pt x="28195" y="154449"/>
                </a:lnTo>
                <a:cubicBezTo>
                  <a:pt x="-13901" y="147588"/>
                  <a:pt x="-4612" y="7033"/>
                  <a:pt x="28195" y="0"/>
                </a:cubicBez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6EC7089-86F4-A1A1-D9F6-5E8CC1DABF63}"/>
              </a:ext>
            </a:extLst>
          </p:cNvPr>
          <p:cNvGrpSpPr/>
          <p:nvPr/>
        </p:nvGrpSpPr>
        <p:grpSpPr>
          <a:xfrm>
            <a:off x="7909554" y="3637593"/>
            <a:ext cx="1627856" cy="1657914"/>
            <a:chOff x="5891707" y="4027501"/>
            <a:chExt cx="2141220" cy="21807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C5BB14A5-8D68-E8B9-25E1-62577AF6840C}"/>
                </a:ext>
              </a:extLst>
            </p:cNvPr>
            <p:cNvSpPr/>
            <p:nvPr/>
          </p:nvSpPr>
          <p:spPr>
            <a:xfrm>
              <a:off x="5891707" y="5182969"/>
              <a:ext cx="2141220" cy="734363"/>
            </a:xfrm>
            <a:custGeom>
              <a:avLst/>
              <a:gdLst>
                <a:gd name="csX0" fmla="*/ 0 w 2141220"/>
                <a:gd name="csY0" fmla="*/ 152400 h 693420"/>
                <a:gd name="csX1" fmla="*/ 441960 w 2141220"/>
                <a:gd name="csY1" fmla="*/ 693420 h 693420"/>
                <a:gd name="csX2" fmla="*/ 2141220 w 2141220"/>
                <a:gd name="csY2" fmla="*/ 518160 h 693420"/>
                <a:gd name="csX3" fmla="*/ 1501140 w 2141220"/>
                <a:gd name="csY3" fmla="*/ 0 h 693420"/>
                <a:gd name="csX4" fmla="*/ 0 w 2141220"/>
                <a:gd name="csY4" fmla="*/ 152400 h 693420"/>
                <a:gd name="csX0" fmla="*/ 0 w 2141220"/>
                <a:gd name="csY0" fmla="*/ 152400 h 734363"/>
                <a:gd name="csX1" fmla="*/ 462432 w 2141220"/>
                <a:gd name="csY1" fmla="*/ 734363 h 734363"/>
                <a:gd name="csX2" fmla="*/ 2141220 w 2141220"/>
                <a:gd name="csY2" fmla="*/ 518160 h 734363"/>
                <a:gd name="csX3" fmla="*/ 1501140 w 2141220"/>
                <a:gd name="csY3" fmla="*/ 0 h 734363"/>
                <a:gd name="csX4" fmla="*/ 0 w 2141220"/>
                <a:gd name="csY4" fmla="*/ 152400 h 7343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41220" h="734363">
                  <a:moveTo>
                    <a:pt x="0" y="152400"/>
                  </a:moveTo>
                  <a:lnTo>
                    <a:pt x="462432" y="734363"/>
                  </a:lnTo>
                  <a:lnTo>
                    <a:pt x="2141220" y="518160"/>
                  </a:lnTo>
                  <a:lnTo>
                    <a:pt x="1501140" y="0"/>
                  </a:lnTo>
                  <a:lnTo>
                    <a:pt x="0" y="15240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685104D9-6A97-6BA0-5012-7E42F28A98D0}"/>
                </a:ext>
              </a:extLst>
            </p:cNvPr>
            <p:cNvSpPr/>
            <p:nvPr/>
          </p:nvSpPr>
          <p:spPr>
            <a:xfrm>
              <a:off x="6433840" y="4027501"/>
              <a:ext cx="679615" cy="700838"/>
            </a:xfrm>
            <a:custGeom>
              <a:avLst/>
              <a:gdLst>
                <a:gd name="csX0" fmla="*/ 621030 w 621030"/>
                <a:gd name="csY0" fmla="*/ 140970 h 678180"/>
                <a:gd name="csX1" fmla="*/ 377190 w 621030"/>
                <a:gd name="csY1" fmla="*/ 0 h 678180"/>
                <a:gd name="csX2" fmla="*/ 0 w 621030"/>
                <a:gd name="csY2" fmla="*/ 99060 h 678180"/>
                <a:gd name="csX3" fmla="*/ 30480 w 621030"/>
                <a:gd name="csY3" fmla="*/ 521970 h 678180"/>
                <a:gd name="csX4" fmla="*/ 316230 w 621030"/>
                <a:gd name="csY4" fmla="*/ 678180 h 678180"/>
                <a:gd name="csX5" fmla="*/ 175260 w 621030"/>
                <a:gd name="csY5" fmla="*/ 217170 h 678180"/>
                <a:gd name="csX6" fmla="*/ 579120 w 621030"/>
                <a:gd name="csY6" fmla="*/ 106680 h 678180"/>
                <a:gd name="csX7" fmla="*/ 621030 w 621030"/>
                <a:gd name="csY7" fmla="*/ 140970 h 678180"/>
                <a:gd name="csX0" fmla="*/ 666784 w 666784"/>
                <a:gd name="csY0" fmla="*/ 140970 h 678180"/>
                <a:gd name="csX1" fmla="*/ 422944 w 666784"/>
                <a:gd name="csY1" fmla="*/ 0 h 678180"/>
                <a:gd name="csX2" fmla="*/ 45754 w 666784"/>
                <a:gd name="csY2" fmla="*/ 99060 h 678180"/>
                <a:gd name="csX3" fmla="*/ 76234 w 666784"/>
                <a:gd name="csY3" fmla="*/ 521970 h 678180"/>
                <a:gd name="csX4" fmla="*/ 361984 w 666784"/>
                <a:gd name="csY4" fmla="*/ 678180 h 678180"/>
                <a:gd name="csX5" fmla="*/ 221014 w 666784"/>
                <a:gd name="csY5" fmla="*/ 217170 h 678180"/>
                <a:gd name="csX6" fmla="*/ 624874 w 666784"/>
                <a:gd name="csY6" fmla="*/ 106680 h 678180"/>
                <a:gd name="csX7" fmla="*/ 666784 w 666784"/>
                <a:gd name="csY7" fmla="*/ 140970 h 678180"/>
                <a:gd name="csX0" fmla="*/ 666784 w 666784"/>
                <a:gd name="csY0" fmla="*/ 164825 h 702035"/>
                <a:gd name="csX1" fmla="*/ 422944 w 666784"/>
                <a:gd name="csY1" fmla="*/ 23855 h 702035"/>
                <a:gd name="csX2" fmla="*/ 45754 w 666784"/>
                <a:gd name="csY2" fmla="*/ 122915 h 702035"/>
                <a:gd name="csX3" fmla="*/ 76234 w 666784"/>
                <a:gd name="csY3" fmla="*/ 545825 h 702035"/>
                <a:gd name="csX4" fmla="*/ 361984 w 666784"/>
                <a:gd name="csY4" fmla="*/ 702035 h 702035"/>
                <a:gd name="csX5" fmla="*/ 221014 w 666784"/>
                <a:gd name="csY5" fmla="*/ 241025 h 702035"/>
                <a:gd name="csX6" fmla="*/ 624874 w 666784"/>
                <a:gd name="csY6" fmla="*/ 130535 h 702035"/>
                <a:gd name="csX7" fmla="*/ 666784 w 666784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50115 w 650115"/>
                <a:gd name="csY0" fmla="*/ 154087 h 691297"/>
                <a:gd name="csX1" fmla="*/ 406275 w 650115"/>
                <a:gd name="csY1" fmla="*/ 13117 h 691297"/>
                <a:gd name="csX2" fmla="*/ 29085 w 650115"/>
                <a:gd name="csY2" fmla="*/ 112177 h 691297"/>
                <a:gd name="csX3" fmla="*/ 70995 w 650115"/>
                <a:gd name="csY3" fmla="*/ 519847 h 691297"/>
                <a:gd name="csX4" fmla="*/ 345315 w 650115"/>
                <a:gd name="csY4" fmla="*/ 691297 h 691297"/>
                <a:gd name="csX5" fmla="*/ 204345 w 650115"/>
                <a:gd name="csY5" fmla="*/ 230287 h 691297"/>
                <a:gd name="csX6" fmla="*/ 650115 w 650115"/>
                <a:gd name="csY6" fmla="*/ 154087 h 691297"/>
                <a:gd name="csX0" fmla="*/ 670589 w 670589"/>
                <a:gd name="csY0" fmla="*/ 154087 h 691297"/>
                <a:gd name="csX1" fmla="*/ 426749 w 670589"/>
                <a:gd name="csY1" fmla="*/ 13117 h 691297"/>
                <a:gd name="csX2" fmla="*/ 49559 w 670589"/>
                <a:gd name="csY2" fmla="*/ 112177 h 691297"/>
                <a:gd name="csX3" fmla="*/ 91469 w 670589"/>
                <a:gd name="csY3" fmla="*/ 519847 h 691297"/>
                <a:gd name="csX4" fmla="*/ 365789 w 670589"/>
                <a:gd name="csY4" fmla="*/ 691297 h 691297"/>
                <a:gd name="csX5" fmla="*/ 224819 w 670589"/>
                <a:gd name="csY5" fmla="*/ 230287 h 691297"/>
                <a:gd name="csX6" fmla="*/ 670589 w 670589"/>
                <a:gd name="csY6" fmla="*/ 154087 h 691297"/>
                <a:gd name="csX0" fmla="*/ 671995 w 671995"/>
                <a:gd name="csY0" fmla="*/ 154087 h 691297"/>
                <a:gd name="csX1" fmla="*/ 428155 w 671995"/>
                <a:gd name="csY1" fmla="*/ 13117 h 691297"/>
                <a:gd name="csX2" fmla="*/ 50965 w 671995"/>
                <a:gd name="csY2" fmla="*/ 112177 h 691297"/>
                <a:gd name="csX3" fmla="*/ 92875 w 671995"/>
                <a:gd name="csY3" fmla="*/ 519847 h 691297"/>
                <a:gd name="csX4" fmla="*/ 367195 w 671995"/>
                <a:gd name="csY4" fmla="*/ 691297 h 691297"/>
                <a:gd name="csX5" fmla="*/ 226225 w 671995"/>
                <a:gd name="csY5" fmla="*/ 230287 h 691297"/>
                <a:gd name="csX6" fmla="*/ 671995 w 671995"/>
                <a:gd name="csY6" fmla="*/ 154087 h 691297"/>
                <a:gd name="csX0" fmla="*/ 671995 w 671995"/>
                <a:gd name="csY0" fmla="*/ 173417 h 710627"/>
                <a:gd name="csX1" fmla="*/ 428155 w 671995"/>
                <a:gd name="csY1" fmla="*/ 32447 h 710627"/>
                <a:gd name="csX2" fmla="*/ 50965 w 671995"/>
                <a:gd name="csY2" fmla="*/ 131507 h 710627"/>
                <a:gd name="csX3" fmla="*/ 92875 w 671995"/>
                <a:gd name="csY3" fmla="*/ 539177 h 710627"/>
                <a:gd name="csX4" fmla="*/ 367195 w 671995"/>
                <a:gd name="csY4" fmla="*/ 710627 h 710627"/>
                <a:gd name="csX5" fmla="*/ 226225 w 671995"/>
                <a:gd name="csY5" fmla="*/ 249617 h 710627"/>
                <a:gd name="csX6" fmla="*/ 671995 w 671995"/>
                <a:gd name="csY6" fmla="*/ 17341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59818 h 700838"/>
                <a:gd name="csX1" fmla="*/ 428155 w 679615"/>
                <a:gd name="csY1" fmla="*/ 22658 h 700838"/>
                <a:gd name="csX2" fmla="*/ 50965 w 679615"/>
                <a:gd name="csY2" fmla="*/ 121718 h 700838"/>
                <a:gd name="csX3" fmla="*/ 92875 w 679615"/>
                <a:gd name="csY3" fmla="*/ 529388 h 700838"/>
                <a:gd name="csX4" fmla="*/ 367195 w 679615"/>
                <a:gd name="csY4" fmla="*/ 700838 h 700838"/>
                <a:gd name="csX5" fmla="*/ 226225 w 679615"/>
                <a:gd name="csY5" fmla="*/ 239828 h 700838"/>
                <a:gd name="csX6" fmla="*/ 679615 w 679615"/>
                <a:gd name="csY6" fmla="*/ 159818 h 700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79615" h="700838">
                  <a:moveTo>
                    <a:pt x="679615" y="159818"/>
                  </a:moveTo>
                  <a:cubicBezTo>
                    <a:pt x="583095" y="93778"/>
                    <a:pt x="520865" y="65838"/>
                    <a:pt x="428155" y="22658"/>
                  </a:cubicBezTo>
                  <a:cubicBezTo>
                    <a:pt x="304330" y="-39572"/>
                    <a:pt x="106845" y="37263"/>
                    <a:pt x="50965" y="121718"/>
                  </a:cubicBezTo>
                  <a:cubicBezTo>
                    <a:pt x="-4915" y="206173"/>
                    <a:pt x="-43015" y="369368"/>
                    <a:pt x="92875" y="529388"/>
                  </a:cubicBezTo>
                  <a:lnTo>
                    <a:pt x="367195" y="700838"/>
                  </a:lnTo>
                  <a:cubicBezTo>
                    <a:pt x="163995" y="592888"/>
                    <a:pt x="174155" y="329998"/>
                    <a:pt x="226225" y="239828"/>
                  </a:cubicBezTo>
                  <a:cubicBezTo>
                    <a:pt x="278295" y="149658"/>
                    <a:pt x="458635" y="11863"/>
                    <a:pt x="679615" y="159818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7200000" scaled="0"/>
              <a:tileRect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5BF8B17B-BC74-089E-27F2-E1C89C9E1631}"/>
                </a:ext>
              </a:extLst>
            </p:cNvPr>
            <p:cNvSpPr/>
            <p:nvPr/>
          </p:nvSpPr>
          <p:spPr>
            <a:xfrm>
              <a:off x="6187363" y="4593181"/>
              <a:ext cx="609600" cy="1085088"/>
            </a:xfrm>
            <a:custGeom>
              <a:avLst/>
              <a:gdLst>
                <a:gd name="csX0" fmla="*/ 128016 w 518160"/>
                <a:gd name="csY0" fmla="*/ 1085088 h 1085088"/>
                <a:gd name="csX1" fmla="*/ 518160 w 518160"/>
                <a:gd name="csY1" fmla="*/ 121920 h 1085088"/>
                <a:gd name="csX2" fmla="*/ 298704 w 518160"/>
                <a:gd name="csY2" fmla="*/ 0 h 1085088"/>
                <a:gd name="csX3" fmla="*/ 0 w 518160"/>
                <a:gd name="csY3" fmla="*/ 944880 h 1085088"/>
                <a:gd name="csX4" fmla="*/ 128016 w 518160"/>
                <a:gd name="csY4" fmla="*/ 1085088 h 1085088"/>
                <a:gd name="csX0" fmla="*/ 219456 w 609600"/>
                <a:gd name="csY0" fmla="*/ 1085088 h 1085088"/>
                <a:gd name="csX1" fmla="*/ 609600 w 609600"/>
                <a:gd name="csY1" fmla="*/ 121920 h 1085088"/>
                <a:gd name="csX2" fmla="*/ 390144 w 609600"/>
                <a:gd name="csY2" fmla="*/ 0 h 1085088"/>
                <a:gd name="csX3" fmla="*/ 0 w 609600"/>
                <a:gd name="csY3" fmla="*/ 853440 h 1085088"/>
                <a:gd name="csX4" fmla="*/ 219456 w 609600"/>
                <a:gd name="csY4" fmla="*/ 1085088 h 10850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09600" h="1085088">
                  <a:moveTo>
                    <a:pt x="219456" y="1085088"/>
                  </a:moveTo>
                  <a:lnTo>
                    <a:pt x="609600" y="121920"/>
                  </a:lnTo>
                  <a:lnTo>
                    <a:pt x="390144" y="0"/>
                  </a:lnTo>
                  <a:lnTo>
                    <a:pt x="0" y="853440"/>
                  </a:lnTo>
                  <a:lnTo>
                    <a:pt x="219456" y="1085088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F351EF4E-F011-D2BA-70C6-56C442876DC4}"/>
                </a:ext>
              </a:extLst>
            </p:cNvPr>
            <p:cNvSpPr/>
            <p:nvPr/>
          </p:nvSpPr>
          <p:spPr>
            <a:xfrm>
              <a:off x="6409867" y="4664809"/>
              <a:ext cx="1226820" cy="1021080"/>
            </a:xfrm>
            <a:custGeom>
              <a:avLst/>
              <a:gdLst>
                <a:gd name="csX0" fmla="*/ 0 w 1295400"/>
                <a:gd name="csY0" fmla="*/ 1021080 h 1021080"/>
                <a:gd name="csX1" fmla="*/ 1295400 w 1295400"/>
                <a:gd name="csY1" fmla="*/ 975360 h 1021080"/>
                <a:gd name="csX2" fmla="*/ 693420 w 1295400"/>
                <a:gd name="csY2" fmla="*/ 0 h 1021080"/>
                <a:gd name="csX3" fmla="*/ 373380 w 1295400"/>
                <a:gd name="csY3" fmla="*/ 60960 h 1021080"/>
                <a:gd name="csX4" fmla="*/ 0 w 129540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73380 w 1226820"/>
                <a:gd name="csY3" fmla="*/ 60960 h 1021080"/>
                <a:gd name="csX4" fmla="*/ 0 w 122682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81000 w 1226820"/>
                <a:gd name="csY3" fmla="*/ 47625 h 1021080"/>
                <a:gd name="csX4" fmla="*/ 0 w 1226820"/>
                <a:gd name="csY4" fmla="*/ 1021080 h 1021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226820" h="1021080">
                  <a:moveTo>
                    <a:pt x="0" y="1021080"/>
                  </a:moveTo>
                  <a:lnTo>
                    <a:pt x="1226820" y="876300"/>
                  </a:lnTo>
                  <a:lnTo>
                    <a:pt x="693420" y="0"/>
                  </a:lnTo>
                  <a:lnTo>
                    <a:pt x="381000" y="47625"/>
                  </a:lnTo>
                  <a:lnTo>
                    <a:pt x="0" y="102108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1F1F3E5A-A0F5-D4F9-C23B-C555D2A19CCF}"/>
                </a:ext>
              </a:extLst>
            </p:cNvPr>
            <p:cNvSpPr/>
            <p:nvPr/>
          </p:nvSpPr>
          <p:spPr>
            <a:xfrm>
              <a:off x="5895574" y="5341624"/>
              <a:ext cx="457200" cy="866633"/>
            </a:xfrm>
            <a:custGeom>
              <a:avLst/>
              <a:gdLst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7200 w 457200"/>
                <a:gd name="csY3" fmla="*/ 532263 h 866633"/>
                <a:gd name="csX4" fmla="*/ 0 w 457200"/>
                <a:gd name="csY4" fmla="*/ 0 h 866633"/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0376 w 457200"/>
                <a:gd name="csY3" fmla="*/ 573206 h 866633"/>
                <a:gd name="csX4" fmla="*/ 0 w 457200"/>
                <a:gd name="csY4" fmla="*/ 0 h 866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57200" h="866633">
                  <a:moveTo>
                    <a:pt x="0" y="0"/>
                  </a:moveTo>
                  <a:lnTo>
                    <a:pt x="0" y="266132"/>
                  </a:lnTo>
                  <a:lnTo>
                    <a:pt x="457200" y="866633"/>
                  </a:lnTo>
                  <a:lnTo>
                    <a:pt x="450376" y="57320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721AB45C-8945-6B6A-0748-CD52D2CAB021}"/>
                </a:ext>
              </a:extLst>
            </p:cNvPr>
            <p:cNvSpPr/>
            <p:nvPr/>
          </p:nvSpPr>
          <p:spPr>
            <a:xfrm>
              <a:off x="6345950" y="5703290"/>
              <a:ext cx="1685498" cy="504967"/>
            </a:xfrm>
            <a:custGeom>
              <a:avLst/>
              <a:gdLst>
                <a:gd name="csX0" fmla="*/ 13648 w 1685498"/>
                <a:gd name="csY0" fmla="*/ 156949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13648 w 1685498"/>
                <a:gd name="csY4" fmla="*/ 156949 h 504967"/>
                <a:gd name="csX0" fmla="*/ 6825 w 1685498"/>
                <a:gd name="csY0" fmla="*/ 204716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6825 w 1685498"/>
                <a:gd name="csY4" fmla="*/ 204716 h 5049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5498" h="504967">
                  <a:moveTo>
                    <a:pt x="6825" y="204716"/>
                  </a:moveTo>
                  <a:lnTo>
                    <a:pt x="1685498" y="0"/>
                  </a:lnTo>
                  <a:lnTo>
                    <a:pt x="1685498" y="266131"/>
                  </a:lnTo>
                  <a:lnTo>
                    <a:pt x="0" y="504967"/>
                  </a:lnTo>
                  <a:lnTo>
                    <a:pt x="6825" y="204716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7D9C7064-F523-3688-D831-EAFDC0DD047D}"/>
                </a:ext>
              </a:extLst>
            </p:cNvPr>
            <p:cNvSpPr/>
            <p:nvPr/>
          </p:nvSpPr>
          <p:spPr>
            <a:xfrm>
              <a:off x="6613862" y="4124553"/>
              <a:ext cx="614887" cy="614887"/>
            </a:xfrm>
            <a:prstGeom prst="ellipse">
              <a:avLst/>
            </a:pr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3E7D7614-0E06-6724-8960-9AC4AF4BACAA}"/>
              </a:ext>
            </a:extLst>
          </p:cNvPr>
          <p:cNvSpPr txBox="1"/>
          <p:nvPr/>
        </p:nvSpPr>
        <p:spPr>
          <a:xfrm>
            <a:off x="9736909" y="694473"/>
            <a:ext cx="927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Kosten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C4BA89-894D-61B9-A1BC-B00BF4C7D180}"/>
              </a:ext>
            </a:extLst>
          </p:cNvPr>
          <p:cNvSpPr txBox="1"/>
          <p:nvPr/>
        </p:nvSpPr>
        <p:spPr>
          <a:xfrm>
            <a:off x="5757012" y="701858"/>
            <a:ext cx="989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Nutzen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12" name="Rechteck 8">
            <a:extLst>
              <a:ext uri="{FF2B5EF4-FFF2-40B4-BE49-F238E27FC236}">
                <a16:creationId xmlns:a16="http://schemas.microsoft.com/office/drawing/2014/main" id="{826EFF1D-C85C-213F-F2B4-30971F4CA4C6}"/>
              </a:ext>
            </a:extLst>
          </p:cNvPr>
          <p:cNvSpPr/>
          <p:nvPr/>
        </p:nvSpPr>
        <p:spPr>
          <a:xfrm rot="20412029">
            <a:off x="6358818" y="4266922"/>
            <a:ext cx="2132606" cy="124417"/>
          </a:xfrm>
          <a:custGeom>
            <a:avLst/>
            <a:gdLst>
              <a:gd name="csX0" fmla="*/ 0 w 2456367"/>
              <a:gd name="csY0" fmla="*/ 0 h 154449"/>
              <a:gd name="csX1" fmla="*/ 2456367 w 2456367"/>
              <a:gd name="csY1" fmla="*/ 0 h 154449"/>
              <a:gd name="csX2" fmla="*/ 2456367 w 2456367"/>
              <a:gd name="csY2" fmla="*/ 154449 h 154449"/>
              <a:gd name="csX3" fmla="*/ 0 w 2456367"/>
              <a:gd name="csY3" fmla="*/ 154449 h 154449"/>
              <a:gd name="csX4" fmla="*/ 0 w 2456367"/>
              <a:gd name="csY4" fmla="*/ 0 h 154449"/>
              <a:gd name="csX0" fmla="*/ 0 w 2469830"/>
              <a:gd name="csY0" fmla="*/ 249 h 154698"/>
              <a:gd name="csX1" fmla="*/ 2456367 w 2469830"/>
              <a:gd name="csY1" fmla="*/ 249 h 154698"/>
              <a:gd name="csX2" fmla="*/ 2456367 w 2469830"/>
              <a:gd name="csY2" fmla="*/ 154698 h 154698"/>
              <a:gd name="csX3" fmla="*/ 0 w 2469830"/>
              <a:gd name="csY3" fmla="*/ 154698 h 154698"/>
              <a:gd name="csX4" fmla="*/ 0 w 2469830"/>
              <a:gd name="csY4" fmla="*/ 249 h 154698"/>
              <a:gd name="csX0" fmla="*/ 0 w 2482902"/>
              <a:gd name="csY0" fmla="*/ 177 h 154626"/>
              <a:gd name="csX1" fmla="*/ 2456367 w 2482902"/>
              <a:gd name="csY1" fmla="*/ 177 h 154626"/>
              <a:gd name="csX2" fmla="*/ 2456367 w 2482902"/>
              <a:gd name="csY2" fmla="*/ 154626 h 154626"/>
              <a:gd name="csX3" fmla="*/ 0 w 2482902"/>
              <a:gd name="csY3" fmla="*/ 154626 h 154626"/>
              <a:gd name="csX4" fmla="*/ 0 w 2482902"/>
              <a:gd name="csY4" fmla="*/ 177 h 1546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82902" h="154626">
                <a:moveTo>
                  <a:pt x="0" y="177"/>
                </a:moveTo>
                <a:lnTo>
                  <a:pt x="2456367" y="177"/>
                </a:lnTo>
                <a:cubicBezTo>
                  <a:pt x="2486660" y="-5968"/>
                  <a:pt x="2496496" y="150434"/>
                  <a:pt x="2456367" y="154626"/>
                </a:cubicBezTo>
                <a:lnTo>
                  <a:pt x="0" y="154626"/>
                </a:lnTo>
                <a:lnTo>
                  <a:pt x="0" y="177"/>
                </a:ln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660AA764-0E14-80C9-BEE0-51445AFA136A}"/>
              </a:ext>
            </a:extLst>
          </p:cNvPr>
          <p:cNvGrpSpPr/>
          <p:nvPr/>
        </p:nvGrpSpPr>
        <p:grpSpPr>
          <a:xfrm>
            <a:off x="5030334" y="3931440"/>
            <a:ext cx="2811767" cy="890746"/>
            <a:chOff x="5030334" y="3931440"/>
            <a:chExt cx="2811767" cy="890746"/>
          </a:xfrm>
        </p:grpSpPr>
        <p:sp>
          <p:nvSpPr>
            <p:cNvPr id="13" name="Rechteck 19">
              <a:extLst>
                <a:ext uri="{FF2B5EF4-FFF2-40B4-BE49-F238E27FC236}">
                  <a16:creationId xmlns:a16="http://schemas.microsoft.com/office/drawing/2014/main" id="{8AFDBEAF-89ED-6EB6-374C-F6D25E63C3A3}"/>
                </a:ext>
              </a:extLst>
            </p:cNvPr>
            <p:cNvSpPr/>
            <p:nvPr/>
          </p:nvSpPr>
          <p:spPr>
            <a:xfrm>
              <a:off x="6325984" y="4482848"/>
              <a:ext cx="149593" cy="339338"/>
            </a:xfrm>
            <a:custGeom>
              <a:avLst/>
              <a:gdLst>
                <a:gd name="csX0" fmla="*/ 0 w 196769"/>
                <a:gd name="csY0" fmla="*/ 0 h 376032"/>
                <a:gd name="csX1" fmla="*/ 196769 w 196769"/>
                <a:gd name="csY1" fmla="*/ 0 h 376032"/>
                <a:gd name="csX2" fmla="*/ 196769 w 196769"/>
                <a:gd name="csY2" fmla="*/ 376032 h 376032"/>
                <a:gd name="csX3" fmla="*/ 0 w 196769"/>
                <a:gd name="csY3" fmla="*/ 376032 h 376032"/>
                <a:gd name="csX4" fmla="*/ 0 w 196769"/>
                <a:gd name="csY4" fmla="*/ 0 h 376032"/>
                <a:gd name="csX0" fmla="*/ 0 w 196769"/>
                <a:gd name="csY0" fmla="*/ 0 h 392965"/>
                <a:gd name="csX1" fmla="*/ 196769 w 196769"/>
                <a:gd name="csY1" fmla="*/ 0 h 392965"/>
                <a:gd name="csX2" fmla="*/ 196769 w 196769"/>
                <a:gd name="csY2" fmla="*/ 376032 h 392965"/>
                <a:gd name="csX3" fmla="*/ 0 w 196769"/>
                <a:gd name="csY3" fmla="*/ 376032 h 392965"/>
                <a:gd name="csX4" fmla="*/ 0 w 196769"/>
                <a:gd name="csY4" fmla="*/ 0 h 392965"/>
                <a:gd name="csX0" fmla="*/ 0 w 196769"/>
                <a:gd name="csY0" fmla="*/ 0 h 415236"/>
                <a:gd name="csX1" fmla="*/ 196769 w 196769"/>
                <a:gd name="csY1" fmla="*/ 0 h 415236"/>
                <a:gd name="csX2" fmla="*/ 196769 w 196769"/>
                <a:gd name="csY2" fmla="*/ 376032 h 415236"/>
                <a:gd name="csX3" fmla="*/ 0 w 196769"/>
                <a:gd name="csY3" fmla="*/ 376032 h 415236"/>
                <a:gd name="csX4" fmla="*/ 0 w 196769"/>
                <a:gd name="csY4" fmla="*/ 0 h 415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6769" h="415236">
                  <a:moveTo>
                    <a:pt x="0" y="0"/>
                  </a:moveTo>
                  <a:lnTo>
                    <a:pt x="196769" y="0"/>
                  </a:lnTo>
                  <a:lnTo>
                    <a:pt x="196769" y="376032"/>
                  </a:lnTo>
                  <a:cubicBezTo>
                    <a:pt x="194044" y="414132"/>
                    <a:pt x="23680" y="440802"/>
                    <a:pt x="0" y="37603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0"/>
              <a:tileRect/>
            </a:gra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A09C343-F8AB-D734-A0FA-ED89F1C81BE6}"/>
                </a:ext>
              </a:extLst>
            </p:cNvPr>
            <p:cNvSpPr/>
            <p:nvPr/>
          </p:nvSpPr>
          <p:spPr>
            <a:xfrm>
              <a:off x="5030334" y="3931440"/>
              <a:ext cx="2811767" cy="593864"/>
            </a:xfrm>
            <a:prstGeom prst="ellipse">
              <a:avLst/>
            </a:pr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2549BBC-17A3-B0AE-CF39-D76BBF57F32F}"/>
                </a:ext>
              </a:extLst>
            </p:cNvPr>
            <p:cNvSpPr/>
            <p:nvPr/>
          </p:nvSpPr>
          <p:spPr>
            <a:xfrm>
              <a:off x="5030334" y="3944984"/>
              <a:ext cx="2811767" cy="393737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DC313416-B808-696C-AD65-E63B5B193D6F}"/>
              </a:ext>
            </a:extLst>
          </p:cNvPr>
          <p:cNvGrpSpPr/>
          <p:nvPr/>
        </p:nvGrpSpPr>
        <p:grpSpPr>
          <a:xfrm>
            <a:off x="9193205" y="2730709"/>
            <a:ext cx="2218099" cy="667434"/>
            <a:chOff x="9193205" y="2730709"/>
            <a:chExt cx="2218099" cy="667434"/>
          </a:xfrm>
        </p:grpSpPr>
        <p:sp>
          <p:nvSpPr>
            <p:cNvPr id="152" name="Rechteck 19">
              <a:extLst>
                <a:ext uri="{FF2B5EF4-FFF2-40B4-BE49-F238E27FC236}">
                  <a16:creationId xmlns:a16="http://schemas.microsoft.com/office/drawing/2014/main" id="{78DCFA58-2E72-2B9D-4A15-01337602B12F}"/>
                </a:ext>
              </a:extLst>
            </p:cNvPr>
            <p:cNvSpPr/>
            <p:nvPr/>
          </p:nvSpPr>
          <p:spPr>
            <a:xfrm>
              <a:off x="10263880" y="3056711"/>
              <a:ext cx="149593" cy="341432"/>
            </a:xfrm>
            <a:custGeom>
              <a:avLst/>
              <a:gdLst>
                <a:gd name="csX0" fmla="*/ 0 w 196769"/>
                <a:gd name="csY0" fmla="*/ 0 h 376032"/>
                <a:gd name="csX1" fmla="*/ 196769 w 196769"/>
                <a:gd name="csY1" fmla="*/ 0 h 376032"/>
                <a:gd name="csX2" fmla="*/ 196769 w 196769"/>
                <a:gd name="csY2" fmla="*/ 376032 h 376032"/>
                <a:gd name="csX3" fmla="*/ 0 w 196769"/>
                <a:gd name="csY3" fmla="*/ 376032 h 376032"/>
                <a:gd name="csX4" fmla="*/ 0 w 196769"/>
                <a:gd name="csY4" fmla="*/ 0 h 376032"/>
                <a:gd name="csX0" fmla="*/ 0 w 196769"/>
                <a:gd name="csY0" fmla="*/ 0 h 392965"/>
                <a:gd name="csX1" fmla="*/ 196769 w 196769"/>
                <a:gd name="csY1" fmla="*/ 0 h 392965"/>
                <a:gd name="csX2" fmla="*/ 196769 w 196769"/>
                <a:gd name="csY2" fmla="*/ 376032 h 392965"/>
                <a:gd name="csX3" fmla="*/ 0 w 196769"/>
                <a:gd name="csY3" fmla="*/ 376032 h 392965"/>
                <a:gd name="csX4" fmla="*/ 0 w 196769"/>
                <a:gd name="csY4" fmla="*/ 0 h 392965"/>
                <a:gd name="csX0" fmla="*/ 0 w 196769"/>
                <a:gd name="csY0" fmla="*/ 0 h 415236"/>
                <a:gd name="csX1" fmla="*/ 196769 w 196769"/>
                <a:gd name="csY1" fmla="*/ 0 h 415236"/>
                <a:gd name="csX2" fmla="*/ 196769 w 196769"/>
                <a:gd name="csY2" fmla="*/ 376032 h 415236"/>
                <a:gd name="csX3" fmla="*/ 0 w 196769"/>
                <a:gd name="csY3" fmla="*/ 376032 h 415236"/>
                <a:gd name="csX4" fmla="*/ 0 w 196769"/>
                <a:gd name="csY4" fmla="*/ 0 h 415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6769" h="415236">
                  <a:moveTo>
                    <a:pt x="0" y="0"/>
                  </a:moveTo>
                  <a:lnTo>
                    <a:pt x="196769" y="0"/>
                  </a:lnTo>
                  <a:lnTo>
                    <a:pt x="196769" y="376032"/>
                  </a:lnTo>
                  <a:cubicBezTo>
                    <a:pt x="194044" y="414132"/>
                    <a:pt x="23680" y="440802"/>
                    <a:pt x="0" y="37603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0"/>
              <a:tileRect/>
            </a:gra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A02AF89-A46A-430F-5A6F-57A6DBE22D4C}"/>
                </a:ext>
              </a:extLst>
            </p:cNvPr>
            <p:cNvSpPr/>
            <p:nvPr/>
          </p:nvSpPr>
          <p:spPr>
            <a:xfrm>
              <a:off x="9193205" y="2730709"/>
              <a:ext cx="2218099" cy="468477"/>
            </a:xfrm>
            <a:prstGeom prst="ellipse">
              <a:avLst/>
            </a:pr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C3EBB16-338B-49F3-162D-65043180D4CA}"/>
                </a:ext>
              </a:extLst>
            </p:cNvPr>
            <p:cNvSpPr/>
            <p:nvPr/>
          </p:nvSpPr>
          <p:spPr>
            <a:xfrm>
              <a:off x="9193205" y="2741393"/>
              <a:ext cx="2218099" cy="310605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45984797-1A70-95ED-B990-72D876C2E1F5}"/>
              </a:ext>
            </a:extLst>
          </p:cNvPr>
          <p:cNvGrpSpPr/>
          <p:nvPr/>
        </p:nvGrpSpPr>
        <p:grpSpPr>
          <a:xfrm>
            <a:off x="8683624" y="994427"/>
            <a:ext cx="1550383" cy="1495541"/>
            <a:chOff x="8683624" y="994427"/>
            <a:chExt cx="1550383" cy="14955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7C5E5F-0CEB-3951-1F26-17D902B24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4454" y="994427"/>
              <a:ext cx="793487" cy="73866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Speicher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kapazitäts-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zuschlag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FA5297CD-38D1-0EE0-CA96-8909E8DFA09F}"/>
                </a:ext>
              </a:extLst>
            </p:cNvPr>
            <p:cNvSpPr/>
            <p:nvPr/>
          </p:nvSpPr>
          <p:spPr>
            <a:xfrm flipH="1">
              <a:off x="8683624" y="1756693"/>
              <a:ext cx="1550383" cy="733275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3318941 w 3318941"/>
                <a:gd name="csY0" fmla="*/ 0 h 1194292"/>
                <a:gd name="csX1" fmla="*/ 873760 w 3318941"/>
                <a:gd name="csY1" fmla="*/ 15732 h 1194292"/>
                <a:gd name="csX2" fmla="*/ 0 w 3318941"/>
                <a:gd name="csY2" fmla="*/ 1194292 h 1194292"/>
                <a:gd name="csX0" fmla="*/ 5234498 w 5234498"/>
                <a:gd name="csY0" fmla="*/ 0 h 1188035"/>
                <a:gd name="csX1" fmla="*/ 873760 w 5234498"/>
                <a:gd name="csY1" fmla="*/ 9475 h 1188035"/>
                <a:gd name="csX2" fmla="*/ 0 w 5234498"/>
                <a:gd name="csY2" fmla="*/ 1188035 h 11880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234498" h="1188035">
                  <a:moveTo>
                    <a:pt x="5234498" y="0"/>
                  </a:moveTo>
                  <a:lnTo>
                    <a:pt x="873760" y="9475"/>
                  </a:lnTo>
                  <a:lnTo>
                    <a:pt x="0" y="1188035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B9BF5E1D-3DF5-347F-3B22-10A622FCB734}"/>
              </a:ext>
            </a:extLst>
          </p:cNvPr>
          <p:cNvGrpSpPr/>
          <p:nvPr/>
        </p:nvGrpSpPr>
        <p:grpSpPr>
          <a:xfrm>
            <a:off x="9704019" y="2237608"/>
            <a:ext cx="422700" cy="703676"/>
            <a:chOff x="9704019" y="2237608"/>
            <a:chExt cx="422700" cy="703676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3F80047A-B2C7-BEC6-8890-B9CFE35D10EC}"/>
                </a:ext>
              </a:extLst>
            </p:cNvPr>
            <p:cNvGrpSpPr/>
            <p:nvPr/>
          </p:nvGrpSpPr>
          <p:grpSpPr>
            <a:xfrm>
              <a:off x="9704019" y="2237608"/>
              <a:ext cx="422700" cy="703676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5C649DEA-B54F-F46B-7045-39C01F717E6B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2929BB55-7508-97C1-C5A1-4DA25E6CA33C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1" name="Rechteck 26">
                <a:extLst>
                  <a:ext uri="{FF2B5EF4-FFF2-40B4-BE49-F238E27FC236}">
                    <a16:creationId xmlns:a16="http://schemas.microsoft.com/office/drawing/2014/main" id="{444D6A84-44FC-7FCD-6BE2-F28B06FC1929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B3D918C-AF18-C63D-6B9C-1C1A83F123DA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F7C633-B676-6064-9C78-3A0AC3EA141A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C8F0FC17-3852-AB58-CABD-C374D04C6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4463" y="253119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1,2</a:t>
              </a: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1BA0C0BB-7B4C-24CE-1BE2-F37BF3705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4463" y="2746393"/>
              <a:ext cx="27251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A7BD638C-9534-6236-A312-8478080A06D3}"/>
              </a:ext>
            </a:extLst>
          </p:cNvPr>
          <p:cNvGrpSpPr/>
          <p:nvPr/>
        </p:nvGrpSpPr>
        <p:grpSpPr>
          <a:xfrm>
            <a:off x="8449460" y="1778446"/>
            <a:ext cx="1473611" cy="490384"/>
            <a:chOff x="8449460" y="1778446"/>
            <a:chExt cx="1473611" cy="490384"/>
          </a:xfrm>
        </p:grpSpPr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0E0B7528-16F5-BA56-2C6A-F5426C26E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9460" y="1778446"/>
              <a:ext cx="1417055" cy="24622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Flexibilitätszuschlag</a:t>
              </a: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EE48BA0B-4108-D2FF-61E1-931A9A66F5BF}"/>
                </a:ext>
              </a:extLst>
            </p:cNvPr>
            <p:cNvGrpSpPr/>
            <p:nvPr/>
          </p:nvGrpSpPr>
          <p:grpSpPr>
            <a:xfrm>
              <a:off x="8458570" y="2017006"/>
              <a:ext cx="1464501" cy="251824"/>
              <a:chOff x="1549453" y="2448250"/>
              <a:chExt cx="1926495" cy="425554"/>
            </a:xfrm>
          </p:grpSpPr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2ADCAEE5-710A-8B82-3C43-6441EB93E7EF}"/>
                  </a:ext>
                </a:extLst>
              </p:cNvPr>
              <p:cNvSpPr/>
              <p:nvPr/>
            </p:nvSpPr>
            <p:spPr>
              <a:xfrm>
                <a:off x="3404524" y="2828085"/>
                <a:ext cx="71424" cy="4571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1EE1C340-3529-3808-8DFA-78389A7FADDC}"/>
                  </a:ext>
                </a:extLst>
              </p:cNvPr>
              <p:cNvSpPr/>
              <p:nvPr/>
            </p:nvSpPr>
            <p:spPr>
              <a:xfrm flipH="1">
                <a:off x="1549453" y="2448250"/>
                <a:ext cx="1862226" cy="385659"/>
              </a:xfrm>
              <a:custGeom>
                <a:avLst/>
                <a:gdLst>
                  <a:gd name="csX0" fmla="*/ 1971040 w 1971040"/>
                  <a:gd name="csY0" fmla="*/ 0 h 1178560"/>
                  <a:gd name="csX1" fmla="*/ 873760 w 1971040"/>
                  <a:gd name="csY1" fmla="*/ 0 h 1178560"/>
                  <a:gd name="csX2" fmla="*/ 0 w 1971040"/>
                  <a:gd name="csY2" fmla="*/ 1178560 h 1178560"/>
                  <a:gd name="csX0" fmla="*/ 3318941 w 3318941"/>
                  <a:gd name="csY0" fmla="*/ 0 h 1194292"/>
                  <a:gd name="csX1" fmla="*/ 873760 w 3318941"/>
                  <a:gd name="csY1" fmla="*/ 15732 h 1194292"/>
                  <a:gd name="csX2" fmla="*/ 0 w 3318941"/>
                  <a:gd name="csY2" fmla="*/ 1194292 h 11942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318941" h="1194292">
                    <a:moveTo>
                      <a:pt x="3318941" y="0"/>
                    </a:moveTo>
                    <a:lnTo>
                      <a:pt x="873760" y="15732"/>
                    </a:lnTo>
                    <a:lnTo>
                      <a:pt x="0" y="1194292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01839F37-D138-18A7-EA55-31939556EA88}"/>
              </a:ext>
            </a:extLst>
          </p:cNvPr>
          <p:cNvGrpSpPr/>
          <p:nvPr/>
        </p:nvGrpSpPr>
        <p:grpSpPr>
          <a:xfrm>
            <a:off x="10310316" y="2016288"/>
            <a:ext cx="550304" cy="916098"/>
            <a:chOff x="10310316" y="2016288"/>
            <a:chExt cx="550304" cy="916098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7BDCCE1D-DF35-2B6E-8FBA-60A0774912A9}"/>
                </a:ext>
              </a:extLst>
            </p:cNvPr>
            <p:cNvGrpSpPr/>
            <p:nvPr/>
          </p:nvGrpSpPr>
          <p:grpSpPr>
            <a:xfrm>
              <a:off x="10310316" y="2016288"/>
              <a:ext cx="550304" cy="916098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69F6D208-A2F7-C83A-A7AD-0AE7927930D6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A0C6DCFE-B61A-A6C5-B4B5-855AA4517773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6" name="Rechteck 26">
                <a:extLst>
                  <a:ext uri="{FF2B5EF4-FFF2-40B4-BE49-F238E27FC236}">
                    <a16:creationId xmlns:a16="http://schemas.microsoft.com/office/drawing/2014/main" id="{AE2ADF21-C0E2-E1D1-1813-CB6265EA748E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58D23E4D-4E1B-12CC-115F-9CA65C2320B6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FADFE63E-75EA-8979-4BB7-6458C3AD273D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160B3995-5436-66F8-FD79-6CA86D2A2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7499" y="2404094"/>
              <a:ext cx="3077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3,4</a:t>
              </a:r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EF65E01B-9738-B384-521C-8FDE68510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7749" y="2714237"/>
              <a:ext cx="34304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sp>
        <p:nvSpPr>
          <p:cNvPr id="144" name="Textfeld 143">
            <a:extLst>
              <a:ext uri="{FF2B5EF4-FFF2-40B4-BE49-F238E27FC236}">
                <a16:creationId xmlns:a16="http://schemas.microsoft.com/office/drawing/2014/main" id="{CEC226E5-3CD4-6579-6DA0-BB606DE9744C}"/>
              </a:ext>
            </a:extLst>
          </p:cNvPr>
          <p:cNvSpPr txBox="1"/>
          <p:nvPr/>
        </p:nvSpPr>
        <p:spPr bwMode="auto">
          <a:xfrm>
            <a:off x="1446724" y="414639"/>
            <a:ext cx="2748891" cy="24699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Kosten und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Nutzen der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Biogas-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förderung</a:t>
            </a:r>
            <a:endParaRPr lang="de-DE" sz="3600" dirty="0">
              <a:solidFill>
                <a:srgbClr val="3F738D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1737C26C-D0B9-AA97-8AA2-3712F779590E}"/>
              </a:ext>
            </a:extLst>
          </p:cNvPr>
          <p:cNvGrpSpPr/>
          <p:nvPr/>
        </p:nvGrpSpPr>
        <p:grpSpPr>
          <a:xfrm>
            <a:off x="10072931" y="2479239"/>
            <a:ext cx="316914" cy="527571"/>
            <a:chOff x="10072931" y="2479239"/>
            <a:chExt cx="316914" cy="527571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4E16B609-9AEB-5973-117D-C21B6A62A962}"/>
                </a:ext>
              </a:extLst>
            </p:cNvPr>
            <p:cNvGrpSpPr/>
            <p:nvPr/>
          </p:nvGrpSpPr>
          <p:grpSpPr>
            <a:xfrm>
              <a:off x="10072931" y="2479239"/>
              <a:ext cx="316914" cy="527571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50E306F3-D902-AF43-232F-1D0B72C46577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BABC65C0-89A9-3D0F-9DB2-A43A8D5A0F64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4" name="Rechteck 26">
                <a:extLst>
                  <a:ext uri="{FF2B5EF4-FFF2-40B4-BE49-F238E27FC236}">
                    <a16:creationId xmlns:a16="http://schemas.microsoft.com/office/drawing/2014/main" id="{83E9A299-7A18-5700-3F28-4CD2CF8726F2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0DB81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D56253D0-87CD-24A0-CE65-8CEF159AF335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B35C663-5538-4901-3C7D-72BC31D2C4CD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ED4BB560-5D99-B7DF-6C0C-37E1CA2A1B8D}"/>
                </a:ext>
              </a:extLst>
            </p:cNvPr>
            <p:cNvSpPr/>
            <p:nvPr/>
          </p:nvSpPr>
          <p:spPr>
            <a:xfrm>
              <a:off x="10204663" y="2490847"/>
              <a:ext cx="59216" cy="29506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B9495888-25BE-9820-9CD9-246F4B058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3575" y="2706600"/>
              <a:ext cx="1859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0,6</a:t>
              </a:r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6FE7C7E0-1E8F-182C-0A05-4D5653203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5081" y="2886903"/>
              <a:ext cx="20518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657C6ABF-A688-995D-C777-572E461512DD}"/>
              </a:ext>
            </a:extLst>
          </p:cNvPr>
          <p:cNvGrpSpPr/>
          <p:nvPr/>
        </p:nvGrpSpPr>
        <p:grpSpPr>
          <a:xfrm>
            <a:off x="10593570" y="1606178"/>
            <a:ext cx="1067371" cy="442641"/>
            <a:chOff x="10593570" y="1606178"/>
            <a:chExt cx="1067371" cy="442641"/>
          </a:xfrm>
        </p:grpSpPr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BBBD14C0-0C27-6525-DDB7-1C0508ED5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289" y="1606178"/>
              <a:ext cx="881652" cy="24622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Marktprämie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97BB2AD-54F6-0632-635E-49B06F2C9F2C}"/>
                </a:ext>
              </a:extLst>
            </p:cNvPr>
            <p:cNvSpPr/>
            <p:nvPr/>
          </p:nvSpPr>
          <p:spPr>
            <a:xfrm>
              <a:off x="10593570" y="2019313"/>
              <a:ext cx="59216" cy="29506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FB2BE36E-0243-496C-445C-F86345C0D312}"/>
                </a:ext>
              </a:extLst>
            </p:cNvPr>
            <p:cNvSpPr/>
            <p:nvPr/>
          </p:nvSpPr>
          <p:spPr>
            <a:xfrm>
              <a:off x="10622508" y="1868871"/>
              <a:ext cx="1038433" cy="179948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3318941 w 3318941"/>
                <a:gd name="csY0" fmla="*/ 0 h 1194292"/>
                <a:gd name="csX1" fmla="*/ 873760 w 3318941"/>
                <a:gd name="csY1" fmla="*/ 15732 h 1194292"/>
                <a:gd name="csX2" fmla="*/ 0 w 3318941"/>
                <a:gd name="csY2" fmla="*/ 1194292 h 1194292"/>
                <a:gd name="csX0" fmla="*/ 4770732 w 4770732"/>
                <a:gd name="csY0" fmla="*/ 0 h 1194292"/>
                <a:gd name="csX1" fmla="*/ 873760 w 4770732"/>
                <a:gd name="csY1" fmla="*/ 15732 h 1194292"/>
                <a:gd name="csX2" fmla="*/ 0 w 4770732"/>
                <a:gd name="csY2" fmla="*/ 1194292 h 11942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770732" h="1194292">
                  <a:moveTo>
                    <a:pt x="4770732" y="0"/>
                  </a:moveTo>
                  <a:lnTo>
                    <a:pt x="873760" y="15732"/>
                  </a:lnTo>
                  <a:lnTo>
                    <a:pt x="0" y="1194292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7" name="Textfeld 156">
            <a:extLst>
              <a:ext uri="{FF2B5EF4-FFF2-40B4-BE49-F238E27FC236}">
                <a16:creationId xmlns:a16="http://schemas.microsoft.com/office/drawing/2014/main" id="{10438A6D-B320-7078-0ACD-2AE2171A75C8}"/>
              </a:ext>
            </a:extLst>
          </p:cNvPr>
          <p:cNvSpPr txBox="1"/>
          <p:nvPr/>
        </p:nvSpPr>
        <p:spPr>
          <a:xfrm>
            <a:off x="335360" y="33085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Den Kosten von 5,3 Mrd € </a:t>
            </a:r>
            <a:r>
              <a:rPr lang="en-US" sz="2000" dirty="0" err="1">
                <a:latin typeface="Barlow Condensed" panose="00000506000000000000" pitchFamily="2" charset="0"/>
              </a:rPr>
              <a:t>stehen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nach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>
                <a:latin typeface="Barlow Condensed" panose="00000506000000000000" pitchFamily="2" charset="0"/>
              </a:rPr>
              <a:t>2030  </a:t>
            </a:r>
            <a:r>
              <a:rPr lang="en-US" sz="2000" dirty="0" err="1">
                <a:latin typeface="Barlow Condensed" panose="00000506000000000000" pitchFamily="2" charset="0"/>
              </a:rPr>
              <a:t>ein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Nutzen</a:t>
            </a:r>
            <a:r>
              <a:rPr lang="en-US" sz="2000" dirty="0">
                <a:latin typeface="Barlow Condensed" panose="00000506000000000000" pitchFamily="2" charset="0"/>
              </a:rPr>
              <a:t> von 7,8 Mrd Euro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 err="1">
                <a:latin typeface="Barlow Condensed" panose="00000506000000000000" pitchFamily="2" charset="0"/>
              </a:rPr>
              <a:t>entgegen</a:t>
            </a:r>
            <a:r>
              <a:rPr lang="en-US" sz="2000" dirty="0">
                <a:latin typeface="Barlow Condensed" panose="00000506000000000000" pitchFamily="2" charset="0"/>
              </a:rPr>
              <a:t>…</a:t>
            </a:r>
          </a:p>
        </p:txBody>
      </p:sp>
      <p:sp>
        <p:nvSpPr>
          <p:cNvPr id="160" name="Rechteck 159">
            <a:extLst>
              <a:ext uri="{FF2B5EF4-FFF2-40B4-BE49-F238E27FC236}">
                <a16:creationId xmlns:a16="http://schemas.microsoft.com/office/drawing/2014/main" id="{7B4133DE-710F-1640-1F78-80C9D7A2A3FF}"/>
              </a:ext>
            </a:extLst>
          </p:cNvPr>
          <p:cNvSpPr/>
          <p:nvPr/>
        </p:nvSpPr>
        <p:spPr>
          <a:xfrm>
            <a:off x="0" y="2489117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Der Nutzen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61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DE6F3-DAA2-2742-84C8-BF6D0F4A8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hteck 142">
            <a:extLst>
              <a:ext uri="{FF2B5EF4-FFF2-40B4-BE49-F238E27FC236}">
                <a16:creationId xmlns:a16="http://schemas.microsoft.com/office/drawing/2014/main" id="{73F83D7F-D79C-0266-62A8-E3F518AC4DBF}"/>
              </a:ext>
            </a:extLst>
          </p:cNvPr>
          <p:cNvSpPr/>
          <p:nvPr/>
        </p:nvSpPr>
        <p:spPr>
          <a:xfrm>
            <a:off x="4151784" y="548680"/>
            <a:ext cx="7889618" cy="4907906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CF04072D-7574-9C66-D043-12B94851CC6E}"/>
              </a:ext>
            </a:extLst>
          </p:cNvPr>
          <p:cNvGrpSpPr/>
          <p:nvPr/>
        </p:nvGrpSpPr>
        <p:grpSpPr>
          <a:xfrm>
            <a:off x="5030334" y="2996952"/>
            <a:ext cx="2811767" cy="890746"/>
            <a:chOff x="5030334" y="3931440"/>
            <a:chExt cx="2811767" cy="890746"/>
          </a:xfrm>
        </p:grpSpPr>
        <p:sp>
          <p:nvSpPr>
            <p:cNvPr id="153" name="Rechteck 19">
              <a:extLst>
                <a:ext uri="{FF2B5EF4-FFF2-40B4-BE49-F238E27FC236}">
                  <a16:creationId xmlns:a16="http://schemas.microsoft.com/office/drawing/2014/main" id="{7F00A731-21DA-2376-2B0A-7EC473F950F3}"/>
                </a:ext>
              </a:extLst>
            </p:cNvPr>
            <p:cNvSpPr/>
            <p:nvPr/>
          </p:nvSpPr>
          <p:spPr>
            <a:xfrm>
              <a:off x="6325984" y="4482848"/>
              <a:ext cx="149593" cy="339338"/>
            </a:xfrm>
            <a:custGeom>
              <a:avLst/>
              <a:gdLst>
                <a:gd name="csX0" fmla="*/ 0 w 196769"/>
                <a:gd name="csY0" fmla="*/ 0 h 376032"/>
                <a:gd name="csX1" fmla="*/ 196769 w 196769"/>
                <a:gd name="csY1" fmla="*/ 0 h 376032"/>
                <a:gd name="csX2" fmla="*/ 196769 w 196769"/>
                <a:gd name="csY2" fmla="*/ 376032 h 376032"/>
                <a:gd name="csX3" fmla="*/ 0 w 196769"/>
                <a:gd name="csY3" fmla="*/ 376032 h 376032"/>
                <a:gd name="csX4" fmla="*/ 0 w 196769"/>
                <a:gd name="csY4" fmla="*/ 0 h 376032"/>
                <a:gd name="csX0" fmla="*/ 0 w 196769"/>
                <a:gd name="csY0" fmla="*/ 0 h 392965"/>
                <a:gd name="csX1" fmla="*/ 196769 w 196769"/>
                <a:gd name="csY1" fmla="*/ 0 h 392965"/>
                <a:gd name="csX2" fmla="*/ 196769 w 196769"/>
                <a:gd name="csY2" fmla="*/ 376032 h 392965"/>
                <a:gd name="csX3" fmla="*/ 0 w 196769"/>
                <a:gd name="csY3" fmla="*/ 376032 h 392965"/>
                <a:gd name="csX4" fmla="*/ 0 w 196769"/>
                <a:gd name="csY4" fmla="*/ 0 h 392965"/>
                <a:gd name="csX0" fmla="*/ 0 w 196769"/>
                <a:gd name="csY0" fmla="*/ 0 h 415236"/>
                <a:gd name="csX1" fmla="*/ 196769 w 196769"/>
                <a:gd name="csY1" fmla="*/ 0 h 415236"/>
                <a:gd name="csX2" fmla="*/ 196769 w 196769"/>
                <a:gd name="csY2" fmla="*/ 376032 h 415236"/>
                <a:gd name="csX3" fmla="*/ 0 w 196769"/>
                <a:gd name="csY3" fmla="*/ 376032 h 415236"/>
                <a:gd name="csX4" fmla="*/ 0 w 196769"/>
                <a:gd name="csY4" fmla="*/ 0 h 415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6769" h="415236">
                  <a:moveTo>
                    <a:pt x="0" y="0"/>
                  </a:moveTo>
                  <a:lnTo>
                    <a:pt x="196769" y="0"/>
                  </a:lnTo>
                  <a:lnTo>
                    <a:pt x="196769" y="376032"/>
                  </a:lnTo>
                  <a:cubicBezTo>
                    <a:pt x="194044" y="414132"/>
                    <a:pt x="23680" y="440802"/>
                    <a:pt x="0" y="37603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0"/>
              <a:tileRect/>
            </a:gra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125F6901-3807-F2B5-821B-2C402030F6DE}"/>
                </a:ext>
              </a:extLst>
            </p:cNvPr>
            <p:cNvSpPr/>
            <p:nvPr/>
          </p:nvSpPr>
          <p:spPr>
            <a:xfrm>
              <a:off x="5030334" y="3931440"/>
              <a:ext cx="2811767" cy="593864"/>
            </a:xfrm>
            <a:prstGeom prst="ellipse">
              <a:avLst/>
            </a:pr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006D7A3A-2C13-DAB9-B64F-FF39AF49BCC9}"/>
                </a:ext>
              </a:extLst>
            </p:cNvPr>
            <p:cNvSpPr/>
            <p:nvPr/>
          </p:nvSpPr>
          <p:spPr>
            <a:xfrm>
              <a:off x="5030334" y="3944984"/>
              <a:ext cx="2811767" cy="393737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A326518E-13AD-9D80-13F7-7AE296B09699}"/>
              </a:ext>
            </a:extLst>
          </p:cNvPr>
          <p:cNvGrpSpPr/>
          <p:nvPr/>
        </p:nvGrpSpPr>
        <p:grpSpPr>
          <a:xfrm>
            <a:off x="9389743" y="3409638"/>
            <a:ext cx="2218099" cy="667434"/>
            <a:chOff x="9193205" y="2730709"/>
            <a:chExt cx="2218099" cy="667434"/>
          </a:xfrm>
        </p:grpSpPr>
        <p:sp>
          <p:nvSpPr>
            <p:cNvPr id="81" name="Rechteck 19">
              <a:extLst>
                <a:ext uri="{FF2B5EF4-FFF2-40B4-BE49-F238E27FC236}">
                  <a16:creationId xmlns:a16="http://schemas.microsoft.com/office/drawing/2014/main" id="{DDF57B90-CA84-B583-0132-851FF04C306A}"/>
                </a:ext>
              </a:extLst>
            </p:cNvPr>
            <p:cNvSpPr/>
            <p:nvPr/>
          </p:nvSpPr>
          <p:spPr>
            <a:xfrm>
              <a:off x="10263880" y="3056711"/>
              <a:ext cx="149593" cy="341432"/>
            </a:xfrm>
            <a:custGeom>
              <a:avLst/>
              <a:gdLst>
                <a:gd name="csX0" fmla="*/ 0 w 196769"/>
                <a:gd name="csY0" fmla="*/ 0 h 376032"/>
                <a:gd name="csX1" fmla="*/ 196769 w 196769"/>
                <a:gd name="csY1" fmla="*/ 0 h 376032"/>
                <a:gd name="csX2" fmla="*/ 196769 w 196769"/>
                <a:gd name="csY2" fmla="*/ 376032 h 376032"/>
                <a:gd name="csX3" fmla="*/ 0 w 196769"/>
                <a:gd name="csY3" fmla="*/ 376032 h 376032"/>
                <a:gd name="csX4" fmla="*/ 0 w 196769"/>
                <a:gd name="csY4" fmla="*/ 0 h 376032"/>
                <a:gd name="csX0" fmla="*/ 0 w 196769"/>
                <a:gd name="csY0" fmla="*/ 0 h 392965"/>
                <a:gd name="csX1" fmla="*/ 196769 w 196769"/>
                <a:gd name="csY1" fmla="*/ 0 h 392965"/>
                <a:gd name="csX2" fmla="*/ 196769 w 196769"/>
                <a:gd name="csY2" fmla="*/ 376032 h 392965"/>
                <a:gd name="csX3" fmla="*/ 0 w 196769"/>
                <a:gd name="csY3" fmla="*/ 376032 h 392965"/>
                <a:gd name="csX4" fmla="*/ 0 w 196769"/>
                <a:gd name="csY4" fmla="*/ 0 h 392965"/>
                <a:gd name="csX0" fmla="*/ 0 w 196769"/>
                <a:gd name="csY0" fmla="*/ 0 h 415236"/>
                <a:gd name="csX1" fmla="*/ 196769 w 196769"/>
                <a:gd name="csY1" fmla="*/ 0 h 415236"/>
                <a:gd name="csX2" fmla="*/ 196769 w 196769"/>
                <a:gd name="csY2" fmla="*/ 376032 h 415236"/>
                <a:gd name="csX3" fmla="*/ 0 w 196769"/>
                <a:gd name="csY3" fmla="*/ 376032 h 415236"/>
                <a:gd name="csX4" fmla="*/ 0 w 196769"/>
                <a:gd name="csY4" fmla="*/ 0 h 415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6769" h="415236">
                  <a:moveTo>
                    <a:pt x="0" y="0"/>
                  </a:moveTo>
                  <a:lnTo>
                    <a:pt x="196769" y="0"/>
                  </a:lnTo>
                  <a:lnTo>
                    <a:pt x="196769" y="376032"/>
                  </a:lnTo>
                  <a:cubicBezTo>
                    <a:pt x="194044" y="414132"/>
                    <a:pt x="23680" y="440802"/>
                    <a:pt x="0" y="37603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0"/>
              <a:tileRect/>
            </a:gra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5E9F318C-AED7-7E5F-F5ED-CA07DDF21C8C}"/>
                </a:ext>
              </a:extLst>
            </p:cNvPr>
            <p:cNvSpPr/>
            <p:nvPr/>
          </p:nvSpPr>
          <p:spPr>
            <a:xfrm>
              <a:off x="9193205" y="2730709"/>
              <a:ext cx="2218099" cy="468477"/>
            </a:xfrm>
            <a:prstGeom prst="ellipse">
              <a:avLst/>
            </a:pr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3014A239-663B-CC88-212E-5FB6D721E0A5}"/>
                </a:ext>
              </a:extLst>
            </p:cNvPr>
            <p:cNvSpPr/>
            <p:nvPr/>
          </p:nvSpPr>
          <p:spPr>
            <a:xfrm>
              <a:off x="9193205" y="2741393"/>
              <a:ext cx="2218099" cy="310605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1CC131F3-D1CE-DA64-6956-5979D7C8A850}"/>
              </a:ext>
            </a:extLst>
          </p:cNvPr>
          <p:cNvGrpSpPr/>
          <p:nvPr/>
        </p:nvGrpSpPr>
        <p:grpSpPr>
          <a:xfrm>
            <a:off x="8880162" y="1673356"/>
            <a:ext cx="1550383" cy="1495541"/>
            <a:chOff x="8683624" y="994427"/>
            <a:chExt cx="1550383" cy="1495541"/>
          </a:xfrm>
        </p:grpSpPr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50B1D775-0F88-EBD0-CD5B-BEF788AC7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4454" y="994427"/>
              <a:ext cx="793487" cy="73866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Speicher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kapazitäts-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zuschlag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AA99CBD6-D996-E72D-71CB-B4D34D87D2BE}"/>
                </a:ext>
              </a:extLst>
            </p:cNvPr>
            <p:cNvSpPr/>
            <p:nvPr/>
          </p:nvSpPr>
          <p:spPr>
            <a:xfrm flipH="1">
              <a:off x="8683624" y="1756693"/>
              <a:ext cx="1550383" cy="733275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3318941 w 3318941"/>
                <a:gd name="csY0" fmla="*/ 0 h 1194292"/>
                <a:gd name="csX1" fmla="*/ 873760 w 3318941"/>
                <a:gd name="csY1" fmla="*/ 15732 h 1194292"/>
                <a:gd name="csX2" fmla="*/ 0 w 3318941"/>
                <a:gd name="csY2" fmla="*/ 1194292 h 1194292"/>
                <a:gd name="csX0" fmla="*/ 5234498 w 5234498"/>
                <a:gd name="csY0" fmla="*/ 0 h 1188035"/>
                <a:gd name="csX1" fmla="*/ 873760 w 5234498"/>
                <a:gd name="csY1" fmla="*/ 9475 h 1188035"/>
                <a:gd name="csX2" fmla="*/ 0 w 5234498"/>
                <a:gd name="csY2" fmla="*/ 1188035 h 11880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5234498" h="1188035">
                  <a:moveTo>
                    <a:pt x="5234498" y="0"/>
                  </a:moveTo>
                  <a:lnTo>
                    <a:pt x="873760" y="9475"/>
                  </a:lnTo>
                  <a:lnTo>
                    <a:pt x="0" y="1188035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9201F760-8710-C911-1F76-333AF618E823}"/>
              </a:ext>
            </a:extLst>
          </p:cNvPr>
          <p:cNvGrpSpPr/>
          <p:nvPr/>
        </p:nvGrpSpPr>
        <p:grpSpPr>
          <a:xfrm>
            <a:off x="9900557" y="2916537"/>
            <a:ext cx="422700" cy="703676"/>
            <a:chOff x="9704019" y="2237608"/>
            <a:chExt cx="422700" cy="703676"/>
          </a:xfrm>
        </p:grpSpPr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EEF9B3-40C8-B67C-F838-871A4957447C}"/>
                </a:ext>
              </a:extLst>
            </p:cNvPr>
            <p:cNvGrpSpPr/>
            <p:nvPr/>
          </p:nvGrpSpPr>
          <p:grpSpPr>
            <a:xfrm>
              <a:off x="9704019" y="2237608"/>
              <a:ext cx="422700" cy="703676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91" name="Ellipse 90">
                <a:extLst>
                  <a:ext uri="{FF2B5EF4-FFF2-40B4-BE49-F238E27FC236}">
                    <a16:creationId xmlns:a16="http://schemas.microsoft.com/office/drawing/2014/main" id="{DF3AC012-62D0-B6D9-446D-2F22DC09E9A1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24F82258-3319-A017-1046-2CAFD306506C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3" name="Rechteck 26">
                <a:extLst>
                  <a:ext uri="{FF2B5EF4-FFF2-40B4-BE49-F238E27FC236}">
                    <a16:creationId xmlns:a16="http://schemas.microsoft.com/office/drawing/2014/main" id="{40C164C1-0762-CDC1-A1A2-A4F196D602A6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1C98B5F0-4015-FA85-18D1-27ABD9CC3240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77EE6928-2548-6EA0-EFAF-FED89D34CDE0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9" name="Rectangle 27">
              <a:extLst>
                <a:ext uri="{FF2B5EF4-FFF2-40B4-BE49-F238E27FC236}">
                  <a16:creationId xmlns:a16="http://schemas.microsoft.com/office/drawing/2014/main" id="{813FCB3E-68A6-CFE9-777B-2FB7BE24C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4463" y="253119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1,2</a:t>
              </a:r>
            </a:p>
          </p:txBody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54E4F6DD-EC95-E087-EBD3-E3A2FB642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4463" y="2746393"/>
              <a:ext cx="27251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A244C86-FDDF-C52B-1DB8-F2A52DC66F85}"/>
              </a:ext>
            </a:extLst>
          </p:cNvPr>
          <p:cNvGrpSpPr/>
          <p:nvPr/>
        </p:nvGrpSpPr>
        <p:grpSpPr>
          <a:xfrm>
            <a:off x="8645998" y="2457375"/>
            <a:ext cx="1473611" cy="490384"/>
            <a:chOff x="8449460" y="1778446"/>
            <a:chExt cx="1473611" cy="490384"/>
          </a:xfrm>
        </p:grpSpPr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id="{350A7362-564E-EAD4-2318-B2AE44CA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9460" y="1778446"/>
              <a:ext cx="1417055" cy="24622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Flexibilitätszuschlag</a:t>
              </a:r>
            </a:p>
          </p:txBody>
        </p: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943CF8FA-3918-2DDC-F48C-A9C624334DEE}"/>
                </a:ext>
              </a:extLst>
            </p:cNvPr>
            <p:cNvGrpSpPr/>
            <p:nvPr/>
          </p:nvGrpSpPr>
          <p:grpSpPr>
            <a:xfrm>
              <a:off x="8458570" y="2017006"/>
              <a:ext cx="1464501" cy="251824"/>
              <a:chOff x="1549453" y="2448250"/>
              <a:chExt cx="1926495" cy="425554"/>
            </a:xfrm>
          </p:grpSpPr>
          <p:sp>
            <p:nvSpPr>
              <p:cNvPr id="99" name="Ellipse 98">
                <a:extLst>
                  <a:ext uri="{FF2B5EF4-FFF2-40B4-BE49-F238E27FC236}">
                    <a16:creationId xmlns:a16="http://schemas.microsoft.com/office/drawing/2014/main" id="{E4B6F033-B0B7-47EF-3514-104E6A47391E}"/>
                  </a:ext>
                </a:extLst>
              </p:cNvPr>
              <p:cNvSpPr/>
              <p:nvPr/>
            </p:nvSpPr>
            <p:spPr>
              <a:xfrm>
                <a:off x="3404524" y="2828085"/>
                <a:ext cx="71424" cy="4571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F4C1B79B-0B9E-455A-0C41-9FB2D2F85790}"/>
                  </a:ext>
                </a:extLst>
              </p:cNvPr>
              <p:cNvSpPr/>
              <p:nvPr/>
            </p:nvSpPr>
            <p:spPr>
              <a:xfrm flipH="1">
                <a:off x="1549453" y="2448250"/>
                <a:ext cx="1862226" cy="385659"/>
              </a:xfrm>
              <a:custGeom>
                <a:avLst/>
                <a:gdLst>
                  <a:gd name="csX0" fmla="*/ 1971040 w 1971040"/>
                  <a:gd name="csY0" fmla="*/ 0 h 1178560"/>
                  <a:gd name="csX1" fmla="*/ 873760 w 1971040"/>
                  <a:gd name="csY1" fmla="*/ 0 h 1178560"/>
                  <a:gd name="csX2" fmla="*/ 0 w 1971040"/>
                  <a:gd name="csY2" fmla="*/ 1178560 h 1178560"/>
                  <a:gd name="csX0" fmla="*/ 3318941 w 3318941"/>
                  <a:gd name="csY0" fmla="*/ 0 h 1194292"/>
                  <a:gd name="csX1" fmla="*/ 873760 w 3318941"/>
                  <a:gd name="csY1" fmla="*/ 15732 h 1194292"/>
                  <a:gd name="csX2" fmla="*/ 0 w 3318941"/>
                  <a:gd name="csY2" fmla="*/ 1194292 h 11942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318941" h="1194292">
                    <a:moveTo>
                      <a:pt x="3318941" y="0"/>
                    </a:moveTo>
                    <a:lnTo>
                      <a:pt x="873760" y="15732"/>
                    </a:lnTo>
                    <a:lnTo>
                      <a:pt x="0" y="1194292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03093516-4CCD-5CE0-23F1-492599221BAA}"/>
              </a:ext>
            </a:extLst>
          </p:cNvPr>
          <p:cNvGrpSpPr/>
          <p:nvPr/>
        </p:nvGrpSpPr>
        <p:grpSpPr>
          <a:xfrm>
            <a:off x="10506854" y="2695217"/>
            <a:ext cx="550304" cy="916098"/>
            <a:chOff x="10310316" y="2016288"/>
            <a:chExt cx="550304" cy="916098"/>
          </a:xfrm>
        </p:grpSpPr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3889DA3F-E0DE-52E0-68C5-7469CE5D285A}"/>
                </a:ext>
              </a:extLst>
            </p:cNvPr>
            <p:cNvGrpSpPr/>
            <p:nvPr/>
          </p:nvGrpSpPr>
          <p:grpSpPr>
            <a:xfrm>
              <a:off x="10310316" y="2016288"/>
              <a:ext cx="550304" cy="916098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5" name="Ellipse 104">
                <a:extLst>
                  <a:ext uri="{FF2B5EF4-FFF2-40B4-BE49-F238E27FC236}">
                    <a16:creationId xmlns:a16="http://schemas.microsoft.com/office/drawing/2014/main" id="{400087DA-29FA-D705-1E20-C31D358E7578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6" name="Ellipse 105">
                <a:extLst>
                  <a:ext uri="{FF2B5EF4-FFF2-40B4-BE49-F238E27FC236}">
                    <a16:creationId xmlns:a16="http://schemas.microsoft.com/office/drawing/2014/main" id="{AE65E24B-CE99-5459-F52E-B5F6D28A55ED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7" name="Rechteck 26">
                <a:extLst>
                  <a:ext uri="{FF2B5EF4-FFF2-40B4-BE49-F238E27FC236}">
                    <a16:creationId xmlns:a16="http://schemas.microsoft.com/office/drawing/2014/main" id="{93777239-D55B-A135-7DB0-8EBD31F186A0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C4F12F2D-54CE-E02D-C479-574618451E25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B9DB4D98-2C2F-87FC-71C0-0F47E891BBBD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3" name="Rectangle 27">
              <a:extLst>
                <a:ext uri="{FF2B5EF4-FFF2-40B4-BE49-F238E27FC236}">
                  <a16:creationId xmlns:a16="http://schemas.microsoft.com/office/drawing/2014/main" id="{21800621-1672-E986-F0D4-FD7FE88DB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7499" y="2404094"/>
              <a:ext cx="3077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3,4</a:t>
              </a:r>
            </a:p>
          </p:txBody>
        </p:sp>
        <p:sp>
          <p:nvSpPr>
            <p:cNvPr id="104" name="Rectangle 27">
              <a:extLst>
                <a:ext uri="{FF2B5EF4-FFF2-40B4-BE49-F238E27FC236}">
                  <a16:creationId xmlns:a16="http://schemas.microsoft.com/office/drawing/2014/main" id="{131222C0-64B6-725D-AB81-FC563376E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7749" y="2714237"/>
              <a:ext cx="34304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181DAAE1-8DC9-59D1-A23D-C8E4EA74ED16}"/>
              </a:ext>
            </a:extLst>
          </p:cNvPr>
          <p:cNvGrpSpPr/>
          <p:nvPr/>
        </p:nvGrpSpPr>
        <p:grpSpPr>
          <a:xfrm>
            <a:off x="10269469" y="3158168"/>
            <a:ext cx="316914" cy="527571"/>
            <a:chOff x="10072931" y="2479239"/>
            <a:chExt cx="316914" cy="527571"/>
          </a:xfrm>
        </p:grpSpPr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639E88F2-ECFB-9BFC-ED01-2C39019C0451}"/>
                </a:ext>
              </a:extLst>
            </p:cNvPr>
            <p:cNvGrpSpPr/>
            <p:nvPr/>
          </p:nvGrpSpPr>
          <p:grpSpPr>
            <a:xfrm>
              <a:off x="10072931" y="2479239"/>
              <a:ext cx="316914" cy="527571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034E9DE8-A495-E45B-DE20-E2B588494BF4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2546F439-5294-F14D-EC0A-37182ED9D65E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4" name="Rechteck 26">
                <a:extLst>
                  <a:ext uri="{FF2B5EF4-FFF2-40B4-BE49-F238E27FC236}">
                    <a16:creationId xmlns:a16="http://schemas.microsoft.com/office/drawing/2014/main" id="{1F15757A-62BE-70A6-B8F3-368A4E07EA21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0DB81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186481E4-9F27-C727-51AA-AE12F8871655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7" name="Freihandform: Form 146">
                <a:extLst>
                  <a:ext uri="{FF2B5EF4-FFF2-40B4-BE49-F238E27FC236}">
                    <a16:creationId xmlns:a16="http://schemas.microsoft.com/office/drawing/2014/main" id="{710200EF-B90D-2D3C-B920-FAE8CB89AEE6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EA72E">
                      <a:lumMod val="50000"/>
                    </a:srgbClr>
                  </a:gs>
                  <a:gs pos="37000">
                    <a:srgbClr val="4EA72E">
                      <a:lumMod val="75000"/>
                    </a:srgbClr>
                  </a:gs>
                  <a:gs pos="83000">
                    <a:srgbClr val="BEE298"/>
                  </a:gs>
                  <a:gs pos="100000">
                    <a:srgbClr val="4EA72E">
                      <a:lumMod val="50000"/>
                    </a:srgbClr>
                  </a:gs>
                </a:gsLst>
                <a:lin ang="10800000" scaled="1"/>
                <a:tileRect/>
              </a:gradFill>
              <a:ln w="6350" cap="flat" cmpd="sng" algn="ctr">
                <a:solidFill>
                  <a:srgbClr val="4EA72E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640D5B66-7763-6160-9263-A489FD900D7C}"/>
                </a:ext>
              </a:extLst>
            </p:cNvPr>
            <p:cNvSpPr/>
            <p:nvPr/>
          </p:nvSpPr>
          <p:spPr>
            <a:xfrm>
              <a:off x="10204663" y="2490847"/>
              <a:ext cx="59216" cy="29506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0" name="Rectangle 27">
              <a:extLst>
                <a:ext uri="{FF2B5EF4-FFF2-40B4-BE49-F238E27FC236}">
                  <a16:creationId xmlns:a16="http://schemas.microsoft.com/office/drawing/2014/main" id="{6BA06EEC-F3B9-0CF1-AAD5-A5AED4E70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3575" y="2706600"/>
              <a:ext cx="1859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0,6</a:t>
              </a: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94EE62CC-8E23-A0DD-7D62-FE62278A5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5081" y="2886903"/>
              <a:ext cx="20518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6368EE18-C526-8D89-4310-36E4EC9E13E2}"/>
              </a:ext>
            </a:extLst>
          </p:cNvPr>
          <p:cNvGrpSpPr/>
          <p:nvPr/>
        </p:nvGrpSpPr>
        <p:grpSpPr>
          <a:xfrm>
            <a:off x="10790108" y="2285107"/>
            <a:ext cx="1067371" cy="442641"/>
            <a:chOff x="10593570" y="1606178"/>
            <a:chExt cx="1067371" cy="442641"/>
          </a:xfrm>
        </p:grpSpPr>
        <p:sp>
          <p:nvSpPr>
            <p:cNvPr id="149" name="Rectangle 27">
              <a:extLst>
                <a:ext uri="{FF2B5EF4-FFF2-40B4-BE49-F238E27FC236}">
                  <a16:creationId xmlns:a16="http://schemas.microsoft.com/office/drawing/2014/main" id="{C6D0C17E-F526-354C-512B-47B0588A7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289" y="1606178"/>
              <a:ext cx="881652" cy="24622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Marktprämie</a:t>
              </a:r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B3C10E2A-30F9-54ED-7454-82F280EB7B20}"/>
                </a:ext>
              </a:extLst>
            </p:cNvPr>
            <p:cNvSpPr/>
            <p:nvPr/>
          </p:nvSpPr>
          <p:spPr>
            <a:xfrm>
              <a:off x="10593570" y="2019313"/>
              <a:ext cx="59216" cy="29506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3486FE8D-212E-ADDE-D1B3-F89A43712663}"/>
                </a:ext>
              </a:extLst>
            </p:cNvPr>
            <p:cNvSpPr/>
            <p:nvPr/>
          </p:nvSpPr>
          <p:spPr>
            <a:xfrm>
              <a:off x="10622508" y="1868871"/>
              <a:ext cx="1038433" cy="179948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3318941 w 3318941"/>
                <a:gd name="csY0" fmla="*/ 0 h 1194292"/>
                <a:gd name="csX1" fmla="*/ 873760 w 3318941"/>
                <a:gd name="csY1" fmla="*/ 15732 h 1194292"/>
                <a:gd name="csX2" fmla="*/ 0 w 3318941"/>
                <a:gd name="csY2" fmla="*/ 1194292 h 1194292"/>
                <a:gd name="csX0" fmla="*/ 4770732 w 4770732"/>
                <a:gd name="csY0" fmla="*/ 0 h 1194292"/>
                <a:gd name="csX1" fmla="*/ 873760 w 4770732"/>
                <a:gd name="csY1" fmla="*/ 15732 h 1194292"/>
                <a:gd name="csX2" fmla="*/ 0 w 4770732"/>
                <a:gd name="csY2" fmla="*/ 1194292 h 11942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4770732" h="1194292">
                  <a:moveTo>
                    <a:pt x="4770732" y="0"/>
                  </a:moveTo>
                  <a:lnTo>
                    <a:pt x="873760" y="15732"/>
                  </a:lnTo>
                  <a:lnTo>
                    <a:pt x="0" y="1194292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Rechteck 128">
            <a:extLst>
              <a:ext uri="{FF2B5EF4-FFF2-40B4-BE49-F238E27FC236}">
                <a16:creationId xmlns:a16="http://schemas.microsoft.com/office/drawing/2014/main" id="{64C7D839-2DEB-59CE-DE7A-8E9255137680}"/>
              </a:ext>
            </a:extLst>
          </p:cNvPr>
          <p:cNvSpPr/>
          <p:nvPr/>
        </p:nvSpPr>
        <p:spPr>
          <a:xfrm rot="180000">
            <a:off x="8834205" y="3893749"/>
            <a:ext cx="1710871" cy="117419"/>
          </a:xfrm>
          <a:custGeom>
            <a:avLst/>
            <a:gdLst>
              <a:gd name="csX0" fmla="*/ 0 w 2186030"/>
              <a:gd name="csY0" fmla="*/ 0 h 154449"/>
              <a:gd name="csX1" fmla="*/ 2186030 w 2186030"/>
              <a:gd name="csY1" fmla="*/ 0 h 154449"/>
              <a:gd name="csX2" fmla="*/ 2186030 w 2186030"/>
              <a:gd name="csY2" fmla="*/ 154449 h 154449"/>
              <a:gd name="csX3" fmla="*/ 0 w 2186030"/>
              <a:gd name="csY3" fmla="*/ 154449 h 154449"/>
              <a:gd name="csX4" fmla="*/ 0 w 2186030"/>
              <a:gd name="csY4" fmla="*/ 0 h 154449"/>
              <a:gd name="csX0" fmla="*/ 14809 w 2200839"/>
              <a:gd name="csY0" fmla="*/ 0 h 154449"/>
              <a:gd name="csX1" fmla="*/ 2200839 w 2200839"/>
              <a:gd name="csY1" fmla="*/ 0 h 154449"/>
              <a:gd name="csX2" fmla="*/ 2200839 w 2200839"/>
              <a:gd name="csY2" fmla="*/ 154449 h 154449"/>
              <a:gd name="csX3" fmla="*/ 14809 w 2200839"/>
              <a:gd name="csY3" fmla="*/ 154449 h 154449"/>
              <a:gd name="csX4" fmla="*/ 14809 w 2200839"/>
              <a:gd name="csY4" fmla="*/ 0 h 154449"/>
              <a:gd name="csX0" fmla="*/ 24798 w 2210828"/>
              <a:gd name="csY0" fmla="*/ 0 h 154449"/>
              <a:gd name="csX1" fmla="*/ 2210828 w 2210828"/>
              <a:gd name="csY1" fmla="*/ 0 h 154449"/>
              <a:gd name="csX2" fmla="*/ 2210828 w 2210828"/>
              <a:gd name="csY2" fmla="*/ 154449 h 154449"/>
              <a:gd name="csX3" fmla="*/ 24798 w 2210828"/>
              <a:gd name="csY3" fmla="*/ 154449 h 154449"/>
              <a:gd name="csX4" fmla="*/ 24798 w 2210828"/>
              <a:gd name="csY4" fmla="*/ 0 h 154449"/>
              <a:gd name="csX0" fmla="*/ 28195 w 2214225"/>
              <a:gd name="csY0" fmla="*/ 0 h 154449"/>
              <a:gd name="csX1" fmla="*/ 2214225 w 2214225"/>
              <a:gd name="csY1" fmla="*/ 0 h 154449"/>
              <a:gd name="csX2" fmla="*/ 2214225 w 2214225"/>
              <a:gd name="csY2" fmla="*/ 154449 h 154449"/>
              <a:gd name="csX3" fmla="*/ 28195 w 2214225"/>
              <a:gd name="csY3" fmla="*/ 154449 h 154449"/>
              <a:gd name="csX4" fmla="*/ 28195 w 2214225"/>
              <a:gd name="csY4" fmla="*/ 0 h 154449"/>
              <a:gd name="csX0" fmla="*/ 28195 w 2227938"/>
              <a:gd name="csY0" fmla="*/ 0 h 154449"/>
              <a:gd name="csX1" fmla="*/ 2214225 w 2227938"/>
              <a:gd name="csY1" fmla="*/ 0 h 154449"/>
              <a:gd name="csX2" fmla="*/ 2214225 w 2227938"/>
              <a:gd name="csY2" fmla="*/ 154449 h 154449"/>
              <a:gd name="csX3" fmla="*/ 28195 w 2227938"/>
              <a:gd name="csY3" fmla="*/ 154449 h 154449"/>
              <a:gd name="csX4" fmla="*/ 28195 w 2227938"/>
              <a:gd name="csY4" fmla="*/ 0 h 154449"/>
              <a:gd name="csX0" fmla="*/ 28195 w 2236684"/>
              <a:gd name="csY0" fmla="*/ 0 h 154449"/>
              <a:gd name="csX1" fmla="*/ 2214225 w 2236684"/>
              <a:gd name="csY1" fmla="*/ 0 h 154449"/>
              <a:gd name="csX2" fmla="*/ 2214225 w 2236684"/>
              <a:gd name="csY2" fmla="*/ 154449 h 154449"/>
              <a:gd name="csX3" fmla="*/ 28195 w 2236684"/>
              <a:gd name="csY3" fmla="*/ 154449 h 154449"/>
              <a:gd name="csX4" fmla="*/ 28195 w 2236684"/>
              <a:gd name="csY4" fmla="*/ 0 h 154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36684" h="154449">
                <a:moveTo>
                  <a:pt x="28195" y="0"/>
                </a:moveTo>
                <a:lnTo>
                  <a:pt x="2214225" y="0"/>
                </a:lnTo>
                <a:cubicBezTo>
                  <a:pt x="2243248" y="4257"/>
                  <a:pt x="2245080" y="113631"/>
                  <a:pt x="2214225" y="154449"/>
                </a:cubicBezTo>
                <a:lnTo>
                  <a:pt x="28195" y="154449"/>
                </a:lnTo>
                <a:cubicBezTo>
                  <a:pt x="-13901" y="147588"/>
                  <a:pt x="-4612" y="7033"/>
                  <a:pt x="28195" y="0"/>
                </a:cubicBez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641BE2E-2621-B4E5-76BA-7D465CB52EEA}"/>
              </a:ext>
            </a:extLst>
          </p:cNvPr>
          <p:cNvGrpSpPr/>
          <p:nvPr/>
        </p:nvGrpSpPr>
        <p:grpSpPr>
          <a:xfrm>
            <a:off x="7909554" y="3637593"/>
            <a:ext cx="1627856" cy="1657914"/>
            <a:chOff x="5891707" y="4027501"/>
            <a:chExt cx="2141220" cy="21807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E3F1D3D0-6476-E0B5-BBE5-220779B517F8}"/>
                </a:ext>
              </a:extLst>
            </p:cNvPr>
            <p:cNvSpPr/>
            <p:nvPr/>
          </p:nvSpPr>
          <p:spPr>
            <a:xfrm>
              <a:off x="5891707" y="5182969"/>
              <a:ext cx="2141220" cy="734363"/>
            </a:xfrm>
            <a:custGeom>
              <a:avLst/>
              <a:gdLst>
                <a:gd name="csX0" fmla="*/ 0 w 2141220"/>
                <a:gd name="csY0" fmla="*/ 152400 h 693420"/>
                <a:gd name="csX1" fmla="*/ 441960 w 2141220"/>
                <a:gd name="csY1" fmla="*/ 693420 h 693420"/>
                <a:gd name="csX2" fmla="*/ 2141220 w 2141220"/>
                <a:gd name="csY2" fmla="*/ 518160 h 693420"/>
                <a:gd name="csX3" fmla="*/ 1501140 w 2141220"/>
                <a:gd name="csY3" fmla="*/ 0 h 693420"/>
                <a:gd name="csX4" fmla="*/ 0 w 2141220"/>
                <a:gd name="csY4" fmla="*/ 152400 h 693420"/>
                <a:gd name="csX0" fmla="*/ 0 w 2141220"/>
                <a:gd name="csY0" fmla="*/ 152400 h 734363"/>
                <a:gd name="csX1" fmla="*/ 462432 w 2141220"/>
                <a:gd name="csY1" fmla="*/ 734363 h 734363"/>
                <a:gd name="csX2" fmla="*/ 2141220 w 2141220"/>
                <a:gd name="csY2" fmla="*/ 518160 h 734363"/>
                <a:gd name="csX3" fmla="*/ 1501140 w 2141220"/>
                <a:gd name="csY3" fmla="*/ 0 h 734363"/>
                <a:gd name="csX4" fmla="*/ 0 w 2141220"/>
                <a:gd name="csY4" fmla="*/ 152400 h 7343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41220" h="734363">
                  <a:moveTo>
                    <a:pt x="0" y="152400"/>
                  </a:moveTo>
                  <a:lnTo>
                    <a:pt x="462432" y="734363"/>
                  </a:lnTo>
                  <a:lnTo>
                    <a:pt x="2141220" y="518160"/>
                  </a:lnTo>
                  <a:lnTo>
                    <a:pt x="1501140" y="0"/>
                  </a:lnTo>
                  <a:lnTo>
                    <a:pt x="0" y="15240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70F9D95F-7EE6-1309-725B-364FAFDBC82A}"/>
                </a:ext>
              </a:extLst>
            </p:cNvPr>
            <p:cNvSpPr/>
            <p:nvPr/>
          </p:nvSpPr>
          <p:spPr>
            <a:xfrm>
              <a:off x="6433840" y="4027501"/>
              <a:ext cx="679615" cy="700838"/>
            </a:xfrm>
            <a:custGeom>
              <a:avLst/>
              <a:gdLst>
                <a:gd name="csX0" fmla="*/ 621030 w 621030"/>
                <a:gd name="csY0" fmla="*/ 140970 h 678180"/>
                <a:gd name="csX1" fmla="*/ 377190 w 621030"/>
                <a:gd name="csY1" fmla="*/ 0 h 678180"/>
                <a:gd name="csX2" fmla="*/ 0 w 621030"/>
                <a:gd name="csY2" fmla="*/ 99060 h 678180"/>
                <a:gd name="csX3" fmla="*/ 30480 w 621030"/>
                <a:gd name="csY3" fmla="*/ 521970 h 678180"/>
                <a:gd name="csX4" fmla="*/ 316230 w 621030"/>
                <a:gd name="csY4" fmla="*/ 678180 h 678180"/>
                <a:gd name="csX5" fmla="*/ 175260 w 621030"/>
                <a:gd name="csY5" fmla="*/ 217170 h 678180"/>
                <a:gd name="csX6" fmla="*/ 579120 w 621030"/>
                <a:gd name="csY6" fmla="*/ 106680 h 678180"/>
                <a:gd name="csX7" fmla="*/ 621030 w 621030"/>
                <a:gd name="csY7" fmla="*/ 140970 h 678180"/>
                <a:gd name="csX0" fmla="*/ 666784 w 666784"/>
                <a:gd name="csY0" fmla="*/ 140970 h 678180"/>
                <a:gd name="csX1" fmla="*/ 422944 w 666784"/>
                <a:gd name="csY1" fmla="*/ 0 h 678180"/>
                <a:gd name="csX2" fmla="*/ 45754 w 666784"/>
                <a:gd name="csY2" fmla="*/ 99060 h 678180"/>
                <a:gd name="csX3" fmla="*/ 76234 w 666784"/>
                <a:gd name="csY3" fmla="*/ 521970 h 678180"/>
                <a:gd name="csX4" fmla="*/ 361984 w 666784"/>
                <a:gd name="csY4" fmla="*/ 678180 h 678180"/>
                <a:gd name="csX5" fmla="*/ 221014 w 666784"/>
                <a:gd name="csY5" fmla="*/ 217170 h 678180"/>
                <a:gd name="csX6" fmla="*/ 624874 w 666784"/>
                <a:gd name="csY6" fmla="*/ 106680 h 678180"/>
                <a:gd name="csX7" fmla="*/ 666784 w 666784"/>
                <a:gd name="csY7" fmla="*/ 140970 h 678180"/>
                <a:gd name="csX0" fmla="*/ 666784 w 666784"/>
                <a:gd name="csY0" fmla="*/ 164825 h 702035"/>
                <a:gd name="csX1" fmla="*/ 422944 w 666784"/>
                <a:gd name="csY1" fmla="*/ 23855 h 702035"/>
                <a:gd name="csX2" fmla="*/ 45754 w 666784"/>
                <a:gd name="csY2" fmla="*/ 122915 h 702035"/>
                <a:gd name="csX3" fmla="*/ 76234 w 666784"/>
                <a:gd name="csY3" fmla="*/ 545825 h 702035"/>
                <a:gd name="csX4" fmla="*/ 361984 w 666784"/>
                <a:gd name="csY4" fmla="*/ 702035 h 702035"/>
                <a:gd name="csX5" fmla="*/ 221014 w 666784"/>
                <a:gd name="csY5" fmla="*/ 241025 h 702035"/>
                <a:gd name="csX6" fmla="*/ 624874 w 666784"/>
                <a:gd name="csY6" fmla="*/ 130535 h 702035"/>
                <a:gd name="csX7" fmla="*/ 666784 w 666784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50115 w 650115"/>
                <a:gd name="csY0" fmla="*/ 154087 h 691297"/>
                <a:gd name="csX1" fmla="*/ 406275 w 650115"/>
                <a:gd name="csY1" fmla="*/ 13117 h 691297"/>
                <a:gd name="csX2" fmla="*/ 29085 w 650115"/>
                <a:gd name="csY2" fmla="*/ 112177 h 691297"/>
                <a:gd name="csX3" fmla="*/ 70995 w 650115"/>
                <a:gd name="csY3" fmla="*/ 519847 h 691297"/>
                <a:gd name="csX4" fmla="*/ 345315 w 650115"/>
                <a:gd name="csY4" fmla="*/ 691297 h 691297"/>
                <a:gd name="csX5" fmla="*/ 204345 w 650115"/>
                <a:gd name="csY5" fmla="*/ 230287 h 691297"/>
                <a:gd name="csX6" fmla="*/ 650115 w 650115"/>
                <a:gd name="csY6" fmla="*/ 154087 h 691297"/>
                <a:gd name="csX0" fmla="*/ 670589 w 670589"/>
                <a:gd name="csY0" fmla="*/ 154087 h 691297"/>
                <a:gd name="csX1" fmla="*/ 426749 w 670589"/>
                <a:gd name="csY1" fmla="*/ 13117 h 691297"/>
                <a:gd name="csX2" fmla="*/ 49559 w 670589"/>
                <a:gd name="csY2" fmla="*/ 112177 h 691297"/>
                <a:gd name="csX3" fmla="*/ 91469 w 670589"/>
                <a:gd name="csY3" fmla="*/ 519847 h 691297"/>
                <a:gd name="csX4" fmla="*/ 365789 w 670589"/>
                <a:gd name="csY4" fmla="*/ 691297 h 691297"/>
                <a:gd name="csX5" fmla="*/ 224819 w 670589"/>
                <a:gd name="csY5" fmla="*/ 230287 h 691297"/>
                <a:gd name="csX6" fmla="*/ 670589 w 670589"/>
                <a:gd name="csY6" fmla="*/ 154087 h 691297"/>
                <a:gd name="csX0" fmla="*/ 671995 w 671995"/>
                <a:gd name="csY0" fmla="*/ 154087 h 691297"/>
                <a:gd name="csX1" fmla="*/ 428155 w 671995"/>
                <a:gd name="csY1" fmla="*/ 13117 h 691297"/>
                <a:gd name="csX2" fmla="*/ 50965 w 671995"/>
                <a:gd name="csY2" fmla="*/ 112177 h 691297"/>
                <a:gd name="csX3" fmla="*/ 92875 w 671995"/>
                <a:gd name="csY3" fmla="*/ 519847 h 691297"/>
                <a:gd name="csX4" fmla="*/ 367195 w 671995"/>
                <a:gd name="csY4" fmla="*/ 691297 h 691297"/>
                <a:gd name="csX5" fmla="*/ 226225 w 671995"/>
                <a:gd name="csY5" fmla="*/ 230287 h 691297"/>
                <a:gd name="csX6" fmla="*/ 671995 w 671995"/>
                <a:gd name="csY6" fmla="*/ 154087 h 691297"/>
                <a:gd name="csX0" fmla="*/ 671995 w 671995"/>
                <a:gd name="csY0" fmla="*/ 173417 h 710627"/>
                <a:gd name="csX1" fmla="*/ 428155 w 671995"/>
                <a:gd name="csY1" fmla="*/ 32447 h 710627"/>
                <a:gd name="csX2" fmla="*/ 50965 w 671995"/>
                <a:gd name="csY2" fmla="*/ 131507 h 710627"/>
                <a:gd name="csX3" fmla="*/ 92875 w 671995"/>
                <a:gd name="csY3" fmla="*/ 539177 h 710627"/>
                <a:gd name="csX4" fmla="*/ 367195 w 671995"/>
                <a:gd name="csY4" fmla="*/ 710627 h 710627"/>
                <a:gd name="csX5" fmla="*/ 226225 w 671995"/>
                <a:gd name="csY5" fmla="*/ 249617 h 710627"/>
                <a:gd name="csX6" fmla="*/ 671995 w 671995"/>
                <a:gd name="csY6" fmla="*/ 17341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59818 h 700838"/>
                <a:gd name="csX1" fmla="*/ 428155 w 679615"/>
                <a:gd name="csY1" fmla="*/ 22658 h 700838"/>
                <a:gd name="csX2" fmla="*/ 50965 w 679615"/>
                <a:gd name="csY2" fmla="*/ 121718 h 700838"/>
                <a:gd name="csX3" fmla="*/ 92875 w 679615"/>
                <a:gd name="csY3" fmla="*/ 529388 h 700838"/>
                <a:gd name="csX4" fmla="*/ 367195 w 679615"/>
                <a:gd name="csY4" fmla="*/ 700838 h 700838"/>
                <a:gd name="csX5" fmla="*/ 226225 w 679615"/>
                <a:gd name="csY5" fmla="*/ 239828 h 700838"/>
                <a:gd name="csX6" fmla="*/ 679615 w 679615"/>
                <a:gd name="csY6" fmla="*/ 159818 h 700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79615" h="700838">
                  <a:moveTo>
                    <a:pt x="679615" y="159818"/>
                  </a:moveTo>
                  <a:cubicBezTo>
                    <a:pt x="583095" y="93778"/>
                    <a:pt x="520865" y="65838"/>
                    <a:pt x="428155" y="22658"/>
                  </a:cubicBezTo>
                  <a:cubicBezTo>
                    <a:pt x="304330" y="-39572"/>
                    <a:pt x="106845" y="37263"/>
                    <a:pt x="50965" y="121718"/>
                  </a:cubicBezTo>
                  <a:cubicBezTo>
                    <a:pt x="-4915" y="206173"/>
                    <a:pt x="-43015" y="369368"/>
                    <a:pt x="92875" y="529388"/>
                  </a:cubicBezTo>
                  <a:lnTo>
                    <a:pt x="367195" y="700838"/>
                  </a:lnTo>
                  <a:cubicBezTo>
                    <a:pt x="163995" y="592888"/>
                    <a:pt x="174155" y="329998"/>
                    <a:pt x="226225" y="239828"/>
                  </a:cubicBezTo>
                  <a:cubicBezTo>
                    <a:pt x="278295" y="149658"/>
                    <a:pt x="458635" y="11863"/>
                    <a:pt x="679615" y="159818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7200000" scaled="0"/>
              <a:tileRect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210AF780-365F-1A5F-B9E3-B190F5BFC429}"/>
                </a:ext>
              </a:extLst>
            </p:cNvPr>
            <p:cNvSpPr/>
            <p:nvPr/>
          </p:nvSpPr>
          <p:spPr>
            <a:xfrm>
              <a:off x="6187363" y="4593181"/>
              <a:ext cx="609600" cy="1085088"/>
            </a:xfrm>
            <a:custGeom>
              <a:avLst/>
              <a:gdLst>
                <a:gd name="csX0" fmla="*/ 128016 w 518160"/>
                <a:gd name="csY0" fmla="*/ 1085088 h 1085088"/>
                <a:gd name="csX1" fmla="*/ 518160 w 518160"/>
                <a:gd name="csY1" fmla="*/ 121920 h 1085088"/>
                <a:gd name="csX2" fmla="*/ 298704 w 518160"/>
                <a:gd name="csY2" fmla="*/ 0 h 1085088"/>
                <a:gd name="csX3" fmla="*/ 0 w 518160"/>
                <a:gd name="csY3" fmla="*/ 944880 h 1085088"/>
                <a:gd name="csX4" fmla="*/ 128016 w 518160"/>
                <a:gd name="csY4" fmla="*/ 1085088 h 1085088"/>
                <a:gd name="csX0" fmla="*/ 219456 w 609600"/>
                <a:gd name="csY0" fmla="*/ 1085088 h 1085088"/>
                <a:gd name="csX1" fmla="*/ 609600 w 609600"/>
                <a:gd name="csY1" fmla="*/ 121920 h 1085088"/>
                <a:gd name="csX2" fmla="*/ 390144 w 609600"/>
                <a:gd name="csY2" fmla="*/ 0 h 1085088"/>
                <a:gd name="csX3" fmla="*/ 0 w 609600"/>
                <a:gd name="csY3" fmla="*/ 853440 h 1085088"/>
                <a:gd name="csX4" fmla="*/ 219456 w 609600"/>
                <a:gd name="csY4" fmla="*/ 1085088 h 10850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09600" h="1085088">
                  <a:moveTo>
                    <a:pt x="219456" y="1085088"/>
                  </a:moveTo>
                  <a:lnTo>
                    <a:pt x="609600" y="121920"/>
                  </a:lnTo>
                  <a:lnTo>
                    <a:pt x="390144" y="0"/>
                  </a:lnTo>
                  <a:lnTo>
                    <a:pt x="0" y="853440"/>
                  </a:lnTo>
                  <a:lnTo>
                    <a:pt x="219456" y="1085088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FE73328E-8078-1340-4EF8-AFE061136F54}"/>
                </a:ext>
              </a:extLst>
            </p:cNvPr>
            <p:cNvSpPr/>
            <p:nvPr/>
          </p:nvSpPr>
          <p:spPr>
            <a:xfrm>
              <a:off x="6409867" y="4664809"/>
              <a:ext cx="1226820" cy="1021080"/>
            </a:xfrm>
            <a:custGeom>
              <a:avLst/>
              <a:gdLst>
                <a:gd name="csX0" fmla="*/ 0 w 1295400"/>
                <a:gd name="csY0" fmla="*/ 1021080 h 1021080"/>
                <a:gd name="csX1" fmla="*/ 1295400 w 1295400"/>
                <a:gd name="csY1" fmla="*/ 975360 h 1021080"/>
                <a:gd name="csX2" fmla="*/ 693420 w 1295400"/>
                <a:gd name="csY2" fmla="*/ 0 h 1021080"/>
                <a:gd name="csX3" fmla="*/ 373380 w 1295400"/>
                <a:gd name="csY3" fmla="*/ 60960 h 1021080"/>
                <a:gd name="csX4" fmla="*/ 0 w 129540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73380 w 1226820"/>
                <a:gd name="csY3" fmla="*/ 60960 h 1021080"/>
                <a:gd name="csX4" fmla="*/ 0 w 122682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81000 w 1226820"/>
                <a:gd name="csY3" fmla="*/ 47625 h 1021080"/>
                <a:gd name="csX4" fmla="*/ 0 w 1226820"/>
                <a:gd name="csY4" fmla="*/ 1021080 h 1021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226820" h="1021080">
                  <a:moveTo>
                    <a:pt x="0" y="1021080"/>
                  </a:moveTo>
                  <a:lnTo>
                    <a:pt x="1226820" y="876300"/>
                  </a:lnTo>
                  <a:lnTo>
                    <a:pt x="693420" y="0"/>
                  </a:lnTo>
                  <a:lnTo>
                    <a:pt x="381000" y="47625"/>
                  </a:lnTo>
                  <a:lnTo>
                    <a:pt x="0" y="102108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2B4E7A4B-977E-8104-DBD6-56FC2ED43289}"/>
                </a:ext>
              </a:extLst>
            </p:cNvPr>
            <p:cNvSpPr/>
            <p:nvPr/>
          </p:nvSpPr>
          <p:spPr>
            <a:xfrm>
              <a:off x="5895574" y="5341624"/>
              <a:ext cx="457200" cy="866633"/>
            </a:xfrm>
            <a:custGeom>
              <a:avLst/>
              <a:gdLst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7200 w 457200"/>
                <a:gd name="csY3" fmla="*/ 532263 h 866633"/>
                <a:gd name="csX4" fmla="*/ 0 w 457200"/>
                <a:gd name="csY4" fmla="*/ 0 h 866633"/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0376 w 457200"/>
                <a:gd name="csY3" fmla="*/ 573206 h 866633"/>
                <a:gd name="csX4" fmla="*/ 0 w 457200"/>
                <a:gd name="csY4" fmla="*/ 0 h 866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57200" h="866633">
                  <a:moveTo>
                    <a:pt x="0" y="0"/>
                  </a:moveTo>
                  <a:lnTo>
                    <a:pt x="0" y="266132"/>
                  </a:lnTo>
                  <a:lnTo>
                    <a:pt x="457200" y="866633"/>
                  </a:lnTo>
                  <a:lnTo>
                    <a:pt x="450376" y="57320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E5249AE6-C41C-D737-E859-5D3475A83441}"/>
                </a:ext>
              </a:extLst>
            </p:cNvPr>
            <p:cNvSpPr/>
            <p:nvPr/>
          </p:nvSpPr>
          <p:spPr>
            <a:xfrm>
              <a:off x="6345950" y="5703290"/>
              <a:ext cx="1685498" cy="504967"/>
            </a:xfrm>
            <a:custGeom>
              <a:avLst/>
              <a:gdLst>
                <a:gd name="csX0" fmla="*/ 13648 w 1685498"/>
                <a:gd name="csY0" fmla="*/ 156949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13648 w 1685498"/>
                <a:gd name="csY4" fmla="*/ 156949 h 504967"/>
                <a:gd name="csX0" fmla="*/ 6825 w 1685498"/>
                <a:gd name="csY0" fmla="*/ 204716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6825 w 1685498"/>
                <a:gd name="csY4" fmla="*/ 204716 h 5049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5498" h="504967">
                  <a:moveTo>
                    <a:pt x="6825" y="204716"/>
                  </a:moveTo>
                  <a:lnTo>
                    <a:pt x="1685498" y="0"/>
                  </a:lnTo>
                  <a:lnTo>
                    <a:pt x="1685498" y="266131"/>
                  </a:lnTo>
                  <a:lnTo>
                    <a:pt x="0" y="504967"/>
                  </a:lnTo>
                  <a:lnTo>
                    <a:pt x="6825" y="204716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0E4738E3-9389-AEAA-F70F-D02CC980DC18}"/>
                </a:ext>
              </a:extLst>
            </p:cNvPr>
            <p:cNvSpPr/>
            <p:nvPr/>
          </p:nvSpPr>
          <p:spPr>
            <a:xfrm>
              <a:off x="6613862" y="4124553"/>
              <a:ext cx="614887" cy="614887"/>
            </a:xfrm>
            <a:prstGeom prst="ellipse">
              <a:avLst/>
            </a:pr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2" name="Rechteck 8">
            <a:extLst>
              <a:ext uri="{FF2B5EF4-FFF2-40B4-BE49-F238E27FC236}">
                <a16:creationId xmlns:a16="http://schemas.microsoft.com/office/drawing/2014/main" id="{460BB222-A558-B1CC-0ECD-76F835D6CE50}"/>
              </a:ext>
            </a:extLst>
          </p:cNvPr>
          <p:cNvSpPr/>
          <p:nvPr/>
        </p:nvSpPr>
        <p:spPr>
          <a:xfrm rot="180000">
            <a:off x="6439966" y="3756900"/>
            <a:ext cx="1989978" cy="124417"/>
          </a:xfrm>
          <a:custGeom>
            <a:avLst/>
            <a:gdLst>
              <a:gd name="csX0" fmla="*/ 0 w 2456367"/>
              <a:gd name="csY0" fmla="*/ 0 h 154449"/>
              <a:gd name="csX1" fmla="*/ 2456367 w 2456367"/>
              <a:gd name="csY1" fmla="*/ 0 h 154449"/>
              <a:gd name="csX2" fmla="*/ 2456367 w 2456367"/>
              <a:gd name="csY2" fmla="*/ 154449 h 154449"/>
              <a:gd name="csX3" fmla="*/ 0 w 2456367"/>
              <a:gd name="csY3" fmla="*/ 154449 h 154449"/>
              <a:gd name="csX4" fmla="*/ 0 w 2456367"/>
              <a:gd name="csY4" fmla="*/ 0 h 154449"/>
              <a:gd name="csX0" fmla="*/ 0 w 2469830"/>
              <a:gd name="csY0" fmla="*/ 249 h 154698"/>
              <a:gd name="csX1" fmla="*/ 2456367 w 2469830"/>
              <a:gd name="csY1" fmla="*/ 249 h 154698"/>
              <a:gd name="csX2" fmla="*/ 2456367 w 2469830"/>
              <a:gd name="csY2" fmla="*/ 154698 h 154698"/>
              <a:gd name="csX3" fmla="*/ 0 w 2469830"/>
              <a:gd name="csY3" fmla="*/ 154698 h 154698"/>
              <a:gd name="csX4" fmla="*/ 0 w 2469830"/>
              <a:gd name="csY4" fmla="*/ 249 h 154698"/>
              <a:gd name="csX0" fmla="*/ 0 w 2482902"/>
              <a:gd name="csY0" fmla="*/ 177 h 154626"/>
              <a:gd name="csX1" fmla="*/ 2456367 w 2482902"/>
              <a:gd name="csY1" fmla="*/ 177 h 154626"/>
              <a:gd name="csX2" fmla="*/ 2456367 w 2482902"/>
              <a:gd name="csY2" fmla="*/ 154626 h 154626"/>
              <a:gd name="csX3" fmla="*/ 0 w 2482902"/>
              <a:gd name="csY3" fmla="*/ 154626 h 154626"/>
              <a:gd name="csX4" fmla="*/ 0 w 2482902"/>
              <a:gd name="csY4" fmla="*/ 177 h 154626"/>
              <a:gd name="csX0" fmla="*/ 11559 w 2494461"/>
              <a:gd name="csY0" fmla="*/ 177 h 154626"/>
              <a:gd name="csX1" fmla="*/ 2467926 w 2494461"/>
              <a:gd name="csY1" fmla="*/ 177 h 154626"/>
              <a:gd name="csX2" fmla="*/ 2467926 w 2494461"/>
              <a:gd name="csY2" fmla="*/ 154626 h 154626"/>
              <a:gd name="csX3" fmla="*/ 11559 w 2494461"/>
              <a:gd name="csY3" fmla="*/ 154626 h 154626"/>
              <a:gd name="csX4" fmla="*/ 11559 w 2494461"/>
              <a:gd name="csY4" fmla="*/ 177 h 154626"/>
              <a:gd name="csX0" fmla="*/ 13984 w 2496886"/>
              <a:gd name="csY0" fmla="*/ 177 h 154626"/>
              <a:gd name="csX1" fmla="*/ 2470351 w 2496886"/>
              <a:gd name="csY1" fmla="*/ 177 h 154626"/>
              <a:gd name="csX2" fmla="*/ 2470351 w 2496886"/>
              <a:gd name="csY2" fmla="*/ 154626 h 154626"/>
              <a:gd name="csX3" fmla="*/ 13984 w 2496886"/>
              <a:gd name="csY3" fmla="*/ 154626 h 154626"/>
              <a:gd name="csX4" fmla="*/ 13984 w 2496886"/>
              <a:gd name="csY4" fmla="*/ 177 h 1546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96886" h="154626">
                <a:moveTo>
                  <a:pt x="13984" y="177"/>
                </a:moveTo>
                <a:lnTo>
                  <a:pt x="2470351" y="177"/>
                </a:lnTo>
                <a:cubicBezTo>
                  <a:pt x="2500644" y="-5968"/>
                  <a:pt x="2510480" y="150434"/>
                  <a:pt x="2470351" y="154626"/>
                </a:cubicBezTo>
                <a:lnTo>
                  <a:pt x="13984" y="154626"/>
                </a:lnTo>
                <a:cubicBezTo>
                  <a:pt x="4436" y="103639"/>
                  <a:pt x="-12023" y="57752"/>
                  <a:pt x="13984" y="177"/>
                </a:cubicBez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4370180B-D830-4901-2B01-4832968F596B}"/>
              </a:ext>
            </a:extLst>
          </p:cNvPr>
          <p:cNvSpPr txBox="1"/>
          <p:nvPr/>
        </p:nvSpPr>
        <p:spPr bwMode="auto">
          <a:xfrm>
            <a:off x="1446724" y="414639"/>
            <a:ext cx="2748891" cy="24699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Kosten und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Nutzen der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Biogas-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förderung</a:t>
            </a:r>
            <a:endParaRPr lang="de-DE" sz="3600" dirty="0">
              <a:solidFill>
                <a:srgbClr val="3F738D"/>
              </a:solidFill>
              <a:latin typeface="Barlow Condensed" panose="00000506000000000000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9EE439-9693-95FD-4032-38D10F56F442}"/>
              </a:ext>
            </a:extLst>
          </p:cNvPr>
          <p:cNvSpPr txBox="1"/>
          <p:nvPr/>
        </p:nvSpPr>
        <p:spPr>
          <a:xfrm>
            <a:off x="9797031" y="946151"/>
            <a:ext cx="2079095" cy="677108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5,3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Euro pro Jahr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FD8D3D4-01F0-6469-1D56-E2D4E28E5034}"/>
              </a:ext>
            </a:extLst>
          </p:cNvPr>
          <p:cNvSpPr txBox="1"/>
          <p:nvPr/>
        </p:nvSpPr>
        <p:spPr>
          <a:xfrm>
            <a:off x="9736909" y="694473"/>
            <a:ext cx="927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Kosten</a:t>
            </a:r>
          </a:p>
        </p:txBody>
      </p: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0A8C1A70-F6C5-436A-3817-F2CF05203AF4}"/>
              </a:ext>
            </a:extLst>
          </p:cNvPr>
          <p:cNvGrpSpPr/>
          <p:nvPr/>
        </p:nvGrpSpPr>
        <p:grpSpPr>
          <a:xfrm>
            <a:off x="6751024" y="2274189"/>
            <a:ext cx="603280" cy="1004287"/>
            <a:chOff x="6751024" y="2274189"/>
            <a:chExt cx="603280" cy="1004287"/>
          </a:xfrm>
        </p:grpSpPr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5A13563C-2B53-EBA8-94BD-EC83C7917252}"/>
                </a:ext>
              </a:extLst>
            </p:cNvPr>
            <p:cNvGrpSpPr/>
            <p:nvPr/>
          </p:nvGrpSpPr>
          <p:grpSpPr>
            <a:xfrm>
              <a:off x="6751024" y="2274189"/>
              <a:ext cx="603280" cy="1004287"/>
              <a:chOff x="6751024" y="2274189"/>
              <a:chExt cx="603280" cy="1004287"/>
            </a:xfrm>
          </p:grpSpPr>
          <p:grpSp>
            <p:nvGrpSpPr>
              <p:cNvPr id="156" name="Gruppieren 155">
                <a:extLst>
                  <a:ext uri="{FF2B5EF4-FFF2-40B4-BE49-F238E27FC236}">
                    <a16:creationId xmlns:a16="http://schemas.microsoft.com/office/drawing/2014/main" id="{868D4D26-8DE2-DB8A-D466-8AFCFBDDF429}"/>
                  </a:ext>
                </a:extLst>
              </p:cNvPr>
              <p:cNvGrpSpPr/>
              <p:nvPr/>
            </p:nvGrpSpPr>
            <p:grpSpPr>
              <a:xfrm>
                <a:off x="6751024" y="2274189"/>
                <a:ext cx="603280" cy="1004287"/>
                <a:chOff x="9840514" y="2502777"/>
                <a:chExt cx="2344221" cy="3902450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57" name="Ellipse 156">
                  <a:extLst>
                    <a:ext uri="{FF2B5EF4-FFF2-40B4-BE49-F238E27FC236}">
                      <a16:creationId xmlns:a16="http://schemas.microsoft.com/office/drawing/2014/main" id="{4935695F-48AA-2FA2-ECFC-14245CFF933F}"/>
                    </a:ext>
                  </a:extLst>
                </p:cNvPr>
                <p:cNvSpPr/>
                <p:nvPr/>
              </p:nvSpPr>
              <p:spPr>
                <a:xfrm>
                  <a:off x="10344015" y="2502777"/>
                  <a:ext cx="1331087" cy="6481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92D050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lin ang="10800000" scaled="1"/>
                  <a:tileRect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Ellipse 157">
                  <a:extLst>
                    <a:ext uri="{FF2B5EF4-FFF2-40B4-BE49-F238E27FC236}">
                      <a16:creationId xmlns:a16="http://schemas.microsoft.com/office/drawing/2014/main" id="{4069F625-AB3E-78B0-DB7C-5339294A3A84}"/>
                    </a:ext>
                  </a:extLst>
                </p:cNvPr>
                <p:cNvSpPr/>
                <p:nvPr/>
              </p:nvSpPr>
              <p:spPr>
                <a:xfrm>
                  <a:off x="9840514" y="3601177"/>
                  <a:ext cx="2338087" cy="57873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BEE298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hteck 26">
                  <a:extLst>
                    <a:ext uri="{FF2B5EF4-FFF2-40B4-BE49-F238E27FC236}">
                      <a16:creationId xmlns:a16="http://schemas.microsoft.com/office/drawing/2014/main" id="{4E7F10D2-FF63-DD2A-F2D4-8345612F6CA3}"/>
                    </a:ext>
                  </a:extLst>
                </p:cNvPr>
                <p:cNvSpPr/>
                <p:nvPr/>
              </p:nvSpPr>
              <p:spPr>
                <a:xfrm>
                  <a:off x="9846053" y="3877801"/>
                  <a:ext cx="2338682" cy="2527426"/>
                </a:xfrm>
                <a:custGeom>
                  <a:avLst/>
                  <a:gdLst>
                    <a:gd name="csX0" fmla="*/ 0 w 2338087"/>
                    <a:gd name="csY0" fmla="*/ 0 h 2153099"/>
                    <a:gd name="csX1" fmla="*/ 2338087 w 2338087"/>
                    <a:gd name="csY1" fmla="*/ 0 h 2153099"/>
                    <a:gd name="csX2" fmla="*/ 2338087 w 2338087"/>
                    <a:gd name="csY2" fmla="*/ 2153099 h 2153099"/>
                    <a:gd name="csX3" fmla="*/ 0 w 2338087"/>
                    <a:gd name="csY3" fmla="*/ 2153099 h 2153099"/>
                    <a:gd name="csX4" fmla="*/ 0 w 2338087"/>
                    <a:gd name="csY4" fmla="*/ 0 h 2153099"/>
                    <a:gd name="csX0" fmla="*/ 0 w 2338091"/>
                    <a:gd name="csY0" fmla="*/ 0 h 2345010"/>
                    <a:gd name="csX1" fmla="*/ 2338087 w 2338091"/>
                    <a:gd name="csY1" fmla="*/ 0 h 2345010"/>
                    <a:gd name="csX2" fmla="*/ 2338087 w 2338091"/>
                    <a:gd name="csY2" fmla="*/ 2153099 h 2345010"/>
                    <a:gd name="csX3" fmla="*/ 0 w 2338091"/>
                    <a:gd name="csY3" fmla="*/ 2153099 h 2345010"/>
                    <a:gd name="csX4" fmla="*/ 0 w 2338091"/>
                    <a:gd name="csY4" fmla="*/ 0 h 2345010"/>
                    <a:gd name="csX0" fmla="*/ 0 w 2338089"/>
                    <a:gd name="csY0" fmla="*/ 0 h 2475046"/>
                    <a:gd name="csX1" fmla="*/ 2338087 w 2338089"/>
                    <a:gd name="csY1" fmla="*/ 0 h 2475046"/>
                    <a:gd name="csX2" fmla="*/ 2338087 w 2338089"/>
                    <a:gd name="csY2" fmla="*/ 2153099 h 2475046"/>
                    <a:gd name="csX3" fmla="*/ 0 w 2338089"/>
                    <a:gd name="csY3" fmla="*/ 2153099 h 2475046"/>
                    <a:gd name="csX4" fmla="*/ 0 w 2338089"/>
                    <a:gd name="csY4" fmla="*/ 0 h 2475046"/>
                    <a:gd name="csX0" fmla="*/ 0 w 2338089"/>
                    <a:gd name="csY0" fmla="*/ 0 h 2469374"/>
                    <a:gd name="csX1" fmla="*/ 2338087 w 2338089"/>
                    <a:gd name="csY1" fmla="*/ 0 h 2469374"/>
                    <a:gd name="csX2" fmla="*/ 2338087 w 2338089"/>
                    <a:gd name="csY2" fmla="*/ 2153099 h 2469374"/>
                    <a:gd name="csX3" fmla="*/ 0 w 2338089"/>
                    <a:gd name="csY3" fmla="*/ 2153099 h 2469374"/>
                    <a:gd name="csX4" fmla="*/ 0 w 2338089"/>
                    <a:gd name="csY4" fmla="*/ 0 h 2469374"/>
                    <a:gd name="csX0" fmla="*/ 0 w 2338089"/>
                    <a:gd name="csY0" fmla="*/ 0 h 2469374"/>
                    <a:gd name="csX1" fmla="*/ 2338087 w 2338089"/>
                    <a:gd name="csY1" fmla="*/ 0 h 2469374"/>
                    <a:gd name="csX2" fmla="*/ 2338087 w 2338089"/>
                    <a:gd name="csY2" fmla="*/ 2153099 h 2469374"/>
                    <a:gd name="csX3" fmla="*/ 0 w 2338089"/>
                    <a:gd name="csY3" fmla="*/ 2153099 h 2469374"/>
                    <a:gd name="csX4" fmla="*/ 0 w 2338089"/>
                    <a:gd name="csY4" fmla="*/ 0 h 2469374"/>
                    <a:gd name="csX0" fmla="*/ 0 w 2338340"/>
                    <a:gd name="csY0" fmla="*/ 0 h 2469374"/>
                    <a:gd name="csX1" fmla="*/ 2338087 w 2338340"/>
                    <a:gd name="csY1" fmla="*/ 0 h 2469374"/>
                    <a:gd name="csX2" fmla="*/ 2338087 w 2338340"/>
                    <a:gd name="csY2" fmla="*/ 2153099 h 2469374"/>
                    <a:gd name="csX3" fmla="*/ 0 w 2338340"/>
                    <a:gd name="csY3" fmla="*/ 2153099 h 2469374"/>
                    <a:gd name="csX4" fmla="*/ 0 w 2338340"/>
                    <a:gd name="csY4" fmla="*/ 0 h 2469374"/>
                    <a:gd name="csX0" fmla="*/ 0 w 2338437"/>
                    <a:gd name="csY0" fmla="*/ 0 h 2469374"/>
                    <a:gd name="csX1" fmla="*/ 2338087 w 2338437"/>
                    <a:gd name="csY1" fmla="*/ 0 h 2469374"/>
                    <a:gd name="csX2" fmla="*/ 2338087 w 2338437"/>
                    <a:gd name="csY2" fmla="*/ 2153099 h 2469374"/>
                    <a:gd name="csX3" fmla="*/ 0 w 2338437"/>
                    <a:gd name="csY3" fmla="*/ 2153099 h 2469374"/>
                    <a:gd name="csX4" fmla="*/ 0 w 2338437"/>
                    <a:gd name="csY4" fmla="*/ 0 h 2469374"/>
                    <a:gd name="csX0" fmla="*/ 249 w 2338682"/>
                    <a:gd name="csY0" fmla="*/ 0 h 2469374"/>
                    <a:gd name="csX1" fmla="*/ 2338336 w 2338682"/>
                    <a:gd name="csY1" fmla="*/ 0 h 2469374"/>
                    <a:gd name="csX2" fmla="*/ 2338336 w 2338682"/>
                    <a:gd name="csY2" fmla="*/ 2153099 h 2469374"/>
                    <a:gd name="csX3" fmla="*/ 249 w 2338682"/>
                    <a:gd name="csY3" fmla="*/ 2153099 h 2469374"/>
                    <a:gd name="csX4" fmla="*/ 249 w 2338682"/>
                    <a:gd name="csY4" fmla="*/ 0 h 246937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2338682" h="2469374">
                      <a:moveTo>
                        <a:pt x="249" y="0"/>
                      </a:moveTo>
                      <a:cubicBezTo>
                        <a:pt x="-28109" y="370840"/>
                        <a:pt x="2371774" y="304800"/>
                        <a:pt x="2338336" y="0"/>
                      </a:cubicBezTo>
                      <a:lnTo>
                        <a:pt x="2338336" y="2153099"/>
                      </a:lnTo>
                      <a:cubicBezTo>
                        <a:pt x="2341294" y="2584899"/>
                        <a:pt x="22691" y="2564579"/>
                        <a:pt x="249" y="2153099"/>
                      </a:cubicBezTo>
                      <a:lnTo>
                        <a:pt x="2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92D050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lin ang="10800000" scaled="1"/>
                  <a:tileRect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Ellipse 159">
                  <a:extLst>
                    <a:ext uri="{FF2B5EF4-FFF2-40B4-BE49-F238E27FC236}">
                      <a16:creationId xmlns:a16="http://schemas.microsoft.com/office/drawing/2014/main" id="{B83935FB-1C83-10C9-1BC4-606102D45F9E}"/>
                    </a:ext>
                  </a:extLst>
                </p:cNvPr>
                <p:cNvSpPr/>
                <p:nvPr/>
              </p:nvSpPr>
              <p:spPr>
                <a:xfrm>
                  <a:off x="10344015" y="2502777"/>
                  <a:ext cx="1331087" cy="4504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BEE298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ihandform: Form 160">
                  <a:extLst>
                    <a:ext uri="{FF2B5EF4-FFF2-40B4-BE49-F238E27FC236}">
                      <a16:creationId xmlns:a16="http://schemas.microsoft.com/office/drawing/2014/main" id="{F6CE45C3-E1BC-B462-54BC-D10B6CDD578F}"/>
                    </a:ext>
                  </a:extLst>
                </p:cNvPr>
                <p:cNvSpPr/>
                <p:nvPr/>
              </p:nvSpPr>
              <p:spPr>
                <a:xfrm>
                  <a:off x="10333735" y="3090401"/>
                  <a:ext cx="1336249" cy="909637"/>
                </a:xfrm>
                <a:custGeom>
                  <a:avLst/>
                  <a:gdLst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31326"/>
                    <a:gd name="csY0" fmla="*/ 20320 h 909320"/>
                    <a:gd name="csX1" fmla="*/ 1097280 w 1331326"/>
                    <a:gd name="csY1" fmla="*/ 0 h 909320"/>
                    <a:gd name="csX2" fmla="*/ 1320800 w 1331326"/>
                    <a:gd name="csY2" fmla="*/ 741680 h 909320"/>
                    <a:gd name="csX3" fmla="*/ 665480 w 1331326"/>
                    <a:gd name="csY3" fmla="*/ 909320 h 909320"/>
                    <a:gd name="csX4" fmla="*/ 0 w 1331326"/>
                    <a:gd name="csY4" fmla="*/ 751840 h 909320"/>
                    <a:gd name="csX5" fmla="*/ 299720 w 1331326"/>
                    <a:gd name="csY5" fmla="*/ 20320 h 909320"/>
                    <a:gd name="csX0" fmla="*/ 305847 w 1337453"/>
                    <a:gd name="csY0" fmla="*/ 20320 h 909320"/>
                    <a:gd name="csX1" fmla="*/ 1103407 w 1337453"/>
                    <a:gd name="csY1" fmla="*/ 0 h 909320"/>
                    <a:gd name="csX2" fmla="*/ 1326927 w 1337453"/>
                    <a:gd name="csY2" fmla="*/ 741680 h 909320"/>
                    <a:gd name="csX3" fmla="*/ 671607 w 1337453"/>
                    <a:gd name="csY3" fmla="*/ 909320 h 909320"/>
                    <a:gd name="csX4" fmla="*/ 6127 w 1337453"/>
                    <a:gd name="csY4" fmla="*/ 751840 h 909320"/>
                    <a:gd name="csX5" fmla="*/ 305847 w 1337453"/>
                    <a:gd name="csY5" fmla="*/ 20320 h 909320"/>
                    <a:gd name="csX0" fmla="*/ 305368 w 1336249"/>
                    <a:gd name="csY0" fmla="*/ 20320 h 909637"/>
                    <a:gd name="csX1" fmla="*/ 1102928 w 1336249"/>
                    <a:gd name="csY1" fmla="*/ 0 h 909637"/>
                    <a:gd name="csX2" fmla="*/ 1326448 w 1336249"/>
                    <a:gd name="csY2" fmla="*/ 741680 h 909637"/>
                    <a:gd name="csX3" fmla="*/ 671128 w 1336249"/>
                    <a:gd name="csY3" fmla="*/ 909320 h 909637"/>
                    <a:gd name="csX4" fmla="*/ 5648 w 1336249"/>
                    <a:gd name="csY4" fmla="*/ 751840 h 909637"/>
                    <a:gd name="csX5" fmla="*/ 305368 w 1336249"/>
                    <a:gd name="csY5" fmla="*/ 20320 h 90963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1336249" h="909637">
                      <a:moveTo>
                        <a:pt x="305368" y="20320"/>
                      </a:moveTo>
                      <a:cubicBezTo>
                        <a:pt x="581381" y="84667"/>
                        <a:pt x="872635" y="62653"/>
                        <a:pt x="1102928" y="0"/>
                      </a:cubicBezTo>
                      <a:cubicBezTo>
                        <a:pt x="928515" y="176107"/>
                        <a:pt x="997941" y="331893"/>
                        <a:pt x="1326448" y="741680"/>
                      </a:cubicBezTo>
                      <a:cubicBezTo>
                        <a:pt x="1417888" y="858520"/>
                        <a:pt x="843848" y="914400"/>
                        <a:pt x="671128" y="909320"/>
                      </a:cubicBezTo>
                      <a:cubicBezTo>
                        <a:pt x="498408" y="904240"/>
                        <a:pt x="-62085" y="844973"/>
                        <a:pt x="5648" y="751840"/>
                      </a:cubicBezTo>
                      <a:cubicBezTo>
                        <a:pt x="420515" y="274320"/>
                        <a:pt x="439141" y="208280"/>
                        <a:pt x="305368" y="2032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92D050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lin ang="10800000" scaled="1"/>
                  <a:tileRect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2" name="Rectangle 27">
                <a:extLst>
                  <a:ext uri="{FF2B5EF4-FFF2-40B4-BE49-F238E27FC236}">
                    <a16:creationId xmlns:a16="http://schemas.microsoft.com/office/drawing/2014/main" id="{B5225ABC-164B-162B-61EE-7FFA7DD4D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415" y="2675843"/>
                <a:ext cx="35266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50000"/>
                      </a:srgbClr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2,2</a:t>
                </a:r>
              </a:p>
            </p:txBody>
          </p:sp>
        </p:grpSp>
        <p:sp>
          <p:nvSpPr>
            <p:cNvPr id="163" name="Rectangle 27">
              <a:extLst>
                <a:ext uri="{FF2B5EF4-FFF2-40B4-BE49-F238E27FC236}">
                  <a16:creationId xmlns:a16="http://schemas.microsoft.com/office/drawing/2014/main" id="{ABFF6ADA-3752-1029-ABAA-F0EB3B1E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1287" y="3087871"/>
              <a:ext cx="34304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A931E68D-5802-A522-AE2D-FABC8550B0B0}"/>
              </a:ext>
            </a:extLst>
          </p:cNvPr>
          <p:cNvGrpSpPr/>
          <p:nvPr/>
        </p:nvGrpSpPr>
        <p:grpSpPr>
          <a:xfrm>
            <a:off x="7023663" y="1638272"/>
            <a:ext cx="1620733" cy="705991"/>
            <a:chOff x="7023663" y="1638272"/>
            <a:chExt cx="1620733" cy="705991"/>
          </a:xfrm>
        </p:grpSpPr>
        <p:sp>
          <p:nvSpPr>
            <p:cNvPr id="165" name="Rectangle 27">
              <a:extLst>
                <a:ext uri="{FF2B5EF4-FFF2-40B4-BE49-F238E27FC236}">
                  <a16:creationId xmlns:a16="http://schemas.microsoft.com/office/drawing/2014/main" id="{E192561C-FE2D-38C6-C01D-D00D10EC8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290" y="1638272"/>
              <a:ext cx="1231106" cy="49244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Einsparungen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Kapazitätsprämie</a:t>
              </a:r>
            </a:p>
          </p:txBody>
        </p: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752D5B4F-7304-D435-1303-1DCABEEFB64B}"/>
                </a:ext>
              </a:extLst>
            </p:cNvPr>
            <p:cNvGrpSpPr/>
            <p:nvPr/>
          </p:nvGrpSpPr>
          <p:grpSpPr>
            <a:xfrm>
              <a:off x="7023663" y="2133013"/>
              <a:ext cx="1601423" cy="211250"/>
              <a:chOff x="4773778" y="3401607"/>
              <a:chExt cx="2106450" cy="277870"/>
            </a:xfrm>
          </p:grpSpPr>
          <p:sp>
            <p:nvSpPr>
              <p:cNvPr id="167" name="Freihandform: Form 166">
                <a:extLst>
                  <a:ext uri="{FF2B5EF4-FFF2-40B4-BE49-F238E27FC236}">
                    <a16:creationId xmlns:a16="http://schemas.microsoft.com/office/drawing/2014/main" id="{A8C3DC3A-AFA1-0484-5577-E250010B24D8}"/>
                  </a:ext>
                </a:extLst>
              </p:cNvPr>
              <p:cNvSpPr/>
              <p:nvPr/>
            </p:nvSpPr>
            <p:spPr>
              <a:xfrm>
                <a:off x="4775199" y="3401607"/>
                <a:ext cx="2105029" cy="260798"/>
              </a:xfrm>
              <a:custGeom>
                <a:avLst/>
                <a:gdLst>
                  <a:gd name="csX0" fmla="*/ 1971040 w 1971040"/>
                  <a:gd name="csY0" fmla="*/ 0 h 1178560"/>
                  <a:gd name="csX1" fmla="*/ 873760 w 1971040"/>
                  <a:gd name="csY1" fmla="*/ 0 h 1178560"/>
                  <a:gd name="csX2" fmla="*/ 0 w 1971040"/>
                  <a:gd name="csY2" fmla="*/ 1178560 h 1178560"/>
                  <a:gd name="csX0" fmla="*/ 1971040 w 1971040"/>
                  <a:gd name="csY0" fmla="*/ 0 h 1178560"/>
                  <a:gd name="csX1" fmla="*/ 709655 w 1971040"/>
                  <a:gd name="csY1" fmla="*/ 14195 h 1178560"/>
                  <a:gd name="csX2" fmla="*/ 0 w 1971040"/>
                  <a:gd name="csY2" fmla="*/ 1178560 h 11785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971040" h="1178560">
                    <a:moveTo>
                      <a:pt x="1971040" y="0"/>
                    </a:moveTo>
                    <a:lnTo>
                      <a:pt x="709655" y="14195"/>
                    </a:lnTo>
                    <a:cubicBezTo>
                      <a:pt x="418402" y="407048"/>
                      <a:pt x="291253" y="785707"/>
                      <a:pt x="0" y="1178560"/>
                    </a:cubicBez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8" name="Ellipse 167">
                <a:extLst>
                  <a:ext uri="{FF2B5EF4-FFF2-40B4-BE49-F238E27FC236}">
                    <a16:creationId xmlns:a16="http://schemas.microsoft.com/office/drawing/2014/main" id="{1F56B62B-460F-9A67-3365-71099B7480CD}"/>
                  </a:ext>
                </a:extLst>
              </p:cNvPr>
              <p:cNvSpPr/>
              <p:nvPr/>
            </p:nvSpPr>
            <p:spPr>
              <a:xfrm>
                <a:off x="4773778" y="3633758"/>
                <a:ext cx="71424" cy="4571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1" name="Textfeld 170">
            <a:extLst>
              <a:ext uri="{FF2B5EF4-FFF2-40B4-BE49-F238E27FC236}">
                <a16:creationId xmlns:a16="http://schemas.microsoft.com/office/drawing/2014/main" id="{E611A562-7D2F-E2AB-C9DB-3FD870CCFEEB}"/>
              </a:ext>
            </a:extLst>
          </p:cNvPr>
          <p:cNvSpPr txBox="1"/>
          <p:nvPr/>
        </p:nvSpPr>
        <p:spPr>
          <a:xfrm>
            <a:off x="335360" y="33085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Den Kosten von 5,3 Mrd € </a:t>
            </a:r>
            <a:r>
              <a:rPr lang="en-US" sz="2000" dirty="0" err="1">
                <a:latin typeface="Barlow Condensed" panose="00000506000000000000" pitchFamily="2" charset="0"/>
              </a:rPr>
              <a:t>stehen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nach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>
                <a:latin typeface="Barlow Condensed" panose="00000506000000000000" pitchFamily="2" charset="0"/>
              </a:rPr>
              <a:t>2030  </a:t>
            </a:r>
            <a:r>
              <a:rPr lang="en-US" sz="2000" dirty="0" err="1">
                <a:latin typeface="Barlow Condensed" panose="00000506000000000000" pitchFamily="2" charset="0"/>
              </a:rPr>
              <a:t>ein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Nutzen</a:t>
            </a:r>
            <a:r>
              <a:rPr lang="en-US" sz="2000" dirty="0">
                <a:latin typeface="Barlow Condensed" panose="00000506000000000000" pitchFamily="2" charset="0"/>
              </a:rPr>
              <a:t> von 7,8 Mrd Euro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 err="1">
                <a:latin typeface="Barlow Condensed" panose="00000506000000000000" pitchFamily="2" charset="0"/>
              </a:rPr>
              <a:t>entgegen</a:t>
            </a:r>
            <a:r>
              <a:rPr lang="en-US" sz="2000" dirty="0">
                <a:latin typeface="Barlow Condensed" panose="00000506000000000000" pitchFamily="2" charset="0"/>
              </a:rPr>
              <a:t>…</a:t>
            </a: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E5BBC96C-08A7-69CF-DD96-D41E97E873DA}"/>
              </a:ext>
            </a:extLst>
          </p:cNvPr>
          <p:cNvSpPr/>
          <p:nvPr/>
        </p:nvSpPr>
        <p:spPr>
          <a:xfrm>
            <a:off x="0" y="2489117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Der Nutzen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20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95204-9DC5-2431-ECB4-63AE217D1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C8ADD55-26E0-F319-4062-E6B4E069DAA4}"/>
              </a:ext>
            </a:extLst>
          </p:cNvPr>
          <p:cNvSpPr/>
          <p:nvPr/>
        </p:nvSpPr>
        <p:spPr>
          <a:xfrm>
            <a:off x="2711623" y="404664"/>
            <a:ext cx="9419417" cy="6188283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AC97C84-C231-3C23-D56E-535FEB60F442}"/>
              </a:ext>
            </a:extLst>
          </p:cNvPr>
          <p:cNvSpPr/>
          <p:nvPr/>
        </p:nvSpPr>
        <p:spPr>
          <a:xfrm>
            <a:off x="3933963" y="1759336"/>
            <a:ext cx="7745365" cy="3606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C91B183-4272-EE74-F440-A7CD9B182B53}"/>
              </a:ext>
            </a:extLst>
          </p:cNvPr>
          <p:cNvGrpSpPr/>
          <p:nvPr/>
        </p:nvGrpSpPr>
        <p:grpSpPr>
          <a:xfrm>
            <a:off x="3937854" y="2159296"/>
            <a:ext cx="7526504" cy="3219132"/>
            <a:chOff x="2920580" y="2242056"/>
            <a:chExt cx="8189379" cy="3885655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20092422-0346-1E05-026E-6AF663386C80}"/>
                </a:ext>
              </a:extLst>
            </p:cNvPr>
            <p:cNvGrpSpPr/>
            <p:nvPr/>
          </p:nvGrpSpPr>
          <p:grpSpPr>
            <a:xfrm>
              <a:off x="2920580" y="3122464"/>
              <a:ext cx="8189379" cy="3005247"/>
              <a:chOff x="4171951" y="2346960"/>
              <a:chExt cx="4959857" cy="3005247"/>
            </a:xfrm>
          </p:grpSpPr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781DA3BC-27B7-99FB-EA56-FA287BB17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1951" y="5352207"/>
                <a:ext cx="4914176" cy="0"/>
              </a:xfrm>
              <a:prstGeom prst="line">
                <a:avLst/>
              </a:pr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4" name="Gerader Verbinder 3">
                <a:extLst>
                  <a:ext uri="{FF2B5EF4-FFF2-40B4-BE49-F238E27FC236}">
                    <a16:creationId xmlns:a16="http://schemas.microsoft.com/office/drawing/2014/main" id="{3800CED4-E64C-1DF6-BD2C-269AB553D358}"/>
                  </a:ext>
                </a:extLst>
              </p:cNvPr>
              <p:cNvCxnSpPr/>
              <p:nvPr/>
            </p:nvCxnSpPr>
            <p:spPr>
              <a:xfrm>
                <a:off x="4171951" y="2346960"/>
                <a:ext cx="4959857" cy="0"/>
              </a:xfrm>
              <a:prstGeom prst="line">
                <a:avLst/>
              </a:pr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2B292D75-4EE9-3659-2F99-58DC1D9B845E}"/>
                </a:ext>
              </a:extLst>
            </p:cNvPr>
            <p:cNvGrpSpPr/>
            <p:nvPr/>
          </p:nvGrpSpPr>
          <p:grpSpPr>
            <a:xfrm>
              <a:off x="2920580" y="2242056"/>
              <a:ext cx="8189379" cy="436233"/>
              <a:chOff x="2920580" y="2242056"/>
              <a:chExt cx="8189379" cy="436233"/>
            </a:xfrm>
          </p:grpSpPr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ED192D8B-D5EC-03A1-61C4-79EB186F48F6}"/>
                  </a:ext>
                </a:extLst>
              </p:cNvPr>
              <p:cNvCxnSpPr/>
              <p:nvPr/>
            </p:nvCxnSpPr>
            <p:spPr>
              <a:xfrm>
                <a:off x="2920580" y="2242056"/>
                <a:ext cx="8189379" cy="0"/>
              </a:xfrm>
              <a:prstGeom prst="line">
                <a:avLst/>
              </a:pr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9" name="Gerader Verbinder 8">
                <a:extLst>
                  <a:ext uri="{FF2B5EF4-FFF2-40B4-BE49-F238E27FC236}">
                    <a16:creationId xmlns:a16="http://schemas.microsoft.com/office/drawing/2014/main" id="{882FB942-374B-ABF2-8D07-23942F6AE67C}"/>
                  </a:ext>
                </a:extLst>
              </p:cNvPr>
              <p:cNvCxnSpPr/>
              <p:nvPr/>
            </p:nvCxnSpPr>
            <p:spPr>
              <a:xfrm>
                <a:off x="2920580" y="2678289"/>
                <a:ext cx="8189379" cy="0"/>
              </a:xfrm>
              <a:prstGeom prst="line">
                <a:avLst/>
              </a:pr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8" name="AutoShape 3">
            <a:extLst>
              <a:ext uri="{FF2B5EF4-FFF2-40B4-BE49-F238E27FC236}">
                <a16:creationId xmlns:a16="http://schemas.microsoft.com/office/drawing/2014/main" id="{70E83294-3456-3249-FB97-7BA42A734DF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50905" y="2644848"/>
            <a:ext cx="4210682" cy="347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EDA7702-3C85-4138-C5CA-21D6A44335FB}"/>
              </a:ext>
            </a:extLst>
          </p:cNvPr>
          <p:cNvSpPr>
            <a:spLocks noEditPoints="1"/>
          </p:cNvSpPr>
          <p:nvPr/>
        </p:nvSpPr>
        <p:spPr bwMode="auto">
          <a:xfrm>
            <a:off x="3929542" y="3246517"/>
            <a:ext cx="7526504" cy="1776927"/>
          </a:xfrm>
          <a:custGeom>
            <a:avLst/>
            <a:gdLst>
              <a:gd name="T0" fmla="*/ 0 w 2565"/>
              <a:gd name="T1" fmla="*/ 886 h 886"/>
              <a:gd name="T2" fmla="*/ 2565 w 2565"/>
              <a:gd name="T3" fmla="*/ 886 h 886"/>
              <a:gd name="T4" fmla="*/ 0 w 2565"/>
              <a:gd name="T5" fmla="*/ 709 h 886"/>
              <a:gd name="T6" fmla="*/ 2565 w 2565"/>
              <a:gd name="T7" fmla="*/ 709 h 886"/>
              <a:gd name="T8" fmla="*/ 0 w 2565"/>
              <a:gd name="T9" fmla="*/ 532 h 886"/>
              <a:gd name="T10" fmla="*/ 2565 w 2565"/>
              <a:gd name="T11" fmla="*/ 532 h 886"/>
              <a:gd name="T12" fmla="*/ 0 w 2565"/>
              <a:gd name="T13" fmla="*/ 354 h 886"/>
              <a:gd name="T14" fmla="*/ 2565 w 2565"/>
              <a:gd name="T15" fmla="*/ 354 h 886"/>
              <a:gd name="T16" fmla="*/ 0 w 2565"/>
              <a:gd name="T17" fmla="*/ 177 h 886"/>
              <a:gd name="T18" fmla="*/ 2565 w 2565"/>
              <a:gd name="T19" fmla="*/ 177 h 886"/>
              <a:gd name="T20" fmla="*/ 0 w 2565"/>
              <a:gd name="T21" fmla="*/ 0 h 886"/>
              <a:gd name="T22" fmla="*/ 2565 w 2565"/>
              <a:gd name="T23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65" h="886">
                <a:moveTo>
                  <a:pt x="0" y="886"/>
                </a:moveTo>
                <a:lnTo>
                  <a:pt x="2565" y="886"/>
                </a:lnTo>
                <a:moveTo>
                  <a:pt x="0" y="709"/>
                </a:moveTo>
                <a:lnTo>
                  <a:pt x="2565" y="709"/>
                </a:lnTo>
                <a:moveTo>
                  <a:pt x="0" y="532"/>
                </a:moveTo>
                <a:lnTo>
                  <a:pt x="2565" y="532"/>
                </a:lnTo>
                <a:moveTo>
                  <a:pt x="0" y="354"/>
                </a:moveTo>
                <a:lnTo>
                  <a:pt x="2565" y="354"/>
                </a:lnTo>
                <a:moveTo>
                  <a:pt x="0" y="177"/>
                </a:moveTo>
                <a:lnTo>
                  <a:pt x="2565" y="177"/>
                </a:lnTo>
                <a:moveTo>
                  <a:pt x="0" y="0"/>
                </a:moveTo>
                <a:lnTo>
                  <a:pt x="2565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B4F9A48-103F-3A73-7669-A533F61C7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092" y="5284167"/>
            <a:ext cx="83976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0</a:t>
            </a:r>
            <a:endParaRPr kumimoji="0" lang="de-DE" alt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8B14A96-CF9F-DE1D-D7D2-DFD3B353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568" y="4929183"/>
            <a:ext cx="159111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20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30046FF-3226-6CBB-6658-F89E172A2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568" y="4574198"/>
            <a:ext cx="162057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40</a:t>
            </a:r>
            <a:endParaRPr kumimoji="0" lang="de-DE" alt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9DF03083-46A8-133B-1B1F-32164E54D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568" y="4217208"/>
            <a:ext cx="160585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60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5ABA8EC-76CD-52BD-6E7F-A1AE842CD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568" y="3862224"/>
            <a:ext cx="163531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80</a:t>
            </a:r>
            <a:endParaRPr kumimoji="0" lang="de-DE" alt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7F540B0-AD67-4422-5352-E295A465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585" y="3507240"/>
            <a:ext cx="216568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100</a:t>
            </a:r>
            <a:endParaRPr kumimoji="0" lang="de-DE" alt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F8E2604-A32E-8B7E-3470-742D8D8E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585" y="3152255"/>
            <a:ext cx="207729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120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5AB73B6-F20E-E28B-042B-6053DEED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112" y="2779873"/>
            <a:ext cx="210675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140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E291EC-FC05-D949-4EF2-AE19F7A3C2C2}"/>
              </a:ext>
            </a:extLst>
          </p:cNvPr>
          <p:cNvSpPr txBox="1"/>
          <p:nvPr/>
        </p:nvSpPr>
        <p:spPr>
          <a:xfrm>
            <a:off x="5185224" y="5557467"/>
            <a:ext cx="1305301" cy="45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800" dirty="0"/>
              <a:t>Kapazitätsreserve</a:t>
            </a:r>
          </a:p>
          <a:p>
            <a:pPr algn="ctr"/>
            <a:r>
              <a:rPr lang="de-DE" sz="1800" dirty="0"/>
              <a:t>§13e EnWG</a:t>
            </a:r>
            <a:endParaRPr lang="en-US" sz="1800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0AD4B783-8368-2749-223E-88CD3103F144}"/>
              </a:ext>
            </a:extLst>
          </p:cNvPr>
          <p:cNvCxnSpPr>
            <a:stCxn id="31" idx="0"/>
          </p:cNvCxnSpPr>
          <p:nvPr/>
        </p:nvCxnSpPr>
        <p:spPr>
          <a:xfrm flipV="1">
            <a:off x="10107663" y="3609232"/>
            <a:ext cx="2613073" cy="88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E34A94FC-4750-7D44-E5EF-3C52FFD3ED40}"/>
              </a:ext>
            </a:extLst>
          </p:cNvPr>
          <p:cNvSpPr txBox="1"/>
          <p:nvPr/>
        </p:nvSpPr>
        <p:spPr>
          <a:xfrm>
            <a:off x="9653695" y="5592274"/>
            <a:ext cx="18299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800" dirty="0"/>
              <a:t>Flexibilitätszuschlag </a:t>
            </a:r>
            <a:br>
              <a:rPr lang="de-DE" sz="1800" dirty="0"/>
            </a:br>
            <a:r>
              <a:rPr lang="de-DE" sz="1800" dirty="0"/>
              <a:t>(Biogas)</a:t>
            </a:r>
            <a:br>
              <a:rPr lang="de-DE" sz="1800" dirty="0"/>
            </a:br>
            <a:r>
              <a:rPr lang="de-DE" sz="1800" dirty="0"/>
              <a:t>§50a EEG</a:t>
            </a:r>
            <a:endParaRPr lang="en-US" sz="1800" dirty="0"/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79C3EFF-6612-E4B7-C8A9-1F5D2E1E240B}"/>
              </a:ext>
            </a:extLst>
          </p:cNvPr>
          <p:cNvGrpSpPr/>
          <p:nvPr/>
        </p:nvGrpSpPr>
        <p:grpSpPr>
          <a:xfrm>
            <a:off x="5401595" y="2945509"/>
            <a:ext cx="907523" cy="2426902"/>
            <a:chOff x="5401595" y="2945509"/>
            <a:chExt cx="907523" cy="2426902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D288E38-B64B-2EA2-98BC-A94DF6CCDD57}"/>
                </a:ext>
              </a:extLst>
            </p:cNvPr>
            <p:cNvSpPr/>
            <p:nvPr/>
          </p:nvSpPr>
          <p:spPr>
            <a:xfrm>
              <a:off x="5485951" y="3610114"/>
              <a:ext cx="577765" cy="1762297"/>
            </a:xfrm>
            <a:prstGeom prst="rect">
              <a:avLst/>
            </a:prstGeom>
            <a:solidFill>
              <a:srgbClr val="6EA92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2E9CB0D-2769-1ABB-2410-545DF301BD49}"/>
                </a:ext>
              </a:extLst>
            </p:cNvPr>
            <p:cNvSpPr txBox="1"/>
            <p:nvPr/>
          </p:nvSpPr>
          <p:spPr>
            <a:xfrm>
              <a:off x="5401595" y="2945509"/>
              <a:ext cx="907523" cy="535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1800" dirty="0"/>
                <a:t>Vergütung </a:t>
              </a:r>
              <a:br>
                <a:rPr lang="de-DE" sz="1800" dirty="0"/>
              </a:br>
              <a:r>
                <a:rPr lang="de-DE" dirty="0"/>
                <a:t>99,9</a:t>
              </a:r>
              <a:r>
                <a:rPr lang="de-DE" sz="1800" dirty="0"/>
                <a:t> €/kW</a:t>
              </a:r>
              <a:r>
                <a:rPr lang="de-DE" sz="1800" baseline="-25000" dirty="0"/>
                <a:t>el</a:t>
              </a:r>
              <a:endParaRPr lang="en-US" sz="1800" baseline="-25000" dirty="0"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7EE9B82C-AA6A-9A29-E5B2-A1BCF336296F}"/>
              </a:ext>
            </a:extLst>
          </p:cNvPr>
          <p:cNvGrpSpPr/>
          <p:nvPr/>
        </p:nvGrpSpPr>
        <p:grpSpPr>
          <a:xfrm>
            <a:off x="6170071" y="4700589"/>
            <a:ext cx="1019055" cy="674963"/>
            <a:chOff x="6170071" y="4700589"/>
            <a:chExt cx="1019055" cy="674963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3331B40F-68FE-87F8-939F-C5FFFAFBFA4D}"/>
                </a:ext>
              </a:extLst>
            </p:cNvPr>
            <p:cNvSpPr/>
            <p:nvPr/>
          </p:nvSpPr>
          <p:spPr>
            <a:xfrm>
              <a:off x="6170071" y="5328876"/>
              <a:ext cx="577765" cy="46676"/>
            </a:xfrm>
            <a:prstGeom prst="rect">
              <a:avLst/>
            </a:prstGeom>
            <a:solidFill>
              <a:srgbClr val="BEE29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2EEC6CFC-6CF0-5FBA-B228-62AB98B25120}"/>
                </a:ext>
              </a:extLst>
            </p:cNvPr>
            <p:cNvSpPr txBox="1"/>
            <p:nvPr/>
          </p:nvSpPr>
          <p:spPr>
            <a:xfrm>
              <a:off x="6209415" y="4700589"/>
              <a:ext cx="979711" cy="45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1800" dirty="0"/>
                <a:t>Aufwand für </a:t>
              </a:r>
              <a:br>
                <a:rPr lang="de-DE" sz="1800" dirty="0"/>
              </a:br>
              <a:r>
                <a:rPr lang="de-DE" sz="1800" dirty="0"/>
                <a:t>den Betreiber</a:t>
              </a:r>
              <a:endParaRPr lang="en-US" sz="1800" dirty="0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6975D6C-340A-6B02-2771-82195D406031}"/>
              </a:ext>
            </a:extLst>
          </p:cNvPr>
          <p:cNvGrpSpPr/>
          <p:nvPr/>
        </p:nvGrpSpPr>
        <p:grpSpPr>
          <a:xfrm>
            <a:off x="9538324" y="2926947"/>
            <a:ext cx="858221" cy="2455905"/>
            <a:chOff x="9538324" y="2926947"/>
            <a:chExt cx="858221" cy="2455905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BCD453D0-45B5-1FDD-C428-661898F41CE4}"/>
                </a:ext>
              </a:extLst>
            </p:cNvPr>
            <p:cNvSpPr/>
            <p:nvPr/>
          </p:nvSpPr>
          <p:spPr>
            <a:xfrm>
              <a:off x="9818780" y="3610114"/>
              <a:ext cx="577765" cy="1772738"/>
            </a:xfrm>
            <a:prstGeom prst="rect">
              <a:avLst/>
            </a:prstGeom>
            <a:solidFill>
              <a:srgbClr val="6EA9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7C607142-B9C1-DD83-958B-3FE68FCA3065}"/>
                </a:ext>
              </a:extLst>
            </p:cNvPr>
            <p:cNvSpPr txBox="1"/>
            <p:nvPr/>
          </p:nvSpPr>
          <p:spPr>
            <a:xfrm>
              <a:off x="9538324" y="2926947"/>
              <a:ext cx="839753" cy="535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1800" dirty="0"/>
                <a:t>Vergütung </a:t>
              </a:r>
              <a:br>
                <a:rPr lang="de-DE" sz="1800" dirty="0"/>
              </a:br>
              <a:r>
                <a:rPr lang="de-DE" dirty="0"/>
                <a:t>100</a:t>
              </a:r>
              <a:r>
                <a:rPr lang="de-DE" sz="1800" dirty="0"/>
                <a:t> €/kW</a:t>
              </a:r>
              <a:r>
                <a:rPr lang="de-DE" sz="1800" baseline="-25000" dirty="0"/>
                <a:t>el</a:t>
              </a:r>
              <a:endParaRPr lang="en-US" sz="1800" baseline="-25000" dirty="0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344DD6A4-EB01-25EC-8E93-40F31B4D8510}"/>
              </a:ext>
            </a:extLst>
          </p:cNvPr>
          <p:cNvGrpSpPr/>
          <p:nvPr/>
        </p:nvGrpSpPr>
        <p:grpSpPr>
          <a:xfrm>
            <a:off x="4012332" y="3089507"/>
            <a:ext cx="2232065" cy="654438"/>
            <a:chOff x="4012332" y="3089507"/>
            <a:chExt cx="2232065" cy="654438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76DAA1B3-C8E1-9220-D037-AAEF59B2B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2332" y="3738580"/>
              <a:ext cx="2232065" cy="5365"/>
            </a:xfrm>
            <a:prstGeom prst="line">
              <a:avLst/>
            </a:prstGeom>
            <a:solidFill>
              <a:srgbClr val="6EA92D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BA60DDDE-B411-3509-5CDF-AB09F4B9187A}"/>
                </a:ext>
              </a:extLst>
            </p:cNvPr>
            <p:cNvSpPr txBox="1"/>
            <p:nvPr/>
          </p:nvSpPr>
          <p:spPr>
            <a:xfrm>
              <a:off x="4019314" y="3089507"/>
              <a:ext cx="1199226" cy="535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1800" dirty="0"/>
                <a:t>Netto-Vergütung</a:t>
              </a:r>
              <a:br>
                <a:rPr lang="de-DE" sz="1800" dirty="0"/>
              </a:br>
              <a:r>
                <a:rPr lang="de-DE" dirty="0"/>
                <a:t>96,8</a:t>
              </a:r>
              <a:r>
                <a:rPr lang="de-DE" sz="1800" dirty="0"/>
                <a:t> €/kW</a:t>
              </a:r>
              <a:r>
                <a:rPr lang="de-DE" sz="1800" baseline="-25000" dirty="0"/>
                <a:t>el</a:t>
              </a:r>
              <a:endParaRPr lang="en-US" sz="1800" baseline="-25000" dirty="0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255081A-B496-5EAE-159B-50FF8FDB2DFA}"/>
              </a:ext>
            </a:extLst>
          </p:cNvPr>
          <p:cNvGrpSpPr/>
          <p:nvPr/>
        </p:nvGrpSpPr>
        <p:grpSpPr>
          <a:xfrm>
            <a:off x="8698091" y="4222197"/>
            <a:ext cx="1795606" cy="977191"/>
            <a:chOff x="8698091" y="4222197"/>
            <a:chExt cx="1795606" cy="977191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601BCC0B-480D-41B1-80BC-10D8D165CBD9}"/>
                </a:ext>
              </a:extLst>
            </p:cNvPr>
            <p:cNvCxnSpPr>
              <a:cxnSpLocks/>
            </p:cNvCxnSpPr>
            <p:nvPr/>
          </p:nvCxnSpPr>
          <p:spPr>
            <a:xfrm>
              <a:off x="8698091" y="5199388"/>
              <a:ext cx="1795606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B0016DE9-0F2A-D727-7C79-994D3F0E6B69}"/>
                </a:ext>
              </a:extLst>
            </p:cNvPr>
            <p:cNvSpPr txBox="1"/>
            <p:nvPr/>
          </p:nvSpPr>
          <p:spPr>
            <a:xfrm>
              <a:off x="8777840" y="4222197"/>
              <a:ext cx="955390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1800" dirty="0"/>
                <a:t>Netto-</a:t>
              </a:r>
              <a:br>
                <a:rPr lang="de-DE" sz="1800" dirty="0"/>
              </a:br>
              <a:r>
                <a:rPr lang="de-DE" sz="1800" dirty="0"/>
                <a:t>Vergütung</a:t>
              </a:r>
              <a:br>
                <a:rPr lang="de-DE" sz="1800" dirty="0"/>
              </a:br>
              <a:r>
                <a:rPr lang="de-DE" dirty="0"/>
                <a:t>10,2</a:t>
              </a:r>
              <a:r>
                <a:rPr lang="de-DE" sz="1800" dirty="0"/>
                <a:t> €/kW</a:t>
              </a:r>
              <a:r>
                <a:rPr lang="de-DE" sz="1800" baseline="-25000" dirty="0"/>
                <a:t>el</a:t>
              </a:r>
              <a:endParaRPr lang="en-US" sz="1800" baseline="-25000" dirty="0"/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C24FCFA6-2745-B227-2379-4D03A0951724}"/>
              </a:ext>
            </a:extLst>
          </p:cNvPr>
          <p:cNvGrpSpPr/>
          <p:nvPr/>
        </p:nvGrpSpPr>
        <p:grpSpPr>
          <a:xfrm>
            <a:off x="5678888" y="3398306"/>
            <a:ext cx="895445" cy="333962"/>
            <a:chOff x="5678888" y="3398306"/>
            <a:chExt cx="895445" cy="333962"/>
          </a:xfrm>
        </p:grpSpPr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9F4BBD04-1270-AD88-110A-5C905C6A0E9C}"/>
                </a:ext>
              </a:extLst>
            </p:cNvPr>
            <p:cNvSpPr/>
            <p:nvPr/>
          </p:nvSpPr>
          <p:spPr>
            <a:xfrm>
              <a:off x="5678888" y="3608766"/>
              <a:ext cx="565509" cy="123502"/>
            </a:xfrm>
            <a:custGeom>
              <a:avLst/>
              <a:gdLst>
                <a:gd name="csX0" fmla="*/ 0 w 615315"/>
                <a:gd name="csY0" fmla="*/ 0 h 203835"/>
                <a:gd name="csX1" fmla="*/ 615315 w 615315"/>
                <a:gd name="csY1" fmla="*/ 0 h 203835"/>
                <a:gd name="csX2" fmla="*/ 615315 w 615315"/>
                <a:gd name="csY2" fmla="*/ 169545 h 203835"/>
                <a:gd name="csX3" fmla="*/ 310515 w 615315"/>
                <a:gd name="csY3" fmla="*/ 203835 h 203835"/>
                <a:gd name="csX4" fmla="*/ 0 w 615315"/>
                <a:gd name="csY4" fmla="*/ 167640 h 203835"/>
                <a:gd name="csX5" fmla="*/ 0 w 615315"/>
                <a:gd name="csY5" fmla="*/ 0 h 203835"/>
                <a:gd name="csX0" fmla="*/ 0 w 615315"/>
                <a:gd name="csY0" fmla="*/ 0 h 245699"/>
                <a:gd name="csX1" fmla="*/ 615315 w 615315"/>
                <a:gd name="csY1" fmla="*/ 0 h 245699"/>
                <a:gd name="csX2" fmla="*/ 615315 w 615315"/>
                <a:gd name="csY2" fmla="*/ 169545 h 245699"/>
                <a:gd name="csX3" fmla="*/ 310515 w 615315"/>
                <a:gd name="csY3" fmla="*/ 245699 h 245699"/>
                <a:gd name="csX4" fmla="*/ 0 w 615315"/>
                <a:gd name="csY4" fmla="*/ 167640 h 245699"/>
                <a:gd name="csX5" fmla="*/ 0 w 615315"/>
                <a:gd name="csY5" fmla="*/ 0 h 2456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615315" h="245699">
                  <a:moveTo>
                    <a:pt x="0" y="0"/>
                  </a:moveTo>
                  <a:lnTo>
                    <a:pt x="615315" y="0"/>
                  </a:lnTo>
                  <a:lnTo>
                    <a:pt x="615315" y="169545"/>
                  </a:lnTo>
                  <a:lnTo>
                    <a:pt x="310515" y="245699"/>
                  </a:lnTo>
                  <a:lnTo>
                    <a:pt x="0" y="167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B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DF5F6D4-77C4-2E75-BEDC-40A64BF16BE6}"/>
                </a:ext>
              </a:extLst>
            </p:cNvPr>
            <p:cNvSpPr txBox="1"/>
            <p:nvPr/>
          </p:nvSpPr>
          <p:spPr>
            <a:xfrm rot="16200000">
              <a:off x="6272353" y="3417421"/>
              <a:ext cx="321096" cy="28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</a:rPr>
                <a:t>3%</a:t>
              </a:r>
            </a:p>
          </p:txBody>
        </p:sp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9054291B-5E35-29E7-23D9-89648982AB1C}"/>
              </a:ext>
            </a:extLst>
          </p:cNvPr>
          <p:cNvSpPr txBox="1"/>
          <p:nvPr/>
        </p:nvSpPr>
        <p:spPr>
          <a:xfrm rot="16200000">
            <a:off x="1975951" y="3638514"/>
            <a:ext cx="2235079" cy="76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800" dirty="0"/>
              <a:t>Kosten und Nutzen </a:t>
            </a:r>
            <a:br>
              <a:rPr lang="de-DE" sz="1800" dirty="0"/>
            </a:br>
            <a:r>
              <a:rPr lang="de-DE" sz="1800" dirty="0"/>
              <a:t>aktueller </a:t>
            </a:r>
            <a:r>
              <a:rPr lang="de-DE" sz="1800" dirty="0" err="1"/>
              <a:t>Kapzitätzsmechanismen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in €/kW</a:t>
            </a:r>
            <a:endParaRPr lang="en-US" sz="1800" dirty="0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F939759A-1647-7D3A-BF85-D0AE3F5B1551}"/>
              </a:ext>
            </a:extLst>
          </p:cNvPr>
          <p:cNvGrpSpPr/>
          <p:nvPr/>
        </p:nvGrpSpPr>
        <p:grpSpPr>
          <a:xfrm>
            <a:off x="3044062" y="521632"/>
            <a:ext cx="8812578" cy="963475"/>
            <a:chOff x="3044062" y="521632"/>
            <a:chExt cx="8812578" cy="963475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4449AE51-77D1-A936-769B-44AC06FD44E1}"/>
                </a:ext>
              </a:extLst>
            </p:cNvPr>
            <p:cNvSpPr/>
            <p:nvPr/>
          </p:nvSpPr>
          <p:spPr>
            <a:xfrm>
              <a:off x="3044062" y="521632"/>
              <a:ext cx="8812578" cy="963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CC4A02E1-7EC9-2D04-3998-420A59CCF8C8}"/>
                </a:ext>
              </a:extLst>
            </p:cNvPr>
            <p:cNvSpPr txBox="1"/>
            <p:nvPr/>
          </p:nvSpPr>
          <p:spPr>
            <a:xfrm>
              <a:off x="3312445" y="837476"/>
              <a:ext cx="1272889" cy="254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2000" dirty="0"/>
                <a:t>CO</a:t>
              </a:r>
              <a:r>
                <a:rPr lang="de-DE" sz="2000" baseline="-25000" dirty="0"/>
                <a:t>2</a:t>
              </a:r>
              <a:r>
                <a:rPr lang="de-DE" sz="2000" dirty="0"/>
                <a:t> Einsparung </a:t>
              </a:r>
              <a:endParaRPr lang="en-US" sz="2000" dirty="0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2448332B-7B18-39FC-14EF-3513AC663A9E}"/>
                </a:ext>
              </a:extLst>
            </p:cNvPr>
            <p:cNvSpPr txBox="1"/>
            <p:nvPr/>
          </p:nvSpPr>
          <p:spPr>
            <a:xfrm>
              <a:off x="5439916" y="759769"/>
              <a:ext cx="1353918" cy="35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2800" dirty="0">
                  <a:solidFill>
                    <a:srgbClr val="C00000"/>
                  </a:solidFill>
                </a:rPr>
                <a:t>-323 </a:t>
              </a:r>
              <a:r>
                <a:rPr lang="de-DE" dirty="0"/>
                <a:t>g</a:t>
              </a:r>
              <a:r>
                <a:rPr lang="de-DE" baseline="-25000" dirty="0"/>
                <a:t>CO2,eq</a:t>
              </a:r>
              <a:r>
                <a:rPr lang="de-DE" dirty="0"/>
                <a:t>/kWh</a:t>
              </a:r>
              <a:r>
                <a:rPr lang="de-DE" baseline="-25000" dirty="0"/>
                <a:t>el</a:t>
              </a:r>
              <a:endParaRPr lang="en-US" baseline="-25000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E4CE6CC-C777-2D0E-B95B-D5F9081A4FC1}"/>
                </a:ext>
              </a:extLst>
            </p:cNvPr>
            <p:cNvSpPr txBox="1"/>
            <p:nvPr/>
          </p:nvSpPr>
          <p:spPr>
            <a:xfrm>
              <a:off x="7254933" y="759769"/>
              <a:ext cx="1261103" cy="35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2800" dirty="0"/>
                <a:t>10,6</a:t>
              </a:r>
              <a:r>
                <a:rPr lang="de-DE" sz="2400" dirty="0">
                  <a:solidFill>
                    <a:srgbClr val="C00000"/>
                  </a:solidFill>
                </a:rPr>
                <a:t> </a:t>
              </a:r>
              <a:r>
                <a:rPr lang="de-DE" dirty="0"/>
                <a:t>g</a:t>
              </a:r>
              <a:r>
                <a:rPr lang="de-DE" baseline="-25000" dirty="0"/>
                <a:t>CO2,eq</a:t>
              </a:r>
              <a:r>
                <a:rPr lang="de-DE" dirty="0"/>
                <a:t>/kWh</a:t>
              </a:r>
              <a:r>
                <a:rPr lang="de-DE" baseline="-25000" dirty="0"/>
                <a:t>el</a:t>
              </a:r>
              <a:endParaRPr lang="en-US" baseline="-25000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1410ECC-35AF-5209-E82A-C3FDBD91AEBC}"/>
                </a:ext>
              </a:extLst>
            </p:cNvPr>
            <p:cNvSpPr txBox="1"/>
            <p:nvPr/>
          </p:nvSpPr>
          <p:spPr>
            <a:xfrm>
              <a:off x="9774017" y="751085"/>
              <a:ext cx="1757589" cy="35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2800" dirty="0"/>
                <a:t>24 - 549</a:t>
              </a:r>
              <a:r>
                <a:rPr lang="de-DE" sz="2800" dirty="0">
                  <a:solidFill>
                    <a:srgbClr val="C00000"/>
                  </a:solidFill>
                </a:rPr>
                <a:t> </a:t>
              </a:r>
              <a:r>
                <a:rPr lang="de-DE" dirty="0"/>
                <a:t>g</a:t>
              </a:r>
              <a:r>
                <a:rPr lang="de-DE" baseline="-25000" dirty="0"/>
                <a:t>CO2,eq</a:t>
              </a:r>
              <a:r>
                <a:rPr lang="de-DE" dirty="0"/>
                <a:t>/kWh</a:t>
              </a:r>
              <a:r>
                <a:rPr lang="de-DE" baseline="-25000" dirty="0"/>
                <a:t>el</a:t>
              </a:r>
              <a:endParaRPr lang="en-US" baseline="-25000" dirty="0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D3CBC1B-25C2-330A-D88E-0787DC534794}"/>
                </a:ext>
              </a:extLst>
            </p:cNvPr>
            <p:cNvSpPr txBox="1"/>
            <p:nvPr/>
          </p:nvSpPr>
          <p:spPr>
            <a:xfrm>
              <a:off x="9681743" y="1067681"/>
              <a:ext cx="1865503" cy="280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Mais       Gülle</a:t>
              </a:r>
              <a:endParaRPr lang="en-US" sz="1600" dirty="0">
                <a:solidFill>
                  <a:srgbClr val="595959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B67D621E-5910-5868-4A18-CD6E20CEF80D}"/>
                </a:ext>
              </a:extLst>
            </p:cNvPr>
            <p:cNvSpPr txBox="1"/>
            <p:nvPr/>
          </p:nvSpPr>
          <p:spPr>
            <a:xfrm>
              <a:off x="3266408" y="1197158"/>
              <a:ext cx="3837631" cy="229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Referenz: deutscher Strommix 2025:    344 g/kWh</a:t>
              </a:r>
              <a:r>
                <a:rPr lang="de-DE" sz="1200" baseline="-250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el</a:t>
              </a:r>
              <a:endParaRPr lang="en-US" sz="1200" baseline="-25000" dirty="0">
                <a:solidFill>
                  <a:srgbClr val="595959"/>
                </a:solidFill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21E42B3-BE8C-1489-F74C-23D1B509A06B}"/>
              </a:ext>
            </a:extLst>
          </p:cNvPr>
          <p:cNvGrpSpPr/>
          <p:nvPr/>
        </p:nvGrpSpPr>
        <p:grpSpPr>
          <a:xfrm>
            <a:off x="10243962" y="2288710"/>
            <a:ext cx="1239635" cy="3084335"/>
            <a:chOff x="10243962" y="2288710"/>
            <a:chExt cx="1239635" cy="3084335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D8CF1C6-32D9-721A-11B9-EFB04FB70D05}"/>
                </a:ext>
              </a:extLst>
            </p:cNvPr>
            <p:cNvSpPr/>
            <p:nvPr/>
          </p:nvSpPr>
          <p:spPr>
            <a:xfrm>
              <a:off x="10512936" y="2954255"/>
              <a:ext cx="577765" cy="2418790"/>
            </a:xfrm>
            <a:prstGeom prst="rect">
              <a:avLst/>
            </a:prstGeom>
            <a:solidFill>
              <a:srgbClr val="BEE29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B5637A97-70ED-FE8A-E0D0-A86B631A136B}"/>
                </a:ext>
              </a:extLst>
            </p:cNvPr>
            <p:cNvSpPr txBox="1"/>
            <p:nvPr/>
          </p:nvSpPr>
          <p:spPr>
            <a:xfrm>
              <a:off x="10243962" y="2288710"/>
              <a:ext cx="1001811" cy="425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sz="1800" dirty="0"/>
                <a:t>Aufwand für </a:t>
              </a:r>
              <a:br>
                <a:rPr lang="de-DE" sz="1800" dirty="0"/>
              </a:br>
              <a:r>
                <a:rPr lang="de-DE" sz="1800" dirty="0"/>
                <a:t>den Betreiber</a:t>
              </a:r>
            </a:p>
            <a:p>
              <a:pPr algn="l"/>
              <a:endParaRPr lang="en-US" sz="1800" dirty="0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5A4D832C-C830-DFA8-FB02-FBC1C56B89D0}"/>
                </a:ext>
              </a:extLst>
            </p:cNvPr>
            <p:cNvSpPr txBox="1"/>
            <p:nvPr/>
          </p:nvSpPr>
          <p:spPr>
            <a:xfrm>
              <a:off x="11216037" y="2882104"/>
              <a:ext cx="267560" cy="320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dirty="0"/>
                <a:t>137</a:t>
              </a:r>
              <a:r>
                <a:rPr lang="de-DE" sz="1800" dirty="0"/>
                <a:t> €/kW</a:t>
              </a:r>
              <a:r>
                <a:rPr lang="de-DE" sz="1800" baseline="-25000" dirty="0"/>
                <a:t>el</a:t>
              </a:r>
              <a:endParaRPr lang="en-US" sz="1800" dirty="0"/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9BE1B68-A080-06E1-8F26-D11C3295B179}"/>
              </a:ext>
            </a:extLst>
          </p:cNvPr>
          <p:cNvGrpSpPr/>
          <p:nvPr/>
        </p:nvGrpSpPr>
        <p:grpSpPr>
          <a:xfrm>
            <a:off x="7194036" y="2464088"/>
            <a:ext cx="2026670" cy="3570563"/>
            <a:chOff x="7194036" y="2464088"/>
            <a:chExt cx="2026670" cy="3570563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FF6DB29-32CB-98F9-D600-A4BC0A3C9883}"/>
                </a:ext>
              </a:extLst>
            </p:cNvPr>
            <p:cNvSpPr txBox="1"/>
            <p:nvPr/>
          </p:nvSpPr>
          <p:spPr>
            <a:xfrm>
              <a:off x="7194036" y="5575683"/>
              <a:ext cx="1311194" cy="45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1800" dirty="0"/>
                <a:t>Kapazitätsprämie </a:t>
              </a:r>
              <a:br>
                <a:rPr lang="de-DE" sz="1800" dirty="0"/>
              </a:br>
              <a:r>
                <a:rPr lang="de-DE" sz="1800" dirty="0"/>
                <a:t>§41 </a:t>
              </a:r>
              <a:r>
                <a:rPr lang="de-DE" sz="1800" dirty="0" err="1"/>
                <a:t>StromVKG</a:t>
              </a:r>
              <a:endParaRPr lang="en-US" sz="1800" dirty="0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2859534-990F-AF4C-FE2D-C5E517A6E738}"/>
                </a:ext>
              </a:extLst>
            </p:cNvPr>
            <p:cNvSpPr txBox="1"/>
            <p:nvPr/>
          </p:nvSpPr>
          <p:spPr>
            <a:xfrm>
              <a:off x="8112822" y="2464088"/>
              <a:ext cx="1107884" cy="86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1800" dirty="0"/>
                <a:t>Aufwand für </a:t>
              </a:r>
              <a:br>
                <a:rPr lang="de-DE" sz="1800" dirty="0"/>
              </a:br>
              <a:r>
                <a:rPr lang="de-DE" sz="1800" dirty="0"/>
                <a:t>den Betreiber</a:t>
              </a:r>
            </a:p>
            <a:p>
              <a:r>
                <a:rPr lang="de-DE" dirty="0"/>
                <a:t>56-110</a:t>
              </a:r>
              <a:r>
                <a:rPr lang="de-DE" sz="1800" dirty="0"/>
                <a:t> €/kW</a:t>
              </a:r>
              <a:r>
                <a:rPr lang="de-DE" sz="1800" baseline="-25000" dirty="0"/>
                <a:t>el</a:t>
              </a:r>
              <a:endParaRPr lang="en-US" sz="1800" dirty="0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AF66B4CF-C082-7D93-8785-101304D7E1FB}"/>
                </a:ext>
              </a:extLst>
            </p:cNvPr>
            <p:cNvSpPr/>
            <p:nvPr/>
          </p:nvSpPr>
          <p:spPr>
            <a:xfrm>
              <a:off x="7961562" y="3411238"/>
              <a:ext cx="577765" cy="1952459"/>
            </a:xfrm>
            <a:prstGeom prst="rect">
              <a:avLst/>
            </a:prstGeom>
            <a:solidFill>
              <a:srgbClr val="BEE29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54EB0671-8625-19B0-BD24-72DA557A37B9}"/>
                </a:ext>
              </a:extLst>
            </p:cNvPr>
            <p:cNvSpPr/>
            <p:nvPr/>
          </p:nvSpPr>
          <p:spPr>
            <a:xfrm>
              <a:off x="7961562" y="3408009"/>
              <a:ext cx="577765" cy="1013185"/>
            </a:xfrm>
            <a:prstGeom prst="rect">
              <a:avLst/>
            </a:prstGeom>
            <a:solidFill>
              <a:srgbClr val="DEF0C8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15">
            <a:extLst>
              <a:ext uri="{FF2B5EF4-FFF2-40B4-BE49-F238E27FC236}">
                <a16:creationId xmlns:a16="http://schemas.microsoft.com/office/drawing/2014/main" id="{025145AB-7520-99FF-162F-D2AF6B47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830" y="2442287"/>
            <a:ext cx="207729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160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6C947C7C-9742-3BD3-17DF-563B1066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830" y="2042675"/>
            <a:ext cx="210675" cy="2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180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2C41560-A9FE-F836-13C5-83A3C2538E79}"/>
              </a:ext>
            </a:extLst>
          </p:cNvPr>
          <p:cNvGrpSpPr/>
          <p:nvPr/>
        </p:nvGrpSpPr>
        <p:grpSpPr>
          <a:xfrm>
            <a:off x="7262776" y="1937601"/>
            <a:ext cx="807342" cy="3422867"/>
            <a:chOff x="7262776" y="1937601"/>
            <a:chExt cx="807342" cy="3422867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1C87107-2329-B439-C6E0-B5B637663C08}"/>
                </a:ext>
              </a:extLst>
            </p:cNvPr>
            <p:cNvSpPr/>
            <p:nvPr/>
          </p:nvSpPr>
          <p:spPr>
            <a:xfrm>
              <a:off x="7276996" y="2301759"/>
              <a:ext cx="577765" cy="3058709"/>
            </a:xfrm>
            <a:prstGeom prst="rect">
              <a:avLst/>
            </a:prstGeom>
            <a:solidFill>
              <a:srgbClr val="6EA92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156D8C76-C536-C623-D2CF-060215DA5A02}"/>
                </a:ext>
              </a:extLst>
            </p:cNvPr>
            <p:cNvSpPr txBox="1"/>
            <p:nvPr/>
          </p:nvSpPr>
          <p:spPr>
            <a:xfrm>
              <a:off x="7262776" y="1937601"/>
              <a:ext cx="807342" cy="312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b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1800" dirty="0"/>
                <a:t>Vergütung </a:t>
              </a:r>
              <a:br>
                <a:rPr lang="de-DE" sz="1800" dirty="0"/>
              </a:br>
              <a:r>
                <a:rPr lang="de-DE" dirty="0"/>
                <a:t>173</a:t>
              </a:r>
              <a:r>
                <a:rPr lang="de-DE" sz="1800" dirty="0"/>
                <a:t> €/kW</a:t>
              </a:r>
              <a:r>
                <a:rPr lang="de-DE" sz="1800" baseline="-25000" dirty="0"/>
                <a:t>el</a:t>
              </a:r>
              <a:endParaRPr lang="en-US" sz="1800" baseline="-25000" dirty="0"/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66DB6122-511F-AF6D-8910-1AC86D7E5E31}"/>
              </a:ext>
            </a:extLst>
          </p:cNvPr>
          <p:cNvGrpSpPr/>
          <p:nvPr/>
        </p:nvGrpSpPr>
        <p:grpSpPr>
          <a:xfrm>
            <a:off x="5921968" y="2276577"/>
            <a:ext cx="1969500" cy="670552"/>
            <a:chOff x="5921968" y="2276577"/>
            <a:chExt cx="1969500" cy="67055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45BB5E0-441E-7A66-D878-D4FC5E33816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862" y="2947129"/>
              <a:ext cx="1795606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1909FFBB-00F2-6A40-34E9-B5563D7ED676}"/>
                </a:ext>
              </a:extLst>
            </p:cNvPr>
            <p:cNvSpPr txBox="1"/>
            <p:nvPr/>
          </p:nvSpPr>
          <p:spPr>
            <a:xfrm>
              <a:off x="5921968" y="2276577"/>
              <a:ext cx="1199226" cy="535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1800" dirty="0"/>
                <a:t>Netto-Vergütung</a:t>
              </a:r>
              <a:br>
                <a:rPr lang="de-DE" sz="1800" dirty="0"/>
              </a:br>
              <a:r>
                <a:rPr lang="de-DE" dirty="0"/>
                <a:t>136,7</a:t>
              </a:r>
              <a:r>
                <a:rPr lang="de-DE" sz="1800" dirty="0"/>
                <a:t> €/kW</a:t>
              </a:r>
              <a:r>
                <a:rPr lang="de-DE" sz="1800" baseline="-25000" dirty="0"/>
                <a:t>el</a:t>
              </a:r>
              <a:endParaRPr lang="en-US" sz="1800" baseline="-25000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4B7FA52F-E692-761E-DEA4-AF0777FBE7A7}"/>
              </a:ext>
            </a:extLst>
          </p:cNvPr>
          <p:cNvSpPr txBox="1"/>
          <p:nvPr/>
        </p:nvSpPr>
        <p:spPr bwMode="auto">
          <a:xfrm>
            <a:off x="191344" y="547088"/>
            <a:ext cx="2748891" cy="12511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Flexzuschläge</a:t>
            </a: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im Vergleich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DD04C08-EF2A-016B-8603-CE22A16C13FF}"/>
              </a:ext>
            </a:extLst>
          </p:cNvPr>
          <p:cNvSpPr txBox="1"/>
          <p:nvPr/>
        </p:nvSpPr>
        <p:spPr>
          <a:xfrm>
            <a:off x="386261" y="211267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Barlow Condensed" panose="00000506000000000000" pitchFamily="2" charset="0"/>
              </a:rPr>
              <a:t>Flexzuschlag</a:t>
            </a:r>
            <a:r>
              <a:rPr lang="en-US" sz="2000" dirty="0">
                <a:latin typeface="Barlow Condensed" panose="00000506000000000000" pitchFamily="2" charset="0"/>
              </a:rPr>
              <a:t> ist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>
                <a:latin typeface="Barlow Condensed" panose="00000506000000000000" pitchFamily="2" charset="0"/>
              </a:rPr>
              <a:t>für </a:t>
            </a:r>
            <a:r>
              <a:rPr lang="en-US" sz="2000" dirty="0" err="1">
                <a:latin typeface="Barlow Condensed" panose="00000506000000000000" pitchFamily="2" charset="0"/>
              </a:rPr>
              <a:t>Biogasanlagen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 err="1">
                <a:latin typeface="Barlow Condensed" panose="00000506000000000000" pitchFamily="2" charset="0"/>
              </a:rPr>
              <a:t>aktuell</a:t>
            </a:r>
            <a:r>
              <a:rPr lang="en-US" sz="2000" dirty="0">
                <a:latin typeface="Barlow Condensed" panose="00000506000000000000" pitchFamily="2" charset="0"/>
              </a:rPr>
              <a:t> nicht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 err="1">
                <a:latin typeface="Barlow Condensed" panose="00000506000000000000" pitchFamily="2" charset="0"/>
              </a:rPr>
              <a:t>kostendeckend</a:t>
            </a:r>
            <a:endParaRPr lang="en-US" sz="2000" dirty="0">
              <a:latin typeface="Barlow Condensed" panose="00000506000000000000" pitchFamily="2" charset="0"/>
            </a:endParaRP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en-US" sz="2000" dirty="0">
              <a:latin typeface="Barlow Condensed" panose="00000506000000000000" pitchFamily="2" charset="0"/>
            </a:endParaRP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Barlow Condensed" panose="00000506000000000000" pitchFamily="2" charset="0"/>
              </a:rPr>
              <a:t>Gaswirtschaft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erhält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 err="1">
                <a:latin typeface="Barlow Condensed" panose="00000506000000000000" pitchFamily="2" charset="0"/>
              </a:rPr>
              <a:t>deutlich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höhere</a:t>
            </a:r>
            <a:r>
              <a:rPr lang="en-US" sz="2000" dirty="0">
                <a:latin typeface="Barlow Condensed" panose="00000506000000000000" pitchFamily="2" charset="0"/>
              </a:rPr>
              <a:t> 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>
                <a:latin typeface="Barlow Condensed" panose="00000506000000000000" pitchFamily="2" charset="0"/>
              </a:rPr>
              <a:t>(Netto-) </a:t>
            </a:r>
            <a:r>
              <a:rPr lang="en-US" sz="2000" dirty="0" err="1">
                <a:latin typeface="Barlow Condensed" panose="00000506000000000000" pitchFamily="2" charset="0"/>
              </a:rPr>
              <a:t>Prämien</a:t>
            </a:r>
            <a:endParaRPr lang="en-US" sz="2000" dirty="0">
              <a:latin typeface="Barlow Condensed" panose="00000506000000000000" pitchFamily="2" charset="0"/>
            </a:endParaRP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en-US" sz="2000" dirty="0">
              <a:latin typeface="Barlow Condensed" panose="00000506000000000000" pitchFamily="2" charset="0"/>
            </a:endParaRP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(und das </a:t>
            </a:r>
            <a:r>
              <a:rPr lang="en-US" sz="2000" dirty="0" err="1">
                <a:latin typeface="Barlow Condensed" panose="00000506000000000000" pitchFamily="2" charset="0"/>
              </a:rPr>
              <a:t>trotz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hoher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>
                <a:latin typeface="Barlow Condensed" panose="00000506000000000000" pitchFamily="2" charset="0"/>
              </a:rPr>
              <a:t>CO</a:t>
            </a:r>
            <a:r>
              <a:rPr lang="en-US" sz="2000" baseline="-25000" dirty="0">
                <a:latin typeface="Barlow Condensed" panose="00000506000000000000" pitchFamily="2" charset="0"/>
              </a:rPr>
              <a:t>2</a:t>
            </a:r>
            <a:r>
              <a:rPr lang="en-US" sz="2000" dirty="0">
                <a:latin typeface="Barlow Condensed" panose="00000506000000000000" pitchFamily="2" charset="0"/>
              </a:rPr>
              <a:t>-Emissionen)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7EB720E-FE98-F39C-5344-7D49893F91C5}"/>
              </a:ext>
            </a:extLst>
          </p:cNvPr>
          <p:cNvGrpSpPr/>
          <p:nvPr/>
        </p:nvGrpSpPr>
        <p:grpSpPr>
          <a:xfrm>
            <a:off x="10023844" y="3297397"/>
            <a:ext cx="565509" cy="1893748"/>
            <a:chOff x="10023844" y="3297397"/>
            <a:chExt cx="565509" cy="1893748"/>
          </a:xfrm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88940ABC-D141-C04E-7A9E-216234B315EE}"/>
                </a:ext>
              </a:extLst>
            </p:cNvPr>
            <p:cNvSpPr/>
            <p:nvPr/>
          </p:nvSpPr>
          <p:spPr>
            <a:xfrm>
              <a:off x="10023844" y="3609232"/>
              <a:ext cx="565509" cy="1581913"/>
            </a:xfrm>
            <a:custGeom>
              <a:avLst/>
              <a:gdLst>
                <a:gd name="csX0" fmla="*/ 0 w 615315"/>
                <a:gd name="csY0" fmla="*/ 0 h 203835"/>
                <a:gd name="csX1" fmla="*/ 615315 w 615315"/>
                <a:gd name="csY1" fmla="*/ 0 h 203835"/>
                <a:gd name="csX2" fmla="*/ 615315 w 615315"/>
                <a:gd name="csY2" fmla="*/ 169545 h 203835"/>
                <a:gd name="csX3" fmla="*/ 310515 w 615315"/>
                <a:gd name="csY3" fmla="*/ 203835 h 203835"/>
                <a:gd name="csX4" fmla="*/ 0 w 615315"/>
                <a:gd name="csY4" fmla="*/ 167640 h 203835"/>
                <a:gd name="csX5" fmla="*/ 0 w 615315"/>
                <a:gd name="csY5" fmla="*/ 0 h 203835"/>
                <a:gd name="csX0" fmla="*/ 0 w 615315"/>
                <a:gd name="csY0" fmla="*/ 0 h 178360"/>
                <a:gd name="csX1" fmla="*/ 615315 w 615315"/>
                <a:gd name="csY1" fmla="*/ 0 h 178360"/>
                <a:gd name="csX2" fmla="*/ 615315 w 615315"/>
                <a:gd name="csY2" fmla="*/ 169545 h 178360"/>
                <a:gd name="csX3" fmla="*/ 320675 w 615315"/>
                <a:gd name="csY3" fmla="*/ 178360 h 178360"/>
                <a:gd name="csX4" fmla="*/ 0 w 615315"/>
                <a:gd name="csY4" fmla="*/ 167640 h 178360"/>
                <a:gd name="csX5" fmla="*/ 0 w 615315"/>
                <a:gd name="csY5" fmla="*/ 0 h 1783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615315" h="178360">
                  <a:moveTo>
                    <a:pt x="0" y="0"/>
                  </a:moveTo>
                  <a:lnTo>
                    <a:pt x="615315" y="0"/>
                  </a:lnTo>
                  <a:lnTo>
                    <a:pt x="615315" y="169545"/>
                  </a:lnTo>
                  <a:lnTo>
                    <a:pt x="320675" y="178360"/>
                  </a:lnTo>
                  <a:lnTo>
                    <a:pt x="0" y="167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B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DA13169-753A-4AC5-A6FC-18DA4BC120BD}"/>
                </a:ext>
              </a:extLst>
            </p:cNvPr>
            <p:cNvSpPr txBox="1"/>
            <p:nvPr/>
          </p:nvSpPr>
          <p:spPr>
            <a:xfrm rot="16200000">
              <a:off x="9397267" y="4042330"/>
              <a:ext cx="1772732" cy="28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en-US" sz="2000" dirty="0" err="1">
                  <a:solidFill>
                    <a:schemeClr val="bg1"/>
                  </a:solidFill>
                </a:rPr>
                <a:t>Rückflüsse</a:t>
              </a:r>
              <a:r>
                <a:rPr lang="en-US" sz="2000" dirty="0">
                  <a:solidFill>
                    <a:schemeClr val="bg1"/>
                  </a:solidFill>
                </a:rPr>
                <a:t> 90%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BC5D7133-AD63-9AAC-3DE4-8268B3E2D851}"/>
              </a:ext>
            </a:extLst>
          </p:cNvPr>
          <p:cNvGrpSpPr/>
          <p:nvPr/>
        </p:nvGrpSpPr>
        <p:grpSpPr>
          <a:xfrm>
            <a:off x="7434147" y="2294449"/>
            <a:ext cx="565509" cy="640848"/>
            <a:chOff x="7434147" y="2294449"/>
            <a:chExt cx="565509" cy="640848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6DA51D4-5507-0008-CDF4-DB0EB91F8E5D}"/>
                </a:ext>
              </a:extLst>
            </p:cNvPr>
            <p:cNvSpPr/>
            <p:nvPr/>
          </p:nvSpPr>
          <p:spPr>
            <a:xfrm>
              <a:off x="7434147" y="2300746"/>
              <a:ext cx="565509" cy="634551"/>
            </a:xfrm>
            <a:custGeom>
              <a:avLst/>
              <a:gdLst>
                <a:gd name="csX0" fmla="*/ 0 w 615315"/>
                <a:gd name="csY0" fmla="*/ 0 h 203835"/>
                <a:gd name="csX1" fmla="*/ 615315 w 615315"/>
                <a:gd name="csY1" fmla="*/ 0 h 203835"/>
                <a:gd name="csX2" fmla="*/ 615315 w 615315"/>
                <a:gd name="csY2" fmla="*/ 169545 h 203835"/>
                <a:gd name="csX3" fmla="*/ 310515 w 615315"/>
                <a:gd name="csY3" fmla="*/ 203835 h 203835"/>
                <a:gd name="csX4" fmla="*/ 0 w 615315"/>
                <a:gd name="csY4" fmla="*/ 167640 h 203835"/>
                <a:gd name="csX5" fmla="*/ 0 w 615315"/>
                <a:gd name="csY5" fmla="*/ 0 h 203835"/>
                <a:gd name="csX0" fmla="*/ 0 w 615315"/>
                <a:gd name="csY0" fmla="*/ 0 h 192080"/>
                <a:gd name="csX1" fmla="*/ 615315 w 615315"/>
                <a:gd name="csY1" fmla="*/ 0 h 192080"/>
                <a:gd name="csX2" fmla="*/ 615315 w 615315"/>
                <a:gd name="csY2" fmla="*/ 169545 h 192080"/>
                <a:gd name="csX3" fmla="*/ 310515 w 615315"/>
                <a:gd name="csY3" fmla="*/ 192080 h 192080"/>
                <a:gd name="csX4" fmla="*/ 0 w 615315"/>
                <a:gd name="csY4" fmla="*/ 167640 h 192080"/>
                <a:gd name="csX5" fmla="*/ 0 w 615315"/>
                <a:gd name="csY5" fmla="*/ 0 h 192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615315" h="192080">
                  <a:moveTo>
                    <a:pt x="0" y="0"/>
                  </a:moveTo>
                  <a:lnTo>
                    <a:pt x="615315" y="0"/>
                  </a:lnTo>
                  <a:lnTo>
                    <a:pt x="615315" y="169545"/>
                  </a:lnTo>
                  <a:lnTo>
                    <a:pt x="310515" y="192080"/>
                  </a:lnTo>
                  <a:lnTo>
                    <a:pt x="0" y="167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B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294D5EB2-D931-1BD0-0FF9-76A8D9BA613B}"/>
                </a:ext>
              </a:extLst>
            </p:cNvPr>
            <p:cNvSpPr txBox="1"/>
            <p:nvPr/>
          </p:nvSpPr>
          <p:spPr>
            <a:xfrm rot="16200000">
              <a:off x="7475003" y="2378579"/>
              <a:ext cx="451125" cy="28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21%</a:t>
              </a:r>
            </a:p>
          </p:txBody>
        </p:sp>
      </p:grpSp>
      <p:sp>
        <p:nvSpPr>
          <p:cNvPr id="74" name="Textfeld 73">
            <a:extLst>
              <a:ext uri="{FF2B5EF4-FFF2-40B4-BE49-F238E27FC236}">
                <a16:creationId xmlns:a16="http://schemas.microsoft.com/office/drawing/2014/main" id="{E8359E88-7001-AADA-E5B0-367B59A9D50F}"/>
              </a:ext>
            </a:extLst>
          </p:cNvPr>
          <p:cNvSpPr txBox="1"/>
          <p:nvPr/>
        </p:nvSpPr>
        <p:spPr>
          <a:xfrm rot="20921452">
            <a:off x="4989928" y="36289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en-US" sz="3600" b="1" dirty="0">
                <a:solidFill>
                  <a:srgbClr val="C00000"/>
                </a:solidFill>
                <a:latin typeface="Barlow Condensed" panose="00000506000000000000" pitchFamily="2" charset="0"/>
              </a:rPr>
              <a:t>x</a:t>
            </a:r>
            <a:r>
              <a:rPr lang="en-US" sz="1600" b="1" dirty="0">
                <a:solidFill>
                  <a:srgbClr val="C00000"/>
                </a:solidFill>
                <a:latin typeface="Barlow Condensed" panose="00000506000000000000" pitchFamily="2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Barlow Condensed" panose="00000506000000000000" pitchFamily="2" charset="0"/>
              </a:rPr>
              <a:t>9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1819E754-007C-1FE1-075E-77BFD301F4A8}"/>
              </a:ext>
            </a:extLst>
          </p:cNvPr>
          <p:cNvSpPr txBox="1"/>
          <p:nvPr/>
        </p:nvSpPr>
        <p:spPr>
          <a:xfrm rot="679298">
            <a:off x="6755074" y="285566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en-US" sz="3600" b="1" dirty="0">
                <a:solidFill>
                  <a:srgbClr val="C00000"/>
                </a:solidFill>
                <a:latin typeface="Barlow Condensed" panose="00000506000000000000" pitchFamily="2" charset="0"/>
              </a:rPr>
              <a:t>x</a:t>
            </a:r>
            <a:r>
              <a:rPr lang="en-US" sz="1600" b="1" dirty="0">
                <a:solidFill>
                  <a:srgbClr val="C00000"/>
                </a:solidFill>
                <a:latin typeface="Barlow Condensed" panose="00000506000000000000" pitchFamily="2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Barlow Condensed" panose="00000506000000000000" pitchFamily="2" charset="0"/>
              </a:rPr>
              <a:t>13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DA193269-F640-16FA-B0DC-147BE96714E5}"/>
              </a:ext>
            </a:extLst>
          </p:cNvPr>
          <p:cNvSpPr txBox="1"/>
          <p:nvPr/>
        </p:nvSpPr>
        <p:spPr>
          <a:xfrm rot="20892711">
            <a:off x="3837734" y="2035857"/>
            <a:ext cx="179478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buClr>
                <a:srgbClr val="3F738D"/>
              </a:buClr>
              <a:buSzPct val="120000"/>
            </a:pPr>
            <a:r>
              <a:rPr lang="en-US" dirty="0" err="1">
                <a:latin typeface="Barlow Condensed" panose="00000506000000000000" pitchFamily="2" charset="0"/>
              </a:rPr>
              <a:t>Höchstgebotswert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  <a:br>
              <a:rPr lang="en-US" dirty="0">
                <a:latin typeface="Barlow Condensed" panose="00000506000000000000" pitchFamily="2" charset="0"/>
              </a:rPr>
            </a:br>
            <a:r>
              <a:rPr lang="en-US" dirty="0" err="1">
                <a:latin typeface="Barlow Condensed" panose="00000506000000000000" pitchFamily="2" charset="0"/>
              </a:rPr>
              <a:t>nach</a:t>
            </a:r>
            <a:r>
              <a:rPr lang="en-US" dirty="0">
                <a:latin typeface="Barlow Condensed" panose="00000506000000000000" pitchFamily="2" charset="0"/>
              </a:rPr>
              <a:t> §12 </a:t>
            </a:r>
            <a:r>
              <a:rPr lang="en-US" dirty="0" err="1">
                <a:latin typeface="Barlow Condensed" panose="00000506000000000000" pitchFamily="2" charset="0"/>
              </a:rPr>
              <a:t>KapResV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</a:p>
          <a:p>
            <a:pPr algn="ctr">
              <a:buClr>
                <a:srgbClr val="3F738D"/>
              </a:buClr>
              <a:buSzPct val="120000"/>
            </a:pPr>
            <a:r>
              <a:rPr lang="en-US" dirty="0">
                <a:latin typeface="Barlow Condensed" panose="00000506000000000000" pitchFamily="2" charset="0"/>
              </a:rPr>
              <a:t>100 €/kW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C01B9C94-6938-3DFF-F523-63D3965EEF97}"/>
              </a:ext>
            </a:extLst>
          </p:cNvPr>
          <p:cNvSpPr txBox="1"/>
          <p:nvPr/>
        </p:nvSpPr>
        <p:spPr>
          <a:xfrm rot="455618">
            <a:off x="8373705" y="1374103"/>
            <a:ext cx="179478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buClr>
                <a:srgbClr val="3F738D"/>
              </a:buClr>
              <a:buSzPct val="120000"/>
            </a:pPr>
            <a:r>
              <a:rPr lang="en-US" dirty="0" err="1">
                <a:latin typeface="Barlow Condensed" panose="00000506000000000000" pitchFamily="2" charset="0"/>
              </a:rPr>
              <a:t>Höchstgebotswert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  <a:br>
              <a:rPr lang="en-US" dirty="0">
                <a:latin typeface="Barlow Condensed" panose="00000506000000000000" pitchFamily="2" charset="0"/>
              </a:rPr>
            </a:br>
            <a:r>
              <a:rPr lang="en-US" dirty="0" err="1">
                <a:latin typeface="Barlow Condensed" panose="00000506000000000000" pitchFamily="2" charset="0"/>
              </a:rPr>
              <a:t>nach</a:t>
            </a:r>
            <a:r>
              <a:rPr lang="en-US" dirty="0">
                <a:latin typeface="Barlow Condensed" panose="00000506000000000000" pitchFamily="2" charset="0"/>
              </a:rPr>
              <a:t> §41 </a:t>
            </a:r>
            <a:r>
              <a:rPr lang="de-DE" dirty="0" err="1">
                <a:latin typeface="Barlow Condensed" panose="00000506000000000000" pitchFamily="2" charset="0"/>
              </a:rPr>
              <a:t>StromVKG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</a:p>
          <a:p>
            <a:pPr algn="ctr">
              <a:buClr>
                <a:srgbClr val="3F738D"/>
              </a:buClr>
              <a:buSzPct val="120000"/>
            </a:pPr>
            <a:r>
              <a:rPr lang="en-US" dirty="0">
                <a:latin typeface="Barlow Condensed" panose="00000506000000000000" pitchFamily="2" charset="0"/>
              </a:rPr>
              <a:t>173 €/kW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8B61EFDE-A4C7-3F82-6FAB-21D311C53BC7}"/>
              </a:ext>
            </a:extLst>
          </p:cNvPr>
          <p:cNvSpPr txBox="1"/>
          <p:nvPr/>
        </p:nvSpPr>
        <p:spPr>
          <a:xfrm>
            <a:off x="5007568" y="61053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alte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Gaskraftwerke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) 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C59E92DB-65A1-A80F-D98F-FB29904AE9B8}"/>
              </a:ext>
            </a:extLst>
          </p:cNvPr>
          <p:cNvSpPr txBox="1"/>
          <p:nvPr/>
        </p:nvSpPr>
        <p:spPr>
          <a:xfrm>
            <a:off x="6892245" y="60955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neue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Gaskraftwerke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42862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74" grpId="0"/>
      <p:bldP spid="75" grpId="0"/>
      <p:bldP spid="76" grpId="0" animBg="1"/>
      <p:bldP spid="77" grpId="0" animBg="1"/>
      <p:bldP spid="80" grpId="0"/>
      <p:bldP spid="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6AB61-D48F-7A4C-ABC7-078FA556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hteck 142">
            <a:extLst>
              <a:ext uri="{FF2B5EF4-FFF2-40B4-BE49-F238E27FC236}">
                <a16:creationId xmlns:a16="http://schemas.microsoft.com/office/drawing/2014/main" id="{3FA8BEC2-35BF-3A16-FB9E-F9C8CCA2FB63}"/>
              </a:ext>
            </a:extLst>
          </p:cNvPr>
          <p:cNvSpPr/>
          <p:nvPr/>
        </p:nvSpPr>
        <p:spPr>
          <a:xfrm>
            <a:off x="4151784" y="548680"/>
            <a:ext cx="7889618" cy="4907906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C2FD726-1500-1A63-601B-42ADCB70B2FB}"/>
              </a:ext>
            </a:extLst>
          </p:cNvPr>
          <p:cNvGrpSpPr/>
          <p:nvPr/>
        </p:nvGrpSpPr>
        <p:grpSpPr>
          <a:xfrm>
            <a:off x="5019713" y="3028075"/>
            <a:ext cx="2811767" cy="890746"/>
            <a:chOff x="5019713" y="3028075"/>
            <a:chExt cx="2811767" cy="890746"/>
          </a:xfrm>
        </p:grpSpPr>
        <p:sp>
          <p:nvSpPr>
            <p:cNvPr id="13" name="Rechteck 19">
              <a:extLst>
                <a:ext uri="{FF2B5EF4-FFF2-40B4-BE49-F238E27FC236}">
                  <a16:creationId xmlns:a16="http://schemas.microsoft.com/office/drawing/2014/main" id="{508CCE96-12AA-21F0-6111-327EA100023F}"/>
                </a:ext>
              </a:extLst>
            </p:cNvPr>
            <p:cNvSpPr/>
            <p:nvPr/>
          </p:nvSpPr>
          <p:spPr>
            <a:xfrm>
              <a:off x="6315363" y="3579483"/>
              <a:ext cx="149593" cy="339338"/>
            </a:xfrm>
            <a:custGeom>
              <a:avLst/>
              <a:gdLst>
                <a:gd name="csX0" fmla="*/ 0 w 196769"/>
                <a:gd name="csY0" fmla="*/ 0 h 376032"/>
                <a:gd name="csX1" fmla="*/ 196769 w 196769"/>
                <a:gd name="csY1" fmla="*/ 0 h 376032"/>
                <a:gd name="csX2" fmla="*/ 196769 w 196769"/>
                <a:gd name="csY2" fmla="*/ 376032 h 376032"/>
                <a:gd name="csX3" fmla="*/ 0 w 196769"/>
                <a:gd name="csY3" fmla="*/ 376032 h 376032"/>
                <a:gd name="csX4" fmla="*/ 0 w 196769"/>
                <a:gd name="csY4" fmla="*/ 0 h 376032"/>
                <a:gd name="csX0" fmla="*/ 0 w 196769"/>
                <a:gd name="csY0" fmla="*/ 0 h 392965"/>
                <a:gd name="csX1" fmla="*/ 196769 w 196769"/>
                <a:gd name="csY1" fmla="*/ 0 h 392965"/>
                <a:gd name="csX2" fmla="*/ 196769 w 196769"/>
                <a:gd name="csY2" fmla="*/ 376032 h 392965"/>
                <a:gd name="csX3" fmla="*/ 0 w 196769"/>
                <a:gd name="csY3" fmla="*/ 376032 h 392965"/>
                <a:gd name="csX4" fmla="*/ 0 w 196769"/>
                <a:gd name="csY4" fmla="*/ 0 h 392965"/>
                <a:gd name="csX0" fmla="*/ 0 w 196769"/>
                <a:gd name="csY0" fmla="*/ 0 h 415236"/>
                <a:gd name="csX1" fmla="*/ 196769 w 196769"/>
                <a:gd name="csY1" fmla="*/ 0 h 415236"/>
                <a:gd name="csX2" fmla="*/ 196769 w 196769"/>
                <a:gd name="csY2" fmla="*/ 376032 h 415236"/>
                <a:gd name="csX3" fmla="*/ 0 w 196769"/>
                <a:gd name="csY3" fmla="*/ 376032 h 415236"/>
                <a:gd name="csX4" fmla="*/ 0 w 196769"/>
                <a:gd name="csY4" fmla="*/ 0 h 415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6769" h="415236">
                  <a:moveTo>
                    <a:pt x="0" y="0"/>
                  </a:moveTo>
                  <a:lnTo>
                    <a:pt x="196769" y="0"/>
                  </a:lnTo>
                  <a:lnTo>
                    <a:pt x="196769" y="376032"/>
                  </a:lnTo>
                  <a:cubicBezTo>
                    <a:pt x="194044" y="414132"/>
                    <a:pt x="23680" y="440802"/>
                    <a:pt x="0" y="37603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0"/>
              <a:tileRect/>
            </a:gra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3FFB55DD-BA01-88E2-50AC-3736964FE434}"/>
                </a:ext>
              </a:extLst>
            </p:cNvPr>
            <p:cNvSpPr/>
            <p:nvPr/>
          </p:nvSpPr>
          <p:spPr>
            <a:xfrm>
              <a:off x="5019713" y="3028075"/>
              <a:ext cx="2811767" cy="593864"/>
            </a:xfrm>
            <a:prstGeom prst="ellipse">
              <a:avLst/>
            </a:pr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Rechteck 19">
            <a:extLst>
              <a:ext uri="{FF2B5EF4-FFF2-40B4-BE49-F238E27FC236}">
                <a16:creationId xmlns:a16="http://schemas.microsoft.com/office/drawing/2014/main" id="{666F5158-4FBC-8109-66CE-EF991A349A96}"/>
              </a:ext>
            </a:extLst>
          </p:cNvPr>
          <p:cNvSpPr/>
          <p:nvPr/>
        </p:nvSpPr>
        <p:spPr>
          <a:xfrm>
            <a:off x="10490601" y="3752744"/>
            <a:ext cx="149593" cy="341432"/>
          </a:xfrm>
          <a:custGeom>
            <a:avLst/>
            <a:gdLst>
              <a:gd name="csX0" fmla="*/ 0 w 196769"/>
              <a:gd name="csY0" fmla="*/ 0 h 376032"/>
              <a:gd name="csX1" fmla="*/ 196769 w 196769"/>
              <a:gd name="csY1" fmla="*/ 0 h 376032"/>
              <a:gd name="csX2" fmla="*/ 196769 w 196769"/>
              <a:gd name="csY2" fmla="*/ 376032 h 376032"/>
              <a:gd name="csX3" fmla="*/ 0 w 196769"/>
              <a:gd name="csY3" fmla="*/ 376032 h 376032"/>
              <a:gd name="csX4" fmla="*/ 0 w 196769"/>
              <a:gd name="csY4" fmla="*/ 0 h 376032"/>
              <a:gd name="csX0" fmla="*/ 0 w 196769"/>
              <a:gd name="csY0" fmla="*/ 0 h 392965"/>
              <a:gd name="csX1" fmla="*/ 196769 w 196769"/>
              <a:gd name="csY1" fmla="*/ 0 h 392965"/>
              <a:gd name="csX2" fmla="*/ 196769 w 196769"/>
              <a:gd name="csY2" fmla="*/ 376032 h 392965"/>
              <a:gd name="csX3" fmla="*/ 0 w 196769"/>
              <a:gd name="csY3" fmla="*/ 376032 h 392965"/>
              <a:gd name="csX4" fmla="*/ 0 w 196769"/>
              <a:gd name="csY4" fmla="*/ 0 h 392965"/>
              <a:gd name="csX0" fmla="*/ 0 w 196769"/>
              <a:gd name="csY0" fmla="*/ 0 h 415236"/>
              <a:gd name="csX1" fmla="*/ 196769 w 196769"/>
              <a:gd name="csY1" fmla="*/ 0 h 415236"/>
              <a:gd name="csX2" fmla="*/ 196769 w 196769"/>
              <a:gd name="csY2" fmla="*/ 376032 h 415236"/>
              <a:gd name="csX3" fmla="*/ 0 w 196769"/>
              <a:gd name="csY3" fmla="*/ 376032 h 415236"/>
              <a:gd name="csX4" fmla="*/ 0 w 196769"/>
              <a:gd name="csY4" fmla="*/ 0 h 415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6769" h="415236">
                <a:moveTo>
                  <a:pt x="0" y="0"/>
                </a:moveTo>
                <a:lnTo>
                  <a:pt x="196769" y="0"/>
                </a:lnTo>
                <a:lnTo>
                  <a:pt x="196769" y="376032"/>
                </a:lnTo>
                <a:cubicBezTo>
                  <a:pt x="194044" y="414132"/>
                  <a:pt x="23680" y="440802"/>
                  <a:pt x="0" y="37603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">
                <a:sysClr val="window" lastClr="FFFFFF">
                  <a:lumMod val="50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hteck 128">
            <a:extLst>
              <a:ext uri="{FF2B5EF4-FFF2-40B4-BE49-F238E27FC236}">
                <a16:creationId xmlns:a16="http://schemas.microsoft.com/office/drawing/2014/main" id="{C31FAB78-307F-FA99-0A81-0FB9FD7333C8}"/>
              </a:ext>
            </a:extLst>
          </p:cNvPr>
          <p:cNvSpPr/>
          <p:nvPr/>
        </p:nvSpPr>
        <p:spPr>
          <a:xfrm rot="180000">
            <a:off x="8834205" y="3893749"/>
            <a:ext cx="1710871" cy="117419"/>
          </a:xfrm>
          <a:custGeom>
            <a:avLst/>
            <a:gdLst>
              <a:gd name="csX0" fmla="*/ 0 w 2186030"/>
              <a:gd name="csY0" fmla="*/ 0 h 154449"/>
              <a:gd name="csX1" fmla="*/ 2186030 w 2186030"/>
              <a:gd name="csY1" fmla="*/ 0 h 154449"/>
              <a:gd name="csX2" fmla="*/ 2186030 w 2186030"/>
              <a:gd name="csY2" fmla="*/ 154449 h 154449"/>
              <a:gd name="csX3" fmla="*/ 0 w 2186030"/>
              <a:gd name="csY3" fmla="*/ 154449 h 154449"/>
              <a:gd name="csX4" fmla="*/ 0 w 2186030"/>
              <a:gd name="csY4" fmla="*/ 0 h 154449"/>
              <a:gd name="csX0" fmla="*/ 14809 w 2200839"/>
              <a:gd name="csY0" fmla="*/ 0 h 154449"/>
              <a:gd name="csX1" fmla="*/ 2200839 w 2200839"/>
              <a:gd name="csY1" fmla="*/ 0 h 154449"/>
              <a:gd name="csX2" fmla="*/ 2200839 w 2200839"/>
              <a:gd name="csY2" fmla="*/ 154449 h 154449"/>
              <a:gd name="csX3" fmla="*/ 14809 w 2200839"/>
              <a:gd name="csY3" fmla="*/ 154449 h 154449"/>
              <a:gd name="csX4" fmla="*/ 14809 w 2200839"/>
              <a:gd name="csY4" fmla="*/ 0 h 154449"/>
              <a:gd name="csX0" fmla="*/ 24798 w 2210828"/>
              <a:gd name="csY0" fmla="*/ 0 h 154449"/>
              <a:gd name="csX1" fmla="*/ 2210828 w 2210828"/>
              <a:gd name="csY1" fmla="*/ 0 h 154449"/>
              <a:gd name="csX2" fmla="*/ 2210828 w 2210828"/>
              <a:gd name="csY2" fmla="*/ 154449 h 154449"/>
              <a:gd name="csX3" fmla="*/ 24798 w 2210828"/>
              <a:gd name="csY3" fmla="*/ 154449 h 154449"/>
              <a:gd name="csX4" fmla="*/ 24798 w 2210828"/>
              <a:gd name="csY4" fmla="*/ 0 h 154449"/>
              <a:gd name="csX0" fmla="*/ 28195 w 2214225"/>
              <a:gd name="csY0" fmla="*/ 0 h 154449"/>
              <a:gd name="csX1" fmla="*/ 2214225 w 2214225"/>
              <a:gd name="csY1" fmla="*/ 0 h 154449"/>
              <a:gd name="csX2" fmla="*/ 2214225 w 2214225"/>
              <a:gd name="csY2" fmla="*/ 154449 h 154449"/>
              <a:gd name="csX3" fmla="*/ 28195 w 2214225"/>
              <a:gd name="csY3" fmla="*/ 154449 h 154449"/>
              <a:gd name="csX4" fmla="*/ 28195 w 2214225"/>
              <a:gd name="csY4" fmla="*/ 0 h 154449"/>
              <a:gd name="csX0" fmla="*/ 28195 w 2227938"/>
              <a:gd name="csY0" fmla="*/ 0 h 154449"/>
              <a:gd name="csX1" fmla="*/ 2214225 w 2227938"/>
              <a:gd name="csY1" fmla="*/ 0 h 154449"/>
              <a:gd name="csX2" fmla="*/ 2214225 w 2227938"/>
              <a:gd name="csY2" fmla="*/ 154449 h 154449"/>
              <a:gd name="csX3" fmla="*/ 28195 w 2227938"/>
              <a:gd name="csY3" fmla="*/ 154449 h 154449"/>
              <a:gd name="csX4" fmla="*/ 28195 w 2227938"/>
              <a:gd name="csY4" fmla="*/ 0 h 154449"/>
              <a:gd name="csX0" fmla="*/ 28195 w 2236684"/>
              <a:gd name="csY0" fmla="*/ 0 h 154449"/>
              <a:gd name="csX1" fmla="*/ 2214225 w 2236684"/>
              <a:gd name="csY1" fmla="*/ 0 h 154449"/>
              <a:gd name="csX2" fmla="*/ 2214225 w 2236684"/>
              <a:gd name="csY2" fmla="*/ 154449 h 154449"/>
              <a:gd name="csX3" fmla="*/ 28195 w 2236684"/>
              <a:gd name="csY3" fmla="*/ 154449 h 154449"/>
              <a:gd name="csX4" fmla="*/ 28195 w 2236684"/>
              <a:gd name="csY4" fmla="*/ 0 h 154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36684" h="154449">
                <a:moveTo>
                  <a:pt x="28195" y="0"/>
                </a:moveTo>
                <a:lnTo>
                  <a:pt x="2214225" y="0"/>
                </a:lnTo>
                <a:cubicBezTo>
                  <a:pt x="2243248" y="4257"/>
                  <a:pt x="2245080" y="113631"/>
                  <a:pt x="2214225" y="154449"/>
                </a:cubicBezTo>
                <a:lnTo>
                  <a:pt x="28195" y="154449"/>
                </a:lnTo>
                <a:cubicBezTo>
                  <a:pt x="-13901" y="147588"/>
                  <a:pt x="-4612" y="7033"/>
                  <a:pt x="28195" y="0"/>
                </a:cubicBez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0975B33-3DFF-AF09-8CD7-48334C2847ED}"/>
              </a:ext>
            </a:extLst>
          </p:cNvPr>
          <p:cNvGrpSpPr/>
          <p:nvPr/>
        </p:nvGrpSpPr>
        <p:grpSpPr>
          <a:xfrm>
            <a:off x="7909554" y="3637593"/>
            <a:ext cx="1627856" cy="1657914"/>
            <a:chOff x="5891707" y="4027501"/>
            <a:chExt cx="2141220" cy="21807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0F08CB97-5FD6-DAA5-62EF-3AFE6B1ED89E}"/>
                </a:ext>
              </a:extLst>
            </p:cNvPr>
            <p:cNvSpPr/>
            <p:nvPr/>
          </p:nvSpPr>
          <p:spPr>
            <a:xfrm>
              <a:off x="5891707" y="5182969"/>
              <a:ext cx="2141220" cy="734363"/>
            </a:xfrm>
            <a:custGeom>
              <a:avLst/>
              <a:gdLst>
                <a:gd name="csX0" fmla="*/ 0 w 2141220"/>
                <a:gd name="csY0" fmla="*/ 152400 h 693420"/>
                <a:gd name="csX1" fmla="*/ 441960 w 2141220"/>
                <a:gd name="csY1" fmla="*/ 693420 h 693420"/>
                <a:gd name="csX2" fmla="*/ 2141220 w 2141220"/>
                <a:gd name="csY2" fmla="*/ 518160 h 693420"/>
                <a:gd name="csX3" fmla="*/ 1501140 w 2141220"/>
                <a:gd name="csY3" fmla="*/ 0 h 693420"/>
                <a:gd name="csX4" fmla="*/ 0 w 2141220"/>
                <a:gd name="csY4" fmla="*/ 152400 h 693420"/>
                <a:gd name="csX0" fmla="*/ 0 w 2141220"/>
                <a:gd name="csY0" fmla="*/ 152400 h 734363"/>
                <a:gd name="csX1" fmla="*/ 462432 w 2141220"/>
                <a:gd name="csY1" fmla="*/ 734363 h 734363"/>
                <a:gd name="csX2" fmla="*/ 2141220 w 2141220"/>
                <a:gd name="csY2" fmla="*/ 518160 h 734363"/>
                <a:gd name="csX3" fmla="*/ 1501140 w 2141220"/>
                <a:gd name="csY3" fmla="*/ 0 h 734363"/>
                <a:gd name="csX4" fmla="*/ 0 w 2141220"/>
                <a:gd name="csY4" fmla="*/ 152400 h 7343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41220" h="734363">
                  <a:moveTo>
                    <a:pt x="0" y="152400"/>
                  </a:moveTo>
                  <a:lnTo>
                    <a:pt x="462432" y="734363"/>
                  </a:lnTo>
                  <a:lnTo>
                    <a:pt x="2141220" y="518160"/>
                  </a:lnTo>
                  <a:lnTo>
                    <a:pt x="1501140" y="0"/>
                  </a:lnTo>
                  <a:lnTo>
                    <a:pt x="0" y="15240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99063372-ED35-C114-F1AE-82002AFD2DD9}"/>
                </a:ext>
              </a:extLst>
            </p:cNvPr>
            <p:cNvSpPr/>
            <p:nvPr/>
          </p:nvSpPr>
          <p:spPr>
            <a:xfrm>
              <a:off x="6433840" y="4027501"/>
              <a:ext cx="679615" cy="700838"/>
            </a:xfrm>
            <a:custGeom>
              <a:avLst/>
              <a:gdLst>
                <a:gd name="csX0" fmla="*/ 621030 w 621030"/>
                <a:gd name="csY0" fmla="*/ 140970 h 678180"/>
                <a:gd name="csX1" fmla="*/ 377190 w 621030"/>
                <a:gd name="csY1" fmla="*/ 0 h 678180"/>
                <a:gd name="csX2" fmla="*/ 0 w 621030"/>
                <a:gd name="csY2" fmla="*/ 99060 h 678180"/>
                <a:gd name="csX3" fmla="*/ 30480 w 621030"/>
                <a:gd name="csY3" fmla="*/ 521970 h 678180"/>
                <a:gd name="csX4" fmla="*/ 316230 w 621030"/>
                <a:gd name="csY4" fmla="*/ 678180 h 678180"/>
                <a:gd name="csX5" fmla="*/ 175260 w 621030"/>
                <a:gd name="csY5" fmla="*/ 217170 h 678180"/>
                <a:gd name="csX6" fmla="*/ 579120 w 621030"/>
                <a:gd name="csY6" fmla="*/ 106680 h 678180"/>
                <a:gd name="csX7" fmla="*/ 621030 w 621030"/>
                <a:gd name="csY7" fmla="*/ 140970 h 678180"/>
                <a:gd name="csX0" fmla="*/ 666784 w 666784"/>
                <a:gd name="csY0" fmla="*/ 140970 h 678180"/>
                <a:gd name="csX1" fmla="*/ 422944 w 666784"/>
                <a:gd name="csY1" fmla="*/ 0 h 678180"/>
                <a:gd name="csX2" fmla="*/ 45754 w 666784"/>
                <a:gd name="csY2" fmla="*/ 99060 h 678180"/>
                <a:gd name="csX3" fmla="*/ 76234 w 666784"/>
                <a:gd name="csY3" fmla="*/ 521970 h 678180"/>
                <a:gd name="csX4" fmla="*/ 361984 w 666784"/>
                <a:gd name="csY4" fmla="*/ 678180 h 678180"/>
                <a:gd name="csX5" fmla="*/ 221014 w 666784"/>
                <a:gd name="csY5" fmla="*/ 217170 h 678180"/>
                <a:gd name="csX6" fmla="*/ 624874 w 666784"/>
                <a:gd name="csY6" fmla="*/ 106680 h 678180"/>
                <a:gd name="csX7" fmla="*/ 666784 w 666784"/>
                <a:gd name="csY7" fmla="*/ 140970 h 678180"/>
                <a:gd name="csX0" fmla="*/ 666784 w 666784"/>
                <a:gd name="csY0" fmla="*/ 164825 h 702035"/>
                <a:gd name="csX1" fmla="*/ 422944 w 666784"/>
                <a:gd name="csY1" fmla="*/ 23855 h 702035"/>
                <a:gd name="csX2" fmla="*/ 45754 w 666784"/>
                <a:gd name="csY2" fmla="*/ 122915 h 702035"/>
                <a:gd name="csX3" fmla="*/ 76234 w 666784"/>
                <a:gd name="csY3" fmla="*/ 545825 h 702035"/>
                <a:gd name="csX4" fmla="*/ 361984 w 666784"/>
                <a:gd name="csY4" fmla="*/ 702035 h 702035"/>
                <a:gd name="csX5" fmla="*/ 221014 w 666784"/>
                <a:gd name="csY5" fmla="*/ 241025 h 702035"/>
                <a:gd name="csX6" fmla="*/ 624874 w 666784"/>
                <a:gd name="csY6" fmla="*/ 130535 h 702035"/>
                <a:gd name="csX7" fmla="*/ 666784 w 666784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50115 w 650115"/>
                <a:gd name="csY0" fmla="*/ 154087 h 691297"/>
                <a:gd name="csX1" fmla="*/ 406275 w 650115"/>
                <a:gd name="csY1" fmla="*/ 13117 h 691297"/>
                <a:gd name="csX2" fmla="*/ 29085 w 650115"/>
                <a:gd name="csY2" fmla="*/ 112177 h 691297"/>
                <a:gd name="csX3" fmla="*/ 70995 w 650115"/>
                <a:gd name="csY3" fmla="*/ 519847 h 691297"/>
                <a:gd name="csX4" fmla="*/ 345315 w 650115"/>
                <a:gd name="csY4" fmla="*/ 691297 h 691297"/>
                <a:gd name="csX5" fmla="*/ 204345 w 650115"/>
                <a:gd name="csY5" fmla="*/ 230287 h 691297"/>
                <a:gd name="csX6" fmla="*/ 650115 w 650115"/>
                <a:gd name="csY6" fmla="*/ 154087 h 691297"/>
                <a:gd name="csX0" fmla="*/ 670589 w 670589"/>
                <a:gd name="csY0" fmla="*/ 154087 h 691297"/>
                <a:gd name="csX1" fmla="*/ 426749 w 670589"/>
                <a:gd name="csY1" fmla="*/ 13117 h 691297"/>
                <a:gd name="csX2" fmla="*/ 49559 w 670589"/>
                <a:gd name="csY2" fmla="*/ 112177 h 691297"/>
                <a:gd name="csX3" fmla="*/ 91469 w 670589"/>
                <a:gd name="csY3" fmla="*/ 519847 h 691297"/>
                <a:gd name="csX4" fmla="*/ 365789 w 670589"/>
                <a:gd name="csY4" fmla="*/ 691297 h 691297"/>
                <a:gd name="csX5" fmla="*/ 224819 w 670589"/>
                <a:gd name="csY5" fmla="*/ 230287 h 691297"/>
                <a:gd name="csX6" fmla="*/ 670589 w 670589"/>
                <a:gd name="csY6" fmla="*/ 154087 h 691297"/>
                <a:gd name="csX0" fmla="*/ 671995 w 671995"/>
                <a:gd name="csY0" fmla="*/ 154087 h 691297"/>
                <a:gd name="csX1" fmla="*/ 428155 w 671995"/>
                <a:gd name="csY1" fmla="*/ 13117 h 691297"/>
                <a:gd name="csX2" fmla="*/ 50965 w 671995"/>
                <a:gd name="csY2" fmla="*/ 112177 h 691297"/>
                <a:gd name="csX3" fmla="*/ 92875 w 671995"/>
                <a:gd name="csY3" fmla="*/ 519847 h 691297"/>
                <a:gd name="csX4" fmla="*/ 367195 w 671995"/>
                <a:gd name="csY4" fmla="*/ 691297 h 691297"/>
                <a:gd name="csX5" fmla="*/ 226225 w 671995"/>
                <a:gd name="csY5" fmla="*/ 230287 h 691297"/>
                <a:gd name="csX6" fmla="*/ 671995 w 671995"/>
                <a:gd name="csY6" fmla="*/ 154087 h 691297"/>
                <a:gd name="csX0" fmla="*/ 671995 w 671995"/>
                <a:gd name="csY0" fmla="*/ 173417 h 710627"/>
                <a:gd name="csX1" fmla="*/ 428155 w 671995"/>
                <a:gd name="csY1" fmla="*/ 32447 h 710627"/>
                <a:gd name="csX2" fmla="*/ 50965 w 671995"/>
                <a:gd name="csY2" fmla="*/ 131507 h 710627"/>
                <a:gd name="csX3" fmla="*/ 92875 w 671995"/>
                <a:gd name="csY3" fmla="*/ 539177 h 710627"/>
                <a:gd name="csX4" fmla="*/ 367195 w 671995"/>
                <a:gd name="csY4" fmla="*/ 710627 h 710627"/>
                <a:gd name="csX5" fmla="*/ 226225 w 671995"/>
                <a:gd name="csY5" fmla="*/ 249617 h 710627"/>
                <a:gd name="csX6" fmla="*/ 671995 w 671995"/>
                <a:gd name="csY6" fmla="*/ 17341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59818 h 700838"/>
                <a:gd name="csX1" fmla="*/ 428155 w 679615"/>
                <a:gd name="csY1" fmla="*/ 22658 h 700838"/>
                <a:gd name="csX2" fmla="*/ 50965 w 679615"/>
                <a:gd name="csY2" fmla="*/ 121718 h 700838"/>
                <a:gd name="csX3" fmla="*/ 92875 w 679615"/>
                <a:gd name="csY3" fmla="*/ 529388 h 700838"/>
                <a:gd name="csX4" fmla="*/ 367195 w 679615"/>
                <a:gd name="csY4" fmla="*/ 700838 h 700838"/>
                <a:gd name="csX5" fmla="*/ 226225 w 679615"/>
                <a:gd name="csY5" fmla="*/ 239828 h 700838"/>
                <a:gd name="csX6" fmla="*/ 679615 w 679615"/>
                <a:gd name="csY6" fmla="*/ 159818 h 700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79615" h="700838">
                  <a:moveTo>
                    <a:pt x="679615" y="159818"/>
                  </a:moveTo>
                  <a:cubicBezTo>
                    <a:pt x="583095" y="93778"/>
                    <a:pt x="520865" y="65838"/>
                    <a:pt x="428155" y="22658"/>
                  </a:cubicBezTo>
                  <a:cubicBezTo>
                    <a:pt x="304330" y="-39572"/>
                    <a:pt x="106845" y="37263"/>
                    <a:pt x="50965" y="121718"/>
                  </a:cubicBezTo>
                  <a:cubicBezTo>
                    <a:pt x="-4915" y="206173"/>
                    <a:pt x="-43015" y="369368"/>
                    <a:pt x="92875" y="529388"/>
                  </a:cubicBezTo>
                  <a:lnTo>
                    <a:pt x="367195" y="700838"/>
                  </a:lnTo>
                  <a:cubicBezTo>
                    <a:pt x="163995" y="592888"/>
                    <a:pt x="174155" y="329998"/>
                    <a:pt x="226225" y="239828"/>
                  </a:cubicBezTo>
                  <a:cubicBezTo>
                    <a:pt x="278295" y="149658"/>
                    <a:pt x="458635" y="11863"/>
                    <a:pt x="679615" y="159818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7200000" scaled="0"/>
              <a:tileRect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CC74F97C-66D9-72AE-293B-0CED14699F4B}"/>
                </a:ext>
              </a:extLst>
            </p:cNvPr>
            <p:cNvSpPr/>
            <p:nvPr/>
          </p:nvSpPr>
          <p:spPr>
            <a:xfrm>
              <a:off x="6187363" y="4593181"/>
              <a:ext cx="609600" cy="1085088"/>
            </a:xfrm>
            <a:custGeom>
              <a:avLst/>
              <a:gdLst>
                <a:gd name="csX0" fmla="*/ 128016 w 518160"/>
                <a:gd name="csY0" fmla="*/ 1085088 h 1085088"/>
                <a:gd name="csX1" fmla="*/ 518160 w 518160"/>
                <a:gd name="csY1" fmla="*/ 121920 h 1085088"/>
                <a:gd name="csX2" fmla="*/ 298704 w 518160"/>
                <a:gd name="csY2" fmla="*/ 0 h 1085088"/>
                <a:gd name="csX3" fmla="*/ 0 w 518160"/>
                <a:gd name="csY3" fmla="*/ 944880 h 1085088"/>
                <a:gd name="csX4" fmla="*/ 128016 w 518160"/>
                <a:gd name="csY4" fmla="*/ 1085088 h 1085088"/>
                <a:gd name="csX0" fmla="*/ 219456 w 609600"/>
                <a:gd name="csY0" fmla="*/ 1085088 h 1085088"/>
                <a:gd name="csX1" fmla="*/ 609600 w 609600"/>
                <a:gd name="csY1" fmla="*/ 121920 h 1085088"/>
                <a:gd name="csX2" fmla="*/ 390144 w 609600"/>
                <a:gd name="csY2" fmla="*/ 0 h 1085088"/>
                <a:gd name="csX3" fmla="*/ 0 w 609600"/>
                <a:gd name="csY3" fmla="*/ 853440 h 1085088"/>
                <a:gd name="csX4" fmla="*/ 219456 w 609600"/>
                <a:gd name="csY4" fmla="*/ 1085088 h 10850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09600" h="1085088">
                  <a:moveTo>
                    <a:pt x="219456" y="1085088"/>
                  </a:moveTo>
                  <a:lnTo>
                    <a:pt x="609600" y="121920"/>
                  </a:lnTo>
                  <a:lnTo>
                    <a:pt x="390144" y="0"/>
                  </a:lnTo>
                  <a:lnTo>
                    <a:pt x="0" y="853440"/>
                  </a:lnTo>
                  <a:lnTo>
                    <a:pt x="219456" y="1085088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781403D2-5607-8B93-BB6E-A2C5EA9799DE}"/>
                </a:ext>
              </a:extLst>
            </p:cNvPr>
            <p:cNvSpPr/>
            <p:nvPr/>
          </p:nvSpPr>
          <p:spPr>
            <a:xfrm>
              <a:off x="6409867" y="4664809"/>
              <a:ext cx="1226820" cy="1021080"/>
            </a:xfrm>
            <a:custGeom>
              <a:avLst/>
              <a:gdLst>
                <a:gd name="csX0" fmla="*/ 0 w 1295400"/>
                <a:gd name="csY0" fmla="*/ 1021080 h 1021080"/>
                <a:gd name="csX1" fmla="*/ 1295400 w 1295400"/>
                <a:gd name="csY1" fmla="*/ 975360 h 1021080"/>
                <a:gd name="csX2" fmla="*/ 693420 w 1295400"/>
                <a:gd name="csY2" fmla="*/ 0 h 1021080"/>
                <a:gd name="csX3" fmla="*/ 373380 w 1295400"/>
                <a:gd name="csY3" fmla="*/ 60960 h 1021080"/>
                <a:gd name="csX4" fmla="*/ 0 w 129540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73380 w 1226820"/>
                <a:gd name="csY3" fmla="*/ 60960 h 1021080"/>
                <a:gd name="csX4" fmla="*/ 0 w 122682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81000 w 1226820"/>
                <a:gd name="csY3" fmla="*/ 47625 h 1021080"/>
                <a:gd name="csX4" fmla="*/ 0 w 1226820"/>
                <a:gd name="csY4" fmla="*/ 1021080 h 1021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226820" h="1021080">
                  <a:moveTo>
                    <a:pt x="0" y="1021080"/>
                  </a:moveTo>
                  <a:lnTo>
                    <a:pt x="1226820" y="876300"/>
                  </a:lnTo>
                  <a:lnTo>
                    <a:pt x="693420" y="0"/>
                  </a:lnTo>
                  <a:lnTo>
                    <a:pt x="381000" y="47625"/>
                  </a:lnTo>
                  <a:lnTo>
                    <a:pt x="0" y="102108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C29FDC7B-9316-2831-8A66-CCCCB58201BE}"/>
                </a:ext>
              </a:extLst>
            </p:cNvPr>
            <p:cNvSpPr/>
            <p:nvPr/>
          </p:nvSpPr>
          <p:spPr>
            <a:xfrm>
              <a:off x="5895574" y="5341624"/>
              <a:ext cx="457200" cy="866633"/>
            </a:xfrm>
            <a:custGeom>
              <a:avLst/>
              <a:gdLst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7200 w 457200"/>
                <a:gd name="csY3" fmla="*/ 532263 h 866633"/>
                <a:gd name="csX4" fmla="*/ 0 w 457200"/>
                <a:gd name="csY4" fmla="*/ 0 h 866633"/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0376 w 457200"/>
                <a:gd name="csY3" fmla="*/ 573206 h 866633"/>
                <a:gd name="csX4" fmla="*/ 0 w 457200"/>
                <a:gd name="csY4" fmla="*/ 0 h 866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57200" h="866633">
                  <a:moveTo>
                    <a:pt x="0" y="0"/>
                  </a:moveTo>
                  <a:lnTo>
                    <a:pt x="0" y="266132"/>
                  </a:lnTo>
                  <a:lnTo>
                    <a:pt x="457200" y="866633"/>
                  </a:lnTo>
                  <a:lnTo>
                    <a:pt x="450376" y="57320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76EF85F5-1362-1BB2-B164-93B66C0309B8}"/>
                </a:ext>
              </a:extLst>
            </p:cNvPr>
            <p:cNvSpPr/>
            <p:nvPr/>
          </p:nvSpPr>
          <p:spPr>
            <a:xfrm>
              <a:off x="6345950" y="5703290"/>
              <a:ext cx="1685498" cy="504967"/>
            </a:xfrm>
            <a:custGeom>
              <a:avLst/>
              <a:gdLst>
                <a:gd name="csX0" fmla="*/ 13648 w 1685498"/>
                <a:gd name="csY0" fmla="*/ 156949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13648 w 1685498"/>
                <a:gd name="csY4" fmla="*/ 156949 h 504967"/>
                <a:gd name="csX0" fmla="*/ 6825 w 1685498"/>
                <a:gd name="csY0" fmla="*/ 204716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6825 w 1685498"/>
                <a:gd name="csY4" fmla="*/ 204716 h 5049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5498" h="504967">
                  <a:moveTo>
                    <a:pt x="6825" y="204716"/>
                  </a:moveTo>
                  <a:lnTo>
                    <a:pt x="1685498" y="0"/>
                  </a:lnTo>
                  <a:lnTo>
                    <a:pt x="1685498" y="266131"/>
                  </a:lnTo>
                  <a:lnTo>
                    <a:pt x="0" y="504967"/>
                  </a:lnTo>
                  <a:lnTo>
                    <a:pt x="6825" y="204716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1CA4EDE6-9DB5-75A1-85C5-D1BE0EDE90DE}"/>
                </a:ext>
              </a:extLst>
            </p:cNvPr>
            <p:cNvSpPr/>
            <p:nvPr/>
          </p:nvSpPr>
          <p:spPr>
            <a:xfrm>
              <a:off x="6613862" y="4124553"/>
              <a:ext cx="614887" cy="614887"/>
            </a:xfrm>
            <a:prstGeom prst="ellipse">
              <a:avLst/>
            </a:pr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2" name="Rechteck 8">
            <a:extLst>
              <a:ext uri="{FF2B5EF4-FFF2-40B4-BE49-F238E27FC236}">
                <a16:creationId xmlns:a16="http://schemas.microsoft.com/office/drawing/2014/main" id="{E76D4700-BCDC-1E1D-271F-02C086B7CBBC}"/>
              </a:ext>
            </a:extLst>
          </p:cNvPr>
          <p:cNvSpPr/>
          <p:nvPr/>
        </p:nvSpPr>
        <p:spPr>
          <a:xfrm rot="180000">
            <a:off x="6439966" y="3756900"/>
            <a:ext cx="1989978" cy="124417"/>
          </a:xfrm>
          <a:custGeom>
            <a:avLst/>
            <a:gdLst>
              <a:gd name="csX0" fmla="*/ 0 w 2456367"/>
              <a:gd name="csY0" fmla="*/ 0 h 154449"/>
              <a:gd name="csX1" fmla="*/ 2456367 w 2456367"/>
              <a:gd name="csY1" fmla="*/ 0 h 154449"/>
              <a:gd name="csX2" fmla="*/ 2456367 w 2456367"/>
              <a:gd name="csY2" fmla="*/ 154449 h 154449"/>
              <a:gd name="csX3" fmla="*/ 0 w 2456367"/>
              <a:gd name="csY3" fmla="*/ 154449 h 154449"/>
              <a:gd name="csX4" fmla="*/ 0 w 2456367"/>
              <a:gd name="csY4" fmla="*/ 0 h 154449"/>
              <a:gd name="csX0" fmla="*/ 0 w 2469830"/>
              <a:gd name="csY0" fmla="*/ 249 h 154698"/>
              <a:gd name="csX1" fmla="*/ 2456367 w 2469830"/>
              <a:gd name="csY1" fmla="*/ 249 h 154698"/>
              <a:gd name="csX2" fmla="*/ 2456367 w 2469830"/>
              <a:gd name="csY2" fmla="*/ 154698 h 154698"/>
              <a:gd name="csX3" fmla="*/ 0 w 2469830"/>
              <a:gd name="csY3" fmla="*/ 154698 h 154698"/>
              <a:gd name="csX4" fmla="*/ 0 w 2469830"/>
              <a:gd name="csY4" fmla="*/ 249 h 154698"/>
              <a:gd name="csX0" fmla="*/ 0 w 2482902"/>
              <a:gd name="csY0" fmla="*/ 177 h 154626"/>
              <a:gd name="csX1" fmla="*/ 2456367 w 2482902"/>
              <a:gd name="csY1" fmla="*/ 177 h 154626"/>
              <a:gd name="csX2" fmla="*/ 2456367 w 2482902"/>
              <a:gd name="csY2" fmla="*/ 154626 h 154626"/>
              <a:gd name="csX3" fmla="*/ 0 w 2482902"/>
              <a:gd name="csY3" fmla="*/ 154626 h 154626"/>
              <a:gd name="csX4" fmla="*/ 0 w 2482902"/>
              <a:gd name="csY4" fmla="*/ 177 h 154626"/>
              <a:gd name="csX0" fmla="*/ 11559 w 2494461"/>
              <a:gd name="csY0" fmla="*/ 177 h 154626"/>
              <a:gd name="csX1" fmla="*/ 2467926 w 2494461"/>
              <a:gd name="csY1" fmla="*/ 177 h 154626"/>
              <a:gd name="csX2" fmla="*/ 2467926 w 2494461"/>
              <a:gd name="csY2" fmla="*/ 154626 h 154626"/>
              <a:gd name="csX3" fmla="*/ 11559 w 2494461"/>
              <a:gd name="csY3" fmla="*/ 154626 h 154626"/>
              <a:gd name="csX4" fmla="*/ 11559 w 2494461"/>
              <a:gd name="csY4" fmla="*/ 177 h 154626"/>
              <a:gd name="csX0" fmla="*/ 13984 w 2496886"/>
              <a:gd name="csY0" fmla="*/ 177 h 154626"/>
              <a:gd name="csX1" fmla="*/ 2470351 w 2496886"/>
              <a:gd name="csY1" fmla="*/ 177 h 154626"/>
              <a:gd name="csX2" fmla="*/ 2470351 w 2496886"/>
              <a:gd name="csY2" fmla="*/ 154626 h 154626"/>
              <a:gd name="csX3" fmla="*/ 13984 w 2496886"/>
              <a:gd name="csY3" fmla="*/ 154626 h 154626"/>
              <a:gd name="csX4" fmla="*/ 13984 w 2496886"/>
              <a:gd name="csY4" fmla="*/ 177 h 1546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96886" h="154626">
                <a:moveTo>
                  <a:pt x="13984" y="177"/>
                </a:moveTo>
                <a:lnTo>
                  <a:pt x="2470351" y="177"/>
                </a:lnTo>
                <a:cubicBezTo>
                  <a:pt x="2500644" y="-5968"/>
                  <a:pt x="2510480" y="150434"/>
                  <a:pt x="2470351" y="154626"/>
                </a:cubicBezTo>
                <a:lnTo>
                  <a:pt x="13984" y="154626"/>
                </a:lnTo>
                <a:cubicBezTo>
                  <a:pt x="4436" y="103639"/>
                  <a:pt x="-12023" y="57752"/>
                  <a:pt x="13984" y="177"/>
                </a:cubicBez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91DCE8C-ABAE-0E3F-7689-6E81E05B1021}"/>
              </a:ext>
            </a:extLst>
          </p:cNvPr>
          <p:cNvSpPr/>
          <p:nvPr/>
        </p:nvSpPr>
        <p:spPr>
          <a:xfrm>
            <a:off x="5019713" y="3041619"/>
            <a:ext cx="2811767" cy="393737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82FE6BC-A5A5-D3BA-6507-5AE87928F5E9}"/>
              </a:ext>
            </a:extLst>
          </p:cNvPr>
          <p:cNvSpPr/>
          <p:nvPr/>
        </p:nvSpPr>
        <p:spPr>
          <a:xfrm>
            <a:off x="9419926" y="3426742"/>
            <a:ext cx="2218099" cy="468477"/>
          </a:xfrm>
          <a:prstGeom prst="ellipse">
            <a:avLst/>
          </a:pr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Text" lastClr="000000">
                  <a:lumMod val="50000"/>
                  <a:lumOff val="50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AC0A10B-1CDC-EF55-0F23-55C08DA85197}"/>
              </a:ext>
            </a:extLst>
          </p:cNvPr>
          <p:cNvSpPr/>
          <p:nvPr/>
        </p:nvSpPr>
        <p:spPr>
          <a:xfrm>
            <a:off x="9419926" y="3437426"/>
            <a:ext cx="2218099" cy="310605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6A9CC10-72AE-B857-95B2-C9B45BDA568B}"/>
              </a:ext>
            </a:extLst>
          </p:cNvPr>
          <p:cNvGrpSpPr/>
          <p:nvPr/>
        </p:nvGrpSpPr>
        <p:grpSpPr>
          <a:xfrm>
            <a:off x="10537037" y="2712321"/>
            <a:ext cx="550304" cy="916098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C892021B-DBCD-1354-ADC7-5C98635FFA9F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C45DFF84-BFFB-FF8B-C202-4ED0B101A2E4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6" name="Rechteck 26">
              <a:extLst>
                <a:ext uri="{FF2B5EF4-FFF2-40B4-BE49-F238E27FC236}">
                  <a16:creationId xmlns:a16="http://schemas.microsoft.com/office/drawing/2014/main" id="{978152A1-C5DB-8735-766C-D5682B58207E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BDE92155-3F66-E329-A67C-F50D20AC38B4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75649965-A1CD-7980-D042-1E82F1C1B7F8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EB4FCF2-9B05-685A-49E5-D9284615C8DF}"/>
              </a:ext>
            </a:extLst>
          </p:cNvPr>
          <p:cNvGrpSpPr/>
          <p:nvPr/>
        </p:nvGrpSpPr>
        <p:grpSpPr>
          <a:xfrm>
            <a:off x="9930740" y="2933641"/>
            <a:ext cx="422700" cy="703676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F2F78A5A-D43A-FE65-ECDF-332E77D5D2D2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EB916477-BCD8-D850-0E94-1452835C8428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1" name="Rechteck 26">
              <a:extLst>
                <a:ext uri="{FF2B5EF4-FFF2-40B4-BE49-F238E27FC236}">
                  <a16:creationId xmlns:a16="http://schemas.microsoft.com/office/drawing/2014/main" id="{CB5E837E-B37F-77B3-E2E1-8E7EFDB94735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F4389412-50D4-A745-61CB-71317B035973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21416049-A48E-77B9-8E11-12F2F49F4722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2C7B821-CBB8-8D82-C8E0-6C535BA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5588" y="1681819"/>
            <a:ext cx="793487" cy="73866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Speicher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kapazitäts-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zuschlag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32D86BF7-31B2-CFFA-A94C-C8A19ABDAD40}"/>
              </a:ext>
            </a:extLst>
          </p:cNvPr>
          <p:cNvSpPr/>
          <p:nvPr/>
        </p:nvSpPr>
        <p:spPr>
          <a:xfrm flipH="1">
            <a:off x="8911674" y="2419022"/>
            <a:ext cx="1550383" cy="785177"/>
          </a:xfrm>
          <a:custGeom>
            <a:avLst/>
            <a:gdLst>
              <a:gd name="csX0" fmla="*/ 1971040 w 1971040"/>
              <a:gd name="csY0" fmla="*/ 0 h 1178560"/>
              <a:gd name="csX1" fmla="*/ 873760 w 1971040"/>
              <a:gd name="csY1" fmla="*/ 0 h 1178560"/>
              <a:gd name="csX2" fmla="*/ 0 w 1971040"/>
              <a:gd name="csY2" fmla="*/ 1178560 h 1178560"/>
              <a:gd name="csX0" fmla="*/ 3318941 w 3318941"/>
              <a:gd name="csY0" fmla="*/ 0 h 1194292"/>
              <a:gd name="csX1" fmla="*/ 873760 w 3318941"/>
              <a:gd name="csY1" fmla="*/ 15732 h 1194292"/>
              <a:gd name="csX2" fmla="*/ 0 w 3318941"/>
              <a:gd name="csY2" fmla="*/ 1194292 h 1194292"/>
              <a:gd name="csX0" fmla="*/ 5234498 w 5234498"/>
              <a:gd name="csY0" fmla="*/ 0 h 1188035"/>
              <a:gd name="csX1" fmla="*/ 873760 w 5234498"/>
              <a:gd name="csY1" fmla="*/ 9475 h 1188035"/>
              <a:gd name="csX2" fmla="*/ 0 w 5234498"/>
              <a:gd name="csY2" fmla="*/ 1188035 h 11880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5234498" h="1188035">
                <a:moveTo>
                  <a:pt x="5234498" y="0"/>
                </a:moveTo>
                <a:lnTo>
                  <a:pt x="873760" y="9475"/>
                </a:lnTo>
                <a:lnTo>
                  <a:pt x="0" y="1188035"/>
                </a:ln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BA56C2B-192F-683D-8CBD-C543AFBDD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018" y="2315809"/>
            <a:ext cx="881652" cy="24622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Marktprämie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9F693074-7E39-C33C-0602-33FC4D24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460" y="2457375"/>
            <a:ext cx="1417055" cy="24622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Flexibilitätszuschlag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160E80A8-94B0-375A-E2C0-5AB493420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184" y="3227224"/>
            <a:ext cx="192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1,2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3656B78-5C69-8802-19F7-2228FFC3E0F8}"/>
              </a:ext>
            </a:extLst>
          </p:cNvPr>
          <p:cNvSpPr/>
          <p:nvPr/>
        </p:nvSpPr>
        <p:spPr>
          <a:xfrm>
            <a:off x="10820291" y="2715346"/>
            <a:ext cx="59216" cy="29506"/>
          </a:xfrm>
          <a:prstGeom prst="ellipse">
            <a:avLst/>
          </a:prstGeom>
          <a:solidFill>
            <a:sysClr val="windowText" lastClr="0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AEA7E3C2-8A78-E539-4306-0F2CA6FA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184" y="3442426"/>
            <a:ext cx="27251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335CBE6-D9E0-7A3D-4C73-DD0139C1872C}"/>
              </a:ext>
            </a:extLst>
          </p:cNvPr>
          <p:cNvGrpSpPr/>
          <p:nvPr/>
        </p:nvGrpSpPr>
        <p:grpSpPr>
          <a:xfrm>
            <a:off x="8735955" y="2745128"/>
            <a:ext cx="1464501" cy="251824"/>
            <a:chOff x="1549453" y="2448250"/>
            <a:chExt cx="1926495" cy="425554"/>
          </a:xfrm>
        </p:grpSpPr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88D2FBA2-32DF-AA0D-F52A-8BC9C5978E0D}"/>
                </a:ext>
              </a:extLst>
            </p:cNvPr>
            <p:cNvSpPr/>
            <p:nvPr/>
          </p:nvSpPr>
          <p:spPr>
            <a:xfrm>
              <a:off x="3404524" y="2828085"/>
              <a:ext cx="71424" cy="45719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284A8172-A8BF-E86D-B0B5-23CF096BD2FF}"/>
                </a:ext>
              </a:extLst>
            </p:cNvPr>
            <p:cNvSpPr/>
            <p:nvPr/>
          </p:nvSpPr>
          <p:spPr>
            <a:xfrm flipH="1">
              <a:off x="1549453" y="2448250"/>
              <a:ext cx="1862226" cy="385659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3318941 w 3318941"/>
                <a:gd name="csY0" fmla="*/ 0 h 1194292"/>
                <a:gd name="csX1" fmla="*/ 873760 w 3318941"/>
                <a:gd name="csY1" fmla="*/ 15732 h 1194292"/>
                <a:gd name="csX2" fmla="*/ 0 w 3318941"/>
                <a:gd name="csY2" fmla="*/ 1194292 h 11942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18941" h="1194292">
                  <a:moveTo>
                    <a:pt x="3318941" y="0"/>
                  </a:moveTo>
                  <a:lnTo>
                    <a:pt x="873760" y="15732"/>
                  </a:lnTo>
                  <a:lnTo>
                    <a:pt x="0" y="1194292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263A3870-3C1F-17B7-1A06-20D2BA80E2D2}"/>
              </a:ext>
            </a:extLst>
          </p:cNvPr>
          <p:cNvSpPr/>
          <p:nvPr/>
        </p:nvSpPr>
        <p:spPr>
          <a:xfrm>
            <a:off x="10849229" y="2564904"/>
            <a:ext cx="1038433" cy="179948"/>
          </a:xfrm>
          <a:custGeom>
            <a:avLst/>
            <a:gdLst>
              <a:gd name="csX0" fmla="*/ 1971040 w 1971040"/>
              <a:gd name="csY0" fmla="*/ 0 h 1178560"/>
              <a:gd name="csX1" fmla="*/ 873760 w 1971040"/>
              <a:gd name="csY1" fmla="*/ 0 h 1178560"/>
              <a:gd name="csX2" fmla="*/ 0 w 1971040"/>
              <a:gd name="csY2" fmla="*/ 1178560 h 1178560"/>
              <a:gd name="csX0" fmla="*/ 3318941 w 3318941"/>
              <a:gd name="csY0" fmla="*/ 0 h 1194292"/>
              <a:gd name="csX1" fmla="*/ 873760 w 3318941"/>
              <a:gd name="csY1" fmla="*/ 15732 h 1194292"/>
              <a:gd name="csX2" fmla="*/ 0 w 3318941"/>
              <a:gd name="csY2" fmla="*/ 1194292 h 1194292"/>
              <a:gd name="csX0" fmla="*/ 4770732 w 4770732"/>
              <a:gd name="csY0" fmla="*/ 0 h 1194292"/>
              <a:gd name="csX1" fmla="*/ 873760 w 4770732"/>
              <a:gd name="csY1" fmla="*/ 15732 h 1194292"/>
              <a:gd name="csX2" fmla="*/ 0 w 4770732"/>
              <a:gd name="csY2" fmla="*/ 1194292 h 11942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70732" h="1194292">
                <a:moveTo>
                  <a:pt x="4770732" y="0"/>
                </a:moveTo>
                <a:lnTo>
                  <a:pt x="873760" y="15732"/>
                </a:lnTo>
                <a:lnTo>
                  <a:pt x="0" y="1194292"/>
                </a:ln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1DF1FB4-1474-2EC4-2A0D-0A4E86097F46}"/>
              </a:ext>
            </a:extLst>
          </p:cNvPr>
          <p:cNvGrpSpPr/>
          <p:nvPr/>
        </p:nvGrpSpPr>
        <p:grpSpPr>
          <a:xfrm>
            <a:off x="10299652" y="3175272"/>
            <a:ext cx="316914" cy="527571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F2F3CD2B-509F-89B0-2C92-1B9A72B33270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E8E3F82F-4C66-9973-13A7-85B72D53CB71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4" name="Rechteck 26">
              <a:extLst>
                <a:ext uri="{FF2B5EF4-FFF2-40B4-BE49-F238E27FC236}">
                  <a16:creationId xmlns:a16="http://schemas.microsoft.com/office/drawing/2014/main" id="{E14469F7-8139-9CDE-BEAA-1E27DF06789F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0DB81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14C1282A-082C-B036-594D-D401C348B56A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A5E3078-6DF1-825B-E9BF-A431C8D4169A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8" name="Rectangle 27">
            <a:extLst>
              <a:ext uri="{FF2B5EF4-FFF2-40B4-BE49-F238E27FC236}">
                <a16:creationId xmlns:a16="http://schemas.microsoft.com/office/drawing/2014/main" id="{CC2A6E61-09DC-1E63-2D6F-A753412B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4220" y="3100127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3,4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78DE86A-A6AD-BDB2-3E2C-7A66F547F89F}"/>
              </a:ext>
            </a:extLst>
          </p:cNvPr>
          <p:cNvSpPr/>
          <p:nvPr/>
        </p:nvSpPr>
        <p:spPr>
          <a:xfrm>
            <a:off x="10431384" y="3186880"/>
            <a:ext cx="59216" cy="29506"/>
          </a:xfrm>
          <a:prstGeom prst="ellipse">
            <a:avLst/>
          </a:prstGeom>
          <a:solidFill>
            <a:sysClr val="windowText" lastClr="0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15AB00A8-D7DF-C281-C21F-0E063F9B7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0296" y="3402633"/>
            <a:ext cx="1859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0,6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9B1B571B-C0C5-C876-1199-3B0C6AC72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1802" y="3582936"/>
            <a:ext cx="20518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E1E7F33B-9C88-99A4-BDAF-3E6EADCEA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4470" y="3410270"/>
            <a:ext cx="3430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257D50E6-2D91-D675-D7C4-F1DAA9B7EC19}"/>
              </a:ext>
            </a:extLst>
          </p:cNvPr>
          <p:cNvSpPr txBox="1"/>
          <p:nvPr/>
        </p:nvSpPr>
        <p:spPr bwMode="auto">
          <a:xfrm>
            <a:off x="1446724" y="414639"/>
            <a:ext cx="2748891" cy="24699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Kosten und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Nutzen der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Biogas-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förderung</a:t>
            </a:r>
            <a:endParaRPr lang="de-DE" sz="3600" dirty="0">
              <a:solidFill>
                <a:srgbClr val="3F738D"/>
              </a:solidFill>
              <a:latin typeface="Barlow Condensed" panose="00000506000000000000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F4E2100-25C6-8293-9135-2B7FFC4C9A52}"/>
              </a:ext>
            </a:extLst>
          </p:cNvPr>
          <p:cNvSpPr txBox="1"/>
          <p:nvPr/>
        </p:nvSpPr>
        <p:spPr>
          <a:xfrm>
            <a:off x="9797031" y="946151"/>
            <a:ext cx="2079095" cy="677108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5,3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Euro pro Jahr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751461F-2ECB-FF2E-7331-4A14A59D2DF5}"/>
              </a:ext>
            </a:extLst>
          </p:cNvPr>
          <p:cNvSpPr txBox="1"/>
          <p:nvPr/>
        </p:nvSpPr>
        <p:spPr>
          <a:xfrm>
            <a:off x="9736909" y="694473"/>
            <a:ext cx="927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Kosten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ED56C989-9F1F-BE40-77AA-5E2F486D1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290" y="1638272"/>
            <a:ext cx="1231106" cy="49244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Einsparungen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Kapazitätsprämie</a:t>
            </a: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2519CAF-F66A-4499-EF19-D84D0FB08CC5}"/>
              </a:ext>
            </a:extLst>
          </p:cNvPr>
          <p:cNvGrpSpPr/>
          <p:nvPr/>
        </p:nvGrpSpPr>
        <p:grpSpPr>
          <a:xfrm>
            <a:off x="6751024" y="2274189"/>
            <a:ext cx="603280" cy="1004287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CD4FB820-C0EB-1D8A-87D8-575921064B96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753A8B41-5438-40ED-434D-8D2B601B503D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Rechteck 26">
              <a:extLst>
                <a:ext uri="{FF2B5EF4-FFF2-40B4-BE49-F238E27FC236}">
                  <a16:creationId xmlns:a16="http://schemas.microsoft.com/office/drawing/2014/main" id="{24F6A866-87E8-BBC2-4442-C876403F6D47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4336C5A7-845C-54D5-68CE-1D281EAB3354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84E38C-E565-1B62-C3EC-FF76A5EFB436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B530394D-40CE-83AF-9C97-F2C0AFE200BF}"/>
              </a:ext>
            </a:extLst>
          </p:cNvPr>
          <p:cNvGrpSpPr/>
          <p:nvPr/>
        </p:nvGrpSpPr>
        <p:grpSpPr>
          <a:xfrm>
            <a:off x="5380960" y="2173259"/>
            <a:ext cx="644963" cy="1073675"/>
            <a:chOff x="5380960" y="2173259"/>
            <a:chExt cx="644963" cy="1073675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662463CE-5706-BCC9-45B8-9F31898F6F3F}"/>
                </a:ext>
              </a:extLst>
            </p:cNvPr>
            <p:cNvGrpSpPr/>
            <p:nvPr/>
          </p:nvGrpSpPr>
          <p:grpSpPr>
            <a:xfrm>
              <a:off x="5380960" y="2173259"/>
              <a:ext cx="644963" cy="1073675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E6B08B5B-F33F-10F6-7AD5-5D970DA9FA2F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F452B5A3-C596-2FDA-8C4C-D5A4DF4FA272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Rechteck 26">
                <a:extLst>
                  <a:ext uri="{FF2B5EF4-FFF2-40B4-BE49-F238E27FC236}">
                    <a16:creationId xmlns:a16="http://schemas.microsoft.com/office/drawing/2014/main" id="{A3A0C8B3-5785-9E3F-FC47-8C8689C0EE25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EC3B09AF-31B7-5501-1285-F238F12A39E1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547472D8-D9D1-99D1-C2DD-F49DD7C1F863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29FFDB4E-CE10-010E-CBD8-35CDAB797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97" y="2669877"/>
              <a:ext cx="36869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3,0</a:t>
              </a:r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A21DF09D-C0FA-71B3-2A5B-ADEB95A8E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769" y="3026449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</a:t>
              </a: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8F196284-3D3B-E9A2-A709-8FF13EA69DE7}"/>
              </a:ext>
            </a:extLst>
          </p:cNvPr>
          <p:cNvGrpSpPr/>
          <p:nvPr/>
        </p:nvGrpSpPr>
        <p:grpSpPr>
          <a:xfrm>
            <a:off x="6170750" y="2509807"/>
            <a:ext cx="459585" cy="765074"/>
            <a:chOff x="6170750" y="2509807"/>
            <a:chExt cx="459585" cy="765074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D45CD8-E66A-F3A5-10D5-7CE8CCAC2F8B}"/>
                </a:ext>
              </a:extLst>
            </p:cNvPr>
            <p:cNvGrpSpPr/>
            <p:nvPr/>
          </p:nvGrpSpPr>
          <p:grpSpPr>
            <a:xfrm>
              <a:off x="6170750" y="2509807"/>
              <a:ext cx="459585" cy="765074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CBF5ADDD-D344-C75F-C89F-5F94378F1913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5691B32B-1E7E-E998-C519-FF79BBF863EA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4" name="Rechteck 26">
                <a:extLst>
                  <a:ext uri="{FF2B5EF4-FFF2-40B4-BE49-F238E27FC236}">
                    <a16:creationId xmlns:a16="http://schemas.microsoft.com/office/drawing/2014/main" id="{9489DE06-E761-F2FE-397E-BFBDEC6DDAFF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D3A28B83-D25C-7A83-641D-7D07A3D7DA0E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CE00219-19CE-F87A-E0F4-5137911B767C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DAE45825-EBD1-F9F2-CE51-A72EA07DB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0396" y="2850775"/>
              <a:ext cx="213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1,2</a:t>
              </a: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6C94F3CF-34E7-8C2D-E4F6-4E88A5929ED8}"/>
                </a:ext>
              </a:extLst>
            </p:cNvPr>
            <p:cNvSpPr/>
            <p:nvPr/>
          </p:nvSpPr>
          <p:spPr>
            <a:xfrm>
              <a:off x="6394071" y="2535630"/>
              <a:ext cx="54300" cy="34758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469CBA0B-26B5-7007-5527-94B27D926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7562" y="3115183"/>
              <a:ext cx="20518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26031171-98AF-CF43-680F-AC643711B5B6}"/>
              </a:ext>
            </a:extLst>
          </p:cNvPr>
          <p:cNvGrpSpPr/>
          <p:nvPr/>
        </p:nvGrpSpPr>
        <p:grpSpPr>
          <a:xfrm>
            <a:off x="5753311" y="2644594"/>
            <a:ext cx="429638" cy="715222"/>
            <a:chOff x="5753311" y="2644594"/>
            <a:chExt cx="429638" cy="715222"/>
          </a:xfrm>
        </p:grpSpPr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2E88A497-FB53-2A2B-FCA7-1A48F4D85E3A}"/>
                </a:ext>
              </a:extLst>
            </p:cNvPr>
            <p:cNvGrpSpPr/>
            <p:nvPr/>
          </p:nvGrpSpPr>
          <p:grpSpPr>
            <a:xfrm>
              <a:off x="5753311" y="2644594"/>
              <a:ext cx="429638" cy="715222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3855943-6072-97F1-2E34-091F56EDEF20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6DF27781-B686-F870-10A9-DE4578C2E6C9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2" name="Rechteck 26">
                <a:extLst>
                  <a:ext uri="{FF2B5EF4-FFF2-40B4-BE49-F238E27FC236}">
                    <a16:creationId xmlns:a16="http://schemas.microsoft.com/office/drawing/2014/main" id="{57FDEA7C-C91F-CAFB-18C9-E360A0F4AC29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8138FA97-2B9E-0BE1-8810-30955BE33F75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89741F5A-3070-88BF-3E0B-3037B02B7CBF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77871707-CA46-7AD4-BA90-A1273AED5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062" y="2929930"/>
              <a:ext cx="1763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1,1</a:t>
              </a:r>
            </a:p>
          </p:txBody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D76810C7-E09E-EDDF-7569-FDED139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44" y="3180710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</a:t>
              </a: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sp>
        <p:nvSpPr>
          <p:cNvPr id="67" name="Rectangle 27">
            <a:extLst>
              <a:ext uri="{FF2B5EF4-FFF2-40B4-BE49-F238E27FC236}">
                <a16:creationId xmlns:a16="http://schemas.microsoft.com/office/drawing/2014/main" id="{E48A5D2E-2BF7-A11B-6FD2-361CE9745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090" y="2740984"/>
            <a:ext cx="3526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2,2</a:t>
            </a:r>
          </a:p>
        </p:txBody>
      </p:sp>
      <p:sp>
        <p:nvSpPr>
          <p:cNvPr id="74" name="Rectangle 27">
            <a:extLst>
              <a:ext uri="{FF2B5EF4-FFF2-40B4-BE49-F238E27FC236}">
                <a16:creationId xmlns:a16="http://schemas.microsoft.com/office/drawing/2014/main" id="{B8BEACE5-537F-41D1-5FFE-5A54EC36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287" y="3087871"/>
            <a:ext cx="3430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C03B4052-6E3A-0433-F41D-98D4BF569EC4}"/>
              </a:ext>
            </a:extLst>
          </p:cNvPr>
          <p:cNvGrpSpPr/>
          <p:nvPr/>
        </p:nvGrpSpPr>
        <p:grpSpPr>
          <a:xfrm>
            <a:off x="3656040" y="642567"/>
            <a:ext cx="2078298" cy="1602050"/>
            <a:chOff x="3656040" y="642567"/>
            <a:chExt cx="2078298" cy="1602050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76BBB7C-956C-A0B3-8CC1-126C0D291EE7}"/>
                </a:ext>
              </a:extLst>
            </p:cNvPr>
            <p:cNvSpPr txBox="1"/>
            <p:nvPr/>
          </p:nvSpPr>
          <p:spPr>
            <a:xfrm>
              <a:off x="3658269" y="642567"/>
              <a:ext cx="2032608" cy="92333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defRPr>
              </a:lvl1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volkswirtschaftlicher Nutzen </a:t>
              </a:r>
              <a:b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durch CO</a:t>
              </a:r>
              <a:r>
                <a:rPr kumimoji="0" lang="de-DE" b="0" i="0" u="none" strike="noStrike" kern="0" cap="none" spc="0" normalizeH="0" baseline="-2500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2</a:t>
              </a: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-Einsparungen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(bei Priorisierung der </a:t>
              </a:r>
              <a:b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heutigen Generation)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610F3D75-1B6B-E509-9CD5-4FD1585BC914}"/>
                </a:ext>
              </a:extLst>
            </p:cNvPr>
            <p:cNvGrpSpPr/>
            <p:nvPr/>
          </p:nvGrpSpPr>
          <p:grpSpPr>
            <a:xfrm>
              <a:off x="3656040" y="1620046"/>
              <a:ext cx="2078298" cy="624571"/>
              <a:chOff x="847521" y="2174662"/>
              <a:chExt cx="2635584" cy="704966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0A956044-7931-1FCE-1457-0954A9F372B4}"/>
                  </a:ext>
                </a:extLst>
              </p:cNvPr>
              <p:cNvSpPr/>
              <p:nvPr/>
            </p:nvSpPr>
            <p:spPr>
              <a:xfrm>
                <a:off x="3411681" y="2833909"/>
                <a:ext cx="71424" cy="4571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23D2ECFE-E89B-1210-8CCB-A3C963BFD8DF}"/>
                  </a:ext>
                </a:extLst>
              </p:cNvPr>
              <p:cNvSpPr/>
              <p:nvPr/>
            </p:nvSpPr>
            <p:spPr>
              <a:xfrm flipH="1">
                <a:off x="847521" y="2174662"/>
                <a:ext cx="2580484" cy="665034"/>
              </a:xfrm>
              <a:custGeom>
                <a:avLst/>
                <a:gdLst>
                  <a:gd name="csX0" fmla="*/ 1971040 w 1971040"/>
                  <a:gd name="csY0" fmla="*/ 0 h 1178560"/>
                  <a:gd name="csX1" fmla="*/ 873760 w 1971040"/>
                  <a:gd name="csY1" fmla="*/ 0 h 1178560"/>
                  <a:gd name="csX2" fmla="*/ 0 w 1971040"/>
                  <a:gd name="csY2" fmla="*/ 1178560 h 1178560"/>
                  <a:gd name="csX0" fmla="*/ 3318941 w 3318941"/>
                  <a:gd name="csY0" fmla="*/ 0 h 1194292"/>
                  <a:gd name="csX1" fmla="*/ 873760 w 3318941"/>
                  <a:gd name="csY1" fmla="*/ 15732 h 1194292"/>
                  <a:gd name="csX2" fmla="*/ 0 w 3318941"/>
                  <a:gd name="csY2" fmla="*/ 1194292 h 11942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318941" h="1194292">
                    <a:moveTo>
                      <a:pt x="3318941" y="0"/>
                    </a:moveTo>
                    <a:lnTo>
                      <a:pt x="873760" y="15732"/>
                    </a:lnTo>
                    <a:lnTo>
                      <a:pt x="0" y="1194292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B94ED01F-DA6A-6C1C-16D0-166E0232A532}"/>
              </a:ext>
            </a:extLst>
          </p:cNvPr>
          <p:cNvGrpSpPr/>
          <p:nvPr/>
        </p:nvGrpSpPr>
        <p:grpSpPr>
          <a:xfrm>
            <a:off x="3232690" y="1826407"/>
            <a:ext cx="2773516" cy="880035"/>
            <a:chOff x="3232690" y="1826407"/>
            <a:chExt cx="2773516" cy="880035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8B9F73DC-4B3F-E260-6728-7771B3BB8D8D}"/>
                </a:ext>
              </a:extLst>
            </p:cNvPr>
            <p:cNvSpPr txBox="1"/>
            <p:nvPr/>
          </p:nvSpPr>
          <p:spPr>
            <a:xfrm>
              <a:off x="3232690" y="1826407"/>
              <a:ext cx="2069477" cy="49244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defRPr>
              </a:lvl1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Steuerliche Rückflüsse durch </a:t>
              </a:r>
              <a:b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regionale Wertschöpfung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747804A5-B72A-38F8-FBAB-A88C559F1E26}"/>
                </a:ext>
              </a:extLst>
            </p:cNvPr>
            <p:cNvGrpSpPr/>
            <p:nvPr/>
          </p:nvGrpSpPr>
          <p:grpSpPr>
            <a:xfrm>
              <a:off x="3643034" y="2378813"/>
              <a:ext cx="2363172" cy="327629"/>
              <a:chOff x="847521" y="2244842"/>
              <a:chExt cx="2629139" cy="430951"/>
            </a:xfrm>
          </p:grpSpPr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05A9FFE9-8B93-9C41-DB7D-20BBF9E520F0}"/>
                  </a:ext>
                </a:extLst>
              </p:cNvPr>
              <p:cNvSpPr/>
              <p:nvPr/>
            </p:nvSpPr>
            <p:spPr>
              <a:xfrm>
                <a:off x="3405236" y="2630074"/>
                <a:ext cx="71424" cy="4571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E39FC260-3CBD-873D-7F0C-18F430050C31}"/>
                  </a:ext>
                </a:extLst>
              </p:cNvPr>
              <p:cNvSpPr/>
              <p:nvPr/>
            </p:nvSpPr>
            <p:spPr>
              <a:xfrm flipH="1">
                <a:off x="847521" y="2244842"/>
                <a:ext cx="2595754" cy="413733"/>
              </a:xfrm>
              <a:custGeom>
                <a:avLst/>
                <a:gdLst>
                  <a:gd name="csX0" fmla="*/ 1971040 w 1971040"/>
                  <a:gd name="csY0" fmla="*/ 0 h 1178560"/>
                  <a:gd name="csX1" fmla="*/ 873760 w 1971040"/>
                  <a:gd name="csY1" fmla="*/ 0 h 1178560"/>
                  <a:gd name="csX2" fmla="*/ 0 w 1971040"/>
                  <a:gd name="csY2" fmla="*/ 1178560 h 1178560"/>
                  <a:gd name="csX0" fmla="*/ 3318941 w 3318941"/>
                  <a:gd name="csY0" fmla="*/ 0 h 1194292"/>
                  <a:gd name="csX1" fmla="*/ 873760 w 3318941"/>
                  <a:gd name="csY1" fmla="*/ 15732 h 1194292"/>
                  <a:gd name="csX2" fmla="*/ 0 w 3318941"/>
                  <a:gd name="csY2" fmla="*/ 1194292 h 11942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318941" h="1194292">
                    <a:moveTo>
                      <a:pt x="3318941" y="0"/>
                    </a:moveTo>
                    <a:lnTo>
                      <a:pt x="873760" y="15732"/>
                    </a:lnTo>
                    <a:lnTo>
                      <a:pt x="0" y="1194292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26D08D6E-C9B0-51A0-1D38-0D08252558F3}"/>
              </a:ext>
            </a:extLst>
          </p:cNvPr>
          <p:cNvGrpSpPr/>
          <p:nvPr/>
        </p:nvGrpSpPr>
        <p:grpSpPr>
          <a:xfrm>
            <a:off x="7023663" y="2133013"/>
            <a:ext cx="1601423" cy="211250"/>
            <a:chOff x="4773778" y="3401607"/>
            <a:chExt cx="2106450" cy="277870"/>
          </a:xfrm>
        </p:grpSpPr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D349B01F-BE34-00EF-4FD3-2761369EF232}"/>
                </a:ext>
              </a:extLst>
            </p:cNvPr>
            <p:cNvSpPr/>
            <p:nvPr/>
          </p:nvSpPr>
          <p:spPr>
            <a:xfrm>
              <a:off x="4775199" y="3401607"/>
              <a:ext cx="2105029" cy="260798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1971040 w 1971040"/>
                <a:gd name="csY0" fmla="*/ 0 h 1178560"/>
                <a:gd name="csX1" fmla="*/ 709655 w 1971040"/>
                <a:gd name="csY1" fmla="*/ 14195 h 1178560"/>
                <a:gd name="csX2" fmla="*/ 0 w 1971040"/>
                <a:gd name="csY2" fmla="*/ 1178560 h 11785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71040" h="1178560">
                  <a:moveTo>
                    <a:pt x="1971040" y="0"/>
                  </a:moveTo>
                  <a:lnTo>
                    <a:pt x="709655" y="14195"/>
                  </a:lnTo>
                  <a:cubicBezTo>
                    <a:pt x="418402" y="407048"/>
                    <a:pt x="291253" y="785707"/>
                    <a:pt x="0" y="1178560"/>
                  </a:cubicBez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08EFDB5C-D922-B807-3C69-FB985505D975}"/>
                </a:ext>
              </a:extLst>
            </p:cNvPr>
            <p:cNvSpPr/>
            <p:nvPr/>
          </p:nvSpPr>
          <p:spPr>
            <a:xfrm>
              <a:off x="4773778" y="3633758"/>
              <a:ext cx="71424" cy="45719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E58C1834-6CDE-7964-2916-ECDF7C6FAAA3}"/>
              </a:ext>
            </a:extLst>
          </p:cNvPr>
          <p:cNvGrpSpPr/>
          <p:nvPr/>
        </p:nvGrpSpPr>
        <p:grpSpPr>
          <a:xfrm>
            <a:off x="6522197" y="2861255"/>
            <a:ext cx="293907" cy="489270"/>
            <a:chOff x="6522197" y="2861255"/>
            <a:chExt cx="293907" cy="489270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DED3E902-4744-1819-A5DC-903BB82A0D8F}"/>
                </a:ext>
              </a:extLst>
            </p:cNvPr>
            <p:cNvSpPr/>
            <p:nvPr/>
          </p:nvSpPr>
          <p:spPr>
            <a:xfrm>
              <a:off x="6665461" y="2864950"/>
              <a:ext cx="54300" cy="34758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2D610A15-B5D6-6322-7672-FBC3A46EF4DD}"/>
                </a:ext>
              </a:extLst>
            </p:cNvPr>
            <p:cNvSpPr/>
            <p:nvPr/>
          </p:nvSpPr>
          <p:spPr>
            <a:xfrm>
              <a:off x="6585324" y="2861255"/>
              <a:ext cx="166885" cy="81266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808D50F0-E1A1-61DC-92DF-C81C93760608}"/>
                </a:ext>
              </a:extLst>
            </p:cNvPr>
            <p:cNvSpPr/>
            <p:nvPr/>
          </p:nvSpPr>
          <p:spPr>
            <a:xfrm>
              <a:off x="6522197" y="2998967"/>
              <a:ext cx="293138" cy="72559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1" name="Rechteck 26">
              <a:extLst>
                <a:ext uri="{FF2B5EF4-FFF2-40B4-BE49-F238E27FC236}">
                  <a16:creationId xmlns:a16="http://schemas.microsoft.com/office/drawing/2014/main" id="{679257C0-185C-4CA2-CEA7-8B06AA01D97C}"/>
                </a:ext>
              </a:extLst>
            </p:cNvPr>
            <p:cNvSpPr/>
            <p:nvPr/>
          </p:nvSpPr>
          <p:spPr>
            <a:xfrm>
              <a:off x="6522891" y="3033649"/>
              <a:ext cx="293213" cy="31687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C818CFF3-C7CE-ADF8-9903-2F876B8A3579}"/>
                </a:ext>
              </a:extLst>
            </p:cNvPr>
            <p:cNvSpPr/>
            <p:nvPr/>
          </p:nvSpPr>
          <p:spPr>
            <a:xfrm>
              <a:off x="6585324" y="2861255"/>
              <a:ext cx="166885" cy="56477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Rectangle 27">
              <a:extLst>
                <a:ext uri="{FF2B5EF4-FFF2-40B4-BE49-F238E27FC236}">
                  <a16:creationId xmlns:a16="http://schemas.microsoft.com/office/drawing/2014/main" id="{45C94DB5-5AF3-0A9C-1259-047575D02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0244" y="3097766"/>
              <a:ext cx="2115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0,3</a:t>
              </a: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D8754DB2-06CA-8CE1-70BD-67018971C2B8}"/>
                </a:ext>
              </a:extLst>
            </p:cNvPr>
            <p:cNvSpPr/>
            <p:nvPr/>
          </p:nvSpPr>
          <p:spPr>
            <a:xfrm>
              <a:off x="6584035" y="2934928"/>
              <a:ext cx="167533" cy="114045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EC6BF686-3D89-E185-6D67-06381CD01EF8}"/>
                </a:ext>
              </a:extLst>
            </p:cNvPr>
            <p:cNvSpPr/>
            <p:nvPr/>
          </p:nvSpPr>
          <p:spPr>
            <a:xfrm>
              <a:off x="6657156" y="2864950"/>
              <a:ext cx="54300" cy="34758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44E8936C-92F4-F0F9-0825-76F4C9570640}"/>
              </a:ext>
            </a:extLst>
          </p:cNvPr>
          <p:cNvGrpSpPr/>
          <p:nvPr/>
        </p:nvGrpSpPr>
        <p:grpSpPr>
          <a:xfrm>
            <a:off x="5906062" y="1079660"/>
            <a:ext cx="1427069" cy="1474658"/>
            <a:chOff x="5906062" y="1079660"/>
            <a:chExt cx="1427069" cy="1474658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A66C399A-0925-BFC1-0113-7F9824C10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062" y="1079660"/>
              <a:ext cx="1407438" cy="49244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Substitution Erdgas 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im Wärmemarkt</a:t>
              </a:r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A71ECEA2-2399-D6C1-5424-7A530ED0BA57}"/>
                </a:ext>
              </a:extLst>
            </p:cNvPr>
            <p:cNvSpPr/>
            <p:nvPr/>
          </p:nvSpPr>
          <p:spPr>
            <a:xfrm>
              <a:off x="6423715" y="1599200"/>
              <a:ext cx="909416" cy="955118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71040" h="1178560">
                  <a:moveTo>
                    <a:pt x="1971040" y="0"/>
                  </a:moveTo>
                  <a:lnTo>
                    <a:pt x="873760" y="0"/>
                  </a:lnTo>
                  <a:lnTo>
                    <a:pt x="0" y="117856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87F226B-DE31-A4E7-1732-0389EF9C8C89}"/>
              </a:ext>
            </a:extLst>
          </p:cNvPr>
          <p:cNvGrpSpPr/>
          <p:nvPr/>
        </p:nvGrpSpPr>
        <p:grpSpPr>
          <a:xfrm>
            <a:off x="6684335" y="1098625"/>
            <a:ext cx="1764288" cy="1765077"/>
            <a:chOff x="6684335" y="1098625"/>
            <a:chExt cx="1764288" cy="1765077"/>
          </a:xfrm>
        </p:grpSpPr>
        <p:sp>
          <p:nvSpPr>
            <p:cNvPr id="2" name="Rectangle 27">
              <a:extLst>
                <a:ext uri="{FF2B5EF4-FFF2-40B4-BE49-F238E27FC236}">
                  <a16:creationId xmlns:a16="http://schemas.microsoft.com/office/drawing/2014/main" id="{415739A6-8FAB-85FD-AD48-35DBF3D49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554" y="1098625"/>
              <a:ext cx="997069" cy="49244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Einsparungen 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Redispatch</a:t>
              </a:r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39628D03-7AD8-B239-FB9A-5A20E9D4F478}"/>
                </a:ext>
              </a:extLst>
            </p:cNvPr>
            <p:cNvSpPr/>
            <p:nvPr/>
          </p:nvSpPr>
          <p:spPr>
            <a:xfrm>
              <a:off x="6684335" y="1598619"/>
              <a:ext cx="1708832" cy="1265083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71040" h="1178560">
                  <a:moveTo>
                    <a:pt x="1971040" y="0"/>
                  </a:moveTo>
                  <a:lnTo>
                    <a:pt x="873760" y="0"/>
                  </a:lnTo>
                  <a:lnTo>
                    <a:pt x="0" y="117856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96" name="Textfeld 95">
            <a:extLst>
              <a:ext uri="{FF2B5EF4-FFF2-40B4-BE49-F238E27FC236}">
                <a16:creationId xmlns:a16="http://schemas.microsoft.com/office/drawing/2014/main" id="{E2D58CF1-0441-DFDB-40BE-46BD2C316F93}"/>
              </a:ext>
            </a:extLst>
          </p:cNvPr>
          <p:cNvSpPr txBox="1"/>
          <p:nvPr/>
        </p:nvSpPr>
        <p:spPr>
          <a:xfrm>
            <a:off x="335360" y="33085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Den Kosten von 5,3 Mrd € </a:t>
            </a:r>
            <a:r>
              <a:rPr lang="en-US" sz="2000" dirty="0" err="1">
                <a:latin typeface="Barlow Condensed" panose="00000506000000000000" pitchFamily="2" charset="0"/>
              </a:rPr>
              <a:t>stehen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nach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>
                <a:latin typeface="Barlow Condensed" panose="00000506000000000000" pitchFamily="2" charset="0"/>
              </a:rPr>
              <a:t>2030  </a:t>
            </a:r>
            <a:r>
              <a:rPr lang="en-US" sz="2000" dirty="0" err="1">
                <a:latin typeface="Barlow Condensed" panose="00000506000000000000" pitchFamily="2" charset="0"/>
              </a:rPr>
              <a:t>ein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Nutzen</a:t>
            </a:r>
            <a:r>
              <a:rPr lang="en-US" sz="2000" dirty="0">
                <a:latin typeface="Barlow Condensed" panose="00000506000000000000" pitchFamily="2" charset="0"/>
              </a:rPr>
              <a:t> von 7,8 Mrd Euro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 err="1">
                <a:latin typeface="Barlow Condensed" panose="00000506000000000000" pitchFamily="2" charset="0"/>
              </a:rPr>
              <a:t>entgegen</a:t>
            </a:r>
            <a:r>
              <a:rPr lang="en-US" sz="2000" dirty="0">
                <a:latin typeface="Barlow Condensed" panose="00000506000000000000" pitchFamily="2" charset="0"/>
              </a:rPr>
              <a:t>…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016483AA-4B1E-2085-6205-21AB1234BD03}"/>
              </a:ext>
            </a:extLst>
          </p:cNvPr>
          <p:cNvSpPr txBox="1"/>
          <p:nvPr/>
        </p:nvSpPr>
        <p:spPr>
          <a:xfrm>
            <a:off x="335360" y="43895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Eine </a:t>
            </a:r>
            <a:r>
              <a:rPr lang="en-US" sz="2000" dirty="0" err="1">
                <a:latin typeface="Barlow Condensed" panose="00000506000000000000" pitchFamily="2" charset="0"/>
              </a:rPr>
              <a:t>konsequentere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Nutzung</a:t>
            </a:r>
            <a:r>
              <a:rPr lang="en-US" sz="2000" dirty="0">
                <a:latin typeface="Barlow Condensed" panose="00000506000000000000" pitchFamily="2" charset="0"/>
              </a:rPr>
              <a:t> von </a:t>
            </a:r>
            <a:r>
              <a:rPr lang="en-US" sz="2000" b="1" dirty="0" err="1">
                <a:latin typeface="Barlow Condensed" panose="00000506000000000000" pitchFamily="2" charset="0"/>
              </a:rPr>
              <a:t>Gülle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br>
              <a:rPr lang="en-US" sz="2000" b="1" dirty="0">
                <a:latin typeface="Barlow Condensed" panose="00000506000000000000" pitchFamily="2" charset="0"/>
              </a:rPr>
            </a:br>
            <a:r>
              <a:rPr lang="en-US" sz="2000" b="1" dirty="0" err="1">
                <a:latin typeface="Barlow Condensed" panose="00000506000000000000" pitchFamily="2" charset="0"/>
              </a:rPr>
              <a:t>könnte</a:t>
            </a:r>
            <a:r>
              <a:rPr lang="en-US" sz="2000" b="1" dirty="0">
                <a:latin typeface="Barlow Condensed" panose="00000506000000000000" pitchFamily="2" charset="0"/>
              </a:rPr>
              <a:t> 10 Mio t</a:t>
            </a:r>
            <a:r>
              <a:rPr lang="en-US" sz="2000" b="1" baseline="-25000" dirty="0">
                <a:latin typeface="Barlow Condensed" panose="00000506000000000000" pitchFamily="2" charset="0"/>
              </a:rPr>
              <a:t>CO2,eq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r>
              <a:rPr lang="en-US" sz="2000" b="1" dirty="0" err="1">
                <a:latin typeface="Barlow Condensed" panose="00000506000000000000" pitchFamily="2" charset="0"/>
              </a:rPr>
              <a:t>einsparen</a:t>
            </a:r>
            <a:endParaRPr lang="en-US" sz="2000" b="1" dirty="0">
              <a:latin typeface="Barlow Condensed" panose="00000506000000000000" pitchFamily="2" charset="0"/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2946C787-DB7E-80FD-66B8-F12104F35E1A}"/>
              </a:ext>
            </a:extLst>
          </p:cNvPr>
          <p:cNvSpPr/>
          <p:nvPr/>
        </p:nvSpPr>
        <p:spPr>
          <a:xfrm>
            <a:off x="0" y="2489117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Der Nutzen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8345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070F-7F43-113A-C822-AAE1914F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hteck 142">
            <a:extLst>
              <a:ext uri="{FF2B5EF4-FFF2-40B4-BE49-F238E27FC236}">
                <a16:creationId xmlns:a16="http://schemas.microsoft.com/office/drawing/2014/main" id="{8B5A1C5E-8D1A-6598-47F9-716EA3056344}"/>
              </a:ext>
            </a:extLst>
          </p:cNvPr>
          <p:cNvSpPr/>
          <p:nvPr/>
        </p:nvSpPr>
        <p:spPr>
          <a:xfrm>
            <a:off x="4151784" y="548680"/>
            <a:ext cx="7889618" cy="4907906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19">
            <a:extLst>
              <a:ext uri="{FF2B5EF4-FFF2-40B4-BE49-F238E27FC236}">
                <a16:creationId xmlns:a16="http://schemas.microsoft.com/office/drawing/2014/main" id="{7CA8CD71-E1FF-E24B-214B-AB9184E961AB}"/>
              </a:ext>
            </a:extLst>
          </p:cNvPr>
          <p:cNvSpPr/>
          <p:nvPr/>
        </p:nvSpPr>
        <p:spPr>
          <a:xfrm>
            <a:off x="10263880" y="3056711"/>
            <a:ext cx="149593" cy="341432"/>
          </a:xfrm>
          <a:custGeom>
            <a:avLst/>
            <a:gdLst>
              <a:gd name="csX0" fmla="*/ 0 w 196769"/>
              <a:gd name="csY0" fmla="*/ 0 h 376032"/>
              <a:gd name="csX1" fmla="*/ 196769 w 196769"/>
              <a:gd name="csY1" fmla="*/ 0 h 376032"/>
              <a:gd name="csX2" fmla="*/ 196769 w 196769"/>
              <a:gd name="csY2" fmla="*/ 376032 h 376032"/>
              <a:gd name="csX3" fmla="*/ 0 w 196769"/>
              <a:gd name="csY3" fmla="*/ 376032 h 376032"/>
              <a:gd name="csX4" fmla="*/ 0 w 196769"/>
              <a:gd name="csY4" fmla="*/ 0 h 376032"/>
              <a:gd name="csX0" fmla="*/ 0 w 196769"/>
              <a:gd name="csY0" fmla="*/ 0 h 392965"/>
              <a:gd name="csX1" fmla="*/ 196769 w 196769"/>
              <a:gd name="csY1" fmla="*/ 0 h 392965"/>
              <a:gd name="csX2" fmla="*/ 196769 w 196769"/>
              <a:gd name="csY2" fmla="*/ 376032 h 392965"/>
              <a:gd name="csX3" fmla="*/ 0 w 196769"/>
              <a:gd name="csY3" fmla="*/ 376032 h 392965"/>
              <a:gd name="csX4" fmla="*/ 0 w 196769"/>
              <a:gd name="csY4" fmla="*/ 0 h 392965"/>
              <a:gd name="csX0" fmla="*/ 0 w 196769"/>
              <a:gd name="csY0" fmla="*/ 0 h 415236"/>
              <a:gd name="csX1" fmla="*/ 196769 w 196769"/>
              <a:gd name="csY1" fmla="*/ 0 h 415236"/>
              <a:gd name="csX2" fmla="*/ 196769 w 196769"/>
              <a:gd name="csY2" fmla="*/ 376032 h 415236"/>
              <a:gd name="csX3" fmla="*/ 0 w 196769"/>
              <a:gd name="csY3" fmla="*/ 376032 h 415236"/>
              <a:gd name="csX4" fmla="*/ 0 w 196769"/>
              <a:gd name="csY4" fmla="*/ 0 h 415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6769" h="415236">
                <a:moveTo>
                  <a:pt x="0" y="0"/>
                </a:moveTo>
                <a:lnTo>
                  <a:pt x="196769" y="0"/>
                </a:lnTo>
                <a:lnTo>
                  <a:pt x="196769" y="376032"/>
                </a:lnTo>
                <a:cubicBezTo>
                  <a:pt x="194044" y="414132"/>
                  <a:pt x="23680" y="440802"/>
                  <a:pt x="0" y="37603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">
                <a:sysClr val="window" lastClr="FFFFFF">
                  <a:lumMod val="50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hteck 128">
            <a:extLst>
              <a:ext uri="{FF2B5EF4-FFF2-40B4-BE49-F238E27FC236}">
                <a16:creationId xmlns:a16="http://schemas.microsoft.com/office/drawing/2014/main" id="{BE303E9C-0B39-4D1E-916C-362C68F66BF5}"/>
              </a:ext>
            </a:extLst>
          </p:cNvPr>
          <p:cNvSpPr/>
          <p:nvPr/>
        </p:nvSpPr>
        <p:spPr>
          <a:xfrm rot="20412029">
            <a:off x="8293099" y="3585562"/>
            <a:ext cx="2104905" cy="117419"/>
          </a:xfrm>
          <a:custGeom>
            <a:avLst/>
            <a:gdLst>
              <a:gd name="csX0" fmla="*/ 0 w 2186030"/>
              <a:gd name="csY0" fmla="*/ 0 h 154449"/>
              <a:gd name="csX1" fmla="*/ 2186030 w 2186030"/>
              <a:gd name="csY1" fmla="*/ 0 h 154449"/>
              <a:gd name="csX2" fmla="*/ 2186030 w 2186030"/>
              <a:gd name="csY2" fmla="*/ 154449 h 154449"/>
              <a:gd name="csX3" fmla="*/ 0 w 2186030"/>
              <a:gd name="csY3" fmla="*/ 154449 h 154449"/>
              <a:gd name="csX4" fmla="*/ 0 w 2186030"/>
              <a:gd name="csY4" fmla="*/ 0 h 154449"/>
              <a:gd name="csX0" fmla="*/ 14809 w 2200839"/>
              <a:gd name="csY0" fmla="*/ 0 h 154449"/>
              <a:gd name="csX1" fmla="*/ 2200839 w 2200839"/>
              <a:gd name="csY1" fmla="*/ 0 h 154449"/>
              <a:gd name="csX2" fmla="*/ 2200839 w 2200839"/>
              <a:gd name="csY2" fmla="*/ 154449 h 154449"/>
              <a:gd name="csX3" fmla="*/ 14809 w 2200839"/>
              <a:gd name="csY3" fmla="*/ 154449 h 154449"/>
              <a:gd name="csX4" fmla="*/ 14809 w 2200839"/>
              <a:gd name="csY4" fmla="*/ 0 h 154449"/>
              <a:gd name="csX0" fmla="*/ 24798 w 2210828"/>
              <a:gd name="csY0" fmla="*/ 0 h 154449"/>
              <a:gd name="csX1" fmla="*/ 2210828 w 2210828"/>
              <a:gd name="csY1" fmla="*/ 0 h 154449"/>
              <a:gd name="csX2" fmla="*/ 2210828 w 2210828"/>
              <a:gd name="csY2" fmla="*/ 154449 h 154449"/>
              <a:gd name="csX3" fmla="*/ 24798 w 2210828"/>
              <a:gd name="csY3" fmla="*/ 154449 h 154449"/>
              <a:gd name="csX4" fmla="*/ 24798 w 2210828"/>
              <a:gd name="csY4" fmla="*/ 0 h 154449"/>
              <a:gd name="csX0" fmla="*/ 28195 w 2214225"/>
              <a:gd name="csY0" fmla="*/ 0 h 154449"/>
              <a:gd name="csX1" fmla="*/ 2214225 w 2214225"/>
              <a:gd name="csY1" fmla="*/ 0 h 154449"/>
              <a:gd name="csX2" fmla="*/ 2214225 w 2214225"/>
              <a:gd name="csY2" fmla="*/ 154449 h 154449"/>
              <a:gd name="csX3" fmla="*/ 28195 w 2214225"/>
              <a:gd name="csY3" fmla="*/ 154449 h 154449"/>
              <a:gd name="csX4" fmla="*/ 28195 w 2214225"/>
              <a:gd name="csY4" fmla="*/ 0 h 154449"/>
              <a:gd name="csX0" fmla="*/ 28195 w 2227938"/>
              <a:gd name="csY0" fmla="*/ 0 h 154449"/>
              <a:gd name="csX1" fmla="*/ 2214225 w 2227938"/>
              <a:gd name="csY1" fmla="*/ 0 h 154449"/>
              <a:gd name="csX2" fmla="*/ 2214225 w 2227938"/>
              <a:gd name="csY2" fmla="*/ 154449 h 154449"/>
              <a:gd name="csX3" fmla="*/ 28195 w 2227938"/>
              <a:gd name="csY3" fmla="*/ 154449 h 154449"/>
              <a:gd name="csX4" fmla="*/ 28195 w 2227938"/>
              <a:gd name="csY4" fmla="*/ 0 h 154449"/>
              <a:gd name="csX0" fmla="*/ 28195 w 2236684"/>
              <a:gd name="csY0" fmla="*/ 0 h 154449"/>
              <a:gd name="csX1" fmla="*/ 2214225 w 2236684"/>
              <a:gd name="csY1" fmla="*/ 0 h 154449"/>
              <a:gd name="csX2" fmla="*/ 2214225 w 2236684"/>
              <a:gd name="csY2" fmla="*/ 154449 h 154449"/>
              <a:gd name="csX3" fmla="*/ 28195 w 2236684"/>
              <a:gd name="csY3" fmla="*/ 154449 h 154449"/>
              <a:gd name="csX4" fmla="*/ 28195 w 2236684"/>
              <a:gd name="csY4" fmla="*/ 0 h 154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36684" h="154449">
                <a:moveTo>
                  <a:pt x="28195" y="0"/>
                </a:moveTo>
                <a:lnTo>
                  <a:pt x="2214225" y="0"/>
                </a:lnTo>
                <a:cubicBezTo>
                  <a:pt x="2243248" y="4257"/>
                  <a:pt x="2245080" y="113631"/>
                  <a:pt x="2214225" y="154449"/>
                </a:cubicBezTo>
                <a:lnTo>
                  <a:pt x="28195" y="154449"/>
                </a:lnTo>
                <a:cubicBezTo>
                  <a:pt x="-13901" y="147588"/>
                  <a:pt x="-4612" y="7033"/>
                  <a:pt x="28195" y="0"/>
                </a:cubicBez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DFD75F7-F8E0-AE7A-22B9-2E70C489F654}"/>
              </a:ext>
            </a:extLst>
          </p:cNvPr>
          <p:cNvGrpSpPr/>
          <p:nvPr/>
        </p:nvGrpSpPr>
        <p:grpSpPr>
          <a:xfrm>
            <a:off x="7909554" y="3637593"/>
            <a:ext cx="1627856" cy="1657914"/>
            <a:chOff x="5891707" y="4027501"/>
            <a:chExt cx="2141220" cy="21807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F99AD397-091C-787B-7C36-9CD70812DDEE}"/>
                </a:ext>
              </a:extLst>
            </p:cNvPr>
            <p:cNvSpPr/>
            <p:nvPr/>
          </p:nvSpPr>
          <p:spPr>
            <a:xfrm>
              <a:off x="5891707" y="5182969"/>
              <a:ext cx="2141220" cy="734363"/>
            </a:xfrm>
            <a:custGeom>
              <a:avLst/>
              <a:gdLst>
                <a:gd name="csX0" fmla="*/ 0 w 2141220"/>
                <a:gd name="csY0" fmla="*/ 152400 h 693420"/>
                <a:gd name="csX1" fmla="*/ 441960 w 2141220"/>
                <a:gd name="csY1" fmla="*/ 693420 h 693420"/>
                <a:gd name="csX2" fmla="*/ 2141220 w 2141220"/>
                <a:gd name="csY2" fmla="*/ 518160 h 693420"/>
                <a:gd name="csX3" fmla="*/ 1501140 w 2141220"/>
                <a:gd name="csY3" fmla="*/ 0 h 693420"/>
                <a:gd name="csX4" fmla="*/ 0 w 2141220"/>
                <a:gd name="csY4" fmla="*/ 152400 h 693420"/>
                <a:gd name="csX0" fmla="*/ 0 w 2141220"/>
                <a:gd name="csY0" fmla="*/ 152400 h 734363"/>
                <a:gd name="csX1" fmla="*/ 462432 w 2141220"/>
                <a:gd name="csY1" fmla="*/ 734363 h 734363"/>
                <a:gd name="csX2" fmla="*/ 2141220 w 2141220"/>
                <a:gd name="csY2" fmla="*/ 518160 h 734363"/>
                <a:gd name="csX3" fmla="*/ 1501140 w 2141220"/>
                <a:gd name="csY3" fmla="*/ 0 h 734363"/>
                <a:gd name="csX4" fmla="*/ 0 w 2141220"/>
                <a:gd name="csY4" fmla="*/ 152400 h 7343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41220" h="734363">
                  <a:moveTo>
                    <a:pt x="0" y="152400"/>
                  </a:moveTo>
                  <a:lnTo>
                    <a:pt x="462432" y="734363"/>
                  </a:lnTo>
                  <a:lnTo>
                    <a:pt x="2141220" y="518160"/>
                  </a:lnTo>
                  <a:lnTo>
                    <a:pt x="1501140" y="0"/>
                  </a:lnTo>
                  <a:lnTo>
                    <a:pt x="0" y="15240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BFA50E05-70B9-75B7-F43E-D6A6EF267B5A}"/>
                </a:ext>
              </a:extLst>
            </p:cNvPr>
            <p:cNvSpPr/>
            <p:nvPr/>
          </p:nvSpPr>
          <p:spPr>
            <a:xfrm>
              <a:off x="6433840" y="4027501"/>
              <a:ext cx="679615" cy="700838"/>
            </a:xfrm>
            <a:custGeom>
              <a:avLst/>
              <a:gdLst>
                <a:gd name="csX0" fmla="*/ 621030 w 621030"/>
                <a:gd name="csY0" fmla="*/ 140970 h 678180"/>
                <a:gd name="csX1" fmla="*/ 377190 w 621030"/>
                <a:gd name="csY1" fmla="*/ 0 h 678180"/>
                <a:gd name="csX2" fmla="*/ 0 w 621030"/>
                <a:gd name="csY2" fmla="*/ 99060 h 678180"/>
                <a:gd name="csX3" fmla="*/ 30480 w 621030"/>
                <a:gd name="csY3" fmla="*/ 521970 h 678180"/>
                <a:gd name="csX4" fmla="*/ 316230 w 621030"/>
                <a:gd name="csY4" fmla="*/ 678180 h 678180"/>
                <a:gd name="csX5" fmla="*/ 175260 w 621030"/>
                <a:gd name="csY5" fmla="*/ 217170 h 678180"/>
                <a:gd name="csX6" fmla="*/ 579120 w 621030"/>
                <a:gd name="csY6" fmla="*/ 106680 h 678180"/>
                <a:gd name="csX7" fmla="*/ 621030 w 621030"/>
                <a:gd name="csY7" fmla="*/ 140970 h 678180"/>
                <a:gd name="csX0" fmla="*/ 666784 w 666784"/>
                <a:gd name="csY0" fmla="*/ 140970 h 678180"/>
                <a:gd name="csX1" fmla="*/ 422944 w 666784"/>
                <a:gd name="csY1" fmla="*/ 0 h 678180"/>
                <a:gd name="csX2" fmla="*/ 45754 w 666784"/>
                <a:gd name="csY2" fmla="*/ 99060 h 678180"/>
                <a:gd name="csX3" fmla="*/ 76234 w 666784"/>
                <a:gd name="csY3" fmla="*/ 521970 h 678180"/>
                <a:gd name="csX4" fmla="*/ 361984 w 666784"/>
                <a:gd name="csY4" fmla="*/ 678180 h 678180"/>
                <a:gd name="csX5" fmla="*/ 221014 w 666784"/>
                <a:gd name="csY5" fmla="*/ 217170 h 678180"/>
                <a:gd name="csX6" fmla="*/ 624874 w 666784"/>
                <a:gd name="csY6" fmla="*/ 106680 h 678180"/>
                <a:gd name="csX7" fmla="*/ 666784 w 666784"/>
                <a:gd name="csY7" fmla="*/ 140970 h 678180"/>
                <a:gd name="csX0" fmla="*/ 666784 w 666784"/>
                <a:gd name="csY0" fmla="*/ 164825 h 702035"/>
                <a:gd name="csX1" fmla="*/ 422944 w 666784"/>
                <a:gd name="csY1" fmla="*/ 23855 h 702035"/>
                <a:gd name="csX2" fmla="*/ 45754 w 666784"/>
                <a:gd name="csY2" fmla="*/ 122915 h 702035"/>
                <a:gd name="csX3" fmla="*/ 76234 w 666784"/>
                <a:gd name="csY3" fmla="*/ 545825 h 702035"/>
                <a:gd name="csX4" fmla="*/ 361984 w 666784"/>
                <a:gd name="csY4" fmla="*/ 702035 h 702035"/>
                <a:gd name="csX5" fmla="*/ 221014 w 666784"/>
                <a:gd name="csY5" fmla="*/ 241025 h 702035"/>
                <a:gd name="csX6" fmla="*/ 624874 w 666784"/>
                <a:gd name="csY6" fmla="*/ 130535 h 702035"/>
                <a:gd name="csX7" fmla="*/ 666784 w 666784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50115 w 650115"/>
                <a:gd name="csY0" fmla="*/ 154087 h 691297"/>
                <a:gd name="csX1" fmla="*/ 406275 w 650115"/>
                <a:gd name="csY1" fmla="*/ 13117 h 691297"/>
                <a:gd name="csX2" fmla="*/ 29085 w 650115"/>
                <a:gd name="csY2" fmla="*/ 112177 h 691297"/>
                <a:gd name="csX3" fmla="*/ 70995 w 650115"/>
                <a:gd name="csY3" fmla="*/ 519847 h 691297"/>
                <a:gd name="csX4" fmla="*/ 345315 w 650115"/>
                <a:gd name="csY4" fmla="*/ 691297 h 691297"/>
                <a:gd name="csX5" fmla="*/ 204345 w 650115"/>
                <a:gd name="csY5" fmla="*/ 230287 h 691297"/>
                <a:gd name="csX6" fmla="*/ 650115 w 650115"/>
                <a:gd name="csY6" fmla="*/ 154087 h 691297"/>
                <a:gd name="csX0" fmla="*/ 670589 w 670589"/>
                <a:gd name="csY0" fmla="*/ 154087 h 691297"/>
                <a:gd name="csX1" fmla="*/ 426749 w 670589"/>
                <a:gd name="csY1" fmla="*/ 13117 h 691297"/>
                <a:gd name="csX2" fmla="*/ 49559 w 670589"/>
                <a:gd name="csY2" fmla="*/ 112177 h 691297"/>
                <a:gd name="csX3" fmla="*/ 91469 w 670589"/>
                <a:gd name="csY3" fmla="*/ 519847 h 691297"/>
                <a:gd name="csX4" fmla="*/ 365789 w 670589"/>
                <a:gd name="csY4" fmla="*/ 691297 h 691297"/>
                <a:gd name="csX5" fmla="*/ 224819 w 670589"/>
                <a:gd name="csY5" fmla="*/ 230287 h 691297"/>
                <a:gd name="csX6" fmla="*/ 670589 w 670589"/>
                <a:gd name="csY6" fmla="*/ 154087 h 691297"/>
                <a:gd name="csX0" fmla="*/ 671995 w 671995"/>
                <a:gd name="csY0" fmla="*/ 154087 h 691297"/>
                <a:gd name="csX1" fmla="*/ 428155 w 671995"/>
                <a:gd name="csY1" fmla="*/ 13117 h 691297"/>
                <a:gd name="csX2" fmla="*/ 50965 w 671995"/>
                <a:gd name="csY2" fmla="*/ 112177 h 691297"/>
                <a:gd name="csX3" fmla="*/ 92875 w 671995"/>
                <a:gd name="csY3" fmla="*/ 519847 h 691297"/>
                <a:gd name="csX4" fmla="*/ 367195 w 671995"/>
                <a:gd name="csY4" fmla="*/ 691297 h 691297"/>
                <a:gd name="csX5" fmla="*/ 226225 w 671995"/>
                <a:gd name="csY5" fmla="*/ 230287 h 691297"/>
                <a:gd name="csX6" fmla="*/ 671995 w 671995"/>
                <a:gd name="csY6" fmla="*/ 154087 h 691297"/>
                <a:gd name="csX0" fmla="*/ 671995 w 671995"/>
                <a:gd name="csY0" fmla="*/ 173417 h 710627"/>
                <a:gd name="csX1" fmla="*/ 428155 w 671995"/>
                <a:gd name="csY1" fmla="*/ 32447 h 710627"/>
                <a:gd name="csX2" fmla="*/ 50965 w 671995"/>
                <a:gd name="csY2" fmla="*/ 131507 h 710627"/>
                <a:gd name="csX3" fmla="*/ 92875 w 671995"/>
                <a:gd name="csY3" fmla="*/ 539177 h 710627"/>
                <a:gd name="csX4" fmla="*/ 367195 w 671995"/>
                <a:gd name="csY4" fmla="*/ 710627 h 710627"/>
                <a:gd name="csX5" fmla="*/ 226225 w 671995"/>
                <a:gd name="csY5" fmla="*/ 249617 h 710627"/>
                <a:gd name="csX6" fmla="*/ 671995 w 671995"/>
                <a:gd name="csY6" fmla="*/ 17341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59818 h 700838"/>
                <a:gd name="csX1" fmla="*/ 428155 w 679615"/>
                <a:gd name="csY1" fmla="*/ 22658 h 700838"/>
                <a:gd name="csX2" fmla="*/ 50965 w 679615"/>
                <a:gd name="csY2" fmla="*/ 121718 h 700838"/>
                <a:gd name="csX3" fmla="*/ 92875 w 679615"/>
                <a:gd name="csY3" fmla="*/ 529388 h 700838"/>
                <a:gd name="csX4" fmla="*/ 367195 w 679615"/>
                <a:gd name="csY4" fmla="*/ 700838 h 700838"/>
                <a:gd name="csX5" fmla="*/ 226225 w 679615"/>
                <a:gd name="csY5" fmla="*/ 239828 h 700838"/>
                <a:gd name="csX6" fmla="*/ 679615 w 679615"/>
                <a:gd name="csY6" fmla="*/ 159818 h 700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79615" h="700838">
                  <a:moveTo>
                    <a:pt x="679615" y="159818"/>
                  </a:moveTo>
                  <a:cubicBezTo>
                    <a:pt x="583095" y="93778"/>
                    <a:pt x="520865" y="65838"/>
                    <a:pt x="428155" y="22658"/>
                  </a:cubicBezTo>
                  <a:cubicBezTo>
                    <a:pt x="304330" y="-39572"/>
                    <a:pt x="106845" y="37263"/>
                    <a:pt x="50965" y="121718"/>
                  </a:cubicBezTo>
                  <a:cubicBezTo>
                    <a:pt x="-4915" y="206173"/>
                    <a:pt x="-43015" y="369368"/>
                    <a:pt x="92875" y="529388"/>
                  </a:cubicBezTo>
                  <a:lnTo>
                    <a:pt x="367195" y="700838"/>
                  </a:lnTo>
                  <a:cubicBezTo>
                    <a:pt x="163995" y="592888"/>
                    <a:pt x="174155" y="329998"/>
                    <a:pt x="226225" y="239828"/>
                  </a:cubicBezTo>
                  <a:cubicBezTo>
                    <a:pt x="278295" y="149658"/>
                    <a:pt x="458635" y="11863"/>
                    <a:pt x="679615" y="159818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7200000" scaled="0"/>
              <a:tileRect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062B5A1D-2F24-09D3-7231-0F2405B4FBB0}"/>
                </a:ext>
              </a:extLst>
            </p:cNvPr>
            <p:cNvSpPr/>
            <p:nvPr/>
          </p:nvSpPr>
          <p:spPr>
            <a:xfrm>
              <a:off x="6187363" y="4593181"/>
              <a:ext cx="609600" cy="1085088"/>
            </a:xfrm>
            <a:custGeom>
              <a:avLst/>
              <a:gdLst>
                <a:gd name="csX0" fmla="*/ 128016 w 518160"/>
                <a:gd name="csY0" fmla="*/ 1085088 h 1085088"/>
                <a:gd name="csX1" fmla="*/ 518160 w 518160"/>
                <a:gd name="csY1" fmla="*/ 121920 h 1085088"/>
                <a:gd name="csX2" fmla="*/ 298704 w 518160"/>
                <a:gd name="csY2" fmla="*/ 0 h 1085088"/>
                <a:gd name="csX3" fmla="*/ 0 w 518160"/>
                <a:gd name="csY3" fmla="*/ 944880 h 1085088"/>
                <a:gd name="csX4" fmla="*/ 128016 w 518160"/>
                <a:gd name="csY4" fmla="*/ 1085088 h 1085088"/>
                <a:gd name="csX0" fmla="*/ 219456 w 609600"/>
                <a:gd name="csY0" fmla="*/ 1085088 h 1085088"/>
                <a:gd name="csX1" fmla="*/ 609600 w 609600"/>
                <a:gd name="csY1" fmla="*/ 121920 h 1085088"/>
                <a:gd name="csX2" fmla="*/ 390144 w 609600"/>
                <a:gd name="csY2" fmla="*/ 0 h 1085088"/>
                <a:gd name="csX3" fmla="*/ 0 w 609600"/>
                <a:gd name="csY3" fmla="*/ 853440 h 1085088"/>
                <a:gd name="csX4" fmla="*/ 219456 w 609600"/>
                <a:gd name="csY4" fmla="*/ 1085088 h 10850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09600" h="1085088">
                  <a:moveTo>
                    <a:pt x="219456" y="1085088"/>
                  </a:moveTo>
                  <a:lnTo>
                    <a:pt x="609600" y="121920"/>
                  </a:lnTo>
                  <a:lnTo>
                    <a:pt x="390144" y="0"/>
                  </a:lnTo>
                  <a:lnTo>
                    <a:pt x="0" y="853440"/>
                  </a:lnTo>
                  <a:lnTo>
                    <a:pt x="219456" y="1085088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128C66B0-A8DB-E420-BF84-B27EF412E358}"/>
                </a:ext>
              </a:extLst>
            </p:cNvPr>
            <p:cNvSpPr/>
            <p:nvPr/>
          </p:nvSpPr>
          <p:spPr>
            <a:xfrm>
              <a:off x="6409867" y="4664809"/>
              <a:ext cx="1226820" cy="1021080"/>
            </a:xfrm>
            <a:custGeom>
              <a:avLst/>
              <a:gdLst>
                <a:gd name="csX0" fmla="*/ 0 w 1295400"/>
                <a:gd name="csY0" fmla="*/ 1021080 h 1021080"/>
                <a:gd name="csX1" fmla="*/ 1295400 w 1295400"/>
                <a:gd name="csY1" fmla="*/ 975360 h 1021080"/>
                <a:gd name="csX2" fmla="*/ 693420 w 1295400"/>
                <a:gd name="csY2" fmla="*/ 0 h 1021080"/>
                <a:gd name="csX3" fmla="*/ 373380 w 1295400"/>
                <a:gd name="csY3" fmla="*/ 60960 h 1021080"/>
                <a:gd name="csX4" fmla="*/ 0 w 129540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73380 w 1226820"/>
                <a:gd name="csY3" fmla="*/ 60960 h 1021080"/>
                <a:gd name="csX4" fmla="*/ 0 w 122682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81000 w 1226820"/>
                <a:gd name="csY3" fmla="*/ 47625 h 1021080"/>
                <a:gd name="csX4" fmla="*/ 0 w 1226820"/>
                <a:gd name="csY4" fmla="*/ 1021080 h 1021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226820" h="1021080">
                  <a:moveTo>
                    <a:pt x="0" y="1021080"/>
                  </a:moveTo>
                  <a:lnTo>
                    <a:pt x="1226820" y="876300"/>
                  </a:lnTo>
                  <a:lnTo>
                    <a:pt x="693420" y="0"/>
                  </a:lnTo>
                  <a:lnTo>
                    <a:pt x="381000" y="47625"/>
                  </a:lnTo>
                  <a:lnTo>
                    <a:pt x="0" y="102108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45FBD536-635E-963B-D1F7-C2CD76C3AA5D}"/>
                </a:ext>
              </a:extLst>
            </p:cNvPr>
            <p:cNvSpPr/>
            <p:nvPr/>
          </p:nvSpPr>
          <p:spPr>
            <a:xfrm>
              <a:off x="5895574" y="5341624"/>
              <a:ext cx="457200" cy="866633"/>
            </a:xfrm>
            <a:custGeom>
              <a:avLst/>
              <a:gdLst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7200 w 457200"/>
                <a:gd name="csY3" fmla="*/ 532263 h 866633"/>
                <a:gd name="csX4" fmla="*/ 0 w 457200"/>
                <a:gd name="csY4" fmla="*/ 0 h 866633"/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0376 w 457200"/>
                <a:gd name="csY3" fmla="*/ 573206 h 866633"/>
                <a:gd name="csX4" fmla="*/ 0 w 457200"/>
                <a:gd name="csY4" fmla="*/ 0 h 866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57200" h="866633">
                  <a:moveTo>
                    <a:pt x="0" y="0"/>
                  </a:moveTo>
                  <a:lnTo>
                    <a:pt x="0" y="266132"/>
                  </a:lnTo>
                  <a:lnTo>
                    <a:pt x="457200" y="866633"/>
                  </a:lnTo>
                  <a:lnTo>
                    <a:pt x="450376" y="57320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A31D20EF-A412-819A-54C8-C4EE371A58DB}"/>
                </a:ext>
              </a:extLst>
            </p:cNvPr>
            <p:cNvSpPr/>
            <p:nvPr/>
          </p:nvSpPr>
          <p:spPr>
            <a:xfrm>
              <a:off x="6345950" y="5703290"/>
              <a:ext cx="1685498" cy="504967"/>
            </a:xfrm>
            <a:custGeom>
              <a:avLst/>
              <a:gdLst>
                <a:gd name="csX0" fmla="*/ 13648 w 1685498"/>
                <a:gd name="csY0" fmla="*/ 156949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13648 w 1685498"/>
                <a:gd name="csY4" fmla="*/ 156949 h 504967"/>
                <a:gd name="csX0" fmla="*/ 6825 w 1685498"/>
                <a:gd name="csY0" fmla="*/ 204716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6825 w 1685498"/>
                <a:gd name="csY4" fmla="*/ 204716 h 5049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5498" h="504967">
                  <a:moveTo>
                    <a:pt x="6825" y="204716"/>
                  </a:moveTo>
                  <a:lnTo>
                    <a:pt x="1685498" y="0"/>
                  </a:lnTo>
                  <a:lnTo>
                    <a:pt x="1685498" y="266131"/>
                  </a:lnTo>
                  <a:lnTo>
                    <a:pt x="0" y="504967"/>
                  </a:lnTo>
                  <a:lnTo>
                    <a:pt x="6825" y="204716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FB80E257-5F39-542B-E091-2B7160573675}"/>
                </a:ext>
              </a:extLst>
            </p:cNvPr>
            <p:cNvSpPr/>
            <p:nvPr/>
          </p:nvSpPr>
          <p:spPr>
            <a:xfrm>
              <a:off x="6613862" y="4124553"/>
              <a:ext cx="614887" cy="614887"/>
            </a:xfrm>
            <a:prstGeom prst="ellipse">
              <a:avLst/>
            </a:pr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1B8008B-BF2D-2437-DE0E-2C16A8674767}"/>
              </a:ext>
            </a:extLst>
          </p:cNvPr>
          <p:cNvSpPr txBox="1"/>
          <p:nvPr/>
        </p:nvSpPr>
        <p:spPr>
          <a:xfrm>
            <a:off x="5608939" y="5501515"/>
            <a:ext cx="2840521" cy="95410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Zusätzlicher </a:t>
            </a:r>
            <a:b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volkswirtschaftlicher Nutzen </a:t>
            </a:r>
            <a:b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durch CO</a:t>
            </a:r>
            <a:r>
              <a:rPr kumimoji="0" lang="de-DE" b="0" i="0" u="none" strike="noStrike" kern="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2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-Einsparungen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(bei Berücksichtigung künftiger Generationen)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F1C31F-E131-57B2-F0F6-7464599A745F}"/>
              </a:ext>
            </a:extLst>
          </p:cNvPr>
          <p:cNvSpPr txBox="1"/>
          <p:nvPr/>
        </p:nvSpPr>
        <p:spPr>
          <a:xfrm>
            <a:off x="9797031" y="946151"/>
            <a:ext cx="2079095" cy="677108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5,3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Euro pro Jahr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DEE0B2-B461-38CF-612A-B0905D4BF81F}"/>
              </a:ext>
            </a:extLst>
          </p:cNvPr>
          <p:cNvSpPr txBox="1"/>
          <p:nvPr/>
        </p:nvSpPr>
        <p:spPr>
          <a:xfrm>
            <a:off x="9736909" y="694473"/>
            <a:ext cx="927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Kosten</a:t>
            </a:r>
          </a:p>
        </p:txBody>
      </p:sp>
      <p:sp>
        <p:nvSpPr>
          <p:cNvPr id="12" name="Rechteck 8">
            <a:extLst>
              <a:ext uri="{FF2B5EF4-FFF2-40B4-BE49-F238E27FC236}">
                <a16:creationId xmlns:a16="http://schemas.microsoft.com/office/drawing/2014/main" id="{7AA88904-A454-1F59-8120-E71448F300A9}"/>
              </a:ext>
            </a:extLst>
          </p:cNvPr>
          <p:cNvSpPr/>
          <p:nvPr/>
        </p:nvSpPr>
        <p:spPr>
          <a:xfrm rot="20412029">
            <a:off x="6358818" y="4266922"/>
            <a:ext cx="2132606" cy="124417"/>
          </a:xfrm>
          <a:custGeom>
            <a:avLst/>
            <a:gdLst>
              <a:gd name="csX0" fmla="*/ 0 w 2456367"/>
              <a:gd name="csY0" fmla="*/ 0 h 154449"/>
              <a:gd name="csX1" fmla="*/ 2456367 w 2456367"/>
              <a:gd name="csY1" fmla="*/ 0 h 154449"/>
              <a:gd name="csX2" fmla="*/ 2456367 w 2456367"/>
              <a:gd name="csY2" fmla="*/ 154449 h 154449"/>
              <a:gd name="csX3" fmla="*/ 0 w 2456367"/>
              <a:gd name="csY3" fmla="*/ 154449 h 154449"/>
              <a:gd name="csX4" fmla="*/ 0 w 2456367"/>
              <a:gd name="csY4" fmla="*/ 0 h 154449"/>
              <a:gd name="csX0" fmla="*/ 0 w 2469830"/>
              <a:gd name="csY0" fmla="*/ 249 h 154698"/>
              <a:gd name="csX1" fmla="*/ 2456367 w 2469830"/>
              <a:gd name="csY1" fmla="*/ 249 h 154698"/>
              <a:gd name="csX2" fmla="*/ 2456367 w 2469830"/>
              <a:gd name="csY2" fmla="*/ 154698 h 154698"/>
              <a:gd name="csX3" fmla="*/ 0 w 2469830"/>
              <a:gd name="csY3" fmla="*/ 154698 h 154698"/>
              <a:gd name="csX4" fmla="*/ 0 w 2469830"/>
              <a:gd name="csY4" fmla="*/ 249 h 154698"/>
              <a:gd name="csX0" fmla="*/ 0 w 2482902"/>
              <a:gd name="csY0" fmla="*/ 177 h 154626"/>
              <a:gd name="csX1" fmla="*/ 2456367 w 2482902"/>
              <a:gd name="csY1" fmla="*/ 177 h 154626"/>
              <a:gd name="csX2" fmla="*/ 2456367 w 2482902"/>
              <a:gd name="csY2" fmla="*/ 154626 h 154626"/>
              <a:gd name="csX3" fmla="*/ 0 w 2482902"/>
              <a:gd name="csY3" fmla="*/ 154626 h 154626"/>
              <a:gd name="csX4" fmla="*/ 0 w 2482902"/>
              <a:gd name="csY4" fmla="*/ 177 h 1546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82902" h="154626">
                <a:moveTo>
                  <a:pt x="0" y="177"/>
                </a:moveTo>
                <a:lnTo>
                  <a:pt x="2456367" y="177"/>
                </a:lnTo>
                <a:cubicBezTo>
                  <a:pt x="2486660" y="-5968"/>
                  <a:pt x="2496496" y="150434"/>
                  <a:pt x="2456367" y="154626"/>
                </a:cubicBezTo>
                <a:lnTo>
                  <a:pt x="0" y="154626"/>
                </a:lnTo>
                <a:lnTo>
                  <a:pt x="0" y="177"/>
                </a:ln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8531D13-043A-FA8C-891B-C12A8E27C459}"/>
              </a:ext>
            </a:extLst>
          </p:cNvPr>
          <p:cNvSpPr/>
          <p:nvPr/>
        </p:nvSpPr>
        <p:spPr>
          <a:xfrm>
            <a:off x="9193205" y="2730709"/>
            <a:ext cx="2218099" cy="468477"/>
          </a:xfrm>
          <a:prstGeom prst="ellipse">
            <a:avLst/>
          </a:pr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Text" lastClr="000000">
                  <a:lumMod val="50000"/>
                  <a:lumOff val="50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28CB240-19F2-7F5F-FF82-6705C5A7FB1A}"/>
              </a:ext>
            </a:extLst>
          </p:cNvPr>
          <p:cNvSpPr/>
          <p:nvPr/>
        </p:nvSpPr>
        <p:spPr>
          <a:xfrm>
            <a:off x="9193205" y="2741393"/>
            <a:ext cx="2218099" cy="310605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79634D0-9F9D-4D28-4E22-5D7449656EDC}"/>
              </a:ext>
            </a:extLst>
          </p:cNvPr>
          <p:cNvGrpSpPr/>
          <p:nvPr/>
        </p:nvGrpSpPr>
        <p:grpSpPr>
          <a:xfrm>
            <a:off x="10310316" y="2016288"/>
            <a:ext cx="550304" cy="916098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61E6BD22-6CA5-7CF2-3DCC-3DBE8659642D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3BE1CCFB-4C33-FF24-0EDD-87A7B4BE7EDA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6" name="Rechteck 26">
              <a:extLst>
                <a:ext uri="{FF2B5EF4-FFF2-40B4-BE49-F238E27FC236}">
                  <a16:creationId xmlns:a16="http://schemas.microsoft.com/office/drawing/2014/main" id="{06BA5BD3-A9F2-3302-943A-0F904B7D366C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F89F3FE6-3987-EFEB-F6C6-306F3B5700EB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42686646-EE3D-30D5-BC6C-5701E127F046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EEBFC7E-26DF-A63B-980C-5E0157CE0536}"/>
              </a:ext>
            </a:extLst>
          </p:cNvPr>
          <p:cNvGrpSpPr/>
          <p:nvPr/>
        </p:nvGrpSpPr>
        <p:grpSpPr>
          <a:xfrm>
            <a:off x="9704019" y="2237608"/>
            <a:ext cx="422700" cy="703676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4AFDCAE8-6E33-34E4-CB78-505212BECFB3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191E76A9-D620-18B0-5082-4CE47A1C3603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1" name="Rechteck 26">
              <a:extLst>
                <a:ext uri="{FF2B5EF4-FFF2-40B4-BE49-F238E27FC236}">
                  <a16:creationId xmlns:a16="http://schemas.microsoft.com/office/drawing/2014/main" id="{B58B5482-6CA1-1000-15E3-919C07D9035F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140C703E-AF04-9229-D71A-1B8BB0FBB51F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34EE53DC-7E52-EB41-CB51-7D718C569A6E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0910F46-3F9B-00CD-2BAA-F08CF3DD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454" y="994427"/>
            <a:ext cx="793487" cy="73866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Speicher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kapazitäts-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zuschlag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8B6CDC2B-8A2A-C362-AE0F-EB3ABB364CC9}"/>
              </a:ext>
            </a:extLst>
          </p:cNvPr>
          <p:cNvSpPr/>
          <p:nvPr/>
        </p:nvSpPr>
        <p:spPr>
          <a:xfrm flipH="1">
            <a:off x="8683624" y="1756693"/>
            <a:ext cx="1550383" cy="733275"/>
          </a:xfrm>
          <a:custGeom>
            <a:avLst/>
            <a:gdLst>
              <a:gd name="csX0" fmla="*/ 1971040 w 1971040"/>
              <a:gd name="csY0" fmla="*/ 0 h 1178560"/>
              <a:gd name="csX1" fmla="*/ 873760 w 1971040"/>
              <a:gd name="csY1" fmla="*/ 0 h 1178560"/>
              <a:gd name="csX2" fmla="*/ 0 w 1971040"/>
              <a:gd name="csY2" fmla="*/ 1178560 h 1178560"/>
              <a:gd name="csX0" fmla="*/ 3318941 w 3318941"/>
              <a:gd name="csY0" fmla="*/ 0 h 1194292"/>
              <a:gd name="csX1" fmla="*/ 873760 w 3318941"/>
              <a:gd name="csY1" fmla="*/ 15732 h 1194292"/>
              <a:gd name="csX2" fmla="*/ 0 w 3318941"/>
              <a:gd name="csY2" fmla="*/ 1194292 h 1194292"/>
              <a:gd name="csX0" fmla="*/ 5234498 w 5234498"/>
              <a:gd name="csY0" fmla="*/ 0 h 1188035"/>
              <a:gd name="csX1" fmla="*/ 873760 w 5234498"/>
              <a:gd name="csY1" fmla="*/ 9475 h 1188035"/>
              <a:gd name="csX2" fmla="*/ 0 w 5234498"/>
              <a:gd name="csY2" fmla="*/ 1188035 h 11880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5234498" h="1188035">
                <a:moveTo>
                  <a:pt x="5234498" y="0"/>
                </a:moveTo>
                <a:lnTo>
                  <a:pt x="873760" y="9475"/>
                </a:lnTo>
                <a:lnTo>
                  <a:pt x="0" y="1188035"/>
                </a:ln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EC54A00-4967-D9C0-D659-22D36E278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289" y="1606178"/>
            <a:ext cx="881652" cy="24622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Marktprämie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8DF774B-6097-4FAB-4C78-DC759C8C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460" y="1778446"/>
            <a:ext cx="1417055" cy="24622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Flexibilitätszuschlag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D83ABBD9-C041-1BE7-96AE-DBF32E0D8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463" y="2531191"/>
            <a:ext cx="192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1,2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17ABAF1-9C8E-0C28-C2A1-A54733F7DF18}"/>
              </a:ext>
            </a:extLst>
          </p:cNvPr>
          <p:cNvSpPr/>
          <p:nvPr/>
        </p:nvSpPr>
        <p:spPr>
          <a:xfrm>
            <a:off x="10593570" y="2019313"/>
            <a:ext cx="59216" cy="29506"/>
          </a:xfrm>
          <a:prstGeom prst="ellipse">
            <a:avLst/>
          </a:prstGeom>
          <a:solidFill>
            <a:sysClr val="windowText" lastClr="0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9C7A0F1F-ED29-10E8-86D2-AE5827F82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463" y="2746393"/>
            <a:ext cx="27251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C1450F3-07D2-F722-7446-6D52B7EE22ED}"/>
              </a:ext>
            </a:extLst>
          </p:cNvPr>
          <p:cNvGrpSpPr/>
          <p:nvPr/>
        </p:nvGrpSpPr>
        <p:grpSpPr>
          <a:xfrm>
            <a:off x="8458570" y="2017006"/>
            <a:ext cx="1464501" cy="251824"/>
            <a:chOff x="1549453" y="2448250"/>
            <a:chExt cx="1926495" cy="425554"/>
          </a:xfrm>
        </p:grpSpPr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A9F178CC-39B1-0375-54E7-32229F0252F8}"/>
                </a:ext>
              </a:extLst>
            </p:cNvPr>
            <p:cNvSpPr/>
            <p:nvPr/>
          </p:nvSpPr>
          <p:spPr>
            <a:xfrm>
              <a:off x="3404524" y="2828085"/>
              <a:ext cx="71424" cy="45719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ED2AC6D2-C601-8517-6DFC-F22BA0E57FE3}"/>
                </a:ext>
              </a:extLst>
            </p:cNvPr>
            <p:cNvSpPr/>
            <p:nvPr/>
          </p:nvSpPr>
          <p:spPr>
            <a:xfrm flipH="1">
              <a:off x="1549453" y="2448250"/>
              <a:ext cx="1862226" cy="385659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3318941 w 3318941"/>
                <a:gd name="csY0" fmla="*/ 0 h 1194292"/>
                <a:gd name="csX1" fmla="*/ 873760 w 3318941"/>
                <a:gd name="csY1" fmla="*/ 15732 h 1194292"/>
                <a:gd name="csX2" fmla="*/ 0 w 3318941"/>
                <a:gd name="csY2" fmla="*/ 1194292 h 11942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18941" h="1194292">
                  <a:moveTo>
                    <a:pt x="3318941" y="0"/>
                  </a:moveTo>
                  <a:lnTo>
                    <a:pt x="873760" y="15732"/>
                  </a:lnTo>
                  <a:lnTo>
                    <a:pt x="0" y="1194292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7073F2BA-BDBC-48A2-7A3A-C18388CC68C9}"/>
              </a:ext>
            </a:extLst>
          </p:cNvPr>
          <p:cNvSpPr/>
          <p:nvPr/>
        </p:nvSpPr>
        <p:spPr>
          <a:xfrm>
            <a:off x="10622508" y="1868871"/>
            <a:ext cx="1038433" cy="179948"/>
          </a:xfrm>
          <a:custGeom>
            <a:avLst/>
            <a:gdLst>
              <a:gd name="csX0" fmla="*/ 1971040 w 1971040"/>
              <a:gd name="csY0" fmla="*/ 0 h 1178560"/>
              <a:gd name="csX1" fmla="*/ 873760 w 1971040"/>
              <a:gd name="csY1" fmla="*/ 0 h 1178560"/>
              <a:gd name="csX2" fmla="*/ 0 w 1971040"/>
              <a:gd name="csY2" fmla="*/ 1178560 h 1178560"/>
              <a:gd name="csX0" fmla="*/ 3318941 w 3318941"/>
              <a:gd name="csY0" fmla="*/ 0 h 1194292"/>
              <a:gd name="csX1" fmla="*/ 873760 w 3318941"/>
              <a:gd name="csY1" fmla="*/ 15732 h 1194292"/>
              <a:gd name="csX2" fmla="*/ 0 w 3318941"/>
              <a:gd name="csY2" fmla="*/ 1194292 h 1194292"/>
              <a:gd name="csX0" fmla="*/ 4770732 w 4770732"/>
              <a:gd name="csY0" fmla="*/ 0 h 1194292"/>
              <a:gd name="csX1" fmla="*/ 873760 w 4770732"/>
              <a:gd name="csY1" fmla="*/ 15732 h 1194292"/>
              <a:gd name="csX2" fmla="*/ 0 w 4770732"/>
              <a:gd name="csY2" fmla="*/ 1194292 h 11942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70732" h="1194292">
                <a:moveTo>
                  <a:pt x="4770732" y="0"/>
                </a:moveTo>
                <a:lnTo>
                  <a:pt x="873760" y="15732"/>
                </a:lnTo>
                <a:lnTo>
                  <a:pt x="0" y="1194292"/>
                </a:ln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BD3E400-4F1E-4DD9-AA0A-8CC3419DFC13}"/>
              </a:ext>
            </a:extLst>
          </p:cNvPr>
          <p:cNvGrpSpPr/>
          <p:nvPr/>
        </p:nvGrpSpPr>
        <p:grpSpPr>
          <a:xfrm>
            <a:off x="10072931" y="2479239"/>
            <a:ext cx="316914" cy="527571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6D72ABE2-8709-2625-5CEC-CCAFA2385218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B1CD7E7F-CD14-8F2E-B599-2D94EE45A2FC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4" name="Rechteck 26">
              <a:extLst>
                <a:ext uri="{FF2B5EF4-FFF2-40B4-BE49-F238E27FC236}">
                  <a16:creationId xmlns:a16="http://schemas.microsoft.com/office/drawing/2014/main" id="{FEE5C49D-691F-6ECC-DB38-DF11E023611C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0DB81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66930CDA-1413-E2DF-1F37-AB9466E3B927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2AD56585-CC2E-3488-640B-4A1559C48EF0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8" name="Rectangle 27">
            <a:extLst>
              <a:ext uri="{FF2B5EF4-FFF2-40B4-BE49-F238E27FC236}">
                <a16:creationId xmlns:a16="http://schemas.microsoft.com/office/drawing/2014/main" id="{4B8054ED-A69C-3A19-503C-789764D5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7499" y="2404094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3,4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DB624B9-E71D-3434-6F67-D31786076B23}"/>
              </a:ext>
            </a:extLst>
          </p:cNvPr>
          <p:cNvSpPr/>
          <p:nvPr/>
        </p:nvSpPr>
        <p:spPr>
          <a:xfrm>
            <a:off x="10204663" y="2490847"/>
            <a:ext cx="59216" cy="29506"/>
          </a:xfrm>
          <a:prstGeom prst="ellipse">
            <a:avLst/>
          </a:prstGeom>
          <a:solidFill>
            <a:sysClr val="windowText" lastClr="0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9BD4F29B-15A8-3098-AA14-18C76E8F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575" y="2706600"/>
            <a:ext cx="1859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0,6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B65539AD-0883-DE3E-E2FB-4CFEB013E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081" y="2886903"/>
            <a:ext cx="20518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730379CE-7C9F-3C6A-DECD-E56D937FC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7749" y="2714237"/>
            <a:ext cx="3430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414ED3B9-DA59-2F8B-3586-B9FFB984C344}"/>
              </a:ext>
            </a:extLst>
          </p:cNvPr>
          <p:cNvGrpSpPr/>
          <p:nvPr/>
        </p:nvGrpSpPr>
        <p:grpSpPr>
          <a:xfrm>
            <a:off x="5038698" y="4573845"/>
            <a:ext cx="827346" cy="1377292"/>
            <a:chOff x="5038698" y="4573845"/>
            <a:chExt cx="827346" cy="1377292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F6419950-5860-8ADB-417A-F86219032546}"/>
                </a:ext>
              </a:extLst>
            </p:cNvPr>
            <p:cNvGrpSpPr/>
            <p:nvPr/>
          </p:nvGrpSpPr>
          <p:grpSpPr>
            <a:xfrm>
              <a:off x="5038698" y="4573845"/>
              <a:ext cx="827346" cy="1377292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5175DB30-4258-74C9-0C77-C2DD6C42443E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5057D770-A929-02B5-231F-DAD9F4340374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9" name="Rechteck 26">
                <a:extLst>
                  <a:ext uri="{FF2B5EF4-FFF2-40B4-BE49-F238E27FC236}">
                    <a16:creationId xmlns:a16="http://schemas.microsoft.com/office/drawing/2014/main" id="{F131B489-C4D2-63C1-80B6-AB02887F63AA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0" name="Ellipse 109">
                <a:extLst>
                  <a:ext uri="{FF2B5EF4-FFF2-40B4-BE49-F238E27FC236}">
                    <a16:creationId xmlns:a16="http://schemas.microsoft.com/office/drawing/2014/main" id="{8738F569-E0C7-E8D1-3AFF-F59D38CF6BF8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9CE9AB2F-5097-639B-8EA0-6E7F23150ED3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45AE3F82-4F97-EE01-4E1B-2DB08B7CE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672" y="5301784"/>
              <a:ext cx="36388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5,8</a:t>
              </a:r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7E6313C-99AF-CB47-7055-4713D65D2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14" y="5647646"/>
              <a:ext cx="4119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sp>
        <p:nvSpPr>
          <p:cNvPr id="144" name="Textfeld 143">
            <a:extLst>
              <a:ext uri="{FF2B5EF4-FFF2-40B4-BE49-F238E27FC236}">
                <a16:creationId xmlns:a16="http://schemas.microsoft.com/office/drawing/2014/main" id="{06936E12-FE6F-A8D9-A657-6747D8BB8883}"/>
              </a:ext>
            </a:extLst>
          </p:cNvPr>
          <p:cNvSpPr txBox="1"/>
          <p:nvPr/>
        </p:nvSpPr>
        <p:spPr bwMode="auto">
          <a:xfrm>
            <a:off x="1446724" y="414639"/>
            <a:ext cx="2748891" cy="24699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Kosten und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Nutzen der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Biogas-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förderung</a:t>
            </a:r>
            <a:endParaRPr lang="de-DE" sz="3600" dirty="0">
              <a:solidFill>
                <a:srgbClr val="3F738D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52948214-905C-9626-589D-6B1EB8E3792F}"/>
              </a:ext>
            </a:extLst>
          </p:cNvPr>
          <p:cNvGrpSpPr/>
          <p:nvPr/>
        </p:nvGrpSpPr>
        <p:grpSpPr>
          <a:xfrm>
            <a:off x="5019713" y="3906406"/>
            <a:ext cx="2811767" cy="890746"/>
            <a:chOff x="5019713" y="3028075"/>
            <a:chExt cx="2811767" cy="890746"/>
          </a:xfrm>
        </p:grpSpPr>
        <p:sp>
          <p:nvSpPr>
            <p:cNvPr id="215" name="Rechteck 19">
              <a:extLst>
                <a:ext uri="{FF2B5EF4-FFF2-40B4-BE49-F238E27FC236}">
                  <a16:creationId xmlns:a16="http://schemas.microsoft.com/office/drawing/2014/main" id="{AAA8F5AD-BD94-032C-79D9-F67C0A1E06D6}"/>
                </a:ext>
              </a:extLst>
            </p:cNvPr>
            <p:cNvSpPr/>
            <p:nvPr/>
          </p:nvSpPr>
          <p:spPr>
            <a:xfrm>
              <a:off x="6315363" y="3579483"/>
              <a:ext cx="149593" cy="339338"/>
            </a:xfrm>
            <a:custGeom>
              <a:avLst/>
              <a:gdLst>
                <a:gd name="csX0" fmla="*/ 0 w 196769"/>
                <a:gd name="csY0" fmla="*/ 0 h 376032"/>
                <a:gd name="csX1" fmla="*/ 196769 w 196769"/>
                <a:gd name="csY1" fmla="*/ 0 h 376032"/>
                <a:gd name="csX2" fmla="*/ 196769 w 196769"/>
                <a:gd name="csY2" fmla="*/ 376032 h 376032"/>
                <a:gd name="csX3" fmla="*/ 0 w 196769"/>
                <a:gd name="csY3" fmla="*/ 376032 h 376032"/>
                <a:gd name="csX4" fmla="*/ 0 w 196769"/>
                <a:gd name="csY4" fmla="*/ 0 h 376032"/>
                <a:gd name="csX0" fmla="*/ 0 w 196769"/>
                <a:gd name="csY0" fmla="*/ 0 h 392965"/>
                <a:gd name="csX1" fmla="*/ 196769 w 196769"/>
                <a:gd name="csY1" fmla="*/ 0 h 392965"/>
                <a:gd name="csX2" fmla="*/ 196769 w 196769"/>
                <a:gd name="csY2" fmla="*/ 376032 h 392965"/>
                <a:gd name="csX3" fmla="*/ 0 w 196769"/>
                <a:gd name="csY3" fmla="*/ 376032 h 392965"/>
                <a:gd name="csX4" fmla="*/ 0 w 196769"/>
                <a:gd name="csY4" fmla="*/ 0 h 392965"/>
                <a:gd name="csX0" fmla="*/ 0 w 196769"/>
                <a:gd name="csY0" fmla="*/ 0 h 415236"/>
                <a:gd name="csX1" fmla="*/ 196769 w 196769"/>
                <a:gd name="csY1" fmla="*/ 0 h 415236"/>
                <a:gd name="csX2" fmla="*/ 196769 w 196769"/>
                <a:gd name="csY2" fmla="*/ 376032 h 415236"/>
                <a:gd name="csX3" fmla="*/ 0 w 196769"/>
                <a:gd name="csY3" fmla="*/ 376032 h 415236"/>
                <a:gd name="csX4" fmla="*/ 0 w 196769"/>
                <a:gd name="csY4" fmla="*/ 0 h 4152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6769" h="415236">
                  <a:moveTo>
                    <a:pt x="0" y="0"/>
                  </a:moveTo>
                  <a:lnTo>
                    <a:pt x="196769" y="0"/>
                  </a:lnTo>
                  <a:lnTo>
                    <a:pt x="196769" y="376032"/>
                  </a:lnTo>
                  <a:cubicBezTo>
                    <a:pt x="194044" y="414132"/>
                    <a:pt x="23680" y="440802"/>
                    <a:pt x="0" y="37603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0"/>
              <a:tileRect/>
            </a:gra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DD19B553-438D-C4B6-0BB4-7551DD7D9C9C}"/>
                </a:ext>
              </a:extLst>
            </p:cNvPr>
            <p:cNvSpPr/>
            <p:nvPr/>
          </p:nvSpPr>
          <p:spPr>
            <a:xfrm>
              <a:off x="5019713" y="3028075"/>
              <a:ext cx="2811767" cy="593864"/>
            </a:xfrm>
            <a:prstGeom prst="ellipse">
              <a:avLst/>
            </a:pr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17" name="Ellipse 216">
            <a:extLst>
              <a:ext uri="{FF2B5EF4-FFF2-40B4-BE49-F238E27FC236}">
                <a16:creationId xmlns:a16="http://schemas.microsoft.com/office/drawing/2014/main" id="{D6F8889F-8B60-74D0-5B9C-19B1D2AC3E8D}"/>
              </a:ext>
            </a:extLst>
          </p:cNvPr>
          <p:cNvSpPr/>
          <p:nvPr/>
        </p:nvSpPr>
        <p:spPr>
          <a:xfrm>
            <a:off x="5019713" y="3919950"/>
            <a:ext cx="2811767" cy="393737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8" name="Rectangle 27">
            <a:extLst>
              <a:ext uri="{FF2B5EF4-FFF2-40B4-BE49-F238E27FC236}">
                <a16:creationId xmlns:a16="http://schemas.microsoft.com/office/drawing/2014/main" id="{3A469107-9D45-DA56-3E98-E4FB75428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290" y="2516603"/>
            <a:ext cx="1231106" cy="49244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Einsparungen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Kapazitätsprämie</a:t>
            </a:r>
          </a:p>
        </p:txBody>
      </p: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B479AC1D-23F9-D31F-963D-87DBC4AF4E93}"/>
              </a:ext>
            </a:extLst>
          </p:cNvPr>
          <p:cNvGrpSpPr/>
          <p:nvPr/>
        </p:nvGrpSpPr>
        <p:grpSpPr>
          <a:xfrm>
            <a:off x="6751024" y="3152520"/>
            <a:ext cx="603280" cy="1004287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id="{93892F2A-B0BF-8E39-B90F-5D610695D5F5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E3EA2B50-9BF8-BC4D-96D2-53E3E6D03459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2" name="Rechteck 26">
              <a:extLst>
                <a:ext uri="{FF2B5EF4-FFF2-40B4-BE49-F238E27FC236}">
                  <a16:creationId xmlns:a16="http://schemas.microsoft.com/office/drawing/2014/main" id="{4B239C1A-B473-A7B7-43BC-A285AFFBDAC9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EA2699DA-1438-E9FE-B622-9FDECD8298E5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4D77D04D-6AE4-84F5-2622-7977FF79A342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F2F82E83-DDF3-2476-15D4-80D3B08246A5}"/>
              </a:ext>
            </a:extLst>
          </p:cNvPr>
          <p:cNvGrpSpPr/>
          <p:nvPr/>
        </p:nvGrpSpPr>
        <p:grpSpPr>
          <a:xfrm>
            <a:off x="5380960" y="3051590"/>
            <a:ext cx="644963" cy="1073675"/>
            <a:chOff x="5380960" y="2173259"/>
            <a:chExt cx="644963" cy="1073675"/>
          </a:xfrm>
        </p:grpSpPr>
        <p:grpSp>
          <p:nvGrpSpPr>
            <p:cNvPr id="226" name="Gruppieren 225">
              <a:extLst>
                <a:ext uri="{FF2B5EF4-FFF2-40B4-BE49-F238E27FC236}">
                  <a16:creationId xmlns:a16="http://schemas.microsoft.com/office/drawing/2014/main" id="{445BBD31-DBFC-7677-C338-742DA402809E}"/>
                </a:ext>
              </a:extLst>
            </p:cNvPr>
            <p:cNvGrpSpPr/>
            <p:nvPr/>
          </p:nvGrpSpPr>
          <p:grpSpPr>
            <a:xfrm>
              <a:off x="5380960" y="2173259"/>
              <a:ext cx="644963" cy="1073675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29" name="Ellipse 228">
                <a:extLst>
                  <a:ext uri="{FF2B5EF4-FFF2-40B4-BE49-F238E27FC236}">
                    <a16:creationId xmlns:a16="http://schemas.microsoft.com/office/drawing/2014/main" id="{F7AE8F1E-E675-DA12-DFAF-7449A6535C85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0" name="Ellipse 229">
                <a:extLst>
                  <a:ext uri="{FF2B5EF4-FFF2-40B4-BE49-F238E27FC236}">
                    <a16:creationId xmlns:a16="http://schemas.microsoft.com/office/drawing/2014/main" id="{62D10CE5-81F7-DCE6-7E8F-FC332C47D659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1" name="Rechteck 26">
                <a:extLst>
                  <a:ext uri="{FF2B5EF4-FFF2-40B4-BE49-F238E27FC236}">
                    <a16:creationId xmlns:a16="http://schemas.microsoft.com/office/drawing/2014/main" id="{4D7FC0DF-BF61-8B4F-8804-9A51434BE6C4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2" name="Ellipse 231">
                <a:extLst>
                  <a:ext uri="{FF2B5EF4-FFF2-40B4-BE49-F238E27FC236}">
                    <a16:creationId xmlns:a16="http://schemas.microsoft.com/office/drawing/2014/main" id="{5D07C271-E87B-B622-5B2B-ADA383D7B0DE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3" name="Freihandform: Form 232">
                <a:extLst>
                  <a:ext uri="{FF2B5EF4-FFF2-40B4-BE49-F238E27FC236}">
                    <a16:creationId xmlns:a16="http://schemas.microsoft.com/office/drawing/2014/main" id="{AC10B4DD-7A82-706B-9929-B44A890C8538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7" name="Rectangle 27">
              <a:extLst>
                <a:ext uri="{FF2B5EF4-FFF2-40B4-BE49-F238E27FC236}">
                  <a16:creationId xmlns:a16="http://schemas.microsoft.com/office/drawing/2014/main" id="{E2599E23-B94C-EA4F-0E02-75F7CF058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97" y="2669877"/>
              <a:ext cx="36869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3,0</a:t>
              </a:r>
            </a:p>
          </p:txBody>
        </p:sp>
        <p:sp>
          <p:nvSpPr>
            <p:cNvPr id="228" name="Rectangle 27">
              <a:extLst>
                <a:ext uri="{FF2B5EF4-FFF2-40B4-BE49-F238E27FC236}">
                  <a16:creationId xmlns:a16="http://schemas.microsoft.com/office/drawing/2014/main" id="{1B043E93-C878-8E7E-D646-700EEF584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769" y="3026449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</a:t>
              </a: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ECB919BA-1E28-55FF-373E-D1A3913CC7F3}"/>
              </a:ext>
            </a:extLst>
          </p:cNvPr>
          <p:cNvGrpSpPr/>
          <p:nvPr/>
        </p:nvGrpSpPr>
        <p:grpSpPr>
          <a:xfrm>
            <a:off x="6170750" y="3388138"/>
            <a:ext cx="459585" cy="765074"/>
            <a:chOff x="6170750" y="2509807"/>
            <a:chExt cx="459585" cy="765074"/>
          </a:xfrm>
        </p:grpSpPr>
        <p:grpSp>
          <p:nvGrpSpPr>
            <p:cNvPr id="235" name="Gruppieren 234">
              <a:extLst>
                <a:ext uri="{FF2B5EF4-FFF2-40B4-BE49-F238E27FC236}">
                  <a16:creationId xmlns:a16="http://schemas.microsoft.com/office/drawing/2014/main" id="{967E6DE1-EE82-BB0D-9DFD-2B902CCF09FF}"/>
                </a:ext>
              </a:extLst>
            </p:cNvPr>
            <p:cNvGrpSpPr/>
            <p:nvPr/>
          </p:nvGrpSpPr>
          <p:grpSpPr>
            <a:xfrm>
              <a:off x="6170750" y="2509807"/>
              <a:ext cx="459585" cy="765074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39" name="Ellipse 238">
                <a:extLst>
                  <a:ext uri="{FF2B5EF4-FFF2-40B4-BE49-F238E27FC236}">
                    <a16:creationId xmlns:a16="http://schemas.microsoft.com/office/drawing/2014/main" id="{45F581CB-E66E-4051-7583-AE2360E312DF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0" name="Ellipse 239">
                <a:extLst>
                  <a:ext uri="{FF2B5EF4-FFF2-40B4-BE49-F238E27FC236}">
                    <a16:creationId xmlns:a16="http://schemas.microsoft.com/office/drawing/2014/main" id="{72622777-A584-5AAD-9140-FD46455D14B7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1" name="Rechteck 26">
                <a:extLst>
                  <a:ext uri="{FF2B5EF4-FFF2-40B4-BE49-F238E27FC236}">
                    <a16:creationId xmlns:a16="http://schemas.microsoft.com/office/drawing/2014/main" id="{4A3A345E-E972-CBE0-C7A0-FF8BF11102F6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2" name="Ellipse 241">
                <a:extLst>
                  <a:ext uri="{FF2B5EF4-FFF2-40B4-BE49-F238E27FC236}">
                    <a16:creationId xmlns:a16="http://schemas.microsoft.com/office/drawing/2014/main" id="{6E4090C4-9647-122D-3457-43F971BA5BBB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3" name="Freihandform: Form 242">
                <a:extLst>
                  <a:ext uri="{FF2B5EF4-FFF2-40B4-BE49-F238E27FC236}">
                    <a16:creationId xmlns:a16="http://schemas.microsoft.com/office/drawing/2014/main" id="{C33983AA-6AD6-598B-23D5-1B97C1AA3C55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6" name="Rectangle 27">
              <a:extLst>
                <a:ext uri="{FF2B5EF4-FFF2-40B4-BE49-F238E27FC236}">
                  <a16:creationId xmlns:a16="http://schemas.microsoft.com/office/drawing/2014/main" id="{39A0C427-375B-63B8-1FF3-75B428AA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0396" y="2850775"/>
              <a:ext cx="213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1,2</a:t>
              </a:r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677D97A8-6D1A-8353-1862-7A4016E99C08}"/>
                </a:ext>
              </a:extLst>
            </p:cNvPr>
            <p:cNvSpPr/>
            <p:nvPr/>
          </p:nvSpPr>
          <p:spPr>
            <a:xfrm>
              <a:off x="6394071" y="2535630"/>
              <a:ext cx="54300" cy="34758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8" name="Rectangle 27">
              <a:extLst>
                <a:ext uri="{FF2B5EF4-FFF2-40B4-BE49-F238E27FC236}">
                  <a16:creationId xmlns:a16="http://schemas.microsoft.com/office/drawing/2014/main" id="{2E7BC57C-0795-4A79-2DC2-D2C049D5E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7562" y="3115183"/>
              <a:ext cx="20518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F7B0DAFE-19EA-5DA7-64D0-46EB3A788A68}"/>
              </a:ext>
            </a:extLst>
          </p:cNvPr>
          <p:cNvGrpSpPr/>
          <p:nvPr/>
        </p:nvGrpSpPr>
        <p:grpSpPr>
          <a:xfrm>
            <a:off x="5753311" y="3522925"/>
            <a:ext cx="429638" cy="715222"/>
            <a:chOff x="5753311" y="2644594"/>
            <a:chExt cx="429638" cy="715222"/>
          </a:xfrm>
        </p:grpSpPr>
        <p:grpSp>
          <p:nvGrpSpPr>
            <p:cNvPr id="245" name="Gruppieren 244">
              <a:extLst>
                <a:ext uri="{FF2B5EF4-FFF2-40B4-BE49-F238E27FC236}">
                  <a16:creationId xmlns:a16="http://schemas.microsoft.com/office/drawing/2014/main" id="{F46573FC-3B5C-8FC6-02EE-33E825CDB89F}"/>
                </a:ext>
              </a:extLst>
            </p:cNvPr>
            <p:cNvGrpSpPr/>
            <p:nvPr/>
          </p:nvGrpSpPr>
          <p:grpSpPr>
            <a:xfrm>
              <a:off x="5753311" y="2644594"/>
              <a:ext cx="429638" cy="715222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48" name="Ellipse 247">
                <a:extLst>
                  <a:ext uri="{FF2B5EF4-FFF2-40B4-BE49-F238E27FC236}">
                    <a16:creationId xmlns:a16="http://schemas.microsoft.com/office/drawing/2014/main" id="{4817FBDD-1B2F-BD2C-A7A1-312887981298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9" name="Ellipse 248">
                <a:extLst>
                  <a:ext uri="{FF2B5EF4-FFF2-40B4-BE49-F238E27FC236}">
                    <a16:creationId xmlns:a16="http://schemas.microsoft.com/office/drawing/2014/main" id="{273D8673-AC0D-263F-8060-E22821BD987A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0" name="Rechteck 26">
                <a:extLst>
                  <a:ext uri="{FF2B5EF4-FFF2-40B4-BE49-F238E27FC236}">
                    <a16:creationId xmlns:a16="http://schemas.microsoft.com/office/drawing/2014/main" id="{8FF5B464-DD2A-B6E4-4CA2-9EDFAA0B88BE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1" name="Ellipse 250">
                <a:extLst>
                  <a:ext uri="{FF2B5EF4-FFF2-40B4-BE49-F238E27FC236}">
                    <a16:creationId xmlns:a16="http://schemas.microsoft.com/office/drawing/2014/main" id="{5124537C-B863-E8C1-F3C7-405D2832E4CD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2" name="Freihandform: Form 251">
                <a:extLst>
                  <a:ext uri="{FF2B5EF4-FFF2-40B4-BE49-F238E27FC236}">
                    <a16:creationId xmlns:a16="http://schemas.microsoft.com/office/drawing/2014/main" id="{EC87C89D-EF4A-D0EB-81C0-23D6AA94AAEC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46" name="Rectangle 27">
              <a:extLst>
                <a:ext uri="{FF2B5EF4-FFF2-40B4-BE49-F238E27FC236}">
                  <a16:creationId xmlns:a16="http://schemas.microsoft.com/office/drawing/2014/main" id="{734C627B-7309-B17C-F1BA-559E6B00C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062" y="2929930"/>
              <a:ext cx="1763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1,1</a:t>
              </a:r>
            </a:p>
          </p:txBody>
        </p:sp>
        <p:sp>
          <p:nvSpPr>
            <p:cNvPr id="247" name="Rectangle 27">
              <a:extLst>
                <a:ext uri="{FF2B5EF4-FFF2-40B4-BE49-F238E27FC236}">
                  <a16:creationId xmlns:a16="http://schemas.microsoft.com/office/drawing/2014/main" id="{E84FBDB5-5D6B-4458-B691-A6361C6F9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044" y="3180710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</a:t>
              </a: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sp>
        <p:nvSpPr>
          <p:cNvPr id="253" name="Rectangle 27">
            <a:extLst>
              <a:ext uri="{FF2B5EF4-FFF2-40B4-BE49-F238E27FC236}">
                <a16:creationId xmlns:a16="http://schemas.microsoft.com/office/drawing/2014/main" id="{5B4EE22C-1359-0B8A-A615-EA5097F1D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090" y="3619315"/>
            <a:ext cx="3526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2,2</a:t>
            </a:r>
          </a:p>
        </p:txBody>
      </p:sp>
      <p:sp>
        <p:nvSpPr>
          <p:cNvPr id="254" name="Rectangle 27">
            <a:extLst>
              <a:ext uri="{FF2B5EF4-FFF2-40B4-BE49-F238E27FC236}">
                <a16:creationId xmlns:a16="http://schemas.microsoft.com/office/drawing/2014/main" id="{AC7D0A5A-940F-4E5A-D255-AB9E8830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287" y="3966202"/>
            <a:ext cx="3430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E8EEA0FD-48A8-B025-723B-F840806A77E8}"/>
              </a:ext>
            </a:extLst>
          </p:cNvPr>
          <p:cNvGrpSpPr/>
          <p:nvPr/>
        </p:nvGrpSpPr>
        <p:grpSpPr>
          <a:xfrm>
            <a:off x="3656040" y="1520898"/>
            <a:ext cx="2078298" cy="1602050"/>
            <a:chOff x="3656040" y="642567"/>
            <a:chExt cx="2078298" cy="1602050"/>
          </a:xfrm>
        </p:grpSpPr>
        <p:sp>
          <p:nvSpPr>
            <p:cNvPr id="256" name="Textfeld 255">
              <a:extLst>
                <a:ext uri="{FF2B5EF4-FFF2-40B4-BE49-F238E27FC236}">
                  <a16:creationId xmlns:a16="http://schemas.microsoft.com/office/drawing/2014/main" id="{B090AA65-3450-5AC3-92DF-513C04F3B2E2}"/>
                </a:ext>
              </a:extLst>
            </p:cNvPr>
            <p:cNvSpPr txBox="1"/>
            <p:nvPr/>
          </p:nvSpPr>
          <p:spPr>
            <a:xfrm>
              <a:off x="3658269" y="642567"/>
              <a:ext cx="2032608" cy="92333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defRPr>
              </a:lvl1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volkswirtschaftlicher Nutzen </a:t>
              </a:r>
              <a:b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durch CO</a:t>
              </a:r>
              <a:r>
                <a:rPr kumimoji="0" lang="de-DE" b="0" i="0" u="none" strike="noStrike" kern="0" cap="none" spc="0" normalizeH="0" baseline="-2500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2</a:t>
              </a: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-Einsparungen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(bei Priorisierung der </a:t>
              </a:r>
              <a:b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heutigen Generation)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grpSp>
          <p:nvGrpSpPr>
            <p:cNvPr id="257" name="Gruppieren 256">
              <a:extLst>
                <a:ext uri="{FF2B5EF4-FFF2-40B4-BE49-F238E27FC236}">
                  <a16:creationId xmlns:a16="http://schemas.microsoft.com/office/drawing/2014/main" id="{C366CB85-FFE0-9223-6CEA-C2BFF1C80D43}"/>
                </a:ext>
              </a:extLst>
            </p:cNvPr>
            <p:cNvGrpSpPr/>
            <p:nvPr/>
          </p:nvGrpSpPr>
          <p:grpSpPr>
            <a:xfrm>
              <a:off x="3656040" y="1620046"/>
              <a:ext cx="2078298" cy="624571"/>
              <a:chOff x="847521" y="2174662"/>
              <a:chExt cx="2635584" cy="704966"/>
            </a:xfrm>
          </p:grpSpPr>
          <p:sp>
            <p:nvSpPr>
              <p:cNvPr id="258" name="Ellipse 257">
                <a:extLst>
                  <a:ext uri="{FF2B5EF4-FFF2-40B4-BE49-F238E27FC236}">
                    <a16:creationId xmlns:a16="http://schemas.microsoft.com/office/drawing/2014/main" id="{7AA7C3AB-E6FE-B87D-DFAC-71AED2D74ADE}"/>
                  </a:ext>
                </a:extLst>
              </p:cNvPr>
              <p:cNvSpPr/>
              <p:nvPr/>
            </p:nvSpPr>
            <p:spPr>
              <a:xfrm>
                <a:off x="3411681" y="2833909"/>
                <a:ext cx="71424" cy="4571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9" name="Freihandform: Form 258">
                <a:extLst>
                  <a:ext uri="{FF2B5EF4-FFF2-40B4-BE49-F238E27FC236}">
                    <a16:creationId xmlns:a16="http://schemas.microsoft.com/office/drawing/2014/main" id="{4B8FFCF2-6F16-3F77-D78C-7E7904BAE5CA}"/>
                  </a:ext>
                </a:extLst>
              </p:cNvPr>
              <p:cNvSpPr/>
              <p:nvPr/>
            </p:nvSpPr>
            <p:spPr>
              <a:xfrm flipH="1">
                <a:off x="847521" y="2174662"/>
                <a:ext cx="2580484" cy="665034"/>
              </a:xfrm>
              <a:custGeom>
                <a:avLst/>
                <a:gdLst>
                  <a:gd name="csX0" fmla="*/ 1971040 w 1971040"/>
                  <a:gd name="csY0" fmla="*/ 0 h 1178560"/>
                  <a:gd name="csX1" fmla="*/ 873760 w 1971040"/>
                  <a:gd name="csY1" fmla="*/ 0 h 1178560"/>
                  <a:gd name="csX2" fmla="*/ 0 w 1971040"/>
                  <a:gd name="csY2" fmla="*/ 1178560 h 1178560"/>
                  <a:gd name="csX0" fmla="*/ 3318941 w 3318941"/>
                  <a:gd name="csY0" fmla="*/ 0 h 1194292"/>
                  <a:gd name="csX1" fmla="*/ 873760 w 3318941"/>
                  <a:gd name="csY1" fmla="*/ 15732 h 1194292"/>
                  <a:gd name="csX2" fmla="*/ 0 w 3318941"/>
                  <a:gd name="csY2" fmla="*/ 1194292 h 11942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318941" h="1194292">
                    <a:moveTo>
                      <a:pt x="3318941" y="0"/>
                    </a:moveTo>
                    <a:lnTo>
                      <a:pt x="873760" y="15732"/>
                    </a:lnTo>
                    <a:lnTo>
                      <a:pt x="0" y="1194292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76A13540-6212-B04D-4BD5-8CBD15E6AFB7}"/>
              </a:ext>
            </a:extLst>
          </p:cNvPr>
          <p:cNvGrpSpPr/>
          <p:nvPr/>
        </p:nvGrpSpPr>
        <p:grpSpPr>
          <a:xfrm>
            <a:off x="3232690" y="2704738"/>
            <a:ext cx="2773516" cy="880035"/>
            <a:chOff x="3232690" y="1826407"/>
            <a:chExt cx="2773516" cy="880035"/>
          </a:xfrm>
        </p:grpSpPr>
        <p:sp>
          <p:nvSpPr>
            <p:cNvPr id="261" name="Textfeld 260">
              <a:extLst>
                <a:ext uri="{FF2B5EF4-FFF2-40B4-BE49-F238E27FC236}">
                  <a16:creationId xmlns:a16="http://schemas.microsoft.com/office/drawing/2014/main" id="{645078D8-E1A6-37C8-63FF-767A51175710}"/>
                </a:ext>
              </a:extLst>
            </p:cNvPr>
            <p:cNvSpPr txBox="1"/>
            <p:nvPr/>
          </p:nvSpPr>
          <p:spPr>
            <a:xfrm>
              <a:off x="3232690" y="1826407"/>
              <a:ext cx="2069477" cy="49244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defRPr>
              </a:lvl1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Steuerliche Rückflüsse durch </a:t>
              </a:r>
              <a:b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regionale Wertschöpfung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grpSp>
          <p:nvGrpSpPr>
            <p:cNvPr id="262" name="Gruppieren 261">
              <a:extLst>
                <a:ext uri="{FF2B5EF4-FFF2-40B4-BE49-F238E27FC236}">
                  <a16:creationId xmlns:a16="http://schemas.microsoft.com/office/drawing/2014/main" id="{368AB131-0233-3422-DC40-00A3249B1344}"/>
                </a:ext>
              </a:extLst>
            </p:cNvPr>
            <p:cNvGrpSpPr/>
            <p:nvPr/>
          </p:nvGrpSpPr>
          <p:grpSpPr>
            <a:xfrm>
              <a:off x="3643034" y="2378813"/>
              <a:ext cx="2363172" cy="327629"/>
              <a:chOff x="847521" y="2244842"/>
              <a:chExt cx="2629139" cy="430951"/>
            </a:xfrm>
          </p:grpSpPr>
          <p:sp>
            <p:nvSpPr>
              <p:cNvPr id="263" name="Ellipse 262">
                <a:extLst>
                  <a:ext uri="{FF2B5EF4-FFF2-40B4-BE49-F238E27FC236}">
                    <a16:creationId xmlns:a16="http://schemas.microsoft.com/office/drawing/2014/main" id="{FFD3CFF1-0793-5AB6-CFC4-5FCADDB91901}"/>
                  </a:ext>
                </a:extLst>
              </p:cNvPr>
              <p:cNvSpPr/>
              <p:nvPr/>
            </p:nvSpPr>
            <p:spPr>
              <a:xfrm>
                <a:off x="3405236" y="2630074"/>
                <a:ext cx="71424" cy="4571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4" name="Freihandform: Form 263">
                <a:extLst>
                  <a:ext uri="{FF2B5EF4-FFF2-40B4-BE49-F238E27FC236}">
                    <a16:creationId xmlns:a16="http://schemas.microsoft.com/office/drawing/2014/main" id="{4A986B7B-5432-CDF7-4038-F8BEAB916E54}"/>
                  </a:ext>
                </a:extLst>
              </p:cNvPr>
              <p:cNvSpPr/>
              <p:nvPr/>
            </p:nvSpPr>
            <p:spPr>
              <a:xfrm flipH="1">
                <a:off x="847521" y="2244842"/>
                <a:ext cx="2595754" cy="413733"/>
              </a:xfrm>
              <a:custGeom>
                <a:avLst/>
                <a:gdLst>
                  <a:gd name="csX0" fmla="*/ 1971040 w 1971040"/>
                  <a:gd name="csY0" fmla="*/ 0 h 1178560"/>
                  <a:gd name="csX1" fmla="*/ 873760 w 1971040"/>
                  <a:gd name="csY1" fmla="*/ 0 h 1178560"/>
                  <a:gd name="csX2" fmla="*/ 0 w 1971040"/>
                  <a:gd name="csY2" fmla="*/ 1178560 h 1178560"/>
                  <a:gd name="csX0" fmla="*/ 3318941 w 3318941"/>
                  <a:gd name="csY0" fmla="*/ 0 h 1194292"/>
                  <a:gd name="csX1" fmla="*/ 873760 w 3318941"/>
                  <a:gd name="csY1" fmla="*/ 15732 h 1194292"/>
                  <a:gd name="csX2" fmla="*/ 0 w 3318941"/>
                  <a:gd name="csY2" fmla="*/ 1194292 h 11942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318941" h="1194292">
                    <a:moveTo>
                      <a:pt x="3318941" y="0"/>
                    </a:moveTo>
                    <a:lnTo>
                      <a:pt x="873760" y="15732"/>
                    </a:lnTo>
                    <a:lnTo>
                      <a:pt x="0" y="1194292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759B32A4-9E3D-EA86-8349-51CE60030F3C}"/>
              </a:ext>
            </a:extLst>
          </p:cNvPr>
          <p:cNvGrpSpPr/>
          <p:nvPr/>
        </p:nvGrpSpPr>
        <p:grpSpPr>
          <a:xfrm>
            <a:off x="7023663" y="3011344"/>
            <a:ext cx="1601423" cy="211250"/>
            <a:chOff x="4773778" y="3401607"/>
            <a:chExt cx="2106450" cy="277870"/>
          </a:xfrm>
        </p:grpSpPr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824F3D08-77D2-4BDE-221E-B355E3F16E3C}"/>
                </a:ext>
              </a:extLst>
            </p:cNvPr>
            <p:cNvSpPr/>
            <p:nvPr/>
          </p:nvSpPr>
          <p:spPr>
            <a:xfrm>
              <a:off x="4775199" y="3401607"/>
              <a:ext cx="2105029" cy="260798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1971040 w 1971040"/>
                <a:gd name="csY0" fmla="*/ 0 h 1178560"/>
                <a:gd name="csX1" fmla="*/ 709655 w 1971040"/>
                <a:gd name="csY1" fmla="*/ 14195 h 1178560"/>
                <a:gd name="csX2" fmla="*/ 0 w 1971040"/>
                <a:gd name="csY2" fmla="*/ 1178560 h 11785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71040" h="1178560">
                  <a:moveTo>
                    <a:pt x="1971040" y="0"/>
                  </a:moveTo>
                  <a:lnTo>
                    <a:pt x="709655" y="14195"/>
                  </a:lnTo>
                  <a:cubicBezTo>
                    <a:pt x="418402" y="407048"/>
                    <a:pt x="291253" y="785707"/>
                    <a:pt x="0" y="1178560"/>
                  </a:cubicBez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E6D5585-A6D7-F5E6-2B43-BFAE2F04B63A}"/>
                </a:ext>
              </a:extLst>
            </p:cNvPr>
            <p:cNvSpPr/>
            <p:nvPr/>
          </p:nvSpPr>
          <p:spPr>
            <a:xfrm>
              <a:off x="4773778" y="3633758"/>
              <a:ext cx="71424" cy="45719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0E8CAC2E-2449-A97E-332B-F6B11F2BE31D}"/>
              </a:ext>
            </a:extLst>
          </p:cNvPr>
          <p:cNvGrpSpPr/>
          <p:nvPr/>
        </p:nvGrpSpPr>
        <p:grpSpPr>
          <a:xfrm>
            <a:off x="6522197" y="3739586"/>
            <a:ext cx="293907" cy="489270"/>
            <a:chOff x="6522197" y="2861255"/>
            <a:chExt cx="293907" cy="489270"/>
          </a:xfrm>
        </p:grpSpPr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1CCF4E86-F2FE-4225-4384-779BC1FDBA53}"/>
                </a:ext>
              </a:extLst>
            </p:cNvPr>
            <p:cNvSpPr/>
            <p:nvPr/>
          </p:nvSpPr>
          <p:spPr>
            <a:xfrm>
              <a:off x="6665461" y="2864950"/>
              <a:ext cx="54300" cy="34758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0E0592A4-D650-BCB1-4A10-422650B1DB60}"/>
                </a:ext>
              </a:extLst>
            </p:cNvPr>
            <p:cNvSpPr/>
            <p:nvPr/>
          </p:nvSpPr>
          <p:spPr>
            <a:xfrm>
              <a:off x="6585324" y="2861255"/>
              <a:ext cx="166885" cy="81266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3FAE7028-1F9A-DD69-E775-7E4CBF41F1A9}"/>
                </a:ext>
              </a:extLst>
            </p:cNvPr>
            <p:cNvSpPr/>
            <p:nvPr/>
          </p:nvSpPr>
          <p:spPr>
            <a:xfrm>
              <a:off x="6522197" y="2998967"/>
              <a:ext cx="293138" cy="72559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" name="Rechteck 26">
              <a:extLst>
                <a:ext uri="{FF2B5EF4-FFF2-40B4-BE49-F238E27FC236}">
                  <a16:creationId xmlns:a16="http://schemas.microsoft.com/office/drawing/2014/main" id="{60BDCA0E-45F9-5E9F-1853-A6FA734253BB}"/>
                </a:ext>
              </a:extLst>
            </p:cNvPr>
            <p:cNvSpPr/>
            <p:nvPr/>
          </p:nvSpPr>
          <p:spPr>
            <a:xfrm>
              <a:off x="6522891" y="3033649"/>
              <a:ext cx="293213" cy="31687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3" name="Ellipse 272">
              <a:extLst>
                <a:ext uri="{FF2B5EF4-FFF2-40B4-BE49-F238E27FC236}">
                  <a16:creationId xmlns:a16="http://schemas.microsoft.com/office/drawing/2014/main" id="{7AF87897-5BA0-686C-C615-F7987D2F718E}"/>
                </a:ext>
              </a:extLst>
            </p:cNvPr>
            <p:cNvSpPr/>
            <p:nvPr/>
          </p:nvSpPr>
          <p:spPr>
            <a:xfrm>
              <a:off x="6585324" y="2861255"/>
              <a:ext cx="166885" cy="56477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" name="Rectangle 27">
              <a:extLst>
                <a:ext uri="{FF2B5EF4-FFF2-40B4-BE49-F238E27FC236}">
                  <a16:creationId xmlns:a16="http://schemas.microsoft.com/office/drawing/2014/main" id="{F09CE000-77E2-24F0-F5BF-9683DB6B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0244" y="3097766"/>
              <a:ext cx="2115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0,3</a:t>
              </a:r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61D7D71A-4080-F3E6-1B4C-8415B82E695A}"/>
                </a:ext>
              </a:extLst>
            </p:cNvPr>
            <p:cNvSpPr/>
            <p:nvPr/>
          </p:nvSpPr>
          <p:spPr>
            <a:xfrm>
              <a:off x="6584035" y="2934928"/>
              <a:ext cx="167533" cy="114045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83548CF7-A47A-4484-FCC9-F1A8B5F69DB5}"/>
                </a:ext>
              </a:extLst>
            </p:cNvPr>
            <p:cNvSpPr/>
            <p:nvPr/>
          </p:nvSpPr>
          <p:spPr>
            <a:xfrm>
              <a:off x="6657156" y="2864950"/>
              <a:ext cx="54300" cy="34758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00B0CDE2-F845-34D8-8C2C-EC7652FC52D8}"/>
              </a:ext>
            </a:extLst>
          </p:cNvPr>
          <p:cNvGrpSpPr/>
          <p:nvPr/>
        </p:nvGrpSpPr>
        <p:grpSpPr>
          <a:xfrm>
            <a:off x="5906062" y="1957991"/>
            <a:ext cx="1427069" cy="1474658"/>
            <a:chOff x="5906062" y="1079660"/>
            <a:chExt cx="1427069" cy="1474658"/>
          </a:xfrm>
        </p:grpSpPr>
        <p:sp>
          <p:nvSpPr>
            <p:cNvPr id="278" name="Rectangle 27">
              <a:extLst>
                <a:ext uri="{FF2B5EF4-FFF2-40B4-BE49-F238E27FC236}">
                  <a16:creationId xmlns:a16="http://schemas.microsoft.com/office/drawing/2014/main" id="{DA0AACB2-225E-C89F-3848-ED68D38E4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062" y="1079660"/>
              <a:ext cx="1407438" cy="49244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Substitution Erdgas 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im Wärmemarkt</a:t>
              </a:r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D6924CB7-703A-19D7-E41D-8A7C658CD959}"/>
                </a:ext>
              </a:extLst>
            </p:cNvPr>
            <p:cNvSpPr/>
            <p:nvPr/>
          </p:nvSpPr>
          <p:spPr>
            <a:xfrm>
              <a:off x="6423715" y="1599200"/>
              <a:ext cx="909416" cy="955118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71040" h="1178560">
                  <a:moveTo>
                    <a:pt x="1971040" y="0"/>
                  </a:moveTo>
                  <a:lnTo>
                    <a:pt x="873760" y="0"/>
                  </a:lnTo>
                  <a:lnTo>
                    <a:pt x="0" y="117856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93F00652-3E69-72B4-0B52-9CC9717E57C7}"/>
              </a:ext>
            </a:extLst>
          </p:cNvPr>
          <p:cNvGrpSpPr/>
          <p:nvPr/>
        </p:nvGrpSpPr>
        <p:grpSpPr>
          <a:xfrm>
            <a:off x="6684335" y="1976956"/>
            <a:ext cx="1764288" cy="1765077"/>
            <a:chOff x="6684335" y="1098625"/>
            <a:chExt cx="1764288" cy="1765077"/>
          </a:xfrm>
        </p:grpSpPr>
        <p:sp>
          <p:nvSpPr>
            <p:cNvPr id="281" name="Rectangle 27">
              <a:extLst>
                <a:ext uri="{FF2B5EF4-FFF2-40B4-BE49-F238E27FC236}">
                  <a16:creationId xmlns:a16="http://schemas.microsoft.com/office/drawing/2014/main" id="{20564EAC-E085-A0F8-F970-9AFE274A5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554" y="1098625"/>
              <a:ext cx="997069" cy="49244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Einsparungen 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Redispatch</a:t>
              </a:r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B7893286-7FBE-CCAF-89D7-A81D2A598746}"/>
                </a:ext>
              </a:extLst>
            </p:cNvPr>
            <p:cNvSpPr/>
            <p:nvPr/>
          </p:nvSpPr>
          <p:spPr>
            <a:xfrm>
              <a:off x="6684335" y="1598619"/>
              <a:ext cx="1708832" cy="1265083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71040" h="1178560">
                  <a:moveTo>
                    <a:pt x="1971040" y="0"/>
                  </a:moveTo>
                  <a:lnTo>
                    <a:pt x="873760" y="0"/>
                  </a:lnTo>
                  <a:lnTo>
                    <a:pt x="0" y="117856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83" name="Textfeld 282">
            <a:extLst>
              <a:ext uri="{FF2B5EF4-FFF2-40B4-BE49-F238E27FC236}">
                <a16:creationId xmlns:a16="http://schemas.microsoft.com/office/drawing/2014/main" id="{30D4990D-D798-9F34-08EE-4094DEE90FBB}"/>
              </a:ext>
            </a:extLst>
          </p:cNvPr>
          <p:cNvSpPr txBox="1"/>
          <p:nvPr/>
        </p:nvSpPr>
        <p:spPr>
          <a:xfrm>
            <a:off x="5797165" y="954882"/>
            <a:ext cx="2063065" cy="677108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7,8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Euro pro Jahr</a:t>
            </a:r>
          </a:p>
        </p:txBody>
      </p:sp>
      <p:sp>
        <p:nvSpPr>
          <p:cNvPr id="284" name="Textfeld 283">
            <a:extLst>
              <a:ext uri="{FF2B5EF4-FFF2-40B4-BE49-F238E27FC236}">
                <a16:creationId xmlns:a16="http://schemas.microsoft.com/office/drawing/2014/main" id="{CB560232-10B8-AE35-D76F-D00D84E0DB3B}"/>
              </a:ext>
            </a:extLst>
          </p:cNvPr>
          <p:cNvSpPr txBox="1"/>
          <p:nvPr/>
        </p:nvSpPr>
        <p:spPr>
          <a:xfrm>
            <a:off x="5757012" y="701858"/>
            <a:ext cx="989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Nutzen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285" name="Textfeld 284">
            <a:extLst>
              <a:ext uri="{FF2B5EF4-FFF2-40B4-BE49-F238E27FC236}">
                <a16:creationId xmlns:a16="http://schemas.microsoft.com/office/drawing/2014/main" id="{C9992ED5-B6E9-DE7F-6A16-0B1FB180294D}"/>
              </a:ext>
            </a:extLst>
          </p:cNvPr>
          <p:cNvSpPr txBox="1"/>
          <p:nvPr/>
        </p:nvSpPr>
        <p:spPr>
          <a:xfrm>
            <a:off x="335360" y="515719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Bei </a:t>
            </a:r>
            <a:r>
              <a:rPr lang="en-US" sz="2000" dirty="0" err="1">
                <a:latin typeface="Barlow Condensed" panose="00000506000000000000" pitchFamily="2" charset="0"/>
              </a:rPr>
              <a:t>steigenden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Gaspreisen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 err="1">
                <a:latin typeface="Barlow Condensed" panose="00000506000000000000" pitchFamily="2" charset="0"/>
              </a:rPr>
              <a:t>vervielfacht</a:t>
            </a:r>
            <a:r>
              <a:rPr lang="en-US" sz="2000" dirty="0">
                <a:latin typeface="Barlow Condensed" panose="00000506000000000000" pitchFamily="2" charset="0"/>
              </a:rPr>
              <a:t> der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b="1" dirty="0">
                <a:latin typeface="Barlow Condensed" panose="00000506000000000000" pitchFamily="2" charset="0"/>
              </a:rPr>
              <a:t>Merit-Order-</a:t>
            </a:r>
            <a:r>
              <a:rPr lang="en-US" sz="2000" b="1" dirty="0" err="1">
                <a:latin typeface="Barlow Condensed" panose="00000506000000000000" pitchFamily="2" charset="0"/>
              </a:rPr>
              <a:t>Effekt</a:t>
            </a:r>
            <a:r>
              <a:rPr lang="en-US" sz="2000" dirty="0">
                <a:latin typeface="Barlow Condensed" panose="00000506000000000000" pitchFamily="2" charset="0"/>
              </a:rPr>
              <a:t> den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 err="1">
                <a:latin typeface="Barlow Condensed" panose="00000506000000000000" pitchFamily="2" charset="0"/>
              </a:rPr>
              <a:t>Nutzen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noch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wesentlich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</a:p>
        </p:txBody>
      </p:sp>
      <p:sp>
        <p:nvSpPr>
          <p:cNvPr id="287" name="Textfeld 286">
            <a:extLst>
              <a:ext uri="{FF2B5EF4-FFF2-40B4-BE49-F238E27FC236}">
                <a16:creationId xmlns:a16="http://schemas.microsoft.com/office/drawing/2014/main" id="{7116D3C4-8DDA-0A33-00C2-A236E4C212C7}"/>
              </a:ext>
            </a:extLst>
          </p:cNvPr>
          <p:cNvSpPr txBox="1"/>
          <p:nvPr/>
        </p:nvSpPr>
        <p:spPr>
          <a:xfrm>
            <a:off x="335360" y="33085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Den Kosten von 5,3 Mrd € </a:t>
            </a:r>
            <a:r>
              <a:rPr lang="en-US" sz="2000" dirty="0" err="1">
                <a:latin typeface="Barlow Condensed" panose="00000506000000000000" pitchFamily="2" charset="0"/>
              </a:rPr>
              <a:t>stehen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nach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>
                <a:latin typeface="Barlow Condensed" panose="00000506000000000000" pitchFamily="2" charset="0"/>
              </a:rPr>
              <a:t>2030  </a:t>
            </a:r>
            <a:r>
              <a:rPr lang="en-US" sz="2000" dirty="0" err="1">
                <a:latin typeface="Barlow Condensed" panose="00000506000000000000" pitchFamily="2" charset="0"/>
              </a:rPr>
              <a:t>ein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Nutzen</a:t>
            </a:r>
            <a:r>
              <a:rPr lang="en-US" sz="2000" dirty="0">
                <a:latin typeface="Barlow Condensed" panose="00000506000000000000" pitchFamily="2" charset="0"/>
              </a:rPr>
              <a:t> von 7,8 Mrd Euro </a:t>
            </a:r>
            <a:br>
              <a:rPr lang="en-US" sz="2000" dirty="0">
                <a:latin typeface="Barlow Condensed" panose="00000506000000000000" pitchFamily="2" charset="0"/>
              </a:rPr>
            </a:br>
            <a:r>
              <a:rPr lang="en-US" sz="2000" dirty="0" err="1">
                <a:latin typeface="Barlow Condensed" panose="00000506000000000000" pitchFamily="2" charset="0"/>
              </a:rPr>
              <a:t>entgegen</a:t>
            </a:r>
            <a:r>
              <a:rPr lang="en-US" sz="2000" dirty="0">
                <a:latin typeface="Barlow Condensed" panose="00000506000000000000" pitchFamily="2" charset="0"/>
              </a:rPr>
              <a:t>…</a:t>
            </a:r>
          </a:p>
        </p:txBody>
      </p:sp>
      <p:sp>
        <p:nvSpPr>
          <p:cNvPr id="288" name="Textfeld 287">
            <a:extLst>
              <a:ext uri="{FF2B5EF4-FFF2-40B4-BE49-F238E27FC236}">
                <a16:creationId xmlns:a16="http://schemas.microsoft.com/office/drawing/2014/main" id="{E90AD097-B0BF-6E33-9DE8-E1E77849D465}"/>
              </a:ext>
            </a:extLst>
          </p:cNvPr>
          <p:cNvSpPr txBox="1"/>
          <p:nvPr/>
        </p:nvSpPr>
        <p:spPr>
          <a:xfrm>
            <a:off x="335360" y="43895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Barlow Condensed" panose="00000506000000000000" pitchFamily="2" charset="0"/>
              </a:rPr>
              <a:t>Eine </a:t>
            </a:r>
            <a:r>
              <a:rPr lang="en-US" sz="2000" dirty="0" err="1">
                <a:latin typeface="Barlow Condensed" panose="00000506000000000000" pitchFamily="2" charset="0"/>
              </a:rPr>
              <a:t>konsequentere</a:t>
            </a:r>
            <a:r>
              <a:rPr lang="en-US" sz="2000" dirty="0">
                <a:latin typeface="Barlow Condensed" panose="00000506000000000000" pitchFamily="2" charset="0"/>
              </a:rPr>
              <a:t> </a:t>
            </a:r>
            <a:r>
              <a:rPr lang="en-US" sz="2000" dirty="0" err="1">
                <a:latin typeface="Barlow Condensed" panose="00000506000000000000" pitchFamily="2" charset="0"/>
              </a:rPr>
              <a:t>Nutzung</a:t>
            </a:r>
            <a:r>
              <a:rPr lang="en-US" sz="2000" dirty="0">
                <a:latin typeface="Barlow Condensed" panose="00000506000000000000" pitchFamily="2" charset="0"/>
              </a:rPr>
              <a:t> von </a:t>
            </a:r>
            <a:r>
              <a:rPr lang="en-US" sz="2000" b="1" dirty="0" err="1">
                <a:latin typeface="Barlow Condensed" panose="00000506000000000000" pitchFamily="2" charset="0"/>
              </a:rPr>
              <a:t>Gülle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br>
              <a:rPr lang="en-US" sz="2000" b="1" dirty="0">
                <a:latin typeface="Barlow Condensed" panose="00000506000000000000" pitchFamily="2" charset="0"/>
              </a:rPr>
            </a:br>
            <a:r>
              <a:rPr lang="en-US" sz="2000" b="1" dirty="0" err="1">
                <a:latin typeface="Barlow Condensed" panose="00000506000000000000" pitchFamily="2" charset="0"/>
              </a:rPr>
              <a:t>könnte</a:t>
            </a:r>
            <a:r>
              <a:rPr lang="en-US" sz="2000" b="1" dirty="0">
                <a:latin typeface="Barlow Condensed" panose="00000506000000000000" pitchFamily="2" charset="0"/>
              </a:rPr>
              <a:t> 10 Mio t</a:t>
            </a:r>
            <a:r>
              <a:rPr lang="en-US" sz="2000" b="1" baseline="-25000" dirty="0">
                <a:latin typeface="Barlow Condensed" panose="00000506000000000000" pitchFamily="2" charset="0"/>
              </a:rPr>
              <a:t>CO2,eq</a:t>
            </a:r>
            <a:r>
              <a:rPr lang="en-US" sz="2000" b="1" dirty="0">
                <a:latin typeface="Barlow Condensed" panose="00000506000000000000" pitchFamily="2" charset="0"/>
              </a:rPr>
              <a:t> </a:t>
            </a:r>
            <a:r>
              <a:rPr lang="en-US" sz="2000" b="1" dirty="0" err="1">
                <a:latin typeface="Barlow Condensed" panose="00000506000000000000" pitchFamily="2" charset="0"/>
              </a:rPr>
              <a:t>einsparen</a:t>
            </a:r>
            <a:endParaRPr lang="en-US" sz="2000" b="1" dirty="0">
              <a:latin typeface="Barlow Condensed" panose="00000506000000000000" pitchFamily="2" charset="0"/>
            </a:endParaRPr>
          </a:p>
        </p:txBody>
      </p:sp>
      <p:sp>
        <p:nvSpPr>
          <p:cNvPr id="289" name="Rechteck 288">
            <a:extLst>
              <a:ext uri="{FF2B5EF4-FFF2-40B4-BE49-F238E27FC236}">
                <a16:creationId xmlns:a16="http://schemas.microsoft.com/office/drawing/2014/main" id="{D6452FDC-D712-0DF8-6B5C-4826ABA5632E}"/>
              </a:ext>
            </a:extLst>
          </p:cNvPr>
          <p:cNvSpPr/>
          <p:nvPr/>
        </p:nvSpPr>
        <p:spPr>
          <a:xfrm>
            <a:off x="0" y="2489117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Der Nutzen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5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3" grpId="0" animBg="1"/>
      <p:bldP spid="284" grpId="0"/>
      <p:bldP spid="2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42899-5646-03CD-E854-EF7B559A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D9790A09-F9CC-78D2-1C1B-0758F054583E}"/>
              </a:ext>
            </a:extLst>
          </p:cNvPr>
          <p:cNvSpPr txBox="1">
            <a:spLocks/>
          </p:cNvSpPr>
          <p:nvPr/>
        </p:nvSpPr>
        <p:spPr>
          <a:xfrm>
            <a:off x="2279576" y="1628800"/>
            <a:ext cx="9912424" cy="20494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Symbol" pitchFamily="18" charset="2"/>
              <a:buChar char="·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6938" indent="-896938"/>
            <a:r>
              <a:rPr lang="de-DE" sz="8000" dirty="0">
                <a:solidFill>
                  <a:srgbClr val="3F738D"/>
                </a:solidFill>
                <a:latin typeface="Barlow Condensed" panose="00000506000000000000" pitchFamily="2" charset="0"/>
              </a:rPr>
              <a:t>1. 	</a:t>
            </a:r>
            <a:r>
              <a:rPr lang="de-DE" sz="36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Notwendige Reservekraftwerke </a:t>
            </a:r>
            <a:br>
              <a:rPr lang="de-DE" sz="36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für Deutschland </a:t>
            </a: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Die aktuelle Agenda der Bundesregierung</a:t>
            </a: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Warum unsere „gesicherte Reserve“ so ganz </a:t>
            </a:r>
            <a:b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</a:br>
            <a:r>
              <a:rPr lang="de-DE" sz="2800" dirty="0">
                <a:solidFill>
                  <a:prstClr val="black"/>
                </a:solidFill>
                <a:effectLst/>
                <a:latin typeface="Barlow Condensed" panose="00000506000000000000" pitchFamily="2" charset="0"/>
              </a:rPr>
              <a:t>und gar nicht sicher ist…</a:t>
            </a:r>
          </a:p>
          <a:p>
            <a:pPr marL="1258888" indent="-363538">
              <a:spcBef>
                <a:spcPts val="1200"/>
              </a:spcBef>
              <a:buClr>
                <a:srgbClr val="4F81BD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endParaRPr lang="de-DE" sz="2800" dirty="0">
              <a:solidFill>
                <a:prstClr val="black"/>
              </a:solidFill>
              <a:effectLst/>
              <a:latin typeface="Barlow Condensed" panose="00000506000000000000" pitchFamily="2" charset="0"/>
            </a:endParaRPr>
          </a:p>
          <a:p>
            <a:pPr marL="533030" indent="-533030">
              <a:buAutoNum type="arabicPeriod"/>
            </a:pPr>
            <a:endParaRPr lang="de-DE" sz="40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  <a:p>
            <a:pPr marL="533030" lvl="1" indent="-229987"/>
            <a:endParaRPr lang="de-DE" sz="3200" dirty="0">
              <a:latin typeface="Barlow Condensed" panose="00000506000000000000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B686B80-DA2A-1DBC-0FF0-501877191ED7}"/>
              </a:ext>
            </a:extLst>
          </p:cNvPr>
          <p:cNvSpPr/>
          <p:nvPr/>
        </p:nvSpPr>
        <p:spPr>
          <a:xfrm>
            <a:off x="0" y="1412776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Die „Dunkelflaute“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6C135-9787-0B56-AD1A-262DBF26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74">
            <a:extLst>
              <a:ext uri="{FF2B5EF4-FFF2-40B4-BE49-F238E27FC236}">
                <a16:creationId xmlns:a16="http://schemas.microsoft.com/office/drawing/2014/main" id="{2F4721B1-DD61-F3B6-32AA-FD43E6BDA45B}"/>
              </a:ext>
            </a:extLst>
          </p:cNvPr>
          <p:cNvSpPr/>
          <p:nvPr/>
        </p:nvSpPr>
        <p:spPr>
          <a:xfrm>
            <a:off x="4727848" y="1930048"/>
            <a:ext cx="7299796" cy="469305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tangle 31">
            <a:extLst>
              <a:ext uri="{FF2B5EF4-FFF2-40B4-BE49-F238E27FC236}">
                <a16:creationId xmlns:a16="http://schemas.microsoft.com/office/drawing/2014/main" id="{74A31E9C-6FB5-E392-F2ED-F187C4B80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732" y="5949280"/>
            <a:ext cx="3416625" cy="55694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>
              <a:buClr>
                <a:srgbClr val="3F738D"/>
              </a:buClr>
              <a:buSzPct val="12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</a:rPr>
              <a:t>Stromangebot in MW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</a:rPr>
              <a:t>el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40109BC3-E075-B8F0-9D0A-14E8975AC570}"/>
              </a:ext>
            </a:extLst>
          </p:cNvPr>
          <p:cNvSpPr>
            <a:spLocks noEditPoints="1"/>
          </p:cNvSpPr>
          <p:nvPr/>
        </p:nvSpPr>
        <p:spPr bwMode="auto">
          <a:xfrm>
            <a:off x="5642755" y="2448607"/>
            <a:ext cx="5248860" cy="3165427"/>
          </a:xfrm>
          <a:custGeom>
            <a:avLst/>
            <a:gdLst>
              <a:gd name="T0" fmla="*/ 0 w 2472"/>
              <a:gd name="T1" fmla="*/ 1304 h 1304"/>
              <a:gd name="T2" fmla="*/ 2472 w 2472"/>
              <a:gd name="T3" fmla="*/ 1304 h 1304"/>
              <a:gd name="T4" fmla="*/ 0 w 2472"/>
              <a:gd name="T5" fmla="*/ 1141 h 1304"/>
              <a:gd name="T6" fmla="*/ 2472 w 2472"/>
              <a:gd name="T7" fmla="*/ 1141 h 1304"/>
              <a:gd name="T8" fmla="*/ 0 w 2472"/>
              <a:gd name="T9" fmla="*/ 978 h 1304"/>
              <a:gd name="T10" fmla="*/ 2472 w 2472"/>
              <a:gd name="T11" fmla="*/ 978 h 1304"/>
              <a:gd name="T12" fmla="*/ 0 w 2472"/>
              <a:gd name="T13" fmla="*/ 815 h 1304"/>
              <a:gd name="T14" fmla="*/ 2472 w 2472"/>
              <a:gd name="T15" fmla="*/ 815 h 1304"/>
              <a:gd name="T16" fmla="*/ 0 w 2472"/>
              <a:gd name="T17" fmla="*/ 652 h 1304"/>
              <a:gd name="T18" fmla="*/ 2472 w 2472"/>
              <a:gd name="T19" fmla="*/ 652 h 1304"/>
              <a:gd name="T20" fmla="*/ 0 w 2472"/>
              <a:gd name="T21" fmla="*/ 489 h 1304"/>
              <a:gd name="T22" fmla="*/ 2472 w 2472"/>
              <a:gd name="T23" fmla="*/ 489 h 1304"/>
              <a:gd name="T24" fmla="*/ 0 w 2472"/>
              <a:gd name="T25" fmla="*/ 326 h 1304"/>
              <a:gd name="T26" fmla="*/ 2472 w 2472"/>
              <a:gd name="T27" fmla="*/ 326 h 1304"/>
              <a:gd name="T28" fmla="*/ 0 w 2472"/>
              <a:gd name="T29" fmla="*/ 163 h 1304"/>
              <a:gd name="T30" fmla="*/ 2472 w 2472"/>
              <a:gd name="T31" fmla="*/ 163 h 1304"/>
              <a:gd name="T32" fmla="*/ 0 w 2472"/>
              <a:gd name="T33" fmla="*/ 0 h 1304"/>
              <a:gd name="T34" fmla="*/ 2472 w 2472"/>
              <a:gd name="T35" fmla="*/ 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72" h="1304">
                <a:moveTo>
                  <a:pt x="0" y="1304"/>
                </a:moveTo>
                <a:lnTo>
                  <a:pt x="2472" y="1304"/>
                </a:lnTo>
                <a:moveTo>
                  <a:pt x="0" y="1141"/>
                </a:moveTo>
                <a:lnTo>
                  <a:pt x="2472" y="1141"/>
                </a:lnTo>
                <a:moveTo>
                  <a:pt x="0" y="978"/>
                </a:moveTo>
                <a:lnTo>
                  <a:pt x="2472" y="978"/>
                </a:lnTo>
                <a:moveTo>
                  <a:pt x="0" y="815"/>
                </a:moveTo>
                <a:lnTo>
                  <a:pt x="2472" y="815"/>
                </a:lnTo>
                <a:moveTo>
                  <a:pt x="0" y="652"/>
                </a:moveTo>
                <a:lnTo>
                  <a:pt x="2472" y="652"/>
                </a:lnTo>
                <a:moveTo>
                  <a:pt x="0" y="489"/>
                </a:moveTo>
                <a:lnTo>
                  <a:pt x="2472" y="489"/>
                </a:lnTo>
                <a:moveTo>
                  <a:pt x="0" y="326"/>
                </a:moveTo>
                <a:lnTo>
                  <a:pt x="2472" y="326"/>
                </a:lnTo>
                <a:moveTo>
                  <a:pt x="0" y="163"/>
                </a:moveTo>
                <a:lnTo>
                  <a:pt x="2472" y="163"/>
                </a:lnTo>
                <a:moveTo>
                  <a:pt x="0" y="0"/>
                </a:moveTo>
                <a:lnTo>
                  <a:pt x="2472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2D2122C-7206-E668-4F24-BFF73D68D9B4}"/>
              </a:ext>
            </a:extLst>
          </p:cNvPr>
          <p:cNvSpPr>
            <a:spLocks noEditPoints="1"/>
          </p:cNvSpPr>
          <p:nvPr/>
        </p:nvSpPr>
        <p:spPr bwMode="auto">
          <a:xfrm>
            <a:off x="6400551" y="2430780"/>
            <a:ext cx="4499327" cy="3166217"/>
          </a:xfrm>
          <a:custGeom>
            <a:avLst/>
            <a:gdLst>
              <a:gd name="T0" fmla="*/ 0 w 2119"/>
              <a:gd name="T1" fmla="*/ 0 h 1468"/>
              <a:gd name="T2" fmla="*/ 0 w 2119"/>
              <a:gd name="T3" fmla="*/ 1468 h 1468"/>
              <a:gd name="T4" fmla="*/ 353 w 2119"/>
              <a:gd name="T5" fmla="*/ 0 h 1468"/>
              <a:gd name="T6" fmla="*/ 353 w 2119"/>
              <a:gd name="T7" fmla="*/ 1468 h 1468"/>
              <a:gd name="T8" fmla="*/ 706 w 2119"/>
              <a:gd name="T9" fmla="*/ 0 h 1468"/>
              <a:gd name="T10" fmla="*/ 706 w 2119"/>
              <a:gd name="T11" fmla="*/ 1468 h 1468"/>
              <a:gd name="T12" fmla="*/ 1060 w 2119"/>
              <a:gd name="T13" fmla="*/ 0 h 1468"/>
              <a:gd name="T14" fmla="*/ 1060 w 2119"/>
              <a:gd name="T15" fmla="*/ 1468 h 1468"/>
              <a:gd name="T16" fmla="*/ 1412 w 2119"/>
              <a:gd name="T17" fmla="*/ 0 h 1468"/>
              <a:gd name="T18" fmla="*/ 1412 w 2119"/>
              <a:gd name="T19" fmla="*/ 1468 h 1468"/>
              <a:gd name="T20" fmla="*/ 1765 w 2119"/>
              <a:gd name="T21" fmla="*/ 0 h 1468"/>
              <a:gd name="T22" fmla="*/ 1765 w 2119"/>
              <a:gd name="T23" fmla="*/ 1468 h 1468"/>
              <a:gd name="T24" fmla="*/ 2119 w 2119"/>
              <a:gd name="T25" fmla="*/ 0 h 1468"/>
              <a:gd name="T26" fmla="*/ 2119 w 2119"/>
              <a:gd name="T27" fmla="*/ 1468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9" h="1468">
                <a:moveTo>
                  <a:pt x="0" y="0"/>
                </a:moveTo>
                <a:lnTo>
                  <a:pt x="0" y="1468"/>
                </a:lnTo>
                <a:moveTo>
                  <a:pt x="353" y="0"/>
                </a:moveTo>
                <a:lnTo>
                  <a:pt x="353" y="1468"/>
                </a:lnTo>
                <a:moveTo>
                  <a:pt x="706" y="0"/>
                </a:moveTo>
                <a:lnTo>
                  <a:pt x="706" y="1468"/>
                </a:lnTo>
                <a:moveTo>
                  <a:pt x="1060" y="0"/>
                </a:moveTo>
                <a:lnTo>
                  <a:pt x="1060" y="1468"/>
                </a:lnTo>
                <a:moveTo>
                  <a:pt x="1412" y="0"/>
                </a:moveTo>
                <a:lnTo>
                  <a:pt x="1412" y="1468"/>
                </a:lnTo>
                <a:moveTo>
                  <a:pt x="1765" y="0"/>
                </a:moveTo>
                <a:lnTo>
                  <a:pt x="1765" y="1468"/>
                </a:lnTo>
                <a:moveTo>
                  <a:pt x="2119" y="0"/>
                </a:moveTo>
                <a:lnTo>
                  <a:pt x="2119" y="1468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EB1F6790-59BA-901E-CFFC-081620D6B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2755" y="5608639"/>
            <a:ext cx="5248860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6562A6E7-DDB5-5C6B-ED3F-2CC85940D4D4}"/>
              </a:ext>
            </a:extLst>
          </p:cNvPr>
          <p:cNvCxnSpPr>
            <a:stCxn id="7" idx="0"/>
            <a:endCxn id="7" idx="1"/>
          </p:cNvCxnSpPr>
          <p:nvPr/>
        </p:nvCxnSpPr>
        <p:spPr>
          <a:xfrm>
            <a:off x="5642755" y="5608639"/>
            <a:ext cx="5248860" cy="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51957621-A9F9-3719-65A0-B6B0276A2BB2}"/>
              </a:ext>
            </a:extLst>
          </p:cNvPr>
          <p:cNvSpPr/>
          <p:nvPr/>
        </p:nvSpPr>
        <p:spPr>
          <a:xfrm flipV="1">
            <a:off x="5654809" y="5552268"/>
            <a:ext cx="2644075" cy="45719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3C2042-214D-FE84-71A6-35C0A1227045}"/>
              </a:ext>
            </a:extLst>
          </p:cNvPr>
          <p:cNvSpPr/>
          <p:nvPr/>
        </p:nvSpPr>
        <p:spPr>
          <a:xfrm>
            <a:off x="5642755" y="2438399"/>
            <a:ext cx="5258814" cy="317563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Freihandform: Form 56">
            <a:extLst>
              <a:ext uri="{FF2B5EF4-FFF2-40B4-BE49-F238E27FC236}">
                <a16:creationId xmlns:a16="http://schemas.microsoft.com/office/drawing/2014/main" id="{6D2337B1-ED37-19DE-7A6E-FDEC5B2DAFD6}"/>
              </a:ext>
            </a:extLst>
          </p:cNvPr>
          <p:cNvSpPr/>
          <p:nvPr/>
        </p:nvSpPr>
        <p:spPr>
          <a:xfrm>
            <a:off x="11893696" y="3051990"/>
            <a:ext cx="61940" cy="2552522"/>
          </a:xfrm>
          <a:custGeom>
            <a:avLst/>
            <a:gdLst>
              <a:gd name="connsiteX0" fmla="*/ 0 w 251460"/>
              <a:gd name="connsiteY0" fmla="*/ 558800 h 558800"/>
              <a:gd name="connsiteX1" fmla="*/ 0 w 251460"/>
              <a:gd name="connsiteY1" fmla="*/ 114300 h 558800"/>
              <a:gd name="connsiteX2" fmla="*/ 251460 w 251460"/>
              <a:gd name="connsiteY2" fmla="*/ 0 h 558800"/>
              <a:gd name="connsiteX3" fmla="*/ 251460 w 251460"/>
              <a:gd name="connsiteY3" fmla="*/ 548640 h 558800"/>
              <a:gd name="connsiteX4" fmla="*/ 0 w 251460"/>
              <a:gd name="connsiteY4" fmla="*/ 558800 h 558800"/>
              <a:gd name="connsiteX0" fmla="*/ 0 w 251460"/>
              <a:gd name="connsiteY0" fmla="*/ 543560 h 548640"/>
              <a:gd name="connsiteX1" fmla="*/ 0 w 251460"/>
              <a:gd name="connsiteY1" fmla="*/ 114300 h 548640"/>
              <a:gd name="connsiteX2" fmla="*/ 251460 w 251460"/>
              <a:gd name="connsiteY2" fmla="*/ 0 h 548640"/>
              <a:gd name="connsiteX3" fmla="*/ 251460 w 251460"/>
              <a:gd name="connsiteY3" fmla="*/ 548640 h 548640"/>
              <a:gd name="connsiteX4" fmla="*/ 0 w 251460"/>
              <a:gd name="connsiteY4" fmla="*/ 543560 h 548640"/>
              <a:gd name="connsiteX0" fmla="*/ 0 w 253366"/>
              <a:gd name="connsiteY0" fmla="*/ 543560 h 543560"/>
              <a:gd name="connsiteX1" fmla="*/ 0 w 253366"/>
              <a:gd name="connsiteY1" fmla="*/ 114300 h 543560"/>
              <a:gd name="connsiteX2" fmla="*/ 251460 w 253366"/>
              <a:gd name="connsiteY2" fmla="*/ 0 h 543560"/>
              <a:gd name="connsiteX3" fmla="*/ 253366 w 253366"/>
              <a:gd name="connsiteY3" fmla="*/ 543029 h 543560"/>
              <a:gd name="connsiteX4" fmla="*/ 0 w 253366"/>
              <a:gd name="connsiteY4" fmla="*/ 543560 h 54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6" h="543560">
                <a:moveTo>
                  <a:pt x="0" y="543560"/>
                </a:moveTo>
                <a:lnTo>
                  <a:pt x="0" y="114300"/>
                </a:lnTo>
                <a:lnTo>
                  <a:pt x="251460" y="0"/>
                </a:lnTo>
                <a:cubicBezTo>
                  <a:pt x="252095" y="181010"/>
                  <a:pt x="252731" y="362019"/>
                  <a:pt x="253366" y="543029"/>
                </a:cubicBezTo>
                <a:lnTo>
                  <a:pt x="0" y="543560"/>
                </a:lnTo>
                <a:close/>
              </a:path>
            </a:pathLst>
          </a:custGeom>
          <a:solidFill>
            <a:srgbClr val="D2A000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DE" sz="1600" kern="0" dirty="0">
              <a:solidFill>
                <a:prstClr val="black"/>
              </a:solidFill>
              <a:latin typeface="Barlow Condensed" panose="00000506000000000000" pitchFamily="2" charset="0"/>
              <a:cs typeface="Arial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B515EE3-6DB2-EDB3-DE25-9A2BBE6D99D5}"/>
              </a:ext>
            </a:extLst>
          </p:cNvPr>
          <p:cNvSpPr txBox="1"/>
          <p:nvPr/>
        </p:nvSpPr>
        <p:spPr>
          <a:xfrm rot="16200000">
            <a:off x="11525337" y="3106374"/>
            <a:ext cx="36486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de-DE" sz="1600" dirty="0">
                <a:latin typeface="Barlow Condensed" panose="00000506000000000000" pitchFamily="2" charset="0"/>
              </a:rPr>
              <a:t>Öl</a:t>
            </a:r>
            <a:endParaRPr lang="de-DE" sz="16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55BBE4F5-7AEA-06C8-9075-A8FF6775692A}"/>
              </a:ext>
            </a:extLst>
          </p:cNvPr>
          <p:cNvSpPr txBox="1"/>
          <p:nvPr/>
        </p:nvSpPr>
        <p:spPr>
          <a:xfrm>
            <a:off x="5779522" y="2509986"/>
            <a:ext cx="914400" cy="54284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  <a:latin typeface="Barlow Condensed" panose="00000506000000000000" pitchFamily="2" charset="0"/>
              </a:rPr>
              <a:t>heute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650EE81-8D0B-D2F5-B93B-8A09A5664DD6}"/>
              </a:ext>
            </a:extLst>
          </p:cNvPr>
          <p:cNvSpPr txBox="1"/>
          <p:nvPr/>
        </p:nvSpPr>
        <p:spPr>
          <a:xfrm rot="16200000">
            <a:off x="6404747" y="4816899"/>
            <a:ext cx="670575" cy="50270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3F738D"/>
              </a:buClr>
              <a:buSzPct val="120000"/>
            </a:pPr>
            <a:r>
              <a:rPr lang="de-DE" sz="1600" dirty="0">
                <a:latin typeface="Barlow Condensed" panose="00000506000000000000" pitchFamily="2" charset="0"/>
              </a:rPr>
              <a:t>Wind </a:t>
            </a:r>
            <a:br>
              <a:rPr lang="de-DE" sz="1600" dirty="0">
                <a:latin typeface="Barlow Condensed" panose="00000506000000000000" pitchFamily="2" charset="0"/>
              </a:rPr>
            </a:br>
            <a:r>
              <a:rPr lang="de-DE" sz="1600" dirty="0">
                <a:latin typeface="Barlow Condensed" panose="00000506000000000000" pitchFamily="2" charset="0"/>
              </a:rPr>
              <a:t>und PV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909060F-ADFE-E7D5-156C-7E8E17ACA9F9}"/>
              </a:ext>
            </a:extLst>
          </p:cNvPr>
          <p:cNvSpPr txBox="1"/>
          <p:nvPr/>
        </p:nvSpPr>
        <p:spPr>
          <a:xfrm rot="16200000">
            <a:off x="8171011" y="4633532"/>
            <a:ext cx="1213677" cy="29751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3F738D"/>
              </a:buClr>
              <a:buSzPct val="120000"/>
            </a:pPr>
            <a:r>
              <a:rPr lang="de-DE" sz="1600" dirty="0">
                <a:latin typeface="Barlow Condensed" panose="00000506000000000000" pitchFamily="2" charset="0"/>
              </a:rPr>
              <a:t>Braunkohle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0457A3D-0247-BA49-385B-83633D00E9D4}"/>
              </a:ext>
            </a:extLst>
          </p:cNvPr>
          <p:cNvSpPr txBox="1"/>
          <p:nvPr/>
        </p:nvSpPr>
        <p:spPr>
          <a:xfrm rot="16200000">
            <a:off x="9163289" y="4517655"/>
            <a:ext cx="968501" cy="33855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>
                <a:latin typeface="Barlow Condensed" panose="00000506000000000000" pitchFamily="2" charset="0"/>
              </a:rPr>
              <a:t>Steinkohle</a:t>
            </a:r>
            <a:endParaRPr lang="de-DE" sz="1600" dirty="0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B92AC6D8-01FF-A197-90A7-E29AC8AC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14" y="5661248"/>
            <a:ext cx="123236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E3DD7722-6058-E3C3-984B-86B3AB318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449" y="5661248"/>
            <a:ext cx="560938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10000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A9FFDB47-105E-3B6C-1CF8-600D4B66D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92" y="5661248"/>
            <a:ext cx="599184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20000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7A610FA1-1BD8-9CF3-1557-71487AC82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5534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30000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08AEBC05-48CA-D13B-BC96-932364DD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701" y="5661248"/>
            <a:ext cx="603434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40000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2" name="Rectangle 26">
            <a:extLst>
              <a:ext uri="{FF2B5EF4-FFF2-40B4-BE49-F238E27FC236}">
                <a16:creationId xmlns:a16="http://schemas.microsoft.com/office/drawing/2014/main" id="{58590E5C-BD85-0C42-DB04-D0AA28B10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745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50000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B4E1E248-7B03-86A5-B1A6-C36AFC0E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787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60000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4" name="Rectangle 28">
            <a:extLst>
              <a:ext uri="{FF2B5EF4-FFF2-40B4-BE49-F238E27FC236}">
                <a16:creationId xmlns:a16="http://schemas.microsoft.com/office/drawing/2014/main" id="{0FA2786A-C5E3-43AC-E951-57CD8607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830" y="5661248"/>
            <a:ext cx="590685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70000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BB8A329-6FFF-67B3-F095-650A695304E0}"/>
              </a:ext>
            </a:extLst>
          </p:cNvPr>
          <p:cNvGrpSpPr/>
          <p:nvPr/>
        </p:nvGrpSpPr>
        <p:grpSpPr>
          <a:xfrm>
            <a:off x="4987750" y="2326212"/>
            <a:ext cx="568940" cy="3901541"/>
            <a:chOff x="5320802" y="2326212"/>
            <a:chExt cx="568940" cy="3901541"/>
          </a:xfrm>
        </p:grpSpPr>
        <p:sp>
          <p:nvSpPr>
            <p:cNvPr id="87" name="Rectangle 11">
              <a:extLst>
                <a:ext uri="{FF2B5EF4-FFF2-40B4-BE49-F238E27FC236}">
                  <a16:creationId xmlns:a16="http://schemas.microsoft.com/office/drawing/2014/main" id="{19399D4B-43AD-2BD5-0FE8-C32363D9F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589" y="5475931"/>
              <a:ext cx="123153" cy="75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88" name="Rectangle 12">
              <a:extLst>
                <a:ext uri="{FF2B5EF4-FFF2-40B4-BE49-F238E27FC236}">
                  <a16:creationId xmlns:a16="http://schemas.microsoft.com/office/drawing/2014/main" id="{6C419937-4DF4-1F66-C7AD-6E96D0C28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4707787"/>
              <a:ext cx="144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10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64D1CFDE-3D62-8A6D-C13F-E1874A7C3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3907462"/>
              <a:ext cx="1731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20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E8C3D1A9-7A24-D388-4C8E-0812E19BA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3116835"/>
              <a:ext cx="1747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30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C1726345-145A-4F48-ADC2-D408BF041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2326212"/>
              <a:ext cx="1763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40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F58359A4-C307-BB47-67C4-C3BADC46C0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24137" y="3537807"/>
              <a:ext cx="16703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Strompreis in ct/kWh</a:t>
              </a:r>
              <a:endParaRPr lang="de-DE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D68B626-F3AE-5200-3C78-13EA9C6AF87D}"/>
              </a:ext>
            </a:extLst>
          </p:cNvPr>
          <p:cNvGrpSpPr/>
          <p:nvPr/>
        </p:nvGrpSpPr>
        <p:grpSpPr>
          <a:xfrm>
            <a:off x="8283444" y="5096255"/>
            <a:ext cx="1822376" cy="512631"/>
            <a:chOff x="8007518" y="5096255"/>
            <a:chExt cx="1117340" cy="512631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85D12DFA-B082-346F-5F82-C354C4C753AB}"/>
                </a:ext>
              </a:extLst>
            </p:cNvPr>
            <p:cNvSpPr/>
            <p:nvPr/>
          </p:nvSpPr>
          <p:spPr>
            <a:xfrm>
              <a:off x="8007518" y="5424320"/>
              <a:ext cx="592457" cy="178955"/>
            </a:xfrm>
            <a:custGeom>
              <a:avLst/>
              <a:gdLst>
                <a:gd name="connsiteX0" fmla="*/ 0 w 447675"/>
                <a:gd name="connsiteY0" fmla="*/ 17145 h 470535"/>
                <a:gd name="connsiteX1" fmla="*/ 447675 w 447675"/>
                <a:gd name="connsiteY1" fmla="*/ 0 h 470535"/>
                <a:gd name="connsiteX2" fmla="*/ 447675 w 447675"/>
                <a:gd name="connsiteY2" fmla="*/ 66675 h 470535"/>
                <a:gd name="connsiteX3" fmla="*/ 30480 w 447675"/>
                <a:gd name="connsiteY3" fmla="*/ 470535 h 470535"/>
                <a:gd name="connsiteX4" fmla="*/ 0 w 447675"/>
                <a:gd name="connsiteY4" fmla="*/ 17145 h 470535"/>
                <a:gd name="connsiteX0" fmla="*/ 0 w 447675"/>
                <a:gd name="connsiteY0" fmla="*/ 17145 h 66675"/>
                <a:gd name="connsiteX1" fmla="*/ 447675 w 447675"/>
                <a:gd name="connsiteY1" fmla="*/ 0 h 66675"/>
                <a:gd name="connsiteX2" fmla="*/ 447675 w 447675"/>
                <a:gd name="connsiteY2" fmla="*/ 66675 h 66675"/>
                <a:gd name="connsiteX3" fmla="*/ 0 w 447675"/>
                <a:gd name="connsiteY3" fmla="*/ 62865 h 66675"/>
                <a:gd name="connsiteX4" fmla="*/ 0 w 447675"/>
                <a:gd name="connsiteY4" fmla="*/ 17145 h 66675"/>
                <a:gd name="connsiteX0" fmla="*/ 0 w 449581"/>
                <a:gd name="connsiteY0" fmla="*/ 17145 h 62865"/>
                <a:gd name="connsiteX1" fmla="*/ 447675 w 449581"/>
                <a:gd name="connsiteY1" fmla="*/ 0 h 62865"/>
                <a:gd name="connsiteX2" fmla="*/ 449581 w 449581"/>
                <a:gd name="connsiteY2" fmla="*/ 58570 h 62865"/>
                <a:gd name="connsiteX3" fmla="*/ 0 w 449581"/>
                <a:gd name="connsiteY3" fmla="*/ 62865 h 62865"/>
                <a:gd name="connsiteX4" fmla="*/ 0 w 449581"/>
                <a:gd name="connsiteY4" fmla="*/ 17145 h 62865"/>
                <a:gd name="connsiteX0" fmla="*/ 0 w 449581"/>
                <a:gd name="connsiteY0" fmla="*/ 17145 h 59748"/>
                <a:gd name="connsiteX1" fmla="*/ 447675 w 449581"/>
                <a:gd name="connsiteY1" fmla="*/ 0 h 59748"/>
                <a:gd name="connsiteX2" fmla="*/ 449581 w 449581"/>
                <a:gd name="connsiteY2" fmla="*/ 58570 h 59748"/>
                <a:gd name="connsiteX3" fmla="*/ 7625 w 449581"/>
                <a:gd name="connsiteY3" fmla="*/ 59748 h 59748"/>
                <a:gd name="connsiteX4" fmla="*/ 0 w 449581"/>
                <a:gd name="connsiteY4" fmla="*/ 17145 h 59748"/>
                <a:gd name="csX0" fmla="*/ 0 w 449581"/>
                <a:gd name="csY0" fmla="*/ 17145 h 59748"/>
                <a:gd name="csX1" fmla="*/ 447675 w 449581"/>
                <a:gd name="csY1" fmla="*/ 0 h 59748"/>
                <a:gd name="csX2" fmla="*/ 449581 w 449581"/>
                <a:gd name="csY2" fmla="*/ 58570 h 59748"/>
                <a:gd name="csX3" fmla="*/ 2386 w 449581"/>
                <a:gd name="csY3" fmla="*/ 59748 h 59748"/>
                <a:gd name="csX4" fmla="*/ 0 w 449581"/>
                <a:gd name="csY4" fmla="*/ 17145 h 59748"/>
                <a:gd name="csX0" fmla="*/ 4600 w 447195"/>
                <a:gd name="csY0" fmla="*/ 18392 h 59748"/>
                <a:gd name="csX1" fmla="*/ 445289 w 447195"/>
                <a:gd name="csY1" fmla="*/ 0 h 59748"/>
                <a:gd name="csX2" fmla="*/ 447195 w 447195"/>
                <a:gd name="csY2" fmla="*/ 58570 h 59748"/>
                <a:gd name="csX3" fmla="*/ 0 w 447195"/>
                <a:gd name="csY3" fmla="*/ 59748 h 59748"/>
                <a:gd name="csX4" fmla="*/ 4600 w 447195"/>
                <a:gd name="csY4" fmla="*/ 18392 h 59748"/>
                <a:gd name="csX0" fmla="*/ 0 w 442595"/>
                <a:gd name="csY0" fmla="*/ 18392 h 59125"/>
                <a:gd name="csX1" fmla="*/ 440689 w 442595"/>
                <a:gd name="csY1" fmla="*/ 0 h 59125"/>
                <a:gd name="csX2" fmla="*/ 442595 w 442595"/>
                <a:gd name="csY2" fmla="*/ 58570 h 59125"/>
                <a:gd name="csX3" fmla="*/ 1513 w 442595"/>
                <a:gd name="csY3" fmla="*/ 59125 h 59125"/>
                <a:gd name="csX4" fmla="*/ 0 w 442595"/>
                <a:gd name="csY4" fmla="*/ 18392 h 59125"/>
                <a:gd name="csX0" fmla="*/ 355 w 442950"/>
                <a:gd name="csY0" fmla="*/ 18392 h 58570"/>
                <a:gd name="csX1" fmla="*/ 441044 w 442950"/>
                <a:gd name="csY1" fmla="*/ 0 h 58570"/>
                <a:gd name="csX2" fmla="*/ 442950 w 442950"/>
                <a:gd name="csY2" fmla="*/ 58570 h 58570"/>
                <a:gd name="csX3" fmla="*/ 122 w 442950"/>
                <a:gd name="csY3" fmla="*/ 58502 h 58570"/>
                <a:gd name="csX4" fmla="*/ 355 w 442950"/>
                <a:gd name="csY4" fmla="*/ 18392 h 585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42950" h="58570">
                  <a:moveTo>
                    <a:pt x="355" y="18392"/>
                  </a:moveTo>
                  <a:lnTo>
                    <a:pt x="441044" y="0"/>
                  </a:lnTo>
                  <a:cubicBezTo>
                    <a:pt x="441679" y="19523"/>
                    <a:pt x="442315" y="39047"/>
                    <a:pt x="442950" y="58570"/>
                  </a:cubicBezTo>
                  <a:lnTo>
                    <a:pt x="122" y="58502"/>
                  </a:lnTo>
                  <a:cubicBezTo>
                    <a:pt x="-382" y="44924"/>
                    <a:pt x="859" y="31970"/>
                    <a:pt x="355" y="18392"/>
                  </a:cubicBezTo>
                  <a:close/>
                </a:path>
              </a:pathLst>
            </a:custGeom>
            <a:solidFill>
              <a:srgbClr val="EEECE1">
                <a:lumMod val="25000"/>
              </a:srgbClr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sz="1600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5332CEB-B7AA-E142-B047-2F21C57D48B8}"/>
                </a:ext>
              </a:extLst>
            </p:cNvPr>
            <p:cNvSpPr/>
            <p:nvPr/>
          </p:nvSpPr>
          <p:spPr>
            <a:xfrm>
              <a:off x="8597424" y="5096255"/>
              <a:ext cx="527434" cy="512631"/>
            </a:xfrm>
            <a:custGeom>
              <a:avLst/>
              <a:gdLst>
                <a:gd name="connsiteX0" fmla="*/ 0 w 394335"/>
                <a:gd name="connsiteY0" fmla="*/ 173355 h 173355"/>
                <a:gd name="connsiteX1" fmla="*/ 0 w 394335"/>
                <a:gd name="connsiteY1" fmla="*/ 55245 h 173355"/>
                <a:gd name="connsiteX2" fmla="*/ 394335 w 394335"/>
                <a:gd name="connsiteY2" fmla="*/ 0 h 173355"/>
                <a:gd name="connsiteX3" fmla="*/ 394335 w 394335"/>
                <a:gd name="connsiteY3" fmla="*/ 167640 h 173355"/>
                <a:gd name="connsiteX4" fmla="*/ 0 w 394335"/>
                <a:gd name="connsiteY4" fmla="*/ 173355 h 173355"/>
                <a:gd name="connsiteX0" fmla="*/ 0 w 394335"/>
                <a:gd name="connsiteY0" fmla="*/ 173355 h 175260"/>
                <a:gd name="connsiteX1" fmla="*/ 0 w 394335"/>
                <a:gd name="connsiteY1" fmla="*/ 55245 h 175260"/>
                <a:gd name="connsiteX2" fmla="*/ 394335 w 394335"/>
                <a:gd name="connsiteY2" fmla="*/ 0 h 175260"/>
                <a:gd name="connsiteX3" fmla="*/ 386715 w 394335"/>
                <a:gd name="connsiteY3" fmla="*/ 175260 h 175260"/>
                <a:gd name="connsiteX4" fmla="*/ 0 w 394335"/>
                <a:gd name="connsiteY4" fmla="*/ 173355 h 175260"/>
                <a:gd name="connsiteX0" fmla="*/ 0 w 394335"/>
                <a:gd name="connsiteY0" fmla="*/ 173355 h 180871"/>
                <a:gd name="connsiteX1" fmla="*/ 0 w 394335"/>
                <a:gd name="connsiteY1" fmla="*/ 55245 h 180871"/>
                <a:gd name="connsiteX2" fmla="*/ 394335 w 394335"/>
                <a:gd name="connsiteY2" fmla="*/ 0 h 180871"/>
                <a:gd name="connsiteX3" fmla="*/ 388621 w 394335"/>
                <a:gd name="connsiteY3" fmla="*/ 180871 h 180871"/>
                <a:gd name="connsiteX4" fmla="*/ 0 w 394335"/>
                <a:gd name="connsiteY4" fmla="*/ 173355 h 180871"/>
                <a:gd name="connsiteX0" fmla="*/ 0 w 394335"/>
                <a:gd name="connsiteY0" fmla="*/ 173355 h 173355"/>
                <a:gd name="connsiteX1" fmla="*/ 0 w 394335"/>
                <a:gd name="connsiteY1" fmla="*/ 55245 h 173355"/>
                <a:gd name="connsiteX2" fmla="*/ 394335 w 394335"/>
                <a:gd name="connsiteY2" fmla="*/ 0 h 173355"/>
                <a:gd name="connsiteX3" fmla="*/ 386715 w 394335"/>
                <a:gd name="connsiteY3" fmla="*/ 170895 h 173355"/>
                <a:gd name="connsiteX4" fmla="*/ 0 w 394335"/>
                <a:gd name="connsiteY4" fmla="*/ 173355 h 173355"/>
                <a:gd name="connsiteX0" fmla="*/ 0 w 394335"/>
                <a:gd name="connsiteY0" fmla="*/ 170861 h 170895"/>
                <a:gd name="connsiteX1" fmla="*/ 0 w 394335"/>
                <a:gd name="connsiteY1" fmla="*/ 55245 h 170895"/>
                <a:gd name="connsiteX2" fmla="*/ 394335 w 394335"/>
                <a:gd name="connsiteY2" fmla="*/ 0 h 170895"/>
                <a:gd name="connsiteX3" fmla="*/ 386715 w 394335"/>
                <a:gd name="connsiteY3" fmla="*/ 170895 h 170895"/>
                <a:gd name="connsiteX4" fmla="*/ 0 w 394335"/>
                <a:gd name="connsiteY4" fmla="*/ 170861 h 170895"/>
                <a:gd name="csX0" fmla="*/ 0 w 394335"/>
                <a:gd name="csY0" fmla="*/ 170861 h 170895"/>
                <a:gd name="csX1" fmla="*/ 0 w 394335"/>
                <a:gd name="csY1" fmla="*/ 55245 h 170895"/>
                <a:gd name="csX2" fmla="*/ 394335 w 394335"/>
                <a:gd name="csY2" fmla="*/ 0 h 170895"/>
                <a:gd name="csX3" fmla="*/ 391081 w 394335"/>
                <a:gd name="csY3" fmla="*/ 170895 h 170895"/>
                <a:gd name="csX4" fmla="*/ 0 w 394335"/>
                <a:gd name="csY4" fmla="*/ 170861 h 170895"/>
                <a:gd name="csX0" fmla="*/ 0 w 392588"/>
                <a:gd name="csY0" fmla="*/ 170238 h 170272"/>
                <a:gd name="csX1" fmla="*/ 0 w 392588"/>
                <a:gd name="csY1" fmla="*/ 54622 h 170272"/>
                <a:gd name="csX2" fmla="*/ 392588 w 392588"/>
                <a:gd name="csY2" fmla="*/ 0 h 170272"/>
                <a:gd name="csX3" fmla="*/ 391081 w 392588"/>
                <a:gd name="csY3" fmla="*/ 170272 h 170272"/>
                <a:gd name="csX4" fmla="*/ 0 w 392588"/>
                <a:gd name="csY4" fmla="*/ 170238 h 170272"/>
                <a:gd name="csX0" fmla="*/ 0 w 394335"/>
                <a:gd name="csY0" fmla="*/ 167744 h 167778"/>
                <a:gd name="csX1" fmla="*/ 0 w 394335"/>
                <a:gd name="csY1" fmla="*/ 52128 h 167778"/>
                <a:gd name="csX2" fmla="*/ 394335 w 394335"/>
                <a:gd name="csY2" fmla="*/ 0 h 167778"/>
                <a:gd name="csX3" fmla="*/ 391081 w 394335"/>
                <a:gd name="csY3" fmla="*/ 167778 h 167778"/>
                <a:gd name="csX4" fmla="*/ 0 w 394335"/>
                <a:gd name="csY4" fmla="*/ 167744 h 167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4335" h="167778">
                  <a:moveTo>
                    <a:pt x="0" y="167744"/>
                  </a:moveTo>
                  <a:lnTo>
                    <a:pt x="0" y="52128"/>
                  </a:lnTo>
                  <a:lnTo>
                    <a:pt x="394335" y="0"/>
                  </a:lnTo>
                  <a:cubicBezTo>
                    <a:pt x="393250" y="56965"/>
                    <a:pt x="392166" y="110813"/>
                    <a:pt x="391081" y="167778"/>
                  </a:cubicBezTo>
                  <a:lnTo>
                    <a:pt x="0" y="167744"/>
                  </a:lnTo>
                  <a:close/>
                </a:path>
              </a:pathLst>
            </a:custGeom>
            <a:solidFill>
              <a:srgbClr val="EEECE1">
                <a:lumMod val="10000"/>
              </a:srgbClr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sz="1600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14DC51F-D9AB-7DA9-F7A8-287EE6FC6FE9}"/>
              </a:ext>
            </a:extLst>
          </p:cNvPr>
          <p:cNvGrpSpPr/>
          <p:nvPr/>
        </p:nvGrpSpPr>
        <p:grpSpPr>
          <a:xfrm>
            <a:off x="10102626" y="3943806"/>
            <a:ext cx="1817583" cy="1660798"/>
            <a:chOff x="8013960" y="3951721"/>
            <a:chExt cx="1265348" cy="1660798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ACD832-5198-0D45-A6E3-2505CB032934}"/>
                </a:ext>
              </a:extLst>
            </p:cNvPr>
            <p:cNvSpPr/>
            <p:nvPr/>
          </p:nvSpPr>
          <p:spPr>
            <a:xfrm>
              <a:off x="8013960" y="4487210"/>
              <a:ext cx="900290" cy="1125307"/>
            </a:xfrm>
            <a:custGeom>
              <a:avLst/>
              <a:gdLst>
                <a:gd name="connsiteX0" fmla="*/ 7620 w 680720"/>
                <a:gd name="connsiteY0" fmla="*/ 373380 h 373380"/>
                <a:gd name="connsiteX1" fmla="*/ 0 w 680720"/>
                <a:gd name="connsiteY1" fmla="*/ 88900 h 373380"/>
                <a:gd name="connsiteX2" fmla="*/ 680720 w 680720"/>
                <a:gd name="connsiteY2" fmla="*/ 0 h 373380"/>
                <a:gd name="connsiteX3" fmla="*/ 680720 w 680720"/>
                <a:gd name="connsiteY3" fmla="*/ 368300 h 373380"/>
                <a:gd name="connsiteX4" fmla="*/ 7620 w 680720"/>
                <a:gd name="connsiteY4" fmla="*/ 373380 h 373380"/>
                <a:gd name="connsiteX0" fmla="*/ 7620 w 680720"/>
                <a:gd name="connsiteY0" fmla="*/ 367145 h 368300"/>
                <a:gd name="connsiteX1" fmla="*/ 0 w 680720"/>
                <a:gd name="connsiteY1" fmla="*/ 88900 h 368300"/>
                <a:gd name="connsiteX2" fmla="*/ 680720 w 680720"/>
                <a:gd name="connsiteY2" fmla="*/ 0 h 368300"/>
                <a:gd name="connsiteX3" fmla="*/ 680720 w 680720"/>
                <a:gd name="connsiteY3" fmla="*/ 368300 h 368300"/>
                <a:gd name="connsiteX4" fmla="*/ 7620 w 680720"/>
                <a:gd name="connsiteY4" fmla="*/ 367145 h 368300"/>
                <a:gd name="csX0" fmla="*/ 0 w 673100"/>
                <a:gd name="csY0" fmla="*/ 367145 h 368300"/>
                <a:gd name="csX1" fmla="*/ 2295 w 673100"/>
                <a:gd name="csY1" fmla="*/ 87653 h 368300"/>
                <a:gd name="csX2" fmla="*/ 673100 w 673100"/>
                <a:gd name="csY2" fmla="*/ 0 h 368300"/>
                <a:gd name="csX3" fmla="*/ 673100 w 673100"/>
                <a:gd name="csY3" fmla="*/ 368300 h 368300"/>
                <a:gd name="csX4" fmla="*/ 0 w 673100"/>
                <a:gd name="csY4" fmla="*/ 367145 h 368300"/>
                <a:gd name="csX0" fmla="*/ 3654 w 676754"/>
                <a:gd name="csY0" fmla="*/ 367145 h 368300"/>
                <a:gd name="csX1" fmla="*/ 0 w 676754"/>
                <a:gd name="csY1" fmla="*/ 87653 h 368300"/>
                <a:gd name="csX2" fmla="*/ 676754 w 676754"/>
                <a:gd name="csY2" fmla="*/ 0 h 368300"/>
                <a:gd name="csX3" fmla="*/ 676754 w 676754"/>
                <a:gd name="csY3" fmla="*/ 368300 h 368300"/>
                <a:gd name="csX4" fmla="*/ 3654 w 676754"/>
                <a:gd name="csY4" fmla="*/ 367145 h 368300"/>
                <a:gd name="csX0" fmla="*/ 0 w 673100"/>
                <a:gd name="csY0" fmla="*/ 367145 h 368300"/>
                <a:gd name="csX1" fmla="*/ 312 w 673100"/>
                <a:gd name="csY1" fmla="*/ 87653 h 368300"/>
                <a:gd name="csX2" fmla="*/ 673100 w 673100"/>
                <a:gd name="csY2" fmla="*/ 0 h 368300"/>
                <a:gd name="csX3" fmla="*/ 673100 w 673100"/>
                <a:gd name="csY3" fmla="*/ 368300 h 368300"/>
                <a:gd name="csX4" fmla="*/ 0 w 673100"/>
                <a:gd name="csY4" fmla="*/ 367145 h 368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73100" h="368300">
                  <a:moveTo>
                    <a:pt x="0" y="367145"/>
                  </a:moveTo>
                  <a:lnTo>
                    <a:pt x="312" y="87653"/>
                  </a:lnTo>
                  <a:lnTo>
                    <a:pt x="673100" y="0"/>
                  </a:lnTo>
                  <a:lnTo>
                    <a:pt x="673100" y="368300"/>
                  </a:lnTo>
                  <a:lnTo>
                    <a:pt x="0" y="36714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6EC91C2-C638-BC1E-B825-8CD3E21EDB73}"/>
                </a:ext>
              </a:extLst>
            </p:cNvPr>
            <p:cNvSpPr/>
            <p:nvPr/>
          </p:nvSpPr>
          <p:spPr>
            <a:xfrm>
              <a:off x="8917648" y="3951721"/>
              <a:ext cx="338884" cy="1660798"/>
            </a:xfrm>
            <a:custGeom>
              <a:avLst/>
              <a:gdLst>
                <a:gd name="connsiteX0" fmla="*/ 0 w 251460"/>
                <a:gd name="connsiteY0" fmla="*/ 558800 h 558800"/>
                <a:gd name="connsiteX1" fmla="*/ 0 w 251460"/>
                <a:gd name="connsiteY1" fmla="*/ 114300 h 558800"/>
                <a:gd name="connsiteX2" fmla="*/ 251460 w 251460"/>
                <a:gd name="connsiteY2" fmla="*/ 0 h 558800"/>
                <a:gd name="connsiteX3" fmla="*/ 251460 w 251460"/>
                <a:gd name="connsiteY3" fmla="*/ 548640 h 558800"/>
                <a:gd name="connsiteX4" fmla="*/ 0 w 251460"/>
                <a:gd name="connsiteY4" fmla="*/ 558800 h 558800"/>
                <a:gd name="connsiteX0" fmla="*/ 0 w 251460"/>
                <a:gd name="connsiteY0" fmla="*/ 543560 h 548640"/>
                <a:gd name="connsiteX1" fmla="*/ 0 w 251460"/>
                <a:gd name="connsiteY1" fmla="*/ 114300 h 548640"/>
                <a:gd name="connsiteX2" fmla="*/ 251460 w 251460"/>
                <a:gd name="connsiteY2" fmla="*/ 0 h 548640"/>
                <a:gd name="connsiteX3" fmla="*/ 251460 w 251460"/>
                <a:gd name="connsiteY3" fmla="*/ 548640 h 548640"/>
                <a:gd name="connsiteX4" fmla="*/ 0 w 251460"/>
                <a:gd name="connsiteY4" fmla="*/ 543560 h 548640"/>
                <a:gd name="connsiteX0" fmla="*/ 0 w 253366"/>
                <a:gd name="connsiteY0" fmla="*/ 543560 h 543560"/>
                <a:gd name="connsiteX1" fmla="*/ 0 w 253366"/>
                <a:gd name="connsiteY1" fmla="*/ 114300 h 543560"/>
                <a:gd name="connsiteX2" fmla="*/ 251460 w 253366"/>
                <a:gd name="connsiteY2" fmla="*/ 0 h 543560"/>
                <a:gd name="connsiteX3" fmla="*/ 253366 w 253366"/>
                <a:gd name="connsiteY3" fmla="*/ 543029 h 543560"/>
                <a:gd name="connsiteX4" fmla="*/ 0 w 253366"/>
                <a:gd name="connsiteY4" fmla="*/ 543560 h 54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6" h="543560">
                  <a:moveTo>
                    <a:pt x="0" y="543560"/>
                  </a:moveTo>
                  <a:lnTo>
                    <a:pt x="0" y="114300"/>
                  </a:lnTo>
                  <a:lnTo>
                    <a:pt x="251460" y="0"/>
                  </a:lnTo>
                  <a:cubicBezTo>
                    <a:pt x="252095" y="181010"/>
                    <a:pt x="252731" y="362019"/>
                    <a:pt x="253366" y="543029"/>
                  </a:cubicBezTo>
                  <a:lnTo>
                    <a:pt x="0" y="54356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7F99B98-CC34-394A-5A63-9D5E65A217D4}"/>
                </a:ext>
              </a:extLst>
            </p:cNvPr>
            <p:cNvSpPr txBox="1"/>
            <p:nvPr/>
          </p:nvSpPr>
          <p:spPr>
            <a:xfrm rot="16200000">
              <a:off x="7792406" y="4707006"/>
              <a:ext cx="1417658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Barlow Condensed" panose="00000506000000000000" pitchFamily="2" charset="0"/>
                </a:rPr>
                <a:t>Erdgas GUD</a:t>
              </a:r>
              <a:endParaRPr lang="de-DE" sz="1600" dirty="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B9169BB-6956-7982-5103-BBA5F2F58E5C}"/>
                </a:ext>
              </a:extLst>
            </p:cNvPr>
            <p:cNvSpPr txBox="1"/>
            <p:nvPr/>
          </p:nvSpPr>
          <p:spPr>
            <a:xfrm rot="16200000">
              <a:off x="8405816" y="4667852"/>
              <a:ext cx="1417658" cy="32932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1600" dirty="0">
                  <a:latin typeface="Barlow Condensed" panose="00000506000000000000" pitchFamily="2" charset="0"/>
                </a:rPr>
                <a:t>Erdgas Gasturbine</a:t>
              </a:r>
              <a:endParaRPr lang="de-DE" sz="1600" dirty="0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C396011A-1F0D-690F-6B0F-65F576BC0A8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032104" y="-270190"/>
            <a:ext cx="4581525" cy="76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9AC1439-7B4C-F819-04C8-EA6B9D320136}"/>
              </a:ext>
            </a:extLst>
          </p:cNvPr>
          <p:cNvSpPr txBox="1"/>
          <p:nvPr/>
        </p:nvSpPr>
        <p:spPr bwMode="auto">
          <a:xfrm>
            <a:off x="675436" y="959015"/>
            <a:ext cx="11884485" cy="6417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„</a:t>
            </a:r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Merit</a:t>
            </a: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-Order“-Effekt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31361D7-388A-DC69-32E3-DFD7E14B5F2B}"/>
              </a:ext>
            </a:extLst>
          </p:cNvPr>
          <p:cNvSpPr txBox="1"/>
          <p:nvPr/>
        </p:nvSpPr>
        <p:spPr bwMode="auto">
          <a:xfrm>
            <a:off x="616497" y="2761907"/>
            <a:ext cx="3910251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Bei Stromüberschuss (mit viel Wind und PV) wird der Börsenstrom billig</a:t>
            </a:r>
          </a:p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de-DE" sz="2000" dirty="0">
              <a:latin typeface="Barlow Condensed" panose="00000506000000000000" pitchFamily="2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06A3F76-BF6D-AA2E-B659-2A411CD71F0D}"/>
              </a:ext>
            </a:extLst>
          </p:cNvPr>
          <p:cNvSpPr/>
          <p:nvPr/>
        </p:nvSpPr>
        <p:spPr>
          <a:xfrm>
            <a:off x="623059" y="2026042"/>
            <a:ext cx="4165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An der Strombörse zählen nur die aktuellen </a:t>
            </a:r>
            <a:br>
              <a:rPr lang="de-DE" sz="2000" dirty="0">
                <a:latin typeface="Barlow Condensed" panose="00000506000000000000" pitchFamily="2" charset="0"/>
              </a:rPr>
            </a:br>
            <a:r>
              <a:rPr lang="de-DE" sz="2000" dirty="0">
                <a:latin typeface="Barlow Condensed" panose="00000506000000000000" pitchFamily="2" charset="0"/>
              </a:rPr>
              <a:t>“Grenzkosten” der Stromerzeugung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AF90851E-6D3D-C8D3-6648-FF06622FE761}"/>
              </a:ext>
            </a:extLst>
          </p:cNvPr>
          <p:cNvGrpSpPr/>
          <p:nvPr/>
        </p:nvGrpSpPr>
        <p:grpSpPr>
          <a:xfrm>
            <a:off x="8649622" y="1260430"/>
            <a:ext cx="350318" cy="4362247"/>
            <a:chOff x="8982674" y="1260430"/>
            <a:chExt cx="350318" cy="4362247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49DD43C7-04BA-EE61-81D5-D99FD6BDBD31}"/>
                </a:ext>
              </a:extLst>
            </p:cNvPr>
            <p:cNvSpPr txBox="1"/>
            <p:nvPr/>
          </p:nvSpPr>
          <p:spPr>
            <a:xfrm rot="16200000">
              <a:off x="8694752" y="1548352"/>
              <a:ext cx="914400" cy="33855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de-DE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Verbrauch</a:t>
              </a:r>
            </a:p>
          </p:txBody>
        </p: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66BC0DC1-AFCE-50B4-E910-E44C8E755EAB}"/>
                </a:ext>
              </a:extLst>
            </p:cNvPr>
            <p:cNvCxnSpPr/>
            <p:nvPr/>
          </p:nvCxnSpPr>
          <p:spPr>
            <a:xfrm>
              <a:off x="9332992" y="1278920"/>
              <a:ext cx="0" cy="4343757"/>
            </a:xfrm>
            <a:prstGeom prst="line">
              <a:avLst/>
            </a:prstGeom>
            <a:ln w="22225">
              <a:solidFill>
                <a:srgbClr val="C0000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449D2EE2-A4B1-6B7B-9631-4BD8F7639C4C}"/>
              </a:ext>
            </a:extLst>
          </p:cNvPr>
          <p:cNvGrpSpPr/>
          <p:nvPr/>
        </p:nvGrpSpPr>
        <p:grpSpPr>
          <a:xfrm>
            <a:off x="5631227" y="5045883"/>
            <a:ext cx="3408135" cy="418713"/>
            <a:chOff x="5965853" y="4339233"/>
            <a:chExt cx="3408135" cy="418713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E7222020-E0AD-251D-D198-3536F1950EA4}"/>
                </a:ext>
              </a:extLst>
            </p:cNvPr>
            <p:cNvSpPr txBox="1"/>
            <p:nvPr/>
          </p:nvSpPr>
          <p:spPr>
            <a:xfrm>
              <a:off x="5965853" y="4339233"/>
              <a:ext cx="698491" cy="36840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de-DE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Preis</a:t>
              </a:r>
            </a:p>
          </p:txBody>
        </p:sp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A3E194EC-C151-5CC5-44F2-24980935C7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5853" y="4707635"/>
              <a:ext cx="3362415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tailEnd type="triangle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A4EFC98-9875-FE67-C65E-CD164230AFC0}"/>
                </a:ext>
              </a:extLst>
            </p:cNvPr>
            <p:cNvSpPr/>
            <p:nvPr/>
          </p:nvSpPr>
          <p:spPr>
            <a:xfrm>
              <a:off x="9273365" y="4657323"/>
              <a:ext cx="100623" cy="10062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E2F2272-6A52-8F55-8CEF-6AE1DE8B84C1}"/>
              </a:ext>
            </a:extLst>
          </p:cNvPr>
          <p:cNvSpPr txBox="1"/>
          <p:nvPr/>
        </p:nvSpPr>
        <p:spPr>
          <a:xfrm>
            <a:off x="5559954" y="1943538"/>
            <a:ext cx="2723490" cy="45785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2800" b="1" u="sng" dirty="0">
                <a:solidFill>
                  <a:schemeClr val="bg1">
                    <a:lumMod val="50000"/>
                  </a:schemeClr>
                </a:solidFill>
                <a:latin typeface="Barlow Condensed" panose="00000506000000000000" pitchFamily="2" charset="0"/>
              </a:rPr>
              <a:t>mit viel 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Barlow Condensed" panose="00000506000000000000" pitchFamily="2" charset="0"/>
              </a:rPr>
              <a:t>Wind und PV</a:t>
            </a:r>
          </a:p>
        </p:txBody>
      </p:sp>
    </p:spTree>
    <p:extLst>
      <p:ext uri="{BB962C8B-B14F-4D97-AF65-F5344CB8AC3E}">
        <p14:creationId xmlns:p14="http://schemas.microsoft.com/office/powerpoint/2010/main" val="32892160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2" grpId="0" animBg="1"/>
      <p:bldP spid="3" grpId="0" animBg="1"/>
      <p:bldP spid="7" grpId="0" animBg="1"/>
      <p:bldP spid="44" grpId="0" animBg="1"/>
      <p:bldP spid="4" grpId="0" animBg="1"/>
      <p:bldP spid="57" grpId="0" animBg="1"/>
      <p:bldP spid="58" grpId="0" animBg="1"/>
      <p:bldP spid="64" grpId="0" animBg="1"/>
      <p:bldP spid="46" grpId="0" animBg="1"/>
      <p:bldP spid="37" grpId="0" animBg="1"/>
      <p:bldP spid="38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48" grpId="0"/>
      <p:bldP spid="49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9CE8D-1D80-0A2A-42B2-257671E2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1F55607-6B23-050A-71C7-5EA4F9AF999E}"/>
              </a:ext>
            </a:extLst>
          </p:cNvPr>
          <p:cNvSpPr/>
          <p:nvPr/>
        </p:nvSpPr>
        <p:spPr>
          <a:xfrm>
            <a:off x="4727848" y="1930048"/>
            <a:ext cx="7299796" cy="469305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tangle 31">
            <a:extLst>
              <a:ext uri="{FF2B5EF4-FFF2-40B4-BE49-F238E27FC236}">
                <a16:creationId xmlns:a16="http://schemas.microsoft.com/office/drawing/2014/main" id="{7359257D-54C3-161E-5294-DCE47991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732" y="5949280"/>
            <a:ext cx="3416625" cy="55694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>
              <a:buClr>
                <a:srgbClr val="3F738D"/>
              </a:buClr>
              <a:buSzPct val="12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</a:rPr>
              <a:t>Stromangebot in MW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</a:rPr>
              <a:t>el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8172771-AE0B-BE92-B710-1E45FE8E2D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032104" y="-270190"/>
            <a:ext cx="4581525" cy="76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BFEECC72-1387-E075-9948-E1E4FB4EC854}"/>
              </a:ext>
            </a:extLst>
          </p:cNvPr>
          <p:cNvSpPr>
            <a:spLocks noEditPoints="1"/>
          </p:cNvSpPr>
          <p:nvPr/>
        </p:nvSpPr>
        <p:spPr bwMode="auto">
          <a:xfrm>
            <a:off x="5642755" y="2448607"/>
            <a:ext cx="5248860" cy="3165427"/>
          </a:xfrm>
          <a:custGeom>
            <a:avLst/>
            <a:gdLst>
              <a:gd name="T0" fmla="*/ 0 w 2472"/>
              <a:gd name="T1" fmla="*/ 1304 h 1304"/>
              <a:gd name="T2" fmla="*/ 2472 w 2472"/>
              <a:gd name="T3" fmla="*/ 1304 h 1304"/>
              <a:gd name="T4" fmla="*/ 0 w 2472"/>
              <a:gd name="T5" fmla="*/ 1141 h 1304"/>
              <a:gd name="T6" fmla="*/ 2472 w 2472"/>
              <a:gd name="T7" fmla="*/ 1141 h 1304"/>
              <a:gd name="T8" fmla="*/ 0 w 2472"/>
              <a:gd name="T9" fmla="*/ 978 h 1304"/>
              <a:gd name="T10" fmla="*/ 2472 w 2472"/>
              <a:gd name="T11" fmla="*/ 978 h 1304"/>
              <a:gd name="T12" fmla="*/ 0 w 2472"/>
              <a:gd name="T13" fmla="*/ 815 h 1304"/>
              <a:gd name="T14" fmla="*/ 2472 w 2472"/>
              <a:gd name="T15" fmla="*/ 815 h 1304"/>
              <a:gd name="T16" fmla="*/ 0 w 2472"/>
              <a:gd name="T17" fmla="*/ 652 h 1304"/>
              <a:gd name="T18" fmla="*/ 2472 w 2472"/>
              <a:gd name="T19" fmla="*/ 652 h 1304"/>
              <a:gd name="T20" fmla="*/ 0 w 2472"/>
              <a:gd name="T21" fmla="*/ 489 h 1304"/>
              <a:gd name="T22" fmla="*/ 2472 w 2472"/>
              <a:gd name="T23" fmla="*/ 489 h 1304"/>
              <a:gd name="T24" fmla="*/ 0 w 2472"/>
              <a:gd name="T25" fmla="*/ 326 h 1304"/>
              <a:gd name="T26" fmla="*/ 2472 w 2472"/>
              <a:gd name="T27" fmla="*/ 326 h 1304"/>
              <a:gd name="T28" fmla="*/ 0 w 2472"/>
              <a:gd name="T29" fmla="*/ 163 h 1304"/>
              <a:gd name="T30" fmla="*/ 2472 w 2472"/>
              <a:gd name="T31" fmla="*/ 163 h 1304"/>
              <a:gd name="T32" fmla="*/ 0 w 2472"/>
              <a:gd name="T33" fmla="*/ 0 h 1304"/>
              <a:gd name="T34" fmla="*/ 2472 w 2472"/>
              <a:gd name="T35" fmla="*/ 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72" h="1304">
                <a:moveTo>
                  <a:pt x="0" y="1304"/>
                </a:moveTo>
                <a:lnTo>
                  <a:pt x="2472" y="1304"/>
                </a:lnTo>
                <a:moveTo>
                  <a:pt x="0" y="1141"/>
                </a:moveTo>
                <a:lnTo>
                  <a:pt x="2472" y="1141"/>
                </a:lnTo>
                <a:moveTo>
                  <a:pt x="0" y="978"/>
                </a:moveTo>
                <a:lnTo>
                  <a:pt x="2472" y="978"/>
                </a:lnTo>
                <a:moveTo>
                  <a:pt x="0" y="815"/>
                </a:moveTo>
                <a:lnTo>
                  <a:pt x="2472" y="815"/>
                </a:lnTo>
                <a:moveTo>
                  <a:pt x="0" y="652"/>
                </a:moveTo>
                <a:lnTo>
                  <a:pt x="2472" y="652"/>
                </a:lnTo>
                <a:moveTo>
                  <a:pt x="0" y="489"/>
                </a:moveTo>
                <a:lnTo>
                  <a:pt x="2472" y="489"/>
                </a:lnTo>
                <a:moveTo>
                  <a:pt x="0" y="326"/>
                </a:moveTo>
                <a:lnTo>
                  <a:pt x="2472" y="326"/>
                </a:lnTo>
                <a:moveTo>
                  <a:pt x="0" y="163"/>
                </a:moveTo>
                <a:lnTo>
                  <a:pt x="2472" y="163"/>
                </a:lnTo>
                <a:moveTo>
                  <a:pt x="0" y="0"/>
                </a:moveTo>
                <a:lnTo>
                  <a:pt x="2472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070798E-7933-D659-8E6B-77AA5CB62FF0}"/>
              </a:ext>
            </a:extLst>
          </p:cNvPr>
          <p:cNvSpPr>
            <a:spLocks noEditPoints="1"/>
          </p:cNvSpPr>
          <p:nvPr/>
        </p:nvSpPr>
        <p:spPr bwMode="auto">
          <a:xfrm>
            <a:off x="6400551" y="2430780"/>
            <a:ext cx="4499327" cy="3166217"/>
          </a:xfrm>
          <a:custGeom>
            <a:avLst/>
            <a:gdLst>
              <a:gd name="T0" fmla="*/ 0 w 2119"/>
              <a:gd name="T1" fmla="*/ 0 h 1468"/>
              <a:gd name="T2" fmla="*/ 0 w 2119"/>
              <a:gd name="T3" fmla="*/ 1468 h 1468"/>
              <a:gd name="T4" fmla="*/ 353 w 2119"/>
              <a:gd name="T5" fmla="*/ 0 h 1468"/>
              <a:gd name="T6" fmla="*/ 353 w 2119"/>
              <a:gd name="T7" fmla="*/ 1468 h 1468"/>
              <a:gd name="T8" fmla="*/ 706 w 2119"/>
              <a:gd name="T9" fmla="*/ 0 h 1468"/>
              <a:gd name="T10" fmla="*/ 706 w 2119"/>
              <a:gd name="T11" fmla="*/ 1468 h 1468"/>
              <a:gd name="T12" fmla="*/ 1060 w 2119"/>
              <a:gd name="T13" fmla="*/ 0 h 1468"/>
              <a:gd name="T14" fmla="*/ 1060 w 2119"/>
              <a:gd name="T15" fmla="*/ 1468 h 1468"/>
              <a:gd name="T16" fmla="*/ 1412 w 2119"/>
              <a:gd name="T17" fmla="*/ 0 h 1468"/>
              <a:gd name="T18" fmla="*/ 1412 w 2119"/>
              <a:gd name="T19" fmla="*/ 1468 h 1468"/>
              <a:gd name="T20" fmla="*/ 1765 w 2119"/>
              <a:gd name="T21" fmla="*/ 0 h 1468"/>
              <a:gd name="T22" fmla="*/ 1765 w 2119"/>
              <a:gd name="T23" fmla="*/ 1468 h 1468"/>
              <a:gd name="T24" fmla="*/ 2119 w 2119"/>
              <a:gd name="T25" fmla="*/ 0 h 1468"/>
              <a:gd name="T26" fmla="*/ 2119 w 2119"/>
              <a:gd name="T27" fmla="*/ 1468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9" h="1468">
                <a:moveTo>
                  <a:pt x="0" y="0"/>
                </a:moveTo>
                <a:lnTo>
                  <a:pt x="0" y="1468"/>
                </a:lnTo>
                <a:moveTo>
                  <a:pt x="353" y="0"/>
                </a:moveTo>
                <a:lnTo>
                  <a:pt x="353" y="1468"/>
                </a:lnTo>
                <a:moveTo>
                  <a:pt x="706" y="0"/>
                </a:moveTo>
                <a:lnTo>
                  <a:pt x="706" y="1468"/>
                </a:lnTo>
                <a:moveTo>
                  <a:pt x="1060" y="0"/>
                </a:moveTo>
                <a:lnTo>
                  <a:pt x="1060" y="1468"/>
                </a:lnTo>
                <a:moveTo>
                  <a:pt x="1412" y="0"/>
                </a:moveTo>
                <a:lnTo>
                  <a:pt x="1412" y="1468"/>
                </a:lnTo>
                <a:moveTo>
                  <a:pt x="1765" y="0"/>
                </a:moveTo>
                <a:lnTo>
                  <a:pt x="1765" y="1468"/>
                </a:lnTo>
                <a:moveTo>
                  <a:pt x="2119" y="0"/>
                </a:moveTo>
                <a:lnTo>
                  <a:pt x="2119" y="1468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B0F5E40B-DB62-FE95-946A-DD1F72CD3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2755" y="5608639"/>
            <a:ext cx="5248860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1B8A7BF-A6F9-28EC-71BB-50B5AB4CE6B5}"/>
              </a:ext>
            </a:extLst>
          </p:cNvPr>
          <p:cNvSpPr txBox="1"/>
          <p:nvPr/>
        </p:nvSpPr>
        <p:spPr>
          <a:xfrm rot="16200000">
            <a:off x="8574232" y="4751140"/>
            <a:ext cx="1417658" cy="338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Barlow Condensed" panose="00000506000000000000" pitchFamily="2" charset="0"/>
              </a:rPr>
              <a:t>Erdgas GUD</a:t>
            </a:r>
            <a:endParaRPr lang="de-DE" sz="1600" dirty="0"/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845C5EA-14F0-5E24-884F-B7F365663085}"/>
              </a:ext>
            </a:extLst>
          </p:cNvPr>
          <p:cNvCxnSpPr>
            <a:stCxn id="7" idx="0"/>
            <a:endCxn id="7" idx="1"/>
          </p:cNvCxnSpPr>
          <p:nvPr/>
        </p:nvCxnSpPr>
        <p:spPr>
          <a:xfrm>
            <a:off x="5642755" y="5608639"/>
            <a:ext cx="5248860" cy="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F293303E-6F56-E843-081C-845DAE511A0A}"/>
              </a:ext>
            </a:extLst>
          </p:cNvPr>
          <p:cNvSpPr/>
          <p:nvPr/>
        </p:nvSpPr>
        <p:spPr>
          <a:xfrm flipV="1">
            <a:off x="5654809" y="5552270"/>
            <a:ext cx="1307843" cy="45719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E0ED348-5986-6433-5593-F37C4C29818C}"/>
              </a:ext>
            </a:extLst>
          </p:cNvPr>
          <p:cNvSpPr/>
          <p:nvPr/>
        </p:nvSpPr>
        <p:spPr>
          <a:xfrm>
            <a:off x="5642755" y="2438399"/>
            <a:ext cx="5258814" cy="317563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19E6BF0-F20E-DE77-6C83-90FEFAF1EDE8}"/>
              </a:ext>
            </a:extLst>
          </p:cNvPr>
          <p:cNvSpPr txBox="1"/>
          <p:nvPr/>
        </p:nvSpPr>
        <p:spPr bwMode="auto">
          <a:xfrm>
            <a:off x="675436" y="959015"/>
            <a:ext cx="11884485" cy="6417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„</a:t>
            </a:r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Merit</a:t>
            </a: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-Order“-Effekt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2286B62-5F97-28B3-244A-55F3B84F6AF0}"/>
              </a:ext>
            </a:extLst>
          </p:cNvPr>
          <p:cNvGrpSpPr/>
          <p:nvPr/>
        </p:nvGrpSpPr>
        <p:grpSpPr>
          <a:xfrm>
            <a:off x="616497" y="2026042"/>
            <a:ext cx="4171805" cy="1650265"/>
            <a:chOff x="616497" y="2026042"/>
            <a:chExt cx="4171805" cy="1650265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E144ED2-C585-E3FC-7BFE-60BA5AB38E11}"/>
                </a:ext>
              </a:extLst>
            </p:cNvPr>
            <p:cNvSpPr txBox="1"/>
            <p:nvPr/>
          </p:nvSpPr>
          <p:spPr bwMode="auto">
            <a:xfrm>
              <a:off x="616497" y="2761907"/>
              <a:ext cx="3910251" cy="9144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176213" indent="-176213"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20000"/>
                <a:buFont typeface="Arial" pitchFamily="34" charset="0"/>
                <a:buChar char="•"/>
              </a:pPr>
              <a:r>
                <a:rPr lang="de-DE" sz="2000" dirty="0">
                  <a:latin typeface="Barlow Condensed" panose="00000506000000000000" pitchFamily="2" charset="0"/>
                </a:rPr>
                <a:t>Bei Stromüberschuss (mit viel Wind und PV) wird der Börsenstrom billig</a:t>
              </a:r>
            </a:p>
            <a:p>
              <a:pPr marL="176213" indent="-176213"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20000"/>
                <a:buFont typeface="Arial" pitchFamily="34" charset="0"/>
                <a:buChar char="•"/>
              </a:pPr>
              <a:endParaRPr lang="de-DE" sz="2000" dirty="0">
                <a:latin typeface="Barlow Condensed" panose="00000506000000000000" pitchFamily="2" charset="0"/>
              </a:endParaRP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AD0A549D-0141-6478-CA94-39493EF0457F}"/>
                </a:ext>
              </a:extLst>
            </p:cNvPr>
            <p:cNvSpPr/>
            <p:nvPr/>
          </p:nvSpPr>
          <p:spPr>
            <a:xfrm>
              <a:off x="623059" y="2026042"/>
              <a:ext cx="41652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6213" indent="-176213"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20000"/>
                <a:buFont typeface="Arial" pitchFamily="34" charset="0"/>
                <a:buChar char="•"/>
              </a:pPr>
              <a:r>
                <a:rPr lang="de-DE" sz="2000" dirty="0">
                  <a:latin typeface="Barlow Condensed" panose="00000506000000000000" pitchFamily="2" charset="0"/>
                </a:rPr>
                <a:t>An der Strombörse zählen nur die aktuellen </a:t>
              </a:r>
              <a:br>
                <a:rPr lang="de-DE" sz="2000" dirty="0">
                  <a:latin typeface="Barlow Condensed" panose="00000506000000000000" pitchFamily="2" charset="0"/>
                </a:rPr>
              </a:br>
              <a:r>
                <a:rPr lang="de-DE" sz="2000" dirty="0">
                  <a:latin typeface="Barlow Condensed" panose="00000506000000000000" pitchFamily="2" charset="0"/>
                </a:rPr>
                <a:t>“Grenzkosten” der Stromerzeugung</a:t>
              </a:r>
            </a:p>
          </p:txBody>
        </p:sp>
      </p:grpSp>
      <p:sp>
        <p:nvSpPr>
          <p:cNvPr id="50" name="Rechteck 49">
            <a:extLst>
              <a:ext uri="{FF2B5EF4-FFF2-40B4-BE49-F238E27FC236}">
                <a16:creationId xmlns:a16="http://schemas.microsoft.com/office/drawing/2014/main" id="{AB6B9080-128F-BE2F-81F1-CC45088DCB8A}"/>
              </a:ext>
            </a:extLst>
          </p:cNvPr>
          <p:cNvSpPr/>
          <p:nvPr/>
        </p:nvSpPr>
        <p:spPr>
          <a:xfrm>
            <a:off x="612231" y="3558154"/>
            <a:ext cx="3763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Bei Strommangel (z.B. bei  Dunkel-flaute) wird der Börsenstrom treuer 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CDE9C8D8-9A47-3A71-41D4-1BF08386E960}"/>
              </a:ext>
            </a:extLst>
          </p:cNvPr>
          <p:cNvGrpSpPr/>
          <p:nvPr/>
        </p:nvGrpSpPr>
        <p:grpSpPr>
          <a:xfrm>
            <a:off x="592890" y="4726611"/>
            <a:ext cx="3454307" cy="1296144"/>
            <a:chOff x="592890" y="4726611"/>
            <a:chExt cx="3454307" cy="1296144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CB90C973-ADF9-A223-D453-DD236C99C28C}"/>
                </a:ext>
              </a:extLst>
            </p:cNvPr>
            <p:cNvSpPr/>
            <p:nvPr/>
          </p:nvSpPr>
          <p:spPr>
            <a:xfrm>
              <a:off x="657717" y="4726611"/>
              <a:ext cx="338948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20000"/>
              </a:pPr>
              <a:r>
                <a:rPr lang="de-DE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Das letzte notwendige Kraftwerk bestimmt den Börsenpreis  </a:t>
              </a: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9A484FBE-EA42-19F4-6A7F-D1611799A8A0}"/>
                </a:ext>
              </a:extLst>
            </p:cNvPr>
            <p:cNvGrpSpPr/>
            <p:nvPr/>
          </p:nvGrpSpPr>
          <p:grpSpPr>
            <a:xfrm>
              <a:off x="592890" y="4837485"/>
              <a:ext cx="566181" cy="463480"/>
              <a:chOff x="372264" y="4722858"/>
              <a:chExt cx="566181" cy="463480"/>
            </a:xfrm>
          </p:grpSpPr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F47746B3-BED2-7309-D212-8E0A78D111AB}"/>
                  </a:ext>
                </a:extLst>
              </p:cNvPr>
              <p:cNvSpPr/>
              <p:nvPr/>
            </p:nvSpPr>
            <p:spPr>
              <a:xfrm rot="20959397">
                <a:off x="372264" y="4722858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rlow Condensed" panose="00000506000000000000" pitchFamily="2" charset="0"/>
                  </a:rPr>
                  <a:t>Gas</a:t>
                </a:r>
                <a:endParaRPr lang="de-DE" sz="2400" dirty="0"/>
              </a:p>
            </p:txBody>
          </p:sp>
          <p:sp>
            <p:nvSpPr>
              <p:cNvPr id="55" name="Freihandform 24">
                <a:extLst>
                  <a:ext uri="{FF2B5EF4-FFF2-40B4-BE49-F238E27FC236}">
                    <a16:creationId xmlns:a16="http://schemas.microsoft.com/office/drawing/2014/main" id="{7D4E9A03-A85B-964A-D783-A8B71F92AA96}"/>
                  </a:ext>
                </a:extLst>
              </p:cNvPr>
              <p:cNvSpPr/>
              <p:nvPr/>
            </p:nvSpPr>
            <p:spPr>
              <a:xfrm>
                <a:off x="706572" y="5042322"/>
                <a:ext cx="148107" cy="144016"/>
              </a:xfrm>
              <a:custGeom>
                <a:avLst/>
                <a:gdLst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107" h="199622">
                    <a:moveTo>
                      <a:pt x="0" y="77273"/>
                    </a:moveTo>
                    <a:cubicBezTo>
                      <a:pt x="63008" y="111706"/>
                      <a:pt x="81566" y="158839"/>
                      <a:pt x="122349" y="199622"/>
                    </a:cubicBezTo>
                    <a:cubicBezTo>
                      <a:pt x="110298" y="128318"/>
                      <a:pt x="104596" y="88766"/>
                      <a:pt x="148107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57" name="Freihandform: Form 56">
            <a:extLst>
              <a:ext uri="{FF2B5EF4-FFF2-40B4-BE49-F238E27FC236}">
                <a16:creationId xmlns:a16="http://schemas.microsoft.com/office/drawing/2014/main" id="{3B4827FC-D6E2-4B96-280C-32EF59FCD220}"/>
              </a:ext>
            </a:extLst>
          </p:cNvPr>
          <p:cNvSpPr/>
          <p:nvPr/>
        </p:nvSpPr>
        <p:spPr>
          <a:xfrm>
            <a:off x="10579682" y="3051990"/>
            <a:ext cx="61940" cy="2552522"/>
          </a:xfrm>
          <a:custGeom>
            <a:avLst/>
            <a:gdLst>
              <a:gd name="connsiteX0" fmla="*/ 0 w 251460"/>
              <a:gd name="connsiteY0" fmla="*/ 558800 h 558800"/>
              <a:gd name="connsiteX1" fmla="*/ 0 w 251460"/>
              <a:gd name="connsiteY1" fmla="*/ 114300 h 558800"/>
              <a:gd name="connsiteX2" fmla="*/ 251460 w 251460"/>
              <a:gd name="connsiteY2" fmla="*/ 0 h 558800"/>
              <a:gd name="connsiteX3" fmla="*/ 251460 w 251460"/>
              <a:gd name="connsiteY3" fmla="*/ 548640 h 558800"/>
              <a:gd name="connsiteX4" fmla="*/ 0 w 251460"/>
              <a:gd name="connsiteY4" fmla="*/ 558800 h 558800"/>
              <a:gd name="connsiteX0" fmla="*/ 0 w 251460"/>
              <a:gd name="connsiteY0" fmla="*/ 543560 h 548640"/>
              <a:gd name="connsiteX1" fmla="*/ 0 w 251460"/>
              <a:gd name="connsiteY1" fmla="*/ 114300 h 548640"/>
              <a:gd name="connsiteX2" fmla="*/ 251460 w 251460"/>
              <a:gd name="connsiteY2" fmla="*/ 0 h 548640"/>
              <a:gd name="connsiteX3" fmla="*/ 251460 w 251460"/>
              <a:gd name="connsiteY3" fmla="*/ 548640 h 548640"/>
              <a:gd name="connsiteX4" fmla="*/ 0 w 251460"/>
              <a:gd name="connsiteY4" fmla="*/ 543560 h 548640"/>
              <a:gd name="connsiteX0" fmla="*/ 0 w 253366"/>
              <a:gd name="connsiteY0" fmla="*/ 543560 h 543560"/>
              <a:gd name="connsiteX1" fmla="*/ 0 w 253366"/>
              <a:gd name="connsiteY1" fmla="*/ 114300 h 543560"/>
              <a:gd name="connsiteX2" fmla="*/ 251460 w 253366"/>
              <a:gd name="connsiteY2" fmla="*/ 0 h 543560"/>
              <a:gd name="connsiteX3" fmla="*/ 253366 w 253366"/>
              <a:gd name="connsiteY3" fmla="*/ 543029 h 543560"/>
              <a:gd name="connsiteX4" fmla="*/ 0 w 253366"/>
              <a:gd name="connsiteY4" fmla="*/ 543560 h 54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6" h="543560">
                <a:moveTo>
                  <a:pt x="0" y="543560"/>
                </a:moveTo>
                <a:lnTo>
                  <a:pt x="0" y="114300"/>
                </a:lnTo>
                <a:lnTo>
                  <a:pt x="251460" y="0"/>
                </a:lnTo>
                <a:cubicBezTo>
                  <a:pt x="252095" y="181010"/>
                  <a:pt x="252731" y="362019"/>
                  <a:pt x="253366" y="543029"/>
                </a:cubicBezTo>
                <a:lnTo>
                  <a:pt x="0" y="543560"/>
                </a:lnTo>
                <a:close/>
              </a:path>
            </a:pathLst>
          </a:custGeom>
          <a:solidFill>
            <a:srgbClr val="D2A000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DE" sz="1600" kern="0" dirty="0">
              <a:solidFill>
                <a:prstClr val="black"/>
              </a:solidFill>
              <a:latin typeface="Barlow Condensed" panose="00000506000000000000" pitchFamily="2" charset="0"/>
              <a:cs typeface="Arial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35B5E2E-28A5-1623-F532-980763CBA905}"/>
              </a:ext>
            </a:extLst>
          </p:cNvPr>
          <p:cNvSpPr txBox="1"/>
          <p:nvPr/>
        </p:nvSpPr>
        <p:spPr>
          <a:xfrm rot="16200000">
            <a:off x="10260953" y="3095909"/>
            <a:ext cx="36486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de-DE" sz="1600" dirty="0">
                <a:latin typeface="Barlow Condensed" panose="00000506000000000000" pitchFamily="2" charset="0"/>
              </a:rPr>
              <a:t>Öl</a:t>
            </a:r>
            <a:endParaRPr lang="de-DE" sz="16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F0B86124-9074-9849-C127-D505A061E469}"/>
              </a:ext>
            </a:extLst>
          </p:cNvPr>
          <p:cNvSpPr txBox="1"/>
          <p:nvPr/>
        </p:nvSpPr>
        <p:spPr>
          <a:xfrm>
            <a:off x="5779522" y="2509986"/>
            <a:ext cx="914400" cy="54284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  <a:latin typeface="Barlow Condensed" panose="00000506000000000000" pitchFamily="2" charset="0"/>
              </a:rPr>
              <a:t>heute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BD01A3E-05FD-34E2-3458-C3DE625F6592}"/>
              </a:ext>
            </a:extLst>
          </p:cNvPr>
          <p:cNvSpPr txBox="1"/>
          <p:nvPr/>
        </p:nvSpPr>
        <p:spPr>
          <a:xfrm rot="16200000">
            <a:off x="5963571" y="4933089"/>
            <a:ext cx="670575" cy="50270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3F738D"/>
              </a:buClr>
              <a:buSzPct val="120000"/>
            </a:pPr>
            <a:r>
              <a:rPr lang="de-DE" sz="1600" dirty="0">
                <a:latin typeface="Barlow Condensed" panose="00000506000000000000" pitchFamily="2" charset="0"/>
              </a:rPr>
              <a:t>Wind </a:t>
            </a:r>
            <a:br>
              <a:rPr lang="de-DE" sz="1600" dirty="0">
                <a:latin typeface="Barlow Condensed" panose="00000506000000000000" pitchFamily="2" charset="0"/>
              </a:rPr>
            </a:br>
            <a:r>
              <a:rPr lang="de-DE" sz="1600" dirty="0">
                <a:latin typeface="Barlow Condensed" panose="00000506000000000000" pitchFamily="2" charset="0"/>
              </a:rPr>
              <a:t>und PV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8BED8DB-17AC-90F8-F12F-02E36D2ED58A}"/>
              </a:ext>
            </a:extLst>
          </p:cNvPr>
          <p:cNvSpPr txBox="1"/>
          <p:nvPr/>
        </p:nvSpPr>
        <p:spPr>
          <a:xfrm rot="16200000">
            <a:off x="6889208" y="4564694"/>
            <a:ext cx="1213677" cy="29751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3F738D"/>
              </a:buClr>
              <a:buSzPct val="120000"/>
            </a:pPr>
            <a:r>
              <a:rPr lang="de-DE" sz="1600" dirty="0">
                <a:latin typeface="Barlow Condensed" panose="00000506000000000000" pitchFamily="2" charset="0"/>
              </a:rPr>
              <a:t>Braunkohle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F7A6B11-ACB7-3DD4-8F39-DEBD62A0A4F9}"/>
              </a:ext>
            </a:extLst>
          </p:cNvPr>
          <p:cNvSpPr txBox="1"/>
          <p:nvPr/>
        </p:nvSpPr>
        <p:spPr>
          <a:xfrm rot="16200000">
            <a:off x="7877594" y="4473764"/>
            <a:ext cx="968501" cy="33855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>
                <a:latin typeface="Barlow Condensed" panose="00000506000000000000" pitchFamily="2" charset="0"/>
              </a:rPr>
              <a:t>Steinkohle</a:t>
            </a:r>
            <a:endParaRPr lang="de-DE" sz="1600" dirty="0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D676109C-3ACB-3CB6-189A-2F4EE1EF6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14" y="5661248"/>
            <a:ext cx="123236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2360A970-C450-FC45-F8C2-4FEA13D0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449" y="5661248"/>
            <a:ext cx="560938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10000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2A1A888E-EEEA-3BC5-B39C-B0C149AD2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92" y="5661248"/>
            <a:ext cx="599184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20000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6C4B6DE8-8720-FD4C-0814-898838E1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5534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30000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000ECFF-E678-C345-2D14-5D2FB6BA3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701" y="5661248"/>
            <a:ext cx="603434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40000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2" name="Rectangle 26">
            <a:extLst>
              <a:ext uri="{FF2B5EF4-FFF2-40B4-BE49-F238E27FC236}">
                <a16:creationId xmlns:a16="http://schemas.microsoft.com/office/drawing/2014/main" id="{66EE7866-A281-45FF-D8A8-0F12F6FC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745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50000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D564BC18-3677-B67D-B664-91B67C8CF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787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60000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84" name="Rectangle 28">
            <a:extLst>
              <a:ext uri="{FF2B5EF4-FFF2-40B4-BE49-F238E27FC236}">
                <a16:creationId xmlns:a16="http://schemas.microsoft.com/office/drawing/2014/main" id="{53E8B6DB-F0FD-7E8F-A9D4-1C1DEF0FB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830" y="5661248"/>
            <a:ext cx="590685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70000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8B363653-F1BC-AA9C-A5D2-FC69CFBA5BC2}"/>
              </a:ext>
            </a:extLst>
          </p:cNvPr>
          <p:cNvGrpSpPr/>
          <p:nvPr/>
        </p:nvGrpSpPr>
        <p:grpSpPr>
          <a:xfrm>
            <a:off x="4987750" y="2326212"/>
            <a:ext cx="568940" cy="3901541"/>
            <a:chOff x="5320802" y="2326212"/>
            <a:chExt cx="568940" cy="3901541"/>
          </a:xfrm>
        </p:grpSpPr>
        <p:sp>
          <p:nvSpPr>
            <p:cNvPr id="87" name="Rectangle 11">
              <a:extLst>
                <a:ext uri="{FF2B5EF4-FFF2-40B4-BE49-F238E27FC236}">
                  <a16:creationId xmlns:a16="http://schemas.microsoft.com/office/drawing/2014/main" id="{C4C598B9-0AF0-4003-8434-A98830385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589" y="5475931"/>
              <a:ext cx="123153" cy="75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88" name="Rectangle 12">
              <a:extLst>
                <a:ext uri="{FF2B5EF4-FFF2-40B4-BE49-F238E27FC236}">
                  <a16:creationId xmlns:a16="http://schemas.microsoft.com/office/drawing/2014/main" id="{F2D015EA-3113-CEF5-CF5E-BED0696E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4707787"/>
              <a:ext cx="144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10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65EEF253-0BD9-C2DA-E4FB-D178B1FAC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3907462"/>
              <a:ext cx="1731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20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55E8863D-C7A7-670B-E5E6-2F0DEA567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3116835"/>
              <a:ext cx="1747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30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CA35131D-E092-B786-D990-B827CFC60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2326212"/>
              <a:ext cx="1763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40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A17C07B8-374B-211C-0FA9-3DB1F62829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24137" y="3537807"/>
              <a:ext cx="16703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Strompreis in ct/kWh</a:t>
              </a:r>
              <a:endParaRPr lang="de-DE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6FF9E0E-35A8-391F-EB47-AEC0C16CDED6}"/>
              </a:ext>
            </a:extLst>
          </p:cNvPr>
          <p:cNvGrpSpPr/>
          <p:nvPr/>
        </p:nvGrpSpPr>
        <p:grpSpPr>
          <a:xfrm>
            <a:off x="6969430" y="5096255"/>
            <a:ext cx="1822376" cy="512631"/>
            <a:chOff x="8007518" y="5096255"/>
            <a:chExt cx="1117340" cy="512631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C1144411-269B-E02B-E57D-AFD007FB9FD8}"/>
                </a:ext>
              </a:extLst>
            </p:cNvPr>
            <p:cNvSpPr/>
            <p:nvPr/>
          </p:nvSpPr>
          <p:spPr>
            <a:xfrm>
              <a:off x="8007518" y="5424320"/>
              <a:ext cx="592457" cy="178955"/>
            </a:xfrm>
            <a:custGeom>
              <a:avLst/>
              <a:gdLst>
                <a:gd name="connsiteX0" fmla="*/ 0 w 447675"/>
                <a:gd name="connsiteY0" fmla="*/ 17145 h 470535"/>
                <a:gd name="connsiteX1" fmla="*/ 447675 w 447675"/>
                <a:gd name="connsiteY1" fmla="*/ 0 h 470535"/>
                <a:gd name="connsiteX2" fmla="*/ 447675 w 447675"/>
                <a:gd name="connsiteY2" fmla="*/ 66675 h 470535"/>
                <a:gd name="connsiteX3" fmla="*/ 30480 w 447675"/>
                <a:gd name="connsiteY3" fmla="*/ 470535 h 470535"/>
                <a:gd name="connsiteX4" fmla="*/ 0 w 447675"/>
                <a:gd name="connsiteY4" fmla="*/ 17145 h 470535"/>
                <a:gd name="connsiteX0" fmla="*/ 0 w 447675"/>
                <a:gd name="connsiteY0" fmla="*/ 17145 h 66675"/>
                <a:gd name="connsiteX1" fmla="*/ 447675 w 447675"/>
                <a:gd name="connsiteY1" fmla="*/ 0 h 66675"/>
                <a:gd name="connsiteX2" fmla="*/ 447675 w 447675"/>
                <a:gd name="connsiteY2" fmla="*/ 66675 h 66675"/>
                <a:gd name="connsiteX3" fmla="*/ 0 w 447675"/>
                <a:gd name="connsiteY3" fmla="*/ 62865 h 66675"/>
                <a:gd name="connsiteX4" fmla="*/ 0 w 447675"/>
                <a:gd name="connsiteY4" fmla="*/ 17145 h 66675"/>
                <a:gd name="connsiteX0" fmla="*/ 0 w 449581"/>
                <a:gd name="connsiteY0" fmla="*/ 17145 h 62865"/>
                <a:gd name="connsiteX1" fmla="*/ 447675 w 449581"/>
                <a:gd name="connsiteY1" fmla="*/ 0 h 62865"/>
                <a:gd name="connsiteX2" fmla="*/ 449581 w 449581"/>
                <a:gd name="connsiteY2" fmla="*/ 58570 h 62865"/>
                <a:gd name="connsiteX3" fmla="*/ 0 w 449581"/>
                <a:gd name="connsiteY3" fmla="*/ 62865 h 62865"/>
                <a:gd name="connsiteX4" fmla="*/ 0 w 449581"/>
                <a:gd name="connsiteY4" fmla="*/ 17145 h 62865"/>
                <a:gd name="connsiteX0" fmla="*/ 0 w 449581"/>
                <a:gd name="connsiteY0" fmla="*/ 17145 h 59748"/>
                <a:gd name="connsiteX1" fmla="*/ 447675 w 449581"/>
                <a:gd name="connsiteY1" fmla="*/ 0 h 59748"/>
                <a:gd name="connsiteX2" fmla="*/ 449581 w 449581"/>
                <a:gd name="connsiteY2" fmla="*/ 58570 h 59748"/>
                <a:gd name="connsiteX3" fmla="*/ 7625 w 449581"/>
                <a:gd name="connsiteY3" fmla="*/ 59748 h 59748"/>
                <a:gd name="connsiteX4" fmla="*/ 0 w 449581"/>
                <a:gd name="connsiteY4" fmla="*/ 17145 h 59748"/>
                <a:gd name="csX0" fmla="*/ 0 w 449581"/>
                <a:gd name="csY0" fmla="*/ 17145 h 59748"/>
                <a:gd name="csX1" fmla="*/ 447675 w 449581"/>
                <a:gd name="csY1" fmla="*/ 0 h 59748"/>
                <a:gd name="csX2" fmla="*/ 449581 w 449581"/>
                <a:gd name="csY2" fmla="*/ 58570 h 59748"/>
                <a:gd name="csX3" fmla="*/ 2386 w 449581"/>
                <a:gd name="csY3" fmla="*/ 59748 h 59748"/>
                <a:gd name="csX4" fmla="*/ 0 w 449581"/>
                <a:gd name="csY4" fmla="*/ 17145 h 59748"/>
                <a:gd name="csX0" fmla="*/ 4600 w 447195"/>
                <a:gd name="csY0" fmla="*/ 18392 h 59748"/>
                <a:gd name="csX1" fmla="*/ 445289 w 447195"/>
                <a:gd name="csY1" fmla="*/ 0 h 59748"/>
                <a:gd name="csX2" fmla="*/ 447195 w 447195"/>
                <a:gd name="csY2" fmla="*/ 58570 h 59748"/>
                <a:gd name="csX3" fmla="*/ 0 w 447195"/>
                <a:gd name="csY3" fmla="*/ 59748 h 59748"/>
                <a:gd name="csX4" fmla="*/ 4600 w 447195"/>
                <a:gd name="csY4" fmla="*/ 18392 h 59748"/>
                <a:gd name="csX0" fmla="*/ 0 w 442595"/>
                <a:gd name="csY0" fmla="*/ 18392 h 59125"/>
                <a:gd name="csX1" fmla="*/ 440689 w 442595"/>
                <a:gd name="csY1" fmla="*/ 0 h 59125"/>
                <a:gd name="csX2" fmla="*/ 442595 w 442595"/>
                <a:gd name="csY2" fmla="*/ 58570 h 59125"/>
                <a:gd name="csX3" fmla="*/ 1513 w 442595"/>
                <a:gd name="csY3" fmla="*/ 59125 h 59125"/>
                <a:gd name="csX4" fmla="*/ 0 w 442595"/>
                <a:gd name="csY4" fmla="*/ 18392 h 59125"/>
                <a:gd name="csX0" fmla="*/ 355 w 442950"/>
                <a:gd name="csY0" fmla="*/ 18392 h 58570"/>
                <a:gd name="csX1" fmla="*/ 441044 w 442950"/>
                <a:gd name="csY1" fmla="*/ 0 h 58570"/>
                <a:gd name="csX2" fmla="*/ 442950 w 442950"/>
                <a:gd name="csY2" fmla="*/ 58570 h 58570"/>
                <a:gd name="csX3" fmla="*/ 122 w 442950"/>
                <a:gd name="csY3" fmla="*/ 58502 h 58570"/>
                <a:gd name="csX4" fmla="*/ 355 w 442950"/>
                <a:gd name="csY4" fmla="*/ 18392 h 585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42950" h="58570">
                  <a:moveTo>
                    <a:pt x="355" y="18392"/>
                  </a:moveTo>
                  <a:lnTo>
                    <a:pt x="441044" y="0"/>
                  </a:lnTo>
                  <a:cubicBezTo>
                    <a:pt x="441679" y="19523"/>
                    <a:pt x="442315" y="39047"/>
                    <a:pt x="442950" y="58570"/>
                  </a:cubicBezTo>
                  <a:lnTo>
                    <a:pt x="122" y="58502"/>
                  </a:lnTo>
                  <a:cubicBezTo>
                    <a:pt x="-382" y="44924"/>
                    <a:pt x="859" y="31970"/>
                    <a:pt x="355" y="18392"/>
                  </a:cubicBezTo>
                  <a:close/>
                </a:path>
              </a:pathLst>
            </a:custGeom>
            <a:solidFill>
              <a:srgbClr val="EEECE1">
                <a:lumMod val="25000"/>
              </a:srgbClr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sz="1600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56D82AD1-74EE-A338-D1B5-A8ABD47FC691}"/>
                </a:ext>
              </a:extLst>
            </p:cNvPr>
            <p:cNvSpPr/>
            <p:nvPr/>
          </p:nvSpPr>
          <p:spPr>
            <a:xfrm>
              <a:off x="8597424" y="5096255"/>
              <a:ext cx="527434" cy="512631"/>
            </a:xfrm>
            <a:custGeom>
              <a:avLst/>
              <a:gdLst>
                <a:gd name="connsiteX0" fmla="*/ 0 w 394335"/>
                <a:gd name="connsiteY0" fmla="*/ 173355 h 173355"/>
                <a:gd name="connsiteX1" fmla="*/ 0 w 394335"/>
                <a:gd name="connsiteY1" fmla="*/ 55245 h 173355"/>
                <a:gd name="connsiteX2" fmla="*/ 394335 w 394335"/>
                <a:gd name="connsiteY2" fmla="*/ 0 h 173355"/>
                <a:gd name="connsiteX3" fmla="*/ 394335 w 394335"/>
                <a:gd name="connsiteY3" fmla="*/ 167640 h 173355"/>
                <a:gd name="connsiteX4" fmla="*/ 0 w 394335"/>
                <a:gd name="connsiteY4" fmla="*/ 173355 h 173355"/>
                <a:gd name="connsiteX0" fmla="*/ 0 w 394335"/>
                <a:gd name="connsiteY0" fmla="*/ 173355 h 175260"/>
                <a:gd name="connsiteX1" fmla="*/ 0 w 394335"/>
                <a:gd name="connsiteY1" fmla="*/ 55245 h 175260"/>
                <a:gd name="connsiteX2" fmla="*/ 394335 w 394335"/>
                <a:gd name="connsiteY2" fmla="*/ 0 h 175260"/>
                <a:gd name="connsiteX3" fmla="*/ 386715 w 394335"/>
                <a:gd name="connsiteY3" fmla="*/ 175260 h 175260"/>
                <a:gd name="connsiteX4" fmla="*/ 0 w 394335"/>
                <a:gd name="connsiteY4" fmla="*/ 173355 h 175260"/>
                <a:gd name="connsiteX0" fmla="*/ 0 w 394335"/>
                <a:gd name="connsiteY0" fmla="*/ 173355 h 180871"/>
                <a:gd name="connsiteX1" fmla="*/ 0 w 394335"/>
                <a:gd name="connsiteY1" fmla="*/ 55245 h 180871"/>
                <a:gd name="connsiteX2" fmla="*/ 394335 w 394335"/>
                <a:gd name="connsiteY2" fmla="*/ 0 h 180871"/>
                <a:gd name="connsiteX3" fmla="*/ 388621 w 394335"/>
                <a:gd name="connsiteY3" fmla="*/ 180871 h 180871"/>
                <a:gd name="connsiteX4" fmla="*/ 0 w 394335"/>
                <a:gd name="connsiteY4" fmla="*/ 173355 h 180871"/>
                <a:gd name="connsiteX0" fmla="*/ 0 w 394335"/>
                <a:gd name="connsiteY0" fmla="*/ 173355 h 173355"/>
                <a:gd name="connsiteX1" fmla="*/ 0 w 394335"/>
                <a:gd name="connsiteY1" fmla="*/ 55245 h 173355"/>
                <a:gd name="connsiteX2" fmla="*/ 394335 w 394335"/>
                <a:gd name="connsiteY2" fmla="*/ 0 h 173355"/>
                <a:gd name="connsiteX3" fmla="*/ 386715 w 394335"/>
                <a:gd name="connsiteY3" fmla="*/ 170895 h 173355"/>
                <a:gd name="connsiteX4" fmla="*/ 0 w 394335"/>
                <a:gd name="connsiteY4" fmla="*/ 173355 h 173355"/>
                <a:gd name="connsiteX0" fmla="*/ 0 w 394335"/>
                <a:gd name="connsiteY0" fmla="*/ 170861 h 170895"/>
                <a:gd name="connsiteX1" fmla="*/ 0 w 394335"/>
                <a:gd name="connsiteY1" fmla="*/ 55245 h 170895"/>
                <a:gd name="connsiteX2" fmla="*/ 394335 w 394335"/>
                <a:gd name="connsiteY2" fmla="*/ 0 h 170895"/>
                <a:gd name="connsiteX3" fmla="*/ 386715 w 394335"/>
                <a:gd name="connsiteY3" fmla="*/ 170895 h 170895"/>
                <a:gd name="connsiteX4" fmla="*/ 0 w 394335"/>
                <a:gd name="connsiteY4" fmla="*/ 170861 h 170895"/>
                <a:gd name="csX0" fmla="*/ 0 w 394335"/>
                <a:gd name="csY0" fmla="*/ 170861 h 170895"/>
                <a:gd name="csX1" fmla="*/ 0 w 394335"/>
                <a:gd name="csY1" fmla="*/ 55245 h 170895"/>
                <a:gd name="csX2" fmla="*/ 394335 w 394335"/>
                <a:gd name="csY2" fmla="*/ 0 h 170895"/>
                <a:gd name="csX3" fmla="*/ 391081 w 394335"/>
                <a:gd name="csY3" fmla="*/ 170895 h 170895"/>
                <a:gd name="csX4" fmla="*/ 0 w 394335"/>
                <a:gd name="csY4" fmla="*/ 170861 h 170895"/>
                <a:gd name="csX0" fmla="*/ 0 w 392588"/>
                <a:gd name="csY0" fmla="*/ 170238 h 170272"/>
                <a:gd name="csX1" fmla="*/ 0 w 392588"/>
                <a:gd name="csY1" fmla="*/ 54622 h 170272"/>
                <a:gd name="csX2" fmla="*/ 392588 w 392588"/>
                <a:gd name="csY2" fmla="*/ 0 h 170272"/>
                <a:gd name="csX3" fmla="*/ 391081 w 392588"/>
                <a:gd name="csY3" fmla="*/ 170272 h 170272"/>
                <a:gd name="csX4" fmla="*/ 0 w 392588"/>
                <a:gd name="csY4" fmla="*/ 170238 h 170272"/>
                <a:gd name="csX0" fmla="*/ 0 w 394335"/>
                <a:gd name="csY0" fmla="*/ 167744 h 167778"/>
                <a:gd name="csX1" fmla="*/ 0 w 394335"/>
                <a:gd name="csY1" fmla="*/ 52128 h 167778"/>
                <a:gd name="csX2" fmla="*/ 394335 w 394335"/>
                <a:gd name="csY2" fmla="*/ 0 h 167778"/>
                <a:gd name="csX3" fmla="*/ 391081 w 394335"/>
                <a:gd name="csY3" fmla="*/ 167778 h 167778"/>
                <a:gd name="csX4" fmla="*/ 0 w 394335"/>
                <a:gd name="csY4" fmla="*/ 167744 h 167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94335" h="167778">
                  <a:moveTo>
                    <a:pt x="0" y="167744"/>
                  </a:moveTo>
                  <a:lnTo>
                    <a:pt x="0" y="52128"/>
                  </a:lnTo>
                  <a:lnTo>
                    <a:pt x="394335" y="0"/>
                  </a:lnTo>
                  <a:cubicBezTo>
                    <a:pt x="393250" y="56965"/>
                    <a:pt x="392166" y="110813"/>
                    <a:pt x="391081" y="167778"/>
                  </a:cubicBezTo>
                  <a:lnTo>
                    <a:pt x="0" y="167744"/>
                  </a:lnTo>
                  <a:close/>
                </a:path>
              </a:pathLst>
            </a:custGeom>
            <a:solidFill>
              <a:srgbClr val="EEECE1">
                <a:lumMod val="10000"/>
              </a:srgbClr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sz="1600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1157C2D-822D-EEE3-A320-B83BE45E8B79}"/>
              </a:ext>
            </a:extLst>
          </p:cNvPr>
          <p:cNvGrpSpPr/>
          <p:nvPr/>
        </p:nvGrpSpPr>
        <p:grpSpPr>
          <a:xfrm>
            <a:off x="8788612" y="3943806"/>
            <a:ext cx="1817583" cy="1660798"/>
            <a:chOff x="8013960" y="3951721"/>
            <a:chExt cx="1265348" cy="1660798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EC5C5DF-A1D3-6112-9476-CD3EA02D586C}"/>
                </a:ext>
              </a:extLst>
            </p:cNvPr>
            <p:cNvSpPr/>
            <p:nvPr/>
          </p:nvSpPr>
          <p:spPr>
            <a:xfrm>
              <a:off x="8013960" y="4487210"/>
              <a:ext cx="900290" cy="1125307"/>
            </a:xfrm>
            <a:custGeom>
              <a:avLst/>
              <a:gdLst>
                <a:gd name="connsiteX0" fmla="*/ 7620 w 680720"/>
                <a:gd name="connsiteY0" fmla="*/ 373380 h 373380"/>
                <a:gd name="connsiteX1" fmla="*/ 0 w 680720"/>
                <a:gd name="connsiteY1" fmla="*/ 88900 h 373380"/>
                <a:gd name="connsiteX2" fmla="*/ 680720 w 680720"/>
                <a:gd name="connsiteY2" fmla="*/ 0 h 373380"/>
                <a:gd name="connsiteX3" fmla="*/ 680720 w 680720"/>
                <a:gd name="connsiteY3" fmla="*/ 368300 h 373380"/>
                <a:gd name="connsiteX4" fmla="*/ 7620 w 680720"/>
                <a:gd name="connsiteY4" fmla="*/ 373380 h 373380"/>
                <a:gd name="connsiteX0" fmla="*/ 7620 w 680720"/>
                <a:gd name="connsiteY0" fmla="*/ 367145 h 368300"/>
                <a:gd name="connsiteX1" fmla="*/ 0 w 680720"/>
                <a:gd name="connsiteY1" fmla="*/ 88900 h 368300"/>
                <a:gd name="connsiteX2" fmla="*/ 680720 w 680720"/>
                <a:gd name="connsiteY2" fmla="*/ 0 h 368300"/>
                <a:gd name="connsiteX3" fmla="*/ 680720 w 680720"/>
                <a:gd name="connsiteY3" fmla="*/ 368300 h 368300"/>
                <a:gd name="connsiteX4" fmla="*/ 7620 w 680720"/>
                <a:gd name="connsiteY4" fmla="*/ 367145 h 368300"/>
                <a:gd name="csX0" fmla="*/ 0 w 673100"/>
                <a:gd name="csY0" fmla="*/ 367145 h 368300"/>
                <a:gd name="csX1" fmla="*/ 2295 w 673100"/>
                <a:gd name="csY1" fmla="*/ 87653 h 368300"/>
                <a:gd name="csX2" fmla="*/ 673100 w 673100"/>
                <a:gd name="csY2" fmla="*/ 0 h 368300"/>
                <a:gd name="csX3" fmla="*/ 673100 w 673100"/>
                <a:gd name="csY3" fmla="*/ 368300 h 368300"/>
                <a:gd name="csX4" fmla="*/ 0 w 673100"/>
                <a:gd name="csY4" fmla="*/ 367145 h 368300"/>
                <a:gd name="csX0" fmla="*/ 3654 w 676754"/>
                <a:gd name="csY0" fmla="*/ 367145 h 368300"/>
                <a:gd name="csX1" fmla="*/ 0 w 676754"/>
                <a:gd name="csY1" fmla="*/ 87653 h 368300"/>
                <a:gd name="csX2" fmla="*/ 676754 w 676754"/>
                <a:gd name="csY2" fmla="*/ 0 h 368300"/>
                <a:gd name="csX3" fmla="*/ 676754 w 676754"/>
                <a:gd name="csY3" fmla="*/ 368300 h 368300"/>
                <a:gd name="csX4" fmla="*/ 3654 w 676754"/>
                <a:gd name="csY4" fmla="*/ 367145 h 368300"/>
                <a:gd name="csX0" fmla="*/ 0 w 673100"/>
                <a:gd name="csY0" fmla="*/ 367145 h 368300"/>
                <a:gd name="csX1" fmla="*/ 312 w 673100"/>
                <a:gd name="csY1" fmla="*/ 87653 h 368300"/>
                <a:gd name="csX2" fmla="*/ 673100 w 673100"/>
                <a:gd name="csY2" fmla="*/ 0 h 368300"/>
                <a:gd name="csX3" fmla="*/ 673100 w 673100"/>
                <a:gd name="csY3" fmla="*/ 368300 h 368300"/>
                <a:gd name="csX4" fmla="*/ 0 w 673100"/>
                <a:gd name="csY4" fmla="*/ 367145 h 368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73100" h="368300">
                  <a:moveTo>
                    <a:pt x="0" y="367145"/>
                  </a:moveTo>
                  <a:lnTo>
                    <a:pt x="312" y="87653"/>
                  </a:lnTo>
                  <a:lnTo>
                    <a:pt x="673100" y="0"/>
                  </a:lnTo>
                  <a:lnTo>
                    <a:pt x="673100" y="368300"/>
                  </a:lnTo>
                  <a:lnTo>
                    <a:pt x="0" y="36714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92754123-FC75-7A63-9DBD-A5847E314A43}"/>
                </a:ext>
              </a:extLst>
            </p:cNvPr>
            <p:cNvSpPr/>
            <p:nvPr/>
          </p:nvSpPr>
          <p:spPr>
            <a:xfrm>
              <a:off x="8917648" y="3951721"/>
              <a:ext cx="338884" cy="1660798"/>
            </a:xfrm>
            <a:custGeom>
              <a:avLst/>
              <a:gdLst>
                <a:gd name="connsiteX0" fmla="*/ 0 w 251460"/>
                <a:gd name="connsiteY0" fmla="*/ 558800 h 558800"/>
                <a:gd name="connsiteX1" fmla="*/ 0 w 251460"/>
                <a:gd name="connsiteY1" fmla="*/ 114300 h 558800"/>
                <a:gd name="connsiteX2" fmla="*/ 251460 w 251460"/>
                <a:gd name="connsiteY2" fmla="*/ 0 h 558800"/>
                <a:gd name="connsiteX3" fmla="*/ 251460 w 251460"/>
                <a:gd name="connsiteY3" fmla="*/ 548640 h 558800"/>
                <a:gd name="connsiteX4" fmla="*/ 0 w 251460"/>
                <a:gd name="connsiteY4" fmla="*/ 558800 h 558800"/>
                <a:gd name="connsiteX0" fmla="*/ 0 w 251460"/>
                <a:gd name="connsiteY0" fmla="*/ 543560 h 548640"/>
                <a:gd name="connsiteX1" fmla="*/ 0 w 251460"/>
                <a:gd name="connsiteY1" fmla="*/ 114300 h 548640"/>
                <a:gd name="connsiteX2" fmla="*/ 251460 w 251460"/>
                <a:gd name="connsiteY2" fmla="*/ 0 h 548640"/>
                <a:gd name="connsiteX3" fmla="*/ 251460 w 251460"/>
                <a:gd name="connsiteY3" fmla="*/ 548640 h 548640"/>
                <a:gd name="connsiteX4" fmla="*/ 0 w 251460"/>
                <a:gd name="connsiteY4" fmla="*/ 543560 h 548640"/>
                <a:gd name="connsiteX0" fmla="*/ 0 w 253366"/>
                <a:gd name="connsiteY0" fmla="*/ 543560 h 543560"/>
                <a:gd name="connsiteX1" fmla="*/ 0 w 253366"/>
                <a:gd name="connsiteY1" fmla="*/ 114300 h 543560"/>
                <a:gd name="connsiteX2" fmla="*/ 251460 w 253366"/>
                <a:gd name="connsiteY2" fmla="*/ 0 h 543560"/>
                <a:gd name="connsiteX3" fmla="*/ 253366 w 253366"/>
                <a:gd name="connsiteY3" fmla="*/ 543029 h 543560"/>
                <a:gd name="connsiteX4" fmla="*/ 0 w 253366"/>
                <a:gd name="connsiteY4" fmla="*/ 543560 h 54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6" h="543560">
                  <a:moveTo>
                    <a:pt x="0" y="543560"/>
                  </a:moveTo>
                  <a:lnTo>
                    <a:pt x="0" y="114300"/>
                  </a:lnTo>
                  <a:lnTo>
                    <a:pt x="251460" y="0"/>
                  </a:lnTo>
                  <a:cubicBezTo>
                    <a:pt x="252095" y="181010"/>
                    <a:pt x="252731" y="362019"/>
                    <a:pt x="253366" y="543029"/>
                  </a:cubicBezTo>
                  <a:lnTo>
                    <a:pt x="0" y="54356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F526306-2B07-C20B-242B-73CED36D4712}"/>
                </a:ext>
              </a:extLst>
            </p:cNvPr>
            <p:cNvSpPr txBox="1"/>
            <p:nvPr/>
          </p:nvSpPr>
          <p:spPr>
            <a:xfrm rot="16200000">
              <a:off x="7792406" y="4707006"/>
              <a:ext cx="1417658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Barlow Condensed" panose="00000506000000000000" pitchFamily="2" charset="0"/>
                </a:rPr>
                <a:t>Erdgas GUD</a:t>
              </a:r>
              <a:endParaRPr lang="de-DE" sz="1600" dirty="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ED24614-9073-C0BC-3AEC-9962603BFC37}"/>
                </a:ext>
              </a:extLst>
            </p:cNvPr>
            <p:cNvSpPr txBox="1"/>
            <p:nvPr/>
          </p:nvSpPr>
          <p:spPr>
            <a:xfrm rot="16200000">
              <a:off x="8405816" y="4667852"/>
              <a:ext cx="1417658" cy="32932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1600" dirty="0">
                  <a:latin typeface="Barlow Condensed" panose="00000506000000000000" pitchFamily="2" charset="0"/>
                </a:rPr>
                <a:t>Erdgas Gasturbine</a:t>
              </a:r>
              <a:endParaRPr lang="de-DE" sz="1600" dirty="0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7CE0AE02-FBBB-DB40-1472-9B3F3FACB811}"/>
              </a:ext>
            </a:extLst>
          </p:cNvPr>
          <p:cNvGrpSpPr/>
          <p:nvPr/>
        </p:nvGrpSpPr>
        <p:grpSpPr>
          <a:xfrm>
            <a:off x="8649622" y="1260430"/>
            <a:ext cx="350318" cy="4362247"/>
            <a:chOff x="8982674" y="1260430"/>
            <a:chExt cx="350318" cy="4362247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4E36DE16-2B71-6F79-4820-75AF61D49310}"/>
                </a:ext>
              </a:extLst>
            </p:cNvPr>
            <p:cNvSpPr txBox="1"/>
            <p:nvPr/>
          </p:nvSpPr>
          <p:spPr>
            <a:xfrm rot="16200000">
              <a:off x="8694752" y="1548352"/>
              <a:ext cx="914400" cy="33855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de-DE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Verbrauch</a:t>
              </a:r>
            </a:p>
          </p:txBody>
        </p: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78B862F0-AC7A-DDFA-CA29-479F38BF228E}"/>
                </a:ext>
              </a:extLst>
            </p:cNvPr>
            <p:cNvCxnSpPr/>
            <p:nvPr/>
          </p:nvCxnSpPr>
          <p:spPr>
            <a:xfrm>
              <a:off x="9332992" y="1278920"/>
              <a:ext cx="0" cy="4343757"/>
            </a:xfrm>
            <a:prstGeom prst="line">
              <a:avLst/>
            </a:prstGeom>
            <a:ln w="22225">
              <a:solidFill>
                <a:srgbClr val="C0000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A66161D-32DD-F4EE-66D6-34EA231B5746}"/>
              </a:ext>
            </a:extLst>
          </p:cNvPr>
          <p:cNvGrpSpPr/>
          <p:nvPr/>
        </p:nvGrpSpPr>
        <p:grpSpPr>
          <a:xfrm>
            <a:off x="5632801" y="4339233"/>
            <a:ext cx="3408135" cy="418713"/>
            <a:chOff x="5965853" y="4339233"/>
            <a:chExt cx="3408135" cy="418713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EC3264BA-C18B-9FB8-4129-56CF3307601B}"/>
                </a:ext>
              </a:extLst>
            </p:cNvPr>
            <p:cNvSpPr txBox="1"/>
            <p:nvPr/>
          </p:nvSpPr>
          <p:spPr>
            <a:xfrm>
              <a:off x="5965853" y="4339233"/>
              <a:ext cx="698491" cy="36840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de-DE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Preis</a:t>
              </a:r>
            </a:p>
          </p:txBody>
        </p:sp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E640CEB9-D474-F7F7-B74A-951338A40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5853" y="4707635"/>
              <a:ext cx="3362415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tailEnd type="triangle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68F7CA34-CFF1-AB97-806C-20436D901BC5}"/>
                </a:ext>
              </a:extLst>
            </p:cNvPr>
            <p:cNvSpPr/>
            <p:nvPr/>
          </p:nvSpPr>
          <p:spPr>
            <a:xfrm>
              <a:off x="9273365" y="4657323"/>
              <a:ext cx="100623" cy="10062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3903D16B-EE7A-6A2F-5DDA-33FEE5FB60B8}"/>
              </a:ext>
            </a:extLst>
          </p:cNvPr>
          <p:cNvSpPr txBox="1"/>
          <p:nvPr/>
        </p:nvSpPr>
        <p:spPr>
          <a:xfrm>
            <a:off x="5559954" y="1943538"/>
            <a:ext cx="2723490" cy="45785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2800" b="1" u="sng" dirty="0">
                <a:solidFill>
                  <a:schemeClr val="bg1">
                    <a:lumMod val="50000"/>
                  </a:schemeClr>
                </a:solidFill>
                <a:latin typeface="Barlow Condensed" panose="00000506000000000000" pitchFamily="2" charset="0"/>
              </a:rPr>
              <a:t>mit wenig 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Barlow Condensed" panose="00000506000000000000" pitchFamily="2" charset="0"/>
              </a:rPr>
              <a:t>Wind und PV</a:t>
            </a:r>
          </a:p>
        </p:txBody>
      </p:sp>
    </p:spTree>
    <p:extLst>
      <p:ext uri="{BB962C8B-B14F-4D97-AF65-F5344CB8AC3E}">
        <p14:creationId xmlns:p14="http://schemas.microsoft.com/office/powerpoint/2010/main" val="3315563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A3864-0FAC-4ADB-9CFF-073FE80B1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:a16="http://schemas.microsoft.com/office/drawing/2014/main" id="{F0885149-EC13-C980-67AF-E203385E49CC}"/>
              </a:ext>
            </a:extLst>
          </p:cNvPr>
          <p:cNvSpPr/>
          <p:nvPr/>
        </p:nvSpPr>
        <p:spPr>
          <a:xfrm>
            <a:off x="4727848" y="1930048"/>
            <a:ext cx="7299796" cy="469305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DAE22ED4-0617-71DA-2A58-871DFEF82327}"/>
              </a:ext>
            </a:extLst>
          </p:cNvPr>
          <p:cNvSpPr>
            <a:spLocks noEditPoints="1"/>
          </p:cNvSpPr>
          <p:nvPr/>
        </p:nvSpPr>
        <p:spPr bwMode="auto">
          <a:xfrm>
            <a:off x="6400551" y="2430780"/>
            <a:ext cx="4499327" cy="3166217"/>
          </a:xfrm>
          <a:custGeom>
            <a:avLst/>
            <a:gdLst>
              <a:gd name="T0" fmla="*/ 0 w 2119"/>
              <a:gd name="T1" fmla="*/ 0 h 1468"/>
              <a:gd name="T2" fmla="*/ 0 w 2119"/>
              <a:gd name="T3" fmla="*/ 1468 h 1468"/>
              <a:gd name="T4" fmla="*/ 353 w 2119"/>
              <a:gd name="T5" fmla="*/ 0 h 1468"/>
              <a:gd name="T6" fmla="*/ 353 w 2119"/>
              <a:gd name="T7" fmla="*/ 1468 h 1468"/>
              <a:gd name="T8" fmla="*/ 706 w 2119"/>
              <a:gd name="T9" fmla="*/ 0 h 1468"/>
              <a:gd name="T10" fmla="*/ 706 w 2119"/>
              <a:gd name="T11" fmla="*/ 1468 h 1468"/>
              <a:gd name="T12" fmla="*/ 1060 w 2119"/>
              <a:gd name="T13" fmla="*/ 0 h 1468"/>
              <a:gd name="T14" fmla="*/ 1060 w 2119"/>
              <a:gd name="T15" fmla="*/ 1468 h 1468"/>
              <a:gd name="T16" fmla="*/ 1412 w 2119"/>
              <a:gd name="T17" fmla="*/ 0 h 1468"/>
              <a:gd name="T18" fmla="*/ 1412 w 2119"/>
              <a:gd name="T19" fmla="*/ 1468 h 1468"/>
              <a:gd name="T20" fmla="*/ 1765 w 2119"/>
              <a:gd name="T21" fmla="*/ 0 h 1468"/>
              <a:gd name="T22" fmla="*/ 1765 w 2119"/>
              <a:gd name="T23" fmla="*/ 1468 h 1468"/>
              <a:gd name="T24" fmla="*/ 2119 w 2119"/>
              <a:gd name="T25" fmla="*/ 0 h 1468"/>
              <a:gd name="T26" fmla="*/ 2119 w 2119"/>
              <a:gd name="T27" fmla="*/ 1468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9" h="1468">
                <a:moveTo>
                  <a:pt x="0" y="0"/>
                </a:moveTo>
                <a:lnTo>
                  <a:pt x="0" y="1468"/>
                </a:lnTo>
                <a:moveTo>
                  <a:pt x="353" y="0"/>
                </a:moveTo>
                <a:lnTo>
                  <a:pt x="353" y="1468"/>
                </a:lnTo>
                <a:moveTo>
                  <a:pt x="706" y="0"/>
                </a:moveTo>
                <a:lnTo>
                  <a:pt x="706" y="1468"/>
                </a:lnTo>
                <a:moveTo>
                  <a:pt x="1060" y="0"/>
                </a:moveTo>
                <a:lnTo>
                  <a:pt x="1060" y="1468"/>
                </a:lnTo>
                <a:moveTo>
                  <a:pt x="1412" y="0"/>
                </a:moveTo>
                <a:lnTo>
                  <a:pt x="1412" y="1468"/>
                </a:lnTo>
                <a:moveTo>
                  <a:pt x="1765" y="0"/>
                </a:moveTo>
                <a:lnTo>
                  <a:pt x="1765" y="1468"/>
                </a:lnTo>
                <a:moveTo>
                  <a:pt x="2119" y="0"/>
                </a:moveTo>
                <a:lnTo>
                  <a:pt x="2119" y="1468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10149865-81AD-2CDB-6429-5CD37AEFA271}"/>
              </a:ext>
            </a:extLst>
          </p:cNvPr>
          <p:cNvSpPr>
            <a:spLocks noEditPoints="1"/>
          </p:cNvSpPr>
          <p:nvPr/>
        </p:nvSpPr>
        <p:spPr bwMode="auto">
          <a:xfrm>
            <a:off x="5642755" y="2448607"/>
            <a:ext cx="5248860" cy="3165427"/>
          </a:xfrm>
          <a:custGeom>
            <a:avLst/>
            <a:gdLst>
              <a:gd name="T0" fmla="*/ 0 w 2472"/>
              <a:gd name="T1" fmla="*/ 1304 h 1304"/>
              <a:gd name="T2" fmla="*/ 2472 w 2472"/>
              <a:gd name="T3" fmla="*/ 1304 h 1304"/>
              <a:gd name="T4" fmla="*/ 0 w 2472"/>
              <a:gd name="T5" fmla="*/ 1141 h 1304"/>
              <a:gd name="T6" fmla="*/ 2472 w 2472"/>
              <a:gd name="T7" fmla="*/ 1141 h 1304"/>
              <a:gd name="T8" fmla="*/ 0 w 2472"/>
              <a:gd name="T9" fmla="*/ 978 h 1304"/>
              <a:gd name="T10" fmla="*/ 2472 w 2472"/>
              <a:gd name="T11" fmla="*/ 978 h 1304"/>
              <a:gd name="T12" fmla="*/ 0 w 2472"/>
              <a:gd name="T13" fmla="*/ 815 h 1304"/>
              <a:gd name="T14" fmla="*/ 2472 w 2472"/>
              <a:gd name="T15" fmla="*/ 815 h 1304"/>
              <a:gd name="T16" fmla="*/ 0 w 2472"/>
              <a:gd name="T17" fmla="*/ 652 h 1304"/>
              <a:gd name="T18" fmla="*/ 2472 w 2472"/>
              <a:gd name="T19" fmla="*/ 652 h 1304"/>
              <a:gd name="T20" fmla="*/ 0 w 2472"/>
              <a:gd name="T21" fmla="*/ 489 h 1304"/>
              <a:gd name="T22" fmla="*/ 2472 w 2472"/>
              <a:gd name="T23" fmla="*/ 489 h 1304"/>
              <a:gd name="T24" fmla="*/ 0 w 2472"/>
              <a:gd name="T25" fmla="*/ 326 h 1304"/>
              <a:gd name="T26" fmla="*/ 2472 w 2472"/>
              <a:gd name="T27" fmla="*/ 326 h 1304"/>
              <a:gd name="T28" fmla="*/ 0 w 2472"/>
              <a:gd name="T29" fmla="*/ 163 h 1304"/>
              <a:gd name="T30" fmla="*/ 2472 w 2472"/>
              <a:gd name="T31" fmla="*/ 163 h 1304"/>
              <a:gd name="T32" fmla="*/ 0 w 2472"/>
              <a:gd name="T33" fmla="*/ 0 h 1304"/>
              <a:gd name="T34" fmla="*/ 2472 w 2472"/>
              <a:gd name="T35" fmla="*/ 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72" h="1304">
                <a:moveTo>
                  <a:pt x="0" y="1304"/>
                </a:moveTo>
                <a:lnTo>
                  <a:pt x="2472" y="1304"/>
                </a:lnTo>
                <a:moveTo>
                  <a:pt x="0" y="1141"/>
                </a:moveTo>
                <a:lnTo>
                  <a:pt x="2472" y="1141"/>
                </a:lnTo>
                <a:moveTo>
                  <a:pt x="0" y="978"/>
                </a:moveTo>
                <a:lnTo>
                  <a:pt x="2472" y="978"/>
                </a:lnTo>
                <a:moveTo>
                  <a:pt x="0" y="815"/>
                </a:moveTo>
                <a:lnTo>
                  <a:pt x="2472" y="815"/>
                </a:lnTo>
                <a:moveTo>
                  <a:pt x="0" y="652"/>
                </a:moveTo>
                <a:lnTo>
                  <a:pt x="2472" y="652"/>
                </a:lnTo>
                <a:moveTo>
                  <a:pt x="0" y="489"/>
                </a:moveTo>
                <a:lnTo>
                  <a:pt x="2472" y="489"/>
                </a:lnTo>
                <a:moveTo>
                  <a:pt x="0" y="326"/>
                </a:moveTo>
                <a:lnTo>
                  <a:pt x="2472" y="326"/>
                </a:lnTo>
                <a:moveTo>
                  <a:pt x="0" y="163"/>
                </a:moveTo>
                <a:lnTo>
                  <a:pt x="2472" y="163"/>
                </a:lnTo>
                <a:moveTo>
                  <a:pt x="0" y="0"/>
                </a:moveTo>
                <a:lnTo>
                  <a:pt x="2472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34" name="Rectangle 44">
            <a:extLst>
              <a:ext uri="{FF2B5EF4-FFF2-40B4-BE49-F238E27FC236}">
                <a16:creationId xmlns:a16="http://schemas.microsoft.com/office/drawing/2014/main" id="{52422496-284E-0D02-9F6E-4D09267D5EC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986533" y="3009428"/>
            <a:ext cx="4625293" cy="356719"/>
          </a:xfrm>
          <a:prstGeom prst="rect">
            <a:avLst/>
          </a:prstGeom>
          <a:noFill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H</a:t>
            </a:r>
            <a:r>
              <a:rPr lang="de-DE" sz="160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 Hybridkraftwerke</a:t>
            </a: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id="{B50C48E2-F047-3450-7EE3-5E157FED44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41258" y="3980108"/>
            <a:ext cx="2657071" cy="356723"/>
          </a:xfrm>
          <a:prstGeom prst="rect">
            <a:avLst/>
          </a:prstGeom>
          <a:noFill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H</a:t>
            </a:r>
            <a:r>
              <a:rPr lang="de-DE" sz="160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 Sprinter</a:t>
            </a:r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C0E9CB5F-EEDF-F316-29AC-8E1991DD1BC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35913" y="4417527"/>
            <a:ext cx="1650648" cy="699345"/>
          </a:xfrm>
          <a:prstGeom prst="rect">
            <a:avLst/>
          </a:prstGeom>
          <a:noFill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Erdgas / Wasserstoff</a:t>
            </a:r>
            <a:b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„H</a:t>
            </a:r>
            <a:r>
              <a:rPr lang="de-DE" sz="160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-Ready“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9A42CA39-35AB-AB72-51BC-55DDA7FA92F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032104" y="-270190"/>
            <a:ext cx="4581525" cy="76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E1EBBCEB-078C-A3F7-686B-CC4DC24ED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14" y="5661248"/>
            <a:ext cx="123236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6DA1530A-EFBE-AAAB-E061-67920881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449" y="5661248"/>
            <a:ext cx="560938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10000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DCE26D54-CEF2-97F1-7545-45040EF4B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92" y="5661248"/>
            <a:ext cx="599184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20000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D5849900-6952-6DDF-4D90-7B4B3F9D4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5534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30000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089D5FBA-F3B6-DD0B-660F-084D273E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701" y="5661248"/>
            <a:ext cx="603434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40000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548CA024-C830-6283-B21F-78CBA7D6B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745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50000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AD25CEA7-BFB8-90BB-4291-20093157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787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60000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E5C69974-2D4C-7F3E-8E59-57434123A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830" y="5661248"/>
            <a:ext cx="590685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70000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2D1BD2A8-EAFD-D13F-FBE1-7E22366C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732" y="5949280"/>
            <a:ext cx="3416625" cy="55694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>
              <a:buClr>
                <a:srgbClr val="3F738D"/>
              </a:buClr>
              <a:buSzPct val="12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</a:rPr>
              <a:t>Stromangebot in MW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</a:rPr>
              <a:t>el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7301F080-5A9D-7BA3-DA1E-6143186CA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2755" y="5608639"/>
            <a:ext cx="5248860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3EEB422-FC0C-2314-E63D-0209595441C2}"/>
              </a:ext>
            </a:extLst>
          </p:cNvPr>
          <p:cNvGrpSpPr/>
          <p:nvPr/>
        </p:nvGrpSpPr>
        <p:grpSpPr>
          <a:xfrm>
            <a:off x="6965627" y="3949669"/>
            <a:ext cx="1817583" cy="1660798"/>
            <a:chOff x="8013960" y="3951721"/>
            <a:chExt cx="1265348" cy="1660798"/>
          </a:xfrm>
        </p:grpSpPr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8E8D88FD-8FD9-ADE5-976A-5BE1C4C02C9F}"/>
                </a:ext>
              </a:extLst>
            </p:cNvPr>
            <p:cNvSpPr/>
            <p:nvPr/>
          </p:nvSpPr>
          <p:spPr>
            <a:xfrm>
              <a:off x="8013960" y="4487210"/>
              <a:ext cx="900290" cy="1125307"/>
            </a:xfrm>
            <a:custGeom>
              <a:avLst/>
              <a:gdLst>
                <a:gd name="connsiteX0" fmla="*/ 7620 w 680720"/>
                <a:gd name="connsiteY0" fmla="*/ 373380 h 373380"/>
                <a:gd name="connsiteX1" fmla="*/ 0 w 680720"/>
                <a:gd name="connsiteY1" fmla="*/ 88900 h 373380"/>
                <a:gd name="connsiteX2" fmla="*/ 680720 w 680720"/>
                <a:gd name="connsiteY2" fmla="*/ 0 h 373380"/>
                <a:gd name="connsiteX3" fmla="*/ 680720 w 680720"/>
                <a:gd name="connsiteY3" fmla="*/ 368300 h 373380"/>
                <a:gd name="connsiteX4" fmla="*/ 7620 w 680720"/>
                <a:gd name="connsiteY4" fmla="*/ 373380 h 373380"/>
                <a:gd name="connsiteX0" fmla="*/ 7620 w 680720"/>
                <a:gd name="connsiteY0" fmla="*/ 367145 h 368300"/>
                <a:gd name="connsiteX1" fmla="*/ 0 w 680720"/>
                <a:gd name="connsiteY1" fmla="*/ 88900 h 368300"/>
                <a:gd name="connsiteX2" fmla="*/ 680720 w 680720"/>
                <a:gd name="connsiteY2" fmla="*/ 0 h 368300"/>
                <a:gd name="connsiteX3" fmla="*/ 680720 w 680720"/>
                <a:gd name="connsiteY3" fmla="*/ 368300 h 368300"/>
                <a:gd name="connsiteX4" fmla="*/ 7620 w 680720"/>
                <a:gd name="connsiteY4" fmla="*/ 367145 h 368300"/>
                <a:gd name="csX0" fmla="*/ 0 w 673100"/>
                <a:gd name="csY0" fmla="*/ 367145 h 368300"/>
                <a:gd name="csX1" fmla="*/ 2295 w 673100"/>
                <a:gd name="csY1" fmla="*/ 87653 h 368300"/>
                <a:gd name="csX2" fmla="*/ 673100 w 673100"/>
                <a:gd name="csY2" fmla="*/ 0 h 368300"/>
                <a:gd name="csX3" fmla="*/ 673100 w 673100"/>
                <a:gd name="csY3" fmla="*/ 368300 h 368300"/>
                <a:gd name="csX4" fmla="*/ 0 w 673100"/>
                <a:gd name="csY4" fmla="*/ 367145 h 368300"/>
                <a:gd name="csX0" fmla="*/ 3654 w 676754"/>
                <a:gd name="csY0" fmla="*/ 367145 h 368300"/>
                <a:gd name="csX1" fmla="*/ 0 w 676754"/>
                <a:gd name="csY1" fmla="*/ 87653 h 368300"/>
                <a:gd name="csX2" fmla="*/ 676754 w 676754"/>
                <a:gd name="csY2" fmla="*/ 0 h 368300"/>
                <a:gd name="csX3" fmla="*/ 676754 w 676754"/>
                <a:gd name="csY3" fmla="*/ 368300 h 368300"/>
                <a:gd name="csX4" fmla="*/ 3654 w 676754"/>
                <a:gd name="csY4" fmla="*/ 367145 h 368300"/>
                <a:gd name="csX0" fmla="*/ 0 w 673100"/>
                <a:gd name="csY0" fmla="*/ 367145 h 368300"/>
                <a:gd name="csX1" fmla="*/ 312 w 673100"/>
                <a:gd name="csY1" fmla="*/ 87653 h 368300"/>
                <a:gd name="csX2" fmla="*/ 673100 w 673100"/>
                <a:gd name="csY2" fmla="*/ 0 h 368300"/>
                <a:gd name="csX3" fmla="*/ 673100 w 673100"/>
                <a:gd name="csY3" fmla="*/ 368300 h 368300"/>
                <a:gd name="csX4" fmla="*/ 0 w 673100"/>
                <a:gd name="csY4" fmla="*/ 367145 h 368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73100" h="368300">
                  <a:moveTo>
                    <a:pt x="0" y="367145"/>
                  </a:moveTo>
                  <a:lnTo>
                    <a:pt x="312" y="87653"/>
                  </a:lnTo>
                  <a:lnTo>
                    <a:pt x="673100" y="0"/>
                  </a:lnTo>
                  <a:lnTo>
                    <a:pt x="673100" y="368300"/>
                  </a:lnTo>
                  <a:lnTo>
                    <a:pt x="0" y="36714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07FE144-282E-49C3-F36F-3E48F7009872}"/>
                </a:ext>
              </a:extLst>
            </p:cNvPr>
            <p:cNvSpPr/>
            <p:nvPr/>
          </p:nvSpPr>
          <p:spPr>
            <a:xfrm>
              <a:off x="8917648" y="3951721"/>
              <a:ext cx="338884" cy="1660798"/>
            </a:xfrm>
            <a:custGeom>
              <a:avLst/>
              <a:gdLst>
                <a:gd name="connsiteX0" fmla="*/ 0 w 251460"/>
                <a:gd name="connsiteY0" fmla="*/ 558800 h 558800"/>
                <a:gd name="connsiteX1" fmla="*/ 0 w 251460"/>
                <a:gd name="connsiteY1" fmla="*/ 114300 h 558800"/>
                <a:gd name="connsiteX2" fmla="*/ 251460 w 251460"/>
                <a:gd name="connsiteY2" fmla="*/ 0 h 558800"/>
                <a:gd name="connsiteX3" fmla="*/ 251460 w 251460"/>
                <a:gd name="connsiteY3" fmla="*/ 548640 h 558800"/>
                <a:gd name="connsiteX4" fmla="*/ 0 w 251460"/>
                <a:gd name="connsiteY4" fmla="*/ 558800 h 558800"/>
                <a:gd name="connsiteX0" fmla="*/ 0 w 251460"/>
                <a:gd name="connsiteY0" fmla="*/ 543560 h 548640"/>
                <a:gd name="connsiteX1" fmla="*/ 0 w 251460"/>
                <a:gd name="connsiteY1" fmla="*/ 114300 h 548640"/>
                <a:gd name="connsiteX2" fmla="*/ 251460 w 251460"/>
                <a:gd name="connsiteY2" fmla="*/ 0 h 548640"/>
                <a:gd name="connsiteX3" fmla="*/ 251460 w 251460"/>
                <a:gd name="connsiteY3" fmla="*/ 548640 h 548640"/>
                <a:gd name="connsiteX4" fmla="*/ 0 w 251460"/>
                <a:gd name="connsiteY4" fmla="*/ 543560 h 548640"/>
                <a:gd name="connsiteX0" fmla="*/ 0 w 253366"/>
                <a:gd name="connsiteY0" fmla="*/ 543560 h 543560"/>
                <a:gd name="connsiteX1" fmla="*/ 0 w 253366"/>
                <a:gd name="connsiteY1" fmla="*/ 114300 h 543560"/>
                <a:gd name="connsiteX2" fmla="*/ 251460 w 253366"/>
                <a:gd name="connsiteY2" fmla="*/ 0 h 543560"/>
                <a:gd name="connsiteX3" fmla="*/ 253366 w 253366"/>
                <a:gd name="connsiteY3" fmla="*/ 543029 h 543560"/>
                <a:gd name="connsiteX4" fmla="*/ 0 w 253366"/>
                <a:gd name="connsiteY4" fmla="*/ 543560 h 54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6" h="543560">
                  <a:moveTo>
                    <a:pt x="0" y="543560"/>
                  </a:moveTo>
                  <a:lnTo>
                    <a:pt x="0" y="114300"/>
                  </a:lnTo>
                  <a:lnTo>
                    <a:pt x="251460" y="0"/>
                  </a:lnTo>
                  <a:cubicBezTo>
                    <a:pt x="252095" y="181010"/>
                    <a:pt x="252731" y="362019"/>
                    <a:pt x="253366" y="543029"/>
                  </a:cubicBezTo>
                  <a:lnTo>
                    <a:pt x="0" y="54356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C4101A5B-2449-83FE-8DA6-0791A6F7BFD0}"/>
                </a:ext>
              </a:extLst>
            </p:cNvPr>
            <p:cNvSpPr txBox="1"/>
            <p:nvPr/>
          </p:nvSpPr>
          <p:spPr>
            <a:xfrm rot="16200000">
              <a:off x="7792406" y="4707006"/>
              <a:ext cx="1417658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Barlow Condensed" panose="00000506000000000000" pitchFamily="2" charset="0"/>
                </a:rPr>
                <a:t>Erdgas GUD</a:t>
              </a:r>
              <a:endParaRPr lang="de-DE" sz="1600" dirty="0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D1B2B61-C9BF-62CB-A56A-21D17E45AA73}"/>
                </a:ext>
              </a:extLst>
            </p:cNvPr>
            <p:cNvSpPr txBox="1"/>
            <p:nvPr/>
          </p:nvSpPr>
          <p:spPr>
            <a:xfrm rot="16200000">
              <a:off x="8405816" y="4667852"/>
              <a:ext cx="1417658" cy="32932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1600" dirty="0">
                  <a:latin typeface="Barlow Condensed" panose="00000506000000000000" pitchFamily="2" charset="0"/>
                </a:rPr>
                <a:t>Erdgas Gasturbine</a:t>
              </a:r>
              <a:endParaRPr lang="de-DE" sz="1600" dirty="0"/>
            </a:p>
          </p:txBody>
        </p:sp>
      </p:grp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CE32A554-85D0-3E7A-F7E8-962F50F6E88A}"/>
              </a:ext>
            </a:extLst>
          </p:cNvPr>
          <p:cNvCxnSpPr>
            <a:stCxn id="7" idx="0"/>
            <a:endCxn id="7" idx="1"/>
          </p:cNvCxnSpPr>
          <p:nvPr/>
        </p:nvCxnSpPr>
        <p:spPr>
          <a:xfrm>
            <a:off x="5642755" y="5608639"/>
            <a:ext cx="5248860" cy="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5AE3F80E-FC40-E043-09E8-7F8D22822DB0}"/>
              </a:ext>
            </a:extLst>
          </p:cNvPr>
          <p:cNvSpPr/>
          <p:nvPr/>
        </p:nvSpPr>
        <p:spPr>
          <a:xfrm flipV="1">
            <a:off x="5654809" y="5552270"/>
            <a:ext cx="1307843" cy="45719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7BC2D19-CC26-100E-D1F8-F8E3E629FF69}"/>
              </a:ext>
            </a:extLst>
          </p:cNvPr>
          <p:cNvSpPr/>
          <p:nvPr/>
        </p:nvSpPr>
        <p:spPr>
          <a:xfrm>
            <a:off x="5642755" y="2438399"/>
            <a:ext cx="5258814" cy="317563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F19F50A-B6FC-406D-8712-17B8C773B991}"/>
              </a:ext>
            </a:extLst>
          </p:cNvPr>
          <p:cNvSpPr txBox="1"/>
          <p:nvPr/>
        </p:nvSpPr>
        <p:spPr bwMode="auto">
          <a:xfrm>
            <a:off x="675436" y="959015"/>
            <a:ext cx="11884485" cy="6417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„</a:t>
            </a:r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Merit</a:t>
            </a: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-Order“-Effekt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F783F60-6A25-CBC4-2793-0E755A86B4BB}"/>
              </a:ext>
            </a:extLst>
          </p:cNvPr>
          <p:cNvSpPr txBox="1"/>
          <p:nvPr/>
        </p:nvSpPr>
        <p:spPr bwMode="auto">
          <a:xfrm>
            <a:off x="616497" y="2761907"/>
            <a:ext cx="3910251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Bei Stromüberschuss (mit viel Wind und PV) wird der Börsenstrom billig</a:t>
            </a:r>
          </a:p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de-DE" sz="2000" dirty="0">
              <a:latin typeface="Barlow Condensed" panose="00000506000000000000" pitchFamily="2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9A5CDB3B-9AB7-4299-4E2F-40376EC858E8}"/>
              </a:ext>
            </a:extLst>
          </p:cNvPr>
          <p:cNvSpPr/>
          <p:nvPr/>
        </p:nvSpPr>
        <p:spPr>
          <a:xfrm>
            <a:off x="623059" y="2026042"/>
            <a:ext cx="4165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An der Strombörse zählen nur die aktuellen </a:t>
            </a:r>
            <a:br>
              <a:rPr lang="de-DE" sz="2000" dirty="0">
                <a:latin typeface="Barlow Condensed" panose="00000506000000000000" pitchFamily="2" charset="0"/>
              </a:rPr>
            </a:br>
            <a:r>
              <a:rPr lang="de-DE" sz="2000" dirty="0">
                <a:latin typeface="Barlow Condensed" panose="00000506000000000000" pitchFamily="2" charset="0"/>
              </a:rPr>
              <a:t>“Grenzkosten” der Stromerzeugung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CC3CA4CB-282B-9ED9-4890-740B0A6BC6D8}"/>
              </a:ext>
            </a:extLst>
          </p:cNvPr>
          <p:cNvSpPr/>
          <p:nvPr/>
        </p:nvSpPr>
        <p:spPr>
          <a:xfrm>
            <a:off x="612231" y="3558154"/>
            <a:ext cx="3763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Bei Strommangel (z.B. bei  Dunkel-flaute) wird der Börsenstrom treuer 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E2AC7AB-A5E8-2491-C8CF-A8FE8285EA2A}"/>
              </a:ext>
            </a:extLst>
          </p:cNvPr>
          <p:cNvGrpSpPr/>
          <p:nvPr/>
        </p:nvGrpSpPr>
        <p:grpSpPr>
          <a:xfrm>
            <a:off x="592890" y="4726611"/>
            <a:ext cx="3454307" cy="1296144"/>
            <a:chOff x="592890" y="4726611"/>
            <a:chExt cx="3454307" cy="1296144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5E5B9DE3-96D3-9656-7FB6-2910936FF22E}"/>
                </a:ext>
              </a:extLst>
            </p:cNvPr>
            <p:cNvSpPr/>
            <p:nvPr/>
          </p:nvSpPr>
          <p:spPr>
            <a:xfrm>
              <a:off x="657717" y="4726611"/>
              <a:ext cx="338948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20000"/>
              </a:pPr>
              <a:r>
                <a:rPr lang="de-DE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Das letzte notwendige Kraftwerk bestimmt den Börsenpreis  </a:t>
              </a: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6A7C34FB-369E-F890-AA10-D95A643942FA}"/>
                </a:ext>
              </a:extLst>
            </p:cNvPr>
            <p:cNvGrpSpPr/>
            <p:nvPr/>
          </p:nvGrpSpPr>
          <p:grpSpPr>
            <a:xfrm>
              <a:off x="592890" y="4837485"/>
              <a:ext cx="566181" cy="463480"/>
              <a:chOff x="372264" y="4722858"/>
              <a:chExt cx="566181" cy="463480"/>
            </a:xfrm>
          </p:grpSpPr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93F3E4E1-C9E0-6498-4B42-29C102127A1B}"/>
                  </a:ext>
                </a:extLst>
              </p:cNvPr>
              <p:cNvSpPr/>
              <p:nvPr/>
            </p:nvSpPr>
            <p:spPr>
              <a:xfrm rot="20959397">
                <a:off x="372264" y="4722858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rlow Condensed" panose="00000506000000000000" pitchFamily="2" charset="0"/>
                  </a:rPr>
                  <a:t>Gas</a:t>
                </a:r>
                <a:endParaRPr lang="de-DE" sz="2400" dirty="0"/>
              </a:p>
            </p:txBody>
          </p:sp>
          <p:sp>
            <p:nvSpPr>
              <p:cNvPr id="55" name="Freihandform 24">
                <a:extLst>
                  <a:ext uri="{FF2B5EF4-FFF2-40B4-BE49-F238E27FC236}">
                    <a16:creationId xmlns:a16="http://schemas.microsoft.com/office/drawing/2014/main" id="{EC3F7357-3EDD-007A-DF79-65A77208A53A}"/>
                  </a:ext>
                </a:extLst>
              </p:cNvPr>
              <p:cNvSpPr/>
              <p:nvPr/>
            </p:nvSpPr>
            <p:spPr>
              <a:xfrm>
                <a:off x="706572" y="5042322"/>
                <a:ext cx="148107" cy="144016"/>
              </a:xfrm>
              <a:custGeom>
                <a:avLst/>
                <a:gdLst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107" h="199622">
                    <a:moveTo>
                      <a:pt x="0" y="77273"/>
                    </a:moveTo>
                    <a:cubicBezTo>
                      <a:pt x="63008" y="111706"/>
                      <a:pt x="81566" y="158839"/>
                      <a:pt x="122349" y="199622"/>
                    </a:cubicBezTo>
                    <a:cubicBezTo>
                      <a:pt x="110298" y="128318"/>
                      <a:pt x="104596" y="88766"/>
                      <a:pt x="148107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64" name="Textfeld 63">
            <a:extLst>
              <a:ext uri="{FF2B5EF4-FFF2-40B4-BE49-F238E27FC236}">
                <a16:creationId xmlns:a16="http://schemas.microsoft.com/office/drawing/2014/main" id="{DC9540FF-32B1-62D7-C376-B07BFEF1B08D}"/>
              </a:ext>
            </a:extLst>
          </p:cNvPr>
          <p:cNvSpPr txBox="1"/>
          <p:nvPr/>
        </p:nvSpPr>
        <p:spPr>
          <a:xfrm>
            <a:off x="5779522" y="2509986"/>
            <a:ext cx="914400" cy="54284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  <a:latin typeface="Barlow Condensed" panose="00000506000000000000" pitchFamily="2" charset="0"/>
              </a:rPr>
              <a:t>2037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8C634C0-6415-AA05-AD6B-F8A647573C8B}"/>
              </a:ext>
            </a:extLst>
          </p:cNvPr>
          <p:cNvSpPr txBox="1"/>
          <p:nvPr/>
        </p:nvSpPr>
        <p:spPr>
          <a:xfrm rot="16200000">
            <a:off x="5974067" y="4934511"/>
            <a:ext cx="670575" cy="50270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3F738D"/>
              </a:buClr>
              <a:buSzPct val="120000"/>
            </a:pPr>
            <a:r>
              <a:rPr lang="de-DE" sz="1600" dirty="0">
                <a:latin typeface="Barlow Condensed" panose="00000506000000000000" pitchFamily="2" charset="0"/>
              </a:rPr>
              <a:t>Wind </a:t>
            </a:r>
            <a:br>
              <a:rPr lang="de-DE" sz="1600" dirty="0">
                <a:latin typeface="Barlow Condensed" panose="00000506000000000000" pitchFamily="2" charset="0"/>
              </a:rPr>
            </a:br>
            <a:r>
              <a:rPr lang="de-DE" sz="1600" dirty="0">
                <a:latin typeface="Barlow Condensed" panose="00000506000000000000" pitchFamily="2" charset="0"/>
              </a:rPr>
              <a:t>und PV</a:t>
            </a:r>
          </a:p>
        </p:txBody>
      </p: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E1892BB3-CB05-5CFD-E13A-9DB8D297AEA6}"/>
              </a:ext>
            </a:extLst>
          </p:cNvPr>
          <p:cNvGrpSpPr/>
          <p:nvPr/>
        </p:nvGrpSpPr>
        <p:grpSpPr>
          <a:xfrm>
            <a:off x="4987750" y="2326212"/>
            <a:ext cx="568940" cy="3901541"/>
            <a:chOff x="5320802" y="2326212"/>
            <a:chExt cx="568940" cy="3901541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1EF474AA-3863-2FA7-0452-33BF53DA2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589" y="5475931"/>
              <a:ext cx="123153" cy="75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DDCF4D9F-0971-F93D-2C1D-7E778E870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4707787"/>
              <a:ext cx="144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10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F3B1E92A-66F4-0E8B-5C70-C5859FE79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3907462"/>
              <a:ext cx="1731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20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85D24829-5929-0F1C-2917-BEDDD6247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3116835"/>
              <a:ext cx="1747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30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5F2F3EE5-7005-1866-3D8B-7F9C8DEE9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2326212"/>
              <a:ext cx="1763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40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3DE451-4D85-65E2-3345-9C93B5C08E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24137" y="3537807"/>
              <a:ext cx="16703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Strompreis in ct/kWh</a:t>
              </a:r>
              <a:endParaRPr lang="de-DE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</p:grpSp>
      <p:sp>
        <p:nvSpPr>
          <p:cNvPr id="76" name="Ellipse 75">
            <a:extLst>
              <a:ext uri="{FF2B5EF4-FFF2-40B4-BE49-F238E27FC236}">
                <a16:creationId xmlns:a16="http://schemas.microsoft.com/office/drawing/2014/main" id="{22D9D77C-CE16-112F-04BF-84E5EDC83A22}"/>
              </a:ext>
            </a:extLst>
          </p:cNvPr>
          <p:cNvSpPr/>
          <p:nvPr/>
        </p:nvSpPr>
        <p:spPr>
          <a:xfrm>
            <a:off x="8947069" y="2472067"/>
            <a:ext cx="100623" cy="100623"/>
          </a:xfrm>
          <a:prstGeom prst="ellipse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290478D-4F56-0A92-11CF-8F10F0F2A7D3}"/>
              </a:ext>
            </a:extLst>
          </p:cNvPr>
          <p:cNvGrpSpPr/>
          <p:nvPr/>
        </p:nvGrpSpPr>
        <p:grpSpPr>
          <a:xfrm>
            <a:off x="8760296" y="-478991"/>
            <a:ext cx="1299391" cy="6076935"/>
            <a:chOff x="9794037" y="-476939"/>
            <a:chExt cx="1299391" cy="6076935"/>
          </a:xfrm>
        </p:grpSpPr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47B64890-29E5-1EC2-E5B3-1A1B038C5F8F}"/>
                </a:ext>
              </a:extLst>
            </p:cNvPr>
            <p:cNvGrpSpPr/>
            <p:nvPr/>
          </p:nvGrpSpPr>
          <p:grpSpPr>
            <a:xfrm>
              <a:off x="9794037" y="-476939"/>
              <a:ext cx="1219655" cy="6076935"/>
              <a:chOff x="4545330" y="2198370"/>
              <a:chExt cx="1098550" cy="1991446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A6F290C-4E06-A7F6-9666-388530663B85}"/>
                  </a:ext>
                </a:extLst>
              </p:cNvPr>
              <p:cNvSpPr/>
              <p:nvPr/>
            </p:nvSpPr>
            <p:spPr>
              <a:xfrm>
                <a:off x="4545330" y="2988310"/>
                <a:ext cx="617220" cy="1201506"/>
              </a:xfrm>
              <a:custGeom>
                <a:avLst/>
                <a:gdLst>
                  <a:gd name="connsiteX0" fmla="*/ 0 w 617220"/>
                  <a:gd name="connsiteY0" fmla="*/ 1206500 h 1206500"/>
                  <a:gd name="connsiteX1" fmla="*/ 0 w 617220"/>
                  <a:gd name="connsiteY1" fmla="*/ 205740 h 1206500"/>
                  <a:gd name="connsiteX2" fmla="*/ 617220 w 617220"/>
                  <a:gd name="connsiteY2" fmla="*/ 0 h 1206500"/>
                  <a:gd name="connsiteX3" fmla="*/ 617220 w 617220"/>
                  <a:gd name="connsiteY3" fmla="*/ 1201420 h 1206500"/>
                  <a:gd name="connsiteX4" fmla="*/ 0 w 617220"/>
                  <a:gd name="connsiteY4" fmla="*/ 1206500 h 1206500"/>
                  <a:gd name="connsiteX0" fmla="*/ 0 w 617220"/>
                  <a:gd name="connsiteY0" fmla="*/ 1201506 h 1201506"/>
                  <a:gd name="connsiteX1" fmla="*/ 0 w 617220"/>
                  <a:gd name="connsiteY1" fmla="*/ 205740 h 1201506"/>
                  <a:gd name="connsiteX2" fmla="*/ 617220 w 617220"/>
                  <a:gd name="connsiteY2" fmla="*/ 0 h 1201506"/>
                  <a:gd name="connsiteX3" fmla="*/ 617220 w 617220"/>
                  <a:gd name="connsiteY3" fmla="*/ 1201420 h 1201506"/>
                  <a:gd name="connsiteX4" fmla="*/ 0 w 617220"/>
                  <a:gd name="connsiteY4" fmla="*/ 1201506 h 120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220" h="1201506">
                    <a:moveTo>
                      <a:pt x="0" y="1201506"/>
                    </a:moveTo>
                    <a:lnTo>
                      <a:pt x="0" y="205740"/>
                    </a:lnTo>
                    <a:lnTo>
                      <a:pt x="617220" y="0"/>
                    </a:lnTo>
                    <a:lnTo>
                      <a:pt x="617220" y="1201420"/>
                    </a:lnTo>
                    <a:lnTo>
                      <a:pt x="0" y="1201506"/>
                    </a:lnTo>
                    <a:close/>
                  </a:path>
                </a:pathLst>
              </a:custGeom>
              <a:solidFill>
                <a:srgbClr val="92D05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98F2B4E9-254D-0EEC-0D4B-BA5B73001781}"/>
                  </a:ext>
                </a:extLst>
              </p:cNvPr>
              <p:cNvSpPr/>
              <p:nvPr/>
            </p:nvSpPr>
            <p:spPr>
              <a:xfrm>
                <a:off x="5157470" y="2692400"/>
                <a:ext cx="243840" cy="1497382"/>
              </a:xfrm>
              <a:custGeom>
                <a:avLst/>
                <a:gdLst>
                  <a:gd name="connsiteX0" fmla="*/ 0 w 243840"/>
                  <a:gd name="connsiteY0" fmla="*/ 1498600 h 1498600"/>
                  <a:gd name="connsiteX1" fmla="*/ 0 w 243840"/>
                  <a:gd name="connsiteY1" fmla="*/ 167640 h 1498600"/>
                  <a:gd name="connsiteX2" fmla="*/ 243840 w 243840"/>
                  <a:gd name="connsiteY2" fmla="*/ 0 h 1498600"/>
                  <a:gd name="connsiteX3" fmla="*/ 243840 w 243840"/>
                  <a:gd name="connsiteY3" fmla="*/ 1488440 h 1498600"/>
                  <a:gd name="connsiteX4" fmla="*/ 0 w 243840"/>
                  <a:gd name="connsiteY4" fmla="*/ 1498600 h 1498600"/>
                  <a:gd name="connsiteX0" fmla="*/ 0 w 243840"/>
                  <a:gd name="connsiteY0" fmla="*/ 1498600 h 1498600"/>
                  <a:gd name="connsiteX1" fmla="*/ 0 w 243840"/>
                  <a:gd name="connsiteY1" fmla="*/ 167640 h 1498600"/>
                  <a:gd name="connsiteX2" fmla="*/ 243840 w 243840"/>
                  <a:gd name="connsiteY2" fmla="*/ 0 h 1498600"/>
                  <a:gd name="connsiteX3" fmla="*/ 243840 w 243840"/>
                  <a:gd name="connsiteY3" fmla="*/ 1498600 h 1498600"/>
                  <a:gd name="connsiteX4" fmla="*/ 0 w 243840"/>
                  <a:gd name="connsiteY4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40" h="1498600">
                    <a:moveTo>
                      <a:pt x="0" y="1498600"/>
                    </a:moveTo>
                    <a:lnTo>
                      <a:pt x="0" y="167640"/>
                    </a:lnTo>
                    <a:lnTo>
                      <a:pt x="243840" y="0"/>
                    </a:lnTo>
                    <a:lnTo>
                      <a:pt x="243840" y="1498600"/>
                    </a:lnTo>
                    <a:lnTo>
                      <a:pt x="0" y="1498600"/>
                    </a:lnTo>
                    <a:close/>
                  </a:path>
                </a:pathLst>
              </a:custGeom>
              <a:solidFill>
                <a:srgbClr val="A9D18E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899AF87A-7DC4-E375-F53F-BC7EB2ED6230}"/>
                  </a:ext>
                </a:extLst>
              </p:cNvPr>
              <p:cNvSpPr/>
              <p:nvPr/>
            </p:nvSpPr>
            <p:spPr>
              <a:xfrm>
                <a:off x="5400040" y="2198370"/>
                <a:ext cx="243840" cy="1991412"/>
              </a:xfrm>
              <a:custGeom>
                <a:avLst/>
                <a:gdLst>
                  <a:gd name="connsiteX0" fmla="*/ 0 w 243840"/>
                  <a:gd name="connsiteY0" fmla="*/ 421640 h 1988820"/>
                  <a:gd name="connsiteX1" fmla="*/ 243840 w 243840"/>
                  <a:gd name="connsiteY1" fmla="*/ 0 h 1988820"/>
                  <a:gd name="connsiteX2" fmla="*/ 243840 w 243840"/>
                  <a:gd name="connsiteY2" fmla="*/ 1988820 h 1988820"/>
                  <a:gd name="connsiteX3" fmla="*/ 2540 w 243840"/>
                  <a:gd name="connsiteY3" fmla="*/ 1988820 h 1988820"/>
                  <a:gd name="connsiteX4" fmla="*/ 0 w 243840"/>
                  <a:gd name="connsiteY4" fmla="*/ 421640 h 198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40" h="1988820">
                    <a:moveTo>
                      <a:pt x="0" y="421640"/>
                    </a:moveTo>
                    <a:lnTo>
                      <a:pt x="243840" y="0"/>
                    </a:lnTo>
                    <a:lnTo>
                      <a:pt x="243840" y="1988820"/>
                    </a:lnTo>
                    <a:lnTo>
                      <a:pt x="2540" y="1988820"/>
                    </a:lnTo>
                    <a:cubicBezTo>
                      <a:pt x="1693" y="1466427"/>
                      <a:pt x="847" y="944033"/>
                      <a:pt x="0" y="421640"/>
                    </a:cubicBezTo>
                    <a:close/>
                  </a:path>
                </a:pathLst>
              </a:custGeom>
              <a:solidFill>
                <a:srgbClr val="548235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 dirty="0"/>
              </a:p>
            </p:txBody>
          </p:sp>
        </p:grpSp>
        <p:sp>
          <p:nvSpPr>
            <p:cNvPr id="57" name="Rectangle 44">
              <a:extLst>
                <a:ext uri="{FF2B5EF4-FFF2-40B4-BE49-F238E27FC236}">
                  <a16:creationId xmlns:a16="http://schemas.microsoft.com/office/drawing/2014/main" id="{EA5727C3-ABC8-D97D-FA8A-D556CAD4E0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339972" y="3020016"/>
              <a:ext cx="4625293" cy="356719"/>
            </a:xfrm>
            <a:prstGeom prst="rect">
              <a:avLst/>
            </a:prstGeom>
            <a:noFill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H</a:t>
              </a:r>
              <a:r>
                <a:rPr lang="de-DE" sz="16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2</a:t>
              </a:r>
              <a:r>
                <a:rPr lang="de-DE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 Hybridkraftwerke</a:t>
              </a:r>
            </a:p>
          </p:txBody>
        </p:sp>
        <p:sp>
          <p:nvSpPr>
            <p:cNvPr id="58" name="Rectangle 44">
              <a:extLst>
                <a:ext uri="{FF2B5EF4-FFF2-40B4-BE49-F238E27FC236}">
                  <a16:creationId xmlns:a16="http://schemas.microsoft.com/office/drawing/2014/main" id="{1F879E6A-F7C6-3D03-25F2-97A2248842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586531" y="3972850"/>
              <a:ext cx="2657071" cy="356723"/>
            </a:xfrm>
            <a:prstGeom prst="rect">
              <a:avLst/>
            </a:prstGeom>
            <a:noFill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H</a:t>
              </a:r>
              <a:r>
                <a:rPr lang="de-DE" sz="16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2</a:t>
              </a:r>
              <a:r>
                <a:rPr lang="de-DE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 Sprinter</a:t>
              </a:r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9467FEC6-884D-0ABD-E8CC-D33CF1C5D066}"/>
              </a:ext>
            </a:extLst>
          </p:cNvPr>
          <p:cNvSpPr txBox="1"/>
          <p:nvPr/>
        </p:nvSpPr>
        <p:spPr bwMode="auto">
          <a:xfrm rot="527379">
            <a:off x="9249982" y="1287077"/>
            <a:ext cx="2532223" cy="959842"/>
          </a:xfrm>
          <a:prstGeom prst="rect">
            <a:avLst/>
          </a:prstGeom>
          <a:solidFill>
            <a:srgbClr val="C00000"/>
          </a:solidFill>
        </p:spPr>
        <p:txBody>
          <a:bodyPr vert="horz" wrap="none" lIns="68580" tIns="34290" rIns="68580" bIns="34290" rtlCol="0">
            <a:noAutofit/>
          </a:bodyPr>
          <a:lstStyle/>
          <a:p>
            <a:pPr algn="ctr" defTabSz="685800">
              <a:buClr>
                <a:srgbClr val="4F81BD">
                  <a:lumMod val="75000"/>
                </a:srgbClr>
              </a:buClr>
              <a:buSzPct val="120000"/>
              <a:defRPr/>
            </a:pPr>
            <a:r>
              <a:rPr lang="de-DE" sz="2100" b="1" kern="0" dirty="0">
                <a:solidFill>
                  <a:schemeClr val="bg1"/>
                </a:solidFill>
                <a:latin typeface="Barlow Condensed" panose="00000506000000000000" pitchFamily="2" charset="0"/>
              </a:rPr>
              <a:t>Strompreise mit H</a:t>
            </a:r>
            <a:r>
              <a:rPr lang="de-DE" sz="2100" b="1" kern="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br>
              <a:rPr lang="de-DE" sz="2100" b="1" kern="0" dirty="0">
                <a:solidFill>
                  <a:schemeClr val="bg1"/>
                </a:solidFill>
                <a:latin typeface="Barlow Condensed" panose="00000506000000000000" pitchFamily="2" charset="0"/>
              </a:rPr>
            </a:br>
            <a:r>
              <a:rPr lang="de-DE" sz="4000" b="1" kern="0" dirty="0">
                <a:solidFill>
                  <a:schemeClr val="bg1"/>
                </a:solidFill>
                <a:latin typeface="Barlow Condensed" panose="00000506000000000000" pitchFamily="2" charset="0"/>
              </a:rPr>
              <a:t>&gt; 40-80 </a:t>
            </a:r>
            <a:r>
              <a:rPr lang="de-DE" sz="1350" b="1" kern="0" dirty="0">
                <a:solidFill>
                  <a:schemeClr val="bg1"/>
                </a:solidFill>
                <a:latin typeface="Barlow Condensed" panose="00000506000000000000" pitchFamily="2" charset="0"/>
              </a:rPr>
              <a:t>ct pro kWh</a:t>
            </a:r>
            <a:endParaRPr lang="de-DE" sz="2100" b="1" kern="0" dirty="0">
              <a:solidFill>
                <a:schemeClr val="bg1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277EE11-653A-1672-4BDC-D47A3BAF38D6}"/>
              </a:ext>
            </a:extLst>
          </p:cNvPr>
          <p:cNvGrpSpPr/>
          <p:nvPr/>
        </p:nvGrpSpPr>
        <p:grpSpPr>
          <a:xfrm>
            <a:off x="8649622" y="1260430"/>
            <a:ext cx="350318" cy="4362247"/>
            <a:chOff x="8982674" y="1260430"/>
            <a:chExt cx="350318" cy="4362247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0F11B66-EDBB-3C14-FC1A-061D631EF82C}"/>
                </a:ext>
              </a:extLst>
            </p:cNvPr>
            <p:cNvSpPr txBox="1"/>
            <p:nvPr/>
          </p:nvSpPr>
          <p:spPr>
            <a:xfrm rot="16200000">
              <a:off x="8694752" y="1548352"/>
              <a:ext cx="914400" cy="33855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de-DE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Verbrauch</a:t>
              </a:r>
            </a:p>
          </p:txBody>
        </p: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66054C23-633C-E540-0493-7FBBC8134401}"/>
                </a:ext>
              </a:extLst>
            </p:cNvPr>
            <p:cNvCxnSpPr/>
            <p:nvPr/>
          </p:nvCxnSpPr>
          <p:spPr>
            <a:xfrm>
              <a:off x="9332992" y="1278920"/>
              <a:ext cx="0" cy="4343757"/>
            </a:xfrm>
            <a:prstGeom prst="line">
              <a:avLst/>
            </a:prstGeom>
            <a:ln w="22225">
              <a:solidFill>
                <a:srgbClr val="C0000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DFDFEFE7-5280-F14C-60DF-90532C3A105E}"/>
              </a:ext>
            </a:extLst>
          </p:cNvPr>
          <p:cNvGrpSpPr/>
          <p:nvPr/>
        </p:nvGrpSpPr>
        <p:grpSpPr>
          <a:xfrm>
            <a:off x="5632174" y="1987491"/>
            <a:ext cx="3362270" cy="368402"/>
            <a:chOff x="5965853" y="4339233"/>
            <a:chExt cx="3362415" cy="368402"/>
          </a:xfrm>
        </p:grpSpPr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6AC456CC-13D3-12D0-5375-B92C5923C233}"/>
                </a:ext>
              </a:extLst>
            </p:cNvPr>
            <p:cNvSpPr txBox="1"/>
            <p:nvPr/>
          </p:nvSpPr>
          <p:spPr>
            <a:xfrm>
              <a:off x="5965853" y="4339233"/>
              <a:ext cx="698491" cy="36840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de-DE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Preis</a:t>
              </a: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58BBE541-9E62-AC80-BD9F-BA5063066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5853" y="4707635"/>
              <a:ext cx="3362415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tailEnd type="triangle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2700128E-4FA6-E023-CDD1-38218C243891}"/>
              </a:ext>
            </a:extLst>
          </p:cNvPr>
          <p:cNvSpPr/>
          <p:nvPr/>
        </p:nvSpPr>
        <p:spPr>
          <a:xfrm>
            <a:off x="8944794" y="2296934"/>
            <a:ext cx="100623" cy="100623"/>
          </a:xfrm>
          <a:prstGeom prst="ellipse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44">
            <a:extLst>
              <a:ext uri="{FF2B5EF4-FFF2-40B4-BE49-F238E27FC236}">
                <a16:creationId xmlns:a16="http://schemas.microsoft.com/office/drawing/2014/main" id="{F632CD45-B2A1-BE8E-7C0E-95E47DB7128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75561" y="4486841"/>
            <a:ext cx="1650648" cy="473058"/>
          </a:xfrm>
          <a:prstGeom prst="rect">
            <a:avLst/>
          </a:prstGeom>
          <a:solidFill>
            <a:srgbClr val="92D050">
              <a:alpha val="77000"/>
            </a:srgbClr>
          </a:solidFill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Erdgas / Wasserstoff</a:t>
            </a:r>
            <a:b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„H</a:t>
            </a:r>
            <a:r>
              <a:rPr lang="de-DE" sz="1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-Ready“ </a:t>
            </a:r>
          </a:p>
        </p:txBody>
      </p:sp>
    </p:spTree>
    <p:extLst>
      <p:ext uri="{BB962C8B-B14F-4D97-AF65-F5344CB8AC3E}">
        <p14:creationId xmlns:p14="http://schemas.microsoft.com/office/powerpoint/2010/main" val="2041000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9" grpId="0" animBg="1"/>
      <p:bldP spid="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7E279-F4D3-90A4-6FE5-36BFD42CB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83A3DEB-1DD8-3020-5554-52466B9A99F3}"/>
              </a:ext>
            </a:extLst>
          </p:cNvPr>
          <p:cNvSpPr/>
          <p:nvPr/>
        </p:nvSpPr>
        <p:spPr>
          <a:xfrm>
            <a:off x="4727848" y="1930048"/>
            <a:ext cx="6795739" cy="469305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FB802E98-E803-0110-DABA-C7E814731A6B}"/>
              </a:ext>
            </a:extLst>
          </p:cNvPr>
          <p:cNvSpPr>
            <a:spLocks noEditPoints="1"/>
          </p:cNvSpPr>
          <p:nvPr/>
        </p:nvSpPr>
        <p:spPr bwMode="auto">
          <a:xfrm>
            <a:off x="6400551" y="2430780"/>
            <a:ext cx="4499327" cy="3166217"/>
          </a:xfrm>
          <a:custGeom>
            <a:avLst/>
            <a:gdLst>
              <a:gd name="T0" fmla="*/ 0 w 2119"/>
              <a:gd name="T1" fmla="*/ 0 h 1468"/>
              <a:gd name="T2" fmla="*/ 0 w 2119"/>
              <a:gd name="T3" fmla="*/ 1468 h 1468"/>
              <a:gd name="T4" fmla="*/ 353 w 2119"/>
              <a:gd name="T5" fmla="*/ 0 h 1468"/>
              <a:gd name="T6" fmla="*/ 353 w 2119"/>
              <a:gd name="T7" fmla="*/ 1468 h 1468"/>
              <a:gd name="T8" fmla="*/ 706 w 2119"/>
              <a:gd name="T9" fmla="*/ 0 h 1468"/>
              <a:gd name="T10" fmla="*/ 706 w 2119"/>
              <a:gd name="T11" fmla="*/ 1468 h 1468"/>
              <a:gd name="T12" fmla="*/ 1060 w 2119"/>
              <a:gd name="T13" fmla="*/ 0 h 1468"/>
              <a:gd name="T14" fmla="*/ 1060 w 2119"/>
              <a:gd name="T15" fmla="*/ 1468 h 1468"/>
              <a:gd name="T16" fmla="*/ 1412 w 2119"/>
              <a:gd name="T17" fmla="*/ 0 h 1468"/>
              <a:gd name="T18" fmla="*/ 1412 w 2119"/>
              <a:gd name="T19" fmla="*/ 1468 h 1468"/>
              <a:gd name="T20" fmla="*/ 1765 w 2119"/>
              <a:gd name="T21" fmla="*/ 0 h 1468"/>
              <a:gd name="T22" fmla="*/ 1765 w 2119"/>
              <a:gd name="T23" fmla="*/ 1468 h 1468"/>
              <a:gd name="T24" fmla="*/ 2119 w 2119"/>
              <a:gd name="T25" fmla="*/ 0 h 1468"/>
              <a:gd name="T26" fmla="*/ 2119 w 2119"/>
              <a:gd name="T27" fmla="*/ 1468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9" h="1468">
                <a:moveTo>
                  <a:pt x="0" y="0"/>
                </a:moveTo>
                <a:lnTo>
                  <a:pt x="0" y="1468"/>
                </a:lnTo>
                <a:moveTo>
                  <a:pt x="353" y="0"/>
                </a:moveTo>
                <a:lnTo>
                  <a:pt x="353" y="1468"/>
                </a:lnTo>
                <a:moveTo>
                  <a:pt x="706" y="0"/>
                </a:moveTo>
                <a:lnTo>
                  <a:pt x="706" y="1468"/>
                </a:lnTo>
                <a:moveTo>
                  <a:pt x="1060" y="0"/>
                </a:moveTo>
                <a:lnTo>
                  <a:pt x="1060" y="1468"/>
                </a:lnTo>
                <a:moveTo>
                  <a:pt x="1412" y="0"/>
                </a:moveTo>
                <a:lnTo>
                  <a:pt x="1412" y="1468"/>
                </a:lnTo>
                <a:moveTo>
                  <a:pt x="1765" y="0"/>
                </a:moveTo>
                <a:lnTo>
                  <a:pt x="1765" y="1468"/>
                </a:lnTo>
                <a:moveTo>
                  <a:pt x="2119" y="0"/>
                </a:moveTo>
                <a:lnTo>
                  <a:pt x="2119" y="1468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900AF17B-2559-DD3B-E219-CBB19BC75BCC}"/>
              </a:ext>
            </a:extLst>
          </p:cNvPr>
          <p:cNvSpPr>
            <a:spLocks noEditPoints="1"/>
          </p:cNvSpPr>
          <p:nvPr/>
        </p:nvSpPr>
        <p:spPr bwMode="auto">
          <a:xfrm>
            <a:off x="5642755" y="2448607"/>
            <a:ext cx="5248860" cy="3165427"/>
          </a:xfrm>
          <a:custGeom>
            <a:avLst/>
            <a:gdLst>
              <a:gd name="T0" fmla="*/ 0 w 2472"/>
              <a:gd name="T1" fmla="*/ 1304 h 1304"/>
              <a:gd name="T2" fmla="*/ 2472 w 2472"/>
              <a:gd name="T3" fmla="*/ 1304 h 1304"/>
              <a:gd name="T4" fmla="*/ 0 w 2472"/>
              <a:gd name="T5" fmla="*/ 1141 h 1304"/>
              <a:gd name="T6" fmla="*/ 2472 w 2472"/>
              <a:gd name="T7" fmla="*/ 1141 h 1304"/>
              <a:gd name="T8" fmla="*/ 0 w 2472"/>
              <a:gd name="T9" fmla="*/ 978 h 1304"/>
              <a:gd name="T10" fmla="*/ 2472 w 2472"/>
              <a:gd name="T11" fmla="*/ 978 h 1304"/>
              <a:gd name="T12" fmla="*/ 0 w 2472"/>
              <a:gd name="T13" fmla="*/ 815 h 1304"/>
              <a:gd name="T14" fmla="*/ 2472 w 2472"/>
              <a:gd name="T15" fmla="*/ 815 h 1304"/>
              <a:gd name="T16" fmla="*/ 0 w 2472"/>
              <a:gd name="T17" fmla="*/ 652 h 1304"/>
              <a:gd name="T18" fmla="*/ 2472 w 2472"/>
              <a:gd name="T19" fmla="*/ 652 h 1304"/>
              <a:gd name="T20" fmla="*/ 0 w 2472"/>
              <a:gd name="T21" fmla="*/ 489 h 1304"/>
              <a:gd name="T22" fmla="*/ 2472 w 2472"/>
              <a:gd name="T23" fmla="*/ 489 h 1304"/>
              <a:gd name="T24" fmla="*/ 0 w 2472"/>
              <a:gd name="T25" fmla="*/ 326 h 1304"/>
              <a:gd name="T26" fmla="*/ 2472 w 2472"/>
              <a:gd name="T27" fmla="*/ 326 h 1304"/>
              <a:gd name="T28" fmla="*/ 0 w 2472"/>
              <a:gd name="T29" fmla="*/ 163 h 1304"/>
              <a:gd name="T30" fmla="*/ 2472 w 2472"/>
              <a:gd name="T31" fmla="*/ 163 h 1304"/>
              <a:gd name="T32" fmla="*/ 0 w 2472"/>
              <a:gd name="T33" fmla="*/ 0 h 1304"/>
              <a:gd name="T34" fmla="*/ 2472 w 2472"/>
              <a:gd name="T35" fmla="*/ 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72" h="1304">
                <a:moveTo>
                  <a:pt x="0" y="1304"/>
                </a:moveTo>
                <a:lnTo>
                  <a:pt x="2472" y="1304"/>
                </a:lnTo>
                <a:moveTo>
                  <a:pt x="0" y="1141"/>
                </a:moveTo>
                <a:lnTo>
                  <a:pt x="2472" y="1141"/>
                </a:lnTo>
                <a:moveTo>
                  <a:pt x="0" y="978"/>
                </a:moveTo>
                <a:lnTo>
                  <a:pt x="2472" y="978"/>
                </a:lnTo>
                <a:moveTo>
                  <a:pt x="0" y="815"/>
                </a:moveTo>
                <a:lnTo>
                  <a:pt x="2472" y="815"/>
                </a:lnTo>
                <a:moveTo>
                  <a:pt x="0" y="652"/>
                </a:moveTo>
                <a:lnTo>
                  <a:pt x="2472" y="652"/>
                </a:lnTo>
                <a:moveTo>
                  <a:pt x="0" y="489"/>
                </a:moveTo>
                <a:lnTo>
                  <a:pt x="2472" y="489"/>
                </a:lnTo>
                <a:moveTo>
                  <a:pt x="0" y="326"/>
                </a:moveTo>
                <a:lnTo>
                  <a:pt x="2472" y="326"/>
                </a:lnTo>
                <a:moveTo>
                  <a:pt x="0" y="163"/>
                </a:moveTo>
                <a:lnTo>
                  <a:pt x="2472" y="163"/>
                </a:lnTo>
                <a:moveTo>
                  <a:pt x="0" y="0"/>
                </a:moveTo>
                <a:lnTo>
                  <a:pt x="2472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34" name="Rectangle 44">
            <a:extLst>
              <a:ext uri="{FF2B5EF4-FFF2-40B4-BE49-F238E27FC236}">
                <a16:creationId xmlns:a16="http://schemas.microsoft.com/office/drawing/2014/main" id="{1FEB7735-0D53-4DBB-AAD0-6987BEA497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986533" y="3009428"/>
            <a:ext cx="4625293" cy="356719"/>
          </a:xfrm>
          <a:prstGeom prst="rect">
            <a:avLst/>
          </a:prstGeom>
          <a:noFill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H</a:t>
            </a:r>
            <a:r>
              <a:rPr lang="de-DE" sz="160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 Hybridkraftwerke</a:t>
            </a: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id="{55E9C698-333E-3F1C-AA07-A6D456E2C2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41258" y="3980108"/>
            <a:ext cx="2657071" cy="356723"/>
          </a:xfrm>
          <a:prstGeom prst="rect">
            <a:avLst/>
          </a:prstGeom>
          <a:noFill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H</a:t>
            </a:r>
            <a:r>
              <a:rPr lang="de-DE" sz="160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 Sprinter</a:t>
            </a:r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71C096DB-A9CE-F0CB-07AA-8C10E780CF7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35913" y="4417527"/>
            <a:ext cx="1650648" cy="699345"/>
          </a:xfrm>
          <a:prstGeom prst="rect">
            <a:avLst/>
          </a:prstGeom>
          <a:noFill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Erdgas / Wasserstoff</a:t>
            </a:r>
            <a:b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„H</a:t>
            </a:r>
            <a:r>
              <a:rPr lang="de-DE" sz="160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-Ready“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1DEEAFD-2582-0AC7-FC26-58427CFB087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032104" y="-270190"/>
            <a:ext cx="4581525" cy="76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7E2B79CF-0923-C929-D509-2B806A686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14" y="5661248"/>
            <a:ext cx="123236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2921C872-45F2-3911-1D9D-E322D17D2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449" y="5661248"/>
            <a:ext cx="560938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10000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BE14041C-562C-A9B2-B1F8-528A39419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92" y="5661248"/>
            <a:ext cx="599184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20000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827F2F91-BE09-9714-5B5D-BAA59A70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5534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30000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2B18C4DF-345A-30A4-78A2-19ED4EE64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701" y="5661248"/>
            <a:ext cx="603434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40000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A86C558D-1CD5-5C9D-EF66-C42F00F58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745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50000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DADC90E-E4A5-ECBD-93A3-0EFB7C0E0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787" y="5661248"/>
            <a:ext cx="601310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60000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0256350D-DF3E-3D6A-FF1E-BEAD9392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830" y="5661248"/>
            <a:ext cx="590685" cy="4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Barlow Condensed" panose="00000506000000000000" pitchFamily="2" charset="0"/>
              </a:rPr>
              <a:t>70000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anose="00000506000000000000" pitchFamily="2" charset="0"/>
            </a:endParaRPr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69A975AD-84E1-29F1-A635-799E01AC7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732" y="5949280"/>
            <a:ext cx="3416625" cy="55694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>
              <a:buClr>
                <a:srgbClr val="3F738D"/>
              </a:buClr>
              <a:buSzPct val="12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</a:rPr>
              <a:t>Stromangebot in MW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</a:rPr>
              <a:t>el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54BCECC2-32F8-3FDD-A2B2-64D498413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2755" y="5608639"/>
            <a:ext cx="5248860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latin typeface="Barlow Condensed" panose="00000506000000000000" pitchFamily="2" charset="0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3B996C2-5106-8911-3583-E9490536565E}"/>
              </a:ext>
            </a:extLst>
          </p:cNvPr>
          <p:cNvCxnSpPr>
            <a:stCxn id="7" idx="0"/>
            <a:endCxn id="7" idx="1"/>
          </p:cNvCxnSpPr>
          <p:nvPr/>
        </p:nvCxnSpPr>
        <p:spPr>
          <a:xfrm>
            <a:off x="5642755" y="5608639"/>
            <a:ext cx="5248860" cy="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84692904-4137-D094-3E90-02844D3B9624}"/>
              </a:ext>
            </a:extLst>
          </p:cNvPr>
          <p:cNvSpPr/>
          <p:nvPr/>
        </p:nvSpPr>
        <p:spPr>
          <a:xfrm flipV="1">
            <a:off x="5654809" y="5552270"/>
            <a:ext cx="1340825" cy="45719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97E9E2A-BA8D-9A9E-701F-8D59A6889D81}"/>
              </a:ext>
            </a:extLst>
          </p:cNvPr>
          <p:cNvSpPr/>
          <p:nvPr/>
        </p:nvSpPr>
        <p:spPr>
          <a:xfrm>
            <a:off x="5642755" y="2438399"/>
            <a:ext cx="5258814" cy="317563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B2922A2-FABF-788F-C786-06DB472BE283}"/>
              </a:ext>
            </a:extLst>
          </p:cNvPr>
          <p:cNvSpPr txBox="1"/>
          <p:nvPr/>
        </p:nvSpPr>
        <p:spPr bwMode="auto">
          <a:xfrm>
            <a:off x="675436" y="959015"/>
            <a:ext cx="11884485" cy="6417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„</a:t>
            </a:r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Merit</a:t>
            </a: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-Order“-Effekt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B97644-CA58-11A9-E3CD-C88FCACF81F5}"/>
              </a:ext>
            </a:extLst>
          </p:cNvPr>
          <p:cNvSpPr txBox="1"/>
          <p:nvPr/>
        </p:nvSpPr>
        <p:spPr bwMode="auto">
          <a:xfrm>
            <a:off x="616497" y="2761907"/>
            <a:ext cx="3910251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Bei Stromüberschuss (mit viel Wind und PV) wird der Börsenstrom billig</a:t>
            </a:r>
          </a:p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de-DE" sz="2000" dirty="0">
              <a:latin typeface="Barlow Condensed" panose="00000506000000000000" pitchFamily="2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D78BCCCE-E1D9-A315-5DBE-BCFD91951A7B}"/>
              </a:ext>
            </a:extLst>
          </p:cNvPr>
          <p:cNvSpPr/>
          <p:nvPr/>
        </p:nvSpPr>
        <p:spPr>
          <a:xfrm>
            <a:off x="623059" y="2026042"/>
            <a:ext cx="4165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An der Strombörse zählen nur die aktuellen </a:t>
            </a:r>
            <a:br>
              <a:rPr lang="de-DE" sz="2000" dirty="0">
                <a:latin typeface="Barlow Condensed" panose="00000506000000000000" pitchFamily="2" charset="0"/>
              </a:rPr>
            </a:br>
            <a:r>
              <a:rPr lang="de-DE" sz="2000" dirty="0">
                <a:latin typeface="Barlow Condensed" panose="00000506000000000000" pitchFamily="2" charset="0"/>
              </a:rPr>
              <a:t>“Grenzkosten” der Stromerzeugung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0611D8D-A4E4-272A-2B34-F5591D5C1AE6}"/>
              </a:ext>
            </a:extLst>
          </p:cNvPr>
          <p:cNvSpPr/>
          <p:nvPr/>
        </p:nvSpPr>
        <p:spPr>
          <a:xfrm>
            <a:off x="612231" y="3558154"/>
            <a:ext cx="3763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Bei Strommangel (z.B. bei  Dunkel-flaute) wird der Börsenstrom treuer 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DB048AF-E7B3-B450-E580-6F48CC11EE5D}"/>
              </a:ext>
            </a:extLst>
          </p:cNvPr>
          <p:cNvGrpSpPr/>
          <p:nvPr/>
        </p:nvGrpSpPr>
        <p:grpSpPr>
          <a:xfrm>
            <a:off x="592890" y="4726611"/>
            <a:ext cx="3454307" cy="1296144"/>
            <a:chOff x="592890" y="4726611"/>
            <a:chExt cx="3454307" cy="1296144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883B1E15-5B41-09A8-6399-1B8C350E9190}"/>
                </a:ext>
              </a:extLst>
            </p:cNvPr>
            <p:cNvSpPr/>
            <p:nvPr/>
          </p:nvSpPr>
          <p:spPr>
            <a:xfrm>
              <a:off x="657717" y="4726611"/>
              <a:ext cx="338948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20000"/>
              </a:pPr>
              <a:r>
                <a:rPr lang="de-DE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Das letzte notwendige Kraftwerk bestimmt den Börsenpreis  </a:t>
              </a: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CEC8BA9B-718C-9380-3CE4-CF2D76D8BF56}"/>
                </a:ext>
              </a:extLst>
            </p:cNvPr>
            <p:cNvGrpSpPr/>
            <p:nvPr/>
          </p:nvGrpSpPr>
          <p:grpSpPr>
            <a:xfrm>
              <a:off x="592890" y="4837485"/>
              <a:ext cx="566181" cy="463480"/>
              <a:chOff x="372264" y="4722858"/>
              <a:chExt cx="566181" cy="463480"/>
            </a:xfrm>
          </p:grpSpPr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CFA1CB75-FE18-98AA-FA21-833BED89E0D0}"/>
                  </a:ext>
                </a:extLst>
              </p:cNvPr>
              <p:cNvSpPr/>
              <p:nvPr/>
            </p:nvSpPr>
            <p:spPr>
              <a:xfrm rot="20959397">
                <a:off x="372264" y="4722858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rlow Condensed" panose="00000506000000000000" pitchFamily="2" charset="0"/>
                  </a:rPr>
                  <a:t>Gas</a:t>
                </a:r>
                <a:endParaRPr lang="de-DE" sz="2400" dirty="0"/>
              </a:p>
            </p:txBody>
          </p:sp>
          <p:sp>
            <p:nvSpPr>
              <p:cNvPr id="55" name="Freihandform 24">
                <a:extLst>
                  <a:ext uri="{FF2B5EF4-FFF2-40B4-BE49-F238E27FC236}">
                    <a16:creationId xmlns:a16="http://schemas.microsoft.com/office/drawing/2014/main" id="{EF90E308-D51F-F894-D93E-1B9133EDC113}"/>
                  </a:ext>
                </a:extLst>
              </p:cNvPr>
              <p:cNvSpPr/>
              <p:nvPr/>
            </p:nvSpPr>
            <p:spPr>
              <a:xfrm>
                <a:off x="706572" y="5042322"/>
                <a:ext cx="148107" cy="144016"/>
              </a:xfrm>
              <a:custGeom>
                <a:avLst/>
                <a:gdLst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  <a:gd name="connsiteX0" fmla="*/ 0 w 148107"/>
                  <a:gd name="connsiteY0" fmla="*/ 77273 h 199622"/>
                  <a:gd name="connsiteX1" fmla="*/ 122349 w 148107"/>
                  <a:gd name="connsiteY1" fmla="*/ 199622 h 199622"/>
                  <a:gd name="connsiteX2" fmla="*/ 148107 w 148107"/>
                  <a:gd name="connsiteY2" fmla="*/ 0 h 19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107" h="199622">
                    <a:moveTo>
                      <a:pt x="0" y="77273"/>
                    </a:moveTo>
                    <a:cubicBezTo>
                      <a:pt x="63008" y="111706"/>
                      <a:pt x="81566" y="158839"/>
                      <a:pt x="122349" y="199622"/>
                    </a:cubicBezTo>
                    <a:cubicBezTo>
                      <a:pt x="110298" y="128318"/>
                      <a:pt x="104596" y="88766"/>
                      <a:pt x="148107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ECAA08DB-10EC-F11D-017D-46D03A696863}"/>
              </a:ext>
            </a:extLst>
          </p:cNvPr>
          <p:cNvSpPr txBox="1"/>
          <p:nvPr/>
        </p:nvSpPr>
        <p:spPr>
          <a:xfrm rot="16200000">
            <a:off x="6001319" y="4924968"/>
            <a:ext cx="670575" cy="50270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3F738D"/>
              </a:buClr>
              <a:buSzPct val="120000"/>
            </a:pPr>
            <a:r>
              <a:rPr lang="de-DE" sz="1600" dirty="0">
                <a:latin typeface="Barlow Condensed" panose="00000506000000000000" pitchFamily="2" charset="0"/>
              </a:rPr>
              <a:t>Wind </a:t>
            </a:r>
            <a:br>
              <a:rPr lang="de-DE" sz="1600" dirty="0">
                <a:latin typeface="Barlow Condensed" panose="00000506000000000000" pitchFamily="2" charset="0"/>
              </a:rPr>
            </a:br>
            <a:r>
              <a:rPr lang="de-DE" sz="1600" dirty="0">
                <a:latin typeface="Barlow Condensed" panose="00000506000000000000" pitchFamily="2" charset="0"/>
              </a:rPr>
              <a:t>und PV</a:t>
            </a:r>
          </a:p>
        </p:txBody>
      </p: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91CA460-7099-EDA7-BBBD-7A1196C0B659}"/>
              </a:ext>
            </a:extLst>
          </p:cNvPr>
          <p:cNvGrpSpPr/>
          <p:nvPr/>
        </p:nvGrpSpPr>
        <p:grpSpPr>
          <a:xfrm>
            <a:off x="4987750" y="2326212"/>
            <a:ext cx="568940" cy="3901541"/>
            <a:chOff x="5320802" y="2326212"/>
            <a:chExt cx="568940" cy="3901541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F2F59A6E-BCC1-14E1-0642-299138E53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589" y="5475931"/>
              <a:ext cx="123153" cy="75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762CB128-A6E8-D791-F347-54936E20A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4707787"/>
              <a:ext cx="1442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10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00F33640-E6A4-F2D0-BBAC-27D918334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3907462"/>
              <a:ext cx="1731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20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0291BDC-4103-C141-0EF3-0E563D723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3116835"/>
              <a:ext cx="1747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30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CB791185-B6BC-381A-2CB4-CEBB97FBD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646" y="2326212"/>
              <a:ext cx="1763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Barlow Condensed" panose="00000506000000000000" pitchFamily="2" charset="0"/>
                </a:rPr>
                <a:t>40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Condensed" panose="00000506000000000000" pitchFamily="2" charset="0"/>
              </a:endParaRPr>
            </a:p>
          </p:txBody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78FEC691-569D-11BC-784D-189634919A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24137" y="3537807"/>
              <a:ext cx="16703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Strompreis in ct/kWh</a:t>
              </a:r>
              <a:endParaRPr lang="de-DE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</p:grpSp>
      <p:sp>
        <p:nvSpPr>
          <p:cNvPr id="17" name="Rectangle 44">
            <a:extLst>
              <a:ext uri="{FF2B5EF4-FFF2-40B4-BE49-F238E27FC236}">
                <a16:creationId xmlns:a16="http://schemas.microsoft.com/office/drawing/2014/main" id="{E0F0C8E4-108F-ECF2-D56D-49F9549EFE2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506006" y="3016900"/>
            <a:ext cx="4625293" cy="356719"/>
          </a:xfrm>
          <a:prstGeom prst="rect">
            <a:avLst/>
          </a:prstGeom>
          <a:noFill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H</a:t>
            </a:r>
            <a:r>
              <a:rPr lang="de-DE" sz="160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 Hybridkraftwerke</a:t>
            </a:r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3D3B4D6D-6074-7A15-C1ED-A4450CEAB7B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60731" y="3987580"/>
            <a:ext cx="2657071" cy="356723"/>
          </a:xfrm>
          <a:prstGeom prst="rect">
            <a:avLst/>
          </a:prstGeom>
          <a:noFill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H</a:t>
            </a:r>
            <a:r>
              <a:rPr lang="de-DE" sz="160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 Sprinter</a:t>
            </a:r>
          </a:p>
        </p:txBody>
      </p:sp>
      <p:sp>
        <p:nvSpPr>
          <p:cNvPr id="28" name="Rectangle 44">
            <a:extLst>
              <a:ext uri="{FF2B5EF4-FFF2-40B4-BE49-F238E27FC236}">
                <a16:creationId xmlns:a16="http://schemas.microsoft.com/office/drawing/2014/main" id="{ADE96106-694F-6DE1-2B95-0D729FC2DC5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155386" y="4424999"/>
            <a:ext cx="1650648" cy="699345"/>
          </a:xfrm>
          <a:prstGeom prst="rect">
            <a:avLst/>
          </a:prstGeom>
          <a:noFill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Erdgas / Wasserstoff</a:t>
            </a:r>
            <a:b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„H</a:t>
            </a:r>
            <a:r>
              <a:rPr lang="de-DE" sz="1600" baseline="-25000" dirty="0">
                <a:solidFill>
                  <a:schemeClr val="bg1"/>
                </a:solidFill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Barlow Condensed" panose="00000506000000000000" pitchFamily="2" charset="0"/>
              </a:rPr>
              <a:t>-Ready“ 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AE240D69-A946-2D91-B66B-C9AFD2B8BA45}"/>
              </a:ext>
            </a:extLst>
          </p:cNvPr>
          <p:cNvSpPr txBox="1"/>
          <p:nvPr/>
        </p:nvSpPr>
        <p:spPr>
          <a:xfrm>
            <a:off x="5779522" y="2509986"/>
            <a:ext cx="914400" cy="54284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3600" dirty="0">
                <a:solidFill>
                  <a:schemeClr val="bg1">
                    <a:lumMod val="50000"/>
                  </a:schemeClr>
                </a:solidFill>
                <a:latin typeface="Barlow Condensed" panose="00000506000000000000" pitchFamily="2" charset="0"/>
              </a:rPr>
              <a:t>2037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0B2B63F-29E1-DDE3-9231-4995DD3D4998}"/>
              </a:ext>
            </a:extLst>
          </p:cNvPr>
          <p:cNvGrpSpPr/>
          <p:nvPr/>
        </p:nvGrpSpPr>
        <p:grpSpPr>
          <a:xfrm>
            <a:off x="8658187" y="4058751"/>
            <a:ext cx="1000678" cy="1697508"/>
            <a:chOff x="9253081" y="4075635"/>
            <a:chExt cx="934324" cy="1697508"/>
          </a:xfrm>
        </p:grpSpPr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1B22B122-7BA4-52E5-4898-1959EB902F77}"/>
                </a:ext>
              </a:extLst>
            </p:cNvPr>
            <p:cNvSpPr/>
            <p:nvPr/>
          </p:nvSpPr>
          <p:spPr>
            <a:xfrm>
              <a:off x="9253081" y="4075635"/>
              <a:ext cx="889332" cy="1543962"/>
            </a:xfrm>
            <a:custGeom>
              <a:avLst/>
              <a:gdLst>
                <a:gd name="connsiteX0" fmla="*/ 0 w 617220"/>
                <a:gd name="connsiteY0" fmla="*/ 1206500 h 1206500"/>
                <a:gd name="connsiteX1" fmla="*/ 0 w 617220"/>
                <a:gd name="connsiteY1" fmla="*/ 205740 h 1206500"/>
                <a:gd name="connsiteX2" fmla="*/ 617220 w 617220"/>
                <a:gd name="connsiteY2" fmla="*/ 0 h 1206500"/>
                <a:gd name="connsiteX3" fmla="*/ 617220 w 617220"/>
                <a:gd name="connsiteY3" fmla="*/ 1201420 h 1206500"/>
                <a:gd name="connsiteX4" fmla="*/ 0 w 617220"/>
                <a:gd name="connsiteY4" fmla="*/ 1206500 h 1206500"/>
                <a:gd name="connsiteX0" fmla="*/ 3568 w 620788"/>
                <a:gd name="connsiteY0" fmla="*/ 1206500 h 1206500"/>
                <a:gd name="connsiteX1" fmla="*/ 0 w 620788"/>
                <a:gd name="connsiteY1" fmla="*/ 674370 h 1206500"/>
                <a:gd name="connsiteX2" fmla="*/ 620788 w 620788"/>
                <a:gd name="connsiteY2" fmla="*/ 0 h 1206500"/>
                <a:gd name="connsiteX3" fmla="*/ 620788 w 620788"/>
                <a:gd name="connsiteY3" fmla="*/ 1201420 h 1206500"/>
                <a:gd name="connsiteX4" fmla="*/ 3568 w 620788"/>
                <a:gd name="connsiteY4" fmla="*/ 1206500 h 1206500"/>
                <a:gd name="connsiteX0" fmla="*/ 3568 w 620788"/>
                <a:gd name="connsiteY0" fmla="*/ 688340 h 688340"/>
                <a:gd name="connsiteX1" fmla="*/ 0 w 620788"/>
                <a:gd name="connsiteY1" fmla="*/ 156210 h 688340"/>
                <a:gd name="connsiteX2" fmla="*/ 617220 w 620788"/>
                <a:gd name="connsiteY2" fmla="*/ 0 h 688340"/>
                <a:gd name="connsiteX3" fmla="*/ 620788 w 620788"/>
                <a:gd name="connsiteY3" fmla="*/ 683260 h 688340"/>
                <a:gd name="connsiteX4" fmla="*/ 3568 w 620788"/>
                <a:gd name="connsiteY4" fmla="*/ 688340 h 688340"/>
                <a:gd name="connsiteX0" fmla="*/ 6250 w 620788"/>
                <a:gd name="connsiteY0" fmla="*/ 674606 h 683423"/>
                <a:gd name="connsiteX1" fmla="*/ 0 w 620788"/>
                <a:gd name="connsiteY1" fmla="*/ 156210 h 683423"/>
                <a:gd name="connsiteX2" fmla="*/ 617220 w 620788"/>
                <a:gd name="connsiteY2" fmla="*/ 0 h 683423"/>
                <a:gd name="connsiteX3" fmla="*/ 620788 w 620788"/>
                <a:gd name="connsiteY3" fmla="*/ 683260 h 683423"/>
                <a:gd name="connsiteX4" fmla="*/ 6250 w 620788"/>
                <a:gd name="connsiteY4" fmla="*/ 674606 h 683423"/>
                <a:gd name="connsiteX0" fmla="*/ 6250 w 622129"/>
                <a:gd name="connsiteY0" fmla="*/ 674606 h 675769"/>
                <a:gd name="connsiteX1" fmla="*/ 0 w 622129"/>
                <a:gd name="connsiteY1" fmla="*/ 156210 h 675769"/>
                <a:gd name="connsiteX2" fmla="*/ 617220 w 622129"/>
                <a:gd name="connsiteY2" fmla="*/ 0 h 675769"/>
                <a:gd name="connsiteX3" fmla="*/ 622129 w 622129"/>
                <a:gd name="connsiteY3" fmla="*/ 675769 h 675769"/>
                <a:gd name="connsiteX4" fmla="*/ 6250 w 622129"/>
                <a:gd name="connsiteY4" fmla="*/ 674606 h 675769"/>
                <a:gd name="csX0" fmla="*/ 6250 w 622129"/>
                <a:gd name="csY0" fmla="*/ 590703 h 591866"/>
                <a:gd name="csX1" fmla="*/ 0 w 622129"/>
                <a:gd name="csY1" fmla="*/ 72307 h 591866"/>
                <a:gd name="csX2" fmla="*/ 617220 w 622129"/>
                <a:gd name="csY2" fmla="*/ 0 h 591866"/>
                <a:gd name="csX3" fmla="*/ 622129 w 622129"/>
                <a:gd name="csY3" fmla="*/ 591866 h 591866"/>
                <a:gd name="csX4" fmla="*/ 6250 w 622129"/>
                <a:gd name="csY4" fmla="*/ 590703 h 591866"/>
                <a:gd name="csX0" fmla="*/ 6250 w 622129"/>
                <a:gd name="csY0" fmla="*/ 590703 h 591866"/>
                <a:gd name="csX1" fmla="*/ 0 w 622129"/>
                <a:gd name="csY1" fmla="*/ 72307 h 591866"/>
                <a:gd name="csX2" fmla="*/ 617220 w 622129"/>
                <a:gd name="csY2" fmla="*/ 0 h 591866"/>
                <a:gd name="csX3" fmla="*/ 622129 w 622129"/>
                <a:gd name="csY3" fmla="*/ 591866 h 591866"/>
                <a:gd name="csX4" fmla="*/ 6250 w 622129"/>
                <a:gd name="csY4" fmla="*/ 590703 h 591866"/>
                <a:gd name="csX0" fmla="*/ 6250 w 622129"/>
                <a:gd name="csY0" fmla="*/ 590703 h 591866"/>
                <a:gd name="csX1" fmla="*/ 0 w 622129"/>
                <a:gd name="csY1" fmla="*/ 72307 h 591866"/>
                <a:gd name="csX2" fmla="*/ 617220 w 622129"/>
                <a:gd name="csY2" fmla="*/ 0 h 591866"/>
                <a:gd name="csX3" fmla="*/ 622129 w 622129"/>
                <a:gd name="csY3" fmla="*/ 591866 h 591866"/>
                <a:gd name="csX4" fmla="*/ 6250 w 622129"/>
                <a:gd name="csY4" fmla="*/ 590703 h 591866"/>
                <a:gd name="csX0" fmla="*/ 6250 w 622129"/>
                <a:gd name="csY0" fmla="*/ 552747 h 553910"/>
                <a:gd name="csX1" fmla="*/ 0 w 622129"/>
                <a:gd name="csY1" fmla="*/ 34351 h 553910"/>
                <a:gd name="csX2" fmla="*/ 612930 w 622129"/>
                <a:gd name="csY2" fmla="*/ 0 h 553910"/>
                <a:gd name="csX3" fmla="*/ 622129 w 622129"/>
                <a:gd name="csY3" fmla="*/ 553910 h 553910"/>
                <a:gd name="csX4" fmla="*/ 6250 w 622129"/>
                <a:gd name="csY4" fmla="*/ 552747 h 553910"/>
                <a:gd name="csX0" fmla="*/ 6250 w 622129"/>
                <a:gd name="csY0" fmla="*/ 552747 h 553910"/>
                <a:gd name="csX1" fmla="*/ 0 w 622129"/>
                <a:gd name="csY1" fmla="*/ 34351 h 553910"/>
                <a:gd name="csX2" fmla="*/ 612930 w 622129"/>
                <a:gd name="csY2" fmla="*/ 0 h 553910"/>
                <a:gd name="csX3" fmla="*/ 622129 w 622129"/>
                <a:gd name="csY3" fmla="*/ 553910 h 553910"/>
                <a:gd name="csX4" fmla="*/ 6250 w 622129"/>
                <a:gd name="csY4" fmla="*/ 552747 h 553910"/>
                <a:gd name="csX0" fmla="*/ 1960 w 617839"/>
                <a:gd name="csY0" fmla="*/ 552747 h 553910"/>
                <a:gd name="csX1" fmla="*/ 0 w 617839"/>
                <a:gd name="csY1" fmla="*/ 60321 h 553910"/>
                <a:gd name="csX2" fmla="*/ 608640 w 617839"/>
                <a:gd name="csY2" fmla="*/ 0 h 553910"/>
                <a:gd name="csX3" fmla="*/ 617839 w 617839"/>
                <a:gd name="csY3" fmla="*/ 553910 h 553910"/>
                <a:gd name="csX4" fmla="*/ 1960 w 617839"/>
                <a:gd name="csY4" fmla="*/ 552747 h 553910"/>
                <a:gd name="csX0" fmla="*/ 1960 w 617839"/>
                <a:gd name="csY0" fmla="*/ 552747 h 553910"/>
                <a:gd name="csX1" fmla="*/ 0 w 617839"/>
                <a:gd name="csY1" fmla="*/ 60321 h 553910"/>
                <a:gd name="csX2" fmla="*/ 608640 w 617839"/>
                <a:gd name="csY2" fmla="*/ 0 h 553910"/>
                <a:gd name="csX3" fmla="*/ 617839 w 617839"/>
                <a:gd name="csY3" fmla="*/ 553910 h 553910"/>
                <a:gd name="csX4" fmla="*/ 1960 w 617839"/>
                <a:gd name="csY4" fmla="*/ 552747 h 553910"/>
                <a:gd name="csX0" fmla="*/ 1960 w 617839"/>
                <a:gd name="csY0" fmla="*/ 552747 h 553910"/>
                <a:gd name="csX1" fmla="*/ 0 w 617839"/>
                <a:gd name="csY1" fmla="*/ 60321 h 553910"/>
                <a:gd name="csX2" fmla="*/ 608640 w 617839"/>
                <a:gd name="csY2" fmla="*/ 0 h 553910"/>
                <a:gd name="csX3" fmla="*/ 617839 w 617839"/>
                <a:gd name="csY3" fmla="*/ 553910 h 553910"/>
                <a:gd name="csX4" fmla="*/ 1960 w 617839"/>
                <a:gd name="csY4" fmla="*/ 552747 h 553910"/>
                <a:gd name="csX0" fmla="*/ 1960 w 621666"/>
                <a:gd name="csY0" fmla="*/ 552747 h 553910"/>
                <a:gd name="csX1" fmla="*/ 0 w 621666"/>
                <a:gd name="csY1" fmla="*/ 60321 h 553910"/>
                <a:gd name="csX2" fmla="*/ 621511 w 621666"/>
                <a:gd name="csY2" fmla="*/ 0 h 553910"/>
                <a:gd name="csX3" fmla="*/ 617839 w 621666"/>
                <a:gd name="csY3" fmla="*/ 553910 h 553910"/>
                <a:gd name="csX4" fmla="*/ 1960 w 621666"/>
                <a:gd name="csY4" fmla="*/ 552747 h 553910"/>
                <a:gd name="csX0" fmla="*/ 1960 w 625896"/>
                <a:gd name="csY0" fmla="*/ 512793 h 513956"/>
                <a:gd name="csX1" fmla="*/ 0 w 625896"/>
                <a:gd name="csY1" fmla="*/ 20367 h 513956"/>
                <a:gd name="csX2" fmla="*/ 625801 w 625896"/>
                <a:gd name="csY2" fmla="*/ 0 h 513956"/>
                <a:gd name="csX3" fmla="*/ 617839 w 625896"/>
                <a:gd name="csY3" fmla="*/ 513956 h 513956"/>
                <a:gd name="csX4" fmla="*/ 1960 w 625896"/>
                <a:gd name="csY4" fmla="*/ 512793 h 513956"/>
                <a:gd name="csX0" fmla="*/ 1960 w 625896"/>
                <a:gd name="csY0" fmla="*/ 504802 h 505965"/>
                <a:gd name="csX1" fmla="*/ 0 w 625896"/>
                <a:gd name="csY1" fmla="*/ 12376 h 505965"/>
                <a:gd name="csX2" fmla="*/ 625801 w 625896"/>
                <a:gd name="csY2" fmla="*/ 0 h 505965"/>
                <a:gd name="csX3" fmla="*/ 617839 w 625896"/>
                <a:gd name="csY3" fmla="*/ 505965 h 505965"/>
                <a:gd name="csX4" fmla="*/ 1960 w 625896"/>
                <a:gd name="csY4" fmla="*/ 504802 h 5059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25896" h="505965">
                  <a:moveTo>
                    <a:pt x="1960" y="504802"/>
                  </a:moveTo>
                  <a:cubicBezTo>
                    <a:pt x="771" y="327425"/>
                    <a:pt x="1189" y="189753"/>
                    <a:pt x="0" y="12376"/>
                  </a:cubicBezTo>
                  <a:lnTo>
                    <a:pt x="625801" y="0"/>
                  </a:lnTo>
                  <a:cubicBezTo>
                    <a:pt x="626990" y="227753"/>
                    <a:pt x="616650" y="278212"/>
                    <a:pt x="617839" y="505965"/>
                  </a:cubicBezTo>
                  <a:lnTo>
                    <a:pt x="1960" y="504802"/>
                  </a:lnTo>
                  <a:close/>
                </a:path>
              </a:pathLst>
            </a:custGeom>
            <a:solidFill>
              <a:srgbClr val="7CBF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Rectangle 44">
              <a:extLst>
                <a:ext uri="{FF2B5EF4-FFF2-40B4-BE49-F238E27FC236}">
                  <a16:creationId xmlns:a16="http://schemas.microsoft.com/office/drawing/2014/main" id="{00A4ABDA-D6F6-4D42-B5AA-3C8FB914F3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012409" y="4598146"/>
              <a:ext cx="1650648" cy="699345"/>
            </a:xfrm>
            <a:prstGeom prst="rect">
              <a:avLst/>
            </a:prstGeom>
            <a:noFill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Biogas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A1F0B99C-26BA-5D85-085C-017AC8601F7A}"/>
              </a:ext>
            </a:extLst>
          </p:cNvPr>
          <p:cNvGrpSpPr/>
          <p:nvPr/>
        </p:nvGrpSpPr>
        <p:grpSpPr>
          <a:xfrm>
            <a:off x="8649622" y="1260430"/>
            <a:ext cx="350318" cy="4362247"/>
            <a:chOff x="8982674" y="1260430"/>
            <a:chExt cx="350318" cy="4362247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0606728-5F75-0F25-F905-90535C2F4E8F}"/>
                </a:ext>
              </a:extLst>
            </p:cNvPr>
            <p:cNvSpPr txBox="1"/>
            <p:nvPr/>
          </p:nvSpPr>
          <p:spPr>
            <a:xfrm rot="16200000">
              <a:off x="8694752" y="1548352"/>
              <a:ext cx="914400" cy="33855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>
                <a:buClr>
                  <a:srgbClr val="3F738D"/>
                </a:buClr>
                <a:buSzPct val="120000"/>
              </a:pPr>
              <a:r>
                <a:rPr lang="de-DE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Verbrauch</a:t>
              </a:r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BC0776A5-1755-C753-D9EF-630C69A210A8}"/>
                </a:ext>
              </a:extLst>
            </p:cNvPr>
            <p:cNvCxnSpPr/>
            <p:nvPr/>
          </p:nvCxnSpPr>
          <p:spPr>
            <a:xfrm>
              <a:off x="9332992" y="1278920"/>
              <a:ext cx="0" cy="4343757"/>
            </a:xfrm>
            <a:prstGeom prst="line">
              <a:avLst/>
            </a:prstGeom>
            <a:ln w="22225">
              <a:solidFill>
                <a:srgbClr val="C0000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6D0AA7EB-02EB-9390-0284-0422160EAEBE}"/>
              </a:ext>
            </a:extLst>
          </p:cNvPr>
          <p:cNvSpPr/>
          <p:nvPr/>
        </p:nvSpPr>
        <p:spPr>
          <a:xfrm>
            <a:off x="9597581" y="3929192"/>
            <a:ext cx="123205" cy="1674613"/>
          </a:xfrm>
          <a:custGeom>
            <a:avLst/>
            <a:gdLst>
              <a:gd name="connsiteX0" fmla="*/ 0 w 251460"/>
              <a:gd name="connsiteY0" fmla="*/ 558800 h 558800"/>
              <a:gd name="connsiteX1" fmla="*/ 0 w 251460"/>
              <a:gd name="connsiteY1" fmla="*/ 114300 h 558800"/>
              <a:gd name="connsiteX2" fmla="*/ 251460 w 251460"/>
              <a:gd name="connsiteY2" fmla="*/ 0 h 558800"/>
              <a:gd name="connsiteX3" fmla="*/ 251460 w 251460"/>
              <a:gd name="connsiteY3" fmla="*/ 548640 h 558800"/>
              <a:gd name="connsiteX4" fmla="*/ 0 w 251460"/>
              <a:gd name="connsiteY4" fmla="*/ 558800 h 558800"/>
              <a:gd name="connsiteX0" fmla="*/ 0 w 251460"/>
              <a:gd name="connsiteY0" fmla="*/ 543560 h 548640"/>
              <a:gd name="connsiteX1" fmla="*/ 0 w 251460"/>
              <a:gd name="connsiteY1" fmla="*/ 114300 h 548640"/>
              <a:gd name="connsiteX2" fmla="*/ 251460 w 251460"/>
              <a:gd name="connsiteY2" fmla="*/ 0 h 548640"/>
              <a:gd name="connsiteX3" fmla="*/ 251460 w 251460"/>
              <a:gd name="connsiteY3" fmla="*/ 548640 h 548640"/>
              <a:gd name="connsiteX4" fmla="*/ 0 w 251460"/>
              <a:gd name="connsiteY4" fmla="*/ 543560 h 548640"/>
              <a:gd name="connsiteX0" fmla="*/ 0 w 253366"/>
              <a:gd name="connsiteY0" fmla="*/ 543560 h 543560"/>
              <a:gd name="connsiteX1" fmla="*/ 0 w 253366"/>
              <a:gd name="connsiteY1" fmla="*/ 114300 h 543560"/>
              <a:gd name="connsiteX2" fmla="*/ 251460 w 253366"/>
              <a:gd name="connsiteY2" fmla="*/ 0 h 543560"/>
              <a:gd name="connsiteX3" fmla="*/ 253366 w 253366"/>
              <a:gd name="connsiteY3" fmla="*/ 543029 h 543560"/>
              <a:gd name="connsiteX4" fmla="*/ 0 w 253366"/>
              <a:gd name="connsiteY4" fmla="*/ 543560 h 543560"/>
              <a:gd name="csX0" fmla="*/ 0 w 253366"/>
              <a:gd name="csY0" fmla="*/ 543560 h 543560"/>
              <a:gd name="csX1" fmla="*/ 12536 w 253366"/>
              <a:gd name="csY1" fmla="*/ 50455 h 543560"/>
              <a:gd name="csX2" fmla="*/ 251460 w 253366"/>
              <a:gd name="csY2" fmla="*/ 0 h 543560"/>
              <a:gd name="csX3" fmla="*/ 253366 w 253366"/>
              <a:gd name="csY3" fmla="*/ 543029 h 543560"/>
              <a:gd name="csX4" fmla="*/ 0 w 253366"/>
              <a:gd name="csY4" fmla="*/ 543560 h 543560"/>
              <a:gd name="csX0" fmla="*/ 0 w 253366"/>
              <a:gd name="csY0" fmla="*/ 543560 h 543560"/>
              <a:gd name="csX1" fmla="*/ 12536 w 253366"/>
              <a:gd name="csY1" fmla="*/ 50455 h 543560"/>
              <a:gd name="csX2" fmla="*/ 251460 w 253366"/>
              <a:gd name="csY2" fmla="*/ 0 h 543560"/>
              <a:gd name="csX3" fmla="*/ 253366 w 253366"/>
              <a:gd name="csY3" fmla="*/ 543029 h 543560"/>
              <a:gd name="csX4" fmla="*/ 0 w 253366"/>
              <a:gd name="csY4" fmla="*/ 543560 h 543560"/>
              <a:gd name="csX0" fmla="*/ 0 w 253366"/>
              <a:gd name="csY0" fmla="*/ 543560 h 543560"/>
              <a:gd name="csX1" fmla="*/ 12536 w 253366"/>
              <a:gd name="csY1" fmla="*/ 50455 h 543560"/>
              <a:gd name="csX2" fmla="*/ 251460 w 253366"/>
              <a:gd name="csY2" fmla="*/ 0 h 543560"/>
              <a:gd name="csX3" fmla="*/ 253366 w 253366"/>
              <a:gd name="csY3" fmla="*/ 543029 h 543560"/>
              <a:gd name="csX4" fmla="*/ 0 w 253366"/>
              <a:gd name="csY4" fmla="*/ 543560 h 543560"/>
              <a:gd name="csX0" fmla="*/ 0 w 253366"/>
              <a:gd name="csY0" fmla="*/ 543560 h 543560"/>
              <a:gd name="csX1" fmla="*/ 12536 w 253366"/>
              <a:gd name="csY1" fmla="*/ 50455 h 543560"/>
              <a:gd name="csX2" fmla="*/ 251460 w 253366"/>
              <a:gd name="csY2" fmla="*/ 0 h 543560"/>
              <a:gd name="csX3" fmla="*/ 253366 w 253366"/>
              <a:gd name="csY3" fmla="*/ 543029 h 543560"/>
              <a:gd name="csX4" fmla="*/ 0 w 253366"/>
              <a:gd name="csY4" fmla="*/ 543560 h 543560"/>
              <a:gd name="csX0" fmla="*/ 0 w 253366"/>
              <a:gd name="csY0" fmla="*/ 540443 h 540443"/>
              <a:gd name="csX1" fmla="*/ 12536 w 253366"/>
              <a:gd name="csY1" fmla="*/ 47338 h 540443"/>
              <a:gd name="csX2" fmla="*/ 251460 w 253366"/>
              <a:gd name="csY2" fmla="*/ 0 h 540443"/>
              <a:gd name="csX3" fmla="*/ 253366 w 253366"/>
              <a:gd name="csY3" fmla="*/ 539912 h 540443"/>
              <a:gd name="csX4" fmla="*/ 0 w 253366"/>
              <a:gd name="csY4" fmla="*/ 540443 h 5404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53366" h="540443">
                <a:moveTo>
                  <a:pt x="0" y="540443"/>
                </a:moveTo>
                <a:lnTo>
                  <a:pt x="12536" y="47338"/>
                </a:lnTo>
                <a:cubicBezTo>
                  <a:pt x="108108" y="27943"/>
                  <a:pt x="155888" y="26254"/>
                  <a:pt x="251460" y="0"/>
                </a:cubicBezTo>
                <a:cubicBezTo>
                  <a:pt x="252095" y="181010"/>
                  <a:pt x="252731" y="358902"/>
                  <a:pt x="253366" y="539912"/>
                </a:cubicBezTo>
                <a:lnTo>
                  <a:pt x="0" y="540443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A6153C9-C7A9-0A22-0AAB-31DAE767D022}"/>
              </a:ext>
            </a:extLst>
          </p:cNvPr>
          <p:cNvGrpSpPr/>
          <p:nvPr/>
        </p:nvGrpSpPr>
        <p:grpSpPr>
          <a:xfrm>
            <a:off x="9725551" y="-473130"/>
            <a:ext cx="1299391" cy="6076935"/>
            <a:chOff x="9794037" y="-476939"/>
            <a:chExt cx="1299391" cy="6076935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254D82A-D18A-5583-6EB5-C9C8EBC55C25}"/>
                </a:ext>
              </a:extLst>
            </p:cNvPr>
            <p:cNvGrpSpPr/>
            <p:nvPr/>
          </p:nvGrpSpPr>
          <p:grpSpPr>
            <a:xfrm>
              <a:off x="9794037" y="-476939"/>
              <a:ext cx="1219655" cy="6076935"/>
              <a:chOff x="4545330" y="2198370"/>
              <a:chExt cx="1098550" cy="1991446"/>
            </a:xfrm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621865D6-BC96-8AF1-9D23-1706C1F4917F}"/>
                  </a:ext>
                </a:extLst>
              </p:cNvPr>
              <p:cNvSpPr/>
              <p:nvPr/>
            </p:nvSpPr>
            <p:spPr>
              <a:xfrm>
                <a:off x="4545330" y="2988310"/>
                <a:ext cx="617220" cy="1201506"/>
              </a:xfrm>
              <a:custGeom>
                <a:avLst/>
                <a:gdLst>
                  <a:gd name="connsiteX0" fmla="*/ 0 w 617220"/>
                  <a:gd name="connsiteY0" fmla="*/ 1206500 h 1206500"/>
                  <a:gd name="connsiteX1" fmla="*/ 0 w 617220"/>
                  <a:gd name="connsiteY1" fmla="*/ 205740 h 1206500"/>
                  <a:gd name="connsiteX2" fmla="*/ 617220 w 617220"/>
                  <a:gd name="connsiteY2" fmla="*/ 0 h 1206500"/>
                  <a:gd name="connsiteX3" fmla="*/ 617220 w 617220"/>
                  <a:gd name="connsiteY3" fmla="*/ 1201420 h 1206500"/>
                  <a:gd name="connsiteX4" fmla="*/ 0 w 617220"/>
                  <a:gd name="connsiteY4" fmla="*/ 1206500 h 1206500"/>
                  <a:gd name="connsiteX0" fmla="*/ 0 w 617220"/>
                  <a:gd name="connsiteY0" fmla="*/ 1201506 h 1201506"/>
                  <a:gd name="connsiteX1" fmla="*/ 0 w 617220"/>
                  <a:gd name="connsiteY1" fmla="*/ 205740 h 1201506"/>
                  <a:gd name="connsiteX2" fmla="*/ 617220 w 617220"/>
                  <a:gd name="connsiteY2" fmla="*/ 0 h 1201506"/>
                  <a:gd name="connsiteX3" fmla="*/ 617220 w 617220"/>
                  <a:gd name="connsiteY3" fmla="*/ 1201420 h 1201506"/>
                  <a:gd name="connsiteX4" fmla="*/ 0 w 617220"/>
                  <a:gd name="connsiteY4" fmla="*/ 1201506 h 120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220" h="1201506">
                    <a:moveTo>
                      <a:pt x="0" y="1201506"/>
                    </a:moveTo>
                    <a:lnTo>
                      <a:pt x="0" y="205740"/>
                    </a:lnTo>
                    <a:lnTo>
                      <a:pt x="617220" y="0"/>
                    </a:lnTo>
                    <a:lnTo>
                      <a:pt x="617220" y="1201420"/>
                    </a:lnTo>
                    <a:lnTo>
                      <a:pt x="0" y="1201506"/>
                    </a:lnTo>
                    <a:close/>
                  </a:path>
                </a:pathLst>
              </a:custGeom>
              <a:solidFill>
                <a:srgbClr val="92D05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207E3239-850E-C100-D187-E6EBDDAC12D8}"/>
                  </a:ext>
                </a:extLst>
              </p:cNvPr>
              <p:cNvSpPr/>
              <p:nvPr/>
            </p:nvSpPr>
            <p:spPr>
              <a:xfrm>
                <a:off x="5157470" y="2692400"/>
                <a:ext cx="243840" cy="1497382"/>
              </a:xfrm>
              <a:custGeom>
                <a:avLst/>
                <a:gdLst>
                  <a:gd name="connsiteX0" fmla="*/ 0 w 243840"/>
                  <a:gd name="connsiteY0" fmla="*/ 1498600 h 1498600"/>
                  <a:gd name="connsiteX1" fmla="*/ 0 w 243840"/>
                  <a:gd name="connsiteY1" fmla="*/ 167640 h 1498600"/>
                  <a:gd name="connsiteX2" fmla="*/ 243840 w 243840"/>
                  <a:gd name="connsiteY2" fmla="*/ 0 h 1498600"/>
                  <a:gd name="connsiteX3" fmla="*/ 243840 w 243840"/>
                  <a:gd name="connsiteY3" fmla="*/ 1488440 h 1498600"/>
                  <a:gd name="connsiteX4" fmla="*/ 0 w 243840"/>
                  <a:gd name="connsiteY4" fmla="*/ 1498600 h 1498600"/>
                  <a:gd name="connsiteX0" fmla="*/ 0 w 243840"/>
                  <a:gd name="connsiteY0" fmla="*/ 1498600 h 1498600"/>
                  <a:gd name="connsiteX1" fmla="*/ 0 w 243840"/>
                  <a:gd name="connsiteY1" fmla="*/ 167640 h 1498600"/>
                  <a:gd name="connsiteX2" fmla="*/ 243840 w 243840"/>
                  <a:gd name="connsiteY2" fmla="*/ 0 h 1498600"/>
                  <a:gd name="connsiteX3" fmla="*/ 243840 w 243840"/>
                  <a:gd name="connsiteY3" fmla="*/ 1498600 h 1498600"/>
                  <a:gd name="connsiteX4" fmla="*/ 0 w 243840"/>
                  <a:gd name="connsiteY4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40" h="1498600">
                    <a:moveTo>
                      <a:pt x="0" y="1498600"/>
                    </a:moveTo>
                    <a:lnTo>
                      <a:pt x="0" y="167640"/>
                    </a:lnTo>
                    <a:lnTo>
                      <a:pt x="243840" y="0"/>
                    </a:lnTo>
                    <a:lnTo>
                      <a:pt x="243840" y="1498600"/>
                    </a:lnTo>
                    <a:lnTo>
                      <a:pt x="0" y="1498600"/>
                    </a:lnTo>
                    <a:close/>
                  </a:path>
                </a:pathLst>
              </a:custGeom>
              <a:solidFill>
                <a:srgbClr val="A9D18E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 dirty="0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9FC54393-4D8F-6614-D9EA-28D7F96CD089}"/>
                  </a:ext>
                </a:extLst>
              </p:cNvPr>
              <p:cNvSpPr/>
              <p:nvPr/>
            </p:nvSpPr>
            <p:spPr>
              <a:xfrm>
                <a:off x="5400040" y="2198370"/>
                <a:ext cx="243840" cy="1991412"/>
              </a:xfrm>
              <a:custGeom>
                <a:avLst/>
                <a:gdLst>
                  <a:gd name="connsiteX0" fmla="*/ 0 w 243840"/>
                  <a:gd name="connsiteY0" fmla="*/ 421640 h 1988820"/>
                  <a:gd name="connsiteX1" fmla="*/ 243840 w 243840"/>
                  <a:gd name="connsiteY1" fmla="*/ 0 h 1988820"/>
                  <a:gd name="connsiteX2" fmla="*/ 243840 w 243840"/>
                  <a:gd name="connsiteY2" fmla="*/ 1988820 h 1988820"/>
                  <a:gd name="connsiteX3" fmla="*/ 2540 w 243840"/>
                  <a:gd name="connsiteY3" fmla="*/ 1988820 h 1988820"/>
                  <a:gd name="connsiteX4" fmla="*/ 0 w 243840"/>
                  <a:gd name="connsiteY4" fmla="*/ 421640 h 198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40" h="1988820">
                    <a:moveTo>
                      <a:pt x="0" y="421640"/>
                    </a:moveTo>
                    <a:lnTo>
                      <a:pt x="243840" y="0"/>
                    </a:lnTo>
                    <a:lnTo>
                      <a:pt x="243840" y="1988820"/>
                    </a:lnTo>
                    <a:lnTo>
                      <a:pt x="2540" y="1988820"/>
                    </a:lnTo>
                    <a:cubicBezTo>
                      <a:pt x="1693" y="1466427"/>
                      <a:pt x="847" y="944033"/>
                      <a:pt x="0" y="421640"/>
                    </a:cubicBezTo>
                    <a:close/>
                  </a:path>
                </a:pathLst>
              </a:custGeom>
              <a:solidFill>
                <a:srgbClr val="548235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600" dirty="0"/>
              </a:p>
            </p:txBody>
          </p:sp>
        </p:grpSp>
        <p:sp>
          <p:nvSpPr>
            <p:cNvPr id="30" name="Rectangle 44">
              <a:extLst>
                <a:ext uri="{FF2B5EF4-FFF2-40B4-BE49-F238E27FC236}">
                  <a16:creationId xmlns:a16="http://schemas.microsoft.com/office/drawing/2014/main" id="{DFE34A38-3A3E-DA1A-0E3B-793FADA863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339972" y="3020016"/>
              <a:ext cx="4625293" cy="356719"/>
            </a:xfrm>
            <a:prstGeom prst="rect">
              <a:avLst/>
            </a:prstGeom>
            <a:noFill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H</a:t>
              </a:r>
              <a:r>
                <a:rPr lang="de-DE" sz="16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2</a:t>
              </a:r>
              <a:r>
                <a:rPr lang="de-DE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 Hybridkraftwerke</a:t>
              </a:r>
            </a:p>
          </p:txBody>
        </p:sp>
        <p:sp>
          <p:nvSpPr>
            <p:cNvPr id="31" name="Rectangle 44">
              <a:extLst>
                <a:ext uri="{FF2B5EF4-FFF2-40B4-BE49-F238E27FC236}">
                  <a16:creationId xmlns:a16="http://schemas.microsoft.com/office/drawing/2014/main" id="{C5ADF839-E1DB-E403-0487-B7E1E7DD90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586531" y="3972850"/>
              <a:ext cx="2657071" cy="356723"/>
            </a:xfrm>
            <a:prstGeom prst="rect">
              <a:avLst/>
            </a:prstGeom>
            <a:noFill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H</a:t>
              </a:r>
              <a:r>
                <a:rPr lang="de-DE" sz="16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2</a:t>
              </a:r>
              <a:r>
                <a:rPr lang="de-DE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 Sprinter</a:t>
              </a:r>
            </a:p>
          </p:txBody>
        </p:sp>
      </p:grpSp>
      <p:sp>
        <p:nvSpPr>
          <p:cNvPr id="67" name="Rectangle 44">
            <a:extLst>
              <a:ext uri="{FF2B5EF4-FFF2-40B4-BE49-F238E27FC236}">
                <a16:creationId xmlns:a16="http://schemas.microsoft.com/office/drawing/2014/main" id="{6C3C7679-2E86-1220-0786-9B2747DC14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240816" y="4492702"/>
            <a:ext cx="1650648" cy="473058"/>
          </a:xfrm>
          <a:prstGeom prst="rect">
            <a:avLst/>
          </a:prstGeom>
          <a:solidFill>
            <a:srgbClr val="92D050">
              <a:alpha val="77000"/>
            </a:srgbClr>
          </a:solidFill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Erdgas / Wasserstoff</a:t>
            </a:r>
            <a:b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„H</a:t>
            </a:r>
            <a:r>
              <a:rPr lang="de-DE" sz="1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-Ready“ </a:t>
            </a: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EFE6D0FD-68C1-38AF-DB71-04236FA48F7E}"/>
              </a:ext>
            </a:extLst>
          </p:cNvPr>
          <p:cNvGrpSpPr/>
          <p:nvPr/>
        </p:nvGrpSpPr>
        <p:grpSpPr>
          <a:xfrm>
            <a:off x="6965627" y="4094450"/>
            <a:ext cx="1817583" cy="1516017"/>
            <a:chOff x="8013960" y="4096502"/>
            <a:chExt cx="1265348" cy="1516017"/>
          </a:xfrm>
        </p:grpSpPr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3CC27B69-CE25-F6CA-F681-8187CDAF6861}"/>
                </a:ext>
              </a:extLst>
            </p:cNvPr>
            <p:cNvSpPr/>
            <p:nvPr/>
          </p:nvSpPr>
          <p:spPr>
            <a:xfrm>
              <a:off x="8013960" y="4487210"/>
              <a:ext cx="900290" cy="1125307"/>
            </a:xfrm>
            <a:custGeom>
              <a:avLst/>
              <a:gdLst>
                <a:gd name="connsiteX0" fmla="*/ 7620 w 680720"/>
                <a:gd name="connsiteY0" fmla="*/ 373380 h 373380"/>
                <a:gd name="connsiteX1" fmla="*/ 0 w 680720"/>
                <a:gd name="connsiteY1" fmla="*/ 88900 h 373380"/>
                <a:gd name="connsiteX2" fmla="*/ 680720 w 680720"/>
                <a:gd name="connsiteY2" fmla="*/ 0 h 373380"/>
                <a:gd name="connsiteX3" fmla="*/ 680720 w 680720"/>
                <a:gd name="connsiteY3" fmla="*/ 368300 h 373380"/>
                <a:gd name="connsiteX4" fmla="*/ 7620 w 680720"/>
                <a:gd name="connsiteY4" fmla="*/ 373380 h 373380"/>
                <a:gd name="connsiteX0" fmla="*/ 7620 w 680720"/>
                <a:gd name="connsiteY0" fmla="*/ 367145 h 368300"/>
                <a:gd name="connsiteX1" fmla="*/ 0 w 680720"/>
                <a:gd name="connsiteY1" fmla="*/ 88900 h 368300"/>
                <a:gd name="connsiteX2" fmla="*/ 680720 w 680720"/>
                <a:gd name="connsiteY2" fmla="*/ 0 h 368300"/>
                <a:gd name="connsiteX3" fmla="*/ 680720 w 680720"/>
                <a:gd name="connsiteY3" fmla="*/ 368300 h 368300"/>
                <a:gd name="connsiteX4" fmla="*/ 7620 w 680720"/>
                <a:gd name="connsiteY4" fmla="*/ 367145 h 368300"/>
                <a:gd name="csX0" fmla="*/ 0 w 673100"/>
                <a:gd name="csY0" fmla="*/ 367145 h 368300"/>
                <a:gd name="csX1" fmla="*/ 2295 w 673100"/>
                <a:gd name="csY1" fmla="*/ 87653 h 368300"/>
                <a:gd name="csX2" fmla="*/ 673100 w 673100"/>
                <a:gd name="csY2" fmla="*/ 0 h 368300"/>
                <a:gd name="csX3" fmla="*/ 673100 w 673100"/>
                <a:gd name="csY3" fmla="*/ 368300 h 368300"/>
                <a:gd name="csX4" fmla="*/ 0 w 673100"/>
                <a:gd name="csY4" fmla="*/ 367145 h 368300"/>
                <a:gd name="csX0" fmla="*/ 3654 w 676754"/>
                <a:gd name="csY0" fmla="*/ 367145 h 368300"/>
                <a:gd name="csX1" fmla="*/ 0 w 676754"/>
                <a:gd name="csY1" fmla="*/ 87653 h 368300"/>
                <a:gd name="csX2" fmla="*/ 676754 w 676754"/>
                <a:gd name="csY2" fmla="*/ 0 h 368300"/>
                <a:gd name="csX3" fmla="*/ 676754 w 676754"/>
                <a:gd name="csY3" fmla="*/ 368300 h 368300"/>
                <a:gd name="csX4" fmla="*/ 3654 w 676754"/>
                <a:gd name="csY4" fmla="*/ 367145 h 368300"/>
                <a:gd name="csX0" fmla="*/ 0 w 673100"/>
                <a:gd name="csY0" fmla="*/ 367145 h 368300"/>
                <a:gd name="csX1" fmla="*/ 312 w 673100"/>
                <a:gd name="csY1" fmla="*/ 87653 h 368300"/>
                <a:gd name="csX2" fmla="*/ 673100 w 673100"/>
                <a:gd name="csY2" fmla="*/ 0 h 368300"/>
                <a:gd name="csX3" fmla="*/ 673100 w 673100"/>
                <a:gd name="csY3" fmla="*/ 368300 h 368300"/>
                <a:gd name="csX4" fmla="*/ 0 w 673100"/>
                <a:gd name="csY4" fmla="*/ 367145 h 368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73100" h="368300">
                  <a:moveTo>
                    <a:pt x="0" y="367145"/>
                  </a:moveTo>
                  <a:lnTo>
                    <a:pt x="312" y="87653"/>
                  </a:lnTo>
                  <a:lnTo>
                    <a:pt x="673100" y="0"/>
                  </a:lnTo>
                  <a:lnTo>
                    <a:pt x="673100" y="368300"/>
                  </a:lnTo>
                  <a:lnTo>
                    <a:pt x="0" y="36714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B3ED33E1-25D5-BAF4-6D1C-249FB4442E42}"/>
                </a:ext>
              </a:extLst>
            </p:cNvPr>
            <p:cNvSpPr/>
            <p:nvPr/>
          </p:nvSpPr>
          <p:spPr>
            <a:xfrm>
              <a:off x="8917648" y="4096502"/>
              <a:ext cx="275975" cy="1516017"/>
            </a:xfrm>
            <a:custGeom>
              <a:avLst/>
              <a:gdLst>
                <a:gd name="connsiteX0" fmla="*/ 0 w 251460"/>
                <a:gd name="connsiteY0" fmla="*/ 558800 h 558800"/>
                <a:gd name="connsiteX1" fmla="*/ 0 w 251460"/>
                <a:gd name="connsiteY1" fmla="*/ 114300 h 558800"/>
                <a:gd name="connsiteX2" fmla="*/ 251460 w 251460"/>
                <a:gd name="connsiteY2" fmla="*/ 0 h 558800"/>
                <a:gd name="connsiteX3" fmla="*/ 251460 w 251460"/>
                <a:gd name="connsiteY3" fmla="*/ 548640 h 558800"/>
                <a:gd name="connsiteX4" fmla="*/ 0 w 251460"/>
                <a:gd name="connsiteY4" fmla="*/ 558800 h 558800"/>
                <a:gd name="connsiteX0" fmla="*/ 0 w 251460"/>
                <a:gd name="connsiteY0" fmla="*/ 543560 h 548640"/>
                <a:gd name="connsiteX1" fmla="*/ 0 w 251460"/>
                <a:gd name="connsiteY1" fmla="*/ 114300 h 548640"/>
                <a:gd name="connsiteX2" fmla="*/ 251460 w 251460"/>
                <a:gd name="connsiteY2" fmla="*/ 0 h 548640"/>
                <a:gd name="connsiteX3" fmla="*/ 251460 w 251460"/>
                <a:gd name="connsiteY3" fmla="*/ 548640 h 548640"/>
                <a:gd name="connsiteX4" fmla="*/ 0 w 251460"/>
                <a:gd name="connsiteY4" fmla="*/ 543560 h 548640"/>
                <a:gd name="connsiteX0" fmla="*/ 0 w 253366"/>
                <a:gd name="connsiteY0" fmla="*/ 543560 h 543560"/>
                <a:gd name="connsiteX1" fmla="*/ 0 w 253366"/>
                <a:gd name="connsiteY1" fmla="*/ 114300 h 543560"/>
                <a:gd name="connsiteX2" fmla="*/ 251460 w 253366"/>
                <a:gd name="connsiteY2" fmla="*/ 0 h 543560"/>
                <a:gd name="connsiteX3" fmla="*/ 253366 w 253366"/>
                <a:gd name="connsiteY3" fmla="*/ 543029 h 543560"/>
                <a:gd name="connsiteX4" fmla="*/ 0 w 253366"/>
                <a:gd name="connsiteY4" fmla="*/ 543560 h 543560"/>
                <a:gd name="csX0" fmla="*/ 0 w 253366"/>
                <a:gd name="csY0" fmla="*/ 496175 h 496175"/>
                <a:gd name="csX1" fmla="*/ 0 w 253366"/>
                <a:gd name="csY1" fmla="*/ 66915 h 496175"/>
                <a:gd name="csX2" fmla="*/ 251460 w 253366"/>
                <a:gd name="csY2" fmla="*/ 0 h 496175"/>
                <a:gd name="csX3" fmla="*/ 253366 w 253366"/>
                <a:gd name="csY3" fmla="*/ 495644 h 496175"/>
                <a:gd name="csX4" fmla="*/ 0 w 253366"/>
                <a:gd name="csY4" fmla="*/ 496175 h 496175"/>
                <a:gd name="csX0" fmla="*/ 0 w 253366"/>
                <a:gd name="csY0" fmla="*/ 496175 h 496175"/>
                <a:gd name="csX1" fmla="*/ 0 w 253366"/>
                <a:gd name="csY1" fmla="*/ 66915 h 496175"/>
                <a:gd name="csX2" fmla="*/ 251460 w 253366"/>
                <a:gd name="csY2" fmla="*/ 0 h 496175"/>
                <a:gd name="csX3" fmla="*/ 253366 w 253366"/>
                <a:gd name="csY3" fmla="*/ 495644 h 496175"/>
                <a:gd name="csX4" fmla="*/ 0 w 253366"/>
                <a:gd name="csY4" fmla="*/ 496175 h 496175"/>
                <a:gd name="csX0" fmla="*/ 0 w 253366"/>
                <a:gd name="csY0" fmla="*/ 496175 h 496175"/>
                <a:gd name="csX1" fmla="*/ 0 w 253366"/>
                <a:gd name="csY1" fmla="*/ 66915 h 496175"/>
                <a:gd name="csX2" fmla="*/ 251460 w 253366"/>
                <a:gd name="csY2" fmla="*/ 0 h 496175"/>
                <a:gd name="csX3" fmla="*/ 253366 w 253366"/>
                <a:gd name="csY3" fmla="*/ 495644 h 496175"/>
                <a:gd name="csX4" fmla="*/ 0 w 253366"/>
                <a:gd name="csY4" fmla="*/ 496175 h 496175"/>
                <a:gd name="csX0" fmla="*/ 0 w 253366"/>
                <a:gd name="csY0" fmla="*/ 496175 h 496175"/>
                <a:gd name="csX1" fmla="*/ 0 w 253366"/>
                <a:gd name="csY1" fmla="*/ 66915 h 496175"/>
                <a:gd name="csX2" fmla="*/ 251460 w 253366"/>
                <a:gd name="csY2" fmla="*/ 0 h 496175"/>
                <a:gd name="csX3" fmla="*/ 253366 w 253366"/>
                <a:gd name="csY3" fmla="*/ 495644 h 496175"/>
                <a:gd name="csX4" fmla="*/ 0 w 253366"/>
                <a:gd name="csY4" fmla="*/ 496175 h 496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53366" h="496175">
                  <a:moveTo>
                    <a:pt x="0" y="496175"/>
                  </a:moveTo>
                  <a:lnTo>
                    <a:pt x="0" y="66915"/>
                  </a:lnTo>
                  <a:cubicBezTo>
                    <a:pt x="88690" y="41285"/>
                    <a:pt x="145724" y="33112"/>
                    <a:pt x="251460" y="0"/>
                  </a:cubicBezTo>
                  <a:cubicBezTo>
                    <a:pt x="252095" y="181010"/>
                    <a:pt x="252731" y="314634"/>
                    <a:pt x="253366" y="495644"/>
                  </a:cubicBezTo>
                  <a:lnTo>
                    <a:pt x="0" y="49617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3F2399E4-F54A-B7A2-4D0E-F331538D5916}"/>
                </a:ext>
              </a:extLst>
            </p:cNvPr>
            <p:cNvSpPr txBox="1"/>
            <p:nvPr/>
          </p:nvSpPr>
          <p:spPr>
            <a:xfrm rot="16200000">
              <a:off x="7792406" y="4707006"/>
              <a:ext cx="1417658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Barlow Condensed" panose="00000506000000000000" pitchFamily="2" charset="0"/>
                </a:rPr>
                <a:t>Erdgas GUD</a:t>
              </a:r>
              <a:endParaRPr lang="de-DE" sz="1600" dirty="0"/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E607198D-3DC8-370D-F6B7-60C69C171861}"/>
                </a:ext>
              </a:extLst>
            </p:cNvPr>
            <p:cNvSpPr txBox="1"/>
            <p:nvPr/>
          </p:nvSpPr>
          <p:spPr>
            <a:xfrm rot="16200000">
              <a:off x="8405816" y="4667852"/>
              <a:ext cx="1417658" cy="32932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1600" dirty="0">
                  <a:latin typeface="Barlow Condensed" panose="00000506000000000000" pitchFamily="2" charset="0"/>
                </a:rPr>
                <a:t>Erdgas Gasturbine</a:t>
              </a:r>
              <a:endParaRPr lang="de-DE" sz="1600" dirty="0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78019FD-02ED-F053-4CD4-97C84F41E7CD}"/>
              </a:ext>
            </a:extLst>
          </p:cNvPr>
          <p:cNvGrpSpPr/>
          <p:nvPr/>
        </p:nvGrpSpPr>
        <p:grpSpPr>
          <a:xfrm>
            <a:off x="5616551" y="3737170"/>
            <a:ext cx="3436105" cy="408945"/>
            <a:chOff x="5958992" y="3618471"/>
            <a:chExt cx="3436105" cy="408945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903E2F48-9E37-DCB2-9115-704E3C0BAFA5}"/>
                </a:ext>
              </a:extLst>
            </p:cNvPr>
            <p:cNvGrpSpPr/>
            <p:nvPr/>
          </p:nvGrpSpPr>
          <p:grpSpPr>
            <a:xfrm>
              <a:off x="5958992" y="3618471"/>
              <a:ext cx="3362415" cy="368402"/>
              <a:chOff x="5965853" y="4339233"/>
              <a:chExt cx="3362415" cy="368402"/>
            </a:xfrm>
          </p:grpSpPr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3EF0194A-20BB-D9BF-D91D-43570A5B1724}"/>
                  </a:ext>
                </a:extLst>
              </p:cNvPr>
              <p:cNvSpPr txBox="1"/>
              <p:nvPr/>
            </p:nvSpPr>
            <p:spPr>
              <a:xfrm>
                <a:off x="5965853" y="4339233"/>
                <a:ext cx="698491" cy="3684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>
                  <a:buClr>
                    <a:srgbClr val="3F738D"/>
                  </a:buClr>
                  <a:buSzPct val="120000"/>
                </a:pPr>
                <a:r>
                  <a:rPr lang="de-DE" dirty="0">
                    <a:solidFill>
                      <a:srgbClr val="C00000"/>
                    </a:solidFill>
                    <a:latin typeface="Barlow Condensed" panose="00000506000000000000" pitchFamily="2" charset="0"/>
                  </a:rPr>
                  <a:t>Preis</a:t>
                </a:r>
              </a:p>
            </p:txBody>
          </p: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9BE82CA0-450E-9C92-45A3-03C37CC0D0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5853" y="4707635"/>
                <a:ext cx="3362415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tailEnd type="triangle" w="med" len="lg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BBAE920-82DB-6FCC-DBC7-0897DE2EBD1D}"/>
                </a:ext>
              </a:extLst>
            </p:cNvPr>
            <p:cNvSpPr/>
            <p:nvPr/>
          </p:nvSpPr>
          <p:spPr>
            <a:xfrm>
              <a:off x="9294474" y="3926793"/>
              <a:ext cx="100623" cy="10062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918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CEAB2-3874-A24C-1BD7-B013E5855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hteck 142">
            <a:extLst>
              <a:ext uri="{FF2B5EF4-FFF2-40B4-BE49-F238E27FC236}">
                <a16:creationId xmlns:a16="http://schemas.microsoft.com/office/drawing/2014/main" id="{A42852E5-0EE4-6547-A187-5DC932B9AF4C}"/>
              </a:ext>
            </a:extLst>
          </p:cNvPr>
          <p:cNvSpPr/>
          <p:nvPr/>
        </p:nvSpPr>
        <p:spPr>
          <a:xfrm>
            <a:off x="4151784" y="548680"/>
            <a:ext cx="7889618" cy="4907906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19">
            <a:extLst>
              <a:ext uri="{FF2B5EF4-FFF2-40B4-BE49-F238E27FC236}">
                <a16:creationId xmlns:a16="http://schemas.microsoft.com/office/drawing/2014/main" id="{E117105A-09A5-AD84-5F6E-DD7C414EA79E}"/>
              </a:ext>
            </a:extLst>
          </p:cNvPr>
          <p:cNvSpPr/>
          <p:nvPr/>
        </p:nvSpPr>
        <p:spPr>
          <a:xfrm>
            <a:off x="10263880" y="3056711"/>
            <a:ext cx="149593" cy="341432"/>
          </a:xfrm>
          <a:custGeom>
            <a:avLst/>
            <a:gdLst>
              <a:gd name="csX0" fmla="*/ 0 w 196769"/>
              <a:gd name="csY0" fmla="*/ 0 h 376032"/>
              <a:gd name="csX1" fmla="*/ 196769 w 196769"/>
              <a:gd name="csY1" fmla="*/ 0 h 376032"/>
              <a:gd name="csX2" fmla="*/ 196769 w 196769"/>
              <a:gd name="csY2" fmla="*/ 376032 h 376032"/>
              <a:gd name="csX3" fmla="*/ 0 w 196769"/>
              <a:gd name="csY3" fmla="*/ 376032 h 376032"/>
              <a:gd name="csX4" fmla="*/ 0 w 196769"/>
              <a:gd name="csY4" fmla="*/ 0 h 376032"/>
              <a:gd name="csX0" fmla="*/ 0 w 196769"/>
              <a:gd name="csY0" fmla="*/ 0 h 392965"/>
              <a:gd name="csX1" fmla="*/ 196769 w 196769"/>
              <a:gd name="csY1" fmla="*/ 0 h 392965"/>
              <a:gd name="csX2" fmla="*/ 196769 w 196769"/>
              <a:gd name="csY2" fmla="*/ 376032 h 392965"/>
              <a:gd name="csX3" fmla="*/ 0 w 196769"/>
              <a:gd name="csY3" fmla="*/ 376032 h 392965"/>
              <a:gd name="csX4" fmla="*/ 0 w 196769"/>
              <a:gd name="csY4" fmla="*/ 0 h 392965"/>
              <a:gd name="csX0" fmla="*/ 0 w 196769"/>
              <a:gd name="csY0" fmla="*/ 0 h 415236"/>
              <a:gd name="csX1" fmla="*/ 196769 w 196769"/>
              <a:gd name="csY1" fmla="*/ 0 h 415236"/>
              <a:gd name="csX2" fmla="*/ 196769 w 196769"/>
              <a:gd name="csY2" fmla="*/ 376032 h 415236"/>
              <a:gd name="csX3" fmla="*/ 0 w 196769"/>
              <a:gd name="csY3" fmla="*/ 376032 h 415236"/>
              <a:gd name="csX4" fmla="*/ 0 w 196769"/>
              <a:gd name="csY4" fmla="*/ 0 h 415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6769" h="415236">
                <a:moveTo>
                  <a:pt x="0" y="0"/>
                </a:moveTo>
                <a:lnTo>
                  <a:pt x="196769" y="0"/>
                </a:lnTo>
                <a:lnTo>
                  <a:pt x="196769" y="376032"/>
                </a:lnTo>
                <a:cubicBezTo>
                  <a:pt x="194044" y="414132"/>
                  <a:pt x="23680" y="440802"/>
                  <a:pt x="0" y="37603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">
                <a:sysClr val="window" lastClr="FFFFFF">
                  <a:lumMod val="50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hteck 128">
            <a:extLst>
              <a:ext uri="{FF2B5EF4-FFF2-40B4-BE49-F238E27FC236}">
                <a16:creationId xmlns:a16="http://schemas.microsoft.com/office/drawing/2014/main" id="{0C6AEEBF-49C1-49A9-45C2-5B4B17328373}"/>
              </a:ext>
            </a:extLst>
          </p:cNvPr>
          <p:cNvSpPr/>
          <p:nvPr/>
        </p:nvSpPr>
        <p:spPr>
          <a:xfrm rot="20412029">
            <a:off x="8293099" y="3585562"/>
            <a:ext cx="2104905" cy="117419"/>
          </a:xfrm>
          <a:custGeom>
            <a:avLst/>
            <a:gdLst>
              <a:gd name="csX0" fmla="*/ 0 w 2186030"/>
              <a:gd name="csY0" fmla="*/ 0 h 154449"/>
              <a:gd name="csX1" fmla="*/ 2186030 w 2186030"/>
              <a:gd name="csY1" fmla="*/ 0 h 154449"/>
              <a:gd name="csX2" fmla="*/ 2186030 w 2186030"/>
              <a:gd name="csY2" fmla="*/ 154449 h 154449"/>
              <a:gd name="csX3" fmla="*/ 0 w 2186030"/>
              <a:gd name="csY3" fmla="*/ 154449 h 154449"/>
              <a:gd name="csX4" fmla="*/ 0 w 2186030"/>
              <a:gd name="csY4" fmla="*/ 0 h 154449"/>
              <a:gd name="csX0" fmla="*/ 14809 w 2200839"/>
              <a:gd name="csY0" fmla="*/ 0 h 154449"/>
              <a:gd name="csX1" fmla="*/ 2200839 w 2200839"/>
              <a:gd name="csY1" fmla="*/ 0 h 154449"/>
              <a:gd name="csX2" fmla="*/ 2200839 w 2200839"/>
              <a:gd name="csY2" fmla="*/ 154449 h 154449"/>
              <a:gd name="csX3" fmla="*/ 14809 w 2200839"/>
              <a:gd name="csY3" fmla="*/ 154449 h 154449"/>
              <a:gd name="csX4" fmla="*/ 14809 w 2200839"/>
              <a:gd name="csY4" fmla="*/ 0 h 154449"/>
              <a:gd name="csX0" fmla="*/ 24798 w 2210828"/>
              <a:gd name="csY0" fmla="*/ 0 h 154449"/>
              <a:gd name="csX1" fmla="*/ 2210828 w 2210828"/>
              <a:gd name="csY1" fmla="*/ 0 h 154449"/>
              <a:gd name="csX2" fmla="*/ 2210828 w 2210828"/>
              <a:gd name="csY2" fmla="*/ 154449 h 154449"/>
              <a:gd name="csX3" fmla="*/ 24798 w 2210828"/>
              <a:gd name="csY3" fmla="*/ 154449 h 154449"/>
              <a:gd name="csX4" fmla="*/ 24798 w 2210828"/>
              <a:gd name="csY4" fmla="*/ 0 h 154449"/>
              <a:gd name="csX0" fmla="*/ 28195 w 2214225"/>
              <a:gd name="csY0" fmla="*/ 0 h 154449"/>
              <a:gd name="csX1" fmla="*/ 2214225 w 2214225"/>
              <a:gd name="csY1" fmla="*/ 0 h 154449"/>
              <a:gd name="csX2" fmla="*/ 2214225 w 2214225"/>
              <a:gd name="csY2" fmla="*/ 154449 h 154449"/>
              <a:gd name="csX3" fmla="*/ 28195 w 2214225"/>
              <a:gd name="csY3" fmla="*/ 154449 h 154449"/>
              <a:gd name="csX4" fmla="*/ 28195 w 2214225"/>
              <a:gd name="csY4" fmla="*/ 0 h 154449"/>
              <a:gd name="csX0" fmla="*/ 28195 w 2227938"/>
              <a:gd name="csY0" fmla="*/ 0 h 154449"/>
              <a:gd name="csX1" fmla="*/ 2214225 w 2227938"/>
              <a:gd name="csY1" fmla="*/ 0 h 154449"/>
              <a:gd name="csX2" fmla="*/ 2214225 w 2227938"/>
              <a:gd name="csY2" fmla="*/ 154449 h 154449"/>
              <a:gd name="csX3" fmla="*/ 28195 w 2227938"/>
              <a:gd name="csY3" fmla="*/ 154449 h 154449"/>
              <a:gd name="csX4" fmla="*/ 28195 w 2227938"/>
              <a:gd name="csY4" fmla="*/ 0 h 154449"/>
              <a:gd name="csX0" fmla="*/ 28195 w 2236684"/>
              <a:gd name="csY0" fmla="*/ 0 h 154449"/>
              <a:gd name="csX1" fmla="*/ 2214225 w 2236684"/>
              <a:gd name="csY1" fmla="*/ 0 h 154449"/>
              <a:gd name="csX2" fmla="*/ 2214225 w 2236684"/>
              <a:gd name="csY2" fmla="*/ 154449 h 154449"/>
              <a:gd name="csX3" fmla="*/ 28195 w 2236684"/>
              <a:gd name="csY3" fmla="*/ 154449 h 154449"/>
              <a:gd name="csX4" fmla="*/ 28195 w 2236684"/>
              <a:gd name="csY4" fmla="*/ 0 h 154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36684" h="154449">
                <a:moveTo>
                  <a:pt x="28195" y="0"/>
                </a:moveTo>
                <a:lnTo>
                  <a:pt x="2214225" y="0"/>
                </a:lnTo>
                <a:cubicBezTo>
                  <a:pt x="2243248" y="4257"/>
                  <a:pt x="2245080" y="113631"/>
                  <a:pt x="2214225" y="154449"/>
                </a:cubicBezTo>
                <a:lnTo>
                  <a:pt x="28195" y="154449"/>
                </a:lnTo>
                <a:cubicBezTo>
                  <a:pt x="-13901" y="147588"/>
                  <a:pt x="-4612" y="7033"/>
                  <a:pt x="28195" y="0"/>
                </a:cubicBez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D93553-046E-6F0C-C179-4CBC17E6D1B1}"/>
              </a:ext>
            </a:extLst>
          </p:cNvPr>
          <p:cNvGrpSpPr/>
          <p:nvPr/>
        </p:nvGrpSpPr>
        <p:grpSpPr>
          <a:xfrm>
            <a:off x="7909554" y="3637593"/>
            <a:ext cx="1627856" cy="1657914"/>
            <a:chOff x="5891707" y="4027501"/>
            <a:chExt cx="2141220" cy="21807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05ED05EB-A970-FD6C-75C8-75DAA15BA2CA}"/>
                </a:ext>
              </a:extLst>
            </p:cNvPr>
            <p:cNvSpPr/>
            <p:nvPr/>
          </p:nvSpPr>
          <p:spPr>
            <a:xfrm>
              <a:off x="5891707" y="5182969"/>
              <a:ext cx="2141220" cy="734363"/>
            </a:xfrm>
            <a:custGeom>
              <a:avLst/>
              <a:gdLst>
                <a:gd name="csX0" fmla="*/ 0 w 2141220"/>
                <a:gd name="csY0" fmla="*/ 152400 h 693420"/>
                <a:gd name="csX1" fmla="*/ 441960 w 2141220"/>
                <a:gd name="csY1" fmla="*/ 693420 h 693420"/>
                <a:gd name="csX2" fmla="*/ 2141220 w 2141220"/>
                <a:gd name="csY2" fmla="*/ 518160 h 693420"/>
                <a:gd name="csX3" fmla="*/ 1501140 w 2141220"/>
                <a:gd name="csY3" fmla="*/ 0 h 693420"/>
                <a:gd name="csX4" fmla="*/ 0 w 2141220"/>
                <a:gd name="csY4" fmla="*/ 152400 h 693420"/>
                <a:gd name="csX0" fmla="*/ 0 w 2141220"/>
                <a:gd name="csY0" fmla="*/ 152400 h 734363"/>
                <a:gd name="csX1" fmla="*/ 462432 w 2141220"/>
                <a:gd name="csY1" fmla="*/ 734363 h 734363"/>
                <a:gd name="csX2" fmla="*/ 2141220 w 2141220"/>
                <a:gd name="csY2" fmla="*/ 518160 h 734363"/>
                <a:gd name="csX3" fmla="*/ 1501140 w 2141220"/>
                <a:gd name="csY3" fmla="*/ 0 h 734363"/>
                <a:gd name="csX4" fmla="*/ 0 w 2141220"/>
                <a:gd name="csY4" fmla="*/ 152400 h 7343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41220" h="734363">
                  <a:moveTo>
                    <a:pt x="0" y="152400"/>
                  </a:moveTo>
                  <a:lnTo>
                    <a:pt x="462432" y="734363"/>
                  </a:lnTo>
                  <a:lnTo>
                    <a:pt x="2141220" y="518160"/>
                  </a:lnTo>
                  <a:lnTo>
                    <a:pt x="1501140" y="0"/>
                  </a:lnTo>
                  <a:lnTo>
                    <a:pt x="0" y="15240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3A1369E5-C877-BD7C-B3EB-ABD64A352F50}"/>
                </a:ext>
              </a:extLst>
            </p:cNvPr>
            <p:cNvSpPr/>
            <p:nvPr/>
          </p:nvSpPr>
          <p:spPr>
            <a:xfrm>
              <a:off x="6433840" y="4027501"/>
              <a:ext cx="679615" cy="700838"/>
            </a:xfrm>
            <a:custGeom>
              <a:avLst/>
              <a:gdLst>
                <a:gd name="csX0" fmla="*/ 621030 w 621030"/>
                <a:gd name="csY0" fmla="*/ 140970 h 678180"/>
                <a:gd name="csX1" fmla="*/ 377190 w 621030"/>
                <a:gd name="csY1" fmla="*/ 0 h 678180"/>
                <a:gd name="csX2" fmla="*/ 0 w 621030"/>
                <a:gd name="csY2" fmla="*/ 99060 h 678180"/>
                <a:gd name="csX3" fmla="*/ 30480 w 621030"/>
                <a:gd name="csY3" fmla="*/ 521970 h 678180"/>
                <a:gd name="csX4" fmla="*/ 316230 w 621030"/>
                <a:gd name="csY4" fmla="*/ 678180 h 678180"/>
                <a:gd name="csX5" fmla="*/ 175260 w 621030"/>
                <a:gd name="csY5" fmla="*/ 217170 h 678180"/>
                <a:gd name="csX6" fmla="*/ 579120 w 621030"/>
                <a:gd name="csY6" fmla="*/ 106680 h 678180"/>
                <a:gd name="csX7" fmla="*/ 621030 w 621030"/>
                <a:gd name="csY7" fmla="*/ 140970 h 678180"/>
                <a:gd name="csX0" fmla="*/ 666784 w 666784"/>
                <a:gd name="csY0" fmla="*/ 140970 h 678180"/>
                <a:gd name="csX1" fmla="*/ 422944 w 666784"/>
                <a:gd name="csY1" fmla="*/ 0 h 678180"/>
                <a:gd name="csX2" fmla="*/ 45754 w 666784"/>
                <a:gd name="csY2" fmla="*/ 99060 h 678180"/>
                <a:gd name="csX3" fmla="*/ 76234 w 666784"/>
                <a:gd name="csY3" fmla="*/ 521970 h 678180"/>
                <a:gd name="csX4" fmla="*/ 361984 w 666784"/>
                <a:gd name="csY4" fmla="*/ 678180 h 678180"/>
                <a:gd name="csX5" fmla="*/ 221014 w 666784"/>
                <a:gd name="csY5" fmla="*/ 217170 h 678180"/>
                <a:gd name="csX6" fmla="*/ 624874 w 666784"/>
                <a:gd name="csY6" fmla="*/ 106680 h 678180"/>
                <a:gd name="csX7" fmla="*/ 666784 w 666784"/>
                <a:gd name="csY7" fmla="*/ 140970 h 678180"/>
                <a:gd name="csX0" fmla="*/ 666784 w 666784"/>
                <a:gd name="csY0" fmla="*/ 164825 h 702035"/>
                <a:gd name="csX1" fmla="*/ 422944 w 666784"/>
                <a:gd name="csY1" fmla="*/ 23855 h 702035"/>
                <a:gd name="csX2" fmla="*/ 45754 w 666784"/>
                <a:gd name="csY2" fmla="*/ 122915 h 702035"/>
                <a:gd name="csX3" fmla="*/ 76234 w 666784"/>
                <a:gd name="csY3" fmla="*/ 545825 h 702035"/>
                <a:gd name="csX4" fmla="*/ 361984 w 666784"/>
                <a:gd name="csY4" fmla="*/ 702035 h 702035"/>
                <a:gd name="csX5" fmla="*/ 221014 w 666784"/>
                <a:gd name="csY5" fmla="*/ 241025 h 702035"/>
                <a:gd name="csX6" fmla="*/ 624874 w 666784"/>
                <a:gd name="csY6" fmla="*/ 130535 h 702035"/>
                <a:gd name="csX7" fmla="*/ 666784 w 666784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37461 w 679371"/>
                <a:gd name="csY6" fmla="*/ 130535 h 702035"/>
                <a:gd name="csX7" fmla="*/ 679371 w 679371"/>
                <a:gd name="csY7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79371 w 679371"/>
                <a:gd name="csY0" fmla="*/ 164825 h 702035"/>
                <a:gd name="csX1" fmla="*/ 435531 w 679371"/>
                <a:gd name="csY1" fmla="*/ 23855 h 702035"/>
                <a:gd name="csX2" fmla="*/ 58341 w 679371"/>
                <a:gd name="csY2" fmla="*/ 122915 h 702035"/>
                <a:gd name="csX3" fmla="*/ 88821 w 679371"/>
                <a:gd name="csY3" fmla="*/ 545825 h 702035"/>
                <a:gd name="csX4" fmla="*/ 374571 w 679371"/>
                <a:gd name="csY4" fmla="*/ 702035 h 702035"/>
                <a:gd name="csX5" fmla="*/ 233601 w 679371"/>
                <a:gd name="csY5" fmla="*/ 241025 h 702035"/>
                <a:gd name="csX6" fmla="*/ 679371 w 679371"/>
                <a:gd name="csY6" fmla="*/ 164825 h 702035"/>
                <a:gd name="csX0" fmla="*/ 650115 w 650115"/>
                <a:gd name="csY0" fmla="*/ 154087 h 691297"/>
                <a:gd name="csX1" fmla="*/ 406275 w 650115"/>
                <a:gd name="csY1" fmla="*/ 13117 h 691297"/>
                <a:gd name="csX2" fmla="*/ 29085 w 650115"/>
                <a:gd name="csY2" fmla="*/ 112177 h 691297"/>
                <a:gd name="csX3" fmla="*/ 70995 w 650115"/>
                <a:gd name="csY3" fmla="*/ 519847 h 691297"/>
                <a:gd name="csX4" fmla="*/ 345315 w 650115"/>
                <a:gd name="csY4" fmla="*/ 691297 h 691297"/>
                <a:gd name="csX5" fmla="*/ 204345 w 650115"/>
                <a:gd name="csY5" fmla="*/ 230287 h 691297"/>
                <a:gd name="csX6" fmla="*/ 650115 w 650115"/>
                <a:gd name="csY6" fmla="*/ 154087 h 691297"/>
                <a:gd name="csX0" fmla="*/ 670589 w 670589"/>
                <a:gd name="csY0" fmla="*/ 154087 h 691297"/>
                <a:gd name="csX1" fmla="*/ 426749 w 670589"/>
                <a:gd name="csY1" fmla="*/ 13117 h 691297"/>
                <a:gd name="csX2" fmla="*/ 49559 w 670589"/>
                <a:gd name="csY2" fmla="*/ 112177 h 691297"/>
                <a:gd name="csX3" fmla="*/ 91469 w 670589"/>
                <a:gd name="csY3" fmla="*/ 519847 h 691297"/>
                <a:gd name="csX4" fmla="*/ 365789 w 670589"/>
                <a:gd name="csY4" fmla="*/ 691297 h 691297"/>
                <a:gd name="csX5" fmla="*/ 224819 w 670589"/>
                <a:gd name="csY5" fmla="*/ 230287 h 691297"/>
                <a:gd name="csX6" fmla="*/ 670589 w 670589"/>
                <a:gd name="csY6" fmla="*/ 154087 h 691297"/>
                <a:gd name="csX0" fmla="*/ 671995 w 671995"/>
                <a:gd name="csY0" fmla="*/ 154087 h 691297"/>
                <a:gd name="csX1" fmla="*/ 428155 w 671995"/>
                <a:gd name="csY1" fmla="*/ 13117 h 691297"/>
                <a:gd name="csX2" fmla="*/ 50965 w 671995"/>
                <a:gd name="csY2" fmla="*/ 112177 h 691297"/>
                <a:gd name="csX3" fmla="*/ 92875 w 671995"/>
                <a:gd name="csY3" fmla="*/ 519847 h 691297"/>
                <a:gd name="csX4" fmla="*/ 367195 w 671995"/>
                <a:gd name="csY4" fmla="*/ 691297 h 691297"/>
                <a:gd name="csX5" fmla="*/ 226225 w 671995"/>
                <a:gd name="csY5" fmla="*/ 230287 h 691297"/>
                <a:gd name="csX6" fmla="*/ 671995 w 671995"/>
                <a:gd name="csY6" fmla="*/ 154087 h 691297"/>
                <a:gd name="csX0" fmla="*/ 671995 w 671995"/>
                <a:gd name="csY0" fmla="*/ 173417 h 710627"/>
                <a:gd name="csX1" fmla="*/ 428155 w 671995"/>
                <a:gd name="csY1" fmla="*/ 32447 h 710627"/>
                <a:gd name="csX2" fmla="*/ 50965 w 671995"/>
                <a:gd name="csY2" fmla="*/ 131507 h 710627"/>
                <a:gd name="csX3" fmla="*/ 92875 w 671995"/>
                <a:gd name="csY3" fmla="*/ 539177 h 710627"/>
                <a:gd name="csX4" fmla="*/ 367195 w 671995"/>
                <a:gd name="csY4" fmla="*/ 710627 h 710627"/>
                <a:gd name="csX5" fmla="*/ 226225 w 671995"/>
                <a:gd name="csY5" fmla="*/ 249617 h 710627"/>
                <a:gd name="csX6" fmla="*/ 671995 w 671995"/>
                <a:gd name="csY6" fmla="*/ 17341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9607 h 710627"/>
                <a:gd name="csX1" fmla="*/ 428155 w 679615"/>
                <a:gd name="csY1" fmla="*/ 32447 h 710627"/>
                <a:gd name="csX2" fmla="*/ 50965 w 679615"/>
                <a:gd name="csY2" fmla="*/ 131507 h 710627"/>
                <a:gd name="csX3" fmla="*/ 92875 w 679615"/>
                <a:gd name="csY3" fmla="*/ 539177 h 710627"/>
                <a:gd name="csX4" fmla="*/ 367195 w 679615"/>
                <a:gd name="csY4" fmla="*/ 710627 h 710627"/>
                <a:gd name="csX5" fmla="*/ 226225 w 679615"/>
                <a:gd name="csY5" fmla="*/ 249617 h 710627"/>
                <a:gd name="csX6" fmla="*/ 679615 w 679615"/>
                <a:gd name="csY6" fmla="*/ 169607 h 710627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62249 h 703269"/>
                <a:gd name="csX1" fmla="*/ 428155 w 679615"/>
                <a:gd name="csY1" fmla="*/ 25089 h 703269"/>
                <a:gd name="csX2" fmla="*/ 50965 w 679615"/>
                <a:gd name="csY2" fmla="*/ 124149 h 703269"/>
                <a:gd name="csX3" fmla="*/ 92875 w 679615"/>
                <a:gd name="csY3" fmla="*/ 531819 h 703269"/>
                <a:gd name="csX4" fmla="*/ 367195 w 679615"/>
                <a:gd name="csY4" fmla="*/ 703269 h 703269"/>
                <a:gd name="csX5" fmla="*/ 226225 w 679615"/>
                <a:gd name="csY5" fmla="*/ 242259 h 703269"/>
                <a:gd name="csX6" fmla="*/ 679615 w 679615"/>
                <a:gd name="csY6" fmla="*/ 162249 h 703269"/>
                <a:gd name="csX0" fmla="*/ 679615 w 679615"/>
                <a:gd name="csY0" fmla="*/ 159818 h 700838"/>
                <a:gd name="csX1" fmla="*/ 428155 w 679615"/>
                <a:gd name="csY1" fmla="*/ 22658 h 700838"/>
                <a:gd name="csX2" fmla="*/ 50965 w 679615"/>
                <a:gd name="csY2" fmla="*/ 121718 h 700838"/>
                <a:gd name="csX3" fmla="*/ 92875 w 679615"/>
                <a:gd name="csY3" fmla="*/ 529388 h 700838"/>
                <a:gd name="csX4" fmla="*/ 367195 w 679615"/>
                <a:gd name="csY4" fmla="*/ 700838 h 700838"/>
                <a:gd name="csX5" fmla="*/ 226225 w 679615"/>
                <a:gd name="csY5" fmla="*/ 239828 h 700838"/>
                <a:gd name="csX6" fmla="*/ 679615 w 679615"/>
                <a:gd name="csY6" fmla="*/ 159818 h 700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79615" h="700838">
                  <a:moveTo>
                    <a:pt x="679615" y="159818"/>
                  </a:moveTo>
                  <a:cubicBezTo>
                    <a:pt x="583095" y="93778"/>
                    <a:pt x="520865" y="65838"/>
                    <a:pt x="428155" y="22658"/>
                  </a:cubicBezTo>
                  <a:cubicBezTo>
                    <a:pt x="304330" y="-39572"/>
                    <a:pt x="106845" y="37263"/>
                    <a:pt x="50965" y="121718"/>
                  </a:cubicBezTo>
                  <a:cubicBezTo>
                    <a:pt x="-4915" y="206173"/>
                    <a:pt x="-43015" y="369368"/>
                    <a:pt x="92875" y="529388"/>
                  </a:cubicBezTo>
                  <a:lnTo>
                    <a:pt x="367195" y="700838"/>
                  </a:lnTo>
                  <a:cubicBezTo>
                    <a:pt x="163995" y="592888"/>
                    <a:pt x="174155" y="329998"/>
                    <a:pt x="226225" y="239828"/>
                  </a:cubicBezTo>
                  <a:cubicBezTo>
                    <a:pt x="278295" y="149658"/>
                    <a:pt x="458635" y="11863"/>
                    <a:pt x="679615" y="159818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ysClr val="windowText" lastClr="000000">
                    <a:lumMod val="75000"/>
                    <a:lumOff val="25000"/>
                  </a:sysClr>
                </a:gs>
                <a:gs pos="4600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7200000" scaled="0"/>
              <a:tileRect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CB498224-B8B8-B490-50DB-000F6E742815}"/>
                </a:ext>
              </a:extLst>
            </p:cNvPr>
            <p:cNvSpPr/>
            <p:nvPr/>
          </p:nvSpPr>
          <p:spPr>
            <a:xfrm>
              <a:off x="6187363" y="4593181"/>
              <a:ext cx="609600" cy="1085088"/>
            </a:xfrm>
            <a:custGeom>
              <a:avLst/>
              <a:gdLst>
                <a:gd name="csX0" fmla="*/ 128016 w 518160"/>
                <a:gd name="csY0" fmla="*/ 1085088 h 1085088"/>
                <a:gd name="csX1" fmla="*/ 518160 w 518160"/>
                <a:gd name="csY1" fmla="*/ 121920 h 1085088"/>
                <a:gd name="csX2" fmla="*/ 298704 w 518160"/>
                <a:gd name="csY2" fmla="*/ 0 h 1085088"/>
                <a:gd name="csX3" fmla="*/ 0 w 518160"/>
                <a:gd name="csY3" fmla="*/ 944880 h 1085088"/>
                <a:gd name="csX4" fmla="*/ 128016 w 518160"/>
                <a:gd name="csY4" fmla="*/ 1085088 h 1085088"/>
                <a:gd name="csX0" fmla="*/ 219456 w 609600"/>
                <a:gd name="csY0" fmla="*/ 1085088 h 1085088"/>
                <a:gd name="csX1" fmla="*/ 609600 w 609600"/>
                <a:gd name="csY1" fmla="*/ 121920 h 1085088"/>
                <a:gd name="csX2" fmla="*/ 390144 w 609600"/>
                <a:gd name="csY2" fmla="*/ 0 h 1085088"/>
                <a:gd name="csX3" fmla="*/ 0 w 609600"/>
                <a:gd name="csY3" fmla="*/ 853440 h 1085088"/>
                <a:gd name="csX4" fmla="*/ 219456 w 609600"/>
                <a:gd name="csY4" fmla="*/ 1085088 h 10850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09600" h="1085088">
                  <a:moveTo>
                    <a:pt x="219456" y="1085088"/>
                  </a:moveTo>
                  <a:lnTo>
                    <a:pt x="609600" y="121920"/>
                  </a:lnTo>
                  <a:lnTo>
                    <a:pt x="390144" y="0"/>
                  </a:lnTo>
                  <a:lnTo>
                    <a:pt x="0" y="853440"/>
                  </a:lnTo>
                  <a:lnTo>
                    <a:pt x="219456" y="1085088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4FC7CAF1-0893-07FC-DD8A-7FFD03DAF881}"/>
                </a:ext>
              </a:extLst>
            </p:cNvPr>
            <p:cNvSpPr/>
            <p:nvPr/>
          </p:nvSpPr>
          <p:spPr>
            <a:xfrm>
              <a:off x="6409867" y="4664809"/>
              <a:ext cx="1226820" cy="1021080"/>
            </a:xfrm>
            <a:custGeom>
              <a:avLst/>
              <a:gdLst>
                <a:gd name="csX0" fmla="*/ 0 w 1295400"/>
                <a:gd name="csY0" fmla="*/ 1021080 h 1021080"/>
                <a:gd name="csX1" fmla="*/ 1295400 w 1295400"/>
                <a:gd name="csY1" fmla="*/ 975360 h 1021080"/>
                <a:gd name="csX2" fmla="*/ 693420 w 1295400"/>
                <a:gd name="csY2" fmla="*/ 0 h 1021080"/>
                <a:gd name="csX3" fmla="*/ 373380 w 1295400"/>
                <a:gd name="csY3" fmla="*/ 60960 h 1021080"/>
                <a:gd name="csX4" fmla="*/ 0 w 129540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73380 w 1226820"/>
                <a:gd name="csY3" fmla="*/ 60960 h 1021080"/>
                <a:gd name="csX4" fmla="*/ 0 w 1226820"/>
                <a:gd name="csY4" fmla="*/ 1021080 h 1021080"/>
                <a:gd name="csX0" fmla="*/ 0 w 1226820"/>
                <a:gd name="csY0" fmla="*/ 1021080 h 1021080"/>
                <a:gd name="csX1" fmla="*/ 1226820 w 1226820"/>
                <a:gd name="csY1" fmla="*/ 876300 h 1021080"/>
                <a:gd name="csX2" fmla="*/ 693420 w 1226820"/>
                <a:gd name="csY2" fmla="*/ 0 h 1021080"/>
                <a:gd name="csX3" fmla="*/ 381000 w 1226820"/>
                <a:gd name="csY3" fmla="*/ 47625 h 1021080"/>
                <a:gd name="csX4" fmla="*/ 0 w 1226820"/>
                <a:gd name="csY4" fmla="*/ 1021080 h 1021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226820" h="1021080">
                  <a:moveTo>
                    <a:pt x="0" y="1021080"/>
                  </a:moveTo>
                  <a:lnTo>
                    <a:pt x="1226820" y="876300"/>
                  </a:lnTo>
                  <a:lnTo>
                    <a:pt x="693420" y="0"/>
                  </a:lnTo>
                  <a:lnTo>
                    <a:pt x="381000" y="47625"/>
                  </a:lnTo>
                  <a:lnTo>
                    <a:pt x="0" y="102108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3C0901BC-5098-F83D-9B7E-D41EA923C463}"/>
                </a:ext>
              </a:extLst>
            </p:cNvPr>
            <p:cNvSpPr/>
            <p:nvPr/>
          </p:nvSpPr>
          <p:spPr>
            <a:xfrm>
              <a:off x="5895574" y="5341624"/>
              <a:ext cx="457200" cy="866633"/>
            </a:xfrm>
            <a:custGeom>
              <a:avLst/>
              <a:gdLst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7200 w 457200"/>
                <a:gd name="csY3" fmla="*/ 532263 h 866633"/>
                <a:gd name="csX4" fmla="*/ 0 w 457200"/>
                <a:gd name="csY4" fmla="*/ 0 h 866633"/>
                <a:gd name="csX0" fmla="*/ 0 w 457200"/>
                <a:gd name="csY0" fmla="*/ 0 h 866633"/>
                <a:gd name="csX1" fmla="*/ 0 w 457200"/>
                <a:gd name="csY1" fmla="*/ 266132 h 866633"/>
                <a:gd name="csX2" fmla="*/ 457200 w 457200"/>
                <a:gd name="csY2" fmla="*/ 866633 h 866633"/>
                <a:gd name="csX3" fmla="*/ 450376 w 457200"/>
                <a:gd name="csY3" fmla="*/ 573206 h 866633"/>
                <a:gd name="csX4" fmla="*/ 0 w 457200"/>
                <a:gd name="csY4" fmla="*/ 0 h 8666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57200" h="866633">
                  <a:moveTo>
                    <a:pt x="0" y="0"/>
                  </a:moveTo>
                  <a:lnTo>
                    <a:pt x="0" y="266132"/>
                  </a:lnTo>
                  <a:lnTo>
                    <a:pt x="457200" y="866633"/>
                  </a:lnTo>
                  <a:lnTo>
                    <a:pt x="450376" y="57320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CCFCF984-5FFC-2441-E035-C54442554806}"/>
                </a:ext>
              </a:extLst>
            </p:cNvPr>
            <p:cNvSpPr/>
            <p:nvPr/>
          </p:nvSpPr>
          <p:spPr>
            <a:xfrm>
              <a:off x="6345950" y="5703290"/>
              <a:ext cx="1685498" cy="504967"/>
            </a:xfrm>
            <a:custGeom>
              <a:avLst/>
              <a:gdLst>
                <a:gd name="csX0" fmla="*/ 13648 w 1685498"/>
                <a:gd name="csY0" fmla="*/ 156949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13648 w 1685498"/>
                <a:gd name="csY4" fmla="*/ 156949 h 504967"/>
                <a:gd name="csX0" fmla="*/ 6825 w 1685498"/>
                <a:gd name="csY0" fmla="*/ 204716 h 504967"/>
                <a:gd name="csX1" fmla="*/ 1685498 w 1685498"/>
                <a:gd name="csY1" fmla="*/ 0 h 504967"/>
                <a:gd name="csX2" fmla="*/ 1685498 w 1685498"/>
                <a:gd name="csY2" fmla="*/ 266131 h 504967"/>
                <a:gd name="csX3" fmla="*/ 0 w 1685498"/>
                <a:gd name="csY3" fmla="*/ 504967 h 504967"/>
                <a:gd name="csX4" fmla="*/ 6825 w 1685498"/>
                <a:gd name="csY4" fmla="*/ 204716 h 5049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5498" h="504967">
                  <a:moveTo>
                    <a:pt x="6825" y="204716"/>
                  </a:moveTo>
                  <a:lnTo>
                    <a:pt x="1685498" y="0"/>
                  </a:lnTo>
                  <a:lnTo>
                    <a:pt x="1685498" y="266131"/>
                  </a:lnTo>
                  <a:lnTo>
                    <a:pt x="0" y="504967"/>
                  </a:lnTo>
                  <a:lnTo>
                    <a:pt x="6825" y="204716"/>
                  </a:lnTo>
                  <a:close/>
                </a:path>
              </a:pathLst>
            </a:cu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1D469C7D-C8AA-F6B5-B5C6-C148FF91BD1C}"/>
                </a:ext>
              </a:extLst>
            </p:cNvPr>
            <p:cNvSpPr/>
            <p:nvPr/>
          </p:nvSpPr>
          <p:spPr>
            <a:xfrm>
              <a:off x="6613862" y="4124553"/>
              <a:ext cx="614887" cy="614887"/>
            </a:xfrm>
            <a:prstGeom prst="ellipse">
              <a:avLst/>
            </a:prstGeom>
            <a:gradFill flip="none" rotWithShape="1">
              <a:gsLst>
                <a:gs pos="3000">
                  <a:sysClr val="window" lastClr="FFFFFF">
                    <a:lumMod val="50000"/>
                  </a:sysClr>
                </a:gs>
                <a:gs pos="4600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EBC3732-FFE6-DC86-8BA5-E02692A2165B}"/>
              </a:ext>
            </a:extLst>
          </p:cNvPr>
          <p:cNvSpPr txBox="1"/>
          <p:nvPr/>
        </p:nvSpPr>
        <p:spPr>
          <a:xfrm>
            <a:off x="5557697" y="5529369"/>
            <a:ext cx="2840521" cy="95410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Zusätzlicher </a:t>
            </a:r>
            <a:b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volkswirtschaftlicher Nutzen </a:t>
            </a:r>
            <a:b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durch CO</a:t>
            </a:r>
            <a:r>
              <a:rPr kumimoji="0" lang="de-DE" b="0" i="0" u="none" strike="noStrike" kern="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2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-Einsparungen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(bei Berücksichtigung künftiger Generationen)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4E0CBA-9D88-C478-2BAA-4B364B7DE32C}"/>
              </a:ext>
            </a:extLst>
          </p:cNvPr>
          <p:cNvSpPr txBox="1"/>
          <p:nvPr/>
        </p:nvSpPr>
        <p:spPr>
          <a:xfrm>
            <a:off x="9797031" y="946151"/>
            <a:ext cx="2079095" cy="677108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5,3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Euro pro Jahr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73F446-EC1C-619C-57FC-F8115655B8E8}"/>
              </a:ext>
            </a:extLst>
          </p:cNvPr>
          <p:cNvSpPr txBox="1"/>
          <p:nvPr/>
        </p:nvSpPr>
        <p:spPr>
          <a:xfrm>
            <a:off x="9736909" y="694473"/>
            <a:ext cx="927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Kosten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AF4ADE-8D34-2DF3-B428-8AB5195CE5D8}"/>
              </a:ext>
            </a:extLst>
          </p:cNvPr>
          <p:cNvSpPr txBox="1"/>
          <p:nvPr/>
        </p:nvSpPr>
        <p:spPr>
          <a:xfrm>
            <a:off x="5797165" y="954882"/>
            <a:ext cx="2063065" cy="677108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7,8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Euro pro Jahr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D4444B-E6DA-6DCF-F5EF-BA5F7F7B57EF}"/>
              </a:ext>
            </a:extLst>
          </p:cNvPr>
          <p:cNvSpPr txBox="1"/>
          <p:nvPr/>
        </p:nvSpPr>
        <p:spPr>
          <a:xfrm>
            <a:off x="5757012" y="701858"/>
            <a:ext cx="989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Condensed" panose="00000506000000000000" pitchFamily="2" charset="0"/>
              </a:rPr>
              <a:t>Nutzen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12" name="Rechteck 8">
            <a:extLst>
              <a:ext uri="{FF2B5EF4-FFF2-40B4-BE49-F238E27FC236}">
                <a16:creationId xmlns:a16="http://schemas.microsoft.com/office/drawing/2014/main" id="{66BE6575-A348-B453-ABDA-F144E5697EC4}"/>
              </a:ext>
            </a:extLst>
          </p:cNvPr>
          <p:cNvSpPr/>
          <p:nvPr/>
        </p:nvSpPr>
        <p:spPr>
          <a:xfrm rot="20412029">
            <a:off x="6358818" y="4266922"/>
            <a:ext cx="2132606" cy="124417"/>
          </a:xfrm>
          <a:custGeom>
            <a:avLst/>
            <a:gdLst>
              <a:gd name="csX0" fmla="*/ 0 w 2456367"/>
              <a:gd name="csY0" fmla="*/ 0 h 154449"/>
              <a:gd name="csX1" fmla="*/ 2456367 w 2456367"/>
              <a:gd name="csY1" fmla="*/ 0 h 154449"/>
              <a:gd name="csX2" fmla="*/ 2456367 w 2456367"/>
              <a:gd name="csY2" fmla="*/ 154449 h 154449"/>
              <a:gd name="csX3" fmla="*/ 0 w 2456367"/>
              <a:gd name="csY3" fmla="*/ 154449 h 154449"/>
              <a:gd name="csX4" fmla="*/ 0 w 2456367"/>
              <a:gd name="csY4" fmla="*/ 0 h 154449"/>
              <a:gd name="csX0" fmla="*/ 0 w 2469830"/>
              <a:gd name="csY0" fmla="*/ 249 h 154698"/>
              <a:gd name="csX1" fmla="*/ 2456367 w 2469830"/>
              <a:gd name="csY1" fmla="*/ 249 h 154698"/>
              <a:gd name="csX2" fmla="*/ 2456367 w 2469830"/>
              <a:gd name="csY2" fmla="*/ 154698 h 154698"/>
              <a:gd name="csX3" fmla="*/ 0 w 2469830"/>
              <a:gd name="csY3" fmla="*/ 154698 h 154698"/>
              <a:gd name="csX4" fmla="*/ 0 w 2469830"/>
              <a:gd name="csY4" fmla="*/ 249 h 154698"/>
              <a:gd name="csX0" fmla="*/ 0 w 2482902"/>
              <a:gd name="csY0" fmla="*/ 177 h 154626"/>
              <a:gd name="csX1" fmla="*/ 2456367 w 2482902"/>
              <a:gd name="csY1" fmla="*/ 177 h 154626"/>
              <a:gd name="csX2" fmla="*/ 2456367 w 2482902"/>
              <a:gd name="csY2" fmla="*/ 154626 h 154626"/>
              <a:gd name="csX3" fmla="*/ 0 w 2482902"/>
              <a:gd name="csY3" fmla="*/ 154626 h 154626"/>
              <a:gd name="csX4" fmla="*/ 0 w 2482902"/>
              <a:gd name="csY4" fmla="*/ 177 h 1546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82902" h="154626">
                <a:moveTo>
                  <a:pt x="0" y="177"/>
                </a:moveTo>
                <a:lnTo>
                  <a:pt x="2456367" y="177"/>
                </a:lnTo>
                <a:cubicBezTo>
                  <a:pt x="2486660" y="-5968"/>
                  <a:pt x="2496496" y="150434"/>
                  <a:pt x="2456367" y="154626"/>
                </a:cubicBezTo>
                <a:lnTo>
                  <a:pt x="0" y="154626"/>
                </a:lnTo>
                <a:lnTo>
                  <a:pt x="0" y="177"/>
                </a:lnTo>
                <a:close/>
              </a:path>
            </a:pathLst>
          </a:cu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16200000" scaled="0"/>
            <a:tileRect/>
          </a:gra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hteck 19">
            <a:extLst>
              <a:ext uri="{FF2B5EF4-FFF2-40B4-BE49-F238E27FC236}">
                <a16:creationId xmlns:a16="http://schemas.microsoft.com/office/drawing/2014/main" id="{68155D32-CF35-2998-B061-83AC447D4661}"/>
              </a:ext>
            </a:extLst>
          </p:cNvPr>
          <p:cNvSpPr/>
          <p:nvPr/>
        </p:nvSpPr>
        <p:spPr>
          <a:xfrm>
            <a:off x="6325984" y="4482848"/>
            <a:ext cx="149593" cy="339338"/>
          </a:xfrm>
          <a:custGeom>
            <a:avLst/>
            <a:gdLst>
              <a:gd name="csX0" fmla="*/ 0 w 196769"/>
              <a:gd name="csY0" fmla="*/ 0 h 376032"/>
              <a:gd name="csX1" fmla="*/ 196769 w 196769"/>
              <a:gd name="csY1" fmla="*/ 0 h 376032"/>
              <a:gd name="csX2" fmla="*/ 196769 w 196769"/>
              <a:gd name="csY2" fmla="*/ 376032 h 376032"/>
              <a:gd name="csX3" fmla="*/ 0 w 196769"/>
              <a:gd name="csY3" fmla="*/ 376032 h 376032"/>
              <a:gd name="csX4" fmla="*/ 0 w 196769"/>
              <a:gd name="csY4" fmla="*/ 0 h 376032"/>
              <a:gd name="csX0" fmla="*/ 0 w 196769"/>
              <a:gd name="csY0" fmla="*/ 0 h 392965"/>
              <a:gd name="csX1" fmla="*/ 196769 w 196769"/>
              <a:gd name="csY1" fmla="*/ 0 h 392965"/>
              <a:gd name="csX2" fmla="*/ 196769 w 196769"/>
              <a:gd name="csY2" fmla="*/ 376032 h 392965"/>
              <a:gd name="csX3" fmla="*/ 0 w 196769"/>
              <a:gd name="csY3" fmla="*/ 376032 h 392965"/>
              <a:gd name="csX4" fmla="*/ 0 w 196769"/>
              <a:gd name="csY4" fmla="*/ 0 h 392965"/>
              <a:gd name="csX0" fmla="*/ 0 w 196769"/>
              <a:gd name="csY0" fmla="*/ 0 h 415236"/>
              <a:gd name="csX1" fmla="*/ 196769 w 196769"/>
              <a:gd name="csY1" fmla="*/ 0 h 415236"/>
              <a:gd name="csX2" fmla="*/ 196769 w 196769"/>
              <a:gd name="csY2" fmla="*/ 376032 h 415236"/>
              <a:gd name="csX3" fmla="*/ 0 w 196769"/>
              <a:gd name="csY3" fmla="*/ 376032 h 415236"/>
              <a:gd name="csX4" fmla="*/ 0 w 196769"/>
              <a:gd name="csY4" fmla="*/ 0 h 415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6769" h="415236">
                <a:moveTo>
                  <a:pt x="0" y="0"/>
                </a:moveTo>
                <a:lnTo>
                  <a:pt x="196769" y="0"/>
                </a:lnTo>
                <a:lnTo>
                  <a:pt x="196769" y="376032"/>
                </a:lnTo>
                <a:cubicBezTo>
                  <a:pt x="194044" y="414132"/>
                  <a:pt x="23680" y="440802"/>
                  <a:pt x="0" y="37603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">
                <a:sysClr val="window" lastClr="FFFFFF">
                  <a:lumMod val="50000"/>
                </a:sysClr>
              </a:gs>
              <a:gs pos="46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0" scaled="0"/>
            <a:tileRect/>
          </a:gra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233879D-5CBB-9D1E-79EC-F7CBDABDE9E4}"/>
              </a:ext>
            </a:extLst>
          </p:cNvPr>
          <p:cNvSpPr/>
          <p:nvPr/>
        </p:nvSpPr>
        <p:spPr>
          <a:xfrm>
            <a:off x="5030334" y="3931440"/>
            <a:ext cx="2811767" cy="593864"/>
          </a:xfrm>
          <a:prstGeom prst="ellipse">
            <a:avLst/>
          </a:pr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Text" lastClr="000000">
                  <a:lumMod val="50000"/>
                  <a:lumOff val="50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9C4B84F-7EA5-894E-4983-23EAD6758312}"/>
              </a:ext>
            </a:extLst>
          </p:cNvPr>
          <p:cNvSpPr/>
          <p:nvPr/>
        </p:nvSpPr>
        <p:spPr>
          <a:xfrm>
            <a:off x="5030334" y="3944984"/>
            <a:ext cx="2811767" cy="393737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003250FD-081A-4A75-7A28-A143C57D6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02" y="2013611"/>
            <a:ext cx="997069" cy="49244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Einsparungen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Redispatch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F75550B1-A6DE-48A5-2B9F-B01336005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238" y="2553258"/>
            <a:ext cx="1231106" cy="49244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Einsparungen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Kapazitätsprämie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CF45CD45-2CA9-42F9-9EE6-6E6062B9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010" y="1994646"/>
            <a:ext cx="1407438" cy="49244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Substitution Erdgas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im Wärmemarkt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F6EE544-5701-C649-23FC-6C979BF9F6E4}"/>
              </a:ext>
            </a:extLst>
          </p:cNvPr>
          <p:cNvSpPr txBox="1"/>
          <p:nvPr/>
        </p:nvSpPr>
        <p:spPr>
          <a:xfrm>
            <a:off x="3755217" y="1557553"/>
            <a:ext cx="2032608" cy="92333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volkswirtschaftlicher Nutzen </a:t>
            </a:r>
            <a:b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durch CO</a:t>
            </a:r>
            <a:r>
              <a:rPr kumimoji="0" lang="de-DE" b="0" i="0" u="none" strike="noStrike" kern="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2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-Einsparungen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(bei Priorisierung der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heutigen Generation)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5158852D-D6CF-2B7B-A7A0-1171A038B470}"/>
              </a:ext>
            </a:extLst>
          </p:cNvPr>
          <p:cNvGrpSpPr/>
          <p:nvPr/>
        </p:nvGrpSpPr>
        <p:grpSpPr>
          <a:xfrm>
            <a:off x="3826938" y="3475842"/>
            <a:ext cx="1413667" cy="2353348"/>
            <a:chOff x="3826938" y="3475842"/>
            <a:chExt cx="1413667" cy="2353348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A0AE8B8F-1305-7E7F-D973-4B919B6FE16C}"/>
                </a:ext>
              </a:extLst>
            </p:cNvPr>
            <p:cNvGrpSpPr/>
            <p:nvPr/>
          </p:nvGrpSpPr>
          <p:grpSpPr>
            <a:xfrm>
              <a:off x="3826938" y="3475842"/>
              <a:ext cx="1413667" cy="2353348"/>
              <a:chOff x="-1824128" y="3739211"/>
              <a:chExt cx="719211" cy="119727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129" name="Gruppieren 128">
                <a:extLst>
                  <a:ext uri="{FF2B5EF4-FFF2-40B4-BE49-F238E27FC236}">
                    <a16:creationId xmlns:a16="http://schemas.microsoft.com/office/drawing/2014/main" id="{F7C84B9C-F804-92D9-9B75-5FCD7B44CAFD}"/>
                  </a:ext>
                </a:extLst>
              </p:cNvPr>
              <p:cNvGrpSpPr/>
              <p:nvPr/>
            </p:nvGrpSpPr>
            <p:grpSpPr>
              <a:xfrm>
                <a:off x="-1824128" y="3739211"/>
                <a:ext cx="719211" cy="1197279"/>
                <a:chOff x="9840514" y="2502777"/>
                <a:chExt cx="2344221" cy="3902450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31" name="Ellipse 130">
                  <a:extLst>
                    <a:ext uri="{FF2B5EF4-FFF2-40B4-BE49-F238E27FC236}">
                      <a16:creationId xmlns:a16="http://schemas.microsoft.com/office/drawing/2014/main" id="{C7BD7905-E0A8-E336-ED4C-16D866718B19}"/>
                    </a:ext>
                  </a:extLst>
                </p:cNvPr>
                <p:cNvSpPr/>
                <p:nvPr/>
              </p:nvSpPr>
              <p:spPr>
                <a:xfrm>
                  <a:off x="10344015" y="2502777"/>
                  <a:ext cx="1331087" cy="6481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92D050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lin ang="10800000" scaled="1"/>
                  <a:tileRect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4EA72E">
                        <a:lumMod val="50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Ellipse 131">
                  <a:extLst>
                    <a:ext uri="{FF2B5EF4-FFF2-40B4-BE49-F238E27FC236}">
                      <a16:creationId xmlns:a16="http://schemas.microsoft.com/office/drawing/2014/main" id="{7CA3CA51-3082-CB5C-70A6-947FEA1A65AE}"/>
                    </a:ext>
                  </a:extLst>
                </p:cNvPr>
                <p:cNvSpPr/>
                <p:nvPr/>
              </p:nvSpPr>
              <p:spPr>
                <a:xfrm>
                  <a:off x="9840514" y="3601177"/>
                  <a:ext cx="2338087" cy="57873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BEE298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4EA72E">
                        <a:lumMod val="50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hteck 26">
                  <a:extLst>
                    <a:ext uri="{FF2B5EF4-FFF2-40B4-BE49-F238E27FC236}">
                      <a16:creationId xmlns:a16="http://schemas.microsoft.com/office/drawing/2014/main" id="{18394FE2-C416-523F-7328-838EFE13D471}"/>
                    </a:ext>
                  </a:extLst>
                </p:cNvPr>
                <p:cNvSpPr/>
                <p:nvPr/>
              </p:nvSpPr>
              <p:spPr>
                <a:xfrm>
                  <a:off x="9846053" y="3877801"/>
                  <a:ext cx="2338682" cy="2527426"/>
                </a:xfrm>
                <a:custGeom>
                  <a:avLst/>
                  <a:gdLst>
                    <a:gd name="csX0" fmla="*/ 0 w 2338087"/>
                    <a:gd name="csY0" fmla="*/ 0 h 2153099"/>
                    <a:gd name="csX1" fmla="*/ 2338087 w 2338087"/>
                    <a:gd name="csY1" fmla="*/ 0 h 2153099"/>
                    <a:gd name="csX2" fmla="*/ 2338087 w 2338087"/>
                    <a:gd name="csY2" fmla="*/ 2153099 h 2153099"/>
                    <a:gd name="csX3" fmla="*/ 0 w 2338087"/>
                    <a:gd name="csY3" fmla="*/ 2153099 h 2153099"/>
                    <a:gd name="csX4" fmla="*/ 0 w 2338087"/>
                    <a:gd name="csY4" fmla="*/ 0 h 2153099"/>
                    <a:gd name="csX0" fmla="*/ 0 w 2338091"/>
                    <a:gd name="csY0" fmla="*/ 0 h 2345010"/>
                    <a:gd name="csX1" fmla="*/ 2338087 w 2338091"/>
                    <a:gd name="csY1" fmla="*/ 0 h 2345010"/>
                    <a:gd name="csX2" fmla="*/ 2338087 w 2338091"/>
                    <a:gd name="csY2" fmla="*/ 2153099 h 2345010"/>
                    <a:gd name="csX3" fmla="*/ 0 w 2338091"/>
                    <a:gd name="csY3" fmla="*/ 2153099 h 2345010"/>
                    <a:gd name="csX4" fmla="*/ 0 w 2338091"/>
                    <a:gd name="csY4" fmla="*/ 0 h 2345010"/>
                    <a:gd name="csX0" fmla="*/ 0 w 2338089"/>
                    <a:gd name="csY0" fmla="*/ 0 h 2475046"/>
                    <a:gd name="csX1" fmla="*/ 2338087 w 2338089"/>
                    <a:gd name="csY1" fmla="*/ 0 h 2475046"/>
                    <a:gd name="csX2" fmla="*/ 2338087 w 2338089"/>
                    <a:gd name="csY2" fmla="*/ 2153099 h 2475046"/>
                    <a:gd name="csX3" fmla="*/ 0 w 2338089"/>
                    <a:gd name="csY3" fmla="*/ 2153099 h 2475046"/>
                    <a:gd name="csX4" fmla="*/ 0 w 2338089"/>
                    <a:gd name="csY4" fmla="*/ 0 h 2475046"/>
                    <a:gd name="csX0" fmla="*/ 0 w 2338089"/>
                    <a:gd name="csY0" fmla="*/ 0 h 2469374"/>
                    <a:gd name="csX1" fmla="*/ 2338087 w 2338089"/>
                    <a:gd name="csY1" fmla="*/ 0 h 2469374"/>
                    <a:gd name="csX2" fmla="*/ 2338087 w 2338089"/>
                    <a:gd name="csY2" fmla="*/ 2153099 h 2469374"/>
                    <a:gd name="csX3" fmla="*/ 0 w 2338089"/>
                    <a:gd name="csY3" fmla="*/ 2153099 h 2469374"/>
                    <a:gd name="csX4" fmla="*/ 0 w 2338089"/>
                    <a:gd name="csY4" fmla="*/ 0 h 2469374"/>
                    <a:gd name="csX0" fmla="*/ 0 w 2338089"/>
                    <a:gd name="csY0" fmla="*/ 0 h 2469374"/>
                    <a:gd name="csX1" fmla="*/ 2338087 w 2338089"/>
                    <a:gd name="csY1" fmla="*/ 0 h 2469374"/>
                    <a:gd name="csX2" fmla="*/ 2338087 w 2338089"/>
                    <a:gd name="csY2" fmla="*/ 2153099 h 2469374"/>
                    <a:gd name="csX3" fmla="*/ 0 w 2338089"/>
                    <a:gd name="csY3" fmla="*/ 2153099 h 2469374"/>
                    <a:gd name="csX4" fmla="*/ 0 w 2338089"/>
                    <a:gd name="csY4" fmla="*/ 0 h 2469374"/>
                    <a:gd name="csX0" fmla="*/ 0 w 2338340"/>
                    <a:gd name="csY0" fmla="*/ 0 h 2469374"/>
                    <a:gd name="csX1" fmla="*/ 2338087 w 2338340"/>
                    <a:gd name="csY1" fmla="*/ 0 h 2469374"/>
                    <a:gd name="csX2" fmla="*/ 2338087 w 2338340"/>
                    <a:gd name="csY2" fmla="*/ 2153099 h 2469374"/>
                    <a:gd name="csX3" fmla="*/ 0 w 2338340"/>
                    <a:gd name="csY3" fmla="*/ 2153099 h 2469374"/>
                    <a:gd name="csX4" fmla="*/ 0 w 2338340"/>
                    <a:gd name="csY4" fmla="*/ 0 h 2469374"/>
                    <a:gd name="csX0" fmla="*/ 0 w 2338437"/>
                    <a:gd name="csY0" fmla="*/ 0 h 2469374"/>
                    <a:gd name="csX1" fmla="*/ 2338087 w 2338437"/>
                    <a:gd name="csY1" fmla="*/ 0 h 2469374"/>
                    <a:gd name="csX2" fmla="*/ 2338087 w 2338437"/>
                    <a:gd name="csY2" fmla="*/ 2153099 h 2469374"/>
                    <a:gd name="csX3" fmla="*/ 0 w 2338437"/>
                    <a:gd name="csY3" fmla="*/ 2153099 h 2469374"/>
                    <a:gd name="csX4" fmla="*/ 0 w 2338437"/>
                    <a:gd name="csY4" fmla="*/ 0 h 2469374"/>
                    <a:gd name="csX0" fmla="*/ 249 w 2338682"/>
                    <a:gd name="csY0" fmla="*/ 0 h 2469374"/>
                    <a:gd name="csX1" fmla="*/ 2338336 w 2338682"/>
                    <a:gd name="csY1" fmla="*/ 0 h 2469374"/>
                    <a:gd name="csX2" fmla="*/ 2338336 w 2338682"/>
                    <a:gd name="csY2" fmla="*/ 2153099 h 2469374"/>
                    <a:gd name="csX3" fmla="*/ 249 w 2338682"/>
                    <a:gd name="csY3" fmla="*/ 2153099 h 2469374"/>
                    <a:gd name="csX4" fmla="*/ 249 w 2338682"/>
                    <a:gd name="csY4" fmla="*/ 0 h 246937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2338682" h="2469374">
                      <a:moveTo>
                        <a:pt x="249" y="0"/>
                      </a:moveTo>
                      <a:cubicBezTo>
                        <a:pt x="-28109" y="370840"/>
                        <a:pt x="2371774" y="304800"/>
                        <a:pt x="2338336" y="0"/>
                      </a:cubicBezTo>
                      <a:lnTo>
                        <a:pt x="2338336" y="2153099"/>
                      </a:lnTo>
                      <a:cubicBezTo>
                        <a:pt x="2341294" y="2584899"/>
                        <a:pt x="22691" y="2564579"/>
                        <a:pt x="249" y="2153099"/>
                      </a:cubicBezTo>
                      <a:lnTo>
                        <a:pt x="2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92D050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lin ang="10800000" scaled="1"/>
                  <a:tileRect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50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Ellipse 133">
                  <a:extLst>
                    <a:ext uri="{FF2B5EF4-FFF2-40B4-BE49-F238E27FC236}">
                      <a16:creationId xmlns:a16="http://schemas.microsoft.com/office/drawing/2014/main" id="{E2D2A3B0-B919-C6F1-6F16-3815105B8972}"/>
                    </a:ext>
                  </a:extLst>
                </p:cNvPr>
                <p:cNvSpPr/>
                <p:nvPr/>
              </p:nvSpPr>
              <p:spPr>
                <a:xfrm>
                  <a:off x="10344015" y="2502777"/>
                  <a:ext cx="1331087" cy="4504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BEE298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4EA72E">
                        <a:lumMod val="50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ihandform: Form 134">
                  <a:extLst>
                    <a:ext uri="{FF2B5EF4-FFF2-40B4-BE49-F238E27FC236}">
                      <a16:creationId xmlns:a16="http://schemas.microsoft.com/office/drawing/2014/main" id="{8F8367EB-3A08-060D-5B94-E09220B2BC7D}"/>
                    </a:ext>
                  </a:extLst>
                </p:cNvPr>
                <p:cNvSpPr/>
                <p:nvPr/>
              </p:nvSpPr>
              <p:spPr>
                <a:xfrm>
                  <a:off x="10333735" y="3090401"/>
                  <a:ext cx="1336249" cy="909637"/>
                </a:xfrm>
                <a:custGeom>
                  <a:avLst/>
                  <a:gdLst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20800"/>
                    <a:gd name="csY0" fmla="*/ 20320 h 909320"/>
                    <a:gd name="csX1" fmla="*/ 1097280 w 1320800"/>
                    <a:gd name="csY1" fmla="*/ 0 h 909320"/>
                    <a:gd name="csX2" fmla="*/ 1320800 w 1320800"/>
                    <a:gd name="csY2" fmla="*/ 741680 h 909320"/>
                    <a:gd name="csX3" fmla="*/ 665480 w 1320800"/>
                    <a:gd name="csY3" fmla="*/ 909320 h 909320"/>
                    <a:gd name="csX4" fmla="*/ 0 w 1320800"/>
                    <a:gd name="csY4" fmla="*/ 751840 h 909320"/>
                    <a:gd name="csX5" fmla="*/ 299720 w 1320800"/>
                    <a:gd name="csY5" fmla="*/ 20320 h 909320"/>
                    <a:gd name="csX0" fmla="*/ 299720 w 1331326"/>
                    <a:gd name="csY0" fmla="*/ 20320 h 909320"/>
                    <a:gd name="csX1" fmla="*/ 1097280 w 1331326"/>
                    <a:gd name="csY1" fmla="*/ 0 h 909320"/>
                    <a:gd name="csX2" fmla="*/ 1320800 w 1331326"/>
                    <a:gd name="csY2" fmla="*/ 741680 h 909320"/>
                    <a:gd name="csX3" fmla="*/ 665480 w 1331326"/>
                    <a:gd name="csY3" fmla="*/ 909320 h 909320"/>
                    <a:gd name="csX4" fmla="*/ 0 w 1331326"/>
                    <a:gd name="csY4" fmla="*/ 751840 h 909320"/>
                    <a:gd name="csX5" fmla="*/ 299720 w 1331326"/>
                    <a:gd name="csY5" fmla="*/ 20320 h 909320"/>
                    <a:gd name="csX0" fmla="*/ 305847 w 1337453"/>
                    <a:gd name="csY0" fmla="*/ 20320 h 909320"/>
                    <a:gd name="csX1" fmla="*/ 1103407 w 1337453"/>
                    <a:gd name="csY1" fmla="*/ 0 h 909320"/>
                    <a:gd name="csX2" fmla="*/ 1326927 w 1337453"/>
                    <a:gd name="csY2" fmla="*/ 741680 h 909320"/>
                    <a:gd name="csX3" fmla="*/ 671607 w 1337453"/>
                    <a:gd name="csY3" fmla="*/ 909320 h 909320"/>
                    <a:gd name="csX4" fmla="*/ 6127 w 1337453"/>
                    <a:gd name="csY4" fmla="*/ 751840 h 909320"/>
                    <a:gd name="csX5" fmla="*/ 305847 w 1337453"/>
                    <a:gd name="csY5" fmla="*/ 20320 h 909320"/>
                    <a:gd name="csX0" fmla="*/ 305368 w 1336249"/>
                    <a:gd name="csY0" fmla="*/ 20320 h 909637"/>
                    <a:gd name="csX1" fmla="*/ 1102928 w 1336249"/>
                    <a:gd name="csY1" fmla="*/ 0 h 909637"/>
                    <a:gd name="csX2" fmla="*/ 1326448 w 1336249"/>
                    <a:gd name="csY2" fmla="*/ 741680 h 909637"/>
                    <a:gd name="csX3" fmla="*/ 671128 w 1336249"/>
                    <a:gd name="csY3" fmla="*/ 909320 h 909637"/>
                    <a:gd name="csX4" fmla="*/ 5648 w 1336249"/>
                    <a:gd name="csY4" fmla="*/ 751840 h 909637"/>
                    <a:gd name="csX5" fmla="*/ 305368 w 1336249"/>
                    <a:gd name="csY5" fmla="*/ 20320 h 90963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1336249" h="909637">
                      <a:moveTo>
                        <a:pt x="305368" y="20320"/>
                      </a:moveTo>
                      <a:cubicBezTo>
                        <a:pt x="581381" y="84667"/>
                        <a:pt x="872635" y="62653"/>
                        <a:pt x="1102928" y="0"/>
                      </a:cubicBezTo>
                      <a:cubicBezTo>
                        <a:pt x="928515" y="176107"/>
                        <a:pt x="997941" y="331893"/>
                        <a:pt x="1326448" y="741680"/>
                      </a:cubicBezTo>
                      <a:cubicBezTo>
                        <a:pt x="1417888" y="858520"/>
                        <a:pt x="843848" y="914400"/>
                        <a:pt x="671128" y="909320"/>
                      </a:cubicBezTo>
                      <a:cubicBezTo>
                        <a:pt x="498408" y="904240"/>
                        <a:pt x="-62085" y="844973"/>
                        <a:pt x="5648" y="751840"/>
                      </a:cubicBezTo>
                      <a:cubicBezTo>
                        <a:pt x="420515" y="274320"/>
                        <a:pt x="439141" y="208280"/>
                        <a:pt x="305368" y="2032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FCD4E"/>
                    </a:gs>
                    <a:gs pos="37000">
                      <a:srgbClr val="92D050"/>
                    </a:gs>
                    <a:gs pos="83000">
                      <a:srgbClr val="EDF7E1"/>
                    </a:gs>
                    <a:gs pos="100000">
                      <a:srgbClr val="8FCD4E"/>
                    </a:gs>
                  </a:gsLst>
                  <a:lin ang="10800000" scaled="1"/>
                  <a:tileRect/>
                </a:gradFill>
                <a:ln w="9525" cap="flat" cmpd="sng" algn="ctr">
                  <a:solidFill>
                    <a:srgbClr val="6EA9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4EA72E">
                        <a:lumMod val="50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Rectangle 27">
                <a:extLst>
                  <a:ext uri="{FF2B5EF4-FFF2-40B4-BE49-F238E27FC236}">
                    <a16:creationId xmlns:a16="http://schemas.microsoft.com/office/drawing/2014/main" id="{2CA8E141-ADC8-31BA-86E6-AF415C5F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4759" y="4306412"/>
                <a:ext cx="283807" cy="42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50000"/>
                      </a:srgbClr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29</a:t>
                </a:r>
              </a:p>
            </p:txBody>
          </p:sp>
        </p:grp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AFD22BEA-9498-1C41-DDA7-3EE8226F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771" y="5343674"/>
              <a:ext cx="4119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sp>
        <p:nvSpPr>
          <p:cNvPr id="22" name="Rectangle 27">
            <a:extLst>
              <a:ext uri="{FF2B5EF4-FFF2-40B4-BE49-F238E27FC236}">
                <a16:creationId xmlns:a16="http://schemas.microsoft.com/office/drawing/2014/main" id="{44A16D73-83FF-694B-A082-45D7AC02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761" y="5647646"/>
            <a:ext cx="1320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rPr>
              <a:t>Merit-Order-Effekt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rPr>
              <a:t>mit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Condensed" panose="00000506000000000000" pitchFamily="2" charset="0"/>
              </a:rPr>
              <a:t>Gaspreisen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Condensed" panose="00000506000000000000" pitchFamily="2" charset="0"/>
              </a:rPr>
              <a:t>auf Krisenniveau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10708BB4-F8A0-DAAB-BDC1-4414314F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04" y="5904968"/>
            <a:ext cx="14459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rPr>
              <a:t>Merit-Order-Effekt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rPr>
              <a:t>mit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Condensed" panose="00000506000000000000" pitchFamily="2" charset="0"/>
              </a:rPr>
              <a:t>Wasserstoff-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rPr>
              <a:t>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</a:rPr>
              <a:t>Reservekraftwerken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6E81720-5708-F6A5-3C32-65E181F8A774}"/>
              </a:ext>
            </a:extLst>
          </p:cNvPr>
          <p:cNvSpPr/>
          <p:nvPr/>
        </p:nvSpPr>
        <p:spPr>
          <a:xfrm>
            <a:off x="9193205" y="2730709"/>
            <a:ext cx="2218099" cy="468477"/>
          </a:xfrm>
          <a:prstGeom prst="ellipse">
            <a:avLst/>
          </a:prstGeom>
          <a:gradFill flip="none" rotWithShape="1">
            <a:gsLst>
              <a:gs pos="3000">
                <a:sysClr val="windowText" lastClr="000000">
                  <a:lumMod val="75000"/>
                  <a:lumOff val="25000"/>
                </a:sysClr>
              </a:gs>
              <a:gs pos="46000">
                <a:sysClr val="windowText" lastClr="000000">
                  <a:lumMod val="50000"/>
                  <a:lumOff val="50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A23ADFE-5DF3-B162-A631-5656B29FBE9E}"/>
              </a:ext>
            </a:extLst>
          </p:cNvPr>
          <p:cNvSpPr/>
          <p:nvPr/>
        </p:nvSpPr>
        <p:spPr>
          <a:xfrm>
            <a:off x="9193205" y="2741393"/>
            <a:ext cx="2218099" cy="310605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07F9CA2-31B6-E794-3021-41C05C65CCA5}"/>
              </a:ext>
            </a:extLst>
          </p:cNvPr>
          <p:cNvGrpSpPr/>
          <p:nvPr/>
        </p:nvGrpSpPr>
        <p:grpSpPr>
          <a:xfrm>
            <a:off x="10310316" y="2016288"/>
            <a:ext cx="550304" cy="916098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906C7F1E-559C-DB5F-3E21-4CAD20371AFC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522C1A46-A751-27B0-AB0F-B28B25E90C76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6" name="Rechteck 26">
              <a:extLst>
                <a:ext uri="{FF2B5EF4-FFF2-40B4-BE49-F238E27FC236}">
                  <a16:creationId xmlns:a16="http://schemas.microsoft.com/office/drawing/2014/main" id="{D39270B2-6E39-22DF-7130-012A2F92854E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985BC364-3EE3-5852-2018-F4C10FF00F57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B62DEF9E-3BB0-8AD2-EEA8-F35C7B656A15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5AD8963-932D-16B7-6A28-E935F4524689}"/>
              </a:ext>
            </a:extLst>
          </p:cNvPr>
          <p:cNvGrpSpPr/>
          <p:nvPr/>
        </p:nvGrpSpPr>
        <p:grpSpPr>
          <a:xfrm>
            <a:off x="9704019" y="2237609"/>
            <a:ext cx="422700" cy="703676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EC492E9E-9CEE-DC75-4C77-8AEB9963E08E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2D01579B-1B45-30E6-2092-7896C473C98B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1" name="Rechteck 26">
              <a:extLst>
                <a:ext uri="{FF2B5EF4-FFF2-40B4-BE49-F238E27FC236}">
                  <a16:creationId xmlns:a16="http://schemas.microsoft.com/office/drawing/2014/main" id="{A2C149A9-3E6E-2A8B-FF3B-471B706B0695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9FB8BDFD-FAEF-A28B-8F3A-4750210328DF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BCF83CC7-48E7-8BFB-74CE-F3B8061094C6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5874D5E-6A68-A529-CA15-B9C080734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454" y="994427"/>
            <a:ext cx="793487" cy="73866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Speicher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kapazitäts-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zuschlag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F4B76770-E5CA-5E89-D3AA-136952176F42}"/>
              </a:ext>
            </a:extLst>
          </p:cNvPr>
          <p:cNvSpPr/>
          <p:nvPr/>
        </p:nvSpPr>
        <p:spPr>
          <a:xfrm flipH="1">
            <a:off x="8683624" y="1756693"/>
            <a:ext cx="1550383" cy="733275"/>
          </a:xfrm>
          <a:custGeom>
            <a:avLst/>
            <a:gdLst>
              <a:gd name="csX0" fmla="*/ 1971040 w 1971040"/>
              <a:gd name="csY0" fmla="*/ 0 h 1178560"/>
              <a:gd name="csX1" fmla="*/ 873760 w 1971040"/>
              <a:gd name="csY1" fmla="*/ 0 h 1178560"/>
              <a:gd name="csX2" fmla="*/ 0 w 1971040"/>
              <a:gd name="csY2" fmla="*/ 1178560 h 1178560"/>
              <a:gd name="csX0" fmla="*/ 3318941 w 3318941"/>
              <a:gd name="csY0" fmla="*/ 0 h 1194292"/>
              <a:gd name="csX1" fmla="*/ 873760 w 3318941"/>
              <a:gd name="csY1" fmla="*/ 15732 h 1194292"/>
              <a:gd name="csX2" fmla="*/ 0 w 3318941"/>
              <a:gd name="csY2" fmla="*/ 1194292 h 1194292"/>
              <a:gd name="csX0" fmla="*/ 5234498 w 5234498"/>
              <a:gd name="csY0" fmla="*/ 0 h 1188035"/>
              <a:gd name="csX1" fmla="*/ 873760 w 5234498"/>
              <a:gd name="csY1" fmla="*/ 9475 h 1188035"/>
              <a:gd name="csX2" fmla="*/ 0 w 5234498"/>
              <a:gd name="csY2" fmla="*/ 1188035 h 11880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5234498" h="1188035">
                <a:moveTo>
                  <a:pt x="5234498" y="0"/>
                </a:moveTo>
                <a:lnTo>
                  <a:pt x="873760" y="9475"/>
                </a:lnTo>
                <a:lnTo>
                  <a:pt x="0" y="1188035"/>
                </a:ln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A0557A74-98A0-1FAD-D72B-DB4250F77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289" y="1606178"/>
            <a:ext cx="881652" cy="24622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Marktprämie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21A1C5-366C-5689-1949-DF95695D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460" y="1778446"/>
            <a:ext cx="1417055" cy="24622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Flexibilitätszuschlag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97BCA28-B2B3-3C20-EBCF-D146F2F74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463" y="2531191"/>
            <a:ext cx="192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1,2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C956EC4-EEA1-D6C8-B783-B3ADE8A89667}"/>
              </a:ext>
            </a:extLst>
          </p:cNvPr>
          <p:cNvSpPr/>
          <p:nvPr/>
        </p:nvSpPr>
        <p:spPr>
          <a:xfrm>
            <a:off x="10593570" y="2019313"/>
            <a:ext cx="59216" cy="29506"/>
          </a:xfrm>
          <a:prstGeom prst="ellipse">
            <a:avLst/>
          </a:prstGeom>
          <a:solidFill>
            <a:sysClr val="windowText" lastClr="0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D301A260-CECE-5BB3-D2D8-D69BA07A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463" y="2746394"/>
            <a:ext cx="27251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9B9E035-4474-7736-A9FF-E7DD88A3D653}"/>
              </a:ext>
            </a:extLst>
          </p:cNvPr>
          <p:cNvGrpSpPr/>
          <p:nvPr/>
        </p:nvGrpSpPr>
        <p:grpSpPr>
          <a:xfrm>
            <a:off x="8458570" y="2017006"/>
            <a:ext cx="1464501" cy="251824"/>
            <a:chOff x="1549453" y="2448250"/>
            <a:chExt cx="1926495" cy="425554"/>
          </a:xfrm>
        </p:grpSpPr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F06F26D4-17EB-F6A9-CBA6-8EF4885B0A28}"/>
                </a:ext>
              </a:extLst>
            </p:cNvPr>
            <p:cNvSpPr/>
            <p:nvPr/>
          </p:nvSpPr>
          <p:spPr>
            <a:xfrm>
              <a:off x="3404524" y="2828085"/>
              <a:ext cx="71424" cy="45719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965A9053-3D6F-8679-D4CD-5A9459372FF8}"/>
                </a:ext>
              </a:extLst>
            </p:cNvPr>
            <p:cNvSpPr/>
            <p:nvPr/>
          </p:nvSpPr>
          <p:spPr>
            <a:xfrm flipH="1">
              <a:off x="1549453" y="2448250"/>
              <a:ext cx="1862226" cy="385659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3318941 w 3318941"/>
                <a:gd name="csY0" fmla="*/ 0 h 1194292"/>
                <a:gd name="csX1" fmla="*/ 873760 w 3318941"/>
                <a:gd name="csY1" fmla="*/ 15732 h 1194292"/>
                <a:gd name="csX2" fmla="*/ 0 w 3318941"/>
                <a:gd name="csY2" fmla="*/ 1194292 h 11942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18941" h="1194292">
                  <a:moveTo>
                    <a:pt x="3318941" y="0"/>
                  </a:moveTo>
                  <a:lnTo>
                    <a:pt x="873760" y="15732"/>
                  </a:lnTo>
                  <a:lnTo>
                    <a:pt x="0" y="1194292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1B36E554-A984-B13C-B178-6C8CF26A8B86}"/>
              </a:ext>
            </a:extLst>
          </p:cNvPr>
          <p:cNvSpPr/>
          <p:nvPr/>
        </p:nvSpPr>
        <p:spPr>
          <a:xfrm>
            <a:off x="10622508" y="1868871"/>
            <a:ext cx="1038433" cy="179948"/>
          </a:xfrm>
          <a:custGeom>
            <a:avLst/>
            <a:gdLst>
              <a:gd name="csX0" fmla="*/ 1971040 w 1971040"/>
              <a:gd name="csY0" fmla="*/ 0 h 1178560"/>
              <a:gd name="csX1" fmla="*/ 873760 w 1971040"/>
              <a:gd name="csY1" fmla="*/ 0 h 1178560"/>
              <a:gd name="csX2" fmla="*/ 0 w 1971040"/>
              <a:gd name="csY2" fmla="*/ 1178560 h 1178560"/>
              <a:gd name="csX0" fmla="*/ 3318941 w 3318941"/>
              <a:gd name="csY0" fmla="*/ 0 h 1194292"/>
              <a:gd name="csX1" fmla="*/ 873760 w 3318941"/>
              <a:gd name="csY1" fmla="*/ 15732 h 1194292"/>
              <a:gd name="csX2" fmla="*/ 0 w 3318941"/>
              <a:gd name="csY2" fmla="*/ 1194292 h 1194292"/>
              <a:gd name="csX0" fmla="*/ 4770732 w 4770732"/>
              <a:gd name="csY0" fmla="*/ 0 h 1194292"/>
              <a:gd name="csX1" fmla="*/ 873760 w 4770732"/>
              <a:gd name="csY1" fmla="*/ 15732 h 1194292"/>
              <a:gd name="csX2" fmla="*/ 0 w 4770732"/>
              <a:gd name="csY2" fmla="*/ 1194292 h 11942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70732" h="1194292">
                <a:moveTo>
                  <a:pt x="4770732" y="0"/>
                </a:moveTo>
                <a:lnTo>
                  <a:pt x="873760" y="15732"/>
                </a:lnTo>
                <a:lnTo>
                  <a:pt x="0" y="1194292"/>
                </a:ln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D9D272C-888F-AFBD-2999-308503CA299D}"/>
              </a:ext>
            </a:extLst>
          </p:cNvPr>
          <p:cNvGrpSpPr/>
          <p:nvPr/>
        </p:nvGrpSpPr>
        <p:grpSpPr>
          <a:xfrm>
            <a:off x="10072931" y="2479239"/>
            <a:ext cx="316914" cy="527571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9B9D355A-CCAF-22D7-2422-8585873ED849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5CB071F1-56F1-919F-5BF1-BE81E00F8D48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4" name="Rechteck 26">
              <a:extLst>
                <a:ext uri="{FF2B5EF4-FFF2-40B4-BE49-F238E27FC236}">
                  <a16:creationId xmlns:a16="http://schemas.microsoft.com/office/drawing/2014/main" id="{8B76DC16-FAFB-FC56-8750-D3A6E4324C86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0DB81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D85D5131-29EC-B885-AD35-F67FCA99CF16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97559A16-995F-CC7F-3F10-13619025C672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A72E">
                    <a:lumMod val="50000"/>
                  </a:srgbClr>
                </a:gs>
                <a:gs pos="37000">
                  <a:srgbClr val="4EA72E">
                    <a:lumMod val="75000"/>
                  </a:srgbClr>
                </a:gs>
                <a:gs pos="83000">
                  <a:srgbClr val="BEE298"/>
                </a:gs>
                <a:gs pos="100000">
                  <a:srgbClr val="4EA72E">
                    <a:lumMod val="50000"/>
                  </a:srgbClr>
                </a:gs>
              </a:gsLst>
              <a:lin ang="10800000" scaled="1"/>
              <a:tileRect/>
            </a:gradFill>
            <a:ln w="6350" cap="flat" cmpd="sng" algn="ctr">
              <a:solidFill>
                <a:srgbClr val="4EA72E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8" name="Rectangle 27">
            <a:extLst>
              <a:ext uri="{FF2B5EF4-FFF2-40B4-BE49-F238E27FC236}">
                <a16:creationId xmlns:a16="http://schemas.microsoft.com/office/drawing/2014/main" id="{FECA3227-28DE-49FE-4C54-C470C8F93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7499" y="2404094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3,4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9E6608B-3CAD-2F15-29C4-61133A0E1BB8}"/>
              </a:ext>
            </a:extLst>
          </p:cNvPr>
          <p:cNvSpPr/>
          <p:nvPr/>
        </p:nvSpPr>
        <p:spPr>
          <a:xfrm>
            <a:off x="10204663" y="2490847"/>
            <a:ext cx="59216" cy="29506"/>
          </a:xfrm>
          <a:prstGeom prst="ellipse">
            <a:avLst/>
          </a:prstGeom>
          <a:solidFill>
            <a:sysClr val="windowText" lastClr="0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BDC6DC0A-12C3-02E8-16AB-318FBEE5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575" y="2706600"/>
            <a:ext cx="1859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0,6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1598CC12-3B2F-DB6C-B657-4BDF4F3D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081" y="2886903"/>
            <a:ext cx="20518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C6A418DD-B08C-09ED-2C22-C8C8E6AF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7749" y="2714237"/>
            <a:ext cx="3430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36F93F3-5B06-50C7-1CBC-307908B32253}"/>
              </a:ext>
            </a:extLst>
          </p:cNvPr>
          <p:cNvGrpSpPr/>
          <p:nvPr/>
        </p:nvGrpSpPr>
        <p:grpSpPr>
          <a:xfrm>
            <a:off x="5038698" y="4573845"/>
            <a:ext cx="827346" cy="1377292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11FB9E66-667E-389D-3DA6-73FAE99F882F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49631E08-02EF-B5B2-30D7-FBA5B5666781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9" name="Rechteck 26">
              <a:extLst>
                <a:ext uri="{FF2B5EF4-FFF2-40B4-BE49-F238E27FC236}">
                  <a16:creationId xmlns:a16="http://schemas.microsoft.com/office/drawing/2014/main" id="{5CEA8808-4FBE-592D-364F-0E014E725DF5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0A82E149-7C6F-1EE8-A03F-3887CDE738AC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8EFFA126-D362-BD1C-A412-EC81CE809DEE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4" name="Rectangle 27">
            <a:extLst>
              <a:ext uri="{FF2B5EF4-FFF2-40B4-BE49-F238E27FC236}">
                <a16:creationId xmlns:a16="http://schemas.microsoft.com/office/drawing/2014/main" id="{553AE62E-4F4F-728E-A53E-38B24B1DD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672" y="5301784"/>
            <a:ext cx="3638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5,8</a:t>
            </a: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DBEC6B14-7252-F8CD-07F8-5ECEC4BE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14" y="5647646"/>
            <a:ext cx="4119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43CE3E3E-8545-2123-3604-290F5DA65050}"/>
              </a:ext>
            </a:extLst>
          </p:cNvPr>
          <p:cNvGrpSpPr/>
          <p:nvPr/>
        </p:nvGrpSpPr>
        <p:grpSpPr>
          <a:xfrm>
            <a:off x="3025663" y="4158723"/>
            <a:ext cx="1104429" cy="1838556"/>
            <a:chOff x="3025663" y="4158723"/>
            <a:chExt cx="1104429" cy="1838556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6C3510B9-5580-94FC-F770-A208C6F4F770}"/>
                </a:ext>
              </a:extLst>
            </p:cNvPr>
            <p:cNvGrpSpPr/>
            <p:nvPr/>
          </p:nvGrpSpPr>
          <p:grpSpPr>
            <a:xfrm>
              <a:off x="3025663" y="4158723"/>
              <a:ext cx="1104429" cy="1838556"/>
              <a:chOff x="9840514" y="2502777"/>
              <a:chExt cx="2344221" cy="390245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id="{2B105412-134C-9BFB-EB14-ED2D20FEDFBA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648182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3" name="Ellipse 102">
                <a:extLst>
                  <a:ext uri="{FF2B5EF4-FFF2-40B4-BE49-F238E27FC236}">
                    <a16:creationId xmlns:a16="http://schemas.microsoft.com/office/drawing/2014/main" id="{D80A47E4-4757-A1E6-A23B-0A2CA40BBB94}"/>
                  </a:ext>
                </a:extLst>
              </p:cNvPr>
              <p:cNvSpPr/>
              <p:nvPr/>
            </p:nvSpPr>
            <p:spPr>
              <a:xfrm>
                <a:off x="9840514" y="3601177"/>
                <a:ext cx="2338087" cy="578735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4" name="Rechteck 26">
                <a:extLst>
                  <a:ext uri="{FF2B5EF4-FFF2-40B4-BE49-F238E27FC236}">
                    <a16:creationId xmlns:a16="http://schemas.microsoft.com/office/drawing/2014/main" id="{00048F60-FAA0-ADAF-B7D9-22649BF629F4}"/>
                  </a:ext>
                </a:extLst>
              </p:cNvPr>
              <p:cNvSpPr/>
              <p:nvPr/>
            </p:nvSpPr>
            <p:spPr>
              <a:xfrm>
                <a:off x="9846053" y="3877801"/>
                <a:ext cx="2338682" cy="2527426"/>
              </a:xfrm>
              <a:custGeom>
                <a:avLst/>
                <a:gdLst>
                  <a:gd name="csX0" fmla="*/ 0 w 2338087"/>
                  <a:gd name="csY0" fmla="*/ 0 h 2153099"/>
                  <a:gd name="csX1" fmla="*/ 2338087 w 2338087"/>
                  <a:gd name="csY1" fmla="*/ 0 h 2153099"/>
                  <a:gd name="csX2" fmla="*/ 2338087 w 2338087"/>
                  <a:gd name="csY2" fmla="*/ 2153099 h 2153099"/>
                  <a:gd name="csX3" fmla="*/ 0 w 2338087"/>
                  <a:gd name="csY3" fmla="*/ 2153099 h 2153099"/>
                  <a:gd name="csX4" fmla="*/ 0 w 2338087"/>
                  <a:gd name="csY4" fmla="*/ 0 h 2153099"/>
                  <a:gd name="csX0" fmla="*/ 0 w 2338091"/>
                  <a:gd name="csY0" fmla="*/ 0 h 2345010"/>
                  <a:gd name="csX1" fmla="*/ 2338087 w 2338091"/>
                  <a:gd name="csY1" fmla="*/ 0 h 2345010"/>
                  <a:gd name="csX2" fmla="*/ 2338087 w 2338091"/>
                  <a:gd name="csY2" fmla="*/ 2153099 h 2345010"/>
                  <a:gd name="csX3" fmla="*/ 0 w 2338091"/>
                  <a:gd name="csY3" fmla="*/ 2153099 h 2345010"/>
                  <a:gd name="csX4" fmla="*/ 0 w 2338091"/>
                  <a:gd name="csY4" fmla="*/ 0 h 2345010"/>
                  <a:gd name="csX0" fmla="*/ 0 w 2338089"/>
                  <a:gd name="csY0" fmla="*/ 0 h 2475046"/>
                  <a:gd name="csX1" fmla="*/ 2338087 w 2338089"/>
                  <a:gd name="csY1" fmla="*/ 0 h 2475046"/>
                  <a:gd name="csX2" fmla="*/ 2338087 w 2338089"/>
                  <a:gd name="csY2" fmla="*/ 2153099 h 2475046"/>
                  <a:gd name="csX3" fmla="*/ 0 w 2338089"/>
                  <a:gd name="csY3" fmla="*/ 2153099 h 2475046"/>
                  <a:gd name="csX4" fmla="*/ 0 w 2338089"/>
                  <a:gd name="csY4" fmla="*/ 0 h 2475046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089"/>
                  <a:gd name="csY0" fmla="*/ 0 h 2469374"/>
                  <a:gd name="csX1" fmla="*/ 2338087 w 2338089"/>
                  <a:gd name="csY1" fmla="*/ 0 h 2469374"/>
                  <a:gd name="csX2" fmla="*/ 2338087 w 2338089"/>
                  <a:gd name="csY2" fmla="*/ 2153099 h 2469374"/>
                  <a:gd name="csX3" fmla="*/ 0 w 2338089"/>
                  <a:gd name="csY3" fmla="*/ 2153099 h 2469374"/>
                  <a:gd name="csX4" fmla="*/ 0 w 2338089"/>
                  <a:gd name="csY4" fmla="*/ 0 h 2469374"/>
                  <a:gd name="csX0" fmla="*/ 0 w 2338340"/>
                  <a:gd name="csY0" fmla="*/ 0 h 2469374"/>
                  <a:gd name="csX1" fmla="*/ 2338087 w 2338340"/>
                  <a:gd name="csY1" fmla="*/ 0 h 2469374"/>
                  <a:gd name="csX2" fmla="*/ 2338087 w 2338340"/>
                  <a:gd name="csY2" fmla="*/ 2153099 h 2469374"/>
                  <a:gd name="csX3" fmla="*/ 0 w 2338340"/>
                  <a:gd name="csY3" fmla="*/ 2153099 h 2469374"/>
                  <a:gd name="csX4" fmla="*/ 0 w 2338340"/>
                  <a:gd name="csY4" fmla="*/ 0 h 2469374"/>
                  <a:gd name="csX0" fmla="*/ 0 w 2338437"/>
                  <a:gd name="csY0" fmla="*/ 0 h 2469374"/>
                  <a:gd name="csX1" fmla="*/ 2338087 w 2338437"/>
                  <a:gd name="csY1" fmla="*/ 0 h 2469374"/>
                  <a:gd name="csX2" fmla="*/ 2338087 w 2338437"/>
                  <a:gd name="csY2" fmla="*/ 2153099 h 2469374"/>
                  <a:gd name="csX3" fmla="*/ 0 w 2338437"/>
                  <a:gd name="csY3" fmla="*/ 2153099 h 2469374"/>
                  <a:gd name="csX4" fmla="*/ 0 w 2338437"/>
                  <a:gd name="csY4" fmla="*/ 0 h 2469374"/>
                  <a:gd name="csX0" fmla="*/ 249 w 2338682"/>
                  <a:gd name="csY0" fmla="*/ 0 h 2469374"/>
                  <a:gd name="csX1" fmla="*/ 2338336 w 2338682"/>
                  <a:gd name="csY1" fmla="*/ 0 h 2469374"/>
                  <a:gd name="csX2" fmla="*/ 2338336 w 2338682"/>
                  <a:gd name="csY2" fmla="*/ 2153099 h 2469374"/>
                  <a:gd name="csX3" fmla="*/ 249 w 2338682"/>
                  <a:gd name="csY3" fmla="*/ 2153099 h 2469374"/>
                  <a:gd name="csX4" fmla="*/ 249 w 2338682"/>
                  <a:gd name="csY4" fmla="*/ 0 h 24693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38682" h="2469374">
                    <a:moveTo>
                      <a:pt x="249" y="0"/>
                    </a:moveTo>
                    <a:cubicBezTo>
                      <a:pt x="-28109" y="370840"/>
                      <a:pt x="2371774" y="304800"/>
                      <a:pt x="2338336" y="0"/>
                    </a:cubicBezTo>
                    <a:lnTo>
                      <a:pt x="2338336" y="2153099"/>
                    </a:lnTo>
                    <a:cubicBezTo>
                      <a:pt x="2341294" y="2584899"/>
                      <a:pt x="22691" y="2564579"/>
                      <a:pt x="249" y="2153099"/>
                    </a:cubicBezTo>
                    <a:lnTo>
                      <a:pt x="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5" name="Ellipse 104">
                <a:extLst>
                  <a:ext uri="{FF2B5EF4-FFF2-40B4-BE49-F238E27FC236}">
                    <a16:creationId xmlns:a16="http://schemas.microsoft.com/office/drawing/2014/main" id="{8F8AD432-486D-7A5C-D9ED-10BE51A8DA98}"/>
                  </a:ext>
                </a:extLst>
              </p:cNvPr>
              <p:cNvSpPr/>
              <p:nvPr/>
            </p:nvSpPr>
            <p:spPr>
              <a:xfrm>
                <a:off x="10344015" y="2502777"/>
                <a:ext cx="1331087" cy="450464"/>
              </a:xfrm>
              <a:prstGeom prst="ellipse">
                <a:avLst/>
              </a:prstGeom>
              <a:gradFill flip="none" rotWithShape="1">
                <a:gsLst>
                  <a:gs pos="0">
                    <a:srgbClr val="8FCD4E"/>
                  </a:gs>
                  <a:gs pos="37000">
                    <a:srgbClr val="BEE298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A03D39F2-21B7-4BD2-A529-7420DCB8C2A4}"/>
                  </a:ext>
                </a:extLst>
              </p:cNvPr>
              <p:cNvSpPr/>
              <p:nvPr/>
            </p:nvSpPr>
            <p:spPr>
              <a:xfrm>
                <a:off x="10333735" y="3090401"/>
                <a:ext cx="1336249" cy="909637"/>
              </a:xfrm>
              <a:custGeom>
                <a:avLst/>
                <a:gdLst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20800"/>
                  <a:gd name="csY0" fmla="*/ 20320 h 909320"/>
                  <a:gd name="csX1" fmla="*/ 1097280 w 1320800"/>
                  <a:gd name="csY1" fmla="*/ 0 h 909320"/>
                  <a:gd name="csX2" fmla="*/ 1320800 w 1320800"/>
                  <a:gd name="csY2" fmla="*/ 741680 h 909320"/>
                  <a:gd name="csX3" fmla="*/ 665480 w 1320800"/>
                  <a:gd name="csY3" fmla="*/ 909320 h 909320"/>
                  <a:gd name="csX4" fmla="*/ 0 w 1320800"/>
                  <a:gd name="csY4" fmla="*/ 751840 h 909320"/>
                  <a:gd name="csX5" fmla="*/ 299720 w 1320800"/>
                  <a:gd name="csY5" fmla="*/ 20320 h 909320"/>
                  <a:gd name="csX0" fmla="*/ 299720 w 1331326"/>
                  <a:gd name="csY0" fmla="*/ 20320 h 909320"/>
                  <a:gd name="csX1" fmla="*/ 1097280 w 1331326"/>
                  <a:gd name="csY1" fmla="*/ 0 h 909320"/>
                  <a:gd name="csX2" fmla="*/ 1320800 w 1331326"/>
                  <a:gd name="csY2" fmla="*/ 741680 h 909320"/>
                  <a:gd name="csX3" fmla="*/ 665480 w 1331326"/>
                  <a:gd name="csY3" fmla="*/ 909320 h 909320"/>
                  <a:gd name="csX4" fmla="*/ 0 w 1331326"/>
                  <a:gd name="csY4" fmla="*/ 751840 h 909320"/>
                  <a:gd name="csX5" fmla="*/ 299720 w 1331326"/>
                  <a:gd name="csY5" fmla="*/ 20320 h 909320"/>
                  <a:gd name="csX0" fmla="*/ 305847 w 1337453"/>
                  <a:gd name="csY0" fmla="*/ 20320 h 909320"/>
                  <a:gd name="csX1" fmla="*/ 1103407 w 1337453"/>
                  <a:gd name="csY1" fmla="*/ 0 h 909320"/>
                  <a:gd name="csX2" fmla="*/ 1326927 w 1337453"/>
                  <a:gd name="csY2" fmla="*/ 741680 h 909320"/>
                  <a:gd name="csX3" fmla="*/ 671607 w 1337453"/>
                  <a:gd name="csY3" fmla="*/ 909320 h 909320"/>
                  <a:gd name="csX4" fmla="*/ 6127 w 1337453"/>
                  <a:gd name="csY4" fmla="*/ 751840 h 909320"/>
                  <a:gd name="csX5" fmla="*/ 305847 w 1337453"/>
                  <a:gd name="csY5" fmla="*/ 20320 h 909320"/>
                  <a:gd name="csX0" fmla="*/ 305368 w 1336249"/>
                  <a:gd name="csY0" fmla="*/ 20320 h 909637"/>
                  <a:gd name="csX1" fmla="*/ 1102928 w 1336249"/>
                  <a:gd name="csY1" fmla="*/ 0 h 909637"/>
                  <a:gd name="csX2" fmla="*/ 1326448 w 1336249"/>
                  <a:gd name="csY2" fmla="*/ 741680 h 909637"/>
                  <a:gd name="csX3" fmla="*/ 671128 w 1336249"/>
                  <a:gd name="csY3" fmla="*/ 909320 h 909637"/>
                  <a:gd name="csX4" fmla="*/ 5648 w 1336249"/>
                  <a:gd name="csY4" fmla="*/ 751840 h 909637"/>
                  <a:gd name="csX5" fmla="*/ 305368 w 1336249"/>
                  <a:gd name="csY5" fmla="*/ 20320 h 9096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36249" h="909637">
                    <a:moveTo>
                      <a:pt x="305368" y="20320"/>
                    </a:moveTo>
                    <a:cubicBezTo>
                      <a:pt x="581381" y="84667"/>
                      <a:pt x="872635" y="62653"/>
                      <a:pt x="1102928" y="0"/>
                    </a:cubicBezTo>
                    <a:cubicBezTo>
                      <a:pt x="928515" y="176107"/>
                      <a:pt x="997941" y="331893"/>
                      <a:pt x="1326448" y="741680"/>
                    </a:cubicBezTo>
                    <a:cubicBezTo>
                      <a:pt x="1417888" y="858520"/>
                      <a:pt x="843848" y="914400"/>
                      <a:pt x="671128" y="909320"/>
                    </a:cubicBezTo>
                    <a:cubicBezTo>
                      <a:pt x="498408" y="904240"/>
                      <a:pt x="-62085" y="844973"/>
                      <a:pt x="5648" y="751840"/>
                    </a:cubicBezTo>
                    <a:cubicBezTo>
                      <a:pt x="420515" y="274320"/>
                      <a:pt x="439141" y="208280"/>
                      <a:pt x="305368" y="203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FCD4E"/>
                  </a:gs>
                  <a:gs pos="37000">
                    <a:srgbClr val="92D050"/>
                  </a:gs>
                  <a:gs pos="83000">
                    <a:srgbClr val="EDF7E1"/>
                  </a:gs>
                  <a:gs pos="100000">
                    <a:srgbClr val="8FCD4E"/>
                  </a:gs>
                </a:gsLst>
                <a:lin ang="10800000" scaled="1"/>
                <a:tileRect/>
              </a:gradFill>
              <a:ln w="9525" cap="flat" cmpd="sng" algn="ctr">
                <a:solidFill>
                  <a:srgbClr val="6EA92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EAAFC0D7-550B-63D8-F171-7A0D29087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666" y="5036798"/>
              <a:ext cx="78707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9-18</a:t>
              </a:r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938DBB9C-A51D-323C-25F9-2B3684E53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246" y="5640338"/>
              <a:ext cx="4119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EA72E">
                      <a:lumMod val="50000"/>
                    </a:srgbClr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Mrd €/a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EABAB63-5496-DBB8-FCFE-771706810167}"/>
              </a:ext>
            </a:extLst>
          </p:cNvPr>
          <p:cNvGrpSpPr/>
          <p:nvPr/>
        </p:nvGrpSpPr>
        <p:grpSpPr>
          <a:xfrm>
            <a:off x="5477908" y="3088245"/>
            <a:ext cx="644963" cy="1073675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EDA0E06A-2774-A438-C348-712798254FAF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F4EFB4EE-A61B-B3AB-C4EC-6B9D522F3367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9" name="Rechteck 26">
              <a:extLst>
                <a:ext uri="{FF2B5EF4-FFF2-40B4-BE49-F238E27FC236}">
                  <a16:creationId xmlns:a16="http://schemas.microsoft.com/office/drawing/2014/main" id="{B185EAF1-7B3D-C3F0-D273-A61077ACDEB6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2C3EA37D-2F5B-A24A-0827-20AF30D63A1D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901D6EBB-0CB0-3315-4B0F-24DE0F247679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884F13F-7829-423A-1230-09206EC0939E}"/>
              </a:ext>
            </a:extLst>
          </p:cNvPr>
          <p:cNvGrpSpPr/>
          <p:nvPr/>
        </p:nvGrpSpPr>
        <p:grpSpPr>
          <a:xfrm>
            <a:off x="6267698" y="3424793"/>
            <a:ext cx="459585" cy="765074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8795F69A-868A-3488-7F9B-697D1400D46D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46A7BAB0-150D-FB42-0F63-1AAEAFC9EDA4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4" name="Rechteck 26">
              <a:extLst>
                <a:ext uri="{FF2B5EF4-FFF2-40B4-BE49-F238E27FC236}">
                  <a16:creationId xmlns:a16="http://schemas.microsoft.com/office/drawing/2014/main" id="{8AB42233-4B10-7827-E674-E2445D8AA445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D7EDB80F-9693-48E6-7D35-DF572C320AF8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404E0FA0-8451-5F0B-188A-FC7F2D986A42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35384CCA-C146-50AE-ADD3-A8B97FCC2DD2}"/>
              </a:ext>
            </a:extLst>
          </p:cNvPr>
          <p:cNvGrpSpPr/>
          <p:nvPr/>
        </p:nvGrpSpPr>
        <p:grpSpPr>
          <a:xfrm>
            <a:off x="6847972" y="3189175"/>
            <a:ext cx="603280" cy="1004288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03C3E247-ED94-86C6-B266-B855DDA17E39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35AE24D7-6F34-7DFC-BEF0-EEDCE8AB27C3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9" name="Rechteck 26">
              <a:extLst>
                <a:ext uri="{FF2B5EF4-FFF2-40B4-BE49-F238E27FC236}">
                  <a16:creationId xmlns:a16="http://schemas.microsoft.com/office/drawing/2014/main" id="{1ED4BB73-B618-38D6-1C0D-0093DF120196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892ABEA1-9051-01A6-99E0-C93424B5C977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B4310C11-1A3C-BD6B-C5C6-F4BD7158FF4B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2" name="Rectangle 27">
            <a:extLst>
              <a:ext uri="{FF2B5EF4-FFF2-40B4-BE49-F238E27FC236}">
                <a16:creationId xmlns:a16="http://schemas.microsoft.com/office/drawing/2014/main" id="{30B387DB-EA0E-B20C-B0BB-EF805415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344" y="3765761"/>
            <a:ext cx="21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1,2</a:t>
            </a:r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F7ABFC07-E523-3D90-1135-145DFB49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145" y="3584863"/>
            <a:ext cx="3686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3,0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954DDE15-16B2-8191-0526-2F24020353CE}"/>
              </a:ext>
            </a:extLst>
          </p:cNvPr>
          <p:cNvSpPr/>
          <p:nvPr/>
        </p:nvSpPr>
        <p:spPr>
          <a:xfrm>
            <a:off x="6491019" y="3450616"/>
            <a:ext cx="54300" cy="34758"/>
          </a:xfrm>
          <a:prstGeom prst="ellipse">
            <a:avLst/>
          </a:prstGeom>
          <a:solidFill>
            <a:sysClr val="windowText" lastClr="0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D58A862-0DFD-4CEB-B358-F6FC0004C0E3}"/>
              </a:ext>
            </a:extLst>
          </p:cNvPr>
          <p:cNvSpPr txBox="1"/>
          <p:nvPr/>
        </p:nvSpPr>
        <p:spPr>
          <a:xfrm>
            <a:off x="3329638" y="2741393"/>
            <a:ext cx="2069477" cy="49244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Steuerliche Rückflüsse durch </a:t>
            </a:r>
            <a:b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</a:b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arlow Condensed" panose="00000506000000000000" pitchFamily="2" charset="0"/>
              </a:rPr>
              <a:t>regionale Wertschöpfung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77BE4A60-BE68-A28A-1F15-F233EDF8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717" y="3941435"/>
            <a:ext cx="2901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8EF1A09F-C6EA-26F6-561B-A3FCD1E5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510" y="4030169"/>
            <a:ext cx="20518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CF15C7B-625C-A7C9-20B3-50F466F29923}"/>
              </a:ext>
            </a:extLst>
          </p:cNvPr>
          <p:cNvGrpSpPr/>
          <p:nvPr/>
        </p:nvGrpSpPr>
        <p:grpSpPr>
          <a:xfrm>
            <a:off x="5850259" y="3559580"/>
            <a:ext cx="429638" cy="715222"/>
            <a:chOff x="9840514" y="2502777"/>
            <a:chExt cx="2344221" cy="39024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DEB491BE-EC85-DCA8-D56C-EDF1234622EC}"/>
                </a:ext>
              </a:extLst>
            </p:cNvPr>
            <p:cNvSpPr/>
            <p:nvPr/>
          </p:nvSpPr>
          <p:spPr>
            <a:xfrm>
              <a:off x="10344015" y="2502777"/>
              <a:ext cx="1331087" cy="648182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554F9CC6-055C-551A-2B7A-01E1C30F8DA2}"/>
                </a:ext>
              </a:extLst>
            </p:cNvPr>
            <p:cNvSpPr/>
            <p:nvPr/>
          </p:nvSpPr>
          <p:spPr>
            <a:xfrm>
              <a:off x="9840514" y="3601177"/>
              <a:ext cx="2338087" cy="578735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4" name="Rechteck 26">
              <a:extLst>
                <a:ext uri="{FF2B5EF4-FFF2-40B4-BE49-F238E27FC236}">
                  <a16:creationId xmlns:a16="http://schemas.microsoft.com/office/drawing/2014/main" id="{AD97787B-E729-37DA-3568-995806D12CC3}"/>
                </a:ext>
              </a:extLst>
            </p:cNvPr>
            <p:cNvSpPr/>
            <p:nvPr/>
          </p:nvSpPr>
          <p:spPr>
            <a:xfrm>
              <a:off x="9846053" y="3877801"/>
              <a:ext cx="2338682" cy="2527426"/>
            </a:xfrm>
            <a:custGeom>
              <a:avLst/>
              <a:gdLst>
                <a:gd name="csX0" fmla="*/ 0 w 2338087"/>
                <a:gd name="csY0" fmla="*/ 0 h 2153099"/>
                <a:gd name="csX1" fmla="*/ 2338087 w 2338087"/>
                <a:gd name="csY1" fmla="*/ 0 h 2153099"/>
                <a:gd name="csX2" fmla="*/ 2338087 w 2338087"/>
                <a:gd name="csY2" fmla="*/ 2153099 h 2153099"/>
                <a:gd name="csX3" fmla="*/ 0 w 2338087"/>
                <a:gd name="csY3" fmla="*/ 2153099 h 2153099"/>
                <a:gd name="csX4" fmla="*/ 0 w 2338087"/>
                <a:gd name="csY4" fmla="*/ 0 h 2153099"/>
                <a:gd name="csX0" fmla="*/ 0 w 2338091"/>
                <a:gd name="csY0" fmla="*/ 0 h 2345010"/>
                <a:gd name="csX1" fmla="*/ 2338087 w 2338091"/>
                <a:gd name="csY1" fmla="*/ 0 h 2345010"/>
                <a:gd name="csX2" fmla="*/ 2338087 w 2338091"/>
                <a:gd name="csY2" fmla="*/ 2153099 h 2345010"/>
                <a:gd name="csX3" fmla="*/ 0 w 2338091"/>
                <a:gd name="csY3" fmla="*/ 2153099 h 2345010"/>
                <a:gd name="csX4" fmla="*/ 0 w 2338091"/>
                <a:gd name="csY4" fmla="*/ 0 h 2345010"/>
                <a:gd name="csX0" fmla="*/ 0 w 2338089"/>
                <a:gd name="csY0" fmla="*/ 0 h 2475046"/>
                <a:gd name="csX1" fmla="*/ 2338087 w 2338089"/>
                <a:gd name="csY1" fmla="*/ 0 h 2475046"/>
                <a:gd name="csX2" fmla="*/ 2338087 w 2338089"/>
                <a:gd name="csY2" fmla="*/ 2153099 h 2475046"/>
                <a:gd name="csX3" fmla="*/ 0 w 2338089"/>
                <a:gd name="csY3" fmla="*/ 2153099 h 2475046"/>
                <a:gd name="csX4" fmla="*/ 0 w 2338089"/>
                <a:gd name="csY4" fmla="*/ 0 h 2475046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089"/>
                <a:gd name="csY0" fmla="*/ 0 h 2469374"/>
                <a:gd name="csX1" fmla="*/ 2338087 w 2338089"/>
                <a:gd name="csY1" fmla="*/ 0 h 2469374"/>
                <a:gd name="csX2" fmla="*/ 2338087 w 2338089"/>
                <a:gd name="csY2" fmla="*/ 2153099 h 2469374"/>
                <a:gd name="csX3" fmla="*/ 0 w 2338089"/>
                <a:gd name="csY3" fmla="*/ 2153099 h 2469374"/>
                <a:gd name="csX4" fmla="*/ 0 w 2338089"/>
                <a:gd name="csY4" fmla="*/ 0 h 2469374"/>
                <a:gd name="csX0" fmla="*/ 0 w 2338340"/>
                <a:gd name="csY0" fmla="*/ 0 h 2469374"/>
                <a:gd name="csX1" fmla="*/ 2338087 w 2338340"/>
                <a:gd name="csY1" fmla="*/ 0 h 2469374"/>
                <a:gd name="csX2" fmla="*/ 2338087 w 2338340"/>
                <a:gd name="csY2" fmla="*/ 2153099 h 2469374"/>
                <a:gd name="csX3" fmla="*/ 0 w 2338340"/>
                <a:gd name="csY3" fmla="*/ 2153099 h 2469374"/>
                <a:gd name="csX4" fmla="*/ 0 w 2338340"/>
                <a:gd name="csY4" fmla="*/ 0 h 2469374"/>
                <a:gd name="csX0" fmla="*/ 0 w 2338437"/>
                <a:gd name="csY0" fmla="*/ 0 h 2469374"/>
                <a:gd name="csX1" fmla="*/ 2338087 w 2338437"/>
                <a:gd name="csY1" fmla="*/ 0 h 2469374"/>
                <a:gd name="csX2" fmla="*/ 2338087 w 2338437"/>
                <a:gd name="csY2" fmla="*/ 2153099 h 2469374"/>
                <a:gd name="csX3" fmla="*/ 0 w 2338437"/>
                <a:gd name="csY3" fmla="*/ 2153099 h 2469374"/>
                <a:gd name="csX4" fmla="*/ 0 w 2338437"/>
                <a:gd name="csY4" fmla="*/ 0 h 2469374"/>
                <a:gd name="csX0" fmla="*/ 249 w 2338682"/>
                <a:gd name="csY0" fmla="*/ 0 h 2469374"/>
                <a:gd name="csX1" fmla="*/ 2338336 w 2338682"/>
                <a:gd name="csY1" fmla="*/ 0 h 2469374"/>
                <a:gd name="csX2" fmla="*/ 2338336 w 2338682"/>
                <a:gd name="csY2" fmla="*/ 2153099 h 2469374"/>
                <a:gd name="csX3" fmla="*/ 249 w 2338682"/>
                <a:gd name="csY3" fmla="*/ 2153099 h 2469374"/>
                <a:gd name="csX4" fmla="*/ 249 w 2338682"/>
                <a:gd name="csY4" fmla="*/ 0 h 246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8682" h="2469374">
                  <a:moveTo>
                    <a:pt x="249" y="0"/>
                  </a:moveTo>
                  <a:cubicBezTo>
                    <a:pt x="-28109" y="370840"/>
                    <a:pt x="2371774" y="304800"/>
                    <a:pt x="2338336" y="0"/>
                  </a:cubicBezTo>
                  <a:lnTo>
                    <a:pt x="2338336" y="2153099"/>
                  </a:lnTo>
                  <a:cubicBezTo>
                    <a:pt x="2341294" y="2584899"/>
                    <a:pt x="22691" y="2564579"/>
                    <a:pt x="249" y="2153099"/>
                  </a:cubicBez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7EE9377F-7AF4-552B-99A3-6025FE530247}"/>
                </a:ext>
              </a:extLst>
            </p:cNvPr>
            <p:cNvSpPr/>
            <p:nvPr/>
          </p:nvSpPr>
          <p:spPr>
            <a:xfrm>
              <a:off x="10344015" y="2502777"/>
              <a:ext cx="1331087" cy="450464"/>
            </a:xfrm>
            <a:prstGeom prst="ellipse">
              <a:avLst/>
            </a:prstGeom>
            <a:gradFill flip="none" rotWithShape="1">
              <a:gsLst>
                <a:gs pos="0">
                  <a:srgbClr val="8FCD4E"/>
                </a:gs>
                <a:gs pos="37000">
                  <a:srgbClr val="BEE298"/>
                </a:gs>
                <a:gs pos="83000">
                  <a:srgbClr val="EDF7E1"/>
                </a:gs>
                <a:gs pos="100000">
                  <a:srgbClr val="8FCD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B6251425-028C-2A5C-C7BA-0DA8E742C24C}"/>
                </a:ext>
              </a:extLst>
            </p:cNvPr>
            <p:cNvSpPr/>
            <p:nvPr/>
          </p:nvSpPr>
          <p:spPr>
            <a:xfrm>
              <a:off x="10333735" y="3090401"/>
              <a:ext cx="1336249" cy="909637"/>
            </a:xfrm>
            <a:custGeom>
              <a:avLst/>
              <a:gdLst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20800"/>
                <a:gd name="csY0" fmla="*/ 20320 h 909320"/>
                <a:gd name="csX1" fmla="*/ 1097280 w 1320800"/>
                <a:gd name="csY1" fmla="*/ 0 h 909320"/>
                <a:gd name="csX2" fmla="*/ 1320800 w 1320800"/>
                <a:gd name="csY2" fmla="*/ 741680 h 909320"/>
                <a:gd name="csX3" fmla="*/ 665480 w 1320800"/>
                <a:gd name="csY3" fmla="*/ 909320 h 909320"/>
                <a:gd name="csX4" fmla="*/ 0 w 1320800"/>
                <a:gd name="csY4" fmla="*/ 751840 h 909320"/>
                <a:gd name="csX5" fmla="*/ 299720 w 1320800"/>
                <a:gd name="csY5" fmla="*/ 20320 h 909320"/>
                <a:gd name="csX0" fmla="*/ 299720 w 1331326"/>
                <a:gd name="csY0" fmla="*/ 20320 h 909320"/>
                <a:gd name="csX1" fmla="*/ 1097280 w 1331326"/>
                <a:gd name="csY1" fmla="*/ 0 h 909320"/>
                <a:gd name="csX2" fmla="*/ 1320800 w 1331326"/>
                <a:gd name="csY2" fmla="*/ 741680 h 909320"/>
                <a:gd name="csX3" fmla="*/ 665480 w 1331326"/>
                <a:gd name="csY3" fmla="*/ 909320 h 909320"/>
                <a:gd name="csX4" fmla="*/ 0 w 1331326"/>
                <a:gd name="csY4" fmla="*/ 751840 h 909320"/>
                <a:gd name="csX5" fmla="*/ 299720 w 1331326"/>
                <a:gd name="csY5" fmla="*/ 20320 h 909320"/>
                <a:gd name="csX0" fmla="*/ 305847 w 1337453"/>
                <a:gd name="csY0" fmla="*/ 20320 h 909320"/>
                <a:gd name="csX1" fmla="*/ 1103407 w 1337453"/>
                <a:gd name="csY1" fmla="*/ 0 h 909320"/>
                <a:gd name="csX2" fmla="*/ 1326927 w 1337453"/>
                <a:gd name="csY2" fmla="*/ 741680 h 909320"/>
                <a:gd name="csX3" fmla="*/ 671607 w 1337453"/>
                <a:gd name="csY3" fmla="*/ 909320 h 909320"/>
                <a:gd name="csX4" fmla="*/ 6127 w 1337453"/>
                <a:gd name="csY4" fmla="*/ 751840 h 909320"/>
                <a:gd name="csX5" fmla="*/ 305847 w 1337453"/>
                <a:gd name="csY5" fmla="*/ 20320 h 909320"/>
                <a:gd name="csX0" fmla="*/ 305368 w 1336249"/>
                <a:gd name="csY0" fmla="*/ 20320 h 909637"/>
                <a:gd name="csX1" fmla="*/ 1102928 w 1336249"/>
                <a:gd name="csY1" fmla="*/ 0 h 909637"/>
                <a:gd name="csX2" fmla="*/ 1326448 w 1336249"/>
                <a:gd name="csY2" fmla="*/ 741680 h 909637"/>
                <a:gd name="csX3" fmla="*/ 671128 w 1336249"/>
                <a:gd name="csY3" fmla="*/ 909320 h 909637"/>
                <a:gd name="csX4" fmla="*/ 5648 w 1336249"/>
                <a:gd name="csY4" fmla="*/ 751840 h 909637"/>
                <a:gd name="csX5" fmla="*/ 305368 w 1336249"/>
                <a:gd name="csY5" fmla="*/ 20320 h 9096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36249" h="909637">
                  <a:moveTo>
                    <a:pt x="305368" y="20320"/>
                  </a:moveTo>
                  <a:cubicBezTo>
                    <a:pt x="581381" y="84667"/>
                    <a:pt x="872635" y="62653"/>
                    <a:pt x="1102928" y="0"/>
                  </a:cubicBezTo>
                  <a:cubicBezTo>
                    <a:pt x="928515" y="176107"/>
                    <a:pt x="997941" y="331893"/>
                    <a:pt x="1326448" y="741680"/>
                  </a:cubicBezTo>
                  <a:cubicBezTo>
                    <a:pt x="1417888" y="858520"/>
                    <a:pt x="843848" y="914400"/>
                    <a:pt x="671128" y="909320"/>
                  </a:cubicBezTo>
                  <a:cubicBezTo>
                    <a:pt x="498408" y="904240"/>
                    <a:pt x="-62085" y="844973"/>
                    <a:pt x="5648" y="751840"/>
                  </a:cubicBezTo>
                  <a:cubicBezTo>
                    <a:pt x="420515" y="274320"/>
                    <a:pt x="439141" y="208280"/>
                    <a:pt x="305368" y="20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D4E"/>
                </a:gs>
                <a:gs pos="37000">
                  <a:srgbClr val="92D050"/>
                </a:gs>
                <a:gs pos="83000">
                  <a:srgbClr val="EDF7E1"/>
                </a:gs>
                <a:gs pos="100000">
                  <a:srgbClr val="8FCD4E"/>
                </a:gs>
              </a:gsLst>
              <a:lin ang="10800000" scaled="1"/>
              <a:tileRect/>
            </a:gradFill>
            <a:ln w="9525" cap="flat" cmpd="sng" algn="ctr">
              <a:solidFill>
                <a:srgbClr val="6EA9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9" name="Rectangle 27">
            <a:extLst>
              <a:ext uri="{FF2B5EF4-FFF2-40B4-BE49-F238E27FC236}">
                <a16:creationId xmlns:a16="http://schemas.microsoft.com/office/drawing/2014/main" id="{B4886DFE-4222-2FE4-7D7A-D4960D97E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010" y="3844917"/>
            <a:ext cx="176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1,1</a:t>
            </a:r>
          </a:p>
        </p:txBody>
      </p:sp>
      <p:sp>
        <p:nvSpPr>
          <p:cNvPr id="60" name="Rectangle 27">
            <a:extLst>
              <a:ext uri="{FF2B5EF4-FFF2-40B4-BE49-F238E27FC236}">
                <a16:creationId xmlns:a16="http://schemas.microsoft.com/office/drawing/2014/main" id="{2BBCD273-AA92-83EB-7FA9-8E019100B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992" y="4095696"/>
            <a:ext cx="2901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61" name="Rectangle 27">
            <a:extLst>
              <a:ext uri="{FF2B5EF4-FFF2-40B4-BE49-F238E27FC236}">
                <a16:creationId xmlns:a16="http://schemas.microsoft.com/office/drawing/2014/main" id="{59045E89-1C9D-E4C2-F17B-3A6F2D95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038" y="3655970"/>
            <a:ext cx="3526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2,2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362461A-58BA-C758-7F10-58BF74260D58}"/>
              </a:ext>
            </a:extLst>
          </p:cNvPr>
          <p:cNvSpPr/>
          <p:nvPr/>
        </p:nvSpPr>
        <p:spPr>
          <a:xfrm>
            <a:off x="6762409" y="3779936"/>
            <a:ext cx="54300" cy="34758"/>
          </a:xfrm>
          <a:prstGeom prst="ellipse">
            <a:avLst/>
          </a:prstGeom>
          <a:solidFill>
            <a:sysClr val="windowText" lastClr="0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1C3FB452-E8C8-4C51-D811-7D6303616439}"/>
              </a:ext>
            </a:extLst>
          </p:cNvPr>
          <p:cNvSpPr/>
          <p:nvPr/>
        </p:nvSpPr>
        <p:spPr>
          <a:xfrm>
            <a:off x="6682272" y="3776241"/>
            <a:ext cx="166885" cy="81266"/>
          </a:xfrm>
          <a:prstGeom prst="ellipse">
            <a:avLst/>
          </a:prstGeom>
          <a:gradFill flip="none" rotWithShape="1">
            <a:gsLst>
              <a:gs pos="0">
                <a:srgbClr val="8FCD4E"/>
              </a:gs>
              <a:gs pos="37000">
                <a:srgbClr val="92D050"/>
              </a:gs>
              <a:gs pos="83000">
                <a:srgbClr val="EDF7E1"/>
              </a:gs>
              <a:gs pos="100000">
                <a:srgbClr val="8FCD4E"/>
              </a:gs>
            </a:gsLst>
            <a:lin ang="10800000" scaled="1"/>
            <a:tileRect/>
          </a:gradFill>
          <a:ln w="9525" cap="flat" cmpd="sng" algn="ctr">
            <a:solidFill>
              <a:srgbClr val="6EA9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32D4BEC3-FA6A-B8D3-741E-E944F4AA9784}"/>
              </a:ext>
            </a:extLst>
          </p:cNvPr>
          <p:cNvSpPr/>
          <p:nvPr/>
        </p:nvSpPr>
        <p:spPr>
          <a:xfrm>
            <a:off x="6619145" y="3913953"/>
            <a:ext cx="293138" cy="72559"/>
          </a:xfrm>
          <a:prstGeom prst="ellipse">
            <a:avLst/>
          </a:prstGeom>
          <a:gradFill flip="none" rotWithShape="1">
            <a:gsLst>
              <a:gs pos="0">
                <a:srgbClr val="8FCD4E"/>
              </a:gs>
              <a:gs pos="37000">
                <a:srgbClr val="BEE298"/>
              </a:gs>
              <a:gs pos="83000">
                <a:srgbClr val="EDF7E1"/>
              </a:gs>
              <a:gs pos="100000">
                <a:srgbClr val="8FCD4E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EA9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5" name="Rechteck 26">
            <a:extLst>
              <a:ext uri="{FF2B5EF4-FFF2-40B4-BE49-F238E27FC236}">
                <a16:creationId xmlns:a16="http://schemas.microsoft.com/office/drawing/2014/main" id="{74BD5832-40CA-79AF-3A8C-705D965DDEA9}"/>
              </a:ext>
            </a:extLst>
          </p:cNvPr>
          <p:cNvSpPr/>
          <p:nvPr/>
        </p:nvSpPr>
        <p:spPr>
          <a:xfrm>
            <a:off x="6619839" y="3948635"/>
            <a:ext cx="293213" cy="316876"/>
          </a:xfrm>
          <a:custGeom>
            <a:avLst/>
            <a:gdLst>
              <a:gd name="csX0" fmla="*/ 0 w 2338087"/>
              <a:gd name="csY0" fmla="*/ 0 h 2153099"/>
              <a:gd name="csX1" fmla="*/ 2338087 w 2338087"/>
              <a:gd name="csY1" fmla="*/ 0 h 2153099"/>
              <a:gd name="csX2" fmla="*/ 2338087 w 2338087"/>
              <a:gd name="csY2" fmla="*/ 2153099 h 2153099"/>
              <a:gd name="csX3" fmla="*/ 0 w 2338087"/>
              <a:gd name="csY3" fmla="*/ 2153099 h 2153099"/>
              <a:gd name="csX4" fmla="*/ 0 w 2338087"/>
              <a:gd name="csY4" fmla="*/ 0 h 2153099"/>
              <a:gd name="csX0" fmla="*/ 0 w 2338091"/>
              <a:gd name="csY0" fmla="*/ 0 h 2345010"/>
              <a:gd name="csX1" fmla="*/ 2338087 w 2338091"/>
              <a:gd name="csY1" fmla="*/ 0 h 2345010"/>
              <a:gd name="csX2" fmla="*/ 2338087 w 2338091"/>
              <a:gd name="csY2" fmla="*/ 2153099 h 2345010"/>
              <a:gd name="csX3" fmla="*/ 0 w 2338091"/>
              <a:gd name="csY3" fmla="*/ 2153099 h 2345010"/>
              <a:gd name="csX4" fmla="*/ 0 w 2338091"/>
              <a:gd name="csY4" fmla="*/ 0 h 2345010"/>
              <a:gd name="csX0" fmla="*/ 0 w 2338089"/>
              <a:gd name="csY0" fmla="*/ 0 h 2475046"/>
              <a:gd name="csX1" fmla="*/ 2338087 w 2338089"/>
              <a:gd name="csY1" fmla="*/ 0 h 2475046"/>
              <a:gd name="csX2" fmla="*/ 2338087 w 2338089"/>
              <a:gd name="csY2" fmla="*/ 2153099 h 2475046"/>
              <a:gd name="csX3" fmla="*/ 0 w 2338089"/>
              <a:gd name="csY3" fmla="*/ 2153099 h 2475046"/>
              <a:gd name="csX4" fmla="*/ 0 w 2338089"/>
              <a:gd name="csY4" fmla="*/ 0 h 2475046"/>
              <a:gd name="csX0" fmla="*/ 0 w 2338089"/>
              <a:gd name="csY0" fmla="*/ 0 h 2469374"/>
              <a:gd name="csX1" fmla="*/ 2338087 w 2338089"/>
              <a:gd name="csY1" fmla="*/ 0 h 2469374"/>
              <a:gd name="csX2" fmla="*/ 2338087 w 2338089"/>
              <a:gd name="csY2" fmla="*/ 2153099 h 2469374"/>
              <a:gd name="csX3" fmla="*/ 0 w 2338089"/>
              <a:gd name="csY3" fmla="*/ 2153099 h 2469374"/>
              <a:gd name="csX4" fmla="*/ 0 w 2338089"/>
              <a:gd name="csY4" fmla="*/ 0 h 2469374"/>
              <a:gd name="csX0" fmla="*/ 0 w 2338089"/>
              <a:gd name="csY0" fmla="*/ 0 h 2469374"/>
              <a:gd name="csX1" fmla="*/ 2338087 w 2338089"/>
              <a:gd name="csY1" fmla="*/ 0 h 2469374"/>
              <a:gd name="csX2" fmla="*/ 2338087 w 2338089"/>
              <a:gd name="csY2" fmla="*/ 2153099 h 2469374"/>
              <a:gd name="csX3" fmla="*/ 0 w 2338089"/>
              <a:gd name="csY3" fmla="*/ 2153099 h 2469374"/>
              <a:gd name="csX4" fmla="*/ 0 w 2338089"/>
              <a:gd name="csY4" fmla="*/ 0 h 2469374"/>
              <a:gd name="csX0" fmla="*/ 0 w 2338340"/>
              <a:gd name="csY0" fmla="*/ 0 h 2469374"/>
              <a:gd name="csX1" fmla="*/ 2338087 w 2338340"/>
              <a:gd name="csY1" fmla="*/ 0 h 2469374"/>
              <a:gd name="csX2" fmla="*/ 2338087 w 2338340"/>
              <a:gd name="csY2" fmla="*/ 2153099 h 2469374"/>
              <a:gd name="csX3" fmla="*/ 0 w 2338340"/>
              <a:gd name="csY3" fmla="*/ 2153099 h 2469374"/>
              <a:gd name="csX4" fmla="*/ 0 w 2338340"/>
              <a:gd name="csY4" fmla="*/ 0 h 2469374"/>
              <a:gd name="csX0" fmla="*/ 0 w 2338437"/>
              <a:gd name="csY0" fmla="*/ 0 h 2469374"/>
              <a:gd name="csX1" fmla="*/ 2338087 w 2338437"/>
              <a:gd name="csY1" fmla="*/ 0 h 2469374"/>
              <a:gd name="csX2" fmla="*/ 2338087 w 2338437"/>
              <a:gd name="csY2" fmla="*/ 2153099 h 2469374"/>
              <a:gd name="csX3" fmla="*/ 0 w 2338437"/>
              <a:gd name="csY3" fmla="*/ 2153099 h 2469374"/>
              <a:gd name="csX4" fmla="*/ 0 w 2338437"/>
              <a:gd name="csY4" fmla="*/ 0 h 2469374"/>
              <a:gd name="csX0" fmla="*/ 249 w 2338682"/>
              <a:gd name="csY0" fmla="*/ 0 h 2469374"/>
              <a:gd name="csX1" fmla="*/ 2338336 w 2338682"/>
              <a:gd name="csY1" fmla="*/ 0 h 2469374"/>
              <a:gd name="csX2" fmla="*/ 2338336 w 2338682"/>
              <a:gd name="csY2" fmla="*/ 2153099 h 2469374"/>
              <a:gd name="csX3" fmla="*/ 249 w 2338682"/>
              <a:gd name="csY3" fmla="*/ 2153099 h 2469374"/>
              <a:gd name="csX4" fmla="*/ 249 w 2338682"/>
              <a:gd name="csY4" fmla="*/ 0 h 24693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38682" h="2469374">
                <a:moveTo>
                  <a:pt x="249" y="0"/>
                </a:moveTo>
                <a:cubicBezTo>
                  <a:pt x="-28109" y="370840"/>
                  <a:pt x="2371774" y="304800"/>
                  <a:pt x="2338336" y="0"/>
                </a:cubicBezTo>
                <a:lnTo>
                  <a:pt x="2338336" y="2153099"/>
                </a:lnTo>
                <a:cubicBezTo>
                  <a:pt x="2341294" y="2584899"/>
                  <a:pt x="22691" y="2564579"/>
                  <a:pt x="249" y="2153099"/>
                </a:cubicBezTo>
                <a:lnTo>
                  <a:pt x="249" y="0"/>
                </a:lnTo>
                <a:close/>
              </a:path>
            </a:pathLst>
          </a:custGeom>
          <a:gradFill flip="none" rotWithShape="1">
            <a:gsLst>
              <a:gs pos="0">
                <a:srgbClr val="8FCD4E"/>
              </a:gs>
              <a:gs pos="37000">
                <a:srgbClr val="92D050"/>
              </a:gs>
              <a:gs pos="83000">
                <a:srgbClr val="EDF7E1"/>
              </a:gs>
              <a:gs pos="100000">
                <a:srgbClr val="8FCD4E"/>
              </a:gs>
            </a:gsLst>
            <a:lin ang="10800000" scaled="1"/>
            <a:tileRect/>
          </a:gradFill>
          <a:ln w="9525" cap="flat" cmpd="sng" algn="ctr">
            <a:solidFill>
              <a:srgbClr val="6EA9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ECE03596-2394-8EC1-1A4B-9A8B62848E83}"/>
              </a:ext>
            </a:extLst>
          </p:cNvPr>
          <p:cNvSpPr/>
          <p:nvPr/>
        </p:nvSpPr>
        <p:spPr>
          <a:xfrm>
            <a:off x="6682272" y="3776241"/>
            <a:ext cx="166885" cy="56477"/>
          </a:xfrm>
          <a:prstGeom prst="ellipse">
            <a:avLst/>
          </a:prstGeom>
          <a:gradFill flip="none" rotWithShape="1">
            <a:gsLst>
              <a:gs pos="0">
                <a:srgbClr val="8FCD4E"/>
              </a:gs>
              <a:gs pos="37000">
                <a:srgbClr val="BEE298"/>
              </a:gs>
              <a:gs pos="83000">
                <a:srgbClr val="EDF7E1"/>
              </a:gs>
              <a:gs pos="100000">
                <a:srgbClr val="8FCD4E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EA9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7" name="Rectangle 27">
            <a:extLst>
              <a:ext uri="{FF2B5EF4-FFF2-40B4-BE49-F238E27FC236}">
                <a16:creationId xmlns:a16="http://schemas.microsoft.com/office/drawing/2014/main" id="{5869E216-7BD8-1606-124B-39113C1F2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192" y="4012753"/>
            <a:ext cx="211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0,3</a:t>
            </a:r>
          </a:p>
        </p:txBody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C05B7E3F-92A5-93AC-1FBD-DCC1E8779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235" y="4002857"/>
            <a:ext cx="3430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Barlow Condensed" panose="00000506000000000000" pitchFamily="2" charset="0"/>
              </a:rPr>
              <a:t>Mrd €/a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/>
              <a:uLnTx/>
              <a:uFillTx/>
              <a:latin typeface="Barlow Condensed" panose="00000506000000000000" pitchFamily="2" charset="0"/>
            </a:endParaRPr>
          </a:p>
        </p:txBody>
      </p:sp>
      <p:sp>
        <p:nvSpPr>
          <p:cNvPr id="69" name="Freihandform: Form 68">
            <a:extLst>
              <a:ext uri="{FF2B5EF4-FFF2-40B4-BE49-F238E27FC236}">
                <a16:creationId xmlns:a16="http://schemas.microsoft.com/office/drawing/2014/main" id="{1696EAD1-104E-FDDE-7DF7-EE00DFBE8A57}"/>
              </a:ext>
            </a:extLst>
          </p:cNvPr>
          <p:cNvSpPr/>
          <p:nvPr/>
        </p:nvSpPr>
        <p:spPr>
          <a:xfrm>
            <a:off x="6680983" y="3849915"/>
            <a:ext cx="167533" cy="114045"/>
          </a:xfrm>
          <a:custGeom>
            <a:avLst/>
            <a:gdLst>
              <a:gd name="csX0" fmla="*/ 299720 w 1320800"/>
              <a:gd name="csY0" fmla="*/ 20320 h 909320"/>
              <a:gd name="csX1" fmla="*/ 1097280 w 1320800"/>
              <a:gd name="csY1" fmla="*/ 0 h 909320"/>
              <a:gd name="csX2" fmla="*/ 1320800 w 1320800"/>
              <a:gd name="csY2" fmla="*/ 741680 h 909320"/>
              <a:gd name="csX3" fmla="*/ 665480 w 1320800"/>
              <a:gd name="csY3" fmla="*/ 909320 h 909320"/>
              <a:gd name="csX4" fmla="*/ 0 w 1320800"/>
              <a:gd name="csY4" fmla="*/ 751840 h 909320"/>
              <a:gd name="csX5" fmla="*/ 299720 w 1320800"/>
              <a:gd name="csY5" fmla="*/ 20320 h 909320"/>
              <a:gd name="csX0" fmla="*/ 299720 w 1320800"/>
              <a:gd name="csY0" fmla="*/ 20320 h 909320"/>
              <a:gd name="csX1" fmla="*/ 1097280 w 1320800"/>
              <a:gd name="csY1" fmla="*/ 0 h 909320"/>
              <a:gd name="csX2" fmla="*/ 1320800 w 1320800"/>
              <a:gd name="csY2" fmla="*/ 741680 h 909320"/>
              <a:gd name="csX3" fmla="*/ 665480 w 1320800"/>
              <a:gd name="csY3" fmla="*/ 909320 h 909320"/>
              <a:gd name="csX4" fmla="*/ 0 w 1320800"/>
              <a:gd name="csY4" fmla="*/ 751840 h 909320"/>
              <a:gd name="csX5" fmla="*/ 299720 w 1320800"/>
              <a:gd name="csY5" fmla="*/ 20320 h 909320"/>
              <a:gd name="csX0" fmla="*/ 299720 w 1320800"/>
              <a:gd name="csY0" fmla="*/ 20320 h 909320"/>
              <a:gd name="csX1" fmla="*/ 1097280 w 1320800"/>
              <a:gd name="csY1" fmla="*/ 0 h 909320"/>
              <a:gd name="csX2" fmla="*/ 1320800 w 1320800"/>
              <a:gd name="csY2" fmla="*/ 741680 h 909320"/>
              <a:gd name="csX3" fmla="*/ 665480 w 1320800"/>
              <a:gd name="csY3" fmla="*/ 909320 h 909320"/>
              <a:gd name="csX4" fmla="*/ 0 w 1320800"/>
              <a:gd name="csY4" fmla="*/ 751840 h 909320"/>
              <a:gd name="csX5" fmla="*/ 299720 w 1320800"/>
              <a:gd name="csY5" fmla="*/ 20320 h 909320"/>
              <a:gd name="csX0" fmla="*/ 299720 w 1320800"/>
              <a:gd name="csY0" fmla="*/ 20320 h 909320"/>
              <a:gd name="csX1" fmla="*/ 1097280 w 1320800"/>
              <a:gd name="csY1" fmla="*/ 0 h 909320"/>
              <a:gd name="csX2" fmla="*/ 1320800 w 1320800"/>
              <a:gd name="csY2" fmla="*/ 741680 h 909320"/>
              <a:gd name="csX3" fmla="*/ 665480 w 1320800"/>
              <a:gd name="csY3" fmla="*/ 909320 h 909320"/>
              <a:gd name="csX4" fmla="*/ 0 w 1320800"/>
              <a:gd name="csY4" fmla="*/ 751840 h 909320"/>
              <a:gd name="csX5" fmla="*/ 299720 w 1320800"/>
              <a:gd name="csY5" fmla="*/ 20320 h 909320"/>
              <a:gd name="csX0" fmla="*/ 299720 w 1320800"/>
              <a:gd name="csY0" fmla="*/ 20320 h 909320"/>
              <a:gd name="csX1" fmla="*/ 1097280 w 1320800"/>
              <a:gd name="csY1" fmla="*/ 0 h 909320"/>
              <a:gd name="csX2" fmla="*/ 1320800 w 1320800"/>
              <a:gd name="csY2" fmla="*/ 741680 h 909320"/>
              <a:gd name="csX3" fmla="*/ 665480 w 1320800"/>
              <a:gd name="csY3" fmla="*/ 909320 h 909320"/>
              <a:gd name="csX4" fmla="*/ 0 w 1320800"/>
              <a:gd name="csY4" fmla="*/ 751840 h 909320"/>
              <a:gd name="csX5" fmla="*/ 299720 w 1320800"/>
              <a:gd name="csY5" fmla="*/ 20320 h 909320"/>
              <a:gd name="csX0" fmla="*/ 299720 w 1320800"/>
              <a:gd name="csY0" fmla="*/ 20320 h 909320"/>
              <a:gd name="csX1" fmla="*/ 1097280 w 1320800"/>
              <a:gd name="csY1" fmla="*/ 0 h 909320"/>
              <a:gd name="csX2" fmla="*/ 1320800 w 1320800"/>
              <a:gd name="csY2" fmla="*/ 741680 h 909320"/>
              <a:gd name="csX3" fmla="*/ 665480 w 1320800"/>
              <a:gd name="csY3" fmla="*/ 909320 h 909320"/>
              <a:gd name="csX4" fmla="*/ 0 w 1320800"/>
              <a:gd name="csY4" fmla="*/ 751840 h 909320"/>
              <a:gd name="csX5" fmla="*/ 299720 w 1320800"/>
              <a:gd name="csY5" fmla="*/ 20320 h 909320"/>
              <a:gd name="csX0" fmla="*/ 299720 w 1320800"/>
              <a:gd name="csY0" fmla="*/ 20320 h 909320"/>
              <a:gd name="csX1" fmla="*/ 1097280 w 1320800"/>
              <a:gd name="csY1" fmla="*/ 0 h 909320"/>
              <a:gd name="csX2" fmla="*/ 1320800 w 1320800"/>
              <a:gd name="csY2" fmla="*/ 741680 h 909320"/>
              <a:gd name="csX3" fmla="*/ 665480 w 1320800"/>
              <a:gd name="csY3" fmla="*/ 909320 h 909320"/>
              <a:gd name="csX4" fmla="*/ 0 w 1320800"/>
              <a:gd name="csY4" fmla="*/ 751840 h 909320"/>
              <a:gd name="csX5" fmla="*/ 299720 w 1320800"/>
              <a:gd name="csY5" fmla="*/ 20320 h 909320"/>
              <a:gd name="csX0" fmla="*/ 299720 w 1331326"/>
              <a:gd name="csY0" fmla="*/ 20320 h 909320"/>
              <a:gd name="csX1" fmla="*/ 1097280 w 1331326"/>
              <a:gd name="csY1" fmla="*/ 0 h 909320"/>
              <a:gd name="csX2" fmla="*/ 1320800 w 1331326"/>
              <a:gd name="csY2" fmla="*/ 741680 h 909320"/>
              <a:gd name="csX3" fmla="*/ 665480 w 1331326"/>
              <a:gd name="csY3" fmla="*/ 909320 h 909320"/>
              <a:gd name="csX4" fmla="*/ 0 w 1331326"/>
              <a:gd name="csY4" fmla="*/ 751840 h 909320"/>
              <a:gd name="csX5" fmla="*/ 299720 w 1331326"/>
              <a:gd name="csY5" fmla="*/ 20320 h 909320"/>
              <a:gd name="csX0" fmla="*/ 305847 w 1337453"/>
              <a:gd name="csY0" fmla="*/ 20320 h 909320"/>
              <a:gd name="csX1" fmla="*/ 1103407 w 1337453"/>
              <a:gd name="csY1" fmla="*/ 0 h 909320"/>
              <a:gd name="csX2" fmla="*/ 1326927 w 1337453"/>
              <a:gd name="csY2" fmla="*/ 741680 h 909320"/>
              <a:gd name="csX3" fmla="*/ 671607 w 1337453"/>
              <a:gd name="csY3" fmla="*/ 909320 h 909320"/>
              <a:gd name="csX4" fmla="*/ 6127 w 1337453"/>
              <a:gd name="csY4" fmla="*/ 751840 h 909320"/>
              <a:gd name="csX5" fmla="*/ 305847 w 1337453"/>
              <a:gd name="csY5" fmla="*/ 20320 h 909320"/>
              <a:gd name="csX0" fmla="*/ 305368 w 1336249"/>
              <a:gd name="csY0" fmla="*/ 20320 h 909637"/>
              <a:gd name="csX1" fmla="*/ 1102928 w 1336249"/>
              <a:gd name="csY1" fmla="*/ 0 h 909637"/>
              <a:gd name="csX2" fmla="*/ 1326448 w 1336249"/>
              <a:gd name="csY2" fmla="*/ 741680 h 909637"/>
              <a:gd name="csX3" fmla="*/ 671128 w 1336249"/>
              <a:gd name="csY3" fmla="*/ 909320 h 909637"/>
              <a:gd name="csX4" fmla="*/ 5648 w 1336249"/>
              <a:gd name="csY4" fmla="*/ 751840 h 909637"/>
              <a:gd name="csX5" fmla="*/ 305368 w 1336249"/>
              <a:gd name="csY5" fmla="*/ 20320 h 9096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336249" h="909637">
                <a:moveTo>
                  <a:pt x="305368" y="20320"/>
                </a:moveTo>
                <a:cubicBezTo>
                  <a:pt x="581381" y="84667"/>
                  <a:pt x="872635" y="62653"/>
                  <a:pt x="1102928" y="0"/>
                </a:cubicBezTo>
                <a:cubicBezTo>
                  <a:pt x="928515" y="176107"/>
                  <a:pt x="997941" y="331893"/>
                  <a:pt x="1326448" y="741680"/>
                </a:cubicBezTo>
                <a:cubicBezTo>
                  <a:pt x="1417888" y="858520"/>
                  <a:pt x="843848" y="914400"/>
                  <a:pt x="671128" y="909320"/>
                </a:cubicBezTo>
                <a:cubicBezTo>
                  <a:pt x="498408" y="904240"/>
                  <a:pt x="-62085" y="844973"/>
                  <a:pt x="5648" y="751840"/>
                </a:cubicBezTo>
                <a:cubicBezTo>
                  <a:pt x="420515" y="274320"/>
                  <a:pt x="439141" y="208280"/>
                  <a:pt x="305368" y="20320"/>
                </a:cubicBezTo>
                <a:close/>
              </a:path>
            </a:pathLst>
          </a:custGeom>
          <a:gradFill flip="none" rotWithShape="1">
            <a:gsLst>
              <a:gs pos="0">
                <a:srgbClr val="8FCD4E"/>
              </a:gs>
              <a:gs pos="37000">
                <a:srgbClr val="92D050"/>
              </a:gs>
              <a:gs pos="83000">
                <a:srgbClr val="EDF7E1"/>
              </a:gs>
              <a:gs pos="100000">
                <a:srgbClr val="8FCD4E"/>
              </a:gs>
            </a:gsLst>
            <a:lin ang="10800000" scaled="1"/>
            <a:tileRect/>
          </a:gradFill>
          <a:ln w="9525" cap="flat" cmpd="sng" algn="ctr">
            <a:solidFill>
              <a:srgbClr val="6EA9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96B9D734-5F5E-A3DE-EF1B-B12222597203}"/>
              </a:ext>
            </a:extLst>
          </p:cNvPr>
          <p:cNvGrpSpPr/>
          <p:nvPr/>
        </p:nvGrpSpPr>
        <p:grpSpPr>
          <a:xfrm>
            <a:off x="3752988" y="2535032"/>
            <a:ext cx="2078298" cy="624571"/>
            <a:chOff x="847521" y="2174662"/>
            <a:chExt cx="2635584" cy="704966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76424A4-D3F2-46B8-6778-791182C69EB0}"/>
                </a:ext>
              </a:extLst>
            </p:cNvPr>
            <p:cNvSpPr/>
            <p:nvPr/>
          </p:nvSpPr>
          <p:spPr>
            <a:xfrm>
              <a:off x="3411681" y="2833909"/>
              <a:ext cx="71424" cy="45719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F16A45AB-C9DB-C535-A5FD-D2DA4A0C235F}"/>
                </a:ext>
              </a:extLst>
            </p:cNvPr>
            <p:cNvSpPr/>
            <p:nvPr/>
          </p:nvSpPr>
          <p:spPr>
            <a:xfrm flipH="1">
              <a:off x="847521" y="2174662"/>
              <a:ext cx="2580484" cy="665034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3318941 w 3318941"/>
                <a:gd name="csY0" fmla="*/ 0 h 1194292"/>
                <a:gd name="csX1" fmla="*/ 873760 w 3318941"/>
                <a:gd name="csY1" fmla="*/ 15732 h 1194292"/>
                <a:gd name="csX2" fmla="*/ 0 w 3318941"/>
                <a:gd name="csY2" fmla="*/ 1194292 h 11942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18941" h="1194292">
                  <a:moveTo>
                    <a:pt x="3318941" y="0"/>
                  </a:moveTo>
                  <a:lnTo>
                    <a:pt x="873760" y="15732"/>
                  </a:lnTo>
                  <a:lnTo>
                    <a:pt x="0" y="1194292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577AD59-81B4-CD06-DFAC-FCF75B830606}"/>
              </a:ext>
            </a:extLst>
          </p:cNvPr>
          <p:cNvGrpSpPr/>
          <p:nvPr/>
        </p:nvGrpSpPr>
        <p:grpSpPr>
          <a:xfrm>
            <a:off x="3739982" y="3293799"/>
            <a:ext cx="2363172" cy="327629"/>
            <a:chOff x="847521" y="2244842"/>
            <a:chExt cx="2629139" cy="430951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D1AA0079-7ED4-FC6A-EF11-9069B0840ED8}"/>
                </a:ext>
              </a:extLst>
            </p:cNvPr>
            <p:cNvSpPr/>
            <p:nvPr/>
          </p:nvSpPr>
          <p:spPr>
            <a:xfrm>
              <a:off x="3405236" y="2630074"/>
              <a:ext cx="71424" cy="45719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512CB215-C5AD-7996-0A70-94773982E5FB}"/>
                </a:ext>
              </a:extLst>
            </p:cNvPr>
            <p:cNvSpPr/>
            <p:nvPr/>
          </p:nvSpPr>
          <p:spPr>
            <a:xfrm flipH="1">
              <a:off x="847521" y="2244842"/>
              <a:ext cx="2595754" cy="413733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3318941 w 3318941"/>
                <a:gd name="csY0" fmla="*/ 0 h 1194292"/>
                <a:gd name="csX1" fmla="*/ 873760 w 3318941"/>
                <a:gd name="csY1" fmla="*/ 15732 h 1194292"/>
                <a:gd name="csX2" fmla="*/ 0 w 3318941"/>
                <a:gd name="csY2" fmla="*/ 1194292 h 11942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18941" h="1194292">
                  <a:moveTo>
                    <a:pt x="3318941" y="0"/>
                  </a:moveTo>
                  <a:lnTo>
                    <a:pt x="873760" y="15732"/>
                  </a:lnTo>
                  <a:lnTo>
                    <a:pt x="0" y="1194292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2" name="Freihandform: Form 71">
            <a:extLst>
              <a:ext uri="{FF2B5EF4-FFF2-40B4-BE49-F238E27FC236}">
                <a16:creationId xmlns:a16="http://schemas.microsoft.com/office/drawing/2014/main" id="{9A2E6210-1B05-1BF0-0769-A31C407F8697}"/>
              </a:ext>
            </a:extLst>
          </p:cNvPr>
          <p:cNvSpPr/>
          <p:nvPr/>
        </p:nvSpPr>
        <p:spPr>
          <a:xfrm>
            <a:off x="6791006" y="2532006"/>
            <a:ext cx="1682762" cy="1247229"/>
          </a:xfrm>
          <a:custGeom>
            <a:avLst/>
            <a:gdLst>
              <a:gd name="csX0" fmla="*/ 1971040 w 1971040"/>
              <a:gd name="csY0" fmla="*/ 0 h 1178560"/>
              <a:gd name="csX1" fmla="*/ 873760 w 1971040"/>
              <a:gd name="csY1" fmla="*/ 0 h 1178560"/>
              <a:gd name="csX2" fmla="*/ 0 w 1971040"/>
              <a:gd name="csY2" fmla="*/ 1178560 h 1178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71040" h="1178560">
                <a:moveTo>
                  <a:pt x="1971040" y="0"/>
                </a:moveTo>
                <a:lnTo>
                  <a:pt x="873760" y="0"/>
                </a:lnTo>
                <a:lnTo>
                  <a:pt x="0" y="1178560"/>
                </a:ln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43D76BF0-A94A-85FC-723F-90F2824A507E}"/>
              </a:ext>
            </a:extLst>
          </p:cNvPr>
          <p:cNvGrpSpPr/>
          <p:nvPr/>
        </p:nvGrpSpPr>
        <p:grpSpPr>
          <a:xfrm>
            <a:off x="7120611" y="3054096"/>
            <a:ext cx="1601423" cy="205154"/>
            <a:chOff x="4773778" y="3409626"/>
            <a:chExt cx="2106450" cy="269851"/>
          </a:xfrm>
        </p:grpSpPr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B06A4575-29B6-68FB-62C2-79D684240B0F}"/>
                </a:ext>
              </a:extLst>
            </p:cNvPr>
            <p:cNvSpPr/>
            <p:nvPr/>
          </p:nvSpPr>
          <p:spPr>
            <a:xfrm>
              <a:off x="4775199" y="3409626"/>
              <a:ext cx="2105029" cy="252779"/>
            </a:xfrm>
            <a:custGeom>
              <a:avLst/>
              <a:gdLst>
                <a:gd name="csX0" fmla="*/ 1971040 w 1971040"/>
                <a:gd name="csY0" fmla="*/ 0 h 1178560"/>
                <a:gd name="csX1" fmla="*/ 873760 w 1971040"/>
                <a:gd name="csY1" fmla="*/ 0 h 1178560"/>
                <a:gd name="csX2" fmla="*/ 0 w 1971040"/>
                <a:gd name="csY2" fmla="*/ 1178560 h 1178560"/>
                <a:gd name="csX0" fmla="*/ 1971040 w 1971040"/>
                <a:gd name="csY0" fmla="*/ 0 h 1178560"/>
                <a:gd name="csX1" fmla="*/ 709655 w 1971040"/>
                <a:gd name="csY1" fmla="*/ 14195 h 1178560"/>
                <a:gd name="csX2" fmla="*/ 0 w 1971040"/>
                <a:gd name="csY2" fmla="*/ 1178560 h 11785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971040" h="1178560">
                  <a:moveTo>
                    <a:pt x="1971040" y="0"/>
                  </a:moveTo>
                  <a:lnTo>
                    <a:pt x="709655" y="14195"/>
                  </a:lnTo>
                  <a:cubicBezTo>
                    <a:pt x="418402" y="407048"/>
                    <a:pt x="291253" y="785707"/>
                    <a:pt x="0" y="1178560"/>
                  </a:cubicBez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1EFF2290-C423-D871-5F14-A6BFEA091D0D}"/>
                </a:ext>
              </a:extLst>
            </p:cNvPr>
            <p:cNvSpPr/>
            <p:nvPr/>
          </p:nvSpPr>
          <p:spPr>
            <a:xfrm>
              <a:off x="4773778" y="3633758"/>
              <a:ext cx="71424" cy="45719"/>
            </a:xfrm>
            <a:prstGeom prst="ellipse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4" name="Ellipse 73">
            <a:extLst>
              <a:ext uri="{FF2B5EF4-FFF2-40B4-BE49-F238E27FC236}">
                <a16:creationId xmlns:a16="http://schemas.microsoft.com/office/drawing/2014/main" id="{E5A32E4F-1803-9FDF-0551-E5EDB024A742}"/>
              </a:ext>
            </a:extLst>
          </p:cNvPr>
          <p:cNvSpPr/>
          <p:nvPr/>
        </p:nvSpPr>
        <p:spPr>
          <a:xfrm>
            <a:off x="6754104" y="3779936"/>
            <a:ext cx="54300" cy="34758"/>
          </a:xfrm>
          <a:prstGeom prst="ellipse">
            <a:avLst/>
          </a:prstGeom>
          <a:solidFill>
            <a:sysClr val="windowText" lastClr="0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5" name="Freihandform: Form 74">
            <a:extLst>
              <a:ext uri="{FF2B5EF4-FFF2-40B4-BE49-F238E27FC236}">
                <a16:creationId xmlns:a16="http://schemas.microsoft.com/office/drawing/2014/main" id="{CE6864FB-5D24-067E-827C-CC35C273FB86}"/>
              </a:ext>
            </a:extLst>
          </p:cNvPr>
          <p:cNvSpPr/>
          <p:nvPr/>
        </p:nvSpPr>
        <p:spPr>
          <a:xfrm>
            <a:off x="6520663" y="2514187"/>
            <a:ext cx="909416" cy="955118"/>
          </a:xfrm>
          <a:custGeom>
            <a:avLst/>
            <a:gdLst>
              <a:gd name="csX0" fmla="*/ 1971040 w 1971040"/>
              <a:gd name="csY0" fmla="*/ 0 h 1178560"/>
              <a:gd name="csX1" fmla="*/ 873760 w 1971040"/>
              <a:gd name="csY1" fmla="*/ 0 h 1178560"/>
              <a:gd name="csX2" fmla="*/ 0 w 1971040"/>
              <a:gd name="csY2" fmla="*/ 1178560 h 1178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71040" h="1178560">
                <a:moveTo>
                  <a:pt x="1971040" y="0"/>
                </a:moveTo>
                <a:lnTo>
                  <a:pt x="873760" y="0"/>
                </a:lnTo>
                <a:lnTo>
                  <a:pt x="0" y="1178560"/>
                </a:ln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E70E38B1-517A-1394-93FF-56FF0943DFFB}"/>
              </a:ext>
            </a:extLst>
          </p:cNvPr>
          <p:cNvSpPr txBox="1"/>
          <p:nvPr/>
        </p:nvSpPr>
        <p:spPr bwMode="auto">
          <a:xfrm>
            <a:off x="1446724" y="414639"/>
            <a:ext cx="2748891" cy="24699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120000"/>
              <a:buFontTx/>
              <a:buNone/>
              <a:tabLst/>
              <a:defRPr kumimoji="0" sz="2954" b="0" i="0" u="none" strike="noStrike" cap="none" spc="0" normalizeH="0" baseline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defRPr>
            </a:lvl1pPr>
          </a:lstStyle>
          <a:p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Kosten und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Nutzen der 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  <a:t>Biogas-</a:t>
            </a:r>
            <a:br>
              <a:rPr lang="de-DE" sz="3600" dirty="0">
                <a:solidFill>
                  <a:srgbClr val="3F738D"/>
                </a:solidFill>
                <a:latin typeface="Barlow Condensed" panose="00000506000000000000" pitchFamily="2" charset="0"/>
              </a:rPr>
            </a:br>
            <a:r>
              <a:rPr lang="de-DE" sz="3600" dirty="0" err="1">
                <a:solidFill>
                  <a:srgbClr val="3F738D"/>
                </a:solidFill>
                <a:latin typeface="Barlow Condensed" panose="00000506000000000000" pitchFamily="2" charset="0"/>
              </a:rPr>
              <a:t>förderung</a:t>
            </a:r>
            <a:endParaRPr lang="de-DE" sz="3600" dirty="0">
              <a:solidFill>
                <a:srgbClr val="3F738D"/>
              </a:solidFill>
              <a:latin typeface="Barlow Condensed" panose="00000506000000000000" pitchFamily="2" charset="0"/>
            </a:endParaRP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CDD856C9-935B-20A2-921D-C1CAE3129CAE}"/>
              </a:ext>
            </a:extLst>
          </p:cNvPr>
          <p:cNvSpPr txBox="1"/>
          <p:nvPr/>
        </p:nvSpPr>
        <p:spPr>
          <a:xfrm>
            <a:off x="335360" y="33085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Barlow Condensed" panose="00000506000000000000" pitchFamily="2" charset="0"/>
              </a:rPr>
              <a:t>Den Kosten von 5,3 Mrd € </a:t>
            </a:r>
            <a:r>
              <a:rPr lang="en-US" dirty="0" err="1">
                <a:latin typeface="Barlow Condensed" panose="00000506000000000000" pitchFamily="2" charset="0"/>
              </a:rPr>
              <a:t>stehen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  <a:r>
              <a:rPr lang="en-US" dirty="0" err="1">
                <a:latin typeface="Barlow Condensed" panose="00000506000000000000" pitchFamily="2" charset="0"/>
              </a:rPr>
              <a:t>nach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  <a:br>
              <a:rPr lang="en-US" dirty="0">
                <a:latin typeface="Barlow Condensed" panose="00000506000000000000" pitchFamily="2" charset="0"/>
              </a:rPr>
            </a:br>
            <a:r>
              <a:rPr lang="en-US" dirty="0">
                <a:latin typeface="Barlow Condensed" panose="00000506000000000000" pitchFamily="2" charset="0"/>
              </a:rPr>
              <a:t>2030  </a:t>
            </a:r>
            <a:r>
              <a:rPr lang="en-US" dirty="0" err="1">
                <a:latin typeface="Barlow Condensed" panose="00000506000000000000" pitchFamily="2" charset="0"/>
              </a:rPr>
              <a:t>ein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  <a:r>
              <a:rPr lang="en-US" dirty="0" err="1">
                <a:latin typeface="Barlow Condensed" panose="00000506000000000000" pitchFamily="2" charset="0"/>
              </a:rPr>
              <a:t>Nutzen</a:t>
            </a:r>
            <a:r>
              <a:rPr lang="en-US" dirty="0">
                <a:latin typeface="Barlow Condensed" panose="00000506000000000000" pitchFamily="2" charset="0"/>
              </a:rPr>
              <a:t> von 7,8 Mrd Euro </a:t>
            </a:r>
            <a:br>
              <a:rPr lang="en-US" dirty="0">
                <a:latin typeface="Barlow Condensed" panose="00000506000000000000" pitchFamily="2" charset="0"/>
              </a:rPr>
            </a:br>
            <a:r>
              <a:rPr lang="en-US" dirty="0" err="1">
                <a:latin typeface="Barlow Condensed" panose="00000506000000000000" pitchFamily="2" charset="0"/>
              </a:rPr>
              <a:t>entgegen</a:t>
            </a:r>
            <a:endParaRPr lang="en-US" dirty="0">
              <a:latin typeface="Barlow Condensed" panose="00000506000000000000" pitchFamily="2" charset="0"/>
            </a:endParaRP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F3E651EB-9792-2AEB-7BB4-070F6680B686}"/>
              </a:ext>
            </a:extLst>
          </p:cNvPr>
          <p:cNvSpPr txBox="1"/>
          <p:nvPr/>
        </p:nvSpPr>
        <p:spPr>
          <a:xfrm>
            <a:off x="335360" y="426551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Barlow Condensed" panose="00000506000000000000" pitchFamily="2" charset="0"/>
              </a:rPr>
              <a:t>Bei </a:t>
            </a:r>
            <a:r>
              <a:rPr lang="en-US" dirty="0" err="1">
                <a:latin typeface="Barlow Condensed" panose="00000506000000000000" pitchFamily="2" charset="0"/>
              </a:rPr>
              <a:t>steigenden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  <a:r>
              <a:rPr lang="en-US" dirty="0" err="1">
                <a:latin typeface="Barlow Condensed" panose="00000506000000000000" pitchFamily="2" charset="0"/>
              </a:rPr>
              <a:t>Gaspreisen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  <a:br>
              <a:rPr lang="en-US" dirty="0">
                <a:latin typeface="Barlow Condensed" panose="00000506000000000000" pitchFamily="2" charset="0"/>
              </a:rPr>
            </a:br>
            <a:r>
              <a:rPr lang="en-US" dirty="0" err="1">
                <a:latin typeface="Barlow Condensed" panose="00000506000000000000" pitchFamily="2" charset="0"/>
              </a:rPr>
              <a:t>vervielfacht</a:t>
            </a:r>
            <a:r>
              <a:rPr lang="en-US" dirty="0">
                <a:latin typeface="Barlow Condensed" panose="00000506000000000000" pitchFamily="2" charset="0"/>
              </a:rPr>
              <a:t> der </a:t>
            </a:r>
            <a:br>
              <a:rPr lang="en-US" dirty="0">
                <a:latin typeface="Barlow Condensed" panose="00000506000000000000" pitchFamily="2" charset="0"/>
              </a:rPr>
            </a:br>
            <a:r>
              <a:rPr lang="en-US" b="1" dirty="0">
                <a:latin typeface="Barlow Condensed" panose="00000506000000000000" pitchFamily="2" charset="0"/>
              </a:rPr>
              <a:t>Merit-Order-</a:t>
            </a:r>
            <a:r>
              <a:rPr lang="en-US" b="1" dirty="0" err="1">
                <a:latin typeface="Barlow Condensed" panose="00000506000000000000" pitchFamily="2" charset="0"/>
              </a:rPr>
              <a:t>Effekt</a:t>
            </a:r>
            <a:r>
              <a:rPr lang="en-US" dirty="0">
                <a:latin typeface="Barlow Condensed" panose="00000506000000000000" pitchFamily="2" charset="0"/>
              </a:rPr>
              <a:t> den</a:t>
            </a:r>
            <a:br>
              <a:rPr lang="en-US" dirty="0">
                <a:latin typeface="Barlow Condensed" panose="00000506000000000000" pitchFamily="2" charset="0"/>
              </a:rPr>
            </a:br>
            <a:r>
              <a:rPr lang="en-US" dirty="0" err="1">
                <a:latin typeface="Barlow Condensed" panose="00000506000000000000" pitchFamily="2" charset="0"/>
              </a:rPr>
              <a:t>Nutzen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  <a:r>
              <a:rPr lang="en-US" dirty="0" err="1">
                <a:latin typeface="Barlow Condensed" panose="00000506000000000000" pitchFamily="2" charset="0"/>
              </a:rPr>
              <a:t>noch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  <a:r>
              <a:rPr lang="en-US" dirty="0" err="1">
                <a:latin typeface="Barlow Condensed" panose="00000506000000000000" pitchFamily="2" charset="0"/>
              </a:rPr>
              <a:t>wesentlich</a:t>
            </a:r>
            <a:r>
              <a:rPr lang="en-US" dirty="0">
                <a:latin typeface="Barlow Condensed" panose="00000506000000000000" pitchFamily="2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B0CB84-E9FC-030E-9D37-AD0DD66C909B}"/>
              </a:ext>
            </a:extLst>
          </p:cNvPr>
          <p:cNvSpPr txBox="1"/>
          <p:nvPr/>
        </p:nvSpPr>
        <p:spPr>
          <a:xfrm>
            <a:off x="8625270" y="4288483"/>
            <a:ext cx="3353967" cy="2397869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buClr>
                <a:srgbClr val="3F738D"/>
              </a:buClr>
              <a:buSzPct val="120000"/>
            </a:pP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mit Biogas gibt’s </a:t>
            </a:r>
            <a:b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</a:b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eine resiliente und </a:t>
            </a:r>
            <a:b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</a:b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klimafreundliche  </a:t>
            </a:r>
            <a:b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</a:b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Kraftwerksreserve </a:t>
            </a:r>
            <a:b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</a:br>
            <a:r>
              <a:rPr lang="de-DE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gratis</a:t>
            </a: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…</a:t>
            </a:r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B6BF56C9-88A9-EDE9-0805-0263B94C92A7}"/>
              </a:ext>
            </a:extLst>
          </p:cNvPr>
          <p:cNvSpPr/>
          <p:nvPr/>
        </p:nvSpPr>
        <p:spPr>
          <a:xfrm>
            <a:off x="0" y="2489117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prstClr val="white"/>
                </a:solidFill>
                <a:latin typeface="Barlow Condensed" panose="00000506000000000000" pitchFamily="2" charset="0"/>
              </a:rPr>
              <a:t>Der Nutzen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601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BEC6-7D76-682A-2C87-F08C06B36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B1936A-EDFC-C72D-E983-C3DCA6A2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13509" r="6956" b="30276"/>
          <a:stretch/>
        </p:blipFill>
        <p:spPr bwMode="auto">
          <a:xfrm>
            <a:off x="-536759" y="-214952"/>
            <a:ext cx="12728759" cy="70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3212AFF-195C-4AF7-67DA-298E0203E130}"/>
              </a:ext>
            </a:extLst>
          </p:cNvPr>
          <p:cNvSpPr/>
          <p:nvPr/>
        </p:nvSpPr>
        <p:spPr>
          <a:xfrm>
            <a:off x="11979647" y="6411806"/>
            <a:ext cx="72008" cy="7200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B160E67-C70C-C3E3-0826-26AE7DB42452}"/>
              </a:ext>
            </a:extLst>
          </p:cNvPr>
          <p:cNvGrpSpPr/>
          <p:nvPr/>
        </p:nvGrpSpPr>
        <p:grpSpPr>
          <a:xfrm>
            <a:off x="2517904" y="5005908"/>
            <a:ext cx="9692318" cy="1031712"/>
            <a:chOff x="2812394" y="5005908"/>
            <a:chExt cx="9692318" cy="103171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FC6CC16-9571-5E1A-0B77-DB3FDEEA8F89}"/>
                </a:ext>
              </a:extLst>
            </p:cNvPr>
            <p:cNvSpPr/>
            <p:nvPr/>
          </p:nvSpPr>
          <p:spPr>
            <a:xfrm>
              <a:off x="3672925" y="5005908"/>
              <a:ext cx="8831787" cy="1031712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Versorgungssicherheit und Resilienz müssen bei der Transformation des Energiesystems viel konsequenter mitgedacht werden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C687551-B5CF-5E59-4E02-96FEC219A9F5}"/>
                </a:ext>
              </a:extLst>
            </p:cNvPr>
            <p:cNvSpPr/>
            <p:nvPr/>
          </p:nvSpPr>
          <p:spPr>
            <a:xfrm>
              <a:off x="2812394" y="5034769"/>
              <a:ext cx="1152128" cy="727456"/>
            </a:xfrm>
            <a:prstGeom prst="ellipse">
              <a:avLst/>
            </a:prstGeom>
            <a:solidFill>
              <a:srgbClr val="35540F"/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4.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DEAE0197-8501-01EB-2FFC-94FEB72FFC74}"/>
              </a:ext>
            </a:extLst>
          </p:cNvPr>
          <p:cNvSpPr txBox="1"/>
          <p:nvPr/>
        </p:nvSpPr>
        <p:spPr>
          <a:xfrm>
            <a:off x="491797" y="57426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SemiBold" panose="00000706000000000000" pitchFamily="2" charset="0"/>
              </a:rPr>
              <a:t>Fazit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6D805C9-0566-3407-F3AD-5847C6B64527}"/>
              </a:ext>
            </a:extLst>
          </p:cNvPr>
          <p:cNvGrpSpPr/>
          <p:nvPr/>
        </p:nvGrpSpPr>
        <p:grpSpPr>
          <a:xfrm>
            <a:off x="2495600" y="1038390"/>
            <a:ext cx="9714622" cy="3178379"/>
            <a:chOff x="2790090" y="1038390"/>
            <a:chExt cx="9714622" cy="3178379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C4C8200-682A-7980-E7F1-0DFA70024E4D}"/>
                </a:ext>
              </a:extLst>
            </p:cNvPr>
            <p:cNvSpPr/>
            <p:nvPr/>
          </p:nvSpPr>
          <p:spPr>
            <a:xfrm>
              <a:off x="3689821" y="1038390"/>
              <a:ext cx="8813325" cy="948013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Zur Besicherung von Wind und Sonne braucht Deutschland erhebliche Reserveleistungen – und das schon sehr bald  </a:t>
              </a: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A9BBC2C-D26D-D64D-3996-2DD2DFAAD34B}"/>
                </a:ext>
              </a:extLst>
            </p:cNvPr>
            <p:cNvSpPr/>
            <p:nvPr/>
          </p:nvSpPr>
          <p:spPr>
            <a:xfrm>
              <a:off x="2790090" y="1120781"/>
              <a:ext cx="1152128" cy="727456"/>
            </a:xfrm>
            <a:prstGeom prst="ellipse">
              <a:avLst/>
            </a:prstGeom>
            <a:solidFill>
              <a:srgbClr val="35540F">
                <a:alpha val="92000"/>
              </a:srgb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1.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63C02B5-3D3D-F78B-0AD4-4CF395CB9BE5}"/>
                </a:ext>
              </a:extLst>
            </p:cNvPr>
            <p:cNvSpPr/>
            <p:nvPr/>
          </p:nvSpPr>
          <p:spPr>
            <a:xfrm>
              <a:off x="3691386" y="3214048"/>
              <a:ext cx="8813326" cy="1002721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Der Beitrag von Biogasanlagen zur Reservekapazität und Versorgungssicherheit ist noch viel zu wenig genutzt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919E43D-45B0-D8C0-B916-D7A5B70B037B}"/>
                </a:ext>
              </a:extLst>
            </p:cNvPr>
            <p:cNvSpPr/>
            <p:nvPr/>
          </p:nvSpPr>
          <p:spPr>
            <a:xfrm>
              <a:off x="2818727" y="3275829"/>
              <a:ext cx="1152128" cy="727456"/>
            </a:xfrm>
            <a:prstGeom prst="ellipse">
              <a:avLst/>
            </a:prstGeom>
            <a:solidFill>
              <a:srgbClr val="35540F">
                <a:alpha val="92000"/>
              </a:srgb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3.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1C9F594-32D7-B1C5-A31E-C0F525F5567E}"/>
                </a:ext>
              </a:extLst>
            </p:cNvPr>
            <p:cNvSpPr/>
            <p:nvPr/>
          </p:nvSpPr>
          <p:spPr>
            <a:xfrm>
              <a:off x="3691387" y="2191842"/>
              <a:ext cx="8813325" cy="879902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2800" dirty="0">
                  <a:solidFill>
                    <a:prstClr val="black"/>
                  </a:solidFill>
                  <a:latin typeface="Barlow Condensed" panose="00000506000000000000" pitchFamily="2" charset="0"/>
                  <a:ea typeface="Segoe UI Symbol" panose="020B0502040204020203" pitchFamily="34" charset="0"/>
                </a:rPr>
                <a:t>Die EU möchte von fossilen Gasen unabhängig werden, um die Versorgungssicherheit zu verbessern – warum nicht auch Berlin?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B4248F6-D01A-27C7-7BF3-2FD37029C0F7}"/>
                </a:ext>
              </a:extLst>
            </p:cNvPr>
            <p:cNvSpPr/>
            <p:nvPr/>
          </p:nvSpPr>
          <p:spPr>
            <a:xfrm>
              <a:off x="2790090" y="2211197"/>
              <a:ext cx="1152128" cy="727456"/>
            </a:xfrm>
            <a:prstGeom prst="ellipse">
              <a:avLst/>
            </a:prstGeom>
            <a:solidFill>
              <a:srgbClr val="35540F">
                <a:alpha val="92000"/>
              </a:srgbClr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  <a:buSzPct val="120000"/>
                <a:tabLst>
                  <a:tab pos="0" algn="l"/>
                </a:tabLst>
              </a:pPr>
              <a:r>
                <a:rPr lang="de-DE" sz="4000" dirty="0">
                  <a:solidFill>
                    <a:schemeClr val="bg1"/>
                  </a:solidFill>
                  <a:latin typeface="Barlow Condensed ExtraBold" panose="00000906000000000000" pitchFamily="2" charset="0"/>
                  <a:ea typeface="Segoe UI Symbol" panose="020B0502040204020203" pitchFamily="34" charset="0"/>
                </a:rPr>
                <a:t> 2.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146E804C-7342-A447-1700-BA7FB3E00C19}"/>
              </a:ext>
            </a:extLst>
          </p:cNvPr>
          <p:cNvSpPr txBox="1"/>
          <p:nvPr/>
        </p:nvSpPr>
        <p:spPr>
          <a:xfrm>
            <a:off x="10626046" y="421676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defPPr>
              <a:defRPr lang="de-DE"/>
            </a:defPPr>
            <a:lvl1pPr>
              <a:buClr>
                <a:srgbClr val="3F738D"/>
              </a:buClr>
              <a:buSzPct val="120000"/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SemiBold" panose="00000706000000000000" pitchFamily="2" charset="0"/>
              </a:defRPr>
            </a:lvl1pPr>
          </a:lstStyle>
          <a:p>
            <a:r>
              <a:rPr lang="de-DE" sz="4400" dirty="0"/>
              <a:t>und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64D897-4B3B-6182-912A-66F39E8B50A5}"/>
              </a:ext>
            </a:extLst>
          </p:cNvPr>
          <p:cNvSpPr txBox="1"/>
          <p:nvPr/>
        </p:nvSpPr>
        <p:spPr>
          <a:xfrm>
            <a:off x="169939" y="196450"/>
            <a:ext cx="2170239" cy="6744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600"/>
              </a:spcAft>
              <a:buClr>
                <a:srgbClr val="3F738D"/>
              </a:buClr>
              <a:buSzPct val="120000"/>
            </a:pPr>
            <a:r>
              <a:rPr lang="de-DE" sz="2000" dirty="0">
                <a:latin typeface="Barlow Condensed" panose="00000506000000000000" pitchFamily="2" charset="0"/>
              </a:rPr>
              <a:t>Download der </a:t>
            </a:r>
            <a:br>
              <a:rPr lang="de-DE" sz="2000" dirty="0">
                <a:latin typeface="Barlow Condensed" panose="00000506000000000000" pitchFamily="2" charset="0"/>
              </a:rPr>
            </a:br>
            <a:r>
              <a:rPr lang="de-DE" sz="2000" dirty="0">
                <a:latin typeface="Barlow Condensed" panose="00000506000000000000" pitchFamily="2" charset="0"/>
              </a:rPr>
              <a:t>FAU-Biogasstudie 2026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241E930-471E-C24B-61E1-E3C8EBB86FA0}"/>
              </a:ext>
            </a:extLst>
          </p:cNvPr>
          <p:cNvSpPr/>
          <p:nvPr/>
        </p:nvSpPr>
        <p:spPr>
          <a:xfrm>
            <a:off x="12272931" y="6585062"/>
            <a:ext cx="72008" cy="7200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FA495DE-C6CE-CB15-D7A4-0D1D97339FC6}"/>
              </a:ext>
            </a:extLst>
          </p:cNvPr>
          <p:cNvSpPr/>
          <p:nvPr/>
        </p:nvSpPr>
        <p:spPr>
          <a:xfrm>
            <a:off x="12284447" y="6716606"/>
            <a:ext cx="72008" cy="7200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7C30C3-3E04-4F0A-DFC6-E87997DD0F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890" t="-5661" r="-5661" b="-6890"/>
          <a:stretch>
            <a:fillRect/>
          </a:stretch>
        </p:blipFill>
        <p:spPr>
          <a:xfrm>
            <a:off x="181345" y="972151"/>
            <a:ext cx="2170239" cy="22418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26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FDF60-B0C9-E8AC-D6F2-4781D9113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3F7ED6-1B37-F81B-6D3E-B7621828CB9E}"/>
              </a:ext>
            </a:extLst>
          </p:cNvPr>
          <p:cNvGrpSpPr/>
          <p:nvPr/>
        </p:nvGrpSpPr>
        <p:grpSpPr>
          <a:xfrm>
            <a:off x="1239961" y="2380858"/>
            <a:ext cx="2774285" cy="3453015"/>
            <a:chOff x="119336" y="2138977"/>
            <a:chExt cx="3414504" cy="4249865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C6E5B62F-B724-BE90-4D28-89AA0823F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384" y="2138977"/>
              <a:ext cx="2982456" cy="424986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3556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ContrastingRightFacing">
                <a:rot lat="440547" lon="21080366" rev="180000"/>
              </a:camera>
              <a:lightRig rig="threePt" dir="t"/>
            </a:scene3d>
          </p:spPr>
        </p:pic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3DC8DCFE-1360-5B42-02F4-B3DDB5D15E93}"/>
                </a:ext>
              </a:extLst>
            </p:cNvPr>
            <p:cNvGrpSpPr/>
            <p:nvPr/>
          </p:nvGrpSpPr>
          <p:grpSpPr>
            <a:xfrm>
              <a:off x="119336" y="4365104"/>
              <a:ext cx="1644546" cy="1898126"/>
              <a:chOff x="295290" y="4339186"/>
              <a:chExt cx="1644546" cy="1898126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1646648-EE18-B0C7-8F08-7EFE0362AC3F}"/>
                  </a:ext>
                </a:extLst>
              </p:cNvPr>
              <p:cNvSpPr/>
              <p:nvPr/>
            </p:nvSpPr>
            <p:spPr>
              <a:xfrm>
                <a:off x="295290" y="4339186"/>
                <a:ext cx="1644545" cy="1898126"/>
              </a:xfrm>
              <a:prstGeom prst="rect">
                <a:avLst/>
              </a:prstGeom>
              <a:solidFill>
                <a:schemeClr val="bg1"/>
              </a:solidFill>
              <a:ln w="63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2DD60213-11D6-332C-2207-D2C5ACCB5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325" y="4673422"/>
                <a:ext cx="1604474" cy="1559489"/>
              </a:xfrm>
              <a:prstGeom prst="rect">
                <a:avLst/>
              </a:prstGeom>
            </p:spPr>
          </p:pic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95C504B-99A6-F88B-EB52-4D56BD5A4A0E}"/>
                  </a:ext>
                </a:extLst>
              </p:cNvPr>
              <p:cNvSpPr txBox="1"/>
              <p:nvPr/>
            </p:nvSpPr>
            <p:spPr>
              <a:xfrm>
                <a:off x="295292" y="4339186"/>
                <a:ext cx="1644544" cy="42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13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https://www.bundeswirtschaftsministerium.de/</a:t>
                </a:r>
              </a:p>
            </p:txBody>
          </p:sp>
        </p:grp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CA1E6780-7A15-86C6-EF97-3C77D967C019}"/>
              </a:ext>
            </a:extLst>
          </p:cNvPr>
          <p:cNvSpPr txBox="1"/>
          <p:nvPr/>
        </p:nvSpPr>
        <p:spPr>
          <a:xfrm>
            <a:off x="4574830" y="3232089"/>
            <a:ext cx="6854087" cy="200455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4295" tIns="37148" rIns="74295" bIns="37148" rtlCol="0">
            <a:noAutofit/>
          </a:bodyPr>
          <a:lstStyle>
            <a:defPPr>
              <a:defRPr lang="de-DE"/>
            </a:defPPr>
            <a:lvl1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  <a:defRPr>
                <a:latin typeface="Barlow Condensed" panose="00000506000000000000" pitchFamily="2" charset="0"/>
              </a:defRPr>
            </a:lvl1pPr>
          </a:lstStyle>
          <a:p>
            <a:pPr marL="0" indent="0" algn="ctr">
              <a:buNone/>
            </a:pPr>
            <a:r>
              <a:rPr lang="de-DE" sz="2000" dirty="0">
                <a:latin typeface="Cambria" panose="02040503050406030204" pitchFamily="18" charset="0"/>
                <a:ea typeface="Cambria" panose="02040503050406030204" pitchFamily="18" charset="0"/>
              </a:rPr>
              <a:t>„… kommt die Bundesnetzagentur zu dem Ergebnis, dass die </a:t>
            </a:r>
            <a:r>
              <a:rPr lang="de-DE" sz="2000" b="1" dirty="0">
                <a:latin typeface="Cambria" panose="02040503050406030204" pitchFamily="18" charset="0"/>
                <a:ea typeface="Cambria" panose="02040503050406030204" pitchFamily="18" charset="0"/>
              </a:rPr>
              <a:t>Versorgungssicherheit</a:t>
            </a:r>
            <a:r>
              <a:rPr lang="de-DE" sz="2000" dirty="0">
                <a:latin typeface="Cambria" panose="02040503050406030204" pitchFamily="18" charset="0"/>
                <a:ea typeface="Cambria" panose="02040503050406030204" pitchFamily="18" charset="0"/>
              </a:rPr>
              <a:t> mit Elektrizität in Deutschland in den gewählten Szenarien gewährleistet werden kann, </a:t>
            </a:r>
            <a:r>
              <a:rPr lang="de-DE" sz="2000" b="1" dirty="0">
                <a:latin typeface="Cambria" panose="02040503050406030204" pitchFamily="18" charset="0"/>
                <a:ea typeface="Cambria" panose="02040503050406030204" pitchFamily="18" charset="0"/>
              </a:rPr>
              <a:t>wenn zusätzliche steuerbare Kapazitäten von bis zu 22,4 GW </a:t>
            </a:r>
            <a:r>
              <a:rPr lang="de-DE" sz="2000" dirty="0">
                <a:latin typeface="Cambria" panose="02040503050406030204" pitchFamily="18" charset="0"/>
                <a:ea typeface="Cambria" panose="02040503050406030204" pitchFamily="18" charset="0"/>
              </a:rPr>
              <a:t>(Zielszenario) </a:t>
            </a:r>
            <a:r>
              <a:rPr lang="de-DE" sz="2000" b="1" dirty="0">
                <a:latin typeface="Cambria" panose="02040503050406030204" pitchFamily="18" charset="0"/>
                <a:ea typeface="Cambria" panose="02040503050406030204" pitchFamily="18" charset="0"/>
              </a:rPr>
              <a:t>bzw. bis zu 35,5 GW </a:t>
            </a:r>
            <a:r>
              <a:rPr lang="de-DE" sz="2000" dirty="0">
                <a:latin typeface="Cambria" panose="02040503050406030204" pitchFamily="18" charset="0"/>
                <a:ea typeface="Cambria" panose="02040503050406030204" pitchFamily="18" charset="0"/>
              </a:rPr>
              <a:t>(Szenario "Verzögerte Energiewende") bis zum Jahr 2035 errichtet werden.“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1610A6-18CB-C573-C995-6198A5F1B2F4}"/>
              </a:ext>
            </a:extLst>
          </p:cNvPr>
          <p:cNvSpPr txBox="1"/>
          <p:nvPr/>
        </p:nvSpPr>
        <p:spPr>
          <a:xfrm rot="228476">
            <a:off x="7043643" y="5288187"/>
            <a:ext cx="4675574" cy="5265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74295" tIns="37148" rIns="74295" bIns="37148" rtlCol="0">
            <a:noAutofit/>
          </a:bodyPr>
          <a:lstStyle/>
          <a:p>
            <a:pPr algn="ctr">
              <a:buClr>
                <a:srgbClr val="3F738D"/>
              </a:buClr>
              <a:buSzPct val="120000"/>
            </a:pPr>
            <a:r>
              <a:rPr lang="en-US" sz="2925" dirty="0">
                <a:latin typeface="Barlow Condensed" panose="00000506000000000000" pitchFamily="2" charset="0"/>
              </a:rPr>
              <a:t>35,5 </a:t>
            </a:r>
            <a:r>
              <a:rPr lang="en-US" sz="1463" dirty="0">
                <a:latin typeface="Barlow Condensed" panose="00000506000000000000" pitchFamily="2" charset="0"/>
              </a:rPr>
              <a:t>GW</a:t>
            </a:r>
            <a:r>
              <a:rPr lang="en-US" sz="2925" dirty="0">
                <a:latin typeface="Barlow Condensed" panose="00000506000000000000" pitchFamily="2" charset="0"/>
              </a:rPr>
              <a:t> / 500 </a:t>
            </a:r>
            <a:r>
              <a:rPr lang="en-US" sz="1463" dirty="0">
                <a:latin typeface="Barlow Condensed" panose="00000506000000000000" pitchFamily="2" charset="0"/>
              </a:rPr>
              <a:t>MW/</a:t>
            </a:r>
            <a:r>
              <a:rPr lang="en-US" sz="1463" dirty="0" err="1">
                <a:latin typeface="Barlow Condensed" panose="00000506000000000000" pitchFamily="2" charset="0"/>
              </a:rPr>
              <a:t>Gaskraftwerk</a:t>
            </a:r>
            <a:r>
              <a:rPr lang="en-US" sz="1463" dirty="0">
                <a:latin typeface="Barlow Condensed" panose="00000506000000000000" pitchFamily="2" charset="0"/>
              </a:rPr>
              <a:t>   </a:t>
            </a:r>
            <a:r>
              <a:rPr lang="en-US" sz="2925" dirty="0">
                <a:latin typeface="Barlow Condensed" panose="00000506000000000000" pitchFamily="2" charset="0"/>
              </a:rPr>
              <a:t>= 71</a:t>
            </a:r>
            <a:r>
              <a:rPr lang="en-US" sz="1463" dirty="0">
                <a:latin typeface="Barlow Condensed" panose="00000506000000000000" pitchFamily="2" charset="0"/>
              </a:rPr>
              <a:t> </a:t>
            </a:r>
            <a:r>
              <a:rPr lang="en-US" sz="1463" dirty="0" err="1">
                <a:latin typeface="Barlow Condensed" panose="00000506000000000000" pitchFamily="2" charset="0"/>
              </a:rPr>
              <a:t>Gaskraftwerke</a:t>
            </a:r>
            <a:endParaRPr lang="en-US" sz="1463" dirty="0">
              <a:latin typeface="Barlow Condensed" panose="00000506000000000000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4D703B-564C-0EDD-D7B4-A19E20387F58}"/>
              </a:ext>
            </a:extLst>
          </p:cNvPr>
          <p:cNvSpPr txBox="1"/>
          <p:nvPr/>
        </p:nvSpPr>
        <p:spPr>
          <a:xfrm>
            <a:off x="1591000" y="509254"/>
            <a:ext cx="50900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3200">
                <a:solidFill>
                  <a:srgbClr val="3F73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rlow Condensed" panose="00000506000000000000" pitchFamily="2" charset="0"/>
              </a:defRPr>
            </a:lvl1pPr>
          </a:lstStyle>
          <a:p>
            <a:r>
              <a:rPr lang="en-US" sz="4400" dirty="0"/>
              <a:t>Die </a:t>
            </a:r>
            <a:r>
              <a:rPr lang="en-US" sz="4400" dirty="0" err="1"/>
              <a:t>aktuelle</a:t>
            </a:r>
            <a:r>
              <a:rPr lang="en-US" sz="4400" dirty="0"/>
              <a:t> Agenda der </a:t>
            </a:r>
            <a:r>
              <a:rPr lang="en-US" sz="4400" dirty="0" err="1"/>
              <a:t>Bundesregierung</a:t>
            </a:r>
            <a:r>
              <a:rPr lang="en-US" sz="4400" dirty="0"/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54288BF-29E1-C67F-C861-E48B76FA0A16}"/>
              </a:ext>
            </a:extLst>
          </p:cNvPr>
          <p:cNvSpPr txBox="1"/>
          <p:nvPr/>
        </p:nvSpPr>
        <p:spPr bwMode="auto">
          <a:xfrm>
            <a:off x="4365283" y="2080704"/>
            <a:ext cx="4972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i="1" dirty="0"/>
              <a:t>„… Wir brauchen </a:t>
            </a:r>
            <a:r>
              <a:rPr lang="de-DE" sz="2000" b="1" i="1" dirty="0"/>
              <a:t>flexible Gaskraftwerke</a:t>
            </a:r>
            <a:r>
              <a:rPr lang="de-DE" sz="2000" i="1" dirty="0"/>
              <a:t>, </a:t>
            </a:r>
            <a:br>
              <a:rPr lang="de-DE" sz="2000" i="1" dirty="0"/>
            </a:br>
            <a:r>
              <a:rPr lang="de-DE" sz="2000" i="1" dirty="0"/>
              <a:t>die dann Strom liefern, wenn der Wind nicht weht und die Sonne nicht scheint …“ </a:t>
            </a:r>
            <a:endParaRPr lang="en-US" sz="2000" i="1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F32A758-641D-6B9E-F4FB-3591C3247F11}"/>
              </a:ext>
            </a:extLst>
          </p:cNvPr>
          <p:cNvGrpSpPr/>
          <p:nvPr/>
        </p:nvGrpSpPr>
        <p:grpSpPr>
          <a:xfrm>
            <a:off x="7399020" y="979501"/>
            <a:ext cx="3446655" cy="1820089"/>
            <a:chOff x="6242543" y="560160"/>
            <a:chExt cx="3446655" cy="1820089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181030E-65AD-7559-26F2-FD8CF063726A}"/>
                </a:ext>
              </a:extLst>
            </p:cNvPr>
            <p:cNvSpPr txBox="1"/>
            <p:nvPr/>
          </p:nvSpPr>
          <p:spPr bwMode="auto">
            <a:xfrm>
              <a:off x="6242543" y="560160"/>
              <a:ext cx="18696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de-DE" sz="1200" dirty="0"/>
                <a:t>Bundesministerin </a:t>
              </a:r>
              <a:br>
                <a:rPr lang="de-DE" sz="1200" dirty="0"/>
              </a:br>
              <a:r>
                <a:rPr lang="de-DE" sz="1200" dirty="0"/>
                <a:t>Katharina Reiche, </a:t>
              </a:r>
              <a:br>
                <a:rPr lang="de-DE" sz="1200" dirty="0"/>
              </a:br>
              <a:r>
                <a:rPr lang="de-DE" sz="1200" dirty="0"/>
                <a:t>Ludwig-Erhard-Gipfel </a:t>
              </a:r>
              <a:br>
                <a:rPr lang="de-DE" sz="1200" dirty="0"/>
              </a:br>
              <a:r>
                <a:rPr lang="de-DE" sz="1200" dirty="0"/>
                <a:t>am Tegernsee, 5. Mai 2025</a:t>
              </a:r>
              <a:endParaRPr lang="en-US" sz="1200" dirty="0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F0BBD2B-A69C-CAE1-3E04-76278BDBD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566" r="12994"/>
            <a:stretch>
              <a:fillRect/>
            </a:stretch>
          </p:blipFill>
          <p:spPr>
            <a:xfrm>
              <a:off x="8256241" y="560160"/>
              <a:ext cx="1432957" cy="1820089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B029D963-D8B6-5130-8009-AF74BC709028}"/>
              </a:ext>
            </a:extLst>
          </p:cNvPr>
          <p:cNvSpPr txBox="1"/>
          <p:nvPr/>
        </p:nvSpPr>
        <p:spPr bwMode="auto">
          <a:xfrm>
            <a:off x="7376864" y="3016645"/>
            <a:ext cx="49728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https://www.pv-magazine.de/2025/05/09/katherina-reiche-fordert-realitaetscheck-fuer-die-energiewende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D1DCA90C-DA66-4250-AF62-A61D47157227}"/>
              </a:ext>
            </a:extLst>
          </p:cNvPr>
          <p:cNvSpPr/>
          <p:nvPr/>
        </p:nvSpPr>
        <p:spPr>
          <a:xfrm>
            <a:off x="7399020" y="4369171"/>
            <a:ext cx="1562100" cy="533599"/>
          </a:xfrm>
          <a:custGeom>
            <a:avLst/>
            <a:gdLst>
              <a:gd name="csX0" fmla="*/ 944880 w 1562100"/>
              <a:gd name="csY0" fmla="*/ 38299 h 533599"/>
              <a:gd name="csX1" fmla="*/ 944880 w 1562100"/>
              <a:gd name="csY1" fmla="*/ 38299 h 533599"/>
              <a:gd name="csX2" fmla="*/ 838200 w 1562100"/>
              <a:gd name="csY2" fmla="*/ 7819 h 533599"/>
              <a:gd name="csX3" fmla="*/ 236220 w 1562100"/>
              <a:gd name="csY3" fmla="*/ 38299 h 533599"/>
              <a:gd name="csX4" fmla="*/ 121920 w 1562100"/>
              <a:gd name="csY4" fmla="*/ 61159 h 533599"/>
              <a:gd name="csX5" fmla="*/ 76200 w 1562100"/>
              <a:gd name="csY5" fmla="*/ 91639 h 533599"/>
              <a:gd name="csX6" fmla="*/ 15240 w 1562100"/>
              <a:gd name="csY6" fmla="*/ 198319 h 533599"/>
              <a:gd name="csX7" fmla="*/ 0 w 1562100"/>
              <a:gd name="csY7" fmla="*/ 266899 h 533599"/>
              <a:gd name="csX8" fmla="*/ 53340 w 1562100"/>
              <a:gd name="csY8" fmla="*/ 381199 h 533599"/>
              <a:gd name="csX9" fmla="*/ 129540 w 1562100"/>
              <a:gd name="csY9" fmla="*/ 465019 h 533599"/>
              <a:gd name="csX10" fmla="*/ 190500 w 1562100"/>
              <a:gd name="csY10" fmla="*/ 487879 h 533599"/>
              <a:gd name="csX11" fmla="*/ 289560 w 1562100"/>
              <a:gd name="csY11" fmla="*/ 518359 h 533599"/>
              <a:gd name="csX12" fmla="*/ 403860 w 1562100"/>
              <a:gd name="csY12" fmla="*/ 525979 h 533599"/>
              <a:gd name="csX13" fmla="*/ 632460 w 1562100"/>
              <a:gd name="csY13" fmla="*/ 533599 h 533599"/>
              <a:gd name="csX14" fmla="*/ 1211580 w 1562100"/>
              <a:gd name="csY14" fmla="*/ 510739 h 533599"/>
              <a:gd name="csX15" fmla="*/ 1363980 w 1562100"/>
              <a:gd name="csY15" fmla="*/ 487879 h 533599"/>
              <a:gd name="csX16" fmla="*/ 1546860 w 1562100"/>
              <a:gd name="csY16" fmla="*/ 388819 h 533599"/>
              <a:gd name="csX17" fmla="*/ 1562100 w 1562100"/>
              <a:gd name="csY17" fmla="*/ 358339 h 533599"/>
              <a:gd name="csX18" fmla="*/ 1554480 w 1562100"/>
              <a:gd name="csY18" fmla="*/ 213559 h 533599"/>
              <a:gd name="csX19" fmla="*/ 1524000 w 1562100"/>
              <a:gd name="csY19" fmla="*/ 167839 h 533599"/>
              <a:gd name="csX20" fmla="*/ 1493520 w 1562100"/>
              <a:gd name="csY20" fmla="*/ 137359 h 533599"/>
              <a:gd name="csX21" fmla="*/ 1242060 w 1562100"/>
              <a:gd name="csY21" fmla="*/ 84019 h 533599"/>
              <a:gd name="csX22" fmla="*/ 1120140 w 1562100"/>
              <a:gd name="csY22" fmla="*/ 53539 h 533599"/>
              <a:gd name="csX23" fmla="*/ 731520 w 1562100"/>
              <a:gd name="csY23" fmla="*/ 76399 h 533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1562100" h="533599">
                <a:moveTo>
                  <a:pt x="944880" y="38299"/>
                </a:moveTo>
                <a:lnTo>
                  <a:pt x="944880" y="38299"/>
                </a:lnTo>
                <a:cubicBezTo>
                  <a:pt x="909320" y="28139"/>
                  <a:pt x="874789" y="13200"/>
                  <a:pt x="838200" y="7819"/>
                </a:cubicBezTo>
                <a:cubicBezTo>
                  <a:pt x="662296" y="-18049"/>
                  <a:pt x="361829" y="27654"/>
                  <a:pt x="236220" y="38299"/>
                </a:cubicBezTo>
                <a:cubicBezTo>
                  <a:pt x="198120" y="45919"/>
                  <a:pt x="158781" y="48872"/>
                  <a:pt x="121920" y="61159"/>
                </a:cubicBezTo>
                <a:cubicBezTo>
                  <a:pt x="104544" y="66951"/>
                  <a:pt x="89152" y="78687"/>
                  <a:pt x="76200" y="91639"/>
                </a:cubicBezTo>
                <a:cubicBezTo>
                  <a:pt x="49830" y="118009"/>
                  <a:pt x="26368" y="162708"/>
                  <a:pt x="15240" y="198319"/>
                </a:cubicBezTo>
                <a:cubicBezTo>
                  <a:pt x="8255" y="220671"/>
                  <a:pt x="5080" y="244039"/>
                  <a:pt x="0" y="266899"/>
                </a:cubicBezTo>
                <a:cubicBezTo>
                  <a:pt x="10530" y="330078"/>
                  <a:pt x="1907" y="316908"/>
                  <a:pt x="53340" y="381199"/>
                </a:cubicBezTo>
                <a:cubicBezTo>
                  <a:pt x="76928" y="410684"/>
                  <a:pt x="99734" y="441837"/>
                  <a:pt x="129540" y="465019"/>
                </a:cubicBezTo>
                <a:cubicBezTo>
                  <a:pt x="146670" y="478343"/>
                  <a:pt x="169912" y="481016"/>
                  <a:pt x="190500" y="487879"/>
                </a:cubicBezTo>
                <a:cubicBezTo>
                  <a:pt x="223275" y="498804"/>
                  <a:pt x="255550" y="512286"/>
                  <a:pt x="289560" y="518359"/>
                </a:cubicBezTo>
                <a:cubicBezTo>
                  <a:pt x="327150" y="525071"/>
                  <a:pt x="365713" y="524284"/>
                  <a:pt x="403860" y="525979"/>
                </a:cubicBezTo>
                <a:cubicBezTo>
                  <a:pt x="480027" y="529364"/>
                  <a:pt x="556260" y="531059"/>
                  <a:pt x="632460" y="533599"/>
                </a:cubicBezTo>
                <a:cubicBezTo>
                  <a:pt x="834326" y="529211"/>
                  <a:pt x="1013405" y="530557"/>
                  <a:pt x="1211580" y="510739"/>
                </a:cubicBezTo>
                <a:cubicBezTo>
                  <a:pt x="1262693" y="505628"/>
                  <a:pt x="1313180" y="495499"/>
                  <a:pt x="1363980" y="487879"/>
                </a:cubicBezTo>
                <a:cubicBezTo>
                  <a:pt x="1434309" y="457110"/>
                  <a:pt x="1493278" y="442401"/>
                  <a:pt x="1546860" y="388819"/>
                </a:cubicBezTo>
                <a:cubicBezTo>
                  <a:pt x="1554892" y="380787"/>
                  <a:pt x="1557020" y="368499"/>
                  <a:pt x="1562100" y="358339"/>
                </a:cubicBezTo>
                <a:cubicBezTo>
                  <a:pt x="1559560" y="310079"/>
                  <a:pt x="1563958" y="260947"/>
                  <a:pt x="1554480" y="213559"/>
                </a:cubicBezTo>
                <a:cubicBezTo>
                  <a:pt x="1550888" y="195598"/>
                  <a:pt x="1535442" y="182142"/>
                  <a:pt x="1524000" y="167839"/>
                </a:cubicBezTo>
                <a:cubicBezTo>
                  <a:pt x="1515024" y="156619"/>
                  <a:pt x="1506043" y="144403"/>
                  <a:pt x="1493520" y="137359"/>
                </a:cubicBezTo>
                <a:cubicBezTo>
                  <a:pt x="1396595" y="82839"/>
                  <a:pt x="1363593" y="95594"/>
                  <a:pt x="1242060" y="84019"/>
                </a:cubicBezTo>
                <a:cubicBezTo>
                  <a:pt x="1218355" y="77246"/>
                  <a:pt x="1140726" y="53920"/>
                  <a:pt x="1120140" y="53539"/>
                </a:cubicBezTo>
                <a:cubicBezTo>
                  <a:pt x="802743" y="47661"/>
                  <a:pt x="879861" y="26952"/>
                  <a:pt x="731520" y="76399"/>
                </a:cubicBezTo>
              </a:path>
            </a:pathLst>
          </a:custGeom>
          <a:noFill/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498AB7E-5673-6EB3-F6D1-A697B196F400}"/>
              </a:ext>
            </a:extLst>
          </p:cNvPr>
          <p:cNvSpPr/>
          <p:nvPr/>
        </p:nvSpPr>
        <p:spPr>
          <a:xfrm>
            <a:off x="0" y="1412776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Die „Dunkelflaute“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/>
      <p:bldP spid="1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5B49D88-1536-1723-AD3D-63CDA16F9D09}"/>
              </a:ext>
            </a:extLst>
          </p:cNvPr>
          <p:cNvGrpSpPr/>
          <p:nvPr/>
        </p:nvGrpSpPr>
        <p:grpSpPr>
          <a:xfrm>
            <a:off x="479376" y="2276872"/>
            <a:ext cx="11516342" cy="4229840"/>
            <a:chOff x="479376" y="2276872"/>
            <a:chExt cx="11516342" cy="4229840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7A82D1B5-F53D-C6D4-2D22-5D74AE6B9FA9}"/>
                </a:ext>
              </a:extLst>
            </p:cNvPr>
            <p:cNvSpPr/>
            <p:nvPr/>
          </p:nvSpPr>
          <p:spPr>
            <a:xfrm>
              <a:off x="479376" y="2276872"/>
              <a:ext cx="11516342" cy="4229840"/>
            </a:xfrm>
            <a:prstGeom prst="rect">
              <a:avLst/>
            </a:prstGeom>
            <a:solidFill>
              <a:schemeClr val="bg1"/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525E8539-8842-FAF5-8708-1003E9718D51}"/>
                </a:ext>
              </a:extLst>
            </p:cNvPr>
            <p:cNvGrpSpPr/>
            <p:nvPr/>
          </p:nvGrpSpPr>
          <p:grpSpPr>
            <a:xfrm>
              <a:off x="681540" y="2333274"/>
              <a:ext cx="9839983" cy="3891844"/>
              <a:chOff x="681540" y="2333274"/>
              <a:chExt cx="9839983" cy="3891844"/>
            </a:xfrm>
          </p:grpSpPr>
          <p:sp>
            <p:nvSpPr>
              <p:cNvPr id="4" name="Rectangle 10">
                <a:extLst>
                  <a:ext uri="{FF2B5EF4-FFF2-40B4-BE49-F238E27FC236}">
                    <a16:creationId xmlns:a16="http://schemas.microsoft.com/office/drawing/2014/main" id="{D4740461-39FE-9BEF-F33E-86F5F2844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731" y="5209294"/>
                <a:ext cx="641492" cy="30793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rlow Condensed" panose="00000506000000000000" pitchFamily="2" charset="0"/>
                  </a:rPr>
                  <a:t>0%</a:t>
                </a:r>
              </a:p>
            </p:txBody>
          </p:sp>
          <p:sp>
            <p:nvSpPr>
              <p:cNvPr id="5" name="Rectangle 12">
                <a:extLst>
                  <a:ext uri="{FF2B5EF4-FFF2-40B4-BE49-F238E27FC236}">
                    <a16:creationId xmlns:a16="http://schemas.microsoft.com/office/drawing/2014/main" id="{EF2641DF-6199-0577-39FE-E3F07C60D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176" y="4430975"/>
                <a:ext cx="729344" cy="222940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rlow Condensed" panose="00000506000000000000" pitchFamily="2" charset="0"/>
                  </a:rPr>
                  <a:t>100%</a:t>
                </a:r>
              </a:p>
            </p:txBody>
          </p:sp>
          <p:sp>
            <p:nvSpPr>
              <p:cNvPr id="6" name="Rectangle 14">
                <a:extLst>
                  <a:ext uri="{FF2B5EF4-FFF2-40B4-BE49-F238E27FC236}">
                    <a16:creationId xmlns:a16="http://schemas.microsoft.com/office/drawing/2014/main" id="{21CAB25F-C5A7-47D7-1269-8D1D727BE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631" y="3607381"/>
                <a:ext cx="729344" cy="26714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rlow Condensed" panose="00000506000000000000" pitchFamily="2" charset="0"/>
                  </a:rPr>
                  <a:t>200%</a:t>
                </a:r>
              </a:p>
            </p:txBody>
          </p:sp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490C3DBD-2CE9-BDBA-6957-CFDEB7D1A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605" y="2770336"/>
                <a:ext cx="729344" cy="333470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rlow Condensed" panose="00000506000000000000" pitchFamily="2" charset="0"/>
                  </a:rPr>
                  <a:t>300%</a:t>
                </a: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441F6FC-F88B-E579-5CF0-7E6E85EFA278}"/>
                  </a:ext>
                </a:extLst>
              </p:cNvPr>
              <p:cNvSpPr txBox="1"/>
              <p:nvPr/>
            </p:nvSpPr>
            <p:spPr>
              <a:xfrm>
                <a:off x="1670476" y="5517232"/>
                <a:ext cx="8851047" cy="70788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de-DE"/>
                </a:defPPr>
                <a:lvl1pPr>
                  <a:defRPr sz="2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rlow Condensed" panose="00000506000000000000" pitchFamily="2" charset="0"/>
                  </a:defRPr>
                </a:lvl1pPr>
              </a:lstStyle>
              <a:p>
                <a:r>
                  <a:rPr lang="de-DE" sz="1600" dirty="0"/>
                  <a:t>Januar    Februar        März          April          Mai          Juni           Juli        August   September   Oktober   November  Dezember</a:t>
                </a:r>
              </a:p>
            </p:txBody>
          </p:sp>
          <p:sp>
            <p:nvSpPr>
              <p:cNvPr id="25" name="Rectangle 14">
                <a:extLst>
                  <a:ext uri="{FF2B5EF4-FFF2-40B4-BE49-F238E27FC236}">
                    <a16:creationId xmlns:a16="http://schemas.microsoft.com/office/drawing/2014/main" id="{0A050CF0-556D-59F5-9BE3-5165DB449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377224" y="3563931"/>
                <a:ext cx="2384670" cy="26714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rlow Condensed" panose="00000506000000000000" pitchFamily="2" charset="0"/>
                  </a:rPr>
                  <a:t>Stundenmittelwerte </a:t>
                </a:r>
              </a:p>
            </p:txBody>
          </p:sp>
          <p:sp>
            <p:nvSpPr>
              <p:cNvPr id="2" name="Freeform 7">
                <a:extLst>
                  <a:ext uri="{FF2B5EF4-FFF2-40B4-BE49-F238E27FC236}">
                    <a16:creationId xmlns:a16="http://schemas.microsoft.com/office/drawing/2014/main" id="{6B87B2D1-2B88-2F1F-04E5-8E164DE37F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144" y="2534798"/>
                <a:ext cx="8465999" cy="2900363"/>
              </a:xfrm>
              <a:custGeom>
                <a:avLst/>
                <a:gdLst>
                  <a:gd name="T0" fmla="*/ 0 w 6778"/>
                  <a:gd name="T1" fmla="*/ 1827 h 1827"/>
                  <a:gd name="T2" fmla="*/ 6778 w 6778"/>
                  <a:gd name="T3" fmla="*/ 1827 h 1827"/>
                  <a:gd name="T4" fmla="*/ 0 w 6778"/>
                  <a:gd name="T5" fmla="*/ 1567 h 1827"/>
                  <a:gd name="T6" fmla="*/ 6778 w 6778"/>
                  <a:gd name="T7" fmla="*/ 1567 h 1827"/>
                  <a:gd name="T8" fmla="*/ 0 w 6778"/>
                  <a:gd name="T9" fmla="*/ 1305 h 1827"/>
                  <a:gd name="T10" fmla="*/ 6778 w 6778"/>
                  <a:gd name="T11" fmla="*/ 1305 h 1827"/>
                  <a:gd name="T12" fmla="*/ 0 w 6778"/>
                  <a:gd name="T13" fmla="*/ 1044 h 1827"/>
                  <a:gd name="T14" fmla="*/ 6778 w 6778"/>
                  <a:gd name="T15" fmla="*/ 1044 h 1827"/>
                  <a:gd name="T16" fmla="*/ 0 w 6778"/>
                  <a:gd name="T17" fmla="*/ 783 h 1827"/>
                  <a:gd name="T18" fmla="*/ 6778 w 6778"/>
                  <a:gd name="T19" fmla="*/ 783 h 1827"/>
                  <a:gd name="T20" fmla="*/ 0 w 6778"/>
                  <a:gd name="T21" fmla="*/ 522 h 1827"/>
                  <a:gd name="T22" fmla="*/ 6778 w 6778"/>
                  <a:gd name="T23" fmla="*/ 522 h 1827"/>
                  <a:gd name="T24" fmla="*/ 0 w 6778"/>
                  <a:gd name="T25" fmla="*/ 261 h 1827"/>
                  <a:gd name="T26" fmla="*/ 6778 w 6778"/>
                  <a:gd name="T27" fmla="*/ 261 h 1827"/>
                  <a:gd name="T28" fmla="*/ 0 w 6778"/>
                  <a:gd name="T29" fmla="*/ 0 h 1827"/>
                  <a:gd name="T30" fmla="*/ 6778 w 6778"/>
                  <a:gd name="T31" fmla="*/ 0 h 1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78" h="1827">
                    <a:moveTo>
                      <a:pt x="0" y="1827"/>
                    </a:moveTo>
                    <a:lnTo>
                      <a:pt x="6778" y="1827"/>
                    </a:lnTo>
                    <a:moveTo>
                      <a:pt x="0" y="1567"/>
                    </a:moveTo>
                    <a:lnTo>
                      <a:pt x="6778" y="1567"/>
                    </a:lnTo>
                    <a:moveTo>
                      <a:pt x="0" y="1305"/>
                    </a:moveTo>
                    <a:lnTo>
                      <a:pt x="6778" y="1305"/>
                    </a:lnTo>
                    <a:moveTo>
                      <a:pt x="0" y="1044"/>
                    </a:moveTo>
                    <a:lnTo>
                      <a:pt x="6778" y="1044"/>
                    </a:lnTo>
                    <a:moveTo>
                      <a:pt x="0" y="783"/>
                    </a:moveTo>
                    <a:lnTo>
                      <a:pt x="6778" y="783"/>
                    </a:lnTo>
                    <a:moveTo>
                      <a:pt x="0" y="522"/>
                    </a:moveTo>
                    <a:lnTo>
                      <a:pt x="6778" y="522"/>
                    </a:lnTo>
                    <a:moveTo>
                      <a:pt x="0" y="261"/>
                    </a:moveTo>
                    <a:lnTo>
                      <a:pt x="6778" y="261"/>
                    </a:lnTo>
                    <a:moveTo>
                      <a:pt x="0" y="0"/>
                    </a:moveTo>
                    <a:lnTo>
                      <a:pt x="6778" y="0"/>
                    </a:lnTo>
                  </a:path>
                </a:pathLst>
              </a:cu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dirty="0"/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2CA1A4E-C474-379F-F1EE-E5E800E9901C}"/>
                  </a:ext>
                </a:extLst>
              </p:cNvPr>
              <p:cNvSpPr txBox="1"/>
              <p:nvPr/>
            </p:nvSpPr>
            <p:spPr>
              <a:xfrm>
                <a:off x="1991222" y="2333274"/>
                <a:ext cx="972721" cy="4444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>
                <a:defPPr>
                  <a:defRPr lang="de-DE"/>
                </a:defPPr>
                <a:lvl1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rlow Condensed" panose="00000506000000000000" pitchFamily="2" charset="0"/>
                  </a:defRPr>
                </a:lvl1pPr>
              </a:lstStyle>
              <a:p>
                <a:r>
                  <a:rPr lang="de-DE" sz="3600" dirty="0"/>
                  <a:t>2023</a:t>
                </a: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DA28AED-62D3-AEAE-42A5-7E2C4421D71C}"/>
              </a:ext>
            </a:extLst>
          </p:cNvPr>
          <p:cNvGrpSpPr/>
          <p:nvPr/>
        </p:nvGrpSpPr>
        <p:grpSpPr>
          <a:xfrm>
            <a:off x="1779144" y="2777685"/>
            <a:ext cx="8465999" cy="2657475"/>
            <a:chOff x="1779144" y="2777685"/>
            <a:chExt cx="8465999" cy="2657475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BD30F4DF-7F07-D5BD-D690-C9666C2FA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144" y="2777685"/>
              <a:ext cx="8465999" cy="2657475"/>
            </a:xfrm>
            <a:custGeom>
              <a:avLst/>
              <a:gdLst>
                <a:gd name="T0" fmla="*/ 212 w 6778"/>
                <a:gd name="T1" fmla="*/ 36 h 1674"/>
                <a:gd name="T2" fmla="*/ 424 w 6778"/>
                <a:gd name="T3" fmla="*/ 135 h 1674"/>
                <a:gd name="T4" fmla="*/ 635 w 6778"/>
                <a:gd name="T5" fmla="*/ 608 h 1674"/>
                <a:gd name="T6" fmla="*/ 847 w 6778"/>
                <a:gd name="T7" fmla="*/ 250 h 1674"/>
                <a:gd name="T8" fmla="*/ 1059 w 6778"/>
                <a:gd name="T9" fmla="*/ 629 h 1674"/>
                <a:gd name="T10" fmla="*/ 1272 w 6778"/>
                <a:gd name="T11" fmla="*/ 165 h 1674"/>
                <a:gd name="T12" fmla="*/ 1484 w 6778"/>
                <a:gd name="T13" fmla="*/ 379 h 1674"/>
                <a:gd name="T14" fmla="*/ 1695 w 6778"/>
                <a:gd name="T15" fmla="*/ 635 h 1674"/>
                <a:gd name="T16" fmla="*/ 1907 w 6778"/>
                <a:gd name="T17" fmla="*/ 341 h 1674"/>
                <a:gd name="T18" fmla="*/ 2119 w 6778"/>
                <a:gd name="T19" fmla="*/ 621 h 1674"/>
                <a:gd name="T20" fmla="*/ 2332 w 6778"/>
                <a:gd name="T21" fmla="*/ 542 h 1674"/>
                <a:gd name="T22" fmla="*/ 2544 w 6778"/>
                <a:gd name="T23" fmla="*/ 712 h 1674"/>
                <a:gd name="T24" fmla="*/ 2756 w 6778"/>
                <a:gd name="T25" fmla="*/ 693 h 1674"/>
                <a:gd name="T26" fmla="*/ 2967 w 6778"/>
                <a:gd name="T27" fmla="*/ 512 h 1674"/>
                <a:gd name="T28" fmla="*/ 3179 w 6778"/>
                <a:gd name="T29" fmla="*/ 462 h 1674"/>
                <a:gd name="T30" fmla="*/ 3392 w 6778"/>
                <a:gd name="T31" fmla="*/ 674 h 1674"/>
                <a:gd name="T32" fmla="*/ 3604 w 6778"/>
                <a:gd name="T33" fmla="*/ 710 h 1674"/>
                <a:gd name="T34" fmla="*/ 3816 w 6778"/>
                <a:gd name="T35" fmla="*/ 300 h 1674"/>
                <a:gd name="T36" fmla="*/ 4027 w 6778"/>
                <a:gd name="T37" fmla="*/ 735 h 1674"/>
                <a:gd name="T38" fmla="*/ 4239 w 6778"/>
                <a:gd name="T39" fmla="*/ 363 h 1674"/>
                <a:gd name="T40" fmla="*/ 4452 w 6778"/>
                <a:gd name="T41" fmla="*/ 426 h 1674"/>
                <a:gd name="T42" fmla="*/ 4664 w 6778"/>
                <a:gd name="T43" fmla="*/ 857 h 1674"/>
                <a:gd name="T44" fmla="*/ 4876 w 6778"/>
                <a:gd name="T45" fmla="*/ 461 h 1674"/>
                <a:gd name="T46" fmla="*/ 5088 w 6778"/>
                <a:gd name="T47" fmla="*/ 919 h 1674"/>
                <a:gd name="T48" fmla="*/ 5299 w 6778"/>
                <a:gd name="T49" fmla="*/ 362 h 1674"/>
                <a:gd name="T50" fmla="*/ 5512 w 6778"/>
                <a:gd name="T51" fmla="*/ 457 h 1674"/>
                <a:gd name="T52" fmla="*/ 5724 w 6778"/>
                <a:gd name="T53" fmla="*/ 845 h 1674"/>
                <a:gd name="T54" fmla="*/ 5936 w 6778"/>
                <a:gd name="T55" fmla="*/ 291 h 1674"/>
                <a:gd name="T56" fmla="*/ 6148 w 6778"/>
                <a:gd name="T57" fmla="*/ 635 h 1674"/>
                <a:gd name="T58" fmla="*/ 6359 w 6778"/>
                <a:gd name="T59" fmla="*/ 733 h 1674"/>
                <a:gd name="T60" fmla="*/ 6572 w 6778"/>
                <a:gd name="T61" fmla="*/ 895 h 1674"/>
                <a:gd name="T62" fmla="*/ 6772 w 6778"/>
                <a:gd name="T63" fmla="*/ 1674 h 1674"/>
                <a:gd name="T64" fmla="*/ 6560 w 6778"/>
                <a:gd name="T65" fmla="*/ 1674 h 1674"/>
                <a:gd name="T66" fmla="*/ 6348 w 6778"/>
                <a:gd name="T67" fmla="*/ 1674 h 1674"/>
                <a:gd name="T68" fmla="*/ 6137 w 6778"/>
                <a:gd name="T69" fmla="*/ 1674 h 1674"/>
                <a:gd name="T70" fmla="*/ 5924 w 6778"/>
                <a:gd name="T71" fmla="*/ 1674 h 1674"/>
                <a:gd name="T72" fmla="*/ 5712 w 6778"/>
                <a:gd name="T73" fmla="*/ 1674 h 1674"/>
                <a:gd name="T74" fmla="*/ 5500 w 6778"/>
                <a:gd name="T75" fmla="*/ 1674 h 1674"/>
                <a:gd name="T76" fmla="*/ 5288 w 6778"/>
                <a:gd name="T77" fmla="*/ 1674 h 1674"/>
                <a:gd name="T78" fmla="*/ 5076 w 6778"/>
                <a:gd name="T79" fmla="*/ 1674 h 1674"/>
                <a:gd name="T80" fmla="*/ 4864 w 6778"/>
                <a:gd name="T81" fmla="*/ 1674 h 1674"/>
                <a:gd name="T82" fmla="*/ 4652 w 6778"/>
                <a:gd name="T83" fmla="*/ 1674 h 1674"/>
                <a:gd name="T84" fmla="*/ 4440 w 6778"/>
                <a:gd name="T85" fmla="*/ 1674 h 1674"/>
                <a:gd name="T86" fmla="*/ 4228 w 6778"/>
                <a:gd name="T87" fmla="*/ 1674 h 1674"/>
                <a:gd name="T88" fmla="*/ 4016 w 6778"/>
                <a:gd name="T89" fmla="*/ 1674 h 1674"/>
                <a:gd name="T90" fmla="*/ 3804 w 6778"/>
                <a:gd name="T91" fmla="*/ 1674 h 1674"/>
                <a:gd name="T92" fmla="*/ 3592 w 6778"/>
                <a:gd name="T93" fmla="*/ 1674 h 1674"/>
                <a:gd name="T94" fmla="*/ 3380 w 6778"/>
                <a:gd name="T95" fmla="*/ 1674 h 1674"/>
                <a:gd name="T96" fmla="*/ 3168 w 6778"/>
                <a:gd name="T97" fmla="*/ 1674 h 1674"/>
                <a:gd name="T98" fmla="*/ 2956 w 6778"/>
                <a:gd name="T99" fmla="*/ 1674 h 1674"/>
                <a:gd name="T100" fmla="*/ 2743 w 6778"/>
                <a:gd name="T101" fmla="*/ 1674 h 1674"/>
                <a:gd name="T102" fmla="*/ 2532 w 6778"/>
                <a:gd name="T103" fmla="*/ 1674 h 1674"/>
                <a:gd name="T104" fmla="*/ 2320 w 6778"/>
                <a:gd name="T105" fmla="*/ 1674 h 1674"/>
                <a:gd name="T106" fmla="*/ 2108 w 6778"/>
                <a:gd name="T107" fmla="*/ 1674 h 1674"/>
                <a:gd name="T108" fmla="*/ 1896 w 6778"/>
                <a:gd name="T109" fmla="*/ 1674 h 1674"/>
                <a:gd name="T110" fmla="*/ 1683 w 6778"/>
                <a:gd name="T111" fmla="*/ 1674 h 1674"/>
                <a:gd name="T112" fmla="*/ 1472 w 6778"/>
                <a:gd name="T113" fmla="*/ 1674 h 1674"/>
                <a:gd name="T114" fmla="*/ 1260 w 6778"/>
                <a:gd name="T115" fmla="*/ 1674 h 1674"/>
                <a:gd name="T116" fmla="*/ 1048 w 6778"/>
                <a:gd name="T117" fmla="*/ 1674 h 1674"/>
                <a:gd name="T118" fmla="*/ 836 w 6778"/>
                <a:gd name="T119" fmla="*/ 1674 h 1674"/>
                <a:gd name="T120" fmla="*/ 623 w 6778"/>
                <a:gd name="T121" fmla="*/ 1674 h 1674"/>
                <a:gd name="T122" fmla="*/ 411 w 6778"/>
                <a:gd name="T123" fmla="*/ 1674 h 1674"/>
                <a:gd name="T124" fmla="*/ 200 w 6778"/>
                <a:gd name="T125" fmla="*/ 1674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78" h="1674">
                  <a:moveTo>
                    <a:pt x="0" y="782"/>
                  </a:moveTo>
                  <a:lnTo>
                    <a:pt x="1" y="796"/>
                  </a:lnTo>
                  <a:lnTo>
                    <a:pt x="1" y="815"/>
                  </a:lnTo>
                  <a:lnTo>
                    <a:pt x="2" y="837"/>
                  </a:lnTo>
                  <a:lnTo>
                    <a:pt x="3" y="847"/>
                  </a:lnTo>
                  <a:lnTo>
                    <a:pt x="4" y="844"/>
                  </a:lnTo>
                  <a:lnTo>
                    <a:pt x="5" y="855"/>
                  </a:lnTo>
                  <a:lnTo>
                    <a:pt x="5" y="832"/>
                  </a:lnTo>
                  <a:lnTo>
                    <a:pt x="6" y="818"/>
                  </a:lnTo>
                  <a:lnTo>
                    <a:pt x="7" y="762"/>
                  </a:lnTo>
                  <a:lnTo>
                    <a:pt x="8" y="721"/>
                  </a:lnTo>
                  <a:lnTo>
                    <a:pt x="9" y="659"/>
                  </a:lnTo>
                  <a:lnTo>
                    <a:pt x="9" y="647"/>
                  </a:lnTo>
                  <a:lnTo>
                    <a:pt x="10" y="661"/>
                  </a:lnTo>
                  <a:lnTo>
                    <a:pt x="11" y="669"/>
                  </a:lnTo>
                  <a:lnTo>
                    <a:pt x="12" y="661"/>
                  </a:lnTo>
                  <a:lnTo>
                    <a:pt x="13" y="616"/>
                  </a:lnTo>
                  <a:lnTo>
                    <a:pt x="13" y="546"/>
                  </a:lnTo>
                  <a:lnTo>
                    <a:pt x="14" y="546"/>
                  </a:lnTo>
                  <a:lnTo>
                    <a:pt x="15" y="576"/>
                  </a:lnTo>
                  <a:lnTo>
                    <a:pt x="16" y="635"/>
                  </a:lnTo>
                  <a:lnTo>
                    <a:pt x="17" y="672"/>
                  </a:lnTo>
                  <a:lnTo>
                    <a:pt x="17" y="693"/>
                  </a:lnTo>
                  <a:lnTo>
                    <a:pt x="18" y="767"/>
                  </a:lnTo>
                  <a:lnTo>
                    <a:pt x="19" y="818"/>
                  </a:lnTo>
                  <a:lnTo>
                    <a:pt x="20" y="849"/>
                  </a:lnTo>
                  <a:lnTo>
                    <a:pt x="20" y="853"/>
                  </a:lnTo>
                  <a:lnTo>
                    <a:pt x="20" y="834"/>
                  </a:lnTo>
                  <a:lnTo>
                    <a:pt x="21" y="794"/>
                  </a:lnTo>
                  <a:lnTo>
                    <a:pt x="22" y="722"/>
                  </a:lnTo>
                  <a:lnTo>
                    <a:pt x="23" y="580"/>
                  </a:lnTo>
                  <a:lnTo>
                    <a:pt x="24" y="462"/>
                  </a:lnTo>
                  <a:lnTo>
                    <a:pt x="25" y="371"/>
                  </a:lnTo>
                  <a:lnTo>
                    <a:pt x="25" y="343"/>
                  </a:lnTo>
                  <a:lnTo>
                    <a:pt x="26" y="307"/>
                  </a:lnTo>
                  <a:lnTo>
                    <a:pt x="27" y="273"/>
                  </a:lnTo>
                  <a:lnTo>
                    <a:pt x="28" y="251"/>
                  </a:lnTo>
                  <a:lnTo>
                    <a:pt x="29" y="273"/>
                  </a:lnTo>
                  <a:lnTo>
                    <a:pt x="29" y="302"/>
                  </a:lnTo>
                  <a:lnTo>
                    <a:pt x="30" y="306"/>
                  </a:lnTo>
                  <a:lnTo>
                    <a:pt x="31" y="290"/>
                  </a:lnTo>
                  <a:lnTo>
                    <a:pt x="32" y="263"/>
                  </a:lnTo>
                  <a:lnTo>
                    <a:pt x="33" y="273"/>
                  </a:lnTo>
                  <a:lnTo>
                    <a:pt x="33" y="296"/>
                  </a:lnTo>
                  <a:lnTo>
                    <a:pt x="34" y="376"/>
                  </a:lnTo>
                  <a:lnTo>
                    <a:pt x="35" y="442"/>
                  </a:lnTo>
                  <a:lnTo>
                    <a:pt x="36" y="511"/>
                  </a:lnTo>
                  <a:lnTo>
                    <a:pt x="37" y="582"/>
                  </a:lnTo>
                  <a:lnTo>
                    <a:pt x="37" y="648"/>
                  </a:lnTo>
                  <a:lnTo>
                    <a:pt x="38" y="691"/>
                  </a:lnTo>
                  <a:lnTo>
                    <a:pt x="39" y="704"/>
                  </a:lnTo>
                  <a:lnTo>
                    <a:pt x="40" y="704"/>
                  </a:lnTo>
                  <a:lnTo>
                    <a:pt x="41" y="666"/>
                  </a:lnTo>
                  <a:lnTo>
                    <a:pt x="41" y="611"/>
                  </a:lnTo>
                  <a:lnTo>
                    <a:pt x="42" y="498"/>
                  </a:lnTo>
                  <a:lnTo>
                    <a:pt x="43" y="383"/>
                  </a:lnTo>
                  <a:lnTo>
                    <a:pt x="44" y="325"/>
                  </a:lnTo>
                  <a:lnTo>
                    <a:pt x="44" y="303"/>
                  </a:lnTo>
                  <a:lnTo>
                    <a:pt x="44" y="286"/>
                  </a:lnTo>
                  <a:lnTo>
                    <a:pt x="45" y="266"/>
                  </a:lnTo>
                  <a:lnTo>
                    <a:pt x="46" y="272"/>
                  </a:lnTo>
                  <a:lnTo>
                    <a:pt x="47" y="309"/>
                  </a:lnTo>
                  <a:lnTo>
                    <a:pt x="48" y="326"/>
                  </a:lnTo>
                  <a:lnTo>
                    <a:pt x="48" y="335"/>
                  </a:lnTo>
                  <a:lnTo>
                    <a:pt x="49" y="305"/>
                  </a:lnTo>
                  <a:lnTo>
                    <a:pt x="50" y="246"/>
                  </a:lnTo>
                  <a:lnTo>
                    <a:pt x="51" y="253"/>
                  </a:lnTo>
                  <a:lnTo>
                    <a:pt x="52" y="293"/>
                  </a:lnTo>
                  <a:lnTo>
                    <a:pt x="53" y="363"/>
                  </a:lnTo>
                  <a:lnTo>
                    <a:pt x="53" y="431"/>
                  </a:lnTo>
                  <a:lnTo>
                    <a:pt x="54" y="482"/>
                  </a:lnTo>
                  <a:lnTo>
                    <a:pt x="55" y="554"/>
                  </a:lnTo>
                  <a:lnTo>
                    <a:pt x="56" y="603"/>
                  </a:lnTo>
                  <a:lnTo>
                    <a:pt x="57" y="635"/>
                  </a:lnTo>
                  <a:lnTo>
                    <a:pt x="57" y="645"/>
                  </a:lnTo>
                  <a:lnTo>
                    <a:pt x="58" y="625"/>
                  </a:lnTo>
                  <a:lnTo>
                    <a:pt x="59" y="584"/>
                  </a:lnTo>
                  <a:lnTo>
                    <a:pt x="60" y="518"/>
                  </a:lnTo>
                  <a:lnTo>
                    <a:pt x="61" y="379"/>
                  </a:lnTo>
                  <a:lnTo>
                    <a:pt x="61" y="279"/>
                  </a:lnTo>
                  <a:lnTo>
                    <a:pt x="62" y="209"/>
                  </a:lnTo>
                  <a:lnTo>
                    <a:pt x="63" y="183"/>
                  </a:lnTo>
                  <a:lnTo>
                    <a:pt x="64" y="151"/>
                  </a:lnTo>
                  <a:lnTo>
                    <a:pt x="65" y="121"/>
                  </a:lnTo>
                  <a:lnTo>
                    <a:pt x="65" y="115"/>
                  </a:lnTo>
                  <a:lnTo>
                    <a:pt x="66" y="142"/>
                  </a:lnTo>
                  <a:lnTo>
                    <a:pt x="67" y="162"/>
                  </a:lnTo>
                  <a:lnTo>
                    <a:pt x="68" y="176"/>
                  </a:lnTo>
                  <a:lnTo>
                    <a:pt x="68" y="173"/>
                  </a:lnTo>
                  <a:lnTo>
                    <a:pt x="68" y="127"/>
                  </a:lnTo>
                  <a:lnTo>
                    <a:pt x="69" y="136"/>
                  </a:lnTo>
                  <a:lnTo>
                    <a:pt x="70" y="183"/>
                  </a:lnTo>
                  <a:lnTo>
                    <a:pt x="71" y="267"/>
                  </a:lnTo>
                  <a:lnTo>
                    <a:pt x="72" y="339"/>
                  </a:lnTo>
                  <a:lnTo>
                    <a:pt x="72" y="401"/>
                  </a:lnTo>
                  <a:lnTo>
                    <a:pt x="73" y="474"/>
                  </a:lnTo>
                  <a:lnTo>
                    <a:pt x="74" y="584"/>
                  </a:lnTo>
                  <a:lnTo>
                    <a:pt x="75" y="633"/>
                  </a:lnTo>
                  <a:lnTo>
                    <a:pt x="76" y="631"/>
                  </a:lnTo>
                  <a:lnTo>
                    <a:pt x="76" y="622"/>
                  </a:lnTo>
                  <a:lnTo>
                    <a:pt x="77" y="596"/>
                  </a:lnTo>
                  <a:lnTo>
                    <a:pt x="78" y="548"/>
                  </a:lnTo>
                  <a:lnTo>
                    <a:pt x="79" y="437"/>
                  </a:lnTo>
                  <a:lnTo>
                    <a:pt x="80" y="298"/>
                  </a:lnTo>
                  <a:lnTo>
                    <a:pt x="81" y="250"/>
                  </a:lnTo>
                  <a:lnTo>
                    <a:pt x="81" y="235"/>
                  </a:lnTo>
                  <a:lnTo>
                    <a:pt x="82" y="224"/>
                  </a:lnTo>
                  <a:lnTo>
                    <a:pt x="83" y="191"/>
                  </a:lnTo>
                  <a:lnTo>
                    <a:pt x="84" y="183"/>
                  </a:lnTo>
                  <a:lnTo>
                    <a:pt x="85" y="226"/>
                  </a:lnTo>
                  <a:lnTo>
                    <a:pt x="85" y="260"/>
                  </a:lnTo>
                  <a:lnTo>
                    <a:pt x="86" y="284"/>
                  </a:lnTo>
                  <a:lnTo>
                    <a:pt x="87" y="280"/>
                  </a:lnTo>
                  <a:lnTo>
                    <a:pt x="88" y="232"/>
                  </a:lnTo>
                  <a:lnTo>
                    <a:pt x="89" y="240"/>
                  </a:lnTo>
                  <a:lnTo>
                    <a:pt x="89" y="291"/>
                  </a:lnTo>
                  <a:lnTo>
                    <a:pt x="90" y="367"/>
                  </a:lnTo>
                  <a:lnTo>
                    <a:pt x="91" y="448"/>
                  </a:lnTo>
                  <a:lnTo>
                    <a:pt x="92" y="515"/>
                  </a:lnTo>
                  <a:lnTo>
                    <a:pt x="92" y="590"/>
                  </a:lnTo>
                  <a:lnTo>
                    <a:pt x="92" y="651"/>
                  </a:lnTo>
                  <a:lnTo>
                    <a:pt x="93" y="694"/>
                  </a:lnTo>
                  <a:lnTo>
                    <a:pt x="94" y="707"/>
                  </a:lnTo>
                  <a:lnTo>
                    <a:pt x="95" y="687"/>
                  </a:lnTo>
                  <a:lnTo>
                    <a:pt x="96" y="653"/>
                  </a:lnTo>
                  <a:lnTo>
                    <a:pt x="96" y="605"/>
                  </a:lnTo>
                  <a:lnTo>
                    <a:pt x="97" y="511"/>
                  </a:lnTo>
                  <a:lnTo>
                    <a:pt x="98" y="421"/>
                  </a:lnTo>
                  <a:lnTo>
                    <a:pt x="99" y="359"/>
                  </a:lnTo>
                  <a:lnTo>
                    <a:pt x="100" y="320"/>
                  </a:lnTo>
                  <a:lnTo>
                    <a:pt x="100" y="278"/>
                  </a:lnTo>
                  <a:lnTo>
                    <a:pt x="101" y="247"/>
                  </a:lnTo>
                  <a:lnTo>
                    <a:pt x="102" y="249"/>
                  </a:lnTo>
                  <a:lnTo>
                    <a:pt x="103" y="288"/>
                  </a:lnTo>
                  <a:lnTo>
                    <a:pt x="104" y="315"/>
                  </a:lnTo>
                  <a:lnTo>
                    <a:pt x="105" y="340"/>
                  </a:lnTo>
                  <a:lnTo>
                    <a:pt x="105" y="327"/>
                  </a:lnTo>
                  <a:lnTo>
                    <a:pt x="106" y="286"/>
                  </a:lnTo>
                  <a:lnTo>
                    <a:pt x="107" y="269"/>
                  </a:lnTo>
                  <a:lnTo>
                    <a:pt x="108" y="322"/>
                  </a:lnTo>
                  <a:lnTo>
                    <a:pt x="109" y="400"/>
                  </a:lnTo>
                  <a:lnTo>
                    <a:pt x="109" y="454"/>
                  </a:lnTo>
                  <a:lnTo>
                    <a:pt x="110" y="507"/>
                  </a:lnTo>
                  <a:lnTo>
                    <a:pt x="111" y="589"/>
                  </a:lnTo>
                  <a:lnTo>
                    <a:pt x="112" y="668"/>
                  </a:lnTo>
                  <a:lnTo>
                    <a:pt x="113" y="715"/>
                  </a:lnTo>
                  <a:lnTo>
                    <a:pt x="113" y="738"/>
                  </a:lnTo>
                  <a:lnTo>
                    <a:pt x="114" y="748"/>
                  </a:lnTo>
                  <a:lnTo>
                    <a:pt x="115" y="740"/>
                  </a:lnTo>
                  <a:lnTo>
                    <a:pt x="116" y="722"/>
                  </a:lnTo>
                  <a:lnTo>
                    <a:pt x="116" y="703"/>
                  </a:lnTo>
                  <a:lnTo>
                    <a:pt x="116" y="637"/>
                  </a:lnTo>
                  <a:lnTo>
                    <a:pt x="117" y="571"/>
                  </a:lnTo>
                  <a:lnTo>
                    <a:pt x="118" y="504"/>
                  </a:lnTo>
                  <a:lnTo>
                    <a:pt x="119" y="466"/>
                  </a:lnTo>
                  <a:lnTo>
                    <a:pt x="120" y="423"/>
                  </a:lnTo>
                  <a:lnTo>
                    <a:pt x="120" y="421"/>
                  </a:lnTo>
                  <a:lnTo>
                    <a:pt x="121" y="453"/>
                  </a:lnTo>
                  <a:lnTo>
                    <a:pt x="122" y="502"/>
                  </a:lnTo>
                  <a:lnTo>
                    <a:pt x="123" y="494"/>
                  </a:lnTo>
                  <a:lnTo>
                    <a:pt x="124" y="462"/>
                  </a:lnTo>
                  <a:lnTo>
                    <a:pt x="124" y="387"/>
                  </a:lnTo>
                  <a:lnTo>
                    <a:pt x="125" y="370"/>
                  </a:lnTo>
                  <a:lnTo>
                    <a:pt x="126" y="404"/>
                  </a:lnTo>
                  <a:lnTo>
                    <a:pt x="127" y="468"/>
                  </a:lnTo>
                  <a:lnTo>
                    <a:pt x="128" y="519"/>
                  </a:lnTo>
                  <a:lnTo>
                    <a:pt x="128" y="557"/>
                  </a:lnTo>
                  <a:lnTo>
                    <a:pt x="129" y="629"/>
                  </a:lnTo>
                  <a:lnTo>
                    <a:pt x="130" y="681"/>
                  </a:lnTo>
                  <a:lnTo>
                    <a:pt x="131" y="721"/>
                  </a:lnTo>
                  <a:lnTo>
                    <a:pt x="132" y="741"/>
                  </a:lnTo>
                  <a:lnTo>
                    <a:pt x="133" y="739"/>
                  </a:lnTo>
                  <a:lnTo>
                    <a:pt x="133" y="737"/>
                  </a:lnTo>
                  <a:lnTo>
                    <a:pt x="134" y="740"/>
                  </a:lnTo>
                  <a:lnTo>
                    <a:pt x="135" y="742"/>
                  </a:lnTo>
                  <a:lnTo>
                    <a:pt x="136" y="716"/>
                  </a:lnTo>
                  <a:lnTo>
                    <a:pt x="137" y="655"/>
                  </a:lnTo>
                  <a:lnTo>
                    <a:pt x="137" y="575"/>
                  </a:lnTo>
                  <a:lnTo>
                    <a:pt x="138" y="520"/>
                  </a:lnTo>
                  <a:lnTo>
                    <a:pt x="139" y="462"/>
                  </a:lnTo>
                  <a:lnTo>
                    <a:pt x="140" y="467"/>
                  </a:lnTo>
                  <a:lnTo>
                    <a:pt x="141" y="503"/>
                  </a:lnTo>
                  <a:lnTo>
                    <a:pt x="141" y="540"/>
                  </a:lnTo>
                  <a:lnTo>
                    <a:pt x="141" y="545"/>
                  </a:lnTo>
                  <a:lnTo>
                    <a:pt x="142" y="501"/>
                  </a:lnTo>
                  <a:lnTo>
                    <a:pt x="143" y="412"/>
                  </a:lnTo>
                  <a:lnTo>
                    <a:pt x="144" y="382"/>
                  </a:lnTo>
                  <a:lnTo>
                    <a:pt x="144" y="418"/>
                  </a:lnTo>
                  <a:lnTo>
                    <a:pt x="145" y="474"/>
                  </a:lnTo>
                  <a:lnTo>
                    <a:pt x="146" y="527"/>
                  </a:lnTo>
                  <a:lnTo>
                    <a:pt x="147" y="556"/>
                  </a:lnTo>
                  <a:lnTo>
                    <a:pt x="148" y="621"/>
                  </a:lnTo>
                  <a:lnTo>
                    <a:pt x="148" y="660"/>
                  </a:lnTo>
                  <a:lnTo>
                    <a:pt x="149" y="683"/>
                  </a:lnTo>
                  <a:lnTo>
                    <a:pt x="150" y="690"/>
                  </a:lnTo>
                  <a:lnTo>
                    <a:pt x="151" y="684"/>
                  </a:lnTo>
                  <a:lnTo>
                    <a:pt x="152" y="648"/>
                  </a:lnTo>
                  <a:lnTo>
                    <a:pt x="152" y="572"/>
                  </a:lnTo>
                  <a:lnTo>
                    <a:pt x="153" y="371"/>
                  </a:lnTo>
                  <a:lnTo>
                    <a:pt x="154" y="236"/>
                  </a:lnTo>
                  <a:lnTo>
                    <a:pt x="155" y="152"/>
                  </a:lnTo>
                  <a:lnTo>
                    <a:pt x="156" y="139"/>
                  </a:lnTo>
                  <a:lnTo>
                    <a:pt x="157" y="135"/>
                  </a:lnTo>
                  <a:lnTo>
                    <a:pt x="157" y="121"/>
                  </a:lnTo>
                  <a:lnTo>
                    <a:pt x="158" y="128"/>
                  </a:lnTo>
                  <a:lnTo>
                    <a:pt x="159" y="137"/>
                  </a:lnTo>
                  <a:lnTo>
                    <a:pt x="160" y="177"/>
                  </a:lnTo>
                  <a:lnTo>
                    <a:pt x="161" y="208"/>
                  </a:lnTo>
                  <a:lnTo>
                    <a:pt x="161" y="204"/>
                  </a:lnTo>
                  <a:lnTo>
                    <a:pt x="162" y="143"/>
                  </a:lnTo>
                  <a:lnTo>
                    <a:pt x="163" y="145"/>
                  </a:lnTo>
                  <a:lnTo>
                    <a:pt x="164" y="182"/>
                  </a:lnTo>
                  <a:lnTo>
                    <a:pt x="165" y="265"/>
                  </a:lnTo>
                  <a:lnTo>
                    <a:pt x="165" y="338"/>
                  </a:lnTo>
                  <a:lnTo>
                    <a:pt x="165" y="408"/>
                  </a:lnTo>
                  <a:lnTo>
                    <a:pt x="166" y="488"/>
                  </a:lnTo>
                  <a:lnTo>
                    <a:pt x="167" y="553"/>
                  </a:lnTo>
                  <a:lnTo>
                    <a:pt x="168" y="602"/>
                  </a:lnTo>
                  <a:lnTo>
                    <a:pt x="168" y="613"/>
                  </a:lnTo>
                  <a:lnTo>
                    <a:pt x="169" y="600"/>
                  </a:lnTo>
                  <a:lnTo>
                    <a:pt x="170" y="566"/>
                  </a:lnTo>
                  <a:lnTo>
                    <a:pt x="171" y="484"/>
                  </a:lnTo>
                  <a:lnTo>
                    <a:pt x="172" y="332"/>
                  </a:lnTo>
                  <a:lnTo>
                    <a:pt x="172" y="197"/>
                  </a:lnTo>
                  <a:lnTo>
                    <a:pt x="173" y="135"/>
                  </a:lnTo>
                  <a:lnTo>
                    <a:pt x="174" y="121"/>
                  </a:lnTo>
                  <a:lnTo>
                    <a:pt x="175" y="108"/>
                  </a:lnTo>
                  <a:lnTo>
                    <a:pt x="176" y="102"/>
                  </a:lnTo>
                  <a:lnTo>
                    <a:pt x="176" y="117"/>
                  </a:lnTo>
                  <a:lnTo>
                    <a:pt x="177" y="132"/>
                  </a:lnTo>
                  <a:lnTo>
                    <a:pt x="178" y="167"/>
                  </a:lnTo>
                  <a:lnTo>
                    <a:pt x="179" y="183"/>
                  </a:lnTo>
                  <a:lnTo>
                    <a:pt x="180" y="159"/>
                  </a:lnTo>
                  <a:lnTo>
                    <a:pt x="180" y="92"/>
                  </a:lnTo>
                  <a:lnTo>
                    <a:pt x="181" y="91"/>
                  </a:lnTo>
                  <a:lnTo>
                    <a:pt x="182" y="119"/>
                  </a:lnTo>
                  <a:lnTo>
                    <a:pt x="183" y="193"/>
                  </a:lnTo>
                  <a:lnTo>
                    <a:pt x="184" y="270"/>
                  </a:lnTo>
                  <a:lnTo>
                    <a:pt x="185" y="344"/>
                  </a:lnTo>
                  <a:lnTo>
                    <a:pt x="185" y="413"/>
                  </a:lnTo>
                  <a:lnTo>
                    <a:pt x="186" y="488"/>
                  </a:lnTo>
                  <a:lnTo>
                    <a:pt x="187" y="534"/>
                  </a:lnTo>
                  <a:lnTo>
                    <a:pt x="188" y="553"/>
                  </a:lnTo>
                  <a:lnTo>
                    <a:pt x="189" y="548"/>
                  </a:lnTo>
                  <a:lnTo>
                    <a:pt x="189" y="527"/>
                  </a:lnTo>
                  <a:lnTo>
                    <a:pt x="189" y="449"/>
                  </a:lnTo>
                  <a:lnTo>
                    <a:pt x="190" y="282"/>
                  </a:lnTo>
                  <a:lnTo>
                    <a:pt x="191" y="140"/>
                  </a:lnTo>
                  <a:lnTo>
                    <a:pt x="192" y="83"/>
                  </a:lnTo>
                  <a:lnTo>
                    <a:pt x="192" y="92"/>
                  </a:lnTo>
                  <a:lnTo>
                    <a:pt x="193" y="88"/>
                  </a:lnTo>
                  <a:lnTo>
                    <a:pt x="194" y="73"/>
                  </a:lnTo>
                  <a:lnTo>
                    <a:pt x="195" y="94"/>
                  </a:lnTo>
                  <a:lnTo>
                    <a:pt x="196" y="118"/>
                  </a:lnTo>
                  <a:lnTo>
                    <a:pt x="196" y="134"/>
                  </a:lnTo>
                  <a:lnTo>
                    <a:pt x="197" y="152"/>
                  </a:lnTo>
                  <a:lnTo>
                    <a:pt x="198" y="142"/>
                  </a:lnTo>
                  <a:lnTo>
                    <a:pt x="199" y="81"/>
                  </a:lnTo>
                  <a:lnTo>
                    <a:pt x="200" y="84"/>
                  </a:lnTo>
                  <a:lnTo>
                    <a:pt x="200" y="123"/>
                  </a:lnTo>
                  <a:lnTo>
                    <a:pt x="201" y="205"/>
                  </a:lnTo>
                  <a:lnTo>
                    <a:pt x="202" y="283"/>
                  </a:lnTo>
                  <a:lnTo>
                    <a:pt x="203" y="353"/>
                  </a:lnTo>
                  <a:lnTo>
                    <a:pt x="204" y="414"/>
                  </a:lnTo>
                  <a:lnTo>
                    <a:pt x="204" y="476"/>
                  </a:lnTo>
                  <a:lnTo>
                    <a:pt x="205" y="514"/>
                  </a:lnTo>
                  <a:lnTo>
                    <a:pt x="206" y="532"/>
                  </a:lnTo>
                  <a:lnTo>
                    <a:pt x="207" y="531"/>
                  </a:lnTo>
                  <a:lnTo>
                    <a:pt x="208" y="509"/>
                  </a:lnTo>
                  <a:lnTo>
                    <a:pt x="209" y="430"/>
                  </a:lnTo>
                  <a:lnTo>
                    <a:pt x="209" y="243"/>
                  </a:lnTo>
                  <a:lnTo>
                    <a:pt x="210" y="116"/>
                  </a:lnTo>
                  <a:lnTo>
                    <a:pt x="211" y="50"/>
                  </a:lnTo>
                  <a:lnTo>
                    <a:pt x="212" y="36"/>
                  </a:lnTo>
                  <a:lnTo>
                    <a:pt x="213" y="23"/>
                  </a:lnTo>
                  <a:lnTo>
                    <a:pt x="213" y="0"/>
                  </a:lnTo>
                  <a:lnTo>
                    <a:pt x="213" y="22"/>
                  </a:lnTo>
                  <a:lnTo>
                    <a:pt x="214" y="42"/>
                  </a:lnTo>
                  <a:lnTo>
                    <a:pt x="215" y="78"/>
                  </a:lnTo>
                  <a:lnTo>
                    <a:pt x="216" y="99"/>
                  </a:lnTo>
                  <a:lnTo>
                    <a:pt x="216" y="105"/>
                  </a:lnTo>
                  <a:lnTo>
                    <a:pt x="217" y="62"/>
                  </a:lnTo>
                  <a:lnTo>
                    <a:pt x="218" y="65"/>
                  </a:lnTo>
                  <a:lnTo>
                    <a:pt x="219" y="101"/>
                  </a:lnTo>
                  <a:lnTo>
                    <a:pt x="220" y="187"/>
                  </a:lnTo>
                  <a:lnTo>
                    <a:pt x="220" y="270"/>
                  </a:lnTo>
                  <a:lnTo>
                    <a:pt x="221" y="338"/>
                  </a:lnTo>
                  <a:lnTo>
                    <a:pt x="222" y="416"/>
                  </a:lnTo>
                  <a:lnTo>
                    <a:pt x="223" y="494"/>
                  </a:lnTo>
                  <a:lnTo>
                    <a:pt x="224" y="528"/>
                  </a:lnTo>
                  <a:lnTo>
                    <a:pt x="224" y="542"/>
                  </a:lnTo>
                  <a:lnTo>
                    <a:pt x="225" y="541"/>
                  </a:lnTo>
                  <a:lnTo>
                    <a:pt x="226" y="514"/>
                  </a:lnTo>
                  <a:lnTo>
                    <a:pt x="227" y="441"/>
                  </a:lnTo>
                  <a:lnTo>
                    <a:pt x="228" y="291"/>
                  </a:lnTo>
                  <a:lnTo>
                    <a:pt x="228" y="154"/>
                  </a:lnTo>
                  <a:lnTo>
                    <a:pt x="229" y="91"/>
                  </a:lnTo>
                  <a:lnTo>
                    <a:pt x="230" y="80"/>
                  </a:lnTo>
                  <a:lnTo>
                    <a:pt x="231" y="70"/>
                  </a:lnTo>
                  <a:lnTo>
                    <a:pt x="232" y="61"/>
                  </a:lnTo>
                  <a:lnTo>
                    <a:pt x="232" y="62"/>
                  </a:lnTo>
                  <a:lnTo>
                    <a:pt x="233" y="88"/>
                  </a:lnTo>
                  <a:lnTo>
                    <a:pt x="234" y="132"/>
                  </a:lnTo>
                  <a:lnTo>
                    <a:pt x="235" y="145"/>
                  </a:lnTo>
                  <a:lnTo>
                    <a:pt x="236" y="125"/>
                  </a:lnTo>
                  <a:lnTo>
                    <a:pt x="237" y="71"/>
                  </a:lnTo>
                  <a:lnTo>
                    <a:pt x="237" y="85"/>
                  </a:lnTo>
                  <a:lnTo>
                    <a:pt x="237" y="169"/>
                  </a:lnTo>
                  <a:lnTo>
                    <a:pt x="238" y="250"/>
                  </a:lnTo>
                  <a:lnTo>
                    <a:pt x="239" y="332"/>
                  </a:lnTo>
                  <a:lnTo>
                    <a:pt x="240" y="404"/>
                  </a:lnTo>
                  <a:lnTo>
                    <a:pt x="240" y="478"/>
                  </a:lnTo>
                  <a:lnTo>
                    <a:pt x="241" y="515"/>
                  </a:lnTo>
                  <a:lnTo>
                    <a:pt x="242" y="572"/>
                  </a:lnTo>
                  <a:lnTo>
                    <a:pt x="243" y="602"/>
                  </a:lnTo>
                  <a:lnTo>
                    <a:pt x="244" y="605"/>
                  </a:lnTo>
                  <a:lnTo>
                    <a:pt x="244" y="594"/>
                  </a:lnTo>
                  <a:lnTo>
                    <a:pt x="245" y="596"/>
                  </a:lnTo>
                  <a:lnTo>
                    <a:pt x="246" y="588"/>
                  </a:lnTo>
                  <a:lnTo>
                    <a:pt x="247" y="533"/>
                  </a:lnTo>
                  <a:lnTo>
                    <a:pt x="248" y="453"/>
                  </a:lnTo>
                  <a:lnTo>
                    <a:pt x="248" y="387"/>
                  </a:lnTo>
                  <a:lnTo>
                    <a:pt x="249" y="338"/>
                  </a:lnTo>
                  <a:lnTo>
                    <a:pt x="250" y="301"/>
                  </a:lnTo>
                  <a:lnTo>
                    <a:pt x="251" y="296"/>
                  </a:lnTo>
                  <a:lnTo>
                    <a:pt x="252" y="316"/>
                  </a:lnTo>
                  <a:lnTo>
                    <a:pt x="252" y="343"/>
                  </a:lnTo>
                  <a:lnTo>
                    <a:pt x="253" y="340"/>
                  </a:lnTo>
                  <a:lnTo>
                    <a:pt x="254" y="304"/>
                  </a:lnTo>
                  <a:lnTo>
                    <a:pt x="255" y="247"/>
                  </a:lnTo>
                  <a:lnTo>
                    <a:pt x="256" y="241"/>
                  </a:lnTo>
                  <a:lnTo>
                    <a:pt x="256" y="293"/>
                  </a:lnTo>
                  <a:lnTo>
                    <a:pt x="257" y="372"/>
                  </a:lnTo>
                  <a:lnTo>
                    <a:pt x="258" y="434"/>
                  </a:lnTo>
                  <a:lnTo>
                    <a:pt x="259" y="470"/>
                  </a:lnTo>
                  <a:lnTo>
                    <a:pt x="260" y="533"/>
                  </a:lnTo>
                  <a:lnTo>
                    <a:pt x="260" y="599"/>
                  </a:lnTo>
                  <a:lnTo>
                    <a:pt x="261" y="639"/>
                  </a:lnTo>
                  <a:lnTo>
                    <a:pt x="261" y="662"/>
                  </a:lnTo>
                  <a:lnTo>
                    <a:pt x="262" y="664"/>
                  </a:lnTo>
                  <a:lnTo>
                    <a:pt x="263" y="662"/>
                  </a:lnTo>
                  <a:lnTo>
                    <a:pt x="264" y="662"/>
                  </a:lnTo>
                  <a:lnTo>
                    <a:pt x="264" y="667"/>
                  </a:lnTo>
                  <a:lnTo>
                    <a:pt x="265" y="636"/>
                  </a:lnTo>
                  <a:lnTo>
                    <a:pt x="266" y="556"/>
                  </a:lnTo>
                  <a:lnTo>
                    <a:pt x="267" y="463"/>
                  </a:lnTo>
                  <a:lnTo>
                    <a:pt x="268" y="394"/>
                  </a:lnTo>
                  <a:lnTo>
                    <a:pt x="268" y="331"/>
                  </a:lnTo>
                  <a:lnTo>
                    <a:pt x="269" y="319"/>
                  </a:lnTo>
                  <a:lnTo>
                    <a:pt x="270" y="343"/>
                  </a:lnTo>
                  <a:lnTo>
                    <a:pt x="271" y="376"/>
                  </a:lnTo>
                  <a:lnTo>
                    <a:pt x="272" y="390"/>
                  </a:lnTo>
                  <a:lnTo>
                    <a:pt x="272" y="365"/>
                  </a:lnTo>
                  <a:lnTo>
                    <a:pt x="273" y="293"/>
                  </a:lnTo>
                  <a:lnTo>
                    <a:pt x="274" y="274"/>
                  </a:lnTo>
                  <a:lnTo>
                    <a:pt x="275" y="308"/>
                  </a:lnTo>
                  <a:lnTo>
                    <a:pt x="276" y="369"/>
                  </a:lnTo>
                  <a:lnTo>
                    <a:pt x="276" y="411"/>
                  </a:lnTo>
                  <a:lnTo>
                    <a:pt x="277" y="432"/>
                  </a:lnTo>
                  <a:lnTo>
                    <a:pt x="278" y="501"/>
                  </a:lnTo>
                  <a:lnTo>
                    <a:pt x="279" y="559"/>
                  </a:lnTo>
                  <a:lnTo>
                    <a:pt x="280" y="600"/>
                  </a:lnTo>
                  <a:lnTo>
                    <a:pt x="280" y="630"/>
                  </a:lnTo>
                  <a:lnTo>
                    <a:pt x="281" y="634"/>
                  </a:lnTo>
                  <a:lnTo>
                    <a:pt x="282" y="597"/>
                  </a:lnTo>
                  <a:lnTo>
                    <a:pt x="283" y="501"/>
                  </a:lnTo>
                  <a:lnTo>
                    <a:pt x="284" y="306"/>
                  </a:lnTo>
                  <a:lnTo>
                    <a:pt x="284" y="163"/>
                  </a:lnTo>
                  <a:lnTo>
                    <a:pt x="285" y="97"/>
                  </a:lnTo>
                  <a:lnTo>
                    <a:pt x="285" y="86"/>
                  </a:lnTo>
                  <a:lnTo>
                    <a:pt x="286" y="71"/>
                  </a:lnTo>
                  <a:lnTo>
                    <a:pt x="287" y="52"/>
                  </a:lnTo>
                  <a:lnTo>
                    <a:pt x="288" y="66"/>
                  </a:lnTo>
                  <a:lnTo>
                    <a:pt x="288" y="87"/>
                  </a:lnTo>
                  <a:lnTo>
                    <a:pt x="289" y="103"/>
                  </a:lnTo>
                  <a:lnTo>
                    <a:pt x="290" y="102"/>
                  </a:lnTo>
                  <a:lnTo>
                    <a:pt x="291" y="88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3" y="71"/>
                  </a:lnTo>
                  <a:lnTo>
                    <a:pt x="294" y="170"/>
                  </a:lnTo>
                  <a:lnTo>
                    <a:pt x="295" y="234"/>
                  </a:lnTo>
                  <a:lnTo>
                    <a:pt x="296" y="306"/>
                  </a:lnTo>
                  <a:lnTo>
                    <a:pt x="296" y="381"/>
                  </a:lnTo>
                  <a:lnTo>
                    <a:pt x="297" y="453"/>
                  </a:lnTo>
                  <a:lnTo>
                    <a:pt x="298" y="499"/>
                  </a:lnTo>
                  <a:lnTo>
                    <a:pt x="299" y="496"/>
                  </a:lnTo>
                  <a:lnTo>
                    <a:pt x="300" y="495"/>
                  </a:lnTo>
                  <a:lnTo>
                    <a:pt x="300" y="464"/>
                  </a:lnTo>
                  <a:lnTo>
                    <a:pt x="301" y="387"/>
                  </a:lnTo>
                  <a:lnTo>
                    <a:pt x="302" y="218"/>
                  </a:lnTo>
                  <a:lnTo>
                    <a:pt x="303" y="89"/>
                  </a:lnTo>
                  <a:lnTo>
                    <a:pt x="304" y="38"/>
                  </a:lnTo>
                  <a:lnTo>
                    <a:pt x="304" y="38"/>
                  </a:lnTo>
                  <a:lnTo>
                    <a:pt x="305" y="35"/>
                  </a:lnTo>
                  <a:lnTo>
                    <a:pt x="306" y="26"/>
                  </a:lnTo>
                  <a:lnTo>
                    <a:pt x="307" y="40"/>
                  </a:lnTo>
                  <a:lnTo>
                    <a:pt x="308" y="76"/>
                  </a:lnTo>
                  <a:lnTo>
                    <a:pt x="308" y="98"/>
                  </a:lnTo>
                  <a:lnTo>
                    <a:pt x="309" y="135"/>
                  </a:lnTo>
                  <a:lnTo>
                    <a:pt x="309" y="139"/>
                  </a:lnTo>
                  <a:lnTo>
                    <a:pt x="310" y="66"/>
                  </a:lnTo>
                  <a:lnTo>
                    <a:pt x="311" y="68"/>
                  </a:lnTo>
                  <a:lnTo>
                    <a:pt x="311" y="104"/>
                  </a:lnTo>
                  <a:lnTo>
                    <a:pt x="312" y="177"/>
                  </a:lnTo>
                  <a:lnTo>
                    <a:pt x="313" y="267"/>
                  </a:lnTo>
                  <a:lnTo>
                    <a:pt x="314" y="344"/>
                  </a:lnTo>
                  <a:lnTo>
                    <a:pt x="315" y="423"/>
                  </a:lnTo>
                  <a:lnTo>
                    <a:pt x="316" y="476"/>
                  </a:lnTo>
                  <a:lnTo>
                    <a:pt x="316" y="515"/>
                  </a:lnTo>
                  <a:lnTo>
                    <a:pt x="317" y="523"/>
                  </a:lnTo>
                  <a:lnTo>
                    <a:pt x="318" y="536"/>
                  </a:lnTo>
                  <a:lnTo>
                    <a:pt x="319" y="512"/>
                  </a:lnTo>
                  <a:lnTo>
                    <a:pt x="320" y="431"/>
                  </a:lnTo>
                  <a:lnTo>
                    <a:pt x="320" y="284"/>
                  </a:lnTo>
                  <a:lnTo>
                    <a:pt x="321" y="150"/>
                  </a:lnTo>
                  <a:lnTo>
                    <a:pt x="322" y="88"/>
                  </a:lnTo>
                  <a:lnTo>
                    <a:pt x="323" y="70"/>
                  </a:lnTo>
                  <a:lnTo>
                    <a:pt x="324" y="67"/>
                  </a:lnTo>
                  <a:lnTo>
                    <a:pt x="324" y="66"/>
                  </a:lnTo>
                  <a:lnTo>
                    <a:pt x="325" y="75"/>
                  </a:lnTo>
                  <a:lnTo>
                    <a:pt x="326" y="97"/>
                  </a:lnTo>
                  <a:lnTo>
                    <a:pt x="327" y="117"/>
                  </a:lnTo>
                  <a:lnTo>
                    <a:pt x="328" y="136"/>
                  </a:lnTo>
                  <a:lnTo>
                    <a:pt x="328" y="130"/>
                  </a:lnTo>
                  <a:lnTo>
                    <a:pt x="329" y="75"/>
                  </a:lnTo>
                  <a:lnTo>
                    <a:pt x="330" y="71"/>
                  </a:lnTo>
                  <a:lnTo>
                    <a:pt x="331" y="101"/>
                  </a:lnTo>
                  <a:lnTo>
                    <a:pt x="332" y="170"/>
                  </a:lnTo>
                  <a:lnTo>
                    <a:pt x="332" y="225"/>
                  </a:lnTo>
                  <a:lnTo>
                    <a:pt x="333" y="286"/>
                  </a:lnTo>
                  <a:lnTo>
                    <a:pt x="333" y="365"/>
                  </a:lnTo>
                  <a:lnTo>
                    <a:pt x="334" y="426"/>
                  </a:lnTo>
                  <a:lnTo>
                    <a:pt x="335" y="460"/>
                  </a:lnTo>
                  <a:lnTo>
                    <a:pt x="335" y="467"/>
                  </a:lnTo>
                  <a:lnTo>
                    <a:pt x="336" y="466"/>
                  </a:lnTo>
                  <a:lnTo>
                    <a:pt x="337" y="440"/>
                  </a:lnTo>
                  <a:lnTo>
                    <a:pt x="338" y="373"/>
                  </a:lnTo>
                  <a:lnTo>
                    <a:pt x="339" y="215"/>
                  </a:lnTo>
                  <a:lnTo>
                    <a:pt x="340" y="99"/>
                  </a:lnTo>
                  <a:lnTo>
                    <a:pt x="340" y="44"/>
                  </a:lnTo>
                  <a:lnTo>
                    <a:pt x="341" y="38"/>
                  </a:lnTo>
                  <a:lnTo>
                    <a:pt x="342" y="19"/>
                  </a:lnTo>
                  <a:lnTo>
                    <a:pt x="343" y="4"/>
                  </a:lnTo>
                  <a:lnTo>
                    <a:pt x="344" y="20"/>
                  </a:lnTo>
                  <a:lnTo>
                    <a:pt x="344" y="26"/>
                  </a:lnTo>
                  <a:lnTo>
                    <a:pt x="345" y="75"/>
                  </a:lnTo>
                  <a:lnTo>
                    <a:pt x="346" y="91"/>
                  </a:lnTo>
                  <a:lnTo>
                    <a:pt x="347" y="89"/>
                  </a:lnTo>
                  <a:lnTo>
                    <a:pt x="348" y="32"/>
                  </a:lnTo>
                  <a:lnTo>
                    <a:pt x="348" y="36"/>
                  </a:lnTo>
                  <a:lnTo>
                    <a:pt x="349" y="71"/>
                  </a:lnTo>
                  <a:lnTo>
                    <a:pt x="350" y="161"/>
                  </a:lnTo>
                  <a:lnTo>
                    <a:pt x="351" y="249"/>
                  </a:lnTo>
                  <a:lnTo>
                    <a:pt x="352" y="322"/>
                  </a:lnTo>
                  <a:lnTo>
                    <a:pt x="352" y="407"/>
                  </a:lnTo>
                  <a:lnTo>
                    <a:pt x="353" y="459"/>
                  </a:lnTo>
                  <a:lnTo>
                    <a:pt x="354" y="502"/>
                  </a:lnTo>
                  <a:lnTo>
                    <a:pt x="355" y="521"/>
                  </a:lnTo>
                  <a:lnTo>
                    <a:pt x="356" y="518"/>
                  </a:lnTo>
                  <a:lnTo>
                    <a:pt x="356" y="495"/>
                  </a:lnTo>
                  <a:lnTo>
                    <a:pt x="357" y="421"/>
                  </a:lnTo>
                  <a:lnTo>
                    <a:pt x="357" y="280"/>
                  </a:lnTo>
                  <a:lnTo>
                    <a:pt x="358" y="154"/>
                  </a:lnTo>
                  <a:lnTo>
                    <a:pt x="359" y="91"/>
                  </a:lnTo>
                  <a:lnTo>
                    <a:pt x="359" y="87"/>
                  </a:lnTo>
                  <a:lnTo>
                    <a:pt x="360" y="74"/>
                  </a:lnTo>
                  <a:lnTo>
                    <a:pt x="361" y="66"/>
                  </a:lnTo>
                  <a:lnTo>
                    <a:pt x="362" y="83"/>
                  </a:lnTo>
                  <a:lnTo>
                    <a:pt x="363" y="112"/>
                  </a:lnTo>
                  <a:lnTo>
                    <a:pt x="363" y="146"/>
                  </a:lnTo>
                  <a:lnTo>
                    <a:pt x="364" y="169"/>
                  </a:lnTo>
                  <a:lnTo>
                    <a:pt x="365" y="166"/>
                  </a:lnTo>
                  <a:lnTo>
                    <a:pt x="366" y="118"/>
                  </a:lnTo>
                  <a:lnTo>
                    <a:pt x="367" y="121"/>
                  </a:lnTo>
                  <a:lnTo>
                    <a:pt x="368" y="163"/>
                  </a:lnTo>
                  <a:lnTo>
                    <a:pt x="368" y="247"/>
                  </a:lnTo>
                  <a:lnTo>
                    <a:pt x="369" y="330"/>
                  </a:lnTo>
                  <a:lnTo>
                    <a:pt x="370" y="392"/>
                  </a:lnTo>
                  <a:lnTo>
                    <a:pt x="371" y="450"/>
                  </a:lnTo>
                  <a:lnTo>
                    <a:pt x="372" y="502"/>
                  </a:lnTo>
                  <a:lnTo>
                    <a:pt x="372" y="550"/>
                  </a:lnTo>
                  <a:lnTo>
                    <a:pt x="373" y="577"/>
                  </a:lnTo>
                  <a:lnTo>
                    <a:pt x="374" y="581"/>
                  </a:lnTo>
                  <a:lnTo>
                    <a:pt x="375" y="581"/>
                  </a:lnTo>
                  <a:lnTo>
                    <a:pt x="376" y="583"/>
                  </a:lnTo>
                  <a:lnTo>
                    <a:pt x="376" y="556"/>
                  </a:lnTo>
                  <a:lnTo>
                    <a:pt x="377" y="489"/>
                  </a:lnTo>
                  <a:lnTo>
                    <a:pt x="378" y="393"/>
                  </a:lnTo>
                  <a:lnTo>
                    <a:pt x="379" y="309"/>
                  </a:lnTo>
                  <a:lnTo>
                    <a:pt x="380" y="262"/>
                  </a:lnTo>
                  <a:lnTo>
                    <a:pt x="380" y="240"/>
                  </a:lnTo>
                  <a:lnTo>
                    <a:pt x="381" y="245"/>
                  </a:lnTo>
                  <a:lnTo>
                    <a:pt x="381" y="269"/>
                  </a:lnTo>
                  <a:lnTo>
                    <a:pt x="382" y="294"/>
                  </a:lnTo>
                  <a:lnTo>
                    <a:pt x="383" y="314"/>
                  </a:lnTo>
                  <a:lnTo>
                    <a:pt x="383" y="292"/>
                  </a:lnTo>
                  <a:lnTo>
                    <a:pt x="384" y="234"/>
                  </a:lnTo>
                  <a:lnTo>
                    <a:pt x="385" y="227"/>
                  </a:lnTo>
                  <a:lnTo>
                    <a:pt x="386" y="272"/>
                  </a:lnTo>
                  <a:lnTo>
                    <a:pt x="387" y="374"/>
                  </a:lnTo>
                  <a:lnTo>
                    <a:pt x="387" y="434"/>
                  </a:lnTo>
                  <a:lnTo>
                    <a:pt x="388" y="457"/>
                  </a:lnTo>
                  <a:lnTo>
                    <a:pt x="389" y="522"/>
                  </a:lnTo>
                  <a:lnTo>
                    <a:pt x="390" y="563"/>
                  </a:lnTo>
                  <a:lnTo>
                    <a:pt x="391" y="599"/>
                  </a:lnTo>
                  <a:lnTo>
                    <a:pt x="391" y="616"/>
                  </a:lnTo>
                  <a:lnTo>
                    <a:pt x="392" y="633"/>
                  </a:lnTo>
                  <a:lnTo>
                    <a:pt x="393" y="637"/>
                  </a:lnTo>
                  <a:lnTo>
                    <a:pt x="394" y="649"/>
                  </a:lnTo>
                  <a:lnTo>
                    <a:pt x="395" y="647"/>
                  </a:lnTo>
                  <a:lnTo>
                    <a:pt x="396" y="612"/>
                  </a:lnTo>
                  <a:lnTo>
                    <a:pt x="396" y="547"/>
                  </a:lnTo>
                  <a:lnTo>
                    <a:pt x="397" y="461"/>
                  </a:lnTo>
                  <a:lnTo>
                    <a:pt x="398" y="387"/>
                  </a:lnTo>
                  <a:lnTo>
                    <a:pt x="399" y="334"/>
                  </a:lnTo>
                  <a:lnTo>
                    <a:pt x="400" y="336"/>
                  </a:lnTo>
                  <a:lnTo>
                    <a:pt x="400" y="372"/>
                  </a:lnTo>
                  <a:lnTo>
                    <a:pt x="401" y="408"/>
                  </a:lnTo>
                  <a:lnTo>
                    <a:pt x="402" y="418"/>
                  </a:lnTo>
                  <a:lnTo>
                    <a:pt x="403" y="416"/>
                  </a:lnTo>
                  <a:lnTo>
                    <a:pt x="404" y="350"/>
                  </a:lnTo>
                  <a:lnTo>
                    <a:pt x="404" y="327"/>
                  </a:lnTo>
                  <a:lnTo>
                    <a:pt x="405" y="369"/>
                  </a:lnTo>
                  <a:lnTo>
                    <a:pt x="405" y="417"/>
                  </a:lnTo>
                  <a:lnTo>
                    <a:pt x="406" y="464"/>
                  </a:lnTo>
                  <a:lnTo>
                    <a:pt x="407" y="476"/>
                  </a:lnTo>
                  <a:lnTo>
                    <a:pt x="407" y="521"/>
                  </a:lnTo>
                  <a:lnTo>
                    <a:pt x="408" y="564"/>
                  </a:lnTo>
                  <a:lnTo>
                    <a:pt x="409" y="597"/>
                  </a:lnTo>
                  <a:lnTo>
                    <a:pt x="410" y="614"/>
                  </a:lnTo>
                  <a:lnTo>
                    <a:pt x="411" y="607"/>
                  </a:lnTo>
                  <a:lnTo>
                    <a:pt x="411" y="577"/>
                  </a:lnTo>
                  <a:lnTo>
                    <a:pt x="412" y="509"/>
                  </a:lnTo>
                  <a:lnTo>
                    <a:pt x="413" y="342"/>
                  </a:lnTo>
                  <a:lnTo>
                    <a:pt x="414" y="198"/>
                  </a:lnTo>
                  <a:lnTo>
                    <a:pt x="415" y="127"/>
                  </a:lnTo>
                  <a:lnTo>
                    <a:pt x="415" y="99"/>
                  </a:lnTo>
                  <a:lnTo>
                    <a:pt x="416" y="78"/>
                  </a:lnTo>
                  <a:lnTo>
                    <a:pt x="417" y="66"/>
                  </a:lnTo>
                  <a:lnTo>
                    <a:pt x="418" y="65"/>
                  </a:lnTo>
                  <a:lnTo>
                    <a:pt x="419" y="73"/>
                  </a:lnTo>
                  <a:lnTo>
                    <a:pt x="420" y="99"/>
                  </a:lnTo>
                  <a:lnTo>
                    <a:pt x="420" y="115"/>
                  </a:lnTo>
                  <a:lnTo>
                    <a:pt x="421" y="127"/>
                  </a:lnTo>
                  <a:lnTo>
                    <a:pt x="422" y="94"/>
                  </a:lnTo>
                  <a:lnTo>
                    <a:pt x="423" y="104"/>
                  </a:lnTo>
                  <a:lnTo>
                    <a:pt x="424" y="135"/>
                  </a:lnTo>
                  <a:lnTo>
                    <a:pt x="424" y="216"/>
                  </a:lnTo>
                  <a:lnTo>
                    <a:pt x="425" y="297"/>
                  </a:lnTo>
                  <a:lnTo>
                    <a:pt x="426" y="353"/>
                  </a:lnTo>
                  <a:lnTo>
                    <a:pt x="427" y="430"/>
                  </a:lnTo>
                  <a:lnTo>
                    <a:pt x="428" y="530"/>
                  </a:lnTo>
                  <a:lnTo>
                    <a:pt x="428" y="572"/>
                  </a:lnTo>
                  <a:lnTo>
                    <a:pt x="429" y="588"/>
                  </a:lnTo>
                  <a:lnTo>
                    <a:pt x="430" y="577"/>
                  </a:lnTo>
                  <a:lnTo>
                    <a:pt x="430" y="540"/>
                  </a:lnTo>
                  <a:lnTo>
                    <a:pt x="431" y="479"/>
                  </a:lnTo>
                  <a:lnTo>
                    <a:pt x="431" y="329"/>
                  </a:lnTo>
                  <a:lnTo>
                    <a:pt x="432" y="201"/>
                  </a:lnTo>
                  <a:lnTo>
                    <a:pt x="433" y="146"/>
                  </a:lnTo>
                  <a:lnTo>
                    <a:pt x="434" y="123"/>
                  </a:lnTo>
                  <a:lnTo>
                    <a:pt x="435" y="100"/>
                  </a:lnTo>
                  <a:lnTo>
                    <a:pt x="435" y="81"/>
                  </a:lnTo>
                  <a:lnTo>
                    <a:pt x="436" y="82"/>
                  </a:lnTo>
                  <a:lnTo>
                    <a:pt x="437" y="95"/>
                  </a:lnTo>
                  <a:lnTo>
                    <a:pt x="438" y="125"/>
                  </a:lnTo>
                  <a:lnTo>
                    <a:pt x="439" y="148"/>
                  </a:lnTo>
                  <a:lnTo>
                    <a:pt x="439" y="166"/>
                  </a:lnTo>
                  <a:lnTo>
                    <a:pt x="440" y="124"/>
                  </a:lnTo>
                  <a:lnTo>
                    <a:pt x="441" y="121"/>
                  </a:lnTo>
                  <a:lnTo>
                    <a:pt x="442" y="151"/>
                  </a:lnTo>
                  <a:lnTo>
                    <a:pt x="443" y="224"/>
                  </a:lnTo>
                  <a:lnTo>
                    <a:pt x="443" y="303"/>
                  </a:lnTo>
                  <a:lnTo>
                    <a:pt x="444" y="365"/>
                  </a:lnTo>
                  <a:lnTo>
                    <a:pt x="445" y="442"/>
                  </a:lnTo>
                  <a:lnTo>
                    <a:pt x="446" y="514"/>
                  </a:lnTo>
                  <a:lnTo>
                    <a:pt x="447" y="564"/>
                  </a:lnTo>
                  <a:lnTo>
                    <a:pt x="448" y="590"/>
                  </a:lnTo>
                  <a:lnTo>
                    <a:pt x="448" y="585"/>
                  </a:lnTo>
                  <a:lnTo>
                    <a:pt x="449" y="556"/>
                  </a:lnTo>
                  <a:lnTo>
                    <a:pt x="450" y="474"/>
                  </a:lnTo>
                  <a:lnTo>
                    <a:pt x="451" y="306"/>
                  </a:lnTo>
                  <a:lnTo>
                    <a:pt x="452" y="184"/>
                  </a:lnTo>
                  <a:lnTo>
                    <a:pt x="452" y="131"/>
                  </a:lnTo>
                  <a:lnTo>
                    <a:pt x="453" y="106"/>
                  </a:lnTo>
                  <a:lnTo>
                    <a:pt x="454" y="79"/>
                  </a:lnTo>
                  <a:lnTo>
                    <a:pt x="454" y="66"/>
                  </a:lnTo>
                  <a:lnTo>
                    <a:pt x="455" y="60"/>
                  </a:lnTo>
                  <a:lnTo>
                    <a:pt x="455" y="63"/>
                  </a:lnTo>
                  <a:lnTo>
                    <a:pt x="456" y="90"/>
                  </a:lnTo>
                  <a:lnTo>
                    <a:pt x="457" y="111"/>
                  </a:lnTo>
                  <a:lnTo>
                    <a:pt x="458" y="127"/>
                  </a:lnTo>
                  <a:lnTo>
                    <a:pt x="459" y="94"/>
                  </a:lnTo>
                  <a:lnTo>
                    <a:pt x="459" y="105"/>
                  </a:lnTo>
                  <a:lnTo>
                    <a:pt x="460" y="131"/>
                  </a:lnTo>
                  <a:lnTo>
                    <a:pt x="461" y="204"/>
                  </a:lnTo>
                  <a:lnTo>
                    <a:pt x="462" y="287"/>
                  </a:lnTo>
                  <a:lnTo>
                    <a:pt x="463" y="358"/>
                  </a:lnTo>
                  <a:lnTo>
                    <a:pt x="463" y="438"/>
                  </a:lnTo>
                  <a:lnTo>
                    <a:pt x="464" y="478"/>
                  </a:lnTo>
                  <a:lnTo>
                    <a:pt x="465" y="513"/>
                  </a:lnTo>
                  <a:lnTo>
                    <a:pt x="466" y="529"/>
                  </a:lnTo>
                  <a:lnTo>
                    <a:pt x="467" y="528"/>
                  </a:lnTo>
                  <a:lnTo>
                    <a:pt x="467" y="507"/>
                  </a:lnTo>
                  <a:lnTo>
                    <a:pt x="468" y="446"/>
                  </a:lnTo>
                  <a:lnTo>
                    <a:pt x="469" y="286"/>
                  </a:lnTo>
                  <a:lnTo>
                    <a:pt x="470" y="159"/>
                  </a:lnTo>
                  <a:lnTo>
                    <a:pt x="471" y="99"/>
                  </a:lnTo>
                  <a:lnTo>
                    <a:pt x="472" y="77"/>
                  </a:lnTo>
                  <a:lnTo>
                    <a:pt x="472" y="52"/>
                  </a:lnTo>
                  <a:lnTo>
                    <a:pt x="473" y="39"/>
                  </a:lnTo>
                  <a:lnTo>
                    <a:pt x="474" y="48"/>
                  </a:lnTo>
                  <a:lnTo>
                    <a:pt x="475" y="47"/>
                  </a:lnTo>
                  <a:lnTo>
                    <a:pt x="476" y="67"/>
                  </a:lnTo>
                  <a:lnTo>
                    <a:pt x="476" y="85"/>
                  </a:lnTo>
                  <a:lnTo>
                    <a:pt x="477" y="98"/>
                  </a:lnTo>
                  <a:lnTo>
                    <a:pt x="478" y="55"/>
                  </a:lnTo>
                  <a:lnTo>
                    <a:pt x="478" y="53"/>
                  </a:lnTo>
                  <a:lnTo>
                    <a:pt x="479" y="82"/>
                  </a:lnTo>
                  <a:lnTo>
                    <a:pt x="479" y="159"/>
                  </a:lnTo>
                  <a:lnTo>
                    <a:pt x="480" y="241"/>
                  </a:lnTo>
                  <a:lnTo>
                    <a:pt x="481" y="305"/>
                  </a:lnTo>
                  <a:lnTo>
                    <a:pt x="482" y="383"/>
                  </a:lnTo>
                  <a:lnTo>
                    <a:pt x="483" y="458"/>
                  </a:lnTo>
                  <a:lnTo>
                    <a:pt x="483" y="502"/>
                  </a:lnTo>
                  <a:lnTo>
                    <a:pt x="484" y="518"/>
                  </a:lnTo>
                  <a:lnTo>
                    <a:pt x="485" y="515"/>
                  </a:lnTo>
                  <a:lnTo>
                    <a:pt x="486" y="477"/>
                  </a:lnTo>
                  <a:lnTo>
                    <a:pt x="487" y="416"/>
                  </a:lnTo>
                  <a:lnTo>
                    <a:pt x="487" y="272"/>
                  </a:lnTo>
                  <a:lnTo>
                    <a:pt x="488" y="141"/>
                  </a:lnTo>
                  <a:lnTo>
                    <a:pt x="489" y="82"/>
                  </a:lnTo>
                  <a:lnTo>
                    <a:pt x="490" y="72"/>
                  </a:lnTo>
                  <a:lnTo>
                    <a:pt x="491" y="60"/>
                  </a:lnTo>
                  <a:lnTo>
                    <a:pt x="491" y="53"/>
                  </a:lnTo>
                  <a:lnTo>
                    <a:pt x="492" y="65"/>
                  </a:lnTo>
                  <a:lnTo>
                    <a:pt x="493" y="93"/>
                  </a:lnTo>
                  <a:lnTo>
                    <a:pt x="494" y="131"/>
                  </a:lnTo>
                  <a:lnTo>
                    <a:pt x="495" y="156"/>
                  </a:lnTo>
                  <a:lnTo>
                    <a:pt x="495" y="169"/>
                  </a:lnTo>
                  <a:lnTo>
                    <a:pt x="496" y="126"/>
                  </a:lnTo>
                  <a:lnTo>
                    <a:pt x="497" y="125"/>
                  </a:lnTo>
                  <a:lnTo>
                    <a:pt x="498" y="166"/>
                  </a:lnTo>
                  <a:lnTo>
                    <a:pt x="499" y="262"/>
                  </a:lnTo>
                  <a:lnTo>
                    <a:pt x="500" y="339"/>
                  </a:lnTo>
                  <a:lnTo>
                    <a:pt x="500" y="406"/>
                  </a:lnTo>
                  <a:lnTo>
                    <a:pt x="501" y="478"/>
                  </a:lnTo>
                  <a:lnTo>
                    <a:pt x="502" y="538"/>
                  </a:lnTo>
                  <a:lnTo>
                    <a:pt x="502" y="588"/>
                  </a:lnTo>
                  <a:lnTo>
                    <a:pt x="503" y="611"/>
                  </a:lnTo>
                  <a:lnTo>
                    <a:pt x="503" y="624"/>
                  </a:lnTo>
                  <a:lnTo>
                    <a:pt x="504" y="637"/>
                  </a:lnTo>
                  <a:lnTo>
                    <a:pt x="505" y="640"/>
                  </a:lnTo>
                  <a:lnTo>
                    <a:pt x="506" y="607"/>
                  </a:lnTo>
                  <a:lnTo>
                    <a:pt x="507" y="541"/>
                  </a:lnTo>
                  <a:lnTo>
                    <a:pt x="507" y="462"/>
                  </a:lnTo>
                  <a:lnTo>
                    <a:pt x="508" y="384"/>
                  </a:lnTo>
                  <a:lnTo>
                    <a:pt x="509" y="341"/>
                  </a:lnTo>
                  <a:lnTo>
                    <a:pt x="510" y="319"/>
                  </a:lnTo>
                  <a:lnTo>
                    <a:pt x="511" y="319"/>
                  </a:lnTo>
                  <a:lnTo>
                    <a:pt x="511" y="342"/>
                  </a:lnTo>
                  <a:lnTo>
                    <a:pt x="512" y="364"/>
                  </a:lnTo>
                  <a:lnTo>
                    <a:pt x="513" y="376"/>
                  </a:lnTo>
                  <a:lnTo>
                    <a:pt x="514" y="376"/>
                  </a:lnTo>
                  <a:lnTo>
                    <a:pt x="515" y="302"/>
                  </a:lnTo>
                  <a:lnTo>
                    <a:pt x="515" y="276"/>
                  </a:lnTo>
                  <a:lnTo>
                    <a:pt x="516" y="320"/>
                  </a:lnTo>
                  <a:lnTo>
                    <a:pt x="517" y="402"/>
                  </a:lnTo>
                  <a:lnTo>
                    <a:pt x="518" y="455"/>
                  </a:lnTo>
                  <a:lnTo>
                    <a:pt x="519" y="480"/>
                  </a:lnTo>
                  <a:lnTo>
                    <a:pt x="519" y="533"/>
                  </a:lnTo>
                  <a:lnTo>
                    <a:pt x="520" y="594"/>
                  </a:lnTo>
                  <a:lnTo>
                    <a:pt x="521" y="637"/>
                  </a:lnTo>
                  <a:lnTo>
                    <a:pt x="522" y="665"/>
                  </a:lnTo>
                  <a:lnTo>
                    <a:pt x="523" y="681"/>
                  </a:lnTo>
                  <a:lnTo>
                    <a:pt x="524" y="671"/>
                  </a:lnTo>
                  <a:lnTo>
                    <a:pt x="524" y="680"/>
                  </a:lnTo>
                  <a:lnTo>
                    <a:pt x="525" y="654"/>
                  </a:lnTo>
                  <a:lnTo>
                    <a:pt x="526" y="625"/>
                  </a:lnTo>
                  <a:lnTo>
                    <a:pt x="526" y="560"/>
                  </a:lnTo>
                  <a:lnTo>
                    <a:pt x="527" y="467"/>
                  </a:lnTo>
                  <a:lnTo>
                    <a:pt x="527" y="410"/>
                  </a:lnTo>
                  <a:lnTo>
                    <a:pt x="528" y="364"/>
                  </a:lnTo>
                  <a:lnTo>
                    <a:pt x="529" y="375"/>
                  </a:lnTo>
                  <a:lnTo>
                    <a:pt x="530" y="406"/>
                  </a:lnTo>
                  <a:lnTo>
                    <a:pt x="531" y="428"/>
                  </a:lnTo>
                  <a:lnTo>
                    <a:pt x="531" y="453"/>
                  </a:lnTo>
                  <a:lnTo>
                    <a:pt x="532" y="445"/>
                  </a:lnTo>
                  <a:lnTo>
                    <a:pt x="533" y="355"/>
                  </a:lnTo>
                  <a:lnTo>
                    <a:pt x="534" y="311"/>
                  </a:lnTo>
                  <a:lnTo>
                    <a:pt x="535" y="346"/>
                  </a:lnTo>
                  <a:lnTo>
                    <a:pt x="535" y="387"/>
                  </a:lnTo>
                  <a:lnTo>
                    <a:pt x="536" y="406"/>
                  </a:lnTo>
                  <a:lnTo>
                    <a:pt x="537" y="416"/>
                  </a:lnTo>
                  <a:lnTo>
                    <a:pt x="538" y="477"/>
                  </a:lnTo>
                  <a:lnTo>
                    <a:pt x="539" y="496"/>
                  </a:lnTo>
                  <a:lnTo>
                    <a:pt x="539" y="537"/>
                  </a:lnTo>
                  <a:lnTo>
                    <a:pt x="540" y="543"/>
                  </a:lnTo>
                  <a:lnTo>
                    <a:pt x="541" y="529"/>
                  </a:lnTo>
                  <a:lnTo>
                    <a:pt x="542" y="490"/>
                  </a:lnTo>
                  <a:lnTo>
                    <a:pt x="543" y="418"/>
                  </a:lnTo>
                  <a:lnTo>
                    <a:pt x="543" y="264"/>
                  </a:lnTo>
                  <a:lnTo>
                    <a:pt x="544" y="142"/>
                  </a:lnTo>
                  <a:lnTo>
                    <a:pt x="545" y="75"/>
                  </a:lnTo>
                  <a:lnTo>
                    <a:pt x="546" y="66"/>
                  </a:lnTo>
                  <a:lnTo>
                    <a:pt x="547" y="47"/>
                  </a:lnTo>
                  <a:lnTo>
                    <a:pt x="547" y="39"/>
                  </a:lnTo>
                  <a:lnTo>
                    <a:pt x="548" y="41"/>
                  </a:lnTo>
                  <a:lnTo>
                    <a:pt x="549" y="47"/>
                  </a:lnTo>
                  <a:lnTo>
                    <a:pt x="550" y="88"/>
                  </a:lnTo>
                  <a:lnTo>
                    <a:pt x="550" y="95"/>
                  </a:lnTo>
                  <a:lnTo>
                    <a:pt x="551" y="115"/>
                  </a:lnTo>
                  <a:lnTo>
                    <a:pt x="551" y="85"/>
                  </a:lnTo>
                  <a:lnTo>
                    <a:pt x="552" y="73"/>
                  </a:lnTo>
                  <a:lnTo>
                    <a:pt x="553" y="113"/>
                  </a:lnTo>
                  <a:lnTo>
                    <a:pt x="554" y="187"/>
                  </a:lnTo>
                  <a:lnTo>
                    <a:pt x="555" y="241"/>
                  </a:lnTo>
                  <a:lnTo>
                    <a:pt x="555" y="314"/>
                  </a:lnTo>
                  <a:lnTo>
                    <a:pt x="556" y="379"/>
                  </a:lnTo>
                  <a:lnTo>
                    <a:pt x="557" y="451"/>
                  </a:lnTo>
                  <a:lnTo>
                    <a:pt x="558" y="500"/>
                  </a:lnTo>
                  <a:lnTo>
                    <a:pt x="559" y="513"/>
                  </a:lnTo>
                  <a:lnTo>
                    <a:pt x="559" y="514"/>
                  </a:lnTo>
                  <a:lnTo>
                    <a:pt x="560" y="492"/>
                  </a:lnTo>
                  <a:lnTo>
                    <a:pt x="561" y="421"/>
                  </a:lnTo>
                  <a:lnTo>
                    <a:pt x="562" y="284"/>
                  </a:lnTo>
                  <a:lnTo>
                    <a:pt x="563" y="140"/>
                  </a:lnTo>
                  <a:lnTo>
                    <a:pt x="563" y="91"/>
                  </a:lnTo>
                  <a:lnTo>
                    <a:pt x="564" y="82"/>
                  </a:lnTo>
                  <a:lnTo>
                    <a:pt x="565" y="60"/>
                  </a:lnTo>
                  <a:lnTo>
                    <a:pt x="566" y="37"/>
                  </a:lnTo>
                  <a:lnTo>
                    <a:pt x="567" y="33"/>
                  </a:lnTo>
                  <a:lnTo>
                    <a:pt x="567" y="57"/>
                  </a:lnTo>
                  <a:lnTo>
                    <a:pt x="568" y="79"/>
                  </a:lnTo>
                  <a:lnTo>
                    <a:pt x="569" y="113"/>
                  </a:lnTo>
                  <a:lnTo>
                    <a:pt x="570" y="125"/>
                  </a:lnTo>
                  <a:lnTo>
                    <a:pt x="571" y="85"/>
                  </a:lnTo>
                  <a:lnTo>
                    <a:pt x="571" y="89"/>
                  </a:lnTo>
                  <a:lnTo>
                    <a:pt x="572" y="130"/>
                  </a:lnTo>
                  <a:lnTo>
                    <a:pt x="573" y="202"/>
                  </a:lnTo>
                  <a:lnTo>
                    <a:pt x="574" y="278"/>
                  </a:lnTo>
                  <a:lnTo>
                    <a:pt x="574" y="346"/>
                  </a:lnTo>
                  <a:lnTo>
                    <a:pt x="574" y="419"/>
                  </a:lnTo>
                  <a:lnTo>
                    <a:pt x="575" y="479"/>
                  </a:lnTo>
                  <a:lnTo>
                    <a:pt x="576" y="524"/>
                  </a:lnTo>
                  <a:lnTo>
                    <a:pt x="577" y="548"/>
                  </a:lnTo>
                  <a:lnTo>
                    <a:pt x="578" y="546"/>
                  </a:lnTo>
                  <a:lnTo>
                    <a:pt x="579" y="512"/>
                  </a:lnTo>
                  <a:lnTo>
                    <a:pt x="579" y="444"/>
                  </a:lnTo>
                  <a:lnTo>
                    <a:pt x="580" y="273"/>
                  </a:lnTo>
                  <a:lnTo>
                    <a:pt x="581" y="155"/>
                  </a:lnTo>
                  <a:lnTo>
                    <a:pt x="582" y="89"/>
                  </a:lnTo>
                  <a:lnTo>
                    <a:pt x="583" y="71"/>
                  </a:lnTo>
                  <a:lnTo>
                    <a:pt x="583" y="48"/>
                  </a:lnTo>
                  <a:lnTo>
                    <a:pt x="584" y="39"/>
                  </a:lnTo>
                  <a:lnTo>
                    <a:pt x="585" y="50"/>
                  </a:lnTo>
                  <a:lnTo>
                    <a:pt x="586" y="72"/>
                  </a:lnTo>
                  <a:lnTo>
                    <a:pt x="587" y="105"/>
                  </a:lnTo>
                  <a:lnTo>
                    <a:pt x="587" y="92"/>
                  </a:lnTo>
                  <a:lnTo>
                    <a:pt x="588" y="101"/>
                  </a:lnTo>
                  <a:lnTo>
                    <a:pt x="589" y="52"/>
                  </a:lnTo>
                  <a:lnTo>
                    <a:pt x="590" y="24"/>
                  </a:lnTo>
                  <a:lnTo>
                    <a:pt x="591" y="77"/>
                  </a:lnTo>
                  <a:lnTo>
                    <a:pt x="591" y="150"/>
                  </a:lnTo>
                  <a:lnTo>
                    <a:pt x="592" y="224"/>
                  </a:lnTo>
                  <a:lnTo>
                    <a:pt x="593" y="304"/>
                  </a:lnTo>
                  <a:lnTo>
                    <a:pt x="594" y="382"/>
                  </a:lnTo>
                  <a:lnTo>
                    <a:pt x="595" y="432"/>
                  </a:lnTo>
                  <a:lnTo>
                    <a:pt x="595" y="466"/>
                  </a:lnTo>
                  <a:lnTo>
                    <a:pt x="596" y="487"/>
                  </a:lnTo>
                  <a:lnTo>
                    <a:pt x="597" y="481"/>
                  </a:lnTo>
                  <a:lnTo>
                    <a:pt x="598" y="449"/>
                  </a:lnTo>
                  <a:lnTo>
                    <a:pt x="598" y="388"/>
                  </a:lnTo>
                  <a:lnTo>
                    <a:pt x="598" y="236"/>
                  </a:lnTo>
                  <a:lnTo>
                    <a:pt x="599" y="124"/>
                  </a:lnTo>
                  <a:lnTo>
                    <a:pt x="600" y="76"/>
                  </a:lnTo>
                  <a:lnTo>
                    <a:pt x="601" y="52"/>
                  </a:lnTo>
                  <a:lnTo>
                    <a:pt x="602" y="40"/>
                  </a:lnTo>
                  <a:lnTo>
                    <a:pt x="603" y="21"/>
                  </a:lnTo>
                  <a:lnTo>
                    <a:pt x="603" y="20"/>
                  </a:lnTo>
                  <a:lnTo>
                    <a:pt x="604" y="43"/>
                  </a:lnTo>
                  <a:lnTo>
                    <a:pt x="605" y="85"/>
                  </a:lnTo>
                  <a:lnTo>
                    <a:pt x="606" y="115"/>
                  </a:lnTo>
                  <a:lnTo>
                    <a:pt x="607" y="136"/>
                  </a:lnTo>
                  <a:lnTo>
                    <a:pt x="607" y="104"/>
                  </a:lnTo>
                  <a:lnTo>
                    <a:pt x="608" y="99"/>
                  </a:lnTo>
                  <a:lnTo>
                    <a:pt x="609" y="133"/>
                  </a:lnTo>
                  <a:lnTo>
                    <a:pt x="610" y="209"/>
                  </a:lnTo>
                  <a:lnTo>
                    <a:pt x="611" y="276"/>
                  </a:lnTo>
                  <a:lnTo>
                    <a:pt x="611" y="348"/>
                  </a:lnTo>
                  <a:lnTo>
                    <a:pt x="612" y="425"/>
                  </a:lnTo>
                  <a:lnTo>
                    <a:pt x="613" y="489"/>
                  </a:lnTo>
                  <a:lnTo>
                    <a:pt x="614" y="516"/>
                  </a:lnTo>
                  <a:lnTo>
                    <a:pt x="615" y="520"/>
                  </a:lnTo>
                  <a:lnTo>
                    <a:pt x="615" y="503"/>
                  </a:lnTo>
                  <a:lnTo>
                    <a:pt x="616" y="478"/>
                  </a:lnTo>
                  <a:lnTo>
                    <a:pt x="617" y="416"/>
                  </a:lnTo>
                  <a:lnTo>
                    <a:pt x="618" y="262"/>
                  </a:lnTo>
                  <a:lnTo>
                    <a:pt x="619" y="126"/>
                  </a:lnTo>
                  <a:lnTo>
                    <a:pt x="619" y="63"/>
                  </a:lnTo>
                  <a:lnTo>
                    <a:pt x="620" y="42"/>
                  </a:lnTo>
                  <a:lnTo>
                    <a:pt x="621" y="30"/>
                  </a:lnTo>
                  <a:lnTo>
                    <a:pt x="622" y="6"/>
                  </a:lnTo>
                  <a:lnTo>
                    <a:pt x="622" y="47"/>
                  </a:lnTo>
                  <a:lnTo>
                    <a:pt x="622" y="71"/>
                  </a:lnTo>
                  <a:lnTo>
                    <a:pt x="623" y="109"/>
                  </a:lnTo>
                  <a:lnTo>
                    <a:pt x="624" y="125"/>
                  </a:lnTo>
                  <a:lnTo>
                    <a:pt x="625" y="143"/>
                  </a:lnTo>
                  <a:lnTo>
                    <a:pt x="626" y="95"/>
                  </a:lnTo>
                  <a:lnTo>
                    <a:pt x="626" y="92"/>
                  </a:lnTo>
                  <a:lnTo>
                    <a:pt x="627" y="144"/>
                  </a:lnTo>
                  <a:lnTo>
                    <a:pt x="628" y="230"/>
                  </a:lnTo>
                  <a:lnTo>
                    <a:pt x="629" y="296"/>
                  </a:lnTo>
                  <a:lnTo>
                    <a:pt x="630" y="356"/>
                  </a:lnTo>
                  <a:lnTo>
                    <a:pt x="631" y="435"/>
                  </a:lnTo>
                  <a:lnTo>
                    <a:pt x="631" y="499"/>
                  </a:lnTo>
                  <a:lnTo>
                    <a:pt x="632" y="560"/>
                  </a:lnTo>
                  <a:lnTo>
                    <a:pt x="633" y="594"/>
                  </a:lnTo>
                  <a:lnTo>
                    <a:pt x="634" y="608"/>
                  </a:lnTo>
                  <a:lnTo>
                    <a:pt x="635" y="613"/>
                  </a:lnTo>
                  <a:lnTo>
                    <a:pt x="635" y="608"/>
                  </a:lnTo>
                  <a:lnTo>
                    <a:pt x="636" y="581"/>
                  </a:lnTo>
                  <a:lnTo>
                    <a:pt x="637" y="521"/>
                  </a:lnTo>
                  <a:lnTo>
                    <a:pt x="638" y="454"/>
                  </a:lnTo>
                  <a:lnTo>
                    <a:pt x="639" y="391"/>
                  </a:lnTo>
                  <a:lnTo>
                    <a:pt x="639" y="353"/>
                  </a:lnTo>
                  <a:lnTo>
                    <a:pt x="640" y="330"/>
                  </a:lnTo>
                  <a:lnTo>
                    <a:pt x="641" y="337"/>
                  </a:lnTo>
                  <a:lnTo>
                    <a:pt x="642" y="368"/>
                  </a:lnTo>
                  <a:lnTo>
                    <a:pt x="643" y="412"/>
                  </a:lnTo>
                  <a:lnTo>
                    <a:pt x="643" y="427"/>
                  </a:lnTo>
                  <a:lnTo>
                    <a:pt x="644" y="437"/>
                  </a:lnTo>
                  <a:lnTo>
                    <a:pt x="645" y="366"/>
                  </a:lnTo>
                  <a:lnTo>
                    <a:pt x="646" y="320"/>
                  </a:lnTo>
                  <a:lnTo>
                    <a:pt x="646" y="360"/>
                  </a:lnTo>
                  <a:lnTo>
                    <a:pt x="646" y="435"/>
                  </a:lnTo>
                  <a:lnTo>
                    <a:pt x="647" y="489"/>
                  </a:lnTo>
                  <a:lnTo>
                    <a:pt x="648" y="517"/>
                  </a:lnTo>
                  <a:lnTo>
                    <a:pt x="649" y="573"/>
                  </a:lnTo>
                  <a:lnTo>
                    <a:pt x="650" y="640"/>
                  </a:lnTo>
                  <a:lnTo>
                    <a:pt x="650" y="673"/>
                  </a:lnTo>
                  <a:lnTo>
                    <a:pt x="651" y="697"/>
                  </a:lnTo>
                  <a:lnTo>
                    <a:pt x="652" y="699"/>
                  </a:lnTo>
                  <a:lnTo>
                    <a:pt x="653" y="694"/>
                  </a:lnTo>
                  <a:lnTo>
                    <a:pt x="654" y="697"/>
                  </a:lnTo>
                  <a:lnTo>
                    <a:pt x="655" y="690"/>
                  </a:lnTo>
                  <a:lnTo>
                    <a:pt x="655" y="657"/>
                  </a:lnTo>
                  <a:lnTo>
                    <a:pt x="656" y="582"/>
                  </a:lnTo>
                  <a:lnTo>
                    <a:pt x="657" y="509"/>
                  </a:lnTo>
                  <a:lnTo>
                    <a:pt x="658" y="435"/>
                  </a:lnTo>
                  <a:lnTo>
                    <a:pt x="659" y="378"/>
                  </a:lnTo>
                  <a:lnTo>
                    <a:pt x="659" y="376"/>
                  </a:lnTo>
                  <a:lnTo>
                    <a:pt x="660" y="404"/>
                  </a:lnTo>
                  <a:lnTo>
                    <a:pt x="661" y="431"/>
                  </a:lnTo>
                  <a:lnTo>
                    <a:pt x="662" y="457"/>
                  </a:lnTo>
                  <a:lnTo>
                    <a:pt x="663" y="459"/>
                  </a:lnTo>
                  <a:lnTo>
                    <a:pt x="663" y="394"/>
                  </a:lnTo>
                  <a:lnTo>
                    <a:pt x="664" y="337"/>
                  </a:lnTo>
                  <a:lnTo>
                    <a:pt x="665" y="367"/>
                  </a:lnTo>
                  <a:lnTo>
                    <a:pt x="666" y="424"/>
                  </a:lnTo>
                  <a:lnTo>
                    <a:pt x="667" y="462"/>
                  </a:lnTo>
                  <a:lnTo>
                    <a:pt x="667" y="471"/>
                  </a:lnTo>
                  <a:lnTo>
                    <a:pt x="668" y="537"/>
                  </a:lnTo>
                  <a:lnTo>
                    <a:pt x="669" y="600"/>
                  </a:lnTo>
                  <a:lnTo>
                    <a:pt x="670" y="624"/>
                  </a:lnTo>
                  <a:lnTo>
                    <a:pt x="670" y="621"/>
                  </a:lnTo>
                  <a:lnTo>
                    <a:pt x="670" y="600"/>
                  </a:lnTo>
                  <a:lnTo>
                    <a:pt x="671" y="571"/>
                  </a:lnTo>
                  <a:lnTo>
                    <a:pt x="672" y="500"/>
                  </a:lnTo>
                  <a:lnTo>
                    <a:pt x="673" y="328"/>
                  </a:lnTo>
                  <a:lnTo>
                    <a:pt x="674" y="202"/>
                  </a:lnTo>
                  <a:lnTo>
                    <a:pt x="674" y="141"/>
                  </a:lnTo>
                  <a:lnTo>
                    <a:pt x="675" y="131"/>
                  </a:lnTo>
                  <a:lnTo>
                    <a:pt x="676" y="121"/>
                  </a:lnTo>
                  <a:lnTo>
                    <a:pt x="677" y="111"/>
                  </a:lnTo>
                  <a:lnTo>
                    <a:pt x="678" y="113"/>
                  </a:lnTo>
                  <a:lnTo>
                    <a:pt x="678" y="131"/>
                  </a:lnTo>
                  <a:lnTo>
                    <a:pt x="679" y="143"/>
                  </a:lnTo>
                  <a:lnTo>
                    <a:pt x="680" y="171"/>
                  </a:lnTo>
                  <a:lnTo>
                    <a:pt x="681" y="190"/>
                  </a:lnTo>
                  <a:lnTo>
                    <a:pt x="682" y="145"/>
                  </a:lnTo>
                  <a:lnTo>
                    <a:pt x="683" y="106"/>
                  </a:lnTo>
                  <a:lnTo>
                    <a:pt x="683" y="140"/>
                  </a:lnTo>
                  <a:lnTo>
                    <a:pt x="684" y="227"/>
                  </a:lnTo>
                  <a:lnTo>
                    <a:pt x="685" y="318"/>
                  </a:lnTo>
                  <a:lnTo>
                    <a:pt x="686" y="377"/>
                  </a:lnTo>
                  <a:lnTo>
                    <a:pt x="687" y="442"/>
                  </a:lnTo>
                  <a:lnTo>
                    <a:pt x="687" y="505"/>
                  </a:lnTo>
                  <a:lnTo>
                    <a:pt x="688" y="534"/>
                  </a:lnTo>
                  <a:lnTo>
                    <a:pt x="689" y="539"/>
                  </a:lnTo>
                  <a:lnTo>
                    <a:pt x="690" y="517"/>
                  </a:lnTo>
                  <a:lnTo>
                    <a:pt x="691" y="507"/>
                  </a:lnTo>
                  <a:lnTo>
                    <a:pt x="691" y="437"/>
                  </a:lnTo>
                  <a:lnTo>
                    <a:pt x="692" y="276"/>
                  </a:lnTo>
                  <a:lnTo>
                    <a:pt x="693" y="161"/>
                  </a:lnTo>
                  <a:lnTo>
                    <a:pt x="694" y="126"/>
                  </a:lnTo>
                  <a:lnTo>
                    <a:pt x="695" y="130"/>
                  </a:lnTo>
                  <a:lnTo>
                    <a:pt x="695" y="120"/>
                  </a:lnTo>
                  <a:lnTo>
                    <a:pt x="695" y="105"/>
                  </a:lnTo>
                  <a:lnTo>
                    <a:pt x="696" y="104"/>
                  </a:lnTo>
                  <a:lnTo>
                    <a:pt x="697" y="123"/>
                  </a:lnTo>
                  <a:lnTo>
                    <a:pt x="698" y="155"/>
                  </a:lnTo>
                  <a:lnTo>
                    <a:pt x="698" y="195"/>
                  </a:lnTo>
                  <a:lnTo>
                    <a:pt x="699" y="214"/>
                  </a:lnTo>
                  <a:lnTo>
                    <a:pt x="700" y="159"/>
                  </a:lnTo>
                  <a:lnTo>
                    <a:pt x="701" y="113"/>
                  </a:lnTo>
                  <a:lnTo>
                    <a:pt x="702" y="145"/>
                  </a:lnTo>
                  <a:lnTo>
                    <a:pt x="702" y="218"/>
                  </a:lnTo>
                  <a:lnTo>
                    <a:pt x="703" y="293"/>
                  </a:lnTo>
                  <a:lnTo>
                    <a:pt x="704" y="352"/>
                  </a:lnTo>
                  <a:lnTo>
                    <a:pt x="705" y="430"/>
                  </a:lnTo>
                  <a:lnTo>
                    <a:pt x="706" y="491"/>
                  </a:lnTo>
                  <a:lnTo>
                    <a:pt x="707" y="531"/>
                  </a:lnTo>
                  <a:lnTo>
                    <a:pt x="707" y="549"/>
                  </a:lnTo>
                  <a:lnTo>
                    <a:pt x="708" y="545"/>
                  </a:lnTo>
                  <a:lnTo>
                    <a:pt x="709" y="515"/>
                  </a:lnTo>
                  <a:lnTo>
                    <a:pt x="710" y="441"/>
                  </a:lnTo>
                  <a:lnTo>
                    <a:pt x="711" y="282"/>
                  </a:lnTo>
                  <a:lnTo>
                    <a:pt x="711" y="163"/>
                  </a:lnTo>
                  <a:lnTo>
                    <a:pt x="712" y="108"/>
                  </a:lnTo>
                  <a:lnTo>
                    <a:pt x="713" y="93"/>
                  </a:lnTo>
                  <a:lnTo>
                    <a:pt x="714" y="84"/>
                  </a:lnTo>
                  <a:lnTo>
                    <a:pt x="715" y="80"/>
                  </a:lnTo>
                  <a:lnTo>
                    <a:pt x="715" y="99"/>
                  </a:lnTo>
                  <a:lnTo>
                    <a:pt x="716" y="114"/>
                  </a:lnTo>
                  <a:lnTo>
                    <a:pt x="717" y="159"/>
                  </a:lnTo>
                  <a:lnTo>
                    <a:pt x="718" y="192"/>
                  </a:lnTo>
                  <a:lnTo>
                    <a:pt x="719" y="198"/>
                  </a:lnTo>
                  <a:lnTo>
                    <a:pt x="719" y="131"/>
                  </a:lnTo>
                  <a:lnTo>
                    <a:pt x="719" y="68"/>
                  </a:lnTo>
                  <a:lnTo>
                    <a:pt x="720" y="72"/>
                  </a:lnTo>
                  <a:lnTo>
                    <a:pt x="721" y="155"/>
                  </a:lnTo>
                  <a:lnTo>
                    <a:pt x="722" y="237"/>
                  </a:lnTo>
                  <a:lnTo>
                    <a:pt x="722" y="311"/>
                  </a:lnTo>
                  <a:lnTo>
                    <a:pt x="723" y="399"/>
                  </a:lnTo>
                  <a:lnTo>
                    <a:pt x="724" y="419"/>
                  </a:lnTo>
                  <a:lnTo>
                    <a:pt x="725" y="451"/>
                  </a:lnTo>
                  <a:lnTo>
                    <a:pt x="726" y="472"/>
                  </a:lnTo>
                  <a:lnTo>
                    <a:pt x="726" y="473"/>
                  </a:lnTo>
                  <a:lnTo>
                    <a:pt x="727" y="452"/>
                  </a:lnTo>
                  <a:lnTo>
                    <a:pt x="728" y="382"/>
                  </a:lnTo>
                  <a:lnTo>
                    <a:pt x="729" y="222"/>
                  </a:lnTo>
                  <a:lnTo>
                    <a:pt x="730" y="96"/>
                  </a:lnTo>
                  <a:lnTo>
                    <a:pt x="730" y="60"/>
                  </a:lnTo>
                  <a:lnTo>
                    <a:pt x="731" y="49"/>
                  </a:lnTo>
                  <a:lnTo>
                    <a:pt x="732" y="36"/>
                  </a:lnTo>
                  <a:lnTo>
                    <a:pt x="733" y="38"/>
                  </a:lnTo>
                  <a:lnTo>
                    <a:pt x="734" y="57"/>
                  </a:lnTo>
                  <a:lnTo>
                    <a:pt x="735" y="92"/>
                  </a:lnTo>
                  <a:lnTo>
                    <a:pt x="735" y="144"/>
                  </a:lnTo>
                  <a:lnTo>
                    <a:pt x="736" y="174"/>
                  </a:lnTo>
                  <a:lnTo>
                    <a:pt x="737" y="172"/>
                  </a:lnTo>
                  <a:lnTo>
                    <a:pt x="738" y="112"/>
                  </a:lnTo>
                  <a:lnTo>
                    <a:pt x="739" y="65"/>
                  </a:lnTo>
                  <a:lnTo>
                    <a:pt x="739" y="91"/>
                  </a:lnTo>
                  <a:lnTo>
                    <a:pt x="740" y="160"/>
                  </a:lnTo>
                  <a:lnTo>
                    <a:pt x="741" y="247"/>
                  </a:lnTo>
                  <a:lnTo>
                    <a:pt x="742" y="318"/>
                  </a:lnTo>
                  <a:lnTo>
                    <a:pt x="743" y="394"/>
                  </a:lnTo>
                  <a:lnTo>
                    <a:pt x="743" y="439"/>
                  </a:lnTo>
                  <a:lnTo>
                    <a:pt x="743" y="487"/>
                  </a:lnTo>
                  <a:lnTo>
                    <a:pt x="744" y="502"/>
                  </a:lnTo>
                  <a:lnTo>
                    <a:pt x="745" y="492"/>
                  </a:lnTo>
                  <a:lnTo>
                    <a:pt x="746" y="454"/>
                  </a:lnTo>
                  <a:lnTo>
                    <a:pt x="746" y="409"/>
                  </a:lnTo>
                  <a:lnTo>
                    <a:pt x="747" y="259"/>
                  </a:lnTo>
                  <a:lnTo>
                    <a:pt x="748" y="133"/>
                  </a:lnTo>
                  <a:lnTo>
                    <a:pt x="749" y="71"/>
                  </a:lnTo>
                  <a:lnTo>
                    <a:pt x="750" y="57"/>
                  </a:lnTo>
                  <a:lnTo>
                    <a:pt x="750" y="47"/>
                  </a:lnTo>
                  <a:lnTo>
                    <a:pt x="751" y="65"/>
                  </a:lnTo>
                  <a:lnTo>
                    <a:pt x="752" y="91"/>
                  </a:lnTo>
                  <a:lnTo>
                    <a:pt x="753" y="126"/>
                  </a:lnTo>
                  <a:lnTo>
                    <a:pt x="754" y="171"/>
                  </a:lnTo>
                  <a:lnTo>
                    <a:pt x="754" y="199"/>
                  </a:lnTo>
                  <a:lnTo>
                    <a:pt x="755" y="204"/>
                  </a:lnTo>
                  <a:lnTo>
                    <a:pt x="756" y="148"/>
                  </a:lnTo>
                  <a:lnTo>
                    <a:pt x="757" y="108"/>
                  </a:lnTo>
                  <a:lnTo>
                    <a:pt x="758" y="144"/>
                  </a:lnTo>
                  <a:lnTo>
                    <a:pt x="758" y="230"/>
                  </a:lnTo>
                  <a:lnTo>
                    <a:pt x="759" y="296"/>
                  </a:lnTo>
                  <a:lnTo>
                    <a:pt x="760" y="351"/>
                  </a:lnTo>
                  <a:lnTo>
                    <a:pt x="761" y="420"/>
                  </a:lnTo>
                  <a:lnTo>
                    <a:pt x="762" y="485"/>
                  </a:lnTo>
                  <a:lnTo>
                    <a:pt x="763" y="524"/>
                  </a:lnTo>
                  <a:lnTo>
                    <a:pt x="763" y="540"/>
                  </a:lnTo>
                  <a:lnTo>
                    <a:pt x="764" y="551"/>
                  </a:lnTo>
                  <a:lnTo>
                    <a:pt x="765" y="549"/>
                  </a:lnTo>
                  <a:lnTo>
                    <a:pt x="766" y="564"/>
                  </a:lnTo>
                  <a:lnTo>
                    <a:pt x="767" y="542"/>
                  </a:lnTo>
                  <a:lnTo>
                    <a:pt x="767" y="482"/>
                  </a:lnTo>
                  <a:lnTo>
                    <a:pt x="767" y="403"/>
                  </a:lnTo>
                  <a:lnTo>
                    <a:pt x="768" y="353"/>
                  </a:lnTo>
                  <a:lnTo>
                    <a:pt x="769" y="311"/>
                  </a:lnTo>
                  <a:lnTo>
                    <a:pt x="770" y="274"/>
                  </a:lnTo>
                  <a:lnTo>
                    <a:pt x="770" y="293"/>
                  </a:lnTo>
                  <a:lnTo>
                    <a:pt x="771" y="329"/>
                  </a:lnTo>
                  <a:lnTo>
                    <a:pt x="772" y="359"/>
                  </a:lnTo>
                  <a:lnTo>
                    <a:pt x="773" y="385"/>
                  </a:lnTo>
                  <a:lnTo>
                    <a:pt x="774" y="385"/>
                  </a:lnTo>
                  <a:lnTo>
                    <a:pt x="774" y="322"/>
                  </a:lnTo>
                  <a:lnTo>
                    <a:pt x="775" y="274"/>
                  </a:lnTo>
                  <a:lnTo>
                    <a:pt x="776" y="336"/>
                  </a:lnTo>
                  <a:lnTo>
                    <a:pt x="777" y="425"/>
                  </a:lnTo>
                  <a:lnTo>
                    <a:pt x="778" y="487"/>
                  </a:lnTo>
                  <a:lnTo>
                    <a:pt x="778" y="528"/>
                  </a:lnTo>
                  <a:lnTo>
                    <a:pt x="779" y="596"/>
                  </a:lnTo>
                  <a:lnTo>
                    <a:pt x="780" y="654"/>
                  </a:lnTo>
                  <a:lnTo>
                    <a:pt x="781" y="697"/>
                  </a:lnTo>
                  <a:lnTo>
                    <a:pt x="782" y="721"/>
                  </a:lnTo>
                  <a:lnTo>
                    <a:pt x="782" y="733"/>
                  </a:lnTo>
                  <a:lnTo>
                    <a:pt x="783" y="731"/>
                  </a:lnTo>
                  <a:lnTo>
                    <a:pt x="784" y="726"/>
                  </a:lnTo>
                  <a:lnTo>
                    <a:pt x="785" y="724"/>
                  </a:lnTo>
                  <a:lnTo>
                    <a:pt x="786" y="684"/>
                  </a:lnTo>
                  <a:lnTo>
                    <a:pt x="787" y="607"/>
                  </a:lnTo>
                  <a:lnTo>
                    <a:pt x="787" y="528"/>
                  </a:lnTo>
                  <a:lnTo>
                    <a:pt x="788" y="470"/>
                  </a:lnTo>
                  <a:lnTo>
                    <a:pt x="789" y="424"/>
                  </a:lnTo>
                  <a:lnTo>
                    <a:pt x="790" y="423"/>
                  </a:lnTo>
                  <a:lnTo>
                    <a:pt x="791" y="460"/>
                  </a:lnTo>
                  <a:lnTo>
                    <a:pt x="791" y="496"/>
                  </a:lnTo>
                  <a:lnTo>
                    <a:pt x="791" y="517"/>
                  </a:lnTo>
                  <a:lnTo>
                    <a:pt x="792" y="505"/>
                  </a:lnTo>
                  <a:lnTo>
                    <a:pt x="793" y="446"/>
                  </a:lnTo>
                  <a:lnTo>
                    <a:pt x="794" y="376"/>
                  </a:lnTo>
                  <a:lnTo>
                    <a:pt x="794" y="405"/>
                  </a:lnTo>
                  <a:lnTo>
                    <a:pt x="795" y="467"/>
                  </a:lnTo>
                  <a:lnTo>
                    <a:pt x="796" y="504"/>
                  </a:lnTo>
                  <a:lnTo>
                    <a:pt x="797" y="519"/>
                  </a:lnTo>
                  <a:lnTo>
                    <a:pt x="798" y="580"/>
                  </a:lnTo>
                  <a:lnTo>
                    <a:pt x="798" y="625"/>
                  </a:lnTo>
                  <a:lnTo>
                    <a:pt x="799" y="659"/>
                  </a:lnTo>
                  <a:lnTo>
                    <a:pt x="800" y="668"/>
                  </a:lnTo>
                  <a:lnTo>
                    <a:pt x="801" y="654"/>
                  </a:lnTo>
                  <a:lnTo>
                    <a:pt x="802" y="615"/>
                  </a:lnTo>
                  <a:lnTo>
                    <a:pt x="802" y="534"/>
                  </a:lnTo>
                  <a:lnTo>
                    <a:pt x="803" y="348"/>
                  </a:lnTo>
                  <a:lnTo>
                    <a:pt x="804" y="218"/>
                  </a:lnTo>
                  <a:lnTo>
                    <a:pt x="805" y="155"/>
                  </a:lnTo>
                  <a:lnTo>
                    <a:pt x="806" y="147"/>
                  </a:lnTo>
                  <a:lnTo>
                    <a:pt x="806" y="141"/>
                  </a:lnTo>
                  <a:lnTo>
                    <a:pt x="807" y="127"/>
                  </a:lnTo>
                  <a:lnTo>
                    <a:pt x="808" y="143"/>
                  </a:lnTo>
                  <a:lnTo>
                    <a:pt x="809" y="172"/>
                  </a:lnTo>
                  <a:lnTo>
                    <a:pt x="810" y="199"/>
                  </a:lnTo>
                  <a:lnTo>
                    <a:pt x="810" y="221"/>
                  </a:lnTo>
                  <a:lnTo>
                    <a:pt x="811" y="242"/>
                  </a:lnTo>
                  <a:lnTo>
                    <a:pt x="812" y="197"/>
                  </a:lnTo>
                  <a:lnTo>
                    <a:pt x="813" y="139"/>
                  </a:lnTo>
                  <a:lnTo>
                    <a:pt x="814" y="175"/>
                  </a:lnTo>
                  <a:lnTo>
                    <a:pt x="815" y="265"/>
                  </a:lnTo>
                  <a:lnTo>
                    <a:pt x="815" y="345"/>
                  </a:lnTo>
                  <a:lnTo>
                    <a:pt x="815" y="411"/>
                  </a:lnTo>
                  <a:lnTo>
                    <a:pt x="816" y="490"/>
                  </a:lnTo>
                  <a:lnTo>
                    <a:pt x="817" y="564"/>
                  </a:lnTo>
                  <a:lnTo>
                    <a:pt x="818" y="595"/>
                  </a:lnTo>
                  <a:lnTo>
                    <a:pt x="818" y="611"/>
                  </a:lnTo>
                  <a:lnTo>
                    <a:pt x="819" y="595"/>
                  </a:lnTo>
                  <a:lnTo>
                    <a:pt x="820" y="564"/>
                  </a:lnTo>
                  <a:lnTo>
                    <a:pt x="821" y="501"/>
                  </a:lnTo>
                  <a:lnTo>
                    <a:pt x="822" y="339"/>
                  </a:lnTo>
                  <a:lnTo>
                    <a:pt x="822" y="219"/>
                  </a:lnTo>
                  <a:lnTo>
                    <a:pt x="823" y="169"/>
                  </a:lnTo>
                  <a:lnTo>
                    <a:pt x="824" y="165"/>
                  </a:lnTo>
                  <a:lnTo>
                    <a:pt x="825" y="155"/>
                  </a:lnTo>
                  <a:lnTo>
                    <a:pt x="826" y="152"/>
                  </a:lnTo>
                  <a:lnTo>
                    <a:pt x="826" y="181"/>
                  </a:lnTo>
                  <a:lnTo>
                    <a:pt x="827" y="201"/>
                  </a:lnTo>
                  <a:lnTo>
                    <a:pt x="828" y="230"/>
                  </a:lnTo>
                  <a:lnTo>
                    <a:pt x="829" y="259"/>
                  </a:lnTo>
                  <a:lnTo>
                    <a:pt x="830" y="266"/>
                  </a:lnTo>
                  <a:lnTo>
                    <a:pt x="830" y="213"/>
                  </a:lnTo>
                  <a:lnTo>
                    <a:pt x="831" y="150"/>
                  </a:lnTo>
                  <a:lnTo>
                    <a:pt x="832" y="174"/>
                  </a:lnTo>
                  <a:lnTo>
                    <a:pt x="833" y="253"/>
                  </a:lnTo>
                  <a:lnTo>
                    <a:pt x="834" y="338"/>
                  </a:lnTo>
                  <a:lnTo>
                    <a:pt x="834" y="410"/>
                  </a:lnTo>
                  <a:lnTo>
                    <a:pt x="835" y="488"/>
                  </a:lnTo>
                  <a:lnTo>
                    <a:pt x="836" y="556"/>
                  </a:lnTo>
                  <a:lnTo>
                    <a:pt x="837" y="588"/>
                  </a:lnTo>
                  <a:lnTo>
                    <a:pt x="838" y="601"/>
                  </a:lnTo>
                  <a:lnTo>
                    <a:pt x="839" y="594"/>
                  </a:lnTo>
                  <a:lnTo>
                    <a:pt x="839" y="562"/>
                  </a:lnTo>
                  <a:lnTo>
                    <a:pt x="839" y="487"/>
                  </a:lnTo>
                  <a:lnTo>
                    <a:pt x="840" y="325"/>
                  </a:lnTo>
                  <a:lnTo>
                    <a:pt x="841" y="208"/>
                  </a:lnTo>
                  <a:lnTo>
                    <a:pt x="842" y="150"/>
                  </a:lnTo>
                  <a:lnTo>
                    <a:pt x="842" y="145"/>
                  </a:lnTo>
                  <a:lnTo>
                    <a:pt x="843" y="140"/>
                  </a:lnTo>
                  <a:lnTo>
                    <a:pt x="844" y="142"/>
                  </a:lnTo>
                  <a:lnTo>
                    <a:pt x="845" y="162"/>
                  </a:lnTo>
                  <a:lnTo>
                    <a:pt x="846" y="193"/>
                  </a:lnTo>
                  <a:lnTo>
                    <a:pt x="846" y="228"/>
                  </a:lnTo>
                  <a:lnTo>
                    <a:pt x="847" y="250"/>
                  </a:lnTo>
                  <a:lnTo>
                    <a:pt x="848" y="258"/>
                  </a:lnTo>
                  <a:lnTo>
                    <a:pt x="849" y="209"/>
                  </a:lnTo>
                  <a:lnTo>
                    <a:pt x="850" y="152"/>
                  </a:lnTo>
                  <a:lnTo>
                    <a:pt x="850" y="174"/>
                  </a:lnTo>
                  <a:lnTo>
                    <a:pt x="851" y="249"/>
                  </a:lnTo>
                  <a:lnTo>
                    <a:pt x="852" y="321"/>
                  </a:lnTo>
                  <a:lnTo>
                    <a:pt x="853" y="380"/>
                  </a:lnTo>
                  <a:lnTo>
                    <a:pt x="854" y="453"/>
                  </a:lnTo>
                  <a:lnTo>
                    <a:pt x="854" y="522"/>
                  </a:lnTo>
                  <a:lnTo>
                    <a:pt x="855" y="562"/>
                  </a:lnTo>
                  <a:lnTo>
                    <a:pt x="856" y="575"/>
                  </a:lnTo>
                  <a:lnTo>
                    <a:pt x="857" y="572"/>
                  </a:lnTo>
                  <a:lnTo>
                    <a:pt x="858" y="540"/>
                  </a:lnTo>
                  <a:lnTo>
                    <a:pt x="858" y="463"/>
                  </a:lnTo>
                  <a:lnTo>
                    <a:pt x="859" y="309"/>
                  </a:lnTo>
                  <a:lnTo>
                    <a:pt x="860" y="190"/>
                  </a:lnTo>
                  <a:lnTo>
                    <a:pt x="861" y="148"/>
                  </a:lnTo>
                  <a:lnTo>
                    <a:pt x="862" y="138"/>
                  </a:lnTo>
                  <a:lnTo>
                    <a:pt x="862" y="138"/>
                  </a:lnTo>
                  <a:lnTo>
                    <a:pt x="863" y="145"/>
                  </a:lnTo>
                  <a:lnTo>
                    <a:pt x="863" y="155"/>
                  </a:lnTo>
                  <a:lnTo>
                    <a:pt x="864" y="167"/>
                  </a:lnTo>
                  <a:lnTo>
                    <a:pt x="865" y="203"/>
                  </a:lnTo>
                  <a:lnTo>
                    <a:pt x="866" y="227"/>
                  </a:lnTo>
                  <a:lnTo>
                    <a:pt x="866" y="226"/>
                  </a:lnTo>
                  <a:lnTo>
                    <a:pt x="867" y="180"/>
                  </a:lnTo>
                  <a:lnTo>
                    <a:pt x="868" y="133"/>
                  </a:lnTo>
                  <a:lnTo>
                    <a:pt x="869" y="157"/>
                  </a:lnTo>
                  <a:lnTo>
                    <a:pt x="870" y="230"/>
                  </a:lnTo>
                  <a:lnTo>
                    <a:pt x="870" y="313"/>
                  </a:lnTo>
                  <a:lnTo>
                    <a:pt x="871" y="380"/>
                  </a:lnTo>
                  <a:lnTo>
                    <a:pt x="872" y="469"/>
                  </a:lnTo>
                  <a:lnTo>
                    <a:pt x="873" y="547"/>
                  </a:lnTo>
                  <a:lnTo>
                    <a:pt x="874" y="593"/>
                  </a:lnTo>
                  <a:lnTo>
                    <a:pt x="874" y="614"/>
                  </a:lnTo>
                  <a:lnTo>
                    <a:pt x="875" y="604"/>
                  </a:lnTo>
                  <a:lnTo>
                    <a:pt x="876" y="562"/>
                  </a:lnTo>
                  <a:lnTo>
                    <a:pt x="877" y="491"/>
                  </a:lnTo>
                  <a:lnTo>
                    <a:pt x="878" y="342"/>
                  </a:lnTo>
                  <a:lnTo>
                    <a:pt x="878" y="221"/>
                  </a:lnTo>
                  <a:lnTo>
                    <a:pt x="879" y="142"/>
                  </a:lnTo>
                  <a:lnTo>
                    <a:pt x="880" y="125"/>
                  </a:lnTo>
                  <a:lnTo>
                    <a:pt x="881" y="99"/>
                  </a:lnTo>
                  <a:lnTo>
                    <a:pt x="882" y="71"/>
                  </a:lnTo>
                  <a:lnTo>
                    <a:pt x="882" y="91"/>
                  </a:lnTo>
                  <a:lnTo>
                    <a:pt x="883" y="111"/>
                  </a:lnTo>
                  <a:lnTo>
                    <a:pt x="884" y="152"/>
                  </a:lnTo>
                  <a:lnTo>
                    <a:pt x="885" y="176"/>
                  </a:lnTo>
                  <a:lnTo>
                    <a:pt x="886" y="187"/>
                  </a:lnTo>
                  <a:lnTo>
                    <a:pt x="886" y="156"/>
                  </a:lnTo>
                  <a:lnTo>
                    <a:pt x="887" y="118"/>
                  </a:lnTo>
                  <a:lnTo>
                    <a:pt x="887" y="175"/>
                  </a:lnTo>
                  <a:lnTo>
                    <a:pt x="888" y="269"/>
                  </a:lnTo>
                  <a:lnTo>
                    <a:pt x="889" y="346"/>
                  </a:lnTo>
                  <a:lnTo>
                    <a:pt x="889" y="418"/>
                  </a:lnTo>
                  <a:lnTo>
                    <a:pt x="890" y="493"/>
                  </a:lnTo>
                  <a:lnTo>
                    <a:pt x="891" y="560"/>
                  </a:lnTo>
                  <a:lnTo>
                    <a:pt x="892" y="600"/>
                  </a:lnTo>
                  <a:lnTo>
                    <a:pt x="893" y="632"/>
                  </a:lnTo>
                  <a:lnTo>
                    <a:pt x="894" y="656"/>
                  </a:lnTo>
                  <a:lnTo>
                    <a:pt x="894" y="655"/>
                  </a:lnTo>
                  <a:lnTo>
                    <a:pt x="895" y="641"/>
                  </a:lnTo>
                  <a:lnTo>
                    <a:pt x="896" y="613"/>
                  </a:lnTo>
                  <a:lnTo>
                    <a:pt x="897" y="554"/>
                  </a:lnTo>
                  <a:lnTo>
                    <a:pt x="898" y="467"/>
                  </a:lnTo>
                  <a:lnTo>
                    <a:pt x="898" y="386"/>
                  </a:lnTo>
                  <a:lnTo>
                    <a:pt x="899" y="351"/>
                  </a:lnTo>
                  <a:lnTo>
                    <a:pt x="900" y="325"/>
                  </a:lnTo>
                  <a:lnTo>
                    <a:pt x="901" y="337"/>
                  </a:lnTo>
                  <a:lnTo>
                    <a:pt x="902" y="374"/>
                  </a:lnTo>
                  <a:lnTo>
                    <a:pt x="902" y="417"/>
                  </a:lnTo>
                  <a:lnTo>
                    <a:pt x="903" y="434"/>
                  </a:lnTo>
                  <a:lnTo>
                    <a:pt x="904" y="429"/>
                  </a:lnTo>
                  <a:lnTo>
                    <a:pt x="905" y="367"/>
                  </a:lnTo>
                  <a:lnTo>
                    <a:pt x="906" y="314"/>
                  </a:lnTo>
                  <a:lnTo>
                    <a:pt x="906" y="359"/>
                  </a:lnTo>
                  <a:lnTo>
                    <a:pt x="907" y="444"/>
                  </a:lnTo>
                  <a:lnTo>
                    <a:pt x="908" y="511"/>
                  </a:lnTo>
                  <a:lnTo>
                    <a:pt x="909" y="552"/>
                  </a:lnTo>
                  <a:lnTo>
                    <a:pt x="910" y="632"/>
                  </a:lnTo>
                  <a:lnTo>
                    <a:pt x="910" y="695"/>
                  </a:lnTo>
                  <a:lnTo>
                    <a:pt x="911" y="749"/>
                  </a:lnTo>
                  <a:lnTo>
                    <a:pt x="911" y="763"/>
                  </a:lnTo>
                  <a:lnTo>
                    <a:pt x="912" y="759"/>
                  </a:lnTo>
                  <a:lnTo>
                    <a:pt x="913" y="753"/>
                  </a:lnTo>
                  <a:lnTo>
                    <a:pt x="913" y="747"/>
                  </a:lnTo>
                  <a:lnTo>
                    <a:pt x="914" y="731"/>
                  </a:lnTo>
                  <a:lnTo>
                    <a:pt x="915" y="693"/>
                  </a:lnTo>
                  <a:lnTo>
                    <a:pt x="916" y="616"/>
                  </a:lnTo>
                  <a:lnTo>
                    <a:pt x="917" y="540"/>
                  </a:lnTo>
                  <a:lnTo>
                    <a:pt x="918" y="480"/>
                  </a:lnTo>
                  <a:lnTo>
                    <a:pt x="918" y="438"/>
                  </a:lnTo>
                  <a:lnTo>
                    <a:pt x="919" y="455"/>
                  </a:lnTo>
                  <a:lnTo>
                    <a:pt x="920" y="494"/>
                  </a:lnTo>
                  <a:lnTo>
                    <a:pt x="921" y="526"/>
                  </a:lnTo>
                  <a:lnTo>
                    <a:pt x="922" y="538"/>
                  </a:lnTo>
                  <a:lnTo>
                    <a:pt x="922" y="543"/>
                  </a:lnTo>
                  <a:lnTo>
                    <a:pt x="923" y="485"/>
                  </a:lnTo>
                  <a:lnTo>
                    <a:pt x="924" y="404"/>
                  </a:lnTo>
                  <a:lnTo>
                    <a:pt x="925" y="435"/>
                  </a:lnTo>
                  <a:lnTo>
                    <a:pt x="926" y="483"/>
                  </a:lnTo>
                  <a:lnTo>
                    <a:pt x="926" y="516"/>
                  </a:lnTo>
                  <a:lnTo>
                    <a:pt x="927" y="530"/>
                  </a:lnTo>
                  <a:lnTo>
                    <a:pt x="928" y="598"/>
                  </a:lnTo>
                  <a:lnTo>
                    <a:pt x="929" y="638"/>
                  </a:lnTo>
                  <a:lnTo>
                    <a:pt x="930" y="676"/>
                  </a:lnTo>
                  <a:lnTo>
                    <a:pt x="930" y="674"/>
                  </a:lnTo>
                  <a:lnTo>
                    <a:pt x="931" y="652"/>
                  </a:lnTo>
                  <a:lnTo>
                    <a:pt x="932" y="609"/>
                  </a:lnTo>
                  <a:lnTo>
                    <a:pt x="933" y="528"/>
                  </a:lnTo>
                  <a:lnTo>
                    <a:pt x="934" y="380"/>
                  </a:lnTo>
                  <a:lnTo>
                    <a:pt x="934" y="279"/>
                  </a:lnTo>
                  <a:lnTo>
                    <a:pt x="935" y="218"/>
                  </a:lnTo>
                  <a:lnTo>
                    <a:pt x="935" y="194"/>
                  </a:lnTo>
                  <a:lnTo>
                    <a:pt x="936" y="165"/>
                  </a:lnTo>
                  <a:lnTo>
                    <a:pt x="937" y="137"/>
                  </a:lnTo>
                  <a:lnTo>
                    <a:pt x="937" y="147"/>
                  </a:lnTo>
                  <a:lnTo>
                    <a:pt x="938" y="182"/>
                  </a:lnTo>
                  <a:lnTo>
                    <a:pt x="939" y="213"/>
                  </a:lnTo>
                  <a:lnTo>
                    <a:pt x="940" y="253"/>
                  </a:lnTo>
                  <a:lnTo>
                    <a:pt x="941" y="264"/>
                  </a:lnTo>
                  <a:lnTo>
                    <a:pt x="941" y="214"/>
                  </a:lnTo>
                  <a:lnTo>
                    <a:pt x="942" y="166"/>
                  </a:lnTo>
                  <a:lnTo>
                    <a:pt x="943" y="194"/>
                  </a:lnTo>
                  <a:lnTo>
                    <a:pt x="944" y="273"/>
                  </a:lnTo>
                  <a:lnTo>
                    <a:pt x="945" y="354"/>
                  </a:lnTo>
                  <a:lnTo>
                    <a:pt x="946" y="415"/>
                  </a:lnTo>
                  <a:lnTo>
                    <a:pt x="946" y="484"/>
                  </a:lnTo>
                  <a:lnTo>
                    <a:pt x="947" y="542"/>
                  </a:lnTo>
                  <a:lnTo>
                    <a:pt x="948" y="576"/>
                  </a:lnTo>
                  <a:lnTo>
                    <a:pt x="949" y="592"/>
                  </a:lnTo>
                  <a:lnTo>
                    <a:pt x="950" y="585"/>
                  </a:lnTo>
                  <a:lnTo>
                    <a:pt x="950" y="542"/>
                  </a:lnTo>
                  <a:lnTo>
                    <a:pt x="951" y="472"/>
                  </a:lnTo>
                  <a:lnTo>
                    <a:pt x="952" y="314"/>
                  </a:lnTo>
                  <a:lnTo>
                    <a:pt x="953" y="219"/>
                  </a:lnTo>
                  <a:lnTo>
                    <a:pt x="954" y="171"/>
                  </a:lnTo>
                  <a:lnTo>
                    <a:pt x="954" y="150"/>
                  </a:lnTo>
                  <a:lnTo>
                    <a:pt x="955" y="140"/>
                  </a:lnTo>
                  <a:lnTo>
                    <a:pt x="956" y="135"/>
                  </a:lnTo>
                  <a:lnTo>
                    <a:pt x="957" y="149"/>
                  </a:lnTo>
                  <a:lnTo>
                    <a:pt x="958" y="183"/>
                  </a:lnTo>
                  <a:lnTo>
                    <a:pt x="958" y="216"/>
                  </a:lnTo>
                  <a:lnTo>
                    <a:pt x="959" y="248"/>
                  </a:lnTo>
                  <a:lnTo>
                    <a:pt x="960" y="270"/>
                  </a:lnTo>
                  <a:lnTo>
                    <a:pt x="960" y="237"/>
                  </a:lnTo>
                  <a:lnTo>
                    <a:pt x="961" y="186"/>
                  </a:lnTo>
                  <a:lnTo>
                    <a:pt x="961" y="214"/>
                  </a:lnTo>
                  <a:lnTo>
                    <a:pt x="962" y="300"/>
                  </a:lnTo>
                  <a:lnTo>
                    <a:pt x="963" y="383"/>
                  </a:lnTo>
                  <a:lnTo>
                    <a:pt x="964" y="449"/>
                  </a:lnTo>
                  <a:lnTo>
                    <a:pt x="965" y="537"/>
                  </a:lnTo>
                  <a:lnTo>
                    <a:pt x="965" y="599"/>
                  </a:lnTo>
                  <a:lnTo>
                    <a:pt x="966" y="633"/>
                  </a:lnTo>
                  <a:lnTo>
                    <a:pt x="967" y="651"/>
                  </a:lnTo>
                  <a:lnTo>
                    <a:pt x="968" y="637"/>
                  </a:lnTo>
                  <a:lnTo>
                    <a:pt x="969" y="595"/>
                  </a:lnTo>
                  <a:lnTo>
                    <a:pt x="970" y="519"/>
                  </a:lnTo>
                  <a:lnTo>
                    <a:pt x="970" y="359"/>
                  </a:lnTo>
                  <a:lnTo>
                    <a:pt x="971" y="243"/>
                  </a:lnTo>
                  <a:lnTo>
                    <a:pt x="972" y="198"/>
                  </a:lnTo>
                  <a:lnTo>
                    <a:pt x="973" y="186"/>
                  </a:lnTo>
                  <a:lnTo>
                    <a:pt x="974" y="170"/>
                  </a:lnTo>
                  <a:lnTo>
                    <a:pt x="974" y="162"/>
                  </a:lnTo>
                  <a:lnTo>
                    <a:pt x="975" y="180"/>
                  </a:lnTo>
                  <a:lnTo>
                    <a:pt x="976" y="213"/>
                  </a:lnTo>
                  <a:lnTo>
                    <a:pt x="977" y="246"/>
                  </a:lnTo>
                  <a:lnTo>
                    <a:pt x="978" y="261"/>
                  </a:lnTo>
                  <a:lnTo>
                    <a:pt x="978" y="263"/>
                  </a:lnTo>
                  <a:lnTo>
                    <a:pt x="979" y="218"/>
                  </a:lnTo>
                  <a:lnTo>
                    <a:pt x="980" y="145"/>
                  </a:lnTo>
                  <a:lnTo>
                    <a:pt x="981" y="175"/>
                  </a:lnTo>
                  <a:lnTo>
                    <a:pt x="982" y="261"/>
                  </a:lnTo>
                  <a:lnTo>
                    <a:pt x="982" y="345"/>
                  </a:lnTo>
                  <a:lnTo>
                    <a:pt x="983" y="417"/>
                  </a:lnTo>
                  <a:lnTo>
                    <a:pt x="984" y="496"/>
                  </a:lnTo>
                  <a:lnTo>
                    <a:pt x="984" y="574"/>
                  </a:lnTo>
                  <a:lnTo>
                    <a:pt x="985" y="613"/>
                  </a:lnTo>
                  <a:lnTo>
                    <a:pt x="985" y="633"/>
                  </a:lnTo>
                  <a:lnTo>
                    <a:pt x="986" y="627"/>
                  </a:lnTo>
                  <a:lnTo>
                    <a:pt x="987" y="606"/>
                  </a:lnTo>
                  <a:lnTo>
                    <a:pt x="988" y="526"/>
                  </a:lnTo>
                  <a:lnTo>
                    <a:pt x="989" y="369"/>
                  </a:lnTo>
                  <a:lnTo>
                    <a:pt x="989" y="250"/>
                  </a:lnTo>
                  <a:lnTo>
                    <a:pt x="990" y="197"/>
                  </a:lnTo>
                  <a:lnTo>
                    <a:pt x="991" y="182"/>
                  </a:lnTo>
                  <a:lnTo>
                    <a:pt x="992" y="165"/>
                  </a:lnTo>
                  <a:lnTo>
                    <a:pt x="993" y="143"/>
                  </a:lnTo>
                  <a:lnTo>
                    <a:pt x="993" y="165"/>
                  </a:lnTo>
                  <a:lnTo>
                    <a:pt x="994" y="182"/>
                  </a:lnTo>
                  <a:lnTo>
                    <a:pt x="995" y="213"/>
                  </a:lnTo>
                  <a:lnTo>
                    <a:pt x="996" y="229"/>
                  </a:lnTo>
                  <a:lnTo>
                    <a:pt x="997" y="229"/>
                  </a:lnTo>
                  <a:lnTo>
                    <a:pt x="998" y="198"/>
                  </a:lnTo>
                  <a:lnTo>
                    <a:pt x="998" y="155"/>
                  </a:lnTo>
                  <a:lnTo>
                    <a:pt x="999" y="189"/>
                  </a:lnTo>
                  <a:lnTo>
                    <a:pt x="1000" y="272"/>
                  </a:lnTo>
                  <a:lnTo>
                    <a:pt x="1001" y="348"/>
                  </a:lnTo>
                  <a:lnTo>
                    <a:pt x="1002" y="414"/>
                  </a:lnTo>
                  <a:lnTo>
                    <a:pt x="1002" y="508"/>
                  </a:lnTo>
                  <a:lnTo>
                    <a:pt x="1003" y="573"/>
                  </a:lnTo>
                  <a:lnTo>
                    <a:pt x="1004" y="609"/>
                  </a:lnTo>
                  <a:lnTo>
                    <a:pt x="1005" y="626"/>
                  </a:lnTo>
                  <a:lnTo>
                    <a:pt x="1006" y="620"/>
                  </a:lnTo>
                  <a:lnTo>
                    <a:pt x="1006" y="588"/>
                  </a:lnTo>
                  <a:lnTo>
                    <a:pt x="1007" y="513"/>
                  </a:lnTo>
                  <a:lnTo>
                    <a:pt x="1008" y="350"/>
                  </a:lnTo>
                  <a:lnTo>
                    <a:pt x="1008" y="223"/>
                  </a:lnTo>
                  <a:lnTo>
                    <a:pt x="1009" y="155"/>
                  </a:lnTo>
                  <a:lnTo>
                    <a:pt x="1009" y="136"/>
                  </a:lnTo>
                  <a:lnTo>
                    <a:pt x="1010" y="115"/>
                  </a:lnTo>
                  <a:lnTo>
                    <a:pt x="1011" y="111"/>
                  </a:lnTo>
                  <a:lnTo>
                    <a:pt x="1012" y="125"/>
                  </a:lnTo>
                  <a:lnTo>
                    <a:pt x="1013" y="153"/>
                  </a:lnTo>
                  <a:lnTo>
                    <a:pt x="1013" y="192"/>
                  </a:lnTo>
                  <a:lnTo>
                    <a:pt x="1014" y="212"/>
                  </a:lnTo>
                  <a:lnTo>
                    <a:pt x="1015" y="223"/>
                  </a:lnTo>
                  <a:lnTo>
                    <a:pt x="1016" y="206"/>
                  </a:lnTo>
                  <a:lnTo>
                    <a:pt x="1017" y="161"/>
                  </a:lnTo>
                  <a:lnTo>
                    <a:pt x="1017" y="211"/>
                  </a:lnTo>
                  <a:lnTo>
                    <a:pt x="1018" y="296"/>
                  </a:lnTo>
                  <a:lnTo>
                    <a:pt x="1019" y="369"/>
                  </a:lnTo>
                  <a:lnTo>
                    <a:pt x="1020" y="426"/>
                  </a:lnTo>
                  <a:lnTo>
                    <a:pt x="1021" y="494"/>
                  </a:lnTo>
                  <a:lnTo>
                    <a:pt x="1022" y="548"/>
                  </a:lnTo>
                  <a:lnTo>
                    <a:pt x="1022" y="581"/>
                  </a:lnTo>
                  <a:lnTo>
                    <a:pt x="1023" y="578"/>
                  </a:lnTo>
                  <a:lnTo>
                    <a:pt x="1024" y="571"/>
                  </a:lnTo>
                  <a:lnTo>
                    <a:pt x="1025" y="572"/>
                  </a:lnTo>
                  <a:lnTo>
                    <a:pt x="1026" y="579"/>
                  </a:lnTo>
                  <a:lnTo>
                    <a:pt x="1026" y="546"/>
                  </a:lnTo>
                  <a:lnTo>
                    <a:pt x="1027" y="493"/>
                  </a:lnTo>
                  <a:lnTo>
                    <a:pt x="1028" y="413"/>
                  </a:lnTo>
                  <a:lnTo>
                    <a:pt x="1029" y="348"/>
                  </a:lnTo>
                  <a:lnTo>
                    <a:pt x="1030" y="302"/>
                  </a:lnTo>
                  <a:lnTo>
                    <a:pt x="1030" y="284"/>
                  </a:lnTo>
                  <a:lnTo>
                    <a:pt x="1031" y="288"/>
                  </a:lnTo>
                  <a:lnTo>
                    <a:pt x="1032" y="327"/>
                  </a:lnTo>
                  <a:lnTo>
                    <a:pt x="1032" y="383"/>
                  </a:lnTo>
                  <a:lnTo>
                    <a:pt x="1033" y="416"/>
                  </a:lnTo>
                  <a:lnTo>
                    <a:pt x="1033" y="412"/>
                  </a:lnTo>
                  <a:lnTo>
                    <a:pt x="1034" y="368"/>
                  </a:lnTo>
                  <a:lnTo>
                    <a:pt x="1035" y="285"/>
                  </a:lnTo>
                  <a:lnTo>
                    <a:pt x="1036" y="320"/>
                  </a:lnTo>
                  <a:lnTo>
                    <a:pt x="1037" y="409"/>
                  </a:lnTo>
                  <a:lnTo>
                    <a:pt x="1037" y="460"/>
                  </a:lnTo>
                  <a:lnTo>
                    <a:pt x="1038" y="485"/>
                  </a:lnTo>
                  <a:lnTo>
                    <a:pt x="1039" y="544"/>
                  </a:lnTo>
                  <a:lnTo>
                    <a:pt x="1040" y="603"/>
                  </a:lnTo>
                  <a:lnTo>
                    <a:pt x="1041" y="644"/>
                  </a:lnTo>
                  <a:lnTo>
                    <a:pt x="1041" y="672"/>
                  </a:lnTo>
                  <a:lnTo>
                    <a:pt x="1042" y="683"/>
                  </a:lnTo>
                  <a:lnTo>
                    <a:pt x="1043" y="686"/>
                  </a:lnTo>
                  <a:lnTo>
                    <a:pt x="1044" y="685"/>
                  </a:lnTo>
                  <a:lnTo>
                    <a:pt x="1045" y="683"/>
                  </a:lnTo>
                  <a:lnTo>
                    <a:pt x="1045" y="642"/>
                  </a:lnTo>
                  <a:lnTo>
                    <a:pt x="1046" y="576"/>
                  </a:lnTo>
                  <a:lnTo>
                    <a:pt x="1047" y="513"/>
                  </a:lnTo>
                  <a:lnTo>
                    <a:pt x="1048" y="467"/>
                  </a:lnTo>
                  <a:lnTo>
                    <a:pt x="1049" y="412"/>
                  </a:lnTo>
                  <a:lnTo>
                    <a:pt x="1050" y="403"/>
                  </a:lnTo>
                  <a:lnTo>
                    <a:pt x="1050" y="456"/>
                  </a:lnTo>
                  <a:lnTo>
                    <a:pt x="1051" y="494"/>
                  </a:lnTo>
                  <a:lnTo>
                    <a:pt x="1052" y="511"/>
                  </a:lnTo>
                  <a:lnTo>
                    <a:pt x="1053" y="512"/>
                  </a:lnTo>
                  <a:lnTo>
                    <a:pt x="1054" y="460"/>
                  </a:lnTo>
                  <a:lnTo>
                    <a:pt x="1054" y="368"/>
                  </a:lnTo>
                  <a:lnTo>
                    <a:pt x="1055" y="378"/>
                  </a:lnTo>
                  <a:lnTo>
                    <a:pt x="1056" y="440"/>
                  </a:lnTo>
                  <a:lnTo>
                    <a:pt x="1056" y="479"/>
                  </a:lnTo>
                  <a:lnTo>
                    <a:pt x="1057" y="498"/>
                  </a:lnTo>
                  <a:lnTo>
                    <a:pt x="1057" y="560"/>
                  </a:lnTo>
                  <a:lnTo>
                    <a:pt x="1058" y="610"/>
                  </a:lnTo>
                  <a:lnTo>
                    <a:pt x="1059" y="629"/>
                  </a:lnTo>
                  <a:lnTo>
                    <a:pt x="1060" y="637"/>
                  </a:lnTo>
                  <a:lnTo>
                    <a:pt x="1061" y="636"/>
                  </a:lnTo>
                  <a:lnTo>
                    <a:pt x="1061" y="611"/>
                  </a:lnTo>
                  <a:lnTo>
                    <a:pt x="1062" y="531"/>
                  </a:lnTo>
                  <a:lnTo>
                    <a:pt x="1063" y="369"/>
                  </a:lnTo>
                  <a:lnTo>
                    <a:pt x="1064" y="263"/>
                  </a:lnTo>
                  <a:lnTo>
                    <a:pt x="1065" y="202"/>
                  </a:lnTo>
                  <a:lnTo>
                    <a:pt x="1065" y="188"/>
                  </a:lnTo>
                  <a:lnTo>
                    <a:pt x="1066" y="179"/>
                  </a:lnTo>
                  <a:lnTo>
                    <a:pt x="1067" y="168"/>
                  </a:lnTo>
                  <a:lnTo>
                    <a:pt x="1068" y="172"/>
                  </a:lnTo>
                  <a:lnTo>
                    <a:pt x="1069" y="174"/>
                  </a:lnTo>
                  <a:lnTo>
                    <a:pt x="1069" y="215"/>
                  </a:lnTo>
                  <a:lnTo>
                    <a:pt x="1070" y="247"/>
                  </a:lnTo>
                  <a:lnTo>
                    <a:pt x="1071" y="249"/>
                  </a:lnTo>
                  <a:lnTo>
                    <a:pt x="1072" y="224"/>
                  </a:lnTo>
                  <a:lnTo>
                    <a:pt x="1073" y="165"/>
                  </a:lnTo>
                  <a:lnTo>
                    <a:pt x="1073" y="177"/>
                  </a:lnTo>
                  <a:lnTo>
                    <a:pt x="1074" y="258"/>
                  </a:lnTo>
                  <a:lnTo>
                    <a:pt x="1075" y="337"/>
                  </a:lnTo>
                  <a:lnTo>
                    <a:pt x="1076" y="402"/>
                  </a:lnTo>
                  <a:lnTo>
                    <a:pt x="1077" y="483"/>
                  </a:lnTo>
                  <a:lnTo>
                    <a:pt x="1078" y="540"/>
                  </a:lnTo>
                  <a:lnTo>
                    <a:pt x="1078" y="576"/>
                  </a:lnTo>
                  <a:lnTo>
                    <a:pt x="1079" y="587"/>
                  </a:lnTo>
                  <a:lnTo>
                    <a:pt x="1080" y="575"/>
                  </a:lnTo>
                  <a:lnTo>
                    <a:pt x="1080" y="544"/>
                  </a:lnTo>
                  <a:lnTo>
                    <a:pt x="1081" y="479"/>
                  </a:lnTo>
                  <a:lnTo>
                    <a:pt x="1081" y="326"/>
                  </a:lnTo>
                  <a:lnTo>
                    <a:pt x="1082" y="228"/>
                  </a:lnTo>
                  <a:lnTo>
                    <a:pt x="1083" y="169"/>
                  </a:lnTo>
                  <a:lnTo>
                    <a:pt x="1084" y="157"/>
                  </a:lnTo>
                  <a:lnTo>
                    <a:pt x="1085" y="154"/>
                  </a:lnTo>
                  <a:lnTo>
                    <a:pt x="1085" y="138"/>
                  </a:lnTo>
                  <a:lnTo>
                    <a:pt x="1086" y="154"/>
                  </a:lnTo>
                  <a:lnTo>
                    <a:pt x="1087" y="186"/>
                  </a:lnTo>
                  <a:lnTo>
                    <a:pt x="1088" y="236"/>
                  </a:lnTo>
                  <a:lnTo>
                    <a:pt x="1089" y="259"/>
                  </a:lnTo>
                  <a:lnTo>
                    <a:pt x="1089" y="273"/>
                  </a:lnTo>
                  <a:lnTo>
                    <a:pt x="1090" y="248"/>
                  </a:lnTo>
                  <a:lnTo>
                    <a:pt x="1091" y="180"/>
                  </a:lnTo>
                  <a:lnTo>
                    <a:pt x="1092" y="186"/>
                  </a:lnTo>
                  <a:lnTo>
                    <a:pt x="1093" y="267"/>
                  </a:lnTo>
                  <a:lnTo>
                    <a:pt x="1093" y="341"/>
                  </a:lnTo>
                  <a:lnTo>
                    <a:pt x="1094" y="409"/>
                  </a:lnTo>
                  <a:lnTo>
                    <a:pt x="1095" y="483"/>
                  </a:lnTo>
                  <a:lnTo>
                    <a:pt x="1096" y="537"/>
                  </a:lnTo>
                  <a:lnTo>
                    <a:pt x="1097" y="570"/>
                  </a:lnTo>
                  <a:lnTo>
                    <a:pt x="1097" y="579"/>
                  </a:lnTo>
                  <a:lnTo>
                    <a:pt x="1098" y="572"/>
                  </a:lnTo>
                  <a:lnTo>
                    <a:pt x="1099" y="533"/>
                  </a:lnTo>
                  <a:lnTo>
                    <a:pt x="1100" y="478"/>
                  </a:lnTo>
                  <a:lnTo>
                    <a:pt x="1101" y="325"/>
                  </a:lnTo>
                  <a:lnTo>
                    <a:pt x="1102" y="226"/>
                  </a:lnTo>
                  <a:lnTo>
                    <a:pt x="1102" y="165"/>
                  </a:lnTo>
                  <a:lnTo>
                    <a:pt x="1103" y="147"/>
                  </a:lnTo>
                  <a:lnTo>
                    <a:pt x="1104" y="168"/>
                  </a:lnTo>
                  <a:lnTo>
                    <a:pt x="1104" y="162"/>
                  </a:lnTo>
                  <a:lnTo>
                    <a:pt x="1105" y="170"/>
                  </a:lnTo>
                  <a:lnTo>
                    <a:pt x="1105" y="200"/>
                  </a:lnTo>
                  <a:lnTo>
                    <a:pt x="1106" y="238"/>
                  </a:lnTo>
                  <a:lnTo>
                    <a:pt x="1107" y="271"/>
                  </a:lnTo>
                  <a:lnTo>
                    <a:pt x="1108" y="295"/>
                  </a:lnTo>
                  <a:lnTo>
                    <a:pt x="1109" y="247"/>
                  </a:lnTo>
                  <a:lnTo>
                    <a:pt x="1109" y="181"/>
                  </a:lnTo>
                  <a:lnTo>
                    <a:pt x="1110" y="197"/>
                  </a:lnTo>
                  <a:lnTo>
                    <a:pt x="1111" y="272"/>
                  </a:lnTo>
                  <a:lnTo>
                    <a:pt x="1112" y="339"/>
                  </a:lnTo>
                  <a:lnTo>
                    <a:pt x="1113" y="380"/>
                  </a:lnTo>
                  <a:lnTo>
                    <a:pt x="1113" y="474"/>
                  </a:lnTo>
                  <a:lnTo>
                    <a:pt x="1114" y="540"/>
                  </a:lnTo>
                  <a:lnTo>
                    <a:pt x="1115" y="570"/>
                  </a:lnTo>
                  <a:lnTo>
                    <a:pt x="1116" y="583"/>
                  </a:lnTo>
                  <a:lnTo>
                    <a:pt x="1117" y="576"/>
                  </a:lnTo>
                  <a:lnTo>
                    <a:pt x="1117" y="542"/>
                  </a:lnTo>
                  <a:lnTo>
                    <a:pt x="1118" y="473"/>
                  </a:lnTo>
                  <a:lnTo>
                    <a:pt x="1119" y="336"/>
                  </a:lnTo>
                  <a:lnTo>
                    <a:pt x="1120" y="229"/>
                  </a:lnTo>
                  <a:lnTo>
                    <a:pt x="1121" y="176"/>
                  </a:lnTo>
                  <a:lnTo>
                    <a:pt x="1121" y="150"/>
                  </a:lnTo>
                  <a:lnTo>
                    <a:pt x="1122" y="146"/>
                  </a:lnTo>
                  <a:lnTo>
                    <a:pt x="1123" y="155"/>
                  </a:lnTo>
                  <a:lnTo>
                    <a:pt x="1124" y="168"/>
                  </a:lnTo>
                  <a:lnTo>
                    <a:pt x="1125" y="204"/>
                  </a:lnTo>
                  <a:lnTo>
                    <a:pt x="1125" y="239"/>
                  </a:lnTo>
                  <a:lnTo>
                    <a:pt x="1126" y="259"/>
                  </a:lnTo>
                  <a:lnTo>
                    <a:pt x="1127" y="273"/>
                  </a:lnTo>
                  <a:lnTo>
                    <a:pt x="1128" y="239"/>
                  </a:lnTo>
                  <a:lnTo>
                    <a:pt x="1128" y="180"/>
                  </a:lnTo>
                  <a:lnTo>
                    <a:pt x="1129" y="192"/>
                  </a:lnTo>
                  <a:lnTo>
                    <a:pt x="1129" y="266"/>
                  </a:lnTo>
                  <a:lnTo>
                    <a:pt x="1130" y="344"/>
                  </a:lnTo>
                  <a:lnTo>
                    <a:pt x="1131" y="402"/>
                  </a:lnTo>
                  <a:lnTo>
                    <a:pt x="1132" y="490"/>
                  </a:lnTo>
                  <a:lnTo>
                    <a:pt x="1133" y="555"/>
                  </a:lnTo>
                  <a:lnTo>
                    <a:pt x="1133" y="588"/>
                  </a:lnTo>
                  <a:lnTo>
                    <a:pt x="1134" y="601"/>
                  </a:lnTo>
                  <a:lnTo>
                    <a:pt x="1135" y="594"/>
                  </a:lnTo>
                  <a:lnTo>
                    <a:pt x="1136" y="565"/>
                  </a:lnTo>
                  <a:lnTo>
                    <a:pt x="1137" y="503"/>
                  </a:lnTo>
                  <a:lnTo>
                    <a:pt x="1137" y="363"/>
                  </a:lnTo>
                  <a:lnTo>
                    <a:pt x="1138" y="253"/>
                  </a:lnTo>
                  <a:lnTo>
                    <a:pt x="1139" y="185"/>
                  </a:lnTo>
                  <a:lnTo>
                    <a:pt x="1140" y="170"/>
                  </a:lnTo>
                  <a:lnTo>
                    <a:pt x="1141" y="148"/>
                  </a:lnTo>
                  <a:lnTo>
                    <a:pt x="1141" y="163"/>
                  </a:lnTo>
                  <a:lnTo>
                    <a:pt x="1142" y="176"/>
                  </a:lnTo>
                  <a:lnTo>
                    <a:pt x="1143" y="211"/>
                  </a:lnTo>
                  <a:lnTo>
                    <a:pt x="1144" y="251"/>
                  </a:lnTo>
                  <a:lnTo>
                    <a:pt x="1145" y="285"/>
                  </a:lnTo>
                  <a:lnTo>
                    <a:pt x="1145" y="293"/>
                  </a:lnTo>
                  <a:lnTo>
                    <a:pt x="1146" y="265"/>
                  </a:lnTo>
                  <a:lnTo>
                    <a:pt x="1147" y="210"/>
                  </a:lnTo>
                  <a:lnTo>
                    <a:pt x="1148" y="220"/>
                  </a:lnTo>
                  <a:lnTo>
                    <a:pt x="1149" y="290"/>
                  </a:lnTo>
                  <a:lnTo>
                    <a:pt x="1149" y="354"/>
                  </a:lnTo>
                  <a:lnTo>
                    <a:pt x="1150" y="407"/>
                  </a:lnTo>
                  <a:lnTo>
                    <a:pt x="1151" y="484"/>
                  </a:lnTo>
                  <a:lnTo>
                    <a:pt x="1152" y="552"/>
                  </a:lnTo>
                  <a:lnTo>
                    <a:pt x="1152" y="590"/>
                  </a:lnTo>
                  <a:lnTo>
                    <a:pt x="1153" y="613"/>
                  </a:lnTo>
                  <a:lnTo>
                    <a:pt x="1153" y="609"/>
                  </a:lnTo>
                  <a:lnTo>
                    <a:pt x="1154" y="610"/>
                  </a:lnTo>
                  <a:lnTo>
                    <a:pt x="1155" y="614"/>
                  </a:lnTo>
                  <a:lnTo>
                    <a:pt x="1156" y="586"/>
                  </a:lnTo>
                  <a:lnTo>
                    <a:pt x="1157" y="522"/>
                  </a:lnTo>
                  <a:lnTo>
                    <a:pt x="1157" y="440"/>
                  </a:lnTo>
                  <a:lnTo>
                    <a:pt x="1158" y="369"/>
                  </a:lnTo>
                  <a:lnTo>
                    <a:pt x="1159" y="315"/>
                  </a:lnTo>
                  <a:lnTo>
                    <a:pt x="1160" y="306"/>
                  </a:lnTo>
                  <a:lnTo>
                    <a:pt x="1161" y="296"/>
                  </a:lnTo>
                  <a:lnTo>
                    <a:pt x="1161" y="329"/>
                  </a:lnTo>
                  <a:lnTo>
                    <a:pt x="1162" y="374"/>
                  </a:lnTo>
                  <a:lnTo>
                    <a:pt x="1163" y="408"/>
                  </a:lnTo>
                  <a:lnTo>
                    <a:pt x="1164" y="423"/>
                  </a:lnTo>
                  <a:lnTo>
                    <a:pt x="1165" y="377"/>
                  </a:lnTo>
                  <a:lnTo>
                    <a:pt x="1165" y="324"/>
                  </a:lnTo>
                  <a:lnTo>
                    <a:pt x="1166" y="352"/>
                  </a:lnTo>
                  <a:lnTo>
                    <a:pt x="1167" y="440"/>
                  </a:lnTo>
                  <a:lnTo>
                    <a:pt x="1168" y="505"/>
                  </a:lnTo>
                  <a:lnTo>
                    <a:pt x="1169" y="535"/>
                  </a:lnTo>
                  <a:lnTo>
                    <a:pt x="1169" y="591"/>
                  </a:lnTo>
                  <a:lnTo>
                    <a:pt x="1170" y="645"/>
                  </a:lnTo>
                  <a:lnTo>
                    <a:pt x="1171" y="689"/>
                  </a:lnTo>
                  <a:lnTo>
                    <a:pt x="1172" y="700"/>
                  </a:lnTo>
                  <a:lnTo>
                    <a:pt x="1173" y="710"/>
                  </a:lnTo>
                  <a:lnTo>
                    <a:pt x="1173" y="704"/>
                  </a:lnTo>
                  <a:lnTo>
                    <a:pt x="1174" y="701"/>
                  </a:lnTo>
                  <a:lnTo>
                    <a:pt x="1175" y="703"/>
                  </a:lnTo>
                  <a:lnTo>
                    <a:pt x="1176" y="662"/>
                  </a:lnTo>
                  <a:lnTo>
                    <a:pt x="1176" y="594"/>
                  </a:lnTo>
                  <a:lnTo>
                    <a:pt x="1176" y="523"/>
                  </a:lnTo>
                  <a:lnTo>
                    <a:pt x="1177" y="463"/>
                  </a:lnTo>
                  <a:lnTo>
                    <a:pt x="1178" y="415"/>
                  </a:lnTo>
                  <a:lnTo>
                    <a:pt x="1179" y="426"/>
                  </a:lnTo>
                  <a:lnTo>
                    <a:pt x="1180" y="459"/>
                  </a:lnTo>
                  <a:lnTo>
                    <a:pt x="1181" y="495"/>
                  </a:lnTo>
                  <a:lnTo>
                    <a:pt x="1181" y="512"/>
                  </a:lnTo>
                  <a:lnTo>
                    <a:pt x="1182" y="512"/>
                  </a:lnTo>
                  <a:lnTo>
                    <a:pt x="1183" y="478"/>
                  </a:lnTo>
                  <a:lnTo>
                    <a:pt x="1184" y="428"/>
                  </a:lnTo>
                  <a:lnTo>
                    <a:pt x="1185" y="445"/>
                  </a:lnTo>
                  <a:lnTo>
                    <a:pt x="1185" y="506"/>
                  </a:lnTo>
                  <a:lnTo>
                    <a:pt x="1186" y="549"/>
                  </a:lnTo>
                  <a:lnTo>
                    <a:pt x="1187" y="564"/>
                  </a:lnTo>
                  <a:lnTo>
                    <a:pt x="1188" y="615"/>
                  </a:lnTo>
                  <a:lnTo>
                    <a:pt x="1189" y="637"/>
                  </a:lnTo>
                  <a:lnTo>
                    <a:pt x="1189" y="647"/>
                  </a:lnTo>
                  <a:lnTo>
                    <a:pt x="1190" y="664"/>
                  </a:lnTo>
                  <a:lnTo>
                    <a:pt x="1191" y="668"/>
                  </a:lnTo>
                  <a:lnTo>
                    <a:pt x="1192" y="628"/>
                  </a:lnTo>
                  <a:lnTo>
                    <a:pt x="1193" y="561"/>
                  </a:lnTo>
                  <a:lnTo>
                    <a:pt x="1193" y="399"/>
                  </a:lnTo>
                  <a:lnTo>
                    <a:pt x="1194" y="281"/>
                  </a:lnTo>
                  <a:lnTo>
                    <a:pt x="1195" y="195"/>
                  </a:lnTo>
                  <a:lnTo>
                    <a:pt x="1196" y="177"/>
                  </a:lnTo>
                  <a:lnTo>
                    <a:pt x="1197" y="159"/>
                  </a:lnTo>
                  <a:lnTo>
                    <a:pt x="1197" y="145"/>
                  </a:lnTo>
                  <a:lnTo>
                    <a:pt x="1198" y="154"/>
                  </a:lnTo>
                  <a:lnTo>
                    <a:pt x="1199" y="170"/>
                  </a:lnTo>
                  <a:lnTo>
                    <a:pt x="1200" y="185"/>
                  </a:lnTo>
                  <a:lnTo>
                    <a:pt x="1200" y="216"/>
                  </a:lnTo>
                  <a:lnTo>
                    <a:pt x="1200" y="230"/>
                  </a:lnTo>
                  <a:lnTo>
                    <a:pt x="1201" y="216"/>
                  </a:lnTo>
                  <a:lnTo>
                    <a:pt x="1202" y="164"/>
                  </a:lnTo>
                  <a:lnTo>
                    <a:pt x="1203" y="175"/>
                  </a:lnTo>
                  <a:lnTo>
                    <a:pt x="1204" y="242"/>
                  </a:lnTo>
                  <a:lnTo>
                    <a:pt x="1204" y="330"/>
                  </a:lnTo>
                  <a:lnTo>
                    <a:pt x="1205" y="386"/>
                  </a:lnTo>
                  <a:lnTo>
                    <a:pt x="1206" y="454"/>
                  </a:lnTo>
                  <a:lnTo>
                    <a:pt x="1207" y="515"/>
                  </a:lnTo>
                  <a:lnTo>
                    <a:pt x="1208" y="555"/>
                  </a:lnTo>
                  <a:lnTo>
                    <a:pt x="1209" y="561"/>
                  </a:lnTo>
                  <a:lnTo>
                    <a:pt x="1209" y="537"/>
                  </a:lnTo>
                  <a:lnTo>
                    <a:pt x="1210" y="514"/>
                  </a:lnTo>
                  <a:lnTo>
                    <a:pt x="1211" y="441"/>
                  </a:lnTo>
                  <a:lnTo>
                    <a:pt x="1212" y="302"/>
                  </a:lnTo>
                  <a:lnTo>
                    <a:pt x="1213" y="209"/>
                  </a:lnTo>
                  <a:lnTo>
                    <a:pt x="1213" y="155"/>
                  </a:lnTo>
                  <a:lnTo>
                    <a:pt x="1214" y="124"/>
                  </a:lnTo>
                  <a:lnTo>
                    <a:pt x="1215" y="104"/>
                  </a:lnTo>
                  <a:lnTo>
                    <a:pt x="1216" y="103"/>
                  </a:lnTo>
                  <a:lnTo>
                    <a:pt x="1217" y="111"/>
                  </a:lnTo>
                  <a:lnTo>
                    <a:pt x="1217" y="124"/>
                  </a:lnTo>
                  <a:lnTo>
                    <a:pt x="1218" y="157"/>
                  </a:lnTo>
                  <a:lnTo>
                    <a:pt x="1219" y="177"/>
                  </a:lnTo>
                  <a:lnTo>
                    <a:pt x="1220" y="195"/>
                  </a:lnTo>
                  <a:lnTo>
                    <a:pt x="1221" y="169"/>
                  </a:lnTo>
                  <a:lnTo>
                    <a:pt x="1221" y="135"/>
                  </a:lnTo>
                  <a:lnTo>
                    <a:pt x="1222" y="128"/>
                  </a:lnTo>
                  <a:lnTo>
                    <a:pt x="1223" y="219"/>
                  </a:lnTo>
                  <a:lnTo>
                    <a:pt x="1224" y="297"/>
                  </a:lnTo>
                  <a:lnTo>
                    <a:pt x="1224" y="359"/>
                  </a:lnTo>
                  <a:lnTo>
                    <a:pt x="1224" y="446"/>
                  </a:lnTo>
                  <a:lnTo>
                    <a:pt x="1225" y="508"/>
                  </a:lnTo>
                  <a:lnTo>
                    <a:pt x="1226" y="540"/>
                  </a:lnTo>
                  <a:lnTo>
                    <a:pt x="1227" y="551"/>
                  </a:lnTo>
                  <a:lnTo>
                    <a:pt x="1228" y="555"/>
                  </a:lnTo>
                  <a:lnTo>
                    <a:pt x="1228" y="536"/>
                  </a:lnTo>
                  <a:lnTo>
                    <a:pt x="1229" y="467"/>
                  </a:lnTo>
                  <a:lnTo>
                    <a:pt x="1230" y="338"/>
                  </a:lnTo>
                  <a:lnTo>
                    <a:pt x="1231" y="248"/>
                  </a:lnTo>
                  <a:lnTo>
                    <a:pt x="1232" y="196"/>
                  </a:lnTo>
                  <a:lnTo>
                    <a:pt x="1233" y="174"/>
                  </a:lnTo>
                  <a:lnTo>
                    <a:pt x="1233" y="145"/>
                  </a:lnTo>
                  <a:lnTo>
                    <a:pt x="1234" y="128"/>
                  </a:lnTo>
                  <a:lnTo>
                    <a:pt x="1235" y="150"/>
                  </a:lnTo>
                  <a:lnTo>
                    <a:pt x="1236" y="181"/>
                  </a:lnTo>
                  <a:lnTo>
                    <a:pt x="1237" y="223"/>
                  </a:lnTo>
                  <a:lnTo>
                    <a:pt x="1237" y="261"/>
                  </a:lnTo>
                  <a:lnTo>
                    <a:pt x="1238" y="277"/>
                  </a:lnTo>
                  <a:lnTo>
                    <a:pt x="1239" y="246"/>
                  </a:lnTo>
                  <a:lnTo>
                    <a:pt x="1240" y="208"/>
                  </a:lnTo>
                  <a:lnTo>
                    <a:pt x="1241" y="209"/>
                  </a:lnTo>
                  <a:lnTo>
                    <a:pt x="1241" y="291"/>
                  </a:lnTo>
                  <a:lnTo>
                    <a:pt x="1242" y="376"/>
                  </a:lnTo>
                  <a:lnTo>
                    <a:pt x="1243" y="444"/>
                  </a:lnTo>
                  <a:lnTo>
                    <a:pt x="1244" y="522"/>
                  </a:lnTo>
                  <a:lnTo>
                    <a:pt x="1245" y="588"/>
                  </a:lnTo>
                  <a:lnTo>
                    <a:pt x="1245" y="620"/>
                  </a:lnTo>
                  <a:lnTo>
                    <a:pt x="1246" y="631"/>
                  </a:lnTo>
                  <a:lnTo>
                    <a:pt x="1247" y="612"/>
                  </a:lnTo>
                  <a:lnTo>
                    <a:pt x="1248" y="584"/>
                  </a:lnTo>
                  <a:lnTo>
                    <a:pt x="1249" y="523"/>
                  </a:lnTo>
                  <a:lnTo>
                    <a:pt x="1249" y="377"/>
                  </a:lnTo>
                  <a:lnTo>
                    <a:pt x="1249" y="275"/>
                  </a:lnTo>
                  <a:lnTo>
                    <a:pt x="1250" y="221"/>
                  </a:lnTo>
                  <a:lnTo>
                    <a:pt x="1251" y="203"/>
                  </a:lnTo>
                  <a:lnTo>
                    <a:pt x="1252" y="191"/>
                  </a:lnTo>
                  <a:lnTo>
                    <a:pt x="1252" y="180"/>
                  </a:lnTo>
                  <a:lnTo>
                    <a:pt x="1253" y="189"/>
                  </a:lnTo>
                  <a:lnTo>
                    <a:pt x="1254" y="204"/>
                  </a:lnTo>
                  <a:lnTo>
                    <a:pt x="1255" y="237"/>
                  </a:lnTo>
                  <a:lnTo>
                    <a:pt x="1256" y="273"/>
                  </a:lnTo>
                  <a:lnTo>
                    <a:pt x="1256" y="288"/>
                  </a:lnTo>
                  <a:lnTo>
                    <a:pt x="1257" y="272"/>
                  </a:lnTo>
                  <a:lnTo>
                    <a:pt x="1258" y="221"/>
                  </a:lnTo>
                  <a:lnTo>
                    <a:pt x="1259" y="235"/>
                  </a:lnTo>
                  <a:lnTo>
                    <a:pt x="1260" y="320"/>
                  </a:lnTo>
                  <a:lnTo>
                    <a:pt x="1261" y="389"/>
                  </a:lnTo>
                  <a:lnTo>
                    <a:pt x="1261" y="443"/>
                  </a:lnTo>
                  <a:lnTo>
                    <a:pt x="1262" y="522"/>
                  </a:lnTo>
                  <a:lnTo>
                    <a:pt x="1263" y="589"/>
                  </a:lnTo>
                  <a:lnTo>
                    <a:pt x="1264" y="613"/>
                  </a:lnTo>
                  <a:lnTo>
                    <a:pt x="1265" y="624"/>
                  </a:lnTo>
                  <a:lnTo>
                    <a:pt x="1265" y="611"/>
                  </a:lnTo>
                  <a:lnTo>
                    <a:pt x="1266" y="566"/>
                  </a:lnTo>
                  <a:lnTo>
                    <a:pt x="1267" y="506"/>
                  </a:lnTo>
                  <a:lnTo>
                    <a:pt x="1268" y="358"/>
                  </a:lnTo>
                  <a:lnTo>
                    <a:pt x="1269" y="257"/>
                  </a:lnTo>
                  <a:lnTo>
                    <a:pt x="1269" y="187"/>
                  </a:lnTo>
                  <a:lnTo>
                    <a:pt x="1270" y="173"/>
                  </a:lnTo>
                  <a:lnTo>
                    <a:pt x="1271" y="158"/>
                  </a:lnTo>
                  <a:lnTo>
                    <a:pt x="1272" y="165"/>
                  </a:lnTo>
                  <a:lnTo>
                    <a:pt x="1273" y="174"/>
                  </a:lnTo>
                  <a:lnTo>
                    <a:pt x="1273" y="217"/>
                  </a:lnTo>
                  <a:lnTo>
                    <a:pt x="1273" y="256"/>
                  </a:lnTo>
                  <a:lnTo>
                    <a:pt x="1274" y="262"/>
                  </a:lnTo>
                  <a:lnTo>
                    <a:pt x="1275" y="268"/>
                  </a:lnTo>
                  <a:lnTo>
                    <a:pt x="1276" y="236"/>
                  </a:lnTo>
                  <a:lnTo>
                    <a:pt x="1276" y="194"/>
                  </a:lnTo>
                  <a:lnTo>
                    <a:pt x="1277" y="204"/>
                  </a:lnTo>
                  <a:lnTo>
                    <a:pt x="1278" y="289"/>
                  </a:lnTo>
                  <a:lnTo>
                    <a:pt x="1279" y="382"/>
                  </a:lnTo>
                  <a:lnTo>
                    <a:pt x="1280" y="439"/>
                  </a:lnTo>
                  <a:lnTo>
                    <a:pt x="1280" y="494"/>
                  </a:lnTo>
                  <a:lnTo>
                    <a:pt x="1281" y="540"/>
                  </a:lnTo>
                  <a:lnTo>
                    <a:pt x="1282" y="568"/>
                  </a:lnTo>
                  <a:lnTo>
                    <a:pt x="1283" y="581"/>
                  </a:lnTo>
                  <a:lnTo>
                    <a:pt x="1284" y="584"/>
                  </a:lnTo>
                  <a:lnTo>
                    <a:pt x="1285" y="600"/>
                  </a:lnTo>
                  <a:lnTo>
                    <a:pt x="1285" y="606"/>
                  </a:lnTo>
                  <a:lnTo>
                    <a:pt x="1286" y="594"/>
                  </a:lnTo>
                  <a:lnTo>
                    <a:pt x="1287" y="540"/>
                  </a:lnTo>
                  <a:lnTo>
                    <a:pt x="1288" y="471"/>
                  </a:lnTo>
                  <a:lnTo>
                    <a:pt x="1289" y="411"/>
                  </a:lnTo>
                  <a:lnTo>
                    <a:pt x="1289" y="399"/>
                  </a:lnTo>
                  <a:lnTo>
                    <a:pt x="1290" y="382"/>
                  </a:lnTo>
                  <a:lnTo>
                    <a:pt x="1291" y="389"/>
                  </a:lnTo>
                  <a:lnTo>
                    <a:pt x="1292" y="418"/>
                  </a:lnTo>
                  <a:lnTo>
                    <a:pt x="1293" y="450"/>
                  </a:lnTo>
                  <a:lnTo>
                    <a:pt x="1293" y="497"/>
                  </a:lnTo>
                  <a:lnTo>
                    <a:pt x="1294" y="517"/>
                  </a:lnTo>
                  <a:lnTo>
                    <a:pt x="1295" y="461"/>
                  </a:lnTo>
                  <a:lnTo>
                    <a:pt x="1296" y="374"/>
                  </a:lnTo>
                  <a:lnTo>
                    <a:pt x="1297" y="367"/>
                  </a:lnTo>
                  <a:lnTo>
                    <a:pt x="1297" y="437"/>
                  </a:lnTo>
                  <a:lnTo>
                    <a:pt x="1297" y="498"/>
                  </a:lnTo>
                  <a:lnTo>
                    <a:pt x="1298" y="534"/>
                  </a:lnTo>
                  <a:lnTo>
                    <a:pt x="1299" y="590"/>
                  </a:lnTo>
                  <a:lnTo>
                    <a:pt x="1300" y="635"/>
                  </a:lnTo>
                  <a:lnTo>
                    <a:pt x="1300" y="673"/>
                  </a:lnTo>
                  <a:lnTo>
                    <a:pt x="1301" y="698"/>
                  </a:lnTo>
                  <a:lnTo>
                    <a:pt x="1302" y="719"/>
                  </a:lnTo>
                  <a:lnTo>
                    <a:pt x="1303" y="714"/>
                  </a:lnTo>
                  <a:lnTo>
                    <a:pt x="1304" y="713"/>
                  </a:lnTo>
                  <a:lnTo>
                    <a:pt x="1304" y="722"/>
                  </a:lnTo>
                  <a:lnTo>
                    <a:pt x="1305" y="688"/>
                  </a:lnTo>
                  <a:lnTo>
                    <a:pt x="1306" y="605"/>
                  </a:lnTo>
                  <a:lnTo>
                    <a:pt x="1307" y="534"/>
                  </a:lnTo>
                  <a:lnTo>
                    <a:pt x="1308" y="497"/>
                  </a:lnTo>
                  <a:lnTo>
                    <a:pt x="1308" y="456"/>
                  </a:lnTo>
                  <a:lnTo>
                    <a:pt x="1309" y="447"/>
                  </a:lnTo>
                  <a:lnTo>
                    <a:pt x="1310" y="477"/>
                  </a:lnTo>
                  <a:lnTo>
                    <a:pt x="1311" y="508"/>
                  </a:lnTo>
                  <a:lnTo>
                    <a:pt x="1312" y="534"/>
                  </a:lnTo>
                  <a:lnTo>
                    <a:pt x="1313" y="549"/>
                  </a:lnTo>
                  <a:lnTo>
                    <a:pt x="1313" y="505"/>
                  </a:lnTo>
                  <a:lnTo>
                    <a:pt x="1314" y="454"/>
                  </a:lnTo>
                  <a:lnTo>
                    <a:pt x="1315" y="452"/>
                  </a:lnTo>
                  <a:lnTo>
                    <a:pt x="1316" y="514"/>
                  </a:lnTo>
                  <a:lnTo>
                    <a:pt x="1317" y="554"/>
                  </a:lnTo>
                  <a:lnTo>
                    <a:pt x="1317" y="559"/>
                  </a:lnTo>
                  <a:lnTo>
                    <a:pt x="1318" y="615"/>
                  </a:lnTo>
                  <a:lnTo>
                    <a:pt x="1319" y="658"/>
                  </a:lnTo>
                  <a:lnTo>
                    <a:pt x="1320" y="673"/>
                  </a:lnTo>
                  <a:lnTo>
                    <a:pt x="1321" y="679"/>
                  </a:lnTo>
                  <a:lnTo>
                    <a:pt x="1321" y="659"/>
                  </a:lnTo>
                  <a:lnTo>
                    <a:pt x="1321" y="613"/>
                  </a:lnTo>
                  <a:lnTo>
                    <a:pt x="1322" y="513"/>
                  </a:lnTo>
                  <a:lnTo>
                    <a:pt x="1323" y="342"/>
                  </a:lnTo>
                  <a:lnTo>
                    <a:pt x="1324" y="207"/>
                  </a:lnTo>
                  <a:lnTo>
                    <a:pt x="1324" y="134"/>
                  </a:lnTo>
                  <a:lnTo>
                    <a:pt x="1325" y="115"/>
                  </a:lnTo>
                  <a:lnTo>
                    <a:pt x="1326" y="110"/>
                  </a:lnTo>
                  <a:lnTo>
                    <a:pt x="1327" y="102"/>
                  </a:lnTo>
                  <a:lnTo>
                    <a:pt x="1328" y="103"/>
                  </a:lnTo>
                  <a:lnTo>
                    <a:pt x="1328" y="124"/>
                  </a:lnTo>
                  <a:lnTo>
                    <a:pt x="1329" y="173"/>
                  </a:lnTo>
                  <a:lnTo>
                    <a:pt x="1330" y="200"/>
                  </a:lnTo>
                  <a:lnTo>
                    <a:pt x="1331" y="233"/>
                  </a:lnTo>
                  <a:lnTo>
                    <a:pt x="1332" y="232"/>
                  </a:lnTo>
                  <a:lnTo>
                    <a:pt x="1332" y="178"/>
                  </a:lnTo>
                  <a:lnTo>
                    <a:pt x="1333" y="167"/>
                  </a:lnTo>
                  <a:lnTo>
                    <a:pt x="1334" y="228"/>
                  </a:lnTo>
                  <a:lnTo>
                    <a:pt x="1335" y="316"/>
                  </a:lnTo>
                  <a:lnTo>
                    <a:pt x="1336" y="386"/>
                  </a:lnTo>
                  <a:lnTo>
                    <a:pt x="1337" y="456"/>
                  </a:lnTo>
                  <a:lnTo>
                    <a:pt x="1337" y="541"/>
                  </a:lnTo>
                  <a:lnTo>
                    <a:pt x="1338" y="594"/>
                  </a:lnTo>
                  <a:lnTo>
                    <a:pt x="1339" y="601"/>
                  </a:lnTo>
                  <a:lnTo>
                    <a:pt x="1340" y="586"/>
                  </a:lnTo>
                  <a:lnTo>
                    <a:pt x="1341" y="549"/>
                  </a:lnTo>
                  <a:lnTo>
                    <a:pt x="1341" y="471"/>
                  </a:lnTo>
                  <a:lnTo>
                    <a:pt x="1342" y="312"/>
                  </a:lnTo>
                  <a:lnTo>
                    <a:pt x="1343" y="227"/>
                  </a:lnTo>
                  <a:lnTo>
                    <a:pt x="1344" y="181"/>
                  </a:lnTo>
                  <a:lnTo>
                    <a:pt x="1345" y="163"/>
                  </a:lnTo>
                  <a:lnTo>
                    <a:pt x="1345" y="145"/>
                  </a:lnTo>
                  <a:lnTo>
                    <a:pt x="1345" y="115"/>
                  </a:lnTo>
                  <a:lnTo>
                    <a:pt x="1346" y="98"/>
                  </a:lnTo>
                  <a:lnTo>
                    <a:pt x="1347" y="120"/>
                  </a:lnTo>
                  <a:lnTo>
                    <a:pt x="1348" y="153"/>
                  </a:lnTo>
                  <a:lnTo>
                    <a:pt x="1348" y="184"/>
                  </a:lnTo>
                  <a:lnTo>
                    <a:pt x="1349" y="192"/>
                  </a:lnTo>
                  <a:lnTo>
                    <a:pt x="1350" y="190"/>
                  </a:lnTo>
                  <a:lnTo>
                    <a:pt x="1351" y="164"/>
                  </a:lnTo>
                  <a:lnTo>
                    <a:pt x="1352" y="166"/>
                  </a:lnTo>
                  <a:lnTo>
                    <a:pt x="1352" y="224"/>
                  </a:lnTo>
                  <a:lnTo>
                    <a:pt x="1353" y="316"/>
                  </a:lnTo>
                  <a:lnTo>
                    <a:pt x="1354" y="385"/>
                  </a:lnTo>
                  <a:lnTo>
                    <a:pt x="1355" y="471"/>
                  </a:lnTo>
                  <a:lnTo>
                    <a:pt x="1356" y="516"/>
                  </a:lnTo>
                  <a:lnTo>
                    <a:pt x="1356" y="533"/>
                  </a:lnTo>
                  <a:lnTo>
                    <a:pt x="1357" y="538"/>
                  </a:lnTo>
                  <a:lnTo>
                    <a:pt x="1358" y="540"/>
                  </a:lnTo>
                  <a:lnTo>
                    <a:pt x="1359" y="531"/>
                  </a:lnTo>
                  <a:lnTo>
                    <a:pt x="1360" y="464"/>
                  </a:lnTo>
                  <a:lnTo>
                    <a:pt x="1360" y="313"/>
                  </a:lnTo>
                  <a:lnTo>
                    <a:pt x="1361" y="217"/>
                  </a:lnTo>
                  <a:lnTo>
                    <a:pt x="1362" y="150"/>
                  </a:lnTo>
                  <a:lnTo>
                    <a:pt x="1363" y="125"/>
                  </a:lnTo>
                  <a:lnTo>
                    <a:pt x="1364" y="119"/>
                  </a:lnTo>
                  <a:lnTo>
                    <a:pt x="1365" y="110"/>
                  </a:lnTo>
                  <a:lnTo>
                    <a:pt x="1365" y="114"/>
                  </a:lnTo>
                  <a:lnTo>
                    <a:pt x="1366" y="134"/>
                  </a:lnTo>
                  <a:lnTo>
                    <a:pt x="1367" y="161"/>
                  </a:lnTo>
                  <a:lnTo>
                    <a:pt x="1368" y="201"/>
                  </a:lnTo>
                  <a:lnTo>
                    <a:pt x="1369" y="239"/>
                  </a:lnTo>
                  <a:lnTo>
                    <a:pt x="1369" y="256"/>
                  </a:lnTo>
                  <a:lnTo>
                    <a:pt x="1369" y="210"/>
                  </a:lnTo>
                  <a:lnTo>
                    <a:pt x="1370" y="186"/>
                  </a:lnTo>
                  <a:lnTo>
                    <a:pt x="1371" y="280"/>
                  </a:lnTo>
                  <a:lnTo>
                    <a:pt x="1372" y="365"/>
                  </a:lnTo>
                  <a:lnTo>
                    <a:pt x="1372" y="425"/>
                  </a:lnTo>
                  <a:lnTo>
                    <a:pt x="1373" y="479"/>
                  </a:lnTo>
                  <a:lnTo>
                    <a:pt x="1374" y="520"/>
                  </a:lnTo>
                  <a:lnTo>
                    <a:pt x="1375" y="545"/>
                  </a:lnTo>
                  <a:lnTo>
                    <a:pt x="1376" y="562"/>
                  </a:lnTo>
                  <a:lnTo>
                    <a:pt x="1376" y="551"/>
                  </a:lnTo>
                  <a:lnTo>
                    <a:pt x="1377" y="537"/>
                  </a:lnTo>
                  <a:lnTo>
                    <a:pt x="1378" y="455"/>
                  </a:lnTo>
                  <a:lnTo>
                    <a:pt x="1379" y="323"/>
                  </a:lnTo>
                  <a:lnTo>
                    <a:pt x="1380" y="242"/>
                  </a:lnTo>
                  <a:lnTo>
                    <a:pt x="1380" y="190"/>
                  </a:lnTo>
                  <a:lnTo>
                    <a:pt x="1381" y="183"/>
                  </a:lnTo>
                  <a:lnTo>
                    <a:pt x="1382" y="177"/>
                  </a:lnTo>
                  <a:lnTo>
                    <a:pt x="1383" y="171"/>
                  </a:lnTo>
                  <a:lnTo>
                    <a:pt x="1384" y="189"/>
                  </a:lnTo>
                  <a:lnTo>
                    <a:pt x="1384" y="220"/>
                  </a:lnTo>
                  <a:lnTo>
                    <a:pt x="1385" y="252"/>
                  </a:lnTo>
                  <a:lnTo>
                    <a:pt x="1386" y="278"/>
                  </a:lnTo>
                  <a:lnTo>
                    <a:pt x="1387" y="290"/>
                  </a:lnTo>
                  <a:lnTo>
                    <a:pt x="1388" y="251"/>
                  </a:lnTo>
                  <a:lnTo>
                    <a:pt x="1388" y="191"/>
                  </a:lnTo>
                  <a:lnTo>
                    <a:pt x="1389" y="142"/>
                  </a:lnTo>
                  <a:lnTo>
                    <a:pt x="1390" y="234"/>
                  </a:lnTo>
                  <a:lnTo>
                    <a:pt x="1391" y="317"/>
                  </a:lnTo>
                  <a:lnTo>
                    <a:pt x="1392" y="387"/>
                  </a:lnTo>
                  <a:lnTo>
                    <a:pt x="1393" y="454"/>
                  </a:lnTo>
                  <a:lnTo>
                    <a:pt x="1393" y="515"/>
                  </a:lnTo>
                  <a:lnTo>
                    <a:pt x="1393" y="559"/>
                  </a:lnTo>
                  <a:lnTo>
                    <a:pt x="1394" y="569"/>
                  </a:lnTo>
                  <a:lnTo>
                    <a:pt x="1395" y="563"/>
                  </a:lnTo>
                  <a:lnTo>
                    <a:pt x="1396" y="537"/>
                  </a:lnTo>
                  <a:lnTo>
                    <a:pt x="1396" y="465"/>
                  </a:lnTo>
                  <a:lnTo>
                    <a:pt x="1397" y="321"/>
                  </a:lnTo>
                  <a:lnTo>
                    <a:pt x="1398" y="220"/>
                  </a:lnTo>
                  <a:lnTo>
                    <a:pt x="1399" y="164"/>
                  </a:lnTo>
                  <a:lnTo>
                    <a:pt x="1400" y="164"/>
                  </a:lnTo>
                  <a:lnTo>
                    <a:pt x="1400" y="174"/>
                  </a:lnTo>
                  <a:lnTo>
                    <a:pt x="1401" y="207"/>
                  </a:lnTo>
                  <a:lnTo>
                    <a:pt x="1402" y="232"/>
                  </a:lnTo>
                  <a:lnTo>
                    <a:pt x="1403" y="246"/>
                  </a:lnTo>
                  <a:lnTo>
                    <a:pt x="1404" y="300"/>
                  </a:lnTo>
                  <a:lnTo>
                    <a:pt x="1404" y="294"/>
                  </a:lnTo>
                  <a:lnTo>
                    <a:pt x="1405" y="309"/>
                  </a:lnTo>
                  <a:lnTo>
                    <a:pt x="1406" y="277"/>
                  </a:lnTo>
                  <a:lnTo>
                    <a:pt x="1407" y="232"/>
                  </a:lnTo>
                  <a:lnTo>
                    <a:pt x="1408" y="223"/>
                  </a:lnTo>
                  <a:lnTo>
                    <a:pt x="1408" y="319"/>
                  </a:lnTo>
                  <a:lnTo>
                    <a:pt x="1409" y="405"/>
                  </a:lnTo>
                  <a:lnTo>
                    <a:pt x="1410" y="474"/>
                  </a:lnTo>
                  <a:lnTo>
                    <a:pt x="1411" y="551"/>
                  </a:lnTo>
                  <a:lnTo>
                    <a:pt x="1412" y="610"/>
                  </a:lnTo>
                  <a:lnTo>
                    <a:pt x="1412" y="667"/>
                  </a:lnTo>
                  <a:lnTo>
                    <a:pt x="1413" y="693"/>
                  </a:lnTo>
                  <a:lnTo>
                    <a:pt x="1414" y="720"/>
                  </a:lnTo>
                  <a:lnTo>
                    <a:pt x="1415" y="716"/>
                  </a:lnTo>
                  <a:lnTo>
                    <a:pt x="1416" y="694"/>
                  </a:lnTo>
                  <a:lnTo>
                    <a:pt x="1417" y="668"/>
                  </a:lnTo>
                  <a:lnTo>
                    <a:pt x="1417" y="603"/>
                  </a:lnTo>
                  <a:lnTo>
                    <a:pt x="1417" y="527"/>
                  </a:lnTo>
                  <a:lnTo>
                    <a:pt x="1418" y="473"/>
                  </a:lnTo>
                  <a:lnTo>
                    <a:pt x="1419" y="457"/>
                  </a:lnTo>
                  <a:lnTo>
                    <a:pt x="1420" y="448"/>
                  </a:lnTo>
                  <a:lnTo>
                    <a:pt x="1420" y="462"/>
                  </a:lnTo>
                  <a:lnTo>
                    <a:pt x="1421" y="490"/>
                  </a:lnTo>
                  <a:lnTo>
                    <a:pt x="1422" y="535"/>
                  </a:lnTo>
                  <a:lnTo>
                    <a:pt x="1423" y="569"/>
                  </a:lnTo>
                  <a:lnTo>
                    <a:pt x="1424" y="583"/>
                  </a:lnTo>
                  <a:lnTo>
                    <a:pt x="1424" y="538"/>
                  </a:lnTo>
                  <a:lnTo>
                    <a:pt x="1425" y="475"/>
                  </a:lnTo>
                  <a:lnTo>
                    <a:pt x="1426" y="463"/>
                  </a:lnTo>
                  <a:lnTo>
                    <a:pt x="1427" y="537"/>
                  </a:lnTo>
                  <a:lnTo>
                    <a:pt x="1428" y="602"/>
                  </a:lnTo>
                  <a:lnTo>
                    <a:pt x="1428" y="643"/>
                  </a:lnTo>
                  <a:lnTo>
                    <a:pt x="1429" y="705"/>
                  </a:lnTo>
                  <a:lnTo>
                    <a:pt x="1430" y="763"/>
                  </a:lnTo>
                  <a:lnTo>
                    <a:pt x="1431" y="797"/>
                  </a:lnTo>
                  <a:lnTo>
                    <a:pt x="1432" y="827"/>
                  </a:lnTo>
                  <a:lnTo>
                    <a:pt x="1432" y="819"/>
                  </a:lnTo>
                  <a:lnTo>
                    <a:pt x="1433" y="819"/>
                  </a:lnTo>
                  <a:lnTo>
                    <a:pt x="1434" y="809"/>
                  </a:lnTo>
                  <a:lnTo>
                    <a:pt x="1435" y="803"/>
                  </a:lnTo>
                  <a:lnTo>
                    <a:pt x="1436" y="756"/>
                  </a:lnTo>
                  <a:lnTo>
                    <a:pt x="1436" y="665"/>
                  </a:lnTo>
                  <a:lnTo>
                    <a:pt x="1437" y="601"/>
                  </a:lnTo>
                  <a:lnTo>
                    <a:pt x="1438" y="546"/>
                  </a:lnTo>
                  <a:lnTo>
                    <a:pt x="1439" y="502"/>
                  </a:lnTo>
                  <a:lnTo>
                    <a:pt x="1440" y="510"/>
                  </a:lnTo>
                  <a:lnTo>
                    <a:pt x="1440" y="560"/>
                  </a:lnTo>
                  <a:lnTo>
                    <a:pt x="1441" y="601"/>
                  </a:lnTo>
                  <a:lnTo>
                    <a:pt x="1441" y="624"/>
                  </a:lnTo>
                  <a:lnTo>
                    <a:pt x="1442" y="626"/>
                  </a:lnTo>
                  <a:lnTo>
                    <a:pt x="1443" y="589"/>
                  </a:lnTo>
                  <a:lnTo>
                    <a:pt x="1444" y="545"/>
                  </a:lnTo>
                  <a:lnTo>
                    <a:pt x="1444" y="522"/>
                  </a:lnTo>
                  <a:lnTo>
                    <a:pt x="1445" y="581"/>
                  </a:lnTo>
                  <a:lnTo>
                    <a:pt x="1446" y="633"/>
                  </a:lnTo>
                  <a:lnTo>
                    <a:pt x="1447" y="640"/>
                  </a:lnTo>
                  <a:lnTo>
                    <a:pt x="1448" y="694"/>
                  </a:lnTo>
                  <a:lnTo>
                    <a:pt x="1448" y="726"/>
                  </a:lnTo>
                  <a:lnTo>
                    <a:pt x="1449" y="747"/>
                  </a:lnTo>
                  <a:lnTo>
                    <a:pt x="1450" y="755"/>
                  </a:lnTo>
                  <a:lnTo>
                    <a:pt x="1451" y="741"/>
                  </a:lnTo>
                  <a:lnTo>
                    <a:pt x="1452" y="698"/>
                  </a:lnTo>
                  <a:lnTo>
                    <a:pt x="1452" y="600"/>
                  </a:lnTo>
                  <a:lnTo>
                    <a:pt x="1453" y="435"/>
                  </a:lnTo>
                  <a:lnTo>
                    <a:pt x="1454" y="323"/>
                  </a:lnTo>
                  <a:lnTo>
                    <a:pt x="1455" y="254"/>
                  </a:lnTo>
                  <a:lnTo>
                    <a:pt x="1456" y="236"/>
                  </a:lnTo>
                  <a:lnTo>
                    <a:pt x="1456" y="216"/>
                  </a:lnTo>
                  <a:lnTo>
                    <a:pt x="1457" y="209"/>
                  </a:lnTo>
                  <a:lnTo>
                    <a:pt x="1458" y="211"/>
                  </a:lnTo>
                  <a:lnTo>
                    <a:pt x="1459" y="220"/>
                  </a:lnTo>
                  <a:lnTo>
                    <a:pt x="1460" y="263"/>
                  </a:lnTo>
                  <a:lnTo>
                    <a:pt x="1460" y="291"/>
                  </a:lnTo>
                  <a:lnTo>
                    <a:pt x="1461" y="311"/>
                  </a:lnTo>
                  <a:lnTo>
                    <a:pt x="1462" y="286"/>
                  </a:lnTo>
                  <a:lnTo>
                    <a:pt x="1463" y="247"/>
                  </a:lnTo>
                  <a:lnTo>
                    <a:pt x="1464" y="232"/>
                  </a:lnTo>
                  <a:lnTo>
                    <a:pt x="1464" y="315"/>
                  </a:lnTo>
                  <a:lnTo>
                    <a:pt x="1465" y="397"/>
                  </a:lnTo>
                  <a:lnTo>
                    <a:pt x="1465" y="477"/>
                  </a:lnTo>
                  <a:lnTo>
                    <a:pt x="1466" y="568"/>
                  </a:lnTo>
                  <a:lnTo>
                    <a:pt x="1467" y="636"/>
                  </a:lnTo>
                  <a:lnTo>
                    <a:pt x="1468" y="677"/>
                  </a:lnTo>
                  <a:lnTo>
                    <a:pt x="1468" y="690"/>
                  </a:lnTo>
                  <a:lnTo>
                    <a:pt x="1469" y="680"/>
                  </a:lnTo>
                  <a:lnTo>
                    <a:pt x="1470" y="636"/>
                  </a:lnTo>
                  <a:lnTo>
                    <a:pt x="1471" y="564"/>
                  </a:lnTo>
                  <a:lnTo>
                    <a:pt x="1472" y="419"/>
                  </a:lnTo>
                  <a:lnTo>
                    <a:pt x="1472" y="320"/>
                  </a:lnTo>
                  <a:lnTo>
                    <a:pt x="1473" y="244"/>
                  </a:lnTo>
                  <a:lnTo>
                    <a:pt x="1474" y="219"/>
                  </a:lnTo>
                  <a:lnTo>
                    <a:pt x="1475" y="199"/>
                  </a:lnTo>
                  <a:lnTo>
                    <a:pt x="1476" y="190"/>
                  </a:lnTo>
                  <a:lnTo>
                    <a:pt x="1476" y="198"/>
                  </a:lnTo>
                  <a:lnTo>
                    <a:pt x="1477" y="210"/>
                  </a:lnTo>
                  <a:lnTo>
                    <a:pt x="1478" y="244"/>
                  </a:lnTo>
                  <a:lnTo>
                    <a:pt x="1479" y="272"/>
                  </a:lnTo>
                  <a:lnTo>
                    <a:pt x="1480" y="290"/>
                  </a:lnTo>
                  <a:lnTo>
                    <a:pt x="1480" y="263"/>
                  </a:lnTo>
                  <a:lnTo>
                    <a:pt x="1481" y="224"/>
                  </a:lnTo>
                  <a:lnTo>
                    <a:pt x="1482" y="203"/>
                  </a:lnTo>
                  <a:lnTo>
                    <a:pt x="1483" y="284"/>
                  </a:lnTo>
                  <a:lnTo>
                    <a:pt x="1484" y="379"/>
                  </a:lnTo>
                  <a:lnTo>
                    <a:pt x="1484" y="460"/>
                  </a:lnTo>
                  <a:lnTo>
                    <a:pt x="1485" y="549"/>
                  </a:lnTo>
                  <a:lnTo>
                    <a:pt x="1486" y="628"/>
                  </a:lnTo>
                  <a:lnTo>
                    <a:pt x="1487" y="654"/>
                  </a:lnTo>
                  <a:lnTo>
                    <a:pt x="1488" y="648"/>
                  </a:lnTo>
                  <a:lnTo>
                    <a:pt x="1488" y="634"/>
                  </a:lnTo>
                  <a:lnTo>
                    <a:pt x="1489" y="607"/>
                  </a:lnTo>
                  <a:lnTo>
                    <a:pt x="1489" y="533"/>
                  </a:lnTo>
                  <a:lnTo>
                    <a:pt x="1490" y="374"/>
                  </a:lnTo>
                  <a:lnTo>
                    <a:pt x="1491" y="259"/>
                  </a:lnTo>
                  <a:lnTo>
                    <a:pt x="1491" y="216"/>
                  </a:lnTo>
                  <a:lnTo>
                    <a:pt x="1492" y="222"/>
                  </a:lnTo>
                  <a:lnTo>
                    <a:pt x="1493" y="211"/>
                  </a:lnTo>
                  <a:lnTo>
                    <a:pt x="1494" y="203"/>
                  </a:lnTo>
                  <a:lnTo>
                    <a:pt x="1495" y="198"/>
                  </a:lnTo>
                  <a:lnTo>
                    <a:pt x="1496" y="204"/>
                  </a:lnTo>
                  <a:lnTo>
                    <a:pt x="1496" y="233"/>
                  </a:lnTo>
                  <a:lnTo>
                    <a:pt x="1497" y="254"/>
                  </a:lnTo>
                  <a:lnTo>
                    <a:pt x="1498" y="280"/>
                  </a:lnTo>
                  <a:lnTo>
                    <a:pt x="1499" y="264"/>
                  </a:lnTo>
                  <a:lnTo>
                    <a:pt x="1500" y="210"/>
                  </a:lnTo>
                  <a:lnTo>
                    <a:pt x="1500" y="194"/>
                  </a:lnTo>
                  <a:lnTo>
                    <a:pt x="1501" y="263"/>
                  </a:lnTo>
                  <a:lnTo>
                    <a:pt x="1502" y="358"/>
                  </a:lnTo>
                  <a:lnTo>
                    <a:pt x="1503" y="454"/>
                  </a:lnTo>
                  <a:lnTo>
                    <a:pt x="1504" y="543"/>
                  </a:lnTo>
                  <a:lnTo>
                    <a:pt x="1504" y="598"/>
                  </a:lnTo>
                  <a:lnTo>
                    <a:pt x="1505" y="625"/>
                  </a:lnTo>
                  <a:lnTo>
                    <a:pt x="1506" y="636"/>
                  </a:lnTo>
                  <a:lnTo>
                    <a:pt x="1507" y="622"/>
                  </a:lnTo>
                  <a:lnTo>
                    <a:pt x="1508" y="597"/>
                  </a:lnTo>
                  <a:lnTo>
                    <a:pt x="1508" y="518"/>
                  </a:lnTo>
                  <a:lnTo>
                    <a:pt x="1509" y="369"/>
                  </a:lnTo>
                  <a:lnTo>
                    <a:pt x="1510" y="269"/>
                  </a:lnTo>
                  <a:lnTo>
                    <a:pt x="1511" y="229"/>
                  </a:lnTo>
                  <a:lnTo>
                    <a:pt x="1512" y="232"/>
                  </a:lnTo>
                  <a:lnTo>
                    <a:pt x="1512" y="181"/>
                  </a:lnTo>
                  <a:lnTo>
                    <a:pt x="1513" y="153"/>
                  </a:lnTo>
                  <a:lnTo>
                    <a:pt x="1514" y="140"/>
                  </a:lnTo>
                  <a:lnTo>
                    <a:pt x="1514" y="145"/>
                  </a:lnTo>
                  <a:lnTo>
                    <a:pt x="1515" y="181"/>
                  </a:lnTo>
                  <a:lnTo>
                    <a:pt x="1515" y="223"/>
                  </a:lnTo>
                  <a:lnTo>
                    <a:pt x="1516" y="251"/>
                  </a:lnTo>
                  <a:lnTo>
                    <a:pt x="1517" y="223"/>
                  </a:lnTo>
                  <a:lnTo>
                    <a:pt x="1518" y="215"/>
                  </a:lnTo>
                  <a:lnTo>
                    <a:pt x="1519" y="225"/>
                  </a:lnTo>
                  <a:lnTo>
                    <a:pt x="1520" y="305"/>
                  </a:lnTo>
                  <a:lnTo>
                    <a:pt x="1520" y="388"/>
                  </a:lnTo>
                  <a:lnTo>
                    <a:pt x="1521" y="461"/>
                  </a:lnTo>
                  <a:lnTo>
                    <a:pt x="1522" y="539"/>
                  </a:lnTo>
                  <a:lnTo>
                    <a:pt x="1523" y="602"/>
                  </a:lnTo>
                  <a:lnTo>
                    <a:pt x="1524" y="632"/>
                  </a:lnTo>
                  <a:lnTo>
                    <a:pt x="1524" y="640"/>
                  </a:lnTo>
                  <a:lnTo>
                    <a:pt x="1525" y="617"/>
                  </a:lnTo>
                  <a:lnTo>
                    <a:pt x="1526" y="589"/>
                  </a:lnTo>
                  <a:lnTo>
                    <a:pt x="1527" y="512"/>
                  </a:lnTo>
                  <a:lnTo>
                    <a:pt x="1528" y="383"/>
                  </a:lnTo>
                  <a:lnTo>
                    <a:pt x="1528" y="267"/>
                  </a:lnTo>
                  <a:lnTo>
                    <a:pt x="1529" y="196"/>
                  </a:lnTo>
                  <a:lnTo>
                    <a:pt x="1530" y="170"/>
                  </a:lnTo>
                  <a:lnTo>
                    <a:pt x="1531" y="153"/>
                  </a:lnTo>
                  <a:lnTo>
                    <a:pt x="1532" y="149"/>
                  </a:lnTo>
                  <a:lnTo>
                    <a:pt x="1532" y="186"/>
                  </a:lnTo>
                  <a:lnTo>
                    <a:pt x="1533" y="234"/>
                  </a:lnTo>
                  <a:lnTo>
                    <a:pt x="1534" y="268"/>
                  </a:lnTo>
                  <a:lnTo>
                    <a:pt x="1535" y="288"/>
                  </a:lnTo>
                  <a:lnTo>
                    <a:pt x="1536" y="311"/>
                  </a:lnTo>
                  <a:lnTo>
                    <a:pt x="1536" y="298"/>
                  </a:lnTo>
                  <a:lnTo>
                    <a:pt x="1537" y="260"/>
                  </a:lnTo>
                  <a:lnTo>
                    <a:pt x="1538" y="245"/>
                  </a:lnTo>
                  <a:lnTo>
                    <a:pt x="1538" y="337"/>
                  </a:lnTo>
                  <a:lnTo>
                    <a:pt x="1539" y="438"/>
                  </a:lnTo>
                  <a:lnTo>
                    <a:pt x="1539" y="491"/>
                  </a:lnTo>
                  <a:lnTo>
                    <a:pt x="1540" y="571"/>
                  </a:lnTo>
                  <a:lnTo>
                    <a:pt x="1541" y="637"/>
                  </a:lnTo>
                  <a:lnTo>
                    <a:pt x="1542" y="681"/>
                  </a:lnTo>
                  <a:lnTo>
                    <a:pt x="1543" y="706"/>
                  </a:lnTo>
                  <a:lnTo>
                    <a:pt x="1543" y="707"/>
                  </a:lnTo>
                  <a:lnTo>
                    <a:pt x="1544" y="697"/>
                  </a:lnTo>
                  <a:lnTo>
                    <a:pt x="1545" y="683"/>
                  </a:lnTo>
                  <a:lnTo>
                    <a:pt x="1546" y="664"/>
                  </a:lnTo>
                  <a:lnTo>
                    <a:pt x="1547" y="599"/>
                  </a:lnTo>
                  <a:lnTo>
                    <a:pt x="1548" y="512"/>
                  </a:lnTo>
                  <a:lnTo>
                    <a:pt x="1548" y="441"/>
                  </a:lnTo>
                  <a:lnTo>
                    <a:pt x="1549" y="417"/>
                  </a:lnTo>
                  <a:lnTo>
                    <a:pt x="1550" y="394"/>
                  </a:lnTo>
                  <a:lnTo>
                    <a:pt x="1551" y="416"/>
                  </a:lnTo>
                  <a:lnTo>
                    <a:pt x="1552" y="460"/>
                  </a:lnTo>
                  <a:lnTo>
                    <a:pt x="1552" y="495"/>
                  </a:lnTo>
                  <a:lnTo>
                    <a:pt x="1553" y="508"/>
                  </a:lnTo>
                  <a:lnTo>
                    <a:pt x="1554" y="511"/>
                  </a:lnTo>
                  <a:lnTo>
                    <a:pt x="1555" y="472"/>
                  </a:lnTo>
                  <a:lnTo>
                    <a:pt x="1556" y="429"/>
                  </a:lnTo>
                  <a:lnTo>
                    <a:pt x="1556" y="418"/>
                  </a:lnTo>
                  <a:lnTo>
                    <a:pt x="1557" y="485"/>
                  </a:lnTo>
                  <a:lnTo>
                    <a:pt x="1558" y="539"/>
                  </a:lnTo>
                  <a:lnTo>
                    <a:pt x="1559" y="583"/>
                  </a:lnTo>
                  <a:lnTo>
                    <a:pt x="1560" y="659"/>
                  </a:lnTo>
                  <a:lnTo>
                    <a:pt x="1560" y="703"/>
                  </a:lnTo>
                  <a:lnTo>
                    <a:pt x="1561" y="738"/>
                  </a:lnTo>
                  <a:lnTo>
                    <a:pt x="1562" y="751"/>
                  </a:lnTo>
                  <a:lnTo>
                    <a:pt x="1562" y="751"/>
                  </a:lnTo>
                  <a:lnTo>
                    <a:pt x="1563" y="742"/>
                  </a:lnTo>
                  <a:lnTo>
                    <a:pt x="1563" y="756"/>
                  </a:lnTo>
                  <a:lnTo>
                    <a:pt x="1564" y="749"/>
                  </a:lnTo>
                  <a:lnTo>
                    <a:pt x="1565" y="698"/>
                  </a:lnTo>
                  <a:lnTo>
                    <a:pt x="1566" y="626"/>
                  </a:lnTo>
                  <a:lnTo>
                    <a:pt x="1567" y="557"/>
                  </a:lnTo>
                  <a:lnTo>
                    <a:pt x="1567" y="500"/>
                  </a:lnTo>
                  <a:lnTo>
                    <a:pt x="1568" y="499"/>
                  </a:lnTo>
                  <a:lnTo>
                    <a:pt x="1569" y="526"/>
                  </a:lnTo>
                  <a:lnTo>
                    <a:pt x="1570" y="542"/>
                  </a:lnTo>
                  <a:lnTo>
                    <a:pt x="1571" y="565"/>
                  </a:lnTo>
                  <a:lnTo>
                    <a:pt x="1571" y="579"/>
                  </a:lnTo>
                  <a:lnTo>
                    <a:pt x="1572" y="552"/>
                  </a:lnTo>
                  <a:lnTo>
                    <a:pt x="1573" y="488"/>
                  </a:lnTo>
                  <a:lnTo>
                    <a:pt x="1574" y="464"/>
                  </a:lnTo>
                  <a:lnTo>
                    <a:pt x="1575" y="481"/>
                  </a:lnTo>
                  <a:lnTo>
                    <a:pt x="1576" y="515"/>
                  </a:lnTo>
                  <a:lnTo>
                    <a:pt x="1576" y="538"/>
                  </a:lnTo>
                  <a:lnTo>
                    <a:pt x="1577" y="614"/>
                  </a:lnTo>
                  <a:lnTo>
                    <a:pt x="1578" y="647"/>
                  </a:lnTo>
                  <a:lnTo>
                    <a:pt x="1579" y="676"/>
                  </a:lnTo>
                  <a:lnTo>
                    <a:pt x="1580" y="686"/>
                  </a:lnTo>
                  <a:lnTo>
                    <a:pt x="1580" y="670"/>
                  </a:lnTo>
                  <a:lnTo>
                    <a:pt x="1581" y="635"/>
                  </a:lnTo>
                  <a:lnTo>
                    <a:pt x="1582" y="558"/>
                  </a:lnTo>
                  <a:lnTo>
                    <a:pt x="1583" y="388"/>
                  </a:lnTo>
                  <a:lnTo>
                    <a:pt x="1584" y="287"/>
                  </a:lnTo>
                  <a:lnTo>
                    <a:pt x="1584" y="228"/>
                  </a:lnTo>
                  <a:lnTo>
                    <a:pt x="1585" y="221"/>
                  </a:lnTo>
                  <a:lnTo>
                    <a:pt x="1586" y="191"/>
                  </a:lnTo>
                  <a:lnTo>
                    <a:pt x="1586" y="176"/>
                  </a:lnTo>
                  <a:lnTo>
                    <a:pt x="1587" y="186"/>
                  </a:lnTo>
                  <a:lnTo>
                    <a:pt x="1587" y="188"/>
                  </a:lnTo>
                  <a:lnTo>
                    <a:pt x="1588" y="227"/>
                  </a:lnTo>
                  <a:lnTo>
                    <a:pt x="1589" y="260"/>
                  </a:lnTo>
                  <a:lnTo>
                    <a:pt x="1590" y="277"/>
                  </a:lnTo>
                  <a:lnTo>
                    <a:pt x="1591" y="278"/>
                  </a:lnTo>
                  <a:lnTo>
                    <a:pt x="1591" y="256"/>
                  </a:lnTo>
                  <a:lnTo>
                    <a:pt x="1592" y="224"/>
                  </a:lnTo>
                  <a:lnTo>
                    <a:pt x="1593" y="246"/>
                  </a:lnTo>
                  <a:lnTo>
                    <a:pt x="1594" y="333"/>
                  </a:lnTo>
                  <a:lnTo>
                    <a:pt x="1595" y="393"/>
                  </a:lnTo>
                  <a:lnTo>
                    <a:pt x="1595" y="471"/>
                  </a:lnTo>
                  <a:lnTo>
                    <a:pt x="1596" y="522"/>
                  </a:lnTo>
                  <a:lnTo>
                    <a:pt x="1597" y="547"/>
                  </a:lnTo>
                  <a:lnTo>
                    <a:pt x="1598" y="560"/>
                  </a:lnTo>
                  <a:lnTo>
                    <a:pt x="1599" y="565"/>
                  </a:lnTo>
                  <a:lnTo>
                    <a:pt x="1600" y="529"/>
                  </a:lnTo>
                  <a:lnTo>
                    <a:pt x="1600" y="455"/>
                  </a:lnTo>
                  <a:lnTo>
                    <a:pt x="1601" y="303"/>
                  </a:lnTo>
                  <a:lnTo>
                    <a:pt x="1602" y="211"/>
                  </a:lnTo>
                  <a:lnTo>
                    <a:pt x="1603" y="169"/>
                  </a:lnTo>
                  <a:lnTo>
                    <a:pt x="1604" y="162"/>
                  </a:lnTo>
                  <a:lnTo>
                    <a:pt x="1604" y="168"/>
                  </a:lnTo>
                  <a:lnTo>
                    <a:pt x="1605" y="155"/>
                  </a:lnTo>
                  <a:lnTo>
                    <a:pt x="1606" y="151"/>
                  </a:lnTo>
                  <a:lnTo>
                    <a:pt x="1607" y="189"/>
                  </a:lnTo>
                  <a:lnTo>
                    <a:pt x="1608" y="237"/>
                  </a:lnTo>
                  <a:lnTo>
                    <a:pt x="1608" y="260"/>
                  </a:lnTo>
                  <a:lnTo>
                    <a:pt x="1609" y="293"/>
                  </a:lnTo>
                  <a:lnTo>
                    <a:pt x="1610" y="292"/>
                  </a:lnTo>
                  <a:lnTo>
                    <a:pt x="1610" y="269"/>
                  </a:lnTo>
                  <a:lnTo>
                    <a:pt x="1611" y="236"/>
                  </a:lnTo>
                  <a:lnTo>
                    <a:pt x="1611" y="278"/>
                  </a:lnTo>
                  <a:lnTo>
                    <a:pt x="1612" y="345"/>
                  </a:lnTo>
                  <a:lnTo>
                    <a:pt x="1613" y="420"/>
                  </a:lnTo>
                  <a:lnTo>
                    <a:pt x="1614" y="509"/>
                  </a:lnTo>
                  <a:lnTo>
                    <a:pt x="1615" y="574"/>
                  </a:lnTo>
                  <a:lnTo>
                    <a:pt x="1615" y="606"/>
                  </a:lnTo>
                  <a:lnTo>
                    <a:pt x="1616" y="615"/>
                  </a:lnTo>
                  <a:lnTo>
                    <a:pt x="1617" y="604"/>
                  </a:lnTo>
                  <a:lnTo>
                    <a:pt x="1618" y="567"/>
                  </a:lnTo>
                  <a:lnTo>
                    <a:pt x="1619" y="491"/>
                  </a:lnTo>
                  <a:lnTo>
                    <a:pt x="1619" y="339"/>
                  </a:lnTo>
                  <a:lnTo>
                    <a:pt x="1620" y="239"/>
                  </a:lnTo>
                  <a:lnTo>
                    <a:pt x="1621" y="183"/>
                  </a:lnTo>
                  <a:lnTo>
                    <a:pt x="1622" y="164"/>
                  </a:lnTo>
                  <a:lnTo>
                    <a:pt x="1623" y="139"/>
                  </a:lnTo>
                  <a:lnTo>
                    <a:pt x="1623" y="127"/>
                  </a:lnTo>
                  <a:lnTo>
                    <a:pt x="1624" y="153"/>
                  </a:lnTo>
                  <a:lnTo>
                    <a:pt x="1625" y="187"/>
                  </a:lnTo>
                  <a:lnTo>
                    <a:pt x="1626" y="231"/>
                  </a:lnTo>
                  <a:lnTo>
                    <a:pt x="1627" y="249"/>
                  </a:lnTo>
                  <a:lnTo>
                    <a:pt x="1628" y="281"/>
                  </a:lnTo>
                  <a:lnTo>
                    <a:pt x="1628" y="273"/>
                  </a:lnTo>
                  <a:lnTo>
                    <a:pt x="1629" y="268"/>
                  </a:lnTo>
                  <a:lnTo>
                    <a:pt x="1630" y="247"/>
                  </a:lnTo>
                  <a:lnTo>
                    <a:pt x="1631" y="297"/>
                  </a:lnTo>
                  <a:lnTo>
                    <a:pt x="1632" y="376"/>
                  </a:lnTo>
                  <a:lnTo>
                    <a:pt x="1632" y="454"/>
                  </a:lnTo>
                  <a:lnTo>
                    <a:pt x="1633" y="539"/>
                  </a:lnTo>
                  <a:lnTo>
                    <a:pt x="1634" y="623"/>
                  </a:lnTo>
                  <a:lnTo>
                    <a:pt x="1634" y="655"/>
                  </a:lnTo>
                  <a:lnTo>
                    <a:pt x="1635" y="669"/>
                  </a:lnTo>
                  <a:lnTo>
                    <a:pt x="1635" y="669"/>
                  </a:lnTo>
                  <a:lnTo>
                    <a:pt x="1636" y="605"/>
                  </a:lnTo>
                  <a:lnTo>
                    <a:pt x="1637" y="509"/>
                  </a:lnTo>
                  <a:lnTo>
                    <a:pt x="1638" y="369"/>
                  </a:lnTo>
                  <a:lnTo>
                    <a:pt x="1639" y="255"/>
                  </a:lnTo>
                  <a:lnTo>
                    <a:pt x="1639" y="193"/>
                  </a:lnTo>
                  <a:lnTo>
                    <a:pt x="1640" y="160"/>
                  </a:lnTo>
                  <a:lnTo>
                    <a:pt x="1641" y="138"/>
                  </a:lnTo>
                  <a:lnTo>
                    <a:pt x="1642" y="127"/>
                  </a:lnTo>
                  <a:lnTo>
                    <a:pt x="1643" y="113"/>
                  </a:lnTo>
                  <a:lnTo>
                    <a:pt x="1643" y="150"/>
                  </a:lnTo>
                  <a:lnTo>
                    <a:pt x="1644" y="187"/>
                  </a:lnTo>
                  <a:lnTo>
                    <a:pt x="1645" y="216"/>
                  </a:lnTo>
                  <a:lnTo>
                    <a:pt x="1646" y="239"/>
                  </a:lnTo>
                  <a:lnTo>
                    <a:pt x="1647" y="245"/>
                  </a:lnTo>
                  <a:lnTo>
                    <a:pt x="1647" y="236"/>
                  </a:lnTo>
                  <a:lnTo>
                    <a:pt x="1648" y="221"/>
                  </a:lnTo>
                  <a:lnTo>
                    <a:pt x="1649" y="250"/>
                  </a:lnTo>
                  <a:lnTo>
                    <a:pt x="1650" y="328"/>
                  </a:lnTo>
                  <a:lnTo>
                    <a:pt x="1651" y="406"/>
                  </a:lnTo>
                  <a:lnTo>
                    <a:pt x="1652" y="501"/>
                  </a:lnTo>
                  <a:lnTo>
                    <a:pt x="1652" y="567"/>
                  </a:lnTo>
                  <a:lnTo>
                    <a:pt x="1653" y="590"/>
                  </a:lnTo>
                  <a:lnTo>
                    <a:pt x="1654" y="613"/>
                  </a:lnTo>
                  <a:lnTo>
                    <a:pt x="1655" y="614"/>
                  </a:lnTo>
                  <a:lnTo>
                    <a:pt x="1656" y="590"/>
                  </a:lnTo>
                  <a:lnTo>
                    <a:pt x="1656" y="516"/>
                  </a:lnTo>
                  <a:lnTo>
                    <a:pt x="1657" y="372"/>
                  </a:lnTo>
                  <a:lnTo>
                    <a:pt x="1658" y="277"/>
                  </a:lnTo>
                  <a:lnTo>
                    <a:pt x="1658" y="209"/>
                  </a:lnTo>
                  <a:lnTo>
                    <a:pt x="1659" y="198"/>
                  </a:lnTo>
                  <a:lnTo>
                    <a:pt x="1659" y="170"/>
                  </a:lnTo>
                  <a:lnTo>
                    <a:pt x="1660" y="175"/>
                  </a:lnTo>
                  <a:lnTo>
                    <a:pt x="1661" y="189"/>
                  </a:lnTo>
                  <a:lnTo>
                    <a:pt x="1662" y="235"/>
                  </a:lnTo>
                  <a:lnTo>
                    <a:pt x="1663" y="278"/>
                  </a:lnTo>
                  <a:lnTo>
                    <a:pt x="1663" y="303"/>
                  </a:lnTo>
                  <a:lnTo>
                    <a:pt x="1664" y="321"/>
                  </a:lnTo>
                  <a:lnTo>
                    <a:pt x="1665" y="315"/>
                  </a:lnTo>
                  <a:lnTo>
                    <a:pt x="1666" y="313"/>
                  </a:lnTo>
                  <a:lnTo>
                    <a:pt x="1667" y="286"/>
                  </a:lnTo>
                  <a:lnTo>
                    <a:pt x="1667" y="323"/>
                  </a:lnTo>
                  <a:lnTo>
                    <a:pt x="1668" y="399"/>
                  </a:lnTo>
                  <a:lnTo>
                    <a:pt x="1669" y="461"/>
                  </a:lnTo>
                  <a:lnTo>
                    <a:pt x="1670" y="548"/>
                  </a:lnTo>
                  <a:lnTo>
                    <a:pt x="1671" y="624"/>
                  </a:lnTo>
                  <a:lnTo>
                    <a:pt x="1671" y="670"/>
                  </a:lnTo>
                  <a:lnTo>
                    <a:pt x="1672" y="694"/>
                  </a:lnTo>
                  <a:lnTo>
                    <a:pt x="1673" y="692"/>
                  </a:lnTo>
                  <a:lnTo>
                    <a:pt x="1674" y="686"/>
                  </a:lnTo>
                  <a:lnTo>
                    <a:pt x="1675" y="664"/>
                  </a:lnTo>
                  <a:lnTo>
                    <a:pt x="1675" y="616"/>
                  </a:lnTo>
                  <a:lnTo>
                    <a:pt x="1676" y="558"/>
                  </a:lnTo>
                  <a:lnTo>
                    <a:pt x="1677" y="472"/>
                  </a:lnTo>
                  <a:lnTo>
                    <a:pt x="1678" y="398"/>
                  </a:lnTo>
                  <a:lnTo>
                    <a:pt x="1679" y="349"/>
                  </a:lnTo>
                  <a:lnTo>
                    <a:pt x="1680" y="320"/>
                  </a:lnTo>
                  <a:lnTo>
                    <a:pt x="1680" y="330"/>
                  </a:lnTo>
                  <a:lnTo>
                    <a:pt x="1681" y="366"/>
                  </a:lnTo>
                  <a:lnTo>
                    <a:pt x="1682" y="405"/>
                  </a:lnTo>
                  <a:lnTo>
                    <a:pt x="1682" y="418"/>
                  </a:lnTo>
                  <a:lnTo>
                    <a:pt x="1683" y="433"/>
                  </a:lnTo>
                  <a:lnTo>
                    <a:pt x="1683" y="406"/>
                  </a:lnTo>
                  <a:lnTo>
                    <a:pt x="1684" y="407"/>
                  </a:lnTo>
                  <a:lnTo>
                    <a:pt x="1685" y="384"/>
                  </a:lnTo>
                  <a:lnTo>
                    <a:pt x="1686" y="426"/>
                  </a:lnTo>
                  <a:lnTo>
                    <a:pt x="1687" y="494"/>
                  </a:lnTo>
                  <a:lnTo>
                    <a:pt x="1687" y="529"/>
                  </a:lnTo>
                  <a:lnTo>
                    <a:pt x="1688" y="602"/>
                  </a:lnTo>
                  <a:lnTo>
                    <a:pt x="1689" y="641"/>
                  </a:lnTo>
                  <a:lnTo>
                    <a:pt x="1690" y="694"/>
                  </a:lnTo>
                  <a:lnTo>
                    <a:pt x="1691" y="729"/>
                  </a:lnTo>
                  <a:lnTo>
                    <a:pt x="1691" y="739"/>
                  </a:lnTo>
                  <a:lnTo>
                    <a:pt x="1692" y="734"/>
                  </a:lnTo>
                  <a:lnTo>
                    <a:pt x="1693" y="734"/>
                  </a:lnTo>
                  <a:lnTo>
                    <a:pt x="1694" y="735"/>
                  </a:lnTo>
                  <a:lnTo>
                    <a:pt x="1695" y="706"/>
                  </a:lnTo>
                  <a:lnTo>
                    <a:pt x="1695" y="635"/>
                  </a:lnTo>
                  <a:lnTo>
                    <a:pt x="1696" y="561"/>
                  </a:lnTo>
                  <a:lnTo>
                    <a:pt x="1697" y="506"/>
                  </a:lnTo>
                  <a:lnTo>
                    <a:pt x="1698" y="476"/>
                  </a:lnTo>
                  <a:lnTo>
                    <a:pt x="1699" y="469"/>
                  </a:lnTo>
                  <a:lnTo>
                    <a:pt x="1699" y="494"/>
                  </a:lnTo>
                  <a:lnTo>
                    <a:pt x="1700" y="529"/>
                  </a:lnTo>
                  <a:lnTo>
                    <a:pt x="1701" y="549"/>
                  </a:lnTo>
                  <a:lnTo>
                    <a:pt x="1702" y="556"/>
                  </a:lnTo>
                  <a:lnTo>
                    <a:pt x="1703" y="524"/>
                  </a:lnTo>
                  <a:lnTo>
                    <a:pt x="1703" y="477"/>
                  </a:lnTo>
                  <a:lnTo>
                    <a:pt x="1704" y="456"/>
                  </a:lnTo>
                  <a:lnTo>
                    <a:pt x="1705" y="460"/>
                  </a:lnTo>
                  <a:lnTo>
                    <a:pt x="1706" y="497"/>
                  </a:lnTo>
                  <a:lnTo>
                    <a:pt x="1706" y="515"/>
                  </a:lnTo>
                  <a:lnTo>
                    <a:pt x="1707" y="565"/>
                  </a:lnTo>
                  <a:lnTo>
                    <a:pt x="1707" y="615"/>
                  </a:lnTo>
                  <a:lnTo>
                    <a:pt x="1708" y="661"/>
                  </a:lnTo>
                  <a:lnTo>
                    <a:pt x="1709" y="674"/>
                  </a:lnTo>
                  <a:lnTo>
                    <a:pt x="1710" y="664"/>
                  </a:lnTo>
                  <a:lnTo>
                    <a:pt x="1711" y="629"/>
                  </a:lnTo>
                  <a:lnTo>
                    <a:pt x="1711" y="540"/>
                  </a:lnTo>
                  <a:lnTo>
                    <a:pt x="1712" y="380"/>
                  </a:lnTo>
                  <a:lnTo>
                    <a:pt x="1713" y="285"/>
                  </a:lnTo>
                  <a:lnTo>
                    <a:pt x="1714" y="237"/>
                  </a:lnTo>
                  <a:lnTo>
                    <a:pt x="1715" y="217"/>
                  </a:lnTo>
                  <a:lnTo>
                    <a:pt x="1715" y="215"/>
                  </a:lnTo>
                  <a:lnTo>
                    <a:pt x="1716" y="208"/>
                  </a:lnTo>
                  <a:lnTo>
                    <a:pt x="1717" y="225"/>
                  </a:lnTo>
                  <a:lnTo>
                    <a:pt x="1718" y="246"/>
                  </a:lnTo>
                  <a:lnTo>
                    <a:pt x="1719" y="292"/>
                  </a:lnTo>
                  <a:lnTo>
                    <a:pt x="1719" y="311"/>
                  </a:lnTo>
                  <a:lnTo>
                    <a:pt x="1720" y="332"/>
                  </a:lnTo>
                  <a:lnTo>
                    <a:pt x="1721" y="320"/>
                  </a:lnTo>
                  <a:lnTo>
                    <a:pt x="1722" y="297"/>
                  </a:lnTo>
                  <a:lnTo>
                    <a:pt x="1723" y="249"/>
                  </a:lnTo>
                  <a:lnTo>
                    <a:pt x="1723" y="280"/>
                  </a:lnTo>
                  <a:lnTo>
                    <a:pt x="1724" y="346"/>
                  </a:lnTo>
                  <a:lnTo>
                    <a:pt x="1725" y="420"/>
                  </a:lnTo>
                  <a:lnTo>
                    <a:pt x="1726" y="504"/>
                  </a:lnTo>
                  <a:lnTo>
                    <a:pt x="1727" y="551"/>
                  </a:lnTo>
                  <a:lnTo>
                    <a:pt x="1727" y="588"/>
                  </a:lnTo>
                  <a:lnTo>
                    <a:pt x="1728" y="607"/>
                  </a:lnTo>
                  <a:lnTo>
                    <a:pt x="1729" y="606"/>
                  </a:lnTo>
                  <a:lnTo>
                    <a:pt x="1730" y="584"/>
                  </a:lnTo>
                  <a:lnTo>
                    <a:pt x="1730" y="504"/>
                  </a:lnTo>
                  <a:lnTo>
                    <a:pt x="1731" y="370"/>
                  </a:lnTo>
                  <a:lnTo>
                    <a:pt x="1731" y="277"/>
                  </a:lnTo>
                  <a:lnTo>
                    <a:pt x="1732" y="220"/>
                  </a:lnTo>
                  <a:lnTo>
                    <a:pt x="1733" y="216"/>
                  </a:lnTo>
                  <a:lnTo>
                    <a:pt x="1734" y="210"/>
                  </a:lnTo>
                  <a:lnTo>
                    <a:pt x="1735" y="219"/>
                  </a:lnTo>
                  <a:lnTo>
                    <a:pt x="1735" y="228"/>
                  </a:lnTo>
                  <a:lnTo>
                    <a:pt x="1736" y="268"/>
                  </a:lnTo>
                  <a:lnTo>
                    <a:pt x="1737" y="311"/>
                  </a:lnTo>
                  <a:lnTo>
                    <a:pt x="1738" y="349"/>
                  </a:lnTo>
                  <a:lnTo>
                    <a:pt x="1739" y="358"/>
                  </a:lnTo>
                  <a:lnTo>
                    <a:pt x="1739" y="335"/>
                  </a:lnTo>
                  <a:lnTo>
                    <a:pt x="1740" y="305"/>
                  </a:lnTo>
                  <a:lnTo>
                    <a:pt x="1741" y="279"/>
                  </a:lnTo>
                  <a:lnTo>
                    <a:pt x="1742" y="287"/>
                  </a:lnTo>
                  <a:lnTo>
                    <a:pt x="1743" y="356"/>
                  </a:lnTo>
                  <a:lnTo>
                    <a:pt x="1743" y="424"/>
                  </a:lnTo>
                  <a:lnTo>
                    <a:pt x="1744" y="504"/>
                  </a:lnTo>
                  <a:lnTo>
                    <a:pt x="1745" y="562"/>
                  </a:lnTo>
                  <a:lnTo>
                    <a:pt x="1746" y="595"/>
                  </a:lnTo>
                  <a:lnTo>
                    <a:pt x="1747" y="619"/>
                  </a:lnTo>
                  <a:lnTo>
                    <a:pt x="1747" y="604"/>
                  </a:lnTo>
                  <a:lnTo>
                    <a:pt x="1748" y="583"/>
                  </a:lnTo>
                  <a:lnTo>
                    <a:pt x="1749" y="507"/>
                  </a:lnTo>
                  <a:lnTo>
                    <a:pt x="1750" y="380"/>
                  </a:lnTo>
                  <a:lnTo>
                    <a:pt x="1751" y="276"/>
                  </a:lnTo>
                  <a:lnTo>
                    <a:pt x="1751" y="233"/>
                  </a:lnTo>
                  <a:lnTo>
                    <a:pt x="1752" y="223"/>
                  </a:lnTo>
                  <a:lnTo>
                    <a:pt x="1753" y="216"/>
                  </a:lnTo>
                  <a:lnTo>
                    <a:pt x="1754" y="221"/>
                  </a:lnTo>
                  <a:lnTo>
                    <a:pt x="1754" y="252"/>
                  </a:lnTo>
                  <a:lnTo>
                    <a:pt x="1754" y="294"/>
                  </a:lnTo>
                  <a:lnTo>
                    <a:pt x="1755" y="333"/>
                  </a:lnTo>
                  <a:lnTo>
                    <a:pt x="1756" y="340"/>
                  </a:lnTo>
                  <a:lnTo>
                    <a:pt x="1757" y="363"/>
                  </a:lnTo>
                  <a:lnTo>
                    <a:pt x="1758" y="363"/>
                  </a:lnTo>
                  <a:lnTo>
                    <a:pt x="1759" y="336"/>
                  </a:lnTo>
                  <a:lnTo>
                    <a:pt x="1759" y="300"/>
                  </a:lnTo>
                  <a:lnTo>
                    <a:pt x="1760" y="303"/>
                  </a:lnTo>
                  <a:lnTo>
                    <a:pt x="1761" y="378"/>
                  </a:lnTo>
                  <a:lnTo>
                    <a:pt x="1762" y="434"/>
                  </a:lnTo>
                  <a:lnTo>
                    <a:pt x="1763" y="507"/>
                  </a:lnTo>
                  <a:lnTo>
                    <a:pt x="1763" y="564"/>
                  </a:lnTo>
                  <a:lnTo>
                    <a:pt x="1764" y="601"/>
                  </a:lnTo>
                  <a:lnTo>
                    <a:pt x="1765" y="619"/>
                  </a:lnTo>
                  <a:lnTo>
                    <a:pt x="1766" y="624"/>
                  </a:lnTo>
                  <a:lnTo>
                    <a:pt x="1767" y="589"/>
                  </a:lnTo>
                  <a:lnTo>
                    <a:pt x="1767" y="511"/>
                  </a:lnTo>
                  <a:lnTo>
                    <a:pt x="1768" y="395"/>
                  </a:lnTo>
                  <a:lnTo>
                    <a:pt x="1769" y="316"/>
                  </a:lnTo>
                  <a:lnTo>
                    <a:pt x="1770" y="259"/>
                  </a:lnTo>
                  <a:lnTo>
                    <a:pt x="1771" y="249"/>
                  </a:lnTo>
                  <a:lnTo>
                    <a:pt x="1771" y="258"/>
                  </a:lnTo>
                  <a:lnTo>
                    <a:pt x="1772" y="255"/>
                  </a:lnTo>
                  <a:lnTo>
                    <a:pt x="1773" y="272"/>
                  </a:lnTo>
                  <a:lnTo>
                    <a:pt x="1774" y="304"/>
                  </a:lnTo>
                  <a:lnTo>
                    <a:pt x="1775" y="336"/>
                  </a:lnTo>
                  <a:lnTo>
                    <a:pt x="1775" y="347"/>
                  </a:lnTo>
                  <a:lnTo>
                    <a:pt x="1776" y="346"/>
                  </a:lnTo>
                  <a:lnTo>
                    <a:pt x="1777" y="344"/>
                  </a:lnTo>
                  <a:lnTo>
                    <a:pt x="1778" y="337"/>
                  </a:lnTo>
                  <a:lnTo>
                    <a:pt x="1779" y="326"/>
                  </a:lnTo>
                  <a:lnTo>
                    <a:pt x="1779" y="361"/>
                  </a:lnTo>
                  <a:lnTo>
                    <a:pt x="1779" y="410"/>
                  </a:lnTo>
                  <a:lnTo>
                    <a:pt x="1780" y="475"/>
                  </a:lnTo>
                  <a:lnTo>
                    <a:pt x="1781" y="566"/>
                  </a:lnTo>
                  <a:lnTo>
                    <a:pt x="1782" y="634"/>
                  </a:lnTo>
                  <a:lnTo>
                    <a:pt x="1783" y="692"/>
                  </a:lnTo>
                  <a:lnTo>
                    <a:pt x="1783" y="722"/>
                  </a:lnTo>
                  <a:lnTo>
                    <a:pt x="1784" y="729"/>
                  </a:lnTo>
                  <a:lnTo>
                    <a:pt x="1785" y="728"/>
                  </a:lnTo>
                  <a:lnTo>
                    <a:pt x="1786" y="738"/>
                  </a:lnTo>
                  <a:lnTo>
                    <a:pt x="1787" y="741"/>
                  </a:lnTo>
                  <a:lnTo>
                    <a:pt x="1787" y="703"/>
                  </a:lnTo>
                  <a:lnTo>
                    <a:pt x="1788" y="633"/>
                  </a:lnTo>
                  <a:lnTo>
                    <a:pt x="1789" y="578"/>
                  </a:lnTo>
                  <a:lnTo>
                    <a:pt x="1790" y="537"/>
                  </a:lnTo>
                  <a:lnTo>
                    <a:pt x="1791" y="491"/>
                  </a:lnTo>
                  <a:lnTo>
                    <a:pt x="1791" y="481"/>
                  </a:lnTo>
                  <a:lnTo>
                    <a:pt x="1792" y="542"/>
                  </a:lnTo>
                  <a:lnTo>
                    <a:pt x="1793" y="585"/>
                  </a:lnTo>
                  <a:lnTo>
                    <a:pt x="1794" y="603"/>
                  </a:lnTo>
                  <a:lnTo>
                    <a:pt x="1795" y="608"/>
                  </a:lnTo>
                  <a:lnTo>
                    <a:pt x="1795" y="573"/>
                  </a:lnTo>
                  <a:lnTo>
                    <a:pt x="1796" y="530"/>
                  </a:lnTo>
                  <a:lnTo>
                    <a:pt x="1797" y="507"/>
                  </a:lnTo>
                  <a:lnTo>
                    <a:pt x="1798" y="517"/>
                  </a:lnTo>
                  <a:lnTo>
                    <a:pt x="1799" y="556"/>
                  </a:lnTo>
                  <a:lnTo>
                    <a:pt x="1799" y="597"/>
                  </a:lnTo>
                  <a:lnTo>
                    <a:pt x="1800" y="649"/>
                  </a:lnTo>
                  <a:lnTo>
                    <a:pt x="1801" y="707"/>
                  </a:lnTo>
                  <a:lnTo>
                    <a:pt x="1802" y="761"/>
                  </a:lnTo>
                  <a:lnTo>
                    <a:pt x="1803" y="792"/>
                  </a:lnTo>
                  <a:lnTo>
                    <a:pt x="1803" y="792"/>
                  </a:lnTo>
                  <a:lnTo>
                    <a:pt x="1803" y="780"/>
                  </a:lnTo>
                  <a:lnTo>
                    <a:pt x="1804" y="773"/>
                  </a:lnTo>
                  <a:lnTo>
                    <a:pt x="1805" y="743"/>
                  </a:lnTo>
                  <a:lnTo>
                    <a:pt x="1806" y="701"/>
                  </a:lnTo>
                  <a:lnTo>
                    <a:pt x="1806" y="626"/>
                  </a:lnTo>
                  <a:lnTo>
                    <a:pt x="1807" y="575"/>
                  </a:lnTo>
                  <a:lnTo>
                    <a:pt x="1808" y="541"/>
                  </a:lnTo>
                  <a:lnTo>
                    <a:pt x="1809" y="524"/>
                  </a:lnTo>
                  <a:lnTo>
                    <a:pt x="1810" y="541"/>
                  </a:lnTo>
                  <a:lnTo>
                    <a:pt x="1811" y="570"/>
                  </a:lnTo>
                  <a:lnTo>
                    <a:pt x="1811" y="592"/>
                  </a:lnTo>
                  <a:lnTo>
                    <a:pt x="1812" y="600"/>
                  </a:lnTo>
                  <a:lnTo>
                    <a:pt x="1813" y="607"/>
                  </a:lnTo>
                  <a:lnTo>
                    <a:pt x="1814" y="585"/>
                  </a:lnTo>
                  <a:lnTo>
                    <a:pt x="1815" y="555"/>
                  </a:lnTo>
                  <a:lnTo>
                    <a:pt x="1815" y="544"/>
                  </a:lnTo>
                  <a:lnTo>
                    <a:pt x="1816" y="573"/>
                  </a:lnTo>
                  <a:lnTo>
                    <a:pt x="1817" y="631"/>
                  </a:lnTo>
                  <a:lnTo>
                    <a:pt x="1818" y="668"/>
                  </a:lnTo>
                  <a:lnTo>
                    <a:pt x="1819" y="721"/>
                  </a:lnTo>
                  <a:lnTo>
                    <a:pt x="1819" y="768"/>
                  </a:lnTo>
                  <a:lnTo>
                    <a:pt x="1820" y="825"/>
                  </a:lnTo>
                  <a:lnTo>
                    <a:pt x="1821" y="849"/>
                  </a:lnTo>
                  <a:lnTo>
                    <a:pt x="1822" y="853"/>
                  </a:lnTo>
                  <a:lnTo>
                    <a:pt x="1823" y="851"/>
                  </a:lnTo>
                  <a:lnTo>
                    <a:pt x="1823" y="838"/>
                  </a:lnTo>
                  <a:lnTo>
                    <a:pt x="1824" y="843"/>
                  </a:lnTo>
                  <a:lnTo>
                    <a:pt x="1825" y="819"/>
                  </a:lnTo>
                  <a:lnTo>
                    <a:pt x="1826" y="763"/>
                  </a:lnTo>
                  <a:lnTo>
                    <a:pt x="1827" y="708"/>
                  </a:lnTo>
                  <a:lnTo>
                    <a:pt x="1827" y="706"/>
                  </a:lnTo>
                  <a:lnTo>
                    <a:pt x="1827" y="684"/>
                  </a:lnTo>
                  <a:lnTo>
                    <a:pt x="1828" y="695"/>
                  </a:lnTo>
                  <a:lnTo>
                    <a:pt x="1829" y="729"/>
                  </a:lnTo>
                  <a:lnTo>
                    <a:pt x="1830" y="768"/>
                  </a:lnTo>
                  <a:lnTo>
                    <a:pt x="1830" y="811"/>
                  </a:lnTo>
                  <a:lnTo>
                    <a:pt x="1831" y="824"/>
                  </a:lnTo>
                  <a:lnTo>
                    <a:pt x="1832" y="805"/>
                  </a:lnTo>
                  <a:lnTo>
                    <a:pt x="1833" y="735"/>
                  </a:lnTo>
                  <a:lnTo>
                    <a:pt x="1834" y="692"/>
                  </a:lnTo>
                  <a:lnTo>
                    <a:pt x="1835" y="689"/>
                  </a:lnTo>
                  <a:lnTo>
                    <a:pt x="1835" y="695"/>
                  </a:lnTo>
                  <a:lnTo>
                    <a:pt x="1836" y="704"/>
                  </a:lnTo>
                  <a:lnTo>
                    <a:pt x="1837" y="761"/>
                  </a:lnTo>
                  <a:lnTo>
                    <a:pt x="1838" y="809"/>
                  </a:lnTo>
                  <a:lnTo>
                    <a:pt x="1839" y="847"/>
                  </a:lnTo>
                  <a:lnTo>
                    <a:pt x="1839" y="866"/>
                  </a:lnTo>
                  <a:lnTo>
                    <a:pt x="1840" y="871"/>
                  </a:lnTo>
                  <a:lnTo>
                    <a:pt x="1841" y="859"/>
                  </a:lnTo>
                  <a:lnTo>
                    <a:pt x="1842" y="842"/>
                  </a:lnTo>
                  <a:lnTo>
                    <a:pt x="1843" y="832"/>
                  </a:lnTo>
                  <a:lnTo>
                    <a:pt x="1843" y="808"/>
                  </a:lnTo>
                  <a:lnTo>
                    <a:pt x="1844" y="748"/>
                  </a:lnTo>
                  <a:lnTo>
                    <a:pt x="1845" y="691"/>
                  </a:lnTo>
                  <a:lnTo>
                    <a:pt x="1846" y="673"/>
                  </a:lnTo>
                  <a:lnTo>
                    <a:pt x="1847" y="645"/>
                  </a:lnTo>
                  <a:lnTo>
                    <a:pt x="1847" y="641"/>
                  </a:lnTo>
                  <a:lnTo>
                    <a:pt x="1848" y="686"/>
                  </a:lnTo>
                  <a:lnTo>
                    <a:pt x="1849" y="714"/>
                  </a:lnTo>
                  <a:lnTo>
                    <a:pt x="1850" y="701"/>
                  </a:lnTo>
                  <a:lnTo>
                    <a:pt x="1851" y="673"/>
                  </a:lnTo>
                  <a:lnTo>
                    <a:pt x="1851" y="625"/>
                  </a:lnTo>
                  <a:lnTo>
                    <a:pt x="1851" y="580"/>
                  </a:lnTo>
                  <a:lnTo>
                    <a:pt x="1852" y="549"/>
                  </a:lnTo>
                  <a:lnTo>
                    <a:pt x="1853" y="550"/>
                  </a:lnTo>
                  <a:lnTo>
                    <a:pt x="1854" y="564"/>
                  </a:lnTo>
                  <a:lnTo>
                    <a:pt x="1854" y="567"/>
                  </a:lnTo>
                  <a:lnTo>
                    <a:pt x="1855" y="641"/>
                  </a:lnTo>
                  <a:lnTo>
                    <a:pt x="1856" y="695"/>
                  </a:lnTo>
                  <a:lnTo>
                    <a:pt x="1857" y="730"/>
                  </a:lnTo>
                  <a:lnTo>
                    <a:pt x="1858" y="749"/>
                  </a:lnTo>
                  <a:lnTo>
                    <a:pt x="1858" y="754"/>
                  </a:lnTo>
                  <a:lnTo>
                    <a:pt x="1859" y="710"/>
                  </a:lnTo>
                  <a:lnTo>
                    <a:pt x="1860" y="631"/>
                  </a:lnTo>
                  <a:lnTo>
                    <a:pt x="1861" y="467"/>
                  </a:lnTo>
                  <a:lnTo>
                    <a:pt x="1862" y="368"/>
                  </a:lnTo>
                  <a:lnTo>
                    <a:pt x="1863" y="318"/>
                  </a:lnTo>
                  <a:lnTo>
                    <a:pt x="1863" y="286"/>
                  </a:lnTo>
                  <a:lnTo>
                    <a:pt x="1864" y="252"/>
                  </a:lnTo>
                  <a:lnTo>
                    <a:pt x="1865" y="232"/>
                  </a:lnTo>
                  <a:lnTo>
                    <a:pt x="1866" y="218"/>
                  </a:lnTo>
                  <a:lnTo>
                    <a:pt x="1867" y="265"/>
                  </a:lnTo>
                  <a:lnTo>
                    <a:pt x="1867" y="308"/>
                  </a:lnTo>
                  <a:lnTo>
                    <a:pt x="1868" y="342"/>
                  </a:lnTo>
                  <a:lnTo>
                    <a:pt x="1869" y="371"/>
                  </a:lnTo>
                  <a:lnTo>
                    <a:pt x="1870" y="369"/>
                  </a:lnTo>
                  <a:lnTo>
                    <a:pt x="1871" y="358"/>
                  </a:lnTo>
                  <a:lnTo>
                    <a:pt x="1871" y="355"/>
                  </a:lnTo>
                  <a:lnTo>
                    <a:pt x="1872" y="379"/>
                  </a:lnTo>
                  <a:lnTo>
                    <a:pt x="1873" y="441"/>
                  </a:lnTo>
                  <a:lnTo>
                    <a:pt x="1874" y="515"/>
                  </a:lnTo>
                  <a:lnTo>
                    <a:pt x="1875" y="583"/>
                  </a:lnTo>
                  <a:lnTo>
                    <a:pt x="1875" y="639"/>
                  </a:lnTo>
                  <a:lnTo>
                    <a:pt x="1875" y="690"/>
                  </a:lnTo>
                  <a:lnTo>
                    <a:pt x="1876" y="704"/>
                  </a:lnTo>
                  <a:lnTo>
                    <a:pt x="1877" y="686"/>
                  </a:lnTo>
                  <a:lnTo>
                    <a:pt x="1878" y="662"/>
                  </a:lnTo>
                  <a:lnTo>
                    <a:pt x="1878" y="584"/>
                  </a:lnTo>
                  <a:lnTo>
                    <a:pt x="1879" y="438"/>
                  </a:lnTo>
                  <a:lnTo>
                    <a:pt x="1880" y="311"/>
                  </a:lnTo>
                  <a:lnTo>
                    <a:pt x="1881" y="247"/>
                  </a:lnTo>
                  <a:lnTo>
                    <a:pt x="1882" y="227"/>
                  </a:lnTo>
                  <a:lnTo>
                    <a:pt x="1882" y="185"/>
                  </a:lnTo>
                  <a:lnTo>
                    <a:pt x="1883" y="150"/>
                  </a:lnTo>
                  <a:lnTo>
                    <a:pt x="1884" y="165"/>
                  </a:lnTo>
                  <a:lnTo>
                    <a:pt x="1885" y="195"/>
                  </a:lnTo>
                  <a:lnTo>
                    <a:pt x="1886" y="246"/>
                  </a:lnTo>
                  <a:lnTo>
                    <a:pt x="1886" y="290"/>
                  </a:lnTo>
                  <a:lnTo>
                    <a:pt x="1887" y="317"/>
                  </a:lnTo>
                  <a:lnTo>
                    <a:pt x="1888" y="309"/>
                  </a:lnTo>
                  <a:lnTo>
                    <a:pt x="1889" y="300"/>
                  </a:lnTo>
                  <a:lnTo>
                    <a:pt x="1890" y="274"/>
                  </a:lnTo>
                  <a:lnTo>
                    <a:pt x="1891" y="303"/>
                  </a:lnTo>
                  <a:lnTo>
                    <a:pt x="1891" y="373"/>
                  </a:lnTo>
                  <a:lnTo>
                    <a:pt x="1892" y="463"/>
                  </a:lnTo>
                  <a:lnTo>
                    <a:pt x="1893" y="548"/>
                  </a:lnTo>
                  <a:lnTo>
                    <a:pt x="1894" y="610"/>
                  </a:lnTo>
                  <a:lnTo>
                    <a:pt x="1895" y="656"/>
                  </a:lnTo>
                  <a:lnTo>
                    <a:pt x="1895" y="654"/>
                  </a:lnTo>
                  <a:lnTo>
                    <a:pt x="1896" y="646"/>
                  </a:lnTo>
                  <a:lnTo>
                    <a:pt x="1897" y="621"/>
                  </a:lnTo>
                  <a:lnTo>
                    <a:pt x="1898" y="559"/>
                  </a:lnTo>
                  <a:lnTo>
                    <a:pt x="1899" y="422"/>
                  </a:lnTo>
                  <a:lnTo>
                    <a:pt x="1899" y="328"/>
                  </a:lnTo>
                  <a:lnTo>
                    <a:pt x="1899" y="264"/>
                  </a:lnTo>
                  <a:lnTo>
                    <a:pt x="1900" y="234"/>
                  </a:lnTo>
                  <a:lnTo>
                    <a:pt x="1901" y="184"/>
                  </a:lnTo>
                  <a:lnTo>
                    <a:pt x="1902" y="191"/>
                  </a:lnTo>
                  <a:lnTo>
                    <a:pt x="1902" y="220"/>
                  </a:lnTo>
                  <a:lnTo>
                    <a:pt x="1903" y="256"/>
                  </a:lnTo>
                  <a:lnTo>
                    <a:pt x="1904" y="330"/>
                  </a:lnTo>
                  <a:lnTo>
                    <a:pt x="1905" y="343"/>
                  </a:lnTo>
                  <a:lnTo>
                    <a:pt x="1906" y="357"/>
                  </a:lnTo>
                  <a:lnTo>
                    <a:pt x="1906" y="337"/>
                  </a:lnTo>
                  <a:lnTo>
                    <a:pt x="1907" y="341"/>
                  </a:lnTo>
                  <a:lnTo>
                    <a:pt x="1908" y="329"/>
                  </a:lnTo>
                  <a:lnTo>
                    <a:pt x="1909" y="341"/>
                  </a:lnTo>
                  <a:lnTo>
                    <a:pt x="1910" y="396"/>
                  </a:lnTo>
                  <a:lnTo>
                    <a:pt x="1910" y="468"/>
                  </a:lnTo>
                  <a:lnTo>
                    <a:pt x="1911" y="538"/>
                  </a:lnTo>
                  <a:lnTo>
                    <a:pt x="1912" y="608"/>
                  </a:lnTo>
                  <a:lnTo>
                    <a:pt x="1913" y="649"/>
                  </a:lnTo>
                  <a:lnTo>
                    <a:pt x="1914" y="667"/>
                  </a:lnTo>
                  <a:lnTo>
                    <a:pt x="1915" y="669"/>
                  </a:lnTo>
                  <a:lnTo>
                    <a:pt x="1915" y="627"/>
                  </a:lnTo>
                  <a:lnTo>
                    <a:pt x="1916" y="562"/>
                  </a:lnTo>
                  <a:lnTo>
                    <a:pt x="1917" y="435"/>
                  </a:lnTo>
                  <a:lnTo>
                    <a:pt x="1918" y="336"/>
                  </a:lnTo>
                  <a:lnTo>
                    <a:pt x="1919" y="286"/>
                  </a:lnTo>
                  <a:lnTo>
                    <a:pt x="1919" y="269"/>
                  </a:lnTo>
                  <a:lnTo>
                    <a:pt x="1920" y="268"/>
                  </a:lnTo>
                  <a:lnTo>
                    <a:pt x="1921" y="262"/>
                  </a:lnTo>
                  <a:lnTo>
                    <a:pt x="1922" y="267"/>
                  </a:lnTo>
                  <a:lnTo>
                    <a:pt x="1923" y="311"/>
                  </a:lnTo>
                  <a:lnTo>
                    <a:pt x="1923" y="369"/>
                  </a:lnTo>
                  <a:lnTo>
                    <a:pt x="1923" y="391"/>
                  </a:lnTo>
                  <a:lnTo>
                    <a:pt x="1924" y="398"/>
                  </a:lnTo>
                  <a:lnTo>
                    <a:pt x="1925" y="388"/>
                  </a:lnTo>
                  <a:lnTo>
                    <a:pt x="1926" y="376"/>
                  </a:lnTo>
                  <a:lnTo>
                    <a:pt x="1926" y="363"/>
                  </a:lnTo>
                  <a:lnTo>
                    <a:pt x="1927" y="382"/>
                  </a:lnTo>
                  <a:lnTo>
                    <a:pt x="1928" y="435"/>
                  </a:lnTo>
                  <a:lnTo>
                    <a:pt x="1929" y="496"/>
                  </a:lnTo>
                  <a:lnTo>
                    <a:pt x="1930" y="557"/>
                  </a:lnTo>
                  <a:lnTo>
                    <a:pt x="1930" y="624"/>
                  </a:lnTo>
                  <a:lnTo>
                    <a:pt x="1931" y="677"/>
                  </a:lnTo>
                  <a:lnTo>
                    <a:pt x="1932" y="705"/>
                  </a:lnTo>
                  <a:lnTo>
                    <a:pt x="1933" y="714"/>
                  </a:lnTo>
                  <a:lnTo>
                    <a:pt x="1934" y="711"/>
                  </a:lnTo>
                  <a:lnTo>
                    <a:pt x="1934" y="698"/>
                  </a:lnTo>
                  <a:lnTo>
                    <a:pt x="1935" y="675"/>
                  </a:lnTo>
                  <a:lnTo>
                    <a:pt x="1936" y="636"/>
                  </a:lnTo>
                  <a:lnTo>
                    <a:pt x="1937" y="566"/>
                  </a:lnTo>
                  <a:lnTo>
                    <a:pt x="1938" y="497"/>
                  </a:lnTo>
                  <a:lnTo>
                    <a:pt x="1938" y="468"/>
                  </a:lnTo>
                  <a:lnTo>
                    <a:pt x="1939" y="431"/>
                  </a:lnTo>
                  <a:lnTo>
                    <a:pt x="1940" y="439"/>
                  </a:lnTo>
                  <a:lnTo>
                    <a:pt x="1941" y="487"/>
                  </a:lnTo>
                  <a:lnTo>
                    <a:pt x="1942" y="516"/>
                  </a:lnTo>
                  <a:lnTo>
                    <a:pt x="1943" y="529"/>
                  </a:lnTo>
                  <a:lnTo>
                    <a:pt x="1943" y="521"/>
                  </a:lnTo>
                  <a:lnTo>
                    <a:pt x="1944" y="499"/>
                  </a:lnTo>
                  <a:lnTo>
                    <a:pt x="1945" y="474"/>
                  </a:lnTo>
                  <a:lnTo>
                    <a:pt x="1946" y="474"/>
                  </a:lnTo>
                  <a:lnTo>
                    <a:pt x="1947" y="500"/>
                  </a:lnTo>
                  <a:lnTo>
                    <a:pt x="1947" y="556"/>
                  </a:lnTo>
                  <a:lnTo>
                    <a:pt x="1947" y="597"/>
                  </a:lnTo>
                  <a:lnTo>
                    <a:pt x="1948" y="657"/>
                  </a:lnTo>
                  <a:lnTo>
                    <a:pt x="1949" y="720"/>
                  </a:lnTo>
                  <a:lnTo>
                    <a:pt x="1950" y="764"/>
                  </a:lnTo>
                  <a:lnTo>
                    <a:pt x="1950" y="795"/>
                  </a:lnTo>
                  <a:lnTo>
                    <a:pt x="1951" y="799"/>
                  </a:lnTo>
                  <a:lnTo>
                    <a:pt x="1952" y="794"/>
                  </a:lnTo>
                  <a:lnTo>
                    <a:pt x="1953" y="788"/>
                  </a:lnTo>
                  <a:lnTo>
                    <a:pt x="1954" y="800"/>
                  </a:lnTo>
                  <a:lnTo>
                    <a:pt x="1954" y="768"/>
                  </a:lnTo>
                  <a:lnTo>
                    <a:pt x="1955" y="691"/>
                  </a:lnTo>
                  <a:lnTo>
                    <a:pt x="1956" y="620"/>
                  </a:lnTo>
                  <a:lnTo>
                    <a:pt x="1957" y="574"/>
                  </a:lnTo>
                  <a:lnTo>
                    <a:pt x="1958" y="523"/>
                  </a:lnTo>
                  <a:lnTo>
                    <a:pt x="1958" y="533"/>
                  </a:lnTo>
                  <a:lnTo>
                    <a:pt x="1959" y="575"/>
                  </a:lnTo>
                  <a:lnTo>
                    <a:pt x="1960" y="612"/>
                  </a:lnTo>
                  <a:lnTo>
                    <a:pt x="1961" y="628"/>
                  </a:lnTo>
                  <a:lnTo>
                    <a:pt x="1962" y="636"/>
                  </a:lnTo>
                  <a:lnTo>
                    <a:pt x="1962" y="607"/>
                  </a:lnTo>
                  <a:lnTo>
                    <a:pt x="1963" y="552"/>
                  </a:lnTo>
                  <a:lnTo>
                    <a:pt x="1964" y="536"/>
                  </a:lnTo>
                  <a:lnTo>
                    <a:pt x="1965" y="549"/>
                  </a:lnTo>
                  <a:lnTo>
                    <a:pt x="1966" y="585"/>
                  </a:lnTo>
                  <a:lnTo>
                    <a:pt x="1967" y="606"/>
                  </a:lnTo>
                  <a:lnTo>
                    <a:pt x="1967" y="662"/>
                  </a:lnTo>
                  <a:lnTo>
                    <a:pt x="1968" y="709"/>
                  </a:lnTo>
                  <a:lnTo>
                    <a:pt x="1969" y="749"/>
                  </a:lnTo>
                  <a:lnTo>
                    <a:pt x="1970" y="760"/>
                  </a:lnTo>
                  <a:lnTo>
                    <a:pt x="1971" y="747"/>
                  </a:lnTo>
                  <a:lnTo>
                    <a:pt x="1971" y="713"/>
                  </a:lnTo>
                  <a:lnTo>
                    <a:pt x="1971" y="614"/>
                  </a:lnTo>
                  <a:lnTo>
                    <a:pt x="1972" y="451"/>
                  </a:lnTo>
                  <a:lnTo>
                    <a:pt x="1973" y="345"/>
                  </a:lnTo>
                  <a:lnTo>
                    <a:pt x="1974" y="273"/>
                  </a:lnTo>
                  <a:lnTo>
                    <a:pt x="1974" y="250"/>
                  </a:lnTo>
                  <a:lnTo>
                    <a:pt x="1975" y="251"/>
                  </a:lnTo>
                  <a:lnTo>
                    <a:pt x="1976" y="223"/>
                  </a:lnTo>
                  <a:lnTo>
                    <a:pt x="1977" y="231"/>
                  </a:lnTo>
                  <a:lnTo>
                    <a:pt x="1978" y="250"/>
                  </a:lnTo>
                  <a:lnTo>
                    <a:pt x="1978" y="281"/>
                  </a:lnTo>
                  <a:lnTo>
                    <a:pt x="1979" y="311"/>
                  </a:lnTo>
                  <a:lnTo>
                    <a:pt x="1980" y="331"/>
                  </a:lnTo>
                  <a:lnTo>
                    <a:pt x="1981" y="320"/>
                  </a:lnTo>
                  <a:lnTo>
                    <a:pt x="1982" y="304"/>
                  </a:lnTo>
                  <a:lnTo>
                    <a:pt x="1982" y="295"/>
                  </a:lnTo>
                  <a:lnTo>
                    <a:pt x="1983" y="328"/>
                  </a:lnTo>
                  <a:lnTo>
                    <a:pt x="1984" y="386"/>
                  </a:lnTo>
                  <a:lnTo>
                    <a:pt x="1985" y="465"/>
                  </a:lnTo>
                  <a:lnTo>
                    <a:pt x="1986" y="557"/>
                  </a:lnTo>
                  <a:lnTo>
                    <a:pt x="1986" y="621"/>
                  </a:lnTo>
                  <a:lnTo>
                    <a:pt x="1987" y="658"/>
                  </a:lnTo>
                  <a:lnTo>
                    <a:pt x="1988" y="679"/>
                  </a:lnTo>
                  <a:lnTo>
                    <a:pt x="1989" y="681"/>
                  </a:lnTo>
                  <a:lnTo>
                    <a:pt x="1990" y="639"/>
                  </a:lnTo>
                  <a:lnTo>
                    <a:pt x="1990" y="558"/>
                  </a:lnTo>
                  <a:lnTo>
                    <a:pt x="1991" y="414"/>
                  </a:lnTo>
                  <a:lnTo>
                    <a:pt x="1992" y="315"/>
                  </a:lnTo>
                  <a:lnTo>
                    <a:pt x="1993" y="246"/>
                  </a:lnTo>
                  <a:lnTo>
                    <a:pt x="1994" y="218"/>
                  </a:lnTo>
                  <a:lnTo>
                    <a:pt x="1995" y="200"/>
                  </a:lnTo>
                  <a:lnTo>
                    <a:pt x="1995" y="192"/>
                  </a:lnTo>
                  <a:lnTo>
                    <a:pt x="1995" y="209"/>
                  </a:lnTo>
                  <a:lnTo>
                    <a:pt x="1996" y="232"/>
                  </a:lnTo>
                  <a:lnTo>
                    <a:pt x="1997" y="289"/>
                  </a:lnTo>
                  <a:lnTo>
                    <a:pt x="1998" y="327"/>
                  </a:lnTo>
                  <a:lnTo>
                    <a:pt x="1998" y="338"/>
                  </a:lnTo>
                  <a:lnTo>
                    <a:pt x="1999" y="324"/>
                  </a:lnTo>
                  <a:lnTo>
                    <a:pt x="2000" y="298"/>
                  </a:lnTo>
                  <a:lnTo>
                    <a:pt x="2001" y="280"/>
                  </a:lnTo>
                  <a:lnTo>
                    <a:pt x="2002" y="311"/>
                  </a:lnTo>
                  <a:lnTo>
                    <a:pt x="2002" y="375"/>
                  </a:lnTo>
                  <a:lnTo>
                    <a:pt x="2003" y="447"/>
                  </a:lnTo>
                  <a:lnTo>
                    <a:pt x="2004" y="540"/>
                  </a:lnTo>
                  <a:lnTo>
                    <a:pt x="2005" y="601"/>
                  </a:lnTo>
                  <a:lnTo>
                    <a:pt x="2006" y="647"/>
                  </a:lnTo>
                  <a:lnTo>
                    <a:pt x="2006" y="663"/>
                  </a:lnTo>
                  <a:lnTo>
                    <a:pt x="2007" y="654"/>
                  </a:lnTo>
                  <a:lnTo>
                    <a:pt x="2008" y="619"/>
                  </a:lnTo>
                  <a:lnTo>
                    <a:pt x="2009" y="537"/>
                  </a:lnTo>
                  <a:lnTo>
                    <a:pt x="2010" y="391"/>
                  </a:lnTo>
                  <a:lnTo>
                    <a:pt x="2010" y="296"/>
                  </a:lnTo>
                  <a:lnTo>
                    <a:pt x="2011" y="245"/>
                  </a:lnTo>
                  <a:lnTo>
                    <a:pt x="2012" y="228"/>
                  </a:lnTo>
                  <a:lnTo>
                    <a:pt x="2013" y="203"/>
                  </a:lnTo>
                  <a:lnTo>
                    <a:pt x="2014" y="184"/>
                  </a:lnTo>
                  <a:lnTo>
                    <a:pt x="2014" y="215"/>
                  </a:lnTo>
                  <a:lnTo>
                    <a:pt x="2015" y="236"/>
                  </a:lnTo>
                  <a:lnTo>
                    <a:pt x="2016" y="278"/>
                  </a:lnTo>
                  <a:lnTo>
                    <a:pt x="2017" y="310"/>
                  </a:lnTo>
                  <a:lnTo>
                    <a:pt x="2018" y="332"/>
                  </a:lnTo>
                  <a:lnTo>
                    <a:pt x="2019" y="320"/>
                  </a:lnTo>
                  <a:lnTo>
                    <a:pt x="2019" y="317"/>
                  </a:lnTo>
                  <a:lnTo>
                    <a:pt x="2019" y="281"/>
                  </a:lnTo>
                  <a:lnTo>
                    <a:pt x="2020" y="313"/>
                  </a:lnTo>
                  <a:lnTo>
                    <a:pt x="2021" y="371"/>
                  </a:lnTo>
                  <a:lnTo>
                    <a:pt x="2022" y="450"/>
                  </a:lnTo>
                  <a:lnTo>
                    <a:pt x="2022" y="534"/>
                  </a:lnTo>
                  <a:lnTo>
                    <a:pt x="2023" y="588"/>
                  </a:lnTo>
                  <a:lnTo>
                    <a:pt x="2024" y="628"/>
                  </a:lnTo>
                  <a:lnTo>
                    <a:pt x="2025" y="639"/>
                  </a:lnTo>
                  <a:lnTo>
                    <a:pt x="2026" y="632"/>
                  </a:lnTo>
                  <a:lnTo>
                    <a:pt x="2026" y="620"/>
                  </a:lnTo>
                  <a:lnTo>
                    <a:pt x="2027" y="535"/>
                  </a:lnTo>
                  <a:lnTo>
                    <a:pt x="2028" y="399"/>
                  </a:lnTo>
                  <a:lnTo>
                    <a:pt x="2029" y="305"/>
                  </a:lnTo>
                  <a:lnTo>
                    <a:pt x="2030" y="238"/>
                  </a:lnTo>
                  <a:lnTo>
                    <a:pt x="2030" y="243"/>
                  </a:lnTo>
                  <a:lnTo>
                    <a:pt x="2031" y="223"/>
                  </a:lnTo>
                  <a:lnTo>
                    <a:pt x="2032" y="197"/>
                  </a:lnTo>
                  <a:lnTo>
                    <a:pt x="2033" y="184"/>
                  </a:lnTo>
                  <a:lnTo>
                    <a:pt x="2034" y="213"/>
                  </a:lnTo>
                  <a:lnTo>
                    <a:pt x="2034" y="253"/>
                  </a:lnTo>
                  <a:lnTo>
                    <a:pt x="2035" y="278"/>
                  </a:lnTo>
                  <a:lnTo>
                    <a:pt x="2036" y="290"/>
                  </a:lnTo>
                  <a:lnTo>
                    <a:pt x="2037" y="285"/>
                  </a:lnTo>
                  <a:lnTo>
                    <a:pt x="2038" y="275"/>
                  </a:lnTo>
                  <a:lnTo>
                    <a:pt x="2038" y="295"/>
                  </a:lnTo>
                  <a:lnTo>
                    <a:pt x="2039" y="327"/>
                  </a:lnTo>
                  <a:lnTo>
                    <a:pt x="2040" y="375"/>
                  </a:lnTo>
                  <a:lnTo>
                    <a:pt x="2041" y="431"/>
                  </a:lnTo>
                  <a:lnTo>
                    <a:pt x="2042" y="511"/>
                  </a:lnTo>
                  <a:lnTo>
                    <a:pt x="2042" y="570"/>
                  </a:lnTo>
                  <a:lnTo>
                    <a:pt x="2043" y="637"/>
                  </a:lnTo>
                  <a:lnTo>
                    <a:pt x="2043" y="651"/>
                  </a:lnTo>
                  <a:lnTo>
                    <a:pt x="2044" y="641"/>
                  </a:lnTo>
                  <a:lnTo>
                    <a:pt x="2045" y="613"/>
                  </a:lnTo>
                  <a:lnTo>
                    <a:pt x="2046" y="557"/>
                  </a:lnTo>
                  <a:lnTo>
                    <a:pt x="2046" y="418"/>
                  </a:lnTo>
                  <a:lnTo>
                    <a:pt x="2047" y="330"/>
                  </a:lnTo>
                  <a:lnTo>
                    <a:pt x="2048" y="286"/>
                  </a:lnTo>
                  <a:lnTo>
                    <a:pt x="2049" y="272"/>
                  </a:lnTo>
                  <a:lnTo>
                    <a:pt x="2050" y="278"/>
                  </a:lnTo>
                  <a:lnTo>
                    <a:pt x="2050" y="268"/>
                  </a:lnTo>
                  <a:lnTo>
                    <a:pt x="2051" y="280"/>
                  </a:lnTo>
                  <a:lnTo>
                    <a:pt x="2052" y="326"/>
                  </a:lnTo>
                  <a:lnTo>
                    <a:pt x="2053" y="367"/>
                  </a:lnTo>
                  <a:lnTo>
                    <a:pt x="2054" y="385"/>
                  </a:lnTo>
                  <a:lnTo>
                    <a:pt x="2054" y="396"/>
                  </a:lnTo>
                  <a:lnTo>
                    <a:pt x="2055" y="380"/>
                  </a:lnTo>
                  <a:lnTo>
                    <a:pt x="2056" y="388"/>
                  </a:lnTo>
                  <a:lnTo>
                    <a:pt x="2057" y="400"/>
                  </a:lnTo>
                  <a:lnTo>
                    <a:pt x="2058" y="429"/>
                  </a:lnTo>
                  <a:lnTo>
                    <a:pt x="2058" y="448"/>
                  </a:lnTo>
                  <a:lnTo>
                    <a:pt x="2059" y="502"/>
                  </a:lnTo>
                  <a:lnTo>
                    <a:pt x="2060" y="589"/>
                  </a:lnTo>
                  <a:lnTo>
                    <a:pt x="2061" y="660"/>
                  </a:lnTo>
                  <a:lnTo>
                    <a:pt x="2062" y="708"/>
                  </a:lnTo>
                  <a:lnTo>
                    <a:pt x="2062" y="745"/>
                  </a:lnTo>
                  <a:lnTo>
                    <a:pt x="2063" y="752"/>
                  </a:lnTo>
                  <a:lnTo>
                    <a:pt x="2064" y="751"/>
                  </a:lnTo>
                  <a:lnTo>
                    <a:pt x="2065" y="750"/>
                  </a:lnTo>
                  <a:lnTo>
                    <a:pt x="2066" y="729"/>
                  </a:lnTo>
                  <a:lnTo>
                    <a:pt x="2066" y="683"/>
                  </a:lnTo>
                  <a:lnTo>
                    <a:pt x="2067" y="613"/>
                  </a:lnTo>
                  <a:lnTo>
                    <a:pt x="2068" y="565"/>
                  </a:lnTo>
                  <a:lnTo>
                    <a:pt x="2068" y="532"/>
                  </a:lnTo>
                  <a:lnTo>
                    <a:pt x="2069" y="523"/>
                  </a:lnTo>
                  <a:lnTo>
                    <a:pt x="2069" y="536"/>
                  </a:lnTo>
                  <a:lnTo>
                    <a:pt x="2070" y="564"/>
                  </a:lnTo>
                  <a:lnTo>
                    <a:pt x="2071" y="584"/>
                  </a:lnTo>
                  <a:lnTo>
                    <a:pt x="2072" y="596"/>
                  </a:lnTo>
                  <a:lnTo>
                    <a:pt x="2073" y="600"/>
                  </a:lnTo>
                  <a:lnTo>
                    <a:pt x="2074" y="585"/>
                  </a:lnTo>
                  <a:lnTo>
                    <a:pt x="2074" y="556"/>
                  </a:lnTo>
                  <a:lnTo>
                    <a:pt x="2075" y="553"/>
                  </a:lnTo>
                  <a:lnTo>
                    <a:pt x="2076" y="571"/>
                  </a:lnTo>
                  <a:lnTo>
                    <a:pt x="2077" y="595"/>
                  </a:lnTo>
                  <a:lnTo>
                    <a:pt x="2078" y="641"/>
                  </a:lnTo>
                  <a:lnTo>
                    <a:pt x="2078" y="696"/>
                  </a:lnTo>
                  <a:lnTo>
                    <a:pt x="2079" y="754"/>
                  </a:lnTo>
                  <a:lnTo>
                    <a:pt x="2080" y="807"/>
                  </a:lnTo>
                  <a:lnTo>
                    <a:pt x="2081" y="835"/>
                  </a:lnTo>
                  <a:lnTo>
                    <a:pt x="2082" y="849"/>
                  </a:lnTo>
                  <a:lnTo>
                    <a:pt x="2082" y="848"/>
                  </a:lnTo>
                  <a:lnTo>
                    <a:pt x="2083" y="839"/>
                  </a:lnTo>
                  <a:lnTo>
                    <a:pt x="2084" y="835"/>
                  </a:lnTo>
                  <a:lnTo>
                    <a:pt x="2085" y="798"/>
                  </a:lnTo>
                  <a:lnTo>
                    <a:pt x="2086" y="716"/>
                  </a:lnTo>
                  <a:lnTo>
                    <a:pt x="2086" y="667"/>
                  </a:lnTo>
                  <a:lnTo>
                    <a:pt x="2087" y="642"/>
                  </a:lnTo>
                  <a:lnTo>
                    <a:pt x="2088" y="586"/>
                  </a:lnTo>
                  <a:lnTo>
                    <a:pt x="2089" y="589"/>
                  </a:lnTo>
                  <a:lnTo>
                    <a:pt x="2090" y="644"/>
                  </a:lnTo>
                  <a:lnTo>
                    <a:pt x="2090" y="686"/>
                  </a:lnTo>
                  <a:lnTo>
                    <a:pt x="2091" y="707"/>
                  </a:lnTo>
                  <a:lnTo>
                    <a:pt x="2092" y="712"/>
                  </a:lnTo>
                  <a:lnTo>
                    <a:pt x="2092" y="671"/>
                  </a:lnTo>
                  <a:lnTo>
                    <a:pt x="2093" y="636"/>
                  </a:lnTo>
                  <a:lnTo>
                    <a:pt x="2093" y="621"/>
                  </a:lnTo>
                  <a:lnTo>
                    <a:pt x="2094" y="619"/>
                  </a:lnTo>
                  <a:lnTo>
                    <a:pt x="2095" y="631"/>
                  </a:lnTo>
                  <a:lnTo>
                    <a:pt x="2096" y="634"/>
                  </a:lnTo>
                  <a:lnTo>
                    <a:pt x="2097" y="697"/>
                  </a:lnTo>
                  <a:lnTo>
                    <a:pt x="2098" y="750"/>
                  </a:lnTo>
                  <a:lnTo>
                    <a:pt x="2098" y="782"/>
                  </a:lnTo>
                  <a:lnTo>
                    <a:pt x="2099" y="796"/>
                  </a:lnTo>
                  <a:lnTo>
                    <a:pt x="2100" y="782"/>
                  </a:lnTo>
                  <a:lnTo>
                    <a:pt x="2101" y="737"/>
                  </a:lnTo>
                  <a:lnTo>
                    <a:pt x="2102" y="634"/>
                  </a:lnTo>
                  <a:lnTo>
                    <a:pt x="2102" y="449"/>
                  </a:lnTo>
                  <a:lnTo>
                    <a:pt x="2103" y="326"/>
                  </a:lnTo>
                  <a:lnTo>
                    <a:pt x="2104" y="261"/>
                  </a:lnTo>
                  <a:lnTo>
                    <a:pt x="2105" y="225"/>
                  </a:lnTo>
                  <a:lnTo>
                    <a:pt x="2106" y="220"/>
                  </a:lnTo>
                  <a:lnTo>
                    <a:pt x="2106" y="203"/>
                  </a:lnTo>
                  <a:lnTo>
                    <a:pt x="2107" y="221"/>
                  </a:lnTo>
                  <a:lnTo>
                    <a:pt x="2108" y="233"/>
                  </a:lnTo>
                  <a:lnTo>
                    <a:pt x="2109" y="267"/>
                  </a:lnTo>
                  <a:lnTo>
                    <a:pt x="2110" y="292"/>
                  </a:lnTo>
                  <a:lnTo>
                    <a:pt x="2110" y="311"/>
                  </a:lnTo>
                  <a:lnTo>
                    <a:pt x="2111" y="319"/>
                  </a:lnTo>
                  <a:lnTo>
                    <a:pt x="2112" y="303"/>
                  </a:lnTo>
                  <a:lnTo>
                    <a:pt x="2113" y="305"/>
                  </a:lnTo>
                  <a:lnTo>
                    <a:pt x="2114" y="335"/>
                  </a:lnTo>
                  <a:lnTo>
                    <a:pt x="2114" y="377"/>
                  </a:lnTo>
                  <a:lnTo>
                    <a:pt x="2115" y="453"/>
                  </a:lnTo>
                  <a:lnTo>
                    <a:pt x="2116" y="525"/>
                  </a:lnTo>
                  <a:lnTo>
                    <a:pt x="2116" y="589"/>
                  </a:lnTo>
                  <a:lnTo>
                    <a:pt x="2117" y="630"/>
                  </a:lnTo>
                  <a:lnTo>
                    <a:pt x="2117" y="650"/>
                  </a:lnTo>
                  <a:lnTo>
                    <a:pt x="2118" y="644"/>
                  </a:lnTo>
                  <a:lnTo>
                    <a:pt x="2119" y="621"/>
                  </a:lnTo>
                  <a:lnTo>
                    <a:pt x="2120" y="542"/>
                  </a:lnTo>
                  <a:lnTo>
                    <a:pt x="2121" y="391"/>
                  </a:lnTo>
                  <a:lnTo>
                    <a:pt x="2121" y="276"/>
                  </a:lnTo>
                  <a:lnTo>
                    <a:pt x="2122" y="231"/>
                  </a:lnTo>
                  <a:lnTo>
                    <a:pt x="2123" y="211"/>
                  </a:lnTo>
                  <a:lnTo>
                    <a:pt x="2124" y="199"/>
                  </a:lnTo>
                  <a:lnTo>
                    <a:pt x="2125" y="177"/>
                  </a:lnTo>
                  <a:lnTo>
                    <a:pt x="2126" y="196"/>
                  </a:lnTo>
                  <a:lnTo>
                    <a:pt x="2126" y="237"/>
                  </a:lnTo>
                  <a:lnTo>
                    <a:pt x="2127" y="273"/>
                  </a:lnTo>
                  <a:lnTo>
                    <a:pt x="2128" y="299"/>
                  </a:lnTo>
                  <a:lnTo>
                    <a:pt x="2129" y="320"/>
                  </a:lnTo>
                  <a:lnTo>
                    <a:pt x="2130" y="313"/>
                  </a:lnTo>
                  <a:lnTo>
                    <a:pt x="2130" y="302"/>
                  </a:lnTo>
                  <a:lnTo>
                    <a:pt x="2131" y="295"/>
                  </a:lnTo>
                  <a:lnTo>
                    <a:pt x="2132" y="319"/>
                  </a:lnTo>
                  <a:lnTo>
                    <a:pt x="2133" y="358"/>
                  </a:lnTo>
                  <a:lnTo>
                    <a:pt x="2134" y="431"/>
                  </a:lnTo>
                  <a:lnTo>
                    <a:pt x="2134" y="514"/>
                  </a:lnTo>
                  <a:lnTo>
                    <a:pt x="2135" y="596"/>
                  </a:lnTo>
                  <a:lnTo>
                    <a:pt x="2136" y="622"/>
                  </a:lnTo>
                  <a:lnTo>
                    <a:pt x="2137" y="633"/>
                  </a:lnTo>
                  <a:lnTo>
                    <a:pt x="2138" y="624"/>
                  </a:lnTo>
                  <a:lnTo>
                    <a:pt x="2138" y="593"/>
                  </a:lnTo>
                  <a:lnTo>
                    <a:pt x="2139" y="508"/>
                  </a:lnTo>
                  <a:lnTo>
                    <a:pt x="2140" y="371"/>
                  </a:lnTo>
                  <a:lnTo>
                    <a:pt x="2140" y="285"/>
                  </a:lnTo>
                  <a:lnTo>
                    <a:pt x="2141" y="247"/>
                  </a:lnTo>
                  <a:lnTo>
                    <a:pt x="2141" y="254"/>
                  </a:lnTo>
                  <a:lnTo>
                    <a:pt x="2142" y="231"/>
                  </a:lnTo>
                  <a:lnTo>
                    <a:pt x="2143" y="223"/>
                  </a:lnTo>
                  <a:lnTo>
                    <a:pt x="2144" y="234"/>
                  </a:lnTo>
                  <a:lnTo>
                    <a:pt x="2145" y="260"/>
                  </a:lnTo>
                  <a:lnTo>
                    <a:pt x="2145" y="303"/>
                  </a:lnTo>
                  <a:lnTo>
                    <a:pt x="2146" y="326"/>
                  </a:lnTo>
                  <a:lnTo>
                    <a:pt x="2147" y="336"/>
                  </a:lnTo>
                  <a:lnTo>
                    <a:pt x="2148" y="325"/>
                  </a:lnTo>
                  <a:lnTo>
                    <a:pt x="2149" y="319"/>
                  </a:lnTo>
                  <a:lnTo>
                    <a:pt x="2150" y="316"/>
                  </a:lnTo>
                  <a:lnTo>
                    <a:pt x="2150" y="349"/>
                  </a:lnTo>
                  <a:lnTo>
                    <a:pt x="2151" y="382"/>
                  </a:lnTo>
                  <a:lnTo>
                    <a:pt x="2152" y="463"/>
                  </a:lnTo>
                  <a:lnTo>
                    <a:pt x="2153" y="543"/>
                  </a:lnTo>
                  <a:lnTo>
                    <a:pt x="2154" y="608"/>
                  </a:lnTo>
                  <a:lnTo>
                    <a:pt x="2154" y="648"/>
                  </a:lnTo>
                  <a:lnTo>
                    <a:pt x="2155" y="659"/>
                  </a:lnTo>
                  <a:lnTo>
                    <a:pt x="2156" y="643"/>
                  </a:lnTo>
                  <a:lnTo>
                    <a:pt x="2157" y="625"/>
                  </a:lnTo>
                  <a:lnTo>
                    <a:pt x="2158" y="545"/>
                  </a:lnTo>
                  <a:lnTo>
                    <a:pt x="2158" y="399"/>
                  </a:lnTo>
                  <a:lnTo>
                    <a:pt x="2159" y="310"/>
                  </a:lnTo>
                  <a:lnTo>
                    <a:pt x="2160" y="254"/>
                  </a:lnTo>
                  <a:lnTo>
                    <a:pt x="2161" y="241"/>
                  </a:lnTo>
                  <a:lnTo>
                    <a:pt x="2162" y="251"/>
                  </a:lnTo>
                  <a:lnTo>
                    <a:pt x="2162" y="242"/>
                  </a:lnTo>
                  <a:lnTo>
                    <a:pt x="2163" y="269"/>
                  </a:lnTo>
                  <a:lnTo>
                    <a:pt x="2164" y="291"/>
                  </a:lnTo>
                  <a:lnTo>
                    <a:pt x="2164" y="318"/>
                  </a:lnTo>
                  <a:lnTo>
                    <a:pt x="2165" y="347"/>
                  </a:lnTo>
                  <a:lnTo>
                    <a:pt x="2165" y="363"/>
                  </a:lnTo>
                  <a:lnTo>
                    <a:pt x="2166" y="342"/>
                  </a:lnTo>
                  <a:lnTo>
                    <a:pt x="2167" y="334"/>
                  </a:lnTo>
                  <a:lnTo>
                    <a:pt x="2168" y="334"/>
                  </a:lnTo>
                  <a:lnTo>
                    <a:pt x="2169" y="359"/>
                  </a:lnTo>
                  <a:lnTo>
                    <a:pt x="2169" y="398"/>
                  </a:lnTo>
                  <a:lnTo>
                    <a:pt x="2170" y="476"/>
                  </a:lnTo>
                  <a:lnTo>
                    <a:pt x="2171" y="562"/>
                  </a:lnTo>
                  <a:lnTo>
                    <a:pt x="2172" y="632"/>
                  </a:lnTo>
                  <a:lnTo>
                    <a:pt x="2173" y="673"/>
                  </a:lnTo>
                  <a:lnTo>
                    <a:pt x="2173" y="701"/>
                  </a:lnTo>
                  <a:lnTo>
                    <a:pt x="2174" y="703"/>
                  </a:lnTo>
                  <a:lnTo>
                    <a:pt x="2175" y="674"/>
                  </a:lnTo>
                  <a:lnTo>
                    <a:pt x="2176" y="596"/>
                  </a:lnTo>
                  <a:lnTo>
                    <a:pt x="2177" y="450"/>
                  </a:lnTo>
                  <a:lnTo>
                    <a:pt x="2178" y="333"/>
                  </a:lnTo>
                  <a:lnTo>
                    <a:pt x="2178" y="267"/>
                  </a:lnTo>
                  <a:lnTo>
                    <a:pt x="2179" y="247"/>
                  </a:lnTo>
                  <a:lnTo>
                    <a:pt x="2180" y="214"/>
                  </a:lnTo>
                  <a:lnTo>
                    <a:pt x="2181" y="207"/>
                  </a:lnTo>
                  <a:lnTo>
                    <a:pt x="2182" y="226"/>
                  </a:lnTo>
                  <a:lnTo>
                    <a:pt x="2182" y="278"/>
                  </a:lnTo>
                  <a:lnTo>
                    <a:pt x="2183" y="326"/>
                  </a:lnTo>
                  <a:lnTo>
                    <a:pt x="2184" y="351"/>
                  </a:lnTo>
                  <a:lnTo>
                    <a:pt x="2185" y="372"/>
                  </a:lnTo>
                  <a:lnTo>
                    <a:pt x="2186" y="373"/>
                  </a:lnTo>
                  <a:lnTo>
                    <a:pt x="2186" y="375"/>
                  </a:lnTo>
                  <a:lnTo>
                    <a:pt x="2187" y="379"/>
                  </a:lnTo>
                  <a:lnTo>
                    <a:pt x="2188" y="418"/>
                  </a:lnTo>
                  <a:lnTo>
                    <a:pt x="2188" y="460"/>
                  </a:lnTo>
                  <a:lnTo>
                    <a:pt x="2189" y="519"/>
                  </a:lnTo>
                  <a:lnTo>
                    <a:pt x="2189" y="604"/>
                  </a:lnTo>
                  <a:lnTo>
                    <a:pt x="2190" y="667"/>
                  </a:lnTo>
                  <a:lnTo>
                    <a:pt x="2191" y="718"/>
                  </a:lnTo>
                  <a:lnTo>
                    <a:pt x="2192" y="762"/>
                  </a:lnTo>
                  <a:lnTo>
                    <a:pt x="2193" y="764"/>
                  </a:lnTo>
                  <a:lnTo>
                    <a:pt x="2193" y="760"/>
                  </a:lnTo>
                  <a:lnTo>
                    <a:pt x="2194" y="748"/>
                  </a:lnTo>
                  <a:lnTo>
                    <a:pt x="2195" y="716"/>
                  </a:lnTo>
                  <a:lnTo>
                    <a:pt x="2196" y="658"/>
                  </a:lnTo>
                  <a:lnTo>
                    <a:pt x="2197" y="577"/>
                  </a:lnTo>
                  <a:lnTo>
                    <a:pt x="2197" y="496"/>
                  </a:lnTo>
                  <a:lnTo>
                    <a:pt x="2198" y="460"/>
                  </a:lnTo>
                  <a:lnTo>
                    <a:pt x="2199" y="447"/>
                  </a:lnTo>
                  <a:lnTo>
                    <a:pt x="2200" y="473"/>
                  </a:lnTo>
                  <a:lnTo>
                    <a:pt x="2201" y="515"/>
                  </a:lnTo>
                  <a:lnTo>
                    <a:pt x="2201" y="556"/>
                  </a:lnTo>
                  <a:lnTo>
                    <a:pt x="2202" y="570"/>
                  </a:lnTo>
                  <a:lnTo>
                    <a:pt x="2203" y="586"/>
                  </a:lnTo>
                  <a:lnTo>
                    <a:pt x="2204" y="563"/>
                  </a:lnTo>
                  <a:lnTo>
                    <a:pt x="2205" y="538"/>
                  </a:lnTo>
                  <a:lnTo>
                    <a:pt x="2206" y="531"/>
                  </a:lnTo>
                  <a:lnTo>
                    <a:pt x="2206" y="536"/>
                  </a:lnTo>
                  <a:lnTo>
                    <a:pt x="2207" y="561"/>
                  </a:lnTo>
                  <a:lnTo>
                    <a:pt x="2208" y="600"/>
                  </a:lnTo>
                  <a:lnTo>
                    <a:pt x="2209" y="671"/>
                  </a:lnTo>
                  <a:lnTo>
                    <a:pt x="2210" y="748"/>
                  </a:lnTo>
                  <a:lnTo>
                    <a:pt x="2210" y="792"/>
                  </a:lnTo>
                  <a:lnTo>
                    <a:pt x="2211" y="820"/>
                  </a:lnTo>
                  <a:lnTo>
                    <a:pt x="2212" y="832"/>
                  </a:lnTo>
                  <a:lnTo>
                    <a:pt x="2212" y="834"/>
                  </a:lnTo>
                  <a:lnTo>
                    <a:pt x="2213" y="828"/>
                  </a:lnTo>
                  <a:lnTo>
                    <a:pt x="2213" y="825"/>
                  </a:lnTo>
                  <a:lnTo>
                    <a:pt x="2214" y="785"/>
                  </a:lnTo>
                  <a:lnTo>
                    <a:pt x="2215" y="716"/>
                  </a:lnTo>
                  <a:lnTo>
                    <a:pt x="2216" y="660"/>
                  </a:lnTo>
                  <a:lnTo>
                    <a:pt x="2217" y="626"/>
                  </a:lnTo>
                  <a:lnTo>
                    <a:pt x="2217" y="593"/>
                  </a:lnTo>
                  <a:lnTo>
                    <a:pt x="2218" y="602"/>
                  </a:lnTo>
                  <a:lnTo>
                    <a:pt x="2219" y="658"/>
                  </a:lnTo>
                  <a:lnTo>
                    <a:pt x="2220" y="706"/>
                  </a:lnTo>
                  <a:lnTo>
                    <a:pt x="2221" y="731"/>
                  </a:lnTo>
                  <a:lnTo>
                    <a:pt x="2221" y="740"/>
                  </a:lnTo>
                  <a:lnTo>
                    <a:pt x="2222" y="725"/>
                  </a:lnTo>
                  <a:lnTo>
                    <a:pt x="2223" y="680"/>
                  </a:lnTo>
                  <a:lnTo>
                    <a:pt x="2224" y="668"/>
                  </a:lnTo>
                  <a:lnTo>
                    <a:pt x="2225" y="662"/>
                  </a:lnTo>
                  <a:lnTo>
                    <a:pt x="2225" y="659"/>
                  </a:lnTo>
                  <a:lnTo>
                    <a:pt x="2226" y="700"/>
                  </a:lnTo>
                  <a:lnTo>
                    <a:pt x="2227" y="758"/>
                  </a:lnTo>
                  <a:lnTo>
                    <a:pt x="2228" y="798"/>
                  </a:lnTo>
                  <a:lnTo>
                    <a:pt x="2229" y="841"/>
                  </a:lnTo>
                  <a:lnTo>
                    <a:pt x="2230" y="863"/>
                  </a:lnTo>
                  <a:lnTo>
                    <a:pt x="2230" y="872"/>
                  </a:lnTo>
                  <a:lnTo>
                    <a:pt x="2231" y="868"/>
                  </a:lnTo>
                  <a:lnTo>
                    <a:pt x="2232" y="849"/>
                  </a:lnTo>
                  <a:lnTo>
                    <a:pt x="2233" y="845"/>
                  </a:lnTo>
                  <a:lnTo>
                    <a:pt x="2234" y="802"/>
                  </a:lnTo>
                  <a:lnTo>
                    <a:pt x="2234" y="734"/>
                  </a:lnTo>
                  <a:lnTo>
                    <a:pt x="2235" y="653"/>
                  </a:lnTo>
                  <a:lnTo>
                    <a:pt x="2236" y="608"/>
                  </a:lnTo>
                  <a:lnTo>
                    <a:pt x="2236" y="593"/>
                  </a:lnTo>
                  <a:lnTo>
                    <a:pt x="2237" y="606"/>
                  </a:lnTo>
                  <a:lnTo>
                    <a:pt x="2237" y="635"/>
                  </a:lnTo>
                  <a:lnTo>
                    <a:pt x="2238" y="657"/>
                  </a:lnTo>
                  <a:lnTo>
                    <a:pt x="2239" y="663"/>
                  </a:lnTo>
                  <a:lnTo>
                    <a:pt x="2240" y="660"/>
                  </a:lnTo>
                  <a:lnTo>
                    <a:pt x="2241" y="652"/>
                  </a:lnTo>
                  <a:lnTo>
                    <a:pt x="2241" y="621"/>
                  </a:lnTo>
                  <a:lnTo>
                    <a:pt x="2242" y="627"/>
                  </a:lnTo>
                  <a:lnTo>
                    <a:pt x="2243" y="633"/>
                  </a:lnTo>
                  <a:lnTo>
                    <a:pt x="2244" y="621"/>
                  </a:lnTo>
                  <a:lnTo>
                    <a:pt x="2245" y="656"/>
                  </a:lnTo>
                  <a:lnTo>
                    <a:pt x="2245" y="725"/>
                  </a:lnTo>
                  <a:lnTo>
                    <a:pt x="2246" y="772"/>
                  </a:lnTo>
                  <a:lnTo>
                    <a:pt x="2247" y="803"/>
                  </a:lnTo>
                  <a:lnTo>
                    <a:pt x="2248" y="807"/>
                  </a:lnTo>
                  <a:lnTo>
                    <a:pt x="2249" y="796"/>
                  </a:lnTo>
                  <a:lnTo>
                    <a:pt x="2249" y="749"/>
                  </a:lnTo>
                  <a:lnTo>
                    <a:pt x="2250" y="657"/>
                  </a:lnTo>
                  <a:lnTo>
                    <a:pt x="2251" y="454"/>
                  </a:lnTo>
                  <a:lnTo>
                    <a:pt x="2252" y="326"/>
                  </a:lnTo>
                  <a:lnTo>
                    <a:pt x="2253" y="260"/>
                  </a:lnTo>
                  <a:lnTo>
                    <a:pt x="2253" y="245"/>
                  </a:lnTo>
                  <a:lnTo>
                    <a:pt x="2254" y="226"/>
                  </a:lnTo>
                  <a:lnTo>
                    <a:pt x="2255" y="206"/>
                  </a:lnTo>
                  <a:lnTo>
                    <a:pt x="2256" y="233"/>
                  </a:lnTo>
                  <a:lnTo>
                    <a:pt x="2257" y="251"/>
                  </a:lnTo>
                  <a:lnTo>
                    <a:pt x="2258" y="288"/>
                  </a:lnTo>
                  <a:lnTo>
                    <a:pt x="2258" y="311"/>
                  </a:lnTo>
                  <a:lnTo>
                    <a:pt x="2259" y="350"/>
                  </a:lnTo>
                  <a:lnTo>
                    <a:pt x="2260" y="345"/>
                  </a:lnTo>
                  <a:lnTo>
                    <a:pt x="2260" y="327"/>
                  </a:lnTo>
                  <a:lnTo>
                    <a:pt x="2261" y="329"/>
                  </a:lnTo>
                  <a:lnTo>
                    <a:pt x="2261" y="365"/>
                  </a:lnTo>
                  <a:lnTo>
                    <a:pt x="2262" y="406"/>
                  </a:lnTo>
                  <a:lnTo>
                    <a:pt x="2263" y="489"/>
                  </a:lnTo>
                  <a:lnTo>
                    <a:pt x="2264" y="585"/>
                  </a:lnTo>
                  <a:lnTo>
                    <a:pt x="2265" y="644"/>
                  </a:lnTo>
                  <a:lnTo>
                    <a:pt x="2265" y="683"/>
                  </a:lnTo>
                  <a:lnTo>
                    <a:pt x="2266" y="699"/>
                  </a:lnTo>
                  <a:lnTo>
                    <a:pt x="2267" y="684"/>
                  </a:lnTo>
                  <a:lnTo>
                    <a:pt x="2268" y="650"/>
                  </a:lnTo>
                  <a:lnTo>
                    <a:pt x="2269" y="570"/>
                  </a:lnTo>
                  <a:lnTo>
                    <a:pt x="2269" y="430"/>
                  </a:lnTo>
                  <a:lnTo>
                    <a:pt x="2270" y="329"/>
                  </a:lnTo>
                  <a:lnTo>
                    <a:pt x="2271" y="259"/>
                  </a:lnTo>
                  <a:lnTo>
                    <a:pt x="2272" y="267"/>
                  </a:lnTo>
                  <a:lnTo>
                    <a:pt x="2273" y="276"/>
                  </a:lnTo>
                  <a:lnTo>
                    <a:pt x="2273" y="270"/>
                  </a:lnTo>
                  <a:lnTo>
                    <a:pt x="2274" y="275"/>
                  </a:lnTo>
                  <a:lnTo>
                    <a:pt x="2275" y="335"/>
                  </a:lnTo>
                  <a:lnTo>
                    <a:pt x="2276" y="342"/>
                  </a:lnTo>
                  <a:lnTo>
                    <a:pt x="2277" y="361"/>
                  </a:lnTo>
                  <a:lnTo>
                    <a:pt x="2277" y="378"/>
                  </a:lnTo>
                  <a:lnTo>
                    <a:pt x="2278" y="382"/>
                  </a:lnTo>
                  <a:lnTo>
                    <a:pt x="2279" y="365"/>
                  </a:lnTo>
                  <a:lnTo>
                    <a:pt x="2280" y="354"/>
                  </a:lnTo>
                  <a:lnTo>
                    <a:pt x="2281" y="371"/>
                  </a:lnTo>
                  <a:lnTo>
                    <a:pt x="2282" y="397"/>
                  </a:lnTo>
                  <a:lnTo>
                    <a:pt x="2282" y="483"/>
                  </a:lnTo>
                  <a:lnTo>
                    <a:pt x="2283" y="585"/>
                  </a:lnTo>
                  <a:lnTo>
                    <a:pt x="2284" y="658"/>
                  </a:lnTo>
                  <a:lnTo>
                    <a:pt x="2284" y="690"/>
                  </a:lnTo>
                  <a:lnTo>
                    <a:pt x="2285" y="707"/>
                  </a:lnTo>
                  <a:lnTo>
                    <a:pt x="2285" y="703"/>
                  </a:lnTo>
                  <a:lnTo>
                    <a:pt x="2286" y="671"/>
                  </a:lnTo>
                  <a:lnTo>
                    <a:pt x="2287" y="594"/>
                  </a:lnTo>
                  <a:lnTo>
                    <a:pt x="2288" y="447"/>
                  </a:lnTo>
                  <a:lnTo>
                    <a:pt x="2289" y="343"/>
                  </a:lnTo>
                  <a:lnTo>
                    <a:pt x="2289" y="273"/>
                  </a:lnTo>
                  <a:lnTo>
                    <a:pt x="2290" y="276"/>
                  </a:lnTo>
                  <a:lnTo>
                    <a:pt x="2291" y="275"/>
                  </a:lnTo>
                  <a:lnTo>
                    <a:pt x="2292" y="265"/>
                  </a:lnTo>
                  <a:lnTo>
                    <a:pt x="2293" y="282"/>
                  </a:lnTo>
                  <a:lnTo>
                    <a:pt x="2293" y="300"/>
                  </a:lnTo>
                  <a:lnTo>
                    <a:pt x="2294" y="342"/>
                  </a:lnTo>
                  <a:lnTo>
                    <a:pt x="2295" y="354"/>
                  </a:lnTo>
                  <a:lnTo>
                    <a:pt x="2296" y="378"/>
                  </a:lnTo>
                  <a:lnTo>
                    <a:pt x="2297" y="373"/>
                  </a:lnTo>
                  <a:lnTo>
                    <a:pt x="2297" y="345"/>
                  </a:lnTo>
                  <a:lnTo>
                    <a:pt x="2298" y="324"/>
                  </a:lnTo>
                  <a:lnTo>
                    <a:pt x="2299" y="347"/>
                  </a:lnTo>
                  <a:lnTo>
                    <a:pt x="2300" y="363"/>
                  </a:lnTo>
                  <a:lnTo>
                    <a:pt x="2301" y="446"/>
                  </a:lnTo>
                  <a:lnTo>
                    <a:pt x="2301" y="540"/>
                  </a:lnTo>
                  <a:lnTo>
                    <a:pt x="2302" y="623"/>
                  </a:lnTo>
                  <a:lnTo>
                    <a:pt x="2303" y="655"/>
                  </a:lnTo>
                  <a:lnTo>
                    <a:pt x="2304" y="673"/>
                  </a:lnTo>
                  <a:lnTo>
                    <a:pt x="2305" y="676"/>
                  </a:lnTo>
                  <a:lnTo>
                    <a:pt x="2305" y="647"/>
                  </a:lnTo>
                  <a:lnTo>
                    <a:pt x="2306" y="563"/>
                  </a:lnTo>
                  <a:lnTo>
                    <a:pt x="2307" y="406"/>
                  </a:lnTo>
                  <a:lnTo>
                    <a:pt x="2308" y="295"/>
                  </a:lnTo>
                  <a:lnTo>
                    <a:pt x="2308" y="223"/>
                  </a:lnTo>
                  <a:lnTo>
                    <a:pt x="2309" y="209"/>
                  </a:lnTo>
                  <a:lnTo>
                    <a:pt x="2309" y="216"/>
                  </a:lnTo>
                  <a:lnTo>
                    <a:pt x="2310" y="234"/>
                  </a:lnTo>
                  <a:lnTo>
                    <a:pt x="2311" y="240"/>
                  </a:lnTo>
                  <a:lnTo>
                    <a:pt x="2312" y="266"/>
                  </a:lnTo>
                  <a:lnTo>
                    <a:pt x="2313" y="294"/>
                  </a:lnTo>
                  <a:lnTo>
                    <a:pt x="2313" y="327"/>
                  </a:lnTo>
                  <a:lnTo>
                    <a:pt x="2314" y="340"/>
                  </a:lnTo>
                  <a:lnTo>
                    <a:pt x="2315" y="301"/>
                  </a:lnTo>
                  <a:lnTo>
                    <a:pt x="2316" y="301"/>
                  </a:lnTo>
                  <a:lnTo>
                    <a:pt x="2317" y="314"/>
                  </a:lnTo>
                  <a:lnTo>
                    <a:pt x="2317" y="367"/>
                  </a:lnTo>
                  <a:lnTo>
                    <a:pt x="2318" y="418"/>
                  </a:lnTo>
                  <a:lnTo>
                    <a:pt x="2319" y="509"/>
                  </a:lnTo>
                  <a:lnTo>
                    <a:pt x="2320" y="589"/>
                  </a:lnTo>
                  <a:lnTo>
                    <a:pt x="2321" y="640"/>
                  </a:lnTo>
                  <a:lnTo>
                    <a:pt x="2321" y="683"/>
                  </a:lnTo>
                  <a:lnTo>
                    <a:pt x="2322" y="718"/>
                  </a:lnTo>
                  <a:lnTo>
                    <a:pt x="2323" y="733"/>
                  </a:lnTo>
                  <a:lnTo>
                    <a:pt x="2324" y="733"/>
                  </a:lnTo>
                  <a:lnTo>
                    <a:pt x="2325" y="717"/>
                  </a:lnTo>
                  <a:lnTo>
                    <a:pt x="2325" y="690"/>
                  </a:lnTo>
                  <a:lnTo>
                    <a:pt x="2326" y="626"/>
                  </a:lnTo>
                  <a:lnTo>
                    <a:pt x="2327" y="546"/>
                  </a:lnTo>
                  <a:lnTo>
                    <a:pt x="2328" y="493"/>
                  </a:lnTo>
                  <a:lnTo>
                    <a:pt x="2329" y="462"/>
                  </a:lnTo>
                  <a:lnTo>
                    <a:pt x="2329" y="447"/>
                  </a:lnTo>
                  <a:lnTo>
                    <a:pt x="2330" y="462"/>
                  </a:lnTo>
                  <a:lnTo>
                    <a:pt x="2331" y="507"/>
                  </a:lnTo>
                  <a:lnTo>
                    <a:pt x="2332" y="542"/>
                  </a:lnTo>
                  <a:lnTo>
                    <a:pt x="2333" y="548"/>
                  </a:lnTo>
                  <a:lnTo>
                    <a:pt x="2333" y="551"/>
                  </a:lnTo>
                  <a:lnTo>
                    <a:pt x="2333" y="535"/>
                  </a:lnTo>
                  <a:lnTo>
                    <a:pt x="2334" y="527"/>
                  </a:lnTo>
                  <a:lnTo>
                    <a:pt x="2335" y="530"/>
                  </a:lnTo>
                  <a:lnTo>
                    <a:pt x="2336" y="567"/>
                  </a:lnTo>
                  <a:lnTo>
                    <a:pt x="2337" y="580"/>
                  </a:lnTo>
                  <a:lnTo>
                    <a:pt x="2337" y="623"/>
                  </a:lnTo>
                  <a:lnTo>
                    <a:pt x="2338" y="696"/>
                  </a:lnTo>
                  <a:lnTo>
                    <a:pt x="2339" y="763"/>
                  </a:lnTo>
                  <a:lnTo>
                    <a:pt x="2340" y="809"/>
                  </a:lnTo>
                  <a:lnTo>
                    <a:pt x="2341" y="840"/>
                  </a:lnTo>
                  <a:lnTo>
                    <a:pt x="2341" y="849"/>
                  </a:lnTo>
                  <a:lnTo>
                    <a:pt x="2342" y="847"/>
                  </a:lnTo>
                  <a:lnTo>
                    <a:pt x="2343" y="838"/>
                  </a:lnTo>
                  <a:lnTo>
                    <a:pt x="2344" y="821"/>
                  </a:lnTo>
                  <a:lnTo>
                    <a:pt x="2345" y="769"/>
                  </a:lnTo>
                  <a:lnTo>
                    <a:pt x="2345" y="681"/>
                  </a:lnTo>
                  <a:lnTo>
                    <a:pt x="2346" y="613"/>
                  </a:lnTo>
                  <a:lnTo>
                    <a:pt x="2347" y="575"/>
                  </a:lnTo>
                  <a:lnTo>
                    <a:pt x="2348" y="563"/>
                  </a:lnTo>
                  <a:lnTo>
                    <a:pt x="2349" y="575"/>
                  </a:lnTo>
                  <a:lnTo>
                    <a:pt x="2349" y="613"/>
                  </a:lnTo>
                  <a:lnTo>
                    <a:pt x="2350" y="630"/>
                  </a:lnTo>
                  <a:lnTo>
                    <a:pt x="2351" y="630"/>
                  </a:lnTo>
                  <a:lnTo>
                    <a:pt x="2352" y="616"/>
                  </a:lnTo>
                  <a:lnTo>
                    <a:pt x="2353" y="592"/>
                  </a:lnTo>
                  <a:lnTo>
                    <a:pt x="2353" y="565"/>
                  </a:lnTo>
                  <a:lnTo>
                    <a:pt x="2354" y="547"/>
                  </a:lnTo>
                  <a:lnTo>
                    <a:pt x="2355" y="560"/>
                  </a:lnTo>
                  <a:lnTo>
                    <a:pt x="2356" y="563"/>
                  </a:lnTo>
                  <a:lnTo>
                    <a:pt x="2357" y="594"/>
                  </a:lnTo>
                  <a:lnTo>
                    <a:pt x="2357" y="666"/>
                  </a:lnTo>
                  <a:lnTo>
                    <a:pt x="2357" y="714"/>
                  </a:lnTo>
                  <a:lnTo>
                    <a:pt x="2358" y="762"/>
                  </a:lnTo>
                  <a:lnTo>
                    <a:pt x="2359" y="780"/>
                  </a:lnTo>
                  <a:lnTo>
                    <a:pt x="2360" y="781"/>
                  </a:lnTo>
                  <a:lnTo>
                    <a:pt x="2361" y="747"/>
                  </a:lnTo>
                  <a:lnTo>
                    <a:pt x="2361" y="661"/>
                  </a:lnTo>
                  <a:lnTo>
                    <a:pt x="2362" y="471"/>
                  </a:lnTo>
                  <a:lnTo>
                    <a:pt x="2363" y="345"/>
                  </a:lnTo>
                  <a:lnTo>
                    <a:pt x="2364" y="270"/>
                  </a:lnTo>
                  <a:lnTo>
                    <a:pt x="2365" y="240"/>
                  </a:lnTo>
                  <a:lnTo>
                    <a:pt x="2365" y="224"/>
                  </a:lnTo>
                  <a:lnTo>
                    <a:pt x="2366" y="213"/>
                  </a:lnTo>
                  <a:lnTo>
                    <a:pt x="2367" y="226"/>
                  </a:lnTo>
                  <a:lnTo>
                    <a:pt x="2368" y="250"/>
                  </a:lnTo>
                  <a:lnTo>
                    <a:pt x="2369" y="282"/>
                  </a:lnTo>
                  <a:lnTo>
                    <a:pt x="2369" y="298"/>
                  </a:lnTo>
                  <a:lnTo>
                    <a:pt x="2370" y="324"/>
                  </a:lnTo>
                  <a:lnTo>
                    <a:pt x="2371" y="316"/>
                  </a:lnTo>
                  <a:lnTo>
                    <a:pt x="2372" y="326"/>
                  </a:lnTo>
                  <a:lnTo>
                    <a:pt x="2373" y="334"/>
                  </a:lnTo>
                  <a:lnTo>
                    <a:pt x="2373" y="369"/>
                  </a:lnTo>
                  <a:lnTo>
                    <a:pt x="2374" y="386"/>
                  </a:lnTo>
                  <a:lnTo>
                    <a:pt x="2375" y="455"/>
                  </a:lnTo>
                  <a:lnTo>
                    <a:pt x="2376" y="555"/>
                  </a:lnTo>
                  <a:lnTo>
                    <a:pt x="2377" y="636"/>
                  </a:lnTo>
                  <a:lnTo>
                    <a:pt x="2377" y="655"/>
                  </a:lnTo>
                  <a:lnTo>
                    <a:pt x="2378" y="677"/>
                  </a:lnTo>
                  <a:lnTo>
                    <a:pt x="2379" y="677"/>
                  </a:lnTo>
                  <a:lnTo>
                    <a:pt x="2380" y="651"/>
                  </a:lnTo>
                  <a:lnTo>
                    <a:pt x="2381" y="575"/>
                  </a:lnTo>
                  <a:lnTo>
                    <a:pt x="2381" y="422"/>
                  </a:lnTo>
                  <a:lnTo>
                    <a:pt x="2381" y="310"/>
                  </a:lnTo>
                  <a:lnTo>
                    <a:pt x="2382" y="243"/>
                  </a:lnTo>
                  <a:lnTo>
                    <a:pt x="2383" y="232"/>
                  </a:lnTo>
                  <a:lnTo>
                    <a:pt x="2384" y="240"/>
                  </a:lnTo>
                  <a:lnTo>
                    <a:pt x="2384" y="215"/>
                  </a:lnTo>
                  <a:lnTo>
                    <a:pt x="2385" y="224"/>
                  </a:lnTo>
                  <a:lnTo>
                    <a:pt x="2386" y="257"/>
                  </a:lnTo>
                  <a:lnTo>
                    <a:pt x="2387" y="282"/>
                  </a:lnTo>
                  <a:lnTo>
                    <a:pt x="2388" y="308"/>
                  </a:lnTo>
                  <a:lnTo>
                    <a:pt x="2389" y="329"/>
                  </a:lnTo>
                  <a:lnTo>
                    <a:pt x="2389" y="291"/>
                  </a:lnTo>
                  <a:lnTo>
                    <a:pt x="2390" y="284"/>
                  </a:lnTo>
                  <a:lnTo>
                    <a:pt x="2391" y="299"/>
                  </a:lnTo>
                  <a:lnTo>
                    <a:pt x="2392" y="342"/>
                  </a:lnTo>
                  <a:lnTo>
                    <a:pt x="2393" y="365"/>
                  </a:lnTo>
                  <a:lnTo>
                    <a:pt x="2393" y="445"/>
                  </a:lnTo>
                  <a:lnTo>
                    <a:pt x="2394" y="540"/>
                  </a:lnTo>
                  <a:lnTo>
                    <a:pt x="2395" y="601"/>
                  </a:lnTo>
                  <a:lnTo>
                    <a:pt x="2396" y="640"/>
                  </a:lnTo>
                  <a:lnTo>
                    <a:pt x="2397" y="666"/>
                  </a:lnTo>
                  <a:lnTo>
                    <a:pt x="2397" y="665"/>
                  </a:lnTo>
                  <a:lnTo>
                    <a:pt x="2398" y="631"/>
                  </a:lnTo>
                  <a:lnTo>
                    <a:pt x="2399" y="561"/>
                  </a:lnTo>
                  <a:lnTo>
                    <a:pt x="2400" y="402"/>
                  </a:lnTo>
                  <a:lnTo>
                    <a:pt x="2401" y="298"/>
                  </a:lnTo>
                  <a:lnTo>
                    <a:pt x="2401" y="228"/>
                  </a:lnTo>
                  <a:lnTo>
                    <a:pt x="2402" y="212"/>
                  </a:lnTo>
                  <a:lnTo>
                    <a:pt x="2403" y="198"/>
                  </a:lnTo>
                  <a:lnTo>
                    <a:pt x="2404" y="179"/>
                  </a:lnTo>
                  <a:lnTo>
                    <a:pt x="2405" y="197"/>
                  </a:lnTo>
                  <a:lnTo>
                    <a:pt x="2405" y="217"/>
                  </a:lnTo>
                  <a:lnTo>
                    <a:pt x="2405" y="245"/>
                  </a:lnTo>
                  <a:lnTo>
                    <a:pt x="2406" y="275"/>
                  </a:lnTo>
                  <a:lnTo>
                    <a:pt x="2407" y="307"/>
                  </a:lnTo>
                  <a:lnTo>
                    <a:pt x="2408" y="310"/>
                  </a:lnTo>
                  <a:lnTo>
                    <a:pt x="2408" y="310"/>
                  </a:lnTo>
                  <a:lnTo>
                    <a:pt x="2409" y="323"/>
                  </a:lnTo>
                  <a:lnTo>
                    <a:pt x="2410" y="366"/>
                  </a:lnTo>
                  <a:lnTo>
                    <a:pt x="2411" y="399"/>
                  </a:lnTo>
                  <a:lnTo>
                    <a:pt x="2412" y="483"/>
                  </a:lnTo>
                  <a:lnTo>
                    <a:pt x="2413" y="572"/>
                  </a:lnTo>
                  <a:lnTo>
                    <a:pt x="2413" y="625"/>
                  </a:lnTo>
                  <a:lnTo>
                    <a:pt x="2414" y="666"/>
                  </a:lnTo>
                  <a:lnTo>
                    <a:pt x="2415" y="692"/>
                  </a:lnTo>
                  <a:lnTo>
                    <a:pt x="2416" y="689"/>
                  </a:lnTo>
                  <a:lnTo>
                    <a:pt x="2417" y="664"/>
                  </a:lnTo>
                  <a:lnTo>
                    <a:pt x="2417" y="595"/>
                  </a:lnTo>
                  <a:lnTo>
                    <a:pt x="2418" y="441"/>
                  </a:lnTo>
                  <a:lnTo>
                    <a:pt x="2419" y="331"/>
                  </a:lnTo>
                  <a:lnTo>
                    <a:pt x="2420" y="266"/>
                  </a:lnTo>
                  <a:lnTo>
                    <a:pt x="2421" y="237"/>
                  </a:lnTo>
                  <a:lnTo>
                    <a:pt x="2421" y="215"/>
                  </a:lnTo>
                  <a:lnTo>
                    <a:pt x="2422" y="201"/>
                  </a:lnTo>
                  <a:lnTo>
                    <a:pt x="2423" y="218"/>
                  </a:lnTo>
                  <a:lnTo>
                    <a:pt x="2424" y="240"/>
                  </a:lnTo>
                  <a:lnTo>
                    <a:pt x="2425" y="271"/>
                  </a:lnTo>
                  <a:lnTo>
                    <a:pt x="2425" y="289"/>
                  </a:lnTo>
                  <a:lnTo>
                    <a:pt x="2426" y="308"/>
                  </a:lnTo>
                  <a:lnTo>
                    <a:pt x="2427" y="297"/>
                  </a:lnTo>
                  <a:lnTo>
                    <a:pt x="2428" y="294"/>
                  </a:lnTo>
                  <a:lnTo>
                    <a:pt x="2429" y="312"/>
                  </a:lnTo>
                  <a:lnTo>
                    <a:pt x="2429" y="354"/>
                  </a:lnTo>
                  <a:lnTo>
                    <a:pt x="2429" y="396"/>
                  </a:lnTo>
                  <a:lnTo>
                    <a:pt x="2430" y="477"/>
                  </a:lnTo>
                  <a:lnTo>
                    <a:pt x="2431" y="564"/>
                  </a:lnTo>
                  <a:lnTo>
                    <a:pt x="2432" y="643"/>
                  </a:lnTo>
                  <a:lnTo>
                    <a:pt x="2432" y="682"/>
                  </a:lnTo>
                  <a:lnTo>
                    <a:pt x="2433" y="704"/>
                  </a:lnTo>
                  <a:lnTo>
                    <a:pt x="2434" y="710"/>
                  </a:lnTo>
                  <a:lnTo>
                    <a:pt x="2435" y="682"/>
                  </a:lnTo>
                  <a:lnTo>
                    <a:pt x="2436" y="610"/>
                  </a:lnTo>
                  <a:lnTo>
                    <a:pt x="2436" y="457"/>
                  </a:lnTo>
                  <a:lnTo>
                    <a:pt x="2437" y="341"/>
                  </a:lnTo>
                  <a:lnTo>
                    <a:pt x="2438" y="279"/>
                  </a:lnTo>
                  <a:lnTo>
                    <a:pt x="2439" y="249"/>
                  </a:lnTo>
                  <a:lnTo>
                    <a:pt x="2440" y="222"/>
                  </a:lnTo>
                  <a:lnTo>
                    <a:pt x="2441" y="221"/>
                  </a:lnTo>
                  <a:lnTo>
                    <a:pt x="2441" y="251"/>
                  </a:lnTo>
                  <a:lnTo>
                    <a:pt x="2442" y="288"/>
                  </a:lnTo>
                  <a:lnTo>
                    <a:pt x="2443" y="311"/>
                  </a:lnTo>
                  <a:lnTo>
                    <a:pt x="2444" y="309"/>
                  </a:lnTo>
                  <a:lnTo>
                    <a:pt x="2445" y="336"/>
                  </a:lnTo>
                  <a:lnTo>
                    <a:pt x="2445" y="336"/>
                  </a:lnTo>
                  <a:lnTo>
                    <a:pt x="2446" y="347"/>
                  </a:lnTo>
                  <a:lnTo>
                    <a:pt x="2447" y="370"/>
                  </a:lnTo>
                  <a:lnTo>
                    <a:pt x="2448" y="422"/>
                  </a:lnTo>
                  <a:lnTo>
                    <a:pt x="2449" y="458"/>
                  </a:lnTo>
                  <a:lnTo>
                    <a:pt x="2449" y="534"/>
                  </a:lnTo>
                  <a:lnTo>
                    <a:pt x="2450" y="626"/>
                  </a:lnTo>
                  <a:lnTo>
                    <a:pt x="2451" y="697"/>
                  </a:lnTo>
                  <a:lnTo>
                    <a:pt x="2452" y="739"/>
                  </a:lnTo>
                  <a:lnTo>
                    <a:pt x="2453" y="777"/>
                  </a:lnTo>
                  <a:lnTo>
                    <a:pt x="2453" y="786"/>
                  </a:lnTo>
                  <a:lnTo>
                    <a:pt x="2453" y="781"/>
                  </a:lnTo>
                  <a:lnTo>
                    <a:pt x="2454" y="773"/>
                  </a:lnTo>
                  <a:lnTo>
                    <a:pt x="2455" y="738"/>
                  </a:lnTo>
                  <a:lnTo>
                    <a:pt x="2456" y="672"/>
                  </a:lnTo>
                  <a:lnTo>
                    <a:pt x="2456" y="592"/>
                  </a:lnTo>
                  <a:lnTo>
                    <a:pt x="2457" y="535"/>
                  </a:lnTo>
                  <a:lnTo>
                    <a:pt x="2458" y="499"/>
                  </a:lnTo>
                  <a:lnTo>
                    <a:pt x="2459" y="488"/>
                  </a:lnTo>
                  <a:lnTo>
                    <a:pt x="2460" y="497"/>
                  </a:lnTo>
                  <a:lnTo>
                    <a:pt x="2460" y="530"/>
                  </a:lnTo>
                  <a:lnTo>
                    <a:pt x="2461" y="556"/>
                  </a:lnTo>
                  <a:lnTo>
                    <a:pt x="2462" y="579"/>
                  </a:lnTo>
                  <a:lnTo>
                    <a:pt x="2463" y="583"/>
                  </a:lnTo>
                  <a:lnTo>
                    <a:pt x="2464" y="580"/>
                  </a:lnTo>
                  <a:lnTo>
                    <a:pt x="2465" y="561"/>
                  </a:lnTo>
                  <a:lnTo>
                    <a:pt x="2465" y="566"/>
                  </a:lnTo>
                  <a:lnTo>
                    <a:pt x="2466" y="594"/>
                  </a:lnTo>
                  <a:lnTo>
                    <a:pt x="2467" y="630"/>
                  </a:lnTo>
                  <a:lnTo>
                    <a:pt x="2468" y="667"/>
                  </a:lnTo>
                  <a:lnTo>
                    <a:pt x="2469" y="733"/>
                  </a:lnTo>
                  <a:lnTo>
                    <a:pt x="2469" y="785"/>
                  </a:lnTo>
                  <a:lnTo>
                    <a:pt x="2470" y="828"/>
                  </a:lnTo>
                  <a:lnTo>
                    <a:pt x="2471" y="854"/>
                  </a:lnTo>
                  <a:lnTo>
                    <a:pt x="2472" y="868"/>
                  </a:lnTo>
                  <a:lnTo>
                    <a:pt x="2473" y="867"/>
                  </a:lnTo>
                  <a:lnTo>
                    <a:pt x="2473" y="863"/>
                  </a:lnTo>
                  <a:lnTo>
                    <a:pt x="2474" y="855"/>
                  </a:lnTo>
                  <a:lnTo>
                    <a:pt x="2475" y="804"/>
                  </a:lnTo>
                  <a:lnTo>
                    <a:pt x="2476" y="732"/>
                  </a:lnTo>
                  <a:lnTo>
                    <a:pt x="2477" y="672"/>
                  </a:lnTo>
                  <a:lnTo>
                    <a:pt x="2477" y="635"/>
                  </a:lnTo>
                  <a:lnTo>
                    <a:pt x="2477" y="602"/>
                  </a:lnTo>
                  <a:lnTo>
                    <a:pt x="2478" y="608"/>
                  </a:lnTo>
                  <a:lnTo>
                    <a:pt x="2479" y="653"/>
                  </a:lnTo>
                  <a:lnTo>
                    <a:pt x="2480" y="692"/>
                  </a:lnTo>
                  <a:lnTo>
                    <a:pt x="2480" y="713"/>
                  </a:lnTo>
                  <a:lnTo>
                    <a:pt x="2481" y="719"/>
                  </a:lnTo>
                  <a:lnTo>
                    <a:pt x="2482" y="677"/>
                  </a:lnTo>
                  <a:lnTo>
                    <a:pt x="2483" y="624"/>
                  </a:lnTo>
                  <a:lnTo>
                    <a:pt x="2484" y="630"/>
                  </a:lnTo>
                  <a:lnTo>
                    <a:pt x="2484" y="636"/>
                  </a:lnTo>
                  <a:lnTo>
                    <a:pt x="2485" y="632"/>
                  </a:lnTo>
                  <a:lnTo>
                    <a:pt x="2486" y="651"/>
                  </a:lnTo>
                  <a:lnTo>
                    <a:pt x="2487" y="720"/>
                  </a:lnTo>
                  <a:lnTo>
                    <a:pt x="2488" y="766"/>
                  </a:lnTo>
                  <a:lnTo>
                    <a:pt x="2488" y="796"/>
                  </a:lnTo>
                  <a:lnTo>
                    <a:pt x="2489" y="810"/>
                  </a:lnTo>
                  <a:lnTo>
                    <a:pt x="2490" y="798"/>
                  </a:lnTo>
                  <a:lnTo>
                    <a:pt x="2491" y="755"/>
                  </a:lnTo>
                  <a:lnTo>
                    <a:pt x="2492" y="675"/>
                  </a:lnTo>
                  <a:lnTo>
                    <a:pt x="2493" y="507"/>
                  </a:lnTo>
                  <a:lnTo>
                    <a:pt x="2493" y="384"/>
                  </a:lnTo>
                  <a:lnTo>
                    <a:pt x="2494" y="317"/>
                  </a:lnTo>
                  <a:lnTo>
                    <a:pt x="2495" y="296"/>
                  </a:lnTo>
                  <a:lnTo>
                    <a:pt x="2496" y="294"/>
                  </a:lnTo>
                  <a:lnTo>
                    <a:pt x="2497" y="296"/>
                  </a:lnTo>
                  <a:lnTo>
                    <a:pt x="2497" y="303"/>
                  </a:lnTo>
                  <a:lnTo>
                    <a:pt x="2498" y="311"/>
                  </a:lnTo>
                  <a:lnTo>
                    <a:pt x="2499" y="337"/>
                  </a:lnTo>
                  <a:lnTo>
                    <a:pt x="2500" y="344"/>
                  </a:lnTo>
                  <a:lnTo>
                    <a:pt x="2501" y="368"/>
                  </a:lnTo>
                  <a:lnTo>
                    <a:pt x="2501" y="354"/>
                  </a:lnTo>
                  <a:lnTo>
                    <a:pt x="2501" y="334"/>
                  </a:lnTo>
                  <a:lnTo>
                    <a:pt x="2502" y="346"/>
                  </a:lnTo>
                  <a:lnTo>
                    <a:pt x="2503" y="391"/>
                  </a:lnTo>
                  <a:lnTo>
                    <a:pt x="2504" y="432"/>
                  </a:lnTo>
                  <a:lnTo>
                    <a:pt x="2504" y="507"/>
                  </a:lnTo>
                  <a:lnTo>
                    <a:pt x="2505" y="589"/>
                  </a:lnTo>
                  <a:lnTo>
                    <a:pt x="2506" y="654"/>
                  </a:lnTo>
                  <a:lnTo>
                    <a:pt x="2507" y="696"/>
                  </a:lnTo>
                  <a:lnTo>
                    <a:pt x="2508" y="710"/>
                  </a:lnTo>
                  <a:lnTo>
                    <a:pt x="2508" y="705"/>
                  </a:lnTo>
                  <a:lnTo>
                    <a:pt x="2509" y="668"/>
                  </a:lnTo>
                  <a:lnTo>
                    <a:pt x="2510" y="601"/>
                  </a:lnTo>
                  <a:lnTo>
                    <a:pt x="2511" y="442"/>
                  </a:lnTo>
                  <a:lnTo>
                    <a:pt x="2512" y="320"/>
                  </a:lnTo>
                  <a:lnTo>
                    <a:pt x="2512" y="264"/>
                  </a:lnTo>
                  <a:lnTo>
                    <a:pt x="2513" y="252"/>
                  </a:lnTo>
                  <a:lnTo>
                    <a:pt x="2514" y="250"/>
                  </a:lnTo>
                  <a:lnTo>
                    <a:pt x="2515" y="240"/>
                  </a:lnTo>
                  <a:lnTo>
                    <a:pt x="2516" y="244"/>
                  </a:lnTo>
                  <a:lnTo>
                    <a:pt x="2517" y="268"/>
                  </a:lnTo>
                  <a:lnTo>
                    <a:pt x="2517" y="292"/>
                  </a:lnTo>
                  <a:lnTo>
                    <a:pt x="2518" y="304"/>
                  </a:lnTo>
                  <a:lnTo>
                    <a:pt x="2519" y="326"/>
                  </a:lnTo>
                  <a:lnTo>
                    <a:pt x="2520" y="326"/>
                  </a:lnTo>
                  <a:lnTo>
                    <a:pt x="2521" y="291"/>
                  </a:lnTo>
                  <a:lnTo>
                    <a:pt x="2521" y="283"/>
                  </a:lnTo>
                  <a:lnTo>
                    <a:pt x="2522" y="357"/>
                  </a:lnTo>
                  <a:lnTo>
                    <a:pt x="2523" y="395"/>
                  </a:lnTo>
                  <a:lnTo>
                    <a:pt x="2524" y="463"/>
                  </a:lnTo>
                  <a:lnTo>
                    <a:pt x="2525" y="542"/>
                  </a:lnTo>
                  <a:lnTo>
                    <a:pt x="2525" y="609"/>
                  </a:lnTo>
                  <a:lnTo>
                    <a:pt x="2525" y="645"/>
                  </a:lnTo>
                  <a:lnTo>
                    <a:pt x="2526" y="663"/>
                  </a:lnTo>
                  <a:lnTo>
                    <a:pt x="2527" y="656"/>
                  </a:lnTo>
                  <a:lnTo>
                    <a:pt x="2528" y="628"/>
                  </a:lnTo>
                  <a:lnTo>
                    <a:pt x="2528" y="570"/>
                  </a:lnTo>
                  <a:lnTo>
                    <a:pt x="2529" y="417"/>
                  </a:lnTo>
                  <a:lnTo>
                    <a:pt x="2530" y="302"/>
                  </a:lnTo>
                  <a:lnTo>
                    <a:pt x="2531" y="225"/>
                  </a:lnTo>
                  <a:lnTo>
                    <a:pt x="2532" y="240"/>
                  </a:lnTo>
                  <a:lnTo>
                    <a:pt x="2532" y="221"/>
                  </a:lnTo>
                  <a:lnTo>
                    <a:pt x="2533" y="193"/>
                  </a:lnTo>
                  <a:lnTo>
                    <a:pt x="2534" y="214"/>
                  </a:lnTo>
                  <a:lnTo>
                    <a:pt x="2535" y="252"/>
                  </a:lnTo>
                  <a:lnTo>
                    <a:pt x="2536" y="296"/>
                  </a:lnTo>
                  <a:lnTo>
                    <a:pt x="2536" y="331"/>
                  </a:lnTo>
                  <a:lnTo>
                    <a:pt x="2537" y="368"/>
                  </a:lnTo>
                  <a:lnTo>
                    <a:pt x="2538" y="379"/>
                  </a:lnTo>
                  <a:lnTo>
                    <a:pt x="2539" y="383"/>
                  </a:lnTo>
                  <a:lnTo>
                    <a:pt x="2540" y="395"/>
                  </a:lnTo>
                  <a:lnTo>
                    <a:pt x="2540" y="434"/>
                  </a:lnTo>
                  <a:lnTo>
                    <a:pt x="2541" y="480"/>
                  </a:lnTo>
                  <a:lnTo>
                    <a:pt x="2542" y="558"/>
                  </a:lnTo>
                  <a:lnTo>
                    <a:pt x="2543" y="642"/>
                  </a:lnTo>
                  <a:lnTo>
                    <a:pt x="2544" y="712"/>
                  </a:lnTo>
                  <a:lnTo>
                    <a:pt x="2545" y="757"/>
                  </a:lnTo>
                  <a:lnTo>
                    <a:pt x="2545" y="778"/>
                  </a:lnTo>
                  <a:lnTo>
                    <a:pt x="2546" y="788"/>
                  </a:lnTo>
                  <a:lnTo>
                    <a:pt x="2547" y="783"/>
                  </a:lnTo>
                  <a:lnTo>
                    <a:pt x="2548" y="805"/>
                  </a:lnTo>
                  <a:lnTo>
                    <a:pt x="2549" y="804"/>
                  </a:lnTo>
                  <a:lnTo>
                    <a:pt x="2549" y="759"/>
                  </a:lnTo>
                  <a:lnTo>
                    <a:pt x="2549" y="684"/>
                  </a:lnTo>
                  <a:lnTo>
                    <a:pt x="2550" y="637"/>
                  </a:lnTo>
                  <a:lnTo>
                    <a:pt x="2551" y="616"/>
                  </a:lnTo>
                  <a:lnTo>
                    <a:pt x="2552" y="607"/>
                  </a:lnTo>
                  <a:lnTo>
                    <a:pt x="2552" y="613"/>
                  </a:lnTo>
                  <a:lnTo>
                    <a:pt x="2553" y="652"/>
                  </a:lnTo>
                  <a:lnTo>
                    <a:pt x="2554" y="689"/>
                  </a:lnTo>
                  <a:lnTo>
                    <a:pt x="2555" y="711"/>
                  </a:lnTo>
                  <a:lnTo>
                    <a:pt x="2556" y="709"/>
                  </a:lnTo>
                  <a:lnTo>
                    <a:pt x="2556" y="689"/>
                  </a:lnTo>
                  <a:lnTo>
                    <a:pt x="2557" y="662"/>
                  </a:lnTo>
                  <a:lnTo>
                    <a:pt x="2558" y="649"/>
                  </a:lnTo>
                  <a:lnTo>
                    <a:pt x="2559" y="649"/>
                  </a:lnTo>
                  <a:lnTo>
                    <a:pt x="2560" y="693"/>
                  </a:lnTo>
                  <a:lnTo>
                    <a:pt x="2560" y="749"/>
                  </a:lnTo>
                  <a:lnTo>
                    <a:pt x="2561" y="776"/>
                  </a:lnTo>
                  <a:lnTo>
                    <a:pt x="2562" y="802"/>
                  </a:lnTo>
                  <a:lnTo>
                    <a:pt x="2563" y="831"/>
                  </a:lnTo>
                  <a:lnTo>
                    <a:pt x="2564" y="852"/>
                  </a:lnTo>
                  <a:lnTo>
                    <a:pt x="2564" y="857"/>
                  </a:lnTo>
                  <a:lnTo>
                    <a:pt x="2565" y="830"/>
                  </a:lnTo>
                  <a:lnTo>
                    <a:pt x="2566" y="784"/>
                  </a:lnTo>
                  <a:lnTo>
                    <a:pt x="2567" y="685"/>
                  </a:lnTo>
                  <a:lnTo>
                    <a:pt x="2568" y="589"/>
                  </a:lnTo>
                  <a:lnTo>
                    <a:pt x="2568" y="515"/>
                  </a:lnTo>
                  <a:lnTo>
                    <a:pt x="2569" y="490"/>
                  </a:lnTo>
                  <a:lnTo>
                    <a:pt x="2570" y="475"/>
                  </a:lnTo>
                  <a:lnTo>
                    <a:pt x="2571" y="449"/>
                  </a:lnTo>
                  <a:lnTo>
                    <a:pt x="2572" y="452"/>
                  </a:lnTo>
                  <a:lnTo>
                    <a:pt x="2573" y="483"/>
                  </a:lnTo>
                  <a:lnTo>
                    <a:pt x="2573" y="510"/>
                  </a:lnTo>
                  <a:lnTo>
                    <a:pt x="2573" y="523"/>
                  </a:lnTo>
                  <a:lnTo>
                    <a:pt x="2574" y="530"/>
                  </a:lnTo>
                  <a:lnTo>
                    <a:pt x="2575" y="513"/>
                  </a:lnTo>
                  <a:lnTo>
                    <a:pt x="2576" y="496"/>
                  </a:lnTo>
                  <a:lnTo>
                    <a:pt x="2576" y="501"/>
                  </a:lnTo>
                  <a:lnTo>
                    <a:pt x="2577" y="532"/>
                  </a:lnTo>
                  <a:lnTo>
                    <a:pt x="2578" y="564"/>
                  </a:lnTo>
                  <a:lnTo>
                    <a:pt x="2579" y="629"/>
                  </a:lnTo>
                  <a:lnTo>
                    <a:pt x="2580" y="703"/>
                  </a:lnTo>
                  <a:lnTo>
                    <a:pt x="2580" y="773"/>
                  </a:lnTo>
                  <a:lnTo>
                    <a:pt x="2581" y="812"/>
                  </a:lnTo>
                  <a:lnTo>
                    <a:pt x="2582" y="837"/>
                  </a:lnTo>
                  <a:lnTo>
                    <a:pt x="2583" y="845"/>
                  </a:lnTo>
                  <a:lnTo>
                    <a:pt x="2584" y="840"/>
                  </a:lnTo>
                  <a:lnTo>
                    <a:pt x="2584" y="821"/>
                  </a:lnTo>
                  <a:lnTo>
                    <a:pt x="2585" y="767"/>
                  </a:lnTo>
                  <a:lnTo>
                    <a:pt x="2586" y="697"/>
                  </a:lnTo>
                  <a:lnTo>
                    <a:pt x="2587" y="625"/>
                  </a:lnTo>
                  <a:lnTo>
                    <a:pt x="2588" y="573"/>
                  </a:lnTo>
                  <a:lnTo>
                    <a:pt x="2588" y="528"/>
                  </a:lnTo>
                  <a:lnTo>
                    <a:pt x="2589" y="506"/>
                  </a:lnTo>
                  <a:lnTo>
                    <a:pt x="2590" y="517"/>
                  </a:lnTo>
                  <a:lnTo>
                    <a:pt x="2591" y="555"/>
                  </a:lnTo>
                  <a:lnTo>
                    <a:pt x="2592" y="591"/>
                  </a:lnTo>
                  <a:lnTo>
                    <a:pt x="2592" y="606"/>
                  </a:lnTo>
                  <a:lnTo>
                    <a:pt x="2593" y="609"/>
                  </a:lnTo>
                  <a:lnTo>
                    <a:pt x="2594" y="593"/>
                  </a:lnTo>
                  <a:lnTo>
                    <a:pt x="2595" y="569"/>
                  </a:lnTo>
                  <a:lnTo>
                    <a:pt x="2596" y="581"/>
                  </a:lnTo>
                  <a:lnTo>
                    <a:pt x="2597" y="618"/>
                  </a:lnTo>
                  <a:lnTo>
                    <a:pt x="2597" y="642"/>
                  </a:lnTo>
                  <a:lnTo>
                    <a:pt x="2598" y="679"/>
                  </a:lnTo>
                  <a:lnTo>
                    <a:pt x="2598" y="747"/>
                  </a:lnTo>
                  <a:lnTo>
                    <a:pt x="2599" y="797"/>
                  </a:lnTo>
                  <a:lnTo>
                    <a:pt x="2600" y="838"/>
                  </a:lnTo>
                  <a:lnTo>
                    <a:pt x="2600" y="864"/>
                  </a:lnTo>
                  <a:lnTo>
                    <a:pt x="2601" y="885"/>
                  </a:lnTo>
                  <a:lnTo>
                    <a:pt x="2602" y="886"/>
                  </a:lnTo>
                  <a:lnTo>
                    <a:pt x="2603" y="878"/>
                  </a:lnTo>
                  <a:lnTo>
                    <a:pt x="2604" y="857"/>
                  </a:lnTo>
                  <a:lnTo>
                    <a:pt x="2604" y="811"/>
                  </a:lnTo>
                  <a:lnTo>
                    <a:pt x="2605" y="735"/>
                  </a:lnTo>
                  <a:lnTo>
                    <a:pt x="2606" y="679"/>
                  </a:lnTo>
                  <a:lnTo>
                    <a:pt x="2607" y="621"/>
                  </a:lnTo>
                  <a:lnTo>
                    <a:pt x="2608" y="587"/>
                  </a:lnTo>
                  <a:lnTo>
                    <a:pt x="2608" y="595"/>
                  </a:lnTo>
                  <a:lnTo>
                    <a:pt x="2609" y="642"/>
                  </a:lnTo>
                  <a:lnTo>
                    <a:pt x="2610" y="685"/>
                  </a:lnTo>
                  <a:lnTo>
                    <a:pt x="2611" y="697"/>
                  </a:lnTo>
                  <a:lnTo>
                    <a:pt x="2612" y="698"/>
                  </a:lnTo>
                  <a:lnTo>
                    <a:pt x="2612" y="661"/>
                  </a:lnTo>
                  <a:lnTo>
                    <a:pt x="2613" y="614"/>
                  </a:lnTo>
                  <a:lnTo>
                    <a:pt x="2614" y="599"/>
                  </a:lnTo>
                  <a:lnTo>
                    <a:pt x="2615" y="605"/>
                  </a:lnTo>
                  <a:lnTo>
                    <a:pt x="2616" y="603"/>
                  </a:lnTo>
                  <a:lnTo>
                    <a:pt x="2616" y="614"/>
                  </a:lnTo>
                  <a:lnTo>
                    <a:pt x="2617" y="671"/>
                  </a:lnTo>
                  <a:lnTo>
                    <a:pt x="2618" y="722"/>
                  </a:lnTo>
                  <a:lnTo>
                    <a:pt x="2619" y="749"/>
                  </a:lnTo>
                  <a:lnTo>
                    <a:pt x="2620" y="777"/>
                  </a:lnTo>
                  <a:lnTo>
                    <a:pt x="2620" y="780"/>
                  </a:lnTo>
                  <a:lnTo>
                    <a:pt x="2621" y="751"/>
                  </a:lnTo>
                  <a:lnTo>
                    <a:pt x="2622" y="681"/>
                  </a:lnTo>
                  <a:lnTo>
                    <a:pt x="2622" y="510"/>
                  </a:lnTo>
                  <a:lnTo>
                    <a:pt x="2623" y="395"/>
                  </a:lnTo>
                  <a:lnTo>
                    <a:pt x="2624" y="321"/>
                  </a:lnTo>
                  <a:lnTo>
                    <a:pt x="2624" y="304"/>
                  </a:lnTo>
                  <a:lnTo>
                    <a:pt x="2625" y="282"/>
                  </a:lnTo>
                  <a:lnTo>
                    <a:pt x="2626" y="274"/>
                  </a:lnTo>
                  <a:lnTo>
                    <a:pt x="2627" y="284"/>
                  </a:lnTo>
                  <a:lnTo>
                    <a:pt x="2628" y="302"/>
                  </a:lnTo>
                  <a:lnTo>
                    <a:pt x="2628" y="325"/>
                  </a:lnTo>
                  <a:lnTo>
                    <a:pt x="2629" y="338"/>
                  </a:lnTo>
                  <a:lnTo>
                    <a:pt x="2630" y="355"/>
                  </a:lnTo>
                  <a:lnTo>
                    <a:pt x="2631" y="347"/>
                  </a:lnTo>
                  <a:lnTo>
                    <a:pt x="2632" y="355"/>
                  </a:lnTo>
                  <a:lnTo>
                    <a:pt x="2632" y="361"/>
                  </a:lnTo>
                  <a:lnTo>
                    <a:pt x="2633" y="395"/>
                  </a:lnTo>
                  <a:lnTo>
                    <a:pt x="2634" y="444"/>
                  </a:lnTo>
                  <a:lnTo>
                    <a:pt x="2635" y="516"/>
                  </a:lnTo>
                  <a:lnTo>
                    <a:pt x="2636" y="612"/>
                  </a:lnTo>
                  <a:lnTo>
                    <a:pt x="2636" y="674"/>
                  </a:lnTo>
                  <a:lnTo>
                    <a:pt x="2637" y="721"/>
                  </a:lnTo>
                  <a:lnTo>
                    <a:pt x="2638" y="756"/>
                  </a:lnTo>
                  <a:lnTo>
                    <a:pt x="2639" y="759"/>
                  </a:lnTo>
                  <a:lnTo>
                    <a:pt x="2640" y="730"/>
                  </a:lnTo>
                  <a:lnTo>
                    <a:pt x="2640" y="653"/>
                  </a:lnTo>
                  <a:lnTo>
                    <a:pt x="2641" y="486"/>
                  </a:lnTo>
                  <a:lnTo>
                    <a:pt x="2642" y="351"/>
                  </a:lnTo>
                  <a:lnTo>
                    <a:pt x="2643" y="269"/>
                  </a:lnTo>
                  <a:lnTo>
                    <a:pt x="2644" y="234"/>
                  </a:lnTo>
                  <a:lnTo>
                    <a:pt x="2644" y="209"/>
                  </a:lnTo>
                  <a:lnTo>
                    <a:pt x="2645" y="199"/>
                  </a:lnTo>
                  <a:lnTo>
                    <a:pt x="2646" y="212"/>
                  </a:lnTo>
                  <a:lnTo>
                    <a:pt x="2646" y="247"/>
                  </a:lnTo>
                  <a:lnTo>
                    <a:pt x="2647" y="281"/>
                  </a:lnTo>
                  <a:lnTo>
                    <a:pt x="2648" y="306"/>
                  </a:lnTo>
                  <a:lnTo>
                    <a:pt x="2648" y="332"/>
                  </a:lnTo>
                  <a:lnTo>
                    <a:pt x="2649" y="311"/>
                  </a:lnTo>
                  <a:lnTo>
                    <a:pt x="2650" y="306"/>
                  </a:lnTo>
                  <a:lnTo>
                    <a:pt x="2651" y="320"/>
                  </a:lnTo>
                  <a:lnTo>
                    <a:pt x="2652" y="369"/>
                  </a:lnTo>
                  <a:lnTo>
                    <a:pt x="2652" y="425"/>
                  </a:lnTo>
                  <a:lnTo>
                    <a:pt x="2653" y="506"/>
                  </a:lnTo>
                  <a:lnTo>
                    <a:pt x="2654" y="603"/>
                  </a:lnTo>
                  <a:lnTo>
                    <a:pt x="2655" y="670"/>
                  </a:lnTo>
                  <a:lnTo>
                    <a:pt x="2656" y="701"/>
                  </a:lnTo>
                  <a:lnTo>
                    <a:pt x="2656" y="724"/>
                  </a:lnTo>
                  <a:lnTo>
                    <a:pt x="2657" y="719"/>
                  </a:lnTo>
                  <a:lnTo>
                    <a:pt x="2658" y="699"/>
                  </a:lnTo>
                  <a:lnTo>
                    <a:pt x="2659" y="637"/>
                  </a:lnTo>
                  <a:lnTo>
                    <a:pt x="2660" y="481"/>
                  </a:lnTo>
                  <a:lnTo>
                    <a:pt x="2660" y="363"/>
                  </a:lnTo>
                  <a:lnTo>
                    <a:pt x="2661" y="297"/>
                  </a:lnTo>
                  <a:lnTo>
                    <a:pt x="2662" y="284"/>
                  </a:lnTo>
                  <a:lnTo>
                    <a:pt x="2663" y="266"/>
                  </a:lnTo>
                  <a:lnTo>
                    <a:pt x="2664" y="251"/>
                  </a:lnTo>
                  <a:lnTo>
                    <a:pt x="2664" y="271"/>
                  </a:lnTo>
                  <a:lnTo>
                    <a:pt x="2665" y="302"/>
                  </a:lnTo>
                  <a:lnTo>
                    <a:pt x="2666" y="326"/>
                  </a:lnTo>
                  <a:lnTo>
                    <a:pt x="2667" y="349"/>
                  </a:lnTo>
                  <a:lnTo>
                    <a:pt x="2668" y="380"/>
                  </a:lnTo>
                  <a:lnTo>
                    <a:pt x="2668" y="369"/>
                  </a:lnTo>
                  <a:lnTo>
                    <a:pt x="2669" y="356"/>
                  </a:lnTo>
                  <a:lnTo>
                    <a:pt x="2670" y="371"/>
                  </a:lnTo>
                  <a:lnTo>
                    <a:pt x="2670" y="410"/>
                  </a:lnTo>
                  <a:lnTo>
                    <a:pt x="2671" y="456"/>
                  </a:lnTo>
                  <a:lnTo>
                    <a:pt x="2671" y="530"/>
                  </a:lnTo>
                  <a:lnTo>
                    <a:pt x="2672" y="626"/>
                  </a:lnTo>
                  <a:lnTo>
                    <a:pt x="2673" y="698"/>
                  </a:lnTo>
                  <a:lnTo>
                    <a:pt x="2674" y="730"/>
                  </a:lnTo>
                  <a:lnTo>
                    <a:pt x="2675" y="752"/>
                  </a:lnTo>
                  <a:lnTo>
                    <a:pt x="2676" y="743"/>
                  </a:lnTo>
                  <a:lnTo>
                    <a:pt x="2676" y="718"/>
                  </a:lnTo>
                  <a:lnTo>
                    <a:pt x="2677" y="644"/>
                  </a:lnTo>
                  <a:lnTo>
                    <a:pt x="2678" y="486"/>
                  </a:lnTo>
                  <a:lnTo>
                    <a:pt x="2679" y="368"/>
                  </a:lnTo>
                  <a:lnTo>
                    <a:pt x="2680" y="299"/>
                  </a:lnTo>
                  <a:lnTo>
                    <a:pt x="2680" y="294"/>
                  </a:lnTo>
                  <a:lnTo>
                    <a:pt x="2681" y="281"/>
                  </a:lnTo>
                  <a:lnTo>
                    <a:pt x="2682" y="268"/>
                  </a:lnTo>
                  <a:lnTo>
                    <a:pt x="2683" y="285"/>
                  </a:lnTo>
                  <a:lnTo>
                    <a:pt x="2684" y="297"/>
                  </a:lnTo>
                  <a:lnTo>
                    <a:pt x="2684" y="330"/>
                  </a:lnTo>
                  <a:lnTo>
                    <a:pt x="2685" y="351"/>
                  </a:lnTo>
                  <a:lnTo>
                    <a:pt x="2686" y="370"/>
                  </a:lnTo>
                  <a:lnTo>
                    <a:pt x="2687" y="376"/>
                  </a:lnTo>
                  <a:lnTo>
                    <a:pt x="2688" y="361"/>
                  </a:lnTo>
                  <a:lnTo>
                    <a:pt x="2688" y="364"/>
                  </a:lnTo>
                  <a:lnTo>
                    <a:pt x="2689" y="409"/>
                  </a:lnTo>
                  <a:lnTo>
                    <a:pt x="2690" y="446"/>
                  </a:lnTo>
                  <a:lnTo>
                    <a:pt x="2691" y="513"/>
                  </a:lnTo>
                  <a:lnTo>
                    <a:pt x="2692" y="607"/>
                  </a:lnTo>
                  <a:lnTo>
                    <a:pt x="2692" y="671"/>
                  </a:lnTo>
                  <a:lnTo>
                    <a:pt x="2693" y="710"/>
                  </a:lnTo>
                  <a:lnTo>
                    <a:pt x="2694" y="734"/>
                  </a:lnTo>
                  <a:lnTo>
                    <a:pt x="2694" y="725"/>
                  </a:lnTo>
                  <a:lnTo>
                    <a:pt x="2695" y="700"/>
                  </a:lnTo>
                  <a:lnTo>
                    <a:pt x="2695" y="639"/>
                  </a:lnTo>
                  <a:lnTo>
                    <a:pt x="2696" y="490"/>
                  </a:lnTo>
                  <a:lnTo>
                    <a:pt x="2697" y="375"/>
                  </a:lnTo>
                  <a:lnTo>
                    <a:pt x="2698" y="305"/>
                  </a:lnTo>
                  <a:lnTo>
                    <a:pt x="2699" y="301"/>
                  </a:lnTo>
                  <a:lnTo>
                    <a:pt x="2699" y="291"/>
                  </a:lnTo>
                  <a:lnTo>
                    <a:pt x="2700" y="277"/>
                  </a:lnTo>
                  <a:lnTo>
                    <a:pt x="2701" y="298"/>
                  </a:lnTo>
                  <a:lnTo>
                    <a:pt x="2702" y="329"/>
                  </a:lnTo>
                  <a:lnTo>
                    <a:pt x="2703" y="369"/>
                  </a:lnTo>
                  <a:lnTo>
                    <a:pt x="2704" y="393"/>
                  </a:lnTo>
                  <a:lnTo>
                    <a:pt x="2704" y="408"/>
                  </a:lnTo>
                  <a:lnTo>
                    <a:pt x="2705" y="418"/>
                  </a:lnTo>
                  <a:lnTo>
                    <a:pt x="2706" y="424"/>
                  </a:lnTo>
                  <a:lnTo>
                    <a:pt x="2707" y="451"/>
                  </a:lnTo>
                  <a:lnTo>
                    <a:pt x="2708" y="486"/>
                  </a:lnTo>
                  <a:lnTo>
                    <a:pt x="2708" y="532"/>
                  </a:lnTo>
                  <a:lnTo>
                    <a:pt x="2709" y="590"/>
                  </a:lnTo>
                  <a:lnTo>
                    <a:pt x="2710" y="678"/>
                  </a:lnTo>
                  <a:lnTo>
                    <a:pt x="2711" y="751"/>
                  </a:lnTo>
                  <a:lnTo>
                    <a:pt x="2712" y="788"/>
                  </a:lnTo>
                  <a:lnTo>
                    <a:pt x="2712" y="825"/>
                  </a:lnTo>
                  <a:lnTo>
                    <a:pt x="2713" y="833"/>
                  </a:lnTo>
                  <a:lnTo>
                    <a:pt x="2714" y="842"/>
                  </a:lnTo>
                  <a:lnTo>
                    <a:pt x="2715" y="840"/>
                  </a:lnTo>
                  <a:lnTo>
                    <a:pt x="2716" y="806"/>
                  </a:lnTo>
                  <a:lnTo>
                    <a:pt x="2716" y="728"/>
                  </a:lnTo>
                  <a:lnTo>
                    <a:pt x="2717" y="644"/>
                  </a:lnTo>
                  <a:lnTo>
                    <a:pt x="2718" y="595"/>
                  </a:lnTo>
                  <a:lnTo>
                    <a:pt x="2718" y="572"/>
                  </a:lnTo>
                  <a:lnTo>
                    <a:pt x="2719" y="570"/>
                  </a:lnTo>
                  <a:lnTo>
                    <a:pt x="2719" y="583"/>
                  </a:lnTo>
                  <a:lnTo>
                    <a:pt x="2720" y="615"/>
                  </a:lnTo>
                  <a:lnTo>
                    <a:pt x="2721" y="650"/>
                  </a:lnTo>
                  <a:lnTo>
                    <a:pt x="2722" y="671"/>
                  </a:lnTo>
                  <a:lnTo>
                    <a:pt x="2723" y="685"/>
                  </a:lnTo>
                  <a:lnTo>
                    <a:pt x="2723" y="677"/>
                  </a:lnTo>
                  <a:lnTo>
                    <a:pt x="2724" y="664"/>
                  </a:lnTo>
                  <a:lnTo>
                    <a:pt x="2725" y="668"/>
                  </a:lnTo>
                  <a:lnTo>
                    <a:pt x="2726" y="687"/>
                  </a:lnTo>
                  <a:lnTo>
                    <a:pt x="2727" y="707"/>
                  </a:lnTo>
                  <a:lnTo>
                    <a:pt x="2728" y="732"/>
                  </a:lnTo>
                  <a:lnTo>
                    <a:pt x="2728" y="798"/>
                  </a:lnTo>
                  <a:lnTo>
                    <a:pt x="2729" y="854"/>
                  </a:lnTo>
                  <a:lnTo>
                    <a:pt x="2730" y="893"/>
                  </a:lnTo>
                  <a:lnTo>
                    <a:pt x="2731" y="918"/>
                  </a:lnTo>
                  <a:lnTo>
                    <a:pt x="2732" y="924"/>
                  </a:lnTo>
                  <a:lnTo>
                    <a:pt x="2732" y="933"/>
                  </a:lnTo>
                  <a:lnTo>
                    <a:pt x="2733" y="937"/>
                  </a:lnTo>
                  <a:lnTo>
                    <a:pt x="2734" y="920"/>
                  </a:lnTo>
                  <a:lnTo>
                    <a:pt x="2735" y="853"/>
                  </a:lnTo>
                  <a:lnTo>
                    <a:pt x="2736" y="784"/>
                  </a:lnTo>
                  <a:lnTo>
                    <a:pt x="2736" y="740"/>
                  </a:lnTo>
                  <a:lnTo>
                    <a:pt x="2737" y="709"/>
                  </a:lnTo>
                  <a:lnTo>
                    <a:pt x="2738" y="681"/>
                  </a:lnTo>
                  <a:lnTo>
                    <a:pt x="2739" y="696"/>
                  </a:lnTo>
                  <a:lnTo>
                    <a:pt x="2740" y="733"/>
                  </a:lnTo>
                  <a:lnTo>
                    <a:pt x="2740" y="763"/>
                  </a:lnTo>
                  <a:lnTo>
                    <a:pt x="2741" y="783"/>
                  </a:lnTo>
                  <a:lnTo>
                    <a:pt x="2742" y="779"/>
                  </a:lnTo>
                  <a:lnTo>
                    <a:pt x="2742" y="762"/>
                  </a:lnTo>
                  <a:lnTo>
                    <a:pt x="2743" y="738"/>
                  </a:lnTo>
                  <a:lnTo>
                    <a:pt x="2743" y="735"/>
                  </a:lnTo>
                  <a:lnTo>
                    <a:pt x="2744" y="740"/>
                  </a:lnTo>
                  <a:lnTo>
                    <a:pt x="2745" y="750"/>
                  </a:lnTo>
                  <a:lnTo>
                    <a:pt x="2746" y="761"/>
                  </a:lnTo>
                  <a:lnTo>
                    <a:pt x="2747" y="823"/>
                  </a:lnTo>
                  <a:lnTo>
                    <a:pt x="2747" y="860"/>
                  </a:lnTo>
                  <a:lnTo>
                    <a:pt x="2748" y="903"/>
                  </a:lnTo>
                  <a:lnTo>
                    <a:pt x="2749" y="925"/>
                  </a:lnTo>
                  <a:lnTo>
                    <a:pt x="2750" y="935"/>
                  </a:lnTo>
                  <a:lnTo>
                    <a:pt x="2751" y="937"/>
                  </a:lnTo>
                  <a:lnTo>
                    <a:pt x="2751" y="932"/>
                  </a:lnTo>
                  <a:lnTo>
                    <a:pt x="2752" y="918"/>
                  </a:lnTo>
                  <a:lnTo>
                    <a:pt x="2753" y="857"/>
                  </a:lnTo>
                  <a:lnTo>
                    <a:pt x="2754" y="779"/>
                  </a:lnTo>
                  <a:lnTo>
                    <a:pt x="2755" y="720"/>
                  </a:lnTo>
                  <a:lnTo>
                    <a:pt x="2756" y="693"/>
                  </a:lnTo>
                  <a:lnTo>
                    <a:pt x="2756" y="664"/>
                  </a:lnTo>
                  <a:lnTo>
                    <a:pt x="2757" y="669"/>
                  </a:lnTo>
                  <a:lnTo>
                    <a:pt x="2758" y="705"/>
                  </a:lnTo>
                  <a:lnTo>
                    <a:pt x="2759" y="732"/>
                  </a:lnTo>
                  <a:lnTo>
                    <a:pt x="2760" y="746"/>
                  </a:lnTo>
                  <a:lnTo>
                    <a:pt x="2760" y="742"/>
                  </a:lnTo>
                  <a:lnTo>
                    <a:pt x="2761" y="710"/>
                  </a:lnTo>
                  <a:lnTo>
                    <a:pt x="2762" y="679"/>
                  </a:lnTo>
                  <a:lnTo>
                    <a:pt x="2763" y="675"/>
                  </a:lnTo>
                  <a:lnTo>
                    <a:pt x="2764" y="683"/>
                  </a:lnTo>
                  <a:lnTo>
                    <a:pt x="2764" y="693"/>
                  </a:lnTo>
                  <a:lnTo>
                    <a:pt x="2765" y="703"/>
                  </a:lnTo>
                  <a:lnTo>
                    <a:pt x="2766" y="771"/>
                  </a:lnTo>
                  <a:lnTo>
                    <a:pt x="2766" y="823"/>
                  </a:lnTo>
                  <a:lnTo>
                    <a:pt x="2767" y="844"/>
                  </a:lnTo>
                  <a:lnTo>
                    <a:pt x="2767" y="861"/>
                  </a:lnTo>
                  <a:lnTo>
                    <a:pt x="2768" y="856"/>
                  </a:lnTo>
                  <a:lnTo>
                    <a:pt x="2769" y="826"/>
                  </a:lnTo>
                  <a:lnTo>
                    <a:pt x="2770" y="751"/>
                  </a:lnTo>
                  <a:lnTo>
                    <a:pt x="2771" y="588"/>
                  </a:lnTo>
                  <a:lnTo>
                    <a:pt x="2771" y="456"/>
                  </a:lnTo>
                  <a:lnTo>
                    <a:pt x="2772" y="374"/>
                  </a:lnTo>
                  <a:lnTo>
                    <a:pt x="2773" y="350"/>
                  </a:lnTo>
                  <a:lnTo>
                    <a:pt x="2774" y="335"/>
                  </a:lnTo>
                  <a:lnTo>
                    <a:pt x="2775" y="329"/>
                  </a:lnTo>
                  <a:lnTo>
                    <a:pt x="2775" y="337"/>
                  </a:lnTo>
                  <a:lnTo>
                    <a:pt x="2776" y="351"/>
                  </a:lnTo>
                  <a:lnTo>
                    <a:pt x="2777" y="378"/>
                  </a:lnTo>
                  <a:lnTo>
                    <a:pt x="2778" y="400"/>
                  </a:lnTo>
                  <a:lnTo>
                    <a:pt x="2779" y="418"/>
                  </a:lnTo>
                  <a:lnTo>
                    <a:pt x="2780" y="418"/>
                  </a:lnTo>
                  <a:lnTo>
                    <a:pt x="2780" y="413"/>
                  </a:lnTo>
                  <a:lnTo>
                    <a:pt x="2781" y="418"/>
                  </a:lnTo>
                  <a:lnTo>
                    <a:pt x="2782" y="451"/>
                  </a:lnTo>
                  <a:lnTo>
                    <a:pt x="2783" y="499"/>
                  </a:lnTo>
                  <a:lnTo>
                    <a:pt x="2784" y="557"/>
                  </a:lnTo>
                  <a:lnTo>
                    <a:pt x="2784" y="653"/>
                  </a:lnTo>
                  <a:lnTo>
                    <a:pt x="2785" y="709"/>
                  </a:lnTo>
                  <a:lnTo>
                    <a:pt x="2786" y="753"/>
                  </a:lnTo>
                  <a:lnTo>
                    <a:pt x="2787" y="769"/>
                  </a:lnTo>
                  <a:lnTo>
                    <a:pt x="2788" y="760"/>
                  </a:lnTo>
                  <a:lnTo>
                    <a:pt x="2788" y="742"/>
                  </a:lnTo>
                  <a:lnTo>
                    <a:pt x="2789" y="678"/>
                  </a:lnTo>
                  <a:lnTo>
                    <a:pt x="2790" y="512"/>
                  </a:lnTo>
                  <a:lnTo>
                    <a:pt x="2790" y="390"/>
                  </a:lnTo>
                  <a:lnTo>
                    <a:pt x="2791" y="326"/>
                  </a:lnTo>
                  <a:lnTo>
                    <a:pt x="2791" y="320"/>
                  </a:lnTo>
                  <a:lnTo>
                    <a:pt x="2792" y="311"/>
                  </a:lnTo>
                  <a:lnTo>
                    <a:pt x="2793" y="294"/>
                  </a:lnTo>
                  <a:lnTo>
                    <a:pt x="2794" y="296"/>
                  </a:lnTo>
                  <a:lnTo>
                    <a:pt x="2795" y="318"/>
                  </a:lnTo>
                  <a:lnTo>
                    <a:pt x="2795" y="352"/>
                  </a:lnTo>
                  <a:lnTo>
                    <a:pt x="2796" y="371"/>
                  </a:lnTo>
                  <a:lnTo>
                    <a:pt x="2797" y="378"/>
                  </a:lnTo>
                  <a:lnTo>
                    <a:pt x="2798" y="373"/>
                  </a:lnTo>
                  <a:lnTo>
                    <a:pt x="2799" y="369"/>
                  </a:lnTo>
                  <a:lnTo>
                    <a:pt x="2799" y="368"/>
                  </a:lnTo>
                  <a:lnTo>
                    <a:pt x="2800" y="394"/>
                  </a:lnTo>
                  <a:lnTo>
                    <a:pt x="2801" y="442"/>
                  </a:lnTo>
                  <a:lnTo>
                    <a:pt x="2802" y="506"/>
                  </a:lnTo>
                  <a:lnTo>
                    <a:pt x="2803" y="599"/>
                  </a:lnTo>
                  <a:lnTo>
                    <a:pt x="2803" y="662"/>
                  </a:lnTo>
                  <a:lnTo>
                    <a:pt x="2804" y="701"/>
                  </a:lnTo>
                  <a:lnTo>
                    <a:pt x="2805" y="720"/>
                  </a:lnTo>
                  <a:lnTo>
                    <a:pt x="2806" y="712"/>
                  </a:lnTo>
                  <a:lnTo>
                    <a:pt x="2807" y="687"/>
                  </a:lnTo>
                  <a:lnTo>
                    <a:pt x="2808" y="640"/>
                  </a:lnTo>
                  <a:lnTo>
                    <a:pt x="2808" y="485"/>
                  </a:lnTo>
                  <a:lnTo>
                    <a:pt x="2809" y="367"/>
                  </a:lnTo>
                  <a:lnTo>
                    <a:pt x="2810" y="308"/>
                  </a:lnTo>
                  <a:lnTo>
                    <a:pt x="2811" y="302"/>
                  </a:lnTo>
                  <a:lnTo>
                    <a:pt x="2812" y="284"/>
                  </a:lnTo>
                  <a:lnTo>
                    <a:pt x="2812" y="275"/>
                  </a:lnTo>
                  <a:lnTo>
                    <a:pt x="2813" y="275"/>
                  </a:lnTo>
                  <a:lnTo>
                    <a:pt x="2814" y="295"/>
                  </a:lnTo>
                  <a:lnTo>
                    <a:pt x="2814" y="329"/>
                  </a:lnTo>
                  <a:lnTo>
                    <a:pt x="2815" y="345"/>
                  </a:lnTo>
                  <a:lnTo>
                    <a:pt x="2815" y="368"/>
                  </a:lnTo>
                  <a:lnTo>
                    <a:pt x="2816" y="350"/>
                  </a:lnTo>
                  <a:lnTo>
                    <a:pt x="2817" y="359"/>
                  </a:lnTo>
                  <a:lnTo>
                    <a:pt x="2818" y="365"/>
                  </a:lnTo>
                  <a:lnTo>
                    <a:pt x="2819" y="404"/>
                  </a:lnTo>
                  <a:lnTo>
                    <a:pt x="2819" y="449"/>
                  </a:lnTo>
                  <a:lnTo>
                    <a:pt x="2820" y="490"/>
                  </a:lnTo>
                  <a:lnTo>
                    <a:pt x="2821" y="573"/>
                  </a:lnTo>
                  <a:lnTo>
                    <a:pt x="2822" y="648"/>
                  </a:lnTo>
                  <a:lnTo>
                    <a:pt x="2823" y="704"/>
                  </a:lnTo>
                  <a:lnTo>
                    <a:pt x="2823" y="725"/>
                  </a:lnTo>
                  <a:lnTo>
                    <a:pt x="2824" y="733"/>
                  </a:lnTo>
                  <a:lnTo>
                    <a:pt x="2825" y="710"/>
                  </a:lnTo>
                  <a:lnTo>
                    <a:pt x="2826" y="656"/>
                  </a:lnTo>
                  <a:lnTo>
                    <a:pt x="2827" y="512"/>
                  </a:lnTo>
                  <a:lnTo>
                    <a:pt x="2827" y="390"/>
                  </a:lnTo>
                  <a:lnTo>
                    <a:pt x="2828" y="319"/>
                  </a:lnTo>
                  <a:lnTo>
                    <a:pt x="2829" y="301"/>
                  </a:lnTo>
                  <a:lnTo>
                    <a:pt x="2830" y="296"/>
                  </a:lnTo>
                  <a:lnTo>
                    <a:pt x="2831" y="296"/>
                  </a:lnTo>
                  <a:lnTo>
                    <a:pt x="2832" y="314"/>
                  </a:lnTo>
                  <a:lnTo>
                    <a:pt x="2832" y="344"/>
                  </a:lnTo>
                  <a:lnTo>
                    <a:pt x="2833" y="372"/>
                  </a:lnTo>
                  <a:lnTo>
                    <a:pt x="2834" y="391"/>
                  </a:lnTo>
                  <a:lnTo>
                    <a:pt x="2835" y="413"/>
                  </a:lnTo>
                  <a:lnTo>
                    <a:pt x="2836" y="418"/>
                  </a:lnTo>
                  <a:lnTo>
                    <a:pt x="2836" y="424"/>
                  </a:lnTo>
                  <a:lnTo>
                    <a:pt x="2837" y="442"/>
                  </a:lnTo>
                  <a:lnTo>
                    <a:pt x="2838" y="487"/>
                  </a:lnTo>
                  <a:lnTo>
                    <a:pt x="2838" y="531"/>
                  </a:lnTo>
                  <a:lnTo>
                    <a:pt x="2839" y="593"/>
                  </a:lnTo>
                  <a:lnTo>
                    <a:pt x="2839" y="671"/>
                  </a:lnTo>
                  <a:lnTo>
                    <a:pt x="2840" y="738"/>
                  </a:lnTo>
                  <a:lnTo>
                    <a:pt x="2841" y="778"/>
                  </a:lnTo>
                  <a:lnTo>
                    <a:pt x="2842" y="804"/>
                  </a:lnTo>
                  <a:lnTo>
                    <a:pt x="2843" y="814"/>
                  </a:lnTo>
                  <a:lnTo>
                    <a:pt x="2843" y="809"/>
                  </a:lnTo>
                  <a:lnTo>
                    <a:pt x="2844" y="808"/>
                  </a:lnTo>
                  <a:lnTo>
                    <a:pt x="2845" y="773"/>
                  </a:lnTo>
                  <a:lnTo>
                    <a:pt x="2846" y="708"/>
                  </a:lnTo>
                  <a:lnTo>
                    <a:pt x="2847" y="633"/>
                  </a:lnTo>
                  <a:lnTo>
                    <a:pt x="2847" y="582"/>
                  </a:lnTo>
                  <a:lnTo>
                    <a:pt x="2848" y="557"/>
                  </a:lnTo>
                  <a:lnTo>
                    <a:pt x="2849" y="548"/>
                  </a:lnTo>
                  <a:lnTo>
                    <a:pt x="2850" y="558"/>
                  </a:lnTo>
                  <a:lnTo>
                    <a:pt x="2851" y="599"/>
                  </a:lnTo>
                  <a:lnTo>
                    <a:pt x="2851" y="626"/>
                  </a:lnTo>
                  <a:lnTo>
                    <a:pt x="2852" y="643"/>
                  </a:lnTo>
                  <a:lnTo>
                    <a:pt x="2853" y="655"/>
                  </a:lnTo>
                  <a:lnTo>
                    <a:pt x="2854" y="642"/>
                  </a:lnTo>
                  <a:lnTo>
                    <a:pt x="2855" y="633"/>
                  </a:lnTo>
                  <a:lnTo>
                    <a:pt x="2855" y="637"/>
                  </a:lnTo>
                  <a:lnTo>
                    <a:pt x="2856" y="661"/>
                  </a:lnTo>
                  <a:lnTo>
                    <a:pt x="2857" y="683"/>
                  </a:lnTo>
                  <a:lnTo>
                    <a:pt x="2858" y="713"/>
                  </a:lnTo>
                  <a:lnTo>
                    <a:pt x="2859" y="777"/>
                  </a:lnTo>
                  <a:lnTo>
                    <a:pt x="2860" y="826"/>
                  </a:lnTo>
                  <a:lnTo>
                    <a:pt x="2860" y="867"/>
                  </a:lnTo>
                  <a:lnTo>
                    <a:pt x="2861" y="891"/>
                  </a:lnTo>
                  <a:lnTo>
                    <a:pt x="2862" y="907"/>
                  </a:lnTo>
                  <a:lnTo>
                    <a:pt x="2862" y="911"/>
                  </a:lnTo>
                  <a:lnTo>
                    <a:pt x="2863" y="907"/>
                  </a:lnTo>
                  <a:lnTo>
                    <a:pt x="2863" y="886"/>
                  </a:lnTo>
                  <a:lnTo>
                    <a:pt x="2864" y="825"/>
                  </a:lnTo>
                  <a:lnTo>
                    <a:pt x="2865" y="750"/>
                  </a:lnTo>
                  <a:lnTo>
                    <a:pt x="2866" y="701"/>
                  </a:lnTo>
                  <a:lnTo>
                    <a:pt x="2867" y="667"/>
                  </a:lnTo>
                  <a:lnTo>
                    <a:pt x="2867" y="637"/>
                  </a:lnTo>
                  <a:lnTo>
                    <a:pt x="2868" y="649"/>
                  </a:lnTo>
                  <a:lnTo>
                    <a:pt x="2869" y="683"/>
                  </a:lnTo>
                  <a:lnTo>
                    <a:pt x="2870" y="705"/>
                  </a:lnTo>
                  <a:lnTo>
                    <a:pt x="2871" y="720"/>
                  </a:lnTo>
                  <a:lnTo>
                    <a:pt x="2871" y="731"/>
                  </a:lnTo>
                  <a:lnTo>
                    <a:pt x="2872" y="707"/>
                  </a:lnTo>
                  <a:lnTo>
                    <a:pt x="2873" y="673"/>
                  </a:lnTo>
                  <a:lnTo>
                    <a:pt x="2874" y="658"/>
                  </a:lnTo>
                  <a:lnTo>
                    <a:pt x="2875" y="656"/>
                  </a:lnTo>
                  <a:lnTo>
                    <a:pt x="2875" y="669"/>
                  </a:lnTo>
                  <a:lnTo>
                    <a:pt x="2876" y="675"/>
                  </a:lnTo>
                  <a:lnTo>
                    <a:pt x="2877" y="742"/>
                  </a:lnTo>
                  <a:lnTo>
                    <a:pt x="2878" y="787"/>
                  </a:lnTo>
                  <a:lnTo>
                    <a:pt x="2879" y="819"/>
                  </a:lnTo>
                  <a:lnTo>
                    <a:pt x="2879" y="832"/>
                  </a:lnTo>
                  <a:lnTo>
                    <a:pt x="2880" y="828"/>
                  </a:lnTo>
                  <a:lnTo>
                    <a:pt x="2881" y="810"/>
                  </a:lnTo>
                  <a:lnTo>
                    <a:pt x="2882" y="736"/>
                  </a:lnTo>
                  <a:lnTo>
                    <a:pt x="2883" y="562"/>
                  </a:lnTo>
                  <a:lnTo>
                    <a:pt x="2883" y="446"/>
                  </a:lnTo>
                  <a:lnTo>
                    <a:pt x="2884" y="368"/>
                  </a:lnTo>
                  <a:lnTo>
                    <a:pt x="2885" y="346"/>
                  </a:lnTo>
                  <a:lnTo>
                    <a:pt x="2886" y="332"/>
                  </a:lnTo>
                  <a:lnTo>
                    <a:pt x="2887" y="307"/>
                  </a:lnTo>
                  <a:lnTo>
                    <a:pt x="2887" y="316"/>
                  </a:lnTo>
                  <a:lnTo>
                    <a:pt x="2887" y="327"/>
                  </a:lnTo>
                  <a:lnTo>
                    <a:pt x="2888" y="357"/>
                  </a:lnTo>
                  <a:lnTo>
                    <a:pt x="2889" y="371"/>
                  </a:lnTo>
                  <a:lnTo>
                    <a:pt x="2890" y="389"/>
                  </a:lnTo>
                  <a:lnTo>
                    <a:pt x="2891" y="393"/>
                  </a:lnTo>
                  <a:lnTo>
                    <a:pt x="2891" y="398"/>
                  </a:lnTo>
                  <a:lnTo>
                    <a:pt x="2892" y="405"/>
                  </a:lnTo>
                  <a:lnTo>
                    <a:pt x="2893" y="443"/>
                  </a:lnTo>
                  <a:lnTo>
                    <a:pt x="2894" y="497"/>
                  </a:lnTo>
                  <a:lnTo>
                    <a:pt x="2895" y="558"/>
                  </a:lnTo>
                  <a:lnTo>
                    <a:pt x="2895" y="642"/>
                  </a:lnTo>
                  <a:lnTo>
                    <a:pt x="2896" y="705"/>
                  </a:lnTo>
                  <a:lnTo>
                    <a:pt x="2897" y="742"/>
                  </a:lnTo>
                  <a:lnTo>
                    <a:pt x="2898" y="765"/>
                  </a:lnTo>
                  <a:lnTo>
                    <a:pt x="2899" y="762"/>
                  </a:lnTo>
                  <a:lnTo>
                    <a:pt x="2899" y="740"/>
                  </a:lnTo>
                  <a:lnTo>
                    <a:pt x="2900" y="679"/>
                  </a:lnTo>
                  <a:lnTo>
                    <a:pt x="2901" y="527"/>
                  </a:lnTo>
                  <a:lnTo>
                    <a:pt x="2902" y="412"/>
                  </a:lnTo>
                  <a:lnTo>
                    <a:pt x="2903" y="347"/>
                  </a:lnTo>
                  <a:lnTo>
                    <a:pt x="2903" y="318"/>
                  </a:lnTo>
                  <a:lnTo>
                    <a:pt x="2904" y="305"/>
                  </a:lnTo>
                  <a:lnTo>
                    <a:pt x="2905" y="279"/>
                  </a:lnTo>
                  <a:lnTo>
                    <a:pt x="2906" y="280"/>
                  </a:lnTo>
                  <a:lnTo>
                    <a:pt x="2907" y="292"/>
                  </a:lnTo>
                  <a:lnTo>
                    <a:pt x="2907" y="325"/>
                  </a:lnTo>
                  <a:lnTo>
                    <a:pt x="2908" y="335"/>
                  </a:lnTo>
                  <a:lnTo>
                    <a:pt x="2909" y="363"/>
                  </a:lnTo>
                  <a:lnTo>
                    <a:pt x="2910" y="361"/>
                  </a:lnTo>
                  <a:lnTo>
                    <a:pt x="2911" y="363"/>
                  </a:lnTo>
                  <a:lnTo>
                    <a:pt x="2911" y="383"/>
                  </a:lnTo>
                  <a:lnTo>
                    <a:pt x="2911" y="431"/>
                  </a:lnTo>
                  <a:lnTo>
                    <a:pt x="2912" y="490"/>
                  </a:lnTo>
                  <a:lnTo>
                    <a:pt x="2913" y="545"/>
                  </a:lnTo>
                  <a:lnTo>
                    <a:pt x="2914" y="632"/>
                  </a:lnTo>
                  <a:lnTo>
                    <a:pt x="2915" y="690"/>
                  </a:lnTo>
                  <a:lnTo>
                    <a:pt x="2915" y="723"/>
                  </a:lnTo>
                  <a:lnTo>
                    <a:pt x="2916" y="748"/>
                  </a:lnTo>
                  <a:lnTo>
                    <a:pt x="2917" y="744"/>
                  </a:lnTo>
                  <a:lnTo>
                    <a:pt x="2918" y="723"/>
                  </a:lnTo>
                  <a:lnTo>
                    <a:pt x="2919" y="666"/>
                  </a:lnTo>
                  <a:lnTo>
                    <a:pt x="2919" y="529"/>
                  </a:lnTo>
                  <a:lnTo>
                    <a:pt x="2920" y="416"/>
                  </a:lnTo>
                  <a:lnTo>
                    <a:pt x="2921" y="334"/>
                  </a:lnTo>
                  <a:lnTo>
                    <a:pt x="2922" y="306"/>
                  </a:lnTo>
                  <a:lnTo>
                    <a:pt x="2923" y="294"/>
                  </a:lnTo>
                  <a:lnTo>
                    <a:pt x="2923" y="280"/>
                  </a:lnTo>
                  <a:lnTo>
                    <a:pt x="2924" y="289"/>
                  </a:lnTo>
                  <a:lnTo>
                    <a:pt x="2925" y="319"/>
                  </a:lnTo>
                  <a:lnTo>
                    <a:pt x="2926" y="358"/>
                  </a:lnTo>
                  <a:lnTo>
                    <a:pt x="2927" y="369"/>
                  </a:lnTo>
                  <a:lnTo>
                    <a:pt x="2927" y="400"/>
                  </a:lnTo>
                  <a:lnTo>
                    <a:pt x="2928" y="400"/>
                  </a:lnTo>
                  <a:lnTo>
                    <a:pt x="2929" y="397"/>
                  </a:lnTo>
                  <a:lnTo>
                    <a:pt x="2930" y="411"/>
                  </a:lnTo>
                  <a:lnTo>
                    <a:pt x="2931" y="470"/>
                  </a:lnTo>
                  <a:lnTo>
                    <a:pt x="2931" y="522"/>
                  </a:lnTo>
                  <a:lnTo>
                    <a:pt x="2932" y="567"/>
                  </a:lnTo>
                  <a:lnTo>
                    <a:pt x="2933" y="647"/>
                  </a:lnTo>
                  <a:lnTo>
                    <a:pt x="2934" y="715"/>
                  </a:lnTo>
                  <a:lnTo>
                    <a:pt x="2935" y="763"/>
                  </a:lnTo>
                  <a:lnTo>
                    <a:pt x="2935" y="791"/>
                  </a:lnTo>
                  <a:lnTo>
                    <a:pt x="2935" y="800"/>
                  </a:lnTo>
                  <a:lnTo>
                    <a:pt x="2936" y="806"/>
                  </a:lnTo>
                  <a:lnTo>
                    <a:pt x="2937" y="805"/>
                  </a:lnTo>
                  <a:lnTo>
                    <a:pt x="2938" y="740"/>
                  </a:lnTo>
                  <a:lnTo>
                    <a:pt x="2939" y="664"/>
                  </a:lnTo>
                  <a:lnTo>
                    <a:pt x="2939" y="596"/>
                  </a:lnTo>
                  <a:lnTo>
                    <a:pt x="2940" y="564"/>
                  </a:lnTo>
                  <a:lnTo>
                    <a:pt x="2941" y="530"/>
                  </a:lnTo>
                  <a:lnTo>
                    <a:pt x="2942" y="505"/>
                  </a:lnTo>
                  <a:lnTo>
                    <a:pt x="2943" y="513"/>
                  </a:lnTo>
                  <a:lnTo>
                    <a:pt x="2943" y="535"/>
                  </a:lnTo>
                  <a:lnTo>
                    <a:pt x="2944" y="560"/>
                  </a:lnTo>
                  <a:lnTo>
                    <a:pt x="2945" y="571"/>
                  </a:lnTo>
                  <a:lnTo>
                    <a:pt x="2946" y="584"/>
                  </a:lnTo>
                  <a:lnTo>
                    <a:pt x="2947" y="563"/>
                  </a:lnTo>
                  <a:lnTo>
                    <a:pt x="2947" y="548"/>
                  </a:lnTo>
                  <a:lnTo>
                    <a:pt x="2948" y="553"/>
                  </a:lnTo>
                  <a:lnTo>
                    <a:pt x="2949" y="593"/>
                  </a:lnTo>
                  <a:lnTo>
                    <a:pt x="2950" y="615"/>
                  </a:lnTo>
                  <a:lnTo>
                    <a:pt x="2951" y="642"/>
                  </a:lnTo>
                  <a:lnTo>
                    <a:pt x="2951" y="721"/>
                  </a:lnTo>
                  <a:lnTo>
                    <a:pt x="2952" y="773"/>
                  </a:lnTo>
                  <a:lnTo>
                    <a:pt x="2953" y="814"/>
                  </a:lnTo>
                  <a:lnTo>
                    <a:pt x="2954" y="834"/>
                  </a:lnTo>
                  <a:lnTo>
                    <a:pt x="2955" y="841"/>
                  </a:lnTo>
                  <a:lnTo>
                    <a:pt x="2955" y="827"/>
                  </a:lnTo>
                  <a:lnTo>
                    <a:pt x="2956" y="769"/>
                  </a:lnTo>
                  <a:lnTo>
                    <a:pt x="2957" y="637"/>
                  </a:lnTo>
                  <a:lnTo>
                    <a:pt x="2958" y="539"/>
                  </a:lnTo>
                  <a:lnTo>
                    <a:pt x="2959" y="467"/>
                  </a:lnTo>
                  <a:lnTo>
                    <a:pt x="2959" y="438"/>
                  </a:lnTo>
                  <a:lnTo>
                    <a:pt x="2959" y="425"/>
                  </a:lnTo>
                  <a:lnTo>
                    <a:pt x="2960" y="404"/>
                  </a:lnTo>
                  <a:lnTo>
                    <a:pt x="2961" y="403"/>
                  </a:lnTo>
                  <a:lnTo>
                    <a:pt x="2962" y="427"/>
                  </a:lnTo>
                  <a:lnTo>
                    <a:pt x="2963" y="441"/>
                  </a:lnTo>
                  <a:lnTo>
                    <a:pt x="2963" y="452"/>
                  </a:lnTo>
                  <a:lnTo>
                    <a:pt x="2964" y="462"/>
                  </a:lnTo>
                  <a:lnTo>
                    <a:pt x="2965" y="459"/>
                  </a:lnTo>
                  <a:lnTo>
                    <a:pt x="2966" y="457"/>
                  </a:lnTo>
                  <a:lnTo>
                    <a:pt x="2967" y="476"/>
                  </a:lnTo>
                  <a:lnTo>
                    <a:pt x="2967" y="512"/>
                  </a:lnTo>
                  <a:lnTo>
                    <a:pt x="2968" y="547"/>
                  </a:lnTo>
                  <a:lnTo>
                    <a:pt x="2969" y="587"/>
                  </a:lnTo>
                  <a:lnTo>
                    <a:pt x="2970" y="667"/>
                  </a:lnTo>
                  <a:lnTo>
                    <a:pt x="2971" y="728"/>
                  </a:lnTo>
                  <a:lnTo>
                    <a:pt x="2971" y="772"/>
                  </a:lnTo>
                  <a:lnTo>
                    <a:pt x="2972" y="798"/>
                  </a:lnTo>
                  <a:lnTo>
                    <a:pt x="2973" y="811"/>
                  </a:lnTo>
                  <a:lnTo>
                    <a:pt x="2974" y="816"/>
                  </a:lnTo>
                  <a:lnTo>
                    <a:pt x="2975" y="816"/>
                  </a:lnTo>
                  <a:lnTo>
                    <a:pt x="2975" y="762"/>
                  </a:lnTo>
                  <a:lnTo>
                    <a:pt x="2976" y="691"/>
                  </a:lnTo>
                  <a:lnTo>
                    <a:pt x="2977" y="612"/>
                  </a:lnTo>
                  <a:lnTo>
                    <a:pt x="2978" y="561"/>
                  </a:lnTo>
                  <a:lnTo>
                    <a:pt x="2979" y="527"/>
                  </a:lnTo>
                  <a:lnTo>
                    <a:pt x="2979" y="508"/>
                  </a:lnTo>
                  <a:lnTo>
                    <a:pt x="2980" y="518"/>
                  </a:lnTo>
                  <a:lnTo>
                    <a:pt x="2981" y="555"/>
                  </a:lnTo>
                  <a:lnTo>
                    <a:pt x="2982" y="576"/>
                  </a:lnTo>
                  <a:lnTo>
                    <a:pt x="2983" y="584"/>
                  </a:lnTo>
                  <a:lnTo>
                    <a:pt x="2983" y="588"/>
                  </a:lnTo>
                  <a:lnTo>
                    <a:pt x="2983" y="576"/>
                  </a:lnTo>
                  <a:lnTo>
                    <a:pt x="2984" y="555"/>
                  </a:lnTo>
                  <a:lnTo>
                    <a:pt x="2985" y="566"/>
                  </a:lnTo>
                  <a:lnTo>
                    <a:pt x="2986" y="598"/>
                  </a:lnTo>
                  <a:lnTo>
                    <a:pt x="2986" y="628"/>
                  </a:lnTo>
                  <a:lnTo>
                    <a:pt x="2987" y="646"/>
                  </a:lnTo>
                  <a:lnTo>
                    <a:pt x="2988" y="705"/>
                  </a:lnTo>
                  <a:lnTo>
                    <a:pt x="2989" y="766"/>
                  </a:lnTo>
                  <a:lnTo>
                    <a:pt x="2990" y="816"/>
                  </a:lnTo>
                  <a:lnTo>
                    <a:pt x="2991" y="848"/>
                  </a:lnTo>
                  <a:lnTo>
                    <a:pt x="2991" y="863"/>
                  </a:lnTo>
                  <a:lnTo>
                    <a:pt x="2992" y="871"/>
                  </a:lnTo>
                  <a:lnTo>
                    <a:pt x="2993" y="880"/>
                  </a:lnTo>
                  <a:lnTo>
                    <a:pt x="2994" y="847"/>
                  </a:lnTo>
                  <a:lnTo>
                    <a:pt x="2995" y="791"/>
                  </a:lnTo>
                  <a:lnTo>
                    <a:pt x="2995" y="716"/>
                  </a:lnTo>
                  <a:lnTo>
                    <a:pt x="2996" y="663"/>
                  </a:lnTo>
                  <a:lnTo>
                    <a:pt x="2997" y="634"/>
                  </a:lnTo>
                  <a:lnTo>
                    <a:pt x="2998" y="608"/>
                  </a:lnTo>
                  <a:lnTo>
                    <a:pt x="2999" y="624"/>
                  </a:lnTo>
                  <a:lnTo>
                    <a:pt x="2999" y="656"/>
                  </a:lnTo>
                  <a:lnTo>
                    <a:pt x="3000" y="674"/>
                  </a:lnTo>
                  <a:lnTo>
                    <a:pt x="3001" y="681"/>
                  </a:lnTo>
                  <a:lnTo>
                    <a:pt x="3002" y="676"/>
                  </a:lnTo>
                  <a:lnTo>
                    <a:pt x="3003" y="633"/>
                  </a:lnTo>
                  <a:lnTo>
                    <a:pt x="3003" y="600"/>
                  </a:lnTo>
                  <a:lnTo>
                    <a:pt x="3004" y="589"/>
                  </a:lnTo>
                  <a:lnTo>
                    <a:pt x="3005" y="588"/>
                  </a:lnTo>
                  <a:lnTo>
                    <a:pt x="3006" y="592"/>
                  </a:lnTo>
                  <a:lnTo>
                    <a:pt x="3007" y="605"/>
                  </a:lnTo>
                  <a:lnTo>
                    <a:pt x="3007" y="676"/>
                  </a:lnTo>
                  <a:lnTo>
                    <a:pt x="3007" y="721"/>
                  </a:lnTo>
                  <a:lnTo>
                    <a:pt x="3008" y="740"/>
                  </a:lnTo>
                  <a:lnTo>
                    <a:pt x="3009" y="765"/>
                  </a:lnTo>
                  <a:lnTo>
                    <a:pt x="3010" y="767"/>
                  </a:lnTo>
                  <a:lnTo>
                    <a:pt x="3010" y="761"/>
                  </a:lnTo>
                  <a:lnTo>
                    <a:pt x="3011" y="698"/>
                  </a:lnTo>
                  <a:lnTo>
                    <a:pt x="3012" y="524"/>
                  </a:lnTo>
                  <a:lnTo>
                    <a:pt x="3013" y="393"/>
                  </a:lnTo>
                  <a:lnTo>
                    <a:pt x="3014" y="320"/>
                  </a:lnTo>
                  <a:lnTo>
                    <a:pt x="3015" y="299"/>
                  </a:lnTo>
                  <a:lnTo>
                    <a:pt x="3015" y="280"/>
                  </a:lnTo>
                  <a:lnTo>
                    <a:pt x="3016" y="249"/>
                  </a:lnTo>
                  <a:lnTo>
                    <a:pt x="3017" y="247"/>
                  </a:lnTo>
                  <a:lnTo>
                    <a:pt x="3018" y="252"/>
                  </a:lnTo>
                  <a:lnTo>
                    <a:pt x="3019" y="277"/>
                  </a:lnTo>
                  <a:lnTo>
                    <a:pt x="3019" y="305"/>
                  </a:lnTo>
                  <a:lnTo>
                    <a:pt x="3020" y="348"/>
                  </a:lnTo>
                  <a:lnTo>
                    <a:pt x="3021" y="342"/>
                  </a:lnTo>
                  <a:lnTo>
                    <a:pt x="3022" y="326"/>
                  </a:lnTo>
                  <a:lnTo>
                    <a:pt x="3023" y="341"/>
                  </a:lnTo>
                  <a:lnTo>
                    <a:pt x="3023" y="386"/>
                  </a:lnTo>
                  <a:lnTo>
                    <a:pt x="3024" y="432"/>
                  </a:lnTo>
                  <a:lnTo>
                    <a:pt x="3025" y="475"/>
                  </a:lnTo>
                  <a:lnTo>
                    <a:pt x="3026" y="575"/>
                  </a:lnTo>
                  <a:lnTo>
                    <a:pt x="3027" y="641"/>
                  </a:lnTo>
                  <a:lnTo>
                    <a:pt x="3027" y="683"/>
                  </a:lnTo>
                  <a:lnTo>
                    <a:pt x="3028" y="705"/>
                  </a:lnTo>
                  <a:lnTo>
                    <a:pt x="3029" y="710"/>
                  </a:lnTo>
                  <a:lnTo>
                    <a:pt x="3030" y="714"/>
                  </a:lnTo>
                  <a:lnTo>
                    <a:pt x="3031" y="661"/>
                  </a:lnTo>
                  <a:lnTo>
                    <a:pt x="3031" y="492"/>
                  </a:lnTo>
                  <a:lnTo>
                    <a:pt x="3031" y="369"/>
                  </a:lnTo>
                  <a:lnTo>
                    <a:pt x="3032" y="296"/>
                  </a:lnTo>
                  <a:lnTo>
                    <a:pt x="3033" y="288"/>
                  </a:lnTo>
                  <a:lnTo>
                    <a:pt x="3034" y="275"/>
                  </a:lnTo>
                  <a:lnTo>
                    <a:pt x="3034" y="263"/>
                  </a:lnTo>
                  <a:lnTo>
                    <a:pt x="3035" y="269"/>
                  </a:lnTo>
                  <a:lnTo>
                    <a:pt x="3036" y="274"/>
                  </a:lnTo>
                  <a:lnTo>
                    <a:pt x="3037" y="276"/>
                  </a:lnTo>
                  <a:lnTo>
                    <a:pt x="3038" y="296"/>
                  </a:lnTo>
                  <a:lnTo>
                    <a:pt x="3038" y="316"/>
                  </a:lnTo>
                  <a:lnTo>
                    <a:pt x="3039" y="328"/>
                  </a:lnTo>
                  <a:lnTo>
                    <a:pt x="3040" y="319"/>
                  </a:lnTo>
                  <a:lnTo>
                    <a:pt x="3041" y="328"/>
                  </a:lnTo>
                  <a:lnTo>
                    <a:pt x="3042" y="373"/>
                  </a:lnTo>
                  <a:lnTo>
                    <a:pt x="3043" y="427"/>
                  </a:lnTo>
                  <a:lnTo>
                    <a:pt x="3043" y="488"/>
                  </a:lnTo>
                  <a:lnTo>
                    <a:pt x="3044" y="591"/>
                  </a:lnTo>
                  <a:lnTo>
                    <a:pt x="3045" y="657"/>
                  </a:lnTo>
                  <a:lnTo>
                    <a:pt x="3046" y="686"/>
                  </a:lnTo>
                  <a:lnTo>
                    <a:pt x="3047" y="708"/>
                  </a:lnTo>
                  <a:lnTo>
                    <a:pt x="3047" y="710"/>
                  </a:lnTo>
                  <a:lnTo>
                    <a:pt x="3048" y="704"/>
                  </a:lnTo>
                  <a:lnTo>
                    <a:pt x="3049" y="647"/>
                  </a:lnTo>
                  <a:lnTo>
                    <a:pt x="3050" y="486"/>
                  </a:lnTo>
                  <a:lnTo>
                    <a:pt x="3051" y="368"/>
                  </a:lnTo>
                  <a:lnTo>
                    <a:pt x="3051" y="308"/>
                  </a:lnTo>
                  <a:lnTo>
                    <a:pt x="3052" y="299"/>
                  </a:lnTo>
                  <a:lnTo>
                    <a:pt x="3053" y="288"/>
                  </a:lnTo>
                  <a:lnTo>
                    <a:pt x="3054" y="265"/>
                  </a:lnTo>
                  <a:lnTo>
                    <a:pt x="3055" y="272"/>
                  </a:lnTo>
                  <a:lnTo>
                    <a:pt x="3055" y="283"/>
                  </a:lnTo>
                  <a:lnTo>
                    <a:pt x="3055" y="296"/>
                  </a:lnTo>
                  <a:lnTo>
                    <a:pt x="3056" y="315"/>
                  </a:lnTo>
                  <a:lnTo>
                    <a:pt x="3057" y="348"/>
                  </a:lnTo>
                  <a:lnTo>
                    <a:pt x="3058" y="355"/>
                  </a:lnTo>
                  <a:lnTo>
                    <a:pt x="3058" y="347"/>
                  </a:lnTo>
                  <a:lnTo>
                    <a:pt x="3059" y="363"/>
                  </a:lnTo>
                  <a:lnTo>
                    <a:pt x="3060" y="403"/>
                  </a:lnTo>
                  <a:lnTo>
                    <a:pt x="3061" y="460"/>
                  </a:lnTo>
                  <a:lnTo>
                    <a:pt x="3062" y="519"/>
                  </a:lnTo>
                  <a:lnTo>
                    <a:pt x="3062" y="606"/>
                  </a:lnTo>
                  <a:lnTo>
                    <a:pt x="3063" y="663"/>
                  </a:lnTo>
                  <a:lnTo>
                    <a:pt x="3064" y="690"/>
                  </a:lnTo>
                  <a:lnTo>
                    <a:pt x="3065" y="713"/>
                  </a:lnTo>
                  <a:lnTo>
                    <a:pt x="3066" y="716"/>
                  </a:lnTo>
                  <a:lnTo>
                    <a:pt x="3066" y="710"/>
                  </a:lnTo>
                  <a:lnTo>
                    <a:pt x="3067" y="662"/>
                  </a:lnTo>
                  <a:lnTo>
                    <a:pt x="3068" y="507"/>
                  </a:lnTo>
                  <a:lnTo>
                    <a:pt x="3069" y="380"/>
                  </a:lnTo>
                  <a:lnTo>
                    <a:pt x="3070" y="320"/>
                  </a:lnTo>
                  <a:lnTo>
                    <a:pt x="3071" y="308"/>
                  </a:lnTo>
                  <a:lnTo>
                    <a:pt x="3071" y="292"/>
                  </a:lnTo>
                  <a:lnTo>
                    <a:pt x="3072" y="264"/>
                  </a:lnTo>
                  <a:lnTo>
                    <a:pt x="3073" y="271"/>
                  </a:lnTo>
                  <a:lnTo>
                    <a:pt x="3074" y="289"/>
                  </a:lnTo>
                  <a:lnTo>
                    <a:pt x="3075" y="317"/>
                  </a:lnTo>
                  <a:lnTo>
                    <a:pt x="3075" y="339"/>
                  </a:lnTo>
                  <a:lnTo>
                    <a:pt x="3076" y="362"/>
                  </a:lnTo>
                  <a:lnTo>
                    <a:pt x="3077" y="365"/>
                  </a:lnTo>
                  <a:lnTo>
                    <a:pt x="3078" y="363"/>
                  </a:lnTo>
                  <a:lnTo>
                    <a:pt x="3079" y="362"/>
                  </a:lnTo>
                  <a:lnTo>
                    <a:pt x="3079" y="400"/>
                  </a:lnTo>
                  <a:lnTo>
                    <a:pt x="3079" y="447"/>
                  </a:lnTo>
                  <a:lnTo>
                    <a:pt x="3080" y="510"/>
                  </a:lnTo>
                  <a:lnTo>
                    <a:pt x="3081" y="597"/>
                  </a:lnTo>
                  <a:lnTo>
                    <a:pt x="3082" y="666"/>
                  </a:lnTo>
                  <a:lnTo>
                    <a:pt x="3082" y="706"/>
                  </a:lnTo>
                  <a:lnTo>
                    <a:pt x="3083" y="725"/>
                  </a:lnTo>
                  <a:lnTo>
                    <a:pt x="3084" y="713"/>
                  </a:lnTo>
                  <a:lnTo>
                    <a:pt x="3085" y="706"/>
                  </a:lnTo>
                  <a:lnTo>
                    <a:pt x="3086" y="654"/>
                  </a:lnTo>
                  <a:lnTo>
                    <a:pt x="3086" y="497"/>
                  </a:lnTo>
                  <a:lnTo>
                    <a:pt x="3087" y="377"/>
                  </a:lnTo>
                  <a:lnTo>
                    <a:pt x="3088" y="312"/>
                  </a:lnTo>
                  <a:lnTo>
                    <a:pt x="3089" y="301"/>
                  </a:lnTo>
                  <a:lnTo>
                    <a:pt x="3090" y="292"/>
                  </a:lnTo>
                  <a:lnTo>
                    <a:pt x="3090" y="276"/>
                  </a:lnTo>
                  <a:lnTo>
                    <a:pt x="3091" y="291"/>
                  </a:lnTo>
                  <a:lnTo>
                    <a:pt x="3092" y="313"/>
                  </a:lnTo>
                  <a:lnTo>
                    <a:pt x="3093" y="346"/>
                  </a:lnTo>
                  <a:lnTo>
                    <a:pt x="3094" y="356"/>
                  </a:lnTo>
                  <a:lnTo>
                    <a:pt x="3095" y="374"/>
                  </a:lnTo>
                  <a:lnTo>
                    <a:pt x="3095" y="386"/>
                  </a:lnTo>
                  <a:lnTo>
                    <a:pt x="3096" y="393"/>
                  </a:lnTo>
                  <a:lnTo>
                    <a:pt x="3097" y="406"/>
                  </a:lnTo>
                  <a:lnTo>
                    <a:pt x="3098" y="456"/>
                  </a:lnTo>
                  <a:lnTo>
                    <a:pt x="3099" y="512"/>
                  </a:lnTo>
                  <a:lnTo>
                    <a:pt x="3099" y="563"/>
                  </a:lnTo>
                  <a:lnTo>
                    <a:pt x="3100" y="639"/>
                  </a:lnTo>
                  <a:lnTo>
                    <a:pt x="3101" y="700"/>
                  </a:lnTo>
                  <a:lnTo>
                    <a:pt x="3102" y="742"/>
                  </a:lnTo>
                  <a:lnTo>
                    <a:pt x="3103" y="775"/>
                  </a:lnTo>
                  <a:lnTo>
                    <a:pt x="3103" y="788"/>
                  </a:lnTo>
                  <a:lnTo>
                    <a:pt x="3103" y="799"/>
                  </a:lnTo>
                  <a:lnTo>
                    <a:pt x="3104" y="807"/>
                  </a:lnTo>
                  <a:lnTo>
                    <a:pt x="3105" y="764"/>
                  </a:lnTo>
                  <a:lnTo>
                    <a:pt x="3106" y="693"/>
                  </a:lnTo>
                  <a:lnTo>
                    <a:pt x="3106" y="617"/>
                  </a:lnTo>
                  <a:lnTo>
                    <a:pt x="3107" y="566"/>
                  </a:lnTo>
                  <a:lnTo>
                    <a:pt x="3108" y="528"/>
                  </a:lnTo>
                  <a:lnTo>
                    <a:pt x="3109" y="514"/>
                  </a:lnTo>
                  <a:lnTo>
                    <a:pt x="3110" y="539"/>
                  </a:lnTo>
                  <a:lnTo>
                    <a:pt x="3110" y="578"/>
                  </a:lnTo>
                  <a:lnTo>
                    <a:pt x="3111" y="603"/>
                  </a:lnTo>
                  <a:lnTo>
                    <a:pt x="3112" y="610"/>
                  </a:lnTo>
                  <a:lnTo>
                    <a:pt x="3113" y="618"/>
                  </a:lnTo>
                  <a:lnTo>
                    <a:pt x="3114" y="610"/>
                  </a:lnTo>
                  <a:lnTo>
                    <a:pt x="3114" y="591"/>
                  </a:lnTo>
                  <a:lnTo>
                    <a:pt x="3115" y="599"/>
                  </a:lnTo>
                  <a:lnTo>
                    <a:pt x="3116" y="635"/>
                  </a:lnTo>
                  <a:lnTo>
                    <a:pt x="3117" y="656"/>
                  </a:lnTo>
                  <a:lnTo>
                    <a:pt x="3118" y="676"/>
                  </a:lnTo>
                  <a:lnTo>
                    <a:pt x="3118" y="727"/>
                  </a:lnTo>
                  <a:lnTo>
                    <a:pt x="3119" y="784"/>
                  </a:lnTo>
                  <a:lnTo>
                    <a:pt x="3120" y="830"/>
                  </a:lnTo>
                  <a:lnTo>
                    <a:pt x="3121" y="859"/>
                  </a:lnTo>
                  <a:lnTo>
                    <a:pt x="3122" y="876"/>
                  </a:lnTo>
                  <a:lnTo>
                    <a:pt x="3123" y="956"/>
                  </a:lnTo>
                  <a:lnTo>
                    <a:pt x="3123" y="888"/>
                  </a:lnTo>
                  <a:lnTo>
                    <a:pt x="3124" y="866"/>
                  </a:lnTo>
                  <a:lnTo>
                    <a:pt x="3125" y="814"/>
                  </a:lnTo>
                  <a:lnTo>
                    <a:pt x="3126" y="736"/>
                  </a:lnTo>
                  <a:lnTo>
                    <a:pt x="3127" y="681"/>
                  </a:lnTo>
                  <a:lnTo>
                    <a:pt x="3127" y="644"/>
                  </a:lnTo>
                  <a:lnTo>
                    <a:pt x="3127" y="619"/>
                  </a:lnTo>
                  <a:lnTo>
                    <a:pt x="3128" y="618"/>
                  </a:lnTo>
                  <a:lnTo>
                    <a:pt x="3129" y="650"/>
                  </a:lnTo>
                  <a:lnTo>
                    <a:pt x="3130" y="655"/>
                  </a:lnTo>
                  <a:lnTo>
                    <a:pt x="3130" y="666"/>
                  </a:lnTo>
                  <a:lnTo>
                    <a:pt x="3131" y="668"/>
                  </a:lnTo>
                  <a:lnTo>
                    <a:pt x="3132" y="637"/>
                  </a:lnTo>
                  <a:lnTo>
                    <a:pt x="3133" y="612"/>
                  </a:lnTo>
                  <a:lnTo>
                    <a:pt x="3134" y="606"/>
                  </a:lnTo>
                  <a:lnTo>
                    <a:pt x="3134" y="614"/>
                  </a:lnTo>
                  <a:lnTo>
                    <a:pt x="3135" y="614"/>
                  </a:lnTo>
                  <a:lnTo>
                    <a:pt x="3136" y="618"/>
                  </a:lnTo>
                  <a:lnTo>
                    <a:pt x="3137" y="692"/>
                  </a:lnTo>
                  <a:lnTo>
                    <a:pt x="3138" y="777"/>
                  </a:lnTo>
                  <a:lnTo>
                    <a:pt x="3138" y="789"/>
                  </a:lnTo>
                  <a:lnTo>
                    <a:pt x="3139" y="808"/>
                  </a:lnTo>
                  <a:lnTo>
                    <a:pt x="3140" y="815"/>
                  </a:lnTo>
                  <a:lnTo>
                    <a:pt x="3141" y="808"/>
                  </a:lnTo>
                  <a:lnTo>
                    <a:pt x="3142" y="745"/>
                  </a:lnTo>
                  <a:lnTo>
                    <a:pt x="3142" y="536"/>
                  </a:lnTo>
                  <a:lnTo>
                    <a:pt x="3143" y="404"/>
                  </a:lnTo>
                  <a:lnTo>
                    <a:pt x="3144" y="326"/>
                  </a:lnTo>
                  <a:lnTo>
                    <a:pt x="3145" y="284"/>
                  </a:lnTo>
                  <a:lnTo>
                    <a:pt x="3146" y="258"/>
                  </a:lnTo>
                  <a:lnTo>
                    <a:pt x="3147" y="234"/>
                  </a:lnTo>
                  <a:lnTo>
                    <a:pt x="3147" y="253"/>
                  </a:lnTo>
                  <a:lnTo>
                    <a:pt x="3148" y="265"/>
                  </a:lnTo>
                  <a:lnTo>
                    <a:pt x="3149" y="284"/>
                  </a:lnTo>
                  <a:lnTo>
                    <a:pt x="3150" y="313"/>
                  </a:lnTo>
                  <a:lnTo>
                    <a:pt x="3151" y="336"/>
                  </a:lnTo>
                  <a:lnTo>
                    <a:pt x="3151" y="334"/>
                  </a:lnTo>
                  <a:lnTo>
                    <a:pt x="3152" y="339"/>
                  </a:lnTo>
                  <a:lnTo>
                    <a:pt x="3152" y="345"/>
                  </a:lnTo>
                  <a:lnTo>
                    <a:pt x="3153" y="392"/>
                  </a:lnTo>
                  <a:lnTo>
                    <a:pt x="3154" y="443"/>
                  </a:lnTo>
                  <a:lnTo>
                    <a:pt x="3154" y="504"/>
                  </a:lnTo>
                  <a:lnTo>
                    <a:pt x="3155" y="585"/>
                  </a:lnTo>
                  <a:lnTo>
                    <a:pt x="3156" y="646"/>
                  </a:lnTo>
                  <a:lnTo>
                    <a:pt x="3157" y="681"/>
                  </a:lnTo>
                  <a:lnTo>
                    <a:pt x="3158" y="695"/>
                  </a:lnTo>
                  <a:lnTo>
                    <a:pt x="3158" y="707"/>
                  </a:lnTo>
                  <a:lnTo>
                    <a:pt x="3159" y="686"/>
                  </a:lnTo>
                  <a:lnTo>
                    <a:pt x="3160" y="637"/>
                  </a:lnTo>
                  <a:lnTo>
                    <a:pt x="3161" y="478"/>
                  </a:lnTo>
                  <a:lnTo>
                    <a:pt x="3162" y="359"/>
                  </a:lnTo>
                  <a:lnTo>
                    <a:pt x="3162" y="279"/>
                  </a:lnTo>
                  <a:lnTo>
                    <a:pt x="3163" y="272"/>
                  </a:lnTo>
                  <a:lnTo>
                    <a:pt x="3164" y="262"/>
                  </a:lnTo>
                  <a:lnTo>
                    <a:pt x="3165" y="239"/>
                  </a:lnTo>
                  <a:lnTo>
                    <a:pt x="3166" y="256"/>
                  </a:lnTo>
                  <a:lnTo>
                    <a:pt x="3166" y="253"/>
                  </a:lnTo>
                  <a:lnTo>
                    <a:pt x="3167" y="258"/>
                  </a:lnTo>
                  <a:lnTo>
                    <a:pt x="3168" y="277"/>
                  </a:lnTo>
                  <a:lnTo>
                    <a:pt x="3169" y="289"/>
                  </a:lnTo>
                  <a:lnTo>
                    <a:pt x="3170" y="295"/>
                  </a:lnTo>
                  <a:lnTo>
                    <a:pt x="3170" y="312"/>
                  </a:lnTo>
                  <a:lnTo>
                    <a:pt x="3171" y="326"/>
                  </a:lnTo>
                  <a:lnTo>
                    <a:pt x="3172" y="397"/>
                  </a:lnTo>
                  <a:lnTo>
                    <a:pt x="3173" y="438"/>
                  </a:lnTo>
                  <a:lnTo>
                    <a:pt x="3174" y="505"/>
                  </a:lnTo>
                  <a:lnTo>
                    <a:pt x="3175" y="574"/>
                  </a:lnTo>
                  <a:lnTo>
                    <a:pt x="3175" y="635"/>
                  </a:lnTo>
                  <a:lnTo>
                    <a:pt x="3176" y="657"/>
                  </a:lnTo>
                  <a:lnTo>
                    <a:pt x="3176" y="687"/>
                  </a:lnTo>
                  <a:lnTo>
                    <a:pt x="3177" y="686"/>
                  </a:lnTo>
                  <a:lnTo>
                    <a:pt x="3178" y="665"/>
                  </a:lnTo>
                  <a:lnTo>
                    <a:pt x="3178" y="622"/>
                  </a:lnTo>
                  <a:lnTo>
                    <a:pt x="3179" y="462"/>
                  </a:lnTo>
                  <a:lnTo>
                    <a:pt x="3180" y="352"/>
                  </a:lnTo>
                  <a:lnTo>
                    <a:pt x="3181" y="284"/>
                  </a:lnTo>
                  <a:lnTo>
                    <a:pt x="3182" y="253"/>
                  </a:lnTo>
                  <a:lnTo>
                    <a:pt x="3182" y="233"/>
                  </a:lnTo>
                  <a:lnTo>
                    <a:pt x="3183" y="194"/>
                  </a:lnTo>
                  <a:lnTo>
                    <a:pt x="3184" y="188"/>
                  </a:lnTo>
                  <a:lnTo>
                    <a:pt x="3185" y="229"/>
                  </a:lnTo>
                  <a:lnTo>
                    <a:pt x="3186" y="251"/>
                  </a:lnTo>
                  <a:lnTo>
                    <a:pt x="3186" y="263"/>
                  </a:lnTo>
                  <a:lnTo>
                    <a:pt x="3187" y="296"/>
                  </a:lnTo>
                  <a:lnTo>
                    <a:pt x="3188" y="298"/>
                  </a:lnTo>
                  <a:lnTo>
                    <a:pt x="3189" y="318"/>
                  </a:lnTo>
                  <a:lnTo>
                    <a:pt x="3190" y="330"/>
                  </a:lnTo>
                  <a:lnTo>
                    <a:pt x="3190" y="381"/>
                  </a:lnTo>
                  <a:lnTo>
                    <a:pt x="3191" y="439"/>
                  </a:lnTo>
                  <a:lnTo>
                    <a:pt x="3192" y="487"/>
                  </a:lnTo>
                  <a:lnTo>
                    <a:pt x="3193" y="573"/>
                  </a:lnTo>
                  <a:lnTo>
                    <a:pt x="3194" y="642"/>
                  </a:lnTo>
                  <a:lnTo>
                    <a:pt x="3194" y="687"/>
                  </a:lnTo>
                  <a:lnTo>
                    <a:pt x="3195" y="707"/>
                  </a:lnTo>
                  <a:lnTo>
                    <a:pt x="3196" y="700"/>
                  </a:lnTo>
                  <a:lnTo>
                    <a:pt x="3197" y="686"/>
                  </a:lnTo>
                  <a:lnTo>
                    <a:pt x="3198" y="633"/>
                  </a:lnTo>
                  <a:lnTo>
                    <a:pt x="3198" y="491"/>
                  </a:lnTo>
                  <a:lnTo>
                    <a:pt x="3199" y="373"/>
                  </a:lnTo>
                  <a:lnTo>
                    <a:pt x="3200" y="293"/>
                  </a:lnTo>
                  <a:lnTo>
                    <a:pt x="3200" y="271"/>
                  </a:lnTo>
                  <a:lnTo>
                    <a:pt x="3201" y="253"/>
                  </a:lnTo>
                  <a:lnTo>
                    <a:pt x="3202" y="221"/>
                  </a:lnTo>
                  <a:lnTo>
                    <a:pt x="3202" y="217"/>
                  </a:lnTo>
                  <a:lnTo>
                    <a:pt x="3203" y="234"/>
                  </a:lnTo>
                  <a:lnTo>
                    <a:pt x="3204" y="267"/>
                  </a:lnTo>
                  <a:lnTo>
                    <a:pt x="3205" y="290"/>
                  </a:lnTo>
                  <a:lnTo>
                    <a:pt x="3206" y="322"/>
                  </a:lnTo>
                  <a:lnTo>
                    <a:pt x="3206" y="312"/>
                  </a:lnTo>
                  <a:lnTo>
                    <a:pt x="3207" y="319"/>
                  </a:lnTo>
                  <a:lnTo>
                    <a:pt x="3208" y="345"/>
                  </a:lnTo>
                  <a:lnTo>
                    <a:pt x="3209" y="428"/>
                  </a:lnTo>
                  <a:lnTo>
                    <a:pt x="3210" y="491"/>
                  </a:lnTo>
                  <a:lnTo>
                    <a:pt x="3210" y="539"/>
                  </a:lnTo>
                  <a:lnTo>
                    <a:pt x="3211" y="606"/>
                  </a:lnTo>
                  <a:lnTo>
                    <a:pt x="3212" y="642"/>
                  </a:lnTo>
                  <a:lnTo>
                    <a:pt x="3213" y="692"/>
                  </a:lnTo>
                  <a:lnTo>
                    <a:pt x="3214" y="721"/>
                  </a:lnTo>
                  <a:lnTo>
                    <a:pt x="3214" y="724"/>
                  </a:lnTo>
                  <a:lnTo>
                    <a:pt x="3215" y="719"/>
                  </a:lnTo>
                  <a:lnTo>
                    <a:pt x="3216" y="664"/>
                  </a:lnTo>
                  <a:lnTo>
                    <a:pt x="3217" y="506"/>
                  </a:lnTo>
                  <a:lnTo>
                    <a:pt x="3218" y="383"/>
                  </a:lnTo>
                  <a:lnTo>
                    <a:pt x="3218" y="318"/>
                  </a:lnTo>
                  <a:lnTo>
                    <a:pt x="3219" y="299"/>
                  </a:lnTo>
                  <a:lnTo>
                    <a:pt x="3220" y="278"/>
                  </a:lnTo>
                  <a:lnTo>
                    <a:pt x="3221" y="266"/>
                  </a:lnTo>
                  <a:lnTo>
                    <a:pt x="3222" y="279"/>
                  </a:lnTo>
                  <a:lnTo>
                    <a:pt x="3222" y="309"/>
                  </a:lnTo>
                  <a:lnTo>
                    <a:pt x="3223" y="347"/>
                  </a:lnTo>
                  <a:lnTo>
                    <a:pt x="3224" y="369"/>
                  </a:lnTo>
                  <a:lnTo>
                    <a:pt x="3224" y="386"/>
                  </a:lnTo>
                  <a:lnTo>
                    <a:pt x="3225" y="387"/>
                  </a:lnTo>
                  <a:lnTo>
                    <a:pt x="3226" y="392"/>
                  </a:lnTo>
                  <a:lnTo>
                    <a:pt x="3226" y="415"/>
                  </a:lnTo>
                  <a:lnTo>
                    <a:pt x="3227" y="475"/>
                  </a:lnTo>
                  <a:lnTo>
                    <a:pt x="3228" y="532"/>
                  </a:lnTo>
                  <a:lnTo>
                    <a:pt x="3229" y="580"/>
                  </a:lnTo>
                  <a:lnTo>
                    <a:pt x="3230" y="653"/>
                  </a:lnTo>
                  <a:lnTo>
                    <a:pt x="3230" y="710"/>
                  </a:lnTo>
                  <a:lnTo>
                    <a:pt x="3231" y="759"/>
                  </a:lnTo>
                  <a:lnTo>
                    <a:pt x="3232" y="798"/>
                  </a:lnTo>
                  <a:lnTo>
                    <a:pt x="3233" y="818"/>
                  </a:lnTo>
                  <a:lnTo>
                    <a:pt x="3234" y="825"/>
                  </a:lnTo>
                  <a:lnTo>
                    <a:pt x="3234" y="824"/>
                  </a:lnTo>
                  <a:lnTo>
                    <a:pt x="3235" y="779"/>
                  </a:lnTo>
                  <a:lnTo>
                    <a:pt x="3236" y="715"/>
                  </a:lnTo>
                  <a:lnTo>
                    <a:pt x="3237" y="635"/>
                  </a:lnTo>
                  <a:lnTo>
                    <a:pt x="3238" y="589"/>
                  </a:lnTo>
                  <a:lnTo>
                    <a:pt x="3238" y="553"/>
                  </a:lnTo>
                  <a:lnTo>
                    <a:pt x="3239" y="525"/>
                  </a:lnTo>
                  <a:lnTo>
                    <a:pt x="3240" y="536"/>
                  </a:lnTo>
                  <a:lnTo>
                    <a:pt x="3241" y="566"/>
                  </a:lnTo>
                  <a:lnTo>
                    <a:pt x="3242" y="596"/>
                  </a:lnTo>
                  <a:lnTo>
                    <a:pt x="3242" y="611"/>
                  </a:lnTo>
                  <a:lnTo>
                    <a:pt x="3243" y="615"/>
                  </a:lnTo>
                  <a:lnTo>
                    <a:pt x="3244" y="610"/>
                  </a:lnTo>
                  <a:lnTo>
                    <a:pt x="3245" y="608"/>
                  </a:lnTo>
                  <a:lnTo>
                    <a:pt x="3246" y="624"/>
                  </a:lnTo>
                  <a:lnTo>
                    <a:pt x="3246" y="656"/>
                  </a:lnTo>
                  <a:lnTo>
                    <a:pt x="3247" y="693"/>
                  </a:lnTo>
                  <a:lnTo>
                    <a:pt x="3248" y="716"/>
                  </a:lnTo>
                  <a:lnTo>
                    <a:pt x="3248" y="764"/>
                  </a:lnTo>
                  <a:lnTo>
                    <a:pt x="3249" y="818"/>
                  </a:lnTo>
                  <a:lnTo>
                    <a:pt x="3249" y="862"/>
                  </a:lnTo>
                  <a:lnTo>
                    <a:pt x="3250" y="889"/>
                  </a:lnTo>
                  <a:lnTo>
                    <a:pt x="3251" y="901"/>
                  </a:lnTo>
                  <a:lnTo>
                    <a:pt x="3252" y="908"/>
                  </a:lnTo>
                  <a:lnTo>
                    <a:pt x="3253" y="919"/>
                  </a:lnTo>
                  <a:lnTo>
                    <a:pt x="3254" y="889"/>
                  </a:lnTo>
                  <a:lnTo>
                    <a:pt x="3254" y="828"/>
                  </a:lnTo>
                  <a:lnTo>
                    <a:pt x="3255" y="757"/>
                  </a:lnTo>
                  <a:lnTo>
                    <a:pt x="3256" y="705"/>
                  </a:lnTo>
                  <a:lnTo>
                    <a:pt x="3257" y="664"/>
                  </a:lnTo>
                  <a:lnTo>
                    <a:pt x="3258" y="631"/>
                  </a:lnTo>
                  <a:lnTo>
                    <a:pt x="3258" y="637"/>
                  </a:lnTo>
                  <a:lnTo>
                    <a:pt x="3259" y="664"/>
                  </a:lnTo>
                  <a:lnTo>
                    <a:pt x="3260" y="690"/>
                  </a:lnTo>
                  <a:lnTo>
                    <a:pt x="3261" y="709"/>
                  </a:lnTo>
                  <a:lnTo>
                    <a:pt x="3262" y="715"/>
                  </a:lnTo>
                  <a:lnTo>
                    <a:pt x="3262" y="681"/>
                  </a:lnTo>
                  <a:lnTo>
                    <a:pt x="3263" y="650"/>
                  </a:lnTo>
                  <a:lnTo>
                    <a:pt x="3264" y="613"/>
                  </a:lnTo>
                  <a:lnTo>
                    <a:pt x="3265" y="627"/>
                  </a:lnTo>
                  <a:lnTo>
                    <a:pt x="3266" y="645"/>
                  </a:lnTo>
                  <a:lnTo>
                    <a:pt x="3266" y="634"/>
                  </a:lnTo>
                  <a:lnTo>
                    <a:pt x="3267" y="704"/>
                  </a:lnTo>
                  <a:lnTo>
                    <a:pt x="3268" y="772"/>
                  </a:lnTo>
                  <a:lnTo>
                    <a:pt x="3269" y="799"/>
                  </a:lnTo>
                  <a:lnTo>
                    <a:pt x="3270" y="816"/>
                  </a:lnTo>
                  <a:lnTo>
                    <a:pt x="3270" y="810"/>
                  </a:lnTo>
                  <a:lnTo>
                    <a:pt x="3271" y="785"/>
                  </a:lnTo>
                  <a:lnTo>
                    <a:pt x="3272" y="716"/>
                  </a:lnTo>
                  <a:lnTo>
                    <a:pt x="3272" y="546"/>
                  </a:lnTo>
                  <a:lnTo>
                    <a:pt x="3273" y="420"/>
                  </a:lnTo>
                  <a:lnTo>
                    <a:pt x="3273" y="333"/>
                  </a:lnTo>
                  <a:lnTo>
                    <a:pt x="3274" y="291"/>
                  </a:lnTo>
                  <a:lnTo>
                    <a:pt x="3275" y="261"/>
                  </a:lnTo>
                  <a:lnTo>
                    <a:pt x="3276" y="250"/>
                  </a:lnTo>
                  <a:lnTo>
                    <a:pt x="3277" y="255"/>
                  </a:lnTo>
                  <a:lnTo>
                    <a:pt x="3278" y="262"/>
                  </a:lnTo>
                  <a:lnTo>
                    <a:pt x="3278" y="282"/>
                  </a:lnTo>
                  <a:lnTo>
                    <a:pt x="3279" y="301"/>
                  </a:lnTo>
                  <a:lnTo>
                    <a:pt x="3280" y="323"/>
                  </a:lnTo>
                  <a:lnTo>
                    <a:pt x="3281" y="324"/>
                  </a:lnTo>
                  <a:lnTo>
                    <a:pt x="3282" y="338"/>
                  </a:lnTo>
                  <a:lnTo>
                    <a:pt x="3282" y="359"/>
                  </a:lnTo>
                  <a:lnTo>
                    <a:pt x="3283" y="388"/>
                  </a:lnTo>
                  <a:lnTo>
                    <a:pt x="3284" y="433"/>
                  </a:lnTo>
                  <a:lnTo>
                    <a:pt x="3285" y="479"/>
                  </a:lnTo>
                  <a:lnTo>
                    <a:pt x="3286" y="566"/>
                  </a:lnTo>
                  <a:lnTo>
                    <a:pt x="3286" y="609"/>
                  </a:lnTo>
                  <a:lnTo>
                    <a:pt x="3287" y="662"/>
                  </a:lnTo>
                  <a:lnTo>
                    <a:pt x="3288" y="683"/>
                  </a:lnTo>
                  <a:lnTo>
                    <a:pt x="3289" y="682"/>
                  </a:lnTo>
                  <a:lnTo>
                    <a:pt x="3290" y="668"/>
                  </a:lnTo>
                  <a:lnTo>
                    <a:pt x="3290" y="623"/>
                  </a:lnTo>
                  <a:lnTo>
                    <a:pt x="3291" y="463"/>
                  </a:lnTo>
                  <a:lnTo>
                    <a:pt x="3292" y="359"/>
                  </a:lnTo>
                  <a:lnTo>
                    <a:pt x="3293" y="305"/>
                  </a:lnTo>
                  <a:lnTo>
                    <a:pt x="3294" y="295"/>
                  </a:lnTo>
                  <a:lnTo>
                    <a:pt x="3294" y="285"/>
                  </a:lnTo>
                  <a:lnTo>
                    <a:pt x="3295" y="259"/>
                  </a:lnTo>
                  <a:lnTo>
                    <a:pt x="3296" y="294"/>
                  </a:lnTo>
                  <a:lnTo>
                    <a:pt x="3296" y="309"/>
                  </a:lnTo>
                  <a:lnTo>
                    <a:pt x="3297" y="329"/>
                  </a:lnTo>
                  <a:lnTo>
                    <a:pt x="3297" y="340"/>
                  </a:lnTo>
                  <a:lnTo>
                    <a:pt x="3298" y="370"/>
                  </a:lnTo>
                  <a:lnTo>
                    <a:pt x="3299" y="346"/>
                  </a:lnTo>
                  <a:lnTo>
                    <a:pt x="3300" y="343"/>
                  </a:lnTo>
                  <a:lnTo>
                    <a:pt x="3301" y="355"/>
                  </a:lnTo>
                  <a:lnTo>
                    <a:pt x="3301" y="393"/>
                  </a:lnTo>
                  <a:lnTo>
                    <a:pt x="3302" y="436"/>
                  </a:lnTo>
                  <a:lnTo>
                    <a:pt x="3303" y="484"/>
                  </a:lnTo>
                  <a:lnTo>
                    <a:pt x="3304" y="552"/>
                  </a:lnTo>
                  <a:lnTo>
                    <a:pt x="3305" y="635"/>
                  </a:lnTo>
                  <a:lnTo>
                    <a:pt x="3306" y="680"/>
                  </a:lnTo>
                  <a:lnTo>
                    <a:pt x="3306" y="693"/>
                  </a:lnTo>
                  <a:lnTo>
                    <a:pt x="3307" y="691"/>
                  </a:lnTo>
                  <a:lnTo>
                    <a:pt x="3308" y="682"/>
                  </a:lnTo>
                  <a:lnTo>
                    <a:pt x="3309" y="624"/>
                  </a:lnTo>
                  <a:lnTo>
                    <a:pt x="3310" y="466"/>
                  </a:lnTo>
                  <a:lnTo>
                    <a:pt x="3310" y="352"/>
                  </a:lnTo>
                  <a:lnTo>
                    <a:pt x="3311" y="298"/>
                  </a:lnTo>
                  <a:lnTo>
                    <a:pt x="3312" y="294"/>
                  </a:lnTo>
                  <a:lnTo>
                    <a:pt x="3313" y="285"/>
                  </a:lnTo>
                  <a:lnTo>
                    <a:pt x="3314" y="267"/>
                  </a:lnTo>
                  <a:lnTo>
                    <a:pt x="3314" y="282"/>
                  </a:lnTo>
                  <a:lnTo>
                    <a:pt x="3315" y="310"/>
                  </a:lnTo>
                  <a:lnTo>
                    <a:pt x="3316" y="334"/>
                  </a:lnTo>
                  <a:lnTo>
                    <a:pt x="3317" y="353"/>
                  </a:lnTo>
                  <a:lnTo>
                    <a:pt x="3318" y="371"/>
                  </a:lnTo>
                  <a:lnTo>
                    <a:pt x="3318" y="371"/>
                  </a:lnTo>
                  <a:lnTo>
                    <a:pt x="3319" y="381"/>
                  </a:lnTo>
                  <a:lnTo>
                    <a:pt x="3320" y="393"/>
                  </a:lnTo>
                  <a:lnTo>
                    <a:pt x="3320" y="442"/>
                  </a:lnTo>
                  <a:lnTo>
                    <a:pt x="3321" y="490"/>
                  </a:lnTo>
                  <a:lnTo>
                    <a:pt x="3321" y="536"/>
                  </a:lnTo>
                  <a:lnTo>
                    <a:pt x="3322" y="606"/>
                  </a:lnTo>
                  <a:lnTo>
                    <a:pt x="3323" y="668"/>
                  </a:lnTo>
                  <a:lnTo>
                    <a:pt x="3324" y="708"/>
                  </a:lnTo>
                  <a:lnTo>
                    <a:pt x="3325" y="734"/>
                  </a:lnTo>
                  <a:lnTo>
                    <a:pt x="3325" y="737"/>
                  </a:lnTo>
                  <a:lnTo>
                    <a:pt x="3326" y="720"/>
                  </a:lnTo>
                  <a:lnTo>
                    <a:pt x="3327" y="666"/>
                  </a:lnTo>
                  <a:lnTo>
                    <a:pt x="3328" y="510"/>
                  </a:lnTo>
                  <a:lnTo>
                    <a:pt x="3329" y="391"/>
                  </a:lnTo>
                  <a:lnTo>
                    <a:pt x="3330" y="318"/>
                  </a:lnTo>
                  <a:lnTo>
                    <a:pt x="3330" y="283"/>
                  </a:lnTo>
                  <a:lnTo>
                    <a:pt x="3331" y="271"/>
                  </a:lnTo>
                  <a:lnTo>
                    <a:pt x="3332" y="258"/>
                  </a:lnTo>
                  <a:lnTo>
                    <a:pt x="3333" y="257"/>
                  </a:lnTo>
                  <a:lnTo>
                    <a:pt x="3334" y="264"/>
                  </a:lnTo>
                  <a:lnTo>
                    <a:pt x="3334" y="299"/>
                  </a:lnTo>
                  <a:lnTo>
                    <a:pt x="3335" y="325"/>
                  </a:lnTo>
                  <a:lnTo>
                    <a:pt x="3336" y="341"/>
                  </a:lnTo>
                  <a:lnTo>
                    <a:pt x="3337" y="344"/>
                  </a:lnTo>
                  <a:lnTo>
                    <a:pt x="3338" y="345"/>
                  </a:lnTo>
                  <a:lnTo>
                    <a:pt x="3338" y="366"/>
                  </a:lnTo>
                  <a:lnTo>
                    <a:pt x="3339" y="411"/>
                  </a:lnTo>
                  <a:lnTo>
                    <a:pt x="3340" y="468"/>
                  </a:lnTo>
                  <a:lnTo>
                    <a:pt x="3341" y="521"/>
                  </a:lnTo>
                  <a:lnTo>
                    <a:pt x="3342" y="595"/>
                  </a:lnTo>
                  <a:lnTo>
                    <a:pt x="3342" y="661"/>
                  </a:lnTo>
                  <a:lnTo>
                    <a:pt x="3343" y="697"/>
                  </a:lnTo>
                  <a:lnTo>
                    <a:pt x="3344" y="722"/>
                  </a:lnTo>
                  <a:lnTo>
                    <a:pt x="3344" y="711"/>
                  </a:lnTo>
                  <a:lnTo>
                    <a:pt x="3345" y="699"/>
                  </a:lnTo>
                  <a:lnTo>
                    <a:pt x="3345" y="648"/>
                  </a:lnTo>
                  <a:lnTo>
                    <a:pt x="3346" y="497"/>
                  </a:lnTo>
                  <a:lnTo>
                    <a:pt x="3347" y="378"/>
                  </a:lnTo>
                  <a:lnTo>
                    <a:pt x="3348" y="320"/>
                  </a:lnTo>
                  <a:lnTo>
                    <a:pt x="3349" y="301"/>
                  </a:lnTo>
                  <a:lnTo>
                    <a:pt x="3349" y="284"/>
                  </a:lnTo>
                  <a:lnTo>
                    <a:pt x="3350" y="270"/>
                  </a:lnTo>
                  <a:lnTo>
                    <a:pt x="3351" y="296"/>
                  </a:lnTo>
                  <a:lnTo>
                    <a:pt x="3352" y="332"/>
                  </a:lnTo>
                  <a:lnTo>
                    <a:pt x="3353" y="378"/>
                  </a:lnTo>
                  <a:lnTo>
                    <a:pt x="3353" y="393"/>
                  </a:lnTo>
                  <a:lnTo>
                    <a:pt x="3354" y="407"/>
                  </a:lnTo>
                  <a:lnTo>
                    <a:pt x="3355" y="413"/>
                  </a:lnTo>
                  <a:lnTo>
                    <a:pt x="3356" y="419"/>
                  </a:lnTo>
                  <a:lnTo>
                    <a:pt x="3357" y="445"/>
                  </a:lnTo>
                  <a:lnTo>
                    <a:pt x="3358" y="497"/>
                  </a:lnTo>
                  <a:lnTo>
                    <a:pt x="3358" y="552"/>
                  </a:lnTo>
                  <a:lnTo>
                    <a:pt x="3359" y="599"/>
                  </a:lnTo>
                  <a:lnTo>
                    <a:pt x="3360" y="669"/>
                  </a:lnTo>
                  <a:lnTo>
                    <a:pt x="3361" y="735"/>
                  </a:lnTo>
                  <a:lnTo>
                    <a:pt x="3362" y="782"/>
                  </a:lnTo>
                  <a:lnTo>
                    <a:pt x="3362" y="810"/>
                  </a:lnTo>
                  <a:lnTo>
                    <a:pt x="3363" y="824"/>
                  </a:lnTo>
                  <a:lnTo>
                    <a:pt x="3364" y="822"/>
                  </a:lnTo>
                  <a:lnTo>
                    <a:pt x="3365" y="808"/>
                  </a:lnTo>
                  <a:lnTo>
                    <a:pt x="3366" y="761"/>
                  </a:lnTo>
                  <a:lnTo>
                    <a:pt x="3366" y="704"/>
                  </a:lnTo>
                  <a:lnTo>
                    <a:pt x="3367" y="637"/>
                  </a:lnTo>
                  <a:lnTo>
                    <a:pt x="3368" y="575"/>
                  </a:lnTo>
                  <a:lnTo>
                    <a:pt x="3368" y="523"/>
                  </a:lnTo>
                  <a:lnTo>
                    <a:pt x="3369" y="492"/>
                  </a:lnTo>
                  <a:lnTo>
                    <a:pt x="3369" y="502"/>
                  </a:lnTo>
                  <a:lnTo>
                    <a:pt x="3370" y="535"/>
                  </a:lnTo>
                  <a:lnTo>
                    <a:pt x="3371" y="569"/>
                  </a:lnTo>
                  <a:lnTo>
                    <a:pt x="3372" y="585"/>
                  </a:lnTo>
                  <a:lnTo>
                    <a:pt x="3373" y="595"/>
                  </a:lnTo>
                  <a:lnTo>
                    <a:pt x="3373" y="586"/>
                  </a:lnTo>
                  <a:lnTo>
                    <a:pt x="3374" y="576"/>
                  </a:lnTo>
                  <a:lnTo>
                    <a:pt x="3375" y="590"/>
                  </a:lnTo>
                  <a:lnTo>
                    <a:pt x="3376" y="628"/>
                  </a:lnTo>
                  <a:lnTo>
                    <a:pt x="3377" y="666"/>
                  </a:lnTo>
                  <a:lnTo>
                    <a:pt x="3377" y="692"/>
                  </a:lnTo>
                  <a:lnTo>
                    <a:pt x="3378" y="746"/>
                  </a:lnTo>
                  <a:lnTo>
                    <a:pt x="3379" y="791"/>
                  </a:lnTo>
                  <a:lnTo>
                    <a:pt x="3380" y="828"/>
                  </a:lnTo>
                  <a:lnTo>
                    <a:pt x="3381" y="852"/>
                  </a:lnTo>
                  <a:lnTo>
                    <a:pt x="3381" y="858"/>
                  </a:lnTo>
                  <a:lnTo>
                    <a:pt x="3382" y="871"/>
                  </a:lnTo>
                  <a:lnTo>
                    <a:pt x="3383" y="871"/>
                  </a:lnTo>
                  <a:lnTo>
                    <a:pt x="3384" y="847"/>
                  </a:lnTo>
                  <a:lnTo>
                    <a:pt x="3385" y="794"/>
                  </a:lnTo>
                  <a:lnTo>
                    <a:pt x="3386" y="721"/>
                  </a:lnTo>
                  <a:lnTo>
                    <a:pt x="3386" y="664"/>
                  </a:lnTo>
                  <a:lnTo>
                    <a:pt x="3387" y="621"/>
                  </a:lnTo>
                  <a:lnTo>
                    <a:pt x="3388" y="576"/>
                  </a:lnTo>
                  <a:lnTo>
                    <a:pt x="3389" y="590"/>
                  </a:lnTo>
                  <a:lnTo>
                    <a:pt x="3390" y="620"/>
                  </a:lnTo>
                  <a:lnTo>
                    <a:pt x="3390" y="669"/>
                  </a:lnTo>
                  <a:lnTo>
                    <a:pt x="3391" y="684"/>
                  </a:lnTo>
                  <a:lnTo>
                    <a:pt x="3392" y="674"/>
                  </a:lnTo>
                  <a:lnTo>
                    <a:pt x="3392" y="640"/>
                  </a:lnTo>
                  <a:lnTo>
                    <a:pt x="3393" y="612"/>
                  </a:lnTo>
                  <a:lnTo>
                    <a:pt x="3393" y="589"/>
                  </a:lnTo>
                  <a:lnTo>
                    <a:pt x="3394" y="613"/>
                  </a:lnTo>
                  <a:lnTo>
                    <a:pt x="3395" y="628"/>
                  </a:lnTo>
                  <a:lnTo>
                    <a:pt x="3396" y="632"/>
                  </a:lnTo>
                  <a:lnTo>
                    <a:pt x="3397" y="688"/>
                  </a:lnTo>
                  <a:lnTo>
                    <a:pt x="3397" y="748"/>
                  </a:lnTo>
                  <a:lnTo>
                    <a:pt x="3398" y="773"/>
                  </a:lnTo>
                  <a:lnTo>
                    <a:pt x="3399" y="793"/>
                  </a:lnTo>
                  <a:lnTo>
                    <a:pt x="3400" y="787"/>
                  </a:lnTo>
                  <a:lnTo>
                    <a:pt x="3401" y="758"/>
                  </a:lnTo>
                  <a:lnTo>
                    <a:pt x="3401" y="685"/>
                  </a:lnTo>
                  <a:lnTo>
                    <a:pt x="3402" y="514"/>
                  </a:lnTo>
                  <a:lnTo>
                    <a:pt x="3403" y="397"/>
                  </a:lnTo>
                  <a:lnTo>
                    <a:pt x="3404" y="309"/>
                  </a:lnTo>
                  <a:lnTo>
                    <a:pt x="3405" y="269"/>
                  </a:lnTo>
                  <a:lnTo>
                    <a:pt x="3405" y="244"/>
                  </a:lnTo>
                  <a:lnTo>
                    <a:pt x="3406" y="237"/>
                  </a:lnTo>
                  <a:lnTo>
                    <a:pt x="3407" y="232"/>
                  </a:lnTo>
                  <a:lnTo>
                    <a:pt x="3408" y="258"/>
                  </a:lnTo>
                  <a:lnTo>
                    <a:pt x="3409" y="301"/>
                  </a:lnTo>
                  <a:lnTo>
                    <a:pt x="3410" y="312"/>
                  </a:lnTo>
                  <a:lnTo>
                    <a:pt x="3410" y="324"/>
                  </a:lnTo>
                  <a:lnTo>
                    <a:pt x="3411" y="320"/>
                  </a:lnTo>
                  <a:lnTo>
                    <a:pt x="3412" y="330"/>
                  </a:lnTo>
                  <a:lnTo>
                    <a:pt x="3413" y="355"/>
                  </a:lnTo>
                  <a:lnTo>
                    <a:pt x="3414" y="415"/>
                  </a:lnTo>
                  <a:lnTo>
                    <a:pt x="3414" y="471"/>
                  </a:lnTo>
                  <a:lnTo>
                    <a:pt x="3415" y="536"/>
                  </a:lnTo>
                  <a:lnTo>
                    <a:pt x="3416" y="609"/>
                  </a:lnTo>
                  <a:lnTo>
                    <a:pt x="3417" y="653"/>
                  </a:lnTo>
                  <a:lnTo>
                    <a:pt x="3417" y="662"/>
                  </a:lnTo>
                  <a:lnTo>
                    <a:pt x="3417" y="684"/>
                  </a:lnTo>
                  <a:lnTo>
                    <a:pt x="3418" y="691"/>
                  </a:lnTo>
                  <a:lnTo>
                    <a:pt x="3419" y="669"/>
                  </a:lnTo>
                  <a:lnTo>
                    <a:pt x="3420" y="609"/>
                  </a:lnTo>
                  <a:lnTo>
                    <a:pt x="3421" y="460"/>
                  </a:lnTo>
                  <a:lnTo>
                    <a:pt x="3421" y="348"/>
                  </a:lnTo>
                  <a:lnTo>
                    <a:pt x="3422" y="293"/>
                  </a:lnTo>
                  <a:lnTo>
                    <a:pt x="3423" y="268"/>
                  </a:lnTo>
                  <a:lnTo>
                    <a:pt x="3424" y="264"/>
                  </a:lnTo>
                  <a:lnTo>
                    <a:pt x="3425" y="247"/>
                  </a:lnTo>
                  <a:lnTo>
                    <a:pt x="3425" y="272"/>
                  </a:lnTo>
                  <a:lnTo>
                    <a:pt x="3426" y="286"/>
                  </a:lnTo>
                  <a:lnTo>
                    <a:pt x="3427" y="309"/>
                  </a:lnTo>
                  <a:lnTo>
                    <a:pt x="3428" y="327"/>
                  </a:lnTo>
                  <a:lnTo>
                    <a:pt x="3429" y="329"/>
                  </a:lnTo>
                  <a:lnTo>
                    <a:pt x="3429" y="320"/>
                  </a:lnTo>
                  <a:lnTo>
                    <a:pt x="3430" y="310"/>
                  </a:lnTo>
                  <a:lnTo>
                    <a:pt x="3431" y="335"/>
                  </a:lnTo>
                  <a:lnTo>
                    <a:pt x="3432" y="386"/>
                  </a:lnTo>
                  <a:lnTo>
                    <a:pt x="3433" y="450"/>
                  </a:lnTo>
                  <a:lnTo>
                    <a:pt x="3433" y="504"/>
                  </a:lnTo>
                  <a:lnTo>
                    <a:pt x="3434" y="595"/>
                  </a:lnTo>
                  <a:lnTo>
                    <a:pt x="3435" y="664"/>
                  </a:lnTo>
                  <a:lnTo>
                    <a:pt x="3436" y="712"/>
                  </a:lnTo>
                  <a:lnTo>
                    <a:pt x="3437" y="725"/>
                  </a:lnTo>
                  <a:lnTo>
                    <a:pt x="3438" y="708"/>
                  </a:lnTo>
                  <a:lnTo>
                    <a:pt x="3438" y="684"/>
                  </a:lnTo>
                  <a:lnTo>
                    <a:pt x="3439" y="621"/>
                  </a:lnTo>
                  <a:lnTo>
                    <a:pt x="3440" y="447"/>
                  </a:lnTo>
                  <a:lnTo>
                    <a:pt x="3441" y="342"/>
                  </a:lnTo>
                  <a:lnTo>
                    <a:pt x="3441" y="276"/>
                  </a:lnTo>
                  <a:lnTo>
                    <a:pt x="3441" y="252"/>
                  </a:lnTo>
                  <a:lnTo>
                    <a:pt x="3442" y="224"/>
                  </a:lnTo>
                  <a:lnTo>
                    <a:pt x="3443" y="197"/>
                  </a:lnTo>
                  <a:lnTo>
                    <a:pt x="3444" y="234"/>
                  </a:lnTo>
                  <a:lnTo>
                    <a:pt x="3445" y="268"/>
                  </a:lnTo>
                  <a:lnTo>
                    <a:pt x="3445" y="300"/>
                  </a:lnTo>
                  <a:lnTo>
                    <a:pt x="3446" y="328"/>
                  </a:lnTo>
                  <a:lnTo>
                    <a:pt x="3447" y="338"/>
                  </a:lnTo>
                  <a:lnTo>
                    <a:pt x="3448" y="332"/>
                  </a:lnTo>
                  <a:lnTo>
                    <a:pt x="3449" y="326"/>
                  </a:lnTo>
                  <a:lnTo>
                    <a:pt x="3449" y="333"/>
                  </a:lnTo>
                  <a:lnTo>
                    <a:pt x="3450" y="394"/>
                  </a:lnTo>
                  <a:lnTo>
                    <a:pt x="3451" y="444"/>
                  </a:lnTo>
                  <a:lnTo>
                    <a:pt x="3452" y="475"/>
                  </a:lnTo>
                  <a:lnTo>
                    <a:pt x="3453" y="565"/>
                  </a:lnTo>
                  <a:lnTo>
                    <a:pt x="3453" y="619"/>
                  </a:lnTo>
                  <a:lnTo>
                    <a:pt x="3454" y="675"/>
                  </a:lnTo>
                  <a:lnTo>
                    <a:pt x="3455" y="702"/>
                  </a:lnTo>
                  <a:lnTo>
                    <a:pt x="3456" y="697"/>
                  </a:lnTo>
                  <a:lnTo>
                    <a:pt x="3457" y="685"/>
                  </a:lnTo>
                  <a:lnTo>
                    <a:pt x="3457" y="633"/>
                  </a:lnTo>
                  <a:lnTo>
                    <a:pt x="3458" y="484"/>
                  </a:lnTo>
                  <a:lnTo>
                    <a:pt x="3459" y="372"/>
                  </a:lnTo>
                  <a:lnTo>
                    <a:pt x="3460" y="310"/>
                  </a:lnTo>
                  <a:lnTo>
                    <a:pt x="3461" y="309"/>
                  </a:lnTo>
                  <a:lnTo>
                    <a:pt x="3462" y="307"/>
                  </a:lnTo>
                  <a:lnTo>
                    <a:pt x="3462" y="296"/>
                  </a:lnTo>
                  <a:lnTo>
                    <a:pt x="3463" y="306"/>
                  </a:lnTo>
                  <a:lnTo>
                    <a:pt x="3464" y="316"/>
                  </a:lnTo>
                  <a:lnTo>
                    <a:pt x="3465" y="348"/>
                  </a:lnTo>
                  <a:lnTo>
                    <a:pt x="3465" y="368"/>
                  </a:lnTo>
                  <a:lnTo>
                    <a:pt x="3465" y="372"/>
                  </a:lnTo>
                  <a:lnTo>
                    <a:pt x="3466" y="378"/>
                  </a:lnTo>
                  <a:lnTo>
                    <a:pt x="3467" y="379"/>
                  </a:lnTo>
                  <a:lnTo>
                    <a:pt x="3468" y="389"/>
                  </a:lnTo>
                  <a:lnTo>
                    <a:pt x="3469" y="430"/>
                  </a:lnTo>
                  <a:lnTo>
                    <a:pt x="3469" y="484"/>
                  </a:lnTo>
                  <a:lnTo>
                    <a:pt x="3470" y="531"/>
                  </a:lnTo>
                  <a:lnTo>
                    <a:pt x="3471" y="611"/>
                  </a:lnTo>
                  <a:lnTo>
                    <a:pt x="3472" y="664"/>
                  </a:lnTo>
                  <a:lnTo>
                    <a:pt x="3473" y="715"/>
                  </a:lnTo>
                  <a:lnTo>
                    <a:pt x="3473" y="739"/>
                  </a:lnTo>
                  <a:lnTo>
                    <a:pt x="3474" y="737"/>
                  </a:lnTo>
                  <a:lnTo>
                    <a:pt x="3475" y="728"/>
                  </a:lnTo>
                  <a:lnTo>
                    <a:pt x="3476" y="675"/>
                  </a:lnTo>
                  <a:lnTo>
                    <a:pt x="3477" y="525"/>
                  </a:lnTo>
                  <a:lnTo>
                    <a:pt x="3477" y="412"/>
                  </a:lnTo>
                  <a:lnTo>
                    <a:pt x="3478" y="335"/>
                  </a:lnTo>
                  <a:lnTo>
                    <a:pt x="3479" y="321"/>
                  </a:lnTo>
                  <a:lnTo>
                    <a:pt x="3480" y="310"/>
                  </a:lnTo>
                  <a:lnTo>
                    <a:pt x="3481" y="296"/>
                  </a:lnTo>
                  <a:lnTo>
                    <a:pt x="3481" y="309"/>
                  </a:lnTo>
                  <a:lnTo>
                    <a:pt x="3482" y="344"/>
                  </a:lnTo>
                  <a:lnTo>
                    <a:pt x="3483" y="375"/>
                  </a:lnTo>
                  <a:lnTo>
                    <a:pt x="3484" y="394"/>
                  </a:lnTo>
                  <a:lnTo>
                    <a:pt x="3485" y="404"/>
                  </a:lnTo>
                  <a:lnTo>
                    <a:pt x="3485" y="410"/>
                  </a:lnTo>
                  <a:lnTo>
                    <a:pt x="3486" y="418"/>
                  </a:lnTo>
                  <a:lnTo>
                    <a:pt x="3487" y="435"/>
                  </a:lnTo>
                  <a:lnTo>
                    <a:pt x="3488" y="484"/>
                  </a:lnTo>
                  <a:lnTo>
                    <a:pt x="3489" y="533"/>
                  </a:lnTo>
                  <a:lnTo>
                    <a:pt x="3489" y="572"/>
                  </a:lnTo>
                  <a:lnTo>
                    <a:pt x="3489" y="648"/>
                  </a:lnTo>
                  <a:lnTo>
                    <a:pt x="3490" y="716"/>
                  </a:lnTo>
                  <a:lnTo>
                    <a:pt x="3491" y="760"/>
                  </a:lnTo>
                  <a:lnTo>
                    <a:pt x="3492" y="792"/>
                  </a:lnTo>
                  <a:lnTo>
                    <a:pt x="3493" y="808"/>
                  </a:lnTo>
                  <a:lnTo>
                    <a:pt x="3493" y="812"/>
                  </a:lnTo>
                  <a:lnTo>
                    <a:pt x="3494" y="813"/>
                  </a:lnTo>
                  <a:lnTo>
                    <a:pt x="3495" y="755"/>
                  </a:lnTo>
                  <a:lnTo>
                    <a:pt x="3496" y="686"/>
                  </a:lnTo>
                  <a:lnTo>
                    <a:pt x="3497" y="618"/>
                  </a:lnTo>
                  <a:lnTo>
                    <a:pt x="3497" y="552"/>
                  </a:lnTo>
                  <a:lnTo>
                    <a:pt x="3498" y="534"/>
                  </a:lnTo>
                  <a:lnTo>
                    <a:pt x="3499" y="524"/>
                  </a:lnTo>
                  <a:lnTo>
                    <a:pt x="3500" y="537"/>
                  </a:lnTo>
                  <a:lnTo>
                    <a:pt x="3501" y="568"/>
                  </a:lnTo>
                  <a:lnTo>
                    <a:pt x="3501" y="591"/>
                  </a:lnTo>
                  <a:lnTo>
                    <a:pt x="3502" y="600"/>
                  </a:lnTo>
                  <a:lnTo>
                    <a:pt x="3503" y="602"/>
                  </a:lnTo>
                  <a:lnTo>
                    <a:pt x="3504" y="590"/>
                  </a:lnTo>
                  <a:lnTo>
                    <a:pt x="3505" y="582"/>
                  </a:lnTo>
                  <a:lnTo>
                    <a:pt x="3505" y="599"/>
                  </a:lnTo>
                  <a:lnTo>
                    <a:pt x="3506" y="636"/>
                  </a:lnTo>
                  <a:lnTo>
                    <a:pt x="3507" y="659"/>
                  </a:lnTo>
                  <a:lnTo>
                    <a:pt x="3508" y="669"/>
                  </a:lnTo>
                  <a:lnTo>
                    <a:pt x="3509" y="717"/>
                  </a:lnTo>
                  <a:lnTo>
                    <a:pt x="3509" y="774"/>
                  </a:lnTo>
                  <a:lnTo>
                    <a:pt x="3510" y="820"/>
                  </a:lnTo>
                  <a:lnTo>
                    <a:pt x="3511" y="851"/>
                  </a:lnTo>
                  <a:lnTo>
                    <a:pt x="3512" y="874"/>
                  </a:lnTo>
                  <a:lnTo>
                    <a:pt x="3513" y="881"/>
                  </a:lnTo>
                  <a:lnTo>
                    <a:pt x="3513" y="889"/>
                  </a:lnTo>
                  <a:lnTo>
                    <a:pt x="3513" y="861"/>
                  </a:lnTo>
                  <a:lnTo>
                    <a:pt x="3514" y="800"/>
                  </a:lnTo>
                  <a:lnTo>
                    <a:pt x="3515" y="728"/>
                  </a:lnTo>
                  <a:lnTo>
                    <a:pt x="3516" y="672"/>
                  </a:lnTo>
                  <a:lnTo>
                    <a:pt x="3517" y="630"/>
                  </a:lnTo>
                  <a:lnTo>
                    <a:pt x="3517" y="601"/>
                  </a:lnTo>
                  <a:lnTo>
                    <a:pt x="3518" y="607"/>
                  </a:lnTo>
                  <a:lnTo>
                    <a:pt x="3519" y="639"/>
                  </a:lnTo>
                  <a:lnTo>
                    <a:pt x="3520" y="654"/>
                  </a:lnTo>
                  <a:lnTo>
                    <a:pt x="3521" y="655"/>
                  </a:lnTo>
                  <a:lnTo>
                    <a:pt x="3521" y="648"/>
                  </a:lnTo>
                  <a:lnTo>
                    <a:pt x="3522" y="599"/>
                  </a:lnTo>
                  <a:lnTo>
                    <a:pt x="3523" y="590"/>
                  </a:lnTo>
                  <a:lnTo>
                    <a:pt x="3524" y="585"/>
                  </a:lnTo>
                  <a:lnTo>
                    <a:pt x="3525" y="587"/>
                  </a:lnTo>
                  <a:lnTo>
                    <a:pt x="3525" y="606"/>
                  </a:lnTo>
                  <a:lnTo>
                    <a:pt x="3526" y="607"/>
                  </a:lnTo>
                  <a:lnTo>
                    <a:pt x="3527" y="677"/>
                  </a:lnTo>
                  <a:lnTo>
                    <a:pt x="3528" y="728"/>
                  </a:lnTo>
                  <a:lnTo>
                    <a:pt x="3529" y="765"/>
                  </a:lnTo>
                  <a:lnTo>
                    <a:pt x="3529" y="786"/>
                  </a:lnTo>
                  <a:lnTo>
                    <a:pt x="3530" y="786"/>
                  </a:lnTo>
                  <a:lnTo>
                    <a:pt x="3531" y="767"/>
                  </a:lnTo>
                  <a:lnTo>
                    <a:pt x="3532" y="693"/>
                  </a:lnTo>
                  <a:lnTo>
                    <a:pt x="3533" y="522"/>
                  </a:lnTo>
                  <a:lnTo>
                    <a:pt x="3533" y="383"/>
                  </a:lnTo>
                  <a:lnTo>
                    <a:pt x="3534" y="292"/>
                  </a:lnTo>
                  <a:lnTo>
                    <a:pt x="3535" y="253"/>
                  </a:lnTo>
                  <a:lnTo>
                    <a:pt x="3536" y="238"/>
                  </a:lnTo>
                  <a:lnTo>
                    <a:pt x="3537" y="231"/>
                  </a:lnTo>
                  <a:lnTo>
                    <a:pt x="3537" y="261"/>
                  </a:lnTo>
                  <a:lnTo>
                    <a:pt x="3537" y="286"/>
                  </a:lnTo>
                  <a:lnTo>
                    <a:pt x="3538" y="296"/>
                  </a:lnTo>
                  <a:lnTo>
                    <a:pt x="3539" y="313"/>
                  </a:lnTo>
                  <a:lnTo>
                    <a:pt x="3540" y="334"/>
                  </a:lnTo>
                  <a:lnTo>
                    <a:pt x="3541" y="336"/>
                  </a:lnTo>
                  <a:lnTo>
                    <a:pt x="3541" y="333"/>
                  </a:lnTo>
                  <a:lnTo>
                    <a:pt x="3542" y="354"/>
                  </a:lnTo>
                  <a:lnTo>
                    <a:pt x="3543" y="407"/>
                  </a:lnTo>
                  <a:lnTo>
                    <a:pt x="3544" y="467"/>
                  </a:lnTo>
                  <a:lnTo>
                    <a:pt x="3545" y="515"/>
                  </a:lnTo>
                  <a:lnTo>
                    <a:pt x="3545" y="604"/>
                  </a:lnTo>
                  <a:lnTo>
                    <a:pt x="3546" y="672"/>
                  </a:lnTo>
                  <a:lnTo>
                    <a:pt x="3547" y="717"/>
                  </a:lnTo>
                  <a:lnTo>
                    <a:pt x="3548" y="752"/>
                  </a:lnTo>
                  <a:lnTo>
                    <a:pt x="3549" y="745"/>
                  </a:lnTo>
                  <a:lnTo>
                    <a:pt x="3549" y="724"/>
                  </a:lnTo>
                  <a:lnTo>
                    <a:pt x="3550" y="667"/>
                  </a:lnTo>
                  <a:lnTo>
                    <a:pt x="3551" y="512"/>
                  </a:lnTo>
                  <a:lnTo>
                    <a:pt x="3552" y="394"/>
                  </a:lnTo>
                  <a:lnTo>
                    <a:pt x="3553" y="319"/>
                  </a:lnTo>
                  <a:lnTo>
                    <a:pt x="3553" y="301"/>
                  </a:lnTo>
                  <a:lnTo>
                    <a:pt x="3554" y="278"/>
                  </a:lnTo>
                  <a:lnTo>
                    <a:pt x="3555" y="246"/>
                  </a:lnTo>
                  <a:lnTo>
                    <a:pt x="3556" y="251"/>
                  </a:lnTo>
                  <a:lnTo>
                    <a:pt x="3557" y="267"/>
                  </a:lnTo>
                  <a:lnTo>
                    <a:pt x="3557" y="291"/>
                  </a:lnTo>
                  <a:lnTo>
                    <a:pt x="3558" y="311"/>
                  </a:lnTo>
                  <a:lnTo>
                    <a:pt x="3559" y="322"/>
                  </a:lnTo>
                  <a:lnTo>
                    <a:pt x="3560" y="322"/>
                  </a:lnTo>
                  <a:lnTo>
                    <a:pt x="3561" y="312"/>
                  </a:lnTo>
                  <a:lnTo>
                    <a:pt x="3561" y="323"/>
                  </a:lnTo>
                  <a:lnTo>
                    <a:pt x="3561" y="374"/>
                  </a:lnTo>
                  <a:lnTo>
                    <a:pt x="3562" y="409"/>
                  </a:lnTo>
                  <a:lnTo>
                    <a:pt x="3563" y="460"/>
                  </a:lnTo>
                  <a:lnTo>
                    <a:pt x="3564" y="551"/>
                  </a:lnTo>
                  <a:lnTo>
                    <a:pt x="3564" y="634"/>
                  </a:lnTo>
                  <a:lnTo>
                    <a:pt x="3565" y="671"/>
                  </a:lnTo>
                  <a:lnTo>
                    <a:pt x="3566" y="677"/>
                  </a:lnTo>
                  <a:lnTo>
                    <a:pt x="3567" y="661"/>
                  </a:lnTo>
                  <a:lnTo>
                    <a:pt x="3568" y="650"/>
                  </a:lnTo>
                  <a:lnTo>
                    <a:pt x="3569" y="612"/>
                  </a:lnTo>
                  <a:lnTo>
                    <a:pt x="3569" y="473"/>
                  </a:lnTo>
                  <a:lnTo>
                    <a:pt x="3570" y="370"/>
                  </a:lnTo>
                  <a:lnTo>
                    <a:pt x="3571" y="301"/>
                  </a:lnTo>
                  <a:lnTo>
                    <a:pt x="3572" y="268"/>
                  </a:lnTo>
                  <a:lnTo>
                    <a:pt x="3573" y="261"/>
                  </a:lnTo>
                  <a:lnTo>
                    <a:pt x="3573" y="264"/>
                  </a:lnTo>
                  <a:lnTo>
                    <a:pt x="3574" y="252"/>
                  </a:lnTo>
                  <a:lnTo>
                    <a:pt x="3575" y="266"/>
                  </a:lnTo>
                  <a:lnTo>
                    <a:pt x="3576" y="293"/>
                  </a:lnTo>
                  <a:lnTo>
                    <a:pt x="3577" y="302"/>
                  </a:lnTo>
                  <a:lnTo>
                    <a:pt x="3577" y="321"/>
                  </a:lnTo>
                  <a:lnTo>
                    <a:pt x="3578" y="335"/>
                  </a:lnTo>
                  <a:lnTo>
                    <a:pt x="3579" y="324"/>
                  </a:lnTo>
                  <a:lnTo>
                    <a:pt x="3580" y="347"/>
                  </a:lnTo>
                  <a:lnTo>
                    <a:pt x="3581" y="411"/>
                  </a:lnTo>
                  <a:lnTo>
                    <a:pt x="3581" y="462"/>
                  </a:lnTo>
                  <a:lnTo>
                    <a:pt x="3582" y="517"/>
                  </a:lnTo>
                  <a:lnTo>
                    <a:pt x="3583" y="621"/>
                  </a:lnTo>
                  <a:lnTo>
                    <a:pt x="3584" y="689"/>
                  </a:lnTo>
                  <a:lnTo>
                    <a:pt x="3585" y="720"/>
                  </a:lnTo>
                  <a:lnTo>
                    <a:pt x="3585" y="737"/>
                  </a:lnTo>
                  <a:lnTo>
                    <a:pt x="3585" y="733"/>
                  </a:lnTo>
                  <a:lnTo>
                    <a:pt x="3586" y="703"/>
                  </a:lnTo>
                  <a:lnTo>
                    <a:pt x="3587" y="663"/>
                  </a:lnTo>
                  <a:lnTo>
                    <a:pt x="3588" y="520"/>
                  </a:lnTo>
                  <a:lnTo>
                    <a:pt x="3588" y="415"/>
                  </a:lnTo>
                  <a:lnTo>
                    <a:pt x="3589" y="339"/>
                  </a:lnTo>
                  <a:lnTo>
                    <a:pt x="3590" y="311"/>
                  </a:lnTo>
                  <a:lnTo>
                    <a:pt x="3591" y="290"/>
                  </a:lnTo>
                  <a:lnTo>
                    <a:pt x="3592" y="254"/>
                  </a:lnTo>
                  <a:lnTo>
                    <a:pt x="3593" y="266"/>
                  </a:lnTo>
                  <a:lnTo>
                    <a:pt x="3593" y="270"/>
                  </a:lnTo>
                  <a:lnTo>
                    <a:pt x="3594" y="286"/>
                  </a:lnTo>
                  <a:lnTo>
                    <a:pt x="3595" y="307"/>
                  </a:lnTo>
                  <a:lnTo>
                    <a:pt x="3596" y="334"/>
                  </a:lnTo>
                  <a:lnTo>
                    <a:pt x="3597" y="332"/>
                  </a:lnTo>
                  <a:lnTo>
                    <a:pt x="3597" y="330"/>
                  </a:lnTo>
                  <a:lnTo>
                    <a:pt x="3598" y="359"/>
                  </a:lnTo>
                  <a:lnTo>
                    <a:pt x="3599" y="425"/>
                  </a:lnTo>
                  <a:lnTo>
                    <a:pt x="3600" y="471"/>
                  </a:lnTo>
                  <a:lnTo>
                    <a:pt x="3601" y="514"/>
                  </a:lnTo>
                  <a:lnTo>
                    <a:pt x="3601" y="596"/>
                  </a:lnTo>
                  <a:lnTo>
                    <a:pt x="3602" y="654"/>
                  </a:lnTo>
                  <a:lnTo>
                    <a:pt x="3603" y="693"/>
                  </a:lnTo>
                  <a:lnTo>
                    <a:pt x="3604" y="710"/>
                  </a:lnTo>
                  <a:lnTo>
                    <a:pt x="3605" y="718"/>
                  </a:lnTo>
                  <a:lnTo>
                    <a:pt x="3605" y="707"/>
                  </a:lnTo>
                  <a:lnTo>
                    <a:pt x="3606" y="654"/>
                  </a:lnTo>
                  <a:lnTo>
                    <a:pt x="3607" y="512"/>
                  </a:lnTo>
                  <a:lnTo>
                    <a:pt x="3608" y="402"/>
                  </a:lnTo>
                  <a:lnTo>
                    <a:pt x="3609" y="343"/>
                  </a:lnTo>
                  <a:lnTo>
                    <a:pt x="3609" y="329"/>
                  </a:lnTo>
                  <a:lnTo>
                    <a:pt x="3609" y="308"/>
                  </a:lnTo>
                  <a:lnTo>
                    <a:pt x="3610" y="282"/>
                  </a:lnTo>
                  <a:lnTo>
                    <a:pt x="3611" y="292"/>
                  </a:lnTo>
                  <a:lnTo>
                    <a:pt x="3612" y="331"/>
                  </a:lnTo>
                  <a:lnTo>
                    <a:pt x="3612" y="378"/>
                  </a:lnTo>
                  <a:lnTo>
                    <a:pt x="3613" y="405"/>
                  </a:lnTo>
                  <a:lnTo>
                    <a:pt x="3614" y="431"/>
                  </a:lnTo>
                  <a:lnTo>
                    <a:pt x="3615" y="422"/>
                  </a:lnTo>
                  <a:lnTo>
                    <a:pt x="3616" y="416"/>
                  </a:lnTo>
                  <a:lnTo>
                    <a:pt x="3616" y="443"/>
                  </a:lnTo>
                  <a:lnTo>
                    <a:pt x="3617" y="493"/>
                  </a:lnTo>
                  <a:lnTo>
                    <a:pt x="3618" y="539"/>
                  </a:lnTo>
                  <a:lnTo>
                    <a:pt x="3619" y="586"/>
                  </a:lnTo>
                  <a:lnTo>
                    <a:pt x="3620" y="651"/>
                  </a:lnTo>
                  <a:lnTo>
                    <a:pt x="3621" y="695"/>
                  </a:lnTo>
                  <a:lnTo>
                    <a:pt x="3621" y="733"/>
                  </a:lnTo>
                  <a:lnTo>
                    <a:pt x="3622" y="759"/>
                  </a:lnTo>
                  <a:lnTo>
                    <a:pt x="3623" y="764"/>
                  </a:lnTo>
                  <a:lnTo>
                    <a:pt x="3624" y="768"/>
                  </a:lnTo>
                  <a:lnTo>
                    <a:pt x="3625" y="769"/>
                  </a:lnTo>
                  <a:lnTo>
                    <a:pt x="3625" y="724"/>
                  </a:lnTo>
                  <a:lnTo>
                    <a:pt x="3626" y="663"/>
                  </a:lnTo>
                  <a:lnTo>
                    <a:pt x="3627" y="589"/>
                  </a:lnTo>
                  <a:lnTo>
                    <a:pt x="3628" y="534"/>
                  </a:lnTo>
                  <a:lnTo>
                    <a:pt x="3629" y="496"/>
                  </a:lnTo>
                  <a:lnTo>
                    <a:pt x="3629" y="438"/>
                  </a:lnTo>
                  <a:lnTo>
                    <a:pt x="3630" y="442"/>
                  </a:lnTo>
                  <a:lnTo>
                    <a:pt x="3631" y="479"/>
                  </a:lnTo>
                  <a:lnTo>
                    <a:pt x="3632" y="542"/>
                  </a:lnTo>
                  <a:lnTo>
                    <a:pt x="3633" y="569"/>
                  </a:lnTo>
                  <a:lnTo>
                    <a:pt x="3633" y="578"/>
                  </a:lnTo>
                  <a:lnTo>
                    <a:pt x="3633" y="585"/>
                  </a:lnTo>
                  <a:lnTo>
                    <a:pt x="3634" y="564"/>
                  </a:lnTo>
                  <a:lnTo>
                    <a:pt x="3635" y="569"/>
                  </a:lnTo>
                  <a:lnTo>
                    <a:pt x="3636" y="605"/>
                  </a:lnTo>
                  <a:lnTo>
                    <a:pt x="3636" y="641"/>
                  </a:lnTo>
                  <a:lnTo>
                    <a:pt x="3637" y="637"/>
                  </a:lnTo>
                  <a:lnTo>
                    <a:pt x="3638" y="709"/>
                  </a:lnTo>
                  <a:lnTo>
                    <a:pt x="3639" y="768"/>
                  </a:lnTo>
                  <a:lnTo>
                    <a:pt x="3640" y="802"/>
                  </a:lnTo>
                  <a:lnTo>
                    <a:pt x="3640" y="819"/>
                  </a:lnTo>
                  <a:lnTo>
                    <a:pt x="3641" y="829"/>
                  </a:lnTo>
                  <a:lnTo>
                    <a:pt x="3642" y="840"/>
                  </a:lnTo>
                  <a:lnTo>
                    <a:pt x="3643" y="850"/>
                  </a:lnTo>
                  <a:lnTo>
                    <a:pt x="3644" y="844"/>
                  </a:lnTo>
                  <a:lnTo>
                    <a:pt x="3645" y="799"/>
                  </a:lnTo>
                  <a:lnTo>
                    <a:pt x="3645" y="724"/>
                  </a:lnTo>
                  <a:lnTo>
                    <a:pt x="3646" y="673"/>
                  </a:lnTo>
                  <a:lnTo>
                    <a:pt x="3647" y="638"/>
                  </a:lnTo>
                  <a:lnTo>
                    <a:pt x="3648" y="604"/>
                  </a:lnTo>
                  <a:lnTo>
                    <a:pt x="3649" y="605"/>
                  </a:lnTo>
                  <a:lnTo>
                    <a:pt x="3649" y="637"/>
                  </a:lnTo>
                  <a:lnTo>
                    <a:pt x="3650" y="664"/>
                  </a:lnTo>
                  <a:lnTo>
                    <a:pt x="3651" y="682"/>
                  </a:lnTo>
                  <a:lnTo>
                    <a:pt x="3652" y="687"/>
                  </a:lnTo>
                  <a:lnTo>
                    <a:pt x="3653" y="665"/>
                  </a:lnTo>
                  <a:lnTo>
                    <a:pt x="3653" y="628"/>
                  </a:lnTo>
                  <a:lnTo>
                    <a:pt x="3654" y="626"/>
                  </a:lnTo>
                  <a:lnTo>
                    <a:pt x="3655" y="638"/>
                  </a:lnTo>
                  <a:lnTo>
                    <a:pt x="3656" y="657"/>
                  </a:lnTo>
                  <a:lnTo>
                    <a:pt x="3657" y="672"/>
                  </a:lnTo>
                  <a:lnTo>
                    <a:pt x="3657" y="735"/>
                  </a:lnTo>
                  <a:lnTo>
                    <a:pt x="3657" y="787"/>
                  </a:lnTo>
                  <a:lnTo>
                    <a:pt x="3658" y="821"/>
                  </a:lnTo>
                  <a:lnTo>
                    <a:pt x="3659" y="839"/>
                  </a:lnTo>
                  <a:lnTo>
                    <a:pt x="3660" y="836"/>
                  </a:lnTo>
                  <a:lnTo>
                    <a:pt x="3660" y="806"/>
                  </a:lnTo>
                  <a:lnTo>
                    <a:pt x="3661" y="721"/>
                  </a:lnTo>
                  <a:lnTo>
                    <a:pt x="3662" y="547"/>
                  </a:lnTo>
                  <a:lnTo>
                    <a:pt x="3663" y="425"/>
                  </a:lnTo>
                  <a:lnTo>
                    <a:pt x="3664" y="347"/>
                  </a:lnTo>
                  <a:lnTo>
                    <a:pt x="3664" y="329"/>
                  </a:lnTo>
                  <a:lnTo>
                    <a:pt x="3665" y="306"/>
                  </a:lnTo>
                  <a:lnTo>
                    <a:pt x="3666" y="277"/>
                  </a:lnTo>
                  <a:lnTo>
                    <a:pt x="3667" y="281"/>
                  </a:lnTo>
                  <a:lnTo>
                    <a:pt x="3668" y="301"/>
                  </a:lnTo>
                  <a:lnTo>
                    <a:pt x="3668" y="325"/>
                  </a:lnTo>
                  <a:lnTo>
                    <a:pt x="3669" y="340"/>
                  </a:lnTo>
                  <a:lnTo>
                    <a:pt x="3670" y="351"/>
                  </a:lnTo>
                  <a:lnTo>
                    <a:pt x="3671" y="332"/>
                  </a:lnTo>
                  <a:lnTo>
                    <a:pt x="3672" y="325"/>
                  </a:lnTo>
                  <a:lnTo>
                    <a:pt x="3673" y="341"/>
                  </a:lnTo>
                  <a:lnTo>
                    <a:pt x="3673" y="379"/>
                  </a:lnTo>
                  <a:lnTo>
                    <a:pt x="3674" y="435"/>
                  </a:lnTo>
                  <a:lnTo>
                    <a:pt x="3675" y="491"/>
                  </a:lnTo>
                  <a:lnTo>
                    <a:pt x="3676" y="581"/>
                  </a:lnTo>
                  <a:lnTo>
                    <a:pt x="3677" y="643"/>
                  </a:lnTo>
                  <a:lnTo>
                    <a:pt x="3677" y="686"/>
                  </a:lnTo>
                  <a:lnTo>
                    <a:pt x="3678" y="711"/>
                  </a:lnTo>
                  <a:lnTo>
                    <a:pt x="3679" y="713"/>
                  </a:lnTo>
                  <a:lnTo>
                    <a:pt x="3680" y="699"/>
                  </a:lnTo>
                  <a:lnTo>
                    <a:pt x="3681" y="644"/>
                  </a:lnTo>
                  <a:lnTo>
                    <a:pt x="3681" y="504"/>
                  </a:lnTo>
                  <a:lnTo>
                    <a:pt x="3681" y="403"/>
                  </a:lnTo>
                  <a:lnTo>
                    <a:pt x="3682" y="335"/>
                  </a:lnTo>
                  <a:lnTo>
                    <a:pt x="3683" y="314"/>
                  </a:lnTo>
                  <a:lnTo>
                    <a:pt x="3684" y="300"/>
                  </a:lnTo>
                  <a:lnTo>
                    <a:pt x="3684" y="275"/>
                  </a:lnTo>
                  <a:lnTo>
                    <a:pt x="3685" y="260"/>
                  </a:lnTo>
                  <a:lnTo>
                    <a:pt x="3686" y="276"/>
                  </a:lnTo>
                  <a:lnTo>
                    <a:pt x="3687" y="315"/>
                  </a:lnTo>
                  <a:lnTo>
                    <a:pt x="3688" y="342"/>
                  </a:lnTo>
                  <a:lnTo>
                    <a:pt x="3688" y="363"/>
                  </a:lnTo>
                  <a:lnTo>
                    <a:pt x="3689" y="366"/>
                  </a:lnTo>
                  <a:lnTo>
                    <a:pt x="3690" y="373"/>
                  </a:lnTo>
                  <a:lnTo>
                    <a:pt x="3691" y="390"/>
                  </a:lnTo>
                  <a:lnTo>
                    <a:pt x="3692" y="436"/>
                  </a:lnTo>
                  <a:lnTo>
                    <a:pt x="3692" y="480"/>
                  </a:lnTo>
                  <a:lnTo>
                    <a:pt x="3693" y="532"/>
                  </a:lnTo>
                  <a:lnTo>
                    <a:pt x="3694" y="618"/>
                  </a:lnTo>
                  <a:lnTo>
                    <a:pt x="3695" y="678"/>
                  </a:lnTo>
                  <a:lnTo>
                    <a:pt x="3696" y="720"/>
                  </a:lnTo>
                  <a:lnTo>
                    <a:pt x="3696" y="746"/>
                  </a:lnTo>
                  <a:lnTo>
                    <a:pt x="3697" y="746"/>
                  </a:lnTo>
                  <a:lnTo>
                    <a:pt x="3698" y="724"/>
                  </a:lnTo>
                  <a:lnTo>
                    <a:pt x="3699" y="668"/>
                  </a:lnTo>
                  <a:lnTo>
                    <a:pt x="3700" y="535"/>
                  </a:lnTo>
                  <a:lnTo>
                    <a:pt x="3701" y="421"/>
                  </a:lnTo>
                  <a:lnTo>
                    <a:pt x="3701" y="344"/>
                  </a:lnTo>
                  <a:lnTo>
                    <a:pt x="3702" y="321"/>
                  </a:lnTo>
                  <a:lnTo>
                    <a:pt x="3703" y="287"/>
                  </a:lnTo>
                  <a:lnTo>
                    <a:pt x="3704" y="273"/>
                  </a:lnTo>
                  <a:lnTo>
                    <a:pt x="3705" y="281"/>
                  </a:lnTo>
                  <a:lnTo>
                    <a:pt x="3705" y="303"/>
                  </a:lnTo>
                  <a:lnTo>
                    <a:pt x="3706" y="339"/>
                  </a:lnTo>
                  <a:lnTo>
                    <a:pt x="3706" y="357"/>
                  </a:lnTo>
                  <a:lnTo>
                    <a:pt x="3707" y="377"/>
                  </a:lnTo>
                  <a:lnTo>
                    <a:pt x="3708" y="370"/>
                  </a:lnTo>
                  <a:lnTo>
                    <a:pt x="3708" y="373"/>
                  </a:lnTo>
                  <a:lnTo>
                    <a:pt x="3709" y="387"/>
                  </a:lnTo>
                  <a:lnTo>
                    <a:pt x="3710" y="440"/>
                  </a:lnTo>
                  <a:lnTo>
                    <a:pt x="3711" y="481"/>
                  </a:lnTo>
                  <a:lnTo>
                    <a:pt x="3712" y="540"/>
                  </a:lnTo>
                  <a:lnTo>
                    <a:pt x="3712" y="635"/>
                  </a:lnTo>
                  <a:lnTo>
                    <a:pt x="3713" y="694"/>
                  </a:lnTo>
                  <a:lnTo>
                    <a:pt x="3714" y="735"/>
                  </a:lnTo>
                  <a:lnTo>
                    <a:pt x="3715" y="751"/>
                  </a:lnTo>
                  <a:lnTo>
                    <a:pt x="3716" y="757"/>
                  </a:lnTo>
                  <a:lnTo>
                    <a:pt x="3716" y="722"/>
                  </a:lnTo>
                  <a:lnTo>
                    <a:pt x="3717" y="666"/>
                  </a:lnTo>
                  <a:lnTo>
                    <a:pt x="3718" y="525"/>
                  </a:lnTo>
                  <a:lnTo>
                    <a:pt x="3719" y="414"/>
                  </a:lnTo>
                  <a:lnTo>
                    <a:pt x="3720" y="335"/>
                  </a:lnTo>
                  <a:lnTo>
                    <a:pt x="3720" y="309"/>
                  </a:lnTo>
                  <a:lnTo>
                    <a:pt x="3721" y="306"/>
                  </a:lnTo>
                  <a:lnTo>
                    <a:pt x="3722" y="278"/>
                  </a:lnTo>
                  <a:lnTo>
                    <a:pt x="3723" y="272"/>
                  </a:lnTo>
                  <a:lnTo>
                    <a:pt x="3724" y="299"/>
                  </a:lnTo>
                  <a:lnTo>
                    <a:pt x="3725" y="330"/>
                  </a:lnTo>
                  <a:lnTo>
                    <a:pt x="3725" y="360"/>
                  </a:lnTo>
                  <a:lnTo>
                    <a:pt x="3726" y="375"/>
                  </a:lnTo>
                  <a:lnTo>
                    <a:pt x="3727" y="372"/>
                  </a:lnTo>
                  <a:lnTo>
                    <a:pt x="3728" y="371"/>
                  </a:lnTo>
                  <a:lnTo>
                    <a:pt x="3729" y="398"/>
                  </a:lnTo>
                  <a:lnTo>
                    <a:pt x="3729" y="444"/>
                  </a:lnTo>
                  <a:lnTo>
                    <a:pt x="3730" y="491"/>
                  </a:lnTo>
                  <a:lnTo>
                    <a:pt x="3730" y="546"/>
                  </a:lnTo>
                  <a:lnTo>
                    <a:pt x="3731" y="623"/>
                  </a:lnTo>
                  <a:lnTo>
                    <a:pt x="3732" y="681"/>
                  </a:lnTo>
                  <a:lnTo>
                    <a:pt x="3732" y="729"/>
                  </a:lnTo>
                  <a:lnTo>
                    <a:pt x="3733" y="753"/>
                  </a:lnTo>
                  <a:lnTo>
                    <a:pt x="3734" y="752"/>
                  </a:lnTo>
                  <a:lnTo>
                    <a:pt x="3735" y="732"/>
                  </a:lnTo>
                  <a:lnTo>
                    <a:pt x="3736" y="679"/>
                  </a:lnTo>
                  <a:lnTo>
                    <a:pt x="3736" y="540"/>
                  </a:lnTo>
                  <a:lnTo>
                    <a:pt x="3737" y="439"/>
                  </a:lnTo>
                  <a:lnTo>
                    <a:pt x="3738" y="368"/>
                  </a:lnTo>
                  <a:lnTo>
                    <a:pt x="3739" y="338"/>
                  </a:lnTo>
                  <a:lnTo>
                    <a:pt x="3740" y="325"/>
                  </a:lnTo>
                  <a:lnTo>
                    <a:pt x="3740" y="319"/>
                  </a:lnTo>
                  <a:lnTo>
                    <a:pt x="3741" y="331"/>
                  </a:lnTo>
                  <a:lnTo>
                    <a:pt x="3742" y="356"/>
                  </a:lnTo>
                  <a:lnTo>
                    <a:pt x="3743" y="407"/>
                  </a:lnTo>
                  <a:lnTo>
                    <a:pt x="3744" y="412"/>
                  </a:lnTo>
                  <a:lnTo>
                    <a:pt x="3744" y="417"/>
                  </a:lnTo>
                  <a:lnTo>
                    <a:pt x="3745" y="435"/>
                  </a:lnTo>
                  <a:lnTo>
                    <a:pt x="3746" y="446"/>
                  </a:lnTo>
                  <a:lnTo>
                    <a:pt x="3747" y="472"/>
                  </a:lnTo>
                  <a:lnTo>
                    <a:pt x="3748" y="527"/>
                  </a:lnTo>
                  <a:lnTo>
                    <a:pt x="3748" y="570"/>
                  </a:lnTo>
                  <a:lnTo>
                    <a:pt x="3749" y="622"/>
                  </a:lnTo>
                  <a:lnTo>
                    <a:pt x="3750" y="697"/>
                  </a:lnTo>
                  <a:lnTo>
                    <a:pt x="3751" y="760"/>
                  </a:lnTo>
                  <a:lnTo>
                    <a:pt x="3752" y="791"/>
                  </a:lnTo>
                  <a:lnTo>
                    <a:pt x="3753" y="816"/>
                  </a:lnTo>
                  <a:lnTo>
                    <a:pt x="3753" y="832"/>
                  </a:lnTo>
                  <a:lnTo>
                    <a:pt x="3754" y="832"/>
                  </a:lnTo>
                  <a:lnTo>
                    <a:pt x="3754" y="831"/>
                  </a:lnTo>
                  <a:lnTo>
                    <a:pt x="3755" y="794"/>
                  </a:lnTo>
                  <a:lnTo>
                    <a:pt x="3756" y="732"/>
                  </a:lnTo>
                  <a:lnTo>
                    <a:pt x="3756" y="655"/>
                  </a:lnTo>
                  <a:lnTo>
                    <a:pt x="3757" y="605"/>
                  </a:lnTo>
                  <a:lnTo>
                    <a:pt x="3758" y="562"/>
                  </a:lnTo>
                  <a:lnTo>
                    <a:pt x="3759" y="537"/>
                  </a:lnTo>
                  <a:lnTo>
                    <a:pt x="3760" y="568"/>
                  </a:lnTo>
                  <a:lnTo>
                    <a:pt x="3760" y="611"/>
                  </a:lnTo>
                  <a:lnTo>
                    <a:pt x="3761" y="637"/>
                  </a:lnTo>
                  <a:lnTo>
                    <a:pt x="3762" y="645"/>
                  </a:lnTo>
                  <a:lnTo>
                    <a:pt x="3763" y="648"/>
                  </a:lnTo>
                  <a:lnTo>
                    <a:pt x="3764" y="635"/>
                  </a:lnTo>
                  <a:lnTo>
                    <a:pt x="3764" y="623"/>
                  </a:lnTo>
                  <a:lnTo>
                    <a:pt x="3765" y="637"/>
                  </a:lnTo>
                  <a:lnTo>
                    <a:pt x="3766" y="669"/>
                  </a:lnTo>
                  <a:lnTo>
                    <a:pt x="3767" y="695"/>
                  </a:lnTo>
                  <a:lnTo>
                    <a:pt x="3768" y="730"/>
                  </a:lnTo>
                  <a:lnTo>
                    <a:pt x="3768" y="784"/>
                  </a:lnTo>
                  <a:lnTo>
                    <a:pt x="3769" y="839"/>
                  </a:lnTo>
                  <a:lnTo>
                    <a:pt x="3770" y="864"/>
                  </a:lnTo>
                  <a:lnTo>
                    <a:pt x="3771" y="874"/>
                  </a:lnTo>
                  <a:lnTo>
                    <a:pt x="3772" y="890"/>
                  </a:lnTo>
                  <a:lnTo>
                    <a:pt x="3772" y="881"/>
                  </a:lnTo>
                  <a:lnTo>
                    <a:pt x="3773" y="887"/>
                  </a:lnTo>
                  <a:lnTo>
                    <a:pt x="3774" y="871"/>
                  </a:lnTo>
                  <a:lnTo>
                    <a:pt x="3775" y="819"/>
                  </a:lnTo>
                  <a:lnTo>
                    <a:pt x="3776" y="758"/>
                  </a:lnTo>
                  <a:lnTo>
                    <a:pt x="3777" y="691"/>
                  </a:lnTo>
                  <a:lnTo>
                    <a:pt x="3777" y="651"/>
                  </a:lnTo>
                  <a:lnTo>
                    <a:pt x="3778" y="617"/>
                  </a:lnTo>
                  <a:lnTo>
                    <a:pt x="3778" y="612"/>
                  </a:lnTo>
                  <a:lnTo>
                    <a:pt x="3779" y="636"/>
                  </a:lnTo>
                  <a:lnTo>
                    <a:pt x="3780" y="654"/>
                  </a:lnTo>
                  <a:lnTo>
                    <a:pt x="3780" y="664"/>
                  </a:lnTo>
                  <a:lnTo>
                    <a:pt x="3781" y="658"/>
                  </a:lnTo>
                  <a:lnTo>
                    <a:pt x="3782" y="630"/>
                  </a:lnTo>
                  <a:lnTo>
                    <a:pt x="3783" y="602"/>
                  </a:lnTo>
                  <a:lnTo>
                    <a:pt x="3784" y="613"/>
                  </a:lnTo>
                  <a:lnTo>
                    <a:pt x="3784" y="634"/>
                  </a:lnTo>
                  <a:lnTo>
                    <a:pt x="3785" y="660"/>
                  </a:lnTo>
                  <a:lnTo>
                    <a:pt x="3786" y="678"/>
                  </a:lnTo>
                  <a:lnTo>
                    <a:pt x="3787" y="722"/>
                  </a:lnTo>
                  <a:lnTo>
                    <a:pt x="3788" y="767"/>
                  </a:lnTo>
                  <a:lnTo>
                    <a:pt x="3788" y="789"/>
                  </a:lnTo>
                  <a:lnTo>
                    <a:pt x="3789" y="808"/>
                  </a:lnTo>
                  <a:lnTo>
                    <a:pt x="3790" y="812"/>
                  </a:lnTo>
                  <a:lnTo>
                    <a:pt x="3791" y="794"/>
                  </a:lnTo>
                  <a:lnTo>
                    <a:pt x="3792" y="709"/>
                  </a:lnTo>
                  <a:lnTo>
                    <a:pt x="3792" y="548"/>
                  </a:lnTo>
                  <a:lnTo>
                    <a:pt x="3793" y="434"/>
                  </a:lnTo>
                  <a:lnTo>
                    <a:pt x="3794" y="345"/>
                  </a:lnTo>
                  <a:lnTo>
                    <a:pt x="3795" y="293"/>
                  </a:lnTo>
                  <a:lnTo>
                    <a:pt x="3796" y="263"/>
                  </a:lnTo>
                  <a:lnTo>
                    <a:pt x="3796" y="237"/>
                  </a:lnTo>
                  <a:lnTo>
                    <a:pt x="3797" y="258"/>
                  </a:lnTo>
                  <a:lnTo>
                    <a:pt x="3798" y="278"/>
                  </a:lnTo>
                  <a:lnTo>
                    <a:pt x="3799" y="306"/>
                  </a:lnTo>
                  <a:lnTo>
                    <a:pt x="3800" y="373"/>
                  </a:lnTo>
                  <a:lnTo>
                    <a:pt x="3800" y="393"/>
                  </a:lnTo>
                  <a:lnTo>
                    <a:pt x="3801" y="393"/>
                  </a:lnTo>
                  <a:lnTo>
                    <a:pt x="3802" y="394"/>
                  </a:lnTo>
                  <a:lnTo>
                    <a:pt x="3802" y="411"/>
                  </a:lnTo>
                  <a:lnTo>
                    <a:pt x="3803" y="457"/>
                  </a:lnTo>
                  <a:lnTo>
                    <a:pt x="3804" y="505"/>
                  </a:lnTo>
                  <a:lnTo>
                    <a:pt x="3804" y="562"/>
                  </a:lnTo>
                  <a:lnTo>
                    <a:pt x="3805" y="637"/>
                  </a:lnTo>
                  <a:lnTo>
                    <a:pt x="3806" y="697"/>
                  </a:lnTo>
                  <a:lnTo>
                    <a:pt x="3807" y="726"/>
                  </a:lnTo>
                  <a:lnTo>
                    <a:pt x="3808" y="737"/>
                  </a:lnTo>
                  <a:lnTo>
                    <a:pt x="3808" y="734"/>
                  </a:lnTo>
                  <a:lnTo>
                    <a:pt x="3809" y="726"/>
                  </a:lnTo>
                  <a:lnTo>
                    <a:pt x="3810" y="666"/>
                  </a:lnTo>
                  <a:lnTo>
                    <a:pt x="3811" y="540"/>
                  </a:lnTo>
                  <a:lnTo>
                    <a:pt x="3812" y="442"/>
                  </a:lnTo>
                  <a:lnTo>
                    <a:pt x="3812" y="375"/>
                  </a:lnTo>
                  <a:lnTo>
                    <a:pt x="3813" y="336"/>
                  </a:lnTo>
                  <a:lnTo>
                    <a:pt x="3814" y="305"/>
                  </a:lnTo>
                  <a:lnTo>
                    <a:pt x="3815" y="279"/>
                  </a:lnTo>
                  <a:lnTo>
                    <a:pt x="3816" y="300"/>
                  </a:lnTo>
                  <a:lnTo>
                    <a:pt x="3816" y="327"/>
                  </a:lnTo>
                  <a:lnTo>
                    <a:pt x="3817" y="333"/>
                  </a:lnTo>
                  <a:lnTo>
                    <a:pt x="3818" y="359"/>
                  </a:lnTo>
                  <a:lnTo>
                    <a:pt x="3819" y="387"/>
                  </a:lnTo>
                  <a:lnTo>
                    <a:pt x="3820" y="393"/>
                  </a:lnTo>
                  <a:lnTo>
                    <a:pt x="3820" y="404"/>
                  </a:lnTo>
                  <a:lnTo>
                    <a:pt x="3821" y="422"/>
                  </a:lnTo>
                  <a:lnTo>
                    <a:pt x="3822" y="474"/>
                  </a:lnTo>
                  <a:lnTo>
                    <a:pt x="3823" y="510"/>
                  </a:lnTo>
                  <a:lnTo>
                    <a:pt x="3824" y="571"/>
                  </a:lnTo>
                  <a:lnTo>
                    <a:pt x="3824" y="653"/>
                  </a:lnTo>
                  <a:lnTo>
                    <a:pt x="3825" y="707"/>
                  </a:lnTo>
                  <a:lnTo>
                    <a:pt x="3826" y="740"/>
                  </a:lnTo>
                  <a:lnTo>
                    <a:pt x="3826" y="757"/>
                  </a:lnTo>
                  <a:lnTo>
                    <a:pt x="3827" y="752"/>
                  </a:lnTo>
                  <a:lnTo>
                    <a:pt x="3828" y="737"/>
                  </a:lnTo>
                  <a:lnTo>
                    <a:pt x="3828" y="677"/>
                  </a:lnTo>
                  <a:lnTo>
                    <a:pt x="3829" y="540"/>
                  </a:lnTo>
                  <a:lnTo>
                    <a:pt x="3830" y="439"/>
                  </a:lnTo>
                  <a:lnTo>
                    <a:pt x="3831" y="369"/>
                  </a:lnTo>
                  <a:lnTo>
                    <a:pt x="3832" y="327"/>
                  </a:lnTo>
                  <a:lnTo>
                    <a:pt x="3832" y="296"/>
                  </a:lnTo>
                  <a:lnTo>
                    <a:pt x="3833" y="286"/>
                  </a:lnTo>
                  <a:lnTo>
                    <a:pt x="3834" y="289"/>
                  </a:lnTo>
                  <a:lnTo>
                    <a:pt x="3835" y="338"/>
                  </a:lnTo>
                  <a:lnTo>
                    <a:pt x="3836" y="374"/>
                  </a:lnTo>
                  <a:lnTo>
                    <a:pt x="3836" y="390"/>
                  </a:lnTo>
                  <a:lnTo>
                    <a:pt x="3837" y="400"/>
                  </a:lnTo>
                  <a:lnTo>
                    <a:pt x="3838" y="402"/>
                  </a:lnTo>
                  <a:lnTo>
                    <a:pt x="3839" y="416"/>
                  </a:lnTo>
                  <a:lnTo>
                    <a:pt x="3840" y="431"/>
                  </a:lnTo>
                  <a:lnTo>
                    <a:pt x="3840" y="479"/>
                  </a:lnTo>
                  <a:lnTo>
                    <a:pt x="3841" y="512"/>
                  </a:lnTo>
                  <a:lnTo>
                    <a:pt x="3842" y="584"/>
                  </a:lnTo>
                  <a:lnTo>
                    <a:pt x="3843" y="666"/>
                  </a:lnTo>
                  <a:lnTo>
                    <a:pt x="3844" y="710"/>
                  </a:lnTo>
                  <a:lnTo>
                    <a:pt x="3844" y="738"/>
                  </a:lnTo>
                  <a:lnTo>
                    <a:pt x="3845" y="759"/>
                  </a:lnTo>
                  <a:lnTo>
                    <a:pt x="3846" y="760"/>
                  </a:lnTo>
                  <a:lnTo>
                    <a:pt x="3847" y="736"/>
                  </a:lnTo>
                  <a:lnTo>
                    <a:pt x="3848" y="671"/>
                  </a:lnTo>
                  <a:lnTo>
                    <a:pt x="3848" y="531"/>
                  </a:lnTo>
                  <a:lnTo>
                    <a:pt x="3849" y="422"/>
                  </a:lnTo>
                  <a:lnTo>
                    <a:pt x="3850" y="355"/>
                  </a:lnTo>
                  <a:lnTo>
                    <a:pt x="3850" y="319"/>
                  </a:lnTo>
                  <a:lnTo>
                    <a:pt x="3851" y="284"/>
                  </a:lnTo>
                  <a:lnTo>
                    <a:pt x="3851" y="262"/>
                  </a:lnTo>
                  <a:lnTo>
                    <a:pt x="3852" y="283"/>
                  </a:lnTo>
                  <a:lnTo>
                    <a:pt x="3853" y="307"/>
                  </a:lnTo>
                  <a:lnTo>
                    <a:pt x="3854" y="331"/>
                  </a:lnTo>
                  <a:lnTo>
                    <a:pt x="3855" y="357"/>
                  </a:lnTo>
                  <a:lnTo>
                    <a:pt x="3856" y="383"/>
                  </a:lnTo>
                  <a:lnTo>
                    <a:pt x="3856" y="375"/>
                  </a:lnTo>
                  <a:lnTo>
                    <a:pt x="3857" y="391"/>
                  </a:lnTo>
                  <a:lnTo>
                    <a:pt x="3858" y="426"/>
                  </a:lnTo>
                  <a:lnTo>
                    <a:pt x="3859" y="484"/>
                  </a:lnTo>
                  <a:lnTo>
                    <a:pt x="3860" y="526"/>
                  </a:lnTo>
                  <a:lnTo>
                    <a:pt x="3860" y="583"/>
                  </a:lnTo>
                  <a:lnTo>
                    <a:pt x="3861" y="661"/>
                  </a:lnTo>
                  <a:lnTo>
                    <a:pt x="3862" y="715"/>
                  </a:lnTo>
                  <a:lnTo>
                    <a:pt x="3863" y="745"/>
                  </a:lnTo>
                  <a:lnTo>
                    <a:pt x="3864" y="763"/>
                  </a:lnTo>
                  <a:lnTo>
                    <a:pt x="3864" y="758"/>
                  </a:lnTo>
                  <a:lnTo>
                    <a:pt x="3865" y="740"/>
                  </a:lnTo>
                  <a:lnTo>
                    <a:pt x="3866" y="679"/>
                  </a:lnTo>
                  <a:lnTo>
                    <a:pt x="3867" y="548"/>
                  </a:lnTo>
                  <a:lnTo>
                    <a:pt x="3868" y="435"/>
                  </a:lnTo>
                  <a:lnTo>
                    <a:pt x="3868" y="349"/>
                  </a:lnTo>
                  <a:lnTo>
                    <a:pt x="3869" y="318"/>
                  </a:lnTo>
                  <a:lnTo>
                    <a:pt x="3870" y="294"/>
                  </a:lnTo>
                  <a:lnTo>
                    <a:pt x="3871" y="277"/>
                  </a:lnTo>
                  <a:lnTo>
                    <a:pt x="3872" y="305"/>
                  </a:lnTo>
                  <a:lnTo>
                    <a:pt x="3872" y="352"/>
                  </a:lnTo>
                  <a:lnTo>
                    <a:pt x="3873" y="375"/>
                  </a:lnTo>
                  <a:lnTo>
                    <a:pt x="3874" y="409"/>
                  </a:lnTo>
                  <a:lnTo>
                    <a:pt x="3874" y="438"/>
                  </a:lnTo>
                  <a:lnTo>
                    <a:pt x="3875" y="429"/>
                  </a:lnTo>
                  <a:lnTo>
                    <a:pt x="3875" y="436"/>
                  </a:lnTo>
                  <a:lnTo>
                    <a:pt x="3876" y="467"/>
                  </a:lnTo>
                  <a:lnTo>
                    <a:pt x="3877" y="518"/>
                  </a:lnTo>
                  <a:lnTo>
                    <a:pt x="3878" y="561"/>
                  </a:lnTo>
                  <a:lnTo>
                    <a:pt x="3879" y="610"/>
                  </a:lnTo>
                  <a:lnTo>
                    <a:pt x="3879" y="689"/>
                  </a:lnTo>
                  <a:lnTo>
                    <a:pt x="3880" y="752"/>
                  </a:lnTo>
                  <a:lnTo>
                    <a:pt x="3881" y="809"/>
                  </a:lnTo>
                  <a:lnTo>
                    <a:pt x="3882" y="836"/>
                  </a:lnTo>
                  <a:lnTo>
                    <a:pt x="3883" y="849"/>
                  </a:lnTo>
                  <a:lnTo>
                    <a:pt x="3884" y="846"/>
                  </a:lnTo>
                  <a:lnTo>
                    <a:pt x="3884" y="829"/>
                  </a:lnTo>
                  <a:lnTo>
                    <a:pt x="3885" y="794"/>
                  </a:lnTo>
                  <a:lnTo>
                    <a:pt x="3886" y="730"/>
                  </a:lnTo>
                  <a:lnTo>
                    <a:pt x="3887" y="652"/>
                  </a:lnTo>
                  <a:lnTo>
                    <a:pt x="3888" y="590"/>
                  </a:lnTo>
                  <a:lnTo>
                    <a:pt x="3888" y="559"/>
                  </a:lnTo>
                  <a:lnTo>
                    <a:pt x="3889" y="526"/>
                  </a:lnTo>
                  <a:lnTo>
                    <a:pt x="3890" y="535"/>
                  </a:lnTo>
                  <a:lnTo>
                    <a:pt x="3891" y="581"/>
                  </a:lnTo>
                  <a:lnTo>
                    <a:pt x="3892" y="613"/>
                  </a:lnTo>
                  <a:lnTo>
                    <a:pt x="3892" y="611"/>
                  </a:lnTo>
                  <a:lnTo>
                    <a:pt x="3893" y="612"/>
                  </a:lnTo>
                  <a:lnTo>
                    <a:pt x="3894" y="609"/>
                  </a:lnTo>
                  <a:lnTo>
                    <a:pt x="3895" y="605"/>
                  </a:lnTo>
                  <a:lnTo>
                    <a:pt x="3896" y="616"/>
                  </a:lnTo>
                  <a:lnTo>
                    <a:pt x="3896" y="662"/>
                  </a:lnTo>
                  <a:lnTo>
                    <a:pt x="3897" y="689"/>
                  </a:lnTo>
                  <a:lnTo>
                    <a:pt x="3898" y="717"/>
                  </a:lnTo>
                  <a:lnTo>
                    <a:pt x="3898" y="775"/>
                  </a:lnTo>
                  <a:lnTo>
                    <a:pt x="3899" y="834"/>
                  </a:lnTo>
                  <a:lnTo>
                    <a:pt x="3899" y="867"/>
                  </a:lnTo>
                  <a:lnTo>
                    <a:pt x="3900" y="891"/>
                  </a:lnTo>
                  <a:lnTo>
                    <a:pt x="3901" y="905"/>
                  </a:lnTo>
                  <a:lnTo>
                    <a:pt x="3902" y="906"/>
                  </a:lnTo>
                  <a:lnTo>
                    <a:pt x="3903" y="896"/>
                  </a:lnTo>
                  <a:lnTo>
                    <a:pt x="3903" y="883"/>
                  </a:lnTo>
                  <a:lnTo>
                    <a:pt x="3904" y="841"/>
                  </a:lnTo>
                  <a:lnTo>
                    <a:pt x="3905" y="775"/>
                  </a:lnTo>
                  <a:lnTo>
                    <a:pt x="3906" y="708"/>
                  </a:lnTo>
                  <a:lnTo>
                    <a:pt x="3907" y="666"/>
                  </a:lnTo>
                  <a:lnTo>
                    <a:pt x="3908" y="619"/>
                  </a:lnTo>
                  <a:lnTo>
                    <a:pt x="3908" y="630"/>
                  </a:lnTo>
                  <a:lnTo>
                    <a:pt x="3909" y="659"/>
                  </a:lnTo>
                  <a:lnTo>
                    <a:pt x="3910" y="694"/>
                  </a:lnTo>
                  <a:lnTo>
                    <a:pt x="3911" y="714"/>
                  </a:lnTo>
                  <a:lnTo>
                    <a:pt x="3912" y="726"/>
                  </a:lnTo>
                  <a:lnTo>
                    <a:pt x="3912" y="699"/>
                  </a:lnTo>
                  <a:lnTo>
                    <a:pt x="3913" y="657"/>
                  </a:lnTo>
                  <a:lnTo>
                    <a:pt x="3914" y="639"/>
                  </a:lnTo>
                  <a:lnTo>
                    <a:pt x="3915" y="665"/>
                  </a:lnTo>
                  <a:lnTo>
                    <a:pt x="3916" y="691"/>
                  </a:lnTo>
                  <a:lnTo>
                    <a:pt x="3916" y="703"/>
                  </a:lnTo>
                  <a:lnTo>
                    <a:pt x="3917" y="744"/>
                  </a:lnTo>
                  <a:lnTo>
                    <a:pt x="3918" y="773"/>
                  </a:lnTo>
                  <a:lnTo>
                    <a:pt x="3919" y="801"/>
                  </a:lnTo>
                  <a:lnTo>
                    <a:pt x="3920" y="811"/>
                  </a:lnTo>
                  <a:lnTo>
                    <a:pt x="3920" y="811"/>
                  </a:lnTo>
                  <a:lnTo>
                    <a:pt x="3921" y="786"/>
                  </a:lnTo>
                  <a:lnTo>
                    <a:pt x="3922" y="706"/>
                  </a:lnTo>
                  <a:lnTo>
                    <a:pt x="3922" y="575"/>
                  </a:lnTo>
                  <a:lnTo>
                    <a:pt x="3923" y="456"/>
                  </a:lnTo>
                  <a:lnTo>
                    <a:pt x="3923" y="376"/>
                  </a:lnTo>
                  <a:lnTo>
                    <a:pt x="3924" y="343"/>
                  </a:lnTo>
                  <a:lnTo>
                    <a:pt x="3925" y="318"/>
                  </a:lnTo>
                  <a:lnTo>
                    <a:pt x="3926" y="289"/>
                  </a:lnTo>
                  <a:lnTo>
                    <a:pt x="3927" y="284"/>
                  </a:lnTo>
                  <a:lnTo>
                    <a:pt x="3927" y="293"/>
                  </a:lnTo>
                  <a:lnTo>
                    <a:pt x="3928" y="324"/>
                  </a:lnTo>
                  <a:lnTo>
                    <a:pt x="3929" y="349"/>
                  </a:lnTo>
                  <a:lnTo>
                    <a:pt x="3930" y="371"/>
                  </a:lnTo>
                  <a:lnTo>
                    <a:pt x="3931" y="376"/>
                  </a:lnTo>
                  <a:lnTo>
                    <a:pt x="3931" y="390"/>
                  </a:lnTo>
                  <a:lnTo>
                    <a:pt x="3932" y="423"/>
                  </a:lnTo>
                  <a:lnTo>
                    <a:pt x="3933" y="476"/>
                  </a:lnTo>
                  <a:lnTo>
                    <a:pt x="3934" y="506"/>
                  </a:lnTo>
                  <a:lnTo>
                    <a:pt x="3935" y="571"/>
                  </a:lnTo>
                  <a:lnTo>
                    <a:pt x="3936" y="644"/>
                  </a:lnTo>
                  <a:lnTo>
                    <a:pt x="3936" y="709"/>
                  </a:lnTo>
                  <a:lnTo>
                    <a:pt x="3937" y="745"/>
                  </a:lnTo>
                  <a:lnTo>
                    <a:pt x="3938" y="771"/>
                  </a:lnTo>
                  <a:lnTo>
                    <a:pt x="3939" y="773"/>
                  </a:lnTo>
                  <a:lnTo>
                    <a:pt x="3940" y="749"/>
                  </a:lnTo>
                  <a:lnTo>
                    <a:pt x="3940" y="684"/>
                  </a:lnTo>
                  <a:lnTo>
                    <a:pt x="3941" y="540"/>
                  </a:lnTo>
                  <a:lnTo>
                    <a:pt x="3942" y="428"/>
                  </a:lnTo>
                  <a:lnTo>
                    <a:pt x="3943" y="360"/>
                  </a:lnTo>
                  <a:lnTo>
                    <a:pt x="3944" y="320"/>
                  </a:lnTo>
                  <a:lnTo>
                    <a:pt x="3944" y="296"/>
                  </a:lnTo>
                  <a:lnTo>
                    <a:pt x="3945" y="258"/>
                  </a:lnTo>
                  <a:lnTo>
                    <a:pt x="3946" y="283"/>
                  </a:lnTo>
                  <a:lnTo>
                    <a:pt x="3946" y="318"/>
                  </a:lnTo>
                  <a:lnTo>
                    <a:pt x="3947" y="357"/>
                  </a:lnTo>
                  <a:lnTo>
                    <a:pt x="3947" y="374"/>
                  </a:lnTo>
                  <a:lnTo>
                    <a:pt x="3948" y="388"/>
                  </a:lnTo>
                  <a:lnTo>
                    <a:pt x="3949" y="387"/>
                  </a:lnTo>
                  <a:lnTo>
                    <a:pt x="3950" y="388"/>
                  </a:lnTo>
                  <a:lnTo>
                    <a:pt x="3951" y="417"/>
                  </a:lnTo>
                  <a:lnTo>
                    <a:pt x="3951" y="466"/>
                  </a:lnTo>
                  <a:lnTo>
                    <a:pt x="3952" y="497"/>
                  </a:lnTo>
                  <a:lnTo>
                    <a:pt x="3953" y="562"/>
                  </a:lnTo>
                  <a:lnTo>
                    <a:pt x="3954" y="637"/>
                  </a:lnTo>
                  <a:lnTo>
                    <a:pt x="3955" y="690"/>
                  </a:lnTo>
                  <a:lnTo>
                    <a:pt x="3955" y="725"/>
                  </a:lnTo>
                  <a:lnTo>
                    <a:pt x="3956" y="735"/>
                  </a:lnTo>
                  <a:lnTo>
                    <a:pt x="3957" y="740"/>
                  </a:lnTo>
                  <a:lnTo>
                    <a:pt x="3958" y="721"/>
                  </a:lnTo>
                  <a:lnTo>
                    <a:pt x="3959" y="662"/>
                  </a:lnTo>
                  <a:lnTo>
                    <a:pt x="3960" y="527"/>
                  </a:lnTo>
                  <a:lnTo>
                    <a:pt x="3960" y="422"/>
                  </a:lnTo>
                  <a:lnTo>
                    <a:pt x="3961" y="357"/>
                  </a:lnTo>
                  <a:lnTo>
                    <a:pt x="3962" y="321"/>
                  </a:lnTo>
                  <a:lnTo>
                    <a:pt x="3963" y="281"/>
                  </a:lnTo>
                  <a:lnTo>
                    <a:pt x="3964" y="247"/>
                  </a:lnTo>
                  <a:lnTo>
                    <a:pt x="3964" y="261"/>
                  </a:lnTo>
                  <a:lnTo>
                    <a:pt x="3965" y="268"/>
                  </a:lnTo>
                  <a:lnTo>
                    <a:pt x="3966" y="296"/>
                  </a:lnTo>
                  <a:lnTo>
                    <a:pt x="3967" y="307"/>
                  </a:lnTo>
                  <a:lnTo>
                    <a:pt x="3968" y="343"/>
                  </a:lnTo>
                  <a:lnTo>
                    <a:pt x="3968" y="363"/>
                  </a:lnTo>
                  <a:lnTo>
                    <a:pt x="3969" y="377"/>
                  </a:lnTo>
                  <a:lnTo>
                    <a:pt x="3970" y="393"/>
                  </a:lnTo>
                  <a:lnTo>
                    <a:pt x="3971" y="433"/>
                  </a:lnTo>
                  <a:lnTo>
                    <a:pt x="3971" y="486"/>
                  </a:lnTo>
                  <a:lnTo>
                    <a:pt x="3971" y="535"/>
                  </a:lnTo>
                  <a:lnTo>
                    <a:pt x="3972" y="613"/>
                  </a:lnTo>
                  <a:lnTo>
                    <a:pt x="3973" y="669"/>
                  </a:lnTo>
                  <a:lnTo>
                    <a:pt x="3974" y="710"/>
                  </a:lnTo>
                  <a:lnTo>
                    <a:pt x="3975" y="724"/>
                  </a:lnTo>
                  <a:lnTo>
                    <a:pt x="3975" y="713"/>
                  </a:lnTo>
                  <a:lnTo>
                    <a:pt x="3976" y="700"/>
                  </a:lnTo>
                  <a:lnTo>
                    <a:pt x="3977" y="629"/>
                  </a:lnTo>
                  <a:lnTo>
                    <a:pt x="3978" y="498"/>
                  </a:lnTo>
                  <a:lnTo>
                    <a:pt x="3979" y="396"/>
                  </a:lnTo>
                  <a:lnTo>
                    <a:pt x="3979" y="330"/>
                  </a:lnTo>
                  <a:lnTo>
                    <a:pt x="3980" y="316"/>
                  </a:lnTo>
                  <a:lnTo>
                    <a:pt x="3981" y="279"/>
                  </a:lnTo>
                  <a:lnTo>
                    <a:pt x="3982" y="250"/>
                  </a:lnTo>
                  <a:lnTo>
                    <a:pt x="3983" y="264"/>
                  </a:lnTo>
                  <a:lnTo>
                    <a:pt x="3983" y="303"/>
                  </a:lnTo>
                  <a:lnTo>
                    <a:pt x="3984" y="342"/>
                  </a:lnTo>
                  <a:lnTo>
                    <a:pt x="3985" y="375"/>
                  </a:lnTo>
                  <a:lnTo>
                    <a:pt x="3986" y="378"/>
                  </a:lnTo>
                  <a:lnTo>
                    <a:pt x="3987" y="360"/>
                  </a:lnTo>
                  <a:lnTo>
                    <a:pt x="3988" y="369"/>
                  </a:lnTo>
                  <a:lnTo>
                    <a:pt x="3988" y="382"/>
                  </a:lnTo>
                  <a:lnTo>
                    <a:pt x="3989" y="445"/>
                  </a:lnTo>
                  <a:lnTo>
                    <a:pt x="3990" y="489"/>
                  </a:lnTo>
                  <a:lnTo>
                    <a:pt x="3991" y="559"/>
                  </a:lnTo>
                  <a:lnTo>
                    <a:pt x="3992" y="640"/>
                  </a:lnTo>
                  <a:lnTo>
                    <a:pt x="3992" y="690"/>
                  </a:lnTo>
                  <a:lnTo>
                    <a:pt x="3993" y="735"/>
                  </a:lnTo>
                  <a:lnTo>
                    <a:pt x="3994" y="766"/>
                  </a:lnTo>
                  <a:lnTo>
                    <a:pt x="3995" y="766"/>
                  </a:lnTo>
                  <a:lnTo>
                    <a:pt x="3995" y="751"/>
                  </a:lnTo>
                  <a:lnTo>
                    <a:pt x="3995" y="684"/>
                  </a:lnTo>
                  <a:lnTo>
                    <a:pt x="3996" y="561"/>
                  </a:lnTo>
                  <a:lnTo>
                    <a:pt x="3997" y="443"/>
                  </a:lnTo>
                  <a:lnTo>
                    <a:pt x="3998" y="370"/>
                  </a:lnTo>
                  <a:lnTo>
                    <a:pt x="3999" y="330"/>
                  </a:lnTo>
                  <a:lnTo>
                    <a:pt x="3999" y="311"/>
                  </a:lnTo>
                  <a:lnTo>
                    <a:pt x="4000" y="303"/>
                  </a:lnTo>
                  <a:lnTo>
                    <a:pt x="4001" y="323"/>
                  </a:lnTo>
                  <a:lnTo>
                    <a:pt x="4002" y="360"/>
                  </a:lnTo>
                  <a:lnTo>
                    <a:pt x="4003" y="396"/>
                  </a:lnTo>
                  <a:lnTo>
                    <a:pt x="4003" y="404"/>
                  </a:lnTo>
                  <a:lnTo>
                    <a:pt x="4004" y="435"/>
                  </a:lnTo>
                  <a:lnTo>
                    <a:pt x="4005" y="442"/>
                  </a:lnTo>
                  <a:lnTo>
                    <a:pt x="4006" y="442"/>
                  </a:lnTo>
                  <a:lnTo>
                    <a:pt x="4007" y="463"/>
                  </a:lnTo>
                  <a:lnTo>
                    <a:pt x="4007" y="520"/>
                  </a:lnTo>
                  <a:lnTo>
                    <a:pt x="4008" y="559"/>
                  </a:lnTo>
                  <a:lnTo>
                    <a:pt x="4009" y="623"/>
                  </a:lnTo>
                  <a:lnTo>
                    <a:pt x="4010" y="695"/>
                  </a:lnTo>
                  <a:lnTo>
                    <a:pt x="4011" y="753"/>
                  </a:lnTo>
                  <a:lnTo>
                    <a:pt x="4012" y="798"/>
                  </a:lnTo>
                  <a:lnTo>
                    <a:pt x="4012" y="831"/>
                  </a:lnTo>
                  <a:lnTo>
                    <a:pt x="4013" y="841"/>
                  </a:lnTo>
                  <a:lnTo>
                    <a:pt x="4014" y="842"/>
                  </a:lnTo>
                  <a:lnTo>
                    <a:pt x="4015" y="828"/>
                  </a:lnTo>
                  <a:lnTo>
                    <a:pt x="4016" y="797"/>
                  </a:lnTo>
                  <a:lnTo>
                    <a:pt x="4016" y="746"/>
                  </a:lnTo>
                  <a:lnTo>
                    <a:pt x="4017" y="673"/>
                  </a:lnTo>
                  <a:lnTo>
                    <a:pt x="4018" y="623"/>
                  </a:lnTo>
                  <a:lnTo>
                    <a:pt x="4019" y="593"/>
                  </a:lnTo>
                  <a:lnTo>
                    <a:pt x="4019" y="570"/>
                  </a:lnTo>
                  <a:lnTo>
                    <a:pt x="4019" y="573"/>
                  </a:lnTo>
                  <a:lnTo>
                    <a:pt x="4020" y="604"/>
                  </a:lnTo>
                  <a:lnTo>
                    <a:pt x="4021" y="635"/>
                  </a:lnTo>
                  <a:lnTo>
                    <a:pt x="4022" y="650"/>
                  </a:lnTo>
                  <a:lnTo>
                    <a:pt x="4023" y="648"/>
                  </a:lnTo>
                  <a:lnTo>
                    <a:pt x="4023" y="635"/>
                  </a:lnTo>
                  <a:lnTo>
                    <a:pt x="4024" y="623"/>
                  </a:lnTo>
                  <a:lnTo>
                    <a:pt x="4025" y="636"/>
                  </a:lnTo>
                  <a:lnTo>
                    <a:pt x="4026" y="669"/>
                  </a:lnTo>
                  <a:lnTo>
                    <a:pt x="4027" y="694"/>
                  </a:lnTo>
                  <a:lnTo>
                    <a:pt x="4027" y="735"/>
                  </a:lnTo>
                  <a:lnTo>
                    <a:pt x="4028" y="790"/>
                  </a:lnTo>
                  <a:lnTo>
                    <a:pt x="4029" y="846"/>
                  </a:lnTo>
                  <a:lnTo>
                    <a:pt x="4030" y="875"/>
                  </a:lnTo>
                  <a:lnTo>
                    <a:pt x="4031" y="895"/>
                  </a:lnTo>
                  <a:lnTo>
                    <a:pt x="4031" y="901"/>
                  </a:lnTo>
                  <a:lnTo>
                    <a:pt x="4032" y="906"/>
                  </a:lnTo>
                  <a:lnTo>
                    <a:pt x="4033" y="904"/>
                  </a:lnTo>
                  <a:lnTo>
                    <a:pt x="4034" y="901"/>
                  </a:lnTo>
                  <a:lnTo>
                    <a:pt x="4035" y="864"/>
                  </a:lnTo>
                  <a:lnTo>
                    <a:pt x="4035" y="797"/>
                  </a:lnTo>
                  <a:lnTo>
                    <a:pt x="4036" y="722"/>
                  </a:lnTo>
                  <a:lnTo>
                    <a:pt x="4037" y="660"/>
                  </a:lnTo>
                  <a:lnTo>
                    <a:pt x="4038" y="615"/>
                  </a:lnTo>
                  <a:lnTo>
                    <a:pt x="4039" y="603"/>
                  </a:lnTo>
                  <a:lnTo>
                    <a:pt x="4040" y="618"/>
                  </a:lnTo>
                  <a:lnTo>
                    <a:pt x="4040" y="646"/>
                  </a:lnTo>
                  <a:lnTo>
                    <a:pt x="4041" y="656"/>
                  </a:lnTo>
                  <a:lnTo>
                    <a:pt x="4042" y="655"/>
                  </a:lnTo>
                  <a:lnTo>
                    <a:pt x="4043" y="621"/>
                  </a:lnTo>
                  <a:lnTo>
                    <a:pt x="4043" y="601"/>
                  </a:lnTo>
                  <a:lnTo>
                    <a:pt x="4043" y="612"/>
                  </a:lnTo>
                  <a:lnTo>
                    <a:pt x="4044" y="636"/>
                  </a:lnTo>
                  <a:lnTo>
                    <a:pt x="4045" y="642"/>
                  </a:lnTo>
                  <a:lnTo>
                    <a:pt x="4046" y="665"/>
                  </a:lnTo>
                  <a:lnTo>
                    <a:pt x="4047" y="725"/>
                  </a:lnTo>
                  <a:lnTo>
                    <a:pt x="4047" y="764"/>
                  </a:lnTo>
                  <a:lnTo>
                    <a:pt x="4048" y="792"/>
                  </a:lnTo>
                  <a:lnTo>
                    <a:pt x="4049" y="792"/>
                  </a:lnTo>
                  <a:lnTo>
                    <a:pt x="4050" y="792"/>
                  </a:lnTo>
                  <a:lnTo>
                    <a:pt x="4051" y="762"/>
                  </a:lnTo>
                  <a:lnTo>
                    <a:pt x="4051" y="693"/>
                  </a:lnTo>
                  <a:lnTo>
                    <a:pt x="4052" y="548"/>
                  </a:lnTo>
                  <a:lnTo>
                    <a:pt x="4053" y="442"/>
                  </a:lnTo>
                  <a:lnTo>
                    <a:pt x="4054" y="364"/>
                  </a:lnTo>
                  <a:lnTo>
                    <a:pt x="4055" y="323"/>
                  </a:lnTo>
                  <a:lnTo>
                    <a:pt x="4055" y="309"/>
                  </a:lnTo>
                  <a:lnTo>
                    <a:pt x="4056" y="297"/>
                  </a:lnTo>
                  <a:lnTo>
                    <a:pt x="4057" y="297"/>
                  </a:lnTo>
                  <a:lnTo>
                    <a:pt x="4058" y="320"/>
                  </a:lnTo>
                  <a:lnTo>
                    <a:pt x="4059" y="353"/>
                  </a:lnTo>
                  <a:lnTo>
                    <a:pt x="4059" y="376"/>
                  </a:lnTo>
                  <a:lnTo>
                    <a:pt x="4060" y="381"/>
                  </a:lnTo>
                  <a:lnTo>
                    <a:pt x="4061" y="369"/>
                  </a:lnTo>
                  <a:lnTo>
                    <a:pt x="4062" y="369"/>
                  </a:lnTo>
                  <a:lnTo>
                    <a:pt x="4063" y="399"/>
                  </a:lnTo>
                  <a:lnTo>
                    <a:pt x="4063" y="457"/>
                  </a:lnTo>
                  <a:lnTo>
                    <a:pt x="4064" y="494"/>
                  </a:lnTo>
                  <a:lnTo>
                    <a:pt x="4065" y="572"/>
                  </a:lnTo>
                  <a:lnTo>
                    <a:pt x="4066" y="662"/>
                  </a:lnTo>
                  <a:lnTo>
                    <a:pt x="4067" y="714"/>
                  </a:lnTo>
                  <a:lnTo>
                    <a:pt x="4067" y="740"/>
                  </a:lnTo>
                  <a:lnTo>
                    <a:pt x="4067" y="761"/>
                  </a:lnTo>
                  <a:lnTo>
                    <a:pt x="4068" y="760"/>
                  </a:lnTo>
                  <a:lnTo>
                    <a:pt x="4069" y="744"/>
                  </a:lnTo>
                  <a:lnTo>
                    <a:pt x="4070" y="688"/>
                  </a:lnTo>
                  <a:lnTo>
                    <a:pt x="4071" y="553"/>
                  </a:lnTo>
                  <a:lnTo>
                    <a:pt x="4071" y="435"/>
                  </a:lnTo>
                  <a:lnTo>
                    <a:pt x="4072" y="350"/>
                  </a:lnTo>
                  <a:lnTo>
                    <a:pt x="4073" y="338"/>
                  </a:lnTo>
                  <a:lnTo>
                    <a:pt x="4074" y="320"/>
                  </a:lnTo>
                  <a:lnTo>
                    <a:pt x="4075" y="304"/>
                  </a:lnTo>
                  <a:lnTo>
                    <a:pt x="4075" y="302"/>
                  </a:lnTo>
                  <a:lnTo>
                    <a:pt x="4076" y="301"/>
                  </a:lnTo>
                  <a:lnTo>
                    <a:pt x="4077" y="335"/>
                  </a:lnTo>
                  <a:lnTo>
                    <a:pt x="4078" y="350"/>
                  </a:lnTo>
                  <a:lnTo>
                    <a:pt x="4079" y="384"/>
                  </a:lnTo>
                  <a:lnTo>
                    <a:pt x="4079" y="379"/>
                  </a:lnTo>
                  <a:lnTo>
                    <a:pt x="4080" y="390"/>
                  </a:lnTo>
                  <a:lnTo>
                    <a:pt x="4081" y="389"/>
                  </a:lnTo>
                  <a:lnTo>
                    <a:pt x="4082" y="423"/>
                  </a:lnTo>
                  <a:lnTo>
                    <a:pt x="4083" y="467"/>
                  </a:lnTo>
                  <a:lnTo>
                    <a:pt x="4083" y="543"/>
                  </a:lnTo>
                  <a:lnTo>
                    <a:pt x="4084" y="622"/>
                  </a:lnTo>
                  <a:lnTo>
                    <a:pt x="4085" y="697"/>
                  </a:lnTo>
                  <a:lnTo>
                    <a:pt x="4086" y="724"/>
                  </a:lnTo>
                  <a:lnTo>
                    <a:pt x="4087" y="750"/>
                  </a:lnTo>
                  <a:lnTo>
                    <a:pt x="4087" y="750"/>
                  </a:lnTo>
                  <a:lnTo>
                    <a:pt x="4088" y="720"/>
                  </a:lnTo>
                  <a:lnTo>
                    <a:pt x="4089" y="655"/>
                  </a:lnTo>
                  <a:lnTo>
                    <a:pt x="4090" y="515"/>
                  </a:lnTo>
                  <a:lnTo>
                    <a:pt x="4091" y="410"/>
                  </a:lnTo>
                  <a:lnTo>
                    <a:pt x="4091" y="339"/>
                  </a:lnTo>
                  <a:lnTo>
                    <a:pt x="4091" y="317"/>
                  </a:lnTo>
                  <a:lnTo>
                    <a:pt x="4092" y="307"/>
                  </a:lnTo>
                  <a:lnTo>
                    <a:pt x="4093" y="300"/>
                  </a:lnTo>
                  <a:lnTo>
                    <a:pt x="4094" y="298"/>
                  </a:lnTo>
                  <a:lnTo>
                    <a:pt x="4095" y="317"/>
                  </a:lnTo>
                  <a:lnTo>
                    <a:pt x="4095" y="361"/>
                  </a:lnTo>
                  <a:lnTo>
                    <a:pt x="4096" y="380"/>
                  </a:lnTo>
                  <a:lnTo>
                    <a:pt x="4097" y="393"/>
                  </a:lnTo>
                  <a:lnTo>
                    <a:pt x="4098" y="379"/>
                  </a:lnTo>
                  <a:lnTo>
                    <a:pt x="4099" y="374"/>
                  </a:lnTo>
                  <a:lnTo>
                    <a:pt x="4099" y="397"/>
                  </a:lnTo>
                  <a:lnTo>
                    <a:pt x="4100" y="446"/>
                  </a:lnTo>
                  <a:lnTo>
                    <a:pt x="4101" y="466"/>
                  </a:lnTo>
                  <a:lnTo>
                    <a:pt x="4102" y="543"/>
                  </a:lnTo>
                  <a:lnTo>
                    <a:pt x="4103" y="617"/>
                  </a:lnTo>
                  <a:lnTo>
                    <a:pt x="4103" y="678"/>
                  </a:lnTo>
                  <a:lnTo>
                    <a:pt x="4104" y="722"/>
                  </a:lnTo>
                  <a:lnTo>
                    <a:pt x="4105" y="747"/>
                  </a:lnTo>
                  <a:lnTo>
                    <a:pt x="4106" y="751"/>
                  </a:lnTo>
                  <a:lnTo>
                    <a:pt x="4107" y="730"/>
                  </a:lnTo>
                  <a:lnTo>
                    <a:pt x="4107" y="662"/>
                  </a:lnTo>
                  <a:lnTo>
                    <a:pt x="4108" y="524"/>
                  </a:lnTo>
                  <a:lnTo>
                    <a:pt x="4109" y="411"/>
                  </a:lnTo>
                  <a:lnTo>
                    <a:pt x="4110" y="345"/>
                  </a:lnTo>
                  <a:lnTo>
                    <a:pt x="4111" y="336"/>
                  </a:lnTo>
                  <a:lnTo>
                    <a:pt x="4111" y="324"/>
                  </a:lnTo>
                  <a:lnTo>
                    <a:pt x="4112" y="307"/>
                  </a:lnTo>
                  <a:lnTo>
                    <a:pt x="4113" y="326"/>
                  </a:lnTo>
                  <a:lnTo>
                    <a:pt x="4114" y="356"/>
                  </a:lnTo>
                  <a:lnTo>
                    <a:pt x="4115" y="381"/>
                  </a:lnTo>
                  <a:lnTo>
                    <a:pt x="4115" y="398"/>
                  </a:lnTo>
                  <a:lnTo>
                    <a:pt x="4115" y="418"/>
                  </a:lnTo>
                  <a:lnTo>
                    <a:pt x="4116" y="417"/>
                  </a:lnTo>
                  <a:lnTo>
                    <a:pt x="4117" y="403"/>
                  </a:lnTo>
                  <a:lnTo>
                    <a:pt x="4118" y="417"/>
                  </a:lnTo>
                  <a:lnTo>
                    <a:pt x="4119" y="459"/>
                  </a:lnTo>
                  <a:lnTo>
                    <a:pt x="4119" y="490"/>
                  </a:lnTo>
                  <a:lnTo>
                    <a:pt x="4120" y="568"/>
                  </a:lnTo>
                  <a:lnTo>
                    <a:pt x="4121" y="654"/>
                  </a:lnTo>
                  <a:lnTo>
                    <a:pt x="4122" y="702"/>
                  </a:lnTo>
                  <a:lnTo>
                    <a:pt x="4123" y="740"/>
                  </a:lnTo>
                  <a:lnTo>
                    <a:pt x="4123" y="770"/>
                  </a:lnTo>
                  <a:lnTo>
                    <a:pt x="4124" y="771"/>
                  </a:lnTo>
                  <a:lnTo>
                    <a:pt x="4125" y="758"/>
                  </a:lnTo>
                  <a:lnTo>
                    <a:pt x="4126" y="692"/>
                  </a:lnTo>
                  <a:lnTo>
                    <a:pt x="4127" y="566"/>
                  </a:lnTo>
                  <a:lnTo>
                    <a:pt x="4127" y="459"/>
                  </a:lnTo>
                  <a:lnTo>
                    <a:pt x="4128" y="373"/>
                  </a:lnTo>
                  <a:lnTo>
                    <a:pt x="4129" y="349"/>
                  </a:lnTo>
                  <a:lnTo>
                    <a:pt x="4130" y="330"/>
                  </a:lnTo>
                  <a:lnTo>
                    <a:pt x="4131" y="320"/>
                  </a:lnTo>
                  <a:lnTo>
                    <a:pt x="4131" y="343"/>
                  </a:lnTo>
                  <a:lnTo>
                    <a:pt x="4132" y="380"/>
                  </a:lnTo>
                  <a:lnTo>
                    <a:pt x="4133" y="415"/>
                  </a:lnTo>
                  <a:lnTo>
                    <a:pt x="4134" y="431"/>
                  </a:lnTo>
                  <a:lnTo>
                    <a:pt x="4135" y="433"/>
                  </a:lnTo>
                  <a:lnTo>
                    <a:pt x="4135" y="438"/>
                  </a:lnTo>
                  <a:lnTo>
                    <a:pt x="4136" y="439"/>
                  </a:lnTo>
                  <a:lnTo>
                    <a:pt x="4137" y="450"/>
                  </a:lnTo>
                  <a:lnTo>
                    <a:pt x="4138" y="496"/>
                  </a:lnTo>
                  <a:lnTo>
                    <a:pt x="4139" y="533"/>
                  </a:lnTo>
                  <a:lnTo>
                    <a:pt x="4139" y="613"/>
                  </a:lnTo>
                  <a:lnTo>
                    <a:pt x="4139" y="682"/>
                  </a:lnTo>
                  <a:lnTo>
                    <a:pt x="4140" y="738"/>
                  </a:lnTo>
                  <a:lnTo>
                    <a:pt x="4141" y="779"/>
                  </a:lnTo>
                  <a:lnTo>
                    <a:pt x="4142" y="801"/>
                  </a:lnTo>
                  <a:lnTo>
                    <a:pt x="4143" y="808"/>
                  </a:lnTo>
                  <a:lnTo>
                    <a:pt x="4143" y="804"/>
                  </a:lnTo>
                  <a:lnTo>
                    <a:pt x="4144" y="789"/>
                  </a:lnTo>
                  <a:lnTo>
                    <a:pt x="4145" y="759"/>
                  </a:lnTo>
                  <a:lnTo>
                    <a:pt x="4146" y="701"/>
                  </a:lnTo>
                  <a:lnTo>
                    <a:pt x="4147" y="629"/>
                  </a:lnTo>
                  <a:lnTo>
                    <a:pt x="4147" y="564"/>
                  </a:lnTo>
                  <a:lnTo>
                    <a:pt x="4148" y="527"/>
                  </a:lnTo>
                  <a:lnTo>
                    <a:pt x="4149" y="509"/>
                  </a:lnTo>
                  <a:lnTo>
                    <a:pt x="4150" y="507"/>
                  </a:lnTo>
                  <a:lnTo>
                    <a:pt x="4151" y="530"/>
                  </a:lnTo>
                  <a:lnTo>
                    <a:pt x="4151" y="545"/>
                  </a:lnTo>
                  <a:lnTo>
                    <a:pt x="4152" y="563"/>
                  </a:lnTo>
                  <a:lnTo>
                    <a:pt x="4153" y="588"/>
                  </a:lnTo>
                  <a:lnTo>
                    <a:pt x="4154" y="592"/>
                  </a:lnTo>
                  <a:lnTo>
                    <a:pt x="4155" y="564"/>
                  </a:lnTo>
                  <a:lnTo>
                    <a:pt x="4155" y="584"/>
                  </a:lnTo>
                  <a:lnTo>
                    <a:pt x="4156" y="615"/>
                  </a:lnTo>
                  <a:lnTo>
                    <a:pt x="4157" y="631"/>
                  </a:lnTo>
                  <a:lnTo>
                    <a:pt x="4158" y="678"/>
                  </a:lnTo>
                  <a:lnTo>
                    <a:pt x="4159" y="737"/>
                  </a:lnTo>
                  <a:lnTo>
                    <a:pt x="4159" y="798"/>
                  </a:lnTo>
                  <a:lnTo>
                    <a:pt x="4160" y="834"/>
                  </a:lnTo>
                  <a:lnTo>
                    <a:pt x="4161" y="867"/>
                  </a:lnTo>
                  <a:lnTo>
                    <a:pt x="4162" y="881"/>
                  </a:lnTo>
                  <a:lnTo>
                    <a:pt x="4163" y="889"/>
                  </a:lnTo>
                  <a:lnTo>
                    <a:pt x="4163" y="879"/>
                  </a:lnTo>
                  <a:lnTo>
                    <a:pt x="4163" y="864"/>
                  </a:lnTo>
                  <a:lnTo>
                    <a:pt x="4164" y="813"/>
                  </a:lnTo>
                  <a:lnTo>
                    <a:pt x="4165" y="745"/>
                  </a:lnTo>
                  <a:lnTo>
                    <a:pt x="4166" y="689"/>
                  </a:lnTo>
                  <a:lnTo>
                    <a:pt x="4166" y="652"/>
                  </a:lnTo>
                  <a:lnTo>
                    <a:pt x="4167" y="619"/>
                  </a:lnTo>
                  <a:lnTo>
                    <a:pt x="4168" y="632"/>
                  </a:lnTo>
                  <a:lnTo>
                    <a:pt x="4169" y="657"/>
                  </a:lnTo>
                  <a:lnTo>
                    <a:pt x="4170" y="692"/>
                  </a:lnTo>
                  <a:lnTo>
                    <a:pt x="4171" y="695"/>
                  </a:lnTo>
                  <a:lnTo>
                    <a:pt x="4171" y="709"/>
                  </a:lnTo>
                  <a:lnTo>
                    <a:pt x="4172" y="695"/>
                  </a:lnTo>
                  <a:lnTo>
                    <a:pt x="4173" y="664"/>
                  </a:lnTo>
                  <a:lnTo>
                    <a:pt x="4174" y="656"/>
                  </a:lnTo>
                  <a:lnTo>
                    <a:pt x="4175" y="664"/>
                  </a:lnTo>
                  <a:lnTo>
                    <a:pt x="4175" y="665"/>
                  </a:lnTo>
                  <a:lnTo>
                    <a:pt x="4176" y="702"/>
                  </a:lnTo>
                  <a:lnTo>
                    <a:pt x="4177" y="758"/>
                  </a:lnTo>
                  <a:lnTo>
                    <a:pt x="4178" y="796"/>
                  </a:lnTo>
                  <a:lnTo>
                    <a:pt x="4179" y="823"/>
                  </a:lnTo>
                  <a:lnTo>
                    <a:pt x="4179" y="841"/>
                  </a:lnTo>
                  <a:lnTo>
                    <a:pt x="4180" y="840"/>
                  </a:lnTo>
                  <a:lnTo>
                    <a:pt x="4181" y="817"/>
                  </a:lnTo>
                  <a:lnTo>
                    <a:pt x="4182" y="740"/>
                  </a:lnTo>
                  <a:lnTo>
                    <a:pt x="4183" y="600"/>
                  </a:lnTo>
                  <a:lnTo>
                    <a:pt x="4183" y="489"/>
                  </a:lnTo>
                  <a:lnTo>
                    <a:pt x="4184" y="400"/>
                  </a:lnTo>
                  <a:lnTo>
                    <a:pt x="4185" y="357"/>
                  </a:lnTo>
                  <a:lnTo>
                    <a:pt x="4186" y="331"/>
                  </a:lnTo>
                  <a:lnTo>
                    <a:pt x="4187" y="307"/>
                  </a:lnTo>
                  <a:lnTo>
                    <a:pt x="4187" y="311"/>
                  </a:lnTo>
                  <a:lnTo>
                    <a:pt x="4187" y="333"/>
                  </a:lnTo>
                  <a:lnTo>
                    <a:pt x="4188" y="373"/>
                  </a:lnTo>
                  <a:lnTo>
                    <a:pt x="4189" y="392"/>
                  </a:lnTo>
                  <a:lnTo>
                    <a:pt x="4190" y="420"/>
                  </a:lnTo>
                  <a:lnTo>
                    <a:pt x="4190" y="414"/>
                  </a:lnTo>
                  <a:lnTo>
                    <a:pt x="4191" y="404"/>
                  </a:lnTo>
                  <a:lnTo>
                    <a:pt x="4192" y="416"/>
                  </a:lnTo>
                  <a:lnTo>
                    <a:pt x="4193" y="457"/>
                  </a:lnTo>
                  <a:lnTo>
                    <a:pt x="4194" y="487"/>
                  </a:lnTo>
                  <a:lnTo>
                    <a:pt x="4194" y="561"/>
                  </a:lnTo>
                  <a:lnTo>
                    <a:pt x="4195" y="642"/>
                  </a:lnTo>
                  <a:lnTo>
                    <a:pt x="4196" y="697"/>
                  </a:lnTo>
                  <a:lnTo>
                    <a:pt x="4197" y="729"/>
                  </a:lnTo>
                  <a:lnTo>
                    <a:pt x="4198" y="753"/>
                  </a:lnTo>
                  <a:lnTo>
                    <a:pt x="4199" y="749"/>
                  </a:lnTo>
                  <a:lnTo>
                    <a:pt x="4199" y="761"/>
                  </a:lnTo>
                  <a:lnTo>
                    <a:pt x="4200" y="700"/>
                  </a:lnTo>
                  <a:lnTo>
                    <a:pt x="4201" y="577"/>
                  </a:lnTo>
                  <a:lnTo>
                    <a:pt x="4202" y="460"/>
                  </a:lnTo>
                  <a:lnTo>
                    <a:pt x="4203" y="388"/>
                  </a:lnTo>
                  <a:lnTo>
                    <a:pt x="4203" y="372"/>
                  </a:lnTo>
                  <a:lnTo>
                    <a:pt x="4204" y="338"/>
                  </a:lnTo>
                  <a:lnTo>
                    <a:pt x="4205" y="307"/>
                  </a:lnTo>
                  <a:lnTo>
                    <a:pt x="4206" y="313"/>
                  </a:lnTo>
                  <a:lnTo>
                    <a:pt x="4207" y="326"/>
                  </a:lnTo>
                  <a:lnTo>
                    <a:pt x="4207" y="347"/>
                  </a:lnTo>
                  <a:lnTo>
                    <a:pt x="4208" y="376"/>
                  </a:lnTo>
                  <a:lnTo>
                    <a:pt x="4209" y="417"/>
                  </a:lnTo>
                  <a:lnTo>
                    <a:pt x="4210" y="432"/>
                  </a:lnTo>
                  <a:lnTo>
                    <a:pt x="4211" y="422"/>
                  </a:lnTo>
                  <a:lnTo>
                    <a:pt x="4211" y="441"/>
                  </a:lnTo>
                  <a:lnTo>
                    <a:pt x="4211" y="476"/>
                  </a:lnTo>
                  <a:lnTo>
                    <a:pt x="4212" y="502"/>
                  </a:lnTo>
                  <a:lnTo>
                    <a:pt x="4213" y="584"/>
                  </a:lnTo>
                  <a:lnTo>
                    <a:pt x="4214" y="663"/>
                  </a:lnTo>
                  <a:lnTo>
                    <a:pt x="4214" y="714"/>
                  </a:lnTo>
                  <a:lnTo>
                    <a:pt x="4215" y="755"/>
                  </a:lnTo>
                  <a:lnTo>
                    <a:pt x="4216" y="771"/>
                  </a:lnTo>
                  <a:lnTo>
                    <a:pt x="4217" y="763"/>
                  </a:lnTo>
                  <a:lnTo>
                    <a:pt x="4218" y="753"/>
                  </a:lnTo>
                  <a:lnTo>
                    <a:pt x="4218" y="681"/>
                  </a:lnTo>
                  <a:lnTo>
                    <a:pt x="4219" y="549"/>
                  </a:lnTo>
                  <a:lnTo>
                    <a:pt x="4220" y="440"/>
                  </a:lnTo>
                  <a:lnTo>
                    <a:pt x="4221" y="362"/>
                  </a:lnTo>
                  <a:lnTo>
                    <a:pt x="4222" y="328"/>
                  </a:lnTo>
                  <a:lnTo>
                    <a:pt x="4223" y="313"/>
                  </a:lnTo>
                  <a:lnTo>
                    <a:pt x="4223" y="299"/>
                  </a:lnTo>
                  <a:lnTo>
                    <a:pt x="4224" y="320"/>
                  </a:lnTo>
                  <a:lnTo>
                    <a:pt x="4225" y="342"/>
                  </a:lnTo>
                  <a:lnTo>
                    <a:pt x="4226" y="371"/>
                  </a:lnTo>
                  <a:lnTo>
                    <a:pt x="4227" y="387"/>
                  </a:lnTo>
                  <a:lnTo>
                    <a:pt x="4227" y="407"/>
                  </a:lnTo>
                  <a:lnTo>
                    <a:pt x="4228" y="395"/>
                  </a:lnTo>
                  <a:lnTo>
                    <a:pt x="4229" y="397"/>
                  </a:lnTo>
                  <a:lnTo>
                    <a:pt x="4230" y="422"/>
                  </a:lnTo>
                  <a:lnTo>
                    <a:pt x="4231" y="458"/>
                  </a:lnTo>
                  <a:lnTo>
                    <a:pt x="4231" y="492"/>
                  </a:lnTo>
                  <a:lnTo>
                    <a:pt x="4232" y="566"/>
                  </a:lnTo>
                  <a:lnTo>
                    <a:pt x="4233" y="648"/>
                  </a:lnTo>
                  <a:lnTo>
                    <a:pt x="4234" y="718"/>
                  </a:lnTo>
                  <a:lnTo>
                    <a:pt x="4235" y="748"/>
                  </a:lnTo>
                  <a:lnTo>
                    <a:pt x="4235" y="759"/>
                  </a:lnTo>
                  <a:lnTo>
                    <a:pt x="4236" y="754"/>
                  </a:lnTo>
                  <a:lnTo>
                    <a:pt x="4236" y="743"/>
                  </a:lnTo>
                  <a:lnTo>
                    <a:pt x="4237" y="676"/>
                  </a:lnTo>
                  <a:lnTo>
                    <a:pt x="4238" y="540"/>
                  </a:lnTo>
                  <a:lnTo>
                    <a:pt x="4238" y="437"/>
                  </a:lnTo>
                  <a:lnTo>
                    <a:pt x="4239" y="363"/>
                  </a:lnTo>
                  <a:lnTo>
                    <a:pt x="4240" y="322"/>
                  </a:lnTo>
                  <a:lnTo>
                    <a:pt x="4241" y="295"/>
                  </a:lnTo>
                  <a:lnTo>
                    <a:pt x="4242" y="273"/>
                  </a:lnTo>
                  <a:lnTo>
                    <a:pt x="4242" y="275"/>
                  </a:lnTo>
                  <a:lnTo>
                    <a:pt x="4243" y="300"/>
                  </a:lnTo>
                  <a:lnTo>
                    <a:pt x="4244" y="327"/>
                  </a:lnTo>
                  <a:lnTo>
                    <a:pt x="4245" y="356"/>
                  </a:lnTo>
                  <a:lnTo>
                    <a:pt x="4246" y="378"/>
                  </a:lnTo>
                  <a:lnTo>
                    <a:pt x="4246" y="387"/>
                  </a:lnTo>
                  <a:lnTo>
                    <a:pt x="4247" y="377"/>
                  </a:lnTo>
                  <a:lnTo>
                    <a:pt x="4248" y="396"/>
                  </a:lnTo>
                  <a:lnTo>
                    <a:pt x="4249" y="431"/>
                  </a:lnTo>
                  <a:lnTo>
                    <a:pt x="4250" y="460"/>
                  </a:lnTo>
                  <a:lnTo>
                    <a:pt x="4251" y="557"/>
                  </a:lnTo>
                  <a:lnTo>
                    <a:pt x="4251" y="650"/>
                  </a:lnTo>
                  <a:lnTo>
                    <a:pt x="4252" y="697"/>
                  </a:lnTo>
                  <a:lnTo>
                    <a:pt x="4253" y="734"/>
                  </a:lnTo>
                  <a:lnTo>
                    <a:pt x="4254" y="752"/>
                  </a:lnTo>
                  <a:lnTo>
                    <a:pt x="4255" y="755"/>
                  </a:lnTo>
                  <a:lnTo>
                    <a:pt x="4255" y="742"/>
                  </a:lnTo>
                  <a:lnTo>
                    <a:pt x="4256" y="674"/>
                  </a:lnTo>
                  <a:lnTo>
                    <a:pt x="4257" y="539"/>
                  </a:lnTo>
                  <a:lnTo>
                    <a:pt x="4258" y="433"/>
                  </a:lnTo>
                  <a:lnTo>
                    <a:pt x="4259" y="359"/>
                  </a:lnTo>
                  <a:lnTo>
                    <a:pt x="4259" y="324"/>
                  </a:lnTo>
                  <a:lnTo>
                    <a:pt x="4260" y="305"/>
                  </a:lnTo>
                  <a:lnTo>
                    <a:pt x="4260" y="289"/>
                  </a:lnTo>
                  <a:lnTo>
                    <a:pt x="4261" y="326"/>
                  </a:lnTo>
                  <a:lnTo>
                    <a:pt x="4262" y="372"/>
                  </a:lnTo>
                  <a:lnTo>
                    <a:pt x="4262" y="403"/>
                  </a:lnTo>
                  <a:lnTo>
                    <a:pt x="4263" y="415"/>
                  </a:lnTo>
                  <a:lnTo>
                    <a:pt x="4264" y="418"/>
                  </a:lnTo>
                  <a:lnTo>
                    <a:pt x="4265" y="411"/>
                  </a:lnTo>
                  <a:lnTo>
                    <a:pt x="4266" y="418"/>
                  </a:lnTo>
                  <a:lnTo>
                    <a:pt x="4266" y="436"/>
                  </a:lnTo>
                  <a:lnTo>
                    <a:pt x="4267" y="475"/>
                  </a:lnTo>
                  <a:lnTo>
                    <a:pt x="4268" y="518"/>
                  </a:lnTo>
                  <a:lnTo>
                    <a:pt x="4269" y="594"/>
                  </a:lnTo>
                  <a:lnTo>
                    <a:pt x="4270" y="675"/>
                  </a:lnTo>
                  <a:lnTo>
                    <a:pt x="4270" y="731"/>
                  </a:lnTo>
                  <a:lnTo>
                    <a:pt x="4271" y="771"/>
                  </a:lnTo>
                  <a:lnTo>
                    <a:pt x="4272" y="808"/>
                  </a:lnTo>
                  <a:lnTo>
                    <a:pt x="4273" y="824"/>
                  </a:lnTo>
                  <a:lnTo>
                    <a:pt x="4274" y="821"/>
                  </a:lnTo>
                  <a:lnTo>
                    <a:pt x="4275" y="807"/>
                  </a:lnTo>
                  <a:lnTo>
                    <a:pt x="4275" y="784"/>
                  </a:lnTo>
                  <a:lnTo>
                    <a:pt x="4276" y="720"/>
                  </a:lnTo>
                  <a:lnTo>
                    <a:pt x="4277" y="638"/>
                  </a:lnTo>
                  <a:lnTo>
                    <a:pt x="4278" y="562"/>
                  </a:lnTo>
                  <a:lnTo>
                    <a:pt x="4279" y="518"/>
                  </a:lnTo>
                  <a:lnTo>
                    <a:pt x="4279" y="491"/>
                  </a:lnTo>
                  <a:lnTo>
                    <a:pt x="4280" y="503"/>
                  </a:lnTo>
                  <a:lnTo>
                    <a:pt x="4281" y="528"/>
                  </a:lnTo>
                  <a:lnTo>
                    <a:pt x="4282" y="562"/>
                  </a:lnTo>
                  <a:lnTo>
                    <a:pt x="4283" y="573"/>
                  </a:lnTo>
                  <a:lnTo>
                    <a:pt x="4283" y="570"/>
                  </a:lnTo>
                  <a:lnTo>
                    <a:pt x="4284" y="568"/>
                  </a:lnTo>
                  <a:lnTo>
                    <a:pt x="4284" y="567"/>
                  </a:lnTo>
                  <a:lnTo>
                    <a:pt x="4285" y="589"/>
                  </a:lnTo>
                  <a:lnTo>
                    <a:pt x="4286" y="626"/>
                  </a:lnTo>
                  <a:lnTo>
                    <a:pt x="4286" y="648"/>
                  </a:lnTo>
                  <a:lnTo>
                    <a:pt x="4287" y="697"/>
                  </a:lnTo>
                  <a:lnTo>
                    <a:pt x="4288" y="756"/>
                  </a:lnTo>
                  <a:lnTo>
                    <a:pt x="4289" y="807"/>
                  </a:lnTo>
                  <a:lnTo>
                    <a:pt x="4290" y="843"/>
                  </a:lnTo>
                  <a:lnTo>
                    <a:pt x="4290" y="866"/>
                  </a:lnTo>
                  <a:lnTo>
                    <a:pt x="4291" y="889"/>
                  </a:lnTo>
                  <a:lnTo>
                    <a:pt x="4292" y="893"/>
                  </a:lnTo>
                  <a:lnTo>
                    <a:pt x="4293" y="885"/>
                  </a:lnTo>
                  <a:lnTo>
                    <a:pt x="4294" y="879"/>
                  </a:lnTo>
                  <a:lnTo>
                    <a:pt x="4294" y="833"/>
                  </a:lnTo>
                  <a:lnTo>
                    <a:pt x="4295" y="762"/>
                  </a:lnTo>
                  <a:lnTo>
                    <a:pt x="4296" y="701"/>
                  </a:lnTo>
                  <a:lnTo>
                    <a:pt x="4297" y="667"/>
                  </a:lnTo>
                  <a:lnTo>
                    <a:pt x="4298" y="634"/>
                  </a:lnTo>
                  <a:lnTo>
                    <a:pt x="4298" y="636"/>
                  </a:lnTo>
                  <a:lnTo>
                    <a:pt x="4299" y="664"/>
                  </a:lnTo>
                  <a:lnTo>
                    <a:pt x="4300" y="691"/>
                  </a:lnTo>
                  <a:lnTo>
                    <a:pt x="4301" y="703"/>
                  </a:lnTo>
                  <a:lnTo>
                    <a:pt x="4302" y="705"/>
                  </a:lnTo>
                  <a:lnTo>
                    <a:pt x="4303" y="684"/>
                  </a:lnTo>
                  <a:lnTo>
                    <a:pt x="4303" y="647"/>
                  </a:lnTo>
                  <a:lnTo>
                    <a:pt x="4304" y="630"/>
                  </a:lnTo>
                  <a:lnTo>
                    <a:pt x="4305" y="634"/>
                  </a:lnTo>
                  <a:lnTo>
                    <a:pt x="4306" y="634"/>
                  </a:lnTo>
                  <a:lnTo>
                    <a:pt x="4307" y="672"/>
                  </a:lnTo>
                  <a:lnTo>
                    <a:pt x="4307" y="735"/>
                  </a:lnTo>
                  <a:lnTo>
                    <a:pt x="4308" y="786"/>
                  </a:lnTo>
                  <a:lnTo>
                    <a:pt x="4308" y="816"/>
                  </a:lnTo>
                  <a:lnTo>
                    <a:pt x="4309" y="834"/>
                  </a:lnTo>
                  <a:lnTo>
                    <a:pt x="4310" y="836"/>
                  </a:lnTo>
                  <a:lnTo>
                    <a:pt x="4310" y="812"/>
                  </a:lnTo>
                  <a:lnTo>
                    <a:pt x="4311" y="731"/>
                  </a:lnTo>
                  <a:lnTo>
                    <a:pt x="4312" y="580"/>
                  </a:lnTo>
                  <a:lnTo>
                    <a:pt x="4313" y="467"/>
                  </a:lnTo>
                  <a:lnTo>
                    <a:pt x="4314" y="370"/>
                  </a:lnTo>
                  <a:lnTo>
                    <a:pt x="4314" y="327"/>
                  </a:lnTo>
                  <a:lnTo>
                    <a:pt x="4315" y="314"/>
                  </a:lnTo>
                  <a:lnTo>
                    <a:pt x="4316" y="286"/>
                  </a:lnTo>
                  <a:lnTo>
                    <a:pt x="4317" y="290"/>
                  </a:lnTo>
                  <a:lnTo>
                    <a:pt x="4318" y="310"/>
                  </a:lnTo>
                  <a:lnTo>
                    <a:pt x="4318" y="345"/>
                  </a:lnTo>
                  <a:lnTo>
                    <a:pt x="4319" y="353"/>
                  </a:lnTo>
                  <a:lnTo>
                    <a:pt x="4320" y="378"/>
                  </a:lnTo>
                  <a:lnTo>
                    <a:pt x="4321" y="375"/>
                  </a:lnTo>
                  <a:lnTo>
                    <a:pt x="4322" y="378"/>
                  </a:lnTo>
                  <a:lnTo>
                    <a:pt x="4322" y="389"/>
                  </a:lnTo>
                  <a:lnTo>
                    <a:pt x="4323" y="420"/>
                  </a:lnTo>
                  <a:lnTo>
                    <a:pt x="4324" y="460"/>
                  </a:lnTo>
                  <a:lnTo>
                    <a:pt x="4325" y="549"/>
                  </a:lnTo>
                  <a:lnTo>
                    <a:pt x="4326" y="627"/>
                  </a:lnTo>
                  <a:lnTo>
                    <a:pt x="4327" y="681"/>
                  </a:lnTo>
                  <a:lnTo>
                    <a:pt x="4327" y="715"/>
                  </a:lnTo>
                  <a:lnTo>
                    <a:pt x="4328" y="741"/>
                  </a:lnTo>
                  <a:lnTo>
                    <a:pt x="4329" y="748"/>
                  </a:lnTo>
                  <a:lnTo>
                    <a:pt x="4330" y="731"/>
                  </a:lnTo>
                  <a:lnTo>
                    <a:pt x="4331" y="662"/>
                  </a:lnTo>
                  <a:lnTo>
                    <a:pt x="4331" y="515"/>
                  </a:lnTo>
                  <a:lnTo>
                    <a:pt x="4332" y="407"/>
                  </a:lnTo>
                  <a:lnTo>
                    <a:pt x="4332" y="328"/>
                  </a:lnTo>
                  <a:lnTo>
                    <a:pt x="4333" y="309"/>
                  </a:lnTo>
                  <a:lnTo>
                    <a:pt x="4334" y="309"/>
                  </a:lnTo>
                  <a:lnTo>
                    <a:pt x="4334" y="293"/>
                  </a:lnTo>
                  <a:lnTo>
                    <a:pt x="4335" y="308"/>
                  </a:lnTo>
                  <a:lnTo>
                    <a:pt x="4336" y="331"/>
                  </a:lnTo>
                  <a:lnTo>
                    <a:pt x="4337" y="356"/>
                  </a:lnTo>
                  <a:lnTo>
                    <a:pt x="4338" y="373"/>
                  </a:lnTo>
                  <a:lnTo>
                    <a:pt x="4338" y="381"/>
                  </a:lnTo>
                  <a:lnTo>
                    <a:pt x="4339" y="389"/>
                  </a:lnTo>
                  <a:lnTo>
                    <a:pt x="4340" y="394"/>
                  </a:lnTo>
                  <a:lnTo>
                    <a:pt x="4341" y="409"/>
                  </a:lnTo>
                  <a:lnTo>
                    <a:pt x="4342" y="444"/>
                  </a:lnTo>
                  <a:lnTo>
                    <a:pt x="4342" y="483"/>
                  </a:lnTo>
                  <a:lnTo>
                    <a:pt x="4343" y="572"/>
                  </a:lnTo>
                  <a:lnTo>
                    <a:pt x="4344" y="660"/>
                  </a:lnTo>
                  <a:lnTo>
                    <a:pt x="4345" y="714"/>
                  </a:lnTo>
                  <a:lnTo>
                    <a:pt x="4346" y="745"/>
                  </a:lnTo>
                  <a:lnTo>
                    <a:pt x="4346" y="765"/>
                  </a:lnTo>
                  <a:lnTo>
                    <a:pt x="4347" y="759"/>
                  </a:lnTo>
                  <a:lnTo>
                    <a:pt x="4348" y="739"/>
                  </a:lnTo>
                  <a:lnTo>
                    <a:pt x="4349" y="674"/>
                  </a:lnTo>
                  <a:lnTo>
                    <a:pt x="4350" y="536"/>
                  </a:lnTo>
                  <a:lnTo>
                    <a:pt x="4350" y="435"/>
                  </a:lnTo>
                  <a:lnTo>
                    <a:pt x="4351" y="365"/>
                  </a:lnTo>
                  <a:lnTo>
                    <a:pt x="4352" y="348"/>
                  </a:lnTo>
                  <a:lnTo>
                    <a:pt x="4353" y="330"/>
                  </a:lnTo>
                  <a:lnTo>
                    <a:pt x="4354" y="306"/>
                  </a:lnTo>
                  <a:lnTo>
                    <a:pt x="4355" y="318"/>
                  </a:lnTo>
                  <a:lnTo>
                    <a:pt x="4355" y="341"/>
                  </a:lnTo>
                  <a:lnTo>
                    <a:pt x="4356" y="366"/>
                  </a:lnTo>
                  <a:lnTo>
                    <a:pt x="4356" y="392"/>
                  </a:lnTo>
                  <a:lnTo>
                    <a:pt x="4357" y="402"/>
                  </a:lnTo>
                  <a:lnTo>
                    <a:pt x="4358" y="391"/>
                  </a:lnTo>
                  <a:lnTo>
                    <a:pt x="4358" y="402"/>
                  </a:lnTo>
                  <a:lnTo>
                    <a:pt x="4359" y="421"/>
                  </a:lnTo>
                  <a:lnTo>
                    <a:pt x="4360" y="445"/>
                  </a:lnTo>
                  <a:lnTo>
                    <a:pt x="4361" y="491"/>
                  </a:lnTo>
                  <a:lnTo>
                    <a:pt x="4362" y="576"/>
                  </a:lnTo>
                  <a:lnTo>
                    <a:pt x="4362" y="661"/>
                  </a:lnTo>
                  <a:lnTo>
                    <a:pt x="4363" y="714"/>
                  </a:lnTo>
                  <a:lnTo>
                    <a:pt x="4364" y="747"/>
                  </a:lnTo>
                  <a:lnTo>
                    <a:pt x="4365" y="765"/>
                  </a:lnTo>
                  <a:lnTo>
                    <a:pt x="4366" y="761"/>
                  </a:lnTo>
                  <a:lnTo>
                    <a:pt x="4366" y="750"/>
                  </a:lnTo>
                  <a:lnTo>
                    <a:pt x="4367" y="685"/>
                  </a:lnTo>
                  <a:lnTo>
                    <a:pt x="4368" y="540"/>
                  </a:lnTo>
                  <a:lnTo>
                    <a:pt x="4369" y="440"/>
                  </a:lnTo>
                  <a:lnTo>
                    <a:pt x="4370" y="369"/>
                  </a:lnTo>
                  <a:lnTo>
                    <a:pt x="4370" y="333"/>
                  </a:lnTo>
                  <a:lnTo>
                    <a:pt x="4371" y="303"/>
                  </a:lnTo>
                  <a:lnTo>
                    <a:pt x="4372" y="284"/>
                  </a:lnTo>
                  <a:lnTo>
                    <a:pt x="4373" y="267"/>
                  </a:lnTo>
                  <a:lnTo>
                    <a:pt x="4374" y="271"/>
                  </a:lnTo>
                  <a:lnTo>
                    <a:pt x="4374" y="293"/>
                  </a:lnTo>
                  <a:lnTo>
                    <a:pt x="4375" y="329"/>
                  </a:lnTo>
                  <a:lnTo>
                    <a:pt x="4376" y="365"/>
                  </a:lnTo>
                  <a:lnTo>
                    <a:pt x="4377" y="391"/>
                  </a:lnTo>
                  <a:lnTo>
                    <a:pt x="4378" y="388"/>
                  </a:lnTo>
                  <a:lnTo>
                    <a:pt x="4378" y="402"/>
                  </a:lnTo>
                  <a:lnTo>
                    <a:pt x="4379" y="435"/>
                  </a:lnTo>
                  <a:lnTo>
                    <a:pt x="4380" y="489"/>
                  </a:lnTo>
                  <a:lnTo>
                    <a:pt x="4380" y="585"/>
                  </a:lnTo>
                  <a:lnTo>
                    <a:pt x="4381" y="661"/>
                  </a:lnTo>
                  <a:lnTo>
                    <a:pt x="4382" y="706"/>
                  </a:lnTo>
                  <a:lnTo>
                    <a:pt x="4382" y="732"/>
                  </a:lnTo>
                  <a:lnTo>
                    <a:pt x="4383" y="738"/>
                  </a:lnTo>
                  <a:lnTo>
                    <a:pt x="4384" y="735"/>
                  </a:lnTo>
                  <a:lnTo>
                    <a:pt x="4385" y="708"/>
                  </a:lnTo>
                  <a:lnTo>
                    <a:pt x="4386" y="641"/>
                  </a:lnTo>
                  <a:lnTo>
                    <a:pt x="4386" y="523"/>
                  </a:lnTo>
                  <a:lnTo>
                    <a:pt x="4387" y="434"/>
                  </a:lnTo>
                  <a:lnTo>
                    <a:pt x="4388" y="356"/>
                  </a:lnTo>
                  <a:lnTo>
                    <a:pt x="4389" y="313"/>
                  </a:lnTo>
                  <a:lnTo>
                    <a:pt x="4390" y="275"/>
                  </a:lnTo>
                  <a:lnTo>
                    <a:pt x="4390" y="250"/>
                  </a:lnTo>
                  <a:lnTo>
                    <a:pt x="4391" y="274"/>
                  </a:lnTo>
                  <a:lnTo>
                    <a:pt x="4392" y="295"/>
                  </a:lnTo>
                  <a:lnTo>
                    <a:pt x="4393" y="336"/>
                  </a:lnTo>
                  <a:lnTo>
                    <a:pt x="4394" y="383"/>
                  </a:lnTo>
                  <a:lnTo>
                    <a:pt x="4394" y="411"/>
                  </a:lnTo>
                  <a:lnTo>
                    <a:pt x="4395" y="415"/>
                  </a:lnTo>
                  <a:lnTo>
                    <a:pt x="4396" y="430"/>
                  </a:lnTo>
                  <a:lnTo>
                    <a:pt x="4397" y="462"/>
                  </a:lnTo>
                  <a:lnTo>
                    <a:pt x="4398" y="500"/>
                  </a:lnTo>
                  <a:lnTo>
                    <a:pt x="4398" y="555"/>
                  </a:lnTo>
                  <a:lnTo>
                    <a:pt x="4399" y="641"/>
                  </a:lnTo>
                  <a:lnTo>
                    <a:pt x="4400" y="714"/>
                  </a:lnTo>
                  <a:lnTo>
                    <a:pt x="4401" y="768"/>
                  </a:lnTo>
                  <a:lnTo>
                    <a:pt x="4402" y="793"/>
                  </a:lnTo>
                  <a:lnTo>
                    <a:pt x="4402" y="814"/>
                  </a:lnTo>
                  <a:lnTo>
                    <a:pt x="4403" y="831"/>
                  </a:lnTo>
                  <a:lnTo>
                    <a:pt x="4404" y="835"/>
                  </a:lnTo>
                  <a:lnTo>
                    <a:pt x="4404" y="812"/>
                  </a:lnTo>
                  <a:lnTo>
                    <a:pt x="4405" y="789"/>
                  </a:lnTo>
                  <a:lnTo>
                    <a:pt x="4406" y="737"/>
                  </a:lnTo>
                  <a:lnTo>
                    <a:pt x="4406" y="654"/>
                  </a:lnTo>
                  <a:lnTo>
                    <a:pt x="4407" y="578"/>
                  </a:lnTo>
                  <a:lnTo>
                    <a:pt x="4408" y="533"/>
                  </a:lnTo>
                  <a:lnTo>
                    <a:pt x="4409" y="515"/>
                  </a:lnTo>
                  <a:lnTo>
                    <a:pt x="4410" y="510"/>
                  </a:lnTo>
                  <a:lnTo>
                    <a:pt x="4410" y="547"/>
                  </a:lnTo>
                  <a:lnTo>
                    <a:pt x="4411" y="588"/>
                  </a:lnTo>
                  <a:lnTo>
                    <a:pt x="4412" y="611"/>
                  </a:lnTo>
                  <a:lnTo>
                    <a:pt x="4413" y="633"/>
                  </a:lnTo>
                  <a:lnTo>
                    <a:pt x="4414" y="623"/>
                  </a:lnTo>
                  <a:lnTo>
                    <a:pt x="4414" y="611"/>
                  </a:lnTo>
                  <a:lnTo>
                    <a:pt x="4415" y="638"/>
                  </a:lnTo>
                  <a:lnTo>
                    <a:pt x="4416" y="672"/>
                  </a:lnTo>
                  <a:lnTo>
                    <a:pt x="4417" y="702"/>
                  </a:lnTo>
                  <a:lnTo>
                    <a:pt x="4418" y="761"/>
                  </a:lnTo>
                  <a:lnTo>
                    <a:pt x="4418" y="819"/>
                  </a:lnTo>
                  <a:lnTo>
                    <a:pt x="4419" y="859"/>
                  </a:lnTo>
                  <a:lnTo>
                    <a:pt x="4420" y="899"/>
                  </a:lnTo>
                  <a:lnTo>
                    <a:pt x="4421" y="919"/>
                  </a:lnTo>
                  <a:lnTo>
                    <a:pt x="4422" y="932"/>
                  </a:lnTo>
                  <a:lnTo>
                    <a:pt x="4422" y="935"/>
                  </a:lnTo>
                  <a:lnTo>
                    <a:pt x="4423" y="921"/>
                  </a:lnTo>
                  <a:lnTo>
                    <a:pt x="4424" y="906"/>
                  </a:lnTo>
                  <a:lnTo>
                    <a:pt x="4425" y="855"/>
                  </a:lnTo>
                  <a:lnTo>
                    <a:pt x="4426" y="777"/>
                  </a:lnTo>
                  <a:lnTo>
                    <a:pt x="4426" y="709"/>
                  </a:lnTo>
                  <a:lnTo>
                    <a:pt x="4427" y="660"/>
                  </a:lnTo>
                  <a:lnTo>
                    <a:pt x="4428" y="604"/>
                  </a:lnTo>
                  <a:lnTo>
                    <a:pt x="4428" y="616"/>
                  </a:lnTo>
                  <a:lnTo>
                    <a:pt x="4429" y="683"/>
                  </a:lnTo>
                  <a:lnTo>
                    <a:pt x="4429" y="724"/>
                  </a:lnTo>
                  <a:lnTo>
                    <a:pt x="4430" y="716"/>
                  </a:lnTo>
                  <a:lnTo>
                    <a:pt x="4431" y="692"/>
                  </a:lnTo>
                  <a:lnTo>
                    <a:pt x="4432" y="677"/>
                  </a:lnTo>
                  <a:lnTo>
                    <a:pt x="4433" y="666"/>
                  </a:lnTo>
                  <a:lnTo>
                    <a:pt x="4434" y="675"/>
                  </a:lnTo>
                  <a:lnTo>
                    <a:pt x="4434" y="675"/>
                  </a:lnTo>
                  <a:lnTo>
                    <a:pt x="4435" y="700"/>
                  </a:lnTo>
                  <a:lnTo>
                    <a:pt x="4436" y="725"/>
                  </a:lnTo>
                  <a:lnTo>
                    <a:pt x="4437" y="772"/>
                  </a:lnTo>
                  <a:lnTo>
                    <a:pt x="4438" y="804"/>
                  </a:lnTo>
                  <a:lnTo>
                    <a:pt x="4438" y="831"/>
                  </a:lnTo>
                  <a:lnTo>
                    <a:pt x="4439" y="841"/>
                  </a:lnTo>
                  <a:lnTo>
                    <a:pt x="4440" y="839"/>
                  </a:lnTo>
                  <a:lnTo>
                    <a:pt x="4441" y="819"/>
                  </a:lnTo>
                  <a:lnTo>
                    <a:pt x="4442" y="731"/>
                  </a:lnTo>
                  <a:lnTo>
                    <a:pt x="4442" y="566"/>
                  </a:lnTo>
                  <a:lnTo>
                    <a:pt x="4443" y="468"/>
                  </a:lnTo>
                  <a:lnTo>
                    <a:pt x="4444" y="408"/>
                  </a:lnTo>
                  <a:lnTo>
                    <a:pt x="4445" y="374"/>
                  </a:lnTo>
                  <a:lnTo>
                    <a:pt x="4446" y="351"/>
                  </a:lnTo>
                  <a:lnTo>
                    <a:pt x="4446" y="329"/>
                  </a:lnTo>
                  <a:lnTo>
                    <a:pt x="4447" y="326"/>
                  </a:lnTo>
                  <a:lnTo>
                    <a:pt x="4448" y="345"/>
                  </a:lnTo>
                  <a:lnTo>
                    <a:pt x="4449" y="383"/>
                  </a:lnTo>
                  <a:lnTo>
                    <a:pt x="4450" y="403"/>
                  </a:lnTo>
                  <a:lnTo>
                    <a:pt x="4450" y="418"/>
                  </a:lnTo>
                  <a:lnTo>
                    <a:pt x="4451" y="425"/>
                  </a:lnTo>
                  <a:lnTo>
                    <a:pt x="4452" y="426"/>
                  </a:lnTo>
                  <a:lnTo>
                    <a:pt x="4452" y="437"/>
                  </a:lnTo>
                  <a:lnTo>
                    <a:pt x="4453" y="466"/>
                  </a:lnTo>
                  <a:lnTo>
                    <a:pt x="4453" y="521"/>
                  </a:lnTo>
                  <a:lnTo>
                    <a:pt x="4454" y="618"/>
                  </a:lnTo>
                  <a:lnTo>
                    <a:pt x="4455" y="697"/>
                  </a:lnTo>
                  <a:lnTo>
                    <a:pt x="4456" y="740"/>
                  </a:lnTo>
                  <a:lnTo>
                    <a:pt x="4457" y="770"/>
                  </a:lnTo>
                  <a:lnTo>
                    <a:pt x="4458" y="784"/>
                  </a:lnTo>
                  <a:lnTo>
                    <a:pt x="4458" y="777"/>
                  </a:lnTo>
                  <a:lnTo>
                    <a:pt x="4459" y="753"/>
                  </a:lnTo>
                  <a:lnTo>
                    <a:pt x="4460" y="675"/>
                  </a:lnTo>
                  <a:lnTo>
                    <a:pt x="4461" y="537"/>
                  </a:lnTo>
                  <a:lnTo>
                    <a:pt x="4462" y="436"/>
                  </a:lnTo>
                  <a:lnTo>
                    <a:pt x="4462" y="370"/>
                  </a:lnTo>
                  <a:lnTo>
                    <a:pt x="4463" y="348"/>
                  </a:lnTo>
                  <a:lnTo>
                    <a:pt x="4464" y="331"/>
                  </a:lnTo>
                  <a:lnTo>
                    <a:pt x="4465" y="301"/>
                  </a:lnTo>
                  <a:lnTo>
                    <a:pt x="4466" y="318"/>
                  </a:lnTo>
                  <a:lnTo>
                    <a:pt x="4466" y="340"/>
                  </a:lnTo>
                  <a:lnTo>
                    <a:pt x="4467" y="369"/>
                  </a:lnTo>
                  <a:lnTo>
                    <a:pt x="4468" y="393"/>
                  </a:lnTo>
                  <a:lnTo>
                    <a:pt x="4469" y="428"/>
                  </a:lnTo>
                  <a:lnTo>
                    <a:pt x="4470" y="433"/>
                  </a:lnTo>
                  <a:lnTo>
                    <a:pt x="4470" y="429"/>
                  </a:lnTo>
                  <a:lnTo>
                    <a:pt x="4471" y="445"/>
                  </a:lnTo>
                  <a:lnTo>
                    <a:pt x="4472" y="475"/>
                  </a:lnTo>
                  <a:lnTo>
                    <a:pt x="4473" y="532"/>
                  </a:lnTo>
                  <a:lnTo>
                    <a:pt x="4474" y="613"/>
                  </a:lnTo>
                  <a:lnTo>
                    <a:pt x="4474" y="691"/>
                  </a:lnTo>
                  <a:lnTo>
                    <a:pt x="4475" y="747"/>
                  </a:lnTo>
                  <a:lnTo>
                    <a:pt x="4476" y="779"/>
                  </a:lnTo>
                  <a:lnTo>
                    <a:pt x="4476" y="792"/>
                  </a:lnTo>
                  <a:lnTo>
                    <a:pt x="4477" y="791"/>
                  </a:lnTo>
                  <a:lnTo>
                    <a:pt x="4477" y="768"/>
                  </a:lnTo>
                  <a:lnTo>
                    <a:pt x="4478" y="695"/>
                  </a:lnTo>
                  <a:lnTo>
                    <a:pt x="4479" y="550"/>
                  </a:lnTo>
                  <a:lnTo>
                    <a:pt x="4480" y="455"/>
                  </a:lnTo>
                  <a:lnTo>
                    <a:pt x="4481" y="393"/>
                  </a:lnTo>
                  <a:lnTo>
                    <a:pt x="4481" y="376"/>
                  </a:lnTo>
                  <a:lnTo>
                    <a:pt x="4482" y="363"/>
                  </a:lnTo>
                  <a:lnTo>
                    <a:pt x="4483" y="340"/>
                  </a:lnTo>
                  <a:lnTo>
                    <a:pt x="4484" y="350"/>
                  </a:lnTo>
                  <a:lnTo>
                    <a:pt x="4485" y="379"/>
                  </a:lnTo>
                  <a:lnTo>
                    <a:pt x="4486" y="407"/>
                  </a:lnTo>
                  <a:lnTo>
                    <a:pt x="4486" y="435"/>
                  </a:lnTo>
                  <a:lnTo>
                    <a:pt x="4487" y="445"/>
                  </a:lnTo>
                  <a:lnTo>
                    <a:pt x="4488" y="443"/>
                  </a:lnTo>
                  <a:lnTo>
                    <a:pt x="4489" y="434"/>
                  </a:lnTo>
                  <a:lnTo>
                    <a:pt x="4490" y="442"/>
                  </a:lnTo>
                  <a:lnTo>
                    <a:pt x="4490" y="466"/>
                  </a:lnTo>
                  <a:lnTo>
                    <a:pt x="4491" y="522"/>
                  </a:lnTo>
                  <a:lnTo>
                    <a:pt x="4492" y="606"/>
                  </a:lnTo>
                  <a:lnTo>
                    <a:pt x="4493" y="693"/>
                  </a:lnTo>
                  <a:lnTo>
                    <a:pt x="4494" y="754"/>
                  </a:lnTo>
                  <a:lnTo>
                    <a:pt x="4494" y="791"/>
                  </a:lnTo>
                  <a:lnTo>
                    <a:pt x="4495" y="808"/>
                  </a:lnTo>
                  <a:lnTo>
                    <a:pt x="4496" y="800"/>
                  </a:lnTo>
                  <a:lnTo>
                    <a:pt x="4497" y="783"/>
                  </a:lnTo>
                  <a:lnTo>
                    <a:pt x="4498" y="710"/>
                  </a:lnTo>
                  <a:lnTo>
                    <a:pt x="4498" y="554"/>
                  </a:lnTo>
                  <a:lnTo>
                    <a:pt x="4499" y="458"/>
                  </a:lnTo>
                  <a:lnTo>
                    <a:pt x="4500" y="399"/>
                  </a:lnTo>
                  <a:lnTo>
                    <a:pt x="4500" y="371"/>
                  </a:lnTo>
                  <a:lnTo>
                    <a:pt x="4501" y="364"/>
                  </a:lnTo>
                  <a:lnTo>
                    <a:pt x="4501" y="353"/>
                  </a:lnTo>
                  <a:lnTo>
                    <a:pt x="4502" y="343"/>
                  </a:lnTo>
                  <a:lnTo>
                    <a:pt x="4503" y="358"/>
                  </a:lnTo>
                  <a:lnTo>
                    <a:pt x="4504" y="381"/>
                  </a:lnTo>
                  <a:lnTo>
                    <a:pt x="4505" y="420"/>
                  </a:lnTo>
                  <a:lnTo>
                    <a:pt x="4505" y="442"/>
                  </a:lnTo>
                  <a:lnTo>
                    <a:pt x="4506" y="431"/>
                  </a:lnTo>
                  <a:lnTo>
                    <a:pt x="4507" y="432"/>
                  </a:lnTo>
                  <a:lnTo>
                    <a:pt x="4508" y="442"/>
                  </a:lnTo>
                  <a:lnTo>
                    <a:pt x="4509" y="467"/>
                  </a:lnTo>
                  <a:lnTo>
                    <a:pt x="4510" y="519"/>
                  </a:lnTo>
                  <a:lnTo>
                    <a:pt x="4510" y="587"/>
                  </a:lnTo>
                  <a:lnTo>
                    <a:pt x="4511" y="654"/>
                  </a:lnTo>
                  <a:lnTo>
                    <a:pt x="4512" y="700"/>
                  </a:lnTo>
                  <a:lnTo>
                    <a:pt x="4513" y="742"/>
                  </a:lnTo>
                  <a:lnTo>
                    <a:pt x="4514" y="750"/>
                  </a:lnTo>
                  <a:lnTo>
                    <a:pt x="4514" y="754"/>
                  </a:lnTo>
                  <a:lnTo>
                    <a:pt x="4515" y="738"/>
                  </a:lnTo>
                  <a:lnTo>
                    <a:pt x="4516" y="672"/>
                  </a:lnTo>
                  <a:lnTo>
                    <a:pt x="4517" y="526"/>
                  </a:lnTo>
                  <a:lnTo>
                    <a:pt x="4518" y="428"/>
                  </a:lnTo>
                  <a:lnTo>
                    <a:pt x="4518" y="369"/>
                  </a:lnTo>
                  <a:lnTo>
                    <a:pt x="4519" y="352"/>
                  </a:lnTo>
                  <a:lnTo>
                    <a:pt x="4520" y="335"/>
                  </a:lnTo>
                  <a:lnTo>
                    <a:pt x="4521" y="331"/>
                  </a:lnTo>
                  <a:lnTo>
                    <a:pt x="4522" y="354"/>
                  </a:lnTo>
                  <a:lnTo>
                    <a:pt x="4522" y="392"/>
                  </a:lnTo>
                  <a:lnTo>
                    <a:pt x="4523" y="415"/>
                  </a:lnTo>
                  <a:lnTo>
                    <a:pt x="4524" y="449"/>
                  </a:lnTo>
                  <a:lnTo>
                    <a:pt x="4525" y="467"/>
                  </a:lnTo>
                  <a:lnTo>
                    <a:pt x="4525" y="462"/>
                  </a:lnTo>
                  <a:lnTo>
                    <a:pt x="4525" y="465"/>
                  </a:lnTo>
                  <a:lnTo>
                    <a:pt x="4526" y="480"/>
                  </a:lnTo>
                  <a:lnTo>
                    <a:pt x="4527" y="509"/>
                  </a:lnTo>
                  <a:lnTo>
                    <a:pt x="4528" y="573"/>
                  </a:lnTo>
                  <a:lnTo>
                    <a:pt x="4529" y="644"/>
                  </a:lnTo>
                  <a:lnTo>
                    <a:pt x="4529" y="712"/>
                  </a:lnTo>
                  <a:lnTo>
                    <a:pt x="4530" y="781"/>
                  </a:lnTo>
                  <a:lnTo>
                    <a:pt x="4531" y="819"/>
                  </a:lnTo>
                  <a:lnTo>
                    <a:pt x="4532" y="850"/>
                  </a:lnTo>
                  <a:lnTo>
                    <a:pt x="4533" y="871"/>
                  </a:lnTo>
                  <a:lnTo>
                    <a:pt x="4533" y="874"/>
                  </a:lnTo>
                  <a:lnTo>
                    <a:pt x="4534" y="852"/>
                  </a:lnTo>
                  <a:lnTo>
                    <a:pt x="4535" y="823"/>
                  </a:lnTo>
                  <a:lnTo>
                    <a:pt x="4536" y="775"/>
                  </a:lnTo>
                  <a:lnTo>
                    <a:pt x="4537" y="700"/>
                  </a:lnTo>
                  <a:lnTo>
                    <a:pt x="4538" y="638"/>
                  </a:lnTo>
                  <a:lnTo>
                    <a:pt x="4538" y="600"/>
                  </a:lnTo>
                  <a:lnTo>
                    <a:pt x="4539" y="583"/>
                  </a:lnTo>
                  <a:lnTo>
                    <a:pt x="4540" y="595"/>
                  </a:lnTo>
                  <a:lnTo>
                    <a:pt x="4541" y="633"/>
                  </a:lnTo>
                  <a:lnTo>
                    <a:pt x="4542" y="661"/>
                  </a:lnTo>
                  <a:lnTo>
                    <a:pt x="4542" y="675"/>
                  </a:lnTo>
                  <a:lnTo>
                    <a:pt x="4543" y="686"/>
                  </a:lnTo>
                  <a:lnTo>
                    <a:pt x="4544" y="666"/>
                  </a:lnTo>
                  <a:lnTo>
                    <a:pt x="4545" y="659"/>
                  </a:lnTo>
                  <a:lnTo>
                    <a:pt x="4546" y="657"/>
                  </a:lnTo>
                  <a:lnTo>
                    <a:pt x="4546" y="676"/>
                  </a:lnTo>
                  <a:lnTo>
                    <a:pt x="4547" y="714"/>
                  </a:lnTo>
                  <a:lnTo>
                    <a:pt x="4548" y="764"/>
                  </a:lnTo>
                  <a:lnTo>
                    <a:pt x="4549" y="818"/>
                  </a:lnTo>
                  <a:lnTo>
                    <a:pt x="4549" y="869"/>
                  </a:lnTo>
                  <a:lnTo>
                    <a:pt x="4549" y="902"/>
                  </a:lnTo>
                  <a:lnTo>
                    <a:pt x="4550" y="927"/>
                  </a:lnTo>
                  <a:lnTo>
                    <a:pt x="4551" y="939"/>
                  </a:lnTo>
                  <a:lnTo>
                    <a:pt x="4552" y="940"/>
                  </a:lnTo>
                  <a:lnTo>
                    <a:pt x="4553" y="923"/>
                  </a:lnTo>
                  <a:lnTo>
                    <a:pt x="4553" y="904"/>
                  </a:lnTo>
                  <a:lnTo>
                    <a:pt x="4554" y="862"/>
                  </a:lnTo>
                  <a:lnTo>
                    <a:pt x="4555" y="799"/>
                  </a:lnTo>
                  <a:lnTo>
                    <a:pt x="4556" y="735"/>
                  </a:lnTo>
                  <a:lnTo>
                    <a:pt x="4557" y="694"/>
                  </a:lnTo>
                  <a:lnTo>
                    <a:pt x="4557" y="673"/>
                  </a:lnTo>
                  <a:lnTo>
                    <a:pt x="4558" y="686"/>
                  </a:lnTo>
                  <a:lnTo>
                    <a:pt x="4559" y="717"/>
                  </a:lnTo>
                  <a:lnTo>
                    <a:pt x="4560" y="747"/>
                  </a:lnTo>
                  <a:lnTo>
                    <a:pt x="4561" y="758"/>
                  </a:lnTo>
                  <a:lnTo>
                    <a:pt x="4561" y="754"/>
                  </a:lnTo>
                  <a:lnTo>
                    <a:pt x="4562" y="725"/>
                  </a:lnTo>
                  <a:lnTo>
                    <a:pt x="4563" y="682"/>
                  </a:lnTo>
                  <a:lnTo>
                    <a:pt x="4564" y="674"/>
                  </a:lnTo>
                  <a:lnTo>
                    <a:pt x="4565" y="679"/>
                  </a:lnTo>
                  <a:lnTo>
                    <a:pt x="4566" y="709"/>
                  </a:lnTo>
                  <a:lnTo>
                    <a:pt x="4566" y="742"/>
                  </a:lnTo>
                  <a:lnTo>
                    <a:pt x="4567" y="801"/>
                  </a:lnTo>
                  <a:lnTo>
                    <a:pt x="4568" y="839"/>
                  </a:lnTo>
                  <a:lnTo>
                    <a:pt x="4569" y="870"/>
                  </a:lnTo>
                  <a:lnTo>
                    <a:pt x="4570" y="875"/>
                  </a:lnTo>
                  <a:lnTo>
                    <a:pt x="4570" y="880"/>
                  </a:lnTo>
                  <a:lnTo>
                    <a:pt x="4571" y="852"/>
                  </a:lnTo>
                  <a:lnTo>
                    <a:pt x="4572" y="772"/>
                  </a:lnTo>
                  <a:lnTo>
                    <a:pt x="4573" y="616"/>
                  </a:lnTo>
                  <a:lnTo>
                    <a:pt x="4573" y="508"/>
                  </a:lnTo>
                  <a:lnTo>
                    <a:pt x="4573" y="428"/>
                  </a:lnTo>
                  <a:lnTo>
                    <a:pt x="4574" y="406"/>
                  </a:lnTo>
                  <a:lnTo>
                    <a:pt x="4575" y="404"/>
                  </a:lnTo>
                  <a:lnTo>
                    <a:pt x="4576" y="396"/>
                  </a:lnTo>
                  <a:lnTo>
                    <a:pt x="4577" y="415"/>
                  </a:lnTo>
                  <a:lnTo>
                    <a:pt x="4577" y="438"/>
                  </a:lnTo>
                  <a:lnTo>
                    <a:pt x="4578" y="460"/>
                  </a:lnTo>
                  <a:lnTo>
                    <a:pt x="4579" y="475"/>
                  </a:lnTo>
                  <a:lnTo>
                    <a:pt x="4580" y="488"/>
                  </a:lnTo>
                  <a:lnTo>
                    <a:pt x="4581" y="464"/>
                  </a:lnTo>
                  <a:lnTo>
                    <a:pt x="4581" y="444"/>
                  </a:lnTo>
                  <a:lnTo>
                    <a:pt x="4582" y="453"/>
                  </a:lnTo>
                  <a:lnTo>
                    <a:pt x="4583" y="477"/>
                  </a:lnTo>
                  <a:lnTo>
                    <a:pt x="4584" y="538"/>
                  </a:lnTo>
                  <a:lnTo>
                    <a:pt x="4585" y="619"/>
                  </a:lnTo>
                  <a:lnTo>
                    <a:pt x="4585" y="704"/>
                  </a:lnTo>
                  <a:lnTo>
                    <a:pt x="4586" y="759"/>
                  </a:lnTo>
                  <a:lnTo>
                    <a:pt x="4587" y="782"/>
                  </a:lnTo>
                  <a:lnTo>
                    <a:pt x="4588" y="796"/>
                  </a:lnTo>
                  <a:lnTo>
                    <a:pt x="4589" y="788"/>
                  </a:lnTo>
                  <a:lnTo>
                    <a:pt x="4590" y="777"/>
                  </a:lnTo>
                  <a:lnTo>
                    <a:pt x="4590" y="702"/>
                  </a:lnTo>
                  <a:lnTo>
                    <a:pt x="4591" y="540"/>
                  </a:lnTo>
                  <a:lnTo>
                    <a:pt x="4592" y="442"/>
                  </a:lnTo>
                  <a:lnTo>
                    <a:pt x="4593" y="380"/>
                  </a:lnTo>
                  <a:lnTo>
                    <a:pt x="4594" y="369"/>
                  </a:lnTo>
                  <a:lnTo>
                    <a:pt x="4594" y="375"/>
                  </a:lnTo>
                  <a:lnTo>
                    <a:pt x="4595" y="365"/>
                  </a:lnTo>
                  <a:lnTo>
                    <a:pt x="4596" y="372"/>
                  </a:lnTo>
                  <a:lnTo>
                    <a:pt x="4597" y="397"/>
                  </a:lnTo>
                  <a:lnTo>
                    <a:pt x="4597" y="420"/>
                  </a:lnTo>
                  <a:lnTo>
                    <a:pt x="4597" y="444"/>
                  </a:lnTo>
                  <a:lnTo>
                    <a:pt x="4598" y="468"/>
                  </a:lnTo>
                  <a:lnTo>
                    <a:pt x="4599" y="458"/>
                  </a:lnTo>
                  <a:lnTo>
                    <a:pt x="4600" y="444"/>
                  </a:lnTo>
                  <a:lnTo>
                    <a:pt x="4601" y="443"/>
                  </a:lnTo>
                  <a:lnTo>
                    <a:pt x="4601" y="459"/>
                  </a:lnTo>
                  <a:lnTo>
                    <a:pt x="4602" y="527"/>
                  </a:lnTo>
                  <a:lnTo>
                    <a:pt x="4603" y="617"/>
                  </a:lnTo>
                  <a:lnTo>
                    <a:pt x="4604" y="685"/>
                  </a:lnTo>
                  <a:lnTo>
                    <a:pt x="4605" y="734"/>
                  </a:lnTo>
                  <a:lnTo>
                    <a:pt x="4605" y="777"/>
                  </a:lnTo>
                  <a:lnTo>
                    <a:pt x="4606" y="803"/>
                  </a:lnTo>
                  <a:lnTo>
                    <a:pt x="4607" y="805"/>
                  </a:lnTo>
                  <a:lnTo>
                    <a:pt x="4608" y="777"/>
                  </a:lnTo>
                  <a:lnTo>
                    <a:pt x="4609" y="698"/>
                  </a:lnTo>
                  <a:lnTo>
                    <a:pt x="4609" y="549"/>
                  </a:lnTo>
                  <a:lnTo>
                    <a:pt x="4610" y="457"/>
                  </a:lnTo>
                  <a:lnTo>
                    <a:pt x="4611" y="393"/>
                  </a:lnTo>
                  <a:lnTo>
                    <a:pt x="4612" y="369"/>
                  </a:lnTo>
                  <a:lnTo>
                    <a:pt x="4613" y="375"/>
                  </a:lnTo>
                  <a:lnTo>
                    <a:pt x="4613" y="352"/>
                  </a:lnTo>
                  <a:lnTo>
                    <a:pt x="4614" y="377"/>
                  </a:lnTo>
                  <a:lnTo>
                    <a:pt x="4615" y="401"/>
                  </a:lnTo>
                  <a:lnTo>
                    <a:pt x="4616" y="428"/>
                  </a:lnTo>
                  <a:lnTo>
                    <a:pt x="4617" y="446"/>
                  </a:lnTo>
                  <a:lnTo>
                    <a:pt x="4618" y="467"/>
                  </a:lnTo>
                  <a:lnTo>
                    <a:pt x="4618" y="449"/>
                  </a:lnTo>
                  <a:lnTo>
                    <a:pt x="4619" y="434"/>
                  </a:lnTo>
                  <a:lnTo>
                    <a:pt x="4620" y="425"/>
                  </a:lnTo>
                  <a:lnTo>
                    <a:pt x="4621" y="438"/>
                  </a:lnTo>
                  <a:lnTo>
                    <a:pt x="4621" y="508"/>
                  </a:lnTo>
                  <a:lnTo>
                    <a:pt x="4621" y="595"/>
                  </a:lnTo>
                  <a:lnTo>
                    <a:pt x="4622" y="682"/>
                  </a:lnTo>
                  <a:lnTo>
                    <a:pt x="4623" y="739"/>
                  </a:lnTo>
                  <a:lnTo>
                    <a:pt x="4624" y="773"/>
                  </a:lnTo>
                  <a:lnTo>
                    <a:pt x="4625" y="789"/>
                  </a:lnTo>
                  <a:lnTo>
                    <a:pt x="4625" y="796"/>
                  </a:lnTo>
                  <a:lnTo>
                    <a:pt x="4626" y="777"/>
                  </a:lnTo>
                  <a:lnTo>
                    <a:pt x="4627" y="710"/>
                  </a:lnTo>
                  <a:lnTo>
                    <a:pt x="4628" y="552"/>
                  </a:lnTo>
                  <a:lnTo>
                    <a:pt x="4629" y="452"/>
                  </a:lnTo>
                  <a:lnTo>
                    <a:pt x="4629" y="391"/>
                  </a:lnTo>
                  <a:lnTo>
                    <a:pt x="4630" y="371"/>
                  </a:lnTo>
                  <a:lnTo>
                    <a:pt x="4631" y="365"/>
                  </a:lnTo>
                  <a:lnTo>
                    <a:pt x="4632" y="350"/>
                  </a:lnTo>
                  <a:lnTo>
                    <a:pt x="4633" y="360"/>
                  </a:lnTo>
                  <a:lnTo>
                    <a:pt x="4633" y="382"/>
                  </a:lnTo>
                  <a:lnTo>
                    <a:pt x="4634" y="408"/>
                  </a:lnTo>
                  <a:lnTo>
                    <a:pt x="4635" y="422"/>
                  </a:lnTo>
                  <a:lnTo>
                    <a:pt x="4636" y="441"/>
                  </a:lnTo>
                  <a:lnTo>
                    <a:pt x="4637" y="431"/>
                  </a:lnTo>
                  <a:lnTo>
                    <a:pt x="4637" y="418"/>
                  </a:lnTo>
                  <a:lnTo>
                    <a:pt x="4638" y="426"/>
                  </a:lnTo>
                  <a:lnTo>
                    <a:pt x="4639" y="433"/>
                  </a:lnTo>
                  <a:lnTo>
                    <a:pt x="4640" y="493"/>
                  </a:lnTo>
                  <a:lnTo>
                    <a:pt x="4641" y="581"/>
                  </a:lnTo>
                  <a:lnTo>
                    <a:pt x="4642" y="663"/>
                  </a:lnTo>
                  <a:lnTo>
                    <a:pt x="4642" y="719"/>
                  </a:lnTo>
                  <a:lnTo>
                    <a:pt x="4643" y="758"/>
                  </a:lnTo>
                  <a:lnTo>
                    <a:pt x="4644" y="779"/>
                  </a:lnTo>
                  <a:lnTo>
                    <a:pt x="4645" y="784"/>
                  </a:lnTo>
                  <a:lnTo>
                    <a:pt x="4645" y="767"/>
                  </a:lnTo>
                  <a:lnTo>
                    <a:pt x="4645" y="706"/>
                  </a:lnTo>
                  <a:lnTo>
                    <a:pt x="4646" y="557"/>
                  </a:lnTo>
                  <a:lnTo>
                    <a:pt x="4647" y="464"/>
                  </a:lnTo>
                  <a:lnTo>
                    <a:pt x="4648" y="392"/>
                  </a:lnTo>
                  <a:lnTo>
                    <a:pt x="4649" y="371"/>
                  </a:lnTo>
                  <a:lnTo>
                    <a:pt x="4649" y="365"/>
                  </a:lnTo>
                  <a:lnTo>
                    <a:pt x="4650" y="358"/>
                  </a:lnTo>
                  <a:lnTo>
                    <a:pt x="4651" y="373"/>
                  </a:lnTo>
                  <a:lnTo>
                    <a:pt x="4652" y="411"/>
                  </a:lnTo>
                  <a:lnTo>
                    <a:pt x="4653" y="448"/>
                  </a:lnTo>
                  <a:lnTo>
                    <a:pt x="4653" y="467"/>
                  </a:lnTo>
                  <a:lnTo>
                    <a:pt x="4654" y="488"/>
                  </a:lnTo>
                  <a:lnTo>
                    <a:pt x="4655" y="477"/>
                  </a:lnTo>
                  <a:lnTo>
                    <a:pt x="4656" y="473"/>
                  </a:lnTo>
                  <a:lnTo>
                    <a:pt x="4657" y="478"/>
                  </a:lnTo>
                  <a:lnTo>
                    <a:pt x="4657" y="494"/>
                  </a:lnTo>
                  <a:lnTo>
                    <a:pt x="4658" y="560"/>
                  </a:lnTo>
                  <a:lnTo>
                    <a:pt x="4659" y="639"/>
                  </a:lnTo>
                  <a:lnTo>
                    <a:pt x="4660" y="710"/>
                  </a:lnTo>
                  <a:lnTo>
                    <a:pt x="4661" y="761"/>
                  </a:lnTo>
                  <a:lnTo>
                    <a:pt x="4661" y="806"/>
                  </a:lnTo>
                  <a:lnTo>
                    <a:pt x="4662" y="838"/>
                  </a:lnTo>
                  <a:lnTo>
                    <a:pt x="4663" y="854"/>
                  </a:lnTo>
                  <a:lnTo>
                    <a:pt x="4664" y="857"/>
                  </a:lnTo>
                  <a:lnTo>
                    <a:pt x="4665" y="845"/>
                  </a:lnTo>
                  <a:lnTo>
                    <a:pt x="4665" y="801"/>
                  </a:lnTo>
                  <a:lnTo>
                    <a:pt x="4666" y="749"/>
                  </a:lnTo>
                  <a:lnTo>
                    <a:pt x="4667" y="669"/>
                  </a:lnTo>
                  <a:lnTo>
                    <a:pt x="4668" y="613"/>
                  </a:lnTo>
                  <a:lnTo>
                    <a:pt x="4669" y="588"/>
                  </a:lnTo>
                  <a:lnTo>
                    <a:pt x="4669" y="577"/>
                  </a:lnTo>
                  <a:lnTo>
                    <a:pt x="4669" y="589"/>
                  </a:lnTo>
                  <a:lnTo>
                    <a:pt x="4670" y="625"/>
                  </a:lnTo>
                  <a:lnTo>
                    <a:pt x="4671" y="659"/>
                  </a:lnTo>
                  <a:lnTo>
                    <a:pt x="4672" y="679"/>
                  </a:lnTo>
                  <a:lnTo>
                    <a:pt x="4673" y="675"/>
                  </a:lnTo>
                  <a:lnTo>
                    <a:pt x="4673" y="659"/>
                  </a:lnTo>
                  <a:lnTo>
                    <a:pt x="4674" y="635"/>
                  </a:lnTo>
                  <a:lnTo>
                    <a:pt x="4675" y="638"/>
                  </a:lnTo>
                  <a:lnTo>
                    <a:pt x="4676" y="639"/>
                  </a:lnTo>
                  <a:lnTo>
                    <a:pt x="4677" y="690"/>
                  </a:lnTo>
                  <a:lnTo>
                    <a:pt x="4677" y="745"/>
                  </a:lnTo>
                  <a:lnTo>
                    <a:pt x="4678" y="802"/>
                  </a:lnTo>
                  <a:lnTo>
                    <a:pt x="4679" y="853"/>
                  </a:lnTo>
                  <a:lnTo>
                    <a:pt x="4680" y="886"/>
                  </a:lnTo>
                  <a:lnTo>
                    <a:pt x="4681" y="924"/>
                  </a:lnTo>
                  <a:lnTo>
                    <a:pt x="4681" y="936"/>
                  </a:lnTo>
                  <a:lnTo>
                    <a:pt x="4682" y="943"/>
                  </a:lnTo>
                  <a:lnTo>
                    <a:pt x="4683" y="934"/>
                  </a:lnTo>
                  <a:lnTo>
                    <a:pt x="4684" y="917"/>
                  </a:lnTo>
                  <a:lnTo>
                    <a:pt x="4685" y="878"/>
                  </a:lnTo>
                  <a:lnTo>
                    <a:pt x="4685" y="799"/>
                  </a:lnTo>
                  <a:lnTo>
                    <a:pt x="4686" y="730"/>
                  </a:lnTo>
                  <a:lnTo>
                    <a:pt x="4687" y="698"/>
                  </a:lnTo>
                  <a:lnTo>
                    <a:pt x="4688" y="673"/>
                  </a:lnTo>
                  <a:lnTo>
                    <a:pt x="4689" y="686"/>
                  </a:lnTo>
                  <a:lnTo>
                    <a:pt x="4689" y="721"/>
                  </a:lnTo>
                  <a:lnTo>
                    <a:pt x="4690" y="753"/>
                  </a:lnTo>
                  <a:lnTo>
                    <a:pt x="4691" y="762"/>
                  </a:lnTo>
                  <a:lnTo>
                    <a:pt x="4692" y="758"/>
                  </a:lnTo>
                  <a:lnTo>
                    <a:pt x="4693" y="722"/>
                  </a:lnTo>
                  <a:lnTo>
                    <a:pt x="4693" y="675"/>
                  </a:lnTo>
                  <a:lnTo>
                    <a:pt x="4693" y="666"/>
                  </a:lnTo>
                  <a:lnTo>
                    <a:pt x="4694" y="656"/>
                  </a:lnTo>
                  <a:lnTo>
                    <a:pt x="4695" y="688"/>
                  </a:lnTo>
                  <a:lnTo>
                    <a:pt x="4696" y="734"/>
                  </a:lnTo>
                  <a:lnTo>
                    <a:pt x="4697" y="780"/>
                  </a:lnTo>
                  <a:lnTo>
                    <a:pt x="4697" y="818"/>
                  </a:lnTo>
                  <a:lnTo>
                    <a:pt x="4698" y="839"/>
                  </a:lnTo>
                  <a:lnTo>
                    <a:pt x="4699" y="852"/>
                  </a:lnTo>
                  <a:lnTo>
                    <a:pt x="4700" y="846"/>
                  </a:lnTo>
                  <a:lnTo>
                    <a:pt x="4701" y="830"/>
                  </a:lnTo>
                  <a:lnTo>
                    <a:pt x="4701" y="749"/>
                  </a:lnTo>
                  <a:lnTo>
                    <a:pt x="4702" y="584"/>
                  </a:lnTo>
                  <a:lnTo>
                    <a:pt x="4703" y="481"/>
                  </a:lnTo>
                  <a:lnTo>
                    <a:pt x="4704" y="412"/>
                  </a:lnTo>
                  <a:lnTo>
                    <a:pt x="4705" y="384"/>
                  </a:lnTo>
                  <a:lnTo>
                    <a:pt x="4705" y="364"/>
                  </a:lnTo>
                  <a:lnTo>
                    <a:pt x="4706" y="349"/>
                  </a:lnTo>
                  <a:lnTo>
                    <a:pt x="4707" y="373"/>
                  </a:lnTo>
                  <a:lnTo>
                    <a:pt x="4708" y="389"/>
                  </a:lnTo>
                  <a:lnTo>
                    <a:pt x="4709" y="418"/>
                  </a:lnTo>
                  <a:lnTo>
                    <a:pt x="4709" y="429"/>
                  </a:lnTo>
                  <a:lnTo>
                    <a:pt x="4710" y="435"/>
                  </a:lnTo>
                  <a:lnTo>
                    <a:pt x="4711" y="426"/>
                  </a:lnTo>
                  <a:lnTo>
                    <a:pt x="4712" y="429"/>
                  </a:lnTo>
                  <a:lnTo>
                    <a:pt x="4713" y="430"/>
                  </a:lnTo>
                  <a:lnTo>
                    <a:pt x="4713" y="445"/>
                  </a:lnTo>
                  <a:lnTo>
                    <a:pt x="4714" y="521"/>
                  </a:lnTo>
                  <a:lnTo>
                    <a:pt x="4715" y="613"/>
                  </a:lnTo>
                  <a:lnTo>
                    <a:pt x="4716" y="692"/>
                  </a:lnTo>
                  <a:lnTo>
                    <a:pt x="4717" y="744"/>
                  </a:lnTo>
                  <a:lnTo>
                    <a:pt x="4717" y="765"/>
                  </a:lnTo>
                  <a:lnTo>
                    <a:pt x="4717" y="775"/>
                  </a:lnTo>
                  <a:lnTo>
                    <a:pt x="4718" y="773"/>
                  </a:lnTo>
                  <a:lnTo>
                    <a:pt x="4719" y="757"/>
                  </a:lnTo>
                  <a:lnTo>
                    <a:pt x="4720" y="684"/>
                  </a:lnTo>
                  <a:lnTo>
                    <a:pt x="4721" y="533"/>
                  </a:lnTo>
                  <a:lnTo>
                    <a:pt x="4721" y="432"/>
                  </a:lnTo>
                  <a:lnTo>
                    <a:pt x="4722" y="369"/>
                  </a:lnTo>
                  <a:lnTo>
                    <a:pt x="4723" y="342"/>
                  </a:lnTo>
                  <a:lnTo>
                    <a:pt x="4724" y="326"/>
                  </a:lnTo>
                  <a:lnTo>
                    <a:pt x="4725" y="312"/>
                  </a:lnTo>
                  <a:lnTo>
                    <a:pt x="4725" y="331"/>
                  </a:lnTo>
                  <a:lnTo>
                    <a:pt x="4726" y="369"/>
                  </a:lnTo>
                  <a:lnTo>
                    <a:pt x="4727" y="392"/>
                  </a:lnTo>
                  <a:lnTo>
                    <a:pt x="4728" y="404"/>
                  </a:lnTo>
                  <a:lnTo>
                    <a:pt x="4729" y="417"/>
                  </a:lnTo>
                  <a:lnTo>
                    <a:pt x="4729" y="397"/>
                  </a:lnTo>
                  <a:lnTo>
                    <a:pt x="4730" y="398"/>
                  </a:lnTo>
                  <a:lnTo>
                    <a:pt x="4731" y="415"/>
                  </a:lnTo>
                  <a:lnTo>
                    <a:pt x="4732" y="441"/>
                  </a:lnTo>
                  <a:lnTo>
                    <a:pt x="4733" y="524"/>
                  </a:lnTo>
                  <a:lnTo>
                    <a:pt x="4733" y="596"/>
                  </a:lnTo>
                  <a:lnTo>
                    <a:pt x="4734" y="670"/>
                  </a:lnTo>
                  <a:lnTo>
                    <a:pt x="4735" y="714"/>
                  </a:lnTo>
                  <a:lnTo>
                    <a:pt x="4736" y="756"/>
                  </a:lnTo>
                  <a:lnTo>
                    <a:pt x="4737" y="760"/>
                  </a:lnTo>
                  <a:lnTo>
                    <a:pt x="4737" y="770"/>
                  </a:lnTo>
                  <a:lnTo>
                    <a:pt x="4738" y="753"/>
                  </a:lnTo>
                  <a:lnTo>
                    <a:pt x="4739" y="685"/>
                  </a:lnTo>
                  <a:lnTo>
                    <a:pt x="4740" y="527"/>
                  </a:lnTo>
                  <a:lnTo>
                    <a:pt x="4741" y="434"/>
                  </a:lnTo>
                  <a:lnTo>
                    <a:pt x="4741" y="385"/>
                  </a:lnTo>
                  <a:lnTo>
                    <a:pt x="4741" y="357"/>
                  </a:lnTo>
                  <a:lnTo>
                    <a:pt x="4742" y="349"/>
                  </a:lnTo>
                  <a:lnTo>
                    <a:pt x="4743" y="335"/>
                  </a:lnTo>
                  <a:lnTo>
                    <a:pt x="4744" y="333"/>
                  </a:lnTo>
                  <a:lnTo>
                    <a:pt x="4744" y="344"/>
                  </a:lnTo>
                  <a:lnTo>
                    <a:pt x="4745" y="384"/>
                  </a:lnTo>
                  <a:lnTo>
                    <a:pt x="4746" y="401"/>
                  </a:lnTo>
                  <a:lnTo>
                    <a:pt x="4747" y="418"/>
                  </a:lnTo>
                  <a:lnTo>
                    <a:pt x="4748" y="413"/>
                  </a:lnTo>
                  <a:lnTo>
                    <a:pt x="4749" y="404"/>
                  </a:lnTo>
                  <a:lnTo>
                    <a:pt x="4749" y="410"/>
                  </a:lnTo>
                  <a:lnTo>
                    <a:pt x="4750" y="436"/>
                  </a:lnTo>
                  <a:lnTo>
                    <a:pt x="4751" y="515"/>
                  </a:lnTo>
                  <a:lnTo>
                    <a:pt x="4752" y="596"/>
                  </a:lnTo>
                  <a:lnTo>
                    <a:pt x="4753" y="675"/>
                  </a:lnTo>
                  <a:lnTo>
                    <a:pt x="4753" y="727"/>
                  </a:lnTo>
                  <a:lnTo>
                    <a:pt x="4754" y="755"/>
                  </a:lnTo>
                  <a:lnTo>
                    <a:pt x="4755" y="775"/>
                  </a:lnTo>
                  <a:lnTo>
                    <a:pt x="4756" y="786"/>
                  </a:lnTo>
                  <a:lnTo>
                    <a:pt x="4757" y="770"/>
                  </a:lnTo>
                  <a:lnTo>
                    <a:pt x="4757" y="708"/>
                  </a:lnTo>
                  <a:lnTo>
                    <a:pt x="4758" y="549"/>
                  </a:lnTo>
                  <a:lnTo>
                    <a:pt x="4759" y="458"/>
                  </a:lnTo>
                  <a:lnTo>
                    <a:pt x="4760" y="408"/>
                  </a:lnTo>
                  <a:lnTo>
                    <a:pt x="4761" y="398"/>
                  </a:lnTo>
                  <a:lnTo>
                    <a:pt x="4761" y="393"/>
                  </a:lnTo>
                  <a:lnTo>
                    <a:pt x="4762" y="384"/>
                  </a:lnTo>
                  <a:lnTo>
                    <a:pt x="4763" y="404"/>
                  </a:lnTo>
                  <a:lnTo>
                    <a:pt x="4764" y="429"/>
                  </a:lnTo>
                  <a:lnTo>
                    <a:pt x="4765" y="463"/>
                  </a:lnTo>
                  <a:lnTo>
                    <a:pt x="4765" y="477"/>
                  </a:lnTo>
                  <a:lnTo>
                    <a:pt x="4765" y="491"/>
                  </a:lnTo>
                  <a:lnTo>
                    <a:pt x="4766" y="480"/>
                  </a:lnTo>
                  <a:lnTo>
                    <a:pt x="4767" y="473"/>
                  </a:lnTo>
                  <a:lnTo>
                    <a:pt x="4768" y="464"/>
                  </a:lnTo>
                  <a:lnTo>
                    <a:pt x="4768" y="483"/>
                  </a:lnTo>
                  <a:lnTo>
                    <a:pt x="4769" y="564"/>
                  </a:lnTo>
                  <a:lnTo>
                    <a:pt x="4770" y="637"/>
                  </a:lnTo>
                  <a:lnTo>
                    <a:pt x="4771" y="712"/>
                  </a:lnTo>
                  <a:lnTo>
                    <a:pt x="4772" y="762"/>
                  </a:lnTo>
                  <a:lnTo>
                    <a:pt x="4773" y="783"/>
                  </a:lnTo>
                  <a:lnTo>
                    <a:pt x="4773" y="802"/>
                  </a:lnTo>
                  <a:lnTo>
                    <a:pt x="4774" y="801"/>
                  </a:lnTo>
                  <a:lnTo>
                    <a:pt x="4775" y="787"/>
                  </a:lnTo>
                  <a:lnTo>
                    <a:pt x="4776" y="721"/>
                  </a:lnTo>
                  <a:lnTo>
                    <a:pt x="4777" y="577"/>
                  </a:lnTo>
                  <a:lnTo>
                    <a:pt x="4777" y="487"/>
                  </a:lnTo>
                  <a:lnTo>
                    <a:pt x="4778" y="425"/>
                  </a:lnTo>
                  <a:lnTo>
                    <a:pt x="4779" y="411"/>
                  </a:lnTo>
                  <a:lnTo>
                    <a:pt x="4780" y="416"/>
                  </a:lnTo>
                  <a:lnTo>
                    <a:pt x="4781" y="425"/>
                  </a:lnTo>
                  <a:lnTo>
                    <a:pt x="4781" y="449"/>
                  </a:lnTo>
                  <a:lnTo>
                    <a:pt x="4782" y="490"/>
                  </a:lnTo>
                  <a:lnTo>
                    <a:pt x="4783" y="518"/>
                  </a:lnTo>
                  <a:lnTo>
                    <a:pt x="4784" y="530"/>
                  </a:lnTo>
                  <a:lnTo>
                    <a:pt x="4785" y="540"/>
                  </a:lnTo>
                  <a:lnTo>
                    <a:pt x="4785" y="515"/>
                  </a:lnTo>
                  <a:lnTo>
                    <a:pt x="4786" y="509"/>
                  </a:lnTo>
                  <a:lnTo>
                    <a:pt x="4787" y="507"/>
                  </a:lnTo>
                  <a:lnTo>
                    <a:pt x="4788" y="515"/>
                  </a:lnTo>
                  <a:lnTo>
                    <a:pt x="4789" y="590"/>
                  </a:lnTo>
                  <a:lnTo>
                    <a:pt x="4789" y="670"/>
                  </a:lnTo>
                  <a:lnTo>
                    <a:pt x="4790" y="737"/>
                  </a:lnTo>
                  <a:lnTo>
                    <a:pt x="4790" y="798"/>
                  </a:lnTo>
                  <a:lnTo>
                    <a:pt x="4791" y="839"/>
                  </a:lnTo>
                  <a:lnTo>
                    <a:pt x="4792" y="872"/>
                  </a:lnTo>
                  <a:lnTo>
                    <a:pt x="4792" y="883"/>
                  </a:lnTo>
                  <a:lnTo>
                    <a:pt x="4793" y="887"/>
                  </a:lnTo>
                  <a:lnTo>
                    <a:pt x="4794" y="873"/>
                  </a:lnTo>
                  <a:lnTo>
                    <a:pt x="4795" y="829"/>
                  </a:lnTo>
                  <a:lnTo>
                    <a:pt x="4796" y="782"/>
                  </a:lnTo>
                  <a:lnTo>
                    <a:pt x="4796" y="707"/>
                  </a:lnTo>
                  <a:lnTo>
                    <a:pt x="4797" y="659"/>
                  </a:lnTo>
                  <a:lnTo>
                    <a:pt x="4798" y="630"/>
                  </a:lnTo>
                  <a:lnTo>
                    <a:pt x="4799" y="610"/>
                  </a:lnTo>
                  <a:lnTo>
                    <a:pt x="4800" y="622"/>
                  </a:lnTo>
                  <a:lnTo>
                    <a:pt x="4801" y="662"/>
                  </a:lnTo>
                  <a:lnTo>
                    <a:pt x="4801" y="688"/>
                  </a:lnTo>
                  <a:lnTo>
                    <a:pt x="4802" y="688"/>
                  </a:lnTo>
                  <a:lnTo>
                    <a:pt x="4803" y="699"/>
                  </a:lnTo>
                  <a:lnTo>
                    <a:pt x="4804" y="678"/>
                  </a:lnTo>
                  <a:lnTo>
                    <a:pt x="4805" y="659"/>
                  </a:lnTo>
                  <a:lnTo>
                    <a:pt x="4805" y="654"/>
                  </a:lnTo>
                  <a:lnTo>
                    <a:pt x="4806" y="674"/>
                  </a:lnTo>
                  <a:lnTo>
                    <a:pt x="4807" y="738"/>
                  </a:lnTo>
                  <a:lnTo>
                    <a:pt x="4808" y="795"/>
                  </a:lnTo>
                  <a:lnTo>
                    <a:pt x="4809" y="858"/>
                  </a:lnTo>
                  <a:lnTo>
                    <a:pt x="4809" y="909"/>
                  </a:lnTo>
                  <a:lnTo>
                    <a:pt x="4810" y="941"/>
                  </a:lnTo>
                  <a:lnTo>
                    <a:pt x="4811" y="957"/>
                  </a:lnTo>
                  <a:lnTo>
                    <a:pt x="4812" y="967"/>
                  </a:lnTo>
                  <a:lnTo>
                    <a:pt x="4813" y="972"/>
                  </a:lnTo>
                  <a:lnTo>
                    <a:pt x="4813" y="967"/>
                  </a:lnTo>
                  <a:lnTo>
                    <a:pt x="4814" y="946"/>
                  </a:lnTo>
                  <a:lnTo>
                    <a:pt x="4814" y="921"/>
                  </a:lnTo>
                  <a:lnTo>
                    <a:pt x="4815" y="841"/>
                  </a:lnTo>
                  <a:lnTo>
                    <a:pt x="4816" y="765"/>
                  </a:lnTo>
                  <a:lnTo>
                    <a:pt x="4816" y="722"/>
                  </a:lnTo>
                  <a:lnTo>
                    <a:pt x="4817" y="690"/>
                  </a:lnTo>
                  <a:lnTo>
                    <a:pt x="4818" y="704"/>
                  </a:lnTo>
                  <a:lnTo>
                    <a:pt x="4819" y="740"/>
                  </a:lnTo>
                  <a:lnTo>
                    <a:pt x="4820" y="768"/>
                  </a:lnTo>
                  <a:lnTo>
                    <a:pt x="4820" y="780"/>
                  </a:lnTo>
                  <a:lnTo>
                    <a:pt x="4821" y="770"/>
                  </a:lnTo>
                  <a:lnTo>
                    <a:pt x="4822" y="736"/>
                  </a:lnTo>
                  <a:lnTo>
                    <a:pt x="4823" y="703"/>
                  </a:lnTo>
                  <a:lnTo>
                    <a:pt x="4824" y="678"/>
                  </a:lnTo>
                  <a:lnTo>
                    <a:pt x="4825" y="662"/>
                  </a:lnTo>
                  <a:lnTo>
                    <a:pt x="4825" y="698"/>
                  </a:lnTo>
                  <a:lnTo>
                    <a:pt x="4826" y="747"/>
                  </a:lnTo>
                  <a:lnTo>
                    <a:pt x="4827" y="784"/>
                  </a:lnTo>
                  <a:lnTo>
                    <a:pt x="4828" y="827"/>
                  </a:lnTo>
                  <a:lnTo>
                    <a:pt x="4829" y="860"/>
                  </a:lnTo>
                  <a:lnTo>
                    <a:pt x="4829" y="876"/>
                  </a:lnTo>
                  <a:lnTo>
                    <a:pt x="4830" y="868"/>
                  </a:lnTo>
                  <a:lnTo>
                    <a:pt x="4831" y="839"/>
                  </a:lnTo>
                  <a:lnTo>
                    <a:pt x="4832" y="770"/>
                  </a:lnTo>
                  <a:lnTo>
                    <a:pt x="4833" y="593"/>
                  </a:lnTo>
                  <a:lnTo>
                    <a:pt x="4833" y="485"/>
                  </a:lnTo>
                  <a:lnTo>
                    <a:pt x="4834" y="419"/>
                  </a:lnTo>
                  <a:lnTo>
                    <a:pt x="4835" y="399"/>
                  </a:lnTo>
                  <a:lnTo>
                    <a:pt x="4836" y="364"/>
                  </a:lnTo>
                  <a:lnTo>
                    <a:pt x="4837" y="337"/>
                  </a:lnTo>
                  <a:lnTo>
                    <a:pt x="4837" y="367"/>
                  </a:lnTo>
                  <a:lnTo>
                    <a:pt x="4838" y="394"/>
                  </a:lnTo>
                  <a:lnTo>
                    <a:pt x="4838" y="419"/>
                  </a:lnTo>
                  <a:lnTo>
                    <a:pt x="4839" y="434"/>
                  </a:lnTo>
                  <a:lnTo>
                    <a:pt x="4840" y="437"/>
                  </a:lnTo>
                  <a:lnTo>
                    <a:pt x="4840" y="427"/>
                  </a:lnTo>
                  <a:lnTo>
                    <a:pt x="4841" y="431"/>
                  </a:lnTo>
                  <a:lnTo>
                    <a:pt x="4842" y="430"/>
                  </a:lnTo>
                  <a:lnTo>
                    <a:pt x="4843" y="457"/>
                  </a:lnTo>
                  <a:lnTo>
                    <a:pt x="4844" y="539"/>
                  </a:lnTo>
                  <a:lnTo>
                    <a:pt x="4844" y="605"/>
                  </a:lnTo>
                  <a:lnTo>
                    <a:pt x="4845" y="686"/>
                  </a:lnTo>
                  <a:lnTo>
                    <a:pt x="4846" y="752"/>
                  </a:lnTo>
                  <a:lnTo>
                    <a:pt x="4847" y="801"/>
                  </a:lnTo>
                  <a:lnTo>
                    <a:pt x="4848" y="807"/>
                  </a:lnTo>
                  <a:lnTo>
                    <a:pt x="4848" y="805"/>
                  </a:lnTo>
                  <a:lnTo>
                    <a:pt x="4849" y="784"/>
                  </a:lnTo>
                  <a:lnTo>
                    <a:pt x="4850" y="718"/>
                  </a:lnTo>
                  <a:lnTo>
                    <a:pt x="4851" y="575"/>
                  </a:lnTo>
                  <a:lnTo>
                    <a:pt x="4852" y="480"/>
                  </a:lnTo>
                  <a:lnTo>
                    <a:pt x="4853" y="433"/>
                  </a:lnTo>
                  <a:lnTo>
                    <a:pt x="4853" y="420"/>
                  </a:lnTo>
                  <a:lnTo>
                    <a:pt x="4854" y="396"/>
                  </a:lnTo>
                  <a:lnTo>
                    <a:pt x="4855" y="393"/>
                  </a:lnTo>
                  <a:lnTo>
                    <a:pt x="4856" y="407"/>
                  </a:lnTo>
                  <a:lnTo>
                    <a:pt x="4857" y="453"/>
                  </a:lnTo>
                  <a:lnTo>
                    <a:pt x="4857" y="482"/>
                  </a:lnTo>
                  <a:lnTo>
                    <a:pt x="4858" y="490"/>
                  </a:lnTo>
                  <a:lnTo>
                    <a:pt x="4859" y="487"/>
                  </a:lnTo>
                  <a:lnTo>
                    <a:pt x="4860" y="466"/>
                  </a:lnTo>
                  <a:lnTo>
                    <a:pt x="4861" y="480"/>
                  </a:lnTo>
                  <a:lnTo>
                    <a:pt x="4861" y="451"/>
                  </a:lnTo>
                  <a:lnTo>
                    <a:pt x="4862" y="486"/>
                  </a:lnTo>
                  <a:lnTo>
                    <a:pt x="4862" y="562"/>
                  </a:lnTo>
                  <a:lnTo>
                    <a:pt x="4863" y="644"/>
                  </a:lnTo>
                  <a:lnTo>
                    <a:pt x="4864" y="716"/>
                  </a:lnTo>
                  <a:lnTo>
                    <a:pt x="4864" y="766"/>
                  </a:lnTo>
                  <a:lnTo>
                    <a:pt x="4865" y="797"/>
                  </a:lnTo>
                  <a:lnTo>
                    <a:pt x="4866" y="819"/>
                  </a:lnTo>
                  <a:lnTo>
                    <a:pt x="4867" y="811"/>
                  </a:lnTo>
                  <a:lnTo>
                    <a:pt x="4868" y="795"/>
                  </a:lnTo>
                  <a:lnTo>
                    <a:pt x="4868" y="727"/>
                  </a:lnTo>
                  <a:lnTo>
                    <a:pt x="4869" y="579"/>
                  </a:lnTo>
                  <a:lnTo>
                    <a:pt x="4870" y="482"/>
                  </a:lnTo>
                  <a:lnTo>
                    <a:pt x="4871" y="420"/>
                  </a:lnTo>
                  <a:lnTo>
                    <a:pt x="4872" y="403"/>
                  </a:lnTo>
                  <a:lnTo>
                    <a:pt x="4872" y="400"/>
                  </a:lnTo>
                  <a:lnTo>
                    <a:pt x="4873" y="392"/>
                  </a:lnTo>
                  <a:lnTo>
                    <a:pt x="4874" y="411"/>
                  </a:lnTo>
                  <a:lnTo>
                    <a:pt x="4875" y="427"/>
                  </a:lnTo>
                  <a:lnTo>
                    <a:pt x="4876" y="461"/>
                  </a:lnTo>
                  <a:lnTo>
                    <a:pt x="4876" y="487"/>
                  </a:lnTo>
                  <a:lnTo>
                    <a:pt x="4877" y="497"/>
                  </a:lnTo>
                  <a:lnTo>
                    <a:pt x="4878" y="495"/>
                  </a:lnTo>
                  <a:lnTo>
                    <a:pt x="4879" y="463"/>
                  </a:lnTo>
                  <a:lnTo>
                    <a:pt x="4880" y="437"/>
                  </a:lnTo>
                  <a:lnTo>
                    <a:pt x="4881" y="469"/>
                  </a:lnTo>
                  <a:lnTo>
                    <a:pt x="4881" y="544"/>
                  </a:lnTo>
                  <a:lnTo>
                    <a:pt x="4882" y="640"/>
                  </a:lnTo>
                  <a:lnTo>
                    <a:pt x="4883" y="715"/>
                  </a:lnTo>
                  <a:lnTo>
                    <a:pt x="4884" y="753"/>
                  </a:lnTo>
                  <a:lnTo>
                    <a:pt x="4885" y="780"/>
                  </a:lnTo>
                  <a:lnTo>
                    <a:pt x="4885" y="795"/>
                  </a:lnTo>
                  <a:lnTo>
                    <a:pt x="4886" y="792"/>
                  </a:lnTo>
                  <a:lnTo>
                    <a:pt x="4886" y="777"/>
                  </a:lnTo>
                  <a:lnTo>
                    <a:pt x="4887" y="709"/>
                  </a:lnTo>
                  <a:lnTo>
                    <a:pt x="4888" y="553"/>
                  </a:lnTo>
                  <a:lnTo>
                    <a:pt x="4888" y="454"/>
                  </a:lnTo>
                  <a:lnTo>
                    <a:pt x="4889" y="413"/>
                  </a:lnTo>
                  <a:lnTo>
                    <a:pt x="4890" y="389"/>
                  </a:lnTo>
                  <a:lnTo>
                    <a:pt x="4891" y="362"/>
                  </a:lnTo>
                  <a:lnTo>
                    <a:pt x="4892" y="349"/>
                  </a:lnTo>
                  <a:lnTo>
                    <a:pt x="4892" y="360"/>
                  </a:lnTo>
                  <a:lnTo>
                    <a:pt x="4893" y="371"/>
                  </a:lnTo>
                  <a:lnTo>
                    <a:pt x="4894" y="405"/>
                  </a:lnTo>
                  <a:lnTo>
                    <a:pt x="4895" y="409"/>
                  </a:lnTo>
                  <a:lnTo>
                    <a:pt x="4896" y="423"/>
                  </a:lnTo>
                  <a:lnTo>
                    <a:pt x="4896" y="426"/>
                  </a:lnTo>
                  <a:lnTo>
                    <a:pt x="4897" y="441"/>
                  </a:lnTo>
                  <a:lnTo>
                    <a:pt x="4898" y="398"/>
                  </a:lnTo>
                  <a:lnTo>
                    <a:pt x="4899" y="421"/>
                  </a:lnTo>
                  <a:lnTo>
                    <a:pt x="4900" y="506"/>
                  </a:lnTo>
                  <a:lnTo>
                    <a:pt x="4900" y="607"/>
                  </a:lnTo>
                  <a:lnTo>
                    <a:pt x="4901" y="699"/>
                  </a:lnTo>
                  <a:lnTo>
                    <a:pt x="4902" y="749"/>
                  </a:lnTo>
                  <a:lnTo>
                    <a:pt x="4903" y="773"/>
                  </a:lnTo>
                  <a:lnTo>
                    <a:pt x="4904" y="787"/>
                  </a:lnTo>
                  <a:lnTo>
                    <a:pt x="4905" y="789"/>
                  </a:lnTo>
                  <a:lnTo>
                    <a:pt x="4905" y="771"/>
                  </a:lnTo>
                  <a:lnTo>
                    <a:pt x="4906" y="721"/>
                  </a:lnTo>
                  <a:lnTo>
                    <a:pt x="4907" y="570"/>
                  </a:lnTo>
                  <a:lnTo>
                    <a:pt x="4908" y="469"/>
                  </a:lnTo>
                  <a:lnTo>
                    <a:pt x="4909" y="412"/>
                  </a:lnTo>
                  <a:lnTo>
                    <a:pt x="4909" y="388"/>
                  </a:lnTo>
                  <a:lnTo>
                    <a:pt x="4910" y="377"/>
                  </a:lnTo>
                  <a:lnTo>
                    <a:pt x="4910" y="369"/>
                  </a:lnTo>
                  <a:lnTo>
                    <a:pt x="4911" y="372"/>
                  </a:lnTo>
                  <a:lnTo>
                    <a:pt x="4912" y="407"/>
                  </a:lnTo>
                  <a:lnTo>
                    <a:pt x="4912" y="468"/>
                  </a:lnTo>
                  <a:lnTo>
                    <a:pt x="4913" y="485"/>
                  </a:lnTo>
                  <a:lnTo>
                    <a:pt x="4914" y="511"/>
                  </a:lnTo>
                  <a:lnTo>
                    <a:pt x="4915" y="501"/>
                  </a:lnTo>
                  <a:lnTo>
                    <a:pt x="4916" y="504"/>
                  </a:lnTo>
                  <a:lnTo>
                    <a:pt x="4916" y="506"/>
                  </a:lnTo>
                  <a:lnTo>
                    <a:pt x="4917" y="562"/>
                  </a:lnTo>
                  <a:lnTo>
                    <a:pt x="4918" y="617"/>
                  </a:lnTo>
                  <a:lnTo>
                    <a:pt x="4919" y="709"/>
                  </a:lnTo>
                  <a:lnTo>
                    <a:pt x="4920" y="779"/>
                  </a:lnTo>
                  <a:lnTo>
                    <a:pt x="4920" y="827"/>
                  </a:lnTo>
                  <a:lnTo>
                    <a:pt x="4921" y="863"/>
                  </a:lnTo>
                  <a:lnTo>
                    <a:pt x="4922" y="884"/>
                  </a:lnTo>
                  <a:lnTo>
                    <a:pt x="4923" y="901"/>
                  </a:lnTo>
                  <a:lnTo>
                    <a:pt x="4924" y="909"/>
                  </a:lnTo>
                  <a:lnTo>
                    <a:pt x="4924" y="890"/>
                  </a:lnTo>
                  <a:lnTo>
                    <a:pt x="4925" y="833"/>
                  </a:lnTo>
                  <a:lnTo>
                    <a:pt x="4926" y="786"/>
                  </a:lnTo>
                  <a:lnTo>
                    <a:pt x="4927" y="716"/>
                  </a:lnTo>
                  <a:lnTo>
                    <a:pt x="4928" y="653"/>
                  </a:lnTo>
                  <a:lnTo>
                    <a:pt x="4928" y="632"/>
                  </a:lnTo>
                  <a:lnTo>
                    <a:pt x="4929" y="619"/>
                  </a:lnTo>
                  <a:lnTo>
                    <a:pt x="4930" y="633"/>
                  </a:lnTo>
                  <a:lnTo>
                    <a:pt x="4931" y="657"/>
                  </a:lnTo>
                  <a:lnTo>
                    <a:pt x="4932" y="681"/>
                  </a:lnTo>
                  <a:lnTo>
                    <a:pt x="4933" y="700"/>
                  </a:lnTo>
                  <a:lnTo>
                    <a:pt x="4933" y="704"/>
                  </a:lnTo>
                  <a:lnTo>
                    <a:pt x="4934" y="683"/>
                  </a:lnTo>
                  <a:lnTo>
                    <a:pt x="4934" y="657"/>
                  </a:lnTo>
                  <a:lnTo>
                    <a:pt x="4935" y="645"/>
                  </a:lnTo>
                  <a:lnTo>
                    <a:pt x="4936" y="678"/>
                  </a:lnTo>
                  <a:lnTo>
                    <a:pt x="4936" y="742"/>
                  </a:lnTo>
                  <a:lnTo>
                    <a:pt x="4937" y="789"/>
                  </a:lnTo>
                  <a:lnTo>
                    <a:pt x="4938" y="845"/>
                  </a:lnTo>
                  <a:lnTo>
                    <a:pt x="4939" y="894"/>
                  </a:lnTo>
                  <a:lnTo>
                    <a:pt x="4940" y="931"/>
                  </a:lnTo>
                  <a:lnTo>
                    <a:pt x="4940" y="961"/>
                  </a:lnTo>
                  <a:lnTo>
                    <a:pt x="4941" y="975"/>
                  </a:lnTo>
                  <a:lnTo>
                    <a:pt x="4942" y="977"/>
                  </a:lnTo>
                  <a:lnTo>
                    <a:pt x="4943" y="968"/>
                  </a:lnTo>
                  <a:lnTo>
                    <a:pt x="4944" y="943"/>
                  </a:lnTo>
                  <a:lnTo>
                    <a:pt x="4944" y="904"/>
                  </a:lnTo>
                  <a:lnTo>
                    <a:pt x="4945" y="841"/>
                  </a:lnTo>
                  <a:lnTo>
                    <a:pt x="4946" y="774"/>
                  </a:lnTo>
                  <a:lnTo>
                    <a:pt x="4947" y="738"/>
                  </a:lnTo>
                  <a:lnTo>
                    <a:pt x="4948" y="711"/>
                  </a:lnTo>
                  <a:lnTo>
                    <a:pt x="4948" y="729"/>
                  </a:lnTo>
                  <a:lnTo>
                    <a:pt x="4949" y="773"/>
                  </a:lnTo>
                  <a:lnTo>
                    <a:pt x="4950" y="808"/>
                  </a:lnTo>
                  <a:lnTo>
                    <a:pt x="4951" y="816"/>
                  </a:lnTo>
                  <a:lnTo>
                    <a:pt x="4952" y="809"/>
                  </a:lnTo>
                  <a:lnTo>
                    <a:pt x="4952" y="775"/>
                  </a:lnTo>
                  <a:lnTo>
                    <a:pt x="4953" y="733"/>
                  </a:lnTo>
                  <a:lnTo>
                    <a:pt x="4954" y="702"/>
                  </a:lnTo>
                  <a:lnTo>
                    <a:pt x="4955" y="722"/>
                  </a:lnTo>
                  <a:lnTo>
                    <a:pt x="4956" y="771"/>
                  </a:lnTo>
                  <a:lnTo>
                    <a:pt x="4957" y="807"/>
                  </a:lnTo>
                  <a:lnTo>
                    <a:pt x="4957" y="850"/>
                  </a:lnTo>
                  <a:lnTo>
                    <a:pt x="4958" y="882"/>
                  </a:lnTo>
                  <a:lnTo>
                    <a:pt x="4958" y="899"/>
                  </a:lnTo>
                  <a:lnTo>
                    <a:pt x="4959" y="903"/>
                  </a:lnTo>
                  <a:lnTo>
                    <a:pt x="4960" y="889"/>
                  </a:lnTo>
                  <a:lnTo>
                    <a:pt x="4960" y="857"/>
                  </a:lnTo>
                  <a:lnTo>
                    <a:pt x="4961" y="771"/>
                  </a:lnTo>
                  <a:lnTo>
                    <a:pt x="4962" y="583"/>
                  </a:lnTo>
                  <a:lnTo>
                    <a:pt x="4963" y="475"/>
                  </a:lnTo>
                  <a:lnTo>
                    <a:pt x="4964" y="420"/>
                  </a:lnTo>
                  <a:lnTo>
                    <a:pt x="4964" y="403"/>
                  </a:lnTo>
                  <a:lnTo>
                    <a:pt x="4965" y="404"/>
                  </a:lnTo>
                  <a:lnTo>
                    <a:pt x="4966" y="415"/>
                  </a:lnTo>
                  <a:lnTo>
                    <a:pt x="4967" y="447"/>
                  </a:lnTo>
                  <a:lnTo>
                    <a:pt x="4968" y="476"/>
                  </a:lnTo>
                  <a:lnTo>
                    <a:pt x="4968" y="499"/>
                  </a:lnTo>
                  <a:lnTo>
                    <a:pt x="4969" y="514"/>
                  </a:lnTo>
                  <a:lnTo>
                    <a:pt x="4970" y="519"/>
                  </a:lnTo>
                  <a:lnTo>
                    <a:pt x="4971" y="502"/>
                  </a:lnTo>
                  <a:lnTo>
                    <a:pt x="4972" y="477"/>
                  </a:lnTo>
                  <a:lnTo>
                    <a:pt x="4972" y="447"/>
                  </a:lnTo>
                  <a:lnTo>
                    <a:pt x="4973" y="488"/>
                  </a:lnTo>
                  <a:lnTo>
                    <a:pt x="4974" y="570"/>
                  </a:lnTo>
                  <a:lnTo>
                    <a:pt x="4975" y="652"/>
                  </a:lnTo>
                  <a:lnTo>
                    <a:pt x="4976" y="726"/>
                  </a:lnTo>
                  <a:lnTo>
                    <a:pt x="4976" y="780"/>
                  </a:lnTo>
                  <a:lnTo>
                    <a:pt x="4977" y="812"/>
                  </a:lnTo>
                  <a:lnTo>
                    <a:pt x="4978" y="832"/>
                  </a:lnTo>
                  <a:lnTo>
                    <a:pt x="4979" y="821"/>
                  </a:lnTo>
                  <a:lnTo>
                    <a:pt x="4980" y="807"/>
                  </a:lnTo>
                  <a:lnTo>
                    <a:pt x="4980" y="732"/>
                  </a:lnTo>
                  <a:lnTo>
                    <a:pt x="4981" y="561"/>
                  </a:lnTo>
                  <a:lnTo>
                    <a:pt x="4982" y="474"/>
                  </a:lnTo>
                  <a:lnTo>
                    <a:pt x="4982" y="431"/>
                  </a:lnTo>
                  <a:lnTo>
                    <a:pt x="4983" y="415"/>
                  </a:lnTo>
                  <a:lnTo>
                    <a:pt x="4984" y="428"/>
                  </a:lnTo>
                  <a:lnTo>
                    <a:pt x="4984" y="426"/>
                  </a:lnTo>
                  <a:lnTo>
                    <a:pt x="4985" y="455"/>
                  </a:lnTo>
                  <a:lnTo>
                    <a:pt x="4986" y="483"/>
                  </a:lnTo>
                  <a:lnTo>
                    <a:pt x="4987" y="494"/>
                  </a:lnTo>
                  <a:lnTo>
                    <a:pt x="4988" y="495"/>
                  </a:lnTo>
                  <a:lnTo>
                    <a:pt x="4988" y="502"/>
                  </a:lnTo>
                  <a:lnTo>
                    <a:pt x="4989" y="478"/>
                  </a:lnTo>
                  <a:lnTo>
                    <a:pt x="4990" y="459"/>
                  </a:lnTo>
                  <a:lnTo>
                    <a:pt x="4991" y="431"/>
                  </a:lnTo>
                  <a:lnTo>
                    <a:pt x="4992" y="476"/>
                  </a:lnTo>
                  <a:lnTo>
                    <a:pt x="4992" y="552"/>
                  </a:lnTo>
                  <a:lnTo>
                    <a:pt x="4993" y="632"/>
                  </a:lnTo>
                  <a:lnTo>
                    <a:pt x="4994" y="713"/>
                  </a:lnTo>
                  <a:lnTo>
                    <a:pt x="4995" y="774"/>
                  </a:lnTo>
                  <a:lnTo>
                    <a:pt x="4996" y="801"/>
                  </a:lnTo>
                  <a:lnTo>
                    <a:pt x="4996" y="822"/>
                  </a:lnTo>
                  <a:lnTo>
                    <a:pt x="4997" y="822"/>
                  </a:lnTo>
                  <a:lnTo>
                    <a:pt x="4998" y="793"/>
                  </a:lnTo>
                  <a:lnTo>
                    <a:pt x="4999" y="727"/>
                  </a:lnTo>
                  <a:lnTo>
                    <a:pt x="5000" y="561"/>
                  </a:lnTo>
                  <a:lnTo>
                    <a:pt x="5000" y="468"/>
                  </a:lnTo>
                  <a:lnTo>
                    <a:pt x="5001" y="426"/>
                  </a:lnTo>
                  <a:lnTo>
                    <a:pt x="5002" y="412"/>
                  </a:lnTo>
                  <a:lnTo>
                    <a:pt x="5003" y="417"/>
                  </a:lnTo>
                  <a:lnTo>
                    <a:pt x="5004" y="425"/>
                  </a:lnTo>
                  <a:lnTo>
                    <a:pt x="5004" y="439"/>
                  </a:lnTo>
                  <a:lnTo>
                    <a:pt x="5005" y="467"/>
                  </a:lnTo>
                  <a:lnTo>
                    <a:pt x="5006" y="491"/>
                  </a:lnTo>
                  <a:lnTo>
                    <a:pt x="5006" y="500"/>
                  </a:lnTo>
                  <a:lnTo>
                    <a:pt x="5007" y="512"/>
                  </a:lnTo>
                  <a:lnTo>
                    <a:pt x="5008" y="479"/>
                  </a:lnTo>
                  <a:lnTo>
                    <a:pt x="5008" y="463"/>
                  </a:lnTo>
                  <a:lnTo>
                    <a:pt x="5009" y="428"/>
                  </a:lnTo>
                  <a:lnTo>
                    <a:pt x="5010" y="473"/>
                  </a:lnTo>
                  <a:lnTo>
                    <a:pt x="5011" y="555"/>
                  </a:lnTo>
                  <a:lnTo>
                    <a:pt x="5012" y="647"/>
                  </a:lnTo>
                  <a:lnTo>
                    <a:pt x="5012" y="725"/>
                  </a:lnTo>
                  <a:lnTo>
                    <a:pt x="5013" y="766"/>
                  </a:lnTo>
                  <a:lnTo>
                    <a:pt x="5014" y="790"/>
                  </a:lnTo>
                  <a:lnTo>
                    <a:pt x="5015" y="817"/>
                  </a:lnTo>
                  <a:lnTo>
                    <a:pt x="5016" y="816"/>
                  </a:lnTo>
                  <a:lnTo>
                    <a:pt x="5016" y="796"/>
                  </a:lnTo>
                  <a:lnTo>
                    <a:pt x="5017" y="717"/>
                  </a:lnTo>
                  <a:lnTo>
                    <a:pt x="5018" y="554"/>
                  </a:lnTo>
                  <a:lnTo>
                    <a:pt x="5019" y="455"/>
                  </a:lnTo>
                  <a:lnTo>
                    <a:pt x="5020" y="412"/>
                  </a:lnTo>
                  <a:lnTo>
                    <a:pt x="5020" y="404"/>
                  </a:lnTo>
                  <a:lnTo>
                    <a:pt x="5021" y="392"/>
                  </a:lnTo>
                  <a:lnTo>
                    <a:pt x="5022" y="395"/>
                  </a:lnTo>
                  <a:lnTo>
                    <a:pt x="5023" y="418"/>
                  </a:lnTo>
                  <a:lnTo>
                    <a:pt x="5024" y="446"/>
                  </a:lnTo>
                  <a:lnTo>
                    <a:pt x="5024" y="467"/>
                  </a:lnTo>
                  <a:lnTo>
                    <a:pt x="5025" y="485"/>
                  </a:lnTo>
                  <a:lnTo>
                    <a:pt x="5026" y="497"/>
                  </a:lnTo>
                  <a:lnTo>
                    <a:pt x="5027" y="460"/>
                  </a:lnTo>
                  <a:lnTo>
                    <a:pt x="5028" y="449"/>
                  </a:lnTo>
                  <a:lnTo>
                    <a:pt x="5028" y="422"/>
                  </a:lnTo>
                  <a:lnTo>
                    <a:pt x="5029" y="479"/>
                  </a:lnTo>
                  <a:lnTo>
                    <a:pt x="5030" y="558"/>
                  </a:lnTo>
                  <a:lnTo>
                    <a:pt x="5030" y="650"/>
                  </a:lnTo>
                  <a:lnTo>
                    <a:pt x="5031" y="728"/>
                  </a:lnTo>
                  <a:lnTo>
                    <a:pt x="5031" y="786"/>
                  </a:lnTo>
                  <a:lnTo>
                    <a:pt x="5032" y="820"/>
                  </a:lnTo>
                  <a:lnTo>
                    <a:pt x="5033" y="838"/>
                  </a:lnTo>
                  <a:lnTo>
                    <a:pt x="5034" y="833"/>
                  </a:lnTo>
                  <a:lnTo>
                    <a:pt x="5035" y="806"/>
                  </a:lnTo>
                  <a:lnTo>
                    <a:pt x="5036" y="736"/>
                  </a:lnTo>
                  <a:lnTo>
                    <a:pt x="5036" y="582"/>
                  </a:lnTo>
                  <a:lnTo>
                    <a:pt x="5037" y="481"/>
                  </a:lnTo>
                  <a:lnTo>
                    <a:pt x="5038" y="425"/>
                  </a:lnTo>
                  <a:lnTo>
                    <a:pt x="5039" y="422"/>
                  </a:lnTo>
                  <a:lnTo>
                    <a:pt x="5040" y="412"/>
                  </a:lnTo>
                  <a:lnTo>
                    <a:pt x="5040" y="408"/>
                  </a:lnTo>
                  <a:lnTo>
                    <a:pt x="5041" y="426"/>
                  </a:lnTo>
                  <a:lnTo>
                    <a:pt x="5042" y="472"/>
                  </a:lnTo>
                  <a:lnTo>
                    <a:pt x="5043" y="509"/>
                  </a:lnTo>
                  <a:lnTo>
                    <a:pt x="5044" y="507"/>
                  </a:lnTo>
                  <a:lnTo>
                    <a:pt x="5044" y="503"/>
                  </a:lnTo>
                  <a:lnTo>
                    <a:pt x="5045" y="489"/>
                  </a:lnTo>
                  <a:lnTo>
                    <a:pt x="5046" y="482"/>
                  </a:lnTo>
                  <a:lnTo>
                    <a:pt x="5047" y="460"/>
                  </a:lnTo>
                  <a:lnTo>
                    <a:pt x="5048" y="521"/>
                  </a:lnTo>
                  <a:lnTo>
                    <a:pt x="5048" y="594"/>
                  </a:lnTo>
                  <a:lnTo>
                    <a:pt x="5049" y="666"/>
                  </a:lnTo>
                  <a:lnTo>
                    <a:pt x="5050" y="733"/>
                  </a:lnTo>
                  <a:lnTo>
                    <a:pt x="5051" y="790"/>
                  </a:lnTo>
                  <a:lnTo>
                    <a:pt x="5052" y="839"/>
                  </a:lnTo>
                  <a:lnTo>
                    <a:pt x="5052" y="865"/>
                  </a:lnTo>
                  <a:lnTo>
                    <a:pt x="5053" y="878"/>
                  </a:lnTo>
                  <a:lnTo>
                    <a:pt x="5054" y="880"/>
                  </a:lnTo>
                  <a:lnTo>
                    <a:pt x="5055" y="859"/>
                  </a:lnTo>
                  <a:lnTo>
                    <a:pt x="5055" y="819"/>
                  </a:lnTo>
                  <a:lnTo>
                    <a:pt x="5055" y="765"/>
                  </a:lnTo>
                  <a:lnTo>
                    <a:pt x="5056" y="698"/>
                  </a:lnTo>
                  <a:lnTo>
                    <a:pt x="5057" y="651"/>
                  </a:lnTo>
                  <a:lnTo>
                    <a:pt x="5058" y="630"/>
                  </a:lnTo>
                  <a:lnTo>
                    <a:pt x="5059" y="624"/>
                  </a:lnTo>
                  <a:lnTo>
                    <a:pt x="5059" y="653"/>
                  </a:lnTo>
                  <a:lnTo>
                    <a:pt x="5060" y="690"/>
                  </a:lnTo>
                  <a:lnTo>
                    <a:pt x="5061" y="719"/>
                  </a:lnTo>
                  <a:lnTo>
                    <a:pt x="5062" y="725"/>
                  </a:lnTo>
                  <a:lnTo>
                    <a:pt x="5063" y="723"/>
                  </a:lnTo>
                  <a:lnTo>
                    <a:pt x="5064" y="698"/>
                  </a:lnTo>
                  <a:lnTo>
                    <a:pt x="5064" y="663"/>
                  </a:lnTo>
                  <a:lnTo>
                    <a:pt x="5065" y="649"/>
                  </a:lnTo>
                  <a:lnTo>
                    <a:pt x="5066" y="693"/>
                  </a:lnTo>
                  <a:lnTo>
                    <a:pt x="5067" y="750"/>
                  </a:lnTo>
                  <a:lnTo>
                    <a:pt x="5068" y="808"/>
                  </a:lnTo>
                  <a:lnTo>
                    <a:pt x="5068" y="870"/>
                  </a:lnTo>
                  <a:lnTo>
                    <a:pt x="5069" y="913"/>
                  </a:lnTo>
                  <a:lnTo>
                    <a:pt x="5070" y="947"/>
                  </a:lnTo>
                  <a:lnTo>
                    <a:pt x="5071" y="977"/>
                  </a:lnTo>
                  <a:lnTo>
                    <a:pt x="5072" y="984"/>
                  </a:lnTo>
                  <a:lnTo>
                    <a:pt x="5072" y="983"/>
                  </a:lnTo>
                  <a:lnTo>
                    <a:pt x="5073" y="968"/>
                  </a:lnTo>
                  <a:lnTo>
                    <a:pt x="5074" y="946"/>
                  </a:lnTo>
                  <a:lnTo>
                    <a:pt x="5075" y="909"/>
                  </a:lnTo>
                  <a:lnTo>
                    <a:pt x="5076" y="844"/>
                  </a:lnTo>
                  <a:lnTo>
                    <a:pt x="5076" y="788"/>
                  </a:lnTo>
                  <a:lnTo>
                    <a:pt x="5077" y="749"/>
                  </a:lnTo>
                  <a:lnTo>
                    <a:pt x="5078" y="714"/>
                  </a:lnTo>
                  <a:lnTo>
                    <a:pt x="5079" y="729"/>
                  </a:lnTo>
                  <a:lnTo>
                    <a:pt x="5079" y="767"/>
                  </a:lnTo>
                  <a:lnTo>
                    <a:pt x="5079" y="801"/>
                  </a:lnTo>
                  <a:lnTo>
                    <a:pt x="5080" y="807"/>
                  </a:lnTo>
                  <a:lnTo>
                    <a:pt x="5081" y="819"/>
                  </a:lnTo>
                  <a:lnTo>
                    <a:pt x="5082" y="783"/>
                  </a:lnTo>
                  <a:lnTo>
                    <a:pt x="5083" y="730"/>
                  </a:lnTo>
                  <a:lnTo>
                    <a:pt x="5083" y="697"/>
                  </a:lnTo>
                  <a:lnTo>
                    <a:pt x="5084" y="732"/>
                  </a:lnTo>
                  <a:lnTo>
                    <a:pt x="5085" y="777"/>
                  </a:lnTo>
                  <a:lnTo>
                    <a:pt x="5086" y="820"/>
                  </a:lnTo>
                  <a:lnTo>
                    <a:pt x="5087" y="871"/>
                  </a:lnTo>
                  <a:lnTo>
                    <a:pt x="5088" y="919"/>
                  </a:lnTo>
                  <a:lnTo>
                    <a:pt x="5088" y="939"/>
                  </a:lnTo>
                  <a:lnTo>
                    <a:pt x="5089" y="948"/>
                  </a:lnTo>
                  <a:lnTo>
                    <a:pt x="5090" y="944"/>
                  </a:lnTo>
                  <a:lnTo>
                    <a:pt x="5091" y="937"/>
                  </a:lnTo>
                  <a:lnTo>
                    <a:pt x="5092" y="870"/>
                  </a:lnTo>
                  <a:lnTo>
                    <a:pt x="5092" y="756"/>
                  </a:lnTo>
                  <a:lnTo>
                    <a:pt x="5093" y="679"/>
                  </a:lnTo>
                  <a:lnTo>
                    <a:pt x="5094" y="621"/>
                  </a:lnTo>
                  <a:lnTo>
                    <a:pt x="5095" y="585"/>
                  </a:lnTo>
                  <a:lnTo>
                    <a:pt x="5096" y="564"/>
                  </a:lnTo>
                  <a:lnTo>
                    <a:pt x="5096" y="560"/>
                  </a:lnTo>
                  <a:lnTo>
                    <a:pt x="5097" y="554"/>
                  </a:lnTo>
                  <a:lnTo>
                    <a:pt x="5098" y="575"/>
                  </a:lnTo>
                  <a:lnTo>
                    <a:pt x="5099" y="592"/>
                  </a:lnTo>
                  <a:lnTo>
                    <a:pt x="5100" y="619"/>
                  </a:lnTo>
                  <a:lnTo>
                    <a:pt x="5100" y="632"/>
                  </a:lnTo>
                  <a:lnTo>
                    <a:pt x="5101" y="612"/>
                  </a:lnTo>
                  <a:lnTo>
                    <a:pt x="5102" y="585"/>
                  </a:lnTo>
                  <a:lnTo>
                    <a:pt x="5103" y="564"/>
                  </a:lnTo>
                  <a:lnTo>
                    <a:pt x="5103" y="626"/>
                  </a:lnTo>
                  <a:lnTo>
                    <a:pt x="5103" y="694"/>
                  </a:lnTo>
                  <a:lnTo>
                    <a:pt x="5104" y="756"/>
                  </a:lnTo>
                  <a:lnTo>
                    <a:pt x="5105" y="822"/>
                  </a:lnTo>
                  <a:lnTo>
                    <a:pt x="5106" y="901"/>
                  </a:lnTo>
                  <a:lnTo>
                    <a:pt x="5107" y="946"/>
                  </a:lnTo>
                  <a:lnTo>
                    <a:pt x="5107" y="965"/>
                  </a:lnTo>
                  <a:lnTo>
                    <a:pt x="5108" y="960"/>
                  </a:lnTo>
                  <a:lnTo>
                    <a:pt x="5109" y="937"/>
                  </a:lnTo>
                  <a:lnTo>
                    <a:pt x="5110" y="915"/>
                  </a:lnTo>
                  <a:lnTo>
                    <a:pt x="5111" y="882"/>
                  </a:lnTo>
                  <a:lnTo>
                    <a:pt x="5111" y="838"/>
                  </a:lnTo>
                  <a:lnTo>
                    <a:pt x="5112" y="758"/>
                  </a:lnTo>
                  <a:lnTo>
                    <a:pt x="5113" y="694"/>
                  </a:lnTo>
                  <a:lnTo>
                    <a:pt x="5114" y="639"/>
                  </a:lnTo>
                  <a:lnTo>
                    <a:pt x="5115" y="602"/>
                  </a:lnTo>
                  <a:lnTo>
                    <a:pt x="5116" y="615"/>
                  </a:lnTo>
                  <a:lnTo>
                    <a:pt x="5116" y="650"/>
                  </a:lnTo>
                  <a:lnTo>
                    <a:pt x="5117" y="686"/>
                  </a:lnTo>
                  <a:lnTo>
                    <a:pt x="5118" y="710"/>
                  </a:lnTo>
                  <a:lnTo>
                    <a:pt x="5119" y="710"/>
                  </a:lnTo>
                  <a:lnTo>
                    <a:pt x="5120" y="675"/>
                  </a:lnTo>
                  <a:lnTo>
                    <a:pt x="5120" y="656"/>
                  </a:lnTo>
                  <a:lnTo>
                    <a:pt x="5121" y="664"/>
                  </a:lnTo>
                  <a:lnTo>
                    <a:pt x="5122" y="706"/>
                  </a:lnTo>
                  <a:lnTo>
                    <a:pt x="5123" y="749"/>
                  </a:lnTo>
                  <a:lnTo>
                    <a:pt x="5124" y="771"/>
                  </a:lnTo>
                  <a:lnTo>
                    <a:pt x="5124" y="821"/>
                  </a:lnTo>
                  <a:lnTo>
                    <a:pt x="5125" y="857"/>
                  </a:lnTo>
                  <a:lnTo>
                    <a:pt x="5126" y="880"/>
                  </a:lnTo>
                  <a:lnTo>
                    <a:pt x="5127" y="906"/>
                  </a:lnTo>
                  <a:lnTo>
                    <a:pt x="5127" y="897"/>
                  </a:lnTo>
                  <a:lnTo>
                    <a:pt x="5127" y="862"/>
                  </a:lnTo>
                  <a:lnTo>
                    <a:pt x="5128" y="779"/>
                  </a:lnTo>
                  <a:lnTo>
                    <a:pt x="5129" y="590"/>
                  </a:lnTo>
                  <a:lnTo>
                    <a:pt x="5130" y="484"/>
                  </a:lnTo>
                  <a:lnTo>
                    <a:pt x="5131" y="433"/>
                  </a:lnTo>
                  <a:lnTo>
                    <a:pt x="5131" y="401"/>
                  </a:lnTo>
                  <a:lnTo>
                    <a:pt x="5132" y="418"/>
                  </a:lnTo>
                  <a:lnTo>
                    <a:pt x="5133" y="417"/>
                  </a:lnTo>
                  <a:lnTo>
                    <a:pt x="5134" y="434"/>
                  </a:lnTo>
                  <a:lnTo>
                    <a:pt x="5135" y="454"/>
                  </a:lnTo>
                  <a:lnTo>
                    <a:pt x="5135" y="467"/>
                  </a:lnTo>
                  <a:lnTo>
                    <a:pt x="5136" y="481"/>
                  </a:lnTo>
                  <a:lnTo>
                    <a:pt x="5137" y="482"/>
                  </a:lnTo>
                  <a:lnTo>
                    <a:pt x="5138" y="468"/>
                  </a:lnTo>
                  <a:lnTo>
                    <a:pt x="5139" y="429"/>
                  </a:lnTo>
                  <a:lnTo>
                    <a:pt x="5140" y="399"/>
                  </a:lnTo>
                  <a:lnTo>
                    <a:pt x="5140" y="458"/>
                  </a:lnTo>
                  <a:lnTo>
                    <a:pt x="5141" y="538"/>
                  </a:lnTo>
                  <a:lnTo>
                    <a:pt x="5142" y="631"/>
                  </a:lnTo>
                  <a:lnTo>
                    <a:pt x="5143" y="718"/>
                  </a:lnTo>
                  <a:lnTo>
                    <a:pt x="5144" y="762"/>
                  </a:lnTo>
                  <a:lnTo>
                    <a:pt x="5144" y="786"/>
                  </a:lnTo>
                  <a:lnTo>
                    <a:pt x="5145" y="800"/>
                  </a:lnTo>
                  <a:lnTo>
                    <a:pt x="5146" y="802"/>
                  </a:lnTo>
                  <a:lnTo>
                    <a:pt x="5147" y="775"/>
                  </a:lnTo>
                  <a:lnTo>
                    <a:pt x="5148" y="698"/>
                  </a:lnTo>
                  <a:lnTo>
                    <a:pt x="5148" y="544"/>
                  </a:lnTo>
                  <a:lnTo>
                    <a:pt x="5149" y="435"/>
                  </a:lnTo>
                  <a:lnTo>
                    <a:pt x="5150" y="384"/>
                  </a:lnTo>
                  <a:lnTo>
                    <a:pt x="5151" y="389"/>
                  </a:lnTo>
                  <a:lnTo>
                    <a:pt x="5151" y="379"/>
                  </a:lnTo>
                  <a:lnTo>
                    <a:pt x="5151" y="367"/>
                  </a:lnTo>
                  <a:lnTo>
                    <a:pt x="5152" y="389"/>
                  </a:lnTo>
                  <a:lnTo>
                    <a:pt x="5153" y="414"/>
                  </a:lnTo>
                  <a:lnTo>
                    <a:pt x="5154" y="426"/>
                  </a:lnTo>
                  <a:lnTo>
                    <a:pt x="5155" y="432"/>
                  </a:lnTo>
                  <a:lnTo>
                    <a:pt x="5155" y="446"/>
                  </a:lnTo>
                  <a:lnTo>
                    <a:pt x="5156" y="444"/>
                  </a:lnTo>
                  <a:lnTo>
                    <a:pt x="5157" y="447"/>
                  </a:lnTo>
                  <a:lnTo>
                    <a:pt x="5158" y="417"/>
                  </a:lnTo>
                  <a:lnTo>
                    <a:pt x="5159" y="474"/>
                  </a:lnTo>
                  <a:lnTo>
                    <a:pt x="5159" y="557"/>
                  </a:lnTo>
                  <a:lnTo>
                    <a:pt x="5160" y="636"/>
                  </a:lnTo>
                  <a:lnTo>
                    <a:pt x="5161" y="709"/>
                  </a:lnTo>
                  <a:lnTo>
                    <a:pt x="5162" y="769"/>
                  </a:lnTo>
                  <a:lnTo>
                    <a:pt x="5163" y="807"/>
                  </a:lnTo>
                  <a:lnTo>
                    <a:pt x="5163" y="826"/>
                  </a:lnTo>
                  <a:lnTo>
                    <a:pt x="5164" y="818"/>
                  </a:lnTo>
                  <a:lnTo>
                    <a:pt x="5165" y="787"/>
                  </a:lnTo>
                  <a:lnTo>
                    <a:pt x="5166" y="704"/>
                  </a:lnTo>
                  <a:lnTo>
                    <a:pt x="5167" y="537"/>
                  </a:lnTo>
                  <a:lnTo>
                    <a:pt x="5168" y="431"/>
                  </a:lnTo>
                  <a:lnTo>
                    <a:pt x="5168" y="380"/>
                  </a:lnTo>
                  <a:lnTo>
                    <a:pt x="5169" y="370"/>
                  </a:lnTo>
                  <a:lnTo>
                    <a:pt x="5170" y="367"/>
                  </a:lnTo>
                  <a:lnTo>
                    <a:pt x="5171" y="380"/>
                  </a:lnTo>
                  <a:lnTo>
                    <a:pt x="5172" y="402"/>
                  </a:lnTo>
                  <a:lnTo>
                    <a:pt x="5172" y="445"/>
                  </a:lnTo>
                  <a:lnTo>
                    <a:pt x="5173" y="471"/>
                  </a:lnTo>
                  <a:lnTo>
                    <a:pt x="5174" y="490"/>
                  </a:lnTo>
                  <a:lnTo>
                    <a:pt x="5175" y="508"/>
                  </a:lnTo>
                  <a:lnTo>
                    <a:pt x="5175" y="494"/>
                  </a:lnTo>
                  <a:lnTo>
                    <a:pt x="5175" y="469"/>
                  </a:lnTo>
                  <a:lnTo>
                    <a:pt x="5176" y="446"/>
                  </a:lnTo>
                  <a:lnTo>
                    <a:pt x="5177" y="515"/>
                  </a:lnTo>
                  <a:lnTo>
                    <a:pt x="5178" y="606"/>
                  </a:lnTo>
                  <a:lnTo>
                    <a:pt x="5179" y="686"/>
                  </a:lnTo>
                  <a:lnTo>
                    <a:pt x="5179" y="747"/>
                  </a:lnTo>
                  <a:lnTo>
                    <a:pt x="5180" y="791"/>
                  </a:lnTo>
                  <a:lnTo>
                    <a:pt x="5181" y="822"/>
                  </a:lnTo>
                  <a:lnTo>
                    <a:pt x="5182" y="849"/>
                  </a:lnTo>
                  <a:lnTo>
                    <a:pt x="5183" y="863"/>
                  </a:lnTo>
                  <a:lnTo>
                    <a:pt x="5183" y="848"/>
                  </a:lnTo>
                  <a:lnTo>
                    <a:pt x="5184" y="838"/>
                  </a:lnTo>
                  <a:lnTo>
                    <a:pt x="5185" y="798"/>
                  </a:lnTo>
                  <a:lnTo>
                    <a:pt x="5186" y="743"/>
                  </a:lnTo>
                  <a:lnTo>
                    <a:pt x="5187" y="670"/>
                  </a:lnTo>
                  <a:lnTo>
                    <a:pt x="5187" y="640"/>
                  </a:lnTo>
                  <a:lnTo>
                    <a:pt x="5188" y="590"/>
                  </a:lnTo>
                  <a:lnTo>
                    <a:pt x="5189" y="585"/>
                  </a:lnTo>
                  <a:lnTo>
                    <a:pt x="5190" y="598"/>
                  </a:lnTo>
                  <a:lnTo>
                    <a:pt x="5191" y="627"/>
                  </a:lnTo>
                  <a:lnTo>
                    <a:pt x="5191" y="666"/>
                  </a:lnTo>
                  <a:lnTo>
                    <a:pt x="5192" y="669"/>
                  </a:lnTo>
                  <a:lnTo>
                    <a:pt x="5193" y="670"/>
                  </a:lnTo>
                  <a:lnTo>
                    <a:pt x="5194" y="645"/>
                  </a:lnTo>
                  <a:lnTo>
                    <a:pt x="5195" y="604"/>
                  </a:lnTo>
                  <a:lnTo>
                    <a:pt x="5196" y="607"/>
                  </a:lnTo>
                  <a:lnTo>
                    <a:pt x="5196" y="668"/>
                  </a:lnTo>
                  <a:lnTo>
                    <a:pt x="5197" y="733"/>
                  </a:lnTo>
                  <a:lnTo>
                    <a:pt x="5198" y="770"/>
                  </a:lnTo>
                  <a:lnTo>
                    <a:pt x="5199" y="832"/>
                  </a:lnTo>
                  <a:lnTo>
                    <a:pt x="5199" y="889"/>
                  </a:lnTo>
                  <a:lnTo>
                    <a:pt x="5199" y="919"/>
                  </a:lnTo>
                  <a:lnTo>
                    <a:pt x="5200" y="943"/>
                  </a:lnTo>
                  <a:lnTo>
                    <a:pt x="5201" y="957"/>
                  </a:lnTo>
                  <a:lnTo>
                    <a:pt x="5202" y="971"/>
                  </a:lnTo>
                  <a:lnTo>
                    <a:pt x="5203" y="962"/>
                  </a:lnTo>
                  <a:lnTo>
                    <a:pt x="5203" y="934"/>
                  </a:lnTo>
                  <a:lnTo>
                    <a:pt x="5204" y="885"/>
                  </a:lnTo>
                  <a:lnTo>
                    <a:pt x="5205" y="824"/>
                  </a:lnTo>
                  <a:lnTo>
                    <a:pt x="5206" y="763"/>
                  </a:lnTo>
                  <a:lnTo>
                    <a:pt x="5207" y="721"/>
                  </a:lnTo>
                  <a:lnTo>
                    <a:pt x="5207" y="683"/>
                  </a:lnTo>
                  <a:lnTo>
                    <a:pt x="5208" y="694"/>
                  </a:lnTo>
                  <a:lnTo>
                    <a:pt x="5209" y="724"/>
                  </a:lnTo>
                  <a:lnTo>
                    <a:pt x="5210" y="755"/>
                  </a:lnTo>
                  <a:lnTo>
                    <a:pt x="5211" y="768"/>
                  </a:lnTo>
                  <a:lnTo>
                    <a:pt x="5211" y="757"/>
                  </a:lnTo>
                  <a:lnTo>
                    <a:pt x="5212" y="716"/>
                  </a:lnTo>
                  <a:lnTo>
                    <a:pt x="5213" y="677"/>
                  </a:lnTo>
                  <a:lnTo>
                    <a:pt x="5214" y="657"/>
                  </a:lnTo>
                  <a:lnTo>
                    <a:pt x="5215" y="702"/>
                  </a:lnTo>
                  <a:lnTo>
                    <a:pt x="5215" y="745"/>
                  </a:lnTo>
                  <a:lnTo>
                    <a:pt x="5216" y="782"/>
                  </a:lnTo>
                  <a:lnTo>
                    <a:pt x="5217" y="838"/>
                  </a:lnTo>
                  <a:lnTo>
                    <a:pt x="5218" y="885"/>
                  </a:lnTo>
                  <a:lnTo>
                    <a:pt x="5219" y="911"/>
                  </a:lnTo>
                  <a:lnTo>
                    <a:pt x="5220" y="917"/>
                  </a:lnTo>
                  <a:lnTo>
                    <a:pt x="5220" y="902"/>
                  </a:lnTo>
                  <a:lnTo>
                    <a:pt x="5221" y="875"/>
                  </a:lnTo>
                  <a:lnTo>
                    <a:pt x="5222" y="784"/>
                  </a:lnTo>
                  <a:lnTo>
                    <a:pt x="5223" y="596"/>
                  </a:lnTo>
                  <a:lnTo>
                    <a:pt x="5223" y="477"/>
                  </a:lnTo>
                  <a:lnTo>
                    <a:pt x="5223" y="425"/>
                  </a:lnTo>
                  <a:lnTo>
                    <a:pt x="5224" y="405"/>
                  </a:lnTo>
                  <a:lnTo>
                    <a:pt x="5225" y="375"/>
                  </a:lnTo>
                  <a:lnTo>
                    <a:pt x="5226" y="361"/>
                  </a:lnTo>
                  <a:lnTo>
                    <a:pt x="5227" y="369"/>
                  </a:lnTo>
                  <a:lnTo>
                    <a:pt x="5227" y="401"/>
                  </a:lnTo>
                  <a:lnTo>
                    <a:pt x="5228" y="421"/>
                  </a:lnTo>
                  <a:lnTo>
                    <a:pt x="5229" y="441"/>
                  </a:lnTo>
                  <a:lnTo>
                    <a:pt x="5230" y="454"/>
                  </a:lnTo>
                  <a:lnTo>
                    <a:pt x="5231" y="449"/>
                  </a:lnTo>
                  <a:lnTo>
                    <a:pt x="5231" y="440"/>
                  </a:lnTo>
                  <a:lnTo>
                    <a:pt x="5232" y="429"/>
                  </a:lnTo>
                  <a:lnTo>
                    <a:pt x="5233" y="497"/>
                  </a:lnTo>
                  <a:lnTo>
                    <a:pt x="5234" y="575"/>
                  </a:lnTo>
                  <a:lnTo>
                    <a:pt x="5235" y="661"/>
                  </a:lnTo>
                  <a:lnTo>
                    <a:pt x="5235" y="730"/>
                  </a:lnTo>
                  <a:lnTo>
                    <a:pt x="5236" y="769"/>
                  </a:lnTo>
                  <a:lnTo>
                    <a:pt x="5237" y="798"/>
                  </a:lnTo>
                  <a:lnTo>
                    <a:pt x="5238" y="818"/>
                  </a:lnTo>
                  <a:lnTo>
                    <a:pt x="5239" y="812"/>
                  </a:lnTo>
                  <a:lnTo>
                    <a:pt x="5239" y="789"/>
                  </a:lnTo>
                  <a:lnTo>
                    <a:pt x="5240" y="723"/>
                  </a:lnTo>
                  <a:lnTo>
                    <a:pt x="5241" y="568"/>
                  </a:lnTo>
                  <a:lnTo>
                    <a:pt x="5242" y="465"/>
                  </a:lnTo>
                  <a:lnTo>
                    <a:pt x="5243" y="422"/>
                  </a:lnTo>
                  <a:lnTo>
                    <a:pt x="5243" y="412"/>
                  </a:lnTo>
                  <a:lnTo>
                    <a:pt x="5244" y="382"/>
                  </a:lnTo>
                  <a:lnTo>
                    <a:pt x="5245" y="372"/>
                  </a:lnTo>
                  <a:lnTo>
                    <a:pt x="5246" y="396"/>
                  </a:lnTo>
                  <a:lnTo>
                    <a:pt x="5247" y="433"/>
                  </a:lnTo>
                  <a:lnTo>
                    <a:pt x="5247" y="461"/>
                  </a:lnTo>
                  <a:lnTo>
                    <a:pt x="5247" y="468"/>
                  </a:lnTo>
                  <a:lnTo>
                    <a:pt x="5248" y="470"/>
                  </a:lnTo>
                  <a:lnTo>
                    <a:pt x="5249" y="447"/>
                  </a:lnTo>
                  <a:lnTo>
                    <a:pt x="5250" y="423"/>
                  </a:lnTo>
                  <a:lnTo>
                    <a:pt x="5251" y="393"/>
                  </a:lnTo>
                  <a:lnTo>
                    <a:pt x="5251" y="452"/>
                  </a:lnTo>
                  <a:lnTo>
                    <a:pt x="5252" y="542"/>
                  </a:lnTo>
                  <a:lnTo>
                    <a:pt x="5253" y="616"/>
                  </a:lnTo>
                  <a:lnTo>
                    <a:pt x="5254" y="700"/>
                  </a:lnTo>
                  <a:lnTo>
                    <a:pt x="5255" y="776"/>
                  </a:lnTo>
                  <a:lnTo>
                    <a:pt x="5255" y="806"/>
                  </a:lnTo>
                  <a:lnTo>
                    <a:pt x="5256" y="814"/>
                  </a:lnTo>
                  <a:lnTo>
                    <a:pt x="5257" y="814"/>
                  </a:lnTo>
                  <a:lnTo>
                    <a:pt x="5258" y="786"/>
                  </a:lnTo>
                  <a:lnTo>
                    <a:pt x="5259" y="708"/>
                  </a:lnTo>
                  <a:lnTo>
                    <a:pt x="5259" y="556"/>
                  </a:lnTo>
                  <a:lnTo>
                    <a:pt x="5260" y="454"/>
                  </a:lnTo>
                  <a:lnTo>
                    <a:pt x="5261" y="402"/>
                  </a:lnTo>
                  <a:lnTo>
                    <a:pt x="5262" y="390"/>
                  </a:lnTo>
                  <a:lnTo>
                    <a:pt x="5263" y="379"/>
                  </a:lnTo>
                  <a:lnTo>
                    <a:pt x="5263" y="384"/>
                  </a:lnTo>
                  <a:lnTo>
                    <a:pt x="5264" y="390"/>
                  </a:lnTo>
                  <a:lnTo>
                    <a:pt x="5265" y="418"/>
                  </a:lnTo>
                  <a:lnTo>
                    <a:pt x="5266" y="438"/>
                  </a:lnTo>
                  <a:lnTo>
                    <a:pt x="5267" y="451"/>
                  </a:lnTo>
                  <a:lnTo>
                    <a:pt x="5267" y="454"/>
                  </a:lnTo>
                  <a:lnTo>
                    <a:pt x="5268" y="443"/>
                  </a:lnTo>
                  <a:lnTo>
                    <a:pt x="5269" y="410"/>
                  </a:lnTo>
                  <a:lnTo>
                    <a:pt x="5270" y="369"/>
                  </a:lnTo>
                  <a:lnTo>
                    <a:pt x="5271" y="451"/>
                  </a:lnTo>
                  <a:lnTo>
                    <a:pt x="5271" y="538"/>
                  </a:lnTo>
                  <a:lnTo>
                    <a:pt x="5271" y="620"/>
                  </a:lnTo>
                  <a:lnTo>
                    <a:pt x="5272" y="690"/>
                  </a:lnTo>
                  <a:lnTo>
                    <a:pt x="5273" y="722"/>
                  </a:lnTo>
                  <a:lnTo>
                    <a:pt x="5274" y="749"/>
                  </a:lnTo>
                  <a:lnTo>
                    <a:pt x="5275" y="781"/>
                  </a:lnTo>
                  <a:lnTo>
                    <a:pt x="5275" y="792"/>
                  </a:lnTo>
                  <a:lnTo>
                    <a:pt x="5276" y="781"/>
                  </a:lnTo>
                  <a:lnTo>
                    <a:pt x="5277" y="690"/>
                  </a:lnTo>
                  <a:lnTo>
                    <a:pt x="5278" y="512"/>
                  </a:lnTo>
                  <a:lnTo>
                    <a:pt x="5279" y="403"/>
                  </a:lnTo>
                  <a:lnTo>
                    <a:pt x="5279" y="365"/>
                  </a:lnTo>
                  <a:lnTo>
                    <a:pt x="5280" y="348"/>
                  </a:lnTo>
                  <a:lnTo>
                    <a:pt x="5281" y="329"/>
                  </a:lnTo>
                  <a:lnTo>
                    <a:pt x="5282" y="314"/>
                  </a:lnTo>
                  <a:lnTo>
                    <a:pt x="5283" y="329"/>
                  </a:lnTo>
                  <a:lnTo>
                    <a:pt x="5283" y="349"/>
                  </a:lnTo>
                  <a:lnTo>
                    <a:pt x="5284" y="379"/>
                  </a:lnTo>
                  <a:lnTo>
                    <a:pt x="5285" y="394"/>
                  </a:lnTo>
                  <a:lnTo>
                    <a:pt x="5286" y="421"/>
                  </a:lnTo>
                  <a:lnTo>
                    <a:pt x="5287" y="428"/>
                  </a:lnTo>
                  <a:lnTo>
                    <a:pt x="5287" y="413"/>
                  </a:lnTo>
                  <a:lnTo>
                    <a:pt x="5288" y="409"/>
                  </a:lnTo>
                  <a:lnTo>
                    <a:pt x="5289" y="485"/>
                  </a:lnTo>
                  <a:lnTo>
                    <a:pt x="5290" y="557"/>
                  </a:lnTo>
                  <a:lnTo>
                    <a:pt x="5291" y="643"/>
                  </a:lnTo>
                  <a:lnTo>
                    <a:pt x="5291" y="725"/>
                  </a:lnTo>
                  <a:lnTo>
                    <a:pt x="5292" y="774"/>
                  </a:lnTo>
                  <a:lnTo>
                    <a:pt x="5293" y="810"/>
                  </a:lnTo>
                  <a:lnTo>
                    <a:pt x="5294" y="839"/>
                  </a:lnTo>
                  <a:lnTo>
                    <a:pt x="5295" y="820"/>
                  </a:lnTo>
                  <a:lnTo>
                    <a:pt x="5295" y="805"/>
                  </a:lnTo>
                  <a:lnTo>
                    <a:pt x="5295" y="725"/>
                  </a:lnTo>
                  <a:lnTo>
                    <a:pt x="5296" y="561"/>
                  </a:lnTo>
                  <a:lnTo>
                    <a:pt x="5297" y="441"/>
                  </a:lnTo>
                  <a:lnTo>
                    <a:pt x="5298" y="386"/>
                  </a:lnTo>
                  <a:lnTo>
                    <a:pt x="5299" y="367"/>
                  </a:lnTo>
                  <a:lnTo>
                    <a:pt x="5299" y="362"/>
                  </a:lnTo>
                  <a:lnTo>
                    <a:pt x="5300" y="361"/>
                  </a:lnTo>
                  <a:lnTo>
                    <a:pt x="5301" y="375"/>
                  </a:lnTo>
                  <a:lnTo>
                    <a:pt x="5302" y="418"/>
                  </a:lnTo>
                  <a:lnTo>
                    <a:pt x="5303" y="466"/>
                  </a:lnTo>
                  <a:lnTo>
                    <a:pt x="5303" y="470"/>
                  </a:lnTo>
                  <a:lnTo>
                    <a:pt x="5304" y="465"/>
                  </a:lnTo>
                  <a:lnTo>
                    <a:pt x="5305" y="455"/>
                  </a:lnTo>
                  <a:lnTo>
                    <a:pt x="5306" y="433"/>
                  </a:lnTo>
                  <a:lnTo>
                    <a:pt x="5307" y="432"/>
                  </a:lnTo>
                  <a:lnTo>
                    <a:pt x="5307" y="518"/>
                  </a:lnTo>
                  <a:lnTo>
                    <a:pt x="5308" y="603"/>
                  </a:lnTo>
                  <a:lnTo>
                    <a:pt x="5309" y="663"/>
                  </a:lnTo>
                  <a:lnTo>
                    <a:pt x="5310" y="729"/>
                  </a:lnTo>
                  <a:lnTo>
                    <a:pt x="5311" y="777"/>
                  </a:lnTo>
                  <a:lnTo>
                    <a:pt x="5311" y="826"/>
                  </a:lnTo>
                  <a:lnTo>
                    <a:pt x="5312" y="826"/>
                  </a:lnTo>
                  <a:lnTo>
                    <a:pt x="5313" y="832"/>
                  </a:lnTo>
                  <a:lnTo>
                    <a:pt x="5314" y="856"/>
                  </a:lnTo>
                  <a:lnTo>
                    <a:pt x="5315" y="842"/>
                  </a:lnTo>
                  <a:lnTo>
                    <a:pt x="5315" y="802"/>
                  </a:lnTo>
                  <a:lnTo>
                    <a:pt x="5316" y="757"/>
                  </a:lnTo>
                  <a:lnTo>
                    <a:pt x="5317" y="678"/>
                  </a:lnTo>
                  <a:lnTo>
                    <a:pt x="5318" y="623"/>
                  </a:lnTo>
                  <a:lnTo>
                    <a:pt x="5319" y="595"/>
                  </a:lnTo>
                  <a:lnTo>
                    <a:pt x="5319" y="570"/>
                  </a:lnTo>
                  <a:lnTo>
                    <a:pt x="5319" y="575"/>
                  </a:lnTo>
                  <a:lnTo>
                    <a:pt x="5320" y="616"/>
                  </a:lnTo>
                  <a:lnTo>
                    <a:pt x="5321" y="641"/>
                  </a:lnTo>
                  <a:lnTo>
                    <a:pt x="5322" y="664"/>
                  </a:lnTo>
                  <a:lnTo>
                    <a:pt x="5323" y="677"/>
                  </a:lnTo>
                  <a:lnTo>
                    <a:pt x="5323" y="639"/>
                  </a:lnTo>
                  <a:lnTo>
                    <a:pt x="5324" y="608"/>
                  </a:lnTo>
                  <a:lnTo>
                    <a:pt x="5325" y="610"/>
                  </a:lnTo>
                  <a:lnTo>
                    <a:pt x="5326" y="664"/>
                  </a:lnTo>
                  <a:lnTo>
                    <a:pt x="5327" y="714"/>
                  </a:lnTo>
                  <a:lnTo>
                    <a:pt x="5327" y="756"/>
                  </a:lnTo>
                  <a:lnTo>
                    <a:pt x="5328" y="805"/>
                  </a:lnTo>
                  <a:lnTo>
                    <a:pt x="5329" y="852"/>
                  </a:lnTo>
                  <a:lnTo>
                    <a:pt x="5330" y="886"/>
                  </a:lnTo>
                  <a:lnTo>
                    <a:pt x="5331" y="883"/>
                  </a:lnTo>
                  <a:lnTo>
                    <a:pt x="5331" y="887"/>
                  </a:lnTo>
                  <a:lnTo>
                    <a:pt x="5332" y="891"/>
                  </a:lnTo>
                  <a:lnTo>
                    <a:pt x="5333" y="897"/>
                  </a:lnTo>
                  <a:lnTo>
                    <a:pt x="5334" y="866"/>
                  </a:lnTo>
                  <a:lnTo>
                    <a:pt x="5335" y="832"/>
                  </a:lnTo>
                  <a:lnTo>
                    <a:pt x="5335" y="764"/>
                  </a:lnTo>
                  <a:lnTo>
                    <a:pt x="5336" y="712"/>
                  </a:lnTo>
                  <a:lnTo>
                    <a:pt x="5337" y="662"/>
                  </a:lnTo>
                  <a:lnTo>
                    <a:pt x="5338" y="616"/>
                  </a:lnTo>
                  <a:lnTo>
                    <a:pt x="5339" y="602"/>
                  </a:lnTo>
                  <a:lnTo>
                    <a:pt x="5339" y="646"/>
                  </a:lnTo>
                  <a:lnTo>
                    <a:pt x="5340" y="682"/>
                  </a:lnTo>
                  <a:lnTo>
                    <a:pt x="5341" y="694"/>
                  </a:lnTo>
                  <a:lnTo>
                    <a:pt x="5342" y="708"/>
                  </a:lnTo>
                  <a:lnTo>
                    <a:pt x="5343" y="662"/>
                  </a:lnTo>
                  <a:lnTo>
                    <a:pt x="5343" y="597"/>
                  </a:lnTo>
                  <a:lnTo>
                    <a:pt x="5344" y="571"/>
                  </a:lnTo>
                  <a:lnTo>
                    <a:pt x="5344" y="625"/>
                  </a:lnTo>
                  <a:lnTo>
                    <a:pt x="5345" y="673"/>
                  </a:lnTo>
                  <a:lnTo>
                    <a:pt x="5346" y="699"/>
                  </a:lnTo>
                  <a:lnTo>
                    <a:pt x="5346" y="760"/>
                  </a:lnTo>
                  <a:lnTo>
                    <a:pt x="5347" y="779"/>
                  </a:lnTo>
                  <a:lnTo>
                    <a:pt x="5348" y="814"/>
                  </a:lnTo>
                  <a:lnTo>
                    <a:pt x="5349" y="823"/>
                  </a:lnTo>
                  <a:lnTo>
                    <a:pt x="5350" y="816"/>
                  </a:lnTo>
                  <a:lnTo>
                    <a:pt x="5351" y="782"/>
                  </a:lnTo>
                  <a:lnTo>
                    <a:pt x="5351" y="701"/>
                  </a:lnTo>
                  <a:lnTo>
                    <a:pt x="5352" y="509"/>
                  </a:lnTo>
                  <a:lnTo>
                    <a:pt x="5353" y="387"/>
                  </a:lnTo>
                  <a:lnTo>
                    <a:pt x="5354" y="338"/>
                  </a:lnTo>
                  <a:lnTo>
                    <a:pt x="5355" y="342"/>
                  </a:lnTo>
                  <a:lnTo>
                    <a:pt x="5355" y="337"/>
                  </a:lnTo>
                  <a:lnTo>
                    <a:pt x="5356" y="348"/>
                  </a:lnTo>
                  <a:lnTo>
                    <a:pt x="5357" y="366"/>
                  </a:lnTo>
                  <a:lnTo>
                    <a:pt x="5358" y="393"/>
                  </a:lnTo>
                  <a:lnTo>
                    <a:pt x="5359" y="419"/>
                  </a:lnTo>
                  <a:lnTo>
                    <a:pt x="5359" y="442"/>
                  </a:lnTo>
                  <a:lnTo>
                    <a:pt x="5360" y="450"/>
                  </a:lnTo>
                  <a:lnTo>
                    <a:pt x="5361" y="440"/>
                  </a:lnTo>
                  <a:lnTo>
                    <a:pt x="5362" y="400"/>
                  </a:lnTo>
                  <a:lnTo>
                    <a:pt x="5363" y="389"/>
                  </a:lnTo>
                  <a:lnTo>
                    <a:pt x="5363" y="461"/>
                  </a:lnTo>
                  <a:lnTo>
                    <a:pt x="5364" y="537"/>
                  </a:lnTo>
                  <a:lnTo>
                    <a:pt x="5365" y="612"/>
                  </a:lnTo>
                  <a:lnTo>
                    <a:pt x="5366" y="681"/>
                  </a:lnTo>
                  <a:lnTo>
                    <a:pt x="5367" y="720"/>
                  </a:lnTo>
                  <a:lnTo>
                    <a:pt x="5367" y="765"/>
                  </a:lnTo>
                  <a:lnTo>
                    <a:pt x="5368" y="780"/>
                  </a:lnTo>
                  <a:lnTo>
                    <a:pt x="5368" y="768"/>
                  </a:lnTo>
                  <a:lnTo>
                    <a:pt x="5369" y="744"/>
                  </a:lnTo>
                  <a:lnTo>
                    <a:pt x="5370" y="666"/>
                  </a:lnTo>
                  <a:lnTo>
                    <a:pt x="5370" y="510"/>
                  </a:lnTo>
                  <a:lnTo>
                    <a:pt x="5371" y="393"/>
                  </a:lnTo>
                  <a:lnTo>
                    <a:pt x="5372" y="352"/>
                  </a:lnTo>
                  <a:lnTo>
                    <a:pt x="5373" y="355"/>
                  </a:lnTo>
                  <a:lnTo>
                    <a:pt x="5374" y="345"/>
                  </a:lnTo>
                  <a:lnTo>
                    <a:pt x="5374" y="341"/>
                  </a:lnTo>
                  <a:lnTo>
                    <a:pt x="5375" y="371"/>
                  </a:lnTo>
                  <a:lnTo>
                    <a:pt x="5376" y="404"/>
                  </a:lnTo>
                  <a:lnTo>
                    <a:pt x="5377" y="441"/>
                  </a:lnTo>
                  <a:lnTo>
                    <a:pt x="5378" y="456"/>
                  </a:lnTo>
                  <a:lnTo>
                    <a:pt x="5379" y="458"/>
                  </a:lnTo>
                  <a:lnTo>
                    <a:pt x="5379" y="430"/>
                  </a:lnTo>
                  <a:lnTo>
                    <a:pt x="5380" y="379"/>
                  </a:lnTo>
                  <a:lnTo>
                    <a:pt x="5381" y="361"/>
                  </a:lnTo>
                  <a:lnTo>
                    <a:pt x="5382" y="422"/>
                  </a:lnTo>
                  <a:lnTo>
                    <a:pt x="5383" y="502"/>
                  </a:lnTo>
                  <a:lnTo>
                    <a:pt x="5383" y="575"/>
                  </a:lnTo>
                  <a:lnTo>
                    <a:pt x="5384" y="661"/>
                  </a:lnTo>
                  <a:lnTo>
                    <a:pt x="5385" y="715"/>
                  </a:lnTo>
                  <a:lnTo>
                    <a:pt x="5386" y="748"/>
                  </a:lnTo>
                  <a:lnTo>
                    <a:pt x="5387" y="767"/>
                  </a:lnTo>
                  <a:lnTo>
                    <a:pt x="5387" y="759"/>
                  </a:lnTo>
                  <a:lnTo>
                    <a:pt x="5388" y="737"/>
                  </a:lnTo>
                  <a:lnTo>
                    <a:pt x="5389" y="667"/>
                  </a:lnTo>
                  <a:lnTo>
                    <a:pt x="5390" y="511"/>
                  </a:lnTo>
                  <a:lnTo>
                    <a:pt x="5391" y="397"/>
                  </a:lnTo>
                  <a:lnTo>
                    <a:pt x="5391" y="344"/>
                  </a:lnTo>
                  <a:lnTo>
                    <a:pt x="5392" y="337"/>
                  </a:lnTo>
                  <a:lnTo>
                    <a:pt x="5392" y="344"/>
                  </a:lnTo>
                  <a:lnTo>
                    <a:pt x="5393" y="336"/>
                  </a:lnTo>
                  <a:lnTo>
                    <a:pt x="5394" y="355"/>
                  </a:lnTo>
                  <a:lnTo>
                    <a:pt x="5394" y="381"/>
                  </a:lnTo>
                  <a:lnTo>
                    <a:pt x="5395" y="419"/>
                  </a:lnTo>
                  <a:lnTo>
                    <a:pt x="5396" y="439"/>
                  </a:lnTo>
                  <a:lnTo>
                    <a:pt x="5397" y="429"/>
                  </a:lnTo>
                  <a:lnTo>
                    <a:pt x="5398" y="409"/>
                  </a:lnTo>
                  <a:lnTo>
                    <a:pt x="5398" y="352"/>
                  </a:lnTo>
                  <a:lnTo>
                    <a:pt x="5399" y="346"/>
                  </a:lnTo>
                  <a:lnTo>
                    <a:pt x="5400" y="411"/>
                  </a:lnTo>
                  <a:lnTo>
                    <a:pt x="5401" y="483"/>
                  </a:lnTo>
                  <a:lnTo>
                    <a:pt x="5402" y="552"/>
                  </a:lnTo>
                  <a:lnTo>
                    <a:pt x="5403" y="615"/>
                  </a:lnTo>
                  <a:lnTo>
                    <a:pt x="5403" y="682"/>
                  </a:lnTo>
                  <a:lnTo>
                    <a:pt x="5404" y="713"/>
                  </a:lnTo>
                  <a:lnTo>
                    <a:pt x="5405" y="741"/>
                  </a:lnTo>
                  <a:lnTo>
                    <a:pt x="5406" y="737"/>
                  </a:lnTo>
                  <a:lnTo>
                    <a:pt x="5407" y="716"/>
                  </a:lnTo>
                  <a:lnTo>
                    <a:pt x="5407" y="648"/>
                  </a:lnTo>
                  <a:lnTo>
                    <a:pt x="5408" y="518"/>
                  </a:lnTo>
                  <a:lnTo>
                    <a:pt x="5409" y="399"/>
                  </a:lnTo>
                  <a:lnTo>
                    <a:pt x="5410" y="334"/>
                  </a:lnTo>
                  <a:lnTo>
                    <a:pt x="5411" y="309"/>
                  </a:lnTo>
                  <a:lnTo>
                    <a:pt x="5411" y="300"/>
                  </a:lnTo>
                  <a:lnTo>
                    <a:pt x="5412" y="291"/>
                  </a:lnTo>
                  <a:lnTo>
                    <a:pt x="5413" y="307"/>
                  </a:lnTo>
                  <a:lnTo>
                    <a:pt x="5414" y="320"/>
                  </a:lnTo>
                  <a:lnTo>
                    <a:pt x="5415" y="343"/>
                  </a:lnTo>
                  <a:lnTo>
                    <a:pt x="5415" y="363"/>
                  </a:lnTo>
                  <a:lnTo>
                    <a:pt x="5416" y="371"/>
                  </a:lnTo>
                  <a:lnTo>
                    <a:pt x="5416" y="363"/>
                  </a:lnTo>
                  <a:lnTo>
                    <a:pt x="5417" y="327"/>
                  </a:lnTo>
                  <a:lnTo>
                    <a:pt x="5418" y="344"/>
                  </a:lnTo>
                  <a:lnTo>
                    <a:pt x="5418" y="423"/>
                  </a:lnTo>
                  <a:lnTo>
                    <a:pt x="5419" y="511"/>
                  </a:lnTo>
                  <a:lnTo>
                    <a:pt x="5420" y="590"/>
                  </a:lnTo>
                  <a:lnTo>
                    <a:pt x="5421" y="680"/>
                  </a:lnTo>
                  <a:lnTo>
                    <a:pt x="5422" y="727"/>
                  </a:lnTo>
                  <a:lnTo>
                    <a:pt x="5422" y="749"/>
                  </a:lnTo>
                  <a:lnTo>
                    <a:pt x="5423" y="773"/>
                  </a:lnTo>
                  <a:lnTo>
                    <a:pt x="5424" y="771"/>
                  </a:lnTo>
                  <a:lnTo>
                    <a:pt x="5425" y="731"/>
                  </a:lnTo>
                  <a:lnTo>
                    <a:pt x="5426" y="658"/>
                  </a:lnTo>
                  <a:lnTo>
                    <a:pt x="5426" y="515"/>
                  </a:lnTo>
                  <a:lnTo>
                    <a:pt x="5427" y="393"/>
                  </a:lnTo>
                  <a:lnTo>
                    <a:pt x="5428" y="335"/>
                  </a:lnTo>
                  <a:lnTo>
                    <a:pt x="5429" y="304"/>
                  </a:lnTo>
                  <a:lnTo>
                    <a:pt x="5430" y="284"/>
                  </a:lnTo>
                  <a:lnTo>
                    <a:pt x="5431" y="270"/>
                  </a:lnTo>
                  <a:lnTo>
                    <a:pt x="5431" y="301"/>
                  </a:lnTo>
                  <a:lnTo>
                    <a:pt x="5432" y="335"/>
                  </a:lnTo>
                  <a:lnTo>
                    <a:pt x="5433" y="384"/>
                  </a:lnTo>
                  <a:lnTo>
                    <a:pt x="5434" y="417"/>
                  </a:lnTo>
                  <a:lnTo>
                    <a:pt x="5435" y="432"/>
                  </a:lnTo>
                  <a:lnTo>
                    <a:pt x="5435" y="393"/>
                  </a:lnTo>
                  <a:lnTo>
                    <a:pt x="5436" y="363"/>
                  </a:lnTo>
                  <a:lnTo>
                    <a:pt x="5437" y="384"/>
                  </a:lnTo>
                  <a:lnTo>
                    <a:pt x="5438" y="481"/>
                  </a:lnTo>
                  <a:lnTo>
                    <a:pt x="5439" y="569"/>
                  </a:lnTo>
                  <a:lnTo>
                    <a:pt x="5439" y="642"/>
                  </a:lnTo>
                  <a:lnTo>
                    <a:pt x="5440" y="715"/>
                  </a:lnTo>
                  <a:lnTo>
                    <a:pt x="5440" y="759"/>
                  </a:lnTo>
                  <a:lnTo>
                    <a:pt x="5441" y="790"/>
                  </a:lnTo>
                  <a:lnTo>
                    <a:pt x="5442" y="807"/>
                  </a:lnTo>
                  <a:lnTo>
                    <a:pt x="5442" y="813"/>
                  </a:lnTo>
                  <a:lnTo>
                    <a:pt x="5443" y="810"/>
                  </a:lnTo>
                  <a:lnTo>
                    <a:pt x="5444" y="789"/>
                  </a:lnTo>
                  <a:lnTo>
                    <a:pt x="5445" y="762"/>
                  </a:lnTo>
                  <a:lnTo>
                    <a:pt x="5446" y="725"/>
                  </a:lnTo>
                  <a:lnTo>
                    <a:pt x="5446" y="675"/>
                  </a:lnTo>
                  <a:lnTo>
                    <a:pt x="5447" y="622"/>
                  </a:lnTo>
                  <a:lnTo>
                    <a:pt x="5448" y="582"/>
                  </a:lnTo>
                  <a:lnTo>
                    <a:pt x="5449" y="556"/>
                  </a:lnTo>
                  <a:lnTo>
                    <a:pt x="5450" y="570"/>
                  </a:lnTo>
                  <a:lnTo>
                    <a:pt x="5450" y="602"/>
                  </a:lnTo>
                  <a:lnTo>
                    <a:pt x="5451" y="637"/>
                  </a:lnTo>
                  <a:lnTo>
                    <a:pt x="5452" y="674"/>
                  </a:lnTo>
                  <a:lnTo>
                    <a:pt x="5453" y="685"/>
                  </a:lnTo>
                  <a:lnTo>
                    <a:pt x="5454" y="661"/>
                  </a:lnTo>
                  <a:lnTo>
                    <a:pt x="5455" y="600"/>
                  </a:lnTo>
                  <a:lnTo>
                    <a:pt x="5455" y="601"/>
                  </a:lnTo>
                  <a:lnTo>
                    <a:pt x="5456" y="670"/>
                  </a:lnTo>
                  <a:lnTo>
                    <a:pt x="5457" y="718"/>
                  </a:lnTo>
                  <a:lnTo>
                    <a:pt x="5458" y="761"/>
                  </a:lnTo>
                  <a:lnTo>
                    <a:pt x="5459" y="821"/>
                  </a:lnTo>
                  <a:lnTo>
                    <a:pt x="5459" y="867"/>
                  </a:lnTo>
                  <a:lnTo>
                    <a:pt x="5460" y="908"/>
                  </a:lnTo>
                  <a:lnTo>
                    <a:pt x="5461" y="910"/>
                  </a:lnTo>
                  <a:lnTo>
                    <a:pt x="5462" y="909"/>
                  </a:lnTo>
                  <a:lnTo>
                    <a:pt x="5463" y="905"/>
                  </a:lnTo>
                  <a:lnTo>
                    <a:pt x="5463" y="900"/>
                  </a:lnTo>
                  <a:lnTo>
                    <a:pt x="5464" y="884"/>
                  </a:lnTo>
                  <a:lnTo>
                    <a:pt x="5464" y="842"/>
                  </a:lnTo>
                  <a:lnTo>
                    <a:pt x="5465" y="780"/>
                  </a:lnTo>
                  <a:lnTo>
                    <a:pt x="5466" y="719"/>
                  </a:lnTo>
                  <a:lnTo>
                    <a:pt x="5466" y="670"/>
                  </a:lnTo>
                  <a:lnTo>
                    <a:pt x="5467" y="628"/>
                  </a:lnTo>
                  <a:lnTo>
                    <a:pt x="5468" y="620"/>
                  </a:lnTo>
                  <a:lnTo>
                    <a:pt x="5469" y="664"/>
                  </a:lnTo>
                  <a:lnTo>
                    <a:pt x="5470" y="699"/>
                  </a:lnTo>
                  <a:lnTo>
                    <a:pt x="5470" y="721"/>
                  </a:lnTo>
                  <a:lnTo>
                    <a:pt x="5471" y="714"/>
                  </a:lnTo>
                  <a:lnTo>
                    <a:pt x="5472" y="673"/>
                  </a:lnTo>
                  <a:lnTo>
                    <a:pt x="5473" y="592"/>
                  </a:lnTo>
                  <a:lnTo>
                    <a:pt x="5474" y="593"/>
                  </a:lnTo>
                  <a:lnTo>
                    <a:pt x="5474" y="652"/>
                  </a:lnTo>
                  <a:lnTo>
                    <a:pt x="5475" y="687"/>
                  </a:lnTo>
                  <a:lnTo>
                    <a:pt x="5476" y="706"/>
                  </a:lnTo>
                  <a:lnTo>
                    <a:pt x="5477" y="752"/>
                  </a:lnTo>
                  <a:lnTo>
                    <a:pt x="5478" y="784"/>
                  </a:lnTo>
                  <a:lnTo>
                    <a:pt x="5478" y="812"/>
                  </a:lnTo>
                  <a:lnTo>
                    <a:pt x="5479" y="833"/>
                  </a:lnTo>
                  <a:lnTo>
                    <a:pt x="5480" y="822"/>
                  </a:lnTo>
                  <a:lnTo>
                    <a:pt x="5481" y="791"/>
                  </a:lnTo>
                  <a:lnTo>
                    <a:pt x="5482" y="713"/>
                  </a:lnTo>
                  <a:lnTo>
                    <a:pt x="5483" y="543"/>
                  </a:lnTo>
                  <a:lnTo>
                    <a:pt x="5483" y="434"/>
                  </a:lnTo>
                  <a:lnTo>
                    <a:pt x="5484" y="390"/>
                  </a:lnTo>
                  <a:lnTo>
                    <a:pt x="5485" y="380"/>
                  </a:lnTo>
                  <a:lnTo>
                    <a:pt x="5486" y="368"/>
                  </a:lnTo>
                  <a:lnTo>
                    <a:pt x="5487" y="345"/>
                  </a:lnTo>
                  <a:lnTo>
                    <a:pt x="5487" y="369"/>
                  </a:lnTo>
                  <a:lnTo>
                    <a:pt x="5488" y="397"/>
                  </a:lnTo>
                  <a:lnTo>
                    <a:pt x="5488" y="413"/>
                  </a:lnTo>
                  <a:lnTo>
                    <a:pt x="5489" y="434"/>
                  </a:lnTo>
                  <a:lnTo>
                    <a:pt x="5490" y="447"/>
                  </a:lnTo>
                  <a:lnTo>
                    <a:pt x="5490" y="409"/>
                  </a:lnTo>
                  <a:lnTo>
                    <a:pt x="5491" y="367"/>
                  </a:lnTo>
                  <a:lnTo>
                    <a:pt x="5492" y="393"/>
                  </a:lnTo>
                  <a:lnTo>
                    <a:pt x="5493" y="459"/>
                  </a:lnTo>
                  <a:lnTo>
                    <a:pt x="5494" y="526"/>
                  </a:lnTo>
                  <a:lnTo>
                    <a:pt x="5494" y="600"/>
                  </a:lnTo>
                  <a:lnTo>
                    <a:pt x="5495" y="674"/>
                  </a:lnTo>
                  <a:lnTo>
                    <a:pt x="5496" y="730"/>
                  </a:lnTo>
                  <a:lnTo>
                    <a:pt x="5497" y="755"/>
                  </a:lnTo>
                  <a:lnTo>
                    <a:pt x="5498" y="771"/>
                  </a:lnTo>
                  <a:lnTo>
                    <a:pt x="5498" y="756"/>
                  </a:lnTo>
                  <a:lnTo>
                    <a:pt x="5499" y="723"/>
                  </a:lnTo>
                  <a:lnTo>
                    <a:pt x="5500" y="656"/>
                  </a:lnTo>
                  <a:lnTo>
                    <a:pt x="5501" y="498"/>
                  </a:lnTo>
                  <a:lnTo>
                    <a:pt x="5502" y="385"/>
                  </a:lnTo>
                  <a:lnTo>
                    <a:pt x="5502" y="345"/>
                  </a:lnTo>
                  <a:lnTo>
                    <a:pt x="5503" y="323"/>
                  </a:lnTo>
                  <a:lnTo>
                    <a:pt x="5504" y="310"/>
                  </a:lnTo>
                  <a:lnTo>
                    <a:pt x="5505" y="304"/>
                  </a:lnTo>
                  <a:lnTo>
                    <a:pt x="5506" y="339"/>
                  </a:lnTo>
                  <a:lnTo>
                    <a:pt x="5507" y="338"/>
                  </a:lnTo>
                  <a:lnTo>
                    <a:pt x="5507" y="353"/>
                  </a:lnTo>
                  <a:lnTo>
                    <a:pt x="5508" y="390"/>
                  </a:lnTo>
                  <a:lnTo>
                    <a:pt x="5509" y="410"/>
                  </a:lnTo>
                  <a:lnTo>
                    <a:pt x="5510" y="405"/>
                  </a:lnTo>
                  <a:lnTo>
                    <a:pt x="5511" y="372"/>
                  </a:lnTo>
                  <a:lnTo>
                    <a:pt x="5511" y="391"/>
                  </a:lnTo>
                  <a:lnTo>
                    <a:pt x="5512" y="457"/>
                  </a:lnTo>
                  <a:lnTo>
                    <a:pt x="5512" y="511"/>
                  </a:lnTo>
                  <a:lnTo>
                    <a:pt x="5513" y="589"/>
                  </a:lnTo>
                  <a:lnTo>
                    <a:pt x="5514" y="662"/>
                  </a:lnTo>
                  <a:lnTo>
                    <a:pt x="5514" y="711"/>
                  </a:lnTo>
                  <a:lnTo>
                    <a:pt x="5515" y="740"/>
                  </a:lnTo>
                  <a:lnTo>
                    <a:pt x="5516" y="749"/>
                  </a:lnTo>
                  <a:lnTo>
                    <a:pt x="5517" y="737"/>
                  </a:lnTo>
                  <a:lnTo>
                    <a:pt x="5518" y="726"/>
                  </a:lnTo>
                  <a:lnTo>
                    <a:pt x="5518" y="667"/>
                  </a:lnTo>
                  <a:lnTo>
                    <a:pt x="5519" y="531"/>
                  </a:lnTo>
                  <a:lnTo>
                    <a:pt x="5520" y="413"/>
                  </a:lnTo>
                  <a:lnTo>
                    <a:pt x="5521" y="382"/>
                  </a:lnTo>
                  <a:lnTo>
                    <a:pt x="5522" y="380"/>
                  </a:lnTo>
                  <a:lnTo>
                    <a:pt x="5522" y="370"/>
                  </a:lnTo>
                  <a:lnTo>
                    <a:pt x="5523" y="373"/>
                  </a:lnTo>
                  <a:lnTo>
                    <a:pt x="5524" y="377"/>
                  </a:lnTo>
                  <a:lnTo>
                    <a:pt x="5525" y="408"/>
                  </a:lnTo>
                  <a:lnTo>
                    <a:pt x="5526" y="437"/>
                  </a:lnTo>
                  <a:lnTo>
                    <a:pt x="5526" y="416"/>
                  </a:lnTo>
                  <a:lnTo>
                    <a:pt x="5527" y="422"/>
                  </a:lnTo>
                  <a:lnTo>
                    <a:pt x="5528" y="393"/>
                  </a:lnTo>
                  <a:lnTo>
                    <a:pt x="5529" y="353"/>
                  </a:lnTo>
                  <a:lnTo>
                    <a:pt x="5530" y="372"/>
                  </a:lnTo>
                  <a:lnTo>
                    <a:pt x="5530" y="439"/>
                  </a:lnTo>
                  <a:lnTo>
                    <a:pt x="5531" y="515"/>
                  </a:lnTo>
                  <a:lnTo>
                    <a:pt x="5532" y="577"/>
                  </a:lnTo>
                  <a:lnTo>
                    <a:pt x="5533" y="651"/>
                  </a:lnTo>
                  <a:lnTo>
                    <a:pt x="5534" y="707"/>
                  </a:lnTo>
                  <a:lnTo>
                    <a:pt x="5535" y="749"/>
                  </a:lnTo>
                  <a:lnTo>
                    <a:pt x="5535" y="770"/>
                  </a:lnTo>
                  <a:lnTo>
                    <a:pt x="5536" y="765"/>
                  </a:lnTo>
                  <a:lnTo>
                    <a:pt x="5536" y="740"/>
                  </a:lnTo>
                  <a:lnTo>
                    <a:pt x="5537" y="670"/>
                  </a:lnTo>
                  <a:lnTo>
                    <a:pt x="5538" y="520"/>
                  </a:lnTo>
                  <a:lnTo>
                    <a:pt x="5538" y="395"/>
                  </a:lnTo>
                  <a:lnTo>
                    <a:pt x="5539" y="352"/>
                  </a:lnTo>
                  <a:lnTo>
                    <a:pt x="5540" y="343"/>
                  </a:lnTo>
                  <a:lnTo>
                    <a:pt x="5541" y="328"/>
                  </a:lnTo>
                  <a:lnTo>
                    <a:pt x="5542" y="310"/>
                  </a:lnTo>
                  <a:lnTo>
                    <a:pt x="5542" y="323"/>
                  </a:lnTo>
                  <a:lnTo>
                    <a:pt x="5543" y="342"/>
                  </a:lnTo>
                  <a:lnTo>
                    <a:pt x="5544" y="376"/>
                  </a:lnTo>
                  <a:lnTo>
                    <a:pt x="5545" y="412"/>
                  </a:lnTo>
                  <a:lnTo>
                    <a:pt x="5546" y="419"/>
                  </a:lnTo>
                  <a:lnTo>
                    <a:pt x="5546" y="413"/>
                  </a:lnTo>
                  <a:lnTo>
                    <a:pt x="5547" y="373"/>
                  </a:lnTo>
                  <a:lnTo>
                    <a:pt x="5548" y="383"/>
                  </a:lnTo>
                  <a:lnTo>
                    <a:pt x="5549" y="443"/>
                  </a:lnTo>
                  <a:lnTo>
                    <a:pt x="5550" y="510"/>
                  </a:lnTo>
                  <a:lnTo>
                    <a:pt x="5550" y="591"/>
                  </a:lnTo>
                  <a:lnTo>
                    <a:pt x="5551" y="662"/>
                  </a:lnTo>
                  <a:lnTo>
                    <a:pt x="5552" y="722"/>
                  </a:lnTo>
                  <a:lnTo>
                    <a:pt x="5553" y="753"/>
                  </a:lnTo>
                  <a:lnTo>
                    <a:pt x="5554" y="775"/>
                  </a:lnTo>
                  <a:lnTo>
                    <a:pt x="5554" y="771"/>
                  </a:lnTo>
                  <a:lnTo>
                    <a:pt x="5555" y="742"/>
                  </a:lnTo>
                  <a:lnTo>
                    <a:pt x="5556" y="677"/>
                  </a:lnTo>
                  <a:lnTo>
                    <a:pt x="5557" y="534"/>
                  </a:lnTo>
                  <a:lnTo>
                    <a:pt x="5558" y="428"/>
                  </a:lnTo>
                  <a:lnTo>
                    <a:pt x="5558" y="381"/>
                  </a:lnTo>
                  <a:lnTo>
                    <a:pt x="5559" y="362"/>
                  </a:lnTo>
                  <a:lnTo>
                    <a:pt x="5560" y="345"/>
                  </a:lnTo>
                  <a:lnTo>
                    <a:pt x="5560" y="345"/>
                  </a:lnTo>
                  <a:lnTo>
                    <a:pt x="5561" y="368"/>
                  </a:lnTo>
                  <a:lnTo>
                    <a:pt x="5562" y="402"/>
                  </a:lnTo>
                  <a:lnTo>
                    <a:pt x="5562" y="450"/>
                  </a:lnTo>
                  <a:lnTo>
                    <a:pt x="5563" y="475"/>
                  </a:lnTo>
                  <a:lnTo>
                    <a:pt x="5564" y="481"/>
                  </a:lnTo>
                  <a:lnTo>
                    <a:pt x="5565" y="453"/>
                  </a:lnTo>
                  <a:lnTo>
                    <a:pt x="5566" y="418"/>
                  </a:lnTo>
                  <a:lnTo>
                    <a:pt x="5566" y="440"/>
                  </a:lnTo>
                  <a:lnTo>
                    <a:pt x="5567" y="508"/>
                  </a:lnTo>
                  <a:lnTo>
                    <a:pt x="5568" y="592"/>
                  </a:lnTo>
                  <a:lnTo>
                    <a:pt x="5569" y="654"/>
                  </a:lnTo>
                  <a:lnTo>
                    <a:pt x="5570" y="732"/>
                  </a:lnTo>
                  <a:lnTo>
                    <a:pt x="5570" y="804"/>
                  </a:lnTo>
                  <a:lnTo>
                    <a:pt x="5571" y="842"/>
                  </a:lnTo>
                  <a:lnTo>
                    <a:pt x="5572" y="876"/>
                  </a:lnTo>
                  <a:lnTo>
                    <a:pt x="5573" y="869"/>
                  </a:lnTo>
                  <a:lnTo>
                    <a:pt x="5574" y="858"/>
                  </a:lnTo>
                  <a:lnTo>
                    <a:pt x="5574" y="845"/>
                  </a:lnTo>
                  <a:lnTo>
                    <a:pt x="5575" y="805"/>
                  </a:lnTo>
                  <a:lnTo>
                    <a:pt x="5576" y="757"/>
                  </a:lnTo>
                  <a:lnTo>
                    <a:pt x="5577" y="699"/>
                  </a:lnTo>
                  <a:lnTo>
                    <a:pt x="5578" y="647"/>
                  </a:lnTo>
                  <a:lnTo>
                    <a:pt x="5578" y="620"/>
                  </a:lnTo>
                  <a:lnTo>
                    <a:pt x="5579" y="597"/>
                  </a:lnTo>
                  <a:lnTo>
                    <a:pt x="5580" y="592"/>
                  </a:lnTo>
                  <a:lnTo>
                    <a:pt x="5581" y="622"/>
                  </a:lnTo>
                  <a:lnTo>
                    <a:pt x="5582" y="651"/>
                  </a:lnTo>
                  <a:lnTo>
                    <a:pt x="5582" y="670"/>
                  </a:lnTo>
                  <a:lnTo>
                    <a:pt x="5583" y="677"/>
                  </a:lnTo>
                  <a:lnTo>
                    <a:pt x="5584" y="645"/>
                  </a:lnTo>
                  <a:lnTo>
                    <a:pt x="5584" y="605"/>
                  </a:lnTo>
                  <a:lnTo>
                    <a:pt x="5585" y="620"/>
                  </a:lnTo>
                  <a:lnTo>
                    <a:pt x="5586" y="676"/>
                  </a:lnTo>
                  <a:lnTo>
                    <a:pt x="5586" y="717"/>
                  </a:lnTo>
                  <a:lnTo>
                    <a:pt x="5587" y="757"/>
                  </a:lnTo>
                  <a:lnTo>
                    <a:pt x="5588" y="818"/>
                  </a:lnTo>
                  <a:lnTo>
                    <a:pt x="5589" y="863"/>
                  </a:lnTo>
                  <a:lnTo>
                    <a:pt x="5590" y="905"/>
                  </a:lnTo>
                  <a:lnTo>
                    <a:pt x="5590" y="924"/>
                  </a:lnTo>
                  <a:lnTo>
                    <a:pt x="5591" y="922"/>
                  </a:lnTo>
                  <a:lnTo>
                    <a:pt x="5592" y="923"/>
                  </a:lnTo>
                  <a:lnTo>
                    <a:pt x="5593" y="909"/>
                  </a:lnTo>
                  <a:lnTo>
                    <a:pt x="5594" y="889"/>
                  </a:lnTo>
                  <a:lnTo>
                    <a:pt x="5594" y="848"/>
                  </a:lnTo>
                  <a:lnTo>
                    <a:pt x="5595" y="786"/>
                  </a:lnTo>
                  <a:lnTo>
                    <a:pt x="5596" y="711"/>
                  </a:lnTo>
                  <a:lnTo>
                    <a:pt x="5597" y="663"/>
                  </a:lnTo>
                  <a:lnTo>
                    <a:pt x="5598" y="633"/>
                  </a:lnTo>
                  <a:lnTo>
                    <a:pt x="5598" y="601"/>
                  </a:lnTo>
                  <a:lnTo>
                    <a:pt x="5599" y="602"/>
                  </a:lnTo>
                  <a:lnTo>
                    <a:pt x="5600" y="639"/>
                  </a:lnTo>
                  <a:lnTo>
                    <a:pt x="5601" y="675"/>
                  </a:lnTo>
                  <a:lnTo>
                    <a:pt x="5602" y="685"/>
                  </a:lnTo>
                  <a:lnTo>
                    <a:pt x="5602" y="676"/>
                  </a:lnTo>
                  <a:lnTo>
                    <a:pt x="5603" y="611"/>
                  </a:lnTo>
                  <a:lnTo>
                    <a:pt x="5604" y="587"/>
                  </a:lnTo>
                  <a:lnTo>
                    <a:pt x="5605" y="613"/>
                  </a:lnTo>
                  <a:lnTo>
                    <a:pt x="5606" y="655"/>
                  </a:lnTo>
                  <a:lnTo>
                    <a:pt x="5606" y="693"/>
                  </a:lnTo>
                  <a:lnTo>
                    <a:pt x="5607" y="722"/>
                  </a:lnTo>
                  <a:lnTo>
                    <a:pt x="5608" y="770"/>
                  </a:lnTo>
                  <a:lnTo>
                    <a:pt x="5609" y="805"/>
                  </a:lnTo>
                  <a:lnTo>
                    <a:pt x="5609" y="827"/>
                  </a:lnTo>
                  <a:lnTo>
                    <a:pt x="5609" y="854"/>
                  </a:lnTo>
                  <a:lnTo>
                    <a:pt x="5610" y="841"/>
                  </a:lnTo>
                  <a:lnTo>
                    <a:pt x="5611" y="818"/>
                  </a:lnTo>
                  <a:lnTo>
                    <a:pt x="5612" y="748"/>
                  </a:lnTo>
                  <a:lnTo>
                    <a:pt x="5613" y="601"/>
                  </a:lnTo>
                  <a:lnTo>
                    <a:pt x="5614" y="502"/>
                  </a:lnTo>
                  <a:lnTo>
                    <a:pt x="5614" y="441"/>
                  </a:lnTo>
                  <a:lnTo>
                    <a:pt x="5615" y="438"/>
                  </a:lnTo>
                  <a:lnTo>
                    <a:pt x="5616" y="425"/>
                  </a:lnTo>
                  <a:lnTo>
                    <a:pt x="5617" y="403"/>
                  </a:lnTo>
                  <a:lnTo>
                    <a:pt x="5618" y="427"/>
                  </a:lnTo>
                  <a:lnTo>
                    <a:pt x="5618" y="439"/>
                  </a:lnTo>
                  <a:lnTo>
                    <a:pt x="5619" y="470"/>
                  </a:lnTo>
                  <a:lnTo>
                    <a:pt x="5620" y="483"/>
                  </a:lnTo>
                  <a:lnTo>
                    <a:pt x="5621" y="481"/>
                  </a:lnTo>
                  <a:lnTo>
                    <a:pt x="5622" y="429"/>
                  </a:lnTo>
                  <a:lnTo>
                    <a:pt x="5622" y="421"/>
                  </a:lnTo>
                  <a:lnTo>
                    <a:pt x="5623" y="450"/>
                  </a:lnTo>
                  <a:lnTo>
                    <a:pt x="5624" y="522"/>
                  </a:lnTo>
                  <a:lnTo>
                    <a:pt x="5625" y="596"/>
                  </a:lnTo>
                  <a:lnTo>
                    <a:pt x="5626" y="671"/>
                  </a:lnTo>
                  <a:lnTo>
                    <a:pt x="5626" y="759"/>
                  </a:lnTo>
                  <a:lnTo>
                    <a:pt x="5627" y="799"/>
                  </a:lnTo>
                  <a:lnTo>
                    <a:pt x="5628" y="834"/>
                  </a:lnTo>
                  <a:lnTo>
                    <a:pt x="5629" y="853"/>
                  </a:lnTo>
                  <a:lnTo>
                    <a:pt x="5630" y="848"/>
                  </a:lnTo>
                  <a:lnTo>
                    <a:pt x="5630" y="820"/>
                  </a:lnTo>
                  <a:lnTo>
                    <a:pt x="5631" y="763"/>
                  </a:lnTo>
                  <a:lnTo>
                    <a:pt x="5632" y="624"/>
                  </a:lnTo>
                  <a:lnTo>
                    <a:pt x="5633" y="534"/>
                  </a:lnTo>
                  <a:lnTo>
                    <a:pt x="5633" y="469"/>
                  </a:lnTo>
                  <a:lnTo>
                    <a:pt x="5633" y="449"/>
                  </a:lnTo>
                  <a:lnTo>
                    <a:pt x="5634" y="424"/>
                  </a:lnTo>
                  <a:lnTo>
                    <a:pt x="5635" y="413"/>
                  </a:lnTo>
                  <a:lnTo>
                    <a:pt x="5636" y="422"/>
                  </a:lnTo>
                  <a:lnTo>
                    <a:pt x="5637" y="451"/>
                  </a:lnTo>
                  <a:lnTo>
                    <a:pt x="5638" y="460"/>
                  </a:lnTo>
                  <a:lnTo>
                    <a:pt x="5638" y="478"/>
                  </a:lnTo>
                  <a:lnTo>
                    <a:pt x="5639" y="474"/>
                  </a:lnTo>
                  <a:lnTo>
                    <a:pt x="5640" y="444"/>
                  </a:lnTo>
                  <a:lnTo>
                    <a:pt x="5641" y="436"/>
                  </a:lnTo>
                  <a:lnTo>
                    <a:pt x="5642" y="467"/>
                  </a:lnTo>
                  <a:lnTo>
                    <a:pt x="5642" y="530"/>
                  </a:lnTo>
                  <a:lnTo>
                    <a:pt x="5643" y="606"/>
                  </a:lnTo>
                  <a:lnTo>
                    <a:pt x="5644" y="672"/>
                  </a:lnTo>
                  <a:lnTo>
                    <a:pt x="5645" y="748"/>
                  </a:lnTo>
                  <a:lnTo>
                    <a:pt x="5646" y="809"/>
                  </a:lnTo>
                  <a:lnTo>
                    <a:pt x="5646" y="851"/>
                  </a:lnTo>
                  <a:lnTo>
                    <a:pt x="5647" y="861"/>
                  </a:lnTo>
                  <a:lnTo>
                    <a:pt x="5648" y="871"/>
                  </a:lnTo>
                  <a:lnTo>
                    <a:pt x="5649" y="862"/>
                  </a:lnTo>
                  <a:lnTo>
                    <a:pt x="5650" y="834"/>
                  </a:lnTo>
                  <a:lnTo>
                    <a:pt x="5650" y="764"/>
                  </a:lnTo>
                  <a:lnTo>
                    <a:pt x="5651" y="706"/>
                  </a:lnTo>
                  <a:lnTo>
                    <a:pt x="5652" y="662"/>
                  </a:lnTo>
                  <a:lnTo>
                    <a:pt x="5653" y="628"/>
                  </a:lnTo>
                  <a:lnTo>
                    <a:pt x="5654" y="592"/>
                  </a:lnTo>
                  <a:lnTo>
                    <a:pt x="5654" y="576"/>
                  </a:lnTo>
                  <a:lnTo>
                    <a:pt x="5655" y="584"/>
                  </a:lnTo>
                  <a:lnTo>
                    <a:pt x="5656" y="615"/>
                  </a:lnTo>
                  <a:lnTo>
                    <a:pt x="5657" y="630"/>
                  </a:lnTo>
                  <a:lnTo>
                    <a:pt x="5657" y="628"/>
                  </a:lnTo>
                  <a:lnTo>
                    <a:pt x="5657" y="598"/>
                  </a:lnTo>
                  <a:lnTo>
                    <a:pt x="5658" y="520"/>
                  </a:lnTo>
                  <a:lnTo>
                    <a:pt x="5659" y="505"/>
                  </a:lnTo>
                  <a:lnTo>
                    <a:pt x="5660" y="526"/>
                  </a:lnTo>
                  <a:lnTo>
                    <a:pt x="5661" y="572"/>
                  </a:lnTo>
                  <a:lnTo>
                    <a:pt x="5661" y="621"/>
                  </a:lnTo>
                  <a:lnTo>
                    <a:pt x="5662" y="662"/>
                  </a:lnTo>
                  <a:lnTo>
                    <a:pt x="5663" y="729"/>
                  </a:lnTo>
                  <a:lnTo>
                    <a:pt x="5664" y="784"/>
                  </a:lnTo>
                  <a:lnTo>
                    <a:pt x="5665" y="814"/>
                  </a:lnTo>
                  <a:lnTo>
                    <a:pt x="5666" y="821"/>
                  </a:lnTo>
                  <a:lnTo>
                    <a:pt x="5666" y="820"/>
                  </a:lnTo>
                  <a:lnTo>
                    <a:pt x="5667" y="791"/>
                  </a:lnTo>
                  <a:lnTo>
                    <a:pt x="5668" y="699"/>
                  </a:lnTo>
                  <a:lnTo>
                    <a:pt x="5669" y="540"/>
                  </a:lnTo>
                  <a:lnTo>
                    <a:pt x="5670" y="431"/>
                  </a:lnTo>
                  <a:lnTo>
                    <a:pt x="5670" y="382"/>
                  </a:lnTo>
                  <a:lnTo>
                    <a:pt x="5671" y="375"/>
                  </a:lnTo>
                  <a:lnTo>
                    <a:pt x="5672" y="368"/>
                  </a:lnTo>
                  <a:lnTo>
                    <a:pt x="5673" y="332"/>
                  </a:lnTo>
                  <a:lnTo>
                    <a:pt x="5674" y="335"/>
                  </a:lnTo>
                  <a:lnTo>
                    <a:pt x="5674" y="346"/>
                  </a:lnTo>
                  <a:lnTo>
                    <a:pt x="5675" y="367"/>
                  </a:lnTo>
                  <a:lnTo>
                    <a:pt x="5676" y="383"/>
                  </a:lnTo>
                  <a:lnTo>
                    <a:pt x="5677" y="374"/>
                  </a:lnTo>
                  <a:lnTo>
                    <a:pt x="5678" y="338"/>
                  </a:lnTo>
                  <a:lnTo>
                    <a:pt x="5678" y="339"/>
                  </a:lnTo>
                  <a:lnTo>
                    <a:pt x="5679" y="390"/>
                  </a:lnTo>
                  <a:lnTo>
                    <a:pt x="5680" y="460"/>
                  </a:lnTo>
                  <a:lnTo>
                    <a:pt x="5681" y="538"/>
                  </a:lnTo>
                  <a:lnTo>
                    <a:pt x="5681" y="610"/>
                  </a:lnTo>
                  <a:lnTo>
                    <a:pt x="5681" y="678"/>
                  </a:lnTo>
                  <a:lnTo>
                    <a:pt x="5682" y="734"/>
                  </a:lnTo>
                  <a:lnTo>
                    <a:pt x="5683" y="765"/>
                  </a:lnTo>
                  <a:lnTo>
                    <a:pt x="5684" y="777"/>
                  </a:lnTo>
                  <a:lnTo>
                    <a:pt x="5685" y="768"/>
                  </a:lnTo>
                  <a:lnTo>
                    <a:pt x="5685" y="739"/>
                  </a:lnTo>
                  <a:lnTo>
                    <a:pt x="5686" y="669"/>
                  </a:lnTo>
                  <a:lnTo>
                    <a:pt x="5687" y="531"/>
                  </a:lnTo>
                  <a:lnTo>
                    <a:pt x="5688" y="424"/>
                  </a:lnTo>
                  <a:lnTo>
                    <a:pt x="5689" y="375"/>
                  </a:lnTo>
                  <a:lnTo>
                    <a:pt x="5689" y="363"/>
                  </a:lnTo>
                  <a:lnTo>
                    <a:pt x="5690" y="362"/>
                  </a:lnTo>
                  <a:lnTo>
                    <a:pt x="5691" y="361"/>
                  </a:lnTo>
                  <a:lnTo>
                    <a:pt x="5692" y="385"/>
                  </a:lnTo>
                  <a:lnTo>
                    <a:pt x="5693" y="409"/>
                  </a:lnTo>
                  <a:lnTo>
                    <a:pt x="5694" y="441"/>
                  </a:lnTo>
                  <a:lnTo>
                    <a:pt x="5694" y="453"/>
                  </a:lnTo>
                  <a:lnTo>
                    <a:pt x="5695" y="438"/>
                  </a:lnTo>
                  <a:lnTo>
                    <a:pt x="5696" y="395"/>
                  </a:lnTo>
                  <a:lnTo>
                    <a:pt x="5697" y="403"/>
                  </a:lnTo>
                  <a:lnTo>
                    <a:pt x="5698" y="440"/>
                  </a:lnTo>
                  <a:lnTo>
                    <a:pt x="5698" y="502"/>
                  </a:lnTo>
                  <a:lnTo>
                    <a:pt x="5699" y="570"/>
                  </a:lnTo>
                  <a:lnTo>
                    <a:pt x="5700" y="650"/>
                  </a:lnTo>
                  <a:lnTo>
                    <a:pt x="5701" y="717"/>
                  </a:lnTo>
                  <a:lnTo>
                    <a:pt x="5702" y="774"/>
                  </a:lnTo>
                  <a:lnTo>
                    <a:pt x="5702" y="797"/>
                  </a:lnTo>
                  <a:lnTo>
                    <a:pt x="5703" y="808"/>
                  </a:lnTo>
                  <a:lnTo>
                    <a:pt x="5704" y="808"/>
                  </a:lnTo>
                  <a:lnTo>
                    <a:pt x="5705" y="793"/>
                  </a:lnTo>
                  <a:lnTo>
                    <a:pt x="5705" y="783"/>
                  </a:lnTo>
                  <a:lnTo>
                    <a:pt x="5705" y="750"/>
                  </a:lnTo>
                  <a:lnTo>
                    <a:pt x="5706" y="708"/>
                  </a:lnTo>
                  <a:lnTo>
                    <a:pt x="5707" y="650"/>
                  </a:lnTo>
                  <a:lnTo>
                    <a:pt x="5708" y="590"/>
                  </a:lnTo>
                  <a:lnTo>
                    <a:pt x="5709" y="561"/>
                  </a:lnTo>
                  <a:lnTo>
                    <a:pt x="5709" y="530"/>
                  </a:lnTo>
                  <a:lnTo>
                    <a:pt x="5710" y="542"/>
                  </a:lnTo>
                  <a:lnTo>
                    <a:pt x="5711" y="605"/>
                  </a:lnTo>
                  <a:lnTo>
                    <a:pt x="5712" y="618"/>
                  </a:lnTo>
                  <a:lnTo>
                    <a:pt x="5713" y="595"/>
                  </a:lnTo>
                  <a:lnTo>
                    <a:pt x="5713" y="566"/>
                  </a:lnTo>
                  <a:lnTo>
                    <a:pt x="5714" y="492"/>
                  </a:lnTo>
                  <a:lnTo>
                    <a:pt x="5715" y="494"/>
                  </a:lnTo>
                  <a:lnTo>
                    <a:pt x="5716" y="539"/>
                  </a:lnTo>
                  <a:lnTo>
                    <a:pt x="5717" y="607"/>
                  </a:lnTo>
                  <a:lnTo>
                    <a:pt x="5718" y="648"/>
                  </a:lnTo>
                  <a:lnTo>
                    <a:pt x="5718" y="687"/>
                  </a:lnTo>
                  <a:lnTo>
                    <a:pt x="5719" y="745"/>
                  </a:lnTo>
                  <a:lnTo>
                    <a:pt x="5720" y="799"/>
                  </a:lnTo>
                  <a:lnTo>
                    <a:pt x="5721" y="835"/>
                  </a:lnTo>
                  <a:lnTo>
                    <a:pt x="5722" y="863"/>
                  </a:lnTo>
                  <a:lnTo>
                    <a:pt x="5722" y="861"/>
                  </a:lnTo>
                  <a:lnTo>
                    <a:pt x="5723" y="852"/>
                  </a:lnTo>
                  <a:lnTo>
                    <a:pt x="5724" y="845"/>
                  </a:lnTo>
                  <a:lnTo>
                    <a:pt x="5725" y="839"/>
                  </a:lnTo>
                  <a:lnTo>
                    <a:pt x="5726" y="810"/>
                  </a:lnTo>
                  <a:lnTo>
                    <a:pt x="5726" y="755"/>
                  </a:lnTo>
                  <a:lnTo>
                    <a:pt x="5727" y="709"/>
                  </a:lnTo>
                  <a:lnTo>
                    <a:pt x="5728" y="663"/>
                  </a:lnTo>
                  <a:lnTo>
                    <a:pt x="5729" y="613"/>
                  </a:lnTo>
                  <a:lnTo>
                    <a:pt x="5729" y="613"/>
                  </a:lnTo>
                  <a:lnTo>
                    <a:pt x="5729" y="640"/>
                  </a:lnTo>
                  <a:lnTo>
                    <a:pt x="5730" y="665"/>
                  </a:lnTo>
                  <a:lnTo>
                    <a:pt x="5731" y="673"/>
                  </a:lnTo>
                  <a:lnTo>
                    <a:pt x="5732" y="657"/>
                  </a:lnTo>
                  <a:lnTo>
                    <a:pt x="5733" y="591"/>
                  </a:lnTo>
                  <a:lnTo>
                    <a:pt x="5733" y="572"/>
                  </a:lnTo>
                  <a:lnTo>
                    <a:pt x="5734" y="595"/>
                  </a:lnTo>
                  <a:lnTo>
                    <a:pt x="5735" y="644"/>
                  </a:lnTo>
                  <a:lnTo>
                    <a:pt x="5736" y="674"/>
                  </a:lnTo>
                  <a:lnTo>
                    <a:pt x="5737" y="686"/>
                  </a:lnTo>
                  <a:lnTo>
                    <a:pt x="5737" y="719"/>
                  </a:lnTo>
                  <a:lnTo>
                    <a:pt x="5738" y="748"/>
                  </a:lnTo>
                  <a:lnTo>
                    <a:pt x="5739" y="779"/>
                  </a:lnTo>
                  <a:lnTo>
                    <a:pt x="5740" y="790"/>
                  </a:lnTo>
                  <a:lnTo>
                    <a:pt x="5741" y="776"/>
                  </a:lnTo>
                  <a:lnTo>
                    <a:pt x="5741" y="753"/>
                  </a:lnTo>
                  <a:lnTo>
                    <a:pt x="5742" y="673"/>
                  </a:lnTo>
                  <a:lnTo>
                    <a:pt x="5743" y="501"/>
                  </a:lnTo>
                  <a:lnTo>
                    <a:pt x="5744" y="394"/>
                  </a:lnTo>
                  <a:lnTo>
                    <a:pt x="5745" y="343"/>
                  </a:lnTo>
                  <a:lnTo>
                    <a:pt x="5746" y="328"/>
                  </a:lnTo>
                  <a:lnTo>
                    <a:pt x="5746" y="315"/>
                  </a:lnTo>
                  <a:lnTo>
                    <a:pt x="5747" y="296"/>
                  </a:lnTo>
                  <a:lnTo>
                    <a:pt x="5748" y="299"/>
                  </a:lnTo>
                  <a:lnTo>
                    <a:pt x="5749" y="320"/>
                  </a:lnTo>
                  <a:lnTo>
                    <a:pt x="5750" y="359"/>
                  </a:lnTo>
                  <a:lnTo>
                    <a:pt x="5750" y="353"/>
                  </a:lnTo>
                  <a:lnTo>
                    <a:pt x="5751" y="334"/>
                  </a:lnTo>
                  <a:lnTo>
                    <a:pt x="5752" y="272"/>
                  </a:lnTo>
                  <a:lnTo>
                    <a:pt x="5753" y="273"/>
                  </a:lnTo>
                  <a:lnTo>
                    <a:pt x="5753" y="309"/>
                  </a:lnTo>
                  <a:lnTo>
                    <a:pt x="5753" y="383"/>
                  </a:lnTo>
                  <a:lnTo>
                    <a:pt x="5754" y="455"/>
                  </a:lnTo>
                  <a:lnTo>
                    <a:pt x="5755" y="519"/>
                  </a:lnTo>
                  <a:lnTo>
                    <a:pt x="5756" y="592"/>
                  </a:lnTo>
                  <a:lnTo>
                    <a:pt x="5757" y="671"/>
                  </a:lnTo>
                  <a:lnTo>
                    <a:pt x="5757" y="705"/>
                  </a:lnTo>
                  <a:lnTo>
                    <a:pt x="5758" y="715"/>
                  </a:lnTo>
                  <a:lnTo>
                    <a:pt x="5759" y="703"/>
                  </a:lnTo>
                  <a:lnTo>
                    <a:pt x="5760" y="671"/>
                  </a:lnTo>
                  <a:lnTo>
                    <a:pt x="5761" y="606"/>
                  </a:lnTo>
                  <a:lnTo>
                    <a:pt x="5761" y="440"/>
                  </a:lnTo>
                  <a:lnTo>
                    <a:pt x="5762" y="338"/>
                  </a:lnTo>
                  <a:lnTo>
                    <a:pt x="5763" y="292"/>
                  </a:lnTo>
                  <a:lnTo>
                    <a:pt x="5764" y="276"/>
                  </a:lnTo>
                  <a:lnTo>
                    <a:pt x="5765" y="271"/>
                  </a:lnTo>
                  <a:lnTo>
                    <a:pt x="5765" y="273"/>
                  </a:lnTo>
                  <a:lnTo>
                    <a:pt x="5766" y="271"/>
                  </a:lnTo>
                  <a:lnTo>
                    <a:pt x="5767" y="298"/>
                  </a:lnTo>
                  <a:lnTo>
                    <a:pt x="5768" y="331"/>
                  </a:lnTo>
                  <a:lnTo>
                    <a:pt x="5769" y="329"/>
                  </a:lnTo>
                  <a:lnTo>
                    <a:pt x="5770" y="318"/>
                  </a:lnTo>
                  <a:lnTo>
                    <a:pt x="5770" y="268"/>
                  </a:lnTo>
                  <a:lnTo>
                    <a:pt x="5771" y="272"/>
                  </a:lnTo>
                  <a:lnTo>
                    <a:pt x="5772" y="314"/>
                  </a:lnTo>
                  <a:lnTo>
                    <a:pt x="5773" y="376"/>
                  </a:lnTo>
                  <a:lnTo>
                    <a:pt x="5774" y="458"/>
                  </a:lnTo>
                  <a:lnTo>
                    <a:pt x="5774" y="533"/>
                  </a:lnTo>
                  <a:lnTo>
                    <a:pt x="5775" y="607"/>
                  </a:lnTo>
                  <a:lnTo>
                    <a:pt x="5776" y="661"/>
                  </a:lnTo>
                  <a:lnTo>
                    <a:pt x="5777" y="681"/>
                  </a:lnTo>
                  <a:lnTo>
                    <a:pt x="5777" y="692"/>
                  </a:lnTo>
                  <a:lnTo>
                    <a:pt x="5777" y="689"/>
                  </a:lnTo>
                  <a:lnTo>
                    <a:pt x="5778" y="658"/>
                  </a:lnTo>
                  <a:lnTo>
                    <a:pt x="5779" y="580"/>
                  </a:lnTo>
                  <a:lnTo>
                    <a:pt x="5780" y="428"/>
                  </a:lnTo>
                  <a:lnTo>
                    <a:pt x="5781" y="309"/>
                  </a:lnTo>
                  <a:lnTo>
                    <a:pt x="5781" y="260"/>
                  </a:lnTo>
                  <a:lnTo>
                    <a:pt x="5782" y="263"/>
                  </a:lnTo>
                  <a:lnTo>
                    <a:pt x="5783" y="257"/>
                  </a:lnTo>
                  <a:lnTo>
                    <a:pt x="5784" y="254"/>
                  </a:lnTo>
                  <a:lnTo>
                    <a:pt x="5785" y="254"/>
                  </a:lnTo>
                  <a:lnTo>
                    <a:pt x="5785" y="280"/>
                  </a:lnTo>
                  <a:lnTo>
                    <a:pt x="5786" y="306"/>
                  </a:lnTo>
                  <a:lnTo>
                    <a:pt x="5787" y="305"/>
                  </a:lnTo>
                  <a:lnTo>
                    <a:pt x="5788" y="303"/>
                  </a:lnTo>
                  <a:lnTo>
                    <a:pt x="5789" y="239"/>
                  </a:lnTo>
                  <a:lnTo>
                    <a:pt x="5789" y="241"/>
                  </a:lnTo>
                  <a:lnTo>
                    <a:pt x="5790" y="263"/>
                  </a:lnTo>
                  <a:lnTo>
                    <a:pt x="5791" y="335"/>
                  </a:lnTo>
                  <a:lnTo>
                    <a:pt x="5792" y="423"/>
                  </a:lnTo>
                  <a:lnTo>
                    <a:pt x="5793" y="498"/>
                  </a:lnTo>
                  <a:lnTo>
                    <a:pt x="5793" y="570"/>
                  </a:lnTo>
                  <a:lnTo>
                    <a:pt x="5794" y="629"/>
                  </a:lnTo>
                  <a:lnTo>
                    <a:pt x="5795" y="665"/>
                  </a:lnTo>
                  <a:lnTo>
                    <a:pt x="5796" y="679"/>
                  </a:lnTo>
                  <a:lnTo>
                    <a:pt x="5797" y="673"/>
                  </a:lnTo>
                  <a:lnTo>
                    <a:pt x="5798" y="649"/>
                  </a:lnTo>
                  <a:lnTo>
                    <a:pt x="5798" y="576"/>
                  </a:lnTo>
                  <a:lnTo>
                    <a:pt x="5799" y="419"/>
                  </a:lnTo>
                  <a:lnTo>
                    <a:pt x="5800" y="307"/>
                  </a:lnTo>
                  <a:lnTo>
                    <a:pt x="5801" y="254"/>
                  </a:lnTo>
                  <a:lnTo>
                    <a:pt x="5801" y="248"/>
                  </a:lnTo>
                  <a:lnTo>
                    <a:pt x="5801" y="219"/>
                  </a:lnTo>
                  <a:lnTo>
                    <a:pt x="5802" y="214"/>
                  </a:lnTo>
                  <a:lnTo>
                    <a:pt x="5803" y="231"/>
                  </a:lnTo>
                  <a:lnTo>
                    <a:pt x="5804" y="258"/>
                  </a:lnTo>
                  <a:lnTo>
                    <a:pt x="5805" y="288"/>
                  </a:lnTo>
                  <a:lnTo>
                    <a:pt x="5805" y="287"/>
                  </a:lnTo>
                  <a:lnTo>
                    <a:pt x="5806" y="272"/>
                  </a:lnTo>
                  <a:lnTo>
                    <a:pt x="5807" y="227"/>
                  </a:lnTo>
                  <a:lnTo>
                    <a:pt x="5808" y="244"/>
                  </a:lnTo>
                  <a:lnTo>
                    <a:pt x="5809" y="274"/>
                  </a:lnTo>
                  <a:lnTo>
                    <a:pt x="5809" y="350"/>
                  </a:lnTo>
                  <a:lnTo>
                    <a:pt x="5810" y="436"/>
                  </a:lnTo>
                  <a:lnTo>
                    <a:pt x="5811" y="514"/>
                  </a:lnTo>
                  <a:lnTo>
                    <a:pt x="5812" y="594"/>
                  </a:lnTo>
                  <a:lnTo>
                    <a:pt x="5813" y="640"/>
                  </a:lnTo>
                  <a:lnTo>
                    <a:pt x="5813" y="683"/>
                  </a:lnTo>
                  <a:lnTo>
                    <a:pt x="5814" y="692"/>
                  </a:lnTo>
                  <a:lnTo>
                    <a:pt x="5815" y="686"/>
                  </a:lnTo>
                  <a:lnTo>
                    <a:pt x="5816" y="664"/>
                  </a:lnTo>
                  <a:lnTo>
                    <a:pt x="5817" y="593"/>
                  </a:lnTo>
                  <a:lnTo>
                    <a:pt x="5817" y="427"/>
                  </a:lnTo>
                  <a:lnTo>
                    <a:pt x="5818" y="296"/>
                  </a:lnTo>
                  <a:lnTo>
                    <a:pt x="5819" y="250"/>
                  </a:lnTo>
                  <a:lnTo>
                    <a:pt x="5820" y="251"/>
                  </a:lnTo>
                  <a:lnTo>
                    <a:pt x="5821" y="246"/>
                  </a:lnTo>
                  <a:lnTo>
                    <a:pt x="5822" y="229"/>
                  </a:lnTo>
                  <a:lnTo>
                    <a:pt x="5822" y="250"/>
                  </a:lnTo>
                  <a:lnTo>
                    <a:pt x="5823" y="291"/>
                  </a:lnTo>
                  <a:lnTo>
                    <a:pt x="5824" y="325"/>
                  </a:lnTo>
                  <a:lnTo>
                    <a:pt x="5825" y="338"/>
                  </a:lnTo>
                  <a:lnTo>
                    <a:pt x="5825" y="326"/>
                  </a:lnTo>
                  <a:lnTo>
                    <a:pt x="5825" y="295"/>
                  </a:lnTo>
                  <a:lnTo>
                    <a:pt x="5826" y="309"/>
                  </a:lnTo>
                  <a:lnTo>
                    <a:pt x="5827" y="345"/>
                  </a:lnTo>
                  <a:lnTo>
                    <a:pt x="5828" y="426"/>
                  </a:lnTo>
                  <a:lnTo>
                    <a:pt x="5829" y="498"/>
                  </a:lnTo>
                  <a:lnTo>
                    <a:pt x="5829" y="563"/>
                  </a:lnTo>
                  <a:lnTo>
                    <a:pt x="5830" y="642"/>
                  </a:lnTo>
                  <a:lnTo>
                    <a:pt x="5831" y="702"/>
                  </a:lnTo>
                  <a:lnTo>
                    <a:pt x="5832" y="747"/>
                  </a:lnTo>
                  <a:lnTo>
                    <a:pt x="5833" y="773"/>
                  </a:lnTo>
                  <a:lnTo>
                    <a:pt x="5833" y="774"/>
                  </a:lnTo>
                  <a:lnTo>
                    <a:pt x="5834" y="772"/>
                  </a:lnTo>
                  <a:lnTo>
                    <a:pt x="5835" y="772"/>
                  </a:lnTo>
                  <a:lnTo>
                    <a:pt x="5836" y="739"/>
                  </a:lnTo>
                  <a:lnTo>
                    <a:pt x="5837" y="669"/>
                  </a:lnTo>
                  <a:lnTo>
                    <a:pt x="5837" y="601"/>
                  </a:lnTo>
                  <a:lnTo>
                    <a:pt x="5838" y="540"/>
                  </a:lnTo>
                  <a:lnTo>
                    <a:pt x="5839" y="514"/>
                  </a:lnTo>
                  <a:lnTo>
                    <a:pt x="5840" y="495"/>
                  </a:lnTo>
                  <a:lnTo>
                    <a:pt x="5841" y="512"/>
                  </a:lnTo>
                  <a:lnTo>
                    <a:pt x="5841" y="532"/>
                  </a:lnTo>
                  <a:lnTo>
                    <a:pt x="5842" y="564"/>
                  </a:lnTo>
                  <a:lnTo>
                    <a:pt x="5843" y="570"/>
                  </a:lnTo>
                  <a:lnTo>
                    <a:pt x="5844" y="542"/>
                  </a:lnTo>
                  <a:lnTo>
                    <a:pt x="5845" y="483"/>
                  </a:lnTo>
                  <a:lnTo>
                    <a:pt x="5845" y="483"/>
                  </a:lnTo>
                  <a:lnTo>
                    <a:pt x="5846" y="523"/>
                  </a:lnTo>
                  <a:lnTo>
                    <a:pt x="5847" y="592"/>
                  </a:lnTo>
                  <a:lnTo>
                    <a:pt x="5848" y="636"/>
                  </a:lnTo>
                  <a:lnTo>
                    <a:pt x="5849" y="677"/>
                  </a:lnTo>
                  <a:lnTo>
                    <a:pt x="5849" y="746"/>
                  </a:lnTo>
                  <a:lnTo>
                    <a:pt x="5849" y="797"/>
                  </a:lnTo>
                  <a:lnTo>
                    <a:pt x="5850" y="833"/>
                  </a:lnTo>
                  <a:lnTo>
                    <a:pt x="5851" y="851"/>
                  </a:lnTo>
                  <a:lnTo>
                    <a:pt x="5852" y="855"/>
                  </a:lnTo>
                  <a:lnTo>
                    <a:pt x="5853" y="844"/>
                  </a:lnTo>
                  <a:lnTo>
                    <a:pt x="5853" y="836"/>
                  </a:lnTo>
                  <a:lnTo>
                    <a:pt x="5854" y="827"/>
                  </a:lnTo>
                  <a:lnTo>
                    <a:pt x="5855" y="795"/>
                  </a:lnTo>
                  <a:lnTo>
                    <a:pt x="5856" y="726"/>
                  </a:lnTo>
                  <a:lnTo>
                    <a:pt x="5857" y="660"/>
                  </a:lnTo>
                  <a:lnTo>
                    <a:pt x="5857" y="599"/>
                  </a:lnTo>
                  <a:lnTo>
                    <a:pt x="5858" y="569"/>
                  </a:lnTo>
                  <a:lnTo>
                    <a:pt x="5859" y="573"/>
                  </a:lnTo>
                  <a:lnTo>
                    <a:pt x="5860" y="619"/>
                  </a:lnTo>
                  <a:lnTo>
                    <a:pt x="5861" y="636"/>
                  </a:lnTo>
                  <a:lnTo>
                    <a:pt x="5861" y="636"/>
                  </a:lnTo>
                  <a:lnTo>
                    <a:pt x="5862" y="600"/>
                  </a:lnTo>
                  <a:lnTo>
                    <a:pt x="5863" y="532"/>
                  </a:lnTo>
                  <a:lnTo>
                    <a:pt x="5864" y="526"/>
                  </a:lnTo>
                  <a:lnTo>
                    <a:pt x="5865" y="557"/>
                  </a:lnTo>
                  <a:lnTo>
                    <a:pt x="5865" y="613"/>
                  </a:lnTo>
                  <a:lnTo>
                    <a:pt x="5866" y="643"/>
                  </a:lnTo>
                  <a:lnTo>
                    <a:pt x="5867" y="668"/>
                  </a:lnTo>
                  <a:lnTo>
                    <a:pt x="5868" y="735"/>
                  </a:lnTo>
                  <a:lnTo>
                    <a:pt x="5869" y="777"/>
                  </a:lnTo>
                  <a:lnTo>
                    <a:pt x="5869" y="814"/>
                  </a:lnTo>
                  <a:lnTo>
                    <a:pt x="5870" y="826"/>
                  </a:lnTo>
                  <a:lnTo>
                    <a:pt x="5871" y="813"/>
                  </a:lnTo>
                  <a:lnTo>
                    <a:pt x="5872" y="784"/>
                  </a:lnTo>
                  <a:lnTo>
                    <a:pt x="5873" y="706"/>
                  </a:lnTo>
                  <a:lnTo>
                    <a:pt x="5873" y="523"/>
                  </a:lnTo>
                  <a:lnTo>
                    <a:pt x="5874" y="391"/>
                  </a:lnTo>
                  <a:lnTo>
                    <a:pt x="5874" y="327"/>
                  </a:lnTo>
                  <a:lnTo>
                    <a:pt x="5875" y="310"/>
                  </a:lnTo>
                  <a:lnTo>
                    <a:pt x="5876" y="290"/>
                  </a:lnTo>
                  <a:lnTo>
                    <a:pt x="5877" y="265"/>
                  </a:lnTo>
                  <a:lnTo>
                    <a:pt x="5877" y="264"/>
                  </a:lnTo>
                  <a:lnTo>
                    <a:pt x="5878" y="271"/>
                  </a:lnTo>
                  <a:lnTo>
                    <a:pt x="5879" y="285"/>
                  </a:lnTo>
                  <a:lnTo>
                    <a:pt x="5880" y="297"/>
                  </a:lnTo>
                  <a:lnTo>
                    <a:pt x="5881" y="292"/>
                  </a:lnTo>
                  <a:lnTo>
                    <a:pt x="5881" y="251"/>
                  </a:lnTo>
                  <a:lnTo>
                    <a:pt x="5882" y="271"/>
                  </a:lnTo>
                  <a:lnTo>
                    <a:pt x="5883" y="302"/>
                  </a:lnTo>
                  <a:lnTo>
                    <a:pt x="5884" y="384"/>
                  </a:lnTo>
                  <a:lnTo>
                    <a:pt x="5885" y="447"/>
                  </a:lnTo>
                  <a:lnTo>
                    <a:pt x="5885" y="515"/>
                  </a:lnTo>
                  <a:lnTo>
                    <a:pt x="5886" y="591"/>
                  </a:lnTo>
                  <a:lnTo>
                    <a:pt x="5887" y="663"/>
                  </a:lnTo>
                  <a:lnTo>
                    <a:pt x="5888" y="704"/>
                  </a:lnTo>
                  <a:lnTo>
                    <a:pt x="5889" y="721"/>
                  </a:lnTo>
                  <a:lnTo>
                    <a:pt x="5889" y="713"/>
                  </a:lnTo>
                  <a:lnTo>
                    <a:pt x="5890" y="684"/>
                  </a:lnTo>
                  <a:lnTo>
                    <a:pt x="5891" y="587"/>
                  </a:lnTo>
                  <a:lnTo>
                    <a:pt x="5892" y="433"/>
                  </a:lnTo>
                  <a:lnTo>
                    <a:pt x="5893" y="338"/>
                  </a:lnTo>
                  <a:lnTo>
                    <a:pt x="5893" y="282"/>
                  </a:lnTo>
                  <a:lnTo>
                    <a:pt x="5894" y="268"/>
                  </a:lnTo>
                  <a:lnTo>
                    <a:pt x="5895" y="254"/>
                  </a:lnTo>
                  <a:lnTo>
                    <a:pt x="5896" y="237"/>
                  </a:lnTo>
                  <a:lnTo>
                    <a:pt x="5897" y="245"/>
                  </a:lnTo>
                  <a:lnTo>
                    <a:pt x="5897" y="264"/>
                  </a:lnTo>
                  <a:lnTo>
                    <a:pt x="5898" y="277"/>
                  </a:lnTo>
                  <a:lnTo>
                    <a:pt x="5898" y="296"/>
                  </a:lnTo>
                  <a:lnTo>
                    <a:pt x="5899" y="277"/>
                  </a:lnTo>
                  <a:lnTo>
                    <a:pt x="5900" y="235"/>
                  </a:lnTo>
                  <a:lnTo>
                    <a:pt x="5901" y="268"/>
                  </a:lnTo>
                  <a:lnTo>
                    <a:pt x="5901" y="297"/>
                  </a:lnTo>
                  <a:lnTo>
                    <a:pt x="5902" y="374"/>
                  </a:lnTo>
                  <a:lnTo>
                    <a:pt x="5903" y="462"/>
                  </a:lnTo>
                  <a:lnTo>
                    <a:pt x="5904" y="536"/>
                  </a:lnTo>
                  <a:lnTo>
                    <a:pt x="5905" y="617"/>
                  </a:lnTo>
                  <a:lnTo>
                    <a:pt x="5905" y="674"/>
                  </a:lnTo>
                  <a:lnTo>
                    <a:pt x="5906" y="698"/>
                  </a:lnTo>
                  <a:lnTo>
                    <a:pt x="5907" y="698"/>
                  </a:lnTo>
                  <a:lnTo>
                    <a:pt x="5908" y="686"/>
                  </a:lnTo>
                  <a:lnTo>
                    <a:pt x="5909" y="657"/>
                  </a:lnTo>
                  <a:lnTo>
                    <a:pt x="5909" y="580"/>
                  </a:lnTo>
                  <a:lnTo>
                    <a:pt x="5910" y="416"/>
                  </a:lnTo>
                  <a:lnTo>
                    <a:pt x="5911" y="307"/>
                  </a:lnTo>
                  <a:lnTo>
                    <a:pt x="5912" y="269"/>
                  </a:lnTo>
                  <a:lnTo>
                    <a:pt x="5913" y="262"/>
                  </a:lnTo>
                  <a:lnTo>
                    <a:pt x="5913" y="253"/>
                  </a:lnTo>
                  <a:lnTo>
                    <a:pt x="5914" y="237"/>
                  </a:lnTo>
                  <a:lnTo>
                    <a:pt x="5915" y="256"/>
                  </a:lnTo>
                  <a:lnTo>
                    <a:pt x="5916" y="285"/>
                  </a:lnTo>
                  <a:lnTo>
                    <a:pt x="5917" y="316"/>
                  </a:lnTo>
                  <a:lnTo>
                    <a:pt x="5917" y="321"/>
                  </a:lnTo>
                  <a:lnTo>
                    <a:pt x="5918" y="310"/>
                  </a:lnTo>
                  <a:lnTo>
                    <a:pt x="5919" y="261"/>
                  </a:lnTo>
                  <a:lnTo>
                    <a:pt x="5920" y="272"/>
                  </a:lnTo>
                  <a:lnTo>
                    <a:pt x="5921" y="299"/>
                  </a:lnTo>
                  <a:lnTo>
                    <a:pt x="5921" y="367"/>
                  </a:lnTo>
                  <a:lnTo>
                    <a:pt x="5922" y="433"/>
                  </a:lnTo>
                  <a:lnTo>
                    <a:pt x="5922" y="505"/>
                  </a:lnTo>
                  <a:lnTo>
                    <a:pt x="5923" y="581"/>
                  </a:lnTo>
                  <a:lnTo>
                    <a:pt x="5924" y="629"/>
                  </a:lnTo>
                  <a:lnTo>
                    <a:pt x="5924" y="652"/>
                  </a:lnTo>
                  <a:lnTo>
                    <a:pt x="5925" y="670"/>
                  </a:lnTo>
                  <a:lnTo>
                    <a:pt x="5926" y="647"/>
                  </a:lnTo>
                  <a:lnTo>
                    <a:pt x="5927" y="624"/>
                  </a:lnTo>
                  <a:lnTo>
                    <a:pt x="5928" y="576"/>
                  </a:lnTo>
                  <a:lnTo>
                    <a:pt x="5929" y="405"/>
                  </a:lnTo>
                  <a:lnTo>
                    <a:pt x="5929" y="289"/>
                  </a:lnTo>
                  <a:lnTo>
                    <a:pt x="5930" y="242"/>
                  </a:lnTo>
                  <a:lnTo>
                    <a:pt x="5931" y="242"/>
                  </a:lnTo>
                  <a:lnTo>
                    <a:pt x="5932" y="222"/>
                  </a:lnTo>
                  <a:lnTo>
                    <a:pt x="5933" y="233"/>
                  </a:lnTo>
                  <a:lnTo>
                    <a:pt x="5933" y="239"/>
                  </a:lnTo>
                  <a:lnTo>
                    <a:pt x="5934" y="254"/>
                  </a:lnTo>
                  <a:lnTo>
                    <a:pt x="5935" y="274"/>
                  </a:lnTo>
                  <a:lnTo>
                    <a:pt x="5936" y="291"/>
                  </a:lnTo>
                  <a:lnTo>
                    <a:pt x="5937" y="280"/>
                  </a:lnTo>
                  <a:lnTo>
                    <a:pt x="5937" y="252"/>
                  </a:lnTo>
                  <a:lnTo>
                    <a:pt x="5938" y="274"/>
                  </a:lnTo>
                  <a:lnTo>
                    <a:pt x="5939" y="313"/>
                  </a:lnTo>
                  <a:lnTo>
                    <a:pt x="5940" y="387"/>
                  </a:lnTo>
                  <a:lnTo>
                    <a:pt x="5941" y="461"/>
                  </a:lnTo>
                  <a:lnTo>
                    <a:pt x="5941" y="524"/>
                  </a:lnTo>
                  <a:lnTo>
                    <a:pt x="5942" y="597"/>
                  </a:lnTo>
                  <a:lnTo>
                    <a:pt x="5943" y="654"/>
                  </a:lnTo>
                  <a:lnTo>
                    <a:pt x="5944" y="685"/>
                  </a:lnTo>
                  <a:lnTo>
                    <a:pt x="5945" y="693"/>
                  </a:lnTo>
                  <a:lnTo>
                    <a:pt x="5945" y="682"/>
                  </a:lnTo>
                  <a:lnTo>
                    <a:pt x="5946" y="656"/>
                  </a:lnTo>
                  <a:lnTo>
                    <a:pt x="5946" y="589"/>
                  </a:lnTo>
                  <a:lnTo>
                    <a:pt x="5947" y="442"/>
                  </a:lnTo>
                  <a:lnTo>
                    <a:pt x="5948" y="327"/>
                  </a:lnTo>
                  <a:lnTo>
                    <a:pt x="5948" y="275"/>
                  </a:lnTo>
                  <a:lnTo>
                    <a:pt x="5949" y="272"/>
                  </a:lnTo>
                  <a:lnTo>
                    <a:pt x="5950" y="265"/>
                  </a:lnTo>
                  <a:lnTo>
                    <a:pt x="5951" y="267"/>
                  </a:lnTo>
                  <a:lnTo>
                    <a:pt x="5952" y="278"/>
                  </a:lnTo>
                  <a:lnTo>
                    <a:pt x="5953" y="304"/>
                  </a:lnTo>
                  <a:lnTo>
                    <a:pt x="5953" y="337"/>
                  </a:lnTo>
                  <a:lnTo>
                    <a:pt x="5954" y="350"/>
                  </a:lnTo>
                  <a:lnTo>
                    <a:pt x="5955" y="334"/>
                  </a:lnTo>
                  <a:lnTo>
                    <a:pt x="5956" y="290"/>
                  </a:lnTo>
                  <a:lnTo>
                    <a:pt x="5957" y="301"/>
                  </a:lnTo>
                  <a:lnTo>
                    <a:pt x="5957" y="347"/>
                  </a:lnTo>
                  <a:lnTo>
                    <a:pt x="5958" y="423"/>
                  </a:lnTo>
                  <a:lnTo>
                    <a:pt x="5959" y="501"/>
                  </a:lnTo>
                  <a:lnTo>
                    <a:pt x="5960" y="573"/>
                  </a:lnTo>
                  <a:lnTo>
                    <a:pt x="5961" y="640"/>
                  </a:lnTo>
                  <a:lnTo>
                    <a:pt x="5961" y="694"/>
                  </a:lnTo>
                  <a:lnTo>
                    <a:pt x="5962" y="739"/>
                  </a:lnTo>
                  <a:lnTo>
                    <a:pt x="5963" y="774"/>
                  </a:lnTo>
                  <a:lnTo>
                    <a:pt x="5964" y="787"/>
                  </a:lnTo>
                  <a:lnTo>
                    <a:pt x="5965" y="784"/>
                  </a:lnTo>
                  <a:lnTo>
                    <a:pt x="5965" y="777"/>
                  </a:lnTo>
                  <a:lnTo>
                    <a:pt x="5966" y="749"/>
                  </a:lnTo>
                  <a:lnTo>
                    <a:pt x="5967" y="693"/>
                  </a:lnTo>
                  <a:lnTo>
                    <a:pt x="5968" y="625"/>
                  </a:lnTo>
                  <a:lnTo>
                    <a:pt x="5969" y="565"/>
                  </a:lnTo>
                  <a:lnTo>
                    <a:pt x="5969" y="537"/>
                  </a:lnTo>
                  <a:lnTo>
                    <a:pt x="5970" y="527"/>
                  </a:lnTo>
                  <a:lnTo>
                    <a:pt x="5970" y="521"/>
                  </a:lnTo>
                  <a:lnTo>
                    <a:pt x="5971" y="557"/>
                  </a:lnTo>
                  <a:lnTo>
                    <a:pt x="5972" y="578"/>
                  </a:lnTo>
                  <a:lnTo>
                    <a:pt x="5972" y="567"/>
                  </a:lnTo>
                  <a:lnTo>
                    <a:pt x="5973" y="525"/>
                  </a:lnTo>
                  <a:lnTo>
                    <a:pt x="5974" y="470"/>
                  </a:lnTo>
                  <a:lnTo>
                    <a:pt x="5975" y="477"/>
                  </a:lnTo>
                  <a:lnTo>
                    <a:pt x="5976" y="517"/>
                  </a:lnTo>
                  <a:lnTo>
                    <a:pt x="5976" y="576"/>
                  </a:lnTo>
                  <a:lnTo>
                    <a:pt x="5977" y="621"/>
                  </a:lnTo>
                  <a:lnTo>
                    <a:pt x="5978" y="659"/>
                  </a:lnTo>
                  <a:lnTo>
                    <a:pt x="5979" y="719"/>
                  </a:lnTo>
                  <a:lnTo>
                    <a:pt x="5980" y="767"/>
                  </a:lnTo>
                  <a:lnTo>
                    <a:pt x="5981" y="799"/>
                  </a:lnTo>
                  <a:lnTo>
                    <a:pt x="5981" y="815"/>
                  </a:lnTo>
                  <a:lnTo>
                    <a:pt x="5982" y="812"/>
                  </a:lnTo>
                  <a:lnTo>
                    <a:pt x="5983" y="808"/>
                  </a:lnTo>
                  <a:lnTo>
                    <a:pt x="5984" y="806"/>
                  </a:lnTo>
                  <a:lnTo>
                    <a:pt x="5985" y="799"/>
                  </a:lnTo>
                  <a:lnTo>
                    <a:pt x="5985" y="768"/>
                  </a:lnTo>
                  <a:lnTo>
                    <a:pt x="5986" y="709"/>
                  </a:lnTo>
                  <a:lnTo>
                    <a:pt x="5987" y="645"/>
                  </a:lnTo>
                  <a:lnTo>
                    <a:pt x="5988" y="594"/>
                  </a:lnTo>
                  <a:lnTo>
                    <a:pt x="5989" y="550"/>
                  </a:lnTo>
                  <a:lnTo>
                    <a:pt x="5989" y="549"/>
                  </a:lnTo>
                  <a:lnTo>
                    <a:pt x="5990" y="592"/>
                  </a:lnTo>
                  <a:lnTo>
                    <a:pt x="5991" y="619"/>
                  </a:lnTo>
                  <a:lnTo>
                    <a:pt x="5992" y="642"/>
                  </a:lnTo>
                  <a:lnTo>
                    <a:pt x="5993" y="604"/>
                  </a:lnTo>
                  <a:lnTo>
                    <a:pt x="5993" y="534"/>
                  </a:lnTo>
                  <a:lnTo>
                    <a:pt x="5994" y="520"/>
                  </a:lnTo>
                  <a:lnTo>
                    <a:pt x="5994" y="560"/>
                  </a:lnTo>
                  <a:lnTo>
                    <a:pt x="5995" y="611"/>
                  </a:lnTo>
                  <a:lnTo>
                    <a:pt x="5996" y="655"/>
                  </a:lnTo>
                  <a:lnTo>
                    <a:pt x="5996" y="686"/>
                  </a:lnTo>
                  <a:lnTo>
                    <a:pt x="5997" y="748"/>
                  </a:lnTo>
                  <a:lnTo>
                    <a:pt x="5998" y="778"/>
                  </a:lnTo>
                  <a:lnTo>
                    <a:pt x="5999" y="810"/>
                  </a:lnTo>
                  <a:lnTo>
                    <a:pt x="6000" y="828"/>
                  </a:lnTo>
                  <a:lnTo>
                    <a:pt x="6000" y="816"/>
                  </a:lnTo>
                  <a:lnTo>
                    <a:pt x="6001" y="777"/>
                  </a:lnTo>
                  <a:lnTo>
                    <a:pt x="6002" y="690"/>
                  </a:lnTo>
                  <a:lnTo>
                    <a:pt x="6003" y="515"/>
                  </a:lnTo>
                  <a:lnTo>
                    <a:pt x="6004" y="377"/>
                  </a:lnTo>
                  <a:lnTo>
                    <a:pt x="6005" y="322"/>
                  </a:lnTo>
                  <a:lnTo>
                    <a:pt x="6005" y="315"/>
                  </a:lnTo>
                  <a:lnTo>
                    <a:pt x="6006" y="297"/>
                  </a:lnTo>
                  <a:lnTo>
                    <a:pt x="6007" y="283"/>
                  </a:lnTo>
                  <a:lnTo>
                    <a:pt x="6008" y="297"/>
                  </a:lnTo>
                  <a:lnTo>
                    <a:pt x="6009" y="317"/>
                  </a:lnTo>
                  <a:lnTo>
                    <a:pt x="6009" y="348"/>
                  </a:lnTo>
                  <a:lnTo>
                    <a:pt x="6010" y="345"/>
                  </a:lnTo>
                  <a:lnTo>
                    <a:pt x="6011" y="332"/>
                  </a:lnTo>
                  <a:lnTo>
                    <a:pt x="6012" y="298"/>
                  </a:lnTo>
                  <a:lnTo>
                    <a:pt x="6013" y="303"/>
                  </a:lnTo>
                  <a:lnTo>
                    <a:pt x="6013" y="335"/>
                  </a:lnTo>
                  <a:lnTo>
                    <a:pt x="6014" y="407"/>
                  </a:lnTo>
                  <a:lnTo>
                    <a:pt x="6015" y="487"/>
                  </a:lnTo>
                  <a:lnTo>
                    <a:pt x="6016" y="546"/>
                  </a:lnTo>
                  <a:lnTo>
                    <a:pt x="6017" y="614"/>
                  </a:lnTo>
                  <a:lnTo>
                    <a:pt x="6017" y="674"/>
                  </a:lnTo>
                  <a:lnTo>
                    <a:pt x="6018" y="716"/>
                  </a:lnTo>
                  <a:lnTo>
                    <a:pt x="6018" y="737"/>
                  </a:lnTo>
                  <a:lnTo>
                    <a:pt x="6019" y="718"/>
                  </a:lnTo>
                  <a:lnTo>
                    <a:pt x="6020" y="686"/>
                  </a:lnTo>
                  <a:lnTo>
                    <a:pt x="6020" y="615"/>
                  </a:lnTo>
                  <a:lnTo>
                    <a:pt x="6021" y="454"/>
                  </a:lnTo>
                  <a:lnTo>
                    <a:pt x="6022" y="337"/>
                  </a:lnTo>
                  <a:lnTo>
                    <a:pt x="6023" y="295"/>
                  </a:lnTo>
                  <a:lnTo>
                    <a:pt x="6024" y="291"/>
                  </a:lnTo>
                  <a:lnTo>
                    <a:pt x="6024" y="273"/>
                  </a:lnTo>
                  <a:lnTo>
                    <a:pt x="6025" y="272"/>
                  </a:lnTo>
                  <a:lnTo>
                    <a:pt x="6026" y="280"/>
                  </a:lnTo>
                  <a:lnTo>
                    <a:pt x="6027" y="297"/>
                  </a:lnTo>
                  <a:lnTo>
                    <a:pt x="6028" y="316"/>
                  </a:lnTo>
                  <a:lnTo>
                    <a:pt x="6028" y="312"/>
                  </a:lnTo>
                  <a:lnTo>
                    <a:pt x="6029" y="301"/>
                  </a:lnTo>
                  <a:lnTo>
                    <a:pt x="6030" y="271"/>
                  </a:lnTo>
                  <a:lnTo>
                    <a:pt x="6031" y="286"/>
                  </a:lnTo>
                  <a:lnTo>
                    <a:pt x="6032" y="326"/>
                  </a:lnTo>
                  <a:lnTo>
                    <a:pt x="6033" y="399"/>
                  </a:lnTo>
                  <a:lnTo>
                    <a:pt x="6033" y="467"/>
                  </a:lnTo>
                  <a:lnTo>
                    <a:pt x="6034" y="535"/>
                  </a:lnTo>
                  <a:lnTo>
                    <a:pt x="6035" y="617"/>
                  </a:lnTo>
                  <a:lnTo>
                    <a:pt x="6036" y="689"/>
                  </a:lnTo>
                  <a:lnTo>
                    <a:pt x="6037" y="718"/>
                  </a:lnTo>
                  <a:lnTo>
                    <a:pt x="6037" y="734"/>
                  </a:lnTo>
                  <a:lnTo>
                    <a:pt x="6038" y="721"/>
                  </a:lnTo>
                  <a:lnTo>
                    <a:pt x="6039" y="688"/>
                  </a:lnTo>
                  <a:lnTo>
                    <a:pt x="6040" y="629"/>
                  </a:lnTo>
                  <a:lnTo>
                    <a:pt x="6041" y="481"/>
                  </a:lnTo>
                  <a:lnTo>
                    <a:pt x="6041" y="374"/>
                  </a:lnTo>
                  <a:lnTo>
                    <a:pt x="6042" y="338"/>
                  </a:lnTo>
                  <a:lnTo>
                    <a:pt x="6042" y="318"/>
                  </a:lnTo>
                  <a:lnTo>
                    <a:pt x="6043" y="310"/>
                  </a:lnTo>
                  <a:lnTo>
                    <a:pt x="6044" y="284"/>
                  </a:lnTo>
                  <a:lnTo>
                    <a:pt x="6044" y="282"/>
                  </a:lnTo>
                  <a:lnTo>
                    <a:pt x="6045" y="299"/>
                  </a:lnTo>
                  <a:lnTo>
                    <a:pt x="6046" y="317"/>
                  </a:lnTo>
                  <a:lnTo>
                    <a:pt x="6047" y="314"/>
                  </a:lnTo>
                  <a:lnTo>
                    <a:pt x="6048" y="292"/>
                  </a:lnTo>
                  <a:lnTo>
                    <a:pt x="6048" y="261"/>
                  </a:lnTo>
                  <a:lnTo>
                    <a:pt x="6049" y="265"/>
                  </a:lnTo>
                  <a:lnTo>
                    <a:pt x="6050" y="293"/>
                  </a:lnTo>
                  <a:lnTo>
                    <a:pt x="6051" y="366"/>
                  </a:lnTo>
                  <a:lnTo>
                    <a:pt x="6052" y="449"/>
                  </a:lnTo>
                  <a:lnTo>
                    <a:pt x="6052" y="509"/>
                  </a:lnTo>
                  <a:lnTo>
                    <a:pt x="6053" y="585"/>
                  </a:lnTo>
                  <a:lnTo>
                    <a:pt x="6054" y="661"/>
                  </a:lnTo>
                  <a:lnTo>
                    <a:pt x="6055" y="683"/>
                  </a:lnTo>
                  <a:lnTo>
                    <a:pt x="6056" y="687"/>
                  </a:lnTo>
                  <a:lnTo>
                    <a:pt x="6056" y="684"/>
                  </a:lnTo>
                  <a:lnTo>
                    <a:pt x="6057" y="659"/>
                  </a:lnTo>
                  <a:lnTo>
                    <a:pt x="6058" y="596"/>
                  </a:lnTo>
                  <a:lnTo>
                    <a:pt x="6059" y="454"/>
                  </a:lnTo>
                  <a:lnTo>
                    <a:pt x="6060" y="333"/>
                  </a:lnTo>
                  <a:lnTo>
                    <a:pt x="6061" y="293"/>
                  </a:lnTo>
                  <a:lnTo>
                    <a:pt x="6061" y="290"/>
                  </a:lnTo>
                  <a:lnTo>
                    <a:pt x="6062" y="267"/>
                  </a:lnTo>
                  <a:lnTo>
                    <a:pt x="6063" y="255"/>
                  </a:lnTo>
                  <a:lnTo>
                    <a:pt x="6064" y="256"/>
                  </a:lnTo>
                  <a:lnTo>
                    <a:pt x="6065" y="271"/>
                  </a:lnTo>
                  <a:lnTo>
                    <a:pt x="6065" y="296"/>
                  </a:lnTo>
                  <a:lnTo>
                    <a:pt x="6066" y="297"/>
                  </a:lnTo>
                  <a:lnTo>
                    <a:pt x="6066" y="274"/>
                  </a:lnTo>
                  <a:lnTo>
                    <a:pt x="6067" y="233"/>
                  </a:lnTo>
                  <a:lnTo>
                    <a:pt x="6068" y="264"/>
                  </a:lnTo>
                  <a:lnTo>
                    <a:pt x="6068" y="300"/>
                  </a:lnTo>
                  <a:lnTo>
                    <a:pt x="6069" y="372"/>
                  </a:lnTo>
                  <a:lnTo>
                    <a:pt x="6070" y="438"/>
                  </a:lnTo>
                  <a:lnTo>
                    <a:pt x="6071" y="512"/>
                  </a:lnTo>
                  <a:lnTo>
                    <a:pt x="6072" y="581"/>
                  </a:lnTo>
                  <a:lnTo>
                    <a:pt x="6072" y="643"/>
                  </a:lnTo>
                  <a:lnTo>
                    <a:pt x="6073" y="679"/>
                  </a:lnTo>
                  <a:lnTo>
                    <a:pt x="6074" y="705"/>
                  </a:lnTo>
                  <a:lnTo>
                    <a:pt x="6075" y="699"/>
                  </a:lnTo>
                  <a:lnTo>
                    <a:pt x="6076" y="667"/>
                  </a:lnTo>
                  <a:lnTo>
                    <a:pt x="6076" y="585"/>
                  </a:lnTo>
                  <a:lnTo>
                    <a:pt x="6077" y="445"/>
                  </a:lnTo>
                  <a:lnTo>
                    <a:pt x="6078" y="336"/>
                  </a:lnTo>
                  <a:lnTo>
                    <a:pt x="6079" y="296"/>
                  </a:lnTo>
                  <a:lnTo>
                    <a:pt x="6080" y="268"/>
                  </a:lnTo>
                  <a:lnTo>
                    <a:pt x="6080" y="242"/>
                  </a:lnTo>
                  <a:lnTo>
                    <a:pt x="6081" y="223"/>
                  </a:lnTo>
                  <a:lnTo>
                    <a:pt x="6082" y="247"/>
                  </a:lnTo>
                  <a:lnTo>
                    <a:pt x="6083" y="263"/>
                  </a:lnTo>
                  <a:lnTo>
                    <a:pt x="6084" y="293"/>
                  </a:lnTo>
                  <a:lnTo>
                    <a:pt x="6085" y="309"/>
                  </a:lnTo>
                  <a:lnTo>
                    <a:pt x="6085" y="287"/>
                  </a:lnTo>
                  <a:lnTo>
                    <a:pt x="6086" y="244"/>
                  </a:lnTo>
                  <a:lnTo>
                    <a:pt x="6087" y="254"/>
                  </a:lnTo>
                  <a:lnTo>
                    <a:pt x="6088" y="288"/>
                  </a:lnTo>
                  <a:lnTo>
                    <a:pt x="6089" y="369"/>
                  </a:lnTo>
                  <a:lnTo>
                    <a:pt x="6089" y="441"/>
                  </a:lnTo>
                  <a:lnTo>
                    <a:pt x="6090" y="508"/>
                  </a:lnTo>
                  <a:lnTo>
                    <a:pt x="6090" y="564"/>
                  </a:lnTo>
                  <a:lnTo>
                    <a:pt x="6091" y="600"/>
                  </a:lnTo>
                  <a:lnTo>
                    <a:pt x="6092" y="637"/>
                  </a:lnTo>
                  <a:lnTo>
                    <a:pt x="6092" y="672"/>
                  </a:lnTo>
                  <a:lnTo>
                    <a:pt x="6093" y="706"/>
                  </a:lnTo>
                  <a:lnTo>
                    <a:pt x="6094" y="705"/>
                  </a:lnTo>
                  <a:lnTo>
                    <a:pt x="6095" y="710"/>
                  </a:lnTo>
                  <a:lnTo>
                    <a:pt x="6096" y="704"/>
                  </a:lnTo>
                  <a:lnTo>
                    <a:pt x="6096" y="643"/>
                  </a:lnTo>
                  <a:lnTo>
                    <a:pt x="6097" y="561"/>
                  </a:lnTo>
                  <a:lnTo>
                    <a:pt x="6098" y="504"/>
                  </a:lnTo>
                  <a:lnTo>
                    <a:pt x="6099" y="488"/>
                  </a:lnTo>
                  <a:lnTo>
                    <a:pt x="6100" y="463"/>
                  </a:lnTo>
                  <a:lnTo>
                    <a:pt x="6100" y="460"/>
                  </a:lnTo>
                  <a:lnTo>
                    <a:pt x="6101" y="480"/>
                  </a:lnTo>
                  <a:lnTo>
                    <a:pt x="6102" y="501"/>
                  </a:lnTo>
                  <a:lnTo>
                    <a:pt x="6103" y="501"/>
                  </a:lnTo>
                  <a:lnTo>
                    <a:pt x="6104" y="457"/>
                  </a:lnTo>
                  <a:lnTo>
                    <a:pt x="6104" y="412"/>
                  </a:lnTo>
                  <a:lnTo>
                    <a:pt x="6105" y="418"/>
                  </a:lnTo>
                  <a:lnTo>
                    <a:pt x="6106" y="467"/>
                  </a:lnTo>
                  <a:lnTo>
                    <a:pt x="6107" y="522"/>
                  </a:lnTo>
                  <a:lnTo>
                    <a:pt x="6108" y="570"/>
                  </a:lnTo>
                  <a:lnTo>
                    <a:pt x="6108" y="617"/>
                  </a:lnTo>
                  <a:lnTo>
                    <a:pt x="6109" y="685"/>
                  </a:lnTo>
                  <a:lnTo>
                    <a:pt x="6110" y="730"/>
                  </a:lnTo>
                  <a:lnTo>
                    <a:pt x="6111" y="778"/>
                  </a:lnTo>
                  <a:lnTo>
                    <a:pt x="6112" y="801"/>
                  </a:lnTo>
                  <a:lnTo>
                    <a:pt x="6113" y="808"/>
                  </a:lnTo>
                  <a:lnTo>
                    <a:pt x="6113" y="800"/>
                  </a:lnTo>
                  <a:lnTo>
                    <a:pt x="6114" y="797"/>
                  </a:lnTo>
                  <a:lnTo>
                    <a:pt x="6114" y="788"/>
                  </a:lnTo>
                  <a:lnTo>
                    <a:pt x="6115" y="760"/>
                  </a:lnTo>
                  <a:lnTo>
                    <a:pt x="6116" y="699"/>
                  </a:lnTo>
                  <a:lnTo>
                    <a:pt x="6116" y="638"/>
                  </a:lnTo>
                  <a:lnTo>
                    <a:pt x="6117" y="597"/>
                  </a:lnTo>
                  <a:lnTo>
                    <a:pt x="6118" y="556"/>
                  </a:lnTo>
                  <a:lnTo>
                    <a:pt x="6119" y="552"/>
                  </a:lnTo>
                  <a:lnTo>
                    <a:pt x="6120" y="572"/>
                  </a:lnTo>
                  <a:lnTo>
                    <a:pt x="6120" y="585"/>
                  </a:lnTo>
                  <a:lnTo>
                    <a:pt x="6121" y="578"/>
                  </a:lnTo>
                  <a:lnTo>
                    <a:pt x="6122" y="543"/>
                  </a:lnTo>
                  <a:lnTo>
                    <a:pt x="6123" y="494"/>
                  </a:lnTo>
                  <a:lnTo>
                    <a:pt x="6124" y="490"/>
                  </a:lnTo>
                  <a:lnTo>
                    <a:pt x="6124" y="522"/>
                  </a:lnTo>
                  <a:lnTo>
                    <a:pt x="6125" y="571"/>
                  </a:lnTo>
                  <a:lnTo>
                    <a:pt x="6126" y="614"/>
                  </a:lnTo>
                  <a:lnTo>
                    <a:pt x="6127" y="638"/>
                  </a:lnTo>
                  <a:lnTo>
                    <a:pt x="6128" y="709"/>
                  </a:lnTo>
                  <a:lnTo>
                    <a:pt x="6128" y="751"/>
                  </a:lnTo>
                  <a:lnTo>
                    <a:pt x="6129" y="783"/>
                  </a:lnTo>
                  <a:lnTo>
                    <a:pt x="6130" y="787"/>
                  </a:lnTo>
                  <a:lnTo>
                    <a:pt x="6131" y="776"/>
                  </a:lnTo>
                  <a:lnTo>
                    <a:pt x="6132" y="738"/>
                  </a:lnTo>
                  <a:lnTo>
                    <a:pt x="6132" y="666"/>
                  </a:lnTo>
                  <a:lnTo>
                    <a:pt x="6133" y="491"/>
                  </a:lnTo>
                  <a:lnTo>
                    <a:pt x="6134" y="363"/>
                  </a:lnTo>
                  <a:lnTo>
                    <a:pt x="6135" y="306"/>
                  </a:lnTo>
                  <a:lnTo>
                    <a:pt x="6136" y="287"/>
                  </a:lnTo>
                  <a:lnTo>
                    <a:pt x="6137" y="260"/>
                  </a:lnTo>
                  <a:lnTo>
                    <a:pt x="6137" y="243"/>
                  </a:lnTo>
                  <a:lnTo>
                    <a:pt x="6138" y="240"/>
                  </a:lnTo>
                  <a:lnTo>
                    <a:pt x="6138" y="237"/>
                  </a:lnTo>
                  <a:lnTo>
                    <a:pt x="6139" y="254"/>
                  </a:lnTo>
                  <a:lnTo>
                    <a:pt x="6140" y="250"/>
                  </a:lnTo>
                  <a:lnTo>
                    <a:pt x="6140" y="222"/>
                  </a:lnTo>
                  <a:lnTo>
                    <a:pt x="6141" y="201"/>
                  </a:lnTo>
                  <a:lnTo>
                    <a:pt x="6142" y="213"/>
                  </a:lnTo>
                  <a:lnTo>
                    <a:pt x="6143" y="254"/>
                  </a:lnTo>
                  <a:lnTo>
                    <a:pt x="6144" y="331"/>
                  </a:lnTo>
                  <a:lnTo>
                    <a:pt x="6144" y="404"/>
                  </a:lnTo>
                  <a:lnTo>
                    <a:pt x="6145" y="470"/>
                  </a:lnTo>
                  <a:lnTo>
                    <a:pt x="6146" y="547"/>
                  </a:lnTo>
                  <a:lnTo>
                    <a:pt x="6147" y="595"/>
                  </a:lnTo>
                  <a:lnTo>
                    <a:pt x="6148" y="635"/>
                  </a:lnTo>
                  <a:lnTo>
                    <a:pt x="6148" y="655"/>
                  </a:lnTo>
                  <a:lnTo>
                    <a:pt x="6149" y="650"/>
                  </a:lnTo>
                  <a:lnTo>
                    <a:pt x="6150" y="627"/>
                  </a:lnTo>
                  <a:lnTo>
                    <a:pt x="6151" y="551"/>
                  </a:lnTo>
                  <a:lnTo>
                    <a:pt x="6152" y="388"/>
                  </a:lnTo>
                  <a:lnTo>
                    <a:pt x="6152" y="261"/>
                  </a:lnTo>
                  <a:lnTo>
                    <a:pt x="6153" y="222"/>
                  </a:lnTo>
                  <a:lnTo>
                    <a:pt x="6154" y="221"/>
                  </a:lnTo>
                  <a:lnTo>
                    <a:pt x="6155" y="212"/>
                  </a:lnTo>
                  <a:lnTo>
                    <a:pt x="6156" y="210"/>
                  </a:lnTo>
                  <a:lnTo>
                    <a:pt x="6156" y="212"/>
                  </a:lnTo>
                  <a:lnTo>
                    <a:pt x="6157" y="224"/>
                  </a:lnTo>
                  <a:lnTo>
                    <a:pt x="6158" y="240"/>
                  </a:lnTo>
                  <a:lnTo>
                    <a:pt x="6159" y="247"/>
                  </a:lnTo>
                  <a:lnTo>
                    <a:pt x="6160" y="237"/>
                  </a:lnTo>
                  <a:lnTo>
                    <a:pt x="6160" y="223"/>
                  </a:lnTo>
                  <a:lnTo>
                    <a:pt x="6161" y="245"/>
                  </a:lnTo>
                  <a:lnTo>
                    <a:pt x="6162" y="282"/>
                  </a:lnTo>
                  <a:lnTo>
                    <a:pt x="6163" y="360"/>
                  </a:lnTo>
                  <a:lnTo>
                    <a:pt x="6163" y="422"/>
                  </a:lnTo>
                  <a:lnTo>
                    <a:pt x="6164" y="479"/>
                  </a:lnTo>
                  <a:lnTo>
                    <a:pt x="6164" y="541"/>
                  </a:lnTo>
                  <a:lnTo>
                    <a:pt x="6165" y="591"/>
                  </a:lnTo>
                  <a:lnTo>
                    <a:pt x="6166" y="629"/>
                  </a:lnTo>
                  <a:lnTo>
                    <a:pt x="6167" y="643"/>
                  </a:lnTo>
                  <a:lnTo>
                    <a:pt x="6168" y="639"/>
                  </a:lnTo>
                  <a:lnTo>
                    <a:pt x="6168" y="603"/>
                  </a:lnTo>
                  <a:lnTo>
                    <a:pt x="6169" y="541"/>
                  </a:lnTo>
                  <a:lnTo>
                    <a:pt x="6170" y="400"/>
                  </a:lnTo>
                  <a:lnTo>
                    <a:pt x="6171" y="291"/>
                  </a:lnTo>
                  <a:lnTo>
                    <a:pt x="6172" y="237"/>
                  </a:lnTo>
                  <a:lnTo>
                    <a:pt x="6172" y="225"/>
                  </a:lnTo>
                  <a:lnTo>
                    <a:pt x="6173" y="220"/>
                  </a:lnTo>
                  <a:lnTo>
                    <a:pt x="6174" y="212"/>
                  </a:lnTo>
                  <a:lnTo>
                    <a:pt x="6175" y="222"/>
                  </a:lnTo>
                  <a:lnTo>
                    <a:pt x="6176" y="238"/>
                  </a:lnTo>
                  <a:lnTo>
                    <a:pt x="6176" y="256"/>
                  </a:lnTo>
                  <a:lnTo>
                    <a:pt x="6177" y="265"/>
                  </a:lnTo>
                  <a:lnTo>
                    <a:pt x="6178" y="247"/>
                  </a:lnTo>
                  <a:lnTo>
                    <a:pt x="6179" y="223"/>
                  </a:lnTo>
                  <a:lnTo>
                    <a:pt x="6180" y="246"/>
                  </a:lnTo>
                  <a:lnTo>
                    <a:pt x="6180" y="281"/>
                  </a:lnTo>
                  <a:lnTo>
                    <a:pt x="6181" y="357"/>
                  </a:lnTo>
                  <a:lnTo>
                    <a:pt x="6182" y="430"/>
                  </a:lnTo>
                  <a:lnTo>
                    <a:pt x="6183" y="495"/>
                  </a:lnTo>
                  <a:lnTo>
                    <a:pt x="6184" y="561"/>
                  </a:lnTo>
                  <a:lnTo>
                    <a:pt x="6184" y="608"/>
                  </a:lnTo>
                  <a:lnTo>
                    <a:pt x="6185" y="646"/>
                  </a:lnTo>
                  <a:lnTo>
                    <a:pt x="6186" y="662"/>
                  </a:lnTo>
                  <a:lnTo>
                    <a:pt x="6187" y="666"/>
                  </a:lnTo>
                  <a:lnTo>
                    <a:pt x="6187" y="644"/>
                  </a:lnTo>
                  <a:lnTo>
                    <a:pt x="6187" y="586"/>
                  </a:lnTo>
                  <a:lnTo>
                    <a:pt x="6188" y="453"/>
                  </a:lnTo>
                  <a:lnTo>
                    <a:pt x="6189" y="340"/>
                  </a:lnTo>
                  <a:lnTo>
                    <a:pt x="6190" y="285"/>
                  </a:lnTo>
                  <a:lnTo>
                    <a:pt x="6191" y="272"/>
                  </a:lnTo>
                  <a:lnTo>
                    <a:pt x="6192" y="270"/>
                  </a:lnTo>
                  <a:lnTo>
                    <a:pt x="6192" y="269"/>
                  </a:lnTo>
                  <a:lnTo>
                    <a:pt x="6193" y="280"/>
                  </a:lnTo>
                  <a:lnTo>
                    <a:pt x="6194" y="285"/>
                  </a:lnTo>
                  <a:lnTo>
                    <a:pt x="6195" y="304"/>
                  </a:lnTo>
                  <a:lnTo>
                    <a:pt x="6196" y="313"/>
                  </a:lnTo>
                  <a:lnTo>
                    <a:pt x="6196" y="300"/>
                  </a:lnTo>
                  <a:lnTo>
                    <a:pt x="6197" y="279"/>
                  </a:lnTo>
                  <a:lnTo>
                    <a:pt x="6198" y="293"/>
                  </a:lnTo>
                  <a:lnTo>
                    <a:pt x="6199" y="325"/>
                  </a:lnTo>
                  <a:lnTo>
                    <a:pt x="6200" y="396"/>
                  </a:lnTo>
                  <a:lnTo>
                    <a:pt x="6200" y="461"/>
                  </a:lnTo>
                  <a:lnTo>
                    <a:pt x="6201" y="525"/>
                  </a:lnTo>
                  <a:lnTo>
                    <a:pt x="6202" y="591"/>
                  </a:lnTo>
                  <a:lnTo>
                    <a:pt x="6203" y="645"/>
                  </a:lnTo>
                  <a:lnTo>
                    <a:pt x="6204" y="681"/>
                  </a:lnTo>
                  <a:lnTo>
                    <a:pt x="6204" y="694"/>
                  </a:lnTo>
                  <a:lnTo>
                    <a:pt x="6205" y="695"/>
                  </a:lnTo>
                  <a:lnTo>
                    <a:pt x="6206" y="674"/>
                  </a:lnTo>
                  <a:lnTo>
                    <a:pt x="6207" y="621"/>
                  </a:lnTo>
                  <a:lnTo>
                    <a:pt x="6208" y="491"/>
                  </a:lnTo>
                  <a:lnTo>
                    <a:pt x="6208" y="389"/>
                  </a:lnTo>
                  <a:lnTo>
                    <a:pt x="6209" y="331"/>
                  </a:lnTo>
                  <a:lnTo>
                    <a:pt x="6210" y="309"/>
                  </a:lnTo>
                  <a:lnTo>
                    <a:pt x="6211" y="301"/>
                  </a:lnTo>
                  <a:lnTo>
                    <a:pt x="6211" y="302"/>
                  </a:lnTo>
                  <a:lnTo>
                    <a:pt x="6211" y="314"/>
                  </a:lnTo>
                  <a:lnTo>
                    <a:pt x="6212" y="337"/>
                  </a:lnTo>
                  <a:lnTo>
                    <a:pt x="6213" y="365"/>
                  </a:lnTo>
                  <a:lnTo>
                    <a:pt x="6214" y="377"/>
                  </a:lnTo>
                  <a:lnTo>
                    <a:pt x="6215" y="361"/>
                  </a:lnTo>
                  <a:lnTo>
                    <a:pt x="6216" y="345"/>
                  </a:lnTo>
                  <a:lnTo>
                    <a:pt x="6216" y="370"/>
                  </a:lnTo>
                  <a:lnTo>
                    <a:pt x="6217" y="409"/>
                  </a:lnTo>
                  <a:lnTo>
                    <a:pt x="6218" y="477"/>
                  </a:lnTo>
                  <a:lnTo>
                    <a:pt x="6219" y="538"/>
                  </a:lnTo>
                  <a:lnTo>
                    <a:pt x="6220" y="588"/>
                  </a:lnTo>
                  <a:lnTo>
                    <a:pt x="6220" y="654"/>
                  </a:lnTo>
                  <a:lnTo>
                    <a:pt x="6221" y="709"/>
                  </a:lnTo>
                  <a:lnTo>
                    <a:pt x="6222" y="741"/>
                  </a:lnTo>
                  <a:lnTo>
                    <a:pt x="6223" y="764"/>
                  </a:lnTo>
                  <a:lnTo>
                    <a:pt x="6224" y="777"/>
                  </a:lnTo>
                  <a:lnTo>
                    <a:pt x="6224" y="781"/>
                  </a:lnTo>
                  <a:lnTo>
                    <a:pt x="6225" y="778"/>
                  </a:lnTo>
                  <a:lnTo>
                    <a:pt x="6226" y="768"/>
                  </a:lnTo>
                  <a:lnTo>
                    <a:pt x="6227" y="718"/>
                  </a:lnTo>
                  <a:lnTo>
                    <a:pt x="6228" y="654"/>
                  </a:lnTo>
                  <a:lnTo>
                    <a:pt x="6228" y="593"/>
                  </a:lnTo>
                  <a:lnTo>
                    <a:pt x="6229" y="564"/>
                  </a:lnTo>
                  <a:lnTo>
                    <a:pt x="6230" y="541"/>
                  </a:lnTo>
                  <a:lnTo>
                    <a:pt x="6231" y="541"/>
                  </a:lnTo>
                  <a:lnTo>
                    <a:pt x="6232" y="563"/>
                  </a:lnTo>
                  <a:lnTo>
                    <a:pt x="6232" y="578"/>
                  </a:lnTo>
                  <a:lnTo>
                    <a:pt x="6233" y="585"/>
                  </a:lnTo>
                  <a:lnTo>
                    <a:pt x="6234" y="562"/>
                  </a:lnTo>
                  <a:lnTo>
                    <a:pt x="6235" y="532"/>
                  </a:lnTo>
                  <a:lnTo>
                    <a:pt x="6235" y="545"/>
                  </a:lnTo>
                  <a:lnTo>
                    <a:pt x="6235" y="582"/>
                  </a:lnTo>
                  <a:lnTo>
                    <a:pt x="6236" y="635"/>
                  </a:lnTo>
                  <a:lnTo>
                    <a:pt x="6237" y="678"/>
                  </a:lnTo>
                  <a:lnTo>
                    <a:pt x="6238" y="703"/>
                  </a:lnTo>
                  <a:lnTo>
                    <a:pt x="6239" y="749"/>
                  </a:lnTo>
                  <a:lnTo>
                    <a:pt x="6239" y="786"/>
                  </a:lnTo>
                  <a:lnTo>
                    <a:pt x="6240" y="815"/>
                  </a:lnTo>
                  <a:lnTo>
                    <a:pt x="6241" y="850"/>
                  </a:lnTo>
                  <a:lnTo>
                    <a:pt x="6242" y="853"/>
                  </a:lnTo>
                  <a:lnTo>
                    <a:pt x="6243" y="846"/>
                  </a:lnTo>
                  <a:lnTo>
                    <a:pt x="6244" y="852"/>
                  </a:lnTo>
                  <a:lnTo>
                    <a:pt x="6244" y="855"/>
                  </a:lnTo>
                  <a:lnTo>
                    <a:pt x="6245" y="821"/>
                  </a:lnTo>
                  <a:lnTo>
                    <a:pt x="6246" y="758"/>
                  </a:lnTo>
                  <a:lnTo>
                    <a:pt x="6247" y="699"/>
                  </a:lnTo>
                  <a:lnTo>
                    <a:pt x="6248" y="662"/>
                  </a:lnTo>
                  <a:lnTo>
                    <a:pt x="6248" y="628"/>
                  </a:lnTo>
                  <a:lnTo>
                    <a:pt x="6249" y="639"/>
                  </a:lnTo>
                  <a:lnTo>
                    <a:pt x="6250" y="674"/>
                  </a:lnTo>
                  <a:lnTo>
                    <a:pt x="6251" y="689"/>
                  </a:lnTo>
                  <a:lnTo>
                    <a:pt x="6252" y="685"/>
                  </a:lnTo>
                  <a:lnTo>
                    <a:pt x="6252" y="659"/>
                  </a:lnTo>
                  <a:lnTo>
                    <a:pt x="6253" y="613"/>
                  </a:lnTo>
                  <a:lnTo>
                    <a:pt x="6254" y="604"/>
                  </a:lnTo>
                  <a:lnTo>
                    <a:pt x="6255" y="626"/>
                  </a:lnTo>
                  <a:lnTo>
                    <a:pt x="6256" y="662"/>
                  </a:lnTo>
                  <a:lnTo>
                    <a:pt x="6256" y="692"/>
                  </a:lnTo>
                  <a:lnTo>
                    <a:pt x="6257" y="706"/>
                  </a:lnTo>
                  <a:lnTo>
                    <a:pt x="6258" y="749"/>
                  </a:lnTo>
                  <a:lnTo>
                    <a:pt x="6259" y="778"/>
                  </a:lnTo>
                  <a:lnTo>
                    <a:pt x="6259" y="797"/>
                  </a:lnTo>
                  <a:lnTo>
                    <a:pt x="6259" y="810"/>
                  </a:lnTo>
                  <a:lnTo>
                    <a:pt x="6260" y="805"/>
                  </a:lnTo>
                  <a:lnTo>
                    <a:pt x="6261" y="781"/>
                  </a:lnTo>
                  <a:lnTo>
                    <a:pt x="6262" y="726"/>
                  </a:lnTo>
                  <a:lnTo>
                    <a:pt x="6263" y="588"/>
                  </a:lnTo>
                  <a:lnTo>
                    <a:pt x="6263" y="472"/>
                  </a:lnTo>
                  <a:lnTo>
                    <a:pt x="6264" y="415"/>
                  </a:lnTo>
                  <a:lnTo>
                    <a:pt x="6265" y="394"/>
                  </a:lnTo>
                  <a:lnTo>
                    <a:pt x="6266" y="384"/>
                  </a:lnTo>
                  <a:lnTo>
                    <a:pt x="6267" y="370"/>
                  </a:lnTo>
                  <a:lnTo>
                    <a:pt x="6268" y="372"/>
                  </a:lnTo>
                  <a:lnTo>
                    <a:pt x="6268" y="384"/>
                  </a:lnTo>
                  <a:lnTo>
                    <a:pt x="6269" y="405"/>
                  </a:lnTo>
                  <a:lnTo>
                    <a:pt x="6270" y="405"/>
                  </a:lnTo>
                  <a:lnTo>
                    <a:pt x="6271" y="389"/>
                  </a:lnTo>
                  <a:lnTo>
                    <a:pt x="6272" y="362"/>
                  </a:lnTo>
                  <a:lnTo>
                    <a:pt x="6272" y="374"/>
                  </a:lnTo>
                  <a:lnTo>
                    <a:pt x="6273" y="402"/>
                  </a:lnTo>
                  <a:lnTo>
                    <a:pt x="6274" y="465"/>
                  </a:lnTo>
                  <a:lnTo>
                    <a:pt x="6275" y="524"/>
                  </a:lnTo>
                  <a:lnTo>
                    <a:pt x="6276" y="579"/>
                  </a:lnTo>
                  <a:lnTo>
                    <a:pt x="6276" y="643"/>
                  </a:lnTo>
                  <a:lnTo>
                    <a:pt x="6277" y="690"/>
                  </a:lnTo>
                  <a:lnTo>
                    <a:pt x="6278" y="736"/>
                  </a:lnTo>
                  <a:lnTo>
                    <a:pt x="6279" y="750"/>
                  </a:lnTo>
                  <a:lnTo>
                    <a:pt x="6280" y="748"/>
                  </a:lnTo>
                  <a:lnTo>
                    <a:pt x="6280" y="730"/>
                  </a:lnTo>
                  <a:lnTo>
                    <a:pt x="6281" y="667"/>
                  </a:lnTo>
                  <a:lnTo>
                    <a:pt x="6282" y="540"/>
                  </a:lnTo>
                  <a:lnTo>
                    <a:pt x="6283" y="438"/>
                  </a:lnTo>
                  <a:lnTo>
                    <a:pt x="6283" y="392"/>
                  </a:lnTo>
                  <a:lnTo>
                    <a:pt x="6283" y="388"/>
                  </a:lnTo>
                  <a:lnTo>
                    <a:pt x="6284" y="384"/>
                  </a:lnTo>
                  <a:lnTo>
                    <a:pt x="6285" y="381"/>
                  </a:lnTo>
                  <a:lnTo>
                    <a:pt x="6286" y="389"/>
                  </a:lnTo>
                  <a:lnTo>
                    <a:pt x="6287" y="398"/>
                  </a:lnTo>
                  <a:lnTo>
                    <a:pt x="6287" y="418"/>
                  </a:lnTo>
                  <a:lnTo>
                    <a:pt x="6288" y="420"/>
                  </a:lnTo>
                  <a:lnTo>
                    <a:pt x="6289" y="407"/>
                  </a:lnTo>
                  <a:lnTo>
                    <a:pt x="6290" y="390"/>
                  </a:lnTo>
                  <a:lnTo>
                    <a:pt x="6291" y="407"/>
                  </a:lnTo>
                  <a:lnTo>
                    <a:pt x="6291" y="441"/>
                  </a:lnTo>
                  <a:lnTo>
                    <a:pt x="6292" y="497"/>
                  </a:lnTo>
                  <a:lnTo>
                    <a:pt x="6293" y="547"/>
                  </a:lnTo>
                  <a:lnTo>
                    <a:pt x="6294" y="610"/>
                  </a:lnTo>
                  <a:lnTo>
                    <a:pt x="6295" y="671"/>
                  </a:lnTo>
                  <a:lnTo>
                    <a:pt x="6296" y="721"/>
                  </a:lnTo>
                  <a:lnTo>
                    <a:pt x="6296" y="753"/>
                  </a:lnTo>
                  <a:lnTo>
                    <a:pt x="6297" y="766"/>
                  </a:lnTo>
                  <a:lnTo>
                    <a:pt x="6298" y="759"/>
                  </a:lnTo>
                  <a:lnTo>
                    <a:pt x="6299" y="746"/>
                  </a:lnTo>
                  <a:lnTo>
                    <a:pt x="6300" y="690"/>
                  </a:lnTo>
                  <a:lnTo>
                    <a:pt x="6300" y="572"/>
                  </a:lnTo>
                  <a:lnTo>
                    <a:pt x="6301" y="481"/>
                  </a:lnTo>
                  <a:lnTo>
                    <a:pt x="6302" y="440"/>
                  </a:lnTo>
                  <a:lnTo>
                    <a:pt x="6303" y="422"/>
                  </a:lnTo>
                  <a:lnTo>
                    <a:pt x="6304" y="409"/>
                  </a:lnTo>
                  <a:lnTo>
                    <a:pt x="6304" y="400"/>
                  </a:lnTo>
                  <a:lnTo>
                    <a:pt x="6305" y="408"/>
                  </a:lnTo>
                  <a:lnTo>
                    <a:pt x="6306" y="426"/>
                  </a:lnTo>
                  <a:lnTo>
                    <a:pt x="6307" y="450"/>
                  </a:lnTo>
                  <a:lnTo>
                    <a:pt x="6307" y="458"/>
                  </a:lnTo>
                  <a:lnTo>
                    <a:pt x="6307" y="453"/>
                  </a:lnTo>
                  <a:lnTo>
                    <a:pt x="6308" y="439"/>
                  </a:lnTo>
                  <a:lnTo>
                    <a:pt x="6309" y="455"/>
                  </a:lnTo>
                  <a:lnTo>
                    <a:pt x="6310" y="487"/>
                  </a:lnTo>
                  <a:lnTo>
                    <a:pt x="6311" y="558"/>
                  </a:lnTo>
                  <a:lnTo>
                    <a:pt x="6311" y="614"/>
                  </a:lnTo>
                  <a:lnTo>
                    <a:pt x="6312" y="670"/>
                  </a:lnTo>
                  <a:lnTo>
                    <a:pt x="6313" y="724"/>
                  </a:lnTo>
                  <a:lnTo>
                    <a:pt x="6314" y="766"/>
                  </a:lnTo>
                  <a:lnTo>
                    <a:pt x="6315" y="801"/>
                  </a:lnTo>
                  <a:lnTo>
                    <a:pt x="6315" y="819"/>
                  </a:lnTo>
                  <a:lnTo>
                    <a:pt x="6316" y="815"/>
                  </a:lnTo>
                  <a:lnTo>
                    <a:pt x="6317" y="792"/>
                  </a:lnTo>
                  <a:lnTo>
                    <a:pt x="6318" y="746"/>
                  </a:lnTo>
                  <a:lnTo>
                    <a:pt x="6319" y="635"/>
                  </a:lnTo>
                  <a:lnTo>
                    <a:pt x="6320" y="539"/>
                  </a:lnTo>
                  <a:lnTo>
                    <a:pt x="6320" y="497"/>
                  </a:lnTo>
                  <a:lnTo>
                    <a:pt x="6321" y="491"/>
                  </a:lnTo>
                  <a:lnTo>
                    <a:pt x="6322" y="487"/>
                  </a:lnTo>
                  <a:lnTo>
                    <a:pt x="6323" y="491"/>
                  </a:lnTo>
                  <a:lnTo>
                    <a:pt x="6324" y="500"/>
                  </a:lnTo>
                  <a:lnTo>
                    <a:pt x="6324" y="512"/>
                  </a:lnTo>
                  <a:lnTo>
                    <a:pt x="6325" y="531"/>
                  </a:lnTo>
                  <a:lnTo>
                    <a:pt x="6326" y="535"/>
                  </a:lnTo>
                  <a:lnTo>
                    <a:pt x="6327" y="516"/>
                  </a:lnTo>
                  <a:lnTo>
                    <a:pt x="6328" y="493"/>
                  </a:lnTo>
                  <a:lnTo>
                    <a:pt x="6328" y="502"/>
                  </a:lnTo>
                  <a:lnTo>
                    <a:pt x="6329" y="517"/>
                  </a:lnTo>
                  <a:lnTo>
                    <a:pt x="6330" y="576"/>
                  </a:lnTo>
                  <a:lnTo>
                    <a:pt x="6331" y="637"/>
                  </a:lnTo>
                  <a:lnTo>
                    <a:pt x="6331" y="693"/>
                  </a:lnTo>
                  <a:lnTo>
                    <a:pt x="6331" y="755"/>
                  </a:lnTo>
                  <a:lnTo>
                    <a:pt x="6332" y="825"/>
                  </a:lnTo>
                  <a:lnTo>
                    <a:pt x="6333" y="838"/>
                  </a:lnTo>
                  <a:lnTo>
                    <a:pt x="6334" y="844"/>
                  </a:lnTo>
                  <a:lnTo>
                    <a:pt x="6335" y="842"/>
                  </a:lnTo>
                  <a:lnTo>
                    <a:pt x="6335" y="830"/>
                  </a:lnTo>
                  <a:lnTo>
                    <a:pt x="6336" y="790"/>
                  </a:lnTo>
                  <a:lnTo>
                    <a:pt x="6337" y="671"/>
                  </a:lnTo>
                  <a:lnTo>
                    <a:pt x="6338" y="570"/>
                  </a:lnTo>
                  <a:lnTo>
                    <a:pt x="6339" y="515"/>
                  </a:lnTo>
                  <a:lnTo>
                    <a:pt x="6339" y="496"/>
                  </a:lnTo>
                  <a:lnTo>
                    <a:pt x="6340" y="485"/>
                  </a:lnTo>
                  <a:lnTo>
                    <a:pt x="6341" y="488"/>
                  </a:lnTo>
                  <a:lnTo>
                    <a:pt x="6342" y="494"/>
                  </a:lnTo>
                  <a:lnTo>
                    <a:pt x="6343" y="518"/>
                  </a:lnTo>
                  <a:lnTo>
                    <a:pt x="6343" y="543"/>
                  </a:lnTo>
                  <a:lnTo>
                    <a:pt x="6344" y="552"/>
                  </a:lnTo>
                  <a:lnTo>
                    <a:pt x="6345" y="544"/>
                  </a:lnTo>
                  <a:lnTo>
                    <a:pt x="6346" y="539"/>
                  </a:lnTo>
                  <a:lnTo>
                    <a:pt x="6347" y="564"/>
                  </a:lnTo>
                  <a:lnTo>
                    <a:pt x="6348" y="598"/>
                  </a:lnTo>
                  <a:lnTo>
                    <a:pt x="6348" y="664"/>
                  </a:lnTo>
                  <a:lnTo>
                    <a:pt x="6349" y="724"/>
                  </a:lnTo>
                  <a:lnTo>
                    <a:pt x="6350" y="773"/>
                  </a:lnTo>
                  <a:lnTo>
                    <a:pt x="6351" y="832"/>
                  </a:lnTo>
                  <a:lnTo>
                    <a:pt x="6352" y="887"/>
                  </a:lnTo>
                  <a:lnTo>
                    <a:pt x="6352" y="928"/>
                  </a:lnTo>
                  <a:lnTo>
                    <a:pt x="6353" y="951"/>
                  </a:lnTo>
                  <a:lnTo>
                    <a:pt x="6354" y="955"/>
                  </a:lnTo>
                  <a:lnTo>
                    <a:pt x="6355" y="960"/>
                  </a:lnTo>
                  <a:lnTo>
                    <a:pt x="6355" y="955"/>
                  </a:lnTo>
                  <a:lnTo>
                    <a:pt x="6355" y="932"/>
                  </a:lnTo>
                  <a:lnTo>
                    <a:pt x="6356" y="873"/>
                  </a:lnTo>
                  <a:lnTo>
                    <a:pt x="6357" y="827"/>
                  </a:lnTo>
                  <a:lnTo>
                    <a:pt x="6358" y="777"/>
                  </a:lnTo>
                  <a:lnTo>
                    <a:pt x="6359" y="755"/>
                  </a:lnTo>
                  <a:lnTo>
                    <a:pt x="6359" y="733"/>
                  </a:lnTo>
                  <a:lnTo>
                    <a:pt x="6360" y="735"/>
                  </a:lnTo>
                  <a:lnTo>
                    <a:pt x="6361" y="761"/>
                  </a:lnTo>
                  <a:lnTo>
                    <a:pt x="6362" y="776"/>
                  </a:lnTo>
                  <a:lnTo>
                    <a:pt x="6363" y="760"/>
                  </a:lnTo>
                  <a:lnTo>
                    <a:pt x="6363" y="727"/>
                  </a:lnTo>
                  <a:lnTo>
                    <a:pt x="6364" y="685"/>
                  </a:lnTo>
                  <a:lnTo>
                    <a:pt x="6365" y="686"/>
                  </a:lnTo>
                  <a:lnTo>
                    <a:pt x="6366" y="709"/>
                  </a:lnTo>
                  <a:lnTo>
                    <a:pt x="6367" y="766"/>
                  </a:lnTo>
                  <a:lnTo>
                    <a:pt x="6367" y="809"/>
                  </a:lnTo>
                  <a:lnTo>
                    <a:pt x="6368" y="836"/>
                  </a:lnTo>
                  <a:lnTo>
                    <a:pt x="6369" y="872"/>
                  </a:lnTo>
                  <a:lnTo>
                    <a:pt x="6370" y="910"/>
                  </a:lnTo>
                  <a:lnTo>
                    <a:pt x="6371" y="946"/>
                  </a:lnTo>
                  <a:lnTo>
                    <a:pt x="6371" y="970"/>
                  </a:lnTo>
                  <a:lnTo>
                    <a:pt x="6372" y="978"/>
                  </a:lnTo>
                  <a:lnTo>
                    <a:pt x="6373" y="981"/>
                  </a:lnTo>
                  <a:lnTo>
                    <a:pt x="6374" y="979"/>
                  </a:lnTo>
                  <a:lnTo>
                    <a:pt x="6375" y="973"/>
                  </a:lnTo>
                  <a:lnTo>
                    <a:pt x="6376" y="948"/>
                  </a:lnTo>
                  <a:lnTo>
                    <a:pt x="6376" y="897"/>
                  </a:lnTo>
                  <a:lnTo>
                    <a:pt x="6377" y="845"/>
                  </a:lnTo>
                  <a:lnTo>
                    <a:pt x="6378" y="808"/>
                  </a:lnTo>
                  <a:lnTo>
                    <a:pt x="6379" y="772"/>
                  </a:lnTo>
                  <a:lnTo>
                    <a:pt x="6379" y="765"/>
                  </a:lnTo>
                  <a:lnTo>
                    <a:pt x="6379" y="787"/>
                  </a:lnTo>
                  <a:lnTo>
                    <a:pt x="6380" y="802"/>
                  </a:lnTo>
                  <a:lnTo>
                    <a:pt x="6381" y="806"/>
                  </a:lnTo>
                  <a:lnTo>
                    <a:pt x="6382" y="781"/>
                  </a:lnTo>
                  <a:lnTo>
                    <a:pt x="6383" y="754"/>
                  </a:lnTo>
                  <a:lnTo>
                    <a:pt x="6383" y="751"/>
                  </a:lnTo>
                  <a:lnTo>
                    <a:pt x="6384" y="778"/>
                  </a:lnTo>
                  <a:lnTo>
                    <a:pt x="6385" y="825"/>
                  </a:lnTo>
                  <a:lnTo>
                    <a:pt x="6386" y="854"/>
                  </a:lnTo>
                  <a:lnTo>
                    <a:pt x="6387" y="867"/>
                  </a:lnTo>
                  <a:lnTo>
                    <a:pt x="6387" y="913"/>
                  </a:lnTo>
                  <a:lnTo>
                    <a:pt x="6388" y="945"/>
                  </a:lnTo>
                  <a:lnTo>
                    <a:pt x="6389" y="967"/>
                  </a:lnTo>
                  <a:lnTo>
                    <a:pt x="6390" y="970"/>
                  </a:lnTo>
                  <a:lnTo>
                    <a:pt x="6391" y="959"/>
                  </a:lnTo>
                  <a:lnTo>
                    <a:pt x="6391" y="939"/>
                  </a:lnTo>
                  <a:lnTo>
                    <a:pt x="6392" y="888"/>
                  </a:lnTo>
                  <a:lnTo>
                    <a:pt x="6393" y="757"/>
                  </a:lnTo>
                  <a:lnTo>
                    <a:pt x="6394" y="652"/>
                  </a:lnTo>
                  <a:lnTo>
                    <a:pt x="6395" y="601"/>
                  </a:lnTo>
                  <a:lnTo>
                    <a:pt x="6395" y="583"/>
                  </a:lnTo>
                  <a:lnTo>
                    <a:pt x="6396" y="572"/>
                  </a:lnTo>
                  <a:lnTo>
                    <a:pt x="6397" y="564"/>
                  </a:lnTo>
                  <a:lnTo>
                    <a:pt x="6398" y="568"/>
                  </a:lnTo>
                  <a:lnTo>
                    <a:pt x="6399" y="571"/>
                  </a:lnTo>
                  <a:lnTo>
                    <a:pt x="6400" y="589"/>
                  </a:lnTo>
                  <a:lnTo>
                    <a:pt x="6400" y="587"/>
                  </a:lnTo>
                  <a:lnTo>
                    <a:pt x="6401" y="570"/>
                  </a:lnTo>
                  <a:lnTo>
                    <a:pt x="6402" y="551"/>
                  </a:lnTo>
                  <a:lnTo>
                    <a:pt x="6403" y="566"/>
                  </a:lnTo>
                  <a:lnTo>
                    <a:pt x="6403" y="591"/>
                  </a:lnTo>
                  <a:lnTo>
                    <a:pt x="6403" y="653"/>
                  </a:lnTo>
                  <a:lnTo>
                    <a:pt x="6404" y="710"/>
                  </a:lnTo>
                  <a:lnTo>
                    <a:pt x="6405" y="765"/>
                  </a:lnTo>
                  <a:lnTo>
                    <a:pt x="6406" y="826"/>
                  </a:lnTo>
                  <a:lnTo>
                    <a:pt x="6407" y="881"/>
                  </a:lnTo>
                  <a:lnTo>
                    <a:pt x="6407" y="905"/>
                  </a:lnTo>
                  <a:lnTo>
                    <a:pt x="6408" y="918"/>
                  </a:lnTo>
                  <a:lnTo>
                    <a:pt x="6409" y="920"/>
                  </a:lnTo>
                  <a:lnTo>
                    <a:pt x="6410" y="904"/>
                  </a:lnTo>
                  <a:lnTo>
                    <a:pt x="6411" y="853"/>
                  </a:lnTo>
                  <a:lnTo>
                    <a:pt x="6411" y="740"/>
                  </a:lnTo>
                  <a:lnTo>
                    <a:pt x="6412" y="639"/>
                  </a:lnTo>
                  <a:lnTo>
                    <a:pt x="6413" y="599"/>
                  </a:lnTo>
                  <a:lnTo>
                    <a:pt x="6414" y="597"/>
                  </a:lnTo>
                  <a:lnTo>
                    <a:pt x="6415" y="596"/>
                  </a:lnTo>
                  <a:lnTo>
                    <a:pt x="6415" y="597"/>
                  </a:lnTo>
                  <a:lnTo>
                    <a:pt x="6416" y="604"/>
                  </a:lnTo>
                  <a:lnTo>
                    <a:pt x="6417" y="613"/>
                  </a:lnTo>
                  <a:lnTo>
                    <a:pt x="6418" y="624"/>
                  </a:lnTo>
                  <a:lnTo>
                    <a:pt x="6419" y="625"/>
                  </a:lnTo>
                  <a:lnTo>
                    <a:pt x="6419" y="609"/>
                  </a:lnTo>
                  <a:lnTo>
                    <a:pt x="6420" y="595"/>
                  </a:lnTo>
                  <a:lnTo>
                    <a:pt x="6421" y="606"/>
                  </a:lnTo>
                  <a:lnTo>
                    <a:pt x="6422" y="633"/>
                  </a:lnTo>
                  <a:lnTo>
                    <a:pt x="6423" y="683"/>
                  </a:lnTo>
                  <a:lnTo>
                    <a:pt x="6423" y="729"/>
                  </a:lnTo>
                  <a:lnTo>
                    <a:pt x="6424" y="784"/>
                  </a:lnTo>
                  <a:lnTo>
                    <a:pt x="6425" y="849"/>
                  </a:lnTo>
                  <a:lnTo>
                    <a:pt x="6426" y="913"/>
                  </a:lnTo>
                  <a:lnTo>
                    <a:pt x="6427" y="942"/>
                  </a:lnTo>
                  <a:lnTo>
                    <a:pt x="6428" y="949"/>
                  </a:lnTo>
                  <a:lnTo>
                    <a:pt x="6428" y="937"/>
                  </a:lnTo>
                  <a:lnTo>
                    <a:pt x="6428" y="917"/>
                  </a:lnTo>
                  <a:lnTo>
                    <a:pt x="6429" y="868"/>
                  </a:lnTo>
                  <a:lnTo>
                    <a:pt x="6430" y="747"/>
                  </a:lnTo>
                  <a:lnTo>
                    <a:pt x="6431" y="645"/>
                  </a:lnTo>
                  <a:lnTo>
                    <a:pt x="6431" y="605"/>
                  </a:lnTo>
                  <a:lnTo>
                    <a:pt x="6432" y="609"/>
                  </a:lnTo>
                  <a:lnTo>
                    <a:pt x="6433" y="604"/>
                  </a:lnTo>
                  <a:lnTo>
                    <a:pt x="6434" y="593"/>
                  </a:lnTo>
                  <a:lnTo>
                    <a:pt x="6435" y="603"/>
                  </a:lnTo>
                  <a:lnTo>
                    <a:pt x="6435" y="612"/>
                  </a:lnTo>
                  <a:lnTo>
                    <a:pt x="6436" y="627"/>
                  </a:lnTo>
                  <a:lnTo>
                    <a:pt x="6437" y="632"/>
                  </a:lnTo>
                  <a:lnTo>
                    <a:pt x="6438" y="609"/>
                  </a:lnTo>
                  <a:lnTo>
                    <a:pt x="6439" y="593"/>
                  </a:lnTo>
                  <a:lnTo>
                    <a:pt x="6439" y="597"/>
                  </a:lnTo>
                  <a:lnTo>
                    <a:pt x="6440" y="623"/>
                  </a:lnTo>
                  <a:lnTo>
                    <a:pt x="6441" y="684"/>
                  </a:lnTo>
                  <a:lnTo>
                    <a:pt x="6442" y="749"/>
                  </a:lnTo>
                  <a:lnTo>
                    <a:pt x="6443" y="797"/>
                  </a:lnTo>
                  <a:lnTo>
                    <a:pt x="6443" y="862"/>
                  </a:lnTo>
                  <a:lnTo>
                    <a:pt x="6444" y="911"/>
                  </a:lnTo>
                  <a:lnTo>
                    <a:pt x="6445" y="943"/>
                  </a:lnTo>
                  <a:lnTo>
                    <a:pt x="6446" y="963"/>
                  </a:lnTo>
                  <a:lnTo>
                    <a:pt x="6447" y="961"/>
                  </a:lnTo>
                  <a:lnTo>
                    <a:pt x="6447" y="938"/>
                  </a:lnTo>
                  <a:lnTo>
                    <a:pt x="6448" y="890"/>
                  </a:lnTo>
                  <a:lnTo>
                    <a:pt x="6449" y="787"/>
                  </a:lnTo>
                  <a:lnTo>
                    <a:pt x="6450" y="700"/>
                  </a:lnTo>
                  <a:lnTo>
                    <a:pt x="6451" y="663"/>
                  </a:lnTo>
                  <a:lnTo>
                    <a:pt x="6452" y="661"/>
                  </a:lnTo>
                  <a:lnTo>
                    <a:pt x="6452" y="649"/>
                  </a:lnTo>
                  <a:lnTo>
                    <a:pt x="6452" y="650"/>
                  </a:lnTo>
                  <a:lnTo>
                    <a:pt x="6453" y="656"/>
                  </a:lnTo>
                  <a:lnTo>
                    <a:pt x="6454" y="667"/>
                  </a:lnTo>
                  <a:lnTo>
                    <a:pt x="6455" y="687"/>
                  </a:lnTo>
                  <a:lnTo>
                    <a:pt x="6455" y="699"/>
                  </a:lnTo>
                  <a:lnTo>
                    <a:pt x="6456" y="690"/>
                  </a:lnTo>
                  <a:lnTo>
                    <a:pt x="6457" y="676"/>
                  </a:lnTo>
                  <a:lnTo>
                    <a:pt x="6458" y="690"/>
                  </a:lnTo>
                  <a:lnTo>
                    <a:pt x="6459" y="720"/>
                  </a:lnTo>
                  <a:lnTo>
                    <a:pt x="6459" y="778"/>
                  </a:lnTo>
                  <a:lnTo>
                    <a:pt x="6460" y="826"/>
                  </a:lnTo>
                  <a:lnTo>
                    <a:pt x="6461" y="871"/>
                  </a:lnTo>
                  <a:lnTo>
                    <a:pt x="6462" y="927"/>
                  </a:lnTo>
                  <a:lnTo>
                    <a:pt x="6463" y="967"/>
                  </a:lnTo>
                  <a:lnTo>
                    <a:pt x="6463" y="994"/>
                  </a:lnTo>
                  <a:lnTo>
                    <a:pt x="6464" y="1006"/>
                  </a:lnTo>
                  <a:lnTo>
                    <a:pt x="6465" y="1002"/>
                  </a:lnTo>
                  <a:lnTo>
                    <a:pt x="6466" y="985"/>
                  </a:lnTo>
                  <a:lnTo>
                    <a:pt x="6467" y="944"/>
                  </a:lnTo>
                  <a:lnTo>
                    <a:pt x="6467" y="838"/>
                  </a:lnTo>
                  <a:lnTo>
                    <a:pt x="6468" y="753"/>
                  </a:lnTo>
                  <a:lnTo>
                    <a:pt x="6469" y="715"/>
                  </a:lnTo>
                  <a:lnTo>
                    <a:pt x="6470" y="708"/>
                  </a:lnTo>
                  <a:lnTo>
                    <a:pt x="6471" y="695"/>
                  </a:lnTo>
                  <a:lnTo>
                    <a:pt x="6471" y="697"/>
                  </a:lnTo>
                  <a:lnTo>
                    <a:pt x="6472" y="707"/>
                  </a:lnTo>
                  <a:lnTo>
                    <a:pt x="6473" y="729"/>
                  </a:lnTo>
                  <a:lnTo>
                    <a:pt x="6474" y="753"/>
                  </a:lnTo>
                  <a:lnTo>
                    <a:pt x="6475" y="759"/>
                  </a:lnTo>
                  <a:lnTo>
                    <a:pt x="6475" y="743"/>
                  </a:lnTo>
                  <a:lnTo>
                    <a:pt x="6476" y="732"/>
                  </a:lnTo>
                  <a:lnTo>
                    <a:pt x="6476" y="750"/>
                  </a:lnTo>
                  <a:lnTo>
                    <a:pt x="6477" y="779"/>
                  </a:lnTo>
                  <a:lnTo>
                    <a:pt x="6478" y="829"/>
                  </a:lnTo>
                  <a:lnTo>
                    <a:pt x="6479" y="875"/>
                  </a:lnTo>
                  <a:lnTo>
                    <a:pt x="6479" y="917"/>
                  </a:lnTo>
                  <a:lnTo>
                    <a:pt x="6480" y="970"/>
                  </a:lnTo>
                  <a:lnTo>
                    <a:pt x="6481" y="1008"/>
                  </a:lnTo>
                  <a:lnTo>
                    <a:pt x="6482" y="1031"/>
                  </a:lnTo>
                  <a:lnTo>
                    <a:pt x="6483" y="1049"/>
                  </a:lnTo>
                  <a:lnTo>
                    <a:pt x="6483" y="1036"/>
                  </a:lnTo>
                  <a:lnTo>
                    <a:pt x="6484" y="1028"/>
                  </a:lnTo>
                  <a:lnTo>
                    <a:pt x="6485" y="1022"/>
                  </a:lnTo>
                  <a:lnTo>
                    <a:pt x="6486" y="1010"/>
                  </a:lnTo>
                  <a:lnTo>
                    <a:pt x="6487" y="967"/>
                  </a:lnTo>
                  <a:lnTo>
                    <a:pt x="6487" y="915"/>
                  </a:lnTo>
                  <a:lnTo>
                    <a:pt x="6488" y="874"/>
                  </a:lnTo>
                  <a:lnTo>
                    <a:pt x="6489" y="862"/>
                  </a:lnTo>
                  <a:lnTo>
                    <a:pt x="6490" y="857"/>
                  </a:lnTo>
                  <a:lnTo>
                    <a:pt x="6491" y="865"/>
                  </a:lnTo>
                  <a:lnTo>
                    <a:pt x="6491" y="889"/>
                  </a:lnTo>
                  <a:lnTo>
                    <a:pt x="6492" y="904"/>
                  </a:lnTo>
                  <a:lnTo>
                    <a:pt x="6493" y="900"/>
                  </a:lnTo>
                  <a:lnTo>
                    <a:pt x="6494" y="870"/>
                  </a:lnTo>
                  <a:lnTo>
                    <a:pt x="6495" y="845"/>
                  </a:lnTo>
                  <a:lnTo>
                    <a:pt x="6495" y="853"/>
                  </a:lnTo>
                  <a:lnTo>
                    <a:pt x="6496" y="877"/>
                  </a:lnTo>
                  <a:lnTo>
                    <a:pt x="6497" y="922"/>
                  </a:lnTo>
                  <a:lnTo>
                    <a:pt x="6498" y="951"/>
                  </a:lnTo>
                  <a:lnTo>
                    <a:pt x="6499" y="975"/>
                  </a:lnTo>
                  <a:lnTo>
                    <a:pt x="6499" y="1003"/>
                  </a:lnTo>
                  <a:lnTo>
                    <a:pt x="6500" y="1044"/>
                  </a:lnTo>
                  <a:lnTo>
                    <a:pt x="6500" y="1068"/>
                  </a:lnTo>
                  <a:lnTo>
                    <a:pt x="6501" y="1080"/>
                  </a:lnTo>
                  <a:lnTo>
                    <a:pt x="6502" y="1080"/>
                  </a:lnTo>
                  <a:lnTo>
                    <a:pt x="6503" y="1081"/>
                  </a:lnTo>
                  <a:lnTo>
                    <a:pt x="6503" y="1081"/>
                  </a:lnTo>
                  <a:lnTo>
                    <a:pt x="6504" y="1074"/>
                  </a:lnTo>
                  <a:lnTo>
                    <a:pt x="6505" y="1050"/>
                  </a:lnTo>
                  <a:lnTo>
                    <a:pt x="6506" y="1009"/>
                  </a:lnTo>
                  <a:lnTo>
                    <a:pt x="6507" y="969"/>
                  </a:lnTo>
                  <a:lnTo>
                    <a:pt x="6507" y="942"/>
                  </a:lnTo>
                  <a:lnTo>
                    <a:pt x="6508" y="921"/>
                  </a:lnTo>
                  <a:lnTo>
                    <a:pt x="6509" y="919"/>
                  </a:lnTo>
                  <a:lnTo>
                    <a:pt x="6510" y="930"/>
                  </a:lnTo>
                  <a:lnTo>
                    <a:pt x="6511" y="952"/>
                  </a:lnTo>
                  <a:lnTo>
                    <a:pt x="6511" y="953"/>
                  </a:lnTo>
                  <a:lnTo>
                    <a:pt x="6512" y="918"/>
                  </a:lnTo>
                  <a:lnTo>
                    <a:pt x="6513" y="886"/>
                  </a:lnTo>
                  <a:lnTo>
                    <a:pt x="6514" y="886"/>
                  </a:lnTo>
                  <a:lnTo>
                    <a:pt x="6515" y="897"/>
                  </a:lnTo>
                  <a:lnTo>
                    <a:pt x="6515" y="924"/>
                  </a:lnTo>
                  <a:lnTo>
                    <a:pt x="6516" y="952"/>
                  </a:lnTo>
                  <a:lnTo>
                    <a:pt x="6517" y="968"/>
                  </a:lnTo>
                  <a:lnTo>
                    <a:pt x="6518" y="1003"/>
                  </a:lnTo>
                  <a:lnTo>
                    <a:pt x="6519" y="1013"/>
                  </a:lnTo>
                  <a:lnTo>
                    <a:pt x="6519" y="1044"/>
                  </a:lnTo>
                  <a:lnTo>
                    <a:pt x="6520" y="1052"/>
                  </a:lnTo>
                  <a:lnTo>
                    <a:pt x="6521" y="1047"/>
                  </a:lnTo>
                  <a:lnTo>
                    <a:pt x="6522" y="1025"/>
                  </a:lnTo>
                  <a:lnTo>
                    <a:pt x="6523" y="974"/>
                  </a:lnTo>
                  <a:lnTo>
                    <a:pt x="6523" y="874"/>
                  </a:lnTo>
                  <a:lnTo>
                    <a:pt x="6524" y="786"/>
                  </a:lnTo>
                  <a:lnTo>
                    <a:pt x="6524" y="748"/>
                  </a:lnTo>
                  <a:lnTo>
                    <a:pt x="6525" y="737"/>
                  </a:lnTo>
                  <a:lnTo>
                    <a:pt x="6526" y="739"/>
                  </a:lnTo>
                  <a:lnTo>
                    <a:pt x="6526" y="738"/>
                  </a:lnTo>
                  <a:lnTo>
                    <a:pt x="6527" y="747"/>
                  </a:lnTo>
                  <a:lnTo>
                    <a:pt x="6528" y="763"/>
                  </a:lnTo>
                  <a:lnTo>
                    <a:pt x="6529" y="783"/>
                  </a:lnTo>
                  <a:lnTo>
                    <a:pt x="6530" y="774"/>
                  </a:lnTo>
                  <a:lnTo>
                    <a:pt x="6531" y="749"/>
                  </a:lnTo>
                  <a:lnTo>
                    <a:pt x="6531" y="726"/>
                  </a:lnTo>
                  <a:lnTo>
                    <a:pt x="6532" y="736"/>
                  </a:lnTo>
                  <a:lnTo>
                    <a:pt x="6533" y="757"/>
                  </a:lnTo>
                  <a:lnTo>
                    <a:pt x="6534" y="800"/>
                  </a:lnTo>
                  <a:lnTo>
                    <a:pt x="6535" y="843"/>
                  </a:lnTo>
                  <a:lnTo>
                    <a:pt x="6535" y="893"/>
                  </a:lnTo>
                  <a:lnTo>
                    <a:pt x="6536" y="935"/>
                  </a:lnTo>
                  <a:lnTo>
                    <a:pt x="6537" y="976"/>
                  </a:lnTo>
                  <a:lnTo>
                    <a:pt x="6538" y="1000"/>
                  </a:lnTo>
                  <a:lnTo>
                    <a:pt x="6539" y="1013"/>
                  </a:lnTo>
                  <a:lnTo>
                    <a:pt x="6539" y="1013"/>
                  </a:lnTo>
                  <a:lnTo>
                    <a:pt x="6540" y="1001"/>
                  </a:lnTo>
                  <a:lnTo>
                    <a:pt x="6541" y="956"/>
                  </a:lnTo>
                  <a:lnTo>
                    <a:pt x="6542" y="870"/>
                  </a:lnTo>
                  <a:lnTo>
                    <a:pt x="6543" y="787"/>
                  </a:lnTo>
                  <a:lnTo>
                    <a:pt x="6543" y="749"/>
                  </a:lnTo>
                  <a:lnTo>
                    <a:pt x="6544" y="746"/>
                  </a:lnTo>
                  <a:lnTo>
                    <a:pt x="6545" y="739"/>
                  </a:lnTo>
                  <a:lnTo>
                    <a:pt x="6546" y="738"/>
                  </a:lnTo>
                  <a:lnTo>
                    <a:pt x="6547" y="742"/>
                  </a:lnTo>
                  <a:lnTo>
                    <a:pt x="6547" y="754"/>
                  </a:lnTo>
                  <a:lnTo>
                    <a:pt x="6548" y="764"/>
                  </a:lnTo>
                  <a:lnTo>
                    <a:pt x="6548" y="765"/>
                  </a:lnTo>
                  <a:lnTo>
                    <a:pt x="6549" y="754"/>
                  </a:lnTo>
                  <a:lnTo>
                    <a:pt x="6550" y="742"/>
                  </a:lnTo>
                  <a:lnTo>
                    <a:pt x="6550" y="755"/>
                  </a:lnTo>
                  <a:lnTo>
                    <a:pt x="6551" y="787"/>
                  </a:lnTo>
                  <a:lnTo>
                    <a:pt x="6552" y="846"/>
                  </a:lnTo>
                  <a:lnTo>
                    <a:pt x="6553" y="896"/>
                  </a:lnTo>
                  <a:lnTo>
                    <a:pt x="6554" y="937"/>
                  </a:lnTo>
                  <a:lnTo>
                    <a:pt x="6554" y="991"/>
                  </a:lnTo>
                  <a:lnTo>
                    <a:pt x="6555" y="1038"/>
                  </a:lnTo>
                  <a:lnTo>
                    <a:pt x="6556" y="1057"/>
                  </a:lnTo>
                  <a:lnTo>
                    <a:pt x="6557" y="1064"/>
                  </a:lnTo>
                  <a:lnTo>
                    <a:pt x="6558" y="1051"/>
                  </a:lnTo>
                  <a:lnTo>
                    <a:pt x="6559" y="1033"/>
                  </a:lnTo>
                  <a:lnTo>
                    <a:pt x="6559" y="994"/>
                  </a:lnTo>
                  <a:lnTo>
                    <a:pt x="6560" y="920"/>
                  </a:lnTo>
                  <a:lnTo>
                    <a:pt x="6561" y="832"/>
                  </a:lnTo>
                  <a:lnTo>
                    <a:pt x="6562" y="787"/>
                  </a:lnTo>
                  <a:lnTo>
                    <a:pt x="6563" y="786"/>
                  </a:lnTo>
                  <a:lnTo>
                    <a:pt x="6563" y="784"/>
                  </a:lnTo>
                  <a:lnTo>
                    <a:pt x="6564" y="777"/>
                  </a:lnTo>
                  <a:lnTo>
                    <a:pt x="6565" y="779"/>
                  </a:lnTo>
                  <a:lnTo>
                    <a:pt x="6566" y="775"/>
                  </a:lnTo>
                  <a:lnTo>
                    <a:pt x="6567" y="793"/>
                  </a:lnTo>
                  <a:lnTo>
                    <a:pt x="6567" y="792"/>
                  </a:lnTo>
                  <a:lnTo>
                    <a:pt x="6568" y="783"/>
                  </a:lnTo>
                  <a:lnTo>
                    <a:pt x="6569" y="775"/>
                  </a:lnTo>
                  <a:lnTo>
                    <a:pt x="6570" y="793"/>
                  </a:lnTo>
                  <a:lnTo>
                    <a:pt x="6571" y="816"/>
                  </a:lnTo>
                  <a:lnTo>
                    <a:pt x="6571" y="853"/>
                  </a:lnTo>
                  <a:lnTo>
                    <a:pt x="6572" y="895"/>
                  </a:lnTo>
                  <a:lnTo>
                    <a:pt x="6572" y="938"/>
                  </a:lnTo>
                  <a:lnTo>
                    <a:pt x="6573" y="991"/>
                  </a:lnTo>
                  <a:lnTo>
                    <a:pt x="6574" y="1036"/>
                  </a:lnTo>
                  <a:lnTo>
                    <a:pt x="6574" y="1055"/>
                  </a:lnTo>
                  <a:lnTo>
                    <a:pt x="6575" y="1064"/>
                  </a:lnTo>
                  <a:lnTo>
                    <a:pt x="6576" y="1070"/>
                  </a:lnTo>
                  <a:lnTo>
                    <a:pt x="6577" y="1056"/>
                  </a:lnTo>
                  <a:lnTo>
                    <a:pt x="6578" y="1019"/>
                  </a:lnTo>
                  <a:lnTo>
                    <a:pt x="6578" y="942"/>
                  </a:lnTo>
                  <a:lnTo>
                    <a:pt x="6579" y="865"/>
                  </a:lnTo>
                  <a:lnTo>
                    <a:pt x="6580" y="808"/>
                  </a:lnTo>
                  <a:lnTo>
                    <a:pt x="6581" y="788"/>
                  </a:lnTo>
                  <a:lnTo>
                    <a:pt x="6582" y="779"/>
                  </a:lnTo>
                  <a:lnTo>
                    <a:pt x="6583" y="772"/>
                  </a:lnTo>
                  <a:lnTo>
                    <a:pt x="6583" y="775"/>
                  </a:lnTo>
                  <a:lnTo>
                    <a:pt x="6584" y="778"/>
                  </a:lnTo>
                  <a:lnTo>
                    <a:pt x="6585" y="791"/>
                  </a:lnTo>
                  <a:lnTo>
                    <a:pt x="6586" y="801"/>
                  </a:lnTo>
                  <a:lnTo>
                    <a:pt x="6587" y="791"/>
                  </a:lnTo>
                  <a:lnTo>
                    <a:pt x="6587" y="779"/>
                  </a:lnTo>
                  <a:lnTo>
                    <a:pt x="6588" y="784"/>
                  </a:lnTo>
                  <a:lnTo>
                    <a:pt x="6589" y="810"/>
                  </a:lnTo>
                  <a:lnTo>
                    <a:pt x="6590" y="855"/>
                  </a:lnTo>
                  <a:lnTo>
                    <a:pt x="6591" y="901"/>
                  </a:lnTo>
                  <a:lnTo>
                    <a:pt x="6591" y="945"/>
                  </a:lnTo>
                  <a:lnTo>
                    <a:pt x="6592" y="994"/>
                  </a:lnTo>
                  <a:lnTo>
                    <a:pt x="6593" y="1011"/>
                  </a:lnTo>
                  <a:lnTo>
                    <a:pt x="6594" y="1042"/>
                  </a:lnTo>
                  <a:lnTo>
                    <a:pt x="6595" y="1058"/>
                  </a:lnTo>
                  <a:lnTo>
                    <a:pt x="6595" y="1054"/>
                  </a:lnTo>
                  <a:lnTo>
                    <a:pt x="6596" y="1036"/>
                  </a:lnTo>
                  <a:lnTo>
                    <a:pt x="6596" y="1006"/>
                  </a:lnTo>
                  <a:lnTo>
                    <a:pt x="6597" y="934"/>
                  </a:lnTo>
                  <a:lnTo>
                    <a:pt x="6598" y="872"/>
                  </a:lnTo>
                  <a:lnTo>
                    <a:pt x="6598" y="826"/>
                  </a:lnTo>
                  <a:lnTo>
                    <a:pt x="6599" y="806"/>
                  </a:lnTo>
                  <a:lnTo>
                    <a:pt x="6600" y="799"/>
                  </a:lnTo>
                  <a:lnTo>
                    <a:pt x="6601" y="787"/>
                  </a:lnTo>
                  <a:lnTo>
                    <a:pt x="6602" y="786"/>
                  </a:lnTo>
                  <a:lnTo>
                    <a:pt x="6602" y="801"/>
                  </a:lnTo>
                  <a:lnTo>
                    <a:pt x="6603" y="824"/>
                  </a:lnTo>
                  <a:lnTo>
                    <a:pt x="6604" y="832"/>
                  </a:lnTo>
                  <a:lnTo>
                    <a:pt x="6605" y="814"/>
                  </a:lnTo>
                  <a:lnTo>
                    <a:pt x="6606" y="803"/>
                  </a:lnTo>
                  <a:lnTo>
                    <a:pt x="6606" y="802"/>
                  </a:lnTo>
                  <a:lnTo>
                    <a:pt x="6607" y="831"/>
                  </a:lnTo>
                  <a:lnTo>
                    <a:pt x="6608" y="868"/>
                  </a:lnTo>
                  <a:lnTo>
                    <a:pt x="6609" y="909"/>
                  </a:lnTo>
                  <a:lnTo>
                    <a:pt x="6610" y="940"/>
                  </a:lnTo>
                  <a:lnTo>
                    <a:pt x="6611" y="978"/>
                  </a:lnTo>
                  <a:lnTo>
                    <a:pt x="6611" y="1025"/>
                  </a:lnTo>
                  <a:lnTo>
                    <a:pt x="6612" y="1048"/>
                  </a:lnTo>
                  <a:lnTo>
                    <a:pt x="6613" y="1068"/>
                  </a:lnTo>
                  <a:lnTo>
                    <a:pt x="6614" y="1074"/>
                  </a:lnTo>
                  <a:lnTo>
                    <a:pt x="6615" y="1070"/>
                  </a:lnTo>
                  <a:lnTo>
                    <a:pt x="6615" y="1059"/>
                  </a:lnTo>
                  <a:lnTo>
                    <a:pt x="6616" y="1050"/>
                  </a:lnTo>
                  <a:lnTo>
                    <a:pt x="6617" y="1024"/>
                  </a:lnTo>
                  <a:lnTo>
                    <a:pt x="6618" y="973"/>
                  </a:lnTo>
                  <a:lnTo>
                    <a:pt x="6619" y="930"/>
                  </a:lnTo>
                  <a:lnTo>
                    <a:pt x="6619" y="891"/>
                  </a:lnTo>
                  <a:lnTo>
                    <a:pt x="6620" y="873"/>
                  </a:lnTo>
                  <a:lnTo>
                    <a:pt x="6620" y="863"/>
                  </a:lnTo>
                  <a:lnTo>
                    <a:pt x="6621" y="881"/>
                  </a:lnTo>
                  <a:lnTo>
                    <a:pt x="6622" y="897"/>
                  </a:lnTo>
                  <a:lnTo>
                    <a:pt x="6622" y="897"/>
                  </a:lnTo>
                  <a:lnTo>
                    <a:pt x="6623" y="882"/>
                  </a:lnTo>
                  <a:lnTo>
                    <a:pt x="6624" y="854"/>
                  </a:lnTo>
                  <a:lnTo>
                    <a:pt x="6625" y="869"/>
                  </a:lnTo>
                  <a:lnTo>
                    <a:pt x="6626" y="896"/>
                  </a:lnTo>
                  <a:lnTo>
                    <a:pt x="6626" y="948"/>
                  </a:lnTo>
                  <a:lnTo>
                    <a:pt x="6627" y="985"/>
                  </a:lnTo>
                  <a:lnTo>
                    <a:pt x="6628" y="1016"/>
                  </a:lnTo>
                  <a:lnTo>
                    <a:pt x="6629" y="1060"/>
                  </a:lnTo>
                  <a:lnTo>
                    <a:pt x="6630" y="1104"/>
                  </a:lnTo>
                  <a:lnTo>
                    <a:pt x="6630" y="1137"/>
                  </a:lnTo>
                  <a:lnTo>
                    <a:pt x="6631" y="1149"/>
                  </a:lnTo>
                  <a:lnTo>
                    <a:pt x="6632" y="1149"/>
                  </a:lnTo>
                  <a:lnTo>
                    <a:pt x="6633" y="1147"/>
                  </a:lnTo>
                  <a:lnTo>
                    <a:pt x="6634" y="1136"/>
                  </a:lnTo>
                  <a:lnTo>
                    <a:pt x="6635" y="1129"/>
                  </a:lnTo>
                  <a:lnTo>
                    <a:pt x="6635" y="1094"/>
                  </a:lnTo>
                  <a:lnTo>
                    <a:pt x="6636" y="1040"/>
                  </a:lnTo>
                  <a:lnTo>
                    <a:pt x="6637" y="999"/>
                  </a:lnTo>
                  <a:lnTo>
                    <a:pt x="6638" y="963"/>
                  </a:lnTo>
                  <a:lnTo>
                    <a:pt x="6639" y="943"/>
                  </a:lnTo>
                  <a:lnTo>
                    <a:pt x="6639" y="938"/>
                  </a:lnTo>
                  <a:lnTo>
                    <a:pt x="6640" y="949"/>
                  </a:lnTo>
                  <a:lnTo>
                    <a:pt x="6641" y="955"/>
                  </a:lnTo>
                  <a:lnTo>
                    <a:pt x="6642" y="955"/>
                  </a:lnTo>
                  <a:lnTo>
                    <a:pt x="6643" y="937"/>
                  </a:lnTo>
                  <a:lnTo>
                    <a:pt x="6643" y="918"/>
                  </a:lnTo>
                  <a:lnTo>
                    <a:pt x="6644" y="938"/>
                  </a:lnTo>
                  <a:lnTo>
                    <a:pt x="6644" y="979"/>
                  </a:lnTo>
                  <a:lnTo>
                    <a:pt x="6645" y="1007"/>
                  </a:lnTo>
                  <a:lnTo>
                    <a:pt x="6646" y="1024"/>
                  </a:lnTo>
                  <a:lnTo>
                    <a:pt x="6646" y="1028"/>
                  </a:lnTo>
                  <a:lnTo>
                    <a:pt x="6647" y="1058"/>
                  </a:lnTo>
                  <a:lnTo>
                    <a:pt x="6648" y="1090"/>
                  </a:lnTo>
                  <a:lnTo>
                    <a:pt x="6649" y="1122"/>
                  </a:lnTo>
                  <a:lnTo>
                    <a:pt x="6650" y="1144"/>
                  </a:lnTo>
                  <a:lnTo>
                    <a:pt x="6650" y="1143"/>
                  </a:lnTo>
                  <a:lnTo>
                    <a:pt x="6651" y="1134"/>
                  </a:lnTo>
                  <a:lnTo>
                    <a:pt x="6652" y="1136"/>
                  </a:lnTo>
                  <a:lnTo>
                    <a:pt x="6653" y="1122"/>
                  </a:lnTo>
                  <a:lnTo>
                    <a:pt x="6654" y="1101"/>
                  </a:lnTo>
                  <a:lnTo>
                    <a:pt x="6654" y="1054"/>
                  </a:lnTo>
                  <a:lnTo>
                    <a:pt x="6655" y="1008"/>
                  </a:lnTo>
                  <a:lnTo>
                    <a:pt x="6656" y="971"/>
                  </a:lnTo>
                  <a:lnTo>
                    <a:pt x="6657" y="943"/>
                  </a:lnTo>
                  <a:lnTo>
                    <a:pt x="6658" y="953"/>
                  </a:lnTo>
                  <a:lnTo>
                    <a:pt x="6658" y="980"/>
                  </a:lnTo>
                  <a:lnTo>
                    <a:pt x="6659" y="1001"/>
                  </a:lnTo>
                  <a:lnTo>
                    <a:pt x="6660" y="1013"/>
                  </a:lnTo>
                  <a:lnTo>
                    <a:pt x="6661" y="988"/>
                  </a:lnTo>
                  <a:lnTo>
                    <a:pt x="6662" y="959"/>
                  </a:lnTo>
                  <a:lnTo>
                    <a:pt x="6663" y="960"/>
                  </a:lnTo>
                  <a:lnTo>
                    <a:pt x="6663" y="979"/>
                  </a:lnTo>
                  <a:lnTo>
                    <a:pt x="6664" y="1005"/>
                  </a:lnTo>
                  <a:lnTo>
                    <a:pt x="6665" y="1024"/>
                  </a:lnTo>
                  <a:lnTo>
                    <a:pt x="6666" y="1041"/>
                  </a:lnTo>
                  <a:lnTo>
                    <a:pt x="6667" y="1079"/>
                  </a:lnTo>
                  <a:lnTo>
                    <a:pt x="6667" y="1113"/>
                  </a:lnTo>
                  <a:lnTo>
                    <a:pt x="6668" y="1147"/>
                  </a:lnTo>
                  <a:lnTo>
                    <a:pt x="6668" y="1151"/>
                  </a:lnTo>
                  <a:lnTo>
                    <a:pt x="6669" y="1147"/>
                  </a:lnTo>
                  <a:lnTo>
                    <a:pt x="6670" y="1140"/>
                  </a:lnTo>
                  <a:lnTo>
                    <a:pt x="6670" y="1127"/>
                  </a:lnTo>
                  <a:lnTo>
                    <a:pt x="6671" y="1126"/>
                  </a:lnTo>
                  <a:lnTo>
                    <a:pt x="6672" y="1101"/>
                  </a:lnTo>
                  <a:lnTo>
                    <a:pt x="6673" y="1057"/>
                  </a:lnTo>
                  <a:lnTo>
                    <a:pt x="6674" y="1005"/>
                  </a:lnTo>
                  <a:lnTo>
                    <a:pt x="6674" y="970"/>
                  </a:lnTo>
                  <a:lnTo>
                    <a:pt x="6675" y="938"/>
                  </a:lnTo>
                  <a:lnTo>
                    <a:pt x="6676" y="945"/>
                  </a:lnTo>
                  <a:lnTo>
                    <a:pt x="6677" y="969"/>
                  </a:lnTo>
                  <a:lnTo>
                    <a:pt x="6678" y="991"/>
                  </a:lnTo>
                  <a:lnTo>
                    <a:pt x="6678" y="987"/>
                  </a:lnTo>
                  <a:lnTo>
                    <a:pt x="6679" y="951"/>
                  </a:lnTo>
                  <a:lnTo>
                    <a:pt x="6680" y="923"/>
                  </a:lnTo>
                  <a:lnTo>
                    <a:pt x="6681" y="924"/>
                  </a:lnTo>
                  <a:lnTo>
                    <a:pt x="6682" y="936"/>
                  </a:lnTo>
                  <a:lnTo>
                    <a:pt x="6682" y="958"/>
                  </a:lnTo>
                  <a:lnTo>
                    <a:pt x="6683" y="979"/>
                  </a:lnTo>
                  <a:lnTo>
                    <a:pt x="6684" y="998"/>
                  </a:lnTo>
                  <a:lnTo>
                    <a:pt x="6685" y="1040"/>
                  </a:lnTo>
                  <a:lnTo>
                    <a:pt x="6686" y="1084"/>
                  </a:lnTo>
                  <a:lnTo>
                    <a:pt x="6686" y="1122"/>
                  </a:lnTo>
                  <a:lnTo>
                    <a:pt x="6687" y="1126"/>
                  </a:lnTo>
                  <a:lnTo>
                    <a:pt x="6688" y="1133"/>
                  </a:lnTo>
                  <a:lnTo>
                    <a:pt x="6689" y="1125"/>
                  </a:lnTo>
                  <a:lnTo>
                    <a:pt x="6690" y="1099"/>
                  </a:lnTo>
                  <a:lnTo>
                    <a:pt x="6691" y="1057"/>
                  </a:lnTo>
                  <a:lnTo>
                    <a:pt x="6691" y="1013"/>
                  </a:lnTo>
                  <a:lnTo>
                    <a:pt x="6692" y="982"/>
                  </a:lnTo>
                  <a:lnTo>
                    <a:pt x="6692" y="963"/>
                  </a:lnTo>
                  <a:lnTo>
                    <a:pt x="6693" y="956"/>
                  </a:lnTo>
                  <a:lnTo>
                    <a:pt x="6694" y="945"/>
                  </a:lnTo>
                  <a:lnTo>
                    <a:pt x="6694" y="953"/>
                  </a:lnTo>
                  <a:lnTo>
                    <a:pt x="6695" y="973"/>
                  </a:lnTo>
                  <a:lnTo>
                    <a:pt x="6696" y="986"/>
                  </a:lnTo>
                  <a:lnTo>
                    <a:pt x="6697" y="987"/>
                  </a:lnTo>
                  <a:lnTo>
                    <a:pt x="6698" y="960"/>
                  </a:lnTo>
                  <a:lnTo>
                    <a:pt x="6698" y="929"/>
                  </a:lnTo>
                  <a:lnTo>
                    <a:pt x="6699" y="931"/>
                  </a:lnTo>
                  <a:lnTo>
                    <a:pt x="6700" y="955"/>
                  </a:lnTo>
                  <a:lnTo>
                    <a:pt x="6701" y="986"/>
                  </a:lnTo>
                  <a:lnTo>
                    <a:pt x="6702" y="1003"/>
                  </a:lnTo>
                  <a:lnTo>
                    <a:pt x="6702" y="1027"/>
                  </a:lnTo>
                  <a:lnTo>
                    <a:pt x="6703" y="1060"/>
                  </a:lnTo>
                  <a:lnTo>
                    <a:pt x="6704" y="1103"/>
                  </a:lnTo>
                  <a:lnTo>
                    <a:pt x="6705" y="1125"/>
                  </a:lnTo>
                  <a:lnTo>
                    <a:pt x="6706" y="1134"/>
                  </a:lnTo>
                  <a:lnTo>
                    <a:pt x="6706" y="1135"/>
                  </a:lnTo>
                  <a:lnTo>
                    <a:pt x="6707" y="1132"/>
                  </a:lnTo>
                  <a:lnTo>
                    <a:pt x="6708" y="1111"/>
                  </a:lnTo>
                  <a:lnTo>
                    <a:pt x="6709" y="1060"/>
                  </a:lnTo>
                  <a:lnTo>
                    <a:pt x="6710" y="1021"/>
                  </a:lnTo>
                  <a:lnTo>
                    <a:pt x="6710" y="986"/>
                  </a:lnTo>
                  <a:lnTo>
                    <a:pt x="6711" y="958"/>
                  </a:lnTo>
                  <a:lnTo>
                    <a:pt x="6712" y="949"/>
                  </a:lnTo>
                  <a:lnTo>
                    <a:pt x="6713" y="930"/>
                  </a:lnTo>
                  <a:lnTo>
                    <a:pt x="6714" y="920"/>
                  </a:lnTo>
                  <a:lnTo>
                    <a:pt x="6715" y="933"/>
                  </a:lnTo>
                  <a:lnTo>
                    <a:pt x="6715" y="948"/>
                  </a:lnTo>
                  <a:lnTo>
                    <a:pt x="6716" y="940"/>
                  </a:lnTo>
                  <a:lnTo>
                    <a:pt x="6717" y="921"/>
                  </a:lnTo>
                  <a:lnTo>
                    <a:pt x="6717" y="895"/>
                  </a:lnTo>
                  <a:lnTo>
                    <a:pt x="6718" y="886"/>
                  </a:lnTo>
                  <a:lnTo>
                    <a:pt x="6718" y="906"/>
                  </a:lnTo>
                  <a:lnTo>
                    <a:pt x="6719" y="950"/>
                  </a:lnTo>
                  <a:lnTo>
                    <a:pt x="6720" y="979"/>
                  </a:lnTo>
                  <a:lnTo>
                    <a:pt x="6721" y="1005"/>
                  </a:lnTo>
                  <a:lnTo>
                    <a:pt x="6722" y="1044"/>
                  </a:lnTo>
                  <a:lnTo>
                    <a:pt x="6722" y="1086"/>
                  </a:lnTo>
                  <a:lnTo>
                    <a:pt x="6723" y="1116"/>
                  </a:lnTo>
                  <a:lnTo>
                    <a:pt x="6724" y="1132"/>
                  </a:lnTo>
                  <a:lnTo>
                    <a:pt x="6725" y="1129"/>
                  </a:lnTo>
                  <a:lnTo>
                    <a:pt x="6726" y="1118"/>
                  </a:lnTo>
                  <a:lnTo>
                    <a:pt x="6726" y="1086"/>
                  </a:lnTo>
                  <a:lnTo>
                    <a:pt x="6727" y="1044"/>
                  </a:lnTo>
                  <a:lnTo>
                    <a:pt x="6728" y="1008"/>
                  </a:lnTo>
                  <a:lnTo>
                    <a:pt x="6729" y="954"/>
                  </a:lnTo>
                  <a:lnTo>
                    <a:pt x="6730" y="921"/>
                  </a:lnTo>
                  <a:lnTo>
                    <a:pt x="6730" y="899"/>
                  </a:lnTo>
                  <a:lnTo>
                    <a:pt x="6731" y="881"/>
                  </a:lnTo>
                  <a:lnTo>
                    <a:pt x="6732" y="869"/>
                  </a:lnTo>
                  <a:lnTo>
                    <a:pt x="6733" y="880"/>
                  </a:lnTo>
                  <a:lnTo>
                    <a:pt x="6734" y="885"/>
                  </a:lnTo>
                  <a:lnTo>
                    <a:pt x="6734" y="874"/>
                  </a:lnTo>
                  <a:lnTo>
                    <a:pt x="6735" y="854"/>
                  </a:lnTo>
                  <a:lnTo>
                    <a:pt x="6736" y="819"/>
                  </a:lnTo>
                  <a:lnTo>
                    <a:pt x="6737" y="821"/>
                  </a:lnTo>
                  <a:lnTo>
                    <a:pt x="6738" y="846"/>
                  </a:lnTo>
                  <a:lnTo>
                    <a:pt x="6738" y="886"/>
                  </a:lnTo>
                  <a:lnTo>
                    <a:pt x="6739" y="920"/>
                  </a:lnTo>
                  <a:lnTo>
                    <a:pt x="6740" y="952"/>
                  </a:lnTo>
                  <a:lnTo>
                    <a:pt x="6741" y="996"/>
                  </a:lnTo>
                  <a:lnTo>
                    <a:pt x="6741" y="1031"/>
                  </a:lnTo>
                  <a:lnTo>
                    <a:pt x="6742" y="1057"/>
                  </a:lnTo>
                  <a:lnTo>
                    <a:pt x="6742" y="1059"/>
                  </a:lnTo>
                  <a:lnTo>
                    <a:pt x="6743" y="1050"/>
                  </a:lnTo>
                  <a:lnTo>
                    <a:pt x="6744" y="1037"/>
                  </a:lnTo>
                  <a:lnTo>
                    <a:pt x="6745" y="1028"/>
                  </a:lnTo>
                  <a:lnTo>
                    <a:pt x="6746" y="1020"/>
                  </a:lnTo>
                  <a:lnTo>
                    <a:pt x="6746" y="979"/>
                  </a:lnTo>
                  <a:lnTo>
                    <a:pt x="6747" y="935"/>
                  </a:lnTo>
                  <a:lnTo>
                    <a:pt x="6748" y="894"/>
                  </a:lnTo>
                  <a:lnTo>
                    <a:pt x="6749" y="855"/>
                  </a:lnTo>
                  <a:lnTo>
                    <a:pt x="6750" y="821"/>
                  </a:lnTo>
                  <a:lnTo>
                    <a:pt x="6750" y="815"/>
                  </a:lnTo>
                  <a:lnTo>
                    <a:pt x="6751" y="829"/>
                  </a:lnTo>
                  <a:lnTo>
                    <a:pt x="6752" y="848"/>
                  </a:lnTo>
                  <a:lnTo>
                    <a:pt x="6753" y="847"/>
                  </a:lnTo>
                  <a:lnTo>
                    <a:pt x="6754" y="823"/>
                  </a:lnTo>
                  <a:lnTo>
                    <a:pt x="6754" y="784"/>
                  </a:lnTo>
                  <a:lnTo>
                    <a:pt x="6755" y="779"/>
                  </a:lnTo>
                  <a:lnTo>
                    <a:pt x="6756" y="819"/>
                  </a:lnTo>
                  <a:lnTo>
                    <a:pt x="6757" y="877"/>
                  </a:lnTo>
                  <a:lnTo>
                    <a:pt x="6758" y="929"/>
                  </a:lnTo>
                  <a:lnTo>
                    <a:pt x="6758" y="967"/>
                  </a:lnTo>
                  <a:lnTo>
                    <a:pt x="6759" y="1027"/>
                  </a:lnTo>
                  <a:lnTo>
                    <a:pt x="6760" y="1075"/>
                  </a:lnTo>
                  <a:lnTo>
                    <a:pt x="6761" y="1112"/>
                  </a:lnTo>
                  <a:lnTo>
                    <a:pt x="6762" y="1140"/>
                  </a:lnTo>
                  <a:lnTo>
                    <a:pt x="6762" y="1145"/>
                  </a:lnTo>
                  <a:lnTo>
                    <a:pt x="6763" y="1145"/>
                  </a:lnTo>
                  <a:lnTo>
                    <a:pt x="6764" y="1149"/>
                  </a:lnTo>
                  <a:lnTo>
                    <a:pt x="6765" y="1148"/>
                  </a:lnTo>
                  <a:lnTo>
                    <a:pt x="6765" y="1129"/>
                  </a:lnTo>
                  <a:lnTo>
                    <a:pt x="6766" y="1096"/>
                  </a:lnTo>
                  <a:lnTo>
                    <a:pt x="6766" y="1058"/>
                  </a:lnTo>
                  <a:lnTo>
                    <a:pt x="6767" y="1028"/>
                  </a:lnTo>
                  <a:lnTo>
                    <a:pt x="6768" y="1002"/>
                  </a:lnTo>
                  <a:lnTo>
                    <a:pt x="6769" y="983"/>
                  </a:lnTo>
                  <a:lnTo>
                    <a:pt x="6770" y="982"/>
                  </a:lnTo>
                  <a:lnTo>
                    <a:pt x="6770" y="979"/>
                  </a:lnTo>
                  <a:lnTo>
                    <a:pt x="6771" y="969"/>
                  </a:lnTo>
                  <a:lnTo>
                    <a:pt x="6772" y="942"/>
                  </a:lnTo>
                  <a:lnTo>
                    <a:pt x="6773" y="910"/>
                  </a:lnTo>
                  <a:lnTo>
                    <a:pt x="6774" y="913"/>
                  </a:lnTo>
                  <a:lnTo>
                    <a:pt x="6774" y="945"/>
                  </a:lnTo>
                  <a:lnTo>
                    <a:pt x="6775" y="993"/>
                  </a:lnTo>
                  <a:lnTo>
                    <a:pt x="6776" y="1019"/>
                  </a:lnTo>
                  <a:lnTo>
                    <a:pt x="6777" y="1035"/>
                  </a:lnTo>
                  <a:lnTo>
                    <a:pt x="6778" y="1063"/>
                  </a:lnTo>
                  <a:lnTo>
                    <a:pt x="6778" y="1674"/>
                  </a:lnTo>
                  <a:lnTo>
                    <a:pt x="6777" y="1674"/>
                  </a:lnTo>
                  <a:lnTo>
                    <a:pt x="6776" y="1674"/>
                  </a:lnTo>
                  <a:lnTo>
                    <a:pt x="6775" y="1674"/>
                  </a:lnTo>
                  <a:lnTo>
                    <a:pt x="6774" y="1674"/>
                  </a:lnTo>
                  <a:lnTo>
                    <a:pt x="6774" y="1674"/>
                  </a:lnTo>
                  <a:lnTo>
                    <a:pt x="6773" y="1674"/>
                  </a:lnTo>
                  <a:lnTo>
                    <a:pt x="6772" y="1674"/>
                  </a:lnTo>
                  <a:lnTo>
                    <a:pt x="6771" y="1674"/>
                  </a:lnTo>
                  <a:lnTo>
                    <a:pt x="6770" y="1674"/>
                  </a:lnTo>
                  <a:lnTo>
                    <a:pt x="6770" y="1674"/>
                  </a:lnTo>
                  <a:lnTo>
                    <a:pt x="6769" y="1674"/>
                  </a:lnTo>
                  <a:lnTo>
                    <a:pt x="6768" y="1674"/>
                  </a:lnTo>
                  <a:lnTo>
                    <a:pt x="6767" y="1674"/>
                  </a:lnTo>
                  <a:lnTo>
                    <a:pt x="6766" y="1674"/>
                  </a:lnTo>
                  <a:lnTo>
                    <a:pt x="6766" y="1674"/>
                  </a:lnTo>
                  <a:lnTo>
                    <a:pt x="6765" y="1674"/>
                  </a:lnTo>
                  <a:lnTo>
                    <a:pt x="6765" y="1674"/>
                  </a:lnTo>
                  <a:lnTo>
                    <a:pt x="6764" y="1674"/>
                  </a:lnTo>
                  <a:lnTo>
                    <a:pt x="6763" y="1674"/>
                  </a:lnTo>
                  <a:lnTo>
                    <a:pt x="6762" y="1674"/>
                  </a:lnTo>
                  <a:lnTo>
                    <a:pt x="6762" y="1674"/>
                  </a:lnTo>
                  <a:lnTo>
                    <a:pt x="6761" y="1674"/>
                  </a:lnTo>
                  <a:lnTo>
                    <a:pt x="6760" y="1674"/>
                  </a:lnTo>
                  <a:lnTo>
                    <a:pt x="6759" y="1674"/>
                  </a:lnTo>
                  <a:lnTo>
                    <a:pt x="6758" y="1674"/>
                  </a:lnTo>
                  <a:lnTo>
                    <a:pt x="6758" y="1674"/>
                  </a:lnTo>
                  <a:lnTo>
                    <a:pt x="6757" y="1674"/>
                  </a:lnTo>
                  <a:lnTo>
                    <a:pt x="6756" y="1674"/>
                  </a:lnTo>
                  <a:lnTo>
                    <a:pt x="6755" y="1674"/>
                  </a:lnTo>
                  <a:lnTo>
                    <a:pt x="6754" y="1674"/>
                  </a:lnTo>
                  <a:lnTo>
                    <a:pt x="6754" y="1674"/>
                  </a:lnTo>
                  <a:lnTo>
                    <a:pt x="6753" y="1674"/>
                  </a:lnTo>
                  <a:lnTo>
                    <a:pt x="6752" y="1674"/>
                  </a:lnTo>
                  <a:lnTo>
                    <a:pt x="6751" y="1674"/>
                  </a:lnTo>
                  <a:lnTo>
                    <a:pt x="6750" y="1674"/>
                  </a:lnTo>
                  <a:lnTo>
                    <a:pt x="6750" y="1674"/>
                  </a:lnTo>
                  <a:lnTo>
                    <a:pt x="6749" y="1674"/>
                  </a:lnTo>
                  <a:lnTo>
                    <a:pt x="6748" y="1674"/>
                  </a:lnTo>
                  <a:lnTo>
                    <a:pt x="6747" y="1674"/>
                  </a:lnTo>
                  <a:lnTo>
                    <a:pt x="6746" y="1674"/>
                  </a:lnTo>
                  <a:lnTo>
                    <a:pt x="6746" y="1674"/>
                  </a:lnTo>
                  <a:lnTo>
                    <a:pt x="6745" y="1674"/>
                  </a:lnTo>
                  <a:lnTo>
                    <a:pt x="6744" y="1674"/>
                  </a:lnTo>
                  <a:lnTo>
                    <a:pt x="6743" y="1674"/>
                  </a:lnTo>
                  <a:lnTo>
                    <a:pt x="6742" y="1674"/>
                  </a:lnTo>
                  <a:lnTo>
                    <a:pt x="6742" y="1674"/>
                  </a:lnTo>
                  <a:lnTo>
                    <a:pt x="6741" y="1674"/>
                  </a:lnTo>
                  <a:lnTo>
                    <a:pt x="6741" y="1674"/>
                  </a:lnTo>
                  <a:lnTo>
                    <a:pt x="6740" y="1674"/>
                  </a:lnTo>
                  <a:lnTo>
                    <a:pt x="6739" y="1674"/>
                  </a:lnTo>
                  <a:lnTo>
                    <a:pt x="6738" y="1674"/>
                  </a:lnTo>
                  <a:lnTo>
                    <a:pt x="6738" y="1674"/>
                  </a:lnTo>
                  <a:lnTo>
                    <a:pt x="6737" y="1674"/>
                  </a:lnTo>
                  <a:lnTo>
                    <a:pt x="6736" y="1674"/>
                  </a:lnTo>
                  <a:lnTo>
                    <a:pt x="6735" y="1674"/>
                  </a:lnTo>
                  <a:lnTo>
                    <a:pt x="6734" y="1674"/>
                  </a:lnTo>
                  <a:lnTo>
                    <a:pt x="6734" y="1674"/>
                  </a:lnTo>
                  <a:lnTo>
                    <a:pt x="6733" y="1674"/>
                  </a:lnTo>
                  <a:lnTo>
                    <a:pt x="6732" y="1674"/>
                  </a:lnTo>
                  <a:lnTo>
                    <a:pt x="6731" y="1674"/>
                  </a:lnTo>
                  <a:lnTo>
                    <a:pt x="6730" y="1674"/>
                  </a:lnTo>
                  <a:lnTo>
                    <a:pt x="6730" y="1674"/>
                  </a:lnTo>
                  <a:lnTo>
                    <a:pt x="6729" y="1674"/>
                  </a:lnTo>
                  <a:lnTo>
                    <a:pt x="6728" y="1674"/>
                  </a:lnTo>
                  <a:lnTo>
                    <a:pt x="6727" y="1674"/>
                  </a:lnTo>
                  <a:lnTo>
                    <a:pt x="6726" y="1674"/>
                  </a:lnTo>
                  <a:lnTo>
                    <a:pt x="6726" y="1674"/>
                  </a:lnTo>
                  <a:lnTo>
                    <a:pt x="6725" y="1674"/>
                  </a:lnTo>
                  <a:lnTo>
                    <a:pt x="6724" y="1674"/>
                  </a:lnTo>
                  <a:lnTo>
                    <a:pt x="6723" y="1674"/>
                  </a:lnTo>
                  <a:lnTo>
                    <a:pt x="6722" y="1674"/>
                  </a:lnTo>
                  <a:lnTo>
                    <a:pt x="6722" y="1674"/>
                  </a:lnTo>
                  <a:lnTo>
                    <a:pt x="6721" y="1674"/>
                  </a:lnTo>
                  <a:lnTo>
                    <a:pt x="6720" y="1674"/>
                  </a:lnTo>
                  <a:lnTo>
                    <a:pt x="6719" y="1674"/>
                  </a:lnTo>
                  <a:lnTo>
                    <a:pt x="6718" y="1674"/>
                  </a:lnTo>
                  <a:lnTo>
                    <a:pt x="6718" y="1674"/>
                  </a:lnTo>
                  <a:lnTo>
                    <a:pt x="6717" y="1674"/>
                  </a:lnTo>
                  <a:lnTo>
                    <a:pt x="6717" y="1674"/>
                  </a:lnTo>
                  <a:lnTo>
                    <a:pt x="6716" y="1674"/>
                  </a:lnTo>
                  <a:lnTo>
                    <a:pt x="6715" y="1674"/>
                  </a:lnTo>
                  <a:lnTo>
                    <a:pt x="6715" y="1674"/>
                  </a:lnTo>
                  <a:lnTo>
                    <a:pt x="6714" y="1674"/>
                  </a:lnTo>
                  <a:lnTo>
                    <a:pt x="6713" y="1674"/>
                  </a:lnTo>
                  <a:lnTo>
                    <a:pt x="6712" y="1674"/>
                  </a:lnTo>
                  <a:lnTo>
                    <a:pt x="6711" y="1674"/>
                  </a:lnTo>
                  <a:lnTo>
                    <a:pt x="6710" y="1674"/>
                  </a:lnTo>
                  <a:lnTo>
                    <a:pt x="6710" y="1674"/>
                  </a:lnTo>
                  <a:lnTo>
                    <a:pt x="6709" y="1674"/>
                  </a:lnTo>
                  <a:lnTo>
                    <a:pt x="6708" y="1674"/>
                  </a:lnTo>
                  <a:lnTo>
                    <a:pt x="6707" y="1674"/>
                  </a:lnTo>
                  <a:lnTo>
                    <a:pt x="6706" y="1674"/>
                  </a:lnTo>
                  <a:lnTo>
                    <a:pt x="6706" y="1674"/>
                  </a:lnTo>
                  <a:lnTo>
                    <a:pt x="6705" y="1674"/>
                  </a:lnTo>
                  <a:lnTo>
                    <a:pt x="6704" y="1674"/>
                  </a:lnTo>
                  <a:lnTo>
                    <a:pt x="6703" y="1674"/>
                  </a:lnTo>
                  <a:lnTo>
                    <a:pt x="6702" y="1674"/>
                  </a:lnTo>
                  <a:lnTo>
                    <a:pt x="6702" y="1674"/>
                  </a:lnTo>
                  <a:lnTo>
                    <a:pt x="6701" y="1674"/>
                  </a:lnTo>
                  <a:lnTo>
                    <a:pt x="6700" y="1674"/>
                  </a:lnTo>
                  <a:lnTo>
                    <a:pt x="6699" y="1674"/>
                  </a:lnTo>
                  <a:lnTo>
                    <a:pt x="6698" y="1674"/>
                  </a:lnTo>
                  <a:lnTo>
                    <a:pt x="6698" y="1674"/>
                  </a:lnTo>
                  <a:lnTo>
                    <a:pt x="6697" y="1674"/>
                  </a:lnTo>
                  <a:lnTo>
                    <a:pt x="6696" y="1674"/>
                  </a:lnTo>
                  <a:lnTo>
                    <a:pt x="6695" y="1674"/>
                  </a:lnTo>
                  <a:lnTo>
                    <a:pt x="6694" y="1674"/>
                  </a:lnTo>
                  <a:lnTo>
                    <a:pt x="6694" y="1674"/>
                  </a:lnTo>
                  <a:lnTo>
                    <a:pt x="6693" y="1674"/>
                  </a:lnTo>
                  <a:lnTo>
                    <a:pt x="6692" y="1674"/>
                  </a:lnTo>
                  <a:lnTo>
                    <a:pt x="6692" y="1674"/>
                  </a:lnTo>
                  <a:lnTo>
                    <a:pt x="6691" y="1674"/>
                  </a:lnTo>
                  <a:lnTo>
                    <a:pt x="6691" y="1674"/>
                  </a:lnTo>
                  <a:lnTo>
                    <a:pt x="6690" y="1674"/>
                  </a:lnTo>
                  <a:lnTo>
                    <a:pt x="6689" y="1674"/>
                  </a:lnTo>
                  <a:lnTo>
                    <a:pt x="6688" y="1674"/>
                  </a:lnTo>
                  <a:lnTo>
                    <a:pt x="6687" y="1674"/>
                  </a:lnTo>
                  <a:lnTo>
                    <a:pt x="6686" y="1674"/>
                  </a:lnTo>
                  <a:lnTo>
                    <a:pt x="6686" y="1674"/>
                  </a:lnTo>
                  <a:lnTo>
                    <a:pt x="6685" y="1674"/>
                  </a:lnTo>
                  <a:lnTo>
                    <a:pt x="6684" y="1674"/>
                  </a:lnTo>
                  <a:lnTo>
                    <a:pt x="6683" y="1674"/>
                  </a:lnTo>
                  <a:lnTo>
                    <a:pt x="6682" y="1674"/>
                  </a:lnTo>
                  <a:lnTo>
                    <a:pt x="6682" y="1674"/>
                  </a:lnTo>
                  <a:lnTo>
                    <a:pt x="6681" y="1674"/>
                  </a:lnTo>
                  <a:lnTo>
                    <a:pt x="6680" y="1674"/>
                  </a:lnTo>
                  <a:lnTo>
                    <a:pt x="6679" y="1674"/>
                  </a:lnTo>
                  <a:lnTo>
                    <a:pt x="6678" y="1674"/>
                  </a:lnTo>
                  <a:lnTo>
                    <a:pt x="6678" y="1674"/>
                  </a:lnTo>
                  <a:lnTo>
                    <a:pt x="6677" y="1674"/>
                  </a:lnTo>
                  <a:lnTo>
                    <a:pt x="6676" y="1674"/>
                  </a:lnTo>
                  <a:lnTo>
                    <a:pt x="6675" y="1674"/>
                  </a:lnTo>
                  <a:lnTo>
                    <a:pt x="6674" y="1674"/>
                  </a:lnTo>
                  <a:lnTo>
                    <a:pt x="6674" y="1674"/>
                  </a:lnTo>
                  <a:lnTo>
                    <a:pt x="6673" y="1674"/>
                  </a:lnTo>
                  <a:lnTo>
                    <a:pt x="6672" y="1674"/>
                  </a:lnTo>
                  <a:lnTo>
                    <a:pt x="6671" y="1674"/>
                  </a:lnTo>
                  <a:lnTo>
                    <a:pt x="6670" y="1674"/>
                  </a:lnTo>
                  <a:lnTo>
                    <a:pt x="6670" y="1674"/>
                  </a:lnTo>
                  <a:lnTo>
                    <a:pt x="6669" y="1674"/>
                  </a:lnTo>
                  <a:lnTo>
                    <a:pt x="6668" y="1674"/>
                  </a:lnTo>
                  <a:lnTo>
                    <a:pt x="6668" y="1674"/>
                  </a:lnTo>
                  <a:lnTo>
                    <a:pt x="6667" y="1674"/>
                  </a:lnTo>
                  <a:lnTo>
                    <a:pt x="6667" y="1674"/>
                  </a:lnTo>
                  <a:lnTo>
                    <a:pt x="6666" y="1674"/>
                  </a:lnTo>
                  <a:lnTo>
                    <a:pt x="6665" y="1674"/>
                  </a:lnTo>
                  <a:lnTo>
                    <a:pt x="6664" y="1674"/>
                  </a:lnTo>
                  <a:lnTo>
                    <a:pt x="6663" y="1674"/>
                  </a:lnTo>
                  <a:lnTo>
                    <a:pt x="6663" y="1674"/>
                  </a:lnTo>
                  <a:lnTo>
                    <a:pt x="6662" y="1674"/>
                  </a:lnTo>
                  <a:lnTo>
                    <a:pt x="6661" y="1674"/>
                  </a:lnTo>
                  <a:lnTo>
                    <a:pt x="6660" y="1674"/>
                  </a:lnTo>
                  <a:lnTo>
                    <a:pt x="6659" y="1674"/>
                  </a:lnTo>
                  <a:lnTo>
                    <a:pt x="6658" y="1674"/>
                  </a:lnTo>
                  <a:lnTo>
                    <a:pt x="6658" y="1674"/>
                  </a:lnTo>
                  <a:lnTo>
                    <a:pt x="6657" y="1674"/>
                  </a:lnTo>
                  <a:lnTo>
                    <a:pt x="6656" y="1674"/>
                  </a:lnTo>
                  <a:lnTo>
                    <a:pt x="6655" y="1674"/>
                  </a:lnTo>
                  <a:lnTo>
                    <a:pt x="6654" y="1674"/>
                  </a:lnTo>
                  <a:lnTo>
                    <a:pt x="6654" y="1674"/>
                  </a:lnTo>
                  <a:lnTo>
                    <a:pt x="6653" y="1674"/>
                  </a:lnTo>
                  <a:lnTo>
                    <a:pt x="6652" y="1674"/>
                  </a:lnTo>
                  <a:lnTo>
                    <a:pt x="6651" y="1674"/>
                  </a:lnTo>
                  <a:lnTo>
                    <a:pt x="6650" y="1674"/>
                  </a:lnTo>
                  <a:lnTo>
                    <a:pt x="6650" y="1674"/>
                  </a:lnTo>
                  <a:lnTo>
                    <a:pt x="6649" y="1674"/>
                  </a:lnTo>
                  <a:lnTo>
                    <a:pt x="6648" y="1674"/>
                  </a:lnTo>
                  <a:lnTo>
                    <a:pt x="6647" y="1674"/>
                  </a:lnTo>
                  <a:lnTo>
                    <a:pt x="6646" y="1674"/>
                  </a:lnTo>
                  <a:lnTo>
                    <a:pt x="6646" y="1674"/>
                  </a:lnTo>
                  <a:lnTo>
                    <a:pt x="6645" y="1674"/>
                  </a:lnTo>
                  <a:lnTo>
                    <a:pt x="6644" y="1674"/>
                  </a:lnTo>
                  <a:lnTo>
                    <a:pt x="6644" y="1674"/>
                  </a:lnTo>
                  <a:lnTo>
                    <a:pt x="6643" y="1674"/>
                  </a:lnTo>
                  <a:lnTo>
                    <a:pt x="6643" y="1674"/>
                  </a:lnTo>
                  <a:lnTo>
                    <a:pt x="6642" y="1674"/>
                  </a:lnTo>
                  <a:lnTo>
                    <a:pt x="6641" y="1674"/>
                  </a:lnTo>
                  <a:lnTo>
                    <a:pt x="6640" y="1674"/>
                  </a:lnTo>
                  <a:lnTo>
                    <a:pt x="6639" y="1674"/>
                  </a:lnTo>
                  <a:lnTo>
                    <a:pt x="6639" y="1674"/>
                  </a:lnTo>
                  <a:lnTo>
                    <a:pt x="6638" y="1674"/>
                  </a:lnTo>
                  <a:lnTo>
                    <a:pt x="6637" y="1674"/>
                  </a:lnTo>
                  <a:lnTo>
                    <a:pt x="6636" y="1674"/>
                  </a:lnTo>
                  <a:lnTo>
                    <a:pt x="6635" y="1674"/>
                  </a:lnTo>
                  <a:lnTo>
                    <a:pt x="6635" y="1674"/>
                  </a:lnTo>
                  <a:lnTo>
                    <a:pt x="6634" y="1674"/>
                  </a:lnTo>
                  <a:lnTo>
                    <a:pt x="6633" y="1674"/>
                  </a:lnTo>
                  <a:lnTo>
                    <a:pt x="6632" y="1674"/>
                  </a:lnTo>
                  <a:lnTo>
                    <a:pt x="6631" y="1674"/>
                  </a:lnTo>
                  <a:lnTo>
                    <a:pt x="6630" y="1674"/>
                  </a:lnTo>
                  <a:lnTo>
                    <a:pt x="6630" y="1674"/>
                  </a:lnTo>
                  <a:lnTo>
                    <a:pt x="6629" y="1674"/>
                  </a:lnTo>
                  <a:lnTo>
                    <a:pt x="6628" y="1674"/>
                  </a:lnTo>
                  <a:lnTo>
                    <a:pt x="6627" y="1674"/>
                  </a:lnTo>
                  <a:lnTo>
                    <a:pt x="6626" y="1674"/>
                  </a:lnTo>
                  <a:lnTo>
                    <a:pt x="6626" y="1674"/>
                  </a:lnTo>
                  <a:lnTo>
                    <a:pt x="6625" y="1674"/>
                  </a:lnTo>
                  <a:lnTo>
                    <a:pt x="6624" y="1674"/>
                  </a:lnTo>
                  <a:lnTo>
                    <a:pt x="6623" y="1674"/>
                  </a:lnTo>
                  <a:lnTo>
                    <a:pt x="6622" y="1674"/>
                  </a:lnTo>
                  <a:lnTo>
                    <a:pt x="6622" y="1674"/>
                  </a:lnTo>
                  <a:lnTo>
                    <a:pt x="6621" y="1674"/>
                  </a:lnTo>
                  <a:lnTo>
                    <a:pt x="6620" y="1674"/>
                  </a:lnTo>
                  <a:lnTo>
                    <a:pt x="6620" y="1674"/>
                  </a:lnTo>
                  <a:lnTo>
                    <a:pt x="6619" y="1674"/>
                  </a:lnTo>
                  <a:lnTo>
                    <a:pt x="6619" y="1674"/>
                  </a:lnTo>
                  <a:lnTo>
                    <a:pt x="6618" y="1674"/>
                  </a:lnTo>
                  <a:lnTo>
                    <a:pt x="6617" y="1674"/>
                  </a:lnTo>
                  <a:lnTo>
                    <a:pt x="6616" y="1674"/>
                  </a:lnTo>
                  <a:lnTo>
                    <a:pt x="6615" y="1674"/>
                  </a:lnTo>
                  <a:lnTo>
                    <a:pt x="6615" y="1674"/>
                  </a:lnTo>
                  <a:lnTo>
                    <a:pt x="6614" y="1674"/>
                  </a:lnTo>
                  <a:lnTo>
                    <a:pt x="6613" y="1674"/>
                  </a:lnTo>
                  <a:lnTo>
                    <a:pt x="6612" y="1674"/>
                  </a:lnTo>
                  <a:lnTo>
                    <a:pt x="6611" y="1674"/>
                  </a:lnTo>
                  <a:lnTo>
                    <a:pt x="6611" y="1674"/>
                  </a:lnTo>
                  <a:lnTo>
                    <a:pt x="6610" y="1674"/>
                  </a:lnTo>
                  <a:lnTo>
                    <a:pt x="6609" y="1674"/>
                  </a:lnTo>
                  <a:lnTo>
                    <a:pt x="6608" y="1674"/>
                  </a:lnTo>
                  <a:lnTo>
                    <a:pt x="6607" y="1674"/>
                  </a:lnTo>
                  <a:lnTo>
                    <a:pt x="6606" y="1674"/>
                  </a:lnTo>
                  <a:lnTo>
                    <a:pt x="6606" y="1674"/>
                  </a:lnTo>
                  <a:lnTo>
                    <a:pt x="6605" y="1674"/>
                  </a:lnTo>
                  <a:lnTo>
                    <a:pt x="6604" y="1674"/>
                  </a:lnTo>
                  <a:lnTo>
                    <a:pt x="6603" y="1674"/>
                  </a:lnTo>
                  <a:lnTo>
                    <a:pt x="6602" y="1674"/>
                  </a:lnTo>
                  <a:lnTo>
                    <a:pt x="6602" y="1674"/>
                  </a:lnTo>
                  <a:lnTo>
                    <a:pt x="6601" y="1674"/>
                  </a:lnTo>
                  <a:lnTo>
                    <a:pt x="6600" y="1674"/>
                  </a:lnTo>
                  <a:lnTo>
                    <a:pt x="6599" y="1674"/>
                  </a:lnTo>
                  <a:lnTo>
                    <a:pt x="6598" y="1674"/>
                  </a:lnTo>
                  <a:lnTo>
                    <a:pt x="6598" y="1674"/>
                  </a:lnTo>
                  <a:lnTo>
                    <a:pt x="6597" y="1674"/>
                  </a:lnTo>
                  <a:lnTo>
                    <a:pt x="6596" y="1674"/>
                  </a:lnTo>
                  <a:lnTo>
                    <a:pt x="6596" y="1674"/>
                  </a:lnTo>
                  <a:lnTo>
                    <a:pt x="6595" y="1674"/>
                  </a:lnTo>
                  <a:lnTo>
                    <a:pt x="6595" y="1674"/>
                  </a:lnTo>
                  <a:lnTo>
                    <a:pt x="6594" y="1674"/>
                  </a:lnTo>
                  <a:lnTo>
                    <a:pt x="6593" y="1674"/>
                  </a:lnTo>
                  <a:lnTo>
                    <a:pt x="6592" y="1674"/>
                  </a:lnTo>
                  <a:lnTo>
                    <a:pt x="6591" y="1674"/>
                  </a:lnTo>
                  <a:lnTo>
                    <a:pt x="6591" y="1674"/>
                  </a:lnTo>
                  <a:lnTo>
                    <a:pt x="6590" y="1674"/>
                  </a:lnTo>
                  <a:lnTo>
                    <a:pt x="6589" y="1674"/>
                  </a:lnTo>
                  <a:lnTo>
                    <a:pt x="6588" y="1674"/>
                  </a:lnTo>
                  <a:lnTo>
                    <a:pt x="6587" y="1674"/>
                  </a:lnTo>
                  <a:lnTo>
                    <a:pt x="6587" y="1674"/>
                  </a:lnTo>
                  <a:lnTo>
                    <a:pt x="6586" y="1674"/>
                  </a:lnTo>
                  <a:lnTo>
                    <a:pt x="6585" y="1674"/>
                  </a:lnTo>
                  <a:lnTo>
                    <a:pt x="6584" y="1674"/>
                  </a:lnTo>
                  <a:lnTo>
                    <a:pt x="6583" y="1674"/>
                  </a:lnTo>
                  <a:lnTo>
                    <a:pt x="6583" y="1674"/>
                  </a:lnTo>
                  <a:lnTo>
                    <a:pt x="6582" y="1674"/>
                  </a:lnTo>
                  <a:lnTo>
                    <a:pt x="6581" y="1674"/>
                  </a:lnTo>
                  <a:lnTo>
                    <a:pt x="6580" y="1674"/>
                  </a:lnTo>
                  <a:lnTo>
                    <a:pt x="6579" y="1674"/>
                  </a:lnTo>
                  <a:lnTo>
                    <a:pt x="6578" y="1674"/>
                  </a:lnTo>
                  <a:lnTo>
                    <a:pt x="6578" y="1674"/>
                  </a:lnTo>
                  <a:lnTo>
                    <a:pt x="6577" y="1674"/>
                  </a:lnTo>
                  <a:lnTo>
                    <a:pt x="6576" y="1674"/>
                  </a:lnTo>
                  <a:lnTo>
                    <a:pt x="6575" y="1674"/>
                  </a:lnTo>
                  <a:lnTo>
                    <a:pt x="6574" y="1674"/>
                  </a:lnTo>
                  <a:lnTo>
                    <a:pt x="6574" y="1674"/>
                  </a:lnTo>
                  <a:lnTo>
                    <a:pt x="6573" y="1674"/>
                  </a:lnTo>
                  <a:lnTo>
                    <a:pt x="6572" y="1674"/>
                  </a:lnTo>
                  <a:lnTo>
                    <a:pt x="6572" y="1674"/>
                  </a:lnTo>
                  <a:lnTo>
                    <a:pt x="6571" y="1674"/>
                  </a:lnTo>
                  <a:lnTo>
                    <a:pt x="6571" y="1674"/>
                  </a:lnTo>
                  <a:lnTo>
                    <a:pt x="6570" y="1674"/>
                  </a:lnTo>
                  <a:lnTo>
                    <a:pt x="6569" y="1674"/>
                  </a:lnTo>
                  <a:lnTo>
                    <a:pt x="6568" y="1674"/>
                  </a:lnTo>
                  <a:lnTo>
                    <a:pt x="6567" y="1674"/>
                  </a:lnTo>
                  <a:lnTo>
                    <a:pt x="6567" y="1674"/>
                  </a:lnTo>
                  <a:lnTo>
                    <a:pt x="6566" y="1674"/>
                  </a:lnTo>
                  <a:lnTo>
                    <a:pt x="6565" y="1674"/>
                  </a:lnTo>
                  <a:lnTo>
                    <a:pt x="6564" y="1674"/>
                  </a:lnTo>
                  <a:lnTo>
                    <a:pt x="6563" y="1674"/>
                  </a:lnTo>
                  <a:lnTo>
                    <a:pt x="6563" y="1674"/>
                  </a:lnTo>
                  <a:lnTo>
                    <a:pt x="6562" y="1674"/>
                  </a:lnTo>
                  <a:lnTo>
                    <a:pt x="6561" y="1674"/>
                  </a:lnTo>
                  <a:lnTo>
                    <a:pt x="6560" y="1674"/>
                  </a:lnTo>
                  <a:lnTo>
                    <a:pt x="6559" y="1674"/>
                  </a:lnTo>
                  <a:lnTo>
                    <a:pt x="6559" y="1674"/>
                  </a:lnTo>
                  <a:lnTo>
                    <a:pt x="6558" y="1674"/>
                  </a:lnTo>
                  <a:lnTo>
                    <a:pt x="6557" y="1674"/>
                  </a:lnTo>
                  <a:lnTo>
                    <a:pt x="6556" y="1674"/>
                  </a:lnTo>
                  <a:lnTo>
                    <a:pt x="6555" y="1674"/>
                  </a:lnTo>
                  <a:lnTo>
                    <a:pt x="6554" y="1674"/>
                  </a:lnTo>
                  <a:lnTo>
                    <a:pt x="6554" y="1674"/>
                  </a:lnTo>
                  <a:lnTo>
                    <a:pt x="6553" y="1674"/>
                  </a:lnTo>
                  <a:lnTo>
                    <a:pt x="6552" y="1674"/>
                  </a:lnTo>
                  <a:lnTo>
                    <a:pt x="6551" y="1674"/>
                  </a:lnTo>
                  <a:lnTo>
                    <a:pt x="6550" y="1674"/>
                  </a:lnTo>
                  <a:lnTo>
                    <a:pt x="6550" y="1674"/>
                  </a:lnTo>
                  <a:lnTo>
                    <a:pt x="6549" y="1674"/>
                  </a:lnTo>
                  <a:lnTo>
                    <a:pt x="6548" y="1674"/>
                  </a:lnTo>
                  <a:lnTo>
                    <a:pt x="6548" y="1674"/>
                  </a:lnTo>
                  <a:lnTo>
                    <a:pt x="6547" y="1674"/>
                  </a:lnTo>
                  <a:lnTo>
                    <a:pt x="6547" y="1674"/>
                  </a:lnTo>
                  <a:lnTo>
                    <a:pt x="6546" y="1674"/>
                  </a:lnTo>
                  <a:lnTo>
                    <a:pt x="6545" y="1674"/>
                  </a:lnTo>
                  <a:lnTo>
                    <a:pt x="6544" y="1674"/>
                  </a:lnTo>
                  <a:lnTo>
                    <a:pt x="6543" y="1674"/>
                  </a:lnTo>
                  <a:lnTo>
                    <a:pt x="6543" y="1674"/>
                  </a:lnTo>
                  <a:lnTo>
                    <a:pt x="6542" y="1674"/>
                  </a:lnTo>
                  <a:lnTo>
                    <a:pt x="6541" y="1674"/>
                  </a:lnTo>
                  <a:lnTo>
                    <a:pt x="6540" y="1674"/>
                  </a:lnTo>
                  <a:lnTo>
                    <a:pt x="6539" y="1674"/>
                  </a:lnTo>
                  <a:lnTo>
                    <a:pt x="6539" y="1674"/>
                  </a:lnTo>
                  <a:lnTo>
                    <a:pt x="6538" y="1674"/>
                  </a:lnTo>
                  <a:lnTo>
                    <a:pt x="6537" y="1674"/>
                  </a:lnTo>
                  <a:lnTo>
                    <a:pt x="6536" y="1674"/>
                  </a:lnTo>
                  <a:lnTo>
                    <a:pt x="6535" y="1674"/>
                  </a:lnTo>
                  <a:lnTo>
                    <a:pt x="6535" y="1674"/>
                  </a:lnTo>
                  <a:lnTo>
                    <a:pt x="6534" y="1674"/>
                  </a:lnTo>
                  <a:lnTo>
                    <a:pt x="6533" y="1674"/>
                  </a:lnTo>
                  <a:lnTo>
                    <a:pt x="6532" y="1674"/>
                  </a:lnTo>
                  <a:lnTo>
                    <a:pt x="6531" y="1674"/>
                  </a:lnTo>
                  <a:lnTo>
                    <a:pt x="6531" y="1674"/>
                  </a:lnTo>
                  <a:lnTo>
                    <a:pt x="6530" y="1674"/>
                  </a:lnTo>
                  <a:lnTo>
                    <a:pt x="6529" y="1674"/>
                  </a:lnTo>
                  <a:lnTo>
                    <a:pt x="6528" y="1674"/>
                  </a:lnTo>
                  <a:lnTo>
                    <a:pt x="6527" y="1674"/>
                  </a:lnTo>
                  <a:lnTo>
                    <a:pt x="6526" y="1674"/>
                  </a:lnTo>
                  <a:lnTo>
                    <a:pt x="6526" y="1674"/>
                  </a:lnTo>
                  <a:lnTo>
                    <a:pt x="6525" y="1674"/>
                  </a:lnTo>
                  <a:lnTo>
                    <a:pt x="6524" y="1674"/>
                  </a:lnTo>
                  <a:lnTo>
                    <a:pt x="6524" y="1674"/>
                  </a:lnTo>
                  <a:lnTo>
                    <a:pt x="6523" y="1674"/>
                  </a:lnTo>
                  <a:lnTo>
                    <a:pt x="6523" y="1674"/>
                  </a:lnTo>
                  <a:lnTo>
                    <a:pt x="6522" y="1674"/>
                  </a:lnTo>
                  <a:lnTo>
                    <a:pt x="6521" y="1674"/>
                  </a:lnTo>
                  <a:lnTo>
                    <a:pt x="6520" y="1674"/>
                  </a:lnTo>
                  <a:lnTo>
                    <a:pt x="6519" y="1674"/>
                  </a:lnTo>
                  <a:lnTo>
                    <a:pt x="6519" y="1674"/>
                  </a:lnTo>
                  <a:lnTo>
                    <a:pt x="6518" y="1674"/>
                  </a:lnTo>
                  <a:lnTo>
                    <a:pt x="6517" y="1674"/>
                  </a:lnTo>
                  <a:lnTo>
                    <a:pt x="6516" y="1674"/>
                  </a:lnTo>
                  <a:lnTo>
                    <a:pt x="6515" y="1674"/>
                  </a:lnTo>
                  <a:lnTo>
                    <a:pt x="6515" y="1674"/>
                  </a:lnTo>
                  <a:lnTo>
                    <a:pt x="6514" y="1674"/>
                  </a:lnTo>
                  <a:lnTo>
                    <a:pt x="6513" y="1674"/>
                  </a:lnTo>
                  <a:lnTo>
                    <a:pt x="6512" y="1674"/>
                  </a:lnTo>
                  <a:lnTo>
                    <a:pt x="6511" y="1674"/>
                  </a:lnTo>
                  <a:lnTo>
                    <a:pt x="6511" y="1674"/>
                  </a:lnTo>
                  <a:lnTo>
                    <a:pt x="6510" y="1674"/>
                  </a:lnTo>
                  <a:lnTo>
                    <a:pt x="6509" y="1674"/>
                  </a:lnTo>
                  <a:lnTo>
                    <a:pt x="6508" y="1674"/>
                  </a:lnTo>
                  <a:lnTo>
                    <a:pt x="6507" y="1674"/>
                  </a:lnTo>
                  <a:lnTo>
                    <a:pt x="6507" y="1674"/>
                  </a:lnTo>
                  <a:lnTo>
                    <a:pt x="6506" y="1674"/>
                  </a:lnTo>
                  <a:lnTo>
                    <a:pt x="6505" y="1674"/>
                  </a:lnTo>
                  <a:lnTo>
                    <a:pt x="6504" y="1674"/>
                  </a:lnTo>
                  <a:lnTo>
                    <a:pt x="6503" y="1674"/>
                  </a:lnTo>
                  <a:lnTo>
                    <a:pt x="6503" y="1674"/>
                  </a:lnTo>
                  <a:lnTo>
                    <a:pt x="6502" y="1674"/>
                  </a:lnTo>
                  <a:lnTo>
                    <a:pt x="6501" y="1674"/>
                  </a:lnTo>
                  <a:lnTo>
                    <a:pt x="6500" y="1674"/>
                  </a:lnTo>
                  <a:lnTo>
                    <a:pt x="6500" y="1674"/>
                  </a:lnTo>
                  <a:lnTo>
                    <a:pt x="6499" y="1674"/>
                  </a:lnTo>
                  <a:lnTo>
                    <a:pt x="6499" y="1674"/>
                  </a:lnTo>
                  <a:lnTo>
                    <a:pt x="6498" y="1674"/>
                  </a:lnTo>
                  <a:lnTo>
                    <a:pt x="6497" y="1674"/>
                  </a:lnTo>
                  <a:lnTo>
                    <a:pt x="6496" y="1674"/>
                  </a:lnTo>
                  <a:lnTo>
                    <a:pt x="6495" y="1674"/>
                  </a:lnTo>
                  <a:lnTo>
                    <a:pt x="6495" y="1674"/>
                  </a:lnTo>
                  <a:lnTo>
                    <a:pt x="6494" y="1674"/>
                  </a:lnTo>
                  <a:lnTo>
                    <a:pt x="6493" y="1674"/>
                  </a:lnTo>
                  <a:lnTo>
                    <a:pt x="6492" y="1674"/>
                  </a:lnTo>
                  <a:lnTo>
                    <a:pt x="6491" y="1674"/>
                  </a:lnTo>
                  <a:lnTo>
                    <a:pt x="6491" y="1674"/>
                  </a:lnTo>
                  <a:lnTo>
                    <a:pt x="6490" y="1674"/>
                  </a:lnTo>
                  <a:lnTo>
                    <a:pt x="6489" y="1674"/>
                  </a:lnTo>
                  <a:lnTo>
                    <a:pt x="6488" y="1674"/>
                  </a:lnTo>
                  <a:lnTo>
                    <a:pt x="6487" y="1674"/>
                  </a:lnTo>
                  <a:lnTo>
                    <a:pt x="6487" y="1674"/>
                  </a:lnTo>
                  <a:lnTo>
                    <a:pt x="6486" y="1674"/>
                  </a:lnTo>
                  <a:lnTo>
                    <a:pt x="6485" y="1674"/>
                  </a:lnTo>
                  <a:lnTo>
                    <a:pt x="6484" y="1674"/>
                  </a:lnTo>
                  <a:lnTo>
                    <a:pt x="6483" y="1674"/>
                  </a:lnTo>
                  <a:lnTo>
                    <a:pt x="6483" y="1674"/>
                  </a:lnTo>
                  <a:lnTo>
                    <a:pt x="6482" y="1674"/>
                  </a:lnTo>
                  <a:lnTo>
                    <a:pt x="6481" y="1674"/>
                  </a:lnTo>
                  <a:lnTo>
                    <a:pt x="6480" y="1674"/>
                  </a:lnTo>
                  <a:lnTo>
                    <a:pt x="6479" y="1674"/>
                  </a:lnTo>
                  <a:lnTo>
                    <a:pt x="6479" y="1674"/>
                  </a:lnTo>
                  <a:lnTo>
                    <a:pt x="6478" y="1674"/>
                  </a:lnTo>
                  <a:lnTo>
                    <a:pt x="6477" y="1674"/>
                  </a:lnTo>
                  <a:lnTo>
                    <a:pt x="6476" y="1674"/>
                  </a:lnTo>
                  <a:lnTo>
                    <a:pt x="6476" y="1674"/>
                  </a:lnTo>
                  <a:lnTo>
                    <a:pt x="6475" y="1674"/>
                  </a:lnTo>
                  <a:lnTo>
                    <a:pt x="6475" y="1674"/>
                  </a:lnTo>
                  <a:lnTo>
                    <a:pt x="6474" y="1674"/>
                  </a:lnTo>
                  <a:lnTo>
                    <a:pt x="6473" y="1674"/>
                  </a:lnTo>
                  <a:lnTo>
                    <a:pt x="6472" y="1674"/>
                  </a:lnTo>
                  <a:lnTo>
                    <a:pt x="6471" y="1674"/>
                  </a:lnTo>
                  <a:lnTo>
                    <a:pt x="6471" y="1674"/>
                  </a:lnTo>
                  <a:lnTo>
                    <a:pt x="6470" y="1674"/>
                  </a:lnTo>
                  <a:lnTo>
                    <a:pt x="6469" y="1674"/>
                  </a:lnTo>
                  <a:lnTo>
                    <a:pt x="6468" y="1674"/>
                  </a:lnTo>
                  <a:lnTo>
                    <a:pt x="6467" y="1674"/>
                  </a:lnTo>
                  <a:lnTo>
                    <a:pt x="6467" y="1674"/>
                  </a:lnTo>
                  <a:lnTo>
                    <a:pt x="6466" y="1674"/>
                  </a:lnTo>
                  <a:lnTo>
                    <a:pt x="6465" y="1674"/>
                  </a:lnTo>
                  <a:lnTo>
                    <a:pt x="6464" y="1674"/>
                  </a:lnTo>
                  <a:lnTo>
                    <a:pt x="6463" y="1674"/>
                  </a:lnTo>
                  <a:lnTo>
                    <a:pt x="6463" y="1674"/>
                  </a:lnTo>
                  <a:lnTo>
                    <a:pt x="6462" y="1674"/>
                  </a:lnTo>
                  <a:lnTo>
                    <a:pt x="6461" y="1674"/>
                  </a:lnTo>
                  <a:lnTo>
                    <a:pt x="6460" y="1674"/>
                  </a:lnTo>
                  <a:lnTo>
                    <a:pt x="6459" y="1674"/>
                  </a:lnTo>
                  <a:lnTo>
                    <a:pt x="6459" y="1674"/>
                  </a:lnTo>
                  <a:lnTo>
                    <a:pt x="6458" y="1674"/>
                  </a:lnTo>
                  <a:lnTo>
                    <a:pt x="6457" y="1674"/>
                  </a:lnTo>
                  <a:lnTo>
                    <a:pt x="6456" y="1674"/>
                  </a:lnTo>
                  <a:lnTo>
                    <a:pt x="6455" y="1674"/>
                  </a:lnTo>
                  <a:lnTo>
                    <a:pt x="6455" y="1674"/>
                  </a:lnTo>
                  <a:lnTo>
                    <a:pt x="6454" y="1674"/>
                  </a:lnTo>
                  <a:lnTo>
                    <a:pt x="6453" y="1674"/>
                  </a:lnTo>
                  <a:lnTo>
                    <a:pt x="6452" y="1674"/>
                  </a:lnTo>
                  <a:lnTo>
                    <a:pt x="6452" y="1674"/>
                  </a:lnTo>
                  <a:lnTo>
                    <a:pt x="6452" y="1674"/>
                  </a:lnTo>
                  <a:lnTo>
                    <a:pt x="6451" y="1674"/>
                  </a:lnTo>
                  <a:lnTo>
                    <a:pt x="6450" y="1674"/>
                  </a:lnTo>
                  <a:lnTo>
                    <a:pt x="6449" y="1674"/>
                  </a:lnTo>
                  <a:lnTo>
                    <a:pt x="6448" y="1674"/>
                  </a:lnTo>
                  <a:lnTo>
                    <a:pt x="6447" y="1674"/>
                  </a:lnTo>
                  <a:lnTo>
                    <a:pt x="6447" y="1674"/>
                  </a:lnTo>
                  <a:lnTo>
                    <a:pt x="6446" y="1674"/>
                  </a:lnTo>
                  <a:lnTo>
                    <a:pt x="6445" y="1674"/>
                  </a:lnTo>
                  <a:lnTo>
                    <a:pt x="6444" y="1674"/>
                  </a:lnTo>
                  <a:lnTo>
                    <a:pt x="6443" y="1674"/>
                  </a:lnTo>
                  <a:lnTo>
                    <a:pt x="6443" y="1674"/>
                  </a:lnTo>
                  <a:lnTo>
                    <a:pt x="6442" y="1674"/>
                  </a:lnTo>
                  <a:lnTo>
                    <a:pt x="6441" y="1674"/>
                  </a:lnTo>
                  <a:lnTo>
                    <a:pt x="6440" y="1674"/>
                  </a:lnTo>
                  <a:lnTo>
                    <a:pt x="6439" y="1674"/>
                  </a:lnTo>
                  <a:lnTo>
                    <a:pt x="6439" y="1674"/>
                  </a:lnTo>
                  <a:lnTo>
                    <a:pt x="6438" y="1674"/>
                  </a:lnTo>
                  <a:lnTo>
                    <a:pt x="6437" y="1674"/>
                  </a:lnTo>
                  <a:lnTo>
                    <a:pt x="6436" y="1674"/>
                  </a:lnTo>
                  <a:lnTo>
                    <a:pt x="6435" y="1674"/>
                  </a:lnTo>
                  <a:lnTo>
                    <a:pt x="6435" y="1674"/>
                  </a:lnTo>
                  <a:lnTo>
                    <a:pt x="6434" y="1674"/>
                  </a:lnTo>
                  <a:lnTo>
                    <a:pt x="6433" y="1674"/>
                  </a:lnTo>
                  <a:lnTo>
                    <a:pt x="6432" y="1674"/>
                  </a:lnTo>
                  <a:lnTo>
                    <a:pt x="6431" y="1674"/>
                  </a:lnTo>
                  <a:lnTo>
                    <a:pt x="6431" y="1674"/>
                  </a:lnTo>
                  <a:lnTo>
                    <a:pt x="6430" y="1674"/>
                  </a:lnTo>
                  <a:lnTo>
                    <a:pt x="6429" y="1674"/>
                  </a:lnTo>
                  <a:lnTo>
                    <a:pt x="6428" y="1674"/>
                  </a:lnTo>
                  <a:lnTo>
                    <a:pt x="6428" y="1674"/>
                  </a:lnTo>
                  <a:lnTo>
                    <a:pt x="6428" y="1674"/>
                  </a:lnTo>
                  <a:lnTo>
                    <a:pt x="6427" y="1674"/>
                  </a:lnTo>
                  <a:lnTo>
                    <a:pt x="6426" y="1674"/>
                  </a:lnTo>
                  <a:lnTo>
                    <a:pt x="6425" y="1674"/>
                  </a:lnTo>
                  <a:lnTo>
                    <a:pt x="6424" y="1674"/>
                  </a:lnTo>
                  <a:lnTo>
                    <a:pt x="6423" y="1674"/>
                  </a:lnTo>
                  <a:lnTo>
                    <a:pt x="6423" y="1674"/>
                  </a:lnTo>
                  <a:lnTo>
                    <a:pt x="6422" y="1674"/>
                  </a:lnTo>
                  <a:lnTo>
                    <a:pt x="6421" y="1674"/>
                  </a:lnTo>
                  <a:lnTo>
                    <a:pt x="6420" y="1674"/>
                  </a:lnTo>
                  <a:lnTo>
                    <a:pt x="6419" y="1674"/>
                  </a:lnTo>
                  <a:lnTo>
                    <a:pt x="6419" y="1674"/>
                  </a:lnTo>
                  <a:lnTo>
                    <a:pt x="6418" y="1674"/>
                  </a:lnTo>
                  <a:lnTo>
                    <a:pt x="6417" y="1674"/>
                  </a:lnTo>
                  <a:lnTo>
                    <a:pt x="6416" y="1674"/>
                  </a:lnTo>
                  <a:lnTo>
                    <a:pt x="6415" y="1674"/>
                  </a:lnTo>
                  <a:lnTo>
                    <a:pt x="6415" y="1674"/>
                  </a:lnTo>
                  <a:lnTo>
                    <a:pt x="6414" y="1674"/>
                  </a:lnTo>
                  <a:lnTo>
                    <a:pt x="6413" y="1674"/>
                  </a:lnTo>
                  <a:lnTo>
                    <a:pt x="6412" y="1674"/>
                  </a:lnTo>
                  <a:lnTo>
                    <a:pt x="6411" y="1674"/>
                  </a:lnTo>
                  <a:lnTo>
                    <a:pt x="6411" y="1674"/>
                  </a:lnTo>
                  <a:lnTo>
                    <a:pt x="6410" y="1674"/>
                  </a:lnTo>
                  <a:lnTo>
                    <a:pt x="6409" y="1674"/>
                  </a:lnTo>
                  <a:lnTo>
                    <a:pt x="6408" y="1674"/>
                  </a:lnTo>
                  <a:lnTo>
                    <a:pt x="6407" y="1674"/>
                  </a:lnTo>
                  <a:lnTo>
                    <a:pt x="6407" y="1674"/>
                  </a:lnTo>
                  <a:lnTo>
                    <a:pt x="6406" y="1674"/>
                  </a:lnTo>
                  <a:lnTo>
                    <a:pt x="6405" y="1674"/>
                  </a:lnTo>
                  <a:lnTo>
                    <a:pt x="6404" y="1674"/>
                  </a:lnTo>
                  <a:lnTo>
                    <a:pt x="6403" y="1674"/>
                  </a:lnTo>
                  <a:lnTo>
                    <a:pt x="6403" y="1674"/>
                  </a:lnTo>
                  <a:lnTo>
                    <a:pt x="6403" y="1674"/>
                  </a:lnTo>
                  <a:lnTo>
                    <a:pt x="6402" y="1674"/>
                  </a:lnTo>
                  <a:lnTo>
                    <a:pt x="6401" y="1674"/>
                  </a:lnTo>
                  <a:lnTo>
                    <a:pt x="6400" y="1674"/>
                  </a:lnTo>
                  <a:lnTo>
                    <a:pt x="6400" y="1674"/>
                  </a:lnTo>
                  <a:lnTo>
                    <a:pt x="6399" y="1674"/>
                  </a:lnTo>
                  <a:lnTo>
                    <a:pt x="6398" y="1674"/>
                  </a:lnTo>
                  <a:lnTo>
                    <a:pt x="6397" y="1674"/>
                  </a:lnTo>
                  <a:lnTo>
                    <a:pt x="6396" y="1674"/>
                  </a:lnTo>
                  <a:lnTo>
                    <a:pt x="6395" y="1674"/>
                  </a:lnTo>
                  <a:lnTo>
                    <a:pt x="6395" y="1674"/>
                  </a:lnTo>
                  <a:lnTo>
                    <a:pt x="6394" y="1674"/>
                  </a:lnTo>
                  <a:lnTo>
                    <a:pt x="6393" y="1674"/>
                  </a:lnTo>
                  <a:lnTo>
                    <a:pt x="6392" y="1674"/>
                  </a:lnTo>
                  <a:lnTo>
                    <a:pt x="6391" y="1674"/>
                  </a:lnTo>
                  <a:lnTo>
                    <a:pt x="6391" y="1674"/>
                  </a:lnTo>
                  <a:lnTo>
                    <a:pt x="6390" y="1674"/>
                  </a:lnTo>
                  <a:lnTo>
                    <a:pt x="6389" y="1674"/>
                  </a:lnTo>
                  <a:lnTo>
                    <a:pt x="6388" y="1674"/>
                  </a:lnTo>
                  <a:lnTo>
                    <a:pt x="6387" y="1674"/>
                  </a:lnTo>
                  <a:lnTo>
                    <a:pt x="6387" y="1674"/>
                  </a:lnTo>
                  <a:lnTo>
                    <a:pt x="6386" y="1674"/>
                  </a:lnTo>
                  <a:lnTo>
                    <a:pt x="6385" y="1674"/>
                  </a:lnTo>
                  <a:lnTo>
                    <a:pt x="6384" y="1674"/>
                  </a:lnTo>
                  <a:lnTo>
                    <a:pt x="6383" y="1674"/>
                  </a:lnTo>
                  <a:lnTo>
                    <a:pt x="6383" y="1674"/>
                  </a:lnTo>
                  <a:lnTo>
                    <a:pt x="6382" y="1674"/>
                  </a:lnTo>
                  <a:lnTo>
                    <a:pt x="6381" y="1674"/>
                  </a:lnTo>
                  <a:lnTo>
                    <a:pt x="6380" y="1674"/>
                  </a:lnTo>
                  <a:lnTo>
                    <a:pt x="6379" y="1674"/>
                  </a:lnTo>
                  <a:lnTo>
                    <a:pt x="6379" y="1674"/>
                  </a:lnTo>
                  <a:lnTo>
                    <a:pt x="6379" y="1674"/>
                  </a:lnTo>
                  <a:lnTo>
                    <a:pt x="6378" y="1674"/>
                  </a:lnTo>
                  <a:lnTo>
                    <a:pt x="6377" y="1674"/>
                  </a:lnTo>
                  <a:lnTo>
                    <a:pt x="6376" y="1674"/>
                  </a:lnTo>
                  <a:lnTo>
                    <a:pt x="6376" y="1674"/>
                  </a:lnTo>
                  <a:lnTo>
                    <a:pt x="6375" y="1674"/>
                  </a:lnTo>
                  <a:lnTo>
                    <a:pt x="6374" y="1674"/>
                  </a:lnTo>
                  <a:lnTo>
                    <a:pt x="6373" y="1674"/>
                  </a:lnTo>
                  <a:lnTo>
                    <a:pt x="6372" y="1674"/>
                  </a:lnTo>
                  <a:lnTo>
                    <a:pt x="6371" y="1674"/>
                  </a:lnTo>
                  <a:lnTo>
                    <a:pt x="6371" y="1674"/>
                  </a:lnTo>
                  <a:lnTo>
                    <a:pt x="6370" y="1674"/>
                  </a:lnTo>
                  <a:lnTo>
                    <a:pt x="6369" y="1674"/>
                  </a:lnTo>
                  <a:lnTo>
                    <a:pt x="6368" y="1674"/>
                  </a:lnTo>
                  <a:lnTo>
                    <a:pt x="6367" y="1674"/>
                  </a:lnTo>
                  <a:lnTo>
                    <a:pt x="6367" y="1674"/>
                  </a:lnTo>
                  <a:lnTo>
                    <a:pt x="6366" y="1674"/>
                  </a:lnTo>
                  <a:lnTo>
                    <a:pt x="6365" y="1674"/>
                  </a:lnTo>
                  <a:lnTo>
                    <a:pt x="6364" y="1674"/>
                  </a:lnTo>
                  <a:lnTo>
                    <a:pt x="6363" y="1674"/>
                  </a:lnTo>
                  <a:lnTo>
                    <a:pt x="6363" y="1674"/>
                  </a:lnTo>
                  <a:lnTo>
                    <a:pt x="6362" y="1674"/>
                  </a:lnTo>
                  <a:lnTo>
                    <a:pt x="6361" y="1674"/>
                  </a:lnTo>
                  <a:lnTo>
                    <a:pt x="6360" y="1674"/>
                  </a:lnTo>
                  <a:lnTo>
                    <a:pt x="6359" y="1674"/>
                  </a:lnTo>
                  <a:lnTo>
                    <a:pt x="6359" y="1674"/>
                  </a:lnTo>
                  <a:lnTo>
                    <a:pt x="6358" y="1674"/>
                  </a:lnTo>
                  <a:lnTo>
                    <a:pt x="6357" y="1674"/>
                  </a:lnTo>
                  <a:lnTo>
                    <a:pt x="6356" y="1674"/>
                  </a:lnTo>
                  <a:lnTo>
                    <a:pt x="6355" y="1674"/>
                  </a:lnTo>
                  <a:lnTo>
                    <a:pt x="6355" y="1674"/>
                  </a:lnTo>
                  <a:lnTo>
                    <a:pt x="6355" y="1674"/>
                  </a:lnTo>
                  <a:lnTo>
                    <a:pt x="6354" y="1674"/>
                  </a:lnTo>
                  <a:lnTo>
                    <a:pt x="6353" y="1674"/>
                  </a:lnTo>
                  <a:lnTo>
                    <a:pt x="6352" y="1674"/>
                  </a:lnTo>
                  <a:lnTo>
                    <a:pt x="6352" y="1674"/>
                  </a:lnTo>
                  <a:lnTo>
                    <a:pt x="6351" y="1674"/>
                  </a:lnTo>
                  <a:lnTo>
                    <a:pt x="6350" y="1674"/>
                  </a:lnTo>
                  <a:lnTo>
                    <a:pt x="6349" y="1674"/>
                  </a:lnTo>
                  <a:lnTo>
                    <a:pt x="6348" y="1674"/>
                  </a:lnTo>
                  <a:lnTo>
                    <a:pt x="6348" y="1674"/>
                  </a:lnTo>
                  <a:lnTo>
                    <a:pt x="6347" y="1674"/>
                  </a:lnTo>
                  <a:lnTo>
                    <a:pt x="6346" y="1674"/>
                  </a:lnTo>
                  <a:lnTo>
                    <a:pt x="6345" y="1674"/>
                  </a:lnTo>
                  <a:lnTo>
                    <a:pt x="6344" y="1674"/>
                  </a:lnTo>
                  <a:lnTo>
                    <a:pt x="6343" y="1674"/>
                  </a:lnTo>
                  <a:lnTo>
                    <a:pt x="6343" y="1674"/>
                  </a:lnTo>
                  <a:lnTo>
                    <a:pt x="6342" y="1674"/>
                  </a:lnTo>
                  <a:lnTo>
                    <a:pt x="6341" y="1674"/>
                  </a:lnTo>
                  <a:lnTo>
                    <a:pt x="6340" y="1674"/>
                  </a:lnTo>
                  <a:lnTo>
                    <a:pt x="6339" y="1674"/>
                  </a:lnTo>
                  <a:lnTo>
                    <a:pt x="6339" y="1674"/>
                  </a:lnTo>
                  <a:lnTo>
                    <a:pt x="6338" y="1674"/>
                  </a:lnTo>
                  <a:lnTo>
                    <a:pt x="6337" y="1674"/>
                  </a:lnTo>
                  <a:lnTo>
                    <a:pt x="6336" y="1674"/>
                  </a:lnTo>
                  <a:lnTo>
                    <a:pt x="6335" y="1674"/>
                  </a:lnTo>
                  <a:lnTo>
                    <a:pt x="6335" y="1674"/>
                  </a:lnTo>
                  <a:lnTo>
                    <a:pt x="6334" y="1674"/>
                  </a:lnTo>
                  <a:lnTo>
                    <a:pt x="6333" y="1674"/>
                  </a:lnTo>
                  <a:lnTo>
                    <a:pt x="6332" y="1674"/>
                  </a:lnTo>
                  <a:lnTo>
                    <a:pt x="6331" y="1674"/>
                  </a:lnTo>
                  <a:lnTo>
                    <a:pt x="6331" y="1674"/>
                  </a:lnTo>
                  <a:lnTo>
                    <a:pt x="6331" y="1674"/>
                  </a:lnTo>
                  <a:lnTo>
                    <a:pt x="6330" y="1674"/>
                  </a:lnTo>
                  <a:lnTo>
                    <a:pt x="6329" y="1674"/>
                  </a:lnTo>
                  <a:lnTo>
                    <a:pt x="6328" y="1674"/>
                  </a:lnTo>
                  <a:lnTo>
                    <a:pt x="6328" y="1674"/>
                  </a:lnTo>
                  <a:lnTo>
                    <a:pt x="6327" y="1674"/>
                  </a:lnTo>
                  <a:lnTo>
                    <a:pt x="6326" y="1674"/>
                  </a:lnTo>
                  <a:lnTo>
                    <a:pt x="6325" y="1674"/>
                  </a:lnTo>
                  <a:lnTo>
                    <a:pt x="6324" y="1674"/>
                  </a:lnTo>
                  <a:lnTo>
                    <a:pt x="6324" y="1674"/>
                  </a:lnTo>
                  <a:lnTo>
                    <a:pt x="6323" y="1674"/>
                  </a:lnTo>
                  <a:lnTo>
                    <a:pt x="6322" y="1674"/>
                  </a:lnTo>
                  <a:lnTo>
                    <a:pt x="6321" y="1674"/>
                  </a:lnTo>
                  <a:lnTo>
                    <a:pt x="6320" y="1674"/>
                  </a:lnTo>
                  <a:lnTo>
                    <a:pt x="6320" y="1674"/>
                  </a:lnTo>
                  <a:lnTo>
                    <a:pt x="6319" y="1674"/>
                  </a:lnTo>
                  <a:lnTo>
                    <a:pt x="6318" y="1674"/>
                  </a:lnTo>
                  <a:lnTo>
                    <a:pt x="6317" y="1674"/>
                  </a:lnTo>
                  <a:lnTo>
                    <a:pt x="6316" y="1674"/>
                  </a:lnTo>
                  <a:lnTo>
                    <a:pt x="6315" y="1674"/>
                  </a:lnTo>
                  <a:lnTo>
                    <a:pt x="6315" y="1674"/>
                  </a:lnTo>
                  <a:lnTo>
                    <a:pt x="6314" y="1674"/>
                  </a:lnTo>
                  <a:lnTo>
                    <a:pt x="6313" y="1674"/>
                  </a:lnTo>
                  <a:lnTo>
                    <a:pt x="6312" y="1674"/>
                  </a:lnTo>
                  <a:lnTo>
                    <a:pt x="6311" y="1674"/>
                  </a:lnTo>
                  <a:lnTo>
                    <a:pt x="6311" y="1674"/>
                  </a:lnTo>
                  <a:lnTo>
                    <a:pt x="6310" y="1674"/>
                  </a:lnTo>
                  <a:lnTo>
                    <a:pt x="6309" y="1674"/>
                  </a:lnTo>
                  <a:lnTo>
                    <a:pt x="6308" y="1674"/>
                  </a:lnTo>
                  <a:lnTo>
                    <a:pt x="6307" y="1674"/>
                  </a:lnTo>
                  <a:lnTo>
                    <a:pt x="6307" y="1674"/>
                  </a:lnTo>
                  <a:lnTo>
                    <a:pt x="6307" y="1674"/>
                  </a:lnTo>
                  <a:lnTo>
                    <a:pt x="6306" y="1674"/>
                  </a:lnTo>
                  <a:lnTo>
                    <a:pt x="6305" y="1674"/>
                  </a:lnTo>
                  <a:lnTo>
                    <a:pt x="6304" y="1674"/>
                  </a:lnTo>
                  <a:lnTo>
                    <a:pt x="6304" y="1674"/>
                  </a:lnTo>
                  <a:lnTo>
                    <a:pt x="6303" y="1674"/>
                  </a:lnTo>
                  <a:lnTo>
                    <a:pt x="6302" y="1674"/>
                  </a:lnTo>
                  <a:lnTo>
                    <a:pt x="6301" y="1674"/>
                  </a:lnTo>
                  <a:lnTo>
                    <a:pt x="6300" y="1674"/>
                  </a:lnTo>
                  <a:lnTo>
                    <a:pt x="6300" y="1674"/>
                  </a:lnTo>
                  <a:lnTo>
                    <a:pt x="6299" y="1674"/>
                  </a:lnTo>
                  <a:lnTo>
                    <a:pt x="6298" y="1674"/>
                  </a:lnTo>
                  <a:lnTo>
                    <a:pt x="6297" y="1674"/>
                  </a:lnTo>
                  <a:lnTo>
                    <a:pt x="6296" y="1674"/>
                  </a:lnTo>
                  <a:lnTo>
                    <a:pt x="6296" y="1674"/>
                  </a:lnTo>
                  <a:lnTo>
                    <a:pt x="6295" y="1674"/>
                  </a:lnTo>
                  <a:lnTo>
                    <a:pt x="6294" y="1674"/>
                  </a:lnTo>
                  <a:lnTo>
                    <a:pt x="6293" y="1674"/>
                  </a:lnTo>
                  <a:lnTo>
                    <a:pt x="6292" y="1674"/>
                  </a:lnTo>
                  <a:lnTo>
                    <a:pt x="6291" y="1674"/>
                  </a:lnTo>
                  <a:lnTo>
                    <a:pt x="6291" y="1674"/>
                  </a:lnTo>
                  <a:lnTo>
                    <a:pt x="6290" y="1674"/>
                  </a:lnTo>
                  <a:lnTo>
                    <a:pt x="6289" y="1674"/>
                  </a:lnTo>
                  <a:lnTo>
                    <a:pt x="6288" y="1674"/>
                  </a:lnTo>
                  <a:lnTo>
                    <a:pt x="6287" y="1674"/>
                  </a:lnTo>
                  <a:lnTo>
                    <a:pt x="6287" y="1674"/>
                  </a:lnTo>
                  <a:lnTo>
                    <a:pt x="6286" y="1674"/>
                  </a:lnTo>
                  <a:lnTo>
                    <a:pt x="6285" y="1674"/>
                  </a:lnTo>
                  <a:lnTo>
                    <a:pt x="6284" y="1674"/>
                  </a:lnTo>
                  <a:lnTo>
                    <a:pt x="6283" y="1674"/>
                  </a:lnTo>
                  <a:lnTo>
                    <a:pt x="6283" y="1674"/>
                  </a:lnTo>
                  <a:lnTo>
                    <a:pt x="6283" y="1674"/>
                  </a:lnTo>
                  <a:lnTo>
                    <a:pt x="6282" y="1674"/>
                  </a:lnTo>
                  <a:lnTo>
                    <a:pt x="6281" y="1674"/>
                  </a:lnTo>
                  <a:lnTo>
                    <a:pt x="6280" y="1674"/>
                  </a:lnTo>
                  <a:lnTo>
                    <a:pt x="6280" y="1674"/>
                  </a:lnTo>
                  <a:lnTo>
                    <a:pt x="6279" y="1674"/>
                  </a:lnTo>
                  <a:lnTo>
                    <a:pt x="6278" y="1674"/>
                  </a:lnTo>
                  <a:lnTo>
                    <a:pt x="6277" y="1674"/>
                  </a:lnTo>
                  <a:lnTo>
                    <a:pt x="6276" y="1674"/>
                  </a:lnTo>
                  <a:lnTo>
                    <a:pt x="6276" y="1674"/>
                  </a:lnTo>
                  <a:lnTo>
                    <a:pt x="6275" y="1674"/>
                  </a:lnTo>
                  <a:lnTo>
                    <a:pt x="6274" y="1674"/>
                  </a:lnTo>
                  <a:lnTo>
                    <a:pt x="6273" y="1674"/>
                  </a:lnTo>
                  <a:lnTo>
                    <a:pt x="6272" y="1674"/>
                  </a:lnTo>
                  <a:lnTo>
                    <a:pt x="6272" y="1674"/>
                  </a:lnTo>
                  <a:lnTo>
                    <a:pt x="6271" y="1674"/>
                  </a:lnTo>
                  <a:lnTo>
                    <a:pt x="6270" y="1674"/>
                  </a:lnTo>
                  <a:lnTo>
                    <a:pt x="6269" y="1674"/>
                  </a:lnTo>
                  <a:lnTo>
                    <a:pt x="6268" y="1674"/>
                  </a:lnTo>
                  <a:lnTo>
                    <a:pt x="6268" y="1674"/>
                  </a:lnTo>
                  <a:lnTo>
                    <a:pt x="6267" y="1674"/>
                  </a:lnTo>
                  <a:lnTo>
                    <a:pt x="6266" y="1674"/>
                  </a:lnTo>
                  <a:lnTo>
                    <a:pt x="6265" y="1674"/>
                  </a:lnTo>
                  <a:lnTo>
                    <a:pt x="6264" y="1674"/>
                  </a:lnTo>
                  <a:lnTo>
                    <a:pt x="6263" y="1674"/>
                  </a:lnTo>
                  <a:lnTo>
                    <a:pt x="6263" y="1674"/>
                  </a:lnTo>
                  <a:lnTo>
                    <a:pt x="6262" y="1674"/>
                  </a:lnTo>
                  <a:lnTo>
                    <a:pt x="6261" y="1674"/>
                  </a:lnTo>
                  <a:lnTo>
                    <a:pt x="6260" y="1674"/>
                  </a:lnTo>
                  <a:lnTo>
                    <a:pt x="6259" y="1674"/>
                  </a:lnTo>
                  <a:lnTo>
                    <a:pt x="6259" y="1674"/>
                  </a:lnTo>
                  <a:lnTo>
                    <a:pt x="6259" y="1674"/>
                  </a:lnTo>
                  <a:lnTo>
                    <a:pt x="6258" y="1674"/>
                  </a:lnTo>
                  <a:lnTo>
                    <a:pt x="6257" y="1674"/>
                  </a:lnTo>
                  <a:lnTo>
                    <a:pt x="6256" y="1674"/>
                  </a:lnTo>
                  <a:lnTo>
                    <a:pt x="6256" y="1674"/>
                  </a:lnTo>
                  <a:lnTo>
                    <a:pt x="6255" y="1674"/>
                  </a:lnTo>
                  <a:lnTo>
                    <a:pt x="6254" y="1674"/>
                  </a:lnTo>
                  <a:lnTo>
                    <a:pt x="6253" y="1674"/>
                  </a:lnTo>
                  <a:lnTo>
                    <a:pt x="6252" y="1674"/>
                  </a:lnTo>
                  <a:lnTo>
                    <a:pt x="6252" y="1674"/>
                  </a:lnTo>
                  <a:lnTo>
                    <a:pt x="6251" y="1674"/>
                  </a:lnTo>
                  <a:lnTo>
                    <a:pt x="6250" y="1674"/>
                  </a:lnTo>
                  <a:lnTo>
                    <a:pt x="6249" y="1674"/>
                  </a:lnTo>
                  <a:lnTo>
                    <a:pt x="6248" y="1674"/>
                  </a:lnTo>
                  <a:lnTo>
                    <a:pt x="6248" y="1674"/>
                  </a:lnTo>
                  <a:lnTo>
                    <a:pt x="6247" y="1674"/>
                  </a:lnTo>
                  <a:lnTo>
                    <a:pt x="6246" y="1674"/>
                  </a:lnTo>
                  <a:lnTo>
                    <a:pt x="6245" y="1674"/>
                  </a:lnTo>
                  <a:lnTo>
                    <a:pt x="6244" y="1674"/>
                  </a:lnTo>
                  <a:lnTo>
                    <a:pt x="6244" y="1674"/>
                  </a:lnTo>
                  <a:lnTo>
                    <a:pt x="6243" y="1674"/>
                  </a:lnTo>
                  <a:lnTo>
                    <a:pt x="6242" y="1674"/>
                  </a:lnTo>
                  <a:lnTo>
                    <a:pt x="6241" y="1674"/>
                  </a:lnTo>
                  <a:lnTo>
                    <a:pt x="6240" y="1674"/>
                  </a:lnTo>
                  <a:lnTo>
                    <a:pt x="6239" y="1674"/>
                  </a:lnTo>
                  <a:lnTo>
                    <a:pt x="6239" y="1674"/>
                  </a:lnTo>
                  <a:lnTo>
                    <a:pt x="6238" y="1674"/>
                  </a:lnTo>
                  <a:lnTo>
                    <a:pt x="6237" y="1674"/>
                  </a:lnTo>
                  <a:lnTo>
                    <a:pt x="6236" y="1674"/>
                  </a:lnTo>
                  <a:lnTo>
                    <a:pt x="6235" y="1674"/>
                  </a:lnTo>
                  <a:lnTo>
                    <a:pt x="6235" y="1674"/>
                  </a:lnTo>
                  <a:lnTo>
                    <a:pt x="6235" y="1674"/>
                  </a:lnTo>
                  <a:lnTo>
                    <a:pt x="6234" y="1674"/>
                  </a:lnTo>
                  <a:lnTo>
                    <a:pt x="6233" y="1674"/>
                  </a:lnTo>
                  <a:lnTo>
                    <a:pt x="6232" y="1674"/>
                  </a:lnTo>
                  <a:lnTo>
                    <a:pt x="6232" y="1674"/>
                  </a:lnTo>
                  <a:lnTo>
                    <a:pt x="6231" y="1674"/>
                  </a:lnTo>
                  <a:lnTo>
                    <a:pt x="6230" y="1674"/>
                  </a:lnTo>
                  <a:lnTo>
                    <a:pt x="6229" y="1674"/>
                  </a:lnTo>
                  <a:lnTo>
                    <a:pt x="6228" y="1674"/>
                  </a:lnTo>
                  <a:lnTo>
                    <a:pt x="6228" y="1674"/>
                  </a:lnTo>
                  <a:lnTo>
                    <a:pt x="6227" y="1674"/>
                  </a:lnTo>
                  <a:lnTo>
                    <a:pt x="6226" y="1674"/>
                  </a:lnTo>
                  <a:lnTo>
                    <a:pt x="6225" y="1674"/>
                  </a:lnTo>
                  <a:lnTo>
                    <a:pt x="6224" y="1674"/>
                  </a:lnTo>
                  <a:lnTo>
                    <a:pt x="6224" y="1674"/>
                  </a:lnTo>
                  <a:lnTo>
                    <a:pt x="6223" y="1674"/>
                  </a:lnTo>
                  <a:lnTo>
                    <a:pt x="6222" y="1674"/>
                  </a:lnTo>
                  <a:lnTo>
                    <a:pt x="6221" y="1674"/>
                  </a:lnTo>
                  <a:lnTo>
                    <a:pt x="6220" y="1674"/>
                  </a:lnTo>
                  <a:lnTo>
                    <a:pt x="6220" y="1674"/>
                  </a:lnTo>
                  <a:lnTo>
                    <a:pt x="6219" y="1674"/>
                  </a:lnTo>
                  <a:lnTo>
                    <a:pt x="6218" y="1674"/>
                  </a:lnTo>
                  <a:lnTo>
                    <a:pt x="6217" y="1674"/>
                  </a:lnTo>
                  <a:lnTo>
                    <a:pt x="6216" y="1674"/>
                  </a:lnTo>
                  <a:lnTo>
                    <a:pt x="6216" y="1674"/>
                  </a:lnTo>
                  <a:lnTo>
                    <a:pt x="6215" y="1674"/>
                  </a:lnTo>
                  <a:lnTo>
                    <a:pt x="6214" y="1674"/>
                  </a:lnTo>
                  <a:lnTo>
                    <a:pt x="6213" y="1674"/>
                  </a:lnTo>
                  <a:lnTo>
                    <a:pt x="6212" y="1674"/>
                  </a:lnTo>
                  <a:lnTo>
                    <a:pt x="6211" y="1674"/>
                  </a:lnTo>
                  <a:lnTo>
                    <a:pt x="6211" y="1674"/>
                  </a:lnTo>
                  <a:lnTo>
                    <a:pt x="6211" y="1674"/>
                  </a:lnTo>
                  <a:lnTo>
                    <a:pt x="6210" y="1674"/>
                  </a:lnTo>
                  <a:lnTo>
                    <a:pt x="6209" y="1674"/>
                  </a:lnTo>
                  <a:lnTo>
                    <a:pt x="6208" y="1674"/>
                  </a:lnTo>
                  <a:lnTo>
                    <a:pt x="6208" y="1674"/>
                  </a:lnTo>
                  <a:lnTo>
                    <a:pt x="6207" y="1674"/>
                  </a:lnTo>
                  <a:lnTo>
                    <a:pt x="6206" y="1674"/>
                  </a:lnTo>
                  <a:lnTo>
                    <a:pt x="6205" y="1674"/>
                  </a:lnTo>
                  <a:lnTo>
                    <a:pt x="6204" y="1674"/>
                  </a:lnTo>
                  <a:lnTo>
                    <a:pt x="6204" y="1674"/>
                  </a:lnTo>
                  <a:lnTo>
                    <a:pt x="6203" y="1674"/>
                  </a:lnTo>
                  <a:lnTo>
                    <a:pt x="6202" y="1674"/>
                  </a:lnTo>
                  <a:lnTo>
                    <a:pt x="6201" y="1674"/>
                  </a:lnTo>
                  <a:lnTo>
                    <a:pt x="6200" y="1674"/>
                  </a:lnTo>
                  <a:lnTo>
                    <a:pt x="6200" y="1674"/>
                  </a:lnTo>
                  <a:lnTo>
                    <a:pt x="6199" y="1674"/>
                  </a:lnTo>
                  <a:lnTo>
                    <a:pt x="6198" y="1674"/>
                  </a:lnTo>
                  <a:lnTo>
                    <a:pt x="6197" y="1674"/>
                  </a:lnTo>
                  <a:lnTo>
                    <a:pt x="6196" y="1674"/>
                  </a:lnTo>
                  <a:lnTo>
                    <a:pt x="6196" y="1674"/>
                  </a:lnTo>
                  <a:lnTo>
                    <a:pt x="6195" y="1674"/>
                  </a:lnTo>
                  <a:lnTo>
                    <a:pt x="6194" y="1674"/>
                  </a:lnTo>
                  <a:lnTo>
                    <a:pt x="6193" y="1674"/>
                  </a:lnTo>
                  <a:lnTo>
                    <a:pt x="6192" y="1674"/>
                  </a:lnTo>
                  <a:lnTo>
                    <a:pt x="6192" y="1674"/>
                  </a:lnTo>
                  <a:lnTo>
                    <a:pt x="6191" y="1674"/>
                  </a:lnTo>
                  <a:lnTo>
                    <a:pt x="6190" y="1674"/>
                  </a:lnTo>
                  <a:lnTo>
                    <a:pt x="6189" y="1674"/>
                  </a:lnTo>
                  <a:lnTo>
                    <a:pt x="6188" y="1674"/>
                  </a:lnTo>
                  <a:lnTo>
                    <a:pt x="6187" y="1674"/>
                  </a:lnTo>
                  <a:lnTo>
                    <a:pt x="6187" y="1674"/>
                  </a:lnTo>
                  <a:lnTo>
                    <a:pt x="6187" y="1674"/>
                  </a:lnTo>
                  <a:lnTo>
                    <a:pt x="6186" y="1674"/>
                  </a:lnTo>
                  <a:lnTo>
                    <a:pt x="6185" y="1674"/>
                  </a:lnTo>
                  <a:lnTo>
                    <a:pt x="6184" y="1674"/>
                  </a:lnTo>
                  <a:lnTo>
                    <a:pt x="6184" y="1674"/>
                  </a:lnTo>
                  <a:lnTo>
                    <a:pt x="6183" y="1674"/>
                  </a:lnTo>
                  <a:lnTo>
                    <a:pt x="6182" y="1674"/>
                  </a:lnTo>
                  <a:lnTo>
                    <a:pt x="6181" y="1674"/>
                  </a:lnTo>
                  <a:lnTo>
                    <a:pt x="6180" y="1674"/>
                  </a:lnTo>
                  <a:lnTo>
                    <a:pt x="6180" y="1674"/>
                  </a:lnTo>
                  <a:lnTo>
                    <a:pt x="6179" y="1674"/>
                  </a:lnTo>
                  <a:lnTo>
                    <a:pt x="6178" y="1674"/>
                  </a:lnTo>
                  <a:lnTo>
                    <a:pt x="6177" y="1674"/>
                  </a:lnTo>
                  <a:lnTo>
                    <a:pt x="6176" y="1674"/>
                  </a:lnTo>
                  <a:lnTo>
                    <a:pt x="6176" y="1674"/>
                  </a:lnTo>
                  <a:lnTo>
                    <a:pt x="6175" y="1674"/>
                  </a:lnTo>
                  <a:lnTo>
                    <a:pt x="6174" y="1674"/>
                  </a:lnTo>
                  <a:lnTo>
                    <a:pt x="6173" y="1674"/>
                  </a:lnTo>
                  <a:lnTo>
                    <a:pt x="6172" y="1674"/>
                  </a:lnTo>
                  <a:lnTo>
                    <a:pt x="6172" y="1674"/>
                  </a:lnTo>
                  <a:lnTo>
                    <a:pt x="6171" y="1674"/>
                  </a:lnTo>
                  <a:lnTo>
                    <a:pt x="6170" y="1674"/>
                  </a:lnTo>
                  <a:lnTo>
                    <a:pt x="6169" y="1674"/>
                  </a:lnTo>
                  <a:lnTo>
                    <a:pt x="6168" y="1674"/>
                  </a:lnTo>
                  <a:lnTo>
                    <a:pt x="6168" y="1674"/>
                  </a:lnTo>
                  <a:lnTo>
                    <a:pt x="6167" y="1674"/>
                  </a:lnTo>
                  <a:lnTo>
                    <a:pt x="6166" y="1674"/>
                  </a:lnTo>
                  <a:lnTo>
                    <a:pt x="6165" y="1674"/>
                  </a:lnTo>
                  <a:lnTo>
                    <a:pt x="6164" y="1674"/>
                  </a:lnTo>
                  <a:lnTo>
                    <a:pt x="6164" y="1674"/>
                  </a:lnTo>
                  <a:lnTo>
                    <a:pt x="6163" y="1674"/>
                  </a:lnTo>
                  <a:lnTo>
                    <a:pt x="6163" y="1674"/>
                  </a:lnTo>
                  <a:lnTo>
                    <a:pt x="6162" y="1674"/>
                  </a:lnTo>
                  <a:lnTo>
                    <a:pt x="6161" y="1674"/>
                  </a:lnTo>
                  <a:lnTo>
                    <a:pt x="6160" y="1674"/>
                  </a:lnTo>
                  <a:lnTo>
                    <a:pt x="6160" y="1674"/>
                  </a:lnTo>
                  <a:lnTo>
                    <a:pt x="6159" y="1674"/>
                  </a:lnTo>
                  <a:lnTo>
                    <a:pt x="6158" y="1674"/>
                  </a:lnTo>
                  <a:lnTo>
                    <a:pt x="6157" y="1674"/>
                  </a:lnTo>
                  <a:lnTo>
                    <a:pt x="6156" y="1674"/>
                  </a:lnTo>
                  <a:lnTo>
                    <a:pt x="6156" y="1674"/>
                  </a:lnTo>
                  <a:lnTo>
                    <a:pt x="6155" y="1674"/>
                  </a:lnTo>
                  <a:lnTo>
                    <a:pt x="6154" y="1674"/>
                  </a:lnTo>
                  <a:lnTo>
                    <a:pt x="6153" y="1674"/>
                  </a:lnTo>
                  <a:lnTo>
                    <a:pt x="6152" y="1674"/>
                  </a:lnTo>
                  <a:lnTo>
                    <a:pt x="6152" y="1674"/>
                  </a:lnTo>
                  <a:lnTo>
                    <a:pt x="6151" y="1674"/>
                  </a:lnTo>
                  <a:lnTo>
                    <a:pt x="6150" y="1674"/>
                  </a:lnTo>
                  <a:lnTo>
                    <a:pt x="6149" y="1674"/>
                  </a:lnTo>
                  <a:lnTo>
                    <a:pt x="6148" y="1674"/>
                  </a:lnTo>
                  <a:lnTo>
                    <a:pt x="6148" y="1674"/>
                  </a:lnTo>
                  <a:lnTo>
                    <a:pt x="6147" y="1674"/>
                  </a:lnTo>
                  <a:lnTo>
                    <a:pt x="6146" y="1674"/>
                  </a:lnTo>
                  <a:lnTo>
                    <a:pt x="6145" y="1674"/>
                  </a:lnTo>
                  <a:lnTo>
                    <a:pt x="6144" y="1674"/>
                  </a:lnTo>
                  <a:lnTo>
                    <a:pt x="6144" y="1674"/>
                  </a:lnTo>
                  <a:lnTo>
                    <a:pt x="6143" y="1674"/>
                  </a:lnTo>
                  <a:lnTo>
                    <a:pt x="6142" y="1674"/>
                  </a:lnTo>
                  <a:lnTo>
                    <a:pt x="6141" y="1674"/>
                  </a:lnTo>
                  <a:lnTo>
                    <a:pt x="6140" y="1674"/>
                  </a:lnTo>
                  <a:lnTo>
                    <a:pt x="6140" y="1674"/>
                  </a:lnTo>
                  <a:lnTo>
                    <a:pt x="6139" y="1674"/>
                  </a:lnTo>
                  <a:lnTo>
                    <a:pt x="6138" y="1674"/>
                  </a:lnTo>
                  <a:lnTo>
                    <a:pt x="6138" y="1674"/>
                  </a:lnTo>
                  <a:lnTo>
                    <a:pt x="6137" y="1674"/>
                  </a:lnTo>
                  <a:lnTo>
                    <a:pt x="6137" y="1674"/>
                  </a:lnTo>
                  <a:lnTo>
                    <a:pt x="6136" y="1674"/>
                  </a:lnTo>
                  <a:lnTo>
                    <a:pt x="6135" y="1674"/>
                  </a:lnTo>
                  <a:lnTo>
                    <a:pt x="6134" y="1674"/>
                  </a:lnTo>
                  <a:lnTo>
                    <a:pt x="6133" y="1674"/>
                  </a:lnTo>
                  <a:lnTo>
                    <a:pt x="6132" y="1674"/>
                  </a:lnTo>
                  <a:lnTo>
                    <a:pt x="6132" y="1674"/>
                  </a:lnTo>
                  <a:lnTo>
                    <a:pt x="6131" y="1674"/>
                  </a:lnTo>
                  <a:lnTo>
                    <a:pt x="6130" y="1674"/>
                  </a:lnTo>
                  <a:lnTo>
                    <a:pt x="6129" y="1674"/>
                  </a:lnTo>
                  <a:lnTo>
                    <a:pt x="6128" y="1674"/>
                  </a:lnTo>
                  <a:lnTo>
                    <a:pt x="6128" y="1674"/>
                  </a:lnTo>
                  <a:lnTo>
                    <a:pt x="6127" y="1674"/>
                  </a:lnTo>
                  <a:lnTo>
                    <a:pt x="6126" y="1674"/>
                  </a:lnTo>
                  <a:lnTo>
                    <a:pt x="6125" y="1674"/>
                  </a:lnTo>
                  <a:lnTo>
                    <a:pt x="6124" y="1674"/>
                  </a:lnTo>
                  <a:lnTo>
                    <a:pt x="6124" y="1674"/>
                  </a:lnTo>
                  <a:lnTo>
                    <a:pt x="6123" y="1674"/>
                  </a:lnTo>
                  <a:lnTo>
                    <a:pt x="6122" y="1674"/>
                  </a:lnTo>
                  <a:lnTo>
                    <a:pt x="6121" y="1674"/>
                  </a:lnTo>
                  <a:lnTo>
                    <a:pt x="6120" y="1674"/>
                  </a:lnTo>
                  <a:lnTo>
                    <a:pt x="6120" y="1674"/>
                  </a:lnTo>
                  <a:lnTo>
                    <a:pt x="6119" y="1674"/>
                  </a:lnTo>
                  <a:lnTo>
                    <a:pt x="6118" y="1674"/>
                  </a:lnTo>
                  <a:lnTo>
                    <a:pt x="6117" y="1674"/>
                  </a:lnTo>
                  <a:lnTo>
                    <a:pt x="6116" y="1674"/>
                  </a:lnTo>
                  <a:lnTo>
                    <a:pt x="6116" y="1674"/>
                  </a:lnTo>
                  <a:lnTo>
                    <a:pt x="6115" y="1674"/>
                  </a:lnTo>
                  <a:lnTo>
                    <a:pt x="6114" y="1674"/>
                  </a:lnTo>
                  <a:lnTo>
                    <a:pt x="6114" y="1674"/>
                  </a:lnTo>
                  <a:lnTo>
                    <a:pt x="6113" y="1674"/>
                  </a:lnTo>
                  <a:lnTo>
                    <a:pt x="6113" y="1674"/>
                  </a:lnTo>
                  <a:lnTo>
                    <a:pt x="6112" y="1674"/>
                  </a:lnTo>
                  <a:lnTo>
                    <a:pt x="6111" y="1674"/>
                  </a:lnTo>
                  <a:lnTo>
                    <a:pt x="6110" y="1674"/>
                  </a:lnTo>
                  <a:lnTo>
                    <a:pt x="6109" y="1674"/>
                  </a:lnTo>
                  <a:lnTo>
                    <a:pt x="6108" y="1674"/>
                  </a:lnTo>
                  <a:lnTo>
                    <a:pt x="6108" y="1674"/>
                  </a:lnTo>
                  <a:lnTo>
                    <a:pt x="6107" y="1674"/>
                  </a:lnTo>
                  <a:lnTo>
                    <a:pt x="6106" y="1674"/>
                  </a:lnTo>
                  <a:lnTo>
                    <a:pt x="6105" y="1674"/>
                  </a:lnTo>
                  <a:lnTo>
                    <a:pt x="6104" y="1674"/>
                  </a:lnTo>
                  <a:lnTo>
                    <a:pt x="6104" y="1674"/>
                  </a:lnTo>
                  <a:lnTo>
                    <a:pt x="6103" y="1674"/>
                  </a:lnTo>
                  <a:lnTo>
                    <a:pt x="6102" y="1674"/>
                  </a:lnTo>
                  <a:lnTo>
                    <a:pt x="6101" y="1674"/>
                  </a:lnTo>
                  <a:lnTo>
                    <a:pt x="6100" y="1674"/>
                  </a:lnTo>
                  <a:lnTo>
                    <a:pt x="6100" y="1674"/>
                  </a:lnTo>
                  <a:lnTo>
                    <a:pt x="6099" y="1674"/>
                  </a:lnTo>
                  <a:lnTo>
                    <a:pt x="6098" y="1674"/>
                  </a:lnTo>
                  <a:lnTo>
                    <a:pt x="6097" y="1674"/>
                  </a:lnTo>
                  <a:lnTo>
                    <a:pt x="6096" y="1674"/>
                  </a:lnTo>
                  <a:lnTo>
                    <a:pt x="6096" y="1674"/>
                  </a:lnTo>
                  <a:lnTo>
                    <a:pt x="6095" y="1674"/>
                  </a:lnTo>
                  <a:lnTo>
                    <a:pt x="6094" y="1674"/>
                  </a:lnTo>
                  <a:lnTo>
                    <a:pt x="6093" y="1674"/>
                  </a:lnTo>
                  <a:lnTo>
                    <a:pt x="6092" y="1674"/>
                  </a:lnTo>
                  <a:lnTo>
                    <a:pt x="6092" y="1674"/>
                  </a:lnTo>
                  <a:lnTo>
                    <a:pt x="6091" y="1674"/>
                  </a:lnTo>
                  <a:lnTo>
                    <a:pt x="6090" y="1674"/>
                  </a:lnTo>
                  <a:lnTo>
                    <a:pt x="6090" y="1674"/>
                  </a:lnTo>
                  <a:lnTo>
                    <a:pt x="6089" y="1674"/>
                  </a:lnTo>
                  <a:lnTo>
                    <a:pt x="6089" y="1674"/>
                  </a:lnTo>
                  <a:lnTo>
                    <a:pt x="6088" y="1674"/>
                  </a:lnTo>
                  <a:lnTo>
                    <a:pt x="6087" y="1674"/>
                  </a:lnTo>
                  <a:lnTo>
                    <a:pt x="6086" y="1674"/>
                  </a:lnTo>
                  <a:lnTo>
                    <a:pt x="6085" y="1674"/>
                  </a:lnTo>
                  <a:lnTo>
                    <a:pt x="6085" y="1674"/>
                  </a:lnTo>
                  <a:lnTo>
                    <a:pt x="6084" y="1674"/>
                  </a:lnTo>
                  <a:lnTo>
                    <a:pt x="6083" y="1674"/>
                  </a:lnTo>
                  <a:lnTo>
                    <a:pt x="6082" y="1674"/>
                  </a:lnTo>
                  <a:lnTo>
                    <a:pt x="6081" y="1674"/>
                  </a:lnTo>
                  <a:lnTo>
                    <a:pt x="6080" y="1674"/>
                  </a:lnTo>
                  <a:lnTo>
                    <a:pt x="6080" y="1674"/>
                  </a:lnTo>
                  <a:lnTo>
                    <a:pt x="6079" y="1674"/>
                  </a:lnTo>
                  <a:lnTo>
                    <a:pt x="6078" y="1674"/>
                  </a:lnTo>
                  <a:lnTo>
                    <a:pt x="6077" y="1674"/>
                  </a:lnTo>
                  <a:lnTo>
                    <a:pt x="6076" y="1674"/>
                  </a:lnTo>
                  <a:lnTo>
                    <a:pt x="6076" y="1674"/>
                  </a:lnTo>
                  <a:lnTo>
                    <a:pt x="6075" y="1674"/>
                  </a:lnTo>
                  <a:lnTo>
                    <a:pt x="6074" y="1674"/>
                  </a:lnTo>
                  <a:lnTo>
                    <a:pt x="6073" y="1674"/>
                  </a:lnTo>
                  <a:lnTo>
                    <a:pt x="6072" y="1674"/>
                  </a:lnTo>
                  <a:lnTo>
                    <a:pt x="6072" y="1674"/>
                  </a:lnTo>
                  <a:lnTo>
                    <a:pt x="6071" y="1674"/>
                  </a:lnTo>
                  <a:lnTo>
                    <a:pt x="6070" y="1674"/>
                  </a:lnTo>
                  <a:lnTo>
                    <a:pt x="6069" y="1674"/>
                  </a:lnTo>
                  <a:lnTo>
                    <a:pt x="6068" y="1674"/>
                  </a:lnTo>
                  <a:lnTo>
                    <a:pt x="6068" y="1674"/>
                  </a:lnTo>
                  <a:lnTo>
                    <a:pt x="6067" y="1674"/>
                  </a:lnTo>
                  <a:lnTo>
                    <a:pt x="6066" y="1674"/>
                  </a:lnTo>
                  <a:lnTo>
                    <a:pt x="6066" y="1674"/>
                  </a:lnTo>
                  <a:lnTo>
                    <a:pt x="6065" y="1674"/>
                  </a:lnTo>
                  <a:lnTo>
                    <a:pt x="6065" y="1674"/>
                  </a:lnTo>
                  <a:lnTo>
                    <a:pt x="6064" y="1674"/>
                  </a:lnTo>
                  <a:lnTo>
                    <a:pt x="6063" y="1674"/>
                  </a:lnTo>
                  <a:lnTo>
                    <a:pt x="6062" y="1674"/>
                  </a:lnTo>
                  <a:lnTo>
                    <a:pt x="6061" y="1674"/>
                  </a:lnTo>
                  <a:lnTo>
                    <a:pt x="6061" y="1674"/>
                  </a:lnTo>
                  <a:lnTo>
                    <a:pt x="6060" y="1674"/>
                  </a:lnTo>
                  <a:lnTo>
                    <a:pt x="6059" y="1674"/>
                  </a:lnTo>
                  <a:lnTo>
                    <a:pt x="6058" y="1674"/>
                  </a:lnTo>
                  <a:lnTo>
                    <a:pt x="6057" y="1674"/>
                  </a:lnTo>
                  <a:lnTo>
                    <a:pt x="6056" y="1674"/>
                  </a:lnTo>
                  <a:lnTo>
                    <a:pt x="6056" y="1674"/>
                  </a:lnTo>
                  <a:lnTo>
                    <a:pt x="6055" y="1674"/>
                  </a:lnTo>
                  <a:lnTo>
                    <a:pt x="6054" y="1674"/>
                  </a:lnTo>
                  <a:lnTo>
                    <a:pt x="6053" y="1674"/>
                  </a:lnTo>
                  <a:lnTo>
                    <a:pt x="6052" y="1674"/>
                  </a:lnTo>
                  <a:lnTo>
                    <a:pt x="6052" y="1674"/>
                  </a:lnTo>
                  <a:lnTo>
                    <a:pt x="6051" y="1674"/>
                  </a:lnTo>
                  <a:lnTo>
                    <a:pt x="6050" y="1674"/>
                  </a:lnTo>
                  <a:lnTo>
                    <a:pt x="6049" y="1674"/>
                  </a:lnTo>
                  <a:lnTo>
                    <a:pt x="6048" y="1674"/>
                  </a:lnTo>
                  <a:lnTo>
                    <a:pt x="6048" y="1674"/>
                  </a:lnTo>
                  <a:lnTo>
                    <a:pt x="6047" y="1674"/>
                  </a:lnTo>
                  <a:lnTo>
                    <a:pt x="6046" y="1674"/>
                  </a:lnTo>
                  <a:lnTo>
                    <a:pt x="6045" y="1674"/>
                  </a:lnTo>
                  <a:lnTo>
                    <a:pt x="6044" y="1674"/>
                  </a:lnTo>
                  <a:lnTo>
                    <a:pt x="6044" y="1674"/>
                  </a:lnTo>
                  <a:lnTo>
                    <a:pt x="6043" y="1674"/>
                  </a:lnTo>
                  <a:lnTo>
                    <a:pt x="6042" y="1674"/>
                  </a:lnTo>
                  <a:lnTo>
                    <a:pt x="6042" y="1674"/>
                  </a:lnTo>
                  <a:lnTo>
                    <a:pt x="6041" y="1674"/>
                  </a:lnTo>
                  <a:lnTo>
                    <a:pt x="6041" y="1674"/>
                  </a:lnTo>
                  <a:lnTo>
                    <a:pt x="6040" y="1674"/>
                  </a:lnTo>
                  <a:lnTo>
                    <a:pt x="6039" y="1674"/>
                  </a:lnTo>
                  <a:lnTo>
                    <a:pt x="6038" y="1674"/>
                  </a:lnTo>
                  <a:lnTo>
                    <a:pt x="6037" y="1674"/>
                  </a:lnTo>
                  <a:lnTo>
                    <a:pt x="6037" y="1674"/>
                  </a:lnTo>
                  <a:lnTo>
                    <a:pt x="6036" y="1674"/>
                  </a:lnTo>
                  <a:lnTo>
                    <a:pt x="6035" y="1674"/>
                  </a:lnTo>
                  <a:lnTo>
                    <a:pt x="6034" y="1674"/>
                  </a:lnTo>
                  <a:lnTo>
                    <a:pt x="6033" y="1674"/>
                  </a:lnTo>
                  <a:lnTo>
                    <a:pt x="6033" y="1674"/>
                  </a:lnTo>
                  <a:lnTo>
                    <a:pt x="6032" y="1674"/>
                  </a:lnTo>
                  <a:lnTo>
                    <a:pt x="6031" y="1674"/>
                  </a:lnTo>
                  <a:lnTo>
                    <a:pt x="6030" y="1674"/>
                  </a:lnTo>
                  <a:lnTo>
                    <a:pt x="6029" y="1674"/>
                  </a:lnTo>
                  <a:lnTo>
                    <a:pt x="6028" y="1674"/>
                  </a:lnTo>
                  <a:lnTo>
                    <a:pt x="6028" y="1674"/>
                  </a:lnTo>
                  <a:lnTo>
                    <a:pt x="6027" y="1674"/>
                  </a:lnTo>
                  <a:lnTo>
                    <a:pt x="6026" y="1674"/>
                  </a:lnTo>
                  <a:lnTo>
                    <a:pt x="6025" y="1674"/>
                  </a:lnTo>
                  <a:lnTo>
                    <a:pt x="6024" y="1674"/>
                  </a:lnTo>
                  <a:lnTo>
                    <a:pt x="6024" y="1674"/>
                  </a:lnTo>
                  <a:lnTo>
                    <a:pt x="6023" y="1674"/>
                  </a:lnTo>
                  <a:lnTo>
                    <a:pt x="6022" y="1674"/>
                  </a:lnTo>
                  <a:lnTo>
                    <a:pt x="6021" y="1674"/>
                  </a:lnTo>
                  <a:lnTo>
                    <a:pt x="6020" y="1674"/>
                  </a:lnTo>
                  <a:lnTo>
                    <a:pt x="6020" y="1674"/>
                  </a:lnTo>
                  <a:lnTo>
                    <a:pt x="6019" y="1674"/>
                  </a:lnTo>
                  <a:lnTo>
                    <a:pt x="6018" y="1674"/>
                  </a:lnTo>
                  <a:lnTo>
                    <a:pt x="6018" y="1674"/>
                  </a:lnTo>
                  <a:lnTo>
                    <a:pt x="6017" y="1674"/>
                  </a:lnTo>
                  <a:lnTo>
                    <a:pt x="6017" y="1674"/>
                  </a:lnTo>
                  <a:lnTo>
                    <a:pt x="6016" y="1674"/>
                  </a:lnTo>
                  <a:lnTo>
                    <a:pt x="6015" y="1674"/>
                  </a:lnTo>
                  <a:lnTo>
                    <a:pt x="6014" y="1674"/>
                  </a:lnTo>
                  <a:lnTo>
                    <a:pt x="6013" y="1674"/>
                  </a:lnTo>
                  <a:lnTo>
                    <a:pt x="6013" y="1674"/>
                  </a:lnTo>
                  <a:lnTo>
                    <a:pt x="6012" y="1674"/>
                  </a:lnTo>
                  <a:lnTo>
                    <a:pt x="6011" y="1674"/>
                  </a:lnTo>
                  <a:lnTo>
                    <a:pt x="6010" y="1674"/>
                  </a:lnTo>
                  <a:lnTo>
                    <a:pt x="6009" y="1674"/>
                  </a:lnTo>
                  <a:lnTo>
                    <a:pt x="6009" y="1674"/>
                  </a:lnTo>
                  <a:lnTo>
                    <a:pt x="6008" y="1674"/>
                  </a:lnTo>
                  <a:lnTo>
                    <a:pt x="6007" y="1674"/>
                  </a:lnTo>
                  <a:lnTo>
                    <a:pt x="6006" y="1674"/>
                  </a:lnTo>
                  <a:lnTo>
                    <a:pt x="6005" y="1674"/>
                  </a:lnTo>
                  <a:lnTo>
                    <a:pt x="6005" y="1674"/>
                  </a:lnTo>
                  <a:lnTo>
                    <a:pt x="6004" y="1674"/>
                  </a:lnTo>
                  <a:lnTo>
                    <a:pt x="6003" y="1674"/>
                  </a:lnTo>
                  <a:lnTo>
                    <a:pt x="6002" y="1674"/>
                  </a:lnTo>
                  <a:lnTo>
                    <a:pt x="6001" y="1674"/>
                  </a:lnTo>
                  <a:lnTo>
                    <a:pt x="6000" y="1674"/>
                  </a:lnTo>
                  <a:lnTo>
                    <a:pt x="6000" y="1674"/>
                  </a:lnTo>
                  <a:lnTo>
                    <a:pt x="5999" y="1674"/>
                  </a:lnTo>
                  <a:lnTo>
                    <a:pt x="5998" y="1674"/>
                  </a:lnTo>
                  <a:lnTo>
                    <a:pt x="5997" y="1674"/>
                  </a:lnTo>
                  <a:lnTo>
                    <a:pt x="5996" y="1674"/>
                  </a:lnTo>
                  <a:lnTo>
                    <a:pt x="5996" y="1674"/>
                  </a:lnTo>
                  <a:lnTo>
                    <a:pt x="5995" y="1674"/>
                  </a:lnTo>
                  <a:lnTo>
                    <a:pt x="5994" y="1674"/>
                  </a:lnTo>
                  <a:lnTo>
                    <a:pt x="5994" y="1674"/>
                  </a:lnTo>
                  <a:lnTo>
                    <a:pt x="5993" y="1674"/>
                  </a:lnTo>
                  <a:lnTo>
                    <a:pt x="5993" y="1674"/>
                  </a:lnTo>
                  <a:lnTo>
                    <a:pt x="5992" y="1674"/>
                  </a:lnTo>
                  <a:lnTo>
                    <a:pt x="5991" y="1674"/>
                  </a:lnTo>
                  <a:lnTo>
                    <a:pt x="5990" y="1674"/>
                  </a:lnTo>
                  <a:lnTo>
                    <a:pt x="5989" y="1674"/>
                  </a:lnTo>
                  <a:lnTo>
                    <a:pt x="5989" y="1674"/>
                  </a:lnTo>
                  <a:lnTo>
                    <a:pt x="5988" y="1674"/>
                  </a:lnTo>
                  <a:lnTo>
                    <a:pt x="5987" y="1674"/>
                  </a:lnTo>
                  <a:lnTo>
                    <a:pt x="5986" y="1674"/>
                  </a:lnTo>
                  <a:lnTo>
                    <a:pt x="5985" y="1674"/>
                  </a:lnTo>
                  <a:lnTo>
                    <a:pt x="5985" y="1674"/>
                  </a:lnTo>
                  <a:lnTo>
                    <a:pt x="5984" y="1674"/>
                  </a:lnTo>
                  <a:lnTo>
                    <a:pt x="5983" y="1674"/>
                  </a:lnTo>
                  <a:lnTo>
                    <a:pt x="5982" y="1674"/>
                  </a:lnTo>
                  <a:lnTo>
                    <a:pt x="5981" y="1674"/>
                  </a:lnTo>
                  <a:lnTo>
                    <a:pt x="5981" y="1674"/>
                  </a:lnTo>
                  <a:lnTo>
                    <a:pt x="5980" y="1674"/>
                  </a:lnTo>
                  <a:lnTo>
                    <a:pt x="5979" y="1674"/>
                  </a:lnTo>
                  <a:lnTo>
                    <a:pt x="5978" y="1674"/>
                  </a:lnTo>
                  <a:lnTo>
                    <a:pt x="5977" y="1674"/>
                  </a:lnTo>
                  <a:lnTo>
                    <a:pt x="5976" y="1674"/>
                  </a:lnTo>
                  <a:lnTo>
                    <a:pt x="5976" y="1674"/>
                  </a:lnTo>
                  <a:lnTo>
                    <a:pt x="5975" y="1674"/>
                  </a:lnTo>
                  <a:lnTo>
                    <a:pt x="5974" y="1674"/>
                  </a:lnTo>
                  <a:lnTo>
                    <a:pt x="5973" y="1674"/>
                  </a:lnTo>
                  <a:lnTo>
                    <a:pt x="5972" y="1674"/>
                  </a:lnTo>
                  <a:lnTo>
                    <a:pt x="5972" y="1674"/>
                  </a:lnTo>
                  <a:lnTo>
                    <a:pt x="5971" y="1674"/>
                  </a:lnTo>
                  <a:lnTo>
                    <a:pt x="5970" y="1674"/>
                  </a:lnTo>
                  <a:lnTo>
                    <a:pt x="5970" y="1674"/>
                  </a:lnTo>
                  <a:lnTo>
                    <a:pt x="5969" y="1674"/>
                  </a:lnTo>
                  <a:lnTo>
                    <a:pt x="5969" y="1674"/>
                  </a:lnTo>
                  <a:lnTo>
                    <a:pt x="5968" y="1674"/>
                  </a:lnTo>
                  <a:lnTo>
                    <a:pt x="5967" y="1674"/>
                  </a:lnTo>
                  <a:lnTo>
                    <a:pt x="5966" y="1674"/>
                  </a:lnTo>
                  <a:lnTo>
                    <a:pt x="5965" y="1674"/>
                  </a:lnTo>
                  <a:lnTo>
                    <a:pt x="5965" y="1674"/>
                  </a:lnTo>
                  <a:lnTo>
                    <a:pt x="5964" y="1674"/>
                  </a:lnTo>
                  <a:lnTo>
                    <a:pt x="5963" y="1674"/>
                  </a:lnTo>
                  <a:lnTo>
                    <a:pt x="5962" y="1674"/>
                  </a:lnTo>
                  <a:lnTo>
                    <a:pt x="5961" y="1674"/>
                  </a:lnTo>
                  <a:lnTo>
                    <a:pt x="5961" y="1674"/>
                  </a:lnTo>
                  <a:lnTo>
                    <a:pt x="5960" y="1674"/>
                  </a:lnTo>
                  <a:lnTo>
                    <a:pt x="5959" y="1674"/>
                  </a:lnTo>
                  <a:lnTo>
                    <a:pt x="5958" y="1674"/>
                  </a:lnTo>
                  <a:lnTo>
                    <a:pt x="5957" y="1674"/>
                  </a:lnTo>
                  <a:lnTo>
                    <a:pt x="5957" y="1674"/>
                  </a:lnTo>
                  <a:lnTo>
                    <a:pt x="5956" y="1674"/>
                  </a:lnTo>
                  <a:lnTo>
                    <a:pt x="5955" y="1674"/>
                  </a:lnTo>
                  <a:lnTo>
                    <a:pt x="5954" y="1674"/>
                  </a:lnTo>
                  <a:lnTo>
                    <a:pt x="5953" y="1674"/>
                  </a:lnTo>
                  <a:lnTo>
                    <a:pt x="5953" y="1674"/>
                  </a:lnTo>
                  <a:lnTo>
                    <a:pt x="5952" y="1674"/>
                  </a:lnTo>
                  <a:lnTo>
                    <a:pt x="5951" y="1674"/>
                  </a:lnTo>
                  <a:lnTo>
                    <a:pt x="5950" y="1674"/>
                  </a:lnTo>
                  <a:lnTo>
                    <a:pt x="5949" y="1674"/>
                  </a:lnTo>
                  <a:lnTo>
                    <a:pt x="5948" y="1674"/>
                  </a:lnTo>
                  <a:lnTo>
                    <a:pt x="5948" y="1674"/>
                  </a:lnTo>
                  <a:lnTo>
                    <a:pt x="5947" y="1674"/>
                  </a:lnTo>
                  <a:lnTo>
                    <a:pt x="5946" y="1674"/>
                  </a:lnTo>
                  <a:lnTo>
                    <a:pt x="5946" y="1674"/>
                  </a:lnTo>
                  <a:lnTo>
                    <a:pt x="5945" y="1674"/>
                  </a:lnTo>
                  <a:lnTo>
                    <a:pt x="5945" y="1674"/>
                  </a:lnTo>
                  <a:lnTo>
                    <a:pt x="5944" y="1674"/>
                  </a:lnTo>
                  <a:lnTo>
                    <a:pt x="5943" y="1674"/>
                  </a:lnTo>
                  <a:lnTo>
                    <a:pt x="5942" y="1674"/>
                  </a:lnTo>
                  <a:lnTo>
                    <a:pt x="5941" y="1674"/>
                  </a:lnTo>
                  <a:lnTo>
                    <a:pt x="5941" y="1674"/>
                  </a:lnTo>
                  <a:lnTo>
                    <a:pt x="5940" y="1674"/>
                  </a:lnTo>
                  <a:lnTo>
                    <a:pt x="5939" y="1674"/>
                  </a:lnTo>
                  <a:lnTo>
                    <a:pt x="5938" y="1674"/>
                  </a:lnTo>
                  <a:lnTo>
                    <a:pt x="5937" y="1674"/>
                  </a:lnTo>
                  <a:lnTo>
                    <a:pt x="5937" y="1674"/>
                  </a:lnTo>
                  <a:lnTo>
                    <a:pt x="5936" y="1674"/>
                  </a:lnTo>
                  <a:lnTo>
                    <a:pt x="5935" y="1674"/>
                  </a:lnTo>
                  <a:lnTo>
                    <a:pt x="5934" y="1674"/>
                  </a:lnTo>
                  <a:lnTo>
                    <a:pt x="5933" y="1674"/>
                  </a:lnTo>
                  <a:lnTo>
                    <a:pt x="5933" y="1674"/>
                  </a:lnTo>
                  <a:lnTo>
                    <a:pt x="5932" y="1674"/>
                  </a:lnTo>
                  <a:lnTo>
                    <a:pt x="5931" y="1674"/>
                  </a:lnTo>
                  <a:lnTo>
                    <a:pt x="5930" y="1674"/>
                  </a:lnTo>
                  <a:lnTo>
                    <a:pt x="5929" y="1674"/>
                  </a:lnTo>
                  <a:lnTo>
                    <a:pt x="5929" y="1674"/>
                  </a:lnTo>
                  <a:lnTo>
                    <a:pt x="5928" y="1674"/>
                  </a:lnTo>
                  <a:lnTo>
                    <a:pt x="5927" y="1674"/>
                  </a:lnTo>
                  <a:lnTo>
                    <a:pt x="5926" y="1674"/>
                  </a:lnTo>
                  <a:lnTo>
                    <a:pt x="5925" y="1674"/>
                  </a:lnTo>
                  <a:lnTo>
                    <a:pt x="5924" y="1674"/>
                  </a:lnTo>
                  <a:lnTo>
                    <a:pt x="5924" y="1674"/>
                  </a:lnTo>
                  <a:lnTo>
                    <a:pt x="5923" y="1674"/>
                  </a:lnTo>
                  <a:lnTo>
                    <a:pt x="5922" y="1674"/>
                  </a:lnTo>
                  <a:lnTo>
                    <a:pt x="5922" y="1674"/>
                  </a:lnTo>
                  <a:lnTo>
                    <a:pt x="5921" y="1674"/>
                  </a:lnTo>
                  <a:lnTo>
                    <a:pt x="5921" y="1674"/>
                  </a:lnTo>
                  <a:lnTo>
                    <a:pt x="5920" y="1674"/>
                  </a:lnTo>
                  <a:lnTo>
                    <a:pt x="5919" y="1674"/>
                  </a:lnTo>
                  <a:lnTo>
                    <a:pt x="5918" y="1674"/>
                  </a:lnTo>
                  <a:lnTo>
                    <a:pt x="5917" y="1674"/>
                  </a:lnTo>
                  <a:lnTo>
                    <a:pt x="5917" y="1674"/>
                  </a:lnTo>
                  <a:lnTo>
                    <a:pt x="5916" y="1674"/>
                  </a:lnTo>
                  <a:lnTo>
                    <a:pt x="5915" y="1674"/>
                  </a:lnTo>
                  <a:lnTo>
                    <a:pt x="5914" y="1674"/>
                  </a:lnTo>
                  <a:lnTo>
                    <a:pt x="5913" y="1674"/>
                  </a:lnTo>
                  <a:lnTo>
                    <a:pt x="5913" y="1674"/>
                  </a:lnTo>
                  <a:lnTo>
                    <a:pt x="5912" y="1674"/>
                  </a:lnTo>
                  <a:lnTo>
                    <a:pt x="5911" y="1674"/>
                  </a:lnTo>
                  <a:lnTo>
                    <a:pt x="5910" y="1674"/>
                  </a:lnTo>
                  <a:lnTo>
                    <a:pt x="5909" y="1674"/>
                  </a:lnTo>
                  <a:lnTo>
                    <a:pt x="5909" y="1674"/>
                  </a:lnTo>
                  <a:lnTo>
                    <a:pt x="5908" y="1674"/>
                  </a:lnTo>
                  <a:lnTo>
                    <a:pt x="5907" y="1674"/>
                  </a:lnTo>
                  <a:lnTo>
                    <a:pt x="5906" y="1674"/>
                  </a:lnTo>
                  <a:lnTo>
                    <a:pt x="5905" y="1674"/>
                  </a:lnTo>
                  <a:lnTo>
                    <a:pt x="5905" y="1674"/>
                  </a:lnTo>
                  <a:lnTo>
                    <a:pt x="5904" y="1674"/>
                  </a:lnTo>
                  <a:lnTo>
                    <a:pt x="5903" y="1674"/>
                  </a:lnTo>
                  <a:lnTo>
                    <a:pt x="5902" y="1674"/>
                  </a:lnTo>
                  <a:lnTo>
                    <a:pt x="5901" y="1674"/>
                  </a:lnTo>
                  <a:lnTo>
                    <a:pt x="5901" y="1674"/>
                  </a:lnTo>
                  <a:lnTo>
                    <a:pt x="5900" y="1674"/>
                  </a:lnTo>
                  <a:lnTo>
                    <a:pt x="5899" y="1674"/>
                  </a:lnTo>
                  <a:lnTo>
                    <a:pt x="5898" y="1674"/>
                  </a:lnTo>
                  <a:lnTo>
                    <a:pt x="5898" y="1674"/>
                  </a:lnTo>
                  <a:lnTo>
                    <a:pt x="5897" y="1674"/>
                  </a:lnTo>
                  <a:lnTo>
                    <a:pt x="5897" y="1674"/>
                  </a:lnTo>
                  <a:lnTo>
                    <a:pt x="5896" y="1674"/>
                  </a:lnTo>
                  <a:lnTo>
                    <a:pt x="5895" y="1674"/>
                  </a:lnTo>
                  <a:lnTo>
                    <a:pt x="5894" y="1674"/>
                  </a:lnTo>
                  <a:lnTo>
                    <a:pt x="5893" y="1674"/>
                  </a:lnTo>
                  <a:lnTo>
                    <a:pt x="5893" y="1674"/>
                  </a:lnTo>
                  <a:lnTo>
                    <a:pt x="5892" y="1674"/>
                  </a:lnTo>
                  <a:lnTo>
                    <a:pt x="5891" y="1674"/>
                  </a:lnTo>
                  <a:lnTo>
                    <a:pt x="5890" y="1674"/>
                  </a:lnTo>
                  <a:lnTo>
                    <a:pt x="5889" y="1674"/>
                  </a:lnTo>
                  <a:lnTo>
                    <a:pt x="5889" y="1674"/>
                  </a:lnTo>
                  <a:lnTo>
                    <a:pt x="5888" y="1674"/>
                  </a:lnTo>
                  <a:lnTo>
                    <a:pt x="5887" y="1674"/>
                  </a:lnTo>
                  <a:lnTo>
                    <a:pt x="5886" y="1674"/>
                  </a:lnTo>
                  <a:lnTo>
                    <a:pt x="5885" y="1674"/>
                  </a:lnTo>
                  <a:lnTo>
                    <a:pt x="5885" y="1674"/>
                  </a:lnTo>
                  <a:lnTo>
                    <a:pt x="5884" y="1674"/>
                  </a:lnTo>
                  <a:lnTo>
                    <a:pt x="5883" y="1674"/>
                  </a:lnTo>
                  <a:lnTo>
                    <a:pt x="5882" y="1674"/>
                  </a:lnTo>
                  <a:lnTo>
                    <a:pt x="5881" y="1674"/>
                  </a:lnTo>
                  <a:lnTo>
                    <a:pt x="5881" y="1674"/>
                  </a:lnTo>
                  <a:lnTo>
                    <a:pt x="5880" y="1674"/>
                  </a:lnTo>
                  <a:lnTo>
                    <a:pt x="5879" y="1674"/>
                  </a:lnTo>
                  <a:lnTo>
                    <a:pt x="5878" y="1674"/>
                  </a:lnTo>
                  <a:lnTo>
                    <a:pt x="5877" y="1674"/>
                  </a:lnTo>
                  <a:lnTo>
                    <a:pt x="5877" y="1674"/>
                  </a:lnTo>
                  <a:lnTo>
                    <a:pt x="5876" y="1674"/>
                  </a:lnTo>
                  <a:lnTo>
                    <a:pt x="5875" y="1674"/>
                  </a:lnTo>
                  <a:lnTo>
                    <a:pt x="5874" y="1674"/>
                  </a:lnTo>
                  <a:lnTo>
                    <a:pt x="5874" y="1674"/>
                  </a:lnTo>
                  <a:lnTo>
                    <a:pt x="5873" y="1674"/>
                  </a:lnTo>
                  <a:lnTo>
                    <a:pt x="5873" y="1674"/>
                  </a:lnTo>
                  <a:lnTo>
                    <a:pt x="5872" y="1674"/>
                  </a:lnTo>
                  <a:lnTo>
                    <a:pt x="5871" y="1674"/>
                  </a:lnTo>
                  <a:lnTo>
                    <a:pt x="5870" y="1674"/>
                  </a:lnTo>
                  <a:lnTo>
                    <a:pt x="5869" y="1674"/>
                  </a:lnTo>
                  <a:lnTo>
                    <a:pt x="5869" y="1674"/>
                  </a:lnTo>
                  <a:lnTo>
                    <a:pt x="5868" y="1674"/>
                  </a:lnTo>
                  <a:lnTo>
                    <a:pt x="5867" y="1674"/>
                  </a:lnTo>
                  <a:lnTo>
                    <a:pt x="5866" y="1674"/>
                  </a:lnTo>
                  <a:lnTo>
                    <a:pt x="5865" y="1674"/>
                  </a:lnTo>
                  <a:lnTo>
                    <a:pt x="5865" y="1674"/>
                  </a:lnTo>
                  <a:lnTo>
                    <a:pt x="5864" y="1674"/>
                  </a:lnTo>
                  <a:lnTo>
                    <a:pt x="5863" y="1674"/>
                  </a:lnTo>
                  <a:lnTo>
                    <a:pt x="5862" y="1674"/>
                  </a:lnTo>
                  <a:lnTo>
                    <a:pt x="5861" y="1674"/>
                  </a:lnTo>
                  <a:lnTo>
                    <a:pt x="5861" y="1674"/>
                  </a:lnTo>
                  <a:lnTo>
                    <a:pt x="5860" y="1674"/>
                  </a:lnTo>
                  <a:lnTo>
                    <a:pt x="5859" y="1674"/>
                  </a:lnTo>
                  <a:lnTo>
                    <a:pt x="5858" y="1674"/>
                  </a:lnTo>
                  <a:lnTo>
                    <a:pt x="5857" y="1674"/>
                  </a:lnTo>
                  <a:lnTo>
                    <a:pt x="5857" y="1674"/>
                  </a:lnTo>
                  <a:lnTo>
                    <a:pt x="5856" y="1674"/>
                  </a:lnTo>
                  <a:lnTo>
                    <a:pt x="5855" y="1674"/>
                  </a:lnTo>
                  <a:lnTo>
                    <a:pt x="5854" y="1674"/>
                  </a:lnTo>
                  <a:lnTo>
                    <a:pt x="5853" y="1674"/>
                  </a:lnTo>
                  <a:lnTo>
                    <a:pt x="5853" y="1674"/>
                  </a:lnTo>
                  <a:lnTo>
                    <a:pt x="5852" y="1674"/>
                  </a:lnTo>
                  <a:lnTo>
                    <a:pt x="5851" y="1674"/>
                  </a:lnTo>
                  <a:lnTo>
                    <a:pt x="5850" y="1674"/>
                  </a:lnTo>
                  <a:lnTo>
                    <a:pt x="5849" y="1674"/>
                  </a:lnTo>
                  <a:lnTo>
                    <a:pt x="5849" y="1674"/>
                  </a:lnTo>
                  <a:lnTo>
                    <a:pt x="5849" y="1674"/>
                  </a:lnTo>
                  <a:lnTo>
                    <a:pt x="5848" y="1674"/>
                  </a:lnTo>
                  <a:lnTo>
                    <a:pt x="5847" y="1674"/>
                  </a:lnTo>
                  <a:lnTo>
                    <a:pt x="5846" y="1674"/>
                  </a:lnTo>
                  <a:lnTo>
                    <a:pt x="5845" y="1674"/>
                  </a:lnTo>
                  <a:lnTo>
                    <a:pt x="5845" y="1674"/>
                  </a:lnTo>
                  <a:lnTo>
                    <a:pt x="5844" y="1674"/>
                  </a:lnTo>
                  <a:lnTo>
                    <a:pt x="5843" y="1674"/>
                  </a:lnTo>
                  <a:lnTo>
                    <a:pt x="5842" y="1674"/>
                  </a:lnTo>
                  <a:lnTo>
                    <a:pt x="5841" y="1674"/>
                  </a:lnTo>
                  <a:lnTo>
                    <a:pt x="5841" y="1674"/>
                  </a:lnTo>
                  <a:lnTo>
                    <a:pt x="5840" y="1674"/>
                  </a:lnTo>
                  <a:lnTo>
                    <a:pt x="5839" y="1674"/>
                  </a:lnTo>
                  <a:lnTo>
                    <a:pt x="5838" y="1674"/>
                  </a:lnTo>
                  <a:lnTo>
                    <a:pt x="5837" y="1674"/>
                  </a:lnTo>
                  <a:lnTo>
                    <a:pt x="5837" y="1674"/>
                  </a:lnTo>
                  <a:lnTo>
                    <a:pt x="5836" y="1674"/>
                  </a:lnTo>
                  <a:lnTo>
                    <a:pt x="5835" y="1674"/>
                  </a:lnTo>
                  <a:lnTo>
                    <a:pt x="5834" y="1674"/>
                  </a:lnTo>
                  <a:lnTo>
                    <a:pt x="5833" y="1674"/>
                  </a:lnTo>
                  <a:lnTo>
                    <a:pt x="5833" y="1674"/>
                  </a:lnTo>
                  <a:lnTo>
                    <a:pt x="5832" y="1674"/>
                  </a:lnTo>
                  <a:lnTo>
                    <a:pt x="5831" y="1674"/>
                  </a:lnTo>
                  <a:lnTo>
                    <a:pt x="5830" y="1674"/>
                  </a:lnTo>
                  <a:lnTo>
                    <a:pt x="5829" y="1674"/>
                  </a:lnTo>
                  <a:lnTo>
                    <a:pt x="5829" y="1674"/>
                  </a:lnTo>
                  <a:lnTo>
                    <a:pt x="5828" y="1674"/>
                  </a:lnTo>
                  <a:lnTo>
                    <a:pt x="5827" y="1674"/>
                  </a:lnTo>
                  <a:lnTo>
                    <a:pt x="5826" y="1674"/>
                  </a:lnTo>
                  <a:lnTo>
                    <a:pt x="5825" y="1674"/>
                  </a:lnTo>
                  <a:lnTo>
                    <a:pt x="5825" y="1674"/>
                  </a:lnTo>
                  <a:lnTo>
                    <a:pt x="5825" y="1674"/>
                  </a:lnTo>
                  <a:lnTo>
                    <a:pt x="5824" y="1674"/>
                  </a:lnTo>
                  <a:lnTo>
                    <a:pt x="5823" y="1674"/>
                  </a:lnTo>
                  <a:lnTo>
                    <a:pt x="5822" y="1674"/>
                  </a:lnTo>
                  <a:lnTo>
                    <a:pt x="5822" y="1674"/>
                  </a:lnTo>
                  <a:lnTo>
                    <a:pt x="5821" y="1674"/>
                  </a:lnTo>
                  <a:lnTo>
                    <a:pt x="5820" y="1674"/>
                  </a:lnTo>
                  <a:lnTo>
                    <a:pt x="5819" y="1674"/>
                  </a:lnTo>
                  <a:lnTo>
                    <a:pt x="5818" y="1674"/>
                  </a:lnTo>
                  <a:lnTo>
                    <a:pt x="5817" y="1674"/>
                  </a:lnTo>
                  <a:lnTo>
                    <a:pt x="5817" y="1674"/>
                  </a:lnTo>
                  <a:lnTo>
                    <a:pt x="5816" y="1674"/>
                  </a:lnTo>
                  <a:lnTo>
                    <a:pt x="5815" y="1674"/>
                  </a:lnTo>
                  <a:lnTo>
                    <a:pt x="5814" y="1674"/>
                  </a:lnTo>
                  <a:lnTo>
                    <a:pt x="5813" y="1674"/>
                  </a:lnTo>
                  <a:lnTo>
                    <a:pt x="5813" y="1674"/>
                  </a:lnTo>
                  <a:lnTo>
                    <a:pt x="5812" y="1674"/>
                  </a:lnTo>
                  <a:lnTo>
                    <a:pt x="5811" y="1674"/>
                  </a:lnTo>
                  <a:lnTo>
                    <a:pt x="5810" y="1674"/>
                  </a:lnTo>
                  <a:lnTo>
                    <a:pt x="5809" y="1674"/>
                  </a:lnTo>
                  <a:lnTo>
                    <a:pt x="5809" y="1674"/>
                  </a:lnTo>
                  <a:lnTo>
                    <a:pt x="5808" y="1674"/>
                  </a:lnTo>
                  <a:lnTo>
                    <a:pt x="5807" y="1674"/>
                  </a:lnTo>
                  <a:lnTo>
                    <a:pt x="5806" y="1674"/>
                  </a:lnTo>
                  <a:lnTo>
                    <a:pt x="5805" y="1674"/>
                  </a:lnTo>
                  <a:lnTo>
                    <a:pt x="5805" y="1674"/>
                  </a:lnTo>
                  <a:lnTo>
                    <a:pt x="5804" y="1674"/>
                  </a:lnTo>
                  <a:lnTo>
                    <a:pt x="5803" y="1674"/>
                  </a:lnTo>
                  <a:lnTo>
                    <a:pt x="5802" y="1674"/>
                  </a:lnTo>
                  <a:lnTo>
                    <a:pt x="5801" y="1674"/>
                  </a:lnTo>
                  <a:lnTo>
                    <a:pt x="5801" y="1674"/>
                  </a:lnTo>
                  <a:lnTo>
                    <a:pt x="5801" y="1674"/>
                  </a:lnTo>
                  <a:lnTo>
                    <a:pt x="5800" y="1674"/>
                  </a:lnTo>
                  <a:lnTo>
                    <a:pt x="5799" y="1674"/>
                  </a:lnTo>
                  <a:lnTo>
                    <a:pt x="5798" y="1674"/>
                  </a:lnTo>
                  <a:lnTo>
                    <a:pt x="5798" y="1674"/>
                  </a:lnTo>
                  <a:lnTo>
                    <a:pt x="5797" y="1674"/>
                  </a:lnTo>
                  <a:lnTo>
                    <a:pt x="5796" y="1674"/>
                  </a:lnTo>
                  <a:lnTo>
                    <a:pt x="5795" y="1674"/>
                  </a:lnTo>
                  <a:lnTo>
                    <a:pt x="5794" y="1674"/>
                  </a:lnTo>
                  <a:lnTo>
                    <a:pt x="5793" y="1674"/>
                  </a:lnTo>
                  <a:lnTo>
                    <a:pt x="5793" y="1674"/>
                  </a:lnTo>
                  <a:lnTo>
                    <a:pt x="5792" y="1674"/>
                  </a:lnTo>
                  <a:lnTo>
                    <a:pt x="5791" y="1674"/>
                  </a:lnTo>
                  <a:lnTo>
                    <a:pt x="5790" y="1674"/>
                  </a:lnTo>
                  <a:lnTo>
                    <a:pt x="5789" y="1674"/>
                  </a:lnTo>
                  <a:lnTo>
                    <a:pt x="5789" y="1674"/>
                  </a:lnTo>
                  <a:lnTo>
                    <a:pt x="5788" y="1674"/>
                  </a:lnTo>
                  <a:lnTo>
                    <a:pt x="5787" y="1674"/>
                  </a:lnTo>
                  <a:lnTo>
                    <a:pt x="5786" y="1674"/>
                  </a:lnTo>
                  <a:lnTo>
                    <a:pt x="5785" y="1674"/>
                  </a:lnTo>
                  <a:lnTo>
                    <a:pt x="5785" y="1674"/>
                  </a:lnTo>
                  <a:lnTo>
                    <a:pt x="5784" y="1674"/>
                  </a:lnTo>
                  <a:lnTo>
                    <a:pt x="5783" y="1674"/>
                  </a:lnTo>
                  <a:lnTo>
                    <a:pt x="5782" y="1674"/>
                  </a:lnTo>
                  <a:lnTo>
                    <a:pt x="5781" y="1674"/>
                  </a:lnTo>
                  <a:lnTo>
                    <a:pt x="5781" y="1674"/>
                  </a:lnTo>
                  <a:lnTo>
                    <a:pt x="5780" y="1674"/>
                  </a:lnTo>
                  <a:lnTo>
                    <a:pt x="5779" y="1674"/>
                  </a:lnTo>
                  <a:lnTo>
                    <a:pt x="5778" y="1674"/>
                  </a:lnTo>
                  <a:lnTo>
                    <a:pt x="5777" y="1674"/>
                  </a:lnTo>
                  <a:lnTo>
                    <a:pt x="5777" y="1674"/>
                  </a:lnTo>
                  <a:lnTo>
                    <a:pt x="5777" y="1674"/>
                  </a:lnTo>
                  <a:lnTo>
                    <a:pt x="5776" y="1674"/>
                  </a:lnTo>
                  <a:lnTo>
                    <a:pt x="5775" y="1674"/>
                  </a:lnTo>
                  <a:lnTo>
                    <a:pt x="5774" y="1674"/>
                  </a:lnTo>
                  <a:lnTo>
                    <a:pt x="5774" y="1674"/>
                  </a:lnTo>
                  <a:lnTo>
                    <a:pt x="5773" y="1674"/>
                  </a:lnTo>
                  <a:lnTo>
                    <a:pt x="5772" y="1674"/>
                  </a:lnTo>
                  <a:lnTo>
                    <a:pt x="5771" y="1674"/>
                  </a:lnTo>
                  <a:lnTo>
                    <a:pt x="5770" y="1674"/>
                  </a:lnTo>
                  <a:lnTo>
                    <a:pt x="5770" y="1674"/>
                  </a:lnTo>
                  <a:lnTo>
                    <a:pt x="5769" y="1674"/>
                  </a:lnTo>
                  <a:lnTo>
                    <a:pt x="5768" y="1674"/>
                  </a:lnTo>
                  <a:lnTo>
                    <a:pt x="5767" y="1674"/>
                  </a:lnTo>
                  <a:lnTo>
                    <a:pt x="5766" y="1674"/>
                  </a:lnTo>
                  <a:lnTo>
                    <a:pt x="5765" y="1674"/>
                  </a:lnTo>
                  <a:lnTo>
                    <a:pt x="5765" y="1674"/>
                  </a:lnTo>
                  <a:lnTo>
                    <a:pt x="5764" y="1674"/>
                  </a:lnTo>
                  <a:lnTo>
                    <a:pt x="5763" y="1674"/>
                  </a:lnTo>
                  <a:lnTo>
                    <a:pt x="5762" y="1674"/>
                  </a:lnTo>
                  <a:lnTo>
                    <a:pt x="5761" y="1674"/>
                  </a:lnTo>
                  <a:lnTo>
                    <a:pt x="5761" y="1674"/>
                  </a:lnTo>
                  <a:lnTo>
                    <a:pt x="5760" y="1674"/>
                  </a:lnTo>
                  <a:lnTo>
                    <a:pt x="5759" y="1674"/>
                  </a:lnTo>
                  <a:lnTo>
                    <a:pt x="5758" y="1674"/>
                  </a:lnTo>
                  <a:lnTo>
                    <a:pt x="5757" y="1674"/>
                  </a:lnTo>
                  <a:lnTo>
                    <a:pt x="5757" y="1674"/>
                  </a:lnTo>
                  <a:lnTo>
                    <a:pt x="5756" y="1674"/>
                  </a:lnTo>
                  <a:lnTo>
                    <a:pt x="5755" y="1674"/>
                  </a:lnTo>
                  <a:lnTo>
                    <a:pt x="5754" y="1674"/>
                  </a:lnTo>
                  <a:lnTo>
                    <a:pt x="5753" y="1674"/>
                  </a:lnTo>
                  <a:lnTo>
                    <a:pt x="5753" y="1674"/>
                  </a:lnTo>
                  <a:lnTo>
                    <a:pt x="5753" y="1674"/>
                  </a:lnTo>
                  <a:lnTo>
                    <a:pt x="5752" y="1674"/>
                  </a:lnTo>
                  <a:lnTo>
                    <a:pt x="5751" y="1674"/>
                  </a:lnTo>
                  <a:lnTo>
                    <a:pt x="5750" y="1674"/>
                  </a:lnTo>
                  <a:lnTo>
                    <a:pt x="5750" y="1674"/>
                  </a:lnTo>
                  <a:lnTo>
                    <a:pt x="5749" y="1674"/>
                  </a:lnTo>
                  <a:lnTo>
                    <a:pt x="5748" y="1674"/>
                  </a:lnTo>
                  <a:lnTo>
                    <a:pt x="5747" y="1674"/>
                  </a:lnTo>
                  <a:lnTo>
                    <a:pt x="5746" y="1674"/>
                  </a:lnTo>
                  <a:lnTo>
                    <a:pt x="5746" y="1674"/>
                  </a:lnTo>
                  <a:lnTo>
                    <a:pt x="5745" y="1674"/>
                  </a:lnTo>
                  <a:lnTo>
                    <a:pt x="5744" y="1674"/>
                  </a:lnTo>
                  <a:lnTo>
                    <a:pt x="5743" y="1674"/>
                  </a:lnTo>
                  <a:lnTo>
                    <a:pt x="5742" y="1674"/>
                  </a:lnTo>
                  <a:lnTo>
                    <a:pt x="5741" y="1674"/>
                  </a:lnTo>
                  <a:lnTo>
                    <a:pt x="5741" y="1674"/>
                  </a:lnTo>
                  <a:lnTo>
                    <a:pt x="5740" y="1674"/>
                  </a:lnTo>
                  <a:lnTo>
                    <a:pt x="5739" y="1674"/>
                  </a:lnTo>
                  <a:lnTo>
                    <a:pt x="5738" y="1674"/>
                  </a:lnTo>
                  <a:lnTo>
                    <a:pt x="5737" y="1674"/>
                  </a:lnTo>
                  <a:lnTo>
                    <a:pt x="5737" y="1674"/>
                  </a:lnTo>
                  <a:lnTo>
                    <a:pt x="5736" y="1674"/>
                  </a:lnTo>
                  <a:lnTo>
                    <a:pt x="5735" y="1674"/>
                  </a:lnTo>
                  <a:lnTo>
                    <a:pt x="5734" y="1674"/>
                  </a:lnTo>
                  <a:lnTo>
                    <a:pt x="5733" y="1674"/>
                  </a:lnTo>
                  <a:lnTo>
                    <a:pt x="5733" y="1674"/>
                  </a:lnTo>
                  <a:lnTo>
                    <a:pt x="5732" y="1674"/>
                  </a:lnTo>
                  <a:lnTo>
                    <a:pt x="5731" y="1674"/>
                  </a:lnTo>
                  <a:lnTo>
                    <a:pt x="5730" y="1674"/>
                  </a:lnTo>
                  <a:lnTo>
                    <a:pt x="5729" y="1674"/>
                  </a:lnTo>
                  <a:lnTo>
                    <a:pt x="5729" y="1674"/>
                  </a:lnTo>
                  <a:lnTo>
                    <a:pt x="5729" y="1674"/>
                  </a:lnTo>
                  <a:lnTo>
                    <a:pt x="5728" y="1674"/>
                  </a:lnTo>
                  <a:lnTo>
                    <a:pt x="5727" y="1674"/>
                  </a:lnTo>
                  <a:lnTo>
                    <a:pt x="5726" y="1674"/>
                  </a:lnTo>
                  <a:lnTo>
                    <a:pt x="5726" y="1674"/>
                  </a:lnTo>
                  <a:lnTo>
                    <a:pt x="5725" y="1674"/>
                  </a:lnTo>
                  <a:lnTo>
                    <a:pt x="5724" y="1674"/>
                  </a:lnTo>
                  <a:lnTo>
                    <a:pt x="5723" y="1674"/>
                  </a:lnTo>
                  <a:lnTo>
                    <a:pt x="5722" y="1674"/>
                  </a:lnTo>
                  <a:lnTo>
                    <a:pt x="5722" y="1674"/>
                  </a:lnTo>
                  <a:lnTo>
                    <a:pt x="5721" y="1674"/>
                  </a:lnTo>
                  <a:lnTo>
                    <a:pt x="5720" y="1674"/>
                  </a:lnTo>
                  <a:lnTo>
                    <a:pt x="5719" y="1674"/>
                  </a:lnTo>
                  <a:lnTo>
                    <a:pt x="5718" y="1674"/>
                  </a:lnTo>
                  <a:lnTo>
                    <a:pt x="5718" y="1674"/>
                  </a:lnTo>
                  <a:lnTo>
                    <a:pt x="5717" y="1674"/>
                  </a:lnTo>
                  <a:lnTo>
                    <a:pt x="5716" y="1674"/>
                  </a:lnTo>
                  <a:lnTo>
                    <a:pt x="5715" y="1674"/>
                  </a:lnTo>
                  <a:lnTo>
                    <a:pt x="5714" y="1674"/>
                  </a:lnTo>
                  <a:lnTo>
                    <a:pt x="5713" y="1674"/>
                  </a:lnTo>
                  <a:lnTo>
                    <a:pt x="5713" y="1674"/>
                  </a:lnTo>
                  <a:lnTo>
                    <a:pt x="5712" y="1674"/>
                  </a:lnTo>
                  <a:lnTo>
                    <a:pt x="5711" y="1674"/>
                  </a:lnTo>
                  <a:lnTo>
                    <a:pt x="5710" y="1674"/>
                  </a:lnTo>
                  <a:lnTo>
                    <a:pt x="5709" y="1674"/>
                  </a:lnTo>
                  <a:lnTo>
                    <a:pt x="5709" y="1674"/>
                  </a:lnTo>
                  <a:lnTo>
                    <a:pt x="5708" y="1674"/>
                  </a:lnTo>
                  <a:lnTo>
                    <a:pt x="5707" y="1674"/>
                  </a:lnTo>
                  <a:lnTo>
                    <a:pt x="5706" y="1674"/>
                  </a:lnTo>
                  <a:lnTo>
                    <a:pt x="5705" y="1674"/>
                  </a:lnTo>
                  <a:lnTo>
                    <a:pt x="5705" y="1674"/>
                  </a:lnTo>
                  <a:lnTo>
                    <a:pt x="5705" y="1674"/>
                  </a:lnTo>
                  <a:lnTo>
                    <a:pt x="5704" y="1674"/>
                  </a:lnTo>
                  <a:lnTo>
                    <a:pt x="5703" y="1674"/>
                  </a:lnTo>
                  <a:lnTo>
                    <a:pt x="5702" y="1674"/>
                  </a:lnTo>
                  <a:lnTo>
                    <a:pt x="5702" y="1674"/>
                  </a:lnTo>
                  <a:lnTo>
                    <a:pt x="5701" y="1674"/>
                  </a:lnTo>
                  <a:lnTo>
                    <a:pt x="5700" y="1674"/>
                  </a:lnTo>
                  <a:lnTo>
                    <a:pt x="5699" y="1674"/>
                  </a:lnTo>
                  <a:lnTo>
                    <a:pt x="5698" y="1674"/>
                  </a:lnTo>
                  <a:lnTo>
                    <a:pt x="5698" y="1674"/>
                  </a:lnTo>
                  <a:lnTo>
                    <a:pt x="5697" y="1674"/>
                  </a:lnTo>
                  <a:lnTo>
                    <a:pt x="5696" y="1674"/>
                  </a:lnTo>
                  <a:lnTo>
                    <a:pt x="5695" y="1674"/>
                  </a:lnTo>
                  <a:lnTo>
                    <a:pt x="5694" y="1674"/>
                  </a:lnTo>
                  <a:lnTo>
                    <a:pt x="5694" y="1674"/>
                  </a:lnTo>
                  <a:lnTo>
                    <a:pt x="5693" y="1674"/>
                  </a:lnTo>
                  <a:lnTo>
                    <a:pt x="5692" y="1674"/>
                  </a:lnTo>
                  <a:lnTo>
                    <a:pt x="5691" y="1674"/>
                  </a:lnTo>
                  <a:lnTo>
                    <a:pt x="5690" y="1674"/>
                  </a:lnTo>
                  <a:lnTo>
                    <a:pt x="5689" y="1674"/>
                  </a:lnTo>
                  <a:lnTo>
                    <a:pt x="5689" y="1674"/>
                  </a:lnTo>
                  <a:lnTo>
                    <a:pt x="5688" y="1674"/>
                  </a:lnTo>
                  <a:lnTo>
                    <a:pt x="5687" y="1674"/>
                  </a:lnTo>
                  <a:lnTo>
                    <a:pt x="5686" y="1674"/>
                  </a:lnTo>
                  <a:lnTo>
                    <a:pt x="5685" y="1674"/>
                  </a:lnTo>
                  <a:lnTo>
                    <a:pt x="5685" y="1674"/>
                  </a:lnTo>
                  <a:lnTo>
                    <a:pt x="5684" y="1674"/>
                  </a:lnTo>
                  <a:lnTo>
                    <a:pt x="5683" y="1674"/>
                  </a:lnTo>
                  <a:lnTo>
                    <a:pt x="5682" y="1674"/>
                  </a:lnTo>
                  <a:lnTo>
                    <a:pt x="5681" y="1674"/>
                  </a:lnTo>
                  <a:lnTo>
                    <a:pt x="5681" y="1674"/>
                  </a:lnTo>
                  <a:lnTo>
                    <a:pt x="5681" y="1674"/>
                  </a:lnTo>
                  <a:lnTo>
                    <a:pt x="5680" y="1674"/>
                  </a:lnTo>
                  <a:lnTo>
                    <a:pt x="5679" y="1674"/>
                  </a:lnTo>
                  <a:lnTo>
                    <a:pt x="5678" y="1674"/>
                  </a:lnTo>
                  <a:lnTo>
                    <a:pt x="5678" y="1674"/>
                  </a:lnTo>
                  <a:lnTo>
                    <a:pt x="5677" y="1674"/>
                  </a:lnTo>
                  <a:lnTo>
                    <a:pt x="5676" y="1674"/>
                  </a:lnTo>
                  <a:lnTo>
                    <a:pt x="5675" y="1674"/>
                  </a:lnTo>
                  <a:lnTo>
                    <a:pt x="5674" y="1674"/>
                  </a:lnTo>
                  <a:lnTo>
                    <a:pt x="5674" y="1674"/>
                  </a:lnTo>
                  <a:lnTo>
                    <a:pt x="5673" y="1674"/>
                  </a:lnTo>
                  <a:lnTo>
                    <a:pt x="5672" y="1674"/>
                  </a:lnTo>
                  <a:lnTo>
                    <a:pt x="5671" y="1674"/>
                  </a:lnTo>
                  <a:lnTo>
                    <a:pt x="5670" y="1674"/>
                  </a:lnTo>
                  <a:lnTo>
                    <a:pt x="5670" y="1674"/>
                  </a:lnTo>
                  <a:lnTo>
                    <a:pt x="5669" y="1674"/>
                  </a:lnTo>
                  <a:lnTo>
                    <a:pt x="5668" y="1674"/>
                  </a:lnTo>
                  <a:lnTo>
                    <a:pt x="5667" y="1674"/>
                  </a:lnTo>
                  <a:lnTo>
                    <a:pt x="5666" y="1674"/>
                  </a:lnTo>
                  <a:lnTo>
                    <a:pt x="5666" y="1674"/>
                  </a:lnTo>
                  <a:lnTo>
                    <a:pt x="5665" y="1674"/>
                  </a:lnTo>
                  <a:lnTo>
                    <a:pt x="5664" y="1674"/>
                  </a:lnTo>
                  <a:lnTo>
                    <a:pt x="5663" y="1674"/>
                  </a:lnTo>
                  <a:lnTo>
                    <a:pt x="5662" y="1674"/>
                  </a:lnTo>
                  <a:lnTo>
                    <a:pt x="5661" y="1674"/>
                  </a:lnTo>
                  <a:lnTo>
                    <a:pt x="5661" y="1674"/>
                  </a:lnTo>
                  <a:lnTo>
                    <a:pt x="5660" y="1674"/>
                  </a:lnTo>
                  <a:lnTo>
                    <a:pt x="5659" y="1674"/>
                  </a:lnTo>
                  <a:lnTo>
                    <a:pt x="5658" y="1674"/>
                  </a:lnTo>
                  <a:lnTo>
                    <a:pt x="5657" y="1674"/>
                  </a:lnTo>
                  <a:lnTo>
                    <a:pt x="5657" y="1674"/>
                  </a:lnTo>
                  <a:lnTo>
                    <a:pt x="5657" y="1674"/>
                  </a:lnTo>
                  <a:lnTo>
                    <a:pt x="5656" y="1674"/>
                  </a:lnTo>
                  <a:lnTo>
                    <a:pt x="5655" y="1674"/>
                  </a:lnTo>
                  <a:lnTo>
                    <a:pt x="5654" y="1674"/>
                  </a:lnTo>
                  <a:lnTo>
                    <a:pt x="5654" y="1674"/>
                  </a:lnTo>
                  <a:lnTo>
                    <a:pt x="5653" y="1674"/>
                  </a:lnTo>
                  <a:lnTo>
                    <a:pt x="5652" y="1674"/>
                  </a:lnTo>
                  <a:lnTo>
                    <a:pt x="5651" y="1674"/>
                  </a:lnTo>
                  <a:lnTo>
                    <a:pt x="5650" y="1674"/>
                  </a:lnTo>
                  <a:lnTo>
                    <a:pt x="5650" y="1674"/>
                  </a:lnTo>
                  <a:lnTo>
                    <a:pt x="5649" y="1674"/>
                  </a:lnTo>
                  <a:lnTo>
                    <a:pt x="5648" y="1674"/>
                  </a:lnTo>
                  <a:lnTo>
                    <a:pt x="5647" y="1674"/>
                  </a:lnTo>
                  <a:lnTo>
                    <a:pt x="5646" y="1674"/>
                  </a:lnTo>
                  <a:lnTo>
                    <a:pt x="5646" y="1674"/>
                  </a:lnTo>
                  <a:lnTo>
                    <a:pt x="5645" y="1674"/>
                  </a:lnTo>
                  <a:lnTo>
                    <a:pt x="5644" y="1674"/>
                  </a:lnTo>
                  <a:lnTo>
                    <a:pt x="5643" y="1674"/>
                  </a:lnTo>
                  <a:lnTo>
                    <a:pt x="5642" y="1674"/>
                  </a:lnTo>
                  <a:lnTo>
                    <a:pt x="5642" y="1674"/>
                  </a:lnTo>
                  <a:lnTo>
                    <a:pt x="5641" y="1674"/>
                  </a:lnTo>
                  <a:lnTo>
                    <a:pt x="5640" y="1674"/>
                  </a:lnTo>
                  <a:lnTo>
                    <a:pt x="5639" y="1674"/>
                  </a:lnTo>
                  <a:lnTo>
                    <a:pt x="5638" y="1674"/>
                  </a:lnTo>
                  <a:lnTo>
                    <a:pt x="5638" y="1674"/>
                  </a:lnTo>
                  <a:lnTo>
                    <a:pt x="5637" y="1674"/>
                  </a:lnTo>
                  <a:lnTo>
                    <a:pt x="5636" y="1674"/>
                  </a:lnTo>
                  <a:lnTo>
                    <a:pt x="5635" y="1674"/>
                  </a:lnTo>
                  <a:lnTo>
                    <a:pt x="5634" y="1674"/>
                  </a:lnTo>
                  <a:lnTo>
                    <a:pt x="5633" y="1674"/>
                  </a:lnTo>
                  <a:lnTo>
                    <a:pt x="5633" y="1674"/>
                  </a:lnTo>
                  <a:lnTo>
                    <a:pt x="5633" y="1674"/>
                  </a:lnTo>
                  <a:lnTo>
                    <a:pt x="5632" y="1674"/>
                  </a:lnTo>
                  <a:lnTo>
                    <a:pt x="5631" y="1674"/>
                  </a:lnTo>
                  <a:lnTo>
                    <a:pt x="5630" y="1674"/>
                  </a:lnTo>
                  <a:lnTo>
                    <a:pt x="5630" y="1674"/>
                  </a:lnTo>
                  <a:lnTo>
                    <a:pt x="5629" y="1674"/>
                  </a:lnTo>
                  <a:lnTo>
                    <a:pt x="5628" y="1674"/>
                  </a:lnTo>
                  <a:lnTo>
                    <a:pt x="5627" y="1674"/>
                  </a:lnTo>
                  <a:lnTo>
                    <a:pt x="5626" y="1674"/>
                  </a:lnTo>
                  <a:lnTo>
                    <a:pt x="5626" y="1674"/>
                  </a:lnTo>
                  <a:lnTo>
                    <a:pt x="5625" y="1674"/>
                  </a:lnTo>
                  <a:lnTo>
                    <a:pt x="5624" y="1674"/>
                  </a:lnTo>
                  <a:lnTo>
                    <a:pt x="5623" y="1674"/>
                  </a:lnTo>
                  <a:lnTo>
                    <a:pt x="5622" y="1674"/>
                  </a:lnTo>
                  <a:lnTo>
                    <a:pt x="5622" y="1674"/>
                  </a:lnTo>
                  <a:lnTo>
                    <a:pt x="5621" y="1674"/>
                  </a:lnTo>
                  <a:lnTo>
                    <a:pt x="5620" y="1674"/>
                  </a:lnTo>
                  <a:lnTo>
                    <a:pt x="5619" y="1674"/>
                  </a:lnTo>
                  <a:lnTo>
                    <a:pt x="5618" y="1674"/>
                  </a:lnTo>
                  <a:lnTo>
                    <a:pt x="5618" y="1674"/>
                  </a:lnTo>
                  <a:lnTo>
                    <a:pt x="5617" y="1674"/>
                  </a:lnTo>
                  <a:lnTo>
                    <a:pt x="5616" y="1674"/>
                  </a:lnTo>
                  <a:lnTo>
                    <a:pt x="5615" y="1674"/>
                  </a:lnTo>
                  <a:lnTo>
                    <a:pt x="5614" y="1674"/>
                  </a:lnTo>
                  <a:lnTo>
                    <a:pt x="5614" y="1674"/>
                  </a:lnTo>
                  <a:lnTo>
                    <a:pt x="5613" y="1674"/>
                  </a:lnTo>
                  <a:lnTo>
                    <a:pt x="5612" y="1674"/>
                  </a:lnTo>
                  <a:lnTo>
                    <a:pt x="5611" y="1674"/>
                  </a:lnTo>
                  <a:lnTo>
                    <a:pt x="5610" y="1674"/>
                  </a:lnTo>
                  <a:lnTo>
                    <a:pt x="5609" y="1674"/>
                  </a:lnTo>
                  <a:lnTo>
                    <a:pt x="5609" y="1674"/>
                  </a:lnTo>
                  <a:lnTo>
                    <a:pt x="5609" y="1674"/>
                  </a:lnTo>
                  <a:lnTo>
                    <a:pt x="5608" y="1674"/>
                  </a:lnTo>
                  <a:lnTo>
                    <a:pt x="5607" y="1674"/>
                  </a:lnTo>
                  <a:lnTo>
                    <a:pt x="5606" y="1674"/>
                  </a:lnTo>
                  <a:lnTo>
                    <a:pt x="5606" y="1674"/>
                  </a:lnTo>
                  <a:lnTo>
                    <a:pt x="5605" y="1674"/>
                  </a:lnTo>
                  <a:lnTo>
                    <a:pt x="5604" y="1674"/>
                  </a:lnTo>
                  <a:lnTo>
                    <a:pt x="5603" y="1674"/>
                  </a:lnTo>
                  <a:lnTo>
                    <a:pt x="5602" y="1674"/>
                  </a:lnTo>
                  <a:lnTo>
                    <a:pt x="5602" y="1674"/>
                  </a:lnTo>
                  <a:lnTo>
                    <a:pt x="5601" y="1674"/>
                  </a:lnTo>
                  <a:lnTo>
                    <a:pt x="5600" y="1674"/>
                  </a:lnTo>
                  <a:lnTo>
                    <a:pt x="5599" y="1674"/>
                  </a:lnTo>
                  <a:lnTo>
                    <a:pt x="5598" y="1674"/>
                  </a:lnTo>
                  <a:lnTo>
                    <a:pt x="5598" y="1674"/>
                  </a:lnTo>
                  <a:lnTo>
                    <a:pt x="5597" y="1674"/>
                  </a:lnTo>
                  <a:lnTo>
                    <a:pt x="5596" y="1674"/>
                  </a:lnTo>
                  <a:lnTo>
                    <a:pt x="5595" y="1674"/>
                  </a:lnTo>
                  <a:lnTo>
                    <a:pt x="5594" y="1674"/>
                  </a:lnTo>
                  <a:lnTo>
                    <a:pt x="5594" y="1674"/>
                  </a:lnTo>
                  <a:lnTo>
                    <a:pt x="5593" y="1674"/>
                  </a:lnTo>
                  <a:lnTo>
                    <a:pt x="5592" y="1674"/>
                  </a:lnTo>
                  <a:lnTo>
                    <a:pt x="5591" y="1674"/>
                  </a:lnTo>
                  <a:lnTo>
                    <a:pt x="5590" y="1674"/>
                  </a:lnTo>
                  <a:lnTo>
                    <a:pt x="5590" y="1674"/>
                  </a:lnTo>
                  <a:lnTo>
                    <a:pt x="5589" y="1674"/>
                  </a:lnTo>
                  <a:lnTo>
                    <a:pt x="5588" y="1674"/>
                  </a:lnTo>
                  <a:lnTo>
                    <a:pt x="5587" y="1674"/>
                  </a:lnTo>
                  <a:lnTo>
                    <a:pt x="5586" y="1674"/>
                  </a:lnTo>
                  <a:lnTo>
                    <a:pt x="5586" y="1674"/>
                  </a:lnTo>
                  <a:lnTo>
                    <a:pt x="5585" y="1674"/>
                  </a:lnTo>
                  <a:lnTo>
                    <a:pt x="5584" y="1674"/>
                  </a:lnTo>
                  <a:lnTo>
                    <a:pt x="5584" y="1674"/>
                  </a:lnTo>
                  <a:lnTo>
                    <a:pt x="5583" y="1674"/>
                  </a:lnTo>
                  <a:lnTo>
                    <a:pt x="5582" y="1674"/>
                  </a:lnTo>
                  <a:lnTo>
                    <a:pt x="5582" y="1674"/>
                  </a:lnTo>
                  <a:lnTo>
                    <a:pt x="5581" y="1674"/>
                  </a:lnTo>
                  <a:lnTo>
                    <a:pt x="5580" y="1674"/>
                  </a:lnTo>
                  <a:lnTo>
                    <a:pt x="5579" y="1674"/>
                  </a:lnTo>
                  <a:lnTo>
                    <a:pt x="5578" y="1674"/>
                  </a:lnTo>
                  <a:lnTo>
                    <a:pt x="5578" y="1674"/>
                  </a:lnTo>
                  <a:lnTo>
                    <a:pt x="5577" y="1674"/>
                  </a:lnTo>
                  <a:lnTo>
                    <a:pt x="5576" y="1674"/>
                  </a:lnTo>
                  <a:lnTo>
                    <a:pt x="5575" y="1674"/>
                  </a:lnTo>
                  <a:lnTo>
                    <a:pt x="5574" y="1674"/>
                  </a:lnTo>
                  <a:lnTo>
                    <a:pt x="5574" y="1674"/>
                  </a:lnTo>
                  <a:lnTo>
                    <a:pt x="5573" y="1674"/>
                  </a:lnTo>
                  <a:lnTo>
                    <a:pt x="5572" y="1674"/>
                  </a:lnTo>
                  <a:lnTo>
                    <a:pt x="5571" y="1674"/>
                  </a:lnTo>
                  <a:lnTo>
                    <a:pt x="5570" y="1674"/>
                  </a:lnTo>
                  <a:lnTo>
                    <a:pt x="5570" y="1674"/>
                  </a:lnTo>
                  <a:lnTo>
                    <a:pt x="5569" y="1674"/>
                  </a:lnTo>
                  <a:lnTo>
                    <a:pt x="5568" y="1674"/>
                  </a:lnTo>
                  <a:lnTo>
                    <a:pt x="5567" y="1674"/>
                  </a:lnTo>
                  <a:lnTo>
                    <a:pt x="5566" y="1674"/>
                  </a:lnTo>
                  <a:lnTo>
                    <a:pt x="5566" y="1674"/>
                  </a:lnTo>
                  <a:lnTo>
                    <a:pt x="5565" y="1674"/>
                  </a:lnTo>
                  <a:lnTo>
                    <a:pt x="5564" y="1674"/>
                  </a:lnTo>
                  <a:lnTo>
                    <a:pt x="5563" y="1674"/>
                  </a:lnTo>
                  <a:lnTo>
                    <a:pt x="5562" y="1674"/>
                  </a:lnTo>
                  <a:lnTo>
                    <a:pt x="5562" y="1674"/>
                  </a:lnTo>
                  <a:lnTo>
                    <a:pt x="5561" y="1674"/>
                  </a:lnTo>
                  <a:lnTo>
                    <a:pt x="5560" y="1674"/>
                  </a:lnTo>
                  <a:lnTo>
                    <a:pt x="5560" y="1674"/>
                  </a:lnTo>
                  <a:lnTo>
                    <a:pt x="5559" y="1674"/>
                  </a:lnTo>
                  <a:lnTo>
                    <a:pt x="5558" y="1674"/>
                  </a:lnTo>
                  <a:lnTo>
                    <a:pt x="5558" y="1674"/>
                  </a:lnTo>
                  <a:lnTo>
                    <a:pt x="5557" y="1674"/>
                  </a:lnTo>
                  <a:lnTo>
                    <a:pt x="5556" y="1674"/>
                  </a:lnTo>
                  <a:lnTo>
                    <a:pt x="5555" y="1674"/>
                  </a:lnTo>
                  <a:lnTo>
                    <a:pt x="5554" y="1674"/>
                  </a:lnTo>
                  <a:lnTo>
                    <a:pt x="5554" y="1674"/>
                  </a:lnTo>
                  <a:lnTo>
                    <a:pt x="5553" y="1674"/>
                  </a:lnTo>
                  <a:lnTo>
                    <a:pt x="5552" y="1674"/>
                  </a:lnTo>
                  <a:lnTo>
                    <a:pt x="5551" y="1674"/>
                  </a:lnTo>
                  <a:lnTo>
                    <a:pt x="5550" y="1674"/>
                  </a:lnTo>
                  <a:lnTo>
                    <a:pt x="5550" y="1674"/>
                  </a:lnTo>
                  <a:lnTo>
                    <a:pt x="5549" y="1674"/>
                  </a:lnTo>
                  <a:lnTo>
                    <a:pt x="5548" y="1674"/>
                  </a:lnTo>
                  <a:lnTo>
                    <a:pt x="5547" y="1674"/>
                  </a:lnTo>
                  <a:lnTo>
                    <a:pt x="5546" y="1674"/>
                  </a:lnTo>
                  <a:lnTo>
                    <a:pt x="5546" y="1674"/>
                  </a:lnTo>
                  <a:lnTo>
                    <a:pt x="5545" y="1674"/>
                  </a:lnTo>
                  <a:lnTo>
                    <a:pt x="5544" y="1674"/>
                  </a:lnTo>
                  <a:lnTo>
                    <a:pt x="5543" y="1674"/>
                  </a:lnTo>
                  <a:lnTo>
                    <a:pt x="5542" y="1674"/>
                  </a:lnTo>
                  <a:lnTo>
                    <a:pt x="5542" y="1674"/>
                  </a:lnTo>
                  <a:lnTo>
                    <a:pt x="5541" y="1674"/>
                  </a:lnTo>
                  <a:lnTo>
                    <a:pt x="5540" y="1674"/>
                  </a:lnTo>
                  <a:lnTo>
                    <a:pt x="5539" y="1674"/>
                  </a:lnTo>
                  <a:lnTo>
                    <a:pt x="5538" y="1674"/>
                  </a:lnTo>
                  <a:lnTo>
                    <a:pt x="5538" y="1674"/>
                  </a:lnTo>
                  <a:lnTo>
                    <a:pt x="5537" y="1674"/>
                  </a:lnTo>
                  <a:lnTo>
                    <a:pt x="5536" y="1674"/>
                  </a:lnTo>
                  <a:lnTo>
                    <a:pt x="5536" y="1674"/>
                  </a:lnTo>
                  <a:lnTo>
                    <a:pt x="5535" y="1674"/>
                  </a:lnTo>
                  <a:lnTo>
                    <a:pt x="5535" y="1674"/>
                  </a:lnTo>
                  <a:lnTo>
                    <a:pt x="5534" y="1674"/>
                  </a:lnTo>
                  <a:lnTo>
                    <a:pt x="5533" y="1674"/>
                  </a:lnTo>
                  <a:lnTo>
                    <a:pt x="5532" y="1674"/>
                  </a:lnTo>
                  <a:lnTo>
                    <a:pt x="5531" y="1674"/>
                  </a:lnTo>
                  <a:lnTo>
                    <a:pt x="5530" y="1674"/>
                  </a:lnTo>
                  <a:lnTo>
                    <a:pt x="5530" y="1674"/>
                  </a:lnTo>
                  <a:lnTo>
                    <a:pt x="5529" y="1674"/>
                  </a:lnTo>
                  <a:lnTo>
                    <a:pt x="5528" y="1674"/>
                  </a:lnTo>
                  <a:lnTo>
                    <a:pt x="5527" y="1674"/>
                  </a:lnTo>
                  <a:lnTo>
                    <a:pt x="5526" y="1674"/>
                  </a:lnTo>
                  <a:lnTo>
                    <a:pt x="5526" y="1674"/>
                  </a:lnTo>
                  <a:lnTo>
                    <a:pt x="5525" y="1674"/>
                  </a:lnTo>
                  <a:lnTo>
                    <a:pt x="5524" y="1674"/>
                  </a:lnTo>
                  <a:lnTo>
                    <a:pt x="5523" y="1674"/>
                  </a:lnTo>
                  <a:lnTo>
                    <a:pt x="5522" y="1674"/>
                  </a:lnTo>
                  <a:lnTo>
                    <a:pt x="5522" y="1674"/>
                  </a:lnTo>
                  <a:lnTo>
                    <a:pt x="5521" y="1674"/>
                  </a:lnTo>
                  <a:lnTo>
                    <a:pt x="5520" y="1674"/>
                  </a:lnTo>
                  <a:lnTo>
                    <a:pt x="5519" y="1674"/>
                  </a:lnTo>
                  <a:lnTo>
                    <a:pt x="5518" y="1674"/>
                  </a:lnTo>
                  <a:lnTo>
                    <a:pt x="5518" y="1674"/>
                  </a:lnTo>
                  <a:lnTo>
                    <a:pt x="5517" y="1674"/>
                  </a:lnTo>
                  <a:lnTo>
                    <a:pt x="5516" y="1674"/>
                  </a:lnTo>
                  <a:lnTo>
                    <a:pt x="5515" y="1674"/>
                  </a:lnTo>
                  <a:lnTo>
                    <a:pt x="5514" y="1674"/>
                  </a:lnTo>
                  <a:lnTo>
                    <a:pt x="5514" y="1674"/>
                  </a:lnTo>
                  <a:lnTo>
                    <a:pt x="5513" y="1674"/>
                  </a:lnTo>
                  <a:lnTo>
                    <a:pt x="5512" y="1674"/>
                  </a:lnTo>
                  <a:lnTo>
                    <a:pt x="5512" y="1674"/>
                  </a:lnTo>
                  <a:lnTo>
                    <a:pt x="5511" y="1674"/>
                  </a:lnTo>
                  <a:lnTo>
                    <a:pt x="5511" y="1674"/>
                  </a:lnTo>
                  <a:lnTo>
                    <a:pt x="5510" y="1674"/>
                  </a:lnTo>
                  <a:lnTo>
                    <a:pt x="5509" y="1674"/>
                  </a:lnTo>
                  <a:lnTo>
                    <a:pt x="5508" y="1674"/>
                  </a:lnTo>
                  <a:lnTo>
                    <a:pt x="5507" y="1674"/>
                  </a:lnTo>
                  <a:lnTo>
                    <a:pt x="5507" y="1674"/>
                  </a:lnTo>
                  <a:lnTo>
                    <a:pt x="5506" y="1674"/>
                  </a:lnTo>
                  <a:lnTo>
                    <a:pt x="5505" y="1674"/>
                  </a:lnTo>
                  <a:lnTo>
                    <a:pt x="5504" y="1674"/>
                  </a:lnTo>
                  <a:lnTo>
                    <a:pt x="5503" y="1674"/>
                  </a:lnTo>
                  <a:lnTo>
                    <a:pt x="5502" y="1674"/>
                  </a:lnTo>
                  <a:lnTo>
                    <a:pt x="5502" y="1674"/>
                  </a:lnTo>
                  <a:lnTo>
                    <a:pt x="5501" y="1674"/>
                  </a:lnTo>
                  <a:lnTo>
                    <a:pt x="5500" y="1674"/>
                  </a:lnTo>
                  <a:lnTo>
                    <a:pt x="5499" y="1674"/>
                  </a:lnTo>
                  <a:lnTo>
                    <a:pt x="5498" y="1674"/>
                  </a:lnTo>
                  <a:lnTo>
                    <a:pt x="5498" y="1674"/>
                  </a:lnTo>
                  <a:lnTo>
                    <a:pt x="5497" y="1674"/>
                  </a:lnTo>
                  <a:lnTo>
                    <a:pt x="5496" y="1674"/>
                  </a:lnTo>
                  <a:lnTo>
                    <a:pt x="5495" y="1674"/>
                  </a:lnTo>
                  <a:lnTo>
                    <a:pt x="5494" y="1674"/>
                  </a:lnTo>
                  <a:lnTo>
                    <a:pt x="5494" y="1674"/>
                  </a:lnTo>
                  <a:lnTo>
                    <a:pt x="5493" y="1674"/>
                  </a:lnTo>
                  <a:lnTo>
                    <a:pt x="5492" y="1674"/>
                  </a:lnTo>
                  <a:lnTo>
                    <a:pt x="5491" y="1674"/>
                  </a:lnTo>
                  <a:lnTo>
                    <a:pt x="5490" y="1674"/>
                  </a:lnTo>
                  <a:lnTo>
                    <a:pt x="5490" y="1674"/>
                  </a:lnTo>
                  <a:lnTo>
                    <a:pt x="5489" y="1674"/>
                  </a:lnTo>
                  <a:lnTo>
                    <a:pt x="5488" y="1674"/>
                  </a:lnTo>
                  <a:lnTo>
                    <a:pt x="5488" y="1674"/>
                  </a:lnTo>
                  <a:lnTo>
                    <a:pt x="5487" y="1674"/>
                  </a:lnTo>
                  <a:lnTo>
                    <a:pt x="5487" y="1674"/>
                  </a:lnTo>
                  <a:lnTo>
                    <a:pt x="5486" y="1674"/>
                  </a:lnTo>
                  <a:lnTo>
                    <a:pt x="5485" y="1674"/>
                  </a:lnTo>
                  <a:lnTo>
                    <a:pt x="5484" y="1674"/>
                  </a:lnTo>
                  <a:lnTo>
                    <a:pt x="5483" y="1674"/>
                  </a:lnTo>
                  <a:lnTo>
                    <a:pt x="5483" y="1674"/>
                  </a:lnTo>
                  <a:lnTo>
                    <a:pt x="5482" y="1674"/>
                  </a:lnTo>
                  <a:lnTo>
                    <a:pt x="5481" y="1674"/>
                  </a:lnTo>
                  <a:lnTo>
                    <a:pt x="5480" y="1674"/>
                  </a:lnTo>
                  <a:lnTo>
                    <a:pt x="5479" y="1674"/>
                  </a:lnTo>
                  <a:lnTo>
                    <a:pt x="5478" y="1674"/>
                  </a:lnTo>
                  <a:lnTo>
                    <a:pt x="5478" y="1674"/>
                  </a:lnTo>
                  <a:lnTo>
                    <a:pt x="5477" y="1674"/>
                  </a:lnTo>
                  <a:lnTo>
                    <a:pt x="5476" y="1674"/>
                  </a:lnTo>
                  <a:lnTo>
                    <a:pt x="5475" y="1674"/>
                  </a:lnTo>
                  <a:lnTo>
                    <a:pt x="5474" y="1674"/>
                  </a:lnTo>
                  <a:lnTo>
                    <a:pt x="5474" y="1674"/>
                  </a:lnTo>
                  <a:lnTo>
                    <a:pt x="5473" y="1674"/>
                  </a:lnTo>
                  <a:lnTo>
                    <a:pt x="5472" y="1674"/>
                  </a:lnTo>
                  <a:lnTo>
                    <a:pt x="5471" y="1674"/>
                  </a:lnTo>
                  <a:lnTo>
                    <a:pt x="5470" y="1674"/>
                  </a:lnTo>
                  <a:lnTo>
                    <a:pt x="5470" y="1674"/>
                  </a:lnTo>
                  <a:lnTo>
                    <a:pt x="5469" y="1674"/>
                  </a:lnTo>
                  <a:lnTo>
                    <a:pt x="5468" y="1674"/>
                  </a:lnTo>
                  <a:lnTo>
                    <a:pt x="5467" y="1674"/>
                  </a:lnTo>
                  <a:lnTo>
                    <a:pt x="5466" y="1674"/>
                  </a:lnTo>
                  <a:lnTo>
                    <a:pt x="5466" y="1674"/>
                  </a:lnTo>
                  <a:lnTo>
                    <a:pt x="5465" y="1674"/>
                  </a:lnTo>
                  <a:lnTo>
                    <a:pt x="5464" y="1674"/>
                  </a:lnTo>
                  <a:lnTo>
                    <a:pt x="5464" y="1674"/>
                  </a:lnTo>
                  <a:lnTo>
                    <a:pt x="5463" y="1674"/>
                  </a:lnTo>
                  <a:lnTo>
                    <a:pt x="5463" y="1674"/>
                  </a:lnTo>
                  <a:lnTo>
                    <a:pt x="5462" y="1674"/>
                  </a:lnTo>
                  <a:lnTo>
                    <a:pt x="5461" y="1674"/>
                  </a:lnTo>
                  <a:lnTo>
                    <a:pt x="5460" y="1674"/>
                  </a:lnTo>
                  <a:lnTo>
                    <a:pt x="5459" y="1674"/>
                  </a:lnTo>
                  <a:lnTo>
                    <a:pt x="5459" y="1674"/>
                  </a:lnTo>
                  <a:lnTo>
                    <a:pt x="5458" y="1674"/>
                  </a:lnTo>
                  <a:lnTo>
                    <a:pt x="5457" y="1674"/>
                  </a:lnTo>
                  <a:lnTo>
                    <a:pt x="5456" y="1674"/>
                  </a:lnTo>
                  <a:lnTo>
                    <a:pt x="5455" y="1674"/>
                  </a:lnTo>
                  <a:lnTo>
                    <a:pt x="5455" y="1674"/>
                  </a:lnTo>
                  <a:lnTo>
                    <a:pt x="5454" y="1674"/>
                  </a:lnTo>
                  <a:lnTo>
                    <a:pt x="5453" y="1674"/>
                  </a:lnTo>
                  <a:lnTo>
                    <a:pt x="5452" y="1674"/>
                  </a:lnTo>
                  <a:lnTo>
                    <a:pt x="5451" y="1674"/>
                  </a:lnTo>
                  <a:lnTo>
                    <a:pt x="5450" y="1674"/>
                  </a:lnTo>
                  <a:lnTo>
                    <a:pt x="5450" y="1674"/>
                  </a:lnTo>
                  <a:lnTo>
                    <a:pt x="5449" y="1674"/>
                  </a:lnTo>
                  <a:lnTo>
                    <a:pt x="5448" y="1674"/>
                  </a:lnTo>
                  <a:lnTo>
                    <a:pt x="5447" y="1674"/>
                  </a:lnTo>
                  <a:lnTo>
                    <a:pt x="5446" y="1674"/>
                  </a:lnTo>
                  <a:lnTo>
                    <a:pt x="5446" y="1674"/>
                  </a:lnTo>
                  <a:lnTo>
                    <a:pt x="5445" y="1674"/>
                  </a:lnTo>
                  <a:lnTo>
                    <a:pt x="5444" y="1674"/>
                  </a:lnTo>
                  <a:lnTo>
                    <a:pt x="5443" y="1674"/>
                  </a:lnTo>
                  <a:lnTo>
                    <a:pt x="5442" y="1674"/>
                  </a:lnTo>
                  <a:lnTo>
                    <a:pt x="5442" y="1674"/>
                  </a:lnTo>
                  <a:lnTo>
                    <a:pt x="5441" y="1674"/>
                  </a:lnTo>
                  <a:lnTo>
                    <a:pt x="5440" y="1674"/>
                  </a:lnTo>
                  <a:lnTo>
                    <a:pt x="5440" y="1674"/>
                  </a:lnTo>
                  <a:lnTo>
                    <a:pt x="5439" y="1674"/>
                  </a:lnTo>
                  <a:lnTo>
                    <a:pt x="5439" y="1674"/>
                  </a:lnTo>
                  <a:lnTo>
                    <a:pt x="5438" y="1674"/>
                  </a:lnTo>
                  <a:lnTo>
                    <a:pt x="5437" y="1674"/>
                  </a:lnTo>
                  <a:lnTo>
                    <a:pt x="5436" y="1674"/>
                  </a:lnTo>
                  <a:lnTo>
                    <a:pt x="5435" y="1674"/>
                  </a:lnTo>
                  <a:lnTo>
                    <a:pt x="5435" y="1674"/>
                  </a:lnTo>
                  <a:lnTo>
                    <a:pt x="5434" y="1674"/>
                  </a:lnTo>
                  <a:lnTo>
                    <a:pt x="5433" y="1674"/>
                  </a:lnTo>
                  <a:lnTo>
                    <a:pt x="5432" y="1674"/>
                  </a:lnTo>
                  <a:lnTo>
                    <a:pt x="5431" y="1674"/>
                  </a:lnTo>
                  <a:lnTo>
                    <a:pt x="5431" y="1674"/>
                  </a:lnTo>
                  <a:lnTo>
                    <a:pt x="5430" y="1674"/>
                  </a:lnTo>
                  <a:lnTo>
                    <a:pt x="5429" y="1674"/>
                  </a:lnTo>
                  <a:lnTo>
                    <a:pt x="5428" y="1674"/>
                  </a:lnTo>
                  <a:lnTo>
                    <a:pt x="5427" y="1674"/>
                  </a:lnTo>
                  <a:lnTo>
                    <a:pt x="5426" y="1674"/>
                  </a:lnTo>
                  <a:lnTo>
                    <a:pt x="5426" y="1674"/>
                  </a:lnTo>
                  <a:lnTo>
                    <a:pt x="5425" y="1674"/>
                  </a:lnTo>
                  <a:lnTo>
                    <a:pt x="5424" y="1674"/>
                  </a:lnTo>
                  <a:lnTo>
                    <a:pt x="5423" y="1674"/>
                  </a:lnTo>
                  <a:lnTo>
                    <a:pt x="5422" y="1674"/>
                  </a:lnTo>
                  <a:lnTo>
                    <a:pt x="5422" y="1674"/>
                  </a:lnTo>
                  <a:lnTo>
                    <a:pt x="5421" y="1674"/>
                  </a:lnTo>
                  <a:lnTo>
                    <a:pt x="5420" y="1674"/>
                  </a:lnTo>
                  <a:lnTo>
                    <a:pt x="5419" y="1674"/>
                  </a:lnTo>
                  <a:lnTo>
                    <a:pt x="5418" y="1674"/>
                  </a:lnTo>
                  <a:lnTo>
                    <a:pt x="5418" y="1674"/>
                  </a:lnTo>
                  <a:lnTo>
                    <a:pt x="5417" y="1674"/>
                  </a:lnTo>
                  <a:lnTo>
                    <a:pt x="5416" y="1674"/>
                  </a:lnTo>
                  <a:lnTo>
                    <a:pt x="5416" y="1674"/>
                  </a:lnTo>
                  <a:lnTo>
                    <a:pt x="5415" y="1674"/>
                  </a:lnTo>
                  <a:lnTo>
                    <a:pt x="5415" y="1674"/>
                  </a:lnTo>
                  <a:lnTo>
                    <a:pt x="5414" y="1674"/>
                  </a:lnTo>
                  <a:lnTo>
                    <a:pt x="5413" y="1674"/>
                  </a:lnTo>
                  <a:lnTo>
                    <a:pt x="5412" y="1674"/>
                  </a:lnTo>
                  <a:lnTo>
                    <a:pt x="5411" y="1674"/>
                  </a:lnTo>
                  <a:lnTo>
                    <a:pt x="5411" y="1674"/>
                  </a:lnTo>
                  <a:lnTo>
                    <a:pt x="5410" y="1674"/>
                  </a:lnTo>
                  <a:lnTo>
                    <a:pt x="5409" y="1674"/>
                  </a:lnTo>
                  <a:lnTo>
                    <a:pt x="5408" y="1674"/>
                  </a:lnTo>
                  <a:lnTo>
                    <a:pt x="5407" y="1674"/>
                  </a:lnTo>
                  <a:lnTo>
                    <a:pt x="5407" y="1674"/>
                  </a:lnTo>
                  <a:lnTo>
                    <a:pt x="5406" y="1674"/>
                  </a:lnTo>
                  <a:lnTo>
                    <a:pt x="5405" y="1674"/>
                  </a:lnTo>
                  <a:lnTo>
                    <a:pt x="5404" y="1674"/>
                  </a:lnTo>
                  <a:lnTo>
                    <a:pt x="5403" y="1674"/>
                  </a:lnTo>
                  <a:lnTo>
                    <a:pt x="5403" y="1674"/>
                  </a:lnTo>
                  <a:lnTo>
                    <a:pt x="5402" y="1674"/>
                  </a:lnTo>
                  <a:lnTo>
                    <a:pt x="5401" y="1674"/>
                  </a:lnTo>
                  <a:lnTo>
                    <a:pt x="5400" y="1674"/>
                  </a:lnTo>
                  <a:lnTo>
                    <a:pt x="5399" y="1674"/>
                  </a:lnTo>
                  <a:lnTo>
                    <a:pt x="5398" y="1674"/>
                  </a:lnTo>
                  <a:lnTo>
                    <a:pt x="5398" y="1674"/>
                  </a:lnTo>
                  <a:lnTo>
                    <a:pt x="5397" y="1674"/>
                  </a:lnTo>
                  <a:lnTo>
                    <a:pt x="5396" y="1674"/>
                  </a:lnTo>
                  <a:lnTo>
                    <a:pt x="5395" y="1674"/>
                  </a:lnTo>
                  <a:lnTo>
                    <a:pt x="5394" y="1674"/>
                  </a:lnTo>
                  <a:lnTo>
                    <a:pt x="5394" y="1674"/>
                  </a:lnTo>
                  <a:lnTo>
                    <a:pt x="5393" y="1674"/>
                  </a:lnTo>
                  <a:lnTo>
                    <a:pt x="5392" y="1674"/>
                  </a:lnTo>
                  <a:lnTo>
                    <a:pt x="5392" y="1674"/>
                  </a:lnTo>
                  <a:lnTo>
                    <a:pt x="5391" y="1674"/>
                  </a:lnTo>
                  <a:lnTo>
                    <a:pt x="5391" y="1674"/>
                  </a:lnTo>
                  <a:lnTo>
                    <a:pt x="5390" y="1674"/>
                  </a:lnTo>
                  <a:lnTo>
                    <a:pt x="5389" y="1674"/>
                  </a:lnTo>
                  <a:lnTo>
                    <a:pt x="5388" y="1674"/>
                  </a:lnTo>
                  <a:lnTo>
                    <a:pt x="5387" y="1674"/>
                  </a:lnTo>
                  <a:lnTo>
                    <a:pt x="5387" y="1674"/>
                  </a:lnTo>
                  <a:lnTo>
                    <a:pt x="5386" y="1674"/>
                  </a:lnTo>
                  <a:lnTo>
                    <a:pt x="5385" y="1674"/>
                  </a:lnTo>
                  <a:lnTo>
                    <a:pt x="5384" y="1674"/>
                  </a:lnTo>
                  <a:lnTo>
                    <a:pt x="5383" y="1674"/>
                  </a:lnTo>
                  <a:lnTo>
                    <a:pt x="5383" y="1674"/>
                  </a:lnTo>
                  <a:lnTo>
                    <a:pt x="5382" y="1674"/>
                  </a:lnTo>
                  <a:lnTo>
                    <a:pt x="5381" y="1674"/>
                  </a:lnTo>
                  <a:lnTo>
                    <a:pt x="5380" y="1674"/>
                  </a:lnTo>
                  <a:lnTo>
                    <a:pt x="5379" y="1674"/>
                  </a:lnTo>
                  <a:lnTo>
                    <a:pt x="5379" y="1674"/>
                  </a:lnTo>
                  <a:lnTo>
                    <a:pt x="5378" y="1674"/>
                  </a:lnTo>
                  <a:lnTo>
                    <a:pt x="5377" y="1674"/>
                  </a:lnTo>
                  <a:lnTo>
                    <a:pt x="5376" y="1674"/>
                  </a:lnTo>
                  <a:lnTo>
                    <a:pt x="5375" y="1674"/>
                  </a:lnTo>
                  <a:lnTo>
                    <a:pt x="5374" y="1674"/>
                  </a:lnTo>
                  <a:lnTo>
                    <a:pt x="5374" y="1674"/>
                  </a:lnTo>
                  <a:lnTo>
                    <a:pt x="5373" y="1674"/>
                  </a:lnTo>
                  <a:lnTo>
                    <a:pt x="5372" y="1674"/>
                  </a:lnTo>
                  <a:lnTo>
                    <a:pt x="5371" y="1674"/>
                  </a:lnTo>
                  <a:lnTo>
                    <a:pt x="5370" y="1674"/>
                  </a:lnTo>
                  <a:lnTo>
                    <a:pt x="5370" y="1674"/>
                  </a:lnTo>
                  <a:lnTo>
                    <a:pt x="5369" y="1674"/>
                  </a:lnTo>
                  <a:lnTo>
                    <a:pt x="5368" y="1674"/>
                  </a:lnTo>
                  <a:lnTo>
                    <a:pt x="5368" y="1674"/>
                  </a:lnTo>
                  <a:lnTo>
                    <a:pt x="5367" y="1674"/>
                  </a:lnTo>
                  <a:lnTo>
                    <a:pt x="5367" y="1674"/>
                  </a:lnTo>
                  <a:lnTo>
                    <a:pt x="5366" y="1674"/>
                  </a:lnTo>
                  <a:lnTo>
                    <a:pt x="5365" y="1674"/>
                  </a:lnTo>
                  <a:lnTo>
                    <a:pt x="5364" y="1674"/>
                  </a:lnTo>
                  <a:lnTo>
                    <a:pt x="5363" y="1674"/>
                  </a:lnTo>
                  <a:lnTo>
                    <a:pt x="5363" y="1674"/>
                  </a:lnTo>
                  <a:lnTo>
                    <a:pt x="5362" y="1674"/>
                  </a:lnTo>
                  <a:lnTo>
                    <a:pt x="5361" y="1674"/>
                  </a:lnTo>
                  <a:lnTo>
                    <a:pt x="5360" y="1674"/>
                  </a:lnTo>
                  <a:lnTo>
                    <a:pt x="5359" y="1674"/>
                  </a:lnTo>
                  <a:lnTo>
                    <a:pt x="5359" y="1674"/>
                  </a:lnTo>
                  <a:lnTo>
                    <a:pt x="5358" y="1674"/>
                  </a:lnTo>
                  <a:lnTo>
                    <a:pt x="5357" y="1674"/>
                  </a:lnTo>
                  <a:lnTo>
                    <a:pt x="5356" y="1674"/>
                  </a:lnTo>
                  <a:lnTo>
                    <a:pt x="5355" y="1674"/>
                  </a:lnTo>
                  <a:lnTo>
                    <a:pt x="5355" y="1674"/>
                  </a:lnTo>
                  <a:lnTo>
                    <a:pt x="5354" y="1674"/>
                  </a:lnTo>
                  <a:lnTo>
                    <a:pt x="5353" y="1674"/>
                  </a:lnTo>
                  <a:lnTo>
                    <a:pt x="5352" y="1674"/>
                  </a:lnTo>
                  <a:lnTo>
                    <a:pt x="5351" y="1674"/>
                  </a:lnTo>
                  <a:lnTo>
                    <a:pt x="5351" y="1674"/>
                  </a:lnTo>
                  <a:lnTo>
                    <a:pt x="5350" y="1674"/>
                  </a:lnTo>
                  <a:lnTo>
                    <a:pt x="5349" y="1674"/>
                  </a:lnTo>
                  <a:lnTo>
                    <a:pt x="5348" y="1674"/>
                  </a:lnTo>
                  <a:lnTo>
                    <a:pt x="5347" y="1674"/>
                  </a:lnTo>
                  <a:lnTo>
                    <a:pt x="5346" y="1674"/>
                  </a:lnTo>
                  <a:lnTo>
                    <a:pt x="5346" y="1674"/>
                  </a:lnTo>
                  <a:lnTo>
                    <a:pt x="5345" y="1674"/>
                  </a:lnTo>
                  <a:lnTo>
                    <a:pt x="5344" y="1674"/>
                  </a:lnTo>
                  <a:lnTo>
                    <a:pt x="5344" y="1674"/>
                  </a:lnTo>
                  <a:lnTo>
                    <a:pt x="5343" y="1674"/>
                  </a:lnTo>
                  <a:lnTo>
                    <a:pt x="5343" y="1674"/>
                  </a:lnTo>
                  <a:lnTo>
                    <a:pt x="5342" y="1674"/>
                  </a:lnTo>
                  <a:lnTo>
                    <a:pt x="5341" y="1674"/>
                  </a:lnTo>
                  <a:lnTo>
                    <a:pt x="5340" y="1674"/>
                  </a:lnTo>
                  <a:lnTo>
                    <a:pt x="5339" y="1674"/>
                  </a:lnTo>
                  <a:lnTo>
                    <a:pt x="5339" y="1674"/>
                  </a:lnTo>
                  <a:lnTo>
                    <a:pt x="5338" y="1674"/>
                  </a:lnTo>
                  <a:lnTo>
                    <a:pt x="5337" y="1674"/>
                  </a:lnTo>
                  <a:lnTo>
                    <a:pt x="5336" y="1674"/>
                  </a:lnTo>
                  <a:lnTo>
                    <a:pt x="5335" y="1674"/>
                  </a:lnTo>
                  <a:lnTo>
                    <a:pt x="5335" y="1674"/>
                  </a:lnTo>
                  <a:lnTo>
                    <a:pt x="5334" y="1674"/>
                  </a:lnTo>
                  <a:lnTo>
                    <a:pt x="5333" y="1674"/>
                  </a:lnTo>
                  <a:lnTo>
                    <a:pt x="5332" y="1674"/>
                  </a:lnTo>
                  <a:lnTo>
                    <a:pt x="5331" y="1674"/>
                  </a:lnTo>
                  <a:lnTo>
                    <a:pt x="5331" y="1674"/>
                  </a:lnTo>
                  <a:lnTo>
                    <a:pt x="5330" y="1674"/>
                  </a:lnTo>
                  <a:lnTo>
                    <a:pt x="5329" y="1674"/>
                  </a:lnTo>
                  <a:lnTo>
                    <a:pt x="5328" y="1674"/>
                  </a:lnTo>
                  <a:lnTo>
                    <a:pt x="5327" y="1674"/>
                  </a:lnTo>
                  <a:lnTo>
                    <a:pt x="5327" y="1674"/>
                  </a:lnTo>
                  <a:lnTo>
                    <a:pt x="5326" y="1674"/>
                  </a:lnTo>
                  <a:lnTo>
                    <a:pt x="5325" y="1674"/>
                  </a:lnTo>
                  <a:lnTo>
                    <a:pt x="5324" y="1674"/>
                  </a:lnTo>
                  <a:lnTo>
                    <a:pt x="5323" y="1674"/>
                  </a:lnTo>
                  <a:lnTo>
                    <a:pt x="5323" y="1674"/>
                  </a:lnTo>
                  <a:lnTo>
                    <a:pt x="5322" y="1674"/>
                  </a:lnTo>
                  <a:lnTo>
                    <a:pt x="5321" y="1674"/>
                  </a:lnTo>
                  <a:lnTo>
                    <a:pt x="5320" y="1674"/>
                  </a:lnTo>
                  <a:lnTo>
                    <a:pt x="5319" y="1674"/>
                  </a:lnTo>
                  <a:lnTo>
                    <a:pt x="5319" y="1674"/>
                  </a:lnTo>
                  <a:lnTo>
                    <a:pt x="5319" y="1674"/>
                  </a:lnTo>
                  <a:lnTo>
                    <a:pt x="5318" y="1674"/>
                  </a:lnTo>
                  <a:lnTo>
                    <a:pt x="5317" y="1674"/>
                  </a:lnTo>
                  <a:lnTo>
                    <a:pt x="5316" y="1674"/>
                  </a:lnTo>
                  <a:lnTo>
                    <a:pt x="5315" y="1674"/>
                  </a:lnTo>
                  <a:lnTo>
                    <a:pt x="5315" y="1674"/>
                  </a:lnTo>
                  <a:lnTo>
                    <a:pt x="5314" y="1674"/>
                  </a:lnTo>
                  <a:lnTo>
                    <a:pt x="5313" y="1674"/>
                  </a:lnTo>
                  <a:lnTo>
                    <a:pt x="5312" y="1674"/>
                  </a:lnTo>
                  <a:lnTo>
                    <a:pt x="5311" y="1674"/>
                  </a:lnTo>
                  <a:lnTo>
                    <a:pt x="5311" y="1674"/>
                  </a:lnTo>
                  <a:lnTo>
                    <a:pt x="5310" y="1674"/>
                  </a:lnTo>
                  <a:lnTo>
                    <a:pt x="5309" y="1674"/>
                  </a:lnTo>
                  <a:lnTo>
                    <a:pt x="5308" y="1674"/>
                  </a:lnTo>
                  <a:lnTo>
                    <a:pt x="5307" y="1674"/>
                  </a:lnTo>
                  <a:lnTo>
                    <a:pt x="5307" y="1674"/>
                  </a:lnTo>
                  <a:lnTo>
                    <a:pt x="5306" y="1674"/>
                  </a:lnTo>
                  <a:lnTo>
                    <a:pt x="5305" y="1674"/>
                  </a:lnTo>
                  <a:lnTo>
                    <a:pt x="5304" y="1674"/>
                  </a:lnTo>
                  <a:lnTo>
                    <a:pt x="5303" y="1674"/>
                  </a:lnTo>
                  <a:lnTo>
                    <a:pt x="5303" y="1674"/>
                  </a:lnTo>
                  <a:lnTo>
                    <a:pt x="5302" y="1674"/>
                  </a:lnTo>
                  <a:lnTo>
                    <a:pt x="5301" y="1674"/>
                  </a:lnTo>
                  <a:lnTo>
                    <a:pt x="5300" y="1674"/>
                  </a:lnTo>
                  <a:lnTo>
                    <a:pt x="5299" y="1674"/>
                  </a:lnTo>
                  <a:lnTo>
                    <a:pt x="5299" y="1674"/>
                  </a:lnTo>
                  <a:lnTo>
                    <a:pt x="5298" y="1674"/>
                  </a:lnTo>
                  <a:lnTo>
                    <a:pt x="5297" y="1674"/>
                  </a:lnTo>
                  <a:lnTo>
                    <a:pt x="5296" y="1674"/>
                  </a:lnTo>
                  <a:lnTo>
                    <a:pt x="5295" y="1674"/>
                  </a:lnTo>
                  <a:lnTo>
                    <a:pt x="5295" y="1674"/>
                  </a:lnTo>
                  <a:lnTo>
                    <a:pt x="5295" y="1674"/>
                  </a:lnTo>
                  <a:lnTo>
                    <a:pt x="5294" y="1674"/>
                  </a:lnTo>
                  <a:lnTo>
                    <a:pt x="5293" y="1674"/>
                  </a:lnTo>
                  <a:lnTo>
                    <a:pt x="5292" y="1674"/>
                  </a:lnTo>
                  <a:lnTo>
                    <a:pt x="5291" y="1674"/>
                  </a:lnTo>
                  <a:lnTo>
                    <a:pt x="5291" y="1674"/>
                  </a:lnTo>
                  <a:lnTo>
                    <a:pt x="5290" y="1674"/>
                  </a:lnTo>
                  <a:lnTo>
                    <a:pt x="5289" y="1674"/>
                  </a:lnTo>
                  <a:lnTo>
                    <a:pt x="5288" y="1674"/>
                  </a:lnTo>
                  <a:lnTo>
                    <a:pt x="5287" y="1674"/>
                  </a:lnTo>
                  <a:lnTo>
                    <a:pt x="5287" y="1674"/>
                  </a:lnTo>
                  <a:lnTo>
                    <a:pt x="5286" y="1674"/>
                  </a:lnTo>
                  <a:lnTo>
                    <a:pt x="5285" y="1674"/>
                  </a:lnTo>
                  <a:lnTo>
                    <a:pt x="5284" y="1674"/>
                  </a:lnTo>
                  <a:lnTo>
                    <a:pt x="5283" y="1674"/>
                  </a:lnTo>
                  <a:lnTo>
                    <a:pt x="5283" y="1674"/>
                  </a:lnTo>
                  <a:lnTo>
                    <a:pt x="5282" y="1674"/>
                  </a:lnTo>
                  <a:lnTo>
                    <a:pt x="5281" y="1674"/>
                  </a:lnTo>
                  <a:lnTo>
                    <a:pt x="5280" y="1674"/>
                  </a:lnTo>
                  <a:lnTo>
                    <a:pt x="5279" y="1674"/>
                  </a:lnTo>
                  <a:lnTo>
                    <a:pt x="5279" y="1674"/>
                  </a:lnTo>
                  <a:lnTo>
                    <a:pt x="5278" y="1674"/>
                  </a:lnTo>
                  <a:lnTo>
                    <a:pt x="5277" y="1674"/>
                  </a:lnTo>
                  <a:lnTo>
                    <a:pt x="5276" y="1674"/>
                  </a:lnTo>
                  <a:lnTo>
                    <a:pt x="5275" y="1674"/>
                  </a:lnTo>
                  <a:lnTo>
                    <a:pt x="5275" y="1674"/>
                  </a:lnTo>
                  <a:lnTo>
                    <a:pt x="5274" y="1674"/>
                  </a:lnTo>
                  <a:lnTo>
                    <a:pt x="5273" y="1674"/>
                  </a:lnTo>
                  <a:lnTo>
                    <a:pt x="5272" y="1674"/>
                  </a:lnTo>
                  <a:lnTo>
                    <a:pt x="5271" y="1674"/>
                  </a:lnTo>
                  <a:lnTo>
                    <a:pt x="5271" y="1674"/>
                  </a:lnTo>
                  <a:lnTo>
                    <a:pt x="5271" y="1674"/>
                  </a:lnTo>
                  <a:lnTo>
                    <a:pt x="5270" y="1674"/>
                  </a:lnTo>
                  <a:lnTo>
                    <a:pt x="5269" y="1674"/>
                  </a:lnTo>
                  <a:lnTo>
                    <a:pt x="5268" y="1674"/>
                  </a:lnTo>
                  <a:lnTo>
                    <a:pt x="5267" y="1674"/>
                  </a:lnTo>
                  <a:lnTo>
                    <a:pt x="5267" y="1674"/>
                  </a:lnTo>
                  <a:lnTo>
                    <a:pt x="5266" y="1674"/>
                  </a:lnTo>
                  <a:lnTo>
                    <a:pt x="5265" y="1674"/>
                  </a:lnTo>
                  <a:lnTo>
                    <a:pt x="5264" y="1674"/>
                  </a:lnTo>
                  <a:lnTo>
                    <a:pt x="5263" y="1674"/>
                  </a:lnTo>
                  <a:lnTo>
                    <a:pt x="5263" y="1674"/>
                  </a:lnTo>
                  <a:lnTo>
                    <a:pt x="5262" y="1674"/>
                  </a:lnTo>
                  <a:lnTo>
                    <a:pt x="5261" y="1674"/>
                  </a:lnTo>
                  <a:lnTo>
                    <a:pt x="5260" y="1674"/>
                  </a:lnTo>
                  <a:lnTo>
                    <a:pt x="5259" y="1674"/>
                  </a:lnTo>
                  <a:lnTo>
                    <a:pt x="5259" y="1674"/>
                  </a:lnTo>
                  <a:lnTo>
                    <a:pt x="5258" y="1674"/>
                  </a:lnTo>
                  <a:lnTo>
                    <a:pt x="5257" y="1674"/>
                  </a:lnTo>
                  <a:lnTo>
                    <a:pt x="5256" y="1674"/>
                  </a:lnTo>
                  <a:lnTo>
                    <a:pt x="5255" y="1674"/>
                  </a:lnTo>
                  <a:lnTo>
                    <a:pt x="5255" y="1674"/>
                  </a:lnTo>
                  <a:lnTo>
                    <a:pt x="5254" y="1674"/>
                  </a:lnTo>
                  <a:lnTo>
                    <a:pt x="5253" y="1674"/>
                  </a:lnTo>
                  <a:lnTo>
                    <a:pt x="5252" y="1674"/>
                  </a:lnTo>
                  <a:lnTo>
                    <a:pt x="5251" y="1674"/>
                  </a:lnTo>
                  <a:lnTo>
                    <a:pt x="5251" y="1674"/>
                  </a:lnTo>
                  <a:lnTo>
                    <a:pt x="5250" y="1674"/>
                  </a:lnTo>
                  <a:lnTo>
                    <a:pt x="5249" y="1674"/>
                  </a:lnTo>
                  <a:lnTo>
                    <a:pt x="5248" y="1674"/>
                  </a:lnTo>
                  <a:lnTo>
                    <a:pt x="5247" y="1674"/>
                  </a:lnTo>
                  <a:lnTo>
                    <a:pt x="5247" y="1674"/>
                  </a:lnTo>
                  <a:lnTo>
                    <a:pt x="5247" y="1674"/>
                  </a:lnTo>
                  <a:lnTo>
                    <a:pt x="5246" y="1674"/>
                  </a:lnTo>
                  <a:lnTo>
                    <a:pt x="5245" y="1674"/>
                  </a:lnTo>
                  <a:lnTo>
                    <a:pt x="5244" y="1674"/>
                  </a:lnTo>
                  <a:lnTo>
                    <a:pt x="5243" y="1674"/>
                  </a:lnTo>
                  <a:lnTo>
                    <a:pt x="5243" y="1674"/>
                  </a:lnTo>
                  <a:lnTo>
                    <a:pt x="5242" y="1674"/>
                  </a:lnTo>
                  <a:lnTo>
                    <a:pt x="5241" y="1674"/>
                  </a:lnTo>
                  <a:lnTo>
                    <a:pt x="5240" y="1674"/>
                  </a:lnTo>
                  <a:lnTo>
                    <a:pt x="5239" y="1674"/>
                  </a:lnTo>
                  <a:lnTo>
                    <a:pt x="5239" y="1674"/>
                  </a:lnTo>
                  <a:lnTo>
                    <a:pt x="5238" y="1674"/>
                  </a:lnTo>
                  <a:lnTo>
                    <a:pt x="5237" y="1674"/>
                  </a:lnTo>
                  <a:lnTo>
                    <a:pt x="5236" y="1674"/>
                  </a:lnTo>
                  <a:lnTo>
                    <a:pt x="5235" y="1674"/>
                  </a:lnTo>
                  <a:lnTo>
                    <a:pt x="5235" y="1674"/>
                  </a:lnTo>
                  <a:lnTo>
                    <a:pt x="5234" y="1674"/>
                  </a:lnTo>
                  <a:lnTo>
                    <a:pt x="5233" y="1674"/>
                  </a:lnTo>
                  <a:lnTo>
                    <a:pt x="5232" y="1674"/>
                  </a:lnTo>
                  <a:lnTo>
                    <a:pt x="5231" y="1674"/>
                  </a:lnTo>
                  <a:lnTo>
                    <a:pt x="5231" y="1674"/>
                  </a:lnTo>
                  <a:lnTo>
                    <a:pt x="5230" y="1674"/>
                  </a:lnTo>
                  <a:lnTo>
                    <a:pt x="5229" y="1674"/>
                  </a:lnTo>
                  <a:lnTo>
                    <a:pt x="5228" y="1674"/>
                  </a:lnTo>
                  <a:lnTo>
                    <a:pt x="5227" y="1674"/>
                  </a:lnTo>
                  <a:lnTo>
                    <a:pt x="5227" y="1674"/>
                  </a:lnTo>
                  <a:lnTo>
                    <a:pt x="5226" y="1674"/>
                  </a:lnTo>
                  <a:lnTo>
                    <a:pt x="5225" y="1674"/>
                  </a:lnTo>
                  <a:lnTo>
                    <a:pt x="5224" y="1674"/>
                  </a:lnTo>
                  <a:lnTo>
                    <a:pt x="5223" y="1674"/>
                  </a:lnTo>
                  <a:lnTo>
                    <a:pt x="5223" y="1674"/>
                  </a:lnTo>
                  <a:lnTo>
                    <a:pt x="5223" y="1674"/>
                  </a:lnTo>
                  <a:lnTo>
                    <a:pt x="5222" y="1674"/>
                  </a:lnTo>
                  <a:lnTo>
                    <a:pt x="5221" y="1674"/>
                  </a:lnTo>
                  <a:lnTo>
                    <a:pt x="5220" y="1674"/>
                  </a:lnTo>
                  <a:lnTo>
                    <a:pt x="5220" y="1674"/>
                  </a:lnTo>
                  <a:lnTo>
                    <a:pt x="5219" y="1674"/>
                  </a:lnTo>
                  <a:lnTo>
                    <a:pt x="5218" y="1674"/>
                  </a:lnTo>
                  <a:lnTo>
                    <a:pt x="5217" y="1674"/>
                  </a:lnTo>
                  <a:lnTo>
                    <a:pt x="5216" y="1674"/>
                  </a:lnTo>
                  <a:lnTo>
                    <a:pt x="5215" y="1674"/>
                  </a:lnTo>
                  <a:lnTo>
                    <a:pt x="5215" y="1674"/>
                  </a:lnTo>
                  <a:lnTo>
                    <a:pt x="5214" y="1674"/>
                  </a:lnTo>
                  <a:lnTo>
                    <a:pt x="5213" y="1674"/>
                  </a:lnTo>
                  <a:lnTo>
                    <a:pt x="5212" y="1674"/>
                  </a:lnTo>
                  <a:lnTo>
                    <a:pt x="5211" y="1674"/>
                  </a:lnTo>
                  <a:lnTo>
                    <a:pt x="5211" y="1674"/>
                  </a:lnTo>
                  <a:lnTo>
                    <a:pt x="5210" y="1674"/>
                  </a:lnTo>
                  <a:lnTo>
                    <a:pt x="5209" y="1674"/>
                  </a:lnTo>
                  <a:lnTo>
                    <a:pt x="5208" y="1674"/>
                  </a:lnTo>
                  <a:lnTo>
                    <a:pt x="5207" y="1674"/>
                  </a:lnTo>
                  <a:lnTo>
                    <a:pt x="5207" y="1674"/>
                  </a:lnTo>
                  <a:lnTo>
                    <a:pt x="5206" y="1674"/>
                  </a:lnTo>
                  <a:lnTo>
                    <a:pt x="5205" y="1674"/>
                  </a:lnTo>
                  <a:lnTo>
                    <a:pt x="5204" y="1674"/>
                  </a:lnTo>
                  <a:lnTo>
                    <a:pt x="5203" y="1674"/>
                  </a:lnTo>
                  <a:lnTo>
                    <a:pt x="5203" y="1674"/>
                  </a:lnTo>
                  <a:lnTo>
                    <a:pt x="5202" y="1674"/>
                  </a:lnTo>
                  <a:lnTo>
                    <a:pt x="5201" y="1674"/>
                  </a:lnTo>
                  <a:lnTo>
                    <a:pt x="5200" y="1674"/>
                  </a:lnTo>
                  <a:lnTo>
                    <a:pt x="5199" y="1674"/>
                  </a:lnTo>
                  <a:lnTo>
                    <a:pt x="5199" y="1674"/>
                  </a:lnTo>
                  <a:lnTo>
                    <a:pt x="5199" y="1674"/>
                  </a:lnTo>
                  <a:lnTo>
                    <a:pt x="5198" y="1674"/>
                  </a:lnTo>
                  <a:lnTo>
                    <a:pt x="5197" y="1674"/>
                  </a:lnTo>
                  <a:lnTo>
                    <a:pt x="5196" y="1674"/>
                  </a:lnTo>
                  <a:lnTo>
                    <a:pt x="5196" y="1674"/>
                  </a:lnTo>
                  <a:lnTo>
                    <a:pt x="5195" y="1674"/>
                  </a:lnTo>
                  <a:lnTo>
                    <a:pt x="5194" y="1674"/>
                  </a:lnTo>
                  <a:lnTo>
                    <a:pt x="5193" y="1674"/>
                  </a:lnTo>
                  <a:lnTo>
                    <a:pt x="5192" y="1674"/>
                  </a:lnTo>
                  <a:lnTo>
                    <a:pt x="5191" y="1674"/>
                  </a:lnTo>
                  <a:lnTo>
                    <a:pt x="5191" y="1674"/>
                  </a:lnTo>
                  <a:lnTo>
                    <a:pt x="5190" y="1674"/>
                  </a:lnTo>
                  <a:lnTo>
                    <a:pt x="5189" y="1674"/>
                  </a:lnTo>
                  <a:lnTo>
                    <a:pt x="5188" y="1674"/>
                  </a:lnTo>
                  <a:lnTo>
                    <a:pt x="5187" y="1674"/>
                  </a:lnTo>
                  <a:lnTo>
                    <a:pt x="5187" y="1674"/>
                  </a:lnTo>
                  <a:lnTo>
                    <a:pt x="5186" y="1674"/>
                  </a:lnTo>
                  <a:lnTo>
                    <a:pt x="5185" y="1674"/>
                  </a:lnTo>
                  <a:lnTo>
                    <a:pt x="5184" y="1674"/>
                  </a:lnTo>
                  <a:lnTo>
                    <a:pt x="5183" y="1674"/>
                  </a:lnTo>
                  <a:lnTo>
                    <a:pt x="5183" y="1674"/>
                  </a:lnTo>
                  <a:lnTo>
                    <a:pt x="5182" y="1674"/>
                  </a:lnTo>
                  <a:lnTo>
                    <a:pt x="5181" y="1674"/>
                  </a:lnTo>
                  <a:lnTo>
                    <a:pt x="5180" y="1674"/>
                  </a:lnTo>
                  <a:lnTo>
                    <a:pt x="5179" y="1674"/>
                  </a:lnTo>
                  <a:lnTo>
                    <a:pt x="5179" y="1674"/>
                  </a:lnTo>
                  <a:lnTo>
                    <a:pt x="5178" y="1674"/>
                  </a:lnTo>
                  <a:lnTo>
                    <a:pt x="5177" y="1674"/>
                  </a:lnTo>
                  <a:lnTo>
                    <a:pt x="5176" y="1674"/>
                  </a:lnTo>
                  <a:lnTo>
                    <a:pt x="5175" y="1674"/>
                  </a:lnTo>
                  <a:lnTo>
                    <a:pt x="5175" y="1674"/>
                  </a:lnTo>
                  <a:lnTo>
                    <a:pt x="5175" y="1674"/>
                  </a:lnTo>
                  <a:lnTo>
                    <a:pt x="5174" y="1674"/>
                  </a:lnTo>
                  <a:lnTo>
                    <a:pt x="5173" y="1674"/>
                  </a:lnTo>
                  <a:lnTo>
                    <a:pt x="5172" y="1674"/>
                  </a:lnTo>
                  <a:lnTo>
                    <a:pt x="5172" y="1674"/>
                  </a:lnTo>
                  <a:lnTo>
                    <a:pt x="5171" y="1674"/>
                  </a:lnTo>
                  <a:lnTo>
                    <a:pt x="5170" y="1674"/>
                  </a:lnTo>
                  <a:lnTo>
                    <a:pt x="5169" y="1674"/>
                  </a:lnTo>
                  <a:lnTo>
                    <a:pt x="5168" y="1674"/>
                  </a:lnTo>
                  <a:lnTo>
                    <a:pt x="5168" y="1674"/>
                  </a:lnTo>
                  <a:lnTo>
                    <a:pt x="5167" y="1674"/>
                  </a:lnTo>
                  <a:lnTo>
                    <a:pt x="5166" y="1674"/>
                  </a:lnTo>
                  <a:lnTo>
                    <a:pt x="5165" y="1674"/>
                  </a:lnTo>
                  <a:lnTo>
                    <a:pt x="5164" y="1674"/>
                  </a:lnTo>
                  <a:lnTo>
                    <a:pt x="5163" y="1674"/>
                  </a:lnTo>
                  <a:lnTo>
                    <a:pt x="5163" y="1674"/>
                  </a:lnTo>
                  <a:lnTo>
                    <a:pt x="5162" y="1674"/>
                  </a:lnTo>
                  <a:lnTo>
                    <a:pt x="5161" y="1674"/>
                  </a:lnTo>
                  <a:lnTo>
                    <a:pt x="5160" y="1674"/>
                  </a:lnTo>
                  <a:lnTo>
                    <a:pt x="5159" y="1674"/>
                  </a:lnTo>
                  <a:lnTo>
                    <a:pt x="5159" y="1674"/>
                  </a:lnTo>
                  <a:lnTo>
                    <a:pt x="5158" y="1674"/>
                  </a:lnTo>
                  <a:lnTo>
                    <a:pt x="5157" y="1674"/>
                  </a:lnTo>
                  <a:lnTo>
                    <a:pt x="5156" y="1674"/>
                  </a:lnTo>
                  <a:lnTo>
                    <a:pt x="5155" y="1674"/>
                  </a:lnTo>
                  <a:lnTo>
                    <a:pt x="5155" y="1674"/>
                  </a:lnTo>
                  <a:lnTo>
                    <a:pt x="5154" y="1674"/>
                  </a:lnTo>
                  <a:lnTo>
                    <a:pt x="5153" y="1674"/>
                  </a:lnTo>
                  <a:lnTo>
                    <a:pt x="5152" y="1674"/>
                  </a:lnTo>
                  <a:lnTo>
                    <a:pt x="5151" y="1674"/>
                  </a:lnTo>
                  <a:lnTo>
                    <a:pt x="5151" y="1674"/>
                  </a:lnTo>
                  <a:lnTo>
                    <a:pt x="5151" y="1674"/>
                  </a:lnTo>
                  <a:lnTo>
                    <a:pt x="5150" y="1674"/>
                  </a:lnTo>
                  <a:lnTo>
                    <a:pt x="5149" y="1674"/>
                  </a:lnTo>
                  <a:lnTo>
                    <a:pt x="5148" y="1674"/>
                  </a:lnTo>
                  <a:lnTo>
                    <a:pt x="5148" y="1674"/>
                  </a:lnTo>
                  <a:lnTo>
                    <a:pt x="5147" y="1674"/>
                  </a:lnTo>
                  <a:lnTo>
                    <a:pt x="5146" y="1674"/>
                  </a:lnTo>
                  <a:lnTo>
                    <a:pt x="5145" y="1674"/>
                  </a:lnTo>
                  <a:lnTo>
                    <a:pt x="5144" y="1674"/>
                  </a:lnTo>
                  <a:lnTo>
                    <a:pt x="5144" y="1674"/>
                  </a:lnTo>
                  <a:lnTo>
                    <a:pt x="5143" y="1674"/>
                  </a:lnTo>
                  <a:lnTo>
                    <a:pt x="5142" y="1674"/>
                  </a:lnTo>
                  <a:lnTo>
                    <a:pt x="5141" y="1674"/>
                  </a:lnTo>
                  <a:lnTo>
                    <a:pt x="5140" y="1674"/>
                  </a:lnTo>
                  <a:lnTo>
                    <a:pt x="5140" y="1674"/>
                  </a:lnTo>
                  <a:lnTo>
                    <a:pt x="5139" y="1674"/>
                  </a:lnTo>
                  <a:lnTo>
                    <a:pt x="5138" y="1674"/>
                  </a:lnTo>
                  <a:lnTo>
                    <a:pt x="5137" y="1674"/>
                  </a:lnTo>
                  <a:lnTo>
                    <a:pt x="5136" y="1674"/>
                  </a:lnTo>
                  <a:lnTo>
                    <a:pt x="5135" y="1674"/>
                  </a:lnTo>
                  <a:lnTo>
                    <a:pt x="5135" y="1674"/>
                  </a:lnTo>
                  <a:lnTo>
                    <a:pt x="5134" y="1674"/>
                  </a:lnTo>
                  <a:lnTo>
                    <a:pt x="5133" y="1674"/>
                  </a:lnTo>
                  <a:lnTo>
                    <a:pt x="5132" y="1674"/>
                  </a:lnTo>
                  <a:lnTo>
                    <a:pt x="5131" y="1674"/>
                  </a:lnTo>
                  <a:lnTo>
                    <a:pt x="5131" y="1674"/>
                  </a:lnTo>
                  <a:lnTo>
                    <a:pt x="5130" y="1674"/>
                  </a:lnTo>
                  <a:lnTo>
                    <a:pt x="5129" y="1674"/>
                  </a:lnTo>
                  <a:lnTo>
                    <a:pt x="5128" y="1674"/>
                  </a:lnTo>
                  <a:lnTo>
                    <a:pt x="5127" y="1674"/>
                  </a:lnTo>
                  <a:lnTo>
                    <a:pt x="5127" y="1674"/>
                  </a:lnTo>
                  <a:lnTo>
                    <a:pt x="5127" y="1674"/>
                  </a:lnTo>
                  <a:lnTo>
                    <a:pt x="5126" y="1674"/>
                  </a:lnTo>
                  <a:lnTo>
                    <a:pt x="5125" y="1674"/>
                  </a:lnTo>
                  <a:lnTo>
                    <a:pt x="5124" y="1674"/>
                  </a:lnTo>
                  <a:lnTo>
                    <a:pt x="5124" y="1674"/>
                  </a:lnTo>
                  <a:lnTo>
                    <a:pt x="5123" y="1674"/>
                  </a:lnTo>
                  <a:lnTo>
                    <a:pt x="5122" y="1674"/>
                  </a:lnTo>
                  <a:lnTo>
                    <a:pt x="5121" y="1674"/>
                  </a:lnTo>
                  <a:lnTo>
                    <a:pt x="5120" y="1674"/>
                  </a:lnTo>
                  <a:lnTo>
                    <a:pt x="5120" y="1674"/>
                  </a:lnTo>
                  <a:lnTo>
                    <a:pt x="5119" y="1674"/>
                  </a:lnTo>
                  <a:lnTo>
                    <a:pt x="5118" y="1674"/>
                  </a:lnTo>
                  <a:lnTo>
                    <a:pt x="5117" y="1674"/>
                  </a:lnTo>
                  <a:lnTo>
                    <a:pt x="5116" y="1674"/>
                  </a:lnTo>
                  <a:lnTo>
                    <a:pt x="5116" y="1674"/>
                  </a:lnTo>
                  <a:lnTo>
                    <a:pt x="5115" y="1674"/>
                  </a:lnTo>
                  <a:lnTo>
                    <a:pt x="5114" y="1674"/>
                  </a:lnTo>
                  <a:lnTo>
                    <a:pt x="5113" y="1674"/>
                  </a:lnTo>
                  <a:lnTo>
                    <a:pt x="5112" y="1674"/>
                  </a:lnTo>
                  <a:lnTo>
                    <a:pt x="5111" y="1674"/>
                  </a:lnTo>
                  <a:lnTo>
                    <a:pt x="5111" y="1674"/>
                  </a:lnTo>
                  <a:lnTo>
                    <a:pt x="5110" y="1674"/>
                  </a:lnTo>
                  <a:lnTo>
                    <a:pt x="5109" y="1674"/>
                  </a:lnTo>
                  <a:lnTo>
                    <a:pt x="5108" y="1674"/>
                  </a:lnTo>
                  <a:lnTo>
                    <a:pt x="5107" y="1674"/>
                  </a:lnTo>
                  <a:lnTo>
                    <a:pt x="5107" y="1674"/>
                  </a:lnTo>
                  <a:lnTo>
                    <a:pt x="5106" y="1674"/>
                  </a:lnTo>
                  <a:lnTo>
                    <a:pt x="5105" y="1674"/>
                  </a:lnTo>
                  <a:lnTo>
                    <a:pt x="5104" y="1674"/>
                  </a:lnTo>
                  <a:lnTo>
                    <a:pt x="5103" y="1674"/>
                  </a:lnTo>
                  <a:lnTo>
                    <a:pt x="5103" y="1674"/>
                  </a:lnTo>
                  <a:lnTo>
                    <a:pt x="5103" y="1674"/>
                  </a:lnTo>
                  <a:lnTo>
                    <a:pt x="5102" y="1674"/>
                  </a:lnTo>
                  <a:lnTo>
                    <a:pt x="5101" y="1674"/>
                  </a:lnTo>
                  <a:lnTo>
                    <a:pt x="5100" y="1674"/>
                  </a:lnTo>
                  <a:lnTo>
                    <a:pt x="5100" y="1674"/>
                  </a:lnTo>
                  <a:lnTo>
                    <a:pt x="5099" y="1674"/>
                  </a:lnTo>
                  <a:lnTo>
                    <a:pt x="5098" y="1674"/>
                  </a:lnTo>
                  <a:lnTo>
                    <a:pt x="5097" y="1674"/>
                  </a:lnTo>
                  <a:lnTo>
                    <a:pt x="5096" y="1674"/>
                  </a:lnTo>
                  <a:lnTo>
                    <a:pt x="5096" y="1674"/>
                  </a:lnTo>
                  <a:lnTo>
                    <a:pt x="5095" y="1674"/>
                  </a:lnTo>
                  <a:lnTo>
                    <a:pt x="5094" y="1674"/>
                  </a:lnTo>
                  <a:lnTo>
                    <a:pt x="5093" y="1674"/>
                  </a:lnTo>
                  <a:lnTo>
                    <a:pt x="5092" y="1674"/>
                  </a:lnTo>
                  <a:lnTo>
                    <a:pt x="5092" y="1674"/>
                  </a:lnTo>
                  <a:lnTo>
                    <a:pt x="5091" y="1674"/>
                  </a:lnTo>
                  <a:lnTo>
                    <a:pt x="5090" y="1674"/>
                  </a:lnTo>
                  <a:lnTo>
                    <a:pt x="5089" y="1674"/>
                  </a:lnTo>
                  <a:lnTo>
                    <a:pt x="5088" y="1674"/>
                  </a:lnTo>
                  <a:lnTo>
                    <a:pt x="5088" y="1674"/>
                  </a:lnTo>
                  <a:lnTo>
                    <a:pt x="5087" y="1674"/>
                  </a:lnTo>
                  <a:lnTo>
                    <a:pt x="5086" y="1674"/>
                  </a:lnTo>
                  <a:lnTo>
                    <a:pt x="5085" y="1674"/>
                  </a:lnTo>
                  <a:lnTo>
                    <a:pt x="5084" y="1674"/>
                  </a:lnTo>
                  <a:lnTo>
                    <a:pt x="5083" y="1674"/>
                  </a:lnTo>
                  <a:lnTo>
                    <a:pt x="5083" y="1674"/>
                  </a:lnTo>
                  <a:lnTo>
                    <a:pt x="5082" y="1674"/>
                  </a:lnTo>
                  <a:lnTo>
                    <a:pt x="5081" y="1674"/>
                  </a:lnTo>
                  <a:lnTo>
                    <a:pt x="5080" y="1674"/>
                  </a:lnTo>
                  <a:lnTo>
                    <a:pt x="5079" y="1674"/>
                  </a:lnTo>
                  <a:lnTo>
                    <a:pt x="5079" y="1674"/>
                  </a:lnTo>
                  <a:lnTo>
                    <a:pt x="5079" y="1674"/>
                  </a:lnTo>
                  <a:lnTo>
                    <a:pt x="5078" y="1674"/>
                  </a:lnTo>
                  <a:lnTo>
                    <a:pt x="5077" y="1674"/>
                  </a:lnTo>
                  <a:lnTo>
                    <a:pt x="5076" y="1674"/>
                  </a:lnTo>
                  <a:lnTo>
                    <a:pt x="5076" y="1674"/>
                  </a:lnTo>
                  <a:lnTo>
                    <a:pt x="5075" y="1674"/>
                  </a:lnTo>
                  <a:lnTo>
                    <a:pt x="5074" y="1674"/>
                  </a:lnTo>
                  <a:lnTo>
                    <a:pt x="5073" y="1674"/>
                  </a:lnTo>
                  <a:lnTo>
                    <a:pt x="5072" y="1674"/>
                  </a:lnTo>
                  <a:lnTo>
                    <a:pt x="5072" y="1674"/>
                  </a:lnTo>
                  <a:lnTo>
                    <a:pt x="5071" y="1674"/>
                  </a:lnTo>
                  <a:lnTo>
                    <a:pt x="5070" y="1674"/>
                  </a:lnTo>
                  <a:lnTo>
                    <a:pt x="5069" y="1674"/>
                  </a:lnTo>
                  <a:lnTo>
                    <a:pt x="5068" y="1674"/>
                  </a:lnTo>
                  <a:lnTo>
                    <a:pt x="5068" y="1674"/>
                  </a:lnTo>
                  <a:lnTo>
                    <a:pt x="5067" y="1674"/>
                  </a:lnTo>
                  <a:lnTo>
                    <a:pt x="5066" y="1674"/>
                  </a:lnTo>
                  <a:lnTo>
                    <a:pt x="5065" y="1674"/>
                  </a:lnTo>
                  <a:lnTo>
                    <a:pt x="5064" y="1674"/>
                  </a:lnTo>
                  <a:lnTo>
                    <a:pt x="5064" y="1674"/>
                  </a:lnTo>
                  <a:lnTo>
                    <a:pt x="5063" y="1674"/>
                  </a:lnTo>
                  <a:lnTo>
                    <a:pt x="5062" y="1674"/>
                  </a:lnTo>
                  <a:lnTo>
                    <a:pt x="5061" y="1674"/>
                  </a:lnTo>
                  <a:lnTo>
                    <a:pt x="5060" y="1674"/>
                  </a:lnTo>
                  <a:lnTo>
                    <a:pt x="5059" y="1674"/>
                  </a:lnTo>
                  <a:lnTo>
                    <a:pt x="5059" y="1674"/>
                  </a:lnTo>
                  <a:lnTo>
                    <a:pt x="5058" y="1674"/>
                  </a:lnTo>
                  <a:lnTo>
                    <a:pt x="5057" y="1674"/>
                  </a:lnTo>
                  <a:lnTo>
                    <a:pt x="5056" y="1674"/>
                  </a:lnTo>
                  <a:lnTo>
                    <a:pt x="5055" y="1674"/>
                  </a:lnTo>
                  <a:lnTo>
                    <a:pt x="5055" y="1674"/>
                  </a:lnTo>
                  <a:lnTo>
                    <a:pt x="5055" y="1674"/>
                  </a:lnTo>
                  <a:lnTo>
                    <a:pt x="5054" y="1674"/>
                  </a:lnTo>
                  <a:lnTo>
                    <a:pt x="5053" y="1674"/>
                  </a:lnTo>
                  <a:lnTo>
                    <a:pt x="5052" y="1674"/>
                  </a:lnTo>
                  <a:lnTo>
                    <a:pt x="5052" y="1674"/>
                  </a:lnTo>
                  <a:lnTo>
                    <a:pt x="5051" y="1674"/>
                  </a:lnTo>
                  <a:lnTo>
                    <a:pt x="5050" y="1674"/>
                  </a:lnTo>
                  <a:lnTo>
                    <a:pt x="5049" y="1674"/>
                  </a:lnTo>
                  <a:lnTo>
                    <a:pt x="5048" y="1674"/>
                  </a:lnTo>
                  <a:lnTo>
                    <a:pt x="5048" y="1674"/>
                  </a:lnTo>
                  <a:lnTo>
                    <a:pt x="5047" y="1674"/>
                  </a:lnTo>
                  <a:lnTo>
                    <a:pt x="5046" y="1674"/>
                  </a:lnTo>
                  <a:lnTo>
                    <a:pt x="5045" y="1674"/>
                  </a:lnTo>
                  <a:lnTo>
                    <a:pt x="5044" y="1674"/>
                  </a:lnTo>
                  <a:lnTo>
                    <a:pt x="5044" y="1674"/>
                  </a:lnTo>
                  <a:lnTo>
                    <a:pt x="5043" y="1674"/>
                  </a:lnTo>
                  <a:lnTo>
                    <a:pt x="5042" y="1674"/>
                  </a:lnTo>
                  <a:lnTo>
                    <a:pt x="5041" y="1674"/>
                  </a:lnTo>
                  <a:lnTo>
                    <a:pt x="5040" y="1674"/>
                  </a:lnTo>
                  <a:lnTo>
                    <a:pt x="5040" y="1674"/>
                  </a:lnTo>
                  <a:lnTo>
                    <a:pt x="5039" y="1674"/>
                  </a:lnTo>
                  <a:lnTo>
                    <a:pt x="5038" y="1674"/>
                  </a:lnTo>
                  <a:lnTo>
                    <a:pt x="5037" y="1674"/>
                  </a:lnTo>
                  <a:lnTo>
                    <a:pt x="5036" y="1674"/>
                  </a:lnTo>
                  <a:lnTo>
                    <a:pt x="5036" y="1674"/>
                  </a:lnTo>
                  <a:lnTo>
                    <a:pt x="5035" y="1674"/>
                  </a:lnTo>
                  <a:lnTo>
                    <a:pt x="5034" y="1674"/>
                  </a:lnTo>
                  <a:lnTo>
                    <a:pt x="5033" y="1674"/>
                  </a:lnTo>
                  <a:lnTo>
                    <a:pt x="5032" y="1674"/>
                  </a:lnTo>
                  <a:lnTo>
                    <a:pt x="5031" y="1674"/>
                  </a:lnTo>
                  <a:lnTo>
                    <a:pt x="5031" y="1674"/>
                  </a:lnTo>
                  <a:lnTo>
                    <a:pt x="5030" y="1674"/>
                  </a:lnTo>
                  <a:lnTo>
                    <a:pt x="5030" y="1674"/>
                  </a:lnTo>
                  <a:lnTo>
                    <a:pt x="5029" y="1674"/>
                  </a:lnTo>
                  <a:lnTo>
                    <a:pt x="5028" y="1674"/>
                  </a:lnTo>
                  <a:lnTo>
                    <a:pt x="5028" y="1674"/>
                  </a:lnTo>
                  <a:lnTo>
                    <a:pt x="5027" y="1674"/>
                  </a:lnTo>
                  <a:lnTo>
                    <a:pt x="5026" y="1674"/>
                  </a:lnTo>
                  <a:lnTo>
                    <a:pt x="5025" y="1674"/>
                  </a:lnTo>
                  <a:lnTo>
                    <a:pt x="5024" y="1674"/>
                  </a:lnTo>
                  <a:lnTo>
                    <a:pt x="5024" y="1674"/>
                  </a:lnTo>
                  <a:lnTo>
                    <a:pt x="5023" y="1674"/>
                  </a:lnTo>
                  <a:lnTo>
                    <a:pt x="5022" y="1674"/>
                  </a:lnTo>
                  <a:lnTo>
                    <a:pt x="5021" y="1674"/>
                  </a:lnTo>
                  <a:lnTo>
                    <a:pt x="5020" y="1674"/>
                  </a:lnTo>
                  <a:lnTo>
                    <a:pt x="5020" y="1674"/>
                  </a:lnTo>
                  <a:lnTo>
                    <a:pt x="5019" y="1674"/>
                  </a:lnTo>
                  <a:lnTo>
                    <a:pt x="5018" y="1674"/>
                  </a:lnTo>
                  <a:lnTo>
                    <a:pt x="5017" y="1674"/>
                  </a:lnTo>
                  <a:lnTo>
                    <a:pt x="5016" y="1674"/>
                  </a:lnTo>
                  <a:lnTo>
                    <a:pt x="5016" y="1674"/>
                  </a:lnTo>
                  <a:lnTo>
                    <a:pt x="5015" y="1674"/>
                  </a:lnTo>
                  <a:lnTo>
                    <a:pt x="5014" y="1674"/>
                  </a:lnTo>
                  <a:lnTo>
                    <a:pt x="5013" y="1674"/>
                  </a:lnTo>
                  <a:lnTo>
                    <a:pt x="5012" y="1674"/>
                  </a:lnTo>
                  <a:lnTo>
                    <a:pt x="5012" y="1674"/>
                  </a:lnTo>
                  <a:lnTo>
                    <a:pt x="5011" y="1674"/>
                  </a:lnTo>
                  <a:lnTo>
                    <a:pt x="5010" y="1674"/>
                  </a:lnTo>
                  <a:lnTo>
                    <a:pt x="5009" y="1674"/>
                  </a:lnTo>
                  <a:lnTo>
                    <a:pt x="5008" y="1674"/>
                  </a:lnTo>
                  <a:lnTo>
                    <a:pt x="5008" y="1674"/>
                  </a:lnTo>
                  <a:lnTo>
                    <a:pt x="5007" y="1674"/>
                  </a:lnTo>
                  <a:lnTo>
                    <a:pt x="5006" y="1674"/>
                  </a:lnTo>
                  <a:lnTo>
                    <a:pt x="5006" y="1674"/>
                  </a:lnTo>
                  <a:lnTo>
                    <a:pt x="5005" y="1674"/>
                  </a:lnTo>
                  <a:lnTo>
                    <a:pt x="5004" y="1674"/>
                  </a:lnTo>
                  <a:lnTo>
                    <a:pt x="5004" y="1674"/>
                  </a:lnTo>
                  <a:lnTo>
                    <a:pt x="5003" y="1674"/>
                  </a:lnTo>
                  <a:lnTo>
                    <a:pt x="5002" y="1674"/>
                  </a:lnTo>
                  <a:lnTo>
                    <a:pt x="5001" y="1674"/>
                  </a:lnTo>
                  <a:lnTo>
                    <a:pt x="5000" y="1674"/>
                  </a:lnTo>
                  <a:lnTo>
                    <a:pt x="5000" y="1674"/>
                  </a:lnTo>
                  <a:lnTo>
                    <a:pt x="4999" y="1674"/>
                  </a:lnTo>
                  <a:lnTo>
                    <a:pt x="4998" y="1674"/>
                  </a:lnTo>
                  <a:lnTo>
                    <a:pt x="4997" y="1674"/>
                  </a:lnTo>
                  <a:lnTo>
                    <a:pt x="4996" y="1674"/>
                  </a:lnTo>
                  <a:lnTo>
                    <a:pt x="4996" y="1674"/>
                  </a:lnTo>
                  <a:lnTo>
                    <a:pt x="4995" y="1674"/>
                  </a:lnTo>
                  <a:lnTo>
                    <a:pt x="4994" y="1674"/>
                  </a:lnTo>
                  <a:lnTo>
                    <a:pt x="4993" y="1674"/>
                  </a:lnTo>
                  <a:lnTo>
                    <a:pt x="4992" y="1674"/>
                  </a:lnTo>
                  <a:lnTo>
                    <a:pt x="4992" y="1674"/>
                  </a:lnTo>
                  <a:lnTo>
                    <a:pt x="4991" y="1674"/>
                  </a:lnTo>
                  <a:lnTo>
                    <a:pt x="4990" y="1674"/>
                  </a:lnTo>
                  <a:lnTo>
                    <a:pt x="4989" y="1674"/>
                  </a:lnTo>
                  <a:lnTo>
                    <a:pt x="4988" y="1674"/>
                  </a:lnTo>
                  <a:lnTo>
                    <a:pt x="4988" y="1674"/>
                  </a:lnTo>
                  <a:lnTo>
                    <a:pt x="4987" y="1674"/>
                  </a:lnTo>
                  <a:lnTo>
                    <a:pt x="4986" y="1674"/>
                  </a:lnTo>
                  <a:lnTo>
                    <a:pt x="4985" y="1674"/>
                  </a:lnTo>
                  <a:lnTo>
                    <a:pt x="4984" y="1674"/>
                  </a:lnTo>
                  <a:lnTo>
                    <a:pt x="4984" y="1674"/>
                  </a:lnTo>
                  <a:lnTo>
                    <a:pt x="4983" y="1674"/>
                  </a:lnTo>
                  <a:lnTo>
                    <a:pt x="4982" y="1674"/>
                  </a:lnTo>
                  <a:lnTo>
                    <a:pt x="4982" y="1674"/>
                  </a:lnTo>
                  <a:lnTo>
                    <a:pt x="4981" y="1674"/>
                  </a:lnTo>
                  <a:lnTo>
                    <a:pt x="4980" y="1674"/>
                  </a:lnTo>
                  <a:lnTo>
                    <a:pt x="4980" y="1674"/>
                  </a:lnTo>
                  <a:lnTo>
                    <a:pt x="4979" y="1674"/>
                  </a:lnTo>
                  <a:lnTo>
                    <a:pt x="4978" y="1674"/>
                  </a:lnTo>
                  <a:lnTo>
                    <a:pt x="4977" y="1674"/>
                  </a:lnTo>
                  <a:lnTo>
                    <a:pt x="4976" y="1674"/>
                  </a:lnTo>
                  <a:lnTo>
                    <a:pt x="4976" y="1674"/>
                  </a:lnTo>
                  <a:lnTo>
                    <a:pt x="4975" y="1674"/>
                  </a:lnTo>
                  <a:lnTo>
                    <a:pt x="4974" y="1674"/>
                  </a:lnTo>
                  <a:lnTo>
                    <a:pt x="4973" y="1674"/>
                  </a:lnTo>
                  <a:lnTo>
                    <a:pt x="4972" y="1674"/>
                  </a:lnTo>
                  <a:lnTo>
                    <a:pt x="4972" y="1674"/>
                  </a:lnTo>
                  <a:lnTo>
                    <a:pt x="4971" y="1674"/>
                  </a:lnTo>
                  <a:lnTo>
                    <a:pt x="4970" y="1674"/>
                  </a:lnTo>
                  <a:lnTo>
                    <a:pt x="4969" y="1674"/>
                  </a:lnTo>
                  <a:lnTo>
                    <a:pt x="4968" y="1674"/>
                  </a:lnTo>
                  <a:lnTo>
                    <a:pt x="4968" y="1674"/>
                  </a:lnTo>
                  <a:lnTo>
                    <a:pt x="4967" y="1674"/>
                  </a:lnTo>
                  <a:lnTo>
                    <a:pt x="4966" y="1674"/>
                  </a:lnTo>
                  <a:lnTo>
                    <a:pt x="4965" y="1674"/>
                  </a:lnTo>
                  <a:lnTo>
                    <a:pt x="4964" y="1674"/>
                  </a:lnTo>
                  <a:lnTo>
                    <a:pt x="4964" y="1674"/>
                  </a:lnTo>
                  <a:lnTo>
                    <a:pt x="4963" y="1674"/>
                  </a:lnTo>
                  <a:lnTo>
                    <a:pt x="4962" y="1674"/>
                  </a:lnTo>
                  <a:lnTo>
                    <a:pt x="4961" y="1674"/>
                  </a:lnTo>
                  <a:lnTo>
                    <a:pt x="4960" y="1674"/>
                  </a:lnTo>
                  <a:lnTo>
                    <a:pt x="4960" y="1674"/>
                  </a:lnTo>
                  <a:lnTo>
                    <a:pt x="4959" y="1674"/>
                  </a:lnTo>
                  <a:lnTo>
                    <a:pt x="4958" y="1674"/>
                  </a:lnTo>
                  <a:lnTo>
                    <a:pt x="4958" y="1674"/>
                  </a:lnTo>
                  <a:lnTo>
                    <a:pt x="4957" y="1674"/>
                  </a:lnTo>
                  <a:lnTo>
                    <a:pt x="4957" y="1674"/>
                  </a:lnTo>
                  <a:lnTo>
                    <a:pt x="4956" y="1674"/>
                  </a:lnTo>
                  <a:lnTo>
                    <a:pt x="4955" y="1674"/>
                  </a:lnTo>
                  <a:lnTo>
                    <a:pt x="4954" y="1674"/>
                  </a:lnTo>
                  <a:lnTo>
                    <a:pt x="4953" y="1674"/>
                  </a:lnTo>
                  <a:lnTo>
                    <a:pt x="4952" y="1674"/>
                  </a:lnTo>
                  <a:lnTo>
                    <a:pt x="4952" y="1674"/>
                  </a:lnTo>
                  <a:lnTo>
                    <a:pt x="4951" y="1674"/>
                  </a:lnTo>
                  <a:lnTo>
                    <a:pt x="4950" y="1674"/>
                  </a:lnTo>
                  <a:lnTo>
                    <a:pt x="4949" y="1674"/>
                  </a:lnTo>
                  <a:lnTo>
                    <a:pt x="4948" y="1674"/>
                  </a:lnTo>
                  <a:lnTo>
                    <a:pt x="4948" y="1674"/>
                  </a:lnTo>
                  <a:lnTo>
                    <a:pt x="4947" y="1674"/>
                  </a:lnTo>
                  <a:lnTo>
                    <a:pt x="4946" y="1674"/>
                  </a:lnTo>
                  <a:lnTo>
                    <a:pt x="4945" y="1674"/>
                  </a:lnTo>
                  <a:lnTo>
                    <a:pt x="4944" y="1674"/>
                  </a:lnTo>
                  <a:lnTo>
                    <a:pt x="4944" y="1674"/>
                  </a:lnTo>
                  <a:lnTo>
                    <a:pt x="4943" y="1674"/>
                  </a:lnTo>
                  <a:lnTo>
                    <a:pt x="4942" y="1674"/>
                  </a:lnTo>
                  <a:lnTo>
                    <a:pt x="4941" y="1674"/>
                  </a:lnTo>
                  <a:lnTo>
                    <a:pt x="4940" y="1674"/>
                  </a:lnTo>
                  <a:lnTo>
                    <a:pt x="4940" y="1674"/>
                  </a:lnTo>
                  <a:lnTo>
                    <a:pt x="4939" y="1674"/>
                  </a:lnTo>
                  <a:lnTo>
                    <a:pt x="4938" y="1674"/>
                  </a:lnTo>
                  <a:lnTo>
                    <a:pt x="4937" y="1674"/>
                  </a:lnTo>
                  <a:lnTo>
                    <a:pt x="4936" y="1674"/>
                  </a:lnTo>
                  <a:lnTo>
                    <a:pt x="4936" y="1674"/>
                  </a:lnTo>
                  <a:lnTo>
                    <a:pt x="4935" y="1674"/>
                  </a:lnTo>
                  <a:lnTo>
                    <a:pt x="4934" y="1674"/>
                  </a:lnTo>
                  <a:lnTo>
                    <a:pt x="4934" y="1674"/>
                  </a:lnTo>
                  <a:lnTo>
                    <a:pt x="4933" y="1674"/>
                  </a:lnTo>
                  <a:lnTo>
                    <a:pt x="4933" y="1674"/>
                  </a:lnTo>
                  <a:lnTo>
                    <a:pt x="4932" y="1674"/>
                  </a:lnTo>
                  <a:lnTo>
                    <a:pt x="4931" y="1674"/>
                  </a:lnTo>
                  <a:lnTo>
                    <a:pt x="4930" y="1674"/>
                  </a:lnTo>
                  <a:lnTo>
                    <a:pt x="4929" y="1674"/>
                  </a:lnTo>
                  <a:lnTo>
                    <a:pt x="4928" y="1674"/>
                  </a:lnTo>
                  <a:lnTo>
                    <a:pt x="4928" y="1674"/>
                  </a:lnTo>
                  <a:lnTo>
                    <a:pt x="4927" y="1674"/>
                  </a:lnTo>
                  <a:lnTo>
                    <a:pt x="4926" y="1674"/>
                  </a:lnTo>
                  <a:lnTo>
                    <a:pt x="4925" y="1674"/>
                  </a:lnTo>
                  <a:lnTo>
                    <a:pt x="4924" y="1674"/>
                  </a:lnTo>
                  <a:lnTo>
                    <a:pt x="4924" y="1674"/>
                  </a:lnTo>
                  <a:lnTo>
                    <a:pt x="4923" y="1674"/>
                  </a:lnTo>
                  <a:lnTo>
                    <a:pt x="4922" y="1674"/>
                  </a:lnTo>
                  <a:lnTo>
                    <a:pt x="4921" y="1674"/>
                  </a:lnTo>
                  <a:lnTo>
                    <a:pt x="4920" y="1674"/>
                  </a:lnTo>
                  <a:lnTo>
                    <a:pt x="4920" y="1674"/>
                  </a:lnTo>
                  <a:lnTo>
                    <a:pt x="4919" y="1674"/>
                  </a:lnTo>
                  <a:lnTo>
                    <a:pt x="4918" y="1674"/>
                  </a:lnTo>
                  <a:lnTo>
                    <a:pt x="4917" y="1674"/>
                  </a:lnTo>
                  <a:lnTo>
                    <a:pt x="4916" y="1674"/>
                  </a:lnTo>
                  <a:lnTo>
                    <a:pt x="4916" y="1674"/>
                  </a:lnTo>
                  <a:lnTo>
                    <a:pt x="4915" y="1674"/>
                  </a:lnTo>
                  <a:lnTo>
                    <a:pt x="4914" y="1674"/>
                  </a:lnTo>
                  <a:lnTo>
                    <a:pt x="4913" y="1674"/>
                  </a:lnTo>
                  <a:lnTo>
                    <a:pt x="4912" y="1674"/>
                  </a:lnTo>
                  <a:lnTo>
                    <a:pt x="4912" y="1674"/>
                  </a:lnTo>
                  <a:lnTo>
                    <a:pt x="4911" y="1674"/>
                  </a:lnTo>
                  <a:lnTo>
                    <a:pt x="4910" y="1674"/>
                  </a:lnTo>
                  <a:lnTo>
                    <a:pt x="4910" y="1674"/>
                  </a:lnTo>
                  <a:lnTo>
                    <a:pt x="4909" y="1674"/>
                  </a:lnTo>
                  <a:lnTo>
                    <a:pt x="4909" y="1674"/>
                  </a:lnTo>
                  <a:lnTo>
                    <a:pt x="4908" y="1674"/>
                  </a:lnTo>
                  <a:lnTo>
                    <a:pt x="4907" y="1674"/>
                  </a:lnTo>
                  <a:lnTo>
                    <a:pt x="4906" y="1674"/>
                  </a:lnTo>
                  <a:lnTo>
                    <a:pt x="4905" y="1674"/>
                  </a:lnTo>
                  <a:lnTo>
                    <a:pt x="4905" y="1674"/>
                  </a:lnTo>
                  <a:lnTo>
                    <a:pt x="4904" y="1674"/>
                  </a:lnTo>
                  <a:lnTo>
                    <a:pt x="4903" y="1674"/>
                  </a:lnTo>
                  <a:lnTo>
                    <a:pt x="4902" y="1674"/>
                  </a:lnTo>
                  <a:lnTo>
                    <a:pt x="4901" y="1674"/>
                  </a:lnTo>
                  <a:lnTo>
                    <a:pt x="4900" y="1674"/>
                  </a:lnTo>
                  <a:lnTo>
                    <a:pt x="4900" y="1674"/>
                  </a:lnTo>
                  <a:lnTo>
                    <a:pt x="4899" y="1674"/>
                  </a:lnTo>
                  <a:lnTo>
                    <a:pt x="4898" y="1674"/>
                  </a:lnTo>
                  <a:lnTo>
                    <a:pt x="4897" y="1674"/>
                  </a:lnTo>
                  <a:lnTo>
                    <a:pt x="4896" y="1674"/>
                  </a:lnTo>
                  <a:lnTo>
                    <a:pt x="4896" y="1674"/>
                  </a:lnTo>
                  <a:lnTo>
                    <a:pt x="4895" y="1674"/>
                  </a:lnTo>
                  <a:lnTo>
                    <a:pt x="4894" y="1674"/>
                  </a:lnTo>
                  <a:lnTo>
                    <a:pt x="4893" y="1674"/>
                  </a:lnTo>
                  <a:lnTo>
                    <a:pt x="4892" y="1674"/>
                  </a:lnTo>
                  <a:lnTo>
                    <a:pt x="4892" y="1674"/>
                  </a:lnTo>
                  <a:lnTo>
                    <a:pt x="4891" y="1674"/>
                  </a:lnTo>
                  <a:lnTo>
                    <a:pt x="4890" y="1674"/>
                  </a:lnTo>
                  <a:lnTo>
                    <a:pt x="4889" y="1674"/>
                  </a:lnTo>
                  <a:lnTo>
                    <a:pt x="4888" y="1674"/>
                  </a:lnTo>
                  <a:lnTo>
                    <a:pt x="4888" y="1674"/>
                  </a:lnTo>
                  <a:lnTo>
                    <a:pt x="4887" y="1674"/>
                  </a:lnTo>
                  <a:lnTo>
                    <a:pt x="4886" y="1674"/>
                  </a:lnTo>
                  <a:lnTo>
                    <a:pt x="4886" y="1674"/>
                  </a:lnTo>
                  <a:lnTo>
                    <a:pt x="4885" y="1674"/>
                  </a:lnTo>
                  <a:lnTo>
                    <a:pt x="4885" y="1674"/>
                  </a:lnTo>
                  <a:lnTo>
                    <a:pt x="4884" y="1674"/>
                  </a:lnTo>
                  <a:lnTo>
                    <a:pt x="4883" y="1674"/>
                  </a:lnTo>
                  <a:lnTo>
                    <a:pt x="4882" y="1674"/>
                  </a:lnTo>
                  <a:lnTo>
                    <a:pt x="4881" y="1674"/>
                  </a:lnTo>
                  <a:lnTo>
                    <a:pt x="4881" y="1674"/>
                  </a:lnTo>
                  <a:lnTo>
                    <a:pt x="4880" y="1674"/>
                  </a:lnTo>
                  <a:lnTo>
                    <a:pt x="4879" y="1674"/>
                  </a:lnTo>
                  <a:lnTo>
                    <a:pt x="4878" y="1674"/>
                  </a:lnTo>
                  <a:lnTo>
                    <a:pt x="4877" y="1674"/>
                  </a:lnTo>
                  <a:lnTo>
                    <a:pt x="4876" y="1674"/>
                  </a:lnTo>
                  <a:lnTo>
                    <a:pt x="4876" y="1674"/>
                  </a:lnTo>
                  <a:lnTo>
                    <a:pt x="4875" y="1674"/>
                  </a:lnTo>
                  <a:lnTo>
                    <a:pt x="4874" y="1674"/>
                  </a:lnTo>
                  <a:lnTo>
                    <a:pt x="4873" y="1674"/>
                  </a:lnTo>
                  <a:lnTo>
                    <a:pt x="4872" y="1674"/>
                  </a:lnTo>
                  <a:lnTo>
                    <a:pt x="4872" y="1674"/>
                  </a:lnTo>
                  <a:lnTo>
                    <a:pt x="4871" y="1674"/>
                  </a:lnTo>
                  <a:lnTo>
                    <a:pt x="4870" y="1674"/>
                  </a:lnTo>
                  <a:lnTo>
                    <a:pt x="4869" y="1674"/>
                  </a:lnTo>
                  <a:lnTo>
                    <a:pt x="4868" y="1674"/>
                  </a:lnTo>
                  <a:lnTo>
                    <a:pt x="4868" y="1674"/>
                  </a:lnTo>
                  <a:lnTo>
                    <a:pt x="4867" y="1674"/>
                  </a:lnTo>
                  <a:lnTo>
                    <a:pt x="4866" y="1674"/>
                  </a:lnTo>
                  <a:lnTo>
                    <a:pt x="4865" y="1674"/>
                  </a:lnTo>
                  <a:lnTo>
                    <a:pt x="4864" y="1674"/>
                  </a:lnTo>
                  <a:lnTo>
                    <a:pt x="4864" y="1674"/>
                  </a:lnTo>
                  <a:lnTo>
                    <a:pt x="4863" y="1674"/>
                  </a:lnTo>
                  <a:lnTo>
                    <a:pt x="4862" y="1674"/>
                  </a:lnTo>
                  <a:lnTo>
                    <a:pt x="4862" y="1674"/>
                  </a:lnTo>
                  <a:lnTo>
                    <a:pt x="4861" y="1674"/>
                  </a:lnTo>
                  <a:lnTo>
                    <a:pt x="4861" y="1674"/>
                  </a:lnTo>
                  <a:lnTo>
                    <a:pt x="4860" y="1674"/>
                  </a:lnTo>
                  <a:lnTo>
                    <a:pt x="4859" y="1674"/>
                  </a:lnTo>
                  <a:lnTo>
                    <a:pt x="4858" y="1674"/>
                  </a:lnTo>
                  <a:lnTo>
                    <a:pt x="4857" y="1674"/>
                  </a:lnTo>
                  <a:lnTo>
                    <a:pt x="4857" y="1674"/>
                  </a:lnTo>
                  <a:lnTo>
                    <a:pt x="4856" y="1674"/>
                  </a:lnTo>
                  <a:lnTo>
                    <a:pt x="4855" y="1674"/>
                  </a:lnTo>
                  <a:lnTo>
                    <a:pt x="4854" y="1674"/>
                  </a:lnTo>
                  <a:lnTo>
                    <a:pt x="4853" y="1674"/>
                  </a:lnTo>
                  <a:lnTo>
                    <a:pt x="4853" y="1674"/>
                  </a:lnTo>
                  <a:lnTo>
                    <a:pt x="4852" y="1674"/>
                  </a:lnTo>
                  <a:lnTo>
                    <a:pt x="4851" y="1674"/>
                  </a:lnTo>
                  <a:lnTo>
                    <a:pt x="4850" y="1674"/>
                  </a:lnTo>
                  <a:lnTo>
                    <a:pt x="4849" y="1674"/>
                  </a:lnTo>
                  <a:lnTo>
                    <a:pt x="4848" y="1674"/>
                  </a:lnTo>
                  <a:lnTo>
                    <a:pt x="4848" y="1674"/>
                  </a:lnTo>
                  <a:lnTo>
                    <a:pt x="4847" y="1674"/>
                  </a:lnTo>
                  <a:lnTo>
                    <a:pt x="4846" y="1674"/>
                  </a:lnTo>
                  <a:lnTo>
                    <a:pt x="4845" y="1674"/>
                  </a:lnTo>
                  <a:lnTo>
                    <a:pt x="4844" y="1674"/>
                  </a:lnTo>
                  <a:lnTo>
                    <a:pt x="4844" y="1674"/>
                  </a:lnTo>
                  <a:lnTo>
                    <a:pt x="4843" y="1674"/>
                  </a:lnTo>
                  <a:lnTo>
                    <a:pt x="4842" y="1674"/>
                  </a:lnTo>
                  <a:lnTo>
                    <a:pt x="4841" y="1674"/>
                  </a:lnTo>
                  <a:lnTo>
                    <a:pt x="4840" y="1674"/>
                  </a:lnTo>
                  <a:lnTo>
                    <a:pt x="4840" y="1674"/>
                  </a:lnTo>
                  <a:lnTo>
                    <a:pt x="4839" y="1674"/>
                  </a:lnTo>
                  <a:lnTo>
                    <a:pt x="4838" y="1674"/>
                  </a:lnTo>
                  <a:lnTo>
                    <a:pt x="4838" y="1674"/>
                  </a:lnTo>
                  <a:lnTo>
                    <a:pt x="4837" y="1674"/>
                  </a:lnTo>
                  <a:lnTo>
                    <a:pt x="4837" y="1674"/>
                  </a:lnTo>
                  <a:lnTo>
                    <a:pt x="4836" y="1674"/>
                  </a:lnTo>
                  <a:lnTo>
                    <a:pt x="4835" y="1674"/>
                  </a:lnTo>
                  <a:lnTo>
                    <a:pt x="4834" y="1674"/>
                  </a:lnTo>
                  <a:lnTo>
                    <a:pt x="4833" y="1674"/>
                  </a:lnTo>
                  <a:lnTo>
                    <a:pt x="4833" y="1674"/>
                  </a:lnTo>
                  <a:lnTo>
                    <a:pt x="4832" y="1674"/>
                  </a:lnTo>
                  <a:lnTo>
                    <a:pt x="4831" y="1674"/>
                  </a:lnTo>
                  <a:lnTo>
                    <a:pt x="4830" y="1674"/>
                  </a:lnTo>
                  <a:lnTo>
                    <a:pt x="4829" y="1674"/>
                  </a:lnTo>
                  <a:lnTo>
                    <a:pt x="4829" y="1674"/>
                  </a:lnTo>
                  <a:lnTo>
                    <a:pt x="4828" y="1674"/>
                  </a:lnTo>
                  <a:lnTo>
                    <a:pt x="4827" y="1674"/>
                  </a:lnTo>
                  <a:lnTo>
                    <a:pt x="4826" y="1674"/>
                  </a:lnTo>
                  <a:lnTo>
                    <a:pt x="4825" y="1674"/>
                  </a:lnTo>
                  <a:lnTo>
                    <a:pt x="4825" y="1674"/>
                  </a:lnTo>
                  <a:lnTo>
                    <a:pt x="4824" y="1674"/>
                  </a:lnTo>
                  <a:lnTo>
                    <a:pt x="4823" y="1674"/>
                  </a:lnTo>
                  <a:lnTo>
                    <a:pt x="4822" y="1674"/>
                  </a:lnTo>
                  <a:lnTo>
                    <a:pt x="4821" y="1674"/>
                  </a:lnTo>
                  <a:lnTo>
                    <a:pt x="4820" y="1674"/>
                  </a:lnTo>
                  <a:lnTo>
                    <a:pt x="4820" y="1674"/>
                  </a:lnTo>
                  <a:lnTo>
                    <a:pt x="4819" y="1674"/>
                  </a:lnTo>
                  <a:lnTo>
                    <a:pt x="4818" y="1674"/>
                  </a:lnTo>
                  <a:lnTo>
                    <a:pt x="4817" y="1674"/>
                  </a:lnTo>
                  <a:lnTo>
                    <a:pt x="4816" y="1674"/>
                  </a:lnTo>
                  <a:lnTo>
                    <a:pt x="4816" y="1674"/>
                  </a:lnTo>
                  <a:lnTo>
                    <a:pt x="4815" y="1674"/>
                  </a:lnTo>
                  <a:lnTo>
                    <a:pt x="4814" y="1674"/>
                  </a:lnTo>
                  <a:lnTo>
                    <a:pt x="4814" y="1674"/>
                  </a:lnTo>
                  <a:lnTo>
                    <a:pt x="4813" y="1674"/>
                  </a:lnTo>
                  <a:lnTo>
                    <a:pt x="4813" y="1674"/>
                  </a:lnTo>
                  <a:lnTo>
                    <a:pt x="4812" y="1674"/>
                  </a:lnTo>
                  <a:lnTo>
                    <a:pt x="4811" y="1674"/>
                  </a:lnTo>
                  <a:lnTo>
                    <a:pt x="4810" y="1674"/>
                  </a:lnTo>
                  <a:lnTo>
                    <a:pt x="4809" y="1674"/>
                  </a:lnTo>
                  <a:lnTo>
                    <a:pt x="4809" y="1674"/>
                  </a:lnTo>
                  <a:lnTo>
                    <a:pt x="4808" y="1674"/>
                  </a:lnTo>
                  <a:lnTo>
                    <a:pt x="4807" y="1674"/>
                  </a:lnTo>
                  <a:lnTo>
                    <a:pt x="4806" y="1674"/>
                  </a:lnTo>
                  <a:lnTo>
                    <a:pt x="4805" y="1674"/>
                  </a:lnTo>
                  <a:lnTo>
                    <a:pt x="4805" y="1674"/>
                  </a:lnTo>
                  <a:lnTo>
                    <a:pt x="4804" y="1674"/>
                  </a:lnTo>
                  <a:lnTo>
                    <a:pt x="4803" y="1674"/>
                  </a:lnTo>
                  <a:lnTo>
                    <a:pt x="4802" y="1674"/>
                  </a:lnTo>
                  <a:lnTo>
                    <a:pt x="4801" y="1674"/>
                  </a:lnTo>
                  <a:lnTo>
                    <a:pt x="4801" y="1674"/>
                  </a:lnTo>
                  <a:lnTo>
                    <a:pt x="4800" y="1674"/>
                  </a:lnTo>
                  <a:lnTo>
                    <a:pt x="4799" y="1674"/>
                  </a:lnTo>
                  <a:lnTo>
                    <a:pt x="4798" y="1674"/>
                  </a:lnTo>
                  <a:lnTo>
                    <a:pt x="4797" y="1674"/>
                  </a:lnTo>
                  <a:lnTo>
                    <a:pt x="4796" y="1674"/>
                  </a:lnTo>
                  <a:lnTo>
                    <a:pt x="4796" y="1674"/>
                  </a:lnTo>
                  <a:lnTo>
                    <a:pt x="4795" y="1674"/>
                  </a:lnTo>
                  <a:lnTo>
                    <a:pt x="4794" y="1674"/>
                  </a:lnTo>
                  <a:lnTo>
                    <a:pt x="4793" y="1674"/>
                  </a:lnTo>
                  <a:lnTo>
                    <a:pt x="4792" y="1674"/>
                  </a:lnTo>
                  <a:lnTo>
                    <a:pt x="4792" y="1674"/>
                  </a:lnTo>
                  <a:lnTo>
                    <a:pt x="4791" y="1674"/>
                  </a:lnTo>
                  <a:lnTo>
                    <a:pt x="4790" y="1674"/>
                  </a:lnTo>
                  <a:lnTo>
                    <a:pt x="4790" y="1674"/>
                  </a:lnTo>
                  <a:lnTo>
                    <a:pt x="4789" y="1674"/>
                  </a:lnTo>
                  <a:lnTo>
                    <a:pt x="4789" y="1674"/>
                  </a:lnTo>
                  <a:lnTo>
                    <a:pt x="4788" y="1674"/>
                  </a:lnTo>
                  <a:lnTo>
                    <a:pt x="4787" y="1674"/>
                  </a:lnTo>
                  <a:lnTo>
                    <a:pt x="4786" y="1674"/>
                  </a:lnTo>
                  <a:lnTo>
                    <a:pt x="4785" y="1674"/>
                  </a:lnTo>
                  <a:lnTo>
                    <a:pt x="4785" y="1674"/>
                  </a:lnTo>
                  <a:lnTo>
                    <a:pt x="4784" y="1674"/>
                  </a:lnTo>
                  <a:lnTo>
                    <a:pt x="4783" y="1674"/>
                  </a:lnTo>
                  <a:lnTo>
                    <a:pt x="4782" y="1674"/>
                  </a:lnTo>
                  <a:lnTo>
                    <a:pt x="4781" y="1674"/>
                  </a:lnTo>
                  <a:lnTo>
                    <a:pt x="4781" y="1674"/>
                  </a:lnTo>
                  <a:lnTo>
                    <a:pt x="4780" y="1674"/>
                  </a:lnTo>
                  <a:lnTo>
                    <a:pt x="4779" y="1674"/>
                  </a:lnTo>
                  <a:lnTo>
                    <a:pt x="4778" y="1674"/>
                  </a:lnTo>
                  <a:lnTo>
                    <a:pt x="4777" y="1674"/>
                  </a:lnTo>
                  <a:lnTo>
                    <a:pt x="4777" y="1674"/>
                  </a:lnTo>
                  <a:lnTo>
                    <a:pt x="4776" y="1674"/>
                  </a:lnTo>
                  <a:lnTo>
                    <a:pt x="4775" y="1674"/>
                  </a:lnTo>
                  <a:lnTo>
                    <a:pt x="4774" y="1674"/>
                  </a:lnTo>
                  <a:lnTo>
                    <a:pt x="4773" y="1674"/>
                  </a:lnTo>
                  <a:lnTo>
                    <a:pt x="4773" y="1674"/>
                  </a:lnTo>
                  <a:lnTo>
                    <a:pt x="4772" y="1674"/>
                  </a:lnTo>
                  <a:lnTo>
                    <a:pt x="4771" y="1674"/>
                  </a:lnTo>
                  <a:lnTo>
                    <a:pt x="4770" y="1674"/>
                  </a:lnTo>
                  <a:lnTo>
                    <a:pt x="4769" y="1674"/>
                  </a:lnTo>
                  <a:lnTo>
                    <a:pt x="4768" y="1674"/>
                  </a:lnTo>
                  <a:lnTo>
                    <a:pt x="4768" y="1674"/>
                  </a:lnTo>
                  <a:lnTo>
                    <a:pt x="4767" y="1674"/>
                  </a:lnTo>
                  <a:lnTo>
                    <a:pt x="4766" y="1674"/>
                  </a:lnTo>
                  <a:lnTo>
                    <a:pt x="4765" y="1674"/>
                  </a:lnTo>
                  <a:lnTo>
                    <a:pt x="4765" y="1674"/>
                  </a:lnTo>
                  <a:lnTo>
                    <a:pt x="4765" y="1674"/>
                  </a:lnTo>
                  <a:lnTo>
                    <a:pt x="4764" y="1674"/>
                  </a:lnTo>
                  <a:lnTo>
                    <a:pt x="4763" y="1674"/>
                  </a:lnTo>
                  <a:lnTo>
                    <a:pt x="4762" y="1674"/>
                  </a:lnTo>
                  <a:lnTo>
                    <a:pt x="4761" y="1674"/>
                  </a:lnTo>
                  <a:lnTo>
                    <a:pt x="4761" y="1674"/>
                  </a:lnTo>
                  <a:lnTo>
                    <a:pt x="4760" y="1674"/>
                  </a:lnTo>
                  <a:lnTo>
                    <a:pt x="4759" y="1674"/>
                  </a:lnTo>
                  <a:lnTo>
                    <a:pt x="4758" y="1674"/>
                  </a:lnTo>
                  <a:lnTo>
                    <a:pt x="4757" y="1674"/>
                  </a:lnTo>
                  <a:lnTo>
                    <a:pt x="4757" y="1674"/>
                  </a:lnTo>
                  <a:lnTo>
                    <a:pt x="4756" y="1674"/>
                  </a:lnTo>
                  <a:lnTo>
                    <a:pt x="4755" y="1674"/>
                  </a:lnTo>
                  <a:lnTo>
                    <a:pt x="4754" y="1674"/>
                  </a:lnTo>
                  <a:lnTo>
                    <a:pt x="4753" y="1674"/>
                  </a:lnTo>
                  <a:lnTo>
                    <a:pt x="4753" y="1674"/>
                  </a:lnTo>
                  <a:lnTo>
                    <a:pt x="4752" y="1674"/>
                  </a:lnTo>
                  <a:lnTo>
                    <a:pt x="4751" y="1674"/>
                  </a:lnTo>
                  <a:lnTo>
                    <a:pt x="4750" y="1674"/>
                  </a:lnTo>
                  <a:lnTo>
                    <a:pt x="4749" y="1674"/>
                  </a:lnTo>
                  <a:lnTo>
                    <a:pt x="4749" y="1674"/>
                  </a:lnTo>
                  <a:lnTo>
                    <a:pt x="4748" y="1674"/>
                  </a:lnTo>
                  <a:lnTo>
                    <a:pt x="4747" y="1674"/>
                  </a:lnTo>
                  <a:lnTo>
                    <a:pt x="4746" y="1674"/>
                  </a:lnTo>
                  <a:lnTo>
                    <a:pt x="4745" y="1674"/>
                  </a:lnTo>
                  <a:lnTo>
                    <a:pt x="4744" y="1674"/>
                  </a:lnTo>
                  <a:lnTo>
                    <a:pt x="4744" y="1674"/>
                  </a:lnTo>
                  <a:lnTo>
                    <a:pt x="4743" y="1674"/>
                  </a:lnTo>
                  <a:lnTo>
                    <a:pt x="4742" y="1674"/>
                  </a:lnTo>
                  <a:lnTo>
                    <a:pt x="4741" y="1674"/>
                  </a:lnTo>
                  <a:lnTo>
                    <a:pt x="4741" y="1674"/>
                  </a:lnTo>
                  <a:lnTo>
                    <a:pt x="4741" y="1674"/>
                  </a:lnTo>
                  <a:lnTo>
                    <a:pt x="4740" y="1674"/>
                  </a:lnTo>
                  <a:lnTo>
                    <a:pt x="4739" y="1674"/>
                  </a:lnTo>
                  <a:lnTo>
                    <a:pt x="4738" y="1674"/>
                  </a:lnTo>
                  <a:lnTo>
                    <a:pt x="4737" y="1674"/>
                  </a:lnTo>
                  <a:lnTo>
                    <a:pt x="4737" y="1674"/>
                  </a:lnTo>
                  <a:lnTo>
                    <a:pt x="4736" y="1674"/>
                  </a:lnTo>
                  <a:lnTo>
                    <a:pt x="4735" y="1674"/>
                  </a:lnTo>
                  <a:lnTo>
                    <a:pt x="4734" y="1674"/>
                  </a:lnTo>
                  <a:lnTo>
                    <a:pt x="4733" y="1674"/>
                  </a:lnTo>
                  <a:lnTo>
                    <a:pt x="4733" y="1674"/>
                  </a:lnTo>
                  <a:lnTo>
                    <a:pt x="4732" y="1674"/>
                  </a:lnTo>
                  <a:lnTo>
                    <a:pt x="4731" y="1674"/>
                  </a:lnTo>
                  <a:lnTo>
                    <a:pt x="4730" y="1674"/>
                  </a:lnTo>
                  <a:lnTo>
                    <a:pt x="4729" y="1674"/>
                  </a:lnTo>
                  <a:lnTo>
                    <a:pt x="4729" y="1674"/>
                  </a:lnTo>
                  <a:lnTo>
                    <a:pt x="4728" y="1674"/>
                  </a:lnTo>
                  <a:lnTo>
                    <a:pt x="4727" y="1674"/>
                  </a:lnTo>
                  <a:lnTo>
                    <a:pt x="4726" y="1674"/>
                  </a:lnTo>
                  <a:lnTo>
                    <a:pt x="4725" y="1674"/>
                  </a:lnTo>
                  <a:lnTo>
                    <a:pt x="4725" y="1674"/>
                  </a:lnTo>
                  <a:lnTo>
                    <a:pt x="4724" y="1674"/>
                  </a:lnTo>
                  <a:lnTo>
                    <a:pt x="4723" y="1674"/>
                  </a:lnTo>
                  <a:lnTo>
                    <a:pt x="4722" y="1674"/>
                  </a:lnTo>
                  <a:lnTo>
                    <a:pt x="4721" y="1674"/>
                  </a:lnTo>
                  <a:lnTo>
                    <a:pt x="4721" y="1674"/>
                  </a:lnTo>
                  <a:lnTo>
                    <a:pt x="4720" y="1674"/>
                  </a:lnTo>
                  <a:lnTo>
                    <a:pt x="4719" y="1674"/>
                  </a:lnTo>
                  <a:lnTo>
                    <a:pt x="4718" y="1674"/>
                  </a:lnTo>
                  <a:lnTo>
                    <a:pt x="4717" y="1674"/>
                  </a:lnTo>
                  <a:lnTo>
                    <a:pt x="4717" y="1674"/>
                  </a:lnTo>
                  <a:lnTo>
                    <a:pt x="4717" y="1674"/>
                  </a:lnTo>
                  <a:lnTo>
                    <a:pt x="4716" y="1674"/>
                  </a:lnTo>
                  <a:lnTo>
                    <a:pt x="4715" y="1674"/>
                  </a:lnTo>
                  <a:lnTo>
                    <a:pt x="4714" y="1674"/>
                  </a:lnTo>
                  <a:lnTo>
                    <a:pt x="4713" y="1674"/>
                  </a:lnTo>
                  <a:lnTo>
                    <a:pt x="4713" y="1674"/>
                  </a:lnTo>
                  <a:lnTo>
                    <a:pt x="4712" y="1674"/>
                  </a:lnTo>
                  <a:lnTo>
                    <a:pt x="4711" y="1674"/>
                  </a:lnTo>
                  <a:lnTo>
                    <a:pt x="4710" y="1674"/>
                  </a:lnTo>
                  <a:lnTo>
                    <a:pt x="4709" y="1674"/>
                  </a:lnTo>
                  <a:lnTo>
                    <a:pt x="4709" y="1674"/>
                  </a:lnTo>
                  <a:lnTo>
                    <a:pt x="4708" y="1674"/>
                  </a:lnTo>
                  <a:lnTo>
                    <a:pt x="4707" y="1674"/>
                  </a:lnTo>
                  <a:lnTo>
                    <a:pt x="4706" y="1674"/>
                  </a:lnTo>
                  <a:lnTo>
                    <a:pt x="4705" y="1674"/>
                  </a:lnTo>
                  <a:lnTo>
                    <a:pt x="4705" y="1674"/>
                  </a:lnTo>
                  <a:lnTo>
                    <a:pt x="4704" y="1674"/>
                  </a:lnTo>
                  <a:lnTo>
                    <a:pt x="4703" y="1674"/>
                  </a:lnTo>
                  <a:lnTo>
                    <a:pt x="4702" y="1674"/>
                  </a:lnTo>
                  <a:lnTo>
                    <a:pt x="4701" y="1674"/>
                  </a:lnTo>
                  <a:lnTo>
                    <a:pt x="4701" y="1674"/>
                  </a:lnTo>
                  <a:lnTo>
                    <a:pt x="4700" y="1674"/>
                  </a:lnTo>
                  <a:lnTo>
                    <a:pt x="4699" y="1674"/>
                  </a:lnTo>
                  <a:lnTo>
                    <a:pt x="4698" y="1674"/>
                  </a:lnTo>
                  <a:lnTo>
                    <a:pt x="4697" y="1674"/>
                  </a:lnTo>
                  <a:lnTo>
                    <a:pt x="4697" y="1674"/>
                  </a:lnTo>
                  <a:lnTo>
                    <a:pt x="4696" y="1674"/>
                  </a:lnTo>
                  <a:lnTo>
                    <a:pt x="4695" y="1674"/>
                  </a:lnTo>
                  <a:lnTo>
                    <a:pt x="4694" y="1674"/>
                  </a:lnTo>
                  <a:lnTo>
                    <a:pt x="4693" y="1674"/>
                  </a:lnTo>
                  <a:lnTo>
                    <a:pt x="4693" y="1674"/>
                  </a:lnTo>
                  <a:lnTo>
                    <a:pt x="4693" y="1674"/>
                  </a:lnTo>
                  <a:lnTo>
                    <a:pt x="4692" y="1674"/>
                  </a:lnTo>
                  <a:lnTo>
                    <a:pt x="4691" y="1674"/>
                  </a:lnTo>
                  <a:lnTo>
                    <a:pt x="4690" y="1674"/>
                  </a:lnTo>
                  <a:lnTo>
                    <a:pt x="4689" y="1674"/>
                  </a:lnTo>
                  <a:lnTo>
                    <a:pt x="4689" y="1674"/>
                  </a:lnTo>
                  <a:lnTo>
                    <a:pt x="4688" y="1674"/>
                  </a:lnTo>
                  <a:lnTo>
                    <a:pt x="4687" y="1674"/>
                  </a:lnTo>
                  <a:lnTo>
                    <a:pt x="4686" y="1674"/>
                  </a:lnTo>
                  <a:lnTo>
                    <a:pt x="4685" y="1674"/>
                  </a:lnTo>
                  <a:lnTo>
                    <a:pt x="4685" y="1674"/>
                  </a:lnTo>
                  <a:lnTo>
                    <a:pt x="4684" y="1674"/>
                  </a:lnTo>
                  <a:lnTo>
                    <a:pt x="4683" y="1674"/>
                  </a:lnTo>
                  <a:lnTo>
                    <a:pt x="4682" y="1674"/>
                  </a:lnTo>
                  <a:lnTo>
                    <a:pt x="4681" y="1674"/>
                  </a:lnTo>
                  <a:lnTo>
                    <a:pt x="4681" y="1674"/>
                  </a:lnTo>
                  <a:lnTo>
                    <a:pt x="4680" y="1674"/>
                  </a:lnTo>
                  <a:lnTo>
                    <a:pt x="4679" y="1674"/>
                  </a:lnTo>
                  <a:lnTo>
                    <a:pt x="4678" y="1674"/>
                  </a:lnTo>
                  <a:lnTo>
                    <a:pt x="4677" y="1674"/>
                  </a:lnTo>
                  <a:lnTo>
                    <a:pt x="4677" y="1674"/>
                  </a:lnTo>
                  <a:lnTo>
                    <a:pt x="4676" y="1674"/>
                  </a:lnTo>
                  <a:lnTo>
                    <a:pt x="4675" y="1674"/>
                  </a:lnTo>
                  <a:lnTo>
                    <a:pt x="4674" y="1674"/>
                  </a:lnTo>
                  <a:lnTo>
                    <a:pt x="4673" y="1674"/>
                  </a:lnTo>
                  <a:lnTo>
                    <a:pt x="4673" y="1674"/>
                  </a:lnTo>
                  <a:lnTo>
                    <a:pt x="4672" y="1674"/>
                  </a:lnTo>
                  <a:lnTo>
                    <a:pt x="4671" y="1674"/>
                  </a:lnTo>
                  <a:lnTo>
                    <a:pt x="4670" y="1674"/>
                  </a:lnTo>
                  <a:lnTo>
                    <a:pt x="4669" y="1674"/>
                  </a:lnTo>
                  <a:lnTo>
                    <a:pt x="4669" y="1674"/>
                  </a:lnTo>
                  <a:lnTo>
                    <a:pt x="4669" y="1674"/>
                  </a:lnTo>
                  <a:lnTo>
                    <a:pt x="4668" y="1674"/>
                  </a:lnTo>
                  <a:lnTo>
                    <a:pt x="4667" y="1674"/>
                  </a:lnTo>
                  <a:lnTo>
                    <a:pt x="4666" y="1674"/>
                  </a:lnTo>
                  <a:lnTo>
                    <a:pt x="4665" y="1674"/>
                  </a:lnTo>
                  <a:lnTo>
                    <a:pt x="4665" y="1674"/>
                  </a:lnTo>
                  <a:lnTo>
                    <a:pt x="4664" y="1674"/>
                  </a:lnTo>
                  <a:lnTo>
                    <a:pt x="4663" y="1674"/>
                  </a:lnTo>
                  <a:lnTo>
                    <a:pt x="4662" y="1674"/>
                  </a:lnTo>
                  <a:lnTo>
                    <a:pt x="4661" y="1674"/>
                  </a:lnTo>
                  <a:lnTo>
                    <a:pt x="4661" y="1674"/>
                  </a:lnTo>
                  <a:lnTo>
                    <a:pt x="4660" y="1674"/>
                  </a:lnTo>
                  <a:lnTo>
                    <a:pt x="4659" y="1674"/>
                  </a:lnTo>
                  <a:lnTo>
                    <a:pt x="4658" y="1674"/>
                  </a:lnTo>
                  <a:lnTo>
                    <a:pt x="4657" y="1674"/>
                  </a:lnTo>
                  <a:lnTo>
                    <a:pt x="4657" y="1674"/>
                  </a:lnTo>
                  <a:lnTo>
                    <a:pt x="4656" y="1674"/>
                  </a:lnTo>
                  <a:lnTo>
                    <a:pt x="4655" y="1674"/>
                  </a:lnTo>
                  <a:lnTo>
                    <a:pt x="4654" y="1674"/>
                  </a:lnTo>
                  <a:lnTo>
                    <a:pt x="4653" y="1674"/>
                  </a:lnTo>
                  <a:lnTo>
                    <a:pt x="4653" y="1674"/>
                  </a:lnTo>
                  <a:lnTo>
                    <a:pt x="4652" y="1674"/>
                  </a:lnTo>
                  <a:lnTo>
                    <a:pt x="4651" y="1674"/>
                  </a:lnTo>
                  <a:lnTo>
                    <a:pt x="4650" y="1674"/>
                  </a:lnTo>
                  <a:lnTo>
                    <a:pt x="4649" y="1674"/>
                  </a:lnTo>
                  <a:lnTo>
                    <a:pt x="4649" y="1674"/>
                  </a:lnTo>
                  <a:lnTo>
                    <a:pt x="4648" y="1674"/>
                  </a:lnTo>
                  <a:lnTo>
                    <a:pt x="4647" y="1674"/>
                  </a:lnTo>
                  <a:lnTo>
                    <a:pt x="4646" y="1674"/>
                  </a:lnTo>
                  <a:lnTo>
                    <a:pt x="4645" y="1674"/>
                  </a:lnTo>
                  <a:lnTo>
                    <a:pt x="4645" y="1674"/>
                  </a:lnTo>
                  <a:lnTo>
                    <a:pt x="4645" y="1674"/>
                  </a:lnTo>
                  <a:lnTo>
                    <a:pt x="4644" y="1674"/>
                  </a:lnTo>
                  <a:lnTo>
                    <a:pt x="4643" y="1674"/>
                  </a:lnTo>
                  <a:lnTo>
                    <a:pt x="4642" y="1674"/>
                  </a:lnTo>
                  <a:lnTo>
                    <a:pt x="4642" y="1674"/>
                  </a:lnTo>
                  <a:lnTo>
                    <a:pt x="4641" y="1674"/>
                  </a:lnTo>
                  <a:lnTo>
                    <a:pt x="4640" y="1674"/>
                  </a:lnTo>
                  <a:lnTo>
                    <a:pt x="4639" y="1674"/>
                  </a:lnTo>
                  <a:lnTo>
                    <a:pt x="4638" y="1674"/>
                  </a:lnTo>
                  <a:lnTo>
                    <a:pt x="4637" y="1674"/>
                  </a:lnTo>
                  <a:lnTo>
                    <a:pt x="4637" y="1674"/>
                  </a:lnTo>
                  <a:lnTo>
                    <a:pt x="4636" y="1674"/>
                  </a:lnTo>
                  <a:lnTo>
                    <a:pt x="4635" y="1674"/>
                  </a:lnTo>
                  <a:lnTo>
                    <a:pt x="4634" y="1674"/>
                  </a:lnTo>
                  <a:lnTo>
                    <a:pt x="4633" y="1674"/>
                  </a:lnTo>
                  <a:lnTo>
                    <a:pt x="4633" y="1674"/>
                  </a:lnTo>
                  <a:lnTo>
                    <a:pt x="4632" y="1674"/>
                  </a:lnTo>
                  <a:lnTo>
                    <a:pt x="4631" y="1674"/>
                  </a:lnTo>
                  <a:lnTo>
                    <a:pt x="4630" y="1674"/>
                  </a:lnTo>
                  <a:lnTo>
                    <a:pt x="4629" y="1674"/>
                  </a:lnTo>
                  <a:lnTo>
                    <a:pt x="4629" y="1674"/>
                  </a:lnTo>
                  <a:lnTo>
                    <a:pt x="4628" y="1674"/>
                  </a:lnTo>
                  <a:lnTo>
                    <a:pt x="4627" y="1674"/>
                  </a:lnTo>
                  <a:lnTo>
                    <a:pt x="4626" y="1674"/>
                  </a:lnTo>
                  <a:lnTo>
                    <a:pt x="4625" y="1674"/>
                  </a:lnTo>
                  <a:lnTo>
                    <a:pt x="4625" y="1674"/>
                  </a:lnTo>
                  <a:lnTo>
                    <a:pt x="4624" y="1674"/>
                  </a:lnTo>
                  <a:lnTo>
                    <a:pt x="4623" y="1674"/>
                  </a:lnTo>
                  <a:lnTo>
                    <a:pt x="4622" y="1674"/>
                  </a:lnTo>
                  <a:lnTo>
                    <a:pt x="4621" y="1674"/>
                  </a:lnTo>
                  <a:lnTo>
                    <a:pt x="4621" y="1674"/>
                  </a:lnTo>
                  <a:lnTo>
                    <a:pt x="4621" y="1674"/>
                  </a:lnTo>
                  <a:lnTo>
                    <a:pt x="4620" y="1674"/>
                  </a:lnTo>
                  <a:lnTo>
                    <a:pt x="4619" y="1674"/>
                  </a:lnTo>
                  <a:lnTo>
                    <a:pt x="4618" y="1674"/>
                  </a:lnTo>
                  <a:lnTo>
                    <a:pt x="4618" y="1674"/>
                  </a:lnTo>
                  <a:lnTo>
                    <a:pt x="4617" y="1674"/>
                  </a:lnTo>
                  <a:lnTo>
                    <a:pt x="4616" y="1674"/>
                  </a:lnTo>
                  <a:lnTo>
                    <a:pt x="4615" y="1674"/>
                  </a:lnTo>
                  <a:lnTo>
                    <a:pt x="4614" y="1674"/>
                  </a:lnTo>
                  <a:lnTo>
                    <a:pt x="4613" y="1674"/>
                  </a:lnTo>
                  <a:lnTo>
                    <a:pt x="4613" y="1674"/>
                  </a:lnTo>
                  <a:lnTo>
                    <a:pt x="4612" y="1674"/>
                  </a:lnTo>
                  <a:lnTo>
                    <a:pt x="4611" y="1674"/>
                  </a:lnTo>
                  <a:lnTo>
                    <a:pt x="4610" y="1674"/>
                  </a:lnTo>
                  <a:lnTo>
                    <a:pt x="4609" y="1674"/>
                  </a:lnTo>
                  <a:lnTo>
                    <a:pt x="4609" y="1674"/>
                  </a:lnTo>
                  <a:lnTo>
                    <a:pt x="4608" y="1674"/>
                  </a:lnTo>
                  <a:lnTo>
                    <a:pt x="4607" y="1674"/>
                  </a:lnTo>
                  <a:lnTo>
                    <a:pt x="4606" y="1674"/>
                  </a:lnTo>
                  <a:lnTo>
                    <a:pt x="4605" y="1674"/>
                  </a:lnTo>
                  <a:lnTo>
                    <a:pt x="4605" y="1674"/>
                  </a:lnTo>
                  <a:lnTo>
                    <a:pt x="4604" y="1674"/>
                  </a:lnTo>
                  <a:lnTo>
                    <a:pt x="4603" y="1674"/>
                  </a:lnTo>
                  <a:lnTo>
                    <a:pt x="4602" y="1674"/>
                  </a:lnTo>
                  <a:lnTo>
                    <a:pt x="4601" y="1674"/>
                  </a:lnTo>
                  <a:lnTo>
                    <a:pt x="4601" y="1674"/>
                  </a:lnTo>
                  <a:lnTo>
                    <a:pt x="4600" y="1674"/>
                  </a:lnTo>
                  <a:lnTo>
                    <a:pt x="4599" y="1674"/>
                  </a:lnTo>
                  <a:lnTo>
                    <a:pt x="4598" y="1674"/>
                  </a:lnTo>
                  <a:lnTo>
                    <a:pt x="4597" y="1674"/>
                  </a:lnTo>
                  <a:lnTo>
                    <a:pt x="4597" y="1674"/>
                  </a:lnTo>
                  <a:lnTo>
                    <a:pt x="4597" y="1674"/>
                  </a:lnTo>
                  <a:lnTo>
                    <a:pt x="4596" y="1674"/>
                  </a:lnTo>
                  <a:lnTo>
                    <a:pt x="4595" y="1674"/>
                  </a:lnTo>
                  <a:lnTo>
                    <a:pt x="4594" y="1674"/>
                  </a:lnTo>
                  <a:lnTo>
                    <a:pt x="4594" y="1674"/>
                  </a:lnTo>
                  <a:lnTo>
                    <a:pt x="4593" y="1674"/>
                  </a:lnTo>
                  <a:lnTo>
                    <a:pt x="4592" y="1674"/>
                  </a:lnTo>
                  <a:lnTo>
                    <a:pt x="4591" y="1674"/>
                  </a:lnTo>
                  <a:lnTo>
                    <a:pt x="4590" y="1674"/>
                  </a:lnTo>
                  <a:lnTo>
                    <a:pt x="4590" y="1674"/>
                  </a:lnTo>
                  <a:lnTo>
                    <a:pt x="4589" y="1674"/>
                  </a:lnTo>
                  <a:lnTo>
                    <a:pt x="4588" y="1674"/>
                  </a:lnTo>
                  <a:lnTo>
                    <a:pt x="4587" y="1674"/>
                  </a:lnTo>
                  <a:lnTo>
                    <a:pt x="4586" y="1674"/>
                  </a:lnTo>
                  <a:lnTo>
                    <a:pt x="4585" y="1674"/>
                  </a:lnTo>
                  <a:lnTo>
                    <a:pt x="4585" y="1674"/>
                  </a:lnTo>
                  <a:lnTo>
                    <a:pt x="4584" y="1674"/>
                  </a:lnTo>
                  <a:lnTo>
                    <a:pt x="4583" y="1674"/>
                  </a:lnTo>
                  <a:lnTo>
                    <a:pt x="4582" y="1674"/>
                  </a:lnTo>
                  <a:lnTo>
                    <a:pt x="4581" y="1674"/>
                  </a:lnTo>
                  <a:lnTo>
                    <a:pt x="4581" y="1674"/>
                  </a:lnTo>
                  <a:lnTo>
                    <a:pt x="4580" y="1674"/>
                  </a:lnTo>
                  <a:lnTo>
                    <a:pt x="4579" y="1674"/>
                  </a:lnTo>
                  <a:lnTo>
                    <a:pt x="4578" y="1674"/>
                  </a:lnTo>
                  <a:lnTo>
                    <a:pt x="4577" y="1674"/>
                  </a:lnTo>
                  <a:lnTo>
                    <a:pt x="4577" y="1674"/>
                  </a:lnTo>
                  <a:lnTo>
                    <a:pt x="4576" y="1674"/>
                  </a:lnTo>
                  <a:lnTo>
                    <a:pt x="4575" y="1674"/>
                  </a:lnTo>
                  <a:lnTo>
                    <a:pt x="4574" y="1674"/>
                  </a:lnTo>
                  <a:lnTo>
                    <a:pt x="4573" y="1674"/>
                  </a:lnTo>
                  <a:lnTo>
                    <a:pt x="4573" y="1674"/>
                  </a:lnTo>
                  <a:lnTo>
                    <a:pt x="4573" y="1674"/>
                  </a:lnTo>
                  <a:lnTo>
                    <a:pt x="4572" y="1674"/>
                  </a:lnTo>
                  <a:lnTo>
                    <a:pt x="4571" y="1674"/>
                  </a:lnTo>
                  <a:lnTo>
                    <a:pt x="4570" y="1674"/>
                  </a:lnTo>
                  <a:lnTo>
                    <a:pt x="4570" y="1674"/>
                  </a:lnTo>
                  <a:lnTo>
                    <a:pt x="4569" y="1674"/>
                  </a:lnTo>
                  <a:lnTo>
                    <a:pt x="4568" y="1674"/>
                  </a:lnTo>
                  <a:lnTo>
                    <a:pt x="4567" y="1674"/>
                  </a:lnTo>
                  <a:lnTo>
                    <a:pt x="4566" y="1674"/>
                  </a:lnTo>
                  <a:lnTo>
                    <a:pt x="4566" y="1674"/>
                  </a:lnTo>
                  <a:lnTo>
                    <a:pt x="4565" y="1674"/>
                  </a:lnTo>
                  <a:lnTo>
                    <a:pt x="4564" y="1674"/>
                  </a:lnTo>
                  <a:lnTo>
                    <a:pt x="4563" y="1674"/>
                  </a:lnTo>
                  <a:lnTo>
                    <a:pt x="4562" y="1674"/>
                  </a:lnTo>
                  <a:lnTo>
                    <a:pt x="4561" y="1674"/>
                  </a:lnTo>
                  <a:lnTo>
                    <a:pt x="4561" y="1674"/>
                  </a:lnTo>
                  <a:lnTo>
                    <a:pt x="4560" y="1674"/>
                  </a:lnTo>
                  <a:lnTo>
                    <a:pt x="4559" y="1674"/>
                  </a:lnTo>
                  <a:lnTo>
                    <a:pt x="4558" y="1674"/>
                  </a:lnTo>
                  <a:lnTo>
                    <a:pt x="4557" y="1674"/>
                  </a:lnTo>
                  <a:lnTo>
                    <a:pt x="4557" y="1674"/>
                  </a:lnTo>
                  <a:lnTo>
                    <a:pt x="4556" y="1674"/>
                  </a:lnTo>
                  <a:lnTo>
                    <a:pt x="4555" y="1674"/>
                  </a:lnTo>
                  <a:lnTo>
                    <a:pt x="4554" y="1674"/>
                  </a:lnTo>
                  <a:lnTo>
                    <a:pt x="4553" y="1674"/>
                  </a:lnTo>
                  <a:lnTo>
                    <a:pt x="4553" y="1674"/>
                  </a:lnTo>
                  <a:lnTo>
                    <a:pt x="4552" y="1674"/>
                  </a:lnTo>
                  <a:lnTo>
                    <a:pt x="4551" y="1674"/>
                  </a:lnTo>
                  <a:lnTo>
                    <a:pt x="4550" y="1674"/>
                  </a:lnTo>
                  <a:lnTo>
                    <a:pt x="4549" y="1674"/>
                  </a:lnTo>
                  <a:lnTo>
                    <a:pt x="4549" y="1674"/>
                  </a:lnTo>
                  <a:lnTo>
                    <a:pt x="4549" y="1674"/>
                  </a:lnTo>
                  <a:lnTo>
                    <a:pt x="4548" y="1674"/>
                  </a:lnTo>
                  <a:lnTo>
                    <a:pt x="4547" y="1674"/>
                  </a:lnTo>
                  <a:lnTo>
                    <a:pt x="4546" y="1674"/>
                  </a:lnTo>
                  <a:lnTo>
                    <a:pt x="4546" y="1674"/>
                  </a:lnTo>
                  <a:lnTo>
                    <a:pt x="4545" y="1674"/>
                  </a:lnTo>
                  <a:lnTo>
                    <a:pt x="4544" y="1674"/>
                  </a:lnTo>
                  <a:lnTo>
                    <a:pt x="4543" y="1674"/>
                  </a:lnTo>
                  <a:lnTo>
                    <a:pt x="4542" y="1674"/>
                  </a:lnTo>
                  <a:lnTo>
                    <a:pt x="4542" y="1674"/>
                  </a:lnTo>
                  <a:lnTo>
                    <a:pt x="4541" y="1674"/>
                  </a:lnTo>
                  <a:lnTo>
                    <a:pt x="4540" y="1674"/>
                  </a:lnTo>
                  <a:lnTo>
                    <a:pt x="4539" y="1674"/>
                  </a:lnTo>
                  <a:lnTo>
                    <a:pt x="4538" y="1674"/>
                  </a:lnTo>
                  <a:lnTo>
                    <a:pt x="4538" y="1674"/>
                  </a:lnTo>
                  <a:lnTo>
                    <a:pt x="4537" y="1674"/>
                  </a:lnTo>
                  <a:lnTo>
                    <a:pt x="4536" y="1674"/>
                  </a:lnTo>
                  <a:lnTo>
                    <a:pt x="4535" y="1674"/>
                  </a:lnTo>
                  <a:lnTo>
                    <a:pt x="4534" y="1674"/>
                  </a:lnTo>
                  <a:lnTo>
                    <a:pt x="4533" y="1674"/>
                  </a:lnTo>
                  <a:lnTo>
                    <a:pt x="4533" y="1674"/>
                  </a:lnTo>
                  <a:lnTo>
                    <a:pt x="4532" y="1674"/>
                  </a:lnTo>
                  <a:lnTo>
                    <a:pt x="4531" y="1674"/>
                  </a:lnTo>
                  <a:lnTo>
                    <a:pt x="4530" y="1674"/>
                  </a:lnTo>
                  <a:lnTo>
                    <a:pt x="4529" y="1674"/>
                  </a:lnTo>
                  <a:lnTo>
                    <a:pt x="4529" y="1674"/>
                  </a:lnTo>
                  <a:lnTo>
                    <a:pt x="4528" y="1674"/>
                  </a:lnTo>
                  <a:lnTo>
                    <a:pt x="4527" y="1674"/>
                  </a:lnTo>
                  <a:lnTo>
                    <a:pt x="4526" y="1674"/>
                  </a:lnTo>
                  <a:lnTo>
                    <a:pt x="4525" y="1674"/>
                  </a:lnTo>
                  <a:lnTo>
                    <a:pt x="4525" y="1674"/>
                  </a:lnTo>
                  <a:lnTo>
                    <a:pt x="4525" y="1674"/>
                  </a:lnTo>
                  <a:lnTo>
                    <a:pt x="4524" y="1674"/>
                  </a:lnTo>
                  <a:lnTo>
                    <a:pt x="4523" y="1674"/>
                  </a:lnTo>
                  <a:lnTo>
                    <a:pt x="4522" y="1674"/>
                  </a:lnTo>
                  <a:lnTo>
                    <a:pt x="4522" y="1674"/>
                  </a:lnTo>
                  <a:lnTo>
                    <a:pt x="4521" y="1674"/>
                  </a:lnTo>
                  <a:lnTo>
                    <a:pt x="4520" y="1674"/>
                  </a:lnTo>
                  <a:lnTo>
                    <a:pt x="4519" y="1674"/>
                  </a:lnTo>
                  <a:lnTo>
                    <a:pt x="4518" y="1674"/>
                  </a:lnTo>
                  <a:lnTo>
                    <a:pt x="4518" y="1674"/>
                  </a:lnTo>
                  <a:lnTo>
                    <a:pt x="4517" y="1674"/>
                  </a:lnTo>
                  <a:lnTo>
                    <a:pt x="4516" y="1674"/>
                  </a:lnTo>
                  <a:lnTo>
                    <a:pt x="4515" y="1674"/>
                  </a:lnTo>
                  <a:lnTo>
                    <a:pt x="4514" y="1674"/>
                  </a:lnTo>
                  <a:lnTo>
                    <a:pt x="4514" y="1674"/>
                  </a:lnTo>
                  <a:lnTo>
                    <a:pt x="4513" y="1674"/>
                  </a:lnTo>
                  <a:lnTo>
                    <a:pt x="4512" y="1674"/>
                  </a:lnTo>
                  <a:lnTo>
                    <a:pt x="4511" y="1674"/>
                  </a:lnTo>
                  <a:lnTo>
                    <a:pt x="4510" y="1674"/>
                  </a:lnTo>
                  <a:lnTo>
                    <a:pt x="4510" y="1674"/>
                  </a:lnTo>
                  <a:lnTo>
                    <a:pt x="4509" y="1674"/>
                  </a:lnTo>
                  <a:lnTo>
                    <a:pt x="4508" y="1674"/>
                  </a:lnTo>
                  <a:lnTo>
                    <a:pt x="4507" y="1674"/>
                  </a:lnTo>
                  <a:lnTo>
                    <a:pt x="4506" y="1674"/>
                  </a:lnTo>
                  <a:lnTo>
                    <a:pt x="4505" y="1674"/>
                  </a:lnTo>
                  <a:lnTo>
                    <a:pt x="4505" y="1674"/>
                  </a:lnTo>
                  <a:lnTo>
                    <a:pt x="4504" y="1674"/>
                  </a:lnTo>
                  <a:lnTo>
                    <a:pt x="4503" y="1674"/>
                  </a:lnTo>
                  <a:lnTo>
                    <a:pt x="4502" y="1674"/>
                  </a:lnTo>
                  <a:lnTo>
                    <a:pt x="4501" y="1674"/>
                  </a:lnTo>
                  <a:lnTo>
                    <a:pt x="4501" y="1674"/>
                  </a:lnTo>
                  <a:lnTo>
                    <a:pt x="4500" y="1674"/>
                  </a:lnTo>
                  <a:lnTo>
                    <a:pt x="4500" y="1674"/>
                  </a:lnTo>
                  <a:lnTo>
                    <a:pt x="4499" y="1674"/>
                  </a:lnTo>
                  <a:lnTo>
                    <a:pt x="4498" y="1674"/>
                  </a:lnTo>
                  <a:lnTo>
                    <a:pt x="4498" y="1674"/>
                  </a:lnTo>
                  <a:lnTo>
                    <a:pt x="4497" y="1674"/>
                  </a:lnTo>
                  <a:lnTo>
                    <a:pt x="4496" y="1674"/>
                  </a:lnTo>
                  <a:lnTo>
                    <a:pt x="4495" y="1674"/>
                  </a:lnTo>
                  <a:lnTo>
                    <a:pt x="4494" y="1674"/>
                  </a:lnTo>
                  <a:lnTo>
                    <a:pt x="4494" y="1674"/>
                  </a:lnTo>
                  <a:lnTo>
                    <a:pt x="4493" y="1674"/>
                  </a:lnTo>
                  <a:lnTo>
                    <a:pt x="4492" y="1674"/>
                  </a:lnTo>
                  <a:lnTo>
                    <a:pt x="4491" y="1674"/>
                  </a:lnTo>
                  <a:lnTo>
                    <a:pt x="4490" y="1674"/>
                  </a:lnTo>
                  <a:lnTo>
                    <a:pt x="4490" y="1674"/>
                  </a:lnTo>
                  <a:lnTo>
                    <a:pt x="4489" y="1674"/>
                  </a:lnTo>
                  <a:lnTo>
                    <a:pt x="4488" y="1674"/>
                  </a:lnTo>
                  <a:lnTo>
                    <a:pt x="4487" y="1674"/>
                  </a:lnTo>
                  <a:lnTo>
                    <a:pt x="4486" y="1674"/>
                  </a:lnTo>
                  <a:lnTo>
                    <a:pt x="4486" y="1674"/>
                  </a:lnTo>
                  <a:lnTo>
                    <a:pt x="4485" y="1674"/>
                  </a:lnTo>
                  <a:lnTo>
                    <a:pt x="4484" y="1674"/>
                  </a:lnTo>
                  <a:lnTo>
                    <a:pt x="4483" y="1674"/>
                  </a:lnTo>
                  <a:lnTo>
                    <a:pt x="4482" y="1674"/>
                  </a:lnTo>
                  <a:lnTo>
                    <a:pt x="4481" y="1674"/>
                  </a:lnTo>
                  <a:lnTo>
                    <a:pt x="4481" y="1674"/>
                  </a:lnTo>
                  <a:lnTo>
                    <a:pt x="4480" y="1674"/>
                  </a:lnTo>
                  <a:lnTo>
                    <a:pt x="4479" y="1674"/>
                  </a:lnTo>
                  <a:lnTo>
                    <a:pt x="4478" y="1674"/>
                  </a:lnTo>
                  <a:lnTo>
                    <a:pt x="4477" y="1674"/>
                  </a:lnTo>
                  <a:lnTo>
                    <a:pt x="4477" y="1674"/>
                  </a:lnTo>
                  <a:lnTo>
                    <a:pt x="4476" y="1674"/>
                  </a:lnTo>
                  <a:lnTo>
                    <a:pt x="4476" y="1674"/>
                  </a:lnTo>
                  <a:lnTo>
                    <a:pt x="4475" y="1674"/>
                  </a:lnTo>
                  <a:lnTo>
                    <a:pt x="4474" y="1674"/>
                  </a:lnTo>
                  <a:lnTo>
                    <a:pt x="4474" y="1674"/>
                  </a:lnTo>
                  <a:lnTo>
                    <a:pt x="4473" y="1674"/>
                  </a:lnTo>
                  <a:lnTo>
                    <a:pt x="4472" y="1674"/>
                  </a:lnTo>
                  <a:lnTo>
                    <a:pt x="4471" y="1674"/>
                  </a:lnTo>
                  <a:lnTo>
                    <a:pt x="4470" y="1674"/>
                  </a:lnTo>
                  <a:lnTo>
                    <a:pt x="4470" y="1674"/>
                  </a:lnTo>
                  <a:lnTo>
                    <a:pt x="4469" y="1674"/>
                  </a:lnTo>
                  <a:lnTo>
                    <a:pt x="4468" y="1674"/>
                  </a:lnTo>
                  <a:lnTo>
                    <a:pt x="4467" y="1674"/>
                  </a:lnTo>
                  <a:lnTo>
                    <a:pt x="4466" y="1674"/>
                  </a:lnTo>
                  <a:lnTo>
                    <a:pt x="4466" y="1674"/>
                  </a:lnTo>
                  <a:lnTo>
                    <a:pt x="4465" y="1674"/>
                  </a:lnTo>
                  <a:lnTo>
                    <a:pt x="4464" y="1674"/>
                  </a:lnTo>
                  <a:lnTo>
                    <a:pt x="4463" y="1674"/>
                  </a:lnTo>
                  <a:lnTo>
                    <a:pt x="4462" y="1674"/>
                  </a:lnTo>
                  <a:lnTo>
                    <a:pt x="4462" y="1674"/>
                  </a:lnTo>
                  <a:lnTo>
                    <a:pt x="4461" y="1674"/>
                  </a:lnTo>
                  <a:lnTo>
                    <a:pt x="4460" y="1674"/>
                  </a:lnTo>
                  <a:lnTo>
                    <a:pt x="4459" y="1674"/>
                  </a:lnTo>
                  <a:lnTo>
                    <a:pt x="4458" y="1674"/>
                  </a:lnTo>
                  <a:lnTo>
                    <a:pt x="4458" y="1674"/>
                  </a:lnTo>
                  <a:lnTo>
                    <a:pt x="4457" y="1674"/>
                  </a:lnTo>
                  <a:lnTo>
                    <a:pt x="4456" y="1674"/>
                  </a:lnTo>
                  <a:lnTo>
                    <a:pt x="4455" y="1674"/>
                  </a:lnTo>
                  <a:lnTo>
                    <a:pt x="4454" y="1674"/>
                  </a:lnTo>
                  <a:lnTo>
                    <a:pt x="4453" y="1674"/>
                  </a:lnTo>
                  <a:lnTo>
                    <a:pt x="4453" y="1674"/>
                  </a:lnTo>
                  <a:lnTo>
                    <a:pt x="4452" y="1674"/>
                  </a:lnTo>
                  <a:lnTo>
                    <a:pt x="4452" y="1674"/>
                  </a:lnTo>
                  <a:lnTo>
                    <a:pt x="4451" y="1674"/>
                  </a:lnTo>
                  <a:lnTo>
                    <a:pt x="4450" y="1674"/>
                  </a:lnTo>
                  <a:lnTo>
                    <a:pt x="4450" y="1674"/>
                  </a:lnTo>
                  <a:lnTo>
                    <a:pt x="4449" y="1674"/>
                  </a:lnTo>
                  <a:lnTo>
                    <a:pt x="4448" y="1674"/>
                  </a:lnTo>
                  <a:lnTo>
                    <a:pt x="4447" y="1674"/>
                  </a:lnTo>
                  <a:lnTo>
                    <a:pt x="4446" y="1674"/>
                  </a:lnTo>
                  <a:lnTo>
                    <a:pt x="4446" y="1674"/>
                  </a:lnTo>
                  <a:lnTo>
                    <a:pt x="4445" y="1674"/>
                  </a:lnTo>
                  <a:lnTo>
                    <a:pt x="4444" y="1674"/>
                  </a:lnTo>
                  <a:lnTo>
                    <a:pt x="4443" y="1674"/>
                  </a:lnTo>
                  <a:lnTo>
                    <a:pt x="4442" y="1674"/>
                  </a:lnTo>
                  <a:lnTo>
                    <a:pt x="4442" y="1674"/>
                  </a:lnTo>
                  <a:lnTo>
                    <a:pt x="4441" y="1674"/>
                  </a:lnTo>
                  <a:lnTo>
                    <a:pt x="4440" y="1674"/>
                  </a:lnTo>
                  <a:lnTo>
                    <a:pt x="4439" y="1674"/>
                  </a:lnTo>
                  <a:lnTo>
                    <a:pt x="4438" y="1674"/>
                  </a:lnTo>
                  <a:lnTo>
                    <a:pt x="4438" y="1674"/>
                  </a:lnTo>
                  <a:lnTo>
                    <a:pt x="4437" y="1674"/>
                  </a:lnTo>
                  <a:lnTo>
                    <a:pt x="4436" y="1674"/>
                  </a:lnTo>
                  <a:lnTo>
                    <a:pt x="4435" y="1674"/>
                  </a:lnTo>
                  <a:lnTo>
                    <a:pt x="4434" y="1674"/>
                  </a:lnTo>
                  <a:lnTo>
                    <a:pt x="4434" y="1674"/>
                  </a:lnTo>
                  <a:lnTo>
                    <a:pt x="4433" y="1674"/>
                  </a:lnTo>
                  <a:lnTo>
                    <a:pt x="4432" y="1674"/>
                  </a:lnTo>
                  <a:lnTo>
                    <a:pt x="4431" y="1674"/>
                  </a:lnTo>
                  <a:lnTo>
                    <a:pt x="4430" y="1674"/>
                  </a:lnTo>
                  <a:lnTo>
                    <a:pt x="4429" y="1674"/>
                  </a:lnTo>
                  <a:lnTo>
                    <a:pt x="4429" y="1674"/>
                  </a:lnTo>
                  <a:lnTo>
                    <a:pt x="4428" y="1674"/>
                  </a:lnTo>
                  <a:lnTo>
                    <a:pt x="4428" y="1674"/>
                  </a:lnTo>
                  <a:lnTo>
                    <a:pt x="4427" y="1674"/>
                  </a:lnTo>
                  <a:lnTo>
                    <a:pt x="4426" y="1674"/>
                  </a:lnTo>
                  <a:lnTo>
                    <a:pt x="4426" y="1674"/>
                  </a:lnTo>
                  <a:lnTo>
                    <a:pt x="4425" y="1674"/>
                  </a:lnTo>
                  <a:lnTo>
                    <a:pt x="4424" y="1674"/>
                  </a:lnTo>
                  <a:lnTo>
                    <a:pt x="4423" y="1674"/>
                  </a:lnTo>
                  <a:lnTo>
                    <a:pt x="4422" y="1674"/>
                  </a:lnTo>
                  <a:lnTo>
                    <a:pt x="4422" y="1674"/>
                  </a:lnTo>
                  <a:lnTo>
                    <a:pt x="4421" y="1674"/>
                  </a:lnTo>
                  <a:lnTo>
                    <a:pt x="4420" y="1674"/>
                  </a:lnTo>
                  <a:lnTo>
                    <a:pt x="4419" y="1674"/>
                  </a:lnTo>
                  <a:lnTo>
                    <a:pt x="4418" y="1674"/>
                  </a:lnTo>
                  <a:lnTo>
                    <a:pt x="4418" y="1674"/>
                  </a:lnTo>
                  <a:lnTo>
                    <a:pt x="4417" y="1674"/>
                  </a:lnTo>
                  <a:lnTo>
                    <a:pt x="4416" y="1674"/>
                  </a:lnTo>
                  <a:lnTo>
                    <a:pt x="4415" y="1674"/>
                  </a:lnTo>
                  <a:lnTo>
                    <a:pt x="4414" y="1674"/>
                  </a:lnTo>
                  <a:lnTo>
                    <a:pt x="4414" y="1674"/>
                  </a:lnTo>
                  <a:lnTo>
                    <a:pt x="4413" y="1674"/>
                  </a:lnTo>
                  <a:lnTo>
                    <a:pt x="4412" y="1674"/>
                  </a:lnTo>
                  <a:lnTo>
                    <a:pt x="4411" y="1674"/>
                  </a:lnTo>
                  <a:lnTo>
                    <a:pt x="4410" y="1674"/>
                  </a:lnTo>
                  <a:lnTo>
                    <a:pt x="4410" y="1674"/>
                  </a:lnTo>
                  <a:lnTo>
                    <a:pt x="4409" y="1674"/>
                  </a:lnTo>
                  <a:lnTo>
                    <a:pt x="4408" y="1674"/>
                  </a:lnTo>
                  <a:lnTo>
                    <a:pt x="4407" y="1674"/>
                  </a:lnTo>
                  <a:lnTo>
                    <a:pt x="4406" y="1674"/>
                  </a:lnTo>
                  <a:lnTo>
                    <a:pt x="4406" y="1674"/>
                  </a:lnTo>
                  <a:lnTo>
                    <a:pt x="4405" y="1674"/>
                  </a:lnTo>
                  <a:lnTo>
                    <a:pt x="4404" y="1674"/>
                  </a:lnTo>
                  <a:lnTo>
                    <a:pt x="4404" y="1674"/>
                  </a:lnTo>
                  <a:lnTo>
                    <a:pt x="4403" y="1674"/>
                  </a:lnTo>
                  <a:lnTo>
                    <a:pt x="4402" y="1674"/>
                  </a:lnTo>
                  <a:lnTo>
                    <a:pt x="4402" y="1674"/>
                  </a:lnTo>
                  <a:lnTo>
                    <a:pt x="4401" y="1674"/>
                  </a:lnTo>
                  <a:lnTo>
                    <a:pt x="4400" y="1674"/>
                  </a:lnTo>
                  <a:lnTo>
                    <a:pt x="4399" y="1674"/>
                  </a:lnTo>
                  <a:lnTo>
                    <a:pt x="4398" y="1674"/>
                  </a:lnTo>
                  <a:lnTo>
                    <a:pt x="4398" y="1674"/>
                  </a:lnTo>
                  <a:lnTo>
                    <a:pt x="4397" y="1674"/>
                  </a:lnTo>
                  <a:lnTo>
                    <a:pt x="4396" y="1674"/>
                  </a:lnTo>
                  <a:lnTo>
                    <a:pt x="4395" y="1674"/>
                  </a:lnTo>
                  <a:lnTo>
                    <a:pt x="4394" y="1674"/>
                  </a:lnTo>
                  <a:lnTo>
                    <a:pt x="4394" y="1674"/>
                  </a:lnTo>
                  <a:lnTo>
                    <a:pt x="4393" y="1674"/>
                  </a:lnTo>
                  <a:lnTo>
                    <a:pt x="4392" y="1674"/>
                  </a:lnTo>
                  <a:lnTo>
                    <a:pt x="4391" y="1674"/>
                  </a:lnTo>
                  <a:lnTo>
                    <a:pt x="4390" y="1674"/>
                  </a:lnTo>
                  <a:lnTo>
                    <a:pt x="4390" y="1674"/>
                  </a:lnTo>
                  <a:lnTo>
                    <a:pt x="4389" y="1674"/>
                  </a:lnTo>
                  <a:lnTo>
                    <a:pt x="4388" y="1674"/>
                  </a:lnTo>
                  <a:lnTo>
                    <a:pt x="4387" y="1674"/>
                  </a:lnTo>
                  <a:lnTo>
                    <a:pt x="4386" y="1674"/>
                  </a:lnTo>
                  <a:lnTo>
                    <a:pt x="4386" y="1674"/>
                  </a:lnTo>
                  <a:lnTo>
                    <a:pt x="4385" y="1674"/>
                  </a:lnTo>
                  <a:lnTo>
                    <a:pt x="4384" y="1674"/>
                  </a:lnTo>
                  <a:lnTo>
                    <a:pt x="4383" y="1674"/>
                  </a:lnTo>
                  <a:lnTo>
                    <a:pt x="4382" y="1674"/>
                  </a:lnTo>
                  <a:lnTo>
                    <a:pt x="4382" y="1674"/>
                  </a:lnTo>
                  <a:lnTo>
                    <a:pt x="4381" y="1674"/>
                  </a:lnTo>
                  <a:lnTo>
                    <a:pt x="4380" y="1674"/>
                  </a:lnTo>
                  <a:lnTo>
                    <a:pt x="4380" y="1674"/>
                  </a:lnTo>
                  <a:lnTo>
                    <a:pt x="4379" y="1674"/>
                  </a:lnTo>
                  <a:lnTo>
                    <a:pt x="4378" y="1674"/>
                  </a:lnTo>
                  <a:lnTo>
                    <a:pt x="4378" y="1674"/>
                  </a:lnTo>
                  <a:lnTo>
                    <a:pt x="4377" y="1674"/>
                  </a:lnTo>
                  <a:lnTo>
                    <a:pt x="4376" y="1674"/>
                  </a:lnTo>
                  <a:lnTo>
                    <a:pt x="4375" y="1674"/>
                  </a:lnTo>
                  <a:lnTo>
                    <a:pt x="4374" y="1674"/>
                  </a:lnTo>
                  <a:lnTo>
                    <a:pt x="4374" y="1674"/>
                  </a:lnTo>
                  <a:lnTo>
                    <a:pt x="4373" y="1674"/>
                  </a:lnTo>
                  <a:lnTo>
                    <a:pt x="4372" y="1674"/>
                  </a:lnTo>
                  <a:lnTo>
                    <a:pt x="4371" y="1674"/>
                  </a:lnTo>
                  <a:lnTo>
                    <a:pt x="4370" y="1674"/>
                  </a:lnTo>
                  <a:lnTo>
                    <a:pt x="4370" y="1674"/>
                  </a:lnTo>
                  <a:lnTo>
                    <a:pt x="4369" y="1674"/>
                  </a:lnTo>
                  <a:lnTo>
                    <a:pt x="4368" y="1674"/>
                  </a:lnTo>
                  <a:lnTo>
                    <a:pt x="4367" y="1674"/>
                  </a:lnTo>
                  <a:lnTo>
                    <a:pt x="4366" y="1674"/>
                  </a:lnTo>
                  <a:lnTo>
                    <a:pt x="4366" y="1674"/>
                  </a:lnTo>
                  <a:lnTo>
                    <a:pt x="4365" y="1674"/>
                  </a:lnTo>
                  <a:lnTo>
                    <a:pt x="4364" y="1674"/>
                  </a:lnTo>
                  <a:lnTo>
                    <a:pt x="4363" y="1674"/>
                  </a:lnTo>
                  <a:lnTo>
                    <a:pt x="4362" y="1674"/>
                  </a:lnTo>
                  <a:lnTo>
                    <a:pt x="4362" y="1674"/>
                  </a:lnTo>
                  <a:lnTo>
                    <a:pt x="4361" y="1674"/>
                  </a:lnTo>
                  <a:lnTo>
                    <a:pt x="4360" y="1674"/>
                  </a:lnTo>
                  <a:lnTo>
                    <a:pt x="4359" y="1674"/>
                  </a:lnTo>
                  <a:lnTo>
                    <a:pt x="4358" y="1674"/>
                  </a:lnTo>
                  <a:lnTo>
                    <a:pt x="4358" y="1674"/>
                  </a:lnTo>
                  <a:lnTo>
                    <a:pt x="4357" y="1674"/>
                  </a:lnTo>
                  <a:lnTo>
                    <a:pt x="4356" y="1674"/>
                  </a:lnTo>
                  <a:lnTo>
                    <a:pt x="4356" y="1674"/>
                  </a:lnTo>
                  <a:lnTo>
                    <a:pt x="4355" y="1674"/>
                  </a:lnTo>
                  <a:lnTo>
                    <a:pt x="4355" y="1674"/>
                  </a:lnTo>
                  <a:lnTo>
                    <a:pt x="4354" y="1674"/>
                  </a:lnTo>
                  <a:lnTo>
                    <a:pt x="4353" y="1674"/>
                  </a:lnTo>
                  <a:lnTo>
                    <a:pt x="4352" y="1674"/>
                  </a:lnTo>
                  <a:lnTo>
                    <a:pt x="4351" y="1674"/>
                  </a:lnTo>
                  <a:lnTo>
                    <a:pt x="4350" y="1674"/>
                  </a:lnTo>
                  <a:lnTo>
                    <a:pt x="4350" y="1674"/>
                  </a:lnTo>
                  <a:lnTo>
                    <a:pt x="4349" y="1674"/>
                  </a:lnTo>
                  <a:lnTo>
                    <a:pt x="4348" y="1674"/>
                  </a:lnTo>
                  <a:lnTo>
                    <a:pt x="4347" y="1674"/>
                  </a:lnTo>
                  <a:lnTo>
                    <a:pt x="4346" y="1674"/>
                  </a:lnTo>
                  <a:lnTo>
                    <a:pt x="4346" y="1674"/>
                  </a:lnTo>
                  <a:lnTo>
                    <a:pt x="4345" y="1674"/>
                  </a:lnTo>
                  <a:lnTo>
                    <a:pt x="4344" y="1674"/>
                  </a:lnTo>
                  <a:lnTo>
                    <a:pt x="4343" y="1674"/>
                  </a:lnTo>
                  <a:lnTo>
                    <a:pt x="4342" y="1674"/>
                  </a:lnTo>
                  <a:lnTo>
                    <a:pt x="4342" y="1674"/>
                  </a:lnTo>
                  <a:lnTo>
                    <a:pt x="4341" y="1674"/>
                  </a:lnTo>
                  <a:lnTo>
                    <a:pt x="4340" y="1674"/>
                  </a:lnTo>
                  <a:lnTo>
                    <a:pt x="4339" y="1674"/>
                  </a:lnTo>
                  <a:lnTo>
                    <a:pt x="4338" y="1674"/>
                  </a:lnTo>
                  <a:lnTo>
                    <a:pt x="4338" y="1674"/>
                  </a:lnTo>
                  <a:lnTo>
                    <a:pt x="4337" y="1674"/>
                  </a:lnTo>
                  <a:lnTo>
                    <a:pt x="4336" y="1674"/>
                  </a:lnTo>
                  <a:lnTo>
                    <a:pt x="4335" y="1674"/>
                  </a:lnTo>
                  <a:lnTo>
                    <a:pt x="4334" y="1674"/>
                  </a:lnTo>
                  <a:lnTo>
                    <a:pt x="4334" y="1674"/>
                  </a:lnTo>
                  <a:lnTo>
                    <a:pt x="4333" y="1674"/>
                  </a:lnTo>
                  <a:lnTo>
                    <a:pt x="4332" y="1674"/>
                  </a:lnTo>
                  <a:lnTo>
                    <a:pt x="4332" y="1674"/>
                  </a:lnTo>
                  <a:lnTo>
                    <a:pt x="4331" y="1674"/>
                  </a:lnTo>
                  <a:lnTo>
                    <a:pt x="4331" y="1674"/>
                  </a:lnTo>
                  <a:lnTo>
                    <a:pt x="4330" y="1674"/>
                  </a:lnTo>
                  <a:lnTo>
                    <a:pt x="4329" y="1674"/>
                  </a:lnTo>
                  <a:lnTo>
                    <a:pt x="4328" y="1674"/>
                  </a:lnTo>
                  <a:lnTo>
                    <a:pt x="4327" y="1674"/>
                  </a:lnTo>
                  <a:lnTo>
                    <a:pt x="4327" y="1674"/>
                  </a:lnTo>
                  <a:lnTo>
                    <a:pt x="4326" y="1674"/>
                  </a:lnTo>
                  <a:lnTo>
                    <a:pt x="4325" y="1674"/>
                  </a:lnTo>
                  <a:lnTo>
                    <a:pt x="4324" y="1674"/>
                  </a:lnTo>
                  <a:lnTo>
                    <a:pt x="4323" y="1674"/>
                  </a:lnTo>
                  <a:lnTo>
                    <a:pt x="4322" y="1674"/>
                  </a:lnTo>
                  <a:lnTo>
                    <a:pt x="4322" y="1674"/>
                  </a:lnTo>
                  <a:lnTo>
                    <a:pt x="4321" y="1674"/>
                  </a:lnTo>
                  <a:lnTo>
                    <a:pt x="4320" y="1674"/>
                  </a:lnTo>
                  <a:lnTo>
                    <a:pt x="4319" y="1674"/>
                  </a:lnTo>
                  <a:lnTo>
                    <a:pt x="4318" y="1674"/>
                  </a:lnTo>
                  <a:lnTo>
                    <a:pt x="4318" y="1674"/>
                  </a:lnTo>
                  <a:lnTo>
                    <a:pt x="4317" y="1674"/>
                  </a:lnTo>
                  <a:lnTo>
                    <a:pt x="4316" y="1674"/>
                  </a:lnTo>
                  <a:lnTo>
                    <a:pt x="4315" y="1674"/>
                  </a:lnTo>
                  <a:lnTo>
                    <a:pt x="4314" y="1674"/>
                  </a:lnTo>
                  <a:lnTo>
                    <a:pt x="4314" y="1674"/>
                  </a:lnTo>
                  <a:lnTo>
                    <a:pt x="4313" y="1674"/>
                  </a:lnTo>
                  <a:lnTo>
                    <a:pt x="4312" y="1674"/>
                  </a:lnTo>
                  <a:lnTo>
                    <a:pt x="4311" y="1674"/>
                  </a:lnTo>
                  <a:lnTo>
                    <a:pt x="4310" y="1674"/>
                  </a:lnTo>
                  <a:lnTo>
                    <a:pt x="4310" y="1674"/>
                  </a:lnTo>
                  <a:lnTo>
                    <a:pt x="4309" y="1674"/>
                  </a:lnTo>
                  <a:lnTo>
                    <a:pt x="4308" y="1674"/>
                  </a:lnTo>
                  <a:lnTo>
                    <a:pt x="4308" y="1674"/>
                  </a:lnTo>
                  <a:lnTo>
                    <a:pt x="4307" y="1674"/>
                  </a:lnTo>
                  <a:lnTo>
                    <a:pt x="4307" y="1674"/>
                  </a:lnTo>
                  <a:lnTo>
                    <a:pt x="4306" y="1674"/>
                  </a:lnTo>
                  <a:lnTo>
                    <a:pt x="4305" y="1674"/>
                  </a:lnTo>
                  <a:lnTo>
                    <a:pt x="4304" y="1674"/>
                  </a:lnTo>
                  <a:lnTo>
                    <a:pt x="4303" y="1674"/>
                  </a:lnTo>
                  <a:lnTo>
                    <a:pt x="4303" y="1674"/>
                  </a:lnTo>
                  <a:lnTo>
                    <a:pt x="4302" y="1674"/>
                  </a:lnTo>
                  <a:lnTo>
                    <a:pt x="4301" y="1674"/>
                  </a:lnTo>
                  <a:lnTo>
                    <a:pt x="4300" y="1674"/>
                  </a:lnTo>
                  <a:lnTo>
                    <a:pt x="4299" y="1674"/>
                  </a:lnTo>
                  <a:lnTo>
                    <a:pt x="4298" y="1674"/>
                  </a:lnTo>
                  <a:lnTo>
                    <a:pt x="4298" y="1674"/>
                  </a:lnTo>
                  <a:lnTo>
                    <a:pt x="4297" y="1674"/>
                  </a:lnTo>
                  <a:lnTo>
                    <a:pt x="4296" y="1674"/>
                  </a:lnTo>
                  <a:lnTo>
                    <a:pt x="4295" y="1674"/>
                  </a:lnTo>
                  <a:lnTo>
                    <a:pt x="4294" y="1674"/>
                  </a:lnTo>
                  <a:lnTo>
                    <a:pt x="4294" y="1674"/>
                  </a:lnTo>
                  <a:lnTo>
                    <a:pt x="4293" y="1674"/>
                  </a:lnTo>
                  <a:lnTo>
                    <a:pt x="4292" y="1674"/>
                  </a:lnTo>
                  <a:lnTo>
                    <a:pt x="4291" y="1674"/>
                  </a:lnTo>
                  <a:lnTo>
                    <a:pt x="4290" y="1674"/>
                  </a:lnTo>
                  <a:lnTo>
                    <a:pt x="4290" y="1674"/>
                  </a:lnTo>
                  <a:lnTo>
                    <a:pt x="4289" y="1674"/>
                  </a:lnTo>
                  <a:lnTo>
                    <a:pt x="4288" y="1674"/>
                  </a:lnTo>
                  <a:lnTo>
                    <a:pt x="4287" y="1674"/>
                  </a:lnTo>
                  <a:lnTo>
                    <a:pt x="4286" y="1674"/>
                  </a:lnTo>
                  <a:lnTo>
                    <a:pt x="4286" y="1674"/>
                  </a:lnTo>
                  <a:lnTo>
                    <a:pt x="4285" y="1674"/>
                  </a:lnTo>
                  <a:lnTo>
                    <a:pt x="4284" y="1674"/>
                  </a:lnTo>
                  <a:lnTo>
                    <a:pt x="4284" y="1674"/>
                  </a:lnTo>
                  <a:lnTo>
                    <a:pt x="4283" y="1674"/>
                  </a:lnTo>
                  <a:lnTo>
                    <a:pt x="4283" y="1674"/>
                  </a:lnTo>
                  <a:lnTo>
                    <a:pt x="4282" y="1674"/>
                  </a:lnTo>
                  <a:lnTo>
                    <a:pt x="4281" y="1674"/>
                  </a:lnTo>
                  <a:lnTo>
                    <a:pt x="4280" y="1674"/>
                  </a:lnTo>
                  <a:lnTo>
                    <a:pt x="4279" y="1674"/>
                  </a:lnTo>
                  <a:lnTo>
                    <a:pt x="4279" y="1674"/>
                  </a:lnTo>
                  <a:lnTo>
                    <a:pt x="4278" y="1674"/>
                  </a:lnTo>
                  <a:lnTo>
                    <a:pt x="4277" y="1674"/>
                  </a:lnTo>
                  <a:lnTo>
                    <a:pt x="4276" y="1674"/>
                  </a:lnTo>
                  <a:lnTo>
                    <a:pt x="4275" y="1674"/>
                  </a:lnTo>
                  <a:lnTo>
                    <a:pt x="4275" y="1674"/>
                  </a:lnTo>
                  <a:lnTo>
                    <a:pt x="4274" y="1674"/>
                  </a:lnTo>
                  <a:lnTo>
                    <a:pt x="4273" y="1674"/>
                  </a:lnTo>
                  <a:lnTo>
                    <a:pt x="4272" y="1674"/>
                  </a:lnTo>
                  <a:lnTo>
                    <a:pt x="4271" y="1674"/>
                  </a:lnTo>
                  <a:lnTo>
                    <a:pt x="4270" y="1674"/>
                  </a:lnTo>
                  <a:lnTo>
                    <a:pt x="4270" y="1674"/>
                  </a:lnTo>
                  <a:lnTo>
                    <a:pt x="4269" y="1674"/>
                  </a:lnTo>
                  <a:lnTo>
                    <a:pt x="4268" y="1674"/>
                  </a:lnTo>
                  <a:lnTo>
                    <a:pt x="4267" y="1674"/>
                  </a:lnTo>
                  <a:lnTo>
                    <a:pt x="4266" y="1674"/>
                  </a:lnTo>
                  <a:lnTo>
                    <a:pt x="4266" y="1674"/>
                  </a:lnTo>
                  <a:lnTo>
                    <a:pt x="4265" y="1674"/>
                  </a:lnTo>
                  <a:lnTo>
                    <a:pt x="4264" y="1674"/>
                  </a:lnTo>
                  <a:lnTo>
                    <a:pt x="4263" y="1674"/>
                  </a:lnTo>
                  <a:lnTo>
                    <a:pt x="4262" y="1674"/>
                  </a:lnTo>
                  <a:lnTo>
                    <a:pt x="4262" y="1674"/>
                  </a:lnTo>
                  <a:lnTo>
                    <a:pt x="4261" y="1674"/>
                  </a:lnTo>
                  <a:lnTo>
                    <a:pt x="4260" y="1674"/>
                  </a:lnTo>
                  <a:lnTo>
                    <a:pt x="4260" y="1674"/>
                  </a:lnTo>
                  <a:lnTo>
                    <a:pt x="4259" y="1674"/>
                  </a:lnTo>
                  <a:lnTo>
                    <a:pt x="4259" y="1674"/>
                  </a:lnTo>
                  <a:lnTo>
                    <a:pt x="4258" y="1674"/>
                  </a:lnTo>
                  <a:lnTo>
                    <a:pt x="4257" y="1674"/>
                  </a:lnTo>
                  <a:lnTo>
                    <a:pt x="4256" y="1674"/>
                  </a:lnTo>
                  <a:lnTo>
                    <a:pt x="4255" y="1674"/>
                  </a:lnTo>
                  <a:lnTo>
                    <a:pt x="4255" y="1674"/>
                  </a:lnTo>
                  <a:lnTo>
                    <a:pt x="4254" y="1674"/>
                  </a:lnTo>
                  <a:lnTo>
                    <a:pt x="4253" y="1674"/>
                  </a:lnTo>
                  <a:lnTo>
                    <a:pt x="4252" y="1674"/>
                  </a:lnTo>
                  <a:lnTo>
                    <a:pt x="4251" y="1674"/>
                  </a:lnTo>
                  <a:lnTo>
                    <a:pt x="4251" y="1674"/>
                  </a:lnTo>
                  <a:lnTo>
                    <a:pt x="4250" y="1674"/>
                  </a:lnTo>
                  <a:lnTo>
                    <a:pt x="4249" y="1674"/>
                  </a:lnTo>
                  <a:lnTo>
                    <a:pt x="4248" y="1674"/>
                  </a:lnTo>
                  <a:lnTo>
                    <a:pt x="4247" y="1674"/>
                  </a:lnTo>
                  <a:lnTo>
                    <a:pt x="4246" y="1674"/>
                  </a:lnTo>
                  <a:lnTo>
                    <a:pt x="4246" y="1674"/>
                  </a:lnTo>
                  <a:lnTo>
                    <a:pt x="4245" y="1674"/>
                  </a:lnTo>
                  <a:lnTo>
                    <a:pt x="4244" y="1674"/>
                  </a:lnTo>
                  <a:lnTo>
                    <a:pt x="4243" y="1674"/>
                  </a:lnTo>
                  <a:lnTo>
                    <a:pt x="4242" y="1674"/>
                  </a:lnTo>
                  <a:lnTo>
                    <a:pt x="4242" y="1674"/>
                  </a:lnTo>
                  <a:lnTo>
                    <a:pt x="4241" y="1674"/>
                  </a:lnTo>
                  <a:lnTo>
                    <a:pt x="4240" y="1674"/>
                  </a:lnTo>
                  <a:lnTo>
                    <a:pt x="4239" y="1674"/>
                  </a:lnTo>
                  <a:lnTo>
                    <a:pt x="4238" y="1674"/>
                  </a:lnTo>
                  <a:lnTo>
                    <a:pt x="4238" y="1674"/>
                  </a:lnTo>
                  <a:lnTo>
                    <a:pt x="4237" y="1674"/>
                  </a:lnTo>
                  <a:lnTo>
                    <a:pt x="4236" y="1674"/>
                  </a:lnTo>
                  <a:lnTo>
                    <a:pt x="4236" y="1674"/>
                  </a:lnTo>
                  <a:lnTo>
                    <a:pt x="4235" y="1674"/>
                  </a:lnTo>
                  <a:lnTo>
                    <a:pt x="4235" y="1674"/>
                  </a:lnTo>
                  <a:lnTo>
                    <a:pt x="4234" y="1674"/>
                  </a:lnTo>
                  <a:lnTo>
                    <a:pt x="4233" y="1674"/>
                  </a:lnTo>
                  <a:lnTo>
                    <a:pt x="4232" y="1674"/>
                  </a:lnTo>
                  <a:lnTo>
                    <a:pt x="4231" y="1674"/>
                  </a:lnTo>
                  <a:lnTo>
                    <a:pt x="4231" y="1674"/>
                  </a:lnTo>
                  <a:lnTo>
                    <a:pt x="4230" y="1674"/>
                  </a:lnTo>
                  <a:lnTo>
                    <a:pt x="4229" y="1674"/>
                  </a:lnTo>
                  <a:lnTo>
                    <a:pt x="4228" y="1674"/>
                  </a:lnTo>
                  <a:lnTo>
                    <a:pt x="4227" y="1674"/>
                  </a:lnTo>
                  <a:lnTo>
                    <a:pt x="4227" y="1674"/>
                  </a:lnTo>
                  <a:lnTo>
                    <a:pt x="4226" y="1674"/>
                  </a:lnTo>
                  <a:lnTo>
                    <a:pt x="4225" y="1674"/>
                  </a:lnTo>
                  <a:lnTo>
                    <a:pt x="4224" y="1674"/>
                  </a:lnTo>
                  <a:lnTo>
                    <a:pt x="4223" y="1674"/>
                  </a:lnTo>
                  <a:lnTo>
                    <a:pt x="4223" y="1674"/>
                  </a:lnTo>
                  <a:lnTo>
                    <a:pt x="4222" y="1674"/>
                  </a:lnTo>
                  <a:lnTo>
                    <a:pt x="4221" y="1674"/>
                  </a:lnTo>
                  <a:lnTo>
                    <a:pt x="4220" y="1674"/>
                  </a:lnTo>
                  <a:lnTo>
                    <a:pt x="4219" y="1674"/>
                  </a:lnTo>
                  <a:lnTo>
                    <a:pt x="4218" y="1674"/>
                  </a:lnTo>
                  <a:lnTo>
                    <a:pt x="4218" y="1674"/>
                  </a:lnTo>
                  <a:lnTo>
                    <a:pt x="4217" y="1674"/>
                  </a:lnTo>
                  <a:lnTo>
                    <a:pt x="4216" y="1674"/>
                  </a:lnTo>
                  <a:lnTo>
                    <a:pt x="4215" y="1674"/>
                  </a:lnTo>
                  <a:lnTo>
                    <a:pt x="4214" y="1674"/>
                  </a:lnTo>
                  <a:lnTo>
                    <a:pt x="4214" y="1674"/>
                  </a:lnTo>
                  <a:lnTo>
                    <a:pt x="4213" y="1674"/>
                  </a:lnTo>
                  <a:lnTo>
                    <a:pt x="4212" y="1674"/>
                  </a:lnTo>
                  <a:lnTo>
                    <a:pt x="4211" y="1674"/>
                  </a:lnTo>
                  <a:lnTo>
                    <a:pt x="4211" y="1674"/>
                  </a:lnTo>
                  <a:lnTo>
                    <a:pt x="4211" y="1674"/>
                  </a:lnTo>
                  <a:lnTo>
                    <a:pt x="4210" y="1674"/>
                  </a:lnTo>
                  <a:lnTo>
                    <a:pt x="4209" y="1674"/>
                  </a:lnTo>
                  <a:lnTo>
                    <a:pt x="4208" y="1674"/>
                  </a:lnTo>
                  <a:lnTo>
                    <a:pt x="4207" y="1674"/>
                  </a:lnTo>
                  <a:lnTo>
                    <a:pt x="4207" y="1674"/>
                  </a:lnTo>
                  <a:lnTo>
                    <a:pt x="4206" y="1674"/>
                  </a:lnTo>
                  <a:lnTo>
                    <a:pt x="4205" y="1674"/>
                  </a:lnTo>
                  <a:lnTo>
                    <a:pt x="4204" y="1674"/>
                  </a:lnTo>
                  <a:lnTo>
                    <a:pt x="4203" y="1674"/>
                  </a:lnTo>
                  <a:lnTo>
                    <a:pt x="4203" y="1674"/>
                  </a:lnTo>
                  <a:lnTo>
                    <a:pt x="4202" y="1674"/>
                  </a:lnTo>
                  <a:lnTo>
                    <a:pt x="4201" y="1674"/>
                  </a:lnTo>
                  <a:lnTo>
                    <a:pt x="4200" y="1674"/>
                  </a:lnTo>
                  <a:lnTo>
                    <a:pt x="4199" y="1674"/>
                  </a:lnTo>
                  <a:lnTo>
                    <a:pt x="4199" y="1674"/>
                  </a:lnTo>
                  <a:lnTo>
                    <a:pt x="4198" y="1674"/>
                  </a:lnTo>
                  <a:lnTo>
                    <a:pt x="4197" y="1674"/>
                  </a:lnTo>
                  <a:lnTo>
                    <a:pt x="4196" y="1674"/>
                  </a:lnTo>
                  <a:lnTo>
                    <a:pt x="4195" y="1674"/>
                  </a:lnTo>
                  <a:lnTo>
                    <a:pt x="4194" y="1674"/>
                  </a:lnTo>
                  <a:lnTo>
                    <a:pt x="4194" y="1674"/>
                  </a:lnTo>
                  <a:lnTo>
                    <a:pt x="4193" y="1674"/>
                  </a:lnTo>
                  <a:lnTo>
                    <a:pt x="4192" y="1674"/>
                  </a:lnTo>
                  <a:lnTo>
                    <a:pt x="4191" y="1674"/>
                  </a:lnTo>
                  <a:lnTo>
                    <a:pt x="4190" y="1674"/>
                  </a:lnTo>
                  <a:lnTo>
                    <a:pt x="4190" y="1674"/>
                  </a:lnTo>
                  <a:lnTo>
                    <a:pt x="4189" y="1674"/>
                  </a:lnTo>
                  <a:lnTo>
                    <a:pt x="4188" y="1674"/>
                  </a:lnTo>
                  <a:lnTo>
                    <a:pt x="4187" y="1674"/>
                  </a:lnTo>
                  <a:lnTo>
                    <a:pt x="4187" y="1674"/>
                  </a:lnTo>
                  <a:lnTo>
                    <a:pt x="4187" y="1674"/>
                  </a:lnTo>
                  <a:lnTo>
                    <a:pt x="4186" y="1674"/>
                  </a:lnTo>
                  <a:lnTo>
                    <a:pt x="4185" y="1674"/>
                  </a:lnTo>
                  <a:lnTo>
                    <a:pt x="4184" y="1674"/>
                  </a:lnTo>
                  <a:lnTo>
                    <a:pt x="4183" y="1674"/>
                  </a:lnTo>
                  <a:lnTo>
                    <a:pt x="4183" y="1674"/>
                  </a:lnTo>
                  <a:lnTo>
                    <a:pt x="4182" y="1674"/>
                  </a:lnTo>
                  <a:lnTo>
                    <a:pt x="4181" y="1674"/>
                  </a:lnTo>
                  <a:lnTo>
                    <a:pt x="4180" y="1674"/>
                  </a:lnTo>
                  <a:lnTo>
                    <a:pt x="4179" y="1674"/>
                  </a:lnTo>
                  <a:lnTo>
                    <a:pt x="4179" y="1674"/>
                  </a:lnTo>
                  <a:lnTo>
                    <a:pt x="4178" y="1674"/>
                  </a:lnTo>
                  <a:lnTo>
                    <a:pt x="4177" y="1674"/>
                  </a:lnTo>
                  <a:lnTo>
                    <a:pt x="4176" y="1674"/>
                  </a:lnTo>
                  <a:lnTo>
                    <a:pt x="4175" y="1674"/>
                  </a:lnTo>
                  <a:lnTo>
                    <a:pt x="4175" y="1674"/>
                  </a:lnTo>
                  <a:lnTo>
                    <a:pt x="4174" y="1674"/>
                  </a:lnTo>
                  <a:lnTo>
                    <a:pt x="4173" y="1674"/>
                  </a:lnTo>
                  <a:lnTo>
                    <a:pt x="4172" y="1674"/>
                  </a:lnTo>
                  <a:lnTo>
                    <a:pt x="4171" y="1674"/>
                  </a:lnTo>
                  <a:lnTo>
                    <a:pt x="4171" y="1674"/>
                  </a:lnTo>
                  <a:lnTo>
                    <a:pt x="4170" y="1674"/>
                  </a:lnTo>
                  <a:lnTo>
                    <a:pt x="4169" y="1674"/>
                  </a:lnTo>
                  <a:lnTo>
                    <a:pt x="4168" y="1674"/>
                  </a:lnTo>
                  <a:lnTo>
                    <a:pt x="4167" y="1674"/>
                  </a:lnTo>
                  <a:lnTo>
                    <a:pt x="4166" y="1674"/>
                  </a:lnTo>
                  <a:lnTo>
                    <a:pt x="4166" y="1674"/>
                  </a:lnTo>
                  <a:lnTo>
                    <a:pt x="4165" y="1674"/>
                  </a:lnTo>
                  <a:lnTo>
                    <a:pt x="4164" y="1674"/>
                  </a:lnTo>
                  <a:lnTo>
                    <a:pt x="4163" y="1674"/>
                  </a:lnTo>
                  <a:lnTo>
                    <a:pt x="4163" y="1674"/>
                  </a:lnTo>
                  <a:lnTo>
                    <a:pt x="4163" y="1674"/>
                  </a:lnTo>
                  <a:lnTo>
                    <a:pt x="4162" y="1674"/>
                  </a:lnTo>
                  <a:lnTo>
                    <a:pt x="4161" y="1674"/>
                  </a:lnTo>
                  <a:lnTo>
                    <a:pt x="4160" y="1674"/>
                  </a:lnTo>
                  <a:lnTo>
                    <a:pt x="4159" y="1674"/>
                  </a:lnTo>
                  <a:lnTo>
                    <a:pt x="4159" y="1674"/>
                  </a:lnTo>
                  <a:lnTo>
                    <a:pt x="4158" y="1674"/>
                  </a:lnTo>
                  <a:lnTo>
                    <a:pt x="4157" y="1674"/>
                  </a:lnTo>
                  <a:lnTo>
                    <a:pt x="4156" y="1674"/>
                  </a:lnTo>
                  <a:lnTo>
                    <a:pt x="4155" y="1674"/>
                  </a:lnTo>
                  <a:lnTo>
                    <a:pt x="4155" y="1674"/>
                  </a:lnTo>
                  <a:lnTo>
                    <a:pt x="4154" y="1674"/>
                  </a:lnTo>
                  <a:lnTo>
                    <a:pt x="4153" y="1674"/>
                  </a:lnTo>
                  <a:lnTo>
                    <a:pt x="4152" y="1674"/>
                  </a:lnTo>
                  <a:lnTo>
                    <a:pt x="4151" y="1674"/>
                  </a:lnTo>
                  <a:lnTo>
                    <a:pt x="4151" y="1674"/>
                  </a:lnTo>
                  <a:lnTo>
                    <a:pt x="4150" y="1674"/>
                  </a:lnTo>
                  <a:lnTo>
                    <a:pt x="4149" y="1674"/>
                  </a:lnTo>
                  <a:lnTo>
                    <a:pt x="4148" y="1674"/>
                  </a:lnTo>
                  <a:lnTo>
                    <a:pt x="4147" y="1674"/>
                  </a:lnTo>
                  <a:lnTo>
                    <a:pt x="4147" y="1674"/>
                  </a:lnTo>
                  <a:lnTo>
                    <a:pt x="4146" y="1674"/>
                  </a:lnTo>
                  <a:lnTo>
                    <a:pt x="4145" y="1674"/>
                  </a:lnTo>
                  <a:lnTo>
                    <a:pt x="4144" y="1674"/>
                  </a:lnTo>
                  <a:lnTo>
                    <a:pt x="4143" y="1674"/>
                  </a:lnTo>
                  <a:lnTo>
                    <a:pt x="4143" y="1674"/>
                  </a:lnTo>
                  <a:lnTo>
                    <a:pt x="4142" y="1674"/>
                  </a:lnTo>
                  <a:lnTo>
                    <a:pt x="4141" y="1674"/>
                  </a:lnTo>
                  <a:lnTo>
                    <a:pt x="4140" y="1674"/>
                  </a:lnTo>
                  <a:lnTo>
                    <a:pt x="4139" y="1674"/>
                  </a:lnTo>
                  <a:lnTo>
                    <a:pt x="4139" y="1674"/>
                  </a:lnTo>
                  <a:lnTo>
                    <a:pt x="4139" y="1674"/>
                  </a:lnTo>
                  <a:lnTo>
                    <a:pt x="4138" y="1674"/>
                  </a:lnTo>
                  <a:lnTo>
                    <a:pt x="4137" y="1674"/>
                  </a:lnTo>
                  <a:lnTo>
                    <a:pt x="4136" y="1674"/>
                  </a:lnTo>
                  <a:lnTo>
                    <a:pt x="4135" y="1674"/>
                  </a:lnTo>
                  <a:lnTo>
                    <a:pt x="4135" y="1674"/>
                  </a:lnTo>
                  <a:lnTo>
                    <a:pt x="4134" y="1674"/>
                  </a:lnTo>
                  <a:lnTo>
                    <a:pt x="4133" y="1674"/>
                  </a:lnTo>
                  <a:lnTo>
                    <a:pt x="4132" y="1674"/>
                  </a:lnTo>
                  <a:lnTo>
                    <a:pt x="4131" y="1674"/>
                  </a:lnTo>
                  <a:lnTo>
                    <a:pt x="4131" y="1674"/>
                  </a:lnTo>
                  <a:lnTo>
                    <a:pt x="4130" y="1674"/>
                  </a:lnTo>
                  <a:lnTo>
                    <a:pt x="4129" y="1674"/>
                  </a:lnTo>
                  <a:lnTo>
                    <a:pt x="4128" y="1674"/>
                  </a:lnTo>
                  <a:lnTo>
                    <a:pt x="4127" y="1674"/>
                  </a:lnTo>
                  <a:lnTo>
                    <a:pt x="4127" y="1674"/>
                  </a:lnTo>
                  <a:lnTo>
                    <a:pt x="4126" y="1674"/>
                  </a:lnTo>
                  <a:lnTo>
                    <a:pt x="4125" y="1674"/>
                  </a:lnTo>
                  <a:lnTo>
                    <a:pt x="4124" y="1674"/>
                  </a:lnTo>
                  <a:lnTo>
                    <a:pt x="4123" y="1674"/>
                  </a:lnTo>
                  <a:lnTo>
                    <a:pt x="4123" y="1674"/>
                  </a:lnTo>
                  <a:lnTo>
                    <a:pt x="4122" y="1674"/>
                  </a:lnTo>
                  <a:lnTo>
                    <a:pt x="4121" y="1674"/>
                  </a:lnTo>
                  <a:lnTo>
                    <a:pt x="4120" y="1674"/>
                  </a:lnTo>
                  <a:lnTo>
                    <a:pt x="4119" y="1674"/>
                  </a:lnTo>
                  <a:lnTo>
                    <a:pt x="4119" y="1674"/>
                  </a:lnTo>
                  <a:lnTo>
                    <a:pt x="4118" y="1674"/>
                  </a:lnTo>
                  <a:lnTo>
                    <a:pt x="4117" y="1674"/>
                  </a:lnTo>
                  <a:lnTo>
                    <a:pt x="4116" y="1674"/>
                  </a:lnTo>
                  <a:lnTo>
                    <a:pt x="4115" y="1674"/>
                  </a:lnTo>
                  <a:lnTo>
                    <a:pt x="4115" y="1674"/>
                  </a:lnTo>
                  <a:lnTo>
                    <a:pt x="4115" y="1674"/>
                  </a:lnTo>
                  <a:lnTo>
                    <a:pt x="4114" y="1674"/>
                  </a:lnTo>
                  <a:lnTo>
                    <a:pt x="4113" y="1674"/>
                  </a:lnTo>
                  <a:lnTo>
                    <a:pt x="4112" y="1674"/>
                  </a:lnTo>
                  <a:lnTo>
                    <a:pt x="4111" y="1674"/>
                  </a:lnTo>
                  <a:lnTo>
                    <a:pt x="4111" y="1674"/>
                  </a:lnTo>
                  <a:lnTo>
                    <a:pt x="4110" y="1674"/>
                  </a:lnTo>
                  <a:lnTo>
                    <a:pt x="4109" y="1674"/>
                  </a:lnTo>
                  <a:lnTo>
                    <a:pt x="4108" y="1674"/>
                  </a:lnTo>
                  <a:lnTo>
                    <a:pt x="4107" y="1674"/>
                  </a:lnTo>
                  <a:lnTo>
                    <a:pt x="4107" y="1674"/>
                  </a:lnTo>
                  <a:lnTo>
                    <a:pt x="4106" y="1674"/>
                  </a:lnTo>
                  <a:lnTo>
                    <a:pt x="4105" y="1674"/>
                  </a:lnTo>
                  <a:lnTo>
                    <a:pt x="4104" y="1674"/>
                  </a:lnTo>
                  <a:lnTo>
                    <a:pt x="4103" y="1674"/>
                  </a:lnTo>
                  <a:lnTo>
                    <a:pt x="4103" y="1674"/>
                  </a:lnTo>
                  <a:lnTo>
                    <a:pt x="4102" y="1674"/>
                  </a:lnTo>
                  <a:lnTo>
                    <a:pt x="4101" y="1674"/>
                  </a:lnTo>
                  <a:lnTo>
                    <a:pt x="4100" y="1674"/>
                  </a:lnTo>
                  <a:lnTo>
                    <a:pt x="4099" y="1674"/>
                  </a:lnTo>
                  <a:lnTo>
                    <a:pt x="4099" y="1674"/>
                  </a:lnTo>
                  <a:lnTo>
                    <a:pt x="4098" y="1674"/>
                  </a:lnTo>
                  <a:lnTo>
                    <a:pt x="4097" y="1674"/>
                  </a:lnTo>
                  <a:lnTo>
                    <a:pt x="4096" y="1674"/>
                  </a:lnTo>
                  <a:lnTo>
                    <a:pt x="4095" y="1674"/>
                  </a:lnTo>
                  <a:lnTo>
                    <a:pt x="4095" y="1674"/>
                  </a:lnTo>
                  <a:lnTo>
                    <a:pt x="4094" y="1674"/>
                  </a:lnTo>
                  <a:lnTo>
                    <a:pt x="4093" y="1674"/>
                  </a:lnTo>
                  <a:lnTo>
                    <a:pt x="4092" y="1674"/>
                  </a:lnTo>
                  <a:lnTo>
                    <a:pt x="4091" y="1674"/>
                  </a:lnTo>
                  <a:lnTo>
                    <a:pt x="4091" y="1674"/>
                  </a:lnTo>
                  <a:lnTo>
                    <a:pt x="4091" y="1674"/>
                  </a:lnTo>
                  <a:lnTo>
                    <a:pt x="4090" y="1674"/>
                  </a:lnTo>
                  <a:lnTo>
                    <a:pt x="4089" y="1674"/>
                  </a:lnTo>
                  <a:lnTo>
                    <a:pt x="4088" y="1674"/>
                  </a:lnTo>
                  <a:lnTo>
                    <a:pt x="4087" y="1674"/>
                  </a:lnTo>
                  <a:lnTo>
                    <a:pt x="4087" y="1674"/>
                  </a:lnTo>
                  <a:lnTo>
                    <a:pt x="4086" y="1674"/>
                  </a:lnTo>
                  <a:lnTo>
                    <a:pt x="4085" y="1674"/>
                  </a:lnTo>
                  <a:lnTo>
                    <a:pt x="4084" y="1674"/>
                  </a:lnTo>
                  <a:lnTo>
                    <a:pt x="4083" y="1674"/>
                  </a:lnTo>
                  <a:lnTo>
                    <a:pt x="4083" y="1674"/>
                  </a:lnTo>
                  <a:lnTo>
                    <a:pt x="4082" y="1674"/>
                  </a:lnTo>
                  <a:lnTo>
                    <a:pt x="4081" y="1674"/>
                  </a:lnTo>
                  <a:lnTo>
                    <a:pt x="4080" y="1674"/>
                  </a:lnTo>
                  <a:lnTo>
                    <a:pt x="4079" y="1674"/>
                  </a:lnTo>
                  <a:lnTo>
                    <a:pt x="4079" y="1674"/>
                  </a:lnTo>
                  <a:lnTo>
                    <a:pt x="4078" y="1674"/>
                  </a:lnTo>
                  <a:lnTo>
                    <a:pt x="4077" y="1674"/>
                  </a:lnTo>
                  <a:lnTo>
                    <a:pt x="4076" y="1674"/>
                  </a:lnTo>
                  <a:lnTo>
                    <a:pt x="4075" y="1674"/>
                  </a:lnTo>
                  <a:lnTo>
                    <a:pt x="4075" y="1674"/>
                  </a:lnTo>
                  <a:lnTo>
                    <a:pt x="4074" y="1674"/>
                  </a:lnTo>
                  <a:lnTo>
                    <a:pt x="4073" y="1674"/>
                  </a:lnTo>
                  <a:lnTo>
                    <a:pt x="4072" y="1674"/>
                  </a:lnTo>
                  <a:lnTo>
                    <a:pt x="4071" y="1674"/>
                  </a:lnTo>
                  <a:lnTo>
                    <a:pt x="4071" y="1674"/>
                  </a:lnTo>
                  <a:lnTo>
                    <a:pt x="4070" y="1674"/>
                  </a:lnTo>
                  <a:lnTo>
                    <a:pt x="4069" y="1674"/>
                  </a:lnTo>
                  <a:lnTo>
                    <a:pt x="4068" y="1674"/>
                  </a:lnTo>
                  <a:lnTo>
                    <a:pt x="4067" y="1674"/>
                  </a:lnTo>
                  <a:lnTo>
                    <a:pt x="4067" y="1674"/>
                  </a:lnTo>
                  <a:lnTo>
                    <a:pt x="4067" y="1674"/>
                  </a:lnTo>
                  <a:lnTo>
                    <a:pt x="4066" y="1674"/>
                  </a:lnTo>
                  <a:lnTo>
                    <a:pt x="4065" y="1674"/>
                  </a:lnTo>
                  <a:lnTo>
                    <a:pt x="4064" y="1674"/>
                  </a:lnTo>
                  <a:lnTo>
                    <a:pt x="4063" y="1674"/>
                  </a:lnTo>
                  <a:lnTo>
                    <a:pt x="4063" y="1674"/>
                  </a:lnTo>
                  <a:lnTo>
                    <a:pt x="4062" y="1674"/>
                  </a:lnTo>
                  <a:lnTo>
                    <a:pt x="4061" y="1674"/>
                  </a:lnTo>
                  <a:lnTo>
                    <a:pt x="4060" y="1674"/>
                  </a:lnTo>
                  <a:lnTo>
                    <a:pt x="4059" y="1674"/>
                  </a:lnTo>
                  <a:lnTo>
                    <a:pt x="4059" y="1674"/>
                  </a:lnTo>
                  <a:lnTo>
                    <a:pt x="4058" y="1674"/>
                  </a:lnTo>
                  <a:lnTo>
                    <a:pt x="4057" y="1674"/>
                  </a:lnTo>
                  <a:lnTo>
                    <a:pt x="4056" y="1674"/>
                  </a:lnTo>
                  <a:lnTo>
                    <a:pt x="4055" y="1674"/>
                  </a:lnTo>
                  <a:lnTo>
                    <a:pt x="4055" y="1674"/>
                  </a:lnTo>
                  <a:lnTo>
                    <a:pt x="4054" y="1674"/>
                  </a:lnTo>
                  <a:lnTo>
                    <a:pt x="4053" y="1674"/>
                  </a:lnTo>
                  <a:lnTo>
                    <a:pt x="4052" y="1674"/>
                  </a:lnTo>
                  <a:lnTo>
                    <a:pt x="4051" y="1674"/>
                  </a:lnTo>
                  <a:lnTo>
                    <a:pt x="4051" y="1674"/>
                  </a:lnTo>
                  <a:lnTo>
                    <a:pt x="4050" y="1674"/>
                  </a:lnTo>
                  <a:lnTo>
                    <a:pt x="4049" y="1674"/>
                  </a:lnTo>
                  <a:lnTo>
                    <a:pt x="4048" y="1674"/>
                  </a:lnTo>
                  <a:lnTo>
                    <a:pt x="4047" y="1674"/>
                  </a:lnTo>
                  <a:lnTo>
                    <a:pt x="4047" y="1674"/>
                  </a:lnTo>
                  <a:lnTo>
                    <a:pt x="4046" y="1674"/>
                  </a:lnTo>
                  <a:lnTo>
                    <a:pt x="4045" y="1674"/>
                  </a:lnTo>
                  <a:lnTo>
                    <a:pt x="4044" y="1674"/>
                  </a:lnTo>
                  <a:lnTo>
                    <a:pt x="4043" y="1674"/>
                  </a:lnTo>
                  <a:lnTo>
                    <a:pt x="4043" y="1674"/>
                  </a:lnTo>
                  <a:lnTo>
                    <a:pt x="4043" y="1674"/>
                  </a:lnTo>
                  <a:lnTo>
                    <a:pt x="4042" y="1674"/>
                  </a:lnTo>
                  <a:lnTo>
                    <a:pt x="4041" y="1674"/>
                  </a:lnTo>
                  <a:lnTo>
                    <a:pt x="4040" y="1674"/>
                  </a:lnTo>
                  <a:lnTo>
                    <a:pt x="4040" y="1674"/>
                  </a:lnTo>
                  <a:lnTo>
                    <a:pt x="4039" y="1674"/>
                  </a:lnTo>
                  <a:lnTo>
                    <a:pt x="4038" y="1674"/>
                  </a:lnTo>
                  <a:lnTo>
                    <a:pt x="4037" y="1674"/>
                  </a:lnTo>
                  <a:lnTo>
                    <a:pt x="4036" y="1674"/>
                  </a:lnTo>
                  <a:lnTo>
                    <a:pt x="4035" y="1674"/>
                  </a:lnTo>
                  <a:lnTo>
                    <a:pt x="4035" y="1674"/>
                  </a:lnTo>
                  <a:lnTo>
                    <a:pt x="4034" y="1674"/>
                  </a:lnTo>
                  <a:lnTo>
                    <a:pt x="4033" y="1674"/>
                  </a:lnTo>
                  <a:lnTo>
                    <a:pt x="4032" y="1674"/>
                  </a:lnTo>
                  <a:lnTo>
                    <a:pt x="4031" y="1674"/>
                  </a:lnTo>
                  <a:lnTo>
                    <a:pt x="4031" y="1674"/>
                  </a:lnTo>
                  <a:lnTo>
                    <a:pt x="4030" y="1674"/>
                  </a:lnTo>
                  <a:lnTo>
                    <a:pt x="4029" y="1674"/>
                  </a:lnTo>
                  <a:lnTo>
                    <a:pt x="4028" y="1674"/>
                  </a:lnTo>
                  <a:lnTo>
                    <a:pt x="4027" y="1674"/>
                  </a:lnTo>
                  <a:lnTo>
                    <a:pt x="4027" y="1674"/>
                  </a:lnTo>
                  <a:lnTo>
                    <a:pt x="4026" y="1674"/>
                  </a:lnTo>
                  <a:lnTo>
                    <a:pt x="4025" y="1674"/>
                  </a:lnTo>
                  <a:lnTo>
                    <a:pt x="4024" y="1674"/>
                  </a:lnTo>
                  <a:lnTo>
                    <a:pt x="4023" y="1674"/>
                  </a:lnTo>
                  <a:lnTo>
                    <a:pt x="4023" y="1674"/>
                  </a:lnTo>
                  <a:lnTo>
                    <a:pt x="4022" y="1674"/>
                  </a:lnTo>
                  <a:lnTo>
                    <a:pt x="4021" y="1674"/>
                  </a:lnTo>
                  <a:lnTo>
                    <a:pt x="4020" y="1674"/>
                  </a:lnTo>
                  <a:lnTo>
                    <a:pt x="4019" y="1674"/>
                  </a:lnTo>
                  <a:lnTo>
                    <a:pt x="4019" y="1674"/>
                  </a:lnTo>
                  <a:lnTo>
                    <a:pt x="4019" y="1674"/>
                  </a:lnTo>
                  <a:lnTo>
                    <a:pt x="4018" y="1674"/>
                  </a:lnTo>
                  <a:lnTo>
                    <a:pt x="4017" y="1674"/>
                  </a:lnTo>
                  <a:lnTo>
                    <a:pt x="4016" y="1674"/>
                  </a:lnTo>
                  <a:lnTo>
                    <a:pt x="4016" y="1674"/>
                  </a:lnTo>
                  <a:lnTo>
                    <a:pt x="4015" y="1674"/>
                  </a:lnTo>
                  <a:lnTo>
                    <a:pt x="4014" y="1674"/>
                  </a:lnTo>
                  <a:lnTo>
                    <a:pt x="4013" y="1674"/>
                  </a:lnTo>
                  <a:lnTo>
                    <a:pt x="4012" y="1674"/>
                  </a:lnTo>
                  <a:lnTo>
                    <a:pt x="4012" y="1674"/>
                  </a:lnTo>
                  <a:lnTo>
                    <a:pt x="4011" y="1674"/>
                  </a:lnTo>
                  <a:lnTo>
                    <a:pt x="4010" y="1674"/>
                  </a:lnTo>
                  <a:lnTo>
                    <a:pt x="4009" y="1674"/>
                  </a:lnTo>
                  <a:lnTo>
                    <a:pt x="4008" y="1674"/>
                  </a:lnTo>
                  <a:lnTo>
                    <a:pt x="4007" y="1674"/>
                  </a:lnTo>
                  <a:lnTo>
                    <a:pt x="4007" y="1674"/>
                  </a:lnTo>
                  <a:lnTo>
                    <a:pt x="4006" y="1674"/>
                  </a:lnTo>
                  <a:lnTo>
                    <a:pt x="4005" y="1674"/>
                  </a:lnTo>
                  <a:lnTo>
                    <a:pt x="4004" y="1674"/>
                  </a:lnTo>
                  <a:lnTo>
                    <a:pt x="4003" y="1674"/>
                  </a:lnTo>
                  <a:lnTo>
                    <a:pt x="4003" y="1674"/>
                  </a:lnTo>
                  <a:lnTo>
                    <a:pt x="4002" y="1674"/>
                  </a:lnTo>
                  <a:lnTo>
                    <a:pt x="4001" y="1674"/>
                  </a:lnTo>
                  <a:lnTo>
                    <a:pt x="4000" y="1674"/>
                  </a:lnTo>
                  <a:lnTo>
                    <a:pt x="3999" y="1674"/>
                  </a:lnTo>
                  <a:lnTo>
                    <a:pt x="3999" y="1674"/>
                  </a:lnTo>
                  <a:lnTo>
                    <a:pt x="3998" y="1674"/>
                  </a:lnTo>
                  <a:lnTo>
                    <a:pt x="3997" y="1674"/>
                  </a:lnTo>
                  <a:lnTo>
                    <a:pt x="3996" y="1674"/>
                  </a:lnTo>
                  <a:lnTo>
                    <a:pt x="3995" y="1674"/>
                  </a:lnTo>
                  <a:lnTo>
                    <a:pt x="3995" y="1674"/>
                  </a:lnTo>
                  <a:lnTo>
                    <a:pt x="3995" y="1674"/>
                  </a:lnTo>
                  <a:lnTo>
                    <a:pt x="3994" y="1674"/>
                  </a:lnTo>
                  <a:lnTo>
                    <a:pt x="3993" y="1674"/>
                  </a:lnTo>
                  <a:lnTo>
                    <a:pt x="3992" y="1674"/>
                  </a:lnTo>
                  <a:lnTo>
                    <a:pt x="3992" y="1674"/>
                  </a:lnTo>
                  <a:lnTo>
                    <a:pt x="3991" y="1674"/>
                  </a:lnTo>
                  <a:lnTo>
                    <a:pt x="3990" y="1674"/>
                  </a:lnTo>
                  <a:lnTo>
                    <a:pt x="3989" y="1674"/>
                  </a:lnTo>
                  <a:lnTo>
                    <a:pt x="3988" y="1674"/>
                  </a:lnTo>
                  <a:lnTo>
                    <a:pt x="3988" y="1674"/>
                  </a:lnTo>
                  <a:lnTo>
                    <a:pt x="3987" y="1674"/>
                  </a:lnTo>
                  <a:lnTo>
                    <a:pt x="3986" y="1674"/>
                  </a:lnTo>
                  <a:lnTo>
                    <a:pt x="3985" y="1674"/>
                  </a:lnTo>
                  <a:lnTo>
                    <a:pt x="3984" y="1674"/>
                  </a:lnTo>
                  <a:lnTo>
                    <a:pt x="3983" y="1674"/>
                  </a:lnTo>
                  <a:lnTo>
                    <a:pt x="3983" y="1674"/>
                  </a:lnTo>
                  <a:lnTo>
                    <a:pt x="3982" y="1674"/>
                  </a:lnTo>
                  <a:lnTo>
                    <a:pt x="3981" y="1674"/>
                  </a:lnTo>
                  <a:lnTo>
                    <a:pt x="3980" y="1674"/>
                  </a:lnTo>
                  <a:lnTo>
                    <a:pt x="3979" y="1674"/>
                  </a:lnTo>
                  <a:lnTo>
                    <a:pt x="3979" y="1674"/>
                  </a:lnTo>
                  <a:lnTo>
                    <a:pt x="3978" y="1674"/>
                  </a:lnTo>
                  <a:lnTo>
                    <a:pt x="3977" y="1674"/>
                  </a:lnTo>
                  <a:lnTo>
                    <a:pt x="3976" y="1674"/>
                  </a:lnTo>
                  <a:lnTo>
                    <a:pt x="3975" y="1674"/>
                  </a:lnTo>
                  <a:lnTo>
                    <a:pt x="3975" y="1674"/>
                  </a:lnTo>
                  <a:lnTo>
                    <a:pt x="3974" y="1674"/>
                  </a:lnTo>
                  <a:lnTo>
                    <a:pt x="3973" y="1674"/>
                  </a:lnTo>
                  <a:lnTo>
                    <a:pt x="3972" y="1674"/>
                  </a:lnTo>
                  <a:lnTo>
                    <a:pt x="3971" y="1674"/>
                  </a:lnTo>
                  <a:lnTo>
                    <a:pt x="3971" y="1674"/>
                  </a:lnTo>
                  <a:lnTo>
                    <a:pt x="3971" y="1674"/>
                  </a:lnTo>
                  <a:lnTo>
                    <a:pt x="3970" y="1674"/>
                  </a:lnTo>
                  <a:lnTo>
                    <a:pt x="3969" y="1674"/>
                  </a:lnTo>
                  <a:lnTo>
                    <a:pt x="3968" y="1674"/>
                  </a:lnTo>
                  <a:lnTo>
                    <a:pt x="3968" y="1674"/>
                  </a:lnTo>
                  <a:lnTo>
                    <a:pt x="3967" y="1674"/>
                  </a:lnTo>
                  <a:lnTo>
                    <a:pt x="3966" y="1674"/>
                  </a:lnTo>
                  <a:lnTo>
                    <a:pt x="3965" y="1674"/>
                  </a:lnTo>
                  <a:lnTo>
                    <a:pt x="3964" y="1674"/>
                  </a:lnTo>
                  <a:lnTo>
                    <a:pt x="3964" y="1674"/>
                  </a:lnTo>
                  <a:lnTo>
                    <a:pt x="3963" y="1674"/>
                  </a:lnTo>
                  <a:lnTo>
                    <a:pt x="3962" y="1674"/>
                  </a:lnTo>
                  <a:lnTo>
                    <a:pt x="3961" y="1674"/>
                  </a:lnTo>
                  <a:lnTo>
                    <a:pt x="3960" y="1674"/>
                  </a:lnTo>
                  <a:lnTo>
                    <a:pt x="3960" y="1674"/>
                  </a:lnTo>
                  <a:lnTo>
                    <a:pt x="3959" y="1674"/>
                  </a:lnTo>
                  <a:lnTo>
                    <a:pt x="3958" y="1674"/>
                  </a:lnTo>
                  <a:lnTo>
                    <a:pt x="3957" y="1674"/>
                  </a:lnTo>
                  <a:lnTo>
                    <a:pt x="3956" y="1674"/>
                  </a:lnTo>
                  <a:lnTo>
                    <a:pt x="3955" y="1674"/>
                  </a:lnTo>
                  <a:lnTo>
                    <a:pt x="3955" y="1674"/>
                  </a:lnTo>
                  <a:lnTo>
                    <a:pt x="3954" y="1674"/>
                  </a:lnTo>
                  <a:lnTo>
                    <a:pt x="3953" y="1674"/>
                  </a:lnTo>
                  <a:lnTo>
                    <a:pt x="3952" y="1674"/>
                  </a:lnTo>
                  <a:lnTo>
                    <a:pt x="3951" y="1674"/>
                  </a:lnTo>
                  <a:lnTo>
                    <a:pt x="3951" y="1674"/>
                  </a:lnTo>
                  <a:lnTo>
                    <a:pt x="3950" y="1674"/>
                  </a:lnTo>
                  <a:lnTo>
                    <a:pt x="3949" y="1674"/>
                  </a:lnTo>
                  <a:lnTo>
                    <a:pt x="3948" y="1674"/>
                  </a:lnTo>
                  <a:lnTo>
                    <a:pt x="3947" y="1674"/>
                  </a:lnTo>
                  <a:lnTo>
                    <a:pt x="3947" y="1674"/>
                  </a:lnTo>
                  <a:lnTo>
                    <a:pt x="3946" y="1674"/>
                  </a:lnTo>
                  <a:lnTo>
                    <a:pt x="3946" y="1674"/>
                  </a:lnTo>
                  <a:lnTo>
                    <a:pt x="3945" y="1674"/>
                  </a:lnTo>
                  <a:lnTo>
                    <a:pt x="3944" y="1674"/>
                  </a:lnTo>
                  <a:lnTo>
                    <a:pt x="3944" y="1674"/>
                  </a:lnTo>
                  <a:lnTo>
                    <a:pt x="3943" y="1674"/>
                  </a:lnTo>
                  <a:lnTo>
                    <a:pt x="3942" y="1674"/>
                  </a:lnTo>
                  <a:lnTo>
                    <a:pt x="3941" y="1674"/>
                  </a:lnTo>
                  <a:lnTo>
                    <a:pt x="3940" y="1674"/>
                  </a:lnTo>
                  <a:lnTo>
                    <a:pt x="3940" y="1674"/>
                  </a:lnTo>
                  <a:lnTo>
                    <a:pt x="3939" y="1674"/>
                  </a:lnTo>
                  <a:lnTo>
                    <a:pt x="3938" y="1674"/>
                  </a:lnTo>
                  <a:lnTo>
                    <a:pt x="3937" y="1674"/>
                  </a:lnTo>
                  <a:lnTo>
                    <a:pt x="3936" y="1674"/>
                  </a:lnTo>
                  <a:lnTo>
                    <a:pt x="3936" y="1674"/>
                  </a:lnTo>
                  <a:lnTo>
                    <a:pt x="3935" y="1674"/>
                  </a:lnTo>
                  <a:lnTo>
                    <a:pt x="3934" y="1674"/>
                  </a:lnTo>
                  <a:lnTo>
                    <a:pt x="3933" y="1674"/>
                  </a:lnTo>
                  <a:lnTo>
                    <a:pt x="3932" y="1674"/>
                  </a:lnTo>
                  <a:lnTo>
                    <a:pt x="3931" y="1674"/>
                  </a:lnTo>
                  <a:lnTo>
                    <a:pt x="3931" y="1674"/>
                  </a:lnTo>
                  <a:lnTo>
                    <a:pt x="3930" y="1674"/>
                  </a:lnTo>
                  <a:lnTo>
                    <a:pt x="3929" y="1674"/>
                  </a:lnTo>
                  <a:lnTo>
                    <a:pt x="3928" y="1674"/>
                  </a:lnTo>
                  <a:lnTo>
                    <a:pt x="3927" y="1674"/>
                  </a:lnTo>
                  <a:lnTo>
                    <a:pt x="3927" y="1674"/>
                  </a:lnTo>
                  <a:lnTo>
                    <a:pt x="3926" y="1674"/>
                  </a:lnTo>
                  <a:lnTo>
                    <a:pt x="3925" y="1674"/>
                  </a:lnTo>
                  <a:lnTo>
                    <a:pt x="3924" y="1674"/>
                  </a:lnTo>
                  <a:lnTo>
                    <a:pt x="3923" y="1674"/>
                  </a:lnTo>
                  <a:lnTo>
                    <a:pt x="3923" y="1674"/>
                  </a:lnTo>
                  <a:lnTo>
                    <a:pt x="3922" y="1674"/>
                  </a:lnTo>
                  <a:lnTo>
                    <a:pt x="3922" y="1674"/>
                  </a:lnTo>
                  <a:lnTo>
                    <a:pt x="3921" y="1674"/>
                  </a:lnTo>
                  <a:lnTo>
                    <a:pt x="3920" y="1674"/>
                  </a:lnTo>
                  <a:lnTo>
                    <a:pt x="3920" y="1674"/>
                  </a:lnTo>
                  <a:lnTo>
                    <a:pt x="3919" y="1674"/>
                  </a:lnTo>
                  <a:lnTo>
                    <a:pt x="3918" y="1674"/>
                  </a:lnTo>
                  <a:lnTo>
                    <a:pt x="3917" y="1674"/>
                  </a:lnTo>
                  <a:lnTo>
                    <a:pt x="3916" y="1674"/>
                  </a:lnTo>
                  <a:lnTo>
                    <a:pt x="3916" y="1674"/>
                  </a:lnTo>
                  <a:lnTo>
                    <a:pt x="3915" y="1674"/>
                  </a:lnTo>
                  <a:lnTo>
                    <a:pt x="3914" y="1674"/>
                  </a:lnTo>
                  <a:lnTo>
                    <a:pt x="3913" y="1674"/>
                  </a:lnTo>
                  <a:lnTo>
                    <a:pt x="3912" y="1674"/>
                  </a:lnTo>
                  <a:lnTo>
                    <a:pt x="3912" y="1674"/>
                  </a:lnTo>
                  <a:lnTo>
                    <a:pt x="3911" y="1674"/>
                  </a:lnTo>
                  <a:lnTo>
                    <a:pt x="3910" y="1674"/>
                  </a:lnTo>
                  <a:lnTo>
                    <a:pt x="3909" y="1674"/>
                  </a:lnTo>
                  <a:lnTo>
                    <a:pt x="3908" y="1674"/>
                  </a:lnTo>
                  <a:lnTo>
                    <a:pt x="3908" y="1674"/>
                  </a:lnTo>
                  <a:lnTo>
                    <a:pt x="3907" y="1674"/>
                  </a:lnTo>
                  <a:lnTo>
                    <a:pt x="3906" y="1674"/>
                  </a:lnTo>
                  <a:lnTo>
                    <a:pt x="3905" y="1674"/>
                  </a:lnTo>
                  <a:lnTo>
                    <a:pt x="3904" y="1674"/>
                  </a:lnTo>
                  <a:lnTo>
                    <a:pt x="3903" y="1674"/>
                  </a:lnTo>
                  <a:lnTo>
                    <a:pt x="3903" y="1674"/>
                  </a:lnTo>
                  <a:lnTo>
                    <a:pt x="3902" y="1674"/>
                  </a:lnTo>
                  <a:lnTo>
                    <a:pt x="3901" y="1674"/>
                  </a:lnTo>
                  <a:lnTo>
                    <a:pt x="3900" y="1674"/>
                  </a:lnTo>
                  <a:lnTo>
                    <a:pt x="3899" y="1674"/>
                  </a:lnTo>
                  <a:lnTo>
                    <a:pt x="3899" y="1674"/>
                  </a:lnTo>
                  <a:lnTo>
                    <a:pt x="3898" y="1674"/>
                  </a:lnTo>
                  <a:lnTo>
                    <a:pt x="3898" y="1674"/>
                  </a:lnTo>
                  <a:lnTo>
                    <a:pt x="3897" y="1674"/>
                  </a:lnTo>
                  <a:lnTo>
                    <a:pt x="3896" y="1674"/>
                  </a:lnTo>
                  <a:lnTo>
                    <a:pt x="3896" y="1674"/>
                  </a:lnTo>
                  <a:lnTo>
                    <a:pt x="3895" y="1674"/>
                  </a:lnTo>
                  <a:lnTo>
                    <a:pt x="3894" y="1674"/>
                  </a:lnTo>
                  <a:lnTo>
                    <a:pt x="3893" y="1674"/>
                  </a:lnTo>
                  <a:lnTo>
                    <a:pt x="3892" y="1674"/>
                  </a:lnTo>
                  <a:lnTo>
                    <a:pt x="3892" y="1674"/>
                  </a:lnTo>
                  <a:lnTo>
                    <a:pt x="3891" y="1674"/>
                  </a:lnTo>
                  <a:lnTo>
                    <a:pt x="3890" y="1674"/>
                  </a:lnTo>
                  <a:lnTo>
                    <a:pt x="3889" y="1674"/>
                  </a:lnTo>
                  <a:lnTo>
                    <a:pt x="3888" y="1674"/>
                  </a:lnTo>
                  <a:lnTo>
                    <a:pt x="3888" y="1674"/>
                  </a:lnTo>
                  <a:lnTo>
                    <a:pt x="3887" y="1674"/>
                  </a:lnTo>
                  <a:lnTo>
                    <a:pt x="3886" y="1674"/>
                  </a:lnTo>
                  <a:lnTo>
                    <a:pt x="3885" y="1674"/>
                  </a:lnTo>
                  <a:lnTo>
                    <a:pt x="3884" y="1674"/>
                  </a:lnTo>
                  <a:lnTo>
                    <a:pt x="3884" y="1674"/>
                  </a:lnTo>
                  <a:lnTo>
                    <a:pt x="3883" y="1674"/>
                  </a:lnTo>
                  <a:lnTo>
                    <a:pt x="3882" y="1674"/>
                  </a:lnTo>
                  <a:lnTo>
                    <a:pt x="3881" y="1674"/>
                  </a:lnTo>
                  <a:lnTo>
                    <a:pt x="3880" y="1674"/>
                  </a:lnTo>
                  <a:lnTo>
                    <a:pt x="3879" y="1674"/>
                  </a:lnTo>
                  <a:lnTo>
                    <a:pt x="3879" y="1674"/>
                  </a:lnTo>
                  <a:lnTo>
                    <a:pt x="3878" y="1674"/>
                  </a:lnTo>
                  <a:lnTo>
                    <a:pt x="3877" y="1674"/>
                  </a:lnTo>
                  <a:lnTo>
                    <a:pt x="3876" y="1674"/>
                  </a:lnTo>
                  <a:lnTo>
                    <a:pt x="3875" y="1674"/>
                  </a:lnTo>
                  <a:lnTo>
                    <a:pt x="3875" y="1674"/>
                  </a:lnTo>
                  <a:lnTo>
                    <a:pt x="3874" y="1674"/>
                  </a:lnTo>
                  <a:lnTo>
                    <a:pt x="3874" y="1674"/>
                  </a:lnTo>
                  <a:lnTo>
                    <a:pt x="3873" y="1674"/>
                  </a:lnTo>
                  <a:lnTo>
                    <a:pt x="3872" y="1674"/>
                  </a:lnTo>
                  <a:lnTo>
                    <a:pt x="3872" y="1674"/>
                  </a:lnTo>
                  <a:lnTo>
                    <a:pt x="3871" y="1674"/>
                  </a:lnTo>
                  <a:lnTo>
                    <a:pt x="3870" y="1674"/>
                  </a:lnTo>
                  <a:lnTo>
                    <a:pt x="3869" y="1674"/>
                  </a:lnTo>
                  <a:lnTo>
                    <a:pt x="3868" y="1674"/>
                  </a:lnTo>
                  <a:lnTo>
                    <a:pt x="3868" y="1674"/>
                  </a:lnTo>
                  <a:lnTo>
                    <a:pt x="3867" y="1674"/>
                  </a:lnTo>
                  <a:lnTo>
                    <a:pt x="3866" y="1674"/>
                  </a:lnTo>
                  <a:lnTo>
                    <a:pt x="3865" y="1674"/>
                  </a:lnTo>
                  <a:lnTo>
                    <a:pt x="3864" y="1674"/>
                  </a:lnTo>
                  <a:lnTo>
                    <a:pt x="3864" y="1674"/>
                  </a:lnTo>
                  <a:lnTo>
                    <a:pt x="3863" y="1674"/>
                  </a:lnTo>
                  <a:lnTo>
                    <a:pt x="3862" y="1674"/>
                  </a:lnTo>
                  <a:lnTo>
                    <a:pt x="3861" y="1674"/>
                  </a:lnTo>
                  <a:lnTo>
                    <a:pt x="3860" y="1674"/>
                  </a:lnTo>
                  <a:lnTo>
                    <a:pt x="3860" y="1674"/>
                  </a:lnTo>
                  <a:lnTo>
                    <a:pt x="3859" y="1674"/>
                  </a:lnTo>
                  <a:lnTo>
                    <a:pt x="3858" y="1674"/>
                  </a:lnTo>
                  <a:lnTo>
                    <a:pt x="3857" y="1674"/>
                  </a:lnTo>
                  <a:lnTo>
                    <a:pt x="3856" y="1674"/>
                  </a:lnTo>
                  <a:lnTo>
                    <a:pt x="3856" y="1674"/>
                  </a:lnTo>
                  <a:lnTo>
                    <a:pt x="3855" y="1674"/>
                  </a:lnTo>
                  <a:lnTo>
                    <a:pt x="3854" y="1674"/>
                  </a:lnTo>
                  <a:lnTo>
                    <a:pt x="3853" y="1674"/>
                  </a:lnTo>
                  <a:lnTo>
                    <a:pt x="3852" y="1674"/>
                  </a:lnTo>
                  <a:lnTo>
                    <a:pt x="3851" y="1674"/>
                  </a:lnTo>
                  <a:lnTo>
                    <a:pt x="3851" y="1674"/>
                  </a:lnTo>
                  <a:lnTo>
                    <a:pt x="3850" y="1674"/>
                  </a:lnTo>
                  <a:lnTo>
                    <a:pt x="3850" y="1674"/>
                  </a:lnTo>
                  <a:lnTo>
                    <a:pt x="3849" y="1674"/>
                  </a:lnTo>
                  <a:lnTo>
                    <a:pt x="3848" y="1674"/>
                  </a:lnTo>
                  <a:lnTo>
                    <a:pt x="3848" y="1674"/>
                  </a:lnTo>
                  <a:lnTo>
                    <a:pt x="3847" y="1674"/>
                  </a:lnTo>
                  <a:lnTo>
                    <a:pt x="3846" y="1674"/>
                  </a:lnTo>
                  <a:lnTo>
                    <a:pt x="3845" y="1674"/>
                  </a:lnTo>
                  <a:lnTo>
                    <a:pt x="3844" y="1674"/>
                  </a:lnTo>
                  <a:lnTo>
                    <a:pt x="3844" y="1674"/>
                  </a:lnTo>
                  <a:lnTo>
                    <a:pt x="3843" y="1674"/>
                  </a:lnTo>
                  <a:lnTo>
                    <a:pt x="3842" y="1674"/>
                  </a:lnTo>
                  <a:lnTo>
                    <a:pt x="3841" y="1674"/>
                  </a:lnTo>
                  <a:lnTo>
                    <a:pt x="3840" y="1674"/>
                  </a:lnTo>
                  <a:lnTo>
                    <a:pt x="3840" y="1674"/>
                  </a:lnTo>
                  <a:lnTo>
                    <a:pt x="3839" y="1674"/>
                  </a:lnTo>
                  <a:lnTo>
                    <a:pt x="3838" y="1674"/>
                  </a:lnTo>
                  <a:lnTo>
                    <a:pt x="3837" y="1674"/>
                  </a:lnTo>
                  <a:lnTo>
                    <a:pt x="3836" y="1674"/>
                  </a:lnTo>
                  <a:lnTo>
                    <a:pt x="3836" y="1674"/>
                  </a:lnTo>
                  <a:lnTo>
                    <a:pt x="3835" y="1674"/>
                  </a:lnTo>
                  <a:lnTo>
                    <a:pt x="3834" y="1674"/>
                  </a:lnTo>
                  <a:lnTo>
                    <a:pt x="3833" y="1674"/>
                  </a:lnTo>
                  <a:lnTo>
                    <a:pt x="3832" y="1674"/>
                  </a:lnTo>
                  <a:lnTo>
                    <a:pt x="3832" y="1674"/>
                  </a:lnTo>
                  <a:lnTo>
                    <a:pt x="3831" y="1674"/>
                  </a:lnTo>
                  <a:lnTo>
                    <a:pt x="3830" y="1674"/>
                  </a:lnTo>
                  <a:lnTo>
                    <a:pt x="3829" y="1674"/>
                  </a:lnTo>
                  <a:lnTo>
                    <a:pt x="3828" y="1674"/>
                  </a:lnTo>
                  <a:lnTo>
                    <a:pt x="3828" y="1674"/>
                  </a:lnTo>
                  <a:lnTo>
                    <a:pt x="3827" y="1674"/>
                  </a:lnTo>
                  <a:lnTo>
                    <a:pt x="3826" y="1674"/>
                  </a:lnTo>
                  <a:lnTo>
                    <a:pt x="3826" y="1674"/>
                  </a:lnTo>
                  <a:lnTo>
                    <a:pt x="3825" y="1674"/>
                  </a:lnTo>
                  <a:lnTo>
                    <a:pt x="3824" y="1674"/>
                  </a:lnTo>
                  <a:lnTo>
                    <a:pt x="3824" y="1674"/>
                  </a:lnTo>
                  <a:lnTo>
                    <a:pt x="3823" y="1674"/>
                  </a:lnTo>
                  <a:lnTo>
                    <a:pt x="3822" y="1674"/>
                  </a:lnTo>
                  <a:lnTo>
                    <a:pt x="3821" y="1674"/>
                  </a:lnTo>
                  <a:lnTo>
                    <a:pt x="3820" y="1674"/>
                  </a:lnTo>
                  <a:lnTo>
                    <a:pt x="3820" y="1674"/>
                  </a:lnTo>
                  <a:lnTo>
                    <a:pt x="3819" y="1674"/>
                  </a:lnTo>
                  <a:lnTo>
                    <a:pt x="3818" y="1674"/>
                  </a:lnTo>
                  <a:lnTo>
                    <a:pt x="3817" y="1674"/>
                  </a:lnTo>
                  <a:lnTo>
                    <a:pt x="3816" y="1674"/>
                  </a:lnTo>
                  <a:lnTo>
                    <a:pt x="3816" y="1674"/>
                  </a:lnTo>
                  <a:lnTo>
                    <a:pt x="3815" y="1674"/>
                  </a:lnTo>
                  <a:lnTo>
                    <a:pt x="3814" y="1674"/>
                  </a:lnTo>
                  <a:lnTo>
                    <a:pt x="3813" y="1674"/>
                  </a:lnTo>
                  <a:lnTo>
                    <a:pt x="3812" y="1674"/>
                  </a:lnTo>
                  <a:lnTo>
                    <a:pt x="3812" y="1674"/>
                  </a:lnTo>
                  <a:lnTo>
                    <a:pt x="3811" y="1674"/>
                  </a:lnTo>
                  <a:lnTo>
                    <a:pt x="3810" y="1674"/>
                  </a:lnTo>
                  <a:lnTo>
                    <a:pt x="3809" y="1674"/>
                  </a:lnTo>
                  <a:lnTo>
                    <a:pt x="3808" y="1674"/>
                  </a:lnTo>
                  <a:lnTo>
                    <a:pt x="3808" y="1674"/>
                  </a:lnTo>
                  <a:lnTo>
                    <a:pt x="3807" y="1674"/>
                  </a:lnTo>
                  <a:lnTo>
                    <a:pt x="3806" y="1674"/>
                  </a:lnTo>
                  <a:lnTo>
                    <a:pt x="3805" y="1674"/>
                  </a:lnTo>
                  <a:lnTo>
                    <a:pt x="3804" y="1674"/>
                  </a:lnTo>
                  <a:lnTo>
                    <a:pt x="3804" y="1674"/>
                  </a:lnTo>
                  <a:lnTo>
                    <a:pt x="3803" y="1674"/>
                  </a:lnTo>
                  <a:lnTo>
                    <a:pt x="3802" y="1674"/>
                  </a:lnTo>
                  <a:lnTo>
                    <a:pt x="3802" y="1674"/>
                  </a:lnTo>
                  <a:lnTo>
                    <a:pt x="3801" y="1674"/>
                  </a:lnTo>
                  <a:lnTo>
                    <a:pt x="3800" y="1674"/>
                  </a:lnTo>
                  <a:lnTo>
                    <a:pt x="3800" y="1674"/>
                  </a:lnTo>
                  <a:lnTo>
                    <a:pt x="3799" y="1674"/>
                  </a:lnTo>
                  <a:lnTo>
                    <a:pt x="3798" y="1674"/>
                  </a:lnTo>
                  <a:lnTo>
                    <a:pt x="3797" y="1674"/>
                  </a:lnTo>
                  <a:lnTo>
                    <a:pt x="3796" y="1674"/>
                  </a:lnTo>
                  <a:lnTo>
                    <a:pt x="3796" y="1674"/>
                  </a:lnTo>
                  <a:lnTo>
                    <a:pt x="3795" y="1674"/>
                  </a:lnTo>
                  <a:lnTo>
                    <a:pt x="3794" y="1674"/>
                  </a:lnTo>
                  <a:lnTo>
                    <a:pt x="3793" y="1674"/>
                  </a:lnTo>
                  <a:lnTo>
                    <a:pt x="3792" y="1674"/>
                  </a:lnTo>
                  <a:lnTo>
                    <a:pt x="3792" y="1674"/>
                  </a:lnTo>
                  <a:lnTo>
                    <a:pt x="3791" y="1674"/>
                  </a:lnTo>
                  <a:lnTo>
                    <a:pt x="3790" y="1674"/>
                  </a:lnTo>
                  <a:lnTo>
                    <a:pt x="3789" y="1674"/>
                  </a:lnTo>
                  <a:lnTo>
                    <a:pt x="3788" y="1674"/>
                  </a:lnTo>
                  <a:lnTo>
                    <a:pt x="3788" y="1674"/>
                  </a:lnTo>
                  <a:lnTo>
                    <a:pt x="3787" y="1674"/>
                  </a:lnTo>
                  <a:lnTo>
                    <a:pt x="3786" y="1674"/>
                  </a:lnTo>
                  <a:lnTo>
                    <a:pt x="3785" y="1674"/>
                  </a:lnTo>
                  <a:lnTo>
                    <a:pt x="3784" y="1674"/>
                  </a:lnTo>
                  <a:lnTo>
                    <a:pt x="3784" y="1674"/>
                  </a:lnTo>
                  <a:lnTo>
                    <a:pt x="3783" y="1674"/>
                  </a:lnTo>
                  <a:lnTo>
                    <a:pt x="3782" y="1674"/>
                  </a:lnTo>
                  <a:lnTo>
                    <a:pt x="3781" y="1674"/>
                  </a:lnTo>
                  <a:lnTo>
                    <a:pt x="3780" y="1674"/>
                  </a:lnTo>
                  <a:lnTo>
                    <a:pt x="3780" y="1674"/>
                  </a:lnTo>
                  <a:lnTo>
                    <a:pt x="3779" y="1674"/>
                  </a:lnTo>
                  <a:lnTo>
                    <a:pt x="3778" y="1674"/>
                  </a:lnTo>
                  <a:lnTo>
                    <a:pt x="3778" y="1674"/>
                  </a:lnTo>
                  <a:lnTo>
                    <a:pt x="3777" y="1674"/>
                  </a:lnTo>
                  <a:lnTo>
                    <a:pt x="3777" y="1674"/>
                  </a:lnTo>
                  <a:lnTo>
                    <a:pt x="3776" y="1674"/>
                  </a:lnTo>
                  <a:lnTo>
                    <a:pt x="3775" y="1674"/>
                  </a:lnTo>
                  <a:lnTo>
                    <a:pt x="3774" y="1674"/>
                  </a:lnTo>
                  <a:lnTo>
                    <a:pt x="3773" y="1674"/>
                  </a:lnTo>
                  <a:lnTo>
                    <a:pt x="3772" y="1674"/>
                  </a:lnTo>
                  <a:lnTo>
                    <a:pt x="3772" y="1674"/>
                  </a:lnTo>
                  <a:lnTo>
                    <a:pt x="3771" y="1674"/>
                  </a:lnTo>
                  <a:lnTo>
                    <a:pt x="3770" y="1674"/>
                  </a:lnTo>
                  <a:lnTo>
                    <a:pt x="3769" y="1674"/>
                  </a:lnTo>
                  <a:lnTo>
                    <a:pt x="3768" y="1674"/>
                  </a:lnTo>
                  <a:lnTo>
                    <a:pt x="3768" y="1674"/>
                  </a:lnTo>
                  <a:lnTo>
                    <a:pt x="3767" y="1674"/>
                  </a:lnTo>
                  <a:lnTo>
                    <a:pt x="3766" y="1674"/>
                  </a:lnTo>
                  <a:lnTo>
                    <a:pt x="3765" y="1674"/>
                  </a:lnTo>
                  <a:lnTo>
                    <a:pt x="3764" y="1674"/>
                  </a:lnTo>
                  <a:lnTo>
                    <a:pt x="3764" y="1674"/>
                  </a:lnTo>
                  <a:lnTo>
                    <a:pt x="3763" y="1674"/>
                  </a:lnTo>
                  <a:lnTo>
                    <a:pt x="3762" y="1674"/>
                  </a:lnTo>
                  <a:lnTo>
                    <a:pt x="3761" y="1674"/>
                  </a:lnTo>
                  <a:lnTo>
                    <a:pt x="3760" y="1674"/>
                  </a:lnTo>
                  <a:lnTo>
                    <a:pt x="3760" y="1674"/>
                  </a:lnTo>
                  <a:lnTo>
                    <a:pt x="3759" y="1674"/>
                  </a:lnTo>
                  <a:lnTo>
                    <a:pt x="3758" y="1674"/>
                  </a:lnTo>
                  <a:lnTo>
                    <a:pt x="3757" y="1674"/>
                  </a:lnTo>
                  <a:lnTo>
                    <a:pt x="3756" y="1674"/>
                  </a:lnTo>
                  <a:lnTo>
                    <a:pt x="3756" y="1674"/>
                  </a:lnTo>
                  <a:lnTo>
                    <a:pt x="3755" y="1674"/>
                  </a:lnTo>
                  <a:lnTo>
                    <a:pt x="3754" y="1674"/>
                  </a:lnTo>
                  <a:lnTo>
                    <a:pt x="3754" y="1674"/>
                  </a:lnTo>
                  <a:lnTo>
                    <a:pt x="3753" y="1674"/>
                  </a:lnTo>
                  <a:lnTo>
                    <a:pt x="3753" y="1674"/>
                  </a:lnTo>
                  <a:lnTo>
                    <a:pt x="3752" y="1674"/>
                  </a:lnTo>
                  <a:lnTo>
                    <a:pt x="3751" y="1674"/>
                  </a:lnTo>
                  <a:lnTo>
                    <a:pt x="3750" y="1674"/>
                  </a:lnTo>
                  <a:lnTo>
                    <a:pt x="3749" y="1674"/>
                  </a:lnTo>
                  <a:lnTo>
                    <a:pt x="3748" y="1674"/>
                  </a:lnTo>
                  <a:lnTo>
                    <a:pt x="3748" y="1674"/>
                  </a:lnTo>
                  <a:lnTo>
                    <a:pt x="3747" y="1674"/>
                  </a:lnTo>
                  <a:lnTo>
                    <a:pt x="3746" y="1674"/>
                  </a:lnTo>
                  <a:lnTo>
                    <a:pt x="3745" y="1674"/>
                  </a:lnTo>
                  <a:lnTo>
                    <a:pt x="3744" y="1674"/>
                  </a:lnTo>
                  <a:lnTo>
                    <a:pt x="3744" y="1674"/>
                  </a:lnTo>
                  <a:lnTo>
                    <a:pt x="3743" y="1674"/>
                  </a:lnTo>
                  <a:lnTo>
                    <a:pt x="3742" y="1674"/>
                  </a:lnTo>
                  <a:lnTo>
                    <a:pt x="3741" y="1674"/>
                  </a:lnTo>
                  <a:lnTo>
                    <a:pt x="3740" y="1674"/>
                  </a:lnTo>
                  <a:lnTo>
                    <a:pt x="3740" y="1674"/>
                  </a:lnTo>
                  <a:lnTo>
                    <a:pt x="3739" y="1674"/>
                  </a:lnTo>
                  <a:lnTo>
                    <a:pt x="3738" y="1674"/>
                  </a:lnTo>
                  <a:lnTo>
                    <a:pt x="3737" y="1674"/>
                  </a:lnTo>
                  <a:lnTo>
                    <a:pt x="3736" y="1674"/>
                  </a:lnTo>
                  <a:lnTo>
                    <a:pt x="3736" y="1674"/>
                  </a:lnTo>
                  <a:lnTo>
                    <a:pt x="3735" y="1674"/>
                  </a:lnTo>
                  <a:lnTo>
                    <a:pt x="3734" y="1674"/>
                  </a:lnTo>
                  <a:lnTo>
                    <a:pt x="3733" y="1674"/>
                  </a:lnTo>
                  <a:lnTo>
                    <a:pt x="3732" y="1674"/>
                  </a:lnTo>
                  <a:lnTo>
                    <a:pt x="3732" y="1674"/>
                  </a:lnTo>
                  <a:lnTo>
                    <a:pt x="3731" y="1674"/>
                  </a:lnTo>
                  <a:lnTo>
                    <a:pt x="3730" y="1674"/>
                  </a:lnTo>
                  <a:lnTo>
                    <a:pt x="3730" y="1674"/>
                  </a:lnTo>
                  <a:lnTo>
                    <a:pt x="3729" y="1674"/>
                  </a:lnTo>
                  <a:lnTo>
                    <a:pt x="3729" y="1674"/>
                  </a:lnTo>
                  <a:lnTo>
                    <a:pt x="3728" y="1674"/>
                  </a:lnTo>
                  <a:lnTo>
                    <a:pt x="3727" y="1674"/>
                  </a:lnTo>
                  <a:lnTo>
                    <a:pt x="3726" y="1674"/>
                  </a:lnTo>
                  <a:lnTo>
                    <a:pt x="3725" y="1674"/>
                  </a:lnTo>
                  <a:lnTo>
                    <a:pt x="3725" y="1674"/>
                  </a:lnTo>
                  <a:lnTo>
                    <a:pt x="3724" y="1674"/>
                  </a:lnTo>
                  <a:lnTo>
                    <a:pt x="3723" y="1674"/>
                  </a:lnTo>
                  <a:lnTo>
                    <a:pt x="3722" y="1674"/>
                  </a:lnTo>
                  <a:lnTo>
                    <a:pt x="3721" y="1674"/>
                  </a:lnTo>
                  <a:lnTo>
                    <a:pt x="3720" y="1674"/>
                  </a:lnTo>
                  <a:lnTo>
                    <a:pt x="3720" y="1674"/>
                  </a:lnTo>
                  <a:lnTo>
                    <a:pt x="3719" y="1674"/>
                  </a:lnTo>
                  <a:lnTo>
                    <a:pt x="3718" y="1674"/>
                  </a:lnTo>
                  <a:lnTo>
                    <a:pt x="3717" y="1674"/>
                  </a:lnTo>
                  <a:lnTo>
                    <a:pt x="3716" y="1674"/>
                  </a:lnTo>
                  <a:lnTo>
                    <a:pt x="3716" y="1674"/>
                  </a:lnTo>
                  <a:lnTo>
                    <a:pt x="3715" y="1674"/>
                  </a:lnTo>
                  <a:lnTo>
                    <a:pt x="3714" y="1674"/>
                  </a:lnTo>
                  <a:lnTo>
                    <a:pt x="3713" y="1674"/>
                  </a:lnTo>
                  <a:lnTo>
                    <a:pt x="3712" y="1674"/>
                  </a:lnTo>
                  <a:lnTo>
                    <a:pt x="3712" y="1674"/>
                  </a:lnTo>
                  <a:lnTo>
                    <a:pt x="3711" y="1674"/>
                  </a:lnTo>
                  <a:lnTo>
                    <a:pt x="3710" y="1674"/>
                  </a:lnTo>
                  <a:lnTo>
                    <a:pt x="3709" y="1674"/>
                  </a:lnTo>
                  <a:lnTo>
                    <a:pt x="3708" y="1674"/>
                  </a:lnTo>
                  <a:lnTo>
                    <a:pt x="3708" y="1674"/>
                  </a:lnTo>
                  <a:lnTo>
                    <a:pt x="3707" y="1674"/>
                  </a:lnTo>
                  <a:lnTo>
                    <a:pt x="3706" y="1674"/>
                  </a:lnTo>
                  <a:lnTo>
                    <a:pt x="3706" y="1674"/>
                  </a:lnTo>
                  <a:lnTo>
                    <a:pt x="3705" y="1674"/>
                  </a:lnTo>
                  <a:lnTo>
                    <a:pt x="3705" y="1674"/>
                  </a:lnTo>
                  <a:lnTo>
                    <a:pt x="3704" y="1674"/>
                  </a:lnTo>
                  <a:lnTo>
                    <a:pt x="3703" y="1674"/>
                  </a:lnTo>
                  <a:lnTo>
                    <a:pt x="3702" y="1674"/>
                  </a:lnTo>
                  <a:lnTo>
                    <a:pt x="3701" y="1674"/>
                  </a:lnTo>
                  <a:lnTo>
                    <a:pt x="3701" y="1674"/>
                  </a:lnTo>
                  <a:lnTo>
                    <a:pt x="3700" y="1674"/>
                  </a:lnTo>
                  <a:lnTo>
                    <a:pt x="3699" y="1674"/>
                  </a:lnTo>
                  <a:lnTo>
                    <a:pt x="3698" y="1674"/>
                  </a:lnTo>
                  <a:lnTo>
                    <a:pt x="3697" y="1674"/>
                  </a:lnTo>
                  <a:lnTo>
                    <a:pt x="3696" y="1674"/>
                  </a:lnTo>
                  <a:lnTo>
                    <a:pt x="3696" y="1674"/>
                  </a:lnTo>
                  <a:lnTo>
                    <a:pt x="3695" y="1674"/>
                  </a:lnTo>
                  <a:lnTo>
                    <a:pt x="3694" y="1674"/>
                  </a:lnTo>
                  <a:lnTo>
                    <a:pt x="3693" y="1674"/>
                  </a:lnTo>
                  <a:lnTo>
                    <a:pt x="3692" y="1674"/>
                  </a:lnTo>
                  <a:lnTo>
                    <a:pt x="3692" y="1674"/>
                  </a:lnTo>
                  <a:lnTo>
                    <a:pt x="3691" y="1674"/>
                  </a:lnTo>
                  <a:lnTo>
                    <a:pt x="3690" y="1674"/>
                  </a:lnTo>
                  <a:lnTo>
                    <a:pt x="3689" y="1674"/>
                  </a:lnTo>
                  <a:lnTo>
                    <a:pt x="3688" y="1674"/>
                  </a:lnTo>
                  <a:lnTo>
                    <a:pt x="3688" y="1674"/>
                  </a:lnTo>
                  <a:lnTo>
                    <a:pt x="3687" y="1674"/>
                  </a:lnTo>
                  <a:lnTo>
                    <a:pt x="3686" y="1674"/>
                  </a:lnTo>
                  <a:lnTo>
                    <a:pt x="3685" y="1674"/>
                  </a:lnTo>
                  <a:lnTo>
                    <a:pt x="3684" y="1674"/>
                  </a:lnTo>
                  <a:lnTo>
                    <a:pt x="3684" y="1674"/>
                  </a:lnTo>
                  <a:lnTo>
                    <a:pt x="3683" y="1674"/>
                  </a:lnTo>
                  <a:lnTo>
                    <a:pt x="3682" y="1674"/>
                  </a:lnTo>
                  <a:lnTo>
                    <a:pt x="3681" y="1674"/>
                  </a:lnTo>
                  <a:lnTo>
                    <a:pt x="3681" y="1674"/>
                  </a:lnTo>
                  <a:lnTo>
                    <a:pt x="3681" y="1674"/>
                  </a:lnTo>
                  <a:lnTo>
                    <a:pt x="3680" y="1674"/>
                  </a:lnTo>
                  <a:lnTo>
                    <a:pt x="3679" y="1674"/>
                  </a:lnTo>
                  <a:lnTo>
                    <a:pt x="3678" y="1674"/>
                  </a:lnTo>
                  <a:lnTo>
                    <a:pt x="3677" y="1674"/>
                  </a:lnTo>
                  <a:lnTo>
                    <a:pt x="3677" y="1674"/>
                  </a:lnTo>
                  <a:lnTo>
                    <a:pt x="3676" y="1674"/>
                  </a:lnTo>
                  <a:lnTo>
                    <a:pt x="3675" y="1674"/>
                  </a:lnTo>
                  <a:lnTo>
                    <a:pt x="3674" y="1674"/>
                  </a:lnTo>
                  <a:lnTo>
                    <a:pt x="3673" y="1674"/>
                  </a:lnTo>
                  <a:lnTo>
                    <a:pt x="3673" y="1674"/>
                  </a:lnTo>
                  <a:lnTo>
                    <a:pt x="3672" y="1674"/>
                  </a:lnTo>
                  <a:lnTo>
                    <a:pt x="3671" y="1674"/>
                  </a:lnTo>
                  <a:lnTo>
                    <a:pt x="3670" y="1674"/>
                  </a:lnTo>
                  <a:lnTo>
                    <a:pt x="3669" y="1674"/>
                  </a:lnTo>
                  <a:lnTo>
                    <a:pt x="3668" y="1674"/>
                  </a:lnTo>
                  <a:lnTo>
                    <a:pt x="3668" y="1674"/>
                  </a:lnTo>
                  <a:lnTo>
                    <a:pt x="3667" y="1674"/>
                  </a:lnTo>
                  <a:lnTo>
                    <a:pt x="3666" y="1674"/>
                  </a:lnTo>
                  <a:lnTo>
                    <a:pt x="3665" y="1674"/>
                  </a:lnTo>
                  <a:lnTo>
                    <a:pt x="3664" y="1674"/>
                  </a:lnTo>
                  <a:lnTo>
                    <a:pt x="3664" y="1674"/>
                  </a:lnTo>
                  <a:lnTo>
                    <a:pt x="3663" y="1674"/>
                  </a:lnTo>
                  <a:lnTo>
                    <a:pt x="3662" y="1674"/>
                  </a:lnTo>
                  <a:lnTo>
                    <a:pt x="3661" y="1674"/>
                  </a:lnTo>
                  <a:lnTo>
                    <a:pt x="3660" y="1674"/>
                  </a:lnTo>
                  <a:lnTo>
                    <a:pt x="3660" y="1674"/>
                  </a:lnTo>
                  <a:lnTo>
                    <a:pt x="3659" y="1674"/>
                  </a:lnTo>
                  <a:lnTo>
                    <a:pt x="3658" y="1674"/>
                  </a:lnTo>
                  <a:lnTo>
                    <a:pt x="3657" y="1674"/>
                  </a:lnTo>
                  <a:lnTo>
                    <a:pt x="3657" y="1674"/>
                  </a:lnTo>
                  <a:lnTo>
                    <a:pt x="3657" y="1674"/>
                  </a:lnTo>
                  <a:lnTo>
                    <a:pt x="3656" y="1674"/>
                  </a:lnTo>
                  <a:lnTo>
                    <a:pt x="3655" y="1674"/>
                  </a:lnTo>
                  <a:lnTo>
                    <a:pt x="3654" y="1674"/>
                  </a:lnTo>
                  <a:lnTo>
                    <a:pt x="3653" y="1674"/>
                  </a:lnTo>
                  <a:lnTo>
                    <a:pt x="3653" y="1674"/>
                  </a:lnTo>
                  <a:lnTo>
                    <a:pt x="3652" y="1674"/>
                  </a:lnTo>
                  <a:lnTo>
                    <a:pt x="3651" y="1674"/>
                  </a:lnTo>
                  <a:lnTo>
                    <a:pt x="3650" y="1674"/>
                  </a:lnTo>
                  <a:lnTo>
                    <a:pt x="3649" y="1674"/>
                  </a:lnTo>
                  <a:lnTo>
                    <a:pt x="3649" y="1674"/>
                  </a:lnTo>
                  <a:lnTo>
                    <a:pt x="3648" y="1674"/>
                  </a:lnTo>
                  <a:lnTo>
                    <a:pt x="3647" y="1674"/>
                  </a:lnTo>
                  <a:lnTo>
                    <a:pt x="3646" y="1674"/>
                  </a:lnTo>
                  <a:lnTo>
                    <a:pt x="3645" y="1674"/>
                  </a:lnTo>
                  <a:lnTo>
                    <a:pt x="3645" y="1674"/>
                  </a:lnTo>
                  <a:lnTo>
                    <a:pt x="3644" y="1674"/>
                  </a:lnTo>
                  <a:lnTo>
                    <a:pt x="3643" y="1674"/>
                  </a:lnTo>
                  <a:lnTo>
                    <a:pt x="3642" y="1674"/>
                  </a:lnTo>
                  <a:lnTo>
                    <a:pt x="3641" y="1674"/>
                  </a:lnTo>
                  <a:lnTo>
                    <a:pt x="3640" y="1674"/>
                  </a:lnTo>
                  <a:lnTo>
                    <a:pt x="3640" y="1674"/>
                  </a:lnTo>
                  <a:lnTo>
                    <a:pt x="3639" y="1674"/>
                  </a:lnTo>
                  <a:lnTo>
                    <a:pt x="3638" y="1674"/>
                  </a:lnTo>
                  <a:lnTo>
                    <a:pt x="3637" y="1674"/>
                  </a:lnTo>
                  <a:lnTo>
                    <a:pt x="3636" y="1674"/>
                  </a:lnTo>
                  <a:lnTo>
                    <a:pt x="3636" y="1674"/>
                  </a:lnTo>
                  <a:lnTo>
                    <a:pt x="3635" y="1674"/>
                  </a:lnTo>
                  <a:lnTo>
                    <a:pt x="3634" y="1674"/>
                  </a:lnTo>
                  <a:lnTo>
                    <a:pt x="3633" y="1674"/>
                  </a:lnTo>
                  <a:lnTo>
                    <a:pt x="3633" y="1674"/>
                  </a:lnTo>
                  <a:lnTo>
                    <a:pt x="3633" y="1674"/>
                  </a:lnTo>
                  <a:lnTo>
                    <a:pt x="3632" y="1674"/>
                  </a:lnTo>
                  <a:lnTo>
                    <a:pt x="3631" y="1674"/>
                  </a:lnTo>
                  <a:lnTo>
                    <a:pt x="3630" y="1674"/>
                  </a:lnTo>
                  <a:lnTo>
                    <a:pt x="3629" y="1674"/>
                  </a:lnTo>
                  <a:lnTo>
                    <a:pt x="3629" y="1674"/>
                  </a:lnTo>
                  <a:lnTo>
                    <a:pt x="3628" y="1674"/>
                  </a:lnTo>
                  <a:lnTo>
                    <a:pt x="3627" y="1674"/>
                  </a:lnTo>
                  <a:lnTo>
                    <a:pt x="3626" y="1674"/>
                  </a:lnTo>
                  <a:lnTo>
                    <a:pt x="3625" y="1674"/>
                  </a:lnTo>
                  <a:lnTo>
                    <a:pt x="3625" y="1674"/>
                  </a:lnTo>
                  <a:lnTo>
                    <a:pt x="3624" y="1674"/>
                  </a:lnTo>
                  <a:lnTo>
                    <a:pt x="3623" y="1674"/>
                  </a:lnTo>
                  <a:lnTo>
                    <a:pt x="3622" y="1674"/>
                  </a:lnTo>
                  <a:lnTo>
                    <a:pt x="3621" y="1674"/>
                  </a:lnTo>
                  <a:lnTo>
                    <a:pt x="3621" y="1674"/>
                  </a:lnTo>
                  <a:lnTo>
                    <a:pt x="3620" y="1674"/>
                  </a:lnTo>
                  <a:lnTo>
                    <a:pt x="3619" y="1674"/>
                  </a:lnTo>
                  <a:lnTo>
                    <a:pt x="3618" y="1674"/>
                  </a:lnTo>
                  <a:lnTo>
                    <a:pt x="3617" y="1674"/>
                  </a:lnTo>
                  <a:lnTo>
                    <a:pt x="3616" y="1674"/>
                  </a:lnTo>
                  <a:lnTo>
                    <a:pt x="3616" y="1674"/>
                  </a:lnTo>
                  <a:lnTo>
                    <a:pt x="3615" y="1674"/>
                  </a:lnTo>
                  <a:lnTo>
                    <a:pt x="3614" y="1674"/>
                  </a:lnTo>
                  <a:lnTo>
                    <a:pt x="3613" y="1674"/>
                  </a:lnTo>
                  <a:lnTo>
                    <a:pt x="3612" y="1674"/>
                  </a:lnTo>
                  <a:lnTo>
                    <a:pt x="3612" y="1674"/>
                  </a:lnTo>
                  <a:lnTo>
                    <a:pt x="3611" y="1674"/>
                  </a:lnTo>
                  <a:lnTo>
                    <a:pt x="3610" y="1674"/>
                  </a:lnTo>
                  <a:lnTo>
                    <a:pt x="3609" y="1674"/>
                  </a:lnTo>
                  <a:lnTo>
                    <a:pt x="3609" y="1674"/>
                  </a:lnTo>
                  <a:lnTo>
                    <a:pt x="3609" y="1674"/>
                  </a:lnTo>
                  <a:lnTo>
                    <a:pt x="3608" y="1674"/>
                  </a:lnTo>
                  <a:lnTo>
                    <a:pt x="3607" y="1674"/>
                  </a:lnTo>
                  <a:lnTo>
                    <a:pt x="3606" y="1674"/>
                  </a:lnTo>
                  <a:lnTo>
                    <a:pt x="3605" y="1674"/>
                  </a:lnTo>
                  <a:lnTo>
                    <a:pt x="3605" y="1674"/>
                  </a:lnTo>
                  <a:lnTo>
                    <a:pt x="3604" y="1674"/>
                  </a:lnTo>
                  <a:lnTo>
                    <a:pt x="3603" y="1674"/>
                  </a:lnTo>
                  <a:lnTo>
                    <a:pt x="3602" y="1674"/>
                  </a:lnTo>
                  <a:lnTo>
                    <a:pt x="3601" y="1674"/>
                  </a:lnTo>
                  <a:lnTo>
                    <a:pt x="3601" y="1674"/>
                  </a:lnTo>
                  <a:lnTo>
                    <a:pt x="3600" y="1674"/>
                  </a:lnTo>
                  <a:lnTo>
                    <a:pt x="3599" y="1674"/>
                  </a:lnTo>
                  <a:lnTo>
                    <a:pt x="3598" y="1674"/>
                  </a:lnTo>
                  <a:lnTo>
                    <a:pt x="3597" y="1674"/>
                  </a:lnTo>
                  <a:lnTo>
                    <a:pt x="3597" y="1674"/>
                  </a:lnTo>
                  <a:lnTo>
                    <a:pt x="3596" y="1674"/>
                  </a:lnTo>
                  <a:lnTo>
                    <a:pt x="3595" y="1674"/>
                  </a:lnTo>
                  <a:lnTo>
                    <a:pt x="3594" y="1674"/>
                  </a:lnTo>
                  <a:lnTo>
                    <a:pt x="3593" y="1674"/>
                  </a:lnTo>
                  <a:lnTo>
                    <a:pt x="3593" y="1674"/>
                  </a:lnTo>
                  <a:lnTo>
                    <a:pt x="3592" y="1674"/>
                  </a:lnTo>
                  <a:lnTo>
                    <a:pt x="3591" y="1674"/>
                  </a:lnTo>
                  <a:lnTo>
                    <a:pt x="3590" y="1674"/>
                  </a:lnTo>
                  <a:lnTo>
                    <a:pt x="3589" y="1674"/>
                  </a:lnTo>
                  <a:lnTo>
                    <a:pt x="3588" y="1674"/>
                  </a:lnTo>
                  <a:lnTo>
                    <a:pt x="3588" y="1674"/>
                  </a:lnTo>
                  <a:lnTo>
                    <a:pt x="3587" y="1674"/>
                  </a:lnTo>
                  <a:lnTo>
                    <a:pt x="3586" y="1674"/>
                  </a:lnTo>
                  <a:lnTo>
                    <a:pt x="3585" y="1674"/>
                  </a:lnTo>
                  <a:lnTo>
                    <a:pt x="3585" y="1674"/>
                  </a:lnTo>
                  <a:lnTo>
                    <a:pt x="3585" y="1674"/>
                  </a:lnTo>
                  <a:lnTo>
                    <a:pt x="3584" y="1674"/>
                  </a:lnTo>
                  <a:lnTo>
                    <a:pt x="3583" y="1674"/>
                  </a:lnTo>
                  <a:lnTo>
                    <a:pt x="3582" y="1674"/>
                  </a:lnTo>
                  <a:lnTo>
                    <a:pt x="3581" y="1674"/>
                  </a:lnTo>
                  <a:lnTo>
                    <a:pt x="3581" y="1674"/>
                  </a:lnTo>
                  <a:lnTo>
                    <a:pt x="3580" y="1674"/>
                  </a:lnTo>
                  <a:lnTo>
                    <a:pt x="3579" y="1674"/>
                  </a:lnTo>
                  <a:lnTo>
                    <a:pt x="3578" y="1674"/>
                  </a:lnTo>
                  <a:lnTo>
                    <a:pt x="3577" y="1674"/>
                  </a:lnTo>
                  <a:lnTo>
                    <a:pt x="3577" y="1674"/>
                  </a:lnTo>
                  <a:lnTo>
                    <a:pt x="3576" y="1674"/>
                  </a:lnTo>
                  <a:lnTo>
                    <a:pt x="3575" y="1674"/>
                  </a:lnTo>
                  <a:lnTo>
                    <a:pt x="3574" y="1674"/>
                  </a:lnTo>
                  <a:lnTo>
                    <a:pt x="3573" y="1674"/>
                  </a:lnTo>
                  <a:lnTo>
                    <a:pt x="3573" y="1674"/>
                  </a:lnTo>
                  <a:lnTo>
                    <a:pt x="3572" y="1674"/>
                  </a:lnTo>
                  <a:lnTo>
                    <a:pt x="3571" y="1674"/>
                  </a:lnTo>
                  <a:lnTo>
                    <a:pt x="3570" y="1674"/>
                  </a:lnTo>
                  <a:lnTo>
                    <a:pt x="3569" y="1674"/>
                  </a:lnTo>
                  <a:lnTo>
                    <a:pt x="3569" y="1674"/>
                  </a:lnTo>
                  <a:lnTo>
                    <a:pt x="3568" y="1674"/>
                  </a:lnTo>
                  <a:lnTo>
                    <a:pt x="3567" y="1674"/>
                  </a:lnTo>
                  <a:lnTo>
                    <a:pt x="3566" y="1674"/>
                  </a:lnTo>
                  <a:lnTo>
                    <a:pt x="3565" y="1674"/>
                  </a:lnTo>
                  <a:lnTo>
                    <a:pt x="3564" y="1674"/>
                  </a:lnTo>
                  <a:lnTo>
                    <a:pt x="3564" y="1674"/>
                  </a:lnTo>
                  <a:lnTo>
                    <a:pt x="3563" y="1674"/>
                  </a:lnTo>
                  <a:lnTo>
                    <a:pt x="3562" y="1674"/>
                  </a:lnTo>
                  <a:lnTo>
                    <a:pt x="3561" y="1674"/>
                  </a:lnTo>
                  <a:lnTo>
                    <a:pt x="3561" y="1674"/>
                  </a:lnTo>
                  <a:lnTo>
                    <a:pt x="3561" y="1674"/>
                  </a:lnTo>
                  <a:lnTo>
                    <a:pt x="3560" y="1674"/>
                  </a:lnTo>
                  <a:lnTo>
                    <a:pt x="3559" y="1674"/>
                  </a:lnTo>
                  <a:lnTo>
                    <a:pt x="3558" y="1674"/>
                  </a:lnTo>
                  <a:lnTo>
                    <a:pt x="3557" y="1674"/>
                  </a:lnTo>
                  <a:lnTo>
                    <a:pt x="3557" y="1674"/>
                  </a:lnTo>
                  <a:lnTo>
                    <a:pt x="3556" y="1674"/>
                  </a:lnTo>
                  <a:lnTo>
                    <a:pt x="3555" y="1674"/>
                  </a:lnTo>
                  <a:lnTo>
                    <a:pt x="3554" y="1674"/>
                  </a:lnTo>
                  <a:lnTo>
                    <a:pt x="3553" y="1674"/>
                  </a:lnTo>
                  <a:lnTo>
                    <a:pt x="3553" y="1674"/>
                  </a:lnTo>
                  <a:lnTo>
                    <a:pt x="3552" y="1674"/>
                  </a:lnTo>
                  <a:lnTo>
                    <a:pt x="3551" y="1674"/>
                  </a:lnTo>
                  <a:lnTo>
                    <a:pt x="3550" y="1674"/>
                  </a:lnTo>
                  <a:lnTo>
                    <a:pt x="3549" y="1674"/>
                  </a:lnTo>
                  <a:lnTo>
                    <a:pt x="3549" y="1674"/>
                  </a:lnTo>
                  <a:lnTo>
                    <a:pt x="3548" y="1674"/>
                  </a:lnTo>
                  <a:lnTo>
                    <a:pt x="3547" y="1674"/>
                  </a:lnTo>
                  <a:lnTo>
                    <a:pt x="3546" y="1674"/>
                  </a:lnTo>
                  <a:lnTo>
                    <a:pt x="3545" y="1674"/>
                  </a:lnTo>
                  <a:lnTo>
                    <a:pt x="3545" y="1674"/>
                  </a:lnTo>
                  <a:lnTo>
                    <a:pt x="3544" y="1674"/>
                  </a:lnTo>
                  <a:lnTo>
                    <a:pt x="3543" y="1674"/>
                  </a:lnTo>
                  <a:lnTo>
                    <a:pt x="3542" y="1674"/>
                  </a:lnTo>
                  <a:lnTo>
                    <a:pt x="3541" y="1674"/>
                  </a:lnTo>
                  <a:lnTo>
                    <a:pt x="3541" y="1674"/>
                  </a:lnTo>
                  <a:lnTo>
                    <a:pt x="3540" y="1674"/>
                  </a:lnTo>
                  <a:lnTo>
                    <a:pt x="3539" y="1674"/>
                  </a:lnTo>
                  <a:lnTo>
                    <a:pt x="3538" y="1674"/>
                  </a:lnTo>
                  <a:lnTo>
                    <a:pt x="3537" y="1674"/>
                  </a:lnTo>
                  <a:lnTo>
                    <a:pt x="3537" y="1674"/>
                  </a:lnTo>
                  <a:lnTo>
                    <a:pt x="3537" y="1674"/>
                  </a:lnTo>
                  <a:lnTo>
                    <a:pt x="3536" y="1674"/>
                  </a:lnTo>
                  <a:lnTo>
                    <a:pt x="3535" y="1674"/>
                  </a:lnTo>
                  <a:lnTo>
                    <a:pt x="3534" y="1674"/>
                  </a:lnTo>
                  <a:lnTo>
                    <a:pt x="3533" y="1674"/>
                  </a:lnTo>
                  <a:lnTo>
                    <a:pt x="3533" y="1674"/>
                  </a:lnTo>
                  <a:lnTo>
                    <a:pt x="3532" y="1674"/>
                  </a:lnTo>
                  <a:lnTo>
                    <a:pt x="3531" y="1674"/>
                  </a:lnTo>
                  <a:lnTo>
                    <a:pt x="3530" y="1674"/>
                  </a:lnTo>
                  <a:lnTo>
                    <a:pt x="3529" y="1674"/>
                  </a:lnTo>
                  <a:lnTo>
                    <a:pt x="3529" y="1674"/>
                  </a:lnTo>
                  <a:lnTo>
                    <a:pt x="3528" y="1674"/>
                  </a:lnTo>
                  <a:lnTo>
                    <a:pt x="3527" y="1674"/>
                  </a:lnTo>
                  <a:lnTo>
                    <a:pt x="3526" y="1674"/>
                  </a:lnTo>
                  <a:lnTo>
                    <a:pt x="3525" y="1674"/>
                  </a:lnTo>
                  <a:lnTo>
                    <a:pt x="3525" y="1674"/>
                  </a:lnTo>
                  <a:lnTo>
                    <a:pt x="3524" y="1674"/>
                  </a:lnTo>
                  <a:lnTo>
                    <a:pt x="3523" y="1674"/>
                  </a:lnTo>
                  <a:lnTo>
                    <a:pt x="3522" y="1674"/>
                  </a:lnTo>
                  <a:lnTo>
                    <a:pt x="3521" y="1674"/>
                  </a:lnTo>
                  <a:lnTo>
                    <a:pt x="3521" y="1674"/>
                  </a:lnTo>
                  <a:lnTo>
                    <a:pt x="3520" y="1674"/>
                  </a:lnTo>
                  <a:lnTo>
                    <a:pt x="3519" y="1674"/>
                  </a:lnTo>
                  <a:lnTo>
                    <a:pt x="3518" y="1674"/>
                  </a:lnTo>
                  <a:lnTo>
                    <a:pt x="3517" y="1674"/>
                  </a:lnTo>
                  <a:lnTo>
                    <a:pt x="3517" y="1674"/>
                  </a:lnTo>
                  <a:lnTo>
                    <a:pt x="3516" y="1674"/>
                  </a:lnTo>
                  <a:lnTo>
                    <a:pt x="3515" y="1674"/>
                  </a:lnTo>
                  <a:lnTo>
                    <a:pt x="3514" y="1674"/>
                  </a:lnTo>
                  <a:lnTo>
                    <a:pt x="3513" y="1674"/>
                  </a:lnTo>
                  <a:lnTo>
                    <a:pt x="3513" y="1674"/>
                  </a:lnTo>
                  <a:lnTo>
                    <a:pt x="3513" y="1674"/>
                  </a:lnTo>
                  <a:lnTo>
                    <a:pt x="3512" y="1674"/>
                  </a:lnTo>
                  <a:lnTo>
                    <a:pt x="3511" y="1674"/>
                  </a:lnTo>
                  <a:lnTo>
                    <a:pt x="3510" y="1674"/>
                  </a:lnTo>
                  <a:lnTo>
                    <a:pt x="3509" y="1674"/>
                  </a:lnTo>
                  <a:lnTo>
                    <a:pt x="3509" y="1674"/>
                  </a:lnTo>
                  <a:lnTo>
                    <a:pt x="3508" y="1674"/>
                  </a:lnTo>
                  <a:lnTo>
                    <a:pt x="3507" y="1674"/>
                  </a:lnTo>
                  <a:lnTo>
                    <a:pt x="3506" y="1674"/>
                  </a:lnTo>
                  <a:lnTo>
                    <a:pt x="3505" y="1674"/>
                  </a:lnTo>
                  <a:lnTo>
                    <a:pt x="3505" y="1674"/>
                  </a:lnTo>
                  <a:lnTo>
                    <a:pt x="3504" y="1674"/>
                  </a:lnTo>
                  <a:lnTo>
                    <a:pt x="3503" y="1674"/>
                  </a:lnTo>
                  <a:lnTo>
                    <a:pt x="3502" y="1674"/>
                  </a:lnTo>
                  <a:lnTo>
                    <a:pt x="3501" y="1674"/>
                  </a:lnTo>
                  <a:lnTo>
                    <a:pt x="3501" y="1674"/>
                  </a:lnTo>
                  <a:lnTo>
                    <a:pt x="3500" y="1674"/>
                  </a:lnTo>
                  <a:lnTo>
                    <a:pt x="3499" y="1674"/>
                  </a:lnTo>
                  <a:lnTo>
                    <a:pt x="3498" y="1674"/>
                  </a:lnTo>
                  <a:lnTo>
                    <a:pt x="3497" y="1674"/>
                  </a:lnTo>
                  <a:lnTo>
                    <a:pt x="3497" y="1674"/>
                  </a:lnTo>
                  <a:lnTo>
                    <a:pt x="3496" y="1674"/>
                  </a:lnTo>
                  <a:lnTo>
                    <a:pt x="3495" y="1674"/>
                  </a:lnTo>
                  <a:lnTo>
                    <a:pt x="3494" y="1674"/>
                  </a:lnTo>
                  <a:lnTo>
                    <a:pt x="3493" y="1674"/>
                  </a:lnTo>
                  <a:lnTo>
                    <a:pt x="3493" y="1674"/>
                  </a:lnTo>
                  <a:lnTo>
                    <a:pt x="3492" y="1674"/>
                  </a:lnTo>
                  <a:lnTo>
                    <a:pt x="3491" y="1674"/>
                  </a:lnTo>
                  <a:lnTo>
                    <a:pt x="3490" y="1674"/>
                  </a:lnTo>
                  <a:lnTo>
                    <a:pt x="3489" y="1674"/>
                  </a:lnTo>
                  <a:lnTo>
                    <a:pt x="3489" y="1674"/>
                  </a:lnTo>
                  <a:lnTo>
                    <a:pt x="3489" y="1674"/>
                  </a:lnTo>
                  <a:lnTo>
                    <a:pt x="3488" y="1674"/>
                  </a:lnTo>
                  <a:lnTo>
                    <a:pt x="3487" y="1674"/>
                  </a:lnTo>
                  <a:lnTo>
                    <a:pt x="3486" y="1674"/>
                  </a:lnTo>
                  <a:lnTo>
                    <a:pt x="3485" y="1674"/>
                  </a:lnTo>
                  <a:lnTo>
                    <a:pt x="3485" y="1674"/>
                  </a:lnTo>
                  <a:lnTo>
                    <a:pt x="3484" y="1674"/>
                  </a:lnTo>
                  <a:lnTo>
                    <a:pt x="3483" y="1674"/>
                  </a:lnTo>
                  <a:lnTo>
                    <a:pt x="3482" y="1674"/>
                  </a:lnTo>
                  <a:lnTo>
                    <a:pt x="3481" y="1674"/>
                  </a:lnTo>
                  <a:lnTo>
                    <a:pt x="3481" y="1674"/>
                  </a:lnTo>
                  <a:lnTo>
                    <a:pt x="3480" y="1674"/>
                  </a:lnTo>
                  <a:lnTo>
                    <a:pt x="3479" y="1674"/>
                  </a:lnTo>
                  <a:lnTo>
                    <a:pt x="3478" y="1674"/>
                  </a:lnTo>
                  <a:lnTo>
                    <a:pt x="3477" y="1674"/>
                  </a:lnTo>
                  <a:lnTo>
                    <a:pt x="3477" y="1674"/>
                  </a:lnTo>
                  <a:lnTo>
                    <a:pt x="3476" y="1674"/>
                  </a:lnTo>
                  <a:lnTo>
                    <a:pt x="3475" y="1674"/>
                  </a:lnTo>
                  <a:lnTo>
                    <a:pt x="3474" y="1674"/>
                  </a:lnTo>
                  <a:lnTo>
                    <a:pt x="3473" y="1674"/>
                  </a:lnTo>
                  <a:lnTo>
                    <a:pt x="3473" y="1674"/>
                  </a:lnTo>
                  <a:lnTo>
                    <a:pt x="3472" y="1674"/>
                  </a:lnTo>
                  <a:lnTo>
                    <a:pt x="3471" y="1674"/>
                  </a:lnTo>
                  <a:lnTo>
                    <a:pt x="3470" y="1674"/>
                  </a:lnTo>
                  <a:lnTo>
                    <a:pt x="3469" y="1674"/>
                  </a:lnTo>
                  <a:lnTo>
                    <a:pt x="3469" y="1674"/>
                  </a:lnTo>
                  <a:lnTo>
                    <a:pt x="3468" y="1674"/>
                  </a:lnTo>
                  <a:lnTo>
                    <a:pt x="3467" y="1674"/>
                  </a:lnTo>
                  <a:lnTo>
                    <a:pt x="3466" y="1674"/>
                  </a:lnTo>
                  <a:lnTo>
                    <a:pt x="3465" y="1674"/>
                  </a:lnTo>
                  <a:lnTo>
                    <a:pt x="3465" y="1674"/>
                  </a:lnTo>
                  <a:lnTo>
                    <a:pt x="3465" y="1674"/>
                  </a:lnTo>
                  <a:lnTo>
                    <a:pt x="3464" y="1674"/>
                  </a:lnTo>
                  <a:lnTo>
                    <a:pt x="3463" y="1674"/>
                  </a:lnTo>
                  <a:lnTo>
                    <a:pt x="3462" y="1674"/>
                  </a:lnTo>
                  <a:lnTo>
                    <a:pt x="3462" y="1674"/>
                  </a:lnTo>
                  <a:lnTo>
                    <a:pt x="3461" y="1674"/>
                  </a:lnTo>
                  <a:lnTo>
                    <a:pt x="3460" y="1674"/>
                  </a:lnTo>
                  <a:lnTo>
                    <a:pt x="3459" y="1674"/>
                  </a:lnTo>
                  <a:lnTo>
                    <a:pt x="3458" y="1674"/>
                  </a:lnTo>
                  <a:lnTo>
                    <a:pt x="3457" y="1674"/>
                  </a:lnTo>
                  <a:lnTo>
                    <a:pt x="3457" y="1674"/>
                  </a:lnTo>
                  <a:lnTo>
                    <a:pt x="3456" y="1674"/>
                  </a:lnTo>
                  <a:lnTo>
                    <a:pt x="3455" y="1674"/>
                  </a:lnTo>
                  <a:lnTo>
                    <a:pt x="3454" y="1674"/>
                  </a:lnTo>
                  <a:lnTo>
                    <a:pt x="3453" y="1674"/>
                  </a:lnTo>
                  <a:lnTo>
                    <a:pt x="3453" y="1674"/>
                  </a:lnTo>
                  <a:lnTo>
                    <a:pt x="3452" y="1674"/>
                  </a:lnTo>
                  <a:lnTo>
                    <a:pt x="3451" y="1674"/>
                  </a:lnTo>
                  <a:lnTo>
                    <a:pt x="3450" y="1674"/>
                  </a:lnTo>
                  <a:lnTo>
                    <a:pt x="3449" y="1674"/>
                  </a:lnTo>
                  <a:lnTo>
                    <a:pt x="3449" y="1674"/>
                  </a:lnTo>
                  <a:lnTo>
                    <a:pt x="3448" y="1674"/>
                  </a:lnTo>
                  <a:lnTo>
                    <a:pt x="3447" y="1674"/>
                  </a:lnTo>
                  <a:lnTo>
                    <a:pt x="3446" y="1674"/>
                  </a:lnTo>
                  <a:lnTo>
                    <a:pt x="3445" y="1674"/>
                  </a:lnTo>
                  <a:lnTo>
                    <a:pt x="3445" y="1674"/>
                  </a:lnTo>
                  <a:lnTo>
                    <a:pt x="3444" y="1674"/>
                  </a:lnTo>
                  <a:lnTo>
                    <a:pt x="3443" y="1674"/>
                  </a:lnTo>
                  <a:lnTo>
                    <a:pt x="3442" y="1674"/>
                  </a:lnTo>
                  <a:lnTo>
                    <a:pt x="3441" y="1674"/>
                  </a:lnTo>
                  <a:lnTo>
                    <a:pt x="3441" y="1674"/>
                  </a:lnTo>
                  <a:lnTo>
                    <a:pt x="3441" y="1674"/>
                  </a:lnTo>
                  <a:lnTo>
                    <a:pt x="3440" y="1674"/>
                  </a:lnTo>
                  <a:lnTo>
                    <a:pt x="3439" y="1674"/>
                  </a:lnTo>
                  <a:lnTo>
                    <a:pt x="3438" y="1674"/>
                  </a:lnTo>
                  <a:lnTo>
                    <a:pt x="3438" y="1674"/>
                  </a:lnTo>
                  <a:lnTo>
                    <a:pt x="3437" y="1674"/>
                  </a:lnTo>
                  <a:lnTo>
                    <a:pt x="3436" y="1674"/>
                  </a:lnTo>
                  <a:lnTo>
                    <a:pt x="3435" y="1674"/>
                  </a:lnTo>
                  <a:lnTo>
                    <a:pt x="3434" y="1674"/>
                  </a:lnTo>
                  <a:lnTo>
                    <a:pt x="3433" y="1674"/>
                  </a:lnTo>
                  <a:lnTo>
                    <a:pt x="3433" y="1674"/>
                  </a:lnTo>
                  <a:lnTo>
                    <a:pt x="3432" y="1674"/>
                  </a:lnTo>
                  <a:lnTo>
                    <a:pt x="3431" y="1674"/>
                  </a:lnTo>
                  <a:lnTo>
                    <a:pt x="3430" y="1674"/>
                  </a:lnTo>
                  <a:lnTo>
                    <a:pt x="3429" y="1674"/>
                  </a:lnTo>
                  <a:lnTo>
                    <a:pt x="3429" y="1674"/>
                  </a:lnTo>
                  <a:lnTo>
                    <a:pt x="3428" y="1674"/>
                  </a:lnTo>
                  <a:lnTo>
                    <a:pt x="3427" y="1674"/>
                  </a:lnTo>
                  <a:lnTo>
                    <a:pt x="3426" y="1674"/>
                  </a:lnTo>
                  <a:lnTo>
                    <a:pt x="3425" y="1674"/>
                  </a:lnTo>
                  <a:lnTo>
                    <a:pt x="3425" y="1674"/>
                  </a:lnTo>
                  <a:lnTo>
                    <a:pt x="3424" y="1674"/>
                  </a:lnTo>
                  <a:lnTo>
                    <a:pt x="3423" y="1674"/>
                  </a:lnTo>
                  <a:lnTo>
                    <a:pt x="3422" y="1674"/>
                  </a:lnTo>
                  <a:lnTo>
                    <a:pt x="3421" y="1674"/>
                  </a:lnTo>
                  <a:lnTo>
                    <a:pt x="3421" y="1674"/>
                  </a:lnTo>
                  <a:lnTo>
                    <a:pt x="3420" y="1674"/>
                  </a:lnTo>
                  <a:lnTo>
                    <a:pt x="3419" y="1674"/>
                  </a:lnTo>
                  <a:lnTo>
                    <a:pt x="3418" y="1674"/>
                  </a:lnTo>
                  <a:lnTo>
                    <a:pt x="3417" y="1674"/>
                  </a:lnTo>
                  <a:lnTo>
                    <a:pt x="3417" y="1674"/>
                  </a:lnTo>
                  <a:lnTo>
                    <a:pt x="3417" y="1674"/>
                  </a:lnTo>
                  <a:lnTo>
                    <a:pt x="3416" y="1674"/>
                  </a:lnTo>
                  <a:lnTo>
                    <a:pt x="3415" y="1674"/>
                  </a:lnTo>
                  <a:lnTo>
                    <a:pt x="3414" y="1674"/>
                  </a:lnTo>
                  <a:lnTo>
                    <a:pt x="3414" y="1674"/>
                  </a:lnTo>
                  <a:lnTo>
                    <a:pt x="3413" y="1674"/>
                  </a:lnTo>
                  <a:lnTo>
                    <a:pt x="3412" y="1674"/>
                  </a:lnTo>
                  <a:lnTo>
                    <a:pt x="3411" y="1674"/>
                  </a:lnTo>
                  <a:lnTo>
                    <a:pt x="3410" y="1674"/>
                  </a:lnTo>
                  <a:lnTo>
                    <a:pt x="3410" y="1674"/>
                  </a:lnTo>
                  <a:lnTo>
                    <a:pt x="3409" y="1674"/>
                  </a:lnTo>
                  <a:lnTo>
                    <a:pt x="3408" y="1674"/>
                  </a:lnTo>
                  <a:lnTo>
                    <a:pt x="3407" y="1674"/>
                  </a:lnTo>
                  <a:lnTo>
                    <a:pt x="3406" y="1674"/>
                  </a:lnTo>
                  <a:lnTo>
                    <a:pt x="3405" y="1674"/>
                  </a:lnTo>
                  <a:lnTo>
                    <a:pt x="3405" y="1674"/>
                  </a:lnTo>
                  <a:lnTo>
                    <a:pt x="3404" y="1674"/>
                  </a:lnTo>
                  <a:lnTo>
                    <a:pt x="3403" y="1674"/>
                  </a:lnTo>
                  <a:lnTo>
                    <a:pt x="3402" y="1674"/>
                  </a:lnTo>
                  <a:lnTo>
                    <a:pt x="3401" y="1674"/>
                  </a:lnTo>
                  <a:lnTo>
                    <a:pt x="3401" y="1674"/>
                  </a:lnTo>
                  <a:lnTo>
                    <a:pt x="3400" y="1674"/>
                  </a:lnTo>
                  <a:lnTo>
                    <a:pt x="3399" y="1674"/>
                  </a:lnTo>
                  <a:lnTo>
                    <a:pt x="3398" y="1674"/>
                  </a:lnTo>
                  <a:lnTo>
                    <a:pt x="3397" y="1674"/>
                  </a:lnTo>
                  <a:lnTo>
                    <a:pt x="3397" y="1674"/>
                  </a:lnTo>
                  <a:lnTo>
                    <a:pt x="3396" y="1674"/>
                  </a:lnTo>
                  <a:lnTo>
                    <a:pt x="3395" y="1674"/>
                  </a:lnTo>
                  <a:lnTo>
                    <a:pt x="3394" y="1674"/>
                  </a:lnTo>
                  <a:lnTo>
                    <a:pt x="3393" y="1674"/>
                  </a:lnTo>
                  <a:lnTo>
                    <a:pt x="3393" y="1674"/>
                  </a:lnTo>
                  <a:lnTo>
                    <a:pt x="3392" y="1674"/>
                  </a:lnTo>
                  <a:lnTo>
                    <a:pt x="3392" y="1674"/>
                  </a:lnTo>
                  <a:lnTo>
                    <a:pt x="3391" y="1674"/>
                  </a:lnTo>
                  <a:lnTo>
                    <a:pt x="3390" y="1674"/>
                  </a:lnTo>
                  <a:lnTo>
                    <a:pt x="3390" y="1674"/>
                  </a:lnTo>
                  <a:lnTo>
                    <a:pt x="3389" y="1674"/>
                  </a:lnTo>
                  <a:lnTo>
                    <a:pt x="3388" y="1674"/>
                  </a:lnTo>
                  <a:lnTo>
                    <a:pt x="3387" y="1674"/>
                  </a:lnTo>
                  <a:lnTo>
                    <a:pt x="3386" y="1674"/>
                  </a:lnTo>
                  <a:lnTo>
                    <a:pt x="3386" y="1674"/>
                  </a:lnTo>
                  <a:lnTo>
                    <a:pt x="3385" y="1674"/>
                  </a:lnTo>
                  <a:lnTo>
                    <a:pt x="3384" y="1674"/>
                  </a:lnTo>
                  <a:lnTo>
                    <a:pt x="3383" y="1674"/>
                  </a:lnTo>
                  <a:lnTo>
                    <a:pt x="3382" y="1674"/>
                  </a:lnTo>
                  <a:lnTo>
                    <a:pt x="3381" y="1674"/>
                  </a:lnTo>
                  <a:lnTo>
                    <a:pt x="3381" y="1674"/>
                  </a:lnTo>
                  <a:lnTo>
                    <a:pt x="3380" y="1674"/>
                  </a:lnTo>
                  <a:lnTo>
                    <a:pt x="3379" y="1674"/>
                  </a:lnTo>
                  <a:lnTo>
                    <a:pt x="3378" y="1674"/>
                  </a:lnTo>
                  <a:lnTo>
                    <a:pt x="3377" y="1674"/>
                  </a:lnTo>
                  <a:lnTo>
                    <a:pt x="3377" y="1674"/>
                  </a:lnTo>
                  <a:lnTo>
                    <a:pt x="3376" y="1674"/>
                  </a:lnTo>
                  <a:lnTo>
                    <a:pt x="3375" y="1674"/>
                  </a:lnTo>
                  <a:lnTo>
                    <a:pt x="3374" y="1674"/>
                  </a:lnTo>
                  <a:lnTo>
                    <a:pt x="3373" y="1674"/>
                  </a:lnTo>
                  <a:lnTo>
                    <a:pt x="3373" y="1674"/>
                  </a:lnTo>
                  <a:lnTo>
                    <a:pt x="3372" y="1674"/>
                  </a:lnTo>
                  <a:lnTo>
                    <a:pt x="3371" y="1674"/>
                  </a:lnTo>
                  <a:lnTo>
                    <a:pt x="3370" y="1674"/>
                  </a:lnTo>
                  <a:lnTo>
                    <a:pt x="3369" y="1674"/>
                  </a:lnTo>
                  <a:lnTo>
                    <a:pt x="3369" y="1674"/>
                  </a:lnTo>
                  <a:lnTo>
                    <a:pt x="3368" y="1674"/>
                  </a:lnTo>
                  <a:lnTo>
                    <a:pt x="3368" y="1674"/>
                  </a:lnTo>
                  <a:lnTo>
                    <a:pt x="3367" y="1674"/>
                  </a:lnTo>
                  <a:lnTo>
                    <a:pt x="3366" y="1674"/>
                  </a:lnTo>
                  <a:lnTo>
                    <a:pt x="3366" y="1674"/>
                  </a:lnTo>
                  <a:lnTo>
                    <a:pt x="3365" y="1674"/>
                  </a:lnTo>
                  <a:lnTo>
                    <a:pt x="3364" y="1674"/>
                  </a:lnTo>
                  <a:lnTo>
                    <a:pt x="3363" y="1674"/>
                  </a:lnTo>
                  <a:lnTo>
                    <a:pt x="3362" y="1674"/>
                  </a:lnTo>
                  <a:lnTo>
                    <a:pt x="3362" y="1674"/>
                  </a:lnTo>
                  <a:lnTo>
                    <a:pt x="3361" y="1674"/>
                  </a:lnTo>
                  <a:lnTo>
                    <a:pt x="3360" y="1674"/>
                  </a:lnTo>
                  <a:lnTo>
                    <a:pt x="3359" y="1674"/>
                  </a:lnTo>
                  <a:lnTo>
                    <a:pt x="3358" y="1674"/>
                  </a:lnTo>
                  <a:lnTo>
                    <a:pt x="3358" y="1674"/>
                  </a:lnTo>
                  <a:lnTo>
                    <a:pt x="3357" y="1674"/>
                  </a:lnTo>
                  <a:lnTo>
                    <a:pt x="3356" y="1674"/>
                  </a:lnTo>
                  <a:lnTo>
                    <a:pt x="3355" y="1674"/>
                  </a:lnTo>
                  <a:lnTo>
                    <a:pt x="3354" y="1674"/>
                  </a:lnTo>
                  <a:lnTo>
                    <a:pt x="3353" y="1674"/>
                  </a:lnTo>
                  <a:lnTo>
                    <a:pt x="3353" y="1674"/>
                  </a:lnTo>
                  <a:lnTo>
                    <a:pt x="3352" y="1674"/>
                  </a:lnTo>
                  <a:lnTo>
                    <a:pt x="3351" y="1674"/>
                  </a:lnTo>
                  <a:lnTo>
                    <a:pt x="3350" y="1674"/>
                  </a:lnTo>
                  <a:lnTo>
                    <a:pt x="3349" y="1674"/>
                  </a:lnTo>
                  <a:lnTo>
                    <a:pt x="3349" y="1674"/>
                  </a:lnTo>
                  <a:lnTo>
                    <a:pt x="3348" y="1674"/>
                  </a:lnTo>
                  <a:lnTo>
                    <a:pt x="3347" y="1674"/>
                  </a:lnTo>
                  <a:lnTo>
                    <a:pt x="3346" y="1674"/>
                  </a:lnTo>
                  <a:lnTo>
                    <a:pt x="3345" y="1674"/>
                  </a:lnTo>
                  <a:lnTo>
                    <a:pt x="3345" y="1674"/>
                  </a:lnTo>
                  <a:lnTo>
                    <a:pt x="3344" y="1674"/>
                  </a:lnTo>
                  <a:lnTo>
                    <a:pt x="3344" y="1674"/>
                  </a:lnTo>
                  <a:lnTo>
                    <a:pt x="3343" y="1674"/>
                  </a:lnTo>
                  <a:lnTo>
                    <a:pt x="3342" y="1674"/>
                  </a:lnTo>
                  <a:lnTo>
                    <a:pt x="3342" y="1674"/>
                  </a:lnTo>
                  <a:lnTo>
                    <a:pt x="3341" y="1674"/>
                  </a:lnTo>
                  <a:lnTo>
                    <a:pt x="3340" y="1674"/>
                  </a:lnTo>
                  <a:lnTo>
                    <a:pt x="3339" y="1674"/>
                  </a:lnTo>
                  <a:lnTo>
                    <a:pt x="3338" y="1674"/>
                  </a:lnTo>
                  <a:lnTo>
                    <a:pt x="3338" y="1674"/>
                  </a:lnTo>
                  <a:lnTo>
                    <a:pt x="3337" y="1674"/>
                  </a:lnTo>
                  <a:lnTo>
                    <a:pt x="3336" y="1674"/>
                  </a:lnTo>
                  <a:lnTo>
                    <a:pt x="3335" y="1674"/>
                  </a:lnTo>
                  <a:lnTo>
                    <a:pt x="3334" y="1674"/>
                  </a:lnTo>
                  <a:lnTo>
                    <a:pt x="3334" y="1674"/>
                  </a:lnTo>
                  <a:lnTo>
                    <a:pt x="3333" y="1674"/>
                  </a:lnTo>
                  <a:lnTo>
                    <a:pt x="3332" y="1674"/>
                  </a:lnTo>
                  <a:lnTo>
                    <a:pt x="3331" y="1674"/>
                  </a:lnTo>
                  <a:lnTo>
                    <a:pt x="3330" y="1674"/>
                  </a:lnTo>
                  <a:lnTo>
                    <a:pt x="3330" y="1674"/>
                  </a:lnTo>
                  <a:lnTo>
                    <a:pt x="3329" y="1674"/>
                  </a:lnTo>
                  <a:lnTo>
                    <a:pt x="3328" y="1674"/>
                  </a:lnTo>
                  <a:lnTo>
                    <a:pt x="3327" y="1674"/>
                  </a:lnTo>
                  <a:lnTo>
                    <a:pt x="3326" y="1674"/>
                  </a:lnTo>
                  <a:lnTo>
                    <a:pt x="3325" y="1674"/>
                  </a:lnTo>
                  <a:lnTo>
                    <a:pt x="3325" y="1674"/>
                  </a:lnTo>
                  <a:lnTo>
                    <a:pt x="3324" y="1674"/>
                  </a:lnTo>
                  <a:lnTo>
                    <a:pt x="3323" y="1674"/>
                  </a:lnTo>
                  <a:lnTo>
                    <a:pt x="3322" y="1674"/>
                  </a:lnTo>
                  <a:lnTo>
                    <a:pt x="3321" y="1674"/>
                  </a:lnTo>
                  <a:lnTo>
                    <a:pt x="3321" y="1674"/>
                  </a:lnTo>
                  <a:lnTo>
                    <a:pt x="3320" y="1674"/>
                  </a:lnTo>
                  <a:lnTo>
                    <a:pt x="3320" y="1674"/>
                  </a:lnTo>
                  <a:lnTo>
                    <a:pt x="3319" y="1674"/>
                  </a:lnTo>
                  <a:lnTo>
                    <a:pt x="3318" y="1674"/>
                  </a:lnTo>
                  <a:lnTo>
                    <a:pt x="3318" y="1674"/>
                  </a:lnTo>
                  <a:lnTo>
                    <a:pt x="3317" y="1674"/>
                  </a:lnTo>
                  <a:lnTo>
                    <a:pt x="3316" y="1674"/>
                  </a:lnTo>
                  <a:lnTo>
                    <a:pt x="3315" y="1674"/>
                  </a:lnTo>
                  <a:lnTo>
                    <a:pt x="3314" y="1674"/>
                  </a:lnTo>
                  <a:lnTo>
                    <a:pt x="3314" y="1674"/>
                  </a:lnTo>
                  <a:lnTo>
                    <a:pt x="3313" y="1674"/>
                  </a:lnTo>
                  <a:lnTo>
                    <a:pt x="3312" y="1674"/>
                  </a:lnTo>
                  <a:lnTo>
                    <a:pt x="3311" y="1674"/>
                  </a:lnTo>
                  <a:lnTo>
                    <a:pt x="3310" y="1674"/>
                  </a:lnTo>
                  <a:lnTo>
                    <a:pt x="3310" y="1674"/>
                  </a:lnTo>
                  <a:lnTo>
                    <a:pt x="3309" y="1674"/>
                  </a:lnTo>
                  <a:lnTo>
                    <a:pt x="3308" y="1674"/>
                  </a:lnTo>
                  <a:lnTo>
                    <a:pt x="3307" y="1674"/>
                  </a:lnTo>
                  <a:lnTo>
                    <a:pt x="3306" y="1674"/>
                  </a:lnTo>
                  <a:lnTo>
                    <a:pt x="3306" y="1674"/>
                  </a:lnTo>
                  <a:lnTo>
                    <a:pt x="3305" y="1674"/>
                  </a:lnTo>
                  <a:lnTo>
                    <a:pt x="3304" y="1674"/>
                  </a:lnTo>
                  <a:lnTo>
                    <a:pt x="3303" y="1674"/>
                  </a:lnTo>
                  <a:lnTo>
                    <a:pt x="3302" y="1674"/>
                  </a:lnTo>
                  <a:lnTo>
                    <a:pt x="3301" y="1674"/>
                  </a:lnTo>
                  <a:lnTo>
                    <a:pt x="3301" y="1674"/>
                  </a:lnTo>
                  <a:lnTo>
                    <a:pt x="3300" y="1674"/>
                  </a:lnTo>
                  <a:lnTo>
                    <a:pt x="3299" y="1674"/>
                  </a:lnTo>
                  <a:lnTo>
                    <a:pt x="3298" y="1674"/>
                  </a:lnTo>
                  <a:lnTo>
                    <a:pt x="3297" y="1674"/>
                  </a:lnTo>
                  <a:lnTo>
                    <a:pt x="3297" y="1674"/>
                  </a:lnTo>
                  <a:lnTo>
                    <a:pt x="3296" y="1674"/>
                  </a:lnTo>
                  <a:lnTo>
                    <a:pt x="3296" y="1674"/>
                  </a:lnTo>
                  <a:lnTo>
                    <a:pt x="3295" y="1674"/>
                  </a:lnTo>
                  <a:lnTo>
                    <a:pt x="3294" y="1674"/>
                  </a:lnTo>
                  <a:lnTo>
                    <a:pt x="3294" y="1674"/>
                  </a:lnTo>
                  <a:lnTo>
                    <a:pt x="3293" y="1674"/>
                  </a:lnTo>
                  <a:lnTo>
                    <a:pt x="3292" y="1674"/>
                  </a:lnTo>
                  <a:lnTo>
                    <a:pt x="3291" y="1674"/>
                  </a:lnTo>
                  <a:lnTo>
                    <a:pt x="3290" y="1674"/>
                  </a:lnTo>
                  <a:lnTo>
                    <a:pt x="3290" y="1674"/>
                  </a:lnTo>
                  <a:lnTo>
                    <a:pt x="3289" y="1674"/>
                  </a:lnTo>
                  <a:lnTo>
                    <a:pt x="3288" y="1674"/>
                  </a:lnTo>
                  <a:lnTo>
                    <a:pt x="3287" y="1674"/>
                  </a:lnTo>
                  <a:lnTo>
                    <a:pt x="3286" y="1674"/>
                  </a:lnTo>
                  <a:lnTo>
                    <a:pt x="3286" y="1674"/>
                  </a:lnTo>
                  <a:lnTo>
                    <a:pt x="3285" y="1674"/>
                  </a:lnTo>
                  <a:lnTo>
                    <a:pt x="3284" y="1674"/>
                  </a:lnTo>
                  <a:lnTo>
                    <a:pt x="3283" y="1674"/>
                  </a:lnTo>
                  <a:lnTo>
                    <a:pt x="3282" y="1674"/>
                  </a:lnTo>
                  <a:lnTo>
                    <a:pt x="3282" y="1674"/>
                  </a:lnTo>
                  <a:lnTo>
                    <a:pt x="3281" y="1674"/>
                  </a:lnTo>
                  <a:lnTo>
                    <a:pt x="3280" y="1674"/>
                  </a:lnTo>
                  <a:lnTo>
                    <a:pt x="3279" y="1674"/>
                  </a:lnTo>
                  <a:lnTo>
                    <a:pt x="3278" y="1674"/>
                  </a:lnTo>
                  <a:lnTo>
                    <a:pt x="3278" y="1674"/>
                  </a:lnTo>
                  <a:lnTo>
                    <a:pt x="3277" y="1674"/>
                  </a:lnTo>
                  <a:lnTo>
                    <a:pt x="3276" y="1674"/>
                  </a:lnTo>
                  <a:lnTo>
                    <a:pt x="3275" y="1674"/>
                  </a:lnTo>
                  <a:lnTo>
                    <a:pt x="3274" y="1674"/>
                  </a:lnTo>
                  <a:lnTo>
                    <a:pt x="3273" y="1674"/>
                  </a:lnTo>
                  <a:lnTo>
                    <a:pt x="3273" y="1674"/>
                  </a:lnTo>
                  <a:lnTo>
                    <a:pt x="3272" y="1674"/>
                  </a:lnTo>
                  <a:lnTo>
                    <a:pt x="3272" y="1674"/>
                  </a:lnTo>
                  <a:lnTo>
                    <a:pt x="3271" y="1674"/>
                  </a:lnTo>
                  <a:lnTo>
                    <a:pt x="3270" y="1674"/>
                  </a:lnTo>
                  <a:lnTo>
                    <a:pt x="3270" y="1674"/>
                  </a:lnTo>
                  <a:lnTo>
                    <a:pt x="3269" y="1674"/>
                  </a:lnTo>
                  <a:lnTo>
                    <a:pt x="3268" y="1674"/>
                  </a:lnTo>
                  <a:lnTo>
                    <a:pt x="3267" y="1674"/>
                  </a:lnTo>
                  <a:lnTo>
                    <a:pt x="3266" y="1674"/>
                  </a:lnTo>
                  <a:lnTo>
                    <a:pt x="3266" y="1674"/>
                  </a:lnTo>
                  <a:lnTo>
                    <a:pt x="3265" y="1674"/>
                  </a:lnTo>
                  <a:lnTo>
                    <a:pt x="3264" y="1674"/>
                  </a:lnTo>
                  <a:lnTo>
                    <a:pt x="3263" y="1674"/>
                  </a:lnTo>
                  <a:lnTo>
                    <a:pt x="3262" y="1674"/>
                  </a:lnTo>
                  <a:lnTo>
                    <a:pt x="3262" y="1674"/>
                  </a:lnTo>
                  <a:lnTo>
                    <a:pt x="3261" y="1674"/>
                  </a:lnTo>
                  <a:lnTo>
                    <a:pt x="3260" y="1674"/>
                  </a:lnTo>
                  <a:lnTo>
                    <a:pt x="3259" y="1674"/>
                  </a:lnTo>
                  <a:lnTo>
                    <a:pt x="3258" y="1674"/>
                  </a:lnTo>
                  <a:lnTo>
                    <a:pt x="3258" y="1674"/>
                  </a:lnTo>
                  <a:lnTo>
                    <a:pt x="3257" y="1674"/>
                  </a:lnTo>
                  <a:lnTo>
                    <a:pt x="3256" y="1674"/>
                  </a:lnTo>
                  <a:lnTo>
                    <a:pt x="3255" y="1674"/>
                  </a:lnTo>
                  <a:lnTo>
                    <a:pt x="3254" y="1674"/>
                  </a:lnTo>
                  <a:lnTo>
                    <a:pt x="3254" y="1674"/>
                  </a:lnTo>
                  <a:lnTo>
                    <a:pt x="3253" y="1674"/>
                  </a:lnTo>
                  <a:lnTo>
                    <a:pt x="3252" y="1674"/>
                  </a:lnTo>
                  <a:lnTo>
                    <a:pt x="3251" y="1674"/>
                  </a:lnTo>
                  <a:lnTo>
                    <a:pt x="3250" y="1674"/>
                  </a:lnTo>
                  <a:lnTo>
                    <a:pt x="3249" y="1674"/>
                  </a:lnTo>
                  <a:lnTo>
                    <a:pt x="3249" y="1674"/>
                  </a:lnTo>
                  <a:lnTo>
                    <a:pt x="3248" y="1674"/>
                  </a:lnTo>
                  <a:lnTo>
                    <a:pt x="3248" y="1674"/>
                  </a:lnTo>
                  <a:lnTo>
                    <a:pt x="3247" y="1674"/>
                  </a:lnTo>
                  <a:lnTo>
                    <a:pt x="3246" y="1674"/>
                  </a:lnTo>
                  <a:lnTo>
                    <a:pt x="3246" y="1674"/>
                  </a:lnTo>
                  <a:lnTo>
                    <a:pt x="3245" y="1674"/>
                  </a:lnTo>
                  <a:lnTo>
                    <a:pt x="3244" y="1674"/>
                  </a:lnTo>
                  <a:lnTo>
                    <a:pt x="3243" y="1674"/>
                  </a:lnTo>
                  <a:lnTo>
                    <a:pt x="3242" y="1674"/>
                  </a:lnTo>
                  <a:lnTo>
                    <a:pt x="3242" y="1674"/>
                  </a:lnTo>
                  <a:lnTo>
                    <a:pt x="3241" y="1674"/>
                  </a:lnTo>
                  <a:lnTo>
                    <a:pt x="3240" y="1674"/>
                  </a:lnTo>
                  <a:lnTo>
                    <a:pt x="3239" y="1674"/>
                  </a:lnTo>
                  <a:lnTo>
                    <a:pt x="3238" y="1674"/>
                  </a:lnTo>
                  <a:lnTo>
                    <a:pt x="3238" y="1674"/>
                  </a:lnTo>
                  <a:lnTo>
                    <a:pt x="3237" y="1674"/>
                  </a:lnTo>
                  <a:lnTo>
                    <a:pt x="3236" y="1674"/>
                  </a:lnTo>
                  <a:lnTo>
                    <a:pt x="3235" y="1674"/>
                  </a:lnTo>
                  <a:lnTo>
                    <a:pt x="3234" y="1674"/>
                  </a:lnTo>
                  <a:lnTo>
                    <a:pt x="3234" y="1674"/>
                  </a:lnTo>
                  <a:lnTo>
                    <a:pt x="3233" y="1674"/>
                  </a:lnTo>
                  <a:lnTo>
                    <a:pt x="3232" y="1674"/>
                  </a:lnTo>
                  <a:lnTo>
                    <a:pt x="3231" y="1674"/>
                  </a:lnTo>
                  <a:lnTo>
                    <a:pt x="3230" y="1674"/>
                  </a:lnTo>
                  <a:lnTo>
                    <a:pt x="3230" y="1674"/>
                  </a:lnTo>
                  <a:lnTo>
                    <a:pt x="3229" y="1674"/>
                  </a:lnTo>
                  <a:lnTo>
                    <a:pt x="3228" y="1674"/>
                  </a:lnTo>
                  <a:lnTo>
                    <a:pt x="3227" y="1674"/>
                  </a:lnTo>
                  <a:lnTo>
                    <a:pt x="3226" y="1674"/>
                  </a:lnTo>
                  <a:lnTo>
                    <a:pt x="3226" y="1674"/>
                  </a:lnTo>
                  <a:lnTo>
                    <a:pt x="3225" y="1674"/>
                  </a:lnTo>
                  <a:lnTo>
                    <a:pt x="3224" y="1674"/>
                  </a:lnTo>
                  <a:lnTo>
                    <a:pt x="3224" y="1674"/>
                  </a:lnTo>
                  <a:lnTo>
                    <a:pt x="3223" y="1674"/>
                  </a:lnTo>
                  <a:lnTo>
                    <a:pt x="3222" y="1674"/>
                  </a:lnTo>
                  <a:lnTo>
                    <a:pt x="3222" y="1674"/>
                  </a:lnTo>
                  <a:lnTo>
                    <a:pt x="3221" y="1674"/>
                  </a:lnTo>
                  <a:lnTo>
                    <a:pt x="3220" y="1674"/>
                  </a:lnTo>
                  <a:lnTo>
                    <a:pt x="3219" y="1674"/>
                  </a:lnTo>
                  <a:lnTo>
                    <a:pt x="3218" y="1674"/>
                  </a:lnTo>
                  <a:lnTo>
                    <a:pt x="3218" y="1674"/>
                  </a:lnTo>
                  <a:lnTo>
                    <a:pt x="3217" y="1674"/>
                  </a:lnTo>
                  <a:lnTo>
                    <a:pt x="3216" y="1674"/>
                  </a:lnTo>
                  <a:lnTo>
                    <a:pt x="3215" y="1674"/>
                  </a:lnTo>
                  <a:lnTo>
                    <a:pt x="3214" y="1674"/>
                  </a:lnTo>
                  <a:lnTo>
                    <a:pt x="3214" y="1674"/>
                  </a:lnTo>
                  <a:lnTo>
                    <a:pt x="3213" y="1674"/>
                  </a:lnTo>
                  <a:lnTo>
                    <a:pt x="3212" y="1674"/>
                  </a:lnTo>
                  <a:lnTo>
                    <a:pt x="3211" y="1674"/>
                  </a:lnTo>
                  <a:lnTo>
                    <a:pt x="3210" y="1674"/>
                  </a:lnTo>
                  <a:lnTo>
                    <a:pt x="3210" y="1674"/>
                  </a:lnTo>
                  <a:lnTo>
                    <a:pt x="3209" y="1674"/>
                  </a:lnTo>
                  <a:lnTo>
                    <a:pt x="3208" y="1674"/>
                  </a:lnTo>
                  <a:lnTo>
                    <a:pt x="3207" y="1674"/>
                  </a:lnTo>
                  <a:lnTo>
                    <a:pt x="3206" y="1674"/>
                  </a:lnTo>
                  <a:lnTo>
                    <a:pt x="3206" y="1674"/>
                  </a:lnTo>
                  <a:lnTo>
                    <a:pt x="3205" y="1674"/>
                  </a:lnTo>
                  <a:lnTo>
                    <a:pt x="3204" y="1674"/>
                  </a:lnTo>
                  <a:lnTo>
                    <a:pt x="3203" y="1674"/>
                  </a:lnTo>
                  <a:lnTo>
                    <a:pt x="3202" y="1674"/>
                  </a:lnTo>
                  <a:lnTo>
                    <a:pt x="3202" y="1674"/>
                  </a:lnTo>
                  <a:lnTo>
                    <a:pt x="3201" y="1674"/>
                  </a:lnTo>
                  <a:lnTo>
                    <a:pt x="3200" y="1674"/>
                  </a:lnTo>
                  <a:lnTo>
                    <a:pt x="3200" y="1674"/>
                  </a:lnTo>
                  <a:lnTo>
                    <a:pt x="3199" y="1674"/>
                  </a:lnTo>
                  <a:lnTo>
                    <a:pt x="3198" y="1674"/>
                  </a:lnTo>
                  <a:lnTo>
                    <a:pt x="3198" y="1674"/>
                  </a:lnTo>
                  <a:lnTo>
                    <a:pt x="3197" y="1674"/>
                  </a:lnTo>
                  <a:lnTo>
                    <a:pt x="3196" y="1674"/>
                  </a:lnTo>
                  <a:lnTo>
                    <a:pt x="3195" y="1674"/>
                  </a:lnTo>
                  <a:lnTo>
                    <a:pt x="3194" y="1674"/>
                  </a:lnTo>
                  <a:lnTo>
                    <a:pt x="3194" y="1674"/>
                  </a:lnTo>
                  <a:lnTo>
                    <a:pt x="3193" y="1674"/>
                  </a:lnTo>
                  <a:lnTo>
                    <a:pt x="3192" y="1674"/>
                  </a:lnTo>
                  <a:lnTo>
                    <a:pt x="3191" y="1674"/>
                  </a:lnTo>
                  <a:lnTo>
                    <a:pt x="3190" y="1674"/>
                  </a:lnTo>
                  <a:lnTo>
                    <a:pt x="3190" y="1674"/>
                  </a:lnTo>
                  <a:lnTo>
                    <a:pt x="3189" y="1674"/>
                  </a:lnTo>
                  <a:lnTo>
                    <a:pt x="3188" y="1674"/>
                  </a:lnTo>
                  <a:lnTo>
                    <a:pt x="3187" y="1674"/>
                  </a:lnTo>
                  <a:lnTo>
                    <a:pt x="3186" y="1674"/>
                  </a:lnTo>
                  <a:lnTo>
                    <a:pt x="3186" y="1674"/>
                  </a:lnTo>
                  <a:lnTo>
                    <a:pt x="3185" y="1674"/>
                  </a:lnTo>
                  <a:lnTo>
                    <a:pt x="3184" y="1674"/>
                  </a:lnTo>
                  <a:lnTo>
                    <a:pt x="3183" y="1674"/>
                  </a:lnTo>
                  <a:lnTo>
                    <a:pt x="3182" y="1674"/>
                  </a:lnTo>
                  <a:lnTo>
                    <a:pt x="3182" y="1674"/>
                  </a:lnTo>
                  <a:lnTo>
                    <a:pt x="3181" y="1674"/>
                  </a:lnTo>
                  <a:lnTo>
                    <a:pt x="3180" y="1674"/>
                  </a:lnTo>
                  <a:lnTo>
                    <a:pt x="3179" y="1674"/>
                  </a:lnTo>
                  <a:lnTo>
                    <a:pt x="3178" y="1674"/>
                  </a:lnTo>
                  <a:lnTo>
                    <a:pt x="3178" y="1674"/>
                  </a:lnTo>
                  <a:lnTo>
                    <a:pt x="3177" y="1674"/>
                  </a:lnTo>
                  <a:lnTo>
                    <a:pt x="3176" y="1674"/>
                  </a:lnTo>
                  <a:lnTo>
                    <a:pt x="3176" y="1674"/>
                  </a:lnTo>
                  <a:lnTo>
                    <a:pt x="3175" y="1674"/>
                  </a:lnTo>
                  <a:lnTo>
                    <a:pt x="3175" y="1674"/>
                  </a:lnTo>
                  <a:lnTo>
                    <a:pt x="3174" y="1674"/>
                  </a:lnTo>
                  <a:lnTo>
                    <a:pt x="3173" y="1674"/>
                  </a:lnTo>
                  <a:lnTo>
                    <a:pt x="3172" y="1674"/>
                  </a:lnTo>
                  <a:lnTo>
                    <a:pt x="3171" y="1674"/>
                  </a:lnTo>
                  <a:lnTo>
                    <a:pt x="3170" y="1674"/>
                  </a:lnTo>
                  <a:lnTo>
                    <a:pt x="3170" y="1674"/>
                  </a:lnTo>
                  <a:lnTo>
                    <a:pt x="3169" y="1674"/>
                  </a:lnTo>
                  <a:lnTo>
                    <a:pt x="3168" y="1674"/>
                  </a:lnTo>
                  <a:lnTo>
                    <a:pt x="3167" y="1674"/>
                  </a:lnTo>
                  <a:lnTo>
                    <a:pt x="3166" y="1674"/>
                  </a:lnTo>
                  <a:lnTo>
                    <a:pt x="3166" y="1674"/>
                  </a:lnTo>
                  <a:lnTo>
                    <a:pt x="3165" y="1674"/>
                  </a:lnTo>
                  <a:lnTo>
                    <a:pt x="3164" y="1674"/>
                  </a:lnTo>
                  <a:lnTo>
                    <a:pt x="3163" y="1674"/>
                  </a:lnTo>
                  <a:lnTo>
                    <a:pt x="3162" y="1674"/>
                  </a:lnTo>
                  <a:lnTo>
                    <a:pt x="3162" y="1674"/>
                  </a:lnTo>
                  <a:lnTo>
                    <a:pt x="3161" y="1674"/>
                  </a:lnTo>
                  <a:lnTo>
                    <a:pt x="3160" y="1674"/>
                  </a:lnTo>
                  <a:lnTo>
                    <a:pt x="3159" y="1674"/>
                  </a:lnTo>
                  <a:lnTo>
                    <a:pt x="3158" y="1674"/>
                  </a:lnTo>
                  <a:lnTo>
                    <a:pt x="3158" y="1674"/>
                  </a:lnTo>
                  <a:lnTo>
                    <a:pt x="3157" y="1674"/>
                  </a:lnTo>
                  <a:lnTo>
                    <a:pt x="3156" y="1674"/>
                  </a:lnTo>
                  <a:lnTo>
                    <a:pt x="3155" y="1674"/>
                  </a:lnTo>
                  <a:lnTo>
                    <a:pt x="3154" y="1674"/>
                  </a:lnTo>
                  <a:lnTo>
                    <a:pt x="3154" y="1674"/>
                  </a:lnTo>
                  <a:lnTo>
                    <a:pt x="3153" y="1674"/>
                  </a:lnTo>
                  <a:lnTo>
                    <a:pt x="3152" y="1674"/>
                  </a:lnTo>
                  <a:lnTo>
                    <a:pt x="3152" y="1674"/>
                  </a:lnTo>
                  <a:lnTo>
                    <a:pt x="3151" y="1674"/>
                  </a:lnTo>
                  <a:lnTo>
                    <a:pt x="3151" y="1674"/>
                  </a:lnTo>
                  <a:lnTo>
                    <a:pt x="3150" y="1674"/>
                  </a:lnTo>
                  <a:lnTo>
                    <a:pt x="3149" y="1674"/>
                  </a:lnTo>
                  <a:lnTo>
                    <a:pt x="3148" y="1674"/>
                  </a:lnTo>
                  <a:lnTo>
                    <a:pt x="3147" y="1674"/>
                  </a:lnTo>
                  <a:lnTo>
                    <a:pt x="3147" y="1674"/>
                  </a:lnTo>
                  <a:lnTo>
                    <a:pt x="3146" y="1674"/>
                  </a:lnTo>
                  <a:lnTo>
                    <a:pt x="3145" y="1674"/>
                  </a:lnTo>
                  <a:lnTo>
                    <a:pt x="3144" y="1674"/>
                  </a:lnTo>
                  <a:lnTo>
                    <a:pt x="3143" y="1674"/>
                  </a:lnTo>
                  <a:lnTo>
                    <a:pt x="3142" y="1674"/>
                  </a:lnTo>
                  <a:lnTo>
                    <a:pt x="3142" y="1674"/>
                  </a:lnTo>
                  <a:lnTo>
                    <a:pt x="3141" y="1674"/>
                  </a:lnTo>
                  <a:lnTo>
                    <a:pt x="3140" y="1674"/>
                  </a:lnTo>
                  <a:lnTo>
                    <a:pt x="3139" y="1674"/>
                  </a:lnTo>
                  <a:lnTo>
                    <a:pt x="3138" y="1674"/>
                  </a:lnTo>
                  <a:lnTo>
                    <a:pt x="3138" y="1674"/>
                  </a:lnTo>
                  <a:lnTo>
                    <a:pt x="3137" y="1674"/>
                  </a:lnTo>
                  <a:lnTo>
                    <a:pt x="3136" y="1674"/>
                  </a:lnTo>
                  <a:lnTo>
                    <a:pt x="3135" y="1674"/>
                  </a:lnTo>
                  <a:lnTo>
                    <a:pt x="3134" y="1674"/>
                  </a:lnTo>
                  <a:lnTo>
                    <a:pt x="3134" y="1674"/>
                  </a:lnTo>
                  <a:lnTo>
                    <a:pt x="3133" y="1674"/>
                  </a:lnTo>
                  <a:lnTo>
                    <a:pt x="3132" y="1674"/>
                  </a:lnTo>
                  <a:lnTo>
                    <a:pt x="3131" y="1674"/>
                  </a:lnTo>
                  <a:lnTo>
                    <a:pt x="3130" y="1674"/>
                  </a:lnTo>
                  <a:lnTo>
                    <a:pt x="3130" y="1674"/>
                  </a:lnTo>
                  <a:lnTo>
                    <a:pt x="3129" y="1674"/>
                  </a:lnTo>
                  <a:lnTo>
                    <a:pt x="3128" y="1674"/>
                  </a:lnTo>
                  <a:lnTo>
                    <a:pt x="3127" y="1674"/>
                  </a:lnTo>
                  <a:lnTo>
                    <a:pt x="3127" y="1674"/>
                  </a:lnTo>
                  <a:lnTo>
                    <a:pt x="3127" y="1674"/>
                  </a:lnTo>
                  <a:lnTo>
                    <a:pt x="3126" y="1674"/>
                  </a:lnTo>
                  <a:lnTo>
                    <a:pt x="3125" y="1674"/>
                  </a:lnTo>
                  <a:lnTo>
                    <a:pt x="3124" y="1674"/>
                  </a:lnTo>
                  <a:lnTo>
                    <a:pt x="3123" y="1674"/>
                  </a:lnTo>
                  <a:lnTo>
                    <a:pt x="3123" y="1674"/>
                  </a:lnTo>
                  <a:lnTo>
                    <a:pt x="3122" y="1674"/>
                  </a:lnTo>
                  <a:lnTo>
                    <a:pt x="3121" y="1674"/>
                  </a:lnTo>
                  <a:lnTo>
                    <a:pt x="3120" y="1674"/>
                  </a:lnTo>
                  <a:lnTo>
                    <a:pt x="3119" y="1674"/>
                  </a:lnTo>
                  <a:lnTo>
                    <a:pt x="3118" y="1674"/>
                  </a:lnTo>
                  <a:lnTo>
                    <a:pt x="3118" y="1674"/>
                  </a:lnTo>
                  <a:lnTo>
                    <a:pt x="3117" y="1674"/>
                  </a:lnTo>
                  <a:lnTo>
                    <a:pt x="3116" y="1674"/>
                  </a:lnTo>
                  <a:lnTo>
                    <a:pt x="3115" y="1674"/>
                  </a:lnTo>
                  <a:lnTo>
                    <a:pt x="3114" y="1674"/>
                  </a:lnTo>
                  <a:lnTo>
                    <a:pt x="3114" y="1674"/>
                  </a:lnTo>
                  <a:lnTo>
                    <a:pt x="3113" y="1674"/>
                  </a:lnTo>
                  <a:lnTo>
                    <a:pt x="3112" y="1674"/>
                  </a:lnTo>
                  <a:lnTo>
                    <a:pt x="3111" y="1674"/>
                  </a:lnTo>
                  <a:lnTo>
                    <a:pt x="3110" y="1674"/>
                  </a:lnTo>
                  <a:lnTo>
                    <a:pt x="3110" y="1674"/>
                  </a:lnTo>
                  <a:lnTo>
                    <a:pt x="3109" y="1674"/>
                  </a:lnTo>
                  <a:lnTo>
                    <a:pt x="3108" y="1674"/>
                  </a:lnTo>
                  <a:lnTo>
                    <a:pt x="3107" y="1674"/>
                  </a:lnTo>
                  <a:lnTo>
                    <a:pt x="3106" y="1674"/>
                  </a:lnTo>
                  <a:lnTo>
                    <a:pt x="3106" y="1674"/>
                  </a:lnTo>
                  <a:lnTo>
                    <a:pt x="3105" y="1674"/>
                  </a:lnTo>
                  <a:lnTo>
                    <a:pt x="3104" y="1674"/>
                  </a:lnTo>
                  <a:lnTo>
                    <a:pt x="3103" y="1674"/>
                  </a:lnTo>
                  <a:lnTo>
                    <a:pt x="3103" y="1674"/>
                  </a:lnTo>
                  <a:lnTo>
                    <a:pt x="3103" y="1674"/>
                  </a:lnTo>
                  <a:lnTo>
                    <a:pt x="3102" y="1674"/>
                  </a:lnTo>
                  <a:lnTo>
                    <a:pt x="3101" y="1674"/>
                  </a:lnTo>
                  <a:lnTo>
                    <a:pt x="3100" y="1674"/>
                  </a:lnTo>
                  <a:lnTo>
                    <a:pt x="3099" y="1674"/>
                  </a:lnTo>
                  <a:lnTo>
                    <a:pt x="3099" y="1674"/>
                  </a:lnTo>
                  <a:lnTo>
                    <a:pt x="3098" y="1674"/>
                  </a:lnTo>
                  <a:lnTo>
                    <a:pt x="3097" y="1674"/>
                  </a:lnTo>
                  <a:lnTo>
                    <a:pt x="3096" y="1674"/>
                  </a:lnTo>
                  <a:lnTo>
                    <a:pt x="3095" y="1674"/>
                  </a:lnTo>
                  <a:lnTo>
                    <a:pt x="3095" y="1674"/>
                  </a:lnTo>
                  <a:lnTo>
                    <a:pt x="3094" y="1674"/>
                  </a:lnTo>
                  <a:lnTo>
                    <a:pt x="3093" y="1674"/>
                  </a:lnTo>
                  <a:lnTo>
                    <a:pt x="3092" y="1674"/>
                  </a:lnTo>
                  <a:lnTo>
                    <a:pt x="3091" y="1674"/>
                  </a:lnTo>
                  <a:lnTo>
                    <a:pt x="3090" y="1674"/>
                  </a:lnTo>
                  <a:lnTo>
                    <a:pt x="3090" y="1674"/>
                  </a:lnTo>
                  <a:lnTo>
                    <a:pt x="3089" y="1674"/>
                  </a:lnTo>
                  <a:lnTo>
                    <a:pt x="3088" y="1674"/>
                  </a:lnTo>
                  <a:lnTo>
                    <a:pt x="3087" y="1674"/>
                  </a:lnTo>
                  <a:lnTo>
                    <a:pt x="3086" y="1674"/>
                  </a:lnTo>
                  <a:lnTo>
                    <a:pt x="3086" y="1674"/>
                  </a:lnTo>
                  <a:lnTo>
                    <a:pt x="3085" y="1674"/>
                  </a:lnTo>
                  <a:lnTo>
                    <a:pt x="3084" y="1674"/>
                  </a:lnTo>
                  <a:lnTo>
                    <a:pt x="3083" y="1674"/>
                  </a:lnTo>
                  <a:lnTo>
                    <a:pt x="3082" y="1674"/>
                  </a:lnTo>
                  <a:lnTo>
                    <a:pt x="3082" y="1674"/>
                  </a:lnTo>
                  <a:lnTo>
                    <a:pt x="3081" y="1674"/>
                  </a:lnTo>
                  <a:lnTo>
                    <a:pt x="3080" y="1674"/>
                  </a:lnTo>
                  <a:lnTo>
                    <a:pt x="3079" y="1674"/>
                  </a:lnTo>
                  <a:lnTo>
                    <a:pt x="3079" y="1674"/>
                  </a:lnTo>
                  <a:lnTo>
                    <a:pt x="3079" y="1674"/>
                  </a:lnTo>
                  <a:lnTo>
                    <a:pt x="3078" y="1674"/>
                  </a:lnTo>
                  <a:lnTo>
                    <a:pt x="3077" y="1674"/>
                  </a:lnTo>
                  <a:lnTo>
                    <a:pt x="3076" y="1674"/>
                  </a:lnTo>
                  <a:lnTo>
                    <a:pt x="3075" y="1674"/>
                  </a:lnTo>
                  <a:lnTo>
                    <a:pt x="3075" y="1674"/>
                  </a:lnTo>
                  <a:lnTo>
                    <a:pt x="3074" y="1674"/>
                  </a:lnTo>
                  <a:lnTo>
                    <a:pt x="3073" y="1674"/>
                  </a:lnTo>
                  <a:lnTo>
                    <a:pt x="3072" y="1674"/>
                  </a:lnTo>
                  <a:lnTo>
                    <a:pt x="3071" y="1674"/>
                  </a:lnTo>
                  <a:lnTo>
                    <a:pt x="3071" y="1674"/>
                  </a:lnTo>
                  <a:lnTo>
                    <a:pt x="3070" y="1674"/>
                  </a:lnTo>
                  <a:lnTo>
                    <a:pt x="3069" y="1674"/>
                  </a:lnTo>
                  <a:lnTo>
                    <a:pt x="3068" y="1674"/>
                  </a:lnTo>
                  <a:lnTo>
                    <a:pt x="3067" y="1674"/>
                  </a:lnTo>
                  <a:lnTo>
                    <a:pt x="3066" y="1674"/>
                  </a:lnTo>
                  <a:lnTo>
                    <a:pt x="3066" y="1674"/>
                  </a:lnTo>
                  <a:lnTo>
                    <a:pt x="3065" y="1674"/>
                  </a:lnTo>
                  <a:lnTo>
                    <a:pt x="3064" y="1674"/>
                  </a:lnTo>
                  <a:lnTo>
                    <a:pt x="3063" y="1674"/>
                  </a:lnTo>
                  <a:lnTo>
                    <a:pt x="3062" y="1674"/>
                  </a:lnTo>
                  <a:lnTo>
                    <a:pt x="3062" y="1674"/>
                  </a:lnTo>
                  <a:lnTo>
                    <a:pt x="3061" y="1674"/>
                  </a:lnTo>
                  <a:lnTo>
                    <a:pt x="3060" y="1674"/>
                  </a:lnTo>
                  <a:lnTo>
                    <a:pt x="3059" y="1674"/>
                  </a:lnTo>
                  <a:lnTo>
                    <a:pt x="3058" y="1674"/>
                  </a:lnTo>
                  <a:lnTo>
                    <a:pt x="3058" y="1674"/>
                  </a:lnTo>
                  <a:lnTo>
                    <a:pt x="3057" y="1674"/>
                  </a:lnTo>
                  <a:lnTo>
                    <a:pt x="3056" y="1674"/>
                  </a:lnTo>
                  <a:lnTo>
                    <a:pt x="3055" y="1674"/>
                  </a:lnTo>
                  <a:lnTo>
                    <a:pt x="3055" y="1674"/>
                  </a:lnTo>
                  <a:lnTo>
                    <a:pt x="3055" y="1674"/>
                  </a:lnTo>
                  <a:lnTo>
                    <a:pt x="3054" y="1674"/>
                  </a:lnTo>
                  <a:lnTo>
                    <a:pt x="3053" y="1674"/>
                  </a:lnTo>
                  <a:lnTo>
                    <a:pt x="3052" y="1674"/>
                  </a:lnTo>
                  <a:lnTo>
                    <a:pt x="3051" y="1674"/>
                  </a:lnTo>
                  <a:lnTo>
                    <a:pt x="3051" y="1674"/>
                  </a:lnTo>
                  <a:lnTo>
                    <a:pt x="3050" y="1674"/>
                  </a:lnTo>
                  <a:lnTo>
                    <a:pt x="3049" y="1674"/>
                  </a:lnTo>
                  <a:lnTo>
                    <a:pt x="3048" y="1674"/>
                  </a:lnTo>
                  <a:lnTo>
                    <a:pt x="3047" y="1674"/>
                  </a:lnTo>
                  <a:lnTo>
                    <a:pt x="3047" y="1674"/>
                  </a:lnTo>
                  <a:lnTo>
                    <a:pt x="3046" y="1674"/>
                  </a:lnTo>
                  <a:lnTo>
                    <a:pt x="3045" y="1674"/>
                  </a:lnTo>
                  <a:lnTo>
                    <a:pt x="3044" y="1674"/>
                  </a:lnTo>
                  <a:lnTo>
                    <a:pt x="3043" y="1674"/>
                  </a:lnTo>
                  <a:lnTo>
                    <a:pt x="3043" y="1674"/>
                  </a:lnTo>
                  <a:lnTo>
                    <a:pt x="3042" y="1674"/>
                  </a:lnTo>
                  <a:lnTo>
                    <a:pt x="3041" y="1674"/>
                  </a:lnTo>
                  <a:lnTo>
                    <a:pt x="3040" y="1674"/>
                  </a:lnTo>
                  <a:lnTo>
                    <a:pt x="3039" y="1674"/>
                  </a:lnTo>
                  <a:lnTo>
                    <a:pt x="3038" y="1674"/>
                  </a:lnTo>
                  <a:lnTo>
                    <a:pt x="3038" y="1674"/>
                  </a:lnTo>
                  <a:lnTo>
                    <a:pt x="3037" y="1674"/>
                  </a:lnTo>
                  <a:lnTo>
                    <a:pt x="3036" y="1674"/>
                  </a:lnTo>
                  <a:lnTo>
                    <a:pt x="3035" y="1674"/>
                  </a:lnTo>
                  <a:lnTo>
                    <a:pt x="3034" y="1674"/>
                  </a:lnTo>
                  <a:lnTo>
                    <a:pt x="3034" y="1674"/>
                  </a:lnTo>
                  <a:lnTo>
                    <a:pt x="3033" y="1674"/>
                  </a:lnTo>
                  <a:lnTo>
                    <a:pt x="3032" y="1674"/>
                  </a:lnTo>
                  <a:lnTo>
                    <a:pt x="3031" y="1674"/>
                  </a:lnTo>
                  <a:lnTo>
                    <a:pt x="3031" y="1674"/>
                  </a:lnTo>
                  <a:lnTo>
                    <a:pt x="3031" y="1674"/>
                  </a:lnTo>
                  <a:lnTo>
                    <a:pt x="3030" y="1674"/>
                  </a:lnTo>
                  <a:lnTo>
                    <a:pt x="3029" y="1674"/>
                  </a:lnTo>
                  <a:lnTo>
                    <a:pt x="3028" y="1674"/>
                  </a:lnTo>
                  <a:lnTo>
                    <a:pt x="3027" y="1674"/>
                  </a:lnTo>
                  <a:lnTo>
                    <a:pt x="3027" y="1674"/>
                  </a:lnTo>
                  <a:lnTo>
                    <a:pt x="3026" y="1674"/>
                  </a:lnTo>
                  <a:lnTo>
                    <a:pt x="3025" y="1674"/>
                  </a:lnTo>
                  <a:lnTo>
                    <a:pt x="3024" y="1674"/>
                  </a:lnTo>
                  <a:lnTo>
                    <a:pt x="3023" y="1674"/>
                  </a:lnTo>
                  <a:lnTo>
                    <a:pt x="3023" y="1674"/>
                  </a:lnTo>
                  <a:lnTo>
                    <a:pt x="3022" y="1674"/>
                  </a:lnTo>
                  <a:lnTo>
                    <a:pt x="3021" y="1674"/>
                  </a:lnTo>
                  <a:lnTo>
                    <a:pt x="3020" y="1674"/>
                  </a:lnTo>
                  <a:lnTo>
                    <a:pt x="3019" y="1674"/>
                  </a:lnTo>
                  <a:lnTo>
                    <a:pt x="3019" y="1674"/>
                  </a:lnTo>
                  <a:lnTo>
                    <a:pt x="3018" y="1674"/>
                  </a:lnTo>
                  <a:lnTo>
                    <a:pt x="3017" y="1674"/>
                  </a:lnTo>
                  <a:lnTo>
                    <a:pt x="3016" y="1674"/>
                  </a:lnTo>
                  <a:lnTo>
                    <a:pt x="3015" y="1674"/>
                  </a:lnTo>
                  <a:lnTo>
                    <a:pt x="3015" y="1674"/>
                  </a:lnTo>
                  <a:lnTo>
                    <a:pt x="3014" y="1674"/>
                  </a:lnTo>
                  <a:lnTo>
                    <a:pt x="3013" y="1674"/>
                  </a:lnTo>
                  <a:lnTo>
                    <a:pt x="3012" y="1674"/>
                  </a:lnTo>
                  <a:lnTo>
                    <a:pt x="3011" y="1674"/>
                  </a:lnTo>
                  <a:lnTo>
                    <a:pt x="3010" y="1674"/>
                  </a:lnTo>
                  <a:lnTo>
                    <a:pt x="3010" y="1674"/>
                  </a:lnTo>
                  <a:lnTo>
                    <a:pt x="3009" y="1674"/>
                  </a:lnTo>
                  <a:lnTo>
                    <a:pt x="3008" y="1674"/>
                  </a:lnTo>
                  <a:lnTo>
                    <a:pt x="3007" y="1674"/>
                  </a:lnTo>
                  <a:lnTo>
                    <a:pt x="3007" y="1674"/>
                  </a:lnTo>
                  <a:lnTo>
                    <a:pt x="3007" y="1674"/>
                  </a:lnTo>
                  <a:lnTo>
                    <a:pt x="3006" y="1674"/>
                  </a:lnTo>
                  <a:lnTo>
                    <a:pt x="3005" y="1674"/>
                  </a:lnTo>
                  <a:lnTo>
                    <a:pt x="3004" y="1674"/>
                  </a:lnTo>
                  <a:lnTo>
                    <a:pt x="3003" y="1674"/>
                  </a:lnTo>
                  <a:lnTo>
                    <a:pt x="3003" y="1674"/>
                  </a:lnTo>
                  <a:lnTo>
                    <a:pt x="3002" y="1674"/>
                  </a:lnTo>
                  <a:lnTo>
                    <a:pt x="3001" y="1674"/>
                  </a:lnTo>
                  <a:lnTo>
                    <a:pt x="3000" y="1674"/>
                  </a:lnTo>
                  <a:lnTo>
                    <a:pt x="2999" y="1674"/>
                  </a:lnTo>
                  <a:lnTo>
                    <a:pt x="2999" y="1674"/>
                  </a:lnTo>
                  <a:lnTo>
                    <a:pt x="2998" y="1674"/>
                  </a:lnTo>
                  <a:lnTo>
                    <a:pt x="2997" y="1674"/>
                  </a:lnTo>
                  <a:lnTo>
                    <a:pt x="2996" y="1674"/>
                  </a:lnTo>
                  <a:lnTo>
                    <a:pt x="2995" y="1674"/>
                  </a:lnTo>
                  <a:lnTo>
                    <a:pt x="2995" y="1674"/>
                  </a:lnTo>
                  <a:lnTo>
                    <a:pt x="2994" y="1674"/>
                  </a:lnTo>
                  <a:lnTo>
                    <a:pt x="2993" y="1674"/>
                  </a:lnTo>
                  <a:lnTo>
                    <a:pt x="2992" y="1674"/>
                  </a:lnTo>
                  <a:lnTo>
                    <a:pt x="2991" y="1674"/>
                  </a:lnTo>
                  <a:lnTo>
                    <a:pt x="2991" y="1674"/>
                  </a:lnTo>
                  <a:lnTo>
                    <a:pt x="2990" y="1674"/>
                  </a:lnTo>
                  <a:lnTo>
                    <a:pt x="2989" y="1674"/>
                  </a:lnTo>
                  <a:lnTo>
                    <a:pt x="2988" y="1674"/>
                  </a:lnTo>
                  <a:lnTo>
                    <a:pt x="2987" y="1674"/>
                  </a:lnTo>
                  <a:lnTo>
                    <a:pt x="2986" y="1674"/>
                  </a:lnTo>
                  <a:lnTo>
                    <a:pt x="2986" y="1674"/>
                  </a:lnTo>
                  <a:lnTo>
                    <a:pt x="2985" y="1674"/>
                  </a:lnTo>
                  <a:lnTo>
                    <a:pt x="2984" y="1674"/>
                  </a:lnTo>
                  <a:lnTo>
                    <a:pt x="2983" y="1674"/>
                  </a:lnTo>
                  <a:lnTo>
                    <a:pt x="2983" y="1674"/>
                  </a:lnTo>
                  <a:lnTo>
                    <a:pt x="2983" y="1674"/>
                  </a:lnTo>
                  <a:lnTo>
                    <a:pt x="2982" y="1674"/>
                  </a:lnTo>
                  <a:lnTo>
                    <a:pt x="2981" y="1674"/>
                  </a:lnTo>
                  <a:lnTo>
                    <a:pt x="2980" y="1674"/>
                  </a:lnTo>
                  <a:lnTo>
                    <a:pt x="2979" y="1674"/>
                  </a:lnTo>
                  <a:lnTo>
                    <a:pt x="2979" y="1674"/>
                  </a:lnTo>
                  <a:lnTo>
                    <a:pt x="2978" y="1674"/>
                  </a:lnTo>
                  <a:lnTo>
                    <a:pt x="2977" y="1674"/>
                  </a:lnTo>
                  <a:lnTo>
                    <a:pt x="2976" y="1674"/>
                  </a:lnTo>
                  <a:lnTo>
                    <a:pt x="2975" y="1674"/>
                  </a:lnTo>
                  <a:lnTo>
                    <a:pt x="2975" y="1674"/>
                  </a:lnTo>
                  <a:lnTo>
                    <a:pt x="2974" y="1674"/>
                  </a:lnTo>
                  <a:lnTo>
                    <a:pt x="2973" y="1674"/>
                  </a:lnTo>
                  <a:lnTo>
                    <a:pt x="2972" y="1674"/>
                  </a:lnTo>
                  <a:lnTo>
                    <a:pt x="2971" y="1674"/>
                  </a:lnTo>
                  <a:lnTo>
                    <a:pt x="2971" y="1674"/>
                  </a:lnTo>
                  <a:lnTo>
                    <a:pt x="2970" y="1674"/>
                  </a:lnTo>
                  <a:lnTo>
                    <a:pt x="2969" y="1674"/>
                  </a:lnTo>
                  <a:lnTo>
                    <a:pt x="2968" y="1674"/>
                  </a:lnTo>
                  <a:lnTo>
                    <a:pt x="2967" y="1674"/>
                  </a:lnTo>
                  <a:lnTo>
                    <a:pt x="2967" y="1674"/>
                  </a:lnTo>
                  <a:lnTo>
                    <a:pt x="2966" y="1674"/>
                  </a:lnTo>
                  <a:lnTo>
                    <a:pt x="2965" y="1674"/>
                  </a:lnTo>
                  <a:lnTo>
                    <a:pt x="2964" y="1674"/>
                  </a:lnTo>
                  <a:lnTo>
                    <a:pt x="2963" y="1674"/>
                  </a:lnTo>
                  <a:lnTo>
                    <a:pt x="2963" y="1674"/>
                  </a:lnTo>
                  <a:lnTo>
                    <a:pt x="2962" y="1674"/>
                  </a:lnTo>
                  <a:lnTo>
                    <a:pt x="2961" y="1674"/>
                  </a:lnTo>
                  <a:lnTo>
                    <a:pt x="2960" y="1674"/>
                  </a:lnTo>
                  <a:lnTo>
                    <a:pt x="2959" y="1674"/>
                  </a:lnTo>
                  <a:lnTo>
                    <a:pt x="2959" y="1674"/>
                  </a:lnTo>
                  <a:lnTo>
                    <a:pt x="2959" y="1674"/>
                  </a:lnTo>
                  <a:lnTo>
                    <a:pt x="2958" y="1674"/>
                  </a:lnTo>
                  <a:lnTo>
                    <a:pt x="2957" y="1674"/>
                  </a:lnTo>
                  <a:lnTo>
                    <a:pt x="2956" y="1674"/>
                  </a:lnTo>
                  <a:lnTo>
                    <a:pt x="2955" y="1674"/>
                  </a:lnTo>
                  <a:lnTo>
                    <a:pt x="2955" y="1674"/>
                  </a:lnTo>
                  <a:lnTo>
                    <a:pt x="2954" y="1674"/>
                  </a:lnTo>
                  <a:lnTo>
                    <a:pt x="2953" y="1674"/>
                  </a:lnTo>
                  <a:lnTo>
                    <a:pt x="2952" y="1674"/>
                  </a:lnTo>
                  <a:lnTo>
                    <a:pt x="2951" y="1674"/>
                  </a:lnTo>
                  <a:lnTo>
                    <a:pt x="2951" y="1674"/>
                  </a:lnTo>
                  <a:lnTo>
                    <a:pt x="2950" y="1674"/>
                  </a:lnTo>
                  <a:lnTo>
                    <a:pt x="2949" y="1674"/>
                  </a:lnTo>
                  <a:lnTo>
                    <a:pt x="2948" y="1674"/>
                  </a:lnTo>
                  <a:lnTo>
                    <a:pt x="2947" y="1674"/>
                  </a:lnTo>
                  <a:lnTo>
                    <a:pt x="2947" y="1674"/>
                  </a:lnTo>
                  <a:lnTo>
                    <a:pt x="2946" y="1674"/>
                  </a:lnTo>
                  <a:lnTo>
                    <a:pt x="2945" y="1674"/>
                  </a:lnTo>
                  <a:lnTo>
                    <a:pt x="2944" y="1674"/>
                  </a:lnTo>
                  <a:lnTo>
                    <a:pt x="2943" y="1674"/>
                  </a:lnTo>
                  <a:lnTo>
                    <a:pt x="2943" y="1674"/>
                  </a:lnTo>
                  <a:lnTo>
                    <a:pt x="2942" y="1674"/>
                  </a:lnTo>
                  <a:lnTo>
                    <a:pt x="2941" y="1674"/>
                  </a:lnTo>
                  <a:lnTo>
                    <a:pt x="2940" y="1674"/>
                  </a:lnTo>
                  <a:lnTo>
                    <a:pt x="2939" y="1674"/>
                  </a:lnTo>
                  <a:lnTo>
                    <a:pt x="2939" y="1674"/>
                  </a:lnTo>
                  <a:lnTo>
                    <a:pt x="2938" y="1674"/>
                  </a:lnTo>
                  <a:lnTo>
                    <a:pt x="2937" y="1674"/>
                  </a:lnTo>
                  <a:lnTo>
                    <a:pt x="2936" y="1674"/>
                  </a:lnTo>
                  <a:lnTo>
                    <a:pt x="2935" y="1674"/>
                  </a:lnTo>
                  <a:lnTo>
                    <a:pt x="2935" y="1674"/>
                  </a:lnTo>
                  <a:lnTo>
                    <a:pt x="2935" y="1674"/>
                  </a:lnTo>
                  <a:lnTo>
                    <a:pt x="2934" y="1674"/>
                  </a:lnTo>
                  <a:lnTo>
                    <a:pt x="2933" y="1674"/>
                  </a:lnTo>
                  <a:lnTo>
                    <a:pt x="2932" y="1674"/>
                  </a:lnTo>
                  <a:lnTo>
                    <a:pt x="2931" y="1674"/>
                  </a:lnTo>
                  <a:lnTo>
                    <a:pt x="2931" y="1674"/>
                  </a:lnTo>
                  <a:lnTo>
                    <a:pt x="2930" y="1674"/>
                  </a:lnTo>
                  <a:lnTo>
                    <a:pt x="2929" y="1674"/>
                  </a:lnTo>
                  <a:lnTo>
                    <a:pt x="2928" y="1674"/>
                  </a:lnTo>
                  <a:lnTo>
                    <a:pt x="2927" y="1674"/>
                  </a:lnTo>
                  <a:lnTo>
                    <a:pt x="2927" y="1674"/>
                  </a:lnTo>
                  <a:lnTo>
                    <a:pt x="2926" y="1674"/>
                  </a:lnTo>
                  <a:lnTo>
                    <a:pt x="2925" y="1674"/>
                  </a:lnTo>
                  <a:lnTo>
                    <a:pt x="2924" y="1674"/>
                  </a:lnTo>
                  <a:lnTo>
                    <a:pt x="2923" y="1674"/>
                  </a:lnTo>
                  <a:lnTo>
                    <a:pt x="2923" y="1674"/>
                  </a:lnTo>
                  <a:lnTo>
                    <a:pt x="2922" y="1674"/>
                  </a:lnTo>
                  <a:lnTo>
                    <a:pt x="2921" y="1674"/>
                  </a:lnTo>
                  <a:lnTo>
                    <a:pt x="2920" y="1674"/>
                  </a:lnTo>
                  <a:lnTo>
                    <a:pt x="2919" y="1674"/>
                  </a:lnTo>
                  <a:lnTo>
                    <a:pt x="2919" y="1674"/>
                  </a:lnTo>
                  <a:lnTo>
                    <a:pt x="2918" y="1674"/>
                  </a:lnTo>
                  <a:lnTo>
                    <a:pt x="2917" y="1674"/>
                  </a:lnTo>
                  <a:lnTo>
                    <a:pt x="2916" y="1674"/>
                  </a:lnTo>
                  <a:lnTo>
                    <a:pt x="2915" y="1674"/>
                  </a:lnTo>
                  <a:lnTo>
                    <a:pt x="2915" y="1674"/>
                  </a:lnTo>
                  <a:lnTo>
                    <a:pt x="2914" y="1674"/>
                  </a:lnTo>
                  <a:lnTo>
                    <a:pt x="2913" y="1674"/>
                  </a:lnTo>
                  <a:lnTo>
                    <a:pt x="2912" y="1674"/>
                  </a:lnTo>
                  <a:lnTo>
                    <a:pt x="2911" y="1674"/>
                  </a:lnTo>
                  <a:lnTo>
                    <a:pt x="2911" y="1674"/>
                  </a:lnTo>
                  <a:lnTo>
                    <a:pt x="2911" y="1674"/>
                  </a:lnTo>
                  <a:lnTo>
                    <a:pt x="2910" y="1674"/>
                  </a:lnTo>
                  <a:lnTo>
                    <a:pt x="2909" y="1674"/>
                  </a:lnTo>
                  <a:lnTo>
                    <a:pt x="2908" y="1674"/>
                  </a:lnTo>
                  <a:lnTo>
                    <a:pt x="2907" y="1674"/>
                  </a:lnTo>
                  <a:lnTo>
                    <a:pt x="2907" y="1674"/>
                  </a:lnTo>
                  <a:lnTo>
                    <a:pt x="2906" y="1674"/>
                  </a:lnTo>
                  <a:lnTo>
                    <a:pt x="2905" y="1674"/>
                  </a:lnTo>
                  <a:lnTo>
                    <a:pt x="2904" y="1674"/>
                  </a:lnTo>
                  <a:lnTo>
                    <a:pt x="2903" y="1674"/>
                  </a:lnTo>
                  <a:lnTo>
                    <a:pt x="2903" y="1674"/>
                  </a:lnTo>
                  <a:lnTo>
                    <a:pt x="2902" y="1674"/>
                  </a:lnTo>
                  <a:lnTo>
                    <a:pt x="2901" y="1674"/>
                  </a:lnTo>
                  <a:lnTo>
                    <a:pt x="2900" y="1674"/>
                  </a:lnTo>
                  <a:lnTo>
                    <a:pt x="2899" y="1674"/>
                  </a:lnTo>
                  <a:lnTo>
                    <a:pt x="2899" y="1674"/>
                  </a:lnTo>
                  <a:lnTo>
                    <a:pt x="2898" y="1674"/>
                  </a:lnTo>
                  <a:lnTo>
                    <a:pt x="2897" y="1674"/>
                  </a:lnTo>
                  <a:lnTo>
                    <a:pt x="2896" y="1674"/>
                  </a:lnTo>
                  <a:lnTo>
                    <a:pt x="2895" y="1674"/>
                  </a:lnTo>
                  <a:lnTo>
                    <a:pt x="2895" y="1674"/>
                  </a:lnTo>
                  <a:lnTo>
                    <a:pt x="2894" y="1674"/>
                  </a:lnTo>
                  <a:lnTo>
                    <a:pt x="2893" y="1674"/>
                  </a:lnTo>
                  <a:lnTo>
                    <a:pt x="2892" y="1674"/>
                  </a:lnTo>
                  <a:lnTo>
                    <a:pt x="2891" y="1674"/>
                  </a:lnTo>
                  <a:lnTo>
                    <a:pt x="2891" y="1674"/>
                  </a:lnTo>
                  <a:lnTo>
                    <a:pt x="2890" y="1674"/>
                  </a:lnTo>
                  <a:lnTo>
                    <a:pt x="2889" y="1674"/>
                  </a:lnTo>
                  <a:lnTo>
                    <a:pt x="2888" y="1674"/>
                  </a:lnTo>
                  <a:lnTo>
                    <a:pt x="2887" y="1674"/>
                  </a:lnTo>
                  <a:lnTo>
                    <a:pt x="2887" y="1674"/>
                  </a:lnTo>
                  <a:lnTo>
                    <a:pt x="2887" y="1674"/>
                  </a:lnTo>
                  <a:lnTo>
                    <a:pt x="2886" y="1674"/>
                  </a:lnTo>
                  <a:lnTo>
                    <a:pt x="2885" y="1674"/>
                  </a:lnTo>
                  <a:lnTo>
                    <a:pt x="2884" y="1674"/>
                  </a:lnTo>
                  <a:lnTo>
                    <a:pt x="2883" y="1674"/>
                  </a:lnTo>
                  <a:lnTo>
                    <a:pt x="2883" y="1674"/>
                  </a:lnTo>
                  <a:lnTo>
                    <a:pt x="2882" y="1674"/>
                  </a:lnTo>
                  <a:lnTo>
                    <a:pt x="2881" y="1674"/>
                  </a:lnTo>
                  <a:lnTo>
                    <a:pt x="2880" y="1674"/>
                  </a:lnTo>
                  <a:lnTo>
                    <a:pt x="2879" y="1674"/>
                  </a:lnTo>
                  <a:lnTo>
                    <a:pt x="2879" y="1674"/>
                  </a:lnTo>
                  <a:lnTo>
                    <a:pt x="2878" y="1674"/>
                  </a:lnTo>
                  <a:lnTo>
                    <a:pt x="2877" y="1674"/>
                  </a:lnTo>
                  <a:lnTo>
                    <a:pt x="2876" y="1674"/>
                  </a:lnTo>
                  <a:lnTo>
                    <a:pt x="2875" y="1674"/>
                  </a:lnTo>
                  <a:lnTo>
                    <a:pt x="2875" y="1674"/>
                  </a:lnTo>
                  <a:lnTo>
                    <a:pt x="2874" y="1674"/>
                  </a:lnTo>
                  <a:lnTo>
                    <a:pt x="2873" y="1674"/>
                  </a:lnTo>
                  <a:lnTo>
                    <a:pt x="2872" y="1674"/>
                  </a:lnTo>
                  <a:lnTo>
                    <a:pt x="2871" y="1674"/>
                  </a:lnTo>
                  <a:lnTo>
                    <a:pt x="2871" y="1674"/>
                  </a:lnTo>
                  <a:lnTo>
                    <a:pt x="2870" y="1674"/>
                  </a:lnTo>
                  <a:lnTo>
                    <a:pt x="2869" y="1674"/>
                  </a:lnTo>
                  <a:lnTo>
                    <a:pt x="2868" y="1674"/>
                  </a:lnTo>
                  <a:lnTo>
                    <a:pt x="2867" y="1674"/>
                  </a:lnTo>
                  <a:lnTo>
                    <a:pt x="2867" y="1674"/>
                  </a:lnTo>
                  <a:lnTo>
                    <a:pt x="2866" y="1674"/>
                  </a:lnTo>
                  <a:lnTo>
                    <a:pt x="2865" y="1674"/>
                  </a:lnTo>
                  <a:lnTo>
                    <a:pt x="2864" y="1674"/>
                  </a:lnTo>
                  <a:lnTo>
                    <a:pt x="2863" y="1674"/>
                  </a:lnTo>
                  <a:lnTo>
                    <a:pt x="2863" y="1674"/>
                  </a:lnTo>
                  <a:lnTo>
                    <a:pt x="2862" y="1674"/>
                  </a:lnTo>
                  <a:lnTo>
                    <a:pt x="2862" y="1674"/>
                  </a:lnTo>
                  <a:lnTo>
                    <a:pt x="2861" y="1674"/>
                  </a:lnTo>
                  <a:lnTo>
                    <a:pt x="2860" y="1674"/>
                  </a:lnTo>
                  <a:lnTo>
                    <a:pt x="2860" y="1674"/>
                  </a:lnTo>
                  <a:lnTo>
                    <a:pt x="2859" y="1674"/>
                  </a:lnTo>
                  <a:lnTo>
                    <a:pt x="2858" y="1674"/>
                  </a:lnTo>
                  <a:lnTo>
                    <a:pt x="2857" y="1674"/>
                  </a:lnTo>
                  <a:lnTo>
                    <a:pt x="2856" y="1674"/>
                  </a:lnTo>
                  <a:lnTo>
                    <a:pt x="2855" y="1674"/>
                  </a:lnTo>
                  <a:lnTo>
                    <a:pt x="2855" y="1674"/>
                  </a:lnTo>
                  <a:lnTo>
                    <a:pt x="2854" y="1674"/>
                  </a:lnTo>
                  <a:lnTo>
                    <a:pt x="2853" y="1674"/>
                  </a:lnTo>
                  <a:lnTo>
                    <a:pt x="2852" y="1674"/>
                  </a:lnTo>
                  <a:lnTo>
                    <a:pt x="2851" y="1674"/>
                  </a:lnTo>
                  <a:lnTo>
                    <a:pt x="2851" y="1674"/>
                  </a:lnTo>
                  <a:lnTo>
                    <a:pt x="2850" y="1674"/>
                  </a:lnTo>
                  <a:lnTo>
                    <a:pt x="2849" y="1674"/>
                  </a:lnTo>
                  <a:lnTo>
                    <a:pt x="2848" y="1674"/>
                  </a:lnTo>
                  <a:lnTo>
                    <a:pt x="2847" y="1674"/>
                  </a:lnTo>
                  <a:lnTo>
                    <a:pt x="2847" y="1674"/>
                  </a:lnTo>
                  <a:lnTo>
                    <a:pt x="2846" y="1674"/>
                  </a:lnTo>
                  <a:lnTo>
                    <a:pt x="2845" y="1674"/>
                  </a:lnTo>
                  <a:lnTo>
                    <a:pt x="2844" y="1674"/>
                  </a:lnTo>
                  <a:lnTo>
                    <a:pt x="2843" y="1674"/>
                  </a:lnTo>
                  <a:lnTo>
                    <a:pt x="2843" y="1674"/>
                  </a:lnTo>
                  <a:lnTo>
                    <a:pt x="2842" y="1674"/>
                  </a:lnTo>
                  <a:lnTo>
                    <a:pt x="2841" y="1674"/>
                  </a:lnTo>
                  <a:lnTo>
                    <a:pt x="2840" y="1674"/>
                  </a:lnTo>
                  <a:lnTo>
                    <a:pt x="2839" y="1674"/>
                  </a:lnTo>
                  <a:lnTo>
                    <a:pt x="2839" y="1674"/>
                  </a:lnTo>
                  <a:lnTo>
                    <a:pt x="2838" y="1674"/>
                  </a:lnTo>
                  <a:lnTo>
                    <a:pt x="2838" y="1674"/>
                  </a:lnTo>
                  <a:lnTo>
                    <a:pt x="2837" y="1674"/>
                  </a:lnTo>
                  <a:lnTo>
                    <a:pt x="2836" y="1674"/>
                  </a:lnTo>
                  <a:lnTo>
                    <a:pt x="2836" y="1674"/>
                  </a:lnTo>
                  <a:lnTo>
                    <a:pt x="2835" y="1674"/>
                  </a:lnTo>
                  <a:lnTo>
                    <a:pt x="2834" y="1674"/>
                  </a:lnTo>
                  <a:lnTo>
                    <a:pt x="2833" y="1674"/>
                  </a:lnTo>
                  <a:lnTo>
                    <a:pt x="2832" y="1674"/>
                  </a:lnTo>
                  <a:lnTo>
                    <a:pt x="2832" y="1674"/>
                  </a:lnTo>
                  <a:lnTo>
                    <a:pt x="2831" y="1674"/>
                  </a:lnTo>
                  <a:lnTo>
                    <a:pt x="2830" y="1674"/>
                  </a:lnTo>
                  <a:lnTo>
                    <a:pt x="2829" y="1674"/>
                  </a:lnTo>
                  <a:lnTo>
                    <a:pt x="2828" y="1674"/>
                  </a:lnTo>
                  <a:lnTo>
                    <a:pt x="2827" y="1674"/>
                  </a:lnTo>
                  <a:lnTo>
                    <a:pt x="2827" y="1674"/>
                  </a:lnTo>
                  <a:lnTo>
                    <a:pt x="2826" y="1674"/>
                  </a:lnTo>
                  <a:lnTo>
                    <a:pt x="2825" y="1674"/>
                  </a:lnTo>
                  <a:lnTo>
                    <a:pt x="2824" y="1674"/>
                  </a:lnTo>
                  <a:lnTo>
                    <a:pt x="2823" y="1674"/>
                  </a:lnTo>
                  <a:lnTo>
                    <a:pt x="2823" y="1674"/>
                  </a:lnTo>
                  <a:lnTo>
                    <a:pt x="2822" y="1674"/>
                  </a:lnTo>
                  <a:lnTo>
                    <a:pt x="2821" y="1674"/>
                  </a:lnTo>
                  <a:lnTo>
                    <a:pt x="2820" y="1674"/>
                  </a:lnTo>
                  <a:lnTo>
                    <a:pt x="2819" y="1674"/>
                  </a:lnTo>
                  <a:lnTo>
                    <a:pt x="2819" y="1674"/>
                  </a:lnTo>
                  <a:lnTo>
                    <a:pt x="2818" y="1674"/>
                  </a:lnTo>
                  <a:lnTo>
                    <a:pt x="2817" y="1674"/>
                  </a:lnTo>
                  <a:lnTo>
                    <a:pt x="2816" y="1674"/>
                  </a:lnTo>
                  <a:lnTo>
                    <a:pt x="2815" y="1674"/>
                  </a:lnTo>
                  <a:lnTo>
                    <a:pt x="2815" y="1674"/>
                  </a:lnTo>
                  <a:lnTo>
                    <a:pt x="2814" y="1674"/>
                  </a:lnTo>
                  <a:lnTo>
                    <a:pt x="2814" y="1674"/>
                  </a:lnTo>
                  <a:lnTo>
                    <a:pt x="2813" y="1674"/>
                  </a:lnTo>
                  <a:lnTo>
                    <a:pt x="2812" y="1674"/>
                  </a:lnTo>
                  <a:lnTo>
                    <a:pt x="2812" y="1674"/>
                  </a:lnTo>
                  <a:lnTo>
                    <a:pt x="2811" y="1674"/>
                  </a:lnTo>
                  <a:lnTo>
                    <a:pt x="2810" y="1674"/>
                  </a:lnTo>
                  <a:lnTo>
                    <a:pt x="2809" y="1674"/>
                  </a:lnTo>
                  <a:lnTo>
                    <a:pt x="2808" y="1674"/>
                  </a:lnTo>
                  <a:lnTo>
                    <a:pt x="2808" y="1674"/>
                  </a:lnTo>
                  <a:lnTo>
                    <a:pt x="2807" y="1674"/>
                  </a:lnTo>
                  <a:lnTo>
                    <a:pt x="2806" y="1674"/>
                  </a:lnTo>
                  <a:lnTo>
                    <a:pt x="2805" y="1674"/>
                  </a:lnTo>
                  <a:lnTo>
                    <a:pt x="2804" y="1674"/>
                  </a:lnTo>
                  <a:lnTo>
                    <a:pt x="2803" y="1674"/>
                  </a:lnTo>
                  <a:lnTo>
                    <a:pt x="2803" y="1674"/>
                  </a:lnTo>
                  <a:lnTo>
                    <a:pt x="2802" y="1674"/>
                  </a:lnTo>
                  <a:lnTo>
                    <a:pt x="2801" y="1674"/>
                  </a:lnTo>
                  <a:lnTo>
                    <a:pt x="2800" y="1674"/>
                  </a:lnTo>
                  <a:lnTo>
                    <a:pt x="2799" y="1674"/>
                  </a:lnTo>
                  <a:lnTo>
                    <a:pt x="2799" y="1674"/>
                  </a:lnTo>
                  <a:lnTo>
                    <a:pt x="2798" y="1674"/>
                  </a:lnTo>
                  <a:lnTo>
                    <a:pt x="2797" y="1674"/>
                  </a:lnTo>
                  <a:lnTo>
                    <a:pt x="2796" y="1674"/>
                  </a:lnTo>
                  <a:lnTo>
                    <a:pt x="2795" y="1674"/>
                  </a:lnTo>
                  <a:lnTo>
                    <a:pt x="2795" y="1674"/>
                  </a:lnTo>
                  <a:lnTo>
                    <a:pt x="2794" y="1674"/>
                  </a:lnTo>
                  <a:lnTo>
                    <a:pt x="2793" y="1674"/>
                  </a:lnTo>
                  <a:lnTo>
                    <a:pt x="2792" y="1674"/>
                  </a:lnTo>
                  <a:lnTo>
                    <a:pt x="2791" y="1674"/>
                  </a:lnTo>
                  <a:lnTo>
                    <a:pt x="2791" y="1674"/>
                  </a:lnTo>
                  <a:lnTo>
                    <a:pt x="2790" y="1674"/>
                  </a:lnTo>
                  <a:lnTo>
                    <a:pt x="2790" y="1674"/>
                  </a:lnTo>
                  <a:lnTo>
                    <a:pt x="2789" y="1674"/>
                  </a:lnTo>
                  <a:lnTo>
                    <a:pt x="2788" y="1674"/>
                  </a:lnTo>
                  <a:lnTo>
                    <a:pt x="2788" y="1674"/>
                  </a:lnTo>
                  <a:lnTo>
                    <a:pt x="2787" y="1674"/>
                  </a:lnTo>
                  <a:lnTo>
                    <a:pt x="2786" y="1674"/>
                  </a:lnTo>
                  <a:lnTo>
                    <a:pt x="2785" y="1674"/>
                  </a:lnTo>
                  <a:lnTo>
                    <a:pt x="2784" y="1674"/>
                  </a:lnTo>
                  <a:lnTo>
                    <a:pt x="2784" y="1674"/>
                  </a:lnTo>
                  <a:lnTo>
                    <a:pt x="2783" y="1674"/>
                  </a:lnTo>
                  <a:lnTo>
                    <a:pt x="2782" y="1674"/>
                  </a:lnTo>
                  <a:lnTo>
                    <a:pt x="2781" y="1674"/>
                  </a:lnTo>
                  <a:lnTo>
                    <a:pt x="2780" y="1674"/>
                  </a:lnTo>
                  <a:lnTo>
                    <a:pt x="2780" y="1674"/>
                  </a:lnTo>
                  <a:lnTo>
                    <a:pt x="2779" y="1674"/>
                  </a:lnTo>
                  <a:lnTo>
                    <a:pt x="2778" y="1674"/>
                  </a:lnTo>
                  <a:lnTo>
                    <a:pt x="2777" y="1674"/>
                  </a:lnTo>
                  <a:lnTo>
                    <a:pt x="2776" y="1674"/>
                  </a:lnTo>
                  <a:lnTo>
                    <a:pt x="2775" y="1674"/>
                  </a:lnTo>
                  <a:lnTo>
                    <a:pt x="2775" y="1674"/>
                  </a:lnTo>
                  <a:lnTo>
                    <a:pt x="2774" y="1674"/>
                  </a:lnTo>
                  <a:lnTo>
                    <a:pt x="2773" y="1674"/>
                  </a:lnTo>
                  <a:lnTo>
                    <a:pt x="2772" y="1674"/>
                  </a:lnTo>
                  <a:lnTo>
                    <a:pt x="2771" y="1674"/>
                  </a:lnTo>
                  <a:lnTo>
                    <a:pt x="2771" y="1674"/>
                  </a:lnTo>
                  <a:lnTo>
                    <a:pt x="2770" y="1674"/>
                  </a:lnTo>
                  <a:lnTo>
                    <a:pt x="2769" y="1674"/>
                  </a:lnTo>
                  <a:lnTo>
                    <a:pt x="2768" y="1674"/>
                  </a:lnTo>
                  <a:lnTo>
                    <a:pt x="2767" y="1674"/>
                  </a:lnTo>
                  <a:lnTo>
                    <a:pt x="2767" y="1674"/>
                  </a:lnTo>
                  <a:lnTo>
                    <a:pt x="2766" y="1674"/>
                  </a:lnTo>
                  <a:lnTo>
                    <a:pt x="2766" y="1674"/>
                  </a:lnTo>
                  <a:lnTo>
                    <a:pt x="2765" y="1674"/>
                  </a:lnTo>
                  <a:lnTo>
                    <a:pt x="2764" y="1674"/>
                  </a:lnTo>
                  <a:lnTo>
                    <a:pt x="2764" y="1674"/>
                  </a:lnTo>
                  <a:lnTo>
                    <a:pt x="2763" y="1674"/>
                  </a:lnTo>
                  <a:lnTo>
                    <a:pt x="2762" y="1674"/>
                  </a:lnTo>
                  <a:lnTo>
                    <a:pt x="2761" y="1674"/>
                  </a:lnTo>
                  <a:lnTo>
                    <a:pt x="2760" y="1674"/>
                  </a:lnTo>
                  <a:lnTo>
                    <a:pt x="2760" y="1674"/>
                  </a:lnTo>
                  <a:lnTo>
                    <a:pt x="2759" y="1674"/>
                  </a:lnTo>
                  <a:lnTo>
                    <a:pt x="2758" y="1674"/>
                  </a:lnTo>
                  <a:lnTo>
                    <a:pt x="2757" y="1674"/>
                  </a:lnTo>
                  <a:lnTo>
                    <a:pt x="2756" y="1674"/>
                  </a:lnTo>
                  <a:lnTo>
                    <a:pt x="2756" y="1674"/>
                  </a:lnTo>
                  <a:lnTo>
                    <a:pt x="2755" y="1674"/>
                  </a:lnTo>
                  <a:lnTo>
                    <a:pt x="2754" y="1674"/>
                  </a:lnTo>
                  <a:lnTo>
                    <a:pt x="2753" y="1674"/>
                  </a:lnTo>
                  <a:lnTo>
                    <a:pt x="2752" y="1674"/>
                  </a:lnTo>
                  <a:lnTo>
                    <a:pt x="2751" y="1674"/>
                  </a:lnTo>
                  <a:lnTo>
                    <a:pt x="2751" y="1674"/>
                  </a:lnTo>
                  <a:lnTo>
                    <a:pt x="2750" y="1674"/>
                  </a:lnTo>
                  <a:lnTo>
                    <a:pt x="2749" y="1674"/>
                  </a:lnTo>
                  <a:lnTo>
                    <a:pt x="2748" y="1674"/>
                  </a:lnTo>
                  <a:lnTo>
                    <a:pt x="2747" y="1674"/>
                  </a:lnTo>
                  <a:lnTo>
                    <a:pt x="2747" y="1674"/>
                  </a:lnTo>
                  <a:lnTo>
                    <a:pt x="2746" y="1674"/>
                  </a:lnTo>
                  <a:lnTo>
                    <a:pt x="2745" y="1674"/>
                  </a:lnTo>
                  <a:lnTo>
                    <a:pt x="2744" y="1674"/>
                  </a:lnTo>
                  <a:lnTo>
                    <a:pt x="2743" y="1674"/>
                  </a:lnTo>
                  <a:lnTo>
                    <a:pt x="2743" y="1674"/>
                  </a:lnTo>
                  <a:lnTo>
                    <a:pt x="2742" y="1674"/>
                  </a:lnTo>
                  <a:lnTo>
                    <a:pt x="2742" y="1674"/>
                  </a:lnTo>
                  <a:lnTo>
                    <a:pt x="2741" y="1674"/>
                  </a:lnTo>
                  <a:lnTo>
                    <a:pt x="2740" y="1674"/>
                  </a:lnTo>
                  <a:lnTo>
                    <a:pt x="2740" y="1674"/>
                  </a:lnTo>
                  <a:lnTo>
                    <a:pt x="2739" y="1674"/>
                  </a:lnTo>
                  <a:lnTo>
                    <a:pt x="2738" y="1674"/>
                  </a:lnTo>
                  <a:lnTo>
                    <a:pt x="2737" y="1674"/>
                  </a:lnTo>
                  <a:lnTo>
                    <a:pt x="2736" y="1674"/>
                  </a:lnTo>
                  <a:lnTo>
                    <a:pt x="2736" y="1674"/>
                  </a:lnTo>
                  <a:lnTo>
                    <a:pt x="2735" y="1674"/>
                  </a:lnTo>
                  <a:lnTo>
                    <a:pt x="2734" y="1674"/>
                  </a:lnTo>
                  <a:lnTo>
                    <a:pt x="2733" y="1674"/>
                  </a:lnTo>
                  <a:lnTo>
                    <a:pt x="2732" y="1674"/>
                  </a:lnTo>
                  <a:lnTo>
                    <a:pt x="2732" y="1674"/>
                  </a:lnTo>
                  <a:lnTo>
                    <a:pt x="2731" y="1674"/>
                  </a:lnTo>
                  <a:lnTo>
                    <a:pt x="2730" y="1674"/>
                  </a:lnTo>
                  <a:lnTo>
                    <a:pt x="2729" y="1674"/>
                  </a:lnTo>
                  <a:lnTo>
                    <a:pt x="2728" y="1674"/>
                  </a:lnTo>
                  <a:lnTo>
                    <a:pt x="2728" y="1674"/>
                  </a:lnTo>
                  <a:lnTo>
                    <a:pt x="2727" y="1674"/>
                  </a:lnTo>
                  <a:lnTo>
                    <a:pt x="2726" y="1674"/>
                  </a:lnTo>
                  <a:lnTo>
                    <a:pt x="2725" y="1674"/>
                  </a:lnTo>
                  <a:lnTo>
                    <a:pt x="2724" y="1674"/>
                  </a:lnTo>
                  <a:lnTo>
                    <a:pt x="2723" y="1674"/>
                  </a:lnTo>
                  <a:lnTo>
                    <a:pt x="2723" y="1674"/>
                  </a:lnTo>
                  <a:lnTo>
                    <a:pt x="2722" y="1674"/>
                  </a:lnTo>
                  <a:lnTo>
                    <a:pt x="2721" y="1674"/>
                  </a:lnTo>
                  <a:lnTo>
                    <a:pt x="2720" y="1674"/>
                  </a:lnTo>
                  <a:lnTo>
                    <a:pt x="2719" y="1674"/>
                  </a:lnTo>
                  <a:lnTo>
                    <a:pt x="2719" y="1674"/>
                  </a:lnTo>
                  <a:lnTo>
                    <a:pt x="2718" y="1674"/>
                  </a:lnTo>
                  <a:lnTo>
                    <a:pt x="2718" y="1674"/>
                  </a:lnTo>
                  <a:lnTo>
                    <a:pt x="2717" y="1674"/>
                  </a:lnTo>
                  <a:lnTo>
                    <a:pt x="2716" y="1674"/>
                  </a:lnTo>
                  <a:lnTo>
                    <a:pt x="2716" y="1674"/>
                  </a:lnTo>
                  <a:lnTo>
                    <a:pt x="2715" y="1674"/>
                  </a:lnTo>
                  <a:lnTo>
                    <a:pt x="2714" y="1674"/>
                  </a:lnTo>
                  <a:lnTo>
                    <a:pt x="2713" y="1674"/>
                  </a:lnTo>
                  <a:lnTo>
                    <a:pt x="2712" y="1674"/>
                  </a:lnTo>
                  <a:lnTo>
                    <a:pt x="2712" y="1674"/>
                  </a:lnTo>
                  <a:lnTo>
                    <a:pt x="2711" y="1674"/>
                  </a:lnTo>
                  <a:lnTo>
                    <a:pt x="2710" y="1674"/>
                  </a:lnTo>
                  <a:lnTo>
                    <a:pt x="2709" y="1674"/>
                  </a:lnTo>
                  <a:lnTo>
                    <a:pt x="2708" y="1674"/>
                  </a:lnTo>
                  <a:lnTo>
                    <a:pt x="2708" y="1674"/>
                  </a:lnTo>
                  <a:lnTo>
                    <a:pt x="2707" y="1674"/>
                  </a:lnTo>
                  <a:lnTo>
                    <a:pt x="2706" y="1674"/>
                  </a:lnTo>
                  <a:lnTo>
                    <a:pt x="2705" y="1674"/>
                  </a:lnTo>
                  <a:lnTo>
                    <a:pt x="2704" y="1674"/>
                  </a:lnTo>
                  <a:lnTo>
                    <a:pt x="2704" y="1674"/>
                  </a:lnTo>
                  <a:lnTo>
                    <a:pt x="2703" y="1674"/>
                  </a:lnTo>
                  <a:lnTo>
                    <a:pt x="2702" y="1674"/>
                  </a:lnTo>
                  <a:lnTo>
                    <a:pt x="2701" y="1674"/>
                  </a:lnTo>
                  <a:lnTo>
                    <a:pt x="2700" y="1674"/>
                  </a:lnTo>
                  <a:lnTo>
                    <a:pt x="2699" y="1674"/>
                  </a:lnTo>
                  <a:lnTo>
                    <a:pt x="2699" y="1674"/>
                  </a:lnTo>
                  <a:lnTo>
                    <a:pt x="2698" y="1674"/>
                  </a:lnTo>
                  <a:lnTo>
                    <a:pt x="2697" y="1674"/>
                  </a:lnTo>
                  <a:lnTo>
                    <a:pt x="2696" y="1674"/>
                  </a:lnTo>
                  <a:lnTo>
                    <a:pt x="2695" y="1674"/>
                  </a:lnTo>
                  <a:lnTo>
                    <a:pt x="2695" y="1674"/>
                  </a:lnTo>
                  <a:lnTo>
                    <a:pt x="2694" y="1674"/>
                  </a:lnTo>
                  <a:lnTo>
                    <a:pt x="2694" y="1674"/>
                  </a:lnTo>
                  <a:lnTo>
                    <a:pt x="2693" y="1674"/>
                  </a:lnTo>
                  <a:lnTo>
                    <a:pt x="2692" y="1674"/>
                  </a:lnTo>
                  <a:lnTo>
                    <a:pt x="2692" y="1674"/>
                  </a:lnTo>
                  <a:lnTo>
                    <a:pt x="2691" y="1674"/>
                  </a:lnTo>
                  <a:lnTo>
                    <a:pt x="2690" y="1674"/>
                  </a:lnTo>
                  <a:lnTo>
                    <a:pt x="2689" y="1674"/>
                  </a:lnTo>
                  <a:lnTo>
                    <a:pt x="2688" y="1674"/>
                  </a:lnTo>
                  <a:lnTo>
                    <a:pt x="2688" y="1674"/>
                  </a:lnTo>
                  <a:lnTo>
                    <a:pt x="2687" y="1674"/>
                  </a:lnTo>
                  <a:lnTo>
                    <a:pt x="2686" y="1674"/>
                  </a:lnTo>
                  <a:lnTo>
                    <a:pt x="2685" y="1674"/>
                  </a:lnTo>
                  <a:lnTo>
                    <a:pt x="2684" y="1674"/>
                  </a:lnTo>
                  <a:lnTo>
                    <a:pt x="2684" y="1674"/>
                  </a:lnTo>
                  <a:lnTo>
                    <a:pt x="2683" y="1674"/>
                  </a:lnTo>
                  <a:lnTo>
                    <a:pt x="2682" y="1674"/>
                  </a:lnTo>
                  <a:lnTo>
                    <a:pt x="2681" y="1674"/>
                  </a:lnTo>
                  <a:lnTo>
                    <a:pt x="2680" y="1674"/>
                  </a:lnTo>
                  <a:lnTo>
                    <a:pt x="2680" y="1674"/>
                  </a:lnTo>
                  <a:lnTo>
                    <a:pt x="2679" y="1674"/>
                  </a:lnTo>
                  <a:lnTo>
                    <a:pt x="2678" y="1674"/>
                  </a:lnTo>
                  <a:lnTo>
                    <a:pt x="2677" y="1674"/>
                  </a:lnTo>
                  <a:lnTo>
                    <a:pt x="2676" y="1674"/>
                  </a:lnTo>
                  <a:lnTo>
                    <a:pt x="2676" y="1674"/>
                  </a:lnTo>
                  <a:lnTo>
                    <a:pt x="2675" y="1674"/>
                  </a:lnTo>
                  <a:lnTo>
                    <a:pt x="2674" y="1674"/>
                  </a:lnTo>
                  <a:lnTo>
                    <a:pt x="2673" y="1674"/>
                  </a:lnTo>
                  <a:lnTo>
                    <a:pt x="2672" y="1674"/>
                  </a:lnTo>
                  <a:lnTo>
                    <a:pt x="2671" y="1674"/>
                  </a:lnTo>
                  <a:lnTo>
                    <a:pt x="2671" y="1674"/>
                  </a:lnTo>
                  <a:lnTo>
                    <a:pt x="2670" y="1674"/>
                  </a:lnTo>
                  <a:lnTo>
                    <a:pt x="2670" y="1674"/>
                  </a:lnTo>
                  <a:lnTo>
                    <a:pt x="2669" y="1674"/>
                  </a:lnTo>
                  <a:lnTo>
                    <a:pt x="2668" y="1674"/>
                  </a:lnTo>
                  <a:lnTo>
                    <a:pt x="2668" y="1674"/>
                  </a:lnTo>
                  <a:lnTo>
                    <a:pt x="2667" y="1674"/>
                  </a:lnTo>
                  <a:lnTo>
                    <a:pt x="2666" y="1674"/>
                  </a:lnTo>
                  <a:lnTo>
                    <a:pt x="2665" y="1674"/>
                  </a:lnTo>
                  <a:lnTo>
                    <a:pt x="2664" y="1674"/>
                  </a:lnTo>
                  <a:lnTo>
                    <a:pt x="2664" y="1674"/>
                  </a:lnTo>
                  <a:lnTo>
                    <a:pt x="2663" y="1674"/>
                  </a:lnTo>
                  <a:lnTo>
                    <a:pt x="2662" y="1674"/>
                  </a:lnTo>
                  <a:lnTo>
                    <a:pt x="2661" y="1674"/>
                  </a:lnTo>
                  <a:lnTo>
                    <a:pt x="2660" y="1674"/>
                  </a:lnTo>
                  <a:lnTo>
                    <a:pt x="2660" y="1674"/>
                  </a:lnTo>
                  <a:lnTo>
                    <a:pt x="2659" y="1674"/>
                  </a:lnTo>
                  <a:lnTo>
                    <a:pt x="2658" y="1674"/>
                  </a:lnTo>
                  <a:lnTo>
                    <a:pt x="2657" y="1674"/>
                  </a:lnTo>
                  <a:lnTo>
                    <a:pt x="2656" y="1674"/>
                  </a:lnTo>
                  <a:lnTo>
                    <a:pt x="2656" y="1674"/>
                  </a:lnTo>
                  <a:lnTo>
                    <a:pt x="2655" y="1674"/>
                  </a:lnTo>
                  <a:lnTo>
                    <a:pt x="2654" y="1674"/>
                  </a:lnTo>
                  <a:lnTo>
                    <a:pt x="2653" y="1674"/>
                  </a:lnTo>
                  <a:lnTo>
                    <a:pt x="2652" y="1674"/>
                  </a:lnTo>
                  <a:lnTo>
                    <a:pt x="2652" y="1674"/>
                  </a:lnTo>
                  <a:lnTo>
                    <a:pt x="2651" y="1674"/>
                  </a:lnTo>
                  <a:lnTo>
                    <a:pt x="2650" y="1674"/>
                  </a:lnTo>
                  <a:lnTo>
                    <a:pt x="2649" y="1674"/>
                  </a:lnTo>
                  <a:lnTo>
                    <a:pt x="2648" y="1674"/>
                  </a:lnTo>
                  <a:lnTo>
                    <a:pt x="2648" y="1674"/>
                  </a:lnTo>
                  <a:lnTo>
                    <a:pt x="2647" y="1674"/>
                  </a:lnTo>
                  <a:lnTo>
                    <a:pt x="2646" y="1674"/>
                  </a:lnTo>
                  <a:lnTo>
                    <a:pt x="2646" y="1674"/>
                  </a:lnTo>
                  <a:lnTo>
                    <a:pt x="2645" y="1674"/>
                  </a:lnTo>
                  <a:lnTo>
                    <a:pt x="2644" y="1674"/>
                  </a:lnTo>
                  <a:lnTo>
                    <a:pt x="2644" y="1674"/>
                  </a:lnTo>
                  <a:lnTo>
                    <a:pt x="2643" y="1674"/>
                  </a:lnTo>
                  <a:lnTo>
                    <a:pt x="2642" y="1674"/>
                  </a:lnTo>
                  <a:lnTo>
                    <a:pt x="2641" y="1674"/>
                  </a:lnTo>
                  <a:lnTo>
                    <a:pt x="2640" y="1674"/>
                  </a:lnTo>
                  <a:lnTo>
                    <a:pt x="2640" y="1674"/>
                  </a:lnTo>
                  <a:lnTo>
                    <a:pt x="2639" y="1674"/>
                  </a:lnTo>
                  <a:lnTo>
                    <a:pt x="2638" y="1674"/>
                  </a:lnTo>
                  <a:lnTo>
                    <a:pt x="2637" y="1674"/>
                  </a:lnTo>
                  <a:lnTo>
                    <a:pt x="2636" y="1674"/>
                  </a:lnTo>
                  <a:lnTo>
                    <a:pt x="2636" y="1674"/>
                  </a:lnTo>
                  <a:lnTo>
                    <a:pt x="2635" y="1674"/>
                  </a:lnTo>
                  <a:lnTo>
                    <a:pt x="2634" y="1674"/>
                  </a:lnTo>
                  <a:lnTo>
                    <a:pt x="2633" y="1674"/>
                  </a:lnTo>
                  <a:lnTo>
                    <a:pt x="2632" y="1674"/>
                  </a:lnTo>
                  <a:lnTo>
                    <a:pt x="2632" y="1674"/>
                  </a:lnTo>
                  <a:lnTo>
                    <a:pt x="2631" y="1674"/>
                  </a:lnTo>
                  <a:lnTo>
                    <a:pt x="2630" y="1674"/>
                  </a:lnTo>
                  <a:lnTo>
                    <a:pt x="2629" y="1674"/>
                  </a:lnTo>
                  <a:lnTo>
                    <a:pt x="2628" y="1674"/>
                  </a:lnTo>
                  <a:lnTo>
                    <a:pt x="2628" y="1674"/>
                  </a:lnTo>
                  <a:lnTo>
                    <a:pt x="2627" y="1674"/>
                  </a:lnTo>
                  <a:lnTo>
                    <a:pt x="2626" y="1674"/>
                  </a:lnTo>
                  <a:lnTo>
                    <a:pt x="2625" y="1674"/>
                  </a:lnTo>
                  <a:lnTo>
                    <a:pt x="2624" y="1674"/>
                  </a:lnTo>
                  <a:lnTo>
                    <a:pt x="2624" y="1674"/>
                  </a:lnTo>
                  <a:lnTo>
                    <a:pt x="2623" y="1674"/>
                  </a:lnTo>
                  <a:lnTo>
                    <a:pt x="2622" y="1674"/>
                  </a:lnTo>
                  <a:lnTo>
                    <a:pt x="2622" y="1674"/>
                  </a:lnTo>
                  <a:lnTo>
                    <a:pt x="2621" y="1674"/>
                  </a:lnTo>
                  <a:lnTo>
                    <a:pt x="2620" y="1674"/>
                  </a:lnTo>
                  <a:lnTo>
                    <a:pt x="2620" y="1674"/>
                  </a:lnTo>
                  <a:lnTo>
                    <a:pt x="2619" y="1674"/>
                  </a:lnTo>
                  <a:lnTo>
                    <a:pt x="2618" y="1674"/>
                  </a:lnTo>
                  <a:lnTo>
                    <a:pt x="2617" y="1674"/>
                  </a:lnTo>
                  <a:lnTo>
                    <a:pt x="2616" y="1674"/>
                  </a:lnTo>
                  <a:lnTo>
                    <a:pt x="2616" y="1674"/>
                  </a:lnTo>
                  <a:lnTo>
                    <a:pt x="2615" y="1674"/>
                  </a:lnTo>
                  <a:lnTo>
                    <a:pt x="2614" y="1674"/>
                  </a:lnTo>
                  <a:lnTo>
                    <a:pt x="2613" y="1674"/>
                  </a:lnTo>
                  <a:lnTo>
                    <a:pt x="2612" y="1674"/>
                  </a:lnTo>
                  <a:lnTo>
                    <a:pt x="2612" y="1674"/>
                  </a:lnTo>
                  <a:lnTo>
                    <a:pt x="2611" y="1674"/>
                  </a:lnTo>
                  <a:lnTo>
                    <a:pt x="2610" y="1674"/>
                  </a:lnTo>
                  <a:lnTo>
                    <a:pt x="2609" y="1674"/>
                  </a:lnTo>
                  <a:lnTo>
                    <a:pt x="2608" y="1674"/>
                  </a:lnTo>
                  <a:lnTo>
                    <a:pt x="2608" y="1674"/>
                  </a:lnTo>
                  <a:lnTo>
                    <a:pt x="2607" y="1674"/>
                  </a:lnTo>
                  <a:lnTo>
                    <a:pt x="2606" y="1674"/>
                  </a:lnTo>
                  <a:lnTo>
                    <a:pt x="2605" y="1674"/>
                  </a:lnTo>
                  <a:lnTo>
                    <a:pt x="2604" y="1674"/>
                  </a:lnTo>
                  <a:lnTo>
                    <a:pt x="2604" y="1674"/>
                  </a:lnTo>
                  <a:lnTo>
                    <a:pt x="2603" y="1674"/>
                  </a:lnTo>
                  <a:lnTo>
                    <a:pt x="2602" y="1674"/>
                  </a:lnTo>
                  <a:lnTo>
                    <a:pt x="2601" y="1674"/>
                  </a:lnTo>
                  <a:lnTo>
                    <a:pt x="2600" y="1674"/>
                  </a:lnTo>
                  <a:lnTo>
                    <a:pt x="2600" y="1674"/>
                  </a:lnTo>
                  <a:lnTo>
                    <a:pt x="2599" y="1674"/>
                  </a:lnTo>
                  <a:lnTo>
                    <a:pt x="2598" y="1674"/>
                  </a:lnTo>
                  <a:lnTo>
                    <a:pt x="2598" y="1674"/>
                  </a:lnTo>
                  <a:lnTo>
                    <a:pt x="2597" y="1674"/>
                  </a:lnTo>
                  <a:lnTo>
                    <a:pt x="2597" y="1674"/>
                  </a:lnTo>
                  <a:lnTo>
                    <a:pt x="2596" y="1674"/>
                  </a:lnTo>
                  <a:lnTo>
                    <a:pt x="2595" y="1674"/>
                  </a:lnTo>
                  <a:lnTo>
                    <a:pt x="2594" y="1674"/>
                  </a:lnTo>
                  <a:lnTo>
                    <a:pt x="2593" y="1674"/>
                  </a:lnTo>
                  <a:lnTo>
                    <a:pt x="2592" y="1674"/>
                  </a:lnTo>
                  <a:lnTo>
                    <a:pt x="2592" y="1674"/>
                  </a:lnTo>
                  <a:lnTo>
                    <a:pt x="2591" y="1674"/>
                  </a:lnTo>
                  <a:lnTo>
                    <a:pt x="2590" y="1674"/>
                  </a:lnTo>
                  <a:lnTo>
                    <a:pt x="2589" y="1674"/>
                  </a:lnTo>
                  <a:lnTo>
                    <a:pt x="2588" y="1674"/>
                  </a:lnTo>
                  <a:lnTo>
                    <a:pt x="2588" y="1674"/>
                  </a:lnTo>
                  <a:lnTo>
                    <a:pt x="2587" y="1674"/>
                  </a:lnTo>
                  <a:lnTo>
                    <a:pt x="2586" y="1674"/>
                  </a:lnTo>
                  <a:lnTo>
                    <a:pt x="2585" y="1674"/>
                  </a:lnTo>
                  <a:lnTo>
                    <a:pt x="2584" y="1674"/>
                  </a:lnTo>
                  <a:lnTo>
                    <a:pt x="2584" y="1674"/>
                  </a:lnTo>
                  <a:lnTo>
                    <a:pt x="2583" y="1674"/>
                  </a:lnTo>
                  <a:lnTo>
                    <a:pt x="2582" y="1674"/>
                  </a:lnTo>
                  <a:lnTo>
                    <a:pt x="2581" y="1674"/>
                  </a:lnTo>
                  <a:lnTo>
                    <a:pt x="2580" y="1674"/>
                  </a:lnTo>
                  <a:lnTo>
                    <a:pt x="2580" y="1674"/>
                  </a:lnTo>
                  <a:lnTo>
                    <a:pt x="2579" y="1674"/>
                  </a:lnTo>
                  <a:lnTo>
                    <a:pt x="2578" y="1674"/>
                  </a:lnTo>
                  <a:lnTo>
                    <a:pt x="2577" y="1674"/>
                  </a:lnTo>
                  <a:lnTo>
                    <a:pt x="2576" y="1674"/>
                  </a:lnTo>
                  <a:lnTo>
                    <a:pt x="2576" y="1674"/>
                  </a:lnTo>
                  <a:lnTo>
                    <a:pt x="2575" y="1674"/>
                  </a:lnTo>
                  <a:lnTo>
                    <a:pt x="2574" y="1674"/>
                  </a:lnTo>
                  <a:lnTo>
                    <a:pt x="2573" y="1674"/>
                  </a:lnTo>
                  <a:lnTo>
                    <a:pt x="2573" y="1674"/>
                  </a:lnTo>
                  <a:lnTo>
                    <a:pt x="2573" y="1674"/>
                  </a:lnTo>
                  <a:lnTo>
                    <a:pt x="2572" y="1674"/>
                  </a:lnTo>
                  <a:lnTo>
                    <a:pt x="2571" y="1674"/>
                  </a:lnTo>
                  <a:lnTo>
                    <a:pt x="2570" y="1674"/>
                  </a:lnTo>
                  <a:lnTo>
                    <a:pt x="2569" y="1674"/>
                  </a:lnTo>
                  <a:lnTo>
                    <a:pt x="2568" y="1674"/>
                  </a:lnTo>
                  <a:lnTo>
                    <a:pt x="2568" y="1674"/>
                  </a:lnTo>
                  <a:lnTo>
                    <a:pt x="2567" y="1674"/>
                  </a:lnTo>
                  <a:lnTo>
                    <a:pt x="2566" y="1674"/>
                  </a:lnTo>
                  <a:lnTo>
                    <a:pt x="2565" y="1674"/>
                  </a:lnTo>
                  <a:lnTo>
                    <a:pt x="2564" y="1674"/>
                  </a:lnTo>
                  <a:lnTo>
                    <a:pt x="2564" y="1674"/>
                  </a:lnTo>
                  <a:lnTo>
                    <a:pt x="2563" y="1674"/>
                  </a:lnTo>
                  <a:lnTo>
                    <a:pt x="2562" y="1674"/>
                  </a:lnTo>
                  <a:lnTo>
                    <a:pt x="2561" y="1674"/>
                  </a:lnTo>
                  <a:lnTo>
                    <a:pt x="2560" y="1674"/>
                  </a:lnTo>
                  <a:lnTo>
                    <a:pt x="2560" y="1674"/>
                  </a:lnTo>
                  <a:lnTo>
                    <a:pt x="2559" y="1674"/>
                  </a:lnTo>
                  <a:lnTo>
                    <a:pt x="2558" y="1674"/>
                  </a:lnTo>
                  <a:lnTo>
                    <a:pt x="2557" y="1674"/>
                  </a:lnTo>
                  <a:lnTo>
                    <a:pt x="2556" y="1674"/>
                  </a:lnTo>
                  <a:lnTo>
                    <a:pt x="2556" y="1674"/>
                  </a:lnTo>
                  <a:lnTo>
                    <a:pt x="2555" y="1674"/>
                  </a:lnTo>
                  <a:lnTo>
                    <a:pt x="2554" y="1674"/>
                  </a:lnTo>
                  <a:lnTo>
                    <a:pt x="2553" y="1674"/>
                  </a:lnTo>
                  <a:lnTo>
                    <a:pt x="2552" y="1674"/>
                  </a:lnTo>
                  <a:lnTo>
                    <a:pt x="2552" y="1674"/>
                  </a:lnTo>
                  <a:lnTo>
                    <a:pt x="2551" y="1674"/>
                  </a:lnTo>
                  <a:lnTo>
                    <a:pt x="2550" y="1674"/>
                  </a:lnTo>
                  <a:lnTo>
                    <a:pt x="2549" y="1674"/>
                  </a:lnTo>
                  <a:lnTo>
                    <a:pt x="2549" y="1674"/>
                  </a:lnTo>
                  <a:lnTo>
                    <a:pt x="2549" y="1674"/>
                  </a:lnTo>
                  <a:lnTo>
                    <a:pt x="2548" y="1674"/>
                  </a:lnTo>
                  <a:lnTo>
                    <a:pt x="2547" y="1674"/>
                  </a:lnTo>
                  <a:lnTo>
                    <a:pt x="2546" y="1674"/>
                  </a:lnTo>
                  <a:lnTo>
                    <a:pt x="2545" y="1674"/>
                  </a:lnTo>
                  <a:lnTo>
                    <a:pt x="2545" y="1674"/>
                  </a:lnTo>
                  <a:lnTo>
                    <a:pt x="2544" y="1674"/>
                  </a:lnTo>
                  <a:lnTo>
                    <a:pt x="2543" y="1674"/>
                  </a:lnTo>
                  <a:lnTo>
                    <a:pt x="2542" y="1674"/>
                  </a:lnTo>
                  <a:lnTo>
                    <a:pt x="2541" y="1674"/>
                  </a:lnTo>
                  <a:lnTo>
                    <a:pt x="2540" y="1674"/>
                  </a:lnTo>
                  <a:lnTo>
                    <a:pt x="2540" y="1674"/>
                  </a:lnTo>
                  <a:lnTo>
                    <a:pt x="2539" y="1674"/>
                  </a:lnTo>
                  <a:lnTo>
                    <a:pt x="2538" y="1674"/>
                  </a:lnTo>
                  <a:lnTo>
                    <a:pt x="2537" y="1674"/>
                  </a:lnTo>
                  <a:lnTo>
                    <a:pt x="2536" y="1674"/>
                  </a:lnTo>
                  <a:lnTo>
                    <a:pt x="2536" y="1674"/>
                  </a:lnTo>
                  <a:lnTo>
                    <a:pt x="2535" y="1674"/>
                  </a:lnTo>
                  <a:lnTo>
                    <a:pt x="2534" y="1674"/>
                  </a:lnTo>
                  <a:lnTo>
                    <a:pt x="2533" y="1674"/>
                  </a:lnTo>
                  <a:lnTo>
                    <a:pt x="2532" y="1674"/>
                  </a:lnTo>
                  <a:lnTo>
                    <a:pt x="2532" y="1674"/>
                  </a:lnTo>
                  <a:lnTo>
                    <a:pt x="2531" y="1674"/>
                  </a:lnTo>
                  <a:lnTo>
                    <a:pt x="2530" y="1674"/>
                  </a:lnTo>
                  <a:lnTo>
                    <a:pt x="2529" y="1674"/>
                  </a:lnTo>
                  <a:lnTo>
                    <a:pt x="2528" y="1674"/>
                  </a:lnTo>
                  <a:lnTo>
                    <a:pt x="2528" y="1674"/>
                  </a:lnTo>
                  <a:lnTo>
                    <a:pt x="2527" y="1674"/>
                  </a:lnTo>
                  <a:lnTo>
                    <a:pt x="2526" y="1674"/>
                  </a:lnTo>
                  <a:lnTo>
                    <a:pt x="2525" y="1674"/>
                  </a:lnTo>
                  <a:lnTo>
                    <a:pt x="2525" y="1674"/>
                  </a:lnTo>
                  <a:lnTo>
                    <a:pt x="2525" y="1674"/>
                  </a:lnTo>
                  <a:lnTo>
                    <a:pt x="2524" y="1674"/>
                  </a:lnTo>
                  <a:lnTo>
                    <a:pt x="2523" y="1674"/>
                  </a:lnTo>
                  <a:lnTo>
                    <a:pt x="2522" y="1674"/>
                  </a:lnTo>
                  <a:lnTo>
                    <a:pt x="2521" y="1674"/>
                  </a:lnTo>
                  <a:lnTo>
                    <a:pt x="2521" y="1674"/>
                  </a:lnTo>
                  <a:lnTo>
                    <a:pt x="2520" y="1674"/>
                  </a:lnTo>
                  <a:lnTo>
                    <a:pt x="2519" y="1674"/>
                  </a:lnTo>
                  <a:lnTo>
                    <a:pt x="2518" y="1674"/>
                  </a:lnTo>
                  <a:lnTo>
                    <a:pt x="2517" y="1674"/>
                  </a:lnTo>
                  <a:lnTo>
                    <a:pt x="2517" y="1674"/>
                  </a:lnTo>
                  <a:lnTo>
                    <a:pt x="2516" y="1674"/>
                  </a:lnTo>
                  <a:lnTo>
                    <a:pt x="2515" y="1674"/>
                  </a:lnTo>
                  <a:lnTo>
                    <a:pt x="2514" y="1674"/>
                  </a:lnTo>
                  <a:lnTo>
                    <a:pt x="2513" y="1674"/>
                  </a:lnTo>
                  <a:lnTo>
                    <a:pt x="2512" y="1674"/>
                  </a:lnTo>
                  <a:lnTo>
                    <a:pt x="2512" y="1674"/>
                  </a:lnTo>
                  <a:lnTo>
                    <a:pt x="2511" y="1674"/>
                  </a:lnTo>
                  <a:lnTo>
                    <a:pt x="2510" y="1674"/>
                  </a:lnTo>
                  <a:lnTo>
                    <a:pt x="2509" y="1674"/>
                  </a:lnTo>
                  <a:lnTo>
                    <a:pt x="2508" y="1674"/>
                  </a:lnTo>
                  <a:lnTo>
                    <a:pt x="2508" y="1674"/>
                  </a:lnTo>
                  <a:lnTo>
                    <a:pt x="2507" y="1674"/>
                  </a:lnTo>
                  <a:lnTo>
                    <a:pt x="2506" y="1674"/>
                  </a:lnTo>
                  <a:lnTo>
                    <a:pt x="2505" y="1674"/>
                  </a:lnTo>
                  <a:lnTo>
                    <a:pt x="2504" y="1674"/>
                  </a:lnTo>
                  <a:lnTo>
                    <a:pt x="2504" y="1674"/>
                  </a:lnTo>
                  <a:lnTo>
                    <a:pt x="2503" y="1674"/>
                  </a:lnTo>
                  <a:lnTo>
                    <a:pt x="2502" y="1674"/>
                  </a:lnTo>
                  <a:lnTo>
                    <a:pt x="2501" y="1674"/>
                  </a:lnTo>
                  <a:lnTo>
                    <a:pt x="2501" y="1674"/>
                  </a:lnTo>
                  <a:lnTo>
                    <a:pt x="2501" y="1674"/>
                  </a:lnTo>
                  <a:lnTo>
                    <a:pt x="2500" y="1674"/>
                  </a:lnTo>
                  <a:lnTo>
                    <a:pt x="2499" y="1674"/>
                  </a:lnTo>
                  <a:lnTo>
                    <a:pt x="2498" y="1674"/>
                  </a:lnTo>
                  <a:lnTo>
                    <a:pt x="2497" y="1674"/>
                  </a:lnTo>
                  <a:lnTo>
                    <a:pt x="2497" y="1674"/>
                  </a:lnTo>
                  <a:lnTo>
                    <a:pt x="2496" y="1674"/>
                  </a:lnTo>
                  <a:lnTo>
                    <a:pt x="2495" y="1674"/>
                  </a:lnTo>
                  <a:lnTo>
                    <a:pt x="2494" y="1674"/>
                  </a:lnTo>
                  <a:lnTo>
                    <a:pt x="2493" y="1674"/>
                  </a:lnTo>
                  <a:lnTo>
                    <a:pt x="2493" y="1674"/>
                  </a:lnTo>
                  <a:lnTo>
                    <a:pt x="2492" y="1674"/>
                  </a:lnTo>
                  <a:lnTo>
                    <a:pt x="2491" y="1674"/>
                  </a:lnTo>
                  <a:lnTo>
                    <a:pt x="2490" y="1674"/>
                  </a:lnTo>
                  <a:lnTo>
                    <a:pt x="2489" y="1674"/>
                  </a:lnTo>
                  <a:lnTo>
                    <a:pt x="2488" y="1674"/>
                  </a:lnTo>
                  <a:lnTo>
                    <a:pt x="2488" y="1674"/>
                  </a:lnTo>
                  <a:lnTo>
                    <a:pt x="2487" y="1674"/>
                  </a:lnTo>
                  <a:lnTo>
                    <a:pt x="2486" y="1674"/>
                  </a:lnTo>
                  <a:lnTo>
                    <a:pt x="2485" y="1674"/>
                  </a:lnTo>
                  <a:lnTo>
                    <a:pt x="2484" y="1674"/>
                  </a:lnTo>
                  <a:lnTo>
                    <a:pt x="2484" y="1674"/>
                  </a:lnTo>
                  <a:lnTo>
                    <a:pt x="2483" y="1674"/>
                  </a:lnTo>
                  <a:lnTo>
                    <a:pt x="2482" y="1674"/>
                  </a:lnTo>
                  <a:lnTo>
                    <a:pt x="2481" y="1674"/>
                  </a:lnTo>
                  <a:lnTo>
                    <a:pt x="2480" y="1674"/>
                  </a:lnTo>
                  <a:lnTo>
                    <a:pt x="2480" y="1674"/>
                  </a:lnTo>
                  <a:lnTo>
                    <a:pt x="2479" y="1674"/>
                  </a:lnTo>
                  <a:lnTo>
                    <a:pt x="2478" y="1674"/>
                  </a:lnTo>
                  <a:lnTo>
                    <a:pt x="2477" y="1674"/>
                  </a:lnTo>
                  <a:lnTo>
                    <a:pt x="2477" y="1674"/>
                  </a:lnTo>
                  <a:lnTo>
                    <a:pt x="2477" y="1674"/>
                  </a:lnTo>
                  <a:lnTo>
                    <a:pt x="2476" y="1674"/>
                  </a:lnTo>
                  <a:lnTo>
                    <a:pt x="2475" y="1674"/>
                  </a:lnTo>
                  <a:lnTo>
                    <a:pt x="2474" y="1674"/>
                  </a:lnTo>
                  <a:lnTo>
                    <a:pt x="2473" y="1674"/>
                  </a:lnTo>
                  <a:lnTo>
                    <a:pt x="2473" y="1674"/>
                  </a:lnTo>
                  <a:lnTo>
                    <a:pt x="2472" y="1674"/>
                  </a:lnTo>
                  <a:lnTo>
                    <a:pt x="2471" y="1674"/>
                  </a:lnTo>
                  <a:lnTo>
                    <a:pt x="2470" y="1674"/>
                  </a:lnTo>
                  <a:lnTo>
                    <a:pt x="2469" y="1674"/>
                  </a:lnTo>
                  <a:lnTo>
                    <a:pt x="2469" y="1674"/>
                  </a:lnTo>
                  <a:lnTo>
                    <a:pt x="2468" y="1674"/>
                  </a:lnTo>
                  <a:lnTo>
                    <a:pt x="2467" y="1674"/>
                  </a:lnTo>
                  <a:lnTo>
                    <a:pt x="2466" y="1674"/>
                  </a:lnTo>
                  <a:lnTo>
                    <a:pt x="2465" y="1674"/>
                  </a:lnTo>
                  <a:lnTo>
                    <a:pt x="2465" y="1674"/>
                  </a:lnTo>
                  <a:lnTo>
                    <a:pt x="2464" y="1674"/>
                  </a:lnTo>
                  <a:lnTo>
                    <a:pt x="2463" y="1674"/>
                  </a:lnTo>
                  <a:lnTo>
                    <a:pt x="2462" y="1674"/>
                  </a:lnTo>
                  <a:lnTo>
                    <a:pt x="2461" y="1674"/>
                  </a:lnTo>
                  <a:lnTo>
                    <a:pt x="2460" y="1674"/>
                  </a:lnTo>
                  <a:lnTo>
                    <a:pt x="2460" y="1674"/>
                  </a:lnTo>
                  <a:lnTo>
                    <a:pt x="2459" y="1674"/>
                  </a:lnTo>
                  <a:lnTo>
                    <a:pt x="2458" y="1674"/>
                  </a:lnTo>
                  <a:lnTo>
                    <a:pt x="2457" y="1674"/>
                  </a:lnTo>
                  <a:lnTo>
                    <a:pt x="2456" y="1674"/>
                  </a:lnTo>
                  <a:lnTo>
                    <a:pt x="2456" y="1674"/>
                  </a:lnTo>
                  <a:lnTo>
                    <a:pt x="2455" y="1674"/>
                  </a:lnTo>
                  <a:lnTo>
                    <a:pt x="2454" y="1674"/>
                  </a:lnTo>
                  <a:lnTo>
                    <a:pt x="2453" y="1674"/>
                  </a:lnTo>
                  <a:lnTo>
                    <a:pt x="2453" y="1674"/>
                  </a:lnTo>
                  <a:lnTo>
                    <a:pt x="2453" y="1674"/>
                  </a:lnTo>
                  <a:lnTo>
                    <a:pt x="2452" y="1674"/>
                  </a:lnTo>
                  <a:lnTo>
                    <a:pt x="2451" y="1674"/>
                  </a:lnTo>
                  <a:lnTo>
                    <a:pt x="2450" y="1674"/>
                  </a:lnTo>
                  <a:lnTo>
                    <a:pt x="2449" y="1674"/>
                  </a:lnTo>
                  <a:lnTo>
                    <a:pt x="2449" y="1674"/>
                  </a:lnTo>
                  <a:lnTo>
                    <a:pt x="2448" y="1674"/>
                  </a:lnTo>
                  <a:lnTo>
                    <a:pt x="2447" y="1674"/>
                  </a:lnTo>
                  <a:lnTo>
                    <a:pt x="2446" y="1674"/>
                  </a:lnTo>
                  <a:lnTo>
                    <a:pt x="2445" y="1674"/>
                  </a:lnTo>
                  <a:lnTo>
                    <a:pt x="2445" y="1674"/>
                  </a:lnTo>
                  <a:lnTo>
                    <a:pt x="2444" y="1674"/>
                  </a:lnTo>
                  <a:lnTo>
                    <a:pt x="2443" y="1674"/>
                  </a:lnTo>
                  <a:lnTo>
                    <a:pt x="2442" y="1674"/>
                  </a:lnTo>
                  <a:lnTo>
                    <a:pt x="2441" y="1674"/>
                  </a:lnTo>
                  <a:lnTo>
                    <a:pt x="2441" y="1674"/>
                  </a:lnTo>
                  <a:lnTo>
                    <a:pt x="2440" y="1674"/>
                  </a:lnTo>
                  <a:lnTo>
                    <a:pt x="2439" y="1674"/>
                  </a:lnTo>
                  <a:lnTo>
                    <a:pt x="2438" y="1674"/>
                  </a:lnTo>
                  <a:lnTo>
                    <a:pt x="2437" y="1674"/>
                  </a:lnTo>
                  <a:lnTo>
                    <a:pt x="2436" y="1674"/>
                  </a:lnTo>
                  <a:lnTo>
                    <a:pt x="2436" y="1674"/>
                  </a:lnTo>
                  <a:lnTo>
                    <a:pt x="2435" y="1674"/>
                  </a:lnTo>
                  <a:lnTo>
                    <a:pt x="2434" y="1674"/>
                  </a:lnTo>
                  <a:lnTo>
                    <a:pt x="2433" y="1674"/>
                  </a:lnTo>
                  <a:lnTo>
                    <a:pt x="2432" y="1674"/>
                  </a:lnTo>
                  <a:lnTo>
                    <a:pt x="2432" y="1674"/>
                  </a:lnTo>
                  <a:lnTo>
                    <a:pt x="2431" y="1674"/>
                  </a:lnTo>
                  <a:lnTo>
                    <a:pt x="2430" y="1674"/>
                  </a:lnTo>
                  <a:lnTo>
                    <a:pt x="2429" y="1674"/>
                  </a:lnTo>
                  <a:lnTo>
                    <a:pt x="2429" y="1674"/>
                  </a:lnTo>
                  <a:lnTo>
                    <a:pt x="2429" y="1674"/>
                  </a:lnTo>
                  <a:lnTo>
                    <a:pt x="2428" y="1674"/>
                  </a:lnTo>
                  <a:lnTo>
                    <a:pt x="2427" y="1674"/>
                  </a:lnTo>
                  <a:lnTo>
                    <a:pt x="2426" y="1674"/>
                  </a:lnTo>
                  <a:lnTo>
                    <a:pt x="2425" y="1674"/>
                  </a:lnTo>
                  <a:lnTo>
                    <a:pt x="2425" y="1674"/>
                  </a:lnTo>
                  <a:lnTo>
                    <a:pt x="2424" y="1674"/>
                  </a:lnTo>
                  <a:lnTo>
                    <a:pt x="2423" y="1674"/>
                  </a:lnTo>
                  <a:lnTo>
                    <a:pt x="2422" y="1674"/>
                  </a:lnTo>
                  <a:lnTo>
                    <a:pt x="2421" y="1674"/>
                  </a:lnTo>
                  <a:lnTo>
                    <a:pt x="2421" y="1674"/>
                  </a:lnTo>
                  <a:lnTo>
                    <a:pt x="2420" y="1674"/>
                  </a:lnTo>
                  <a:lnTo>
                    <a:pt x="2419" y="1674"/>
                  </a:lnTo>
                  <a:lnTo>
                    <a:pt x="2418" y="1674"/>
                  </a:lnTo>
                  <a:lnTo>
                    <a:pt x="2417" y="1674"/>
                  </a:lnTo>
                  <a:lnTo>
                    <a:pt x="2417" y="1674"/>
                  </a:lnTo>
                  <a:lnTo>
                    <a:pt x="2416" y="1674"/>
                  </a:lnTo>
                  <a:lnTo>
                    <a:pt x="2415" y="1674"/>
                  </a:lnTo>
                  <a:lnTo>
                    <a:pt x="2414" y="1674"/>
                  </a:lnTo>
                  <a:lnTo>
                    <a:pt x="2413" y="1674"/>
                  </a:lnTo>
                  <a:lnTo>
                    <a:pt x="2413" y="1674"/>
                  </a:lnTo>
                  <a:lnTo>
                    <a:pt x="2412" y="1674"/>
                  </a:lnTo>
                  <a:lnTo>
                    <a:pt x="2411" y="1674"/>
                  </a:lnTo>
                  <a:lnTo>
                    <a:pt x="2410" y="1674"/>
                  </a:lnTo>
                  <a:lnTo>
                    <a:pt x="2409" y="1674"/>
                  </a:lnTo>
                  <a:lnTo>
                    <a:pt x="2408" y="1674"/>
                  </a:lnTo>
                  <a:lnTo>
                    <a:pt x="2408" y="1674"/>
                  </a:lnTo>
                  <a:lnTo>
                    <a:pt x="2407" y="1674"/>
                  </a:lnTo>
                  <a:lnTo>
                    <a:pt x="2406" y="1674"/>
                  </a:lnTo>
                  <a:lnTo>
                    <a:pt x="2405" y="1674"/>
                  </a:lnTo>
                  <a:lnTo>
                    <a:pt x="2405" y="1674"/>
                  </a:lnTo>
                  <a:lnTo>
                    <a:pt x="2405" y="1674"/>
                  </a:lnTo>
                  <a:lnTo>
                    <a:pt x="2404" y="1674"/>
                  </a:lnTo>
                  <a:lnTo>
                    <a:pt x="2403" y="1674"/>
                  </a:lnTo>
                  <a:lnTo>
                    <a:pt x="2402" y="1674"/>
                  </a:lnTo>
                  <a:lnTo>
                    <a:pt x="2401" y="1674"/>
                  </a:lnTo>
                  <a:lnTo>
                    <a:pt x="2401" y="1674"/>
                  </a:lnTo>
                  <a:lnTo>
                    <a:pt x="2400" y="1674"/>
                  </a:lnTo>
                  <a:lnTo>
                    <a:pt x="2399" y="1674"/>
                  </a:lnTo>
                  <a:lnTo>
                    <a:pt x="2398" y="1674"/>
                  </a:lnTo>
                  <a:lnTo>
                    <a:pt x="2397" y="1674"/>
                  </a:lnTo>
                  <a:lnTo>
                    <a:pt x="2397" y="1674"/>
                  </a:lnTo>
                  <a:lnTo>
                    <a:pt x="2396" y="1674"/>
                  </a:lnTo>
                  <a:lnTo>
                    <a:pt x="2395" y="1674"/>
                  </a:lnTo>
                  <a:lnTo>
                    <a:pt x="2394" y="1674"/>
                  </a:lnTo>
                  <a:lnTo>
                    <a:pt x="2393" y="1674"/>
                  </a:lnTo>
                  <a:lnTo>
                    <a:pt x="2393" y="1674"/>
                  </a:lnTo>
                  <a:lnTo>
                    <a:pt x="2392" y="1674"/>
                  </a:lnTo>
                  <a:lnTo>
                    <a:pt x="2391" y="1674"/>
                  </a:lnTo>
                  <a:lnTo>
                    <a:pt x="2390" y="1674"/>
                  </a:lnTo>
                  <a:lnTo>
                    <a:pt x="2389" y="1674"/>
                  </a:lnTo>
                  <a:lnTo>
                    <a:pt x="2389" y="1674"/>
                  </a:lnTo>
                  <a:lnTo>
                    <a:pt x="2388" y="1674"/>
                  </a:lnTo>
                  <a:lnTo>
                    <a:pt x="2387" y="1674"/>
                  </a:lnTo>
                  <a:lnTo>
                    <a:pt x="2386" y="1674"/>
                  </a:lnTo>
                  <a:lnTo>
                    <a:pt x="2385" y="1674"/>
                  </a:lnTo>
                  <a:lnTo>
                    <a:pt x="2384" y="1674"/>
                  </a:lnTo>
                  <a:lnTo>
                    <a:pt x="2384" y="1674"/>
                  </a:lnTo>
                  <a:lnTo>
                    <a:pt x="2383" y="1674"/>
                  </a:lnTo>
                  <a:lnTo>
                    <a:pt x="2382" y="1674"/>
                  </a:lnTo>
                  <a:lnTo>
                    <a:pt x="2381" y="1674"/>
                  </a:lnTo>
                  <a:lnTo>
                    <a:pt x="2381" y="1674"/>
                  </a:lnTo>
                  <a:lnTo>
                    <a:pt x="2381" y="1674"/>
                  </a:lnTo>
                  <a:lnTo>
                    <a:pt x="2380" y="1674"/>
                  </a:lnTo>
                  <a:lnTo>
                    <a:pt x="2379" y="1674"/>
                  </a:lnTo>
                  <a:lnTo>
                    <a:pt x="2378" y="1674"/>
                  </a:lnTo>
                  <a:lnTo>
                    <a:pt x="2377" y="1674"/>
                  </a:lnTo>
                  <a:lnTo>
                    <a:pt x="2377" y="1674"/>
                  </a:lnTo>
                  <a:lnTo>
                    <a:pt x="2376" y="1674"/>
                  </a:lnTo>
                  <a:lnTo>
                    <a:pt x="2375" y="1674"/>
                  </a:lnTo>
                  <a:lnTo>
                    <a:pt x="2374" y="1674"/>
                  </a:lnTo>
                  <a:lnTo>
                    <a:pt x="2373" y="1674"/>
                  </a:lnTo>
                  <a:lnTo>
                    <a:pt x="2373" y="1674"/>
                  </a:lnTo>
                  <a:lnTo>
                    <a:pt x="2372" y="1674"/>
                  </a:lnTo>
                  <a:lnTo>
                    <a:pt x="2371" y="1674"/>
                  </a:lnTo>
                  <a:lnTo>
                    <a:pt x="2370" y="1674"/>
                  </a:lnTo>
                  <a:lnTo>
                    <a:pt x="2369" y="1674"/>
                  </a:lnTo>
                  <a:lnTo>
                    <a:pt x="2369" y="1674"/>
                  </a:lnTo>
                  <a:lnTo>
                    <a:pt x="2368" y="1674"/>
                  </a:lnTo>
                  <a:lnTo>
                    <a:pt x="2367" y="1674"/>
                  </a:lnTo>
                  <a:lnTo>
                    <a:pt x="2366" y="1674"/>
                  </a:lnTo>
                  <a:lnTo>
                    <a:pt x="2365" y="1674"/>
                  </a:lnTo>
                  <a:lnTo>
                    <a:pt x="2365" y="1674"/>
                  </a:lnTo>
                  <a:lnTo>
                    <a:pt x="2364" y="1674"/>
                  </a:lnTo>
                  <a:lnTo>
                    <a:pt x="2363" y="1674"/>
                  </a:lnTo>
                  <a:lnTo>
                    <a:pt x="2362" y="1674"/>
                  </a:lnTo>
                  <a:lnTo>
                    <a:pt x="2361" y="1674"/>
                  </a:lnTo>
                  <a:lnTo>
                    <a:pt x="2361" y="1674"/>
                  </a:lnTo>
                  <a:lnTo>
                    <a:pt x="2360" y="1674"/>
                  </a:lnTo>
                  <a:lnTo>
                    <a:pt x="2359" y="1674"/>
                  </a:lnTo>
                  <a:lnTo>
                    <a:pt x="2358" y="1674"/>
                  </a:lnTo>
                  <a:lnTo>
                    <a:pt x="2357" y="1674"/>
                  </a:lnTo>
                  <a:lnTo>
                    <a:pt x="2357" y="1674"/>
                  </a:lnTo>
                  <a:lnTo>
                    <a:pt x="2357" y="1674"/>
                  </a:lnTo>
                  <a:lnTo>
                    <a:pt x="2356" y="1674"/>
                  </a:lnTo>
                  <a:lnTo>
                    <a:pt x="2355" y="1674"/>
                  </a:lnTo>
                  <a:lnTo>
                    <a:pt x="2354" y="1674"/>
                  </a:lnTo>
                  <a:lnTo>
                    <a:pt x="2353" y="1674"/>
                  </a:lnTo>
                  <a:lnTo>
                    <a:pt x="2353" y="1674"/>
                  </a:lnTo>
                  <a:lnTo>
                    <a:pt x="2352" y="1674"/>
                  </a:lnTo>
                  <a:lnTo>
                    <a:pt x="2351" y="1674"/>
                  </a:lnTo>
                  <a:lnTo>
                    <a:pt x="2350" y="1674"/>
                  </a:lnTo>
                  <a:lnTo>
                    <a:pt x="2349" y="1674"/>
                  </a:lnTo>
                  <a:lnTo>
                    <a:pt x="2349" y="1674"/>
                  </a:lnTo>
                  <a:lnTo>
                    <a:pt x="2348" y="1674"/>
                  </a:lnTo>
                  <a:lnTo>
                    <a:pt x="2347" y="1674"/>
                  </a:lnTo>
                  <a:lnTo>
                    <a:pt x="2346" y="1674"/>
                  </a:lnTo>
                  <a:lnTo>
                    <a:pt x="2345" y="1674"/>
                  </a:lnTo>
                  <a:lnTo>
                    <a:pt x="2345" y="1674"/>
                  </a:lnTo>
                  <a:lnTo>
                    <a:pt x="2344" y="1674"/>
                  </a:lnTo>
                  <a:lnTo>
                    <a:pt x="2343" y="1674"/>
                  </a:lnTo>
                  <a:lnTo>
                    <a:pt x="2342" y="1674"/>
                  </a:lnTo>
                  <a:lnTo>
                    <a:pt x="2341" y="1674"/>
                  </a:lnTo>
                  <a:lnTo>
                    <a:pt x="2341" y="1674"/>
                  </a:lnTo>
                  <a:lnTo>
                    <a:pt x="2340" y="1674"/>
                  </a:lnTo>
                  <a:lnTo>
                    <a:pt x="2339" y="1674"/>
                  </a:lnTo>
                  <a:lnTo>
                    <a:pt x="2338" y="1674"/>
                  </a:lnTo>
                  <a:lnTo>
                    <a:pt x="2337" y="1674"/>
                  </a:lnTo>
                  <a:lnTo>
                    <a:pt x="2337" y="1674"/>
                  </a:lnTo>
                  <a:lnTo>
                    <a:pt x="2336" y="1674"/>
                  </a:lnTo>
                  <a:lnTo>
                    <a:pt x="2335" y="1674"/>
                  </a:lnTo>
                  <a:lnTo>
                    <a:pt x="2334" y="1674"/>
                  </a:lnTo>
                  <a:lnTo>
                    <a:pt x="2333" y="1674"/>
                  </a:lnTo>
                  <a:lnTo>
                    <a:pt x="2333" y="1674"/>
                  </a:lnTo>
                  <a:lnTo>
                    <a:pt x="2333" y="1674"/>
                  </a:lnTo>
                  <a:lnTo>
                    <a:pt x="2332" y="1674"/>
                  </a:lnTo>
                  <a:lnTo>
                    <a:pt x="2331" y="1674"/>
                  </a:lnTo>
                  <a:lnTo>
                    <a:pt x="2330" y="1674"/>
                  </a:lnTo>
                  <a:lnTo>
                    <a:pt x="2329" y="1674"/>
                  </a:lnTo>
                  <a:lnTo>
                    <a:pt x="2329" y="1674"/>
                  </a:lnTo>
                  <a:lnTo>
                    <a:pt x="2328" y="1674"/>
                  </a:lnTo>
                  <a:lnTo>
                    <a:pt x="2327" y="1674"/>
                  </a:lnTo>
                  <a:lnTo>
                    <a:pt x="2326" y="1674"/>
                  </a:lnTo>
                  <a:lnTo>
                    <a:pt x="2325" y="1674"/>
                  </a:lnTo>
                  <a:lnTo>
                    <a:pt x="2325" y="1674"/>
                  </a:lnTo>
                  <a:lnTo>
                    <a:pt x="2324" y="1674"/>
                  </a:lnTo>
                  <a:lnTo>
                    <a:pt x="2323" y="1674"/>
                  </a:lnTo>
                  <a:lnTo>
                    <a:pt x="2322" y="1674"/>
                  </a:lnTo>
                  <a:lnTo>
                    <a:pt x="2321" y="1674"/>
                  </a:lnTo>
                  <a:lnTo>
                    <a:pt x="2321" y="1674"/>
                  </a:lnTo>
                  <a:lnTo>
                    <a:pt x="2320" y="1674"/>
                  </a:lnTo>
                  <a:lnTo>
                    <a:pt x="2319" y="1674"/>
                  </a:lnTo>
                  <a:lnTo>
                    <a:pt x="2318" y="1674"/>
                  </a:lnTo>
                  <a:lnTo>
                    <a:pt x="2317" y="1674"/>
                  </a:lnTo>
                  <a:lnTo>
                    <a:pt x="2317" y="1674"/>
                  </a:lnTo>
                  <a:lnTo>
                    <a:pt x="2316" y="1674"/>
                  </a:lnTo>
                  <a:lnTo>
                    <a:pt x="2315" y="1674"/>
                  </a:lnTo>
                  <a:lnTo>
                    <a:pt x="2314" y="1674"/>
                  </a:lnTo>
                  <a:lnTo>
                    <a:pt x="2313" y="1674"/>
                  </a:lnTo>
                  <a:lnTo>
                    <a:pt x="2313" y="1674"/>
                  </a:lnTo>
                  <a:lnTo>
                    <a:pt x="2312" y="1674"/>
                  </a:lnTo>
                  <a:lnTo>
                    <a:pt x="2311" y="1674"/>
                  </a:lnTo>
                  <a:lnTo>
                    <a:pt x="2310" y="1674"/>
                  </a:lnTo>
                  <a:lnTo>
                    <a:pt x="2309" y="1674"/>
                  </a:lnTo>
                  <a:lnTo>
                    <a:pt x="2309" y="1674"/>
                  </a:lnTo>
                  <a:lnTo>
                    <a:pt x="2308" y="1674"/>
                  </a:lnTo>
                  <a:lnTo>
                    <a:pt x="2308" y="1674"/>
                  </a:lnTo>
                  <a:lnTo>
                    <a:pt x="2307" y="1674"/>
                  </a:lnTo>
                  <a:lnTo>
                    <a:pt x="2306" y="1674"/>
                  </a:lnTo>
                  <a:lnTo>
                    <a:pt x="2305" y="1674"/>
                  </a:lnTo>
                  <a:lnTo>
                    <a:pt x="2305" y="1674"/>
                  </a:lnTo>
                  <a:lnTo>
                    <a:pt x="2304" y="1674"/>
                  </a:lnTo>
                  <a:lnTo>
                    <a:pt x="2303" y="1674"/>
                  </a:lnTo>
                  <a:lnTo>
                    <a:pt x="2302" y="1674"/>
                  </a:lnTo>
                  <a:lnTo>
                    <a:pt x="2301" y="1674"/>
                  </a:lnTo>
                  <a:lnTo>
                    <a:pt x="2301" y="1674"/>
                  </a:lnTo>
                  <a:lnTo>
                    <a:pt x="2300" y="1674"/>
                  </a:lnTo>
                  <a:lnTo>
                    <a:pt x="2299" y="1674"/>
                  </a:lnTo>
                  <a:lnTo>
                    <a:pt x="2298" y="1674"/>
                  </a:lnTo>
                  <a:lnTo>
                    <a:pt x="2297" y="1674"/>
                  </a:lnTo>
                  <a:lnTo>
                    <a:pt x="2297" y="1674"/>
                  </a:lnTo>
                  <a:lnTo>
                    <a:pt x="2296" y="1674"/>
                  </a:lnTo>
                  <a:lnTo>
                    <a:pt x="2295" y="1674"/>
                  </a:lnTo>
                  <a:lnTo>
                    <a:pt x="2294" y="1674"/>
                  </a:lnTo>
                  <a:lnTo>
                    <a:pt x="2293" y="1674"/>
                  </a:lnTo>
                  <a:lnTo>
                    <a:pt x="2293" y="1674"/>
                  </a:lnTo>
                  <a:lnTo>
                    <a:pt x="2292" y="1674"/>
                  </a:lnTo>
                  <a:lnTo>
                    <a:pt x="2291" y="1674"/>
                  </a:lnTo>
                  <a:lnTo>
                    <a:pt x="2290" y="1674"/>
                  </a:lnTo>
                  <a:lnTo>
                    <a:pt x="2289" y="1674"/>
                  </a:lnTo>
                  <a:lnTo>
                    <a:pt x="2289" y="1674"/>
                  </a:lnTo>
                  <a:lnTo>
                    <a:pt x="2288" y="1674"/>
                  </a:lnTo>
                  <a:lnTo>
                    <a:pt x="2287" y="1674"/>
                  </a:lnTo>
                  <a:lnTo>
                    <a:pt x="2286" y="1674"/>
                  </a:lnTo>
                  <a:lnTo>
                    <a:pt x="2285" y="1674"/>
                  </a:lnTo>
                  <a:lnTo>
                    <a:pt x="2285" y="1674"/>
                  </a:lnTo>
                  <a:lnTo>
                    <a:pt x="2284" y="1674"/>
                  </a:lnTo>
                  <a:lnTo>
                    <a:pt x="2284" y="1674"/>
                  </a:lnTo>
                  <a:lnTo>
                    <a:pt x="2283" y="1674"/>
                  </a:lnTo>
                  <a:lnTo>
                    <a:pt x="2282" y="1674"/>
                  </a:lnTo>
                  <a:lnTo>
                    <a:pt x="2282" y="1674"/>
                  </a:lnTo>
                  <a:lnTo>
                    <a:pt x="2281" y="1674"/>
                  </a:lnTo>
                  <a:lnTo>
                    <a:pt x="2280" y="1674"/>
                  </a:lnTo>
                  <a:lnTo>
                    <a:pt x="2279" y="1674"/>
                  </a:lnTo>
                  <a:lnTo>
                    <a:pt x="2278" y="1674"/>
                  </a:lnTo>
                  <a:lnTo>
                    <a:pt x="2277" y="1674"/>
                  </a:lnTo>
                  <a:lnTo>
                    <a:pt x="2277" y="1674"/>
                  </a:lnTo>
                  <a:lnTo>
                    <a:pt x="2276" y="1674"/>
                  </a:lnTo>
                  <a:lnTo>
                    <a:pt x="2275" y="1674"/>
                  </a:lnTo>
                  <a:lnTo>
                    <a:pt x="2274" y="1674"/>
                  </a:lnTo>
                  <a:lnTo>
                    <a:pt x="2273" y="1674"/>
                  </a:lnTo>
                  <a:lnTo>
                    <a:pt x="2273" y="1674"/>
                  </a:lnTo>
                  <a:lnTo>
                    <a:pt x="2272" y="1674"/>
                  </a:lnTo>
                  <a:lnTo>
                    <a:pt x="2271" y="1674"/>
                  </a:lnTo>
                  <a:lnTo>
                    <a:pt x="2270" y="1674"/>
                  </a:lnTo>
                  <a:lnTo>
                    <a:pt x="2269" y="1674"/>
                  </a:lnTo>
                  <a:lnTo>
                    <a:pt x="2269" y="1674"/>
                  </a:lnTo>
                  <a:lnTo>
                    <a:pt x="2268" y="1674"/>
                  </a:lnTo>
                  <a:lnTo>
                    <a:pt x="2267" y="1674"/>
                  </a:lnTo>
                  <a:lnTo>
                    <a:pt x="2266" y="1674"/>
                  </a:lnTo>
                  <a:lnTo>
                    <a:pt x="2265" y="1674"/>
                  </a:lnTo>
                  <a:lnTo>
                    <a:pt x="2265" y="1674"/>
                  </a:lnTo>
                  <a:lnTo>
                    <a:pt x="2264" y="1674"/>
                  </a:lnTo>
                  <a:lnTo>
                    <a:pt x="2263" y="1674"/>
                  </a:lnTo>
                  <a:lnTo>
                    <a:pt x="2262" y="1674"/>
                  </a:lnTo>
                  <a:lnTo>
                    <a:pt x="2261" y="1674"/>
                  </a:lnTo>
                  <a:lnTo>
                    <a:pt x="2261" y="1674"/>
                  </a:lnTo>
                  <a:lnTo>
                    <a:pt x="2260" y="1674"/>
                  </a:lnTo>
                  <a:lnTo>
                    <a:pt x="2260" y="1674"/>
                  </a:lnTo>
                  <a:lnTo>
                    <a:pt x="2259" y="1674"/>
                  </a:lnTo>
                  <a:lnTo>
                    <a:pt x="2258" y="1674"/>
                  </a:lnTo>
                  <a:lnTo>
                    <a:pt x="2258" y="1674"/>
                  </a:lnTo>
                  <a:lnTo>
                    <a:pt x="2257" y="1674"/>
                  </a:lnTo>
                  <a:lnTo>
                    <a:pt x="2256" y="1674"/>
                  </a:lnTo>
                  <a:lnTo>
                    <a:pt x="2255" y="1674"/>
                  </a:lnTo>
                  <a:lnTo>
                    <a:pt x="2254" y="1674"/>
                  </a:lnTo>
                  <a:lnTo>
                    <a:pt x="2253" y="1674"/>
                  </a:lnTo>
                  <a:lnTo>
                    <a:pt x="2253" y="1674"/>
                  </a:lnTo>
                  <a:lnTo>
                    <a:pt x="2252" y="1674"/>
                  </a:lnTo>
                  <a:lnTo>
                    <a:pt x="2251" y="1674"/>
                  </a:lnTo>
                  <a:lnTo>
                    <a:pt x="2250" y="1674"/>
                  </a:lnTo>
                  <a:lnTo>
                    <a:pt x="2249" y="1674"/>
                  </a:lnTo>
                  <a:lnTo>
                    <a:pt x="2249" y="1674"/>
                  </a:lnTo>
                  <a:lnTo>
                    <a:pt x="2248" y="1674"/>
                  </a:lnTo>
                  <a:lnTo>
                    <a:pt x="2247" y="1674"/>
                  </a:lnTo>
                  <a:lnTo>
                    <a:pt x="2246" y="1674"/>
                  </a:lnTo>
                  <a:lnTo>
                    <a:pt x="2245" y="1674"/>
                  </a:lnTo>
                  <a:lnTo>
                    <a:pt x="2245" y="1674"/>
                  </a:lnTo>
                  <a:lnTo>
                    <a:pt x="2244" y="1674"/>
                  </a:lnTo>
                  <a:lnTo>
                    <a:pt x="2243" y="1674"/>
                  </a:lnTo>
                  <a:lnTo>
                    <a:pt x="2242" y="1674"/>
                  </a:lnTo>
                  <a:lnTo>
                    <a:pt x="2241" y="1674"/>
                  </a:lnTo>
                  <a:lnTo>
                    <a:pt x="2241" y="1674"/>
                  </a:lnTo>
                  <a:lnTo>
                    <a:pt x="2240" y="1674"/>
                  </a:lnTo>
                  <a:lnTo>
                    <a:pt x="2239" y="1674"/>
                  </a:lnTo>
                  <a:lnTo>
                    <a:pt x="2238" y="1674"/>
                  </a:lnTo>
                  <a:lnTo>
                    <a:pt x="2237" y="1674"/>
                  </a:lnTo>
                  <a:lnTo>
                    <a:pt x="2237" y="1674"/>
                  </a:lnTo>
                  <a:lnTo>
                    <a:pt x="2236" y="1674"/>
                  </a:lnTo>
                  <a:lnTo>
                    <a:pt x="2236" y="1674"/>
                  </a:lnTo>
                  <a:lnTo>
                    <a:pt x="2235" y="1674"/>
                  </a:lnTo>
                  <a:lnTo>
                    <a:pt x="2234" y="1674"/>
                  </a:lnTo>
                  <a:lnTo>
                    <a:pt x="2234" y="1674"/>
                  </a:lnTo>
                  <a:lnTo>
                    <a:pt x="2233" y="1674"/>
                  </a:lnTo>
                  <a:lnTo>
                    <a:pt x="2232" y="1674"/>
                  </a:lnTo>
                  <a:lnTo>
                    <a:pt x="2231" y="1674"/>
                  </a:lnTo>
                  <a:lnTo>
                    <a:pt x="2230" y="1674"/>
                  </a:lnTo>
                  <a:lnTo>
                    <a:pt x="2230" y="1674"/>
                  </a:lnTo>
                  <a:lnTo>
                    <a:pt x="2229" y="1674"/>
                  </a:lnTo>
                  <a:lnTo>
                    <a:pt x="2228" y="1674"/>
                  </a:lnTo>
                  <a:lnTo>
                    <a:pt x="2227" y="1674"/>
                  </a:lnTo>
                  <a:lnTo>
                    <a:pt x="2226" y="1674"/>
                  </a:lnTo>
                  <a:lnTo>
                    <a:pt x="2225" y="1674"/>
                  </a:lnTo>
                  <a:lnTo>
                    <a:pt x="2225" y="1674"/>
                  </a:lnTo>
                  <a:lnTo>
                    <a:pt x="2224" y="1674"/>
                  </a:lnTo>
                  <a:lnTo>
                    <a:pt x="2223" y="1674"/>
                  </a:lnTo>
                  <a:lnTo>
                    <a:pt x="2222" y="1674"/>
                  </a:lnTo>
                  <a:lnTo>
                    <a:pt x="2221" y="1674"/>
                  </a:lnTo>
                  <a:lnTo>
                    <a:pt x="2221" y="1674"/>
                  </a:lnTo>
                  <a:lnTo>
                    <a:pt x="2220" y="1674"/>
                  </a:lnTo>
                  <a:lnTo>
                    <a:pt x="2219" y="1674"/>
                  </a:lnTo>
                  <a:lnTo>
                    <a:pt x="2218" y="1674"/>
                  </a:lnTo>
                  <a:lnTo>
                    <a:pt x="2217" y="1674"/>
                  </a:lnTo>
                  <a:lnTo>
                    <a:pt x="2217" y="1674"/>
                  </a:lnTo>
                  <a:lnTo>
                    <a:pt x="2216" y="1674"/>
                  </a:lnTo>
                  <a:lnTo>
                    <a:pt x="2215" y="1674"/>
                  </a:lnTo>
                  <a:lnTo>
                    <a:pt x="2214" y="1674"/>
                  </a:lnTo>
                  <a:lnTo>
                    <a:pt x="2213" y="1674"/>
                  </a:lnTo>
                  <a:lnTo>
                    <a:pt x="2213" y="1674"/>
                  </a:lnTo>
                  <a:lnTo>
                    <a:pt x="2212" y="1674"/>
                  </a:lnTo>
                  <a:lnTo>
                    <a:pt x="2212" y="1674"/>
                  </a:lnTo>
                  <a:lnTo>
                    <a:pt x="2211" y="1674"/>
                  </a:lnTo>
                  <a:lnTo>
                    <a:pt x="2210" y="1674"/>
                  </a:lnTo>
                  <a:lnTo>
                    <a:pt x="2210" y="1674"/>
                  </a:lnTo>
                  <a:lnTo>
                    <a:pt x="2209" y="1674"/>
                  </a:lnTo>
                  <a:lnTo>
                    <a:pt x="2208" y="1674"/>
                  </a:lnTo>
                  <a:lnTo>
                    <a:pt x="2207" y="1674"/>
                  </a:lnTo>
                  <a:lnTo>
                    <a:pt x="2206" y="1674"/>
                  </a:lnTo>
                  <a:lnTo>
                    <a:pt x="2206" y="1674"/>
                  </a:lnTo>
                  <a:lnTo>
                    <a:pt x="2205" y="1674"/>
                  </a:lnTo>
                  <a:lnTo>
                    <a:pt x="2204" y="1674"/>
                  </a:lnTo>
                  <a:lnTo>
                    <a:pt x="2203" y="1674"/>
                  </a:lnTo>
                  <a:lnTo>
                    <a:pt x="2202" y="1674"/>
                  </a:lnTo>
                  <a:lnTo>
                    <a:pt x="2201" y="1674"/>
                  </a:lnTo>
                  <a:lnTo>
                    <a:pt x="2201" y="1674"/>
                  </a:lnTo>
                  <a:lnTo>
                    <a:pt x="2200" y="1674"/>
                  </a:lnTo>
                  <a:lnTo>
                    <a:pt x="2199" y="1674"/>
                  </a:lnTo>
                  <a:lnTo>
                    <a:pt x="2198" y="1674"/>
                  </a:lnTo>
                  <a:lnTo>
                    <a:pt x="2197" y="1674"/>
                  </a:lnTo>
                  <a:lnTo>
                    <a:pt x="2197" y="1674"/>
                  </a:lnTo>
                  <a:lnTo>
                    <a:pt x="2196" y="1674"/>
                  </a:lnTo>
                  <a:lnTo>
                    <a:pt x="2195" y="1674"/>
                  </a:lnTo>
                  <a:lnTo>
                    <a:pt x="2194" y="1674"/>
                  </a:lnTo>
                  <a:lnTo>
                    <a:pt x="2193" y="1674"/>
                  </a:lnTo>
                  <a:lnTo>
                    <a:pt x="2193" y="1674"/>
                  </a:lnTo>
                  <a:lnTo>
                    <a:pt x="2192" y="1674"/>
                  </a:lnTo>
                  <a:lnTo>
                    <a:pt x="2191" y="1674"/>
                  </a:lnTo>
                  <a:lnTo>
                    <a:pt x="2190" y="1674"/>
                  </a:lnTo>
                  <a:lnTo>
                    <a:pt x="2189" y="1674"/>
                  </a:lnTo>
                  <a:lnTo>
                    <a:pt x="2189" y="1674"/>
                  </a:lnTo>
                  <a:lnTo>
                    <a:pt x="2188" y="1674"/>
                  </a:lnTo>
                  <a:lnTo>
                    <a:pt x="2188" y="1674"/>
                  </a:lnTo>
                  <a:lnTo>
                    <a:pt x="2187" y="1674"/>
                  </a:lnTo>
                  <a:lnTo>
                    <a:pt x="2186" y="1674"/>
                  </a:lnTo>
                  <a:lnTo>
                    <a:pt x="2186" y="1674"/>
                  </a:lnTo>
                  <a:lnTo>
                    <a:pt x="2185" y="1674"/>
                  </a:lnTo>
                  <a:lnTo>
                    <a:pt x="2184" y="1674"/>
                  </a:lnTo>
                  <a:lnTo>
                    <a:pt x="2183" y="1674"/>
                  </a:lnTo>
                  <a:lnTo>
                    <a:pt x="2182" y="1674"/>
                  </a:lnTo>
                  <a:lnTo>
                    <a:pt x="2182" y="1674"/>
                  </a:lnTo>
                  <a:lnTo>
                    <a:pt x="2181" y="1674"/>
                  </a:lnTo>
                  <a:lnTo>
                    <a:pt x="2180" y="1674"/>
                  </a:lnTo>
                  <a:lnTo>
                    <a:pt x="2179" y="1674"/>
                  </a:lnTo>
                  <a:lnTo>
                    <a:pt x="2178" y="1674"/>
                  </a:lnTo>
                  <a:lnTo>
                    <a:pt x="2178" y="1674"/>
                  </a:lnTo>
                  <a:lnTo>
                    <a:pt x="2177" y="1674"/>
                  </a:lnTo>
                  <a:lnTo>
                    <a:pt x="2176" y="1674"/>
                  </a:lnTo>
                  <a:lnTo>
                    <a:pt x="2175" y="1674"/>
                  </a:lnTo>
                  <a:lnTo>
                    <a:pt x="2174" y="1674"/>
                  </a:lnTo>
                  <a:lnTo>
                    <a:pt x="2173" y="1674"/>
                  </a:lnTo>
                  <a:lnTo>
                    <a:pt x="2173" y="1674"/>
                  </a:lnTo>
                  <a:lnTo>
                    <a:pt x="2172" y="1674"/>
                  </a:lnTo>
                  <a:lnTo>
                    <a:pt x="2171" y="1674"/>
                  </a:lnTo>
                  <a:lnTo>
                    <a:pt x="2170" y="1674"/>
                  </a:lnTo>
                  <a:lnTo>
                    <a:pt x="2169" y="1674"/>
                  </a:lnTo>
                  <a:lnTo>
                    <a:pt x="2169" y="1674"/>
                  </a:lnTo>
                  <a:lnTo>
                    <a:pt x="2168" y="1674"/>
                  </a:lnTo>
                  <a:lnTo>
                    <a:pt x="2167" y="1674"/>
                  </a:lnTo>
                  <a:lnTo>
                    <a:pt x="2166" y="1674"/>
                  </a:lnTo>
                  <a:lnTo>
                    <a:pt x="2165" y="1674"/>
                  </a:lnTo>
                  <a:lnTo>
                    <a:pt x="2165" y="1674"/>
                  </a:lnTo>
                  <a:lnTo>
                    <a:pt x="2164" y="1674"/>
                  </a:lnTo>
                  <a:lnTo>
                    <a:pt x="2164" y="1674"/>
                  </a:lnTo>
                  <a:lnTo>
                    <a:pt x="2163" y="1674"/>
                  </a:lnTo>
                  <a:lnTo>
                    <a:pt x="2162" y="1674"/>
                  </a:lnTo>
                  <a:lnTo>
                    <a:pt x="2162" y="1674"/>
                  </a:lnTo>
                  <a:lnTo>
                    <a:pt x="2161" y="1674"/>
                  </a:lnTo>
                  <a:lnTo>
                    <a:pt x="2160" y="1674"/>
                  </a:lnTo>
                  <a:lnTo>
                    <a:pt x="2159" y="1674"/>
                  </a:lnTo>
                  <a:lnTo>
                    <a:pt x="2158" y="1674"/>
                  </a:lnTo>
                  <a:lnTo>
                    <a:pt x="2158" y="1674"/>
                  </a:lnTo>
                  <a:lnTo>
                    <a:pt x="2157" y="1674"/>
                  </a:lnTo>
                  <a:lnTo>
                    <a:pt x="2156" y="1674"/>
                  </a:lnTo>
                  <a:lnTo>
                    <a:pt x="2155" y="1674"/>
                  </a:lnTo>
                  <a:lnTo>
                    <a:pt x="2154" y="1674"/>
                  </a:lnTo>
                  <a:lnTo>
                    <a:pt x="2154" y="1674"/>
                  </a:lnTo>
                  <a:lnTo>
                    <a:pt x="2153" y="1674"/>
                  </a:lnTo>
                  <a:lnTo>
                    <a:pt x="2152" y="1674"/>
                  </a:lnTo>
                  <a:lnTo>
                    <a:pt x="2151" y="1674"/>
                  </a:lnTo>
                  <a:lnTo>
                    <a:pt x="2150" y="1674"/>
                  </a:lnTo>
                  <a:lnTo>
                    <a:pt x="2150" y="1674"/>
                  </a:lnTo>
                  <a:lnTo>
                    <a:pt x="2149" y="1674"/>
                  </a:lnTo>
                  <a:lnTo>
                    <a:pt x="2148" y="1674"/>
                  </a:lnTo>
                  <a:lnTo>
                    <a:pt x="2147" y="1674"/>
                  </a:lnTo>
                  <a:lnTo>
                    <a:pt x="2146" y="1674"/>
                  </a:lnTo>
                  <a:lnTo>
                    <a:pt x="2145" y="1674"/>
                  </a:lnTo>
                  <a:lnTo>
                    <a:pt x="2145" y="1674"/>
                  </a:lnTo>
                  <a:lnTo>
                    <a:pt x="2144" y="1674"/>
                  </a:lnTo>
                  <a:lnTo>
                    <a:pt x="2143" y="1674"/>
                  </a:lnTo>
                  <a:lnTo>
                    <a:pt x="2142" y="1674"/>
                  </a:lnTo>
                  <a:lnTo>
                    <a:pt x="2141" y="1674"/>
                  </a:lnTo>
                  <a:lnTo>
                    <a:pt x="2141" y="1674"/>
                  </a:lnTo>
                  <a:lnTo>
                    <a:pt x="2140" y="1674"/>
                  </a:lnTo>
                  <a:lnTo>
                    <a:pt x="2140" y="1674"/>
                  </a:lnTo>
                  <a:lnTo>
                    <a:pt x="2139" y="1674"/>
                  </a:lnTo>
                  <a:lnTo>
                    <a:pt x="2138" y="1674"/>
                  </a:lnTo>
                  <a:lnTo>
                    <a:pt x="2138" y="1674"/>
                  </a:lnTo>
                  <a:lnTo>
                    <a:pt x="2137" y="1674"/>
                  </a:lnTo>
                  <a:lnTo>
                    <a:pt x="2136" y="1674"/>
                  </a:lnTo>
                  <a:lnTo>
                    <a:pt x="2135" y="1674"/>
                  </a:lnTo>
                  <a:lnTo>
                    <a:pt x="2134" y="1674"/>
                  </a:lnTo>
                  <a:lnTo>
                    <a:pt x="2134" y="1674"/>
                  </a:lnTo>
                  <a:lnTo>
                    <a:pt x="2133" y="1674"/>
                  </a:lnTo>
                  <a:lnTo>
                    <a:pt x="2132" y="1674"/>
                  </a:lnTo>
                  <a:lnTo>
                    <a:pt x="2131" y="1674"/>
                  </a:lnTo>
                  <a:lnTo>
                    <a:pt x="2130" y="1674"/>
                  </a:lnTo>
                  <a:lnTo>
                    <a:pt x="2130" y="1674"/>
                  </a:lnTo>
                  <a:lnTo>
                    <a:pt x="2129" y="1674"/>
                  </a:lnTo>
                  <a:lnTo>
                    <a:pt x="2128" y="1674"/>
                  </a:lnTo>
                  <a:lnTo>
                    <a:pt x="2127" y="1674"/>
                  </a:lnTo>
                  <a:lnTo>
                    <a:pt x="2126" y="1674"/>
                  </a:lnTo>
                  <a:lnTo>
                    <a:pt x="2126" y="1674"/>
                  </a:lnTo>
                  <a:lnTo>
                    <a:pt x="2125" y="1674"/>
                  </a:lnTo>
                  <a:lnTo>
                    <a:pt x="2124" y="1674"/>
                  </a:lnTo>
                  <a:lnTo>
                    <a:pt x="2123" y="1674"/>
                  </a:lnTo>
                  <a:lnTo>
                    <a:pt x="2122" y="1674"/>
                  </a:lnTo>
                  <a:lnTo>
                    <a:pt x="2121" y="1674"/>
                  </a:lnTo>
                  <a:lnTo>
                    <a:pt x="2121" y="1674"/>
                  </a:lnTo>
                  <a:lnTo>
                    <a:pt x="2120" y="1674"/>
                  </a:lnTo>
                  <a:lnTo>
                    <a:pt x="2119" y="1674"/>
                  </a:lnTo>
                  <a:lnTo>
                    <a:pt x="2118" y="1674"/>
                  </a:lnTo>
                  <a:lnTo>
                    <a:pt x="2117" y="1674"/>
                  </a:lnTo>
                  <a:lnTo>
                    <a:pt x="2117" y="1674"/>
                  </a:lnTo>
                  <a:lnTo>
                    <a:pt x="2116" y="1674"/>
                  </a:lnTo>
                  <a:lnTo>
                    <a:pt x="2116" y="1674"/>
                  </a:lnTo>
                  <a:lnTo>
                    <a:pt x="2115" y="1674"/>
                  </a:lnTo>
                  <a:lnTo>
                    <a:pt x="2114" y="1674"/>
                  </a:lnTo>
                  <a:lnTo>
                    <a:pt x="2114" y="1674"/>
                  </a:lnTo>
                  <a:lnTo>
                    <a:pt x="2113" y="1674"/>
                  </a:lnTo>
                  <a:lnTo>
                    <a:pt x="2112" y="1674"/>
                  </a:lnTo>
                  <a:lnTo>
                    <a:pt x="2111" y="1674"/>
                  </a:lnTo>
                  <a:lnTo>
                    <a:pt x="2110" y="1674"/>
                  </a:lnTo>
                  <a:lnTo>
                    <a:pt x="2110" y="1674"/>
                  </a:lnTo>
                  <a:lnTo>
                    <a:pt x="2109" y="1674"/>
                  </a:lnTo>
                  <a:lnTo>
                    <a:pt x="2108" y="1674"/>
                  </a:lnTo>
                  <a:lnTo>
                    <a:pt x="2107" y="1674"/>
                  </a:lnTo>
                  <a:lnTo>
                    <a:pt x="2106" y="1674"/>
                  </a:lnTo>
                  <a:lnTo>
                    <a:pt x="2106" y="1674"/>
                  </a:lnTo>
                  <a:lnTo>
                    <a:pt x="2105" y="1674"/>
                  </a:lnTo>
                  <a:lnTo>
                    <a:pt x="2104" y="1674"/>
                  </a:lnTo>
                  <a:lnTo>
                    <a:pt x="2103" y="1674"/>
                  </a:lnTo>
                  <a:lnTo>
                    <a:pt x="2102" y="1674"/>
                  </a:lnTo>
                  <a:lnTo>
                    <a:pt x="2102" y="1674"/>
                  </a:lnTo>
                  <a:lnTo>
                    <a:pt x="2101" y="1674"/>
                  </a:lnTo>
                  <a:lnTo>
                    <a:pt x="2100" y="1674"/>
                  </a:lnTo>
                  <a:lnTo>
                    <a:pt x="2099" y="1674"/>
                  </a:lnTo>
                  <a:lnTo>
                    <a:pt x="2098" y="1674"/>
                  </a:lnTo>
                  <a:lnTo>
                    <a:pt x="2098" y="1674"/>
                  </a:lnTo>
                  <a:lnTo>
                    <a:pt x="2097" y="1674"/>
                  </a:lnTo>
                  <a:lnTo>
                    <a:pt x="2096" y="1674"/>
                  </a:lnTo>
                  <a:lnTo>
                    <a:pt x="2095" y="1674"/>
                  </a:lnTo>
                  <a:lnTo>
                    <a:pt x="2094" y="1674"/>
                  </a:lnTo>
                  <a:lnTo>
                    <a:pt x="2093" y="1674"/>
                  </a:lnTo>
                  <a:lnTo>
                    <a:pt x="2093" y="1674"/>
                  </a:lnTo>
                  <a:lnTo>
                    <a:pt x="2092" y="1674"/>
                  </a:lnTo>
                  <a:lnTo>
                    <a:pt x="2092" y="1674"/>
                  </a:lnTo>
                  <a:lnTo>
                    <a:pt x="2091" y="1674"/>
                  </a:lnTo>
                  <a:lnTo>
                    <a:pt x="2090" y="1674"/>
                  </a:lnTo>
                  <a:lnTo>
                    <a:pt x="2090" y="1674"/>
                  </a:lnTo>
                  <a:lnTo>
                    <a:pt x="2089" y="1674"/>
                  </a:lnTo>
                  <a:lnTo>
                    <a:pt x="2088" y="1674"/>
                  </a:lnTo>
                  <a:lnTo>
                    <a:pt x="2087" y="1674"/>
                  </a:lnTo>
                  <a:lnTo>
                    <a:pt x="2086" y="1674"/>
                  </a:lnTo>
                  <a:lnTo>
                    <a:pt x="2086" y="1674"/>
                  </a:lnTo>
                  <a:lnTo>
                    <a:pt x="2085" y="1674"/>
                  </a:lnTo>
                  <a:lnTo>
                    <a:pt x="2084" y="1674"/>
                  </a:lnTo>
                  <a:lnTo>
                    <a:pt x="2083" y="1674"/>
                  </a:lnTo>
                  <a:lnTo>
                    <a:pt x="2082" y="1674"/>
                  </a:lnTo>
                  <a:lnTo>
                    <a:pt x="2082" y="1674"/>
                  </a:lnTo>
                  <a:lnTo>
                    <a:pt x="2081" y="1674"/>
                  </a:lnTo>
                  <a:lnTo>
                    <a:pt x="2080" y="1674"/>
                  </a:lnTo>
                  <a:lnTo>
                    <a:pt x="2079" y="1674"/>
                  </a:lnTo>
                  <a:lnTo>
                    <a:pt x="2078" y="1674"/>
                  </a:lnTo>
                  <a:lnTo>
                    <a:pt x="2078" y="1674"/>
                  </a:lnTo>
                  <a:lnTo>
                    <a:pt x="2077" y="1674"/>
                  </a:lnTo>
                  <a:lnTo>
                    <a:pt x="2076" y="1674"/>
                  </a:lnTo>
                  <a:lnTo>
                    <a:pt x="2075" y="1674"/>
                  </a:lnTo>
                  <a:lnTo>
                    <a:pt x="2074" y="1674"/>
                  </a:lnTo>
                  <a:lnTo>
                    <a:pt x="2074" y="1674"/>
                  </a:lnTo>
                  <a:lnTo>
                    <a:pt x="2073" y="1674"/>
                  </a:lnTo>
                  <a:lnTo>
                    <a:pt x="2072" y="1674"/>
                  </a:lnTo>
                  <a:lnTo>
                    <a:pt x="2071" y="1674"/>
                  </a:lnTo>
                  <a:lnTo>
                    <a:pt x="2070" y="1674"/>
                  </a:lnTo>
                  <a:lnTo>
                    <a:pt x="2069" y="1674"/>
                  </a:lnTo>
                  <a:lnTo>
                    <a:pt x="2069" y="1674"/>
                  </a:lnTo>
                  <a:lnTo>
                    <a:pt x="2068" y="1674"/>
                  </a:lnTo>
                  <a:lnTo>
                    <a:pt x="2068" y="1674"/>
                  </a:lnTo>
                  <a:lnTo>
                    <a:pt x="2067" y="1674"/>
                  </a:lnTo>
                  <a:lnTo>
                    <a:pt x="2066" y="1674"/>
                  </a:lnTo>
                  <a:lnTo>
                    <a:pt x="2066" y="1674"/>
                  </a:lnTo>
                  <a:lnTo>
                    <a:pt x="2065" y="1674"/>
                  </a:lnTo>
                  <a:lnTo>
                    <a:pt x="2064" y="1674"/>
                  </a:lnTo>
                  <a:lnTo>
                    <a:pt x="2063" y="1674"/>
                  </a:lnTo>
                  <a:lnTo>
                    <a:pt x="2062" y="1674"/>
                  </a:lnTo>
                  <a:lnTo>
                    <a:pt x="2062" y="1674"/>
                  </a:lnTo>
                  <a:lnTo>
                    <a:pt x="2061" y="1674"/>
                  </a:lnTo>
                  <a:lnTo>
                    <a:pt x="2060" y="1674"/>
                  </a:lnTo>
                  <a:lnTo>
                    <a:pt x="2059" y="1674"/>
                  </a:lnTo>
                  <a:lnTo>
                    <a:pt x="2058" y="1674"/>
                  </a:lnTo>
                  <a:lnTo>
                    <a:pt x="2058" y="1674"/>
                  </a:lnTo>
                  <a:lnTo>
                    <a:pt x="2057" y="1674"/>
                  </a:lnTo>
                  <a:lnTo>
                    <a:pt x="2056" y="1674"/>
                  </a:lnTo>
                  <a:lnTo>
                    <a:pt x="2055" y="1674"/>
                  </a:lnTo>
                  <a:lnTo>
                    <a:pt x="2054" y="1674"/>
                  </a:lnTo>
                  <a:lnTo>
                    <a:pt x="2054" y="1674"/>
                  </a:lnTo>
                  <a:lnTo>
                    <a:pt x="2053" y="1674"/>
                  </a:lnTo>
                  <a:lnTo>
                    <a:pt x="2052" y="1674"/>
                  </a:lnTo>
                  <a:lnTo>
                    <a:pt x="2051" y="1674"/>
                  </a:lnTo>
                  <a:lnTo>
                    <a:pt x="2050" y="1674"/>
                  </a:lnTo>
                  <a:lnTo>
                    <a:pt x="2050" y="1674"/>
                  </a:lnTo>
                  <a:lnTo>
                    <a:pt x="2049" y="1674"/>
                  </a:lnTo>
                  <a:lnTo>
                    <a:pt x="2048" y="1674"/>
                  </a:lnTo>
                  <a:lnTo>
                    <a:pt x="2047" y="1674"/>
                  </a:lnTo>
                  <a:lnTo>
                    <a:pt x="2046" y="1674"/>
                  </a:lnTo>
                  <a:lnTo>
                    <a:pt x="2046" y="1674"/>
                  </a:lnTo>
                  <a:lnTo>
                    <a:pt x="2045" y="1674"/>
                  </a:lnTo>
                  <a:lnTo>
                    <a:pt x="2044" y="1674"/>
                  </a:lnTo>
                  <a:lnTo>
                    <a:pt x="2043" y="1674"/>
                  </a:lnTo>
                  <a:lnTo>
                    <a:pt x="2043" y="1674"/>
                  </a:lnTo>
                  <a:lnTo>
                    <a:pt x="2042" y="1674"/>
                  </a:lnTo>
                  <a:lnTo>
                    <a:pt x="2042" y="1674"/>
                  </a:lnTo>
                  <a:lnTo>
                    <a:pt x="2041" y="1674"/>
                  </a:lnTo>
                  <a:lnTo>
                    <a:pt x="2040" y="1674"/>
                  </a:lnTo>
                  <a:lnTo>
                    <a:pt x="2039" y="1674"/>
                  </a:lnTo>
                  <a:lnTo>
                    <a:pt x="2038" y="1674"/>
                  </a:lnTo>
                  <a:lnTo>
                    <a:pt x="2038" y="1674"/>
                  </a:lnTo>
                  <a:lnTo>
                    <a:pt x="2037" y="1674"/>
                  </a:lnTo>
                  <a:lnTo>
                    <a:pt x="2036" y="1674"/>
                  </a:lnTo>
                  <a:lnTo>
                    <a:pt x="2035" y="1674"/>
                  </a:lnTo>
                  <a:lnTo>
                    <a:pt x="2034" y="1674"/>
                  </a:lnTo>
                  <a:lnTo>
                    <a:pt x="2034" y="1674"/>
                  </a:lnTo>
                  <a:lnTo>
                    <a:pt x="2033" y="1674"/>
                  </a:lnTo>
                  <a:lnTo>
                    <a:pt x="2032" y="1674"/>
                  </a:lnTo>
                  <a:lnTo>
                    <a:pt x="2031" y="1674"/>
                  </a:lnTo>
                  <a:lnTo>
                    <a:pt x="2030" y="1674"/>
                  </a:lnTo>
                  <a:lnTo>
                    <a:pt x="2030" y="1674"/>
                  </a:lnTo>
                  <a:lnTo>
                    <a:pt x="2029" y="1674"/>
                  </a:lnTo>
                  <a:lnTo>
                    <a:pt x="2028" y="1674"/>
                  </a:lnTo>
                  <a:lnTo>
                    <a:pt x="2027" y="1674"/>
                  </a:lnTo>
                  <a:lnTo>
                    <a:pt x="2026" y="1674"/>
                  </a:lnTo>
                  <a:lnTo>
                    <a:pt x="2026" y="1674"/>
                  </a:lnTo>
                  <a:lnTo>
                    <a:pt x="2025" y="1674"/>
                  </a:lnTo>
                  <a:lnTo>
                    <a:pt x="2024" y="1674"/>
                  </a:lnTo>
                  <a:lnTo>
                    <a:pt x="2023" y="1674"/>
                  </a:lnTo>
                  <a:lnTo>
                    <a:pt x="2022" y="1674"/>
                  </a:lnTo>
                  <a:lnTo>
                    <a:pt x="2022" y="1674"/>
                  </a:lnTo>
                  <a:lnTo>
                    <a:pt x="2021" y="1674"/>
                  </a:lnTo>
                  <a:lnTo>
                    <a:pt x="2020" y="1674"/>
                  </a:lnTo>
                  <a:lnTo>
                    <a:pt x="2019" y="1674"/>
                  </a:lnTo>
                  <a:lnTo>
                    <a:pt x="2019" y="1674"/>
                  </a:lnTo>
                  <a:lnTo>
                    <a:pt x="2019" y="1674"/>
                  </a:lnTo>
                  <a:lnTo>
                    <a:pt x="2018" y="1674"/>
                  </a:lnTo>
                  <a:lnTo>
                    <a:pt x="2017" y="1674"/>
                  </a:lnTo>
                  <a:lnTo>
                    <a:pt x="2016" y="1674"/>
                  </a:lnTo>
                  <a:lnTo>
                    <a:pt x="2015" y="1674"/>
                  </a:lnTo>
                  <a:lnTo>
                    <a:pt x="2014" y="1674"/>
                  </a:lnTo>
                  <a:lnTo>
                    <a:pt x="2014" y="1674"/>
                  </a:lnTo>
                  <a:lnTo>
                    <a:pt x="2013" y="1674"/>
                  </a:lnTo>
                  <a:lnTo>
                    <a:pt x="2012" y="1674"/>
                  </a:lnTo>
                  <a:lnTo>
                    <a:pt x="2011" y="1674"/>
                  </a:lnTo>
                  <a:lnTo>
                    <a:pt x="2010" y="1674"/>
                  </a:lnTo>
                  <a:lnTo>
                    <a:pt x="2010" y="1674"/>
                  </a:lnTo>
                  <a:lnTo>
                    <a:pt x="2009" y="1674"/>
                  </a:lnTo>
                  <a:lnTo>
                    <a:pt x="2008" y="1674"/>
                  </a:lnTo>
                  <a:lnTo>
                    <a:pt x="2007" y="1674"/>
                  </a:lnTo>
                  <a:lnTo>
                    <a:pt x="2006" y="1674"/>
                  </a:lnTo>
                  <a:lnTo>
                    <a:pt x="2006" y="1674"/>
                  </a:lnTo>
                  <a:lnTo>
                    <a:pt x="2005" y="1674"/>
                  </a:lnTo>
                  <a:lnTo>
                    <a:pt x="2004" y="1674"/>
                  </a:lnTo>
                  <a:lnTo>
                    <a:pt x="2003" y="1674"/>
                  </a:lnTo>
                  <a:lnTo>
                    <a:pt x="2002" y="1674"/>
                  </a:lnTo>
                  <a:lnTo>
                    <a:pt x="2002" y="1674"/>
                  </a:lnTo>
                  <a:lnTo>
                    <a:pt x="2001" y="1674"/>
                  </a:lnTo>
                  <a:lnTo>
                    <a:pt x="2000" y="1674"/>
                  </a:lnTo>
                  <a:lnTo>
                    <a:pt x="1999" y="1674"/>
                  </a:lnTo>
                  <a:lnTo>
                    <a:pt x="1998" y="1674"/>
                  </a:lnTo>
                  <a:lnTo>
                    <a:pt x="1998" y="1674"/>
                  </a:lnTo>
                  <a:lnTo>
                    <a:pt x="1997" y="1674"/>
                  </a:lnTo>
                  <a:lnTo>
                    <a:pt x="1996" y="1674"/>
                  </a:lnTo>
                  <a:lnTo>
                    <a:pt x="1995" y="1674"/>
                  </a:lnTo>
                  <a:lnTo>
                    <a:pt x="1995" y="1674"/>
                  </a:lnTo>
                  <a:lnTo>
                    <a:pt x="1995" y="1674"/>
                  </a:lnTo>
                  <a:lnTo>
                    <a:pt x="1994" y="1674"/>
                  </a:lnTo>
                  <a:lnTo>
                    <a:pt x="1993" y="1674"/>
                  </a:lnTo>
                  <a:lnTo>
                    <a:pt x="1992" y="1674"/>
                  </a:lnTo>
                  <a:lnTo>
                    <a:pt x="1991" y="1674"/>
                  </a:lnTo>
                  <a:lnTo>
                    <a:pt x="1990" y="1674"/>
                  </a:lnTo>
                  <a:lnTo>
                    <a:pt x="1990" y="1674"/>
                  </a:lnTo>
                  <a:lnTo>
                    <a:pt x="1989" y="1674"/>
                  </a:lnTo>
                  <a:lnTo>
                    <a:pt x="1988" y="1674"/>
                  </a:lnTo>
                  <a:lnTo>
                    <a:pt x="1987" y="1674"/>
                  </a:lnTo>
                  <a:lnTo>
                    <a:pt x="1986" y="1674"/>
                  </a:lnTo>
                  <a:lnTo>
                    <a:pt x="1986" y="1674"/>
                  </a:lnTo>
                  <a:lnTo>
                    <a:pt x="1985" y="1674"/>
                  </a:lnTo>
                  <a:lnTo>
                    <a:pt x="1984" y="1674"/>
                  </a:lnTo>
                  <a:lnTo>
                    <a:pt x="1983" y="1674"/>
                  </a:lnTo>
                  <a:lnTo>
                    <a:pt x="1982" y="1674"/>
                  </a:lnTo>
                  <a:lnTo>
                    <a:pt x="1982" y="1674"/>
                  </a:lnTo>
                  <a:lnTo>
                    <a:pt x="1981" y="1674"/>
                  </a:lnTo>
                  <a:lnTo>
                    <a:pt x="1980" y="1674"/>
                  </a:lnTo>
                  <a:lnTo>
                    <a:pt x="1979" y="1674"/>
                  </a:lnTo>
                  <a:lnTo>
                    <a:pt x="1978" y="1674"/>
                  </a:lnTo>
                  <a:lnTo>
                    <a:pt x="1978" y="1674"/>
                  </a:lnTo>
                  <a:lnTo>
                    <a:pt x="1977" y="1674"/>
                  </a:lnTo>
                  <a:lnTo>
                    <a:pt x="1976" y="1674"/>
                  </a:lnTo>
                  <a:lnTo>
                    <a:pt x="1975" y="1674"/>
                  </a:lnTo>
                  <a:lnTo>
                    <a:pt x="1974" y="1674"/>
                  </a:lnTo>
                  <a:lnTo>
                    <a:pt x="1974" y="1674"/>
                  </a:lnTo>
                  <a:lnTo>
                    <a:pt x="1973" y="1674"/>
                  </a:lnTo>
                  <a:lnTo>
                    <a:pt x="1972" y="1674"/>
                  </a:lnTo>
                  <a:lnTo>
                    <a:pt x="1971" y="1674"/>
                  </a:lnTo>
                  <a:lnTo>
                    <a:pt x="1971" y="1674"/>
                  </a:lnTo>
                  <a:lnTo>
                    <a:pt x="1971" y="1674"/>
                  </a:lnTo>
                  <a:lnTo>
                    <a:pt x="1970" y="1674"/>
                  </a:lnTo>
                  <a:lnTo>
                    <a:pt x="1969" y="1674"/>
                  </a:lnTo>
                  <a:lnTo>
                    <a:pt x="1968" y="1674"/>
                  </a:lnTo>
                  <a:lnTo>
                    <a:pt x="1967" y="1674"/>
                  </a:lnTo>
                  <a:lnTo>
                    <a:pt x="1967" y="1674"/>
                  </a:lnTo>
                  <a:lnTo>
                    <a:pt x="1966" y="1674"/>
                  </a:lnTo>
                  <a:lnTo>
                    <a:pt x="1965" y="1674"/>
                  </a:lnTo>
                  <a:lnTo>
                    <a:pt x="1964" y="1674"/>
                  </a:lnTo>
                  <a:lnTo>
                    <a:pt x="1963" y="1674"/>
                  </a:lnTo>
                  <a:lnTo>
                    <a:pt x="1962" y="1674"/>
                  </a:lnTo>
                  <a:lnTo>
                    <a:pt x="1962" y="1674"/>
                  </a:lnTo>
                  <a:lnTo>
                    <a:pt x="1961" y="1674"/>
                  </a:lnTo>
                  <a:lnTo>
                    <a:pt x="1960" y="1674"/>
                  </a:lnTo>
                  <a:lnTo>
                    <a:pt x="1959" y="1674"/>
                  </a:lnTo>
                  <a:lnTo>
                    <a:pt x="1958" y="1674"/>
                  </a:lnTo>
                  <a:lnTo>
                    <a:pt x="1958" y="1674"/>
                  </a:lnTo>
                  <a:lnTo>
                    <a:pt x="1957" y="1674"/>
                  </a:lnTo>
                  <a:lnTo>
                    <a:pt x="1956" y="1674"/>
                  </a:lnTo>
                  <a:lnTo>
                    <a:pt x="1955" y="1674"/>
                  </a:lnTo>
                  <a:lnTo>
                    <a:pt x="1954" y="1674"/>
                  </a:lnTo>
                  <a:lnTo>
                    <a:pt x="1954" y="1674"/>
                  </a:lnTo>
                  <a:lnTo>
                    <a:pt x="1953" y="1674"/>
                  </a:lnTo>
                  <a:lnTo>
                    <a:pt x="1952" y="1674"/>
                  </a:lnTo>
                  <a:lnTo>
                    <a:pt x="1951" y="1674"/>
                  </a:lnTo>
                  <a:lnTo>
                    <a:pt x="1950" y="1674"/>
                  </a:lnTo>
                  <a:lnTo>
                    <a:pt x="1950" y="1674"/>
                  </a:lnTo>
                  <a:lnTo>
                    <a:pt x="1949" y="1674"/>
                  </a:lnTo>
                  <a:lnTo>
                    <a:pt x="1948" y="1674"/>
                  </a:lnTo>
                  <a:lnTo>
                    <a:pt x="1947" y="1674"/>
                  </a:lnTo>
                  <a:lnTo>
                    <a:pt x="1947" y="1674"/>
                  </a:lnTo>
                  <a:lnTo>
                    <a:pt x="1947" y="1674"/>
                  </a:lnTo>
                  <a:lnTo>
                    <a:pt x="1946" y="1674"/>
                  </a:lnTo>
                  <a:lnTo>
                    <a:pt x="1945" y="1674"/>
                  </a:lnTo>
                  <a:lnTo>
                    <a:pt x="1944" y="1674"/>
                  </a:lnTo>
                  <a:lnTo>
                    <a:pt x="1943" y="1674"/>
                  </a:lnTo>
                  <a:lnTo>
                    <a:pt x="1943" y="1674"/>
                  </a:lnTo>
                  <a:lnTo>
                    <a:pt x="1942" y="1674"/>
                  </a:lnTo>
                  <a:lnTo>
                    <a:pt x="1941" y="1674"/>
                  </a:lnTo>
                  <a:lnTo>
                    <a:pt x="1940" y="1674"/>
                  </a:lnTo>
                  <a:lnTo>
                    <a:pt x="1939" y="1674"/>
                  </a:lnTo>
                  <a:lnTo>
                    <a:pt x="1938" y="1674"/>
                  </a:lnTo>
                  <a:lnTo>
                    <a:pt x="1938" y="1674"/>
                  </a:lnTo>
                  <a:lnTo>
                    <a:pt x="1937" y="1674"/>
                  </a:lnTo>
                  <a:lnTo>
                    <a:pt x="1936" y="1674"/>
                  </a:lnTo>
                  <a:lnTo>
                    <a:pt x="1935" y="1674"/>
                  </a:lnTo>
                  <a:lnTo>
                    <a:pt x="1934" y="1674"/>
                  </a:lnTo>
                  <a:lnTo>
                    <a:pt x="1934" y="1674"/>
                  </a:lnTo>
                  <a:lnTo>
                    <a:pt x="1933" y="1674"/>
                  </a:lnTo>
                  <a:lnTo>
                    <a:pt x="1932" y="1674"/>
                  </a:lnTo>
                  <a:lnTo>
                    <a:pt x="1931" y="1674"/>
                  </a:lnTo>
                  <a:lnTo>
                    <a:pt x="1930" y="1674"/>
                  </a:lnTo>
                  <a:lnTo>
                    <a:pt x="1930" y="1674"/>
                  </a:lnTo>
                  <a:lnTo>
                    <a:pt x="1929" y="1674"/>
                  </a:lnTo>
                  <a:lnTo>
                    <a:pt x="1928" y="1674"/>
                  </a:lnTo>
                  <a:lnTo>
                    <a:pt x="1927" y="1674"/>
                  </a:lnTo>
                  <a:lnTo>
                    <a:pt x="1926" y="1674"/>
                  </a:lnTo>
                  <a:lnTo>
                    <a:pt x="1926" y="1674"/>
                  </a:lnTo>
                  <a:lnTo>
                    <a:pt x="1925" y="1674"/>
                  </a:lnTo>
                  <a:lnTo>
                    <a:pt x="1924" y="1674"/>
                  </a:lnTo>
                  <a:lnTo>
                    <a:pt x="1923" y="1674"/>
                  </a:lnTo>
                  <a:lnTo>
                    <a:pt x="1923" y="1674"/>
                  </a:lnTo>
                  <a:lnTo>
                    <a:pt x="1923" y="1674"/>
                  </a:lnTo>
                  <a:lnTo>
                    <a:pt x="1922" y="1674"/>
                  </a:lnTo>
                  <a:lnTo>
                    <a:pt x="1921" y="1674"/>
                  </a:lnTo>
                  <a:lnTo>
                    <a:pt x="1920" y="1674"/>
                  </a:lnTo>
                  <a:lnTo>
                    <a:pt x="1919" y="1674"/>
                  </a:lnTo>
                  <a:lnTo>
                    <a:pt x="1919" y="1674"/>
                  </a:lnTo>
                  <a:lnTo>
                    <a:pt x="1918" y="1674"/>
                  </a:lnTo>
                  <a:lnTo>
                    <a:pt x="1917" y="1674"/>
                  </a:lnTo>
                  <a:lnTo>
                    <a:pt x="1916" y="1674"/>
                  </a:lnTo>
                  <a:lnTo>
                    <a:pt x="1915" y="1674"/>
                  </a:lnTo>
                  <a:lnTo>
                    <a:pt x="1915" y="1674"/>
                  </a:lnTo>
                  <a:lnTo>
                    <a:pt x="1914" y="1674"/>
                  </a:lnTo>
                  <a:lnTo>
                    <a:pt x="1913" y="1674"/>
                  </a:lnTo>
                  <a:lnTo>
                    <a:pt x="1912" y="1674"/>
                  </a:lnTo>
                  <a:lnTo>
                    <a:pt x="1911" y="1674"/>
                  </a:lnTo>
                  <a:lnTo>
                    <a:pt x="1910" y="1674"/>
                  </a:lnTo>
                  <a:lnTo>
                    <a:pt x="1910" y="1674"/>
                  </a:lnTo>
                  <a:lnTo>
                    <a:pt x="1909" y="1674"/>
                  </a:lnTo>
                  <a:lnTo>
                    <a:pt x="1908" y="1674"/>
                  </a:lnTo>
                  <a:lnTo>
                    <a:pt x="1907" y="1674"/>
                  </a:lnTo>
                  <a:lnTo>
                    <a:pt x="1906" y="1674"/>
                  </a:lnTo>
                  <a:lnTo>
                    <a:pt x="1906" y="1674"/>
                  </a:lnTo>
                  <a:lnTo>
                    <a:pt x="1905" y="1674"/>
                  </a:lnTo>
                  <a:lnTo>
                    <a:pt x="1904" y="1674"/>
                  </a:lnTo>
                  <a:lnTo>
                    <a:pt x="1903" y="1674"/>
                  </a:lnTo>
                  <a:lnTo>
                    <a:pt x="1902" y="1674"/>
                  </a:lnTo>
                  <a:lnTo>
                    <a:pt x="1902" y="1674"/>
                  </a:lnTo>
                  <a:lnTo>
                    <a:pt x="1901" y="1674"/>
                  </a:lnTo>
                  <a:lnTo>
                    <a:pt x="1900" y="1674"/>
                  </a:lnTo>
                  <a:lnTo>
                    <a:pt x="1899" y="1674"/>
                  </a:lnTo>
                  <a:lnTo>
                    <a:pt x="1899" y="1674"/>
                  </a:lnTo>
                  <a:lnTo>
                    <a:pt x="1899" y="1674"/>
                  </a:lnTo>
                  <a:lnTo>
                    <a:pt x="1898" y="1674"/>
                  </a:lnTo>
                  <a:lnTo>
                    <a:pt x="1897" y="1674"/>
                  </a:lnTo>
                  <a:lnTo>
                    <a:pt x="1896" y="1674"/>
                  </a:lnTo>
                  <a:lnTo>
                    <a:pt x="1895" y="1674"/>
                  </a:lnTo>
                  <a:lnTo>
                    <a:pt x="1895" y="1674"/>
                  </a:lnTo>
                  <a:lnTo>
                    <a:pt x="1894" y="1674"/>
                  </a:lnTo>
                  <a:lnTo>
                    <a:pt x="1893" y="1674"/>
                  </a:lnTo>
                  <a:lnTo>
                    <a:pt x="1892" y="1674"/>
                  </a:lnTo>
                  <a:lnTo>
                    <a:pt x="1891" y="1674"/>
                  </a:lnTo>
                  <a:lnTo>
                    <a:pt x="1891" y="1674"/>
                  </a:lnTo>
                  <a:lnTo>
                    <a:pt x="1890" y="1674"/>
                  </a:lnTo>
                  <a:lnTo>
                    <a:pt x="1889" y="1674"/>
                  </a:lnTo>
                  <a:lnTo>
                    <a:pt x="1888" y="1674"/>
                  </a:lnTo>
                  <a:lnTo>
                    <a:pt x="1887" y="1674"/>
                  </a:lnTo>
                  <a:lnTo>
                    <a:pt x="1886" y="1674"/>
                  </a:lnTo>
                  <a:lnTo>
                    <a:pt x="1886" y="1674"/>
                  </a:lnTo>
                  <a:lnTo>
                    <a:pt x="1885" y="1674"/>
                  </a:lnTo>
                  <a:lnTo>
                    <a:pt x="1884" y="1674"/>
                  </a:lnTo>
                  <a:lnTo>
                    <a:pt x="1883" y="1674"/>
                  </a:lnTo>
                  <a:lnTo>
                    <a:pt x="1882" y="1674"/>
                  </a:lnTo>
                  <a:lnTo>
                    <a:pt x="1882" y="1674"/>
                  </a:lnTo>
                  <a:lnTo>
                    <a:pt x="1881" y="1674"/>
                  </a:lnTo>
                  <a:lnTo>
                    <a:pt x="1880" y="1674"/>
                  </a:lnTo>
                  <a:lnTo>
                    <a:pt x="1879" y="1674"/>
                  </a:lnTo>
                  <a:lnTo>
                    <a:pt x="1878" y="1674"/>
                  </a:lnTo>
                  <a:lnTo>
                    <a:pt x="1878" y="1674"/>
                  </a:lnTo>
                  <a:lnTo>
                    <a:pt x="1877" y="1674"/>
                  </a:lnTo>
                  <a:lnTo>
                    <a:pt x="1876" y="1674"/>
                  </a:lnTo>
                  <a:lnTo>
                    <a:pt x="1875" y="1674"/>
                  </a:lnTo>
                  <a:lnTo>
                    <a:pt x="1875" y="1674"/>
                  </a:lnTo>
                  <a:lnTo>
                    <a:pt x="1875" y="1674"/>
                  </a:lnTo>
                  <a:lnTo>
                    <a:pt x="1874" y="1674"/>
                  </a:lnTo>
                  <a:lnTo>
                    <a:pt x="1873" y="1674"/>
                  </a:lnTo>
                  <a:lnTo>
                    <a:pt x="1872" y="1674"/>
                  </a:lnTo>
                  <a:lnTo>
                    <a:pt x="1871" y="1674"/>
                  </a:lnTo>
                  <a:lnTo>
                    <a:pt x="1871" y="1674"/>
                  </a:lnTo>
                  <a:lnTo>
                    <a:pt x="1870" y="1674"/>
                  </a:lnTo>
                  <a:lnTo>
                    <a:pt x="1869" y="1674"/>
                  </a:lnTo>
                  <a:lnTo>
                    <a:pt x="1868" y="1674"/>
                  </a:lnTo>
                  <a:lnTo>
                    <a:pt x="1867" y="1674"/>
                  </a:lnTo>
                  <a:lnTo>
                    <a:pt x="1867" y="1674"/>
                  </a:lnTo>
                  <a:lnTo>
                    <a:pt x="1866" y="1674"/>
                  </a:lnTo>
                  <a:lnTo>
                    <a:pt x="1865" y="1674"/>
                  </a:lnTo>
                  <a:lnTo>
                    <a:pt x="1864" y="1674"/>
                  </a:lnTo>
                  <a:lnTo>
                    <a:pt x="1863" y="1674"/>
                  </a:lnTo>
                  <a:lnTo>
                    <a:pt x="1863" y="1674"/>
                  </a:lnTo>
                  <a:lnTo>
                    <a:pt x="1862" y="1674"/>
                  </a:lnTo>
                  <a:lnTo>
                    <a:pt x="1861" y="1674"/>
                  </a:lnTo>
                  <a:lnTo>
                    <a:pt x="1860" y="1674"/>
                  </a:lnTo>
                  <a:lnTo>
                    <a:pt x="1859" y="1674"/>
                  </a:lnTo>
                  <a:lnTo>
                    <a:pt x="1858" y="1674"/>
                  </a:lnTo>
                  <a:lnTo>
                    <a:pt x="1858" y="1674"/>
                  </a:lnTo>
                  <a:lnTo>
                    <a:pt x="1857" y="1674"/>
                  </a:lnTo>
                  <a:lnTo>
                    <a:pt x="1856" y="1674"/>
                  </a:lnTo>
                  <a:lnTo>
                    <a:pt x="1855" y="1674"/>
                  </a:lnTo>
                  <a:lnTo>
                    <a:pt x="1854" y="1674"/>
                  </a:lnTo>
                  <a:lnTo>
                    <a:pt x="1854" y="1674"/>
                  </a:lnTo>
                  <a:lnTo>
                    <a:pt x="1853" y="1674"/>
                  </a:lnTo>
                  <a:lnTo>
                    <a:pt x="1852" y="1674"/>
                  </a:lnTo>
                  <a:lnTo>
                    <a:pt x="1851" y="1674"/>
                  </a:lnTo>
                  <a:lnTo>
                    <a:pt x="1851" y="1674"/>
                  </a:lnTo>
                  <a:lnTo>
                    <a:pt x="1851" y="1674"/>
                  </a:lnTo>
                  <a:lnTo>
                    <a:pt x="1850" y="1674"/>
                  </a:lnTo>
                  <a:lnTo>
                    <a:pt x="1849" y="1674"/>
                  </a:lnTo>
                  <a:lnTo>
                    <a:pt x="1848" y="1674"/>
                  </a:lnTo>
                  <a:lnTo>
                    <a:pt x="1847" y="1674"/>
                  </a:lnTo>
                  <a:lnTo>
                    <a:pt x="1847" y="1674"/>
                  </a:lnTo>
                  <a:lnTo>
                    <a:pt x="1846" y="1674"/>
                  </a:lnTo>
                  <a:lnTo>
                    <a:pt x="1845" y="1674"/>
                  </a:lnTo>
                  <a:lnTo>
                    <a:pt x="1844" y="1674"/>
                  </a:lnTo>
                  <a:lnTo>
                    <a:pt x="1843" y="1674"/>
                  </a:lnTo>
                  <a:lnTo>
                    <a:pt x="1843" y="1674"/>
                  </a:lnTo>
                  <a:lnTo>
                    <a:pt x="1842" y="1674"/>
                  </a:lnTo>
                  <a:lnTo>
                    <a:pt x="1841" y="1674"/>
                  </a:lnTo>
                  <a:lnTo>
                    <a:pt x="1840" y="1674"/>
                  </a:lnTo>
                  <a:lnTo>
                    <a:pt x="1839" y="1674"/>
                  </a:lnTo>
                  <a:lnTo>
                    <a:pt x="1839" y="1674"/>
                  </a:lnTo>
                  <a:lnTo>
                    <a:pt x="1838" y="1674"/>
                  </a:lnTo>
                  <a:lnTo>
                    <a:pt x="1837" y="1674"/>
                  </a:lnTo>
                  <a:lnTo>
                    <a:pt x="1836" y="1674"/>
                  </a:lnTo>
                  <a:lnTo>
                    <a:pt x="1835" y="1674"/>
                  </a:lnTo>
                  <a:lnTo>
                    <a:pt x="1835" y="1674"/>
                  </a:lnTo>
                  <a:lnTo>
                    <a:pt x="1834" y="1674"/>
                  </a:lnTo>
                  <a:lnTo>
                    <a:pt x="1833" y="1674"/>
                  </a:lnTo>
                  <a:lnTo>
                    <a:pt x="1832" y="1674"/>
                  </a:lnTo>
                  <a:lnTo>
                    <a:pt x="1831" y="1674"/>
                  </a:lnTo>
                  <a:lnTo>
                    <a:pt x="1830" y="1674"/>
                  </a:lnTo>
                  <a:lnTo>
                    <a:pt x="1830" y="1674"/>
                  </a:lnTo>
                  <a:lnTo>
                    <a:pt x="1829" y="1674"/>
                  </a:lnTo>
                  <a:lnTo>
                    <a:pt x="1828" y="1674"/>
                  </a:lnTo>
                  <a:lnTo>
                    <a:pt x="1827" y="1674"/>
                  </a:lnTo>
                  <a:lnTo>
                    <a:pt x="1827" y="1674"/>
                  </a:lnTo>
                  <a:lnTo>
                    <a:pt x="1827" y="1674"/>
                  </a:lnTo>
                  <a:lnTo>
                    <a:pt x="1826" y="1674"/>
                  </a:lnTo>
                  <a:lnTo>
                    <a:pt x="1825" y="1674"/>
                  </a:lnTo>
                  <a:lnTo>
                    <a:pt x="1824" y="1674"/>
                  </a:lnTo>
                  <a:lnTo>
                    <a:pt x="1823" y="1674"/>
                  </a:lnTo>
                  <a:lnTo>
                    <a:pt x="1823" y="1674"/>
                  </a:lnTo>
                  <a:lnTo>
                    <a:pt x="1822" y="1674"/>
                  </a:lnTo>
                  <a:lnTo>
                    <a:pt x="1821" y="1674"/>
                  </a:lnTo>
                  <a:lnTo>
                    <a:pt x="1820" y="1674"/>
                  </a:lnTo>
                  <a:lnTo>
                    <a:pt x="1819" y="1674"/>
                  </a:lnTo>
                  <a:lnTo>
                    <a:pt x="1819" y="1674"/>
                  </a:lnTo>
                  <a:lnTo>
                    <a:pt x="1818" y="1674"/>
                  </a:lnTo>
                  <a:lnTo>
                    <a:pt x="1817" y="1674"/>
                  </a:lnTo>
                  <a:lnTo>
                    <a:pt x="1816" y="1674"/>
                  </a:lnTo>
                  <a:lnTo>
                    <a:pt x="1815" y="1674"/>
                  </a:lnTo>
                  <a:lnTo>
                    <a:pt x="1815" y="1674"/>
                  </a:lnTo>
                  <a:lnTo>
                    <a:pt x="1814" y="1674"/>
                  </a:lnTo>
                  <a:lnTo>
                    <a:pt x="1813" y="1674"/>
                  </a:lnTo>
                  <a:lnTo>
                    <a:pt x="1812" y="1674"/>
                  </a:lnTo>
                  <a:lnTo>
                    <a:pt x="1811" y="1674"/>
                  </a:lnTo>
                  <a:lnTo>
                    <a:pt x="1811" y="1674"/>
                  </a:lnTo>
                  <a:lnTo>
                    <a:pt x="1810" y="1674"/>
                  </a:lnTo>
                  <a:lnTo>
                    <a:pt x="1809" y="1674"/>
                  </a:lnTo>
                  <a:lnTo>
                    <a:pt x="1808" y="1674"/>
                  </a:lnTo>
                  <a:lnTo>
                    <a:pt x="1807" y="1674"/>
                  </a:lnTo>
                  <a:lnTo>
                    <a:pt x="1806" y="1674"/>
                  </a:lnTo>
                  <a:lnTo>
                    <a:pt x="1806" y="1674"/>
                  </a:lnTo>
                  <a:lnTo>
                    <a:pt x="1805" y="1674"/>
                  </a:lnTo>
                  <a:lnTo>
                    <a:pt x="1804" y="1674"/>
                  </a:lnTo>
                  <a:lnTo>
                    <a:pt x="1803" y="1674"/>
                  </a:lnTo>
                  <a:lnTo>
                    <a:pt x="1803" y="1674"/>
                  </a:lnTo>
                  <a:lnTo>
                    <a:pt x="1803" y="1674"/>
                  </a:lnTo>
                  <a:lnTo>
                    <a:pt x="1802" y="1674"/>
                  </a:lnTo>
                  <a:lnTo>
                    <a:pt x="1801" y="1674"/>
                  </a:lnTo>
                  <a:lnTo>
                    <a:pt x="1800" y="1674"/>
                  </a:lnTo>
                  <a:lnTo>
                    <a:pt x="1799" y="1674"/>
                  </a:lnTo>
                  <a:lnTo>
                    <a:pt x="1799" y="1674"/>
                  </a:lnTo>
                  <a:lnTo>
                    <a:pt x="1798" y="1674"/>
                  </a:lnTo>
                  <a:lnTo>
                    <a:pt x="1797" y="1674"/>
                  </a:lnTo>
                  <a:lnTo>
                    <a:pt x="1796" y="1674"/>
                  </a:lnTo>
                  <a:lnTo>
                    <a:pt x="1795" y="1674"/>
                  </a:lnTo>
                  <a:lnTo>
                    <a:pt x="1795" y="1674"/>
                  </a:lnTo>
                  <a:lnTo>
                    <a:pt x="1794" y="1674"/>
                  </a:lnTo>
                  <a:lnTo>
                    <a:pt x="1793" y="1674"/>
                  </a:lnTo>
                  <a:lnTo>
                    <a:pt x="1792" y="1674"/>
                  </a:lnTo>
                  <a:lnTo>
                    <a:pt x="1791" y="1674"/>
                  </a:lnTo>
                  <a:lnTo>
                    <a:pt x="1791" y="1674"/>
                  </a:lnTo>
                  <a:lnTo>
                    <a:pt x="1790" y="1674"/>
                  </a:lnTo>
                  <a:lnTo>
                    <a:pt x="1789" y="1674"/>
                  </a:lnTo>
                  <a:lnTo>
                    <a:pt x="1788" y="1674"/>
                  </a:lnTo>
                  <a:lnTo>
                    <a:pt x="1787" y="1674"/>
                  </a:lnTo>
                  <a:lnTo>
                    <a:pt x="1787" y="1674"/>
                  </a:lnTo>
                  <a:lnTo>
                    <a:pt x="1786" y="1674"/>
                  </a:lnTo>
                  <a:lnTo>
                    <a:pt x="1785" y="1674"/>
                  </a:lnTo>
                  <a:lnTo>
                    <a:pt x="1784" y="1674"/>
                  </a:lnTo>
                  <a:lnTo>
                    <a:pt x="1783" y="1674"/>
                  </a:lnTo>
                  <a:lnTo>
                    <a:pt x="1783" y="1674"/>
                  </a:lnTo>
                  <a:lnTo>
                    <a:pt x="1782" y="1674"/>
                  </a:lnTo>
                  <a:lnTo>
                    <a:pt x="1781" y="1674"/>
                  </a:lnTo>
                  <a:lnTo>
                    <a:pt x="1780" y="1674"/>
                  </a:lnTo>
                  <a:lnTo>
                    <a:pt x="1779" y="1674"/>
                  </a:lnTo>
                  <a:lnTo>
                    <a:pt x="1779" y="1674"/>
                  </a:lnTo>
                  <a:lnTo>
                    <a:pt x="1779" y="1674"/>
                  </a:lnTo>
                  <a:lnTo>
                    <a:pt x="1778" y="1674"/>
                  </a:lnTo>
                  <a:lnTo>
                    <a:pt x="1777" y="1674"/>
                  </a:lnTo>
                  <a:lnTo>
                    <a:pt x="1776" y="1674"/>
                  </a:lnTo>
                  <a:lnTo>
                    <a:pt x="1775" y="1674"/>
                  </a:lnTo>
                  <a:lnTo>
                    <a:pt x="1775" y="1674"/>
                  </a:lnTo>
                  <a:lnTo>
                    <a:pt x="1774" y="1674"/>
                  </a:lnTo>
                  <a:lnTo>
                    <a:pt x="1773" y="1674"/>
                  </a:lnTo>
                  <a:lnTo>
                    <a:pt x="1772" y="1674"/>
                  </a:lnTo>
                  <a:lnTo>
                    <a:pt x="1771" y="1674"/>
                  </a:lnTo>
                  <a:lnTo>
                    <a:pt x="1771" y="1674"/>
                  </a:lnTo>
                  <a:lnTo>
                    <a:pt x="1770" y="1674"/>
                  </a:lnTo>
                  <a:lnTo>
                    <a:pt x="1769" y="1674"/>
                  </a:lnTo>
                  <a:lnTo>
                    <a:pt x="1768" y="1674"/>
                  </a:lnTo>
                  <a:lnTo>
                    <a:pt x="1767" y="1674"/>
                  </a:lnTo>
                  <a:lnTo>
                    <a:pt x="1767" y="1674"/>
                  </a:lnTo>
                  <a:lnTo>
                    <a:pt x="1766" y="1674"/>
                  </a:lnTo>
                  <a:lnTo>
                    <a:pt x="1765" y="1674"/>
                  </a:lnTo>
                  <a:lnTo>
                    <a:pt x="1764" y="1674"/>
                  </a:lnTo>
                  <a:lnTo>
                    <a:pt x="1763" y="1674"/>
                  </a:lnTo>
                  <a:lnTo>
                    <a:pt x="1763" y="1674"/>
                  </a:lnTo>
                  <a:lnTo>
                    <a:pt x="1762" y="1674"/>
                  </a:lnTo>
                  <a:lnTo>
                    <a:pt x="1761" y="1674"/>
                  </a:lnTo>
                  <a:lnTo>
                    <a:pt x="1760" y="1674"/>
                  </a:lnTo>
                  <a:lnTo>
                    <a:pt x="1759" y="1674"/>
                  </a:lnTo>
                  <a:lnTo>
                    <a:pt x="1759" y="1674"/>
                  </a:lnTo>
                  <a:lnTo>
                    <a:pt x="1758" y="1674"/>
                  </a:lnTo>
                  <a:lnTo>
                    <a:pt x="1757" y="1674"/>
                  </a:lnTo>
                  <a:lnTo>
                    <a:pt x="1756" y="1674"/>
                  </a:lnTo>
                  <a:lnTo>
                    <a:pt x="1755" y="1674"/>
                  </a:lnTo>
                  <a:lnTo>
                    <a:pt x="1754" y="1674"/>
                  </a:lnTo>
                  <a:lnTo>
                    <a:pt x="1754" y="1674"/>
                  </a:lnTo>
                  <a:lnTo>
                    <a:pt x="1754" y="1674"/>
                  </a:lnTo>
                  <a:lnTo>
                    <a:pt x="1753" y="1674"/>
                  </a:lnTo>
                  <a:lnTo>
                    <a:pt x="1752" y="1674"/>
                  </a:lnTo>
                  <a:lnTo>
                    <a:pt x="1751" y="1674"/>
                  </a:lnTo>
                  <a:lnTo>
                    <a:pt x="1751" y="1674"/>
                  </a:lnTo>
                  <a:lnTo>
                    <a:pt x="1750" y="1674"/>
                  </a:lnTo>
                  <a:lnTo>
                    <a:pt x="1749" y="1674"/>
                  </a:lnTo>
                  <a:lnTo>
                    <a:pt x="1748" y="1674"/>
                  </a:lnTo>
                  <a:lnTo>
                    <a:pt x="1747" y="1674"/>
                  </a:lnTo>
                  <a:lnTo>
                    <a:pt x="1747" y="1674"/>
                  </a:lnTo>
                  <a:lnTo>
                    <a:pt x="1746" y="1674"/>
                  </a:lnTo>
                  <a:lnTo>
                    <a:pt x="1745" y="1674"/>
                  </a:lnTo>
                  <a:lnTo>
                    <a:pt x="1744" y="1674"/>
                  </a:lnTo>
                  <a:lnTo>
                    <a:pt x="1743" y="1674"/>
                  </a:lnTo>
                  <a:lnTo>
                    <a:pt x="1743" y="1674"/>
                  </a:lnTo>
                  <a:lnTo>
                    <a:pt x="1742" y="1674"/>
                  </a:lnTo>
                  <a:lnTo>
                    <a:pt x="1741" y="1674"/>
                  </a:lnTo>
                  <a:lnTo>
                    <a:pt x="1740" y="1674"/>
                  </a:lnTo>
                  <a:lnTo>
                    <a:pt x="1739" y="1674"/>
                  </a:lnTo>
                  <a:lnTo>
                    <a:pt x="1739" y="1674"/>
                  </a:lnTo>
                  <a:lnTo>
                    <a:pt x="1738" y="1674"/>
                  </a:lnTo>
                  <a:lnTo>
                    <a:pt x="1737" y="1674"/>
                  </a:lnTo>
                  <a:lnTo>
                    <a:pt x="1736" y="1674"/>
                  </a:lnTo>
                  <a:lnTo>
                    <a:pt x="1735" y="1674"/>
                  </a:lnTo>
                  <a:lnTo>
                    <a:pt x="1735" y="1674"/>
                  </a:lnTo>
                  <a:lnTo>
                    <a:pt x="1734" y="1674"/>
                  </a:lnTo>
                  <a:lnTo>
                    <a:pt x="1733" y="1674"/>
                  </a:lnTo>
                  <a:lnTo>
                    <a:pt x="1732" y="1674"/>
                  </a:lnTo>
                  <a:lnTo>
                    <a:pt x="1731" y="1674"/>
                  </a:lnTo>
                  <a:lnTo>
                    <a:pt x="1731" y="1674"/>
                  </a:lnTo>
                  <a:lnTo>
                    <a:pt x="1730" y="1674"/>
                  </a:lnTo>
                  <a:lnTo>
                    <a:pt x="1730" y="1674"/>
                  </a:lnTo>
                  <a:lnTo>
                    <a:pt x="1729" y="1674"/>
                  </a:lnTo>
                  <a:lnTo>
                    <a:pt x="1728" y="1674"/>
                  </a:lnTo>
                  <a:lnTo>
                    <a:pt x="1727" y="1674"/>
                  </a:lnTo>
                  <a:lnTo>
                    <a:pt x="1727" y="1674"/>
                  </a:lnTo>
                  <a:lnTo>
                    <a:pt x="1726" y="1674"/>
                  </a:lnTo>
                  <a:lnTo>
                    <a:pt x="1725" y="1674"/>
                  </a:lnTo>
                  <a:lnTo>
                    <a:pt x="1724" y="1674"/>
                  </a:lnTo>
                  <a:lnTo>
                    <a:pt x="1723" y="1674"/>
                  </a:lnTo>
                  <a:lnTo>
                    <a:pt x="1723" y="1674"/>
                  </a:lnTo>
                  <a:lnTo>
                    <a:pt x="1722" y="1674"/>
                  </a:lnTo>
                  <a:lnTo>
                    <a:pt x="1721" y="1674"/>
                  </a:lnTo>
                  <a:lnTo>
                    <a:pt x="1720" y="1674"/>
                  </a:lnTo>
                  <a:lnTo>
                    <a:pt x="1719" y="1674"/>
                  </a:lnTo>
                  <a:lnTo>
                    <a:pt x="1719" y="1674"/>
                  </a:lnTo>
                  <a:lnTo>
                    <a:pt x="1718" y="1674"/>
                  </a:lnTo>
                  <a:lnTo>
                    <a:pt x="1717" y="1674"/>
                  </a:lnTo>
                  <a:lnTo>
                    <a:pt x="1716" y="1674"/>
                  </a:lnTo>
                  <a:lnTo>
                    <a:pt x="1715" y="1674"/>
                  </a:lnTo>
                  <a:lnTo>
                    <a:pt x="1715" y="1674"/>
                  </a:lnTo>
                  <a:lnTo>
                    <a:pt x="1714" y="1674"/>
                  </a:lnTo>
                  <a:lnTo>
                    <a:pt x="1713" y="1674"/>
                  </a:lnTo>
                  <a:lnTo>
                    <a:pt x="1712" y="1674"/>
                  </a:lnTo>
                  <a:lnTo>
                    <a:pt x="1711" y="1674"/>
                  </a:lnTo>
                  <a:lnTo>
                    <a:pt x="1711" y="1674"/>
                  </a:lnTo>
                  <a:lnTo>
                    <a:pt x="1710" y="1674"/>
                  </a:lnTo>
                  <a:lnTo>
                    <a:pt x="1709" y="1674"/>
                  </a:lnTo>
                  <a:lnTo>
                    <a:pt x="1708" y="1674"/>
                  </a:lnTo>
                  <a:lnTo>
                    <a:pt x="1707" y="1674"/>
                  </a:lnTo>
                  <a:lnTo>
                    <a:pt x="1707" y="1674"/>
                  </a:lnTo>
                  <a:lnTo>
                    <a:pt x="1706" y="1674"/>
                  </a:lnTo>
                  <a:lnTo>
                    <a:pt x="1706" y="1674"/>
                  </a:lnTo>
                  <a:lnTo>
                    <a:pt x="1705" y="1674"/>
                  </a:lnTo>
                  <a:lnTo>
                    <a:pt x="1704" y="1674"/>
                  </a:lnTo>
                  <a:lnTo>
                    <a:pt x="1703" y="1674"/>
                  </a:lnTo>
                  <a:lnTo>
                    <a:pt x="1703" y="1674"/>
                  </a:lnTo>
                  <a:lnTo>
                    <a:pt x="1702" y="1674"/>
                  </a:lnTo>
                  <a:lnTo>
                    <a:pt x="1701" y="1674"/>
                  </a:lnTo>
                  <a:lnTo>
                    <a:pt x="1700" y="1674"/>
                  </a:lnTo>
                  <a:lnTo>
                    <a:pt x="1699" y="1674"/>
                  </a:lnTo>
                  <a:lnTo>
                    <a:pt x="1699" y="1674"/>
                  </a:lnTo>
                  <a:lnTo>
                    <a:pt x="1698" y="1674"/>
                  </a:lnTo>
                  <a:lnTo>
                    <a:pt x="1697" y="1674"/>
                  </a:lnTo>
                  <a:lnTo>
                    <a:pt x="1696" y="1674"/>
                  </a:lnTo>
                  <a:lnTo>
                    <a:pt x="1695" y="1674"/>
                  </a:lnTo>
                  <a:lnTo>
                    <a:pt x="1695" y="1674"/>
                  </a:lnTo>
                  <a:lnTo>
                    <a:pt x="1694" y="1674"/>
                  </a:lnTo>
                  <a:lnTo>
                    <a:pt x="1693" y="1674"/>
                  </a:lnTo>
                  <a:lnTo>
                    <a:pt x="1692" y="1674"/>
                  </a:lnTo>
                  <a:lnTo>
                    <a:pt x="1691" y="1674"/>
                  </a:lnTo>
                  <a:lnTo>
                    <a:pt x="1691" y="1674"/>
                  </a:lnTo>
                  <a:lnTo>
                    <a:pt x="1690" y="1674"/>
                  </a:lnTo>
                  <a:lnTo>
                    <a:pt x="1689" y="1674"/>
                  </a:lnTo>
                  <a:lnTo>
                    <a:pt x="1688" y="1674"/>
                  </a:lnTo>
                  <a:lnTo>
                    <a:pt x="1687" y="1674"/>
                  </a:lnTo>
                  <a:lnTo>
                    <a:pt x="1687" y="1674"/>
                  </a:lnTo>
                  <a:lnTo>
                    <a:pt x="1686" y="1674"/>
                  </a:lnTo>
                  <a:lnTo>
                    <a:pt x="1685" y="1674"/>
                  </a:lnTo>
                  <a:lnTo>
                    <a:pt x="1684" y="1674"/>
                  </a:lnTo>
                  <a:lnTo>
                    <a:pt x="1683" y="1674"/>
                  </a:lnTo>
                  <a:lnTo>
                    <a:pt x="1683" y="1674"/>
                  </a:lnTo>
                  <a:lnTo>
                    <a:pt x="1682" y="1674"/>
                  </a:lnTo>
                  <a:lnTo>
                    <a:pt x="1682" y="1674"/>
                  </a:lnTo>
                  <a:lnTo>
                    <a:pt x="1681" y="1674"/>
                  </a:lnTo>
                  <a:lnTo>
                    <a:pt x="1680" y="1674"/>
                  </a:lnTo>
                  <a:lnTo>
                    <a:pt x="1680" y="1674"/>
                  </a:lnTo>
                  <a:lnTo>
                    <a:pt x="1679" y="1674"/>
                  </a:lnTo>
                  <a:lnTo>
                    <a:pt x="1678" y="1674"/>
                  </a:lnTo>
                  <a:lnTo>
                    <a:pt x="1677" y="1674"/>
                  </a:lnTo>
                  <a:lnTo>
                    <a:pt x="1676" y="1674"/>
                  </a:lnTo>
                  <a:lnTo>
                    <a:pt x="1675" y="1674"/>
                  </a:lnTo>
                  <a:lnTo>
                    <a:pt x="1675" y="1674"/>
                  </a:lnTo>
                  <a:lnTo>
                    <a:pt x="1674" y="1674"/>
                  </a:lnTo>
                  <a:lnTo>
                    <a:pt x="1673" y="1674"/>
                  </a:lnTo>
                  <a:lnTo>
                    <a:pt x="1672" y="1674"/>
                  </a:lnTo>
                  <a:lnTo>
                    <a:pt x="1671" y="1674"/>
                  </a:lnTo>
                  <a:lnTo>
                    <a:pt x="1671" y="1674"/>
                  </a:lnTo>
                  <a:lnTo>
                    <a:pt x="1670" y="1674"/>
                  </a:lnTo>
                  <a:lnTo>
                    <a:pt x="1669" y="1674"/>
                  </a:lnTo>
                  <a:lnTo>
                    <a:pt x="1668" y="1674"/>
                  </a:lnTo>
                  <a:lnTo>
                    <a:pt x="1667" y="1674"/>
                  </a:lnTo>
                  <a:lnTo>
                    <a:pt x="1667" y="1674"/>
                  </a:lnTo>
                  <a:lnTo>
                    <a:pt x="1666" y="1674"/>
                  </a:lnTo>
                  <a:lnTo>
                    <a:pt x="1665" y="1674"/>
                  </a:lnTo>
                  <a:lnTo>
                    <a:pt x="1664" y="1674"/>
                  </a:lnTo>
                  <a:lnTo>
                    <a:pt x="1663" y="1674"/>
                  </a:lnTo>
                  <a:lnTo>
                    <a:pt x="1663" y="1674"/>
                  </a:lnTo>
                  <a:lnTo>
                    <a:pt x="1662" y="1674"/>
                  </a:lnTo>
                  <a:lnTo>
                    <a:pt x="1661" y="1674"/>
                  </a:lnTo>
                  <a:lnTo>
                    <a:pt x="1660" y="1674"/>
                  </a:lnTo>
                  <a:lnTo>
                    <a:pt x="1659" y="1674"/>
                  </a:lnTo>
                  <a:lnTo>
                    <a:pt x="1659" y="1674"/>
                  </a:lnTo>
                  <a:lnTo>
                    <a:pt x="1658" y="1674"/>
                  </a:lnTo>
                  <a:lnTo>
                    <a:pt x="1658" y="1674"/>
                  </a:lnTo>
                  <a:lnTo>
                    <a:pt x="1657" y="1674"/>
                  </a:lnTo>
                  <a:lnTo>
                    <a:pt x="1656" y="1674"/>
                  </a:lnTo>
                  <a:lnTo>
                    <a:pt x="1656" y="1674"/>
                  </a:lnTo>
                  <a:lnTo>
                    <a:pt x="1655" y="1674"/>
                  </a:lnTo>
                  <a:lnTo>
                    <a:pt x="1654" y="1674"/>
                  </a:lnTo>
                  <a:lnTo>
                    <a:pt x="1653" y="1674"/>
                  </a:lnTo>
                  <a:lnTo>
                    <a:pt x="1652" y="1674"/>
                  </a:lnTo>
                  <a:lnTo>
                    <a:pt x="1652" y="1674"/>
                  </a:lnTo>
                  <a:lnTo>
                    <a:pt x="1651" y="1674"/>
                  </a:lnTo>
                  <a:lnTo>
                    <a:pt x="1650" y="1674"/>
                  </a:lnTo>
                  <a:lnTo>
                    <a:pt x="1649" y="1674"/>
                  </a:lnTo>
                  <a:lnTo>
                    <a:pt x="1648" y="1674"/>
                  </a:lnTo>
                  <a:lnTo>
                    <a:pt x="1647" y="1674"/>
                  </a:lnTo>
                  <a:lnTo>
                    <a:pt x="1647" y="1674"/>
                  </a:lnTo>
                  <a:lnTo>
                    <a:pt x="1646" y="1674"/>
                  </a:lnTo>
                  <a:lnTo>
                    <a:pt x="1645" y="1674"/>
                  </a:lnTo>
                  <a:lnTo>
                    <a:pt x="1644" y="1674"/>
                  </a:lnTo>
                  <a:lnTo>
                    <a:pt x="1643" y="1674"/>
                  </a:lnTo>
                  <a:lnTo>
                    <a:pt x="1643" y="1674"/>
                  </a:lnTo>
                  <a:lnTo>
                    <a:pt x="1642" y="1674"/>
                  </a:lnTo>
                  <a:lnTo>
                    <a:pt x="1641" y="1674"/>
                  </a:lnTo>
                  <a:lnTo>
                    <a:pt x="1640" y="1674"/>
                  </a:lnTo>
                  <a:lnTo>
                    <a:pt x="1639" y="1674"/>
                  </a:lnTo>
                  <a:lnTo>
                    <a:pt x="1639" y="1674"/>
                  </a:lnTo>
                  <a:lnTo>
                    <a:pt x="1638" y="1674"/>
                  </a:lnTo>
                  <a:lnTo>
                    <a:pt x="1637" y="1674"/>
                  </a:lnTo>
                  <a:lnTo>
                    <a:pt x="1636" y="1674"/>
                  </a:lnTo>
                  <a:lnTo>
                    <a:pt x="1635" y="1674"/>
                  </a:lnTo>
                  <a:lnTo>
                    <a:pt x="1635" y="1674"/>
                  </a:lnTo>
                  <a:lnTo>
                    <a:pt x="1634" y="1674"/>
                  </a:lnTo>
                  <a:lnTo>
                    <a:pt x="1634" y="1674"/>
                  </a:lnTo>
                  <a:lnTo>
                    <a:pt x="1633" y="1674"/>
                  </a:lnTo>
                  <a:lnTo>
                    <a:pt x="1632" y="1674"/>
                  </a:lnTo>
                  <a:lnTo>
                    <a:pt x="1632" y="1674"/>
                  </a:lnTo>
                  <a:lnTo>
                    <a:pt x="1631" y="1674"/>
                  </a:lnTo>
                  <a:lnTo>
                    <a:pt x="1630" y="1674"/>
                  </a:lnTo>
                  <a:lnTo>
                    <a:pt x="1629" y="1674"/>
                  </a:lnTo>
                  <a:lnTo>
                    <a:pt x="1628" y="1674"/>
                  </a:lnTo>
                  <a:lnTo>
                    <a:pt x="1628" y="1674"/>
                  </a:lnTo>
                  <a:lnTo>
                    <a:pt x="1627" y="1674"/>
                  </a:lnTo>
                  <a:lnTo>
                    <a:pt x="1626" y="1674"/>
                  </a:lnTo>
                  <a:lnTo>
                    <a:pt x="1625" y="1674"/>
                  </a:lnTo>
                  <a:lnTo>
                    <a:pt x="1624" y="1674"/>
                  </a:lnTo>
                  <a:lnTo>
                    <a:pt x="1623" y="1674"/>
                  </a:lnTo>
                  <a:lnTo>
                    <a:pt x="1623" y="1674"/>
                  </a:lnTo>
                  <a:lnTo>
                    <a:pt x="1622" y="1674"/>
                  </a:lnTo>
                  <a:lnTo>
                    <a:pt x="1621" y="1674"/>
                  </a:lnTo>
                  <a:lnTo>
                    <a:pt x="1620" y="1674"/>
                  </a:lnTo>
                  <a:lnTo>
                    <a:pt x="1619" y="1674"/>
                  </a:lnTo>
                  <a:lnTo>
                    <a:pt x="1619" y="1674"/>
                  </a:lnTo>
                  <a:lnTo>
                    <a:pt x="1618" y="1674"/>
                  </a:lnTo>
                  <a:lnTo>
                    <a:pt x="1617" y="1674"/>
                  </a:lnTo>
                  <a:lnTo>
                    <a:pt x="1616" y="1674"/>
                  </a:lnTo>
                  <a:lnTo>
                    <a:pt x="1615" y="1674"/>
                  </a:lnTo>
                  <a:lnTo>
                    <a:pt x="1615" y="1674"/>
                  </a:lnTo>
                  <a:lnTo>
                    <a:pt x="1614" y="1674"/>
                  </a:lnTo>
                  <a:lnTo>
                    <a:pt x="1613" y="1674"/>
                  </a:lnTo>
                  <a:lnTo>
                    <a:pt x="1612" y="1674"/>
                  </a:lnTo>
                  <a:lnTo>
                    <a:pt x="1611" y="1674"/>
                  </a:lnTo>
                  <a:lnTo>
                    <a:pt x="1611" y="1674"/>
                  </a:lnTo>
                  <a:lnTo>
                    <a:pt x="1610" y="1674"/>
                  </a:lnTo>
                  <a:lnTo>
                    <a:pt x="1610" y="1674"/>
                  </a:lnTo>
                  <a:lnTo>
                    <a:pt x="1609" y="1674"/>
                  </a:lnTo>
                  <a:lnTo>
                    <a:pt x="1608" y="1674"/>
                  </a:lnTo>
                  <a:lnTo>
                    <a:pt x="1608" y="1674"/>
                  </a:lnTo>
                  <a:lnTo>
                    <a:pt x="1607" y="1674"/>
                  </a:lnTo>
                  <a:lnTo>
                    <a:pt x="1606" y="1674"/>
                  </a:lnTo>
                  <a:lnTo>
                    <a:pt x="1605" y="1674"/>
                  </a:lnTo>
                  <a:lnTo>
                    <a:pt x="1604" y="1674"/>
                  </a:lnTo>
                  <a:lnTo>
                    <a:pt x="1604" y="1674"/>
                  </a:lnTo>
                  <a:lnTo>
                    <a:pt x="1603" y="1674"/>
                  </a:lnTo>
                  <a:lnTo>
                    <a:pt x="1602" y="1674"/>
                  </a:lnTo>
                  <a:lnTo>
                    <a:pt x="1601" y="1674"/>
                  </a:lnTo>
                  <a:lnTo>
                    <a:pt x="1600" y="1674"/>
                  </a:lnTo>
                  <a:lnTo>
                    <a:pt x="1600" y="1674"/>
                  </a:lnTo>
                  <a:lnTo>
                    <a:pt x="1599" y="1674"/>
                  </a:lnTo>
                  <a:lnTo>
                    <a:pt x="1598" y="1674"/>
                  </a:lnTo>
                  <a:lnTo>
                    <a:pt x="1597" y="1674"/>
                  </a:lnTo>
                  <a:lnTo>
                    <a:pt x="1596" y="1674"/>
                  </a:lnTo>
                  <a:lnTo>
                    <a:pt x="1595" y="1674"/>
                  </a:lnTo>
                  <a:lnTo>
                    <a:pt x="1595" y="1674"/>
                  </a:lnTo>
                  <a:lnTo>
                    <a:pt x="1594" y="1674"/>
                  </a:lnTo>
                  <a:lnTo>
                    <a:pt x="1593" y="1674"/>
                  </a:lnTo>
                  <a:lnTo>
                    <a:pt x="1592" y="1674"/>
                  </a:lnTo>
                  <a:lnTo>
                    <a:pt x="1591" y="1674"/>
                  </a:lnTo>
                  <a:lnTo>
                    <a:pt x="1591" y="1674"/>
                  </a:lnTo>
                  <a:lnTo>
                    <a:pt x="1590" y="1674"/>
                  </a:lnTo>
                  <a:lnTo>
                    <a:pt x="1589" y="1674"/>
                  </a:lnTo>
                  <a:lnTo>
                    <a:pt x="1588" y="1674"/>
                  </a:lnTo>
                  <a:lnTo>
                    <a:pt x="1587" y="1674"/>
                  </a:lnTo>
                  <a:lnTo>
                    <a:pt x="1587" y="1674"/>
                  </a:lnTo>
                  <a:lnTo>
                    <a:pt x="1586" y="1674"/>
                  </a:lnTo>
                  <a:lnTo>
                    <a:pt x="1586" y="1674"/>
                  </a:lnTo>
                  <a:lnTo>
                    <a:pt x="1585" y="1674"/>
                  </a:lnTo>
                  <a:lnTo>
                    <a:pt x="1584" y="1674"/>
                  </a:lnTo>
                  <a:lnTo>
                    <a:pt x="1584" y="1674"/>
                  </a:lnTo>
                  <a:lnTo>
                    <a:pt x="1583" y="1674"/>
                  </a:lnTo>
                  <a:lnTo>
                    <a:pt x="1582" y="1674"/>
                  </a:lnTo>
                  <a:lnTo>
                    <a:pt x="1581" y="1674"/>
                  </a:lnTo>
                  <a:lnTo>
                    <a:pt x="1580" y="1674"/>
                  </a:lnTo>
                  <a:lnTo>
                    <a:pt x="1580" y="1674"/>
                  </a:lnTo>
                  <a:lnTo>
                    <a:pt x="1579" y="1674"/>
                  </a:lnTo>
                  <a:lnTo>
                    <a:pt x="1578" y="1674"/>
                  </a:lnTo>
                  <a:lnTo>
                    <a:pt x="1577" y="1674"/>
                  </a:lnTo>
                  <a:lnTo>
                    <a:pt x="1576" y="1674"/>
                  </a:lnTo>
                  <a:lnTo>
                    <a:pt x="1576" y="1674"/>
                  </a:lnTo>
                  <a:lnTo>
                    <a:pt x="1575" y="1674"/>
                  </a:lnTo>
                  <a:lnTo>
                    <a:pt x="1574" y="1674"/>
                  </a:lnTo>
                  <a:lnTo>
                    <a:pt x="1573" y="1674"/>
                  </a:lnTo>
                  <a:lnTo>
                    <a:pt x="1572" y="1674"/>
                  </a:lnTo>
                  <a:lnTo>
                    <a:pt x="1571" y="1674"/>
                  </a:lnTo>
                  <a:lnTo>
                    <a:pt x="1571" y="1674"/>
                  </a:lnTo>
                  <a:lnTo>
                    <a:pt x="1570" y="1674"/>
                  </a:lnTo>
                  <a:lnTo>
                    <a:pt x="1569" y="1674"/>
                  </a:lnTo>
                  <a:lnTo>
                    <a:pt x="1568" y="1674"/>
                  </a:lnTo>
                  <a:lnTo>
                    <a:pt x="1567" y="1674"/>
                  </a:lnTo>
                  <a:lnTo>
                    <a:pt x="1567" y="1674"/>
                  </a:lnTo>
                  <a:lnTo>
                    <a:pt x="1566" y="1674"/>
                  </a:lnTo>
                  <a:lnTo>
                    <a:pt x="1565" y="1674"/>
                  </a:lnTo>
                  <a:lnTo>
                    <a:pt x="1564" y="1674"/>
                  </a:lnTo>
                  <a:lnTo>
                    <a:pt x="1563" y="1674"/>
                  </a:lnTo>
                  <a:lnTo>
                    <a:pt x="1563" y="1674"/>
                  </a:lnTo>
                  <a:lnTo>
                    <a:pt x="1562" y="1674"/>
                  </a:lnTo>
                  <a:lnTo>
                    <a:pt x="1562" y="1674"/>
                  </a:lnTo>
                  <a:lnTo>
                    <a:pt x="1561" y="1674"/>
                  </a:lnTo>
                  <a:lnTo>
                    <a:pt x="1560" y="1674"/>
                  </a:lnTo>
                  <a:lnTo>
                    <a:pt x="1560" y="1674"/>
                  </a:lnTo>
                  <a:lnTo>
                    <a:pt x="1559" y="1674"/>
                  </a:lnTo>
                  <a:lnTo>
                    <a:pt x="1558" y="1674"/>
                  </a:lnTo>
                  <a:lnTo>
                    <a:pt x="1557" y="1674"/>
                  </a:lnTo>
                  <a:lnTo>
                    <a:pt x="1556" y="1674"/>
                  </a:lnTo>
                  <a:lnTo>
                    <a:pt x="1556" y="1674"/>
                  </a:lnTo>
                  <a:lnTo>
                    <a:pt x="1555" y="1674"/>
                  </a:lnTo>
                  <a:lnTo>
                    <a:pt x="1554" y="1674"/>
                  </a:lnTo>
                  <a:lnTo>
                    <a:pt x="1553" y="1674"/>
                  </a:lnTo>
                  <a:lnTo>
                    <a:pt x="1552" y="1674"/>
                  </a:lnTo>
                  <a:lnTo>
                    <a:pt x="1552" y="1674"/>
                  </a:lnTo>
                  <a:lnTo>
                    <a:pt x="1551" y="1674"/>
                  </a:lnTo>
                  <a:lnTo>
                    <a:pt x="1550" y="1674"/>
                  </a:lnTo>
                  <a:lnTo>
                    <a:pt x="1549" y="1674"/>
                  </a:lnTo>
                  <a:lnTo>
                    <a:pt x="1548" y="1674"/>
                  </a:lnTo>
                  <a:lnTo>
                    <a:pt x="1548" y="1674"/>
                  </a:lnTo>
                  <a:lnTo>
                    <a:pt x="1547" y="1674"/>
                  </a:lnTo>
                  <a:lnTo>
                    <a:pt x="1546" y="1674"/>
                  </a:lnTo>
                  <a:lnTo>
                    <a:pt x="1545" y="1674"/>
                  </a:lnTo>
                  <a:lnTo>
                    <a:pt x="1544" y="1674"/>
                  </a:lnTo>
                  <a:lnTo>
                    <a:pt x="1543" y="1674"/>
                  </a:lnTo>
                  <a:lnTo>
                    <a:pt x="1543" y="1674"/>
                  </a:lnTo>
                  <a:lnTo>
                    <a:pt x="1542" y="1674"/>
                  </a:lnTo>
                  <a:lnTo>
                    <a:pt x="1541" y="1674"/>
                  </a:lnTo>
                  <a:lnTo>
                    <a:pt x="1540" y="1674"/>
                  </a:lnTo>
                  <a:lnTo>
                    <a:pt x="1539" y="1674"/>
                  </a:lnTo>
                  <a:lnTo>
                    <a:pt x="1539" y="1674"/>
                  </a:lnTo>
                  <a:lnTo>
                    <a:pt x="1538" y="1674"/>
                  </a:lnTo>
                  <a:lnTo>
                    <a:pt x="1538" y="1674"/>
                  </a:lnTo>
                  <a:lnTo>
                    <a:pt x="1537" y="1674"/>
                  </a:lnTo>
                  <a:lnTo>
                    <a:pt x="1536" y="1674"/>
                  </a:lnTo>
                  <a:lnTo>
                    <a:pt x="1536" y="1674"/>
                  </a:lnTo>
                  <a:lnTo>
                    <a:pt x="1535" y="1674"/>
                  </a:lnTo>
                  <a:lnTo>
                    <a:pt x="1534" y="1674"/>
                  </a:lnTo>
                  <a:lnTo>
                    <a:pt x="1533" y="1674"/>
                  </a:lnTo>
                  <a:lnTo>
                    <a:pt x="1532" y="1674"/>
                  </a:lnTo>
                  <a:lnTo>
                    <a:pt x="1532" y="1674"/>
                  </a:lnTo>
                  <a:lnTo>
                    <a:pt x="1531" y="1674"/>
                  </a:lnTo>
                  <a:lnTo>
                    <a:pt x="1530" y="1674"/>
                  </a:lnTo>
                  <a:lnTo>
                    <a:pt x="1529" y="1674"/>
                  </a:lnTo>
                  <a:lnTo>
                    <a:pt x="1528" y="1674"/>
                  </a:lnTo>
                  <a:lnTo>
                    <a:pt x="1528" y="1674"/>
                  </a:lnTo>
                  <a:lnTo>
                    <a:pt x="1527" y="1674"/>
                  </a:lnTo>
                  <a:lnTo>
                    <a:pt x="1526" y="1674"/>
                  </a:lnTo>
                  <a:lnTo>
                    <a:pt x="1525" y="1674"/>
                  </a:lnTo>
                  <a:lnTo>
                    <a:pt x="1524" y="1674"/>
                  </a:lnTo>
                  <a:lnTo>
                    <a:pt x="1524" y="1674"/>
                  </a:lnTo>
                  <a:lnTo>
                    <a:pt x="1523" y="1674"/>
                  </a:lnTo>
                  <a:lnTo>
                    <a:pt x="1522" y="1674"/>
                  </a:lnTo>
                  <a:lnTo>
                    <a:pt x="1521" y="1674"/>
                  </a:lnTo>
                  <a:lnTo>
                    <a:pt x="1520" y="1674"/>
                  </a:lnTo>
                  <a:lnTo>
                    <a:pt x="1520" y="1674"/>
                  </a:lnTo>
                  <a:lnTo>
                    <a:pt x="1519" y="1674"/>
                  </a:lnTo>
                  <a:lnTo>
                    <a:pt x="1518" y="1674"/>
                  </a:lnTo>
                  <a:lnTo>
                    <a:pt x="1517" y="1674"/>
                  </a:lnTo>
                  <a:lnTo>
                    <a:pt x="1516" y="1674"/>
                  </a:lnTo>
                  <a:lnTo>
                    <a:pt x="1515" y="1674"/>
                  </a:lnTo>
                  <a:lnTo>
                    <a:pt x="1515" y="1674"/>
                  </a:lnTo>
                  <a:lnTo>
                    <a:pt x="1514" y="1674"/>
                  </a:lnTo>
                  <a:lnTo>
                    <a:pt x="1514" y="1674"/>
                  </a:lnTo>
                  <a:lnTo>
                    <a:pt x="1513" y="1674"/>
                  </a:lnTo>
                  <a:lnTo>
                    <a:pt x="1512" y="1674"/>
                  </a:lnTo>
                  <a:lnTo>
                    <a:pt x="1512" y="1674"/>
                  </a:lnTo>
                  <a:lnTo>
                    <a:pt x="1511" y="1674"/>
                  </a:lnTo>
                  <a:lnTo>
                    <a:pt x="1510" y="1674"/>
                  </a:lnTo>
                  <a:lnTo>
                    <a:pt x="1509" y="1674"/>
                  </a:lnTo>
                  <a:lnTo>
                    <a:pt x="1508" y="1674"/>
                  </a:lnTo>
                  <a:lnTo>
                    <a:pt x="1508" y="1674"/>
                  </a:lnTo>
                  <a:lnTo>
                    <a:pt x="1507" y="1674"/>
                  </a:lnTo>
                  <a:lnTo>
                    <a:pt x="1506" y="1674"/>
                  </a:lnTo>
                  <a:lnTo>
                    <a:pt x="1505" y="1674"/>
                  </a:lnTo>
                  <a:lnTo>
                    <a:pt x="1504" y="1674"/>
                  </a:lnTo>
                  <a:lnTo>
                    <a:pt x="1504" y="1674"/>
                  </a:lnTo>
                  <a:lnTo>
                    <a:pt x="1503" y="1674"/>
                  </a:lnTo>
                  <a:lnTo>
                    <a:pt x="1502" y="1674"/>
                  </a:lnTo>
                  <a:lnTo>
                    <a:pt x="1501" y="1674"/>
                  </a:lnTo>
                  <a:lnTo>
                    <a:pt x="1500" y="1674"/>
                  </a:lnTo>
                  <a:lnTo>
                    <a:pt x="1500" y="1674"/>
                  </a:lnTo>
                  <a:lnTo>
                    <a:pt x="1499" y="1674"/>
                  </a:lnTo>
                  <a:lnTo>
                    <a:pt x="1498" y="1674"/>
                  </a:lnTo>
                  <a:lnTo>
                    <a:pt x="1497" y="1674"/>
                  </a:lnTo>
                  <a:lnTo>
                    <a:pt x="1496" y="1674"/>
                  </a:lnTo>
                  <a:lnTo>
                    <a:pt x="1496" y="1674"/>
                  </a:lnTo>
                  <a:lnTo>
                    <a:pt x="1495" y="1674"/>
                  </a:lnTo>
                  <a:lnTo>
                    <a:pt x="1494" y="1674"/>
                  </a:lnTo>
                  <a:lnTo>
                    <a:pt x="1493" y="1674"/>
                  </a:lnTo>
                  <a:lnTo>
                    <a:pt x="1492" y="1674"/>
                  </a:lnTo>
                  <a:lnTo>
                    <a:pt x="1491" y="1674"/>
                  </a:lnTo>
                  <a:lnTo>
                    <a:pt x="1491" y="1674"/>
                  </a:lnTo>
                  <a:lnTo>
                    <a:pt x="1490" y="1674"/>
                  </a:lnTo>
                  <a:lnTo>
                    <a:pt x="1489" y="1674"/>
                  </a:lnTo>
                  <a:lnTo>
                    <a:pt x="1489" y="1674"/>
                  </a:lnTo>
                  <a:lnTo>
                    <a:pt x="1488" y="1674"/>
                  </a:lnTo>
                  <a:lnTo>
                    <a:pt x="1488" y="1674"/>
                  </a:lnTo>
                  <a:lnTo>
                    <a:pt x="1487" y="1674"/>
                  </a:lnTo>
                  <a:lnTo>
                    <a:pt x="1486" y="1674"/>
                  </a:lnTo>
                  <a:lnTo>
                    <a:pt x="1485" y="1674"/>
                  </a:lnTo>
                  <a:lnTo>
                    <a:pt x="1484" y="1674"/>
                  </a:lnTo>
                  <a:lnTo>
                    <a:pt x="1484" y="1674"/>
                  </a:lnTo>
                  <a:lnTo>
                    <a:pt x="1483" y="1674"/>
                  </a:lnTo>
                  <a:lnTo>
                    <a:pt x="1482" y="1674"/>
                  </a:lnTo>
                  <a:lnTo>
                    <a:pt x="1481" y="1674"/>
                  </a:lnTo>
                  <a:lnTo>
                    <a:pt x="1480" y="1674"/>
                  </a:lnTo>
                  <a:lnTo>
                    <a:pt x="1480" y="1674"/>
                  </a:lnTo>
                  <a:lnTo>
                    <a:pt x="1479" y="1674"/>
                  </a:lnTo>
                  <a:lnTo>
                    <a:pt x="1478" y="1674"/>
                  </a:lnTo>
                  <a:lnTo>
                    <a:pt x="1477" y="1674"/>
                  </a:lnTo>
                  <a:lnTo>
                    <a:pt x="1476" y="1674"/>
                  </a:lnTo>
                  <a:lnTo>
                    <a:pt x="1476" y="1674"/>
                  </a:lnTo>
                  <a:lnTo>
                    <a:pt x="1475" y="1674"/>
                  </a:lnTo>
                  <a:lnTo>
                    <a:pt x="1474" y="1674"/>
                  </a:lnTo>
                  <a:lnTo>
                    <a:pt x="1473" y="1674"/>
                  </a:lnTo>
                  <a:lnTo>
                    <a:pt x="1472" y="1674"/>
                  </a:lnTo>
                  <a:lnTo>
                    <a:pt x="1472" y="1674"/>
                  </a:lnTo>
                  <a:lnTo>
                    <a:pt x="1471" y="1674"/>
                  </a:lnTo>
                  <a:lnTo>
                    <a:pt x="1470" y="1674"/>
                  </a:lnTo>
                  <a:lnTo>
                    <a:pt x="1469" y="1674"/>
                  </a:lnTo>
                  <a:lnTo>
                    <a:pt x="1468" y="1674"/>
                  </a:lnTo>
                  <a:lnTo>
                    <a:pt x="1468" y="1674"/>
                  </a:lnTo>
                  <a:lnTo>
                    <a:pt x="1467" y="1674"/>
                  </a:lnTo>
                  <a:lnTo>
                    <a:pt x="1466" y="1674"/>
                  </a:lnTo>
                  <a:lnTo>
                    <a:pt x="1465" y="1674"/>
                  </a:lnTo>
                  <a:lnTo>
                    <a:pt x="1465" y="1674"/>
                  </a:lnTo>
                  <a:lnTo>
                    <a:pt x="1464" y="1674"/>
                  </a:lnTo>
                  <a:lnTo>
                    <a:pt x="1464" y="1674"/>
                  </a:lnTo>
                  <a:lnTo>
                    <a:pt x="1463" y="1674"/>
                  </a:lnTo>
                  <a:lnTo>
                    <a:pt x="1462" y="1674"/>
                  </a:lnTo>
                  <a:lnTo>
                    <a:pt x="1461" y="1674"/>
                  </a:lnTo>
                  <a:lnTo>
                    <a:pt x="1460" y="1674"/>
                  </a:lnTo>
                  <a:lnTo>
                    <a:pt x="1460" y="1674"/>
                  </a:lnTo>
                  <a:lnTo>
                    <a:pt x="1459" y="1674"/>
                  </a:lnTo>
                  <a:lnTo>
                    <a:pt x="1458" y="1674"/>
                  </a:lnTo>
                  <a:lnTo>
                    <a:pt x="1457" y="1674"/>
                  </a:lnTo>
                  <a:lnTo>
                    <a:pt x="1456" y="1674"/>
                  </a:lnTo>
                  <a:lnTo>
                    <a:pt x="1456" y="1674"/>
                  </a:lnTo>
                  <a:lnTo>
                    <a:pt x="1455" y="1674"/>
                  </a:lnTo>
                  <a:lnTo>
                    <a:pt x="1454" y="1674"/>
                  </a:lnTo>
                  <a:lnTo>
                    <a:pt x="1453" y="1674"/>
                  </a:lnTo>
                  <a:lnTo>
                    <a:pt x="1452" y="1674"/>
                  </a:lnTo>
                  <a:lnTo>
                    <a:pt x="1452" y="1674"/>
                  </a:lnTo>
                  <a:lnTo>
                    <a:pt x="1451" y="1674"/>
                  </a:lnTo>
                  <a:lnTo>
                    <a:pt x="1450" y="1674"/>
                  </a:lnTo>
                  <a:lnTo>
                    <a:pt x="1449" y="1674"/>
                  </a:lnTo>
                  <a:lnTo>
                    <a:pt x="1448" y="1674"/>
                  </a:lnTo>
                  <a:lnTo>
                    <a:pt x="1448" y="1674"/>
                  </a:lnTo>
                  <a:lnTo>
                    <a:pt x="1447" y="1674"/>
                  </a:lnTo>
                  <a:lnTo>
                    <a:pt x="1446" y="1674"/>
                  </a:lnTo>
                  <a:lnTo>
                    <a:pt x="1445" y="1674"/>
                  </a:lnTo>
                  <a:lnTo>
                    <a:pt x="1444" y="1674"/>
                  </a:lnTo>
                  <a:lnTo>
                    <a:pt x="1444" y="1674"/>
                  </a:lnTo>
                  <a:lnTo>
                    <a:pt x="1443" y="1674"/>
                  </a:lnTo>
                  <a:lnTo>
                    <a:pt x="1442" y="1674"/>
                  </a:lnTo>
                  <a:lnTo>
                    <a:pt x="1441" y="1674"/>
                  </a:lnTo>
                  <a:lnTo>
                    <a:pt x="1441" y="1674"/>
                  </a:lnTo>
                  <a:lnTo>
                    <a:pt x="1440" y="1674"/>
                  </a:lnTo>
                  <a:lnTo>
                    <a:pt x="1440" y="1674"/>
                  </a:lnTo>
                  <a:lnTo>
                    <a:pt x="1439" y="1674"/>
                  </a:lnTo>
                  <a:lnTo>
                    <a:pt x="1438" y="1674"/>
                  </a:lnTo>
                  <a:lnTo>
                    <a:pt x="1437" y="1674"/>
                  </a:lnTo>
                  <a:lnTo>
                    <a:pt x="1436" y="1674"/>
                  </a:lnTo>
                  <a:lnTo>
                    <a:pt x="1436" y="1674"/>
                  </a:lnTo>
                  <a:lnTo>
                    <a:pt x="1435" y="1674"/>
                  </a:lnTo>
                  <a:lnTo>
                    <a:pt x="1434" y="1674"/>
                  </a:lnTo>
                  <a:lnTo>
                    <a:pt x="1433" y="1674"/>
                  </a:lnTo>
                  <a:lnTo>
                    <a:pt x="1432" y="1674"/>
                  </a:lnTo>
                  <a:lnTo>
                    <a:pt x="1432" y="1674"/>
                  </a:lnTo>
                  <a:lnTo>
                    <a:pt x="1431" y="1674"/>
                  </a:lnTo>
                  <a:lnTo>
                    <a:pt x="1430" y="1674"/>
                  </a:lnTo>
                  <a:lnTo>
                    <a:pt x="1429" y="1674"/>
                  </a:lnTo>
                  <a:lnTo>
                    <a:pt x="1428" y="1674"/>
                  </a:lnTo>
                  <a:lnTo>
                    <a:pt x="1428" y="1674"/>
                  </a:lnTo>
                  <a:lnTo>
                    <a:pt x="1427" y="1674"/>
                  </a:lnTo>
                  <a:lnTo>
                    <a:pt x="1426" y="1674"/>
                  </a:lnTo>
                  <a:lnTo>
                    <a:pt x="1425" y="1674"/>
                  </a:lnTo>
                  <a:lnTo>
                    <a:pt x="1424" y="1674"/>
                  </a:lnTo>
                  <a:lnTo>
                    <a:pt x="1424" y="1674"/>
                  </a:lnTo>
                  <a:lnTo>
                    <a:pt x="1423" y="1674"/>
                  </a:lnTo>
                  <a:lnTo>
                    <a:pt x="1422" y="1674"/>
                  </a:lnTo>
                  <a:lnTo>
                    <a:pt x="1421" y="1674"/>
                  </a:lnTo>
                  <a:lnTo>
                    <a:pt x="1420" y="1674"/>
                  </a:lnTo>
                  <a:lnTo>
                    <a:pt x="1420" y="1674"/>
                  </a:lnTo>
                  <a:lnTo>
                    <a:pt x="1419" y="1674"/>
                  </a:lnTo>
                  <a:lnTo>
                    <a:pt x="1418" y="1674"/>
                  </a:lnTo>
                  <a:lnTo>
                    <a:pt x="1417" y="1674"/>
                  </a:lnTo>
                  <a:lnTo>
                    <a:pt x="1417" y="1674"/>
                  </a:lnTo>
                  <a:lnTo>
                    <a:pt x="1417" y="1674"/>
                  </a:lnTo>
                  <a:lnTo>
                    <a:pt x="1416" y="1674"/>
                  </a:lnTo>
                  <a:lnTo>
                    <a:pt x="1415" y="1674"/>
                  </a:lnTo>
                  <a:lnTo>
                    <a:pt x="1414" y="1674"/>
                  </a:lnTo>
                  <a:lnTo>
                    <a:pt x="1413" y="1674"/>
                  </a:lnTo>
                  <a:lnTo>
                    <a:pt x="1412" y="1674"/>
                  </a:lnTo>
                  <a:lnTo>
                    <a:pt x="1412" y="1674"/>
                  </a:lnTo>
                  <a:lnTo>
                    <a:pt x="1411" y="1674"/>
                  </a:lnTo>
                  <a:lnTo>
                    <a:pt x="1410" y="1674"/>
                  </a:lnTo>
                  <a:lnTo>
                    <a:pt x="1409" y="1674"/>
                  </a:lnTo>
                  <a:lnTo>
                    <a:pt x="1408" y="1674"/>
                  </a:lnTo>
                  <a:lnTo>
                    <a:pt x="1408" y="1674"/>
                  </a:lnTo>
                  <a:lnTo>
                    <a:pt x="1407" y="1674"/>
                  </a:lnTo>
                  <a:lnTo>
                    <a:pt x="1406" y="1674"/>
                  </a:lnTo>
                  <a:lnTo>
                    <a:pt x="1405" y="1674"/>
                  </a:lnTo>
                  <a:lnTo>
                    <a:pt x="1404" y="1674"/>
                  </a:lnTo>
                  <a:lnTo>
                    <a:pt x="1404" y="1674"/>
                  </a:lnTo>
                  <a:lnTo>
                    <a:pt x="1403" y="1674"/>
                  </a:lnTo>
                  <a:lnTo>
                    <a:pt x="1402" y="1674"/>
                  </a:lnTo>
                  <a:lnTo>
                    <a:pt x="1401" y="1674"/>
                  </a:lnTo>
                  <a:lnTo>
                    <a:pt x="1400" y="1674"/>
                  </a:lnTo>
                  <a:lnTo>
                    <a:pt x="1400" y="1674"/>
                  </a:lnTo>
                  <a:lnTo>
                    <a:pt x="1399" y="1674"/>
                  </a:lnTo>
                  <a:lnTo>
                    <a:pt x="1398" y="1674"/>
                  </a:lnTo>
                  <a:lnTo>
                    <a:pt x="1397" y="1674"/>
                  </a:lnTo>
                  <a:lnTo>
                    <a:pt x="1396" y="1674"/>
                  </a:lnTo>
                  <a:lnTo>
                    <a:pt x="1396" y="1674"/>
                  </a:lnTo>
                  <a:lnTo>
                    <a:pt x="1395" y="1674"/>
                  </a:lnTo>
                  <a:lnTo>
                    <a:pt x="1394" y="1674"/>
                  </a:lnTo>
                  <a:lnTo>
                    <a:pt x="1393" y="1674"/>
                  </a:lnTo>
                  <a:lnTo>
                    <a:pt x="1393" y="1674"/>
                  </a:lnTo>
                  <a:lnTo>
                    <a:pt x="1393" y="1674"/>
                  </a:lnTo>
                  <a:lnTo>
                    <a:pt x="1392" y="1674"/>
                  </a:lnTo>
                  <a:lnTo>
                    <a:pt x="1391" y="1674"/>
                  </a:lnTo>
                  <a:lnTo>
                    <a:pt x="1390" y="1674"/>
                  </a:lnTo>
                  <a:lnTo>
                    <a:pt x="1389" y="1674"/>
                  </a:lnTo>
                  <a:lnTo>
                    <a:pt x="1388" y="1674"/>
                  </a:lnTo>
                  <a:lnTo>
                    <a:pt x="1388" y="1674"/>
                  </a:lnTo>
                  <a:lnTo>
                    <a:pt x="1387" y="1674"/>
                  </a:lnTo>
                  <a:lnTo>
                    <a:pt x="1386" y="1674"/>
                  </a:lnTo>
                  <a:lnTo>
                    <a:pt x="1385" y="1674"/>
                  </a:lnTo>
                  <a:lnTo>
                    <a:pt x="1384" y="1674"/>
                  </a:lnTo>
                  <a:lnTo>
                    <a:pt x="1384" y="1674"/>
                  </a:lnTo>
                  <a:lnTo>
                    <a:pt x="1383" y="1674"/>
                  </a:lnTo>
                  <a:lnTo>
                    <a:pt x="1382" y="1674"/>
                  </a:lnTo>
                  <a:lnTo>
                    <a:pt x="1381" y="1674"/>
                  </a:lnTo>
                  <a:lnTo>
                    <a:pt x="1380" y="1674"/>
                  </a:lnTo>
                  <a:lnTo>
                    <a:pt x="1380" y="1674"/>
                  </a:lnTo>
                  <a:lnTo>
                    <a:pt x="1379" y="1674"/>
                  </a:lnTo>
                  <a:lnTo>
                    <a:pt x="1378" y="1674"/>
                  </a:lnTo>
                  <a:lnTo>
                    <a:pt x="1377" y="1674"/>
                  </a:lnTo>
                  <a:lnTo>
                    <a:pt x="1376" y="1674"/>
                  </a:lnTo>
                  <a:lnTo>
                    <a:pt x="1376" y="1674"/>
                  </a:lnTo>
                  <a:lnTo>
                    <a:pt x="1375" y="1674"/>
                  </a:lnTo>
                  <a:lnTo>
                    <a:pt x="1374" y="1674"/>
                  </a:lnTo>
                  <a:lnTo>
                    <a:pt x="1373" y="1674"/>
                  </a:lnTo>
                  <a:lnTo>
                    <a:pt x="1372" y="1674"/>
                  </a:lnTo>
                  <a:lnTo>
                    <a:pt x="1372" y="1674"/>
                  </a:lnTo>
                  <a:lnTo>
                    <a:pt x="1371" y="1674"/>
                  </a:lnTo>
                  <a:lnTo>
                    <a:pt x="1370" y="1674"/>
                  </a:lnTo>
                  <a:lnTo>
                    <a:pt x="1369" y="1674"/>
                  </a:lnTo>
                  <a:lnTo>
                    <a:pt x="1369" y="1674"/>
                  </a:lnTo>
                  <a:lnTo>
                    <a:pt x="1369" y="1674"/>
                  </a:lnTo>
                  <a:lnTo>
                    <a:pt x="1368" y="1674"/>
                  </a:lnTo>
                  <a:lnTo>
                    <a:pt x="1367" y="1674"/>
                  </a:lnTo>
                  <a:lnTo>
                    <a:pt x="1366" y="1674"/>
                  </a:lnTo>
                  <a:lnTo>
                    <a:pt x="1365" y="1674"/>
                  </a:lnTo>
                  <a:lnTo>
                    <a:pt x="1365" y="1674"/>
                  </a:lnTo>
                  <a:lnTo>
                    <a:pt x="1364" y="1674"/>
                  </a:lnTo>
                  <a:lnTo>
                    <a:pt x="1363" y="1674"/>
                  </a:lnTo>
                  <a:lnTo>
                    <a:pt x="1362" y="1674"/>
                  </a:lnTo>
                  <a:lnTo>
                    <a:pt x="1361" y="1674"/>
                  </a:lnTo>
                  <a:lnTo>
                    <a:pt x="1360" y="1674"/>
                  </a:lnTo>
                  <a:lnTo>
                    <a:pt x="1360" y="1674"/>
                  </a:lnTo>
                  <a:lnTo>
                    <a:pt x="1359" y="1674"/>
                  </a:lnTo>
                  <a:lnTo>
                    <a:pt x="1358" y="1674"/>
                  </a:lnTo>
                  <a:lnTo>
                    <a:pt x="1357" y="1674"/>
                  </a:lnTo>
                  <a:lnTo>
                    <a:pt x="1356" y="1674"/>
                  </a:lnTo>
                  <a:lnTo>
                    <a:pt x="1356" y="1674"/>
                  </a:lnTo>
                  <a:lnTo>
                    <a:pt x="1355" y="1674"/>
                  </a:lnTo>
                  <a:lnTo>
                    <a:pt x="1354" y="1674"/>
                  </a:lnTo>
                  <a:lnTo>
                    <a:pt x="1353" y="1674"/>
                  </a:lnTo>
                  <a:lnTo>
                    <a:pt x="1352" y="1674"/>
                  </a:lnTo>
                  <a:lnTo>
                    <a:pt x="1352" y="1674"/>
                  </a:lnTo>
                  <a:lnTo>
                    <a:pt x="1351" y="1674"/>
                  </a:lnTo>
                  <a:lnTo>
                    <a:pt x="1350" y="1674"/>
                  </a:lnTo>
                  <a:lnTo>
                    <a:pt x="1349" y="1674"/>
                  </a:lnTo>
                  <a:lnTo>
                    <a:pt x="1348" y="1674"/>
                  </a:lnTo>
                  <a:lnTo>
                    <a:pt x="1348" y="1674"/>
                  </a:lnTo>
                  <a:lnTo>
                    <a:pt x="1347" y="1674"/>
                  </a:lnTo>
                  <a:lnTo>
                    <a:pt x="1346" y="1674"/>
                  </a:lnTo>
                  <a:lnTo>
                    <a:pt x="1345" y="1674"/>
                  </a:lnTo>
                  <a:lnTo>
                    <a:pt x="1345" y="1674"/>
                  </a:lnTo>
                  <a:lnTo>
                    <a:pt x="1345" y="1674"/>
                  </a:lnTo>
                  <a:lnTo>
                    <a:pt x="1344" y="1674"/>
                  </a:lnTo>
                  <a:lnTo>
                    <a:pt x="1343" y="1674"/>
                  </a:lnTo>
                  <a:lnTo>
                    <a:pt x="1342" y="1674"/>
                  </a:lnTo>
                  <a:lnTo>
                    <a:pt x="1341" y="1674"/>
                  </a:lnTo>
                  <a:lnTo>
                    <a:pt x="1341" y="1674"/>
                  </a:lnTo>
                  <a:lnTo>
                    <a:pt x="1340" y="1674"/>
                  </a:lnTo>
                  <a:lnTo>
                    <a:pt x="1339" y="1674"/>
                  </a:lnTo>
                  <a:lnTo>
                    <a:pt x="1338" y="1674"/>
                  </a:lnTo>
                  <a:lnTo>
                    <a:pt x="1337" y="1674"/>
                  </a:lnTo>
                  <a:lnTo>
                    <a:pt x="1337" y="1674"/>
                  </a:lnTo>
                  <a:lnTo>
                    <a:pt x="1336" y="1674"/>
                  </a:lnTo>
                  <a:lnTo>
                    <a:pt x="1335" y="1674"/>
                  </a:lnTo>
                  <a:lnTo>
                    <a:pt x="1334" y="1674"/>
                  </a:lnTo>
                  <a:lnTo>
                    <a:pt x="1333" y="1674"/>
                  </a:lnTo>
                  <a:lnTo>
                    <a:pt x="1332" y="1674"/>
                  </a:lnTo>
                  <a:lnTo>
                    <a:pt x="1332" y="1674"/>
                  </a:lnTo>
                  <a:lnTo>
                    <a:pt x="1331" y="1674"/>
                  </a:lnTo>
                  <a:lnTo>
                    <a:pt x="1330" y="1674"/>
                  </a:lnTo>
                  <a:lnTo>
                    <a:pt x="1329" y="1674"/>
                  </a:lnTo>
                  <a:lnTo>
                    <a:pt x="1328" y="1674"/>
                  </a:lnTo>
                  <a:lnTo>
                    <a:pt x="1328" y="1674"/>
                  </a:lnTo>
                  <a:lnTo>
                    <a:pt x="1327" y="1674"/>
                  </a:lnTo>
                  <a:lnTo>
                    <a:pt x="1326" y="1674"/>
                  </a:lnTo>
                  <a:lnTo>
                    <a:pt x="1325" y="1674"/>
                  </a:lnTo>
                  <a:lnTo>
                    <a:pt x="1324" y="1674"/>
                  </a:lnTo>
                  <a:lnTo>
                    <a:pt x="1324" y="1674"/>
                  </a:lnTo>
                  <a:lnTo>
                    <a:pt x="1323" y="1674"/>
                  </a:lnTo>
                  <a:lnTo>
                    <a:pt x="1322" y="1674"/>
                  </a:lnTo>
                  <a:lnTo>
                    <a:pt x="1321" y="1674"/>
                  </a:lnTo>
                  <a:lnTo>
                    <a:pt x="1321" y="1674"/>
                  </a:lnTo>
                  <a:lnTo>
                    <a:pt x="1321" y="1674"/>
                  </a:lnTo>
                  <a:lnTo>
                    <a:pt x="1320" y="1674"/>
                  </a:lnTo>
                  <a:lnTo>
                    <a:pt x="1319" y="1674"/>
                  </a:lnTo>
                  <a:lnTo>
                    <a:pt x="1318" y="1674"/>
                  </a:lnTo>
                  <a:lnTo>
                    <a:pt x="1317" y="1674"/>
                  </a:lnTo>
                  <a:lnTo>
                    <a:pt x="1317" y="1674"/>
                  </a:lnTo>
                  <a:lnTo>
                    <a:pt x="1316" y="1674"/>
                  </a:lnTo>
                  <a:lnTo>
                    <a:pt x="1315" y="1674"/>
                  </a:lnTo>
                  <a:lnTo>
                    <a:pt x="1314" y="1674"/>
                  </a:lnTo>
                  <a:lnTo>
                    <a:pt x="1313" y="1674"/>
                  </a:lnTo>
                  <a:lnTo>
                    <a:pt x="1313" y="1674"/>
                  </a:lnTo>
                  <a:lnTo>
                    <a:pt x="1312" y="1674"/>
                  </a:lnTo>
                  <a:lnTo>
                    <a:pt x="1311" y="1674"/>
                  </a:lnTo>
                  <a:lnTo>
                    <a:pt x="1310" y="1674"/>
                  </a:lnTo>
                  <a:lnTo>
                    <a:pt x="1309" y="1674"/>
                  </a:lnTo>
                  <a:lnTo>
                    <a:pt x="1308" y="1674"/>
                  </a:lnTo>
                  <a:lnTo>
                    <a:pt x="1308" y="1674"/>
                  </a:lnTo>
                  <a:lnTo>
                    <a:pt x="1307" y="1674"/>
                  </a:lnTo>
                  <a:lnTo>
                    <a:pt x="1306" y="1674"/>
                  </a:lnTo>
                  <a:lnTo>
                    <a:pt x="1305" y="1674"/>
                  </a:lnTo>
                  <a:lnTo>
                    <a:pt x="1304" y="1674"/>
                  </a:lnTo>
                  <a:lnTo>
                    <a:pt x="1304" y="1674"/>
                  </a:lnTo>
                  <a:lnTo>
                    <a:pt x="1303" y="1674"/>
                  </a:lnTo>
                  <a:lnTo>
                    <a:pt x="1302" y="1674"/>
                  </a:lnTo>
                  <a:lnTo>
                    <a:pt x="1301" y="1674"/>
                  </a:lnTo>
                  <a:lnTo>
                    <a:pt x="1300" y="1674"/>
                  </a:lnTo>
                  <a:lnTo>
                    <a:pt x="1300" y="1674"/>
                  </a:lnTo>
                  <a:lnTo>
                    <a:pt x="1299" y="1674"/>
                  </a:lnTo>
                  <a:lnTo>
                    <a:pt x="1298" y="1674"/>
                  </a:lnTo>
                  <a:lnTo>
                    <a:pt x="1297" y="1674"/>
                  </a:lnTo>
                  <a:lnTo>
                    <a:pt x="1297" y="1674"/>
                  </a:lnTo>
                  <a:lnTo>
                    <a:pt x="1297" y="1674"/>
                  </a:lnTo>
                  <a:lnTo>
                    <a:pt x="1296" y="1674"/>
                  </a:lnTo>
                  <a:lnTo>
                    <a:pt x="1295" y="1674"/>
                  </a:lnTo>
                  <a:lnTo>
                    <a:pt x="1294" y="1674"/>
                  </a:lnTo>
                  <a:lnTo>
                    <a:pt x="1293" y="1674"/>
                  </a:lnTo>
                  <a:lnTo>
                    <a:pt x="1293" y="1674"/>
                  </a:lnTo>
                  <a:lnTo>
                    <a:pt x="1292" y="1674"/>
                  </a:lnTo>
                  <a:lnTo>
                    <a:pt x="1291" y="1674"/>
                  </a:lnTo>
                  <a:lnTo>
                    <a:pt x="1290" y="1674"/>
                  </a:lnTo>
                  <a:lnTo>
                    <a:pt x="1289" y="1674"/>
                  </a:lnTo>
                  <a:lnTo>
                    <a:pt x="1289" y="1674"/>
                  </a:lnTo>
                  <a:lnTo>
                    <a:pt x="1288" y="1674"/>
                  </a:lnTo>
                  <a:lnTo>
                    <a:pt x="1287" y="1674"/>
                  </a:lnTo>
                  <a:lnTo>
                    <a:pt x="1286" y="1674"/>
                  </a:lnTo>
                  <a:lnTo>
                    <a:pt x="1285" y="1674"/>
                  </a:lnTo>
                  <a:lnTo>
                    <a:pt x="1285" y="1674"/>
                  </a:lnTo>
                  <a:lnTo>
                    <a:pt x="1284" y="1674"/>
                  </a:lnTo>
                  <a:lnTo>
                    <a:pt x="1283" y="1674"/>
                  </a:lnTo>
                  <a:lnTo>
                    <a:pt x="1282" y="1674"/>
                  </a:lnTo>
                  <a:lnTo>
                    <a:pt x="1281" y="1674"/>
                  </a:lnTo>
                  <a:lnTo>
                    <a:pt x="1280" y="1674"/>
                  </a:lnTo>
                  <a:lnTo>
                    <a:pt x="1280" y="1674"/>
                  </a:lnTo>
                  <a:lnTo>
                    <a:pt x="1279" y="1674"/>
                  </a:lnTo>
                  <a:lnTo>
                    <a:pt x="1278" y="1674"/>
                  </a:lnTo>
                  <a:lnTo>
                    <a:pt x="1277" y="1674"/>
                  </a:lnTo>
                  <a:lnTo>
                    <a:pt x="1276" y="1674"/>
                  </a:lnTo>
                  <a:lnTo>
                    <a:pt x="1276" y="1674"/>
                  </a:lnTo>
                  <a:lnTo>
                    <a:pt x="1275" y="1674"/>
                  </a:lnTo>
                  <a:lnTo>
                    <a:pt x="1274" y="1674"/>
                  </a:lnTo>
                  <a:lnTo>
                    <a:pt x="1273" y="1674"/>
                  </a:lnTo>
                  <a:lnTo>
                    <a:pt x="1273" y="1674"/>
                  </a:lnTo>
                  <a:lnTo>
                    <a:pt x="1273" y="1674"/>
                  </a:lnTo>
                  <a:lnTo>
                    <a:pt x="1272" y="1674"/>
                  </a:lnTo>
                  <a:lnTo>
                    <a:pt x="1271" y="1674"/>
                  </a:lnTo>
                  <a:lnTo>
                    <a:pt x="1270" y="1674"/>
                  </a:lnTo>
                  <a:lnTo>
                    <a:pt x="1269" y="1674"/>
                  </a:lnTo>
                  <a:lnTo>
                    <a:pt x="1269" y="1674"/>
                  </a:lnTo>
                  <a:lnTo>
                    <a:pt x="1268" y="1674"/>
                  </a:lnTo>
                  <a:lnTo>
                    <a:pt x="1267" y="1674"/>
                  </a:lnTo>
                  <a:lnTo>
                    <a:pt x="1266" y="1674"/>
                  </a:lnTo>
                  <a:lnTo>
                    <a:pt x="1265" y="1674"/>
                  </a:lnTo>
                  <a:lnTo>
                    <a:pt x="1265" y="1674"/>
                  </a:lnTo>
                  <a:lnTo>
                    <a:pt x="1264" y="1674"/>
                  </a:lnTo>
                  <a:lnTo>
                    <a:pt x="1263" y="1674"/>
                  </a:lnTo>
                  <a:lnTo>
                    <a:pt x="1262" y="1674"/>
                  </a:lnTo>
                  <a:lnTo>
                    <a:pt x="1261" y="1674"/>
                  </a:lnTo>
                  <a:lnTo>
                    <a:pt x="1261" y="1674"/>
                  </a:lnTo>
                  <a:lnTo>
                    <a:pt x="1260" y="1674"/>
                  </a:lnTo>
                  <a:lnTo>
                    <a:pt x="1259" y="1674"/>
                  </a:lnTo>
                  <a:lnTo>
                    <a:pt x="1258" y="1674"/>
                  </a:lnTo>
                  <a:lnTo>
                    <a:pt x="1257" y="1674"/>
                  </a:lnTo>
                  <a:lnTo>
                    <a:pt x="1256" y="1674"/>
                  </a:lnTo>
                  <a:lnTo>
                    <a:pt x="1256" y="1674"/>
                  </a:lnTo>
                  <a:lnTo>
                    <a:pt x="1255" y="1674"/>
                  </a:lnTo>
                  <a:lnTo>
                    <a:pt x="1254" y="1674"/>
                  </a:lnTo>
                  <a:lnTo>
                    <a:pt x="1253" y="1674"/>
                  </a:lnTo>
                  <a:lnTo>
                    <a:pt x="1252" y="1674"/>
                  </a:lnTo>
                  <a:lnTo>
                    <a:pt x="1252" y="1674"/>
                  </a:lnTo>
                  <a:lnTo>
                    <a:pt x="1251" y="1674"/>
                  </a:lnTo>
                  <a:lnTo>
                    <a:pt x="1250" y="1674"/>
                  </a:lnTo>
                  <a:lnTo>
                    <a:pt x="1249" y="1674"/>
                  </a:lnTo>
                  <a:lnTo>
                    <a:pt x="1249" y="1674"/>
                  </a:lnTo>
                  <a:lnTo>
                    <a:pt x="1249" y="1674"/>
                  </a:lnTo>
                  <a:lnTo>
                    <a:pt x="1248" y="1674"/>
                  </a:lnTo>
                  <a:lnTo>
                    <a:pt x="1247" y="1674"/>
                  </a:lnTo>
                  <a:lnTo>
                    <a:pt x="1246" y="1674"/>
                  </a:lnTo>
                  <a:lnTo>
                    <a:pt x="1245" y="1674"/>
                  </a:lnTo>
                  <a:lnTo>
                    <a:pt x="1245" y="1674"/>
                  </a:lnTo>
                  <a:lnTo>
                    <a:pt x="1244" y="1674"/>
                  </a:lnTo>
                  <a:lnTo>
                    <a:pt x="1243" y="1674"/>
                  </a:lnTo>
                  <a:lnTo>
                    <a:pt x="1242" y="1674"/>
                  </a:lnTo>
                  <a:lnTo>
                    <a:pt x="1241" y="1674"/>
                  </a:lnTo>
                  <a:lnTo>
                    <a:pt x="1241" y="1674"/>
                  </a:lnTo>
                  <a:lnTo>
                    <a:pt x="1240" y="1674"/>
                  </a:lnTo>
                  <a:lnTo>
                    <a:pt x="1239" y="1674"/>
                  </a:lnTo>
                  <a:lnTo>
                    <a:pt x="1238" y="1674"/>
                  </a:lnTo>
                  <a:lnTo>
                    <a:pt x="1237" y="1674"/>
                  </a:lnTo>
                  <a:lnTo>
                    <a:pt x="1237" y="1674"/>
                  </a:lnTo>
                  <a:lnTo>
                    <a:pt x="1236" y="1674"/>
                  </a:lnTo>
                  <a:lnTo>
                    <a:pt x="1235" y="1674"/>
                  </a:lnTo>
                  <a:lnTo>
                    <a:pt x="1234" y="1674"/>
                  </a:lnTo>
                  <a:lnTo>
                    <a:pt x="1233" y="1674"/>
                  </a:lnTo>
                  <a:lnTo>
                    <a:pt x="1233" y="1674"/>
                  </a:lnTo>
                  <a:lnTo>
                    <a:pt x="1232" y="1674"/>
                  </a:lnTo>
                  <a:lnTo>
                    <a:pt x="1231" y="1674"/>
                  </a:lnTo>
                  <a:lnTo>
                    <a:pt x="1230" y="1674"/>
                  </a:lnTo>
                  <a:lnTo>
                    <a:pt x="1229" y="1674"/>
                  </a:lnTo>
                  <a:lnTo>
                    <a:pt x="1228" y="1674"/>
                  </a:lnTo>
                  <a:lnTo>
                    <a:pt x="1228" y="1674"/>
                  </a:lnTo>
                  <a:lnTo>
                    <a:pt x="1227" y="1674"/>
                  </a:lnTo>
                  <a:lnTo>
                    <a:pt x="1226" y="1674"/>
                  </a:lnTo>
                  <a:lnTo>
                    <a:pt x="1225" y="1674"/>
                  </a:lnTo>
                  <a:lnTo>
                    <a:pt x="1224" y="1674"/>
                  </a:lnTo>
                  <a:lnTo>
                    <a:pt x="1224" y="1674"/>
                  </a:lnTo>
                  <a:lnTo>
                    <a:pt x="1224" y="1674"/>
                  </a:lnTo>
                  <a:lnTo>
                    <a:pt x="1223" y="1674"/>
                  </a:lnTo>
                  <a:lnTo>
                    <a:pt x="1222" y="1674"/>
                  </a:lnTo>
                  <a:lnTo>
                    <a:pt x="1221" y="1674"/>
                  </a:lnTo>
                  <a:lnTo>
                    <a:pt x="1221" y="1674"/>
                  </a:lnTo>
                  <a:lnTo>
                    <a:pt x="1220" y="1674"/>
                  </a:lnTo>
                  <a:lnTo>
                    <a:pt x="1219" y="1674"/>
                  </a:lnTo>
                  <a:lnTo>
                    <a:pt x="1218" y="1674"/>
                  </a:lnTo>
                  <a:lnTo>
                    <a:pt x="1217" y="1674"/>
                  </a:lnTo>
                  <a:lnTo>
                    <a:pt x="1217" y="1674"/>
                  </a:lnTo>
                  <a:lnTo>
                    <a:pt x="1216" y="1674"/>
                  </a:lnTo>
                  <a:lnTo>
                    <a:pt x="1215" y="1674"/>
                  </a:lnTo>
                  <a:lnTo>
                    <a:pt x="1214" y="1674"/>
                  </a:lnTo>
                  <a:lnTo>
                    <a:pt x="1213" y="1674"/>
                  </a:lnTo>
                  <a:lnTo>
                    <a:pt x="1213" y="1674"/>
                  </a:lnTo>
                  <a:lnTo>
                    <a:pt x="1212" y="1674"/>
                  </a:lnTo>
                  <a:lnTo>
                    <a:pt x="1211" y="1674"/>
                  </a:lnTo>
                  <a:lnTo>
                    <a:pt x="1210" y="1674"/>
                  </a:lnTo>
                  <a:lnTo>
                    <a:pt x="1209" y="1674"/>
                  </a:lnTo>
                  <a:lnTo>
                    <a:pt x="1209" y="1674"/>
                  </a:lnTo>
                  <a:lnTo>
                    <a:pt x="1208" y="1674"/>
                  </a:lnTo>
                  <a:lnTo>
                    <a:pt x="1207" y="1674"/>
                  </a:lnTo>
                  <a:lnTo>
                    <a:pt x="1206" y="1674"/>
                  </a:lnTo>
                  <a:lnTo>
                    <a:pt x="1205" y="1674"/>
                  </a:lnTo>
                  <a:lnTo>
                    <a:pt x="1204" y="1674"/>
                  </a:lnTo>
                  <a:lnTo>
                    <a:pt x="1204" y="1674"/>
                  </a:lnTo>
                  <a:lnTo>
                    <a:pt x="1203" y="1674"/>
                  </a:lnTo>
                  <a:lnTo>
                    <a:pt x="1202" y="1674"/>
                  </a:lnTo>
                  <a:lnTo>
                    <a:pt x="1201" y="1674"/>
                  </a:lnTo>
                  <a:lnTo>
                    <a:pt x="1200" y="1674"/>
                  </a:lnTo>
                  <a:lnTo>
                    <a:pt x="1200" y="1674"/>
                  </a:lnTo>
                  <a:lnTo>
                    <a:pt x="1200" y="1674"/>
                  </a:lnTo>
                  <a:lnTo>
                    <a:pt x="1199" y="1674"/>
                  </a:lnTo>
                  <a:lnTo>
                    <a:pt x="1198" y="1674"/>
                  </a:lnTo>
                  <a:lnTo>
                    <a:pt x="1197" y="1674"/>
                  </a:lnTo>
                  <a:lnTo>
                    <a:pt x="1197" y="1674"/>
                  </a:lnTo>
                  <a:lnTo>
                    <a:pt x="1196" y="1674"/>
                  </a:lnTo>
                  <a:lnTo>
                    <a:pt x="1195" y="1674"/>
                  </a:lnTo>
                  <a:lnTo>
                    <a:pt x="1194" y="1674"/>
                  </a:lnTo>
                  <a:lnTo>
                    <a:pt x="1193" y="1674"/>
                  </a:lnTo>
                  <a:lnTo>
                    <a:pt x="1193" y="1674"/>
                  </a:lnTo>
                  <a:lnTo>
                    <a:pt x="1192" y="1674"/>
                  </a:lnTo>
                  <a:lnTo>
                    <a:pt x="1191" y="1674"/>
                  </a:lnTo>
                  <a:lnTo>
                    <a:pt x="1190" y="1674"/>
                  </a:lnTo>
                  <a:lnTo>
                    <a:pt x="1189" y="1674"/>
                  </a:lnTo>
                  <a:lnTo>
                    <a:pt x="1189" y="1674"/>
                  </a:lnTo>
                  <a:lnTo>
                    <a:pt x="1188" y="1674"/>
                  </a:lnTo>
                  <a:lnTo>
                    <a:pt x="1187" y="1674"/>
                  </a:lnTo>
                  <a:lnTo>
                    <a:pt x="1186" y="1674"/>
                  </a:lnTo>
                  <a:lnTo>
                    <a:pt x="1185" y="1674"/>
                  </a:lnTo>
                  <a:lnTo>
                    <a:pt x="1185" y="1674"/>
                  </a:lnTo>
                  <a:lnTo>
                    <a:pt x="1184" y="1674"/>
                  </a:lnTo>
                  <a:lnTo>
                    <a:pt x="1183" y="1674"/>
                  </a:lnTo>
                  <a:lnTo>
                    <a:pt x="1182" y="1674"/>
                  </a:lnTo>
                  <a:lnTo>
                    <a:pt x="1181" y="1674"/>
                  </a:lnTo>
                  <a:lnTo>
                    <a:pt x="1181" y="1674"/>
                  </a:lnTo>
                  <a:lnTo>
                    <a:pt x="1180" y="1674"/>
                  </a:lnTo>
                  <a:lnTo>
                    <a:pt x="1179" y="1674"/>
                  </a:lnTo>
                  <a:lnTo>
                    <a:pt x="1178" y="1674"/>
                  </a:lnTo>
                  <a:lnTo>
                    <a:pt x="1177" y="1674"/>
                  </a:lnTo>
                  <a:lnTo>
                    <a:pt x="1176" y="1674"/>
                  </a:lnTo>
                  <a:lnTo>
                    <a:pt x="1176" y="1674"/>
                  </a:lnTo>
                  <a:lnTo>
                    <a:pt x="1176" y="1674"/>
                  </a:lnTo>
                  <a:lnTo>
                    <a:pt x="1175" y="1674"/>
                  </a:lnTo>
                  <a:lnTo>
                    <a:pt x="1174" y="1674"/>
                  </a:lnTo>
                  <a:lnTo>
                    <a:pt x="1173" y="1674"/>
                  </a:lnTo>
                  <a:lnTo>
                    <a:pt x="1173" y="1674"/>
                  </a:lnTo>
                  <a:lnTo>
                    <a:pt x="1172" y="1674"/>
                  </a:lnTo>
                  <a:lnTo>
                    <a:pt x="1171" y="1674"/>
                  </a:lnTo>
                  <a:lnTo>
                    <a:pt x="1170" y="1674"/>
                  </a:lnTo>
                  <a:lnTo>
                    <a:pt x="1169" y="1674"/>
                  </a:lnTo>
                  <a:lnTo>
                    <a:pt x="1169" y="1674"/>
                  </a:lnTo>
                  <a:lnTo>
                    <a:pt x="1168" y="1674"/>
                  </a:lnTo>
                  <a:lnTo>
                    <a:pt x="1167" y="1674"/>
                  </a:lnTo>
                  <a:lnTo>
                    <a:pt x="1166" y="1674"/>
                  </a:lnTo>
                  <a:lnTo>
                    <a:pt x="1165" y="1674"/>
                  </a:lnTo>
                  <a:lnTo>
                    <a:pt x="1165" y="1674"/>
                  </a:lnTo>
                  <a:lnTo>
                    <a:pt x="1164" y="1674"/>
                  </a:lnTo>
                  <a:lnTo>
                    <a:pt x="1163" y="1674"/>
                  </a:lnTo>
                  <a:lnTo>
                    <a:pt x="1162" y="1674"/>
                  </a:lnTo>
                  <a:lnTo>
                    <a:pt x="1161" y="1674"/>
                  </a:lnTo>
                  <a:lnTo>
                    <a:pt x="1161" y="1674"/>
                  </a:lnTo>
                  <a:lnTo>
                    <a:pt x="1160" y="1674"/>
                  </a:lnTo>
                  <a:lnTo>
                    <a:pt x="1159" y="1674"/>
                  </a:lnTo>
                  <a:lnTo>
                    <a:pt x="1158" y="1674"/>
                  </a:lnTo>
                  <a:lnTo>
                    <a:pt x="1157" y="1674"/>
                  </a:lnTo>
                  <a:lnTo>
                    <a:pt x="1157" y="1674"/>
                  </a:lnTo>
                  <a:lnTo>
                    <a:pt x="1156" y="1674"/>
                  </a:lnTo>
                  <a:lnTo>
                    <a:pt x="1155" y="1674"/>
                  </a:lnTo>
                  <a:lnTo>
                    <a:pt x="1154" y="1674"/>
                  </a:lnTo>
                  <a:lnTo>
                    <a:pt x="1153" y="1674"/>
                  </a:lnTo>
                  <a:lnTo>
                    <a:pt x="1153" y="1674"/>
                  </a:lnTo>
                  <a:lnTo>
                    <a:pt x="1152" y="1674"/>
                  </a:lnTo>
                  <a:lnTo>
                    <a:pt x="1152" y="1674"/>
                  </a:lnTo>
                  <a:lnTo>
                    <a:pt x="1151" y="1674"/>
                  </a:lnTo>
                  <a:lnTo>
                    <a:pt x="1150" y="1674"/>
                  </a:lnTo>
                  <a:lnTo>
                    <a:pt x="1149" y="1674"/>
                  </a:lnTo>
                  <a:lnTo>
                    <a:pt x="1149" y="1674"/>
                  </a:lnTo>
                  <a:lnTo>
                    <a:pt x="1148" y="1674"/>
                  </a:lnTo>
                  <a:lnTo>
                    <a:pt x="1147" y="1674"/>
                  </a:lnTo>
                  <a:lnTo>
                    <a:pt x="1146" y="1674"/>
                  </a:lnTo>
                  <a:lnTo>
                    <a:pt x="1145" y="1674"/>
                  </a:lnTo>
                  <a:lnTo>
                    <a:pt x="1145" y="1674"/>
                  </a:lnTo>
                  <a:lnTo>
                    <a:pt x="1144" y="1674"/>
                  </a:lnTo>
                  <a:lnTo>
                    <a:pt x="1143" y="1674"/>
                  </a:lnTo>
                  <a:lnTo>
                    <a:pt x="1142" y="1674"/>
                  </a:lnTo>
                  <a:lnTo>
                    <a:pt x="1141" y="1674"/>
                  </a:lnTo>
                  <a:lnTo>
                    <a:pt x="1141" y="1674"/>
                  </a:lnTo>
                  <a:lnTo>
                    <a:pt x="1140" y="1674"/>
                  </a:lnTo>
                  <a:lnTo>
                    <a:pt x="1139" y="1674"/>
                  </a:lnTo>
                  <a:lnTo>
                    <a:pt x="1138" y="1674"/>
                  </a:lnTo>
                  <a:lnTo>
                    <a:pt x="1137" y="1674"/>
                  </a:lnTo>
                  <a:lnTo>
                    <a:pt x="1137" y="1674"/>
                  </a:lnTo>
                  <a:lnTo>
                    <a:pt x="1136" y="1674"/>
                  </a:lnTo>
                  <a:lnTo>
                    <a:pt x="1135" y="1674"/>
                  </a:lnTo>
                  <a:lnTo>
                    <a:pt x="1134" y="1674"/>
                  </a:lnTo>
                  <a:lnTo>
                    <a:pt x="1133" y="1674"/>
                  </a:lnTo>
                  <a:lnTo>
                    <a:pt x="1133" y="1674"/>
                  </a:lnTo>
                  <a:lnTo>
                    <a:pt x="1132" y="1674"/>
                  </a:lnTo>
                  <a:lnTo>
                    <a:pt x="1131" y="1674"/>
                  </a:lnTo>
                  <a:lnTo>
                    <a:pt x="1130" y="1674"/>
                  </a:lnTo>
                  <a:lnTo>
                    <a:pt x="1129" y="1674"/>
                  </a:lnTo>
                  <a:lnTo>
                    <a:pt x="1129" y="1674"/>
                  </a:lnTo>
                  <a:lnTo>
                    <a:pt x="1128" y="1674"/>
                  </a:lnTo>
                  <a:lnTo>
                    <a:pt x="1128" y="1674"/>
                  </a:lnTo>
                  <a:lnTo>
                    <a:pt x="1127" y="1674"/>
                  </a:lnTo>
                  <a:lnTo>
                    <a:pt x="1126" y="1674"/>
                  </a:lnTo>
                  <a:lnTo>
                    <a:pt x="1125" y="1674"/>
                  </a:lnTo>
                  <a:lnTo>
                    <a:pt x="1125" y="1674"/>
                  </a:lnTo>
                  <a:lnTo>
                    <a:pt x="1124" y="1674"/>
                  </a:lnTo>
                  <a:lnTo>
                    <a:pt x="1123" y="1674"/>
                  </a:lnTo>
                  <a:lnTo>
                    <a:pt x="1122" y="1674"/>
                  </a:lnTo>
                  <a:lnTo>
                    <a:pt x="1121" y="1674"/>
                  </a:lnTo>
                  <a:lnTo>
                    <a:pt x="1121" y="1674"/>
                  </a:lnTo>
                  <a:lnTo>
                    <a:pt x="1120" y="1674"/>
                  </a:lnTo>
                  <a:lnTo>
                    <a:pt x="1119" y="1674"/>
                  </a:lnTo>
                  <a:lnTo>
                    <a:pt x="1118" y="1674"/>
                  </a:lnTo>
                  <a:lnTo>
                    <a:pt x="1117" y="1674"/>
                  </a:lnTo>
                  <a:lnTo>
                    <a:pt x="1117" y="1674"/>
                  </a:lnTo>
                  <a:lnTo>
                    <a:pt x="1116" y="1674"/>
                  </a:lnTo>
                  <a:lnTo>
                    <a:pt x="1115" y="1674"/>
                  </a:lnTo>
                  <a:lnTo>
                    <a:pt x="1114" y="1674"/>
                  </a:lnTo>
                  <a:lnTo>
                    <a:pt x="1113" y="1674"/>
                  </a:lnTo>
                  <a:lnTo>
                    <a:pt x="1113" y="1674"/>
                  </a:lnTo>
                  <a:lnTo>
                    <a:pt x="1112" y="1674"/>
                  </a:lnTo>
                  <a:lnTo>
                    <a:pt x="1111" y="1674"/>
                  </a:lnTo>
                  <a:lnTo>
                    <a:pt x="1110" y="1674"/>
                  </a:lnTo>
                  <a:lnTo>
                    <a:pt x="1109" y="1674"/>
                  </a:lnTo>
                  <a:lnTo>
                    <a:pt x="1109" y="1674"/>
                  </a:lnTo>
                  <a:lnTo>
                    <a:pt x="1108" y="1674"/>
                  </a:lnTo>
                  <a:lnTo>
                    <a:pt x="1107" y="1674"/>
                  </a:lnTo>
                  <a:lnTo>
                    <a:pt x="1106" y="1674"/>
                  </a:lnTo>
                  <a:lnTo>
                    <a:pt x="1105" y="1674"/>
                  </a:lnTo>
                  <a:lnTo>
                    <a:pt x="1105" y="1674"/>
                  </a:lnTo>
                  <a:lnTo>
                    <a:pt x="1104" y="1674"/>
                  </a:lnTo>
                  <a:lnTo>
                    <a:pt x="1104" y="1674"/>
                  </a:lnTo>
                  <a:lnTo>
                    <a:pt x="1103" y="1674"/>
                  </a:lnTo>
                  <a:lnTo>
                    <a:pt x="1102" y="1674"/>
                  </a:lnTo>
                  <a:lnTo>
                    <a:pt x="1102" y="1674"/>
                  </a:lnTo>
                  <a:lnTo>
                    <a:pt x="1101" y="1674"/>
                  </a:lnTo>
                  <a:lnTo>
                    <a:pt x="1100" y="1674"/>
                  </a:lnTo>
                  <a:lnTo>
                    <a:pt x="1099" y="1674"/>
                  </a:lnTo>
                  <a:lnTo>
                    <a:pt x="1098" y="1674"/>
                  </a:lnTo>
                  <a:lnTo>
                    <a:pt x="1097" y="1674"/>
                  </a:lnTo>
                  <a:lnTo>
                    <a:pt x="1097" y="1674"/>
                  </a:lnTo>
                  <a:lnTo>
                    <a:pt x="1096" y="1674"/>
                  </a:lnTo>
                  <a:lnTo>
                    <a:pt x="1095" y="1674"/>
                  </a:lnTo>
                  <a:lnTo>
                    <a:pt x="1094" y="1674"/>
                  </a:lnTo>
                  <a:lnTo>
                    <a:pt x="1093" y="1674"/>
                  </a:lnTo>
                  <a:lnTo>
                    <a:pt x="1093" y="1674"/>
                  </a:lnTo>
                  <a:lnTo>
                    <a:pt x="1092" y="1674"/>
                  </a:lnTo>
                  <a:lnTo>
                    <a:pt x="1091" y="1674"/>
                  </a:lnTo>
                  <a:lnTo>
                    <a:pt x="1090" y="1674"/>
                  </a:lnTo>
                  <a:lnTo>
                    <a:pt x="1089" y="1674"/>
                  </a:lnTo>
                  <a:lnTo>
                    <a:pt x="1089" y="1674"/>
                  </a:lnTo>
                  <a:lnTo>
                    <a:pt x="1088" y="1674"/>
                  </a:lnTo>
                  <a:lnTo>
                    <a:pt x="1087" y="1674"/>
                  </a:lnTo>
                  <a:lnTo>
                    <a:pt x="1086" y="1674"/>
                  </a:lnTo>
                  <a:lnTo>
                    <a:pt x="1085" y="1674"/>
                  </a:lnTo>
                  <a:lnTo>
                    <a:pt x="1085" y="1674"/>
                  </a:lnTo>
                  <a:lnTo>
                    <a:pt x="1084" y="1674"/>
                  </a:lnTo>
                  <a:lnTo>
                    <a:pt x="1083" y="1674"/>
                  </a:lnTo>
                  <a:lnTo>
                    <a:pt x="1082" y="1674"/>
                  </a:lnTo>
                  <a:lnTo>
                    <a:pt x="1081" y="1674"/>
                  </a:lnTo>
                  <a:lnTo>
                    <a:pt x="1081" y="1674"/>
                  </a:lnTo>
                  <a:lnTo>
                    <a:pt x="1080" y="1674"/>
                  </a:lnTo>
                  <a:lnTo>
                    <a:pt x="1080" y="1674"/>
                  </a:lnTo>
                  <a:lnTo>
                    <a:pt x="1079" y="1674"/>
                  </a:lnTo>
                  <a:lnTo>
                    <a:pt x="1078" y="1674"/>
                  </a:lnTo>
                  <a:lnTo>
                    <a:pt x="1078" y="1674"/>
                  </a:lnTo>
                  <a:lnTo>
                    <a:pt x="1077" y="1674"/>
                  </a:lnTo>
                  <a:lnTo>
                    <a:pt x="1076" y="1674"/>
                  </a:lnTo>
                  <a:lnTo>
                    <a:pt x="1075" y="1674"/>
                  </a:lnTo>
                  <a:lnTo>
                    <a:pt x="1074" y="1674"/>
                  </a:lnTo>
                  <a:lnTo>
                    <a:pt x="1073" y="1674"/>
                  </a:lnTo>
                  <a:lnTo>
                    <a:pt x="1073" y="1674"/>
                  </a:lnTo>
                  <a:lnTo>
                    <a:pt x="1072" y="1674"/>
                  </a:lnTo>
                  <a:lnTo>
                    <a:pt x="1071" y="1674"/>
                  </a:lnTo>
                  <a:lnTo>
                    <a:pt x="1070" y="1674"/>
                  </a:lnTo>
                  <a:lnTo>
                    <a:pt x="1069" y="1674"/>
                  </a:lnTo>
                  <a:lnTo>
                    <a:pt x="1069" y="1674"/>
                  </a:lnTo>
                  <a:lnTo>
                    <a:pt x="1068" y="1674"/>
                  </a:lnTo>
                  <a:lnTo>
                    <a:pt x="1067" y="1674"/>
                  </a:lnTo>
                  <a:lnTo>
                    <a:pt x="1066" y="1674"/>
                  </a:lnTo>
                  <a:lnTo>
                    <a:pt x="1065" y="1674"/>
                  </a:lnTo>
                  <a:lnTo>
                    <a:pt x="1065" y="1674"/>
                  </a:lnTo>
                  <a:lnTo>
                    <a:pt x="1064" y="1674"/>
                  </a:lnTo>
                  <a:lnTo>
                    <a:pt x="1063" y="1674"/>
                  </a:lnTo>
                  <a:lnTo>
                    <a:pt x="1062" y="1674"/>
                  </a:lnTo>
                  <a:lnTo>
                    <a:pt x="1061" y="1674"/>
                  </a:lnTo>
                  <a:lnTo>
                    <a:pt x="1061" y="1674"/>
                  </a:lnTo>
                  <a:lnTo>
                    <a:pt x="1060" y="1674"/>
                  </a:lnTo>
                  <a:lnTo>
                    <a:pt x="1059" y="1674"/>
                  </a:lnTo>
                  <a:lnTo>
                    <a:pt x="1058" y="1674"/>
                  </a:lnTo>
                  <a:lnTo>
                    <a:pt x="1057" y="1674"/>
                  </a:lnTo>
                  <a:lnTo>
                    <a:pt x="1057" y="1674"/>
                  </a:lnTo>
                  <a:lnTo>
                    <a:pt x="1056" y="1674"/>
                  </a:lnTo>
                  <a:lnTo>
                    <a:pt x="1056" y="1674"/>
                  </a:lnTo>
                  <a:lnTo>
                    <a:pt x="1055" y="1674"/>
                  </a:lnTo>
                  <a:lnTo>
                    <a:pt x="1054" y="1674"/>
                  </a:lnTo>
                  <a:lnTo>
                    <a:pt x="1054" y="1674"/>
                  </a:lnTo>
                  <a:lnTo>
                    <a:pt x="1053" y="1674"/>
                  </a:lnTo>
                  <a:lnTo>
                    <a:pt x="1052" y="1674"/>
                  </a:lnTo>
                  <a:lnTo>
                    <a:pt x="1051" y="1674"/>
                  </a:lnTo>
                  <a:lnTo>
                    <a:pt x="1050" y="1674"/>
                  </a:lnTo>
                  <a:lnTo>
                    <a:pt x="1050" y="1674"/>
                  </a:lnTo>
                  <a:lnTo>
                    <a:pt x="1049" y="1674"/>
                  </a:lnTo>
                  <a:lnTo>
                    <a:pt x="1048" y="1674"/>
                  </a:lnTo>
                  <a:lnTo>
                    <a:pt x="1047" y="1674"/>
                  </a:lnTo>
                  <a:lnTo>
                    <a:pt x="1046" y="1674"/>
                  </a:lnTo>
                  <a:lnTo>
                    <a:pt x="1045" y="1674"/>
                  </a:lnTo>
                  <a:lnTo>
                    <a:pt x="1045" y="1674"/>
                  </a:lnTo>
                  <a:lnTo>
                    <a:pt x="1044" y="1674"/>
                  </a:lnTo>
                  <a:lnTo>
                    <a:pt x="1043" y="1674"/>
                  </a:lnTo>
                  <a:lnTo>
                    <a:pt x="1042" y="1674"/>
                  </a:lnTo>
                  <a:lnTo>
                    <a:pt x="1041" y="1674"/>
                  </a:lnTo>
                  <a:lnTo>
                    <a:pt x="1041" y="1674"/>
                  </a:lnTo>
                  <a:lnTo>
                    <a:pt x="1040" y="1674"/>
                  </a:lnTo>
                  <a:lnTo>
                    <a:pt x="1039" y="1674"/>
                  </a:lnTo>
                  <a:lnTo>
                    <a:pt x="1038" y="1674"/>
                  </a:lnTo>
                  <a:lnTo>
                    <a:pt x="1037" y="1674"/>
                  </a:lnTo>
                  <a:lnTo>
                    <a:pt x="1037" y="1674"/>
                  </a:lnTo>
                  <a:lnTo>
                    <a:pt x="1036" y="1674"/>
                  </a:lnTo>
                  <a:lnTo>
                    <a:pt x="1035" y="1674"/>
                  </a:lnTo>
                  <a:lnTo>
                    <a:pt x="1034" y="1674"/>
                  </a:lnTo>
                  <a:lnTo>
                    <a:pt x="1033" y="1674"/>
                  </a:lnTo>
                  <a:lnTo>
                    <a:pt x="1033" y="1674"/>
                  </a:lnTo>
                  <a:lnTo>
                    <a:pt x="1032" y="1674"/>
                  </a:lnTo>
                  <a:lnTo>
                    <a:pt x="1032" y="1674"/>
                  </a:lnTo>
                  <a:lnTo>
                    <a:pt x="1031" y="1674"/>
                  </a:lnTo>
                  <a:lnTo>
                    <a:pt x="1030" y="1674"/>
                  </a:lnTo>
                  <a:lnTo>
                    <a:pt x="1030" y="1674"/>
                  </a:lnTo>
                  <a:lnTo>
                    <a:pt x="1029" y="1674"/>
                  </a:lnTo>
                  <a:lnTo>
                    <a:pt x="1028" y="1674"/>
                  </a:lnTo>
                  <a:lnTo>
                    <a:pt x="1027" y="1674"/>
                  </a:lnTo>
                  <a:lnTo>
                    <a:pt x="1026" y="1674"/>
                  </a:lnTo>
                  <a:lnTo>
                    <a:pt x="1026" y="1674"/>
                  </a:lnTo>
                  <a:lnTo>
                    <a:pt x="1025" y="1674"/>
                  </a:lnTo>
                  <a:lnTo>
                    <a:pt x="1024" y="1674"/>
                  </a:lnTo>
                  <a:lnTo>
                    <a:pt x="1023" y="1674"/>
                  </a:lnTo>
                  <a:lnTo>
                    <a:pt x="1022" y="1674"/>
                  </a:lnTo>
                  <a:lnTo>
                    <a:pt x="1022" y="1674"/>
                  </a:lnTo>
                  <a:lnTo>
                    <a:pt x="1021" y="1674"/>
                  </a:lnTo>
                  <a:lnTo>
                    <a:pt x="1020" y="1674"/>
                  </a:lnTo>
                  <a:lnTo>
                    <a:pt x="1019" y="1674"/>
                  </a:lnTo>
                  <a:lnTo>
                    <a:pt x="1018" y="1674"/>
                  </a:lnTo>
                  <a:lnTo>
                    <a:pt x="1017" y="1674"/>
                  </a:lnTo>
                  <a:lnTo>
                    <a:pt x="1017" y="1674"/>
                  </a:lnTo>
                  <a:lnTo>
                    <a:pt x="1016" y="1674"/>
                  </a:lnTo>
                  <a:lnTo>
                    <a:pt x="1015" y="1674"/>
                  </a:lnTo>
                  <a:lnTo>
                    <a:pt x="1014" y="1674"/>
                  </a:lnTo>
                  <a:lnTo>
                    <a:pt x="1013" y="1674"/>
                  </a:lnTo>
                  <a:lnTo>
                    <a:pt x="1013" y="1674"/>
                  </a:lnTo>
                  <a:lnTo>
                    <a:pt x="1012" y="1674"/>
                  </a:lnTo>
                  <a:lnTo>
                    <a:pt x="1011" y="1674"/>
                  </a:lnTo>
                  <a:lnTo>
                    <a:pt x="1010" y="1674"/>
                  </a:lnTo>
                  <a:lnTo>
                    <a:pt x="1009" y="1674"/>
                  </a:lnTo>
                  <a:lnTo>
                    <a:pt x="1009" y="1674"/>
                  </a:lnTo>
                  <a:lnTo>
                    <a:pt x="1008" y="1674"/>
                  </a:lnTo>
                  <a:lnTo>
                    <a:pt x="1008" y="1674"/>
                  </a:lnTo>
                  <a:lnTo>
                    <a:pt x="1007" y="1674"/>
                  </a:lnTo>
                  <a:lnTo>
                    <a:pt x="1006" y="1674"/>
                  </a:lnTo>
                  <a:lnTo>
                    <a:pt x="1006" y="1674"/>
                  </a:lnTo>
                  <a:lnTo>
                    <a:pt x="1005" y="1674"/>
                  </a:lnTo>
                  <a:lnTo>
                    <a:pt x="1004" y="1674"/>
                  </a:lnTo>
                  <a:lnTo>
                    <a:pt x="1003" y="1674"/>
                  </a:lnTo>
                  <a:lnTo>
                    <a:pt x="1002" y="1674"/>
                  </a:lnTo>
                  <a:lnTo>
                    <a:pt x="1002" y="1674"/>
                  </a:lnTo>
                  <a:lnTo>
                    <a:pt x="1001" y="1674"/>
                  </a:lnTo>
                  <a:lnTo>
                    <a:pt x="1000" y="1674"/>
                  </a:lnTo>
                  <a:lnTo>
                    <a:pt x="999" y="1674"/>
                  </a:lnTo>
                  <a:lnTo>
                    <a:pt x="998" y="1674"/>
                  </a:lnTo>
                  <a:lnTo>
                    <a:pt x="998" y="1674"/>
                  </a:lnTo>
                  <a:lnTo>
                    <a:pt x="997" y="1674"/>
                  </a:lnTo>
                  <a:lnTo>
                    <a:pt x="996" y="1674"/>
                  </a:lnTo>
                  <a:lnTo>
                    <a:pt x="995" y="1674"/>
                  </a:lnTo>
                  <a:lnTo>
                    <a:pt x="994" y="1674"/>
                  </a:lnTo>
                  <a:lnTo>
                    <a:pt x="993" y="1674"/>
                  </a:lnTo>
                  <a:lnTo>
                    <a:pt x="993" y="1674"/>
                  </a:lnTo>
                  <a:lnTo>
                    <a:pt x="992" y="1674"/>
                  </a:lnTo>
                  <a:lnTo>
                    <a:pt x="991" y="1674"/>
                  </a:lnTo>
                  <a:lnTo>
                    <a:pt x="990" y="1674"/>
                  </a:lnTo>
                  <a:lnTo>
                    <a:pt x="989" y="1674"/>
                  </a:lnTo>
                  <a:lnTo>
                    <a:pt x="989" y="1674"/>
                  </a:lnTo>
                  <a:lnTo>
                    <a:pt x="988" y="1674"/>
                  </a:lnTo>
                  <a:lnTo>
                    <a:pt x="987" y="1674"/>
                  </a:lnTo>
                  <a:lnTo>
                    <a:pt x="986" y="1674"/>
                  </a:lnTo>
                  <a:lnTo>
                    <a:pt x="985" y="1674"/>
                  </a:lnTo>
                  <a:lnTo>
                    <a:pt x="985" y="1674"/>
                  </a:lnTo>
                  <a:lnTo>
                    <a:pt x="984" y="1674"/>
                  </a:lnTo>
                  <a:lnTo>
                    <a:pt x="984" y="1674"/>
                  </a:lnTo>
                  <a:lnTo>
                    <a:pt x="983" y="1674"/>
                  </a:lnTo>
                  <a:lnTo>
                    <a:pt x="982" y="1674"/>
                  </a:lnTo>
                  <a:lnTo>
                    <a:pt x="982" y="1674"/>
                  </a:lnTo>
                  <a:lnTo>
                    <a:pt x="981" y="1674"/>
                  </a:lnTo>
                  <a:lnTo>
                    <a:pt x="980" y="1674"/>
                  </a:lnTo>
                  <a:lnTo>
                    <a:pt x="979" y="1674"/>
                  </a:lnTo>
                  <a:lnTo>
                    <a:pt x="978" y="1674"/>
                  </a:lnTo>
                  <a:lnTo>
                    <a:pt x="978" y="1674"/>
                  </a:lnTo>
                  <a:lnTo>
                    <a:pt x="977" y="1674"/>
                  </a:lnTo>
                  <a:lnTo>
                    <a:pt x="976" y="1674"/>
                  </a:lnTo>
                  <a:lnTo>
                    <a:pt x="975" y="1674"/>
                  </a:lnTo>
                  <a:lnTo>
                    <a:pt x="974" y="1674"/>
                  </a:lnTo>
                  <a:lnTo>
                    <a:pt x="974" y="1674"/>
                  </a:lnTo>
                  <a:lnTo>
                    <a:pt x="973" y="1674"/>
                  </a:lnTo>
                  <a:lnTo>
                    <a:pt x="972" y="1674"/>
                  </a:lnTo>
                  <a:lnTo>
                    <a:pt x="971" y="1674"/>
                  </a:lnTo>
                  <a:lnTo>
                    <a:pt x="970" y="1674"/>
                  </a:lnTo>
                  <a:lnTo>
                    <a:pt x="970" y="1674"/>
                  </a:lnTo>
                  <a:lnTo>
                    <a:pt x="969" y="1674"/>
                  </a:lnTo>
                  <a:lnTo>
                    <a:pt x="968" y="1674"/>
                  </a:lnTo>
                  <a:lnTo>
                    <a:pt x="967" y="1674"/>
                  </a:lnTo>
                  <a:lnTo>
                    <a:pt x="966" y="1674"/>
                  </a:lnTo>
                  <a:lnTo>
                    <a:pt x="965" y="1674"/>
                  </a:lnTo>
                  <a:lnTo>
                    <a:pt x="965" y="1674"/>
                  </a:lnTo>
                  <a:lnTo>
                    <a:pt x="964" y="1674"/>
                  </a:lnTo>
                  <a:lnTo>
                    <a:pt x="963" y="1674"/>
                  </a:lnTo>
                  <a:lnTo>
                    <a:pt x="962" y="1674"/>
                  </a:lnTo>
                  <a:lnTo>
                    <a:pt x="961" y="1674"/>
                  </a:lnTo>
                  <a:lnTo>
                    <a:pt x="961" y="1674"/>
                  </a:lnTo>
                  <a:lnTo>
                    <a:pt x="960" y="1674"/>
                  </a:lnTo>
                  <a:lnTo>
                    <a:pt x="960" y="1674"/>
                  </a:lnTo>
                  <a:lnTo>
                    <a:pt x="959" y="1674"/>
                  </a:lnTo>
                  <a:lnTo>
                    <a:pt x="958" y="1674"/>
                  </a:lnTo>
                  <a:lnTo>
                    <a:pt x="958" y="1674"/>
                  </a:lnTo>
                  <a:lnTo>
                    <a:pt x="957" y="1674"/>
                  </a:lnTo>
                  <a:lnTo>
                    <a:pt x="956" y="1674"/>
                  </a:lnTo>
                  <a:lnTo>
                    <a:pt x="955" y="1674"/>
                  </a:lnTo>
                  <a:lnTo>
                    <a:pt x="954" y="1674"/>
                  </a:lnTo>
                  <a:lnTo>
                    <a:pt x="954" y="1674"/>
                  </a:lnTo>
                  <a:lnTo>
                    <a:pt x="953" y="1674"/>
                  </a:lnTo>
                  <a:lnTo>
                    <a:pt x="952" y="1674"/>
                  </a:lnTo>
                  <a:lnTo>
                    <a:pt x="951" y="1674"/>
                  </a:lnTo>
                  <a:lnTo>
                    <a:pt x="950" y="1674"/>
                  </a:lnTo>
                  <a:lnTo>
                    <a:pt x="950" y="1674"/>
                  </a:lnTo>
                  <a:lnTo>
                    <a:pt x="949" y="1674"/>
                  </a:lnTo>
                  <a:lnTo>
                    <a:pt x="948" y="1674"/>
                  </a:lnTo>
                  <a:lnTo>
                    <a:pt x="947" y="1674"/>
                  </a:lnTo>
                  <a:lnTo>
                    <a:pt x="946" y="1674"/>
                  </a:lnTo>
                  <a:lnTo>
                    <a:pt x="946" y="1674"/>
                  </a:lnTo>
                  <a:lnTo>
                    <a:pt x="945" y="1674"/>
                  </a:lnTo>
                  <a:lnTo>
                    <a:pt x="944" y="1674"/>
                  </a:lnTo>
                  <a:lnTo>
                    <a:pt x="943" y="1674"/>
                  </a:lnTo>
                  <a:lnTo>
                    <a:pt x="942" y="1674"/>
                  </a:lnTo>
                  <a:lnTo>
                    <a:pt x="941" y="1674"/>
                  </a:lnTo>
                  <a:lnTo>
                    <a:pt x="941" y="1674"/>
                  </a:lnTo>
                  <a:lnTo>
                    <a:pt x="940" y="1674"/>
                  </a:lnTo>
                  <a:lnTo>
                    <a:pt x="939" y="1674"/>
                  </a:lnTo>
                  <a:lnTo>
                    <a:pt x="938" y="1674"/>
                  </a:lnTo>
                  <a:lnTo>
                    <a:pt x="937" y="1674"/>
                  </a:lnTo>
                  <a:lnTo>
                    <a:pt x="937" y="1674"/>
                  </a:lnTo>
                  <a:lnTo>
                    <a:pt x="936" y="1674"/>
                  </a:lnTo>
                  <a:lnTo>
                    <a:pt x="935" y="1674"/>
                  </a:lnTo>
                  <a:lnTo>
                    <a:pt x="935" y="1674"/>
                  </a:lnTo>
                  <a:lnTo>
                    <a:pt x="934" y="1674"/>
                  </a:lnTo>
                  <a:lnTo>
                    <a:pt x="934" y="1674"/>
                  </a:lnTo>
                  <a:lnTo>
                    <a:pt x="933" y="1674"/>
                  </a:lnTo>
                  <a:lnTo>
                    <a:pt x="932" y="1674"/>
                  </a:lnTo>
                  <a:lnTo>
                    <a:pt x="931" y="1674"/>
                  </a:lnTo>
                  <a:lnTo>
                    <a:pt x="930" y="1674"/>
                  </a:lnTo>
                  <a:lnTo>
                    <a:pt x="930" y="1674"/>
                  </a:lnTo>
                  <a:lnTo>
                    <a:pt x="929" y="1674"/>
                  </a:lnTo>
                  <a:lnTo>
                    <a:pt x="928" y="1674"/>
                  </a:lnTo>
                  <a:lnTo>
                    <a:pt x="927" y="1674"/>
                  </a:lnTo>
                  <a:lnTo>
                    <a:pt x="926" y="1674"/>
                  </a:lnTo>
                  <a:lnTo>
                    <a:pt x="926" y="1674"/>
                  </a:lnTo>
                  <a:lnTo>
                    <a:pt x="925" y="1674"/>
                  </a:lnTo>
                  <a:lnTo>
                    <a:pt x="924" y="1674"/>
                  </a:lnTo>
                  <a:lnTo>
                    <a:pt x="923" y="1674"/>
                  </a:lnTo>
                  <a:lnTo>
                    <a:pt x="922" y="1674"/>
                  </a:lnTo>
                  <a:lnTo>
                    <a:pt x="922" y="1674"/>
                  </a:lnTo>
                  <a:lnTo>
                    <a:pt x="921" y="1674"/>
                  </a:lnTo>
                  <a:lnTo>
                    <a:pt x="920" y="1674"/>
                  </a:lnTo>
                  <a:lnTo>
                    <a:pt x="919" y="1674"/>
                  </a:lnTo>
                  <a:lnTo>
                    <a:pt x="918" y="1674"/>
                  </a:lnTo>
                  <a:lnTo>
                    <a:pt x="918" y="1674"/>
                  </a:lnTo>
                  <a:lnTo>
                    <a:pt x="917" y="1674"/>
                  </a:lnTo>
                  <a:lnTo>
                    <a:pt x="916" y="1674"/>
                  </a:lnTo>
                  <a:lnTo>
                    <a:pt x="915" y="1674"/>
                  </a:lnTo>
                  <a:lnTo>
                    <a:pt x="914" y="1674"/>
                  </a:lnTo>
                  <a:lnTo>
                    <a:pt x="913" y="1674"/>
                  </a:lnTo>
                  <a:lnTo>
                    <a:pt x="913" y="1674"/>
                  </a:lnTo>
                  <a:lnTo>
                    <a:pt x="912" y="1674"/>
                  </a:lnTo>
                  <a:lnTo>
                    <a:pt x="911" y="1674"/>
                  </a:lnTo>
                  <a:lnTo>
                    <a:pt x="911" y="1674"/>
                  </a:lnTo>
                  <a:lnTo>
                    <a:pt x="910" y="1674"/>
                  </a:lnTo>
                  <a:lnTo>
                    <a:pt x="910" y="1674"/>
                  </a:lnTo>
                  <a:lnTo>
                    <a:pt x="909" y="1674"/>
                  </a:lnTo>
                  <a:lnTo>
                    <a:pt x="908" y="1674"/>
                  </a:lnTo>
                  <a:lnTo>
                    <a:pt x="907" y="1674"/>
                  </a:lnTo>
                  <a:lnTo>
                    <a:pt x="906" y="1674"/>
                  </a:lnTo>
                  <a:lnTo>
                    <a:pt x="906" y="1674"/>
                  </a:lnTo>
                  <a:lnTo>
                    <a:pt x="905" y="1674"/>
                  </a:lnTo>
                  <a:lnTo>
                    <a:pt x="904" y="1674"/>
                  </a:lnTo>
                  <a:lnTo>
                    <a:pt x="903" y="1674"/>
                  </a:lnTo>
                  <a:lnTo>
                    <a:pt x="902" y="1674"/>
                  </a:lnTo>
                  <a:lnTo>
                    <a:pt x="902" y="1674"/>
                  </a:lnTo>
                  <a:lnTo>
                    <a:pt x="901" y="1674"/>
                  </a:lnTo>
                  <a:lnTo>
                    <a:pt x="900" y="1674"/>
                  </a:lnTo>
                  <a:lnTo>
                    <a:pt x="899" y="1674"/>
                  </a:lnTo>
                  <a:lnTo>
                    <a:pt x="898" y="1674"/>
                  </a:lnTo>
                  <a:lnTo>
                    <a:pt x="898" y="1674"/>
                  </a:lnTo>
                  <a:lnTo>
                    <a:pt x="897" y="1674"/>
                  </a:lnTo>
                  <a:lnTo>
                    <a:pt x="896" y="1674"/>
                  </a:lnTo>
                  <a:lnTo>
                    <a:pt x="895" y="1674"/>
                  </a:lnTo>
                  <a:lnTo>
                    <a:pt x="894" y="1674"/>
                  </a:lnTo>
                  <a:lnTo>
                    <a:pt x="894" y="1674"/>
                  </a:lnTo>
                  <a:lnTo>
                    <a:pt x="893" y="1674"/>
                  </a:lnTo>
                  <a:lnTo>
                    <a:pt x="892" y="1674"/>
                  </a:lnTo>
                  <a:lnTo>
                    <a:pt x="891" y="1674"/>
                  </a:lnTo>
                  <a:lnTo>
                    <a:pt x="890" y="1674"/>
                  </a:lnTo>
                  <a:lnTo>
                    <a:pt x="889" y="1674"/>
                  </a:lnTo>
                  <a:lnTo>
                    <a:pt x="889" y="1674"/>
                  </a:lnTo>
                  <a:lnTo>
                    <a:pt x="888" y="1674"/>
                  </a:lnTo>
                  <a:lnTo>
                    <a:pt x="887" y="1674"/>
                  </a:lnTo>
                  <a:lnTo>
                    <a:pt x="887" y="1674"/>
                  </a:lnTo>
                  <a:lnTo>
                    <a:pt x="886" y="1674"/>
                  </a:lnTo>
                  <a:lnTo>
                    <a:pt x="886" y="1674"/>
                  </a:lnTo>
                  <a:lnTo>
                    <a:pt x="885" y="1674"/>
                  </a:lnTo>
                  <a:lnTo>
                    <a:pt x="884" y="1674"/>
                  </a:lnTo>
                  <a:lnTo>
                    <a:pt x="883" y="1674"/>
                  </a:lnTo>
                  <a:lnTo>
                    <a:pt x="882" y="1674"/>
                  </a:lnTo>
                  <a:lnTo>
                    <a:pt x="882" y="1674"/>
                  </a:lnTo>
                  <a:lnTo>
                    <a:pt x="881" y="1674"/>
                  </a:lnTo>
                  <a:lnTo>
                    <a:pt x="880" y="1674"/>
                  </a:lnTo>
                  <a:lnTo>
                    <a:pt x="879" y="1674"/>
                  </a:lnTo>
                  <a:lnTo>
                    <a:pt x="878" y="1674"/>
                  </a:lnTo>
                  <a:lnTo>
                    <a:pt x="878" y="1674"/>
                  </a:lnTo>
                  <a:lnTo>
                    <a:pt x="877" y="1674"/>
                  </a:lnTo>
                  <a:lnTo>
                    <a:pt x="876" y="1674"/>
                  </a:lnTo>
                  <a:lnTo>
                    <a:pt x="875" y="1674"/>
                  </a:lnTo>
                  <a:lnTo>
                    <a:pt x="874" y="1674"/>
                  </a:lnTo>
                  <a:lnTo>
                    <a:pt x="874" y="1674"/>
                  </a:lnTo>
                  <a:lnTo>
                    <a:pt x="873" y="1674"/>
                  </a:lnTo>
                  <a:lnTo>
                    <a:pt x="872" y="1674"/>
                  </a:lnTo>
                  <a:lnTo>
                    <a:pt x="871" y="1674"/>
                  </a:lnTo>
                  <a:lnTo>
                    <a:pt x="870" y="1674"/>
                  </a:lnTo>
                  <a:lnTo>
                    <a:pt x="870" y="1674"/>
                  </a:lnTo>
                  <a:lnTo>
                    <a:pt x="869" y="1674"/>
                  </a:lnTo>
                  <a:lnTo>
                    <a:pt x="868" y="1674"/>
                  </a:lnTo>
                  <a:lnTo>
                    <a:pt x="867" y="1674"/>
                  </a:lnTo>
                  <a:lnTo>
                    <a:pt x="866" y="1674"/>
                  </a:lnTo>
                  <a:lnTo>
                    <a:pt x="866" y="1674"/>
                  </a:lnTo>
                  <a:lnTo>
                    <a:pt x="865" y="1674"/>
                  </a:lnTo>
                  <a:lnTo>
                    <a:pt x="864" y="1674"/>
                  </a:lnTo>
                  <a:lnTo>
                    <a:pt x="863" y="1674"/>
                  </a:lnTo>
                  <a:lnTo>
                    <a:pt x="863" y="1674"/>
                  </a:lnTo>
                  <a:lnTo>
                    <a:pt x="862" y="1674"/>
                  </a:lnTo>
                  <a:lnTo>
                    <a:pt x="862" y="1674"/>
                  </a:lnTo>
                  <a:lnTo>
                    <a:pt x="861" y="1674"/>
                  </a:lnTo>
                  <a:lnTo>
                    <a:pt x="860" y="1674"/>
                  </a:lnTo>
                  <a:lnTo>
                    <a:pt x="859" y="1674"/>
                  </a:lnTo>
                  <a:lnTo>
                    <a:pt x="858" y="1674"/>
                  </a:lnTo>
                  <a:lnTo>
                    <a:pt x="858" y="1674"/>
                  </a:lnTo>
                  <a:lnTo>
                    <a:pt x="857" y="1674"/>
                  </a:lnTo>
                  <a:lnTo>
                    <a:pt x="856" y="1674"/>
                  </a:lnTo>
                  <a:lnTo>
                    <a:pt x="855" y="1674"/>
                  </a:lnTo>
                  <a:lnTo>
                    <a:pt x="854" y="1674"/>
                  </a:lnTo>
                  <a:lnTo>
                    <a:pt x="854" y="1674"/>
                  </a:lnTo>
                  <a:lnTo>
                    <a:pt x="853" y="1674"/>
                  </a:lnTo>
                  <a:lnTo>
                    <a:pt x="852" y="1674"/>
                  </a:lnTo>
                  <a:lnTo>
                    <a:pt x="851" y="1674"/>
                  </a:lnTo>
                  <a:lnTo>
                    <a:pt x="850" y="1674"/>
                  </a:lnTo>
                  <a:lnTo>
                    <a:pt x="850" y="1674"/>
                  </a:lnTo>
                  <a:lnTo>
                    <a:pt x="849" y="1674"/>
                  </a:lnTo>
                  <a:lnTo>
                    <a:pt x="848" y="1674"/>
                  </a:lnTo>
                  <a:lnTo>
                    <a:pt x="847" y="1674"/>
                  </a:lnTo>
                  <a:lnTo>
                    <a:pt x="846" y="1674"/>
                  </a:lnTo>
                  <a:lnTo>
                    <a:pt x="846" y="1674"/>
                  </a:lnTo>
                  <a:lnTo>
                    <a:pt x="845" y="1674"/>
                  </a:lnTo>
                  <a:lnTo>
                    <a:pt x="844" y="1674"/>
                  </a:lnTo>
                  <a:lnTo>
                    <a:pt x="843" y="1674"/>
                  </a:lnTo>
                  <a:lnTo>
                    <a:pt x="842" y="1674"/>
                  </a:lnTo>
                  <a:lnTo>
                    <a:pt x="842" y="1674"/>
                  </a:lnTo>
                  <a:lnTo>
                    <a:pt x="841" y="1674"/>
                  </a:lnTo>
                  <a:lnTo>
                    <a:pt x="840" y="1674"/>
                  </a:lnTo>
                  <a:lnTo>
                    <a:pt x="839" y="1674"/>
                  </a:lnTo>
                  <a:lnTo>
                    <a:pt x="839" y="1674"/>
                  </a:lnTo>
                  <a:lnTo>
                    <a:pt x="839" y="1674"/>
                  </a:lnTo>
                  <a:lnTo>
                    <a:pt x="838" y="1674"/>
                  </a:lnTo>
                  <a:lnTo>
                    <a:pt x="837" y="1674"/>
                  </a:lnTo>
                  <a:lnTo>
                    <a:pt x="836" y="1674"/>
                  </a:lnTo>
                  <a:lnTo>
                    <a:pt x="835" y="1674"/>
                  </a:lnTo>
                  <a:lnTo>
                    <a:pt x="834" y="1674"/>
                  </a:lnTo>
                  <a:lnTo>
                    <a:pt x="834" y="1674"/>
                  </a:lnTo>
                  <a:lnTo>
                    <a:pt x="833" y="1674"/>
                  </a:lnTo>
                  <a:lnTo>
                    <a:pt x="832" y="1674"/>
                  </a:lnTo>
                  <a:lnTo>
                    <a:pt x="831" y="1674"/>
                  </a:lnTo>
                  <a:lnTo>
                    <a:pt x="830" y="1674"/>
                  </a:lnTo>
                  <a:lnTo>
                    <a:pt x="830" y="1674"/>
                  </a:lnTo>
                  <a:lnTo>
                    <a:pt x="829" y="1674"/>
                  </a:lnTo>
                  <a:lnTo>
                    <a:pt x="828" y="1674"/>
                  </a:lnTo>
                  <a:lnTo>
                    <a:pt x="827" y="1674"/>
                  </a:lnTo>
                  <a:lnTo>
                    <a:pt x="826" y="1674"/>
                  </a:lnTo>
                  <a:lnTo>
                    <a:pt x="826" y="1674"/>
                  </a:lnTo>
                  <a:lnTo>
                    <a:pt x="825" y="1674"/>
                  </a:lnTo>
                  <a:lnTo>
                    <a:pt x="824" y="1674"/>
                  </a:lnTo>
                  <a:lnTo>
                    <a:pt x="823" y="1674"/>
                  </a:lnTo>
                  <a:lnTo>
                    <a:pt x="822" y="1674"/>
                  </a:lnTo>
                  <a:lnTo>
                    <a:pt x="822" y="1674"/>
                  </a:lnTo>
                  <a:lnTo>
                    <a:pt x="821" y="1674"/>
                  </a:lnTo>
                  <a:lnTo>
                    <a:pt x="820" y="1674"/>
                  </a:lnTo>
                  <a:lnTo>
                    <a:pt x="819" y="1674"/>
                  </a:lnTo>
                  <a:lnTo>
                    <a:pt x="818" y="1674"/>
                  </a:lnTo>
                  <a:lnTo>
                    <a:pt x="818" y="1674"/>
                  </a:lnTo>
                  <a:lnTo>
                    <a:pt x="817" y="1674"/>
                  </a:lnTo>
                  <a:lnTo>
                    <a:pt x="816" y="1674"/>
                  </a:lnTo>
                  <a:lnTo>
                    <a:pt x="815" y="1674"/>
                  </a:lnTo>
                  <a:lnTo>
                    <a:pt x="815" y="1674"/>
                  </a:lnTo>
                  <a:lnTo>
                    <a:pt x="815" y="1674"/>
                  </a:lnTo>
                  <a:lnTo>
                    <a:pt x="814" y="1674"/>
                  </a:lnTo>
                  <a:lnTo>
                    <a:pt x="813" y="1674"/>
                  </a:lnTo>
                  <a:lnTo>
                    <a:pt x="812" y="1674"/>
                  </a:lnTo>
                  <a:lnTo>
                    <a:pt x="811" y="1674"/>
                  </a:lnTo>
                  <a:lnTo>
                    <a:pt x="810" y="1674"/>
                  </a:lnTo>
                  <a:lnTo>
                    <a:pt x="810" y="1674"/>
                  </a:lnTo>
                  <a:lnTo>
                    <a:pt x="809" y="1674"/>
                  </a:lnTo>
                  <a:lnTo>
                    <a:pt x="808" y="1674"/>
                  </a:lnTo>
                  <a:lnTo>
                    <a:pt x="807" y="1674"/>
                  </a:lnTo>
                  <a:lnTo>
                    <a:pt x="806" y="1674"/>
                  </a:lnTo>
                  <a:lnTo>
                    <a:pt x="806" y="1674"/>
                  </a:lnTo>
                  <a:lnTo>
                    <a:pt x="805" y="1674"/>
                  </a:lnTo>
                  <a:lnTo>
                    <a:pt x="804" y="1674"/>
                  </a:lnTo>
                  <a:lnTo>
                    <a:pt x="803" y="1674"/>
                  </a:lnTo>
                  <a:lnTo>
                    <a:pt x="802" y="1674"/>
                  </a:lnTo>
                  <a:lnTo>
                    <a:pt x="802" y="1674"/>
                  </a:lnTo>
                  <a:lnTo>
                    <a:pt x="801" y="1674"/>
                  </a:lnTo>
                  <a:lnTo>
                    <a:pt x="800" y="1674"/>
                  </a:lnTo>
                  <a:lnTo>
                    <a:pt x="799" y="1674"/>
                  </a:lnTo>
                  <a:lnTo>
                    <a:pt x="798" y="1674"/>
                  </a:lnTo>
                  <a:lnTo>
                    <a:pt x="798" y="1674"/>
                  </a:lnTo>
                  <a:lnTo>
                    <a:pt x="797" y="1674"/>
                  </a:lnTo>
                  <a:lnTo>
                    <a:pt x="796" y="1674"/>
                  </a:lnTo>
                  <a:lnTo>
                    <a:pt x="795" y="1674"/>
                  </a:lnTo>
                  <a:lnTo>
                    <a:pt x="794" y="1674"/>
                  </a:lnTo>
                  <a:lnTo>
                    <a:pt x="794" y="1674"/>
                  </a:lnTo>
                  <a:lnTo>
                    <a:pt x="793" y="1674"/>
                  </a:lnTo>
                  <a:lnTo>
                    <a:pt x="792" y="1674"/>
                  </a:lnTo>
                  <a:lnTo>
                    <a:pt x="791" y="1674"/>
                  </a:lnTo>
                  <a:lnTo>
                    <a:pt x="791" y="1674"/>
                  </a:lnTo>
                  <a:lnTo>
                    <a:pt x="791" y="1674"/>
                  </a:lnTo>
                  <a:lnTo>
                    <a:pt x="790" y="1674"/>
                  </a:lnTo>
                  <a:lnTo>
                    <a:pt x="789" y="1674"/>
                  </a:lnTo>
                  <a:lnTo>
                    <a:pt x="788" y="1674"/>
                  </a:lnTo>
                  <a:lnTo>
                    <a:pt x="787" y="1674"/>
                  </a:lnTo>
                  <a:lnTo>
                    <a:pt x="787" y="1674"/>
                  </a:lnTo>
                  <a:lnTo>
                    <a:pt x="786" y="1674"/>
                  </a:lnTo>
                  <a:lnTo>
                    <a:pt x="785" y="1674"/>
                  </a:lnTo>
                  <a:lnTo>
                    <a:pt x="784" y="1674"/>
                  </a:lnTo>
                  <a:lnTo>
                    <a:pt x="783" y="1674"/>
                  </a:lnTo>
                  <a:lnTo>
                    <a:pt x="782" y="1674"/>
                  </a:lnTo>
                  <a:lnTo>
                    <a:pt x="782" y="1674"/>
                  </a:lnTo>
                  <a:lnTo>
                    <a:pt x="781" y="1674"/>
                  </a:lnTo>
                  <a:lnTo>
                    <a:pt x="780" y="1674"/>
                  </a:lnTo>
                  <a:lnTo>
                    <a:pt x="779" y="1674"/>
                  </a:lnTo>
                  <a:lnTo>
                    <a:pt x="778" y="1674"/>
                  </a:lnTo>
                  <a:lnTo>
                    <a:pt x="778" y="1674"/>
                  </a:lnTo>
                  <a:lnTo>
                    <a:pt x="777" y="1674"/>
                  </a:lnTo>
                  <a:lnTo>
                    <a:pt x="776" y="1674"/>
                  </a:lnTo>
                  <a:lnTo>
                    <a:pt x="775" y="1674"/>
                  </a:lnTo>
                  <a:lnTo>
                    <a:pt x="774" y="1674"/>
                  </a:lnTo>
                  <a:lnTo>
                    <a:pt x="774" y="1674"/>
                  </a:lnTo>
                  <a:lnTo>
                    <a:pt x="773" y="1674"/>
                  </a:lnTo>
                  <a:lnTo>
                    <a:pt x="772" y="1674"/>
                  </a:lnTo>
                  <a:lnTo>
                    <a:pt x="771" y="1674"/>
                  </a:lnTo>
                  <a:lnTo>
                    <a:pt x="770" y="1674"/>
                  </a:lnTo>
                  <a:lnTo>
                    <a:pt x="770" y="1674"/>
                  </a:lnTo>
                  <a:lnTo>
                    <a:pt x="769" y="1674"/>
                  </a:lnTo>
                  <a:lnTo>
                    <a:pt x="768" y="1674"/>
                  </a:lnTo>
                  <a:lnTo>
                    <a:pt x="767" y="1674"/>
                  </a:lnTo>
                  <a:lnTo>
                    <a:pt x="767" y="1674"/>
                  </a:lnTo>
                  <a:lnTo>
                    <a:pt x="767" y="1674"/>
                  </a:lnTo>
                  <a:lnTo>
                    <a:pt x="766" y="1674"/>
                  </a:lnTo>
                  <a:lnTo>
                    <a:pt x="765" y="1674"/>
                  </a:lnTo>
                  <a:lnTo>
                    <a:pt x="764" y="1674"/>
                  </a:lnTo>
                  <a:lnTo>
                    <a:pt x="763" y="1674"/>
                  </a:lnTo>
                  <a:lnTo>
                    <a:pt x="763" y="1674"/>
                  </a:lnTo>
                  <a:lnTo>
                    <a:pt x="762" y="1674"/>
                  </a:lnTo>
                  <a:lnTo>
                    <a:pt x="761" y="1674"/>
                  </a:lnTo>
                  <a:lnTo>
                    <a:pt x="760" y="1674"/>
                  </a:lnTo>
                  <a:lnTo>
                    <a:pt x="759" y="1674"/>
                  </a:lnTo>
                  <a:lnTo>
                    <a:pt x="758" y="1674"/>
                  </a:lnTo>
                  <a:lnTo>
                    <a:pt x="758" y="1674"/>
                  </a:lnTo>
                  <a:lnTo>
                    <a:pt x="757" y="1674"/>
                  </a:lnTo>
                  <a:lnTo>
                    <a:pt x="756" y="1674"/>
                  </a:lnTo>
                  <a:lnTo>
                    <a:pt x="755" y="1674"/>
                  </a:lnTo>
                  <a:lnTo>
                    <a:pt x="754" y="1674"/>
                  </a:lnTo>
                  <a:lnTo>
                    <a:pt x="754" y="1674"/>
                  </a:lnTo>
                  <a:lnTo>
                    <a:pt x="753" y="1674"/>
                  </a:lnTo>
                  <a:lnTo>
                    <a:pt x="752" y="1674"/>
                  </a:lnTo>
                  <a:lnTo>
                    <a:pt x="751" y="1674"/>
                  </a:lnTo>
                  <a:lnTo>
                    <a:pt x="750" y="1674"/>
                  </a:lnTo>
                  <a:lnTo>
                    <a:pt x="750" y="1674"/>
                  </a:lnTo>
                  <a:lnTo>
                    <a:pt x="749" y="1674"/>
                  </a:lnTo>
                  <a:lnTo>
                    <a:pt x="748" y="1674"/>
                  </a:lnTo>
                  <a:lnTo>
                    <a:pt x="747" y="1674"/>
                  </a:lnTo>
                  <a:lnTo>
                    <a:pt x="746" y="1674"/>
                  </a:lnTo>
                  <a:lnTo>
                    <a:pt x="746" y="1674"/>
                  </a:lnTo>
                  <a:lnTo>
                    <a:pt x="745" y="1674"/>
                  </a:lnTo>
                  <a:lnTo>
                    <a:pt x="744" y="1674"/>
                  </a:lnTo>
                  <a:lnTo>
                    <a:pt x="743" y="1674"/>
                  </a:lnTo>
                  <a:lnTo>
                    <a:pt x="743" y="1674"/>
                  </a:lnTo>
                  <a:lnTo>
                    <a:pt x="743" y="1674"/>
                  </a:lnTo>
                  <a:lnTo>
                    <a:pt x="742" y="1674"/>
                  </a:lnTo>
                  <a:lnTo>
                    <a:pt x="741" y="1674"/>
                  </a:lnTo>
                  <a:lnTo>
                    <a:pt x="740" y="1674"/>
                  </a:lnTo>
                  <a:lnTo>
                    <a:pt x="739" y="1674"/>
                  </a:lnTo>
                  <a:lnTo>
                    <a:pt x="739" y="1674"/>
                  </a:lnTo>
                  <a:lnTo>
                    <a:pt x="738" y="1674"/>
                  </a:lnTo>
                  <a:lnTo>
                    <a:pt x="737" y="1674"/>
                  </a:lnTo>
                  <a:lnTo>
                    <a:pt x="736" y="1674"/>
                  </a:lnTo>
                  <a:lnTo>
                    <a:pt x="735" y="1674"/>
                  </a:lnTo>
                  <a:lnTo>
                    <a:pt x="735" y="1674"/>
                  </a:lnTo>
                  <a:lnTo>
                    <a:pt x="734" y="1674"/>
                  </a:lnTo>
                  <a:lnTo>
                    <a:pt x="733" y="1674"/>
                  </a:lnTo>
                  <a:lnTo>
                    <a:pt x="732" y="1674"/>
                  </a:lnTo>
                  <a:lnTo>
                    <a:pt x="731" y="1674"/>
                  </a:lnTo>
                  <a:lnTo>
                    <a:pt x="730" y="1674"/>
                  </a:lnTo>
                  <a:lnTo>
                    <a:pt x="730" y="1674"/>
                  </a:lnTo>
                  <a:lnTo>
                    <a:pt x="729" y="1674"/>
                  </a:lnTo>
                  <a:lnTo>
                    <a:pt x="728" y="1674"/>
                  </a:lnTo>
                  <a:lnTo>
                    <a:pt x="727" y="1674"/>
                  </a:lnTo>
                  <a:lnTo>
                    <a:pt x="726" y="1674"/>
                  </a:lnTo>
                  <a:lnTo>
                    <a:pt x="726" y="1674"/>
                  </a:lnTo>
                  <a:lnTo>
                    <a:pt x="725" y="1674"/>
                  </a:lnTo>
                  <a:lnTo>
                    <a:pt x="724" y="1674"/>
                  </a:lnTo>
                  <a:lnTo>
                    <a:pt x="723" y="1674"/>
                  </a:lnTo>
                  <a:lnTo>
                    <a:pt x="722" y="1674"/>
                  </a:lnTo>
                  <a:lnTo>
                    <a:pt x="722" y="1674"/>
                  </a:lnTo>
                  <a:lnTo>
                    <a:pt x="721" y="1674"/>
                  </a:lnTo>
                  <a:lnTo>
                    <a:pt x="720" y="1674"/>
                  </a:lnTo>
                  <a:lnTo>
                    <a:pt x="719" y="1674"/>
                  </a:lnTo>
                  <a:lnTo>
                    <a:pt x="719" y="1674"/>
                  </a:lnTo>
                  <a:lnTo>
                    <a:pt x="719" y="1674"/>
                  </a:lnTo>
                  <a:lnTo>
                    <a:pt x="718" y="1674"/>
                  </a:lnTo>
                  <a:lnTo>
                    <a:pt x="717" y="1674"/>
                  </a:lnTo>
                  <a:lnTo>
                    <a:pt x="716" y="1674"/>
                  </a:lnTo>
                  <a:lnTo>
                    <a:pt x="715" y="1674"/>
                  </a:lnTo>
                  <a:lnTo>
                    <a:pt x="715" y="1674"/>
                  </a:lnTo>
                  <a:lnTo>
                    <a:pt x="714" y="1674"/>
                  </a:lnTo>
                  <a:lnTo>
                    <a:pt x="713" y="1674"/>
                  </a:lnTo>
                  <a:lnTo>
                    <a:pt x="712" y="1674"/>
                  </a:lnTo>
                  <a:lnTo>
                    <a:pt x="711" y="1674"/>
                  </a:lnTo>
                  <a:lnTo>
                    <a:pt x="711" y="1674"/>
                  </a:lnTo>
                  <a:lnTo>
                    <a:pt x="710" y="1674"/>
                  </a:lnTo>
                  <a:lnTo>
                    <a:pt x="709" y="1674"/>
                  </a:lnTo>
                  <a:lnTo>
                    <a:pt x="708" y="1674"/>
                  </a:lnTo>
                  <a:lnTo>
                    <a:pt x="707" y="1674"/>
                  </a:lnTo>
                  <a:lnTo>
                    <a:pt x="707" y="1674"/>
                  </a:lnTo>
                  <a:lnTo>
                    <a:pt x="706" y="1674"/>
                  </a:lnTo>
                  <a:lnTo>
                    <a:pt x="705" y="1674"/>
                  </a:lnTo>
                  <a:lnTo>
                    <a:pt x="704" y="1674"/>
                  </a:lnTo>
                  <a:lnTo>
                    <a:pt x="703" y="1674"/>
                  </a:lnTo>
                  <a:lnTo>
                    <a:pt x="702" y="1674"/>
                  </a:lnTo>
                  <a:lnTo>
                    <a:pt x="702" y="1674"/>
                  </a:lnTo>
                  <a:lnTo>
                    <a:pt x="701" y="1674"/>
                  </a:lnTo>
                  <a:lnTo>
                    <a:pt x="700" y="1674"/>
                  </a:lnTo>
                  <a:lnTo>
                    <a:pt x="699" y="1674"/>
                  </a:lnTo>
                  <a:lnTo>
                    <a:pt x="698" y="1674"/>
                  </a:lnTo>
                  <a:lnTo>
                    <a:pt x="698" y="1674"/>
                  </a:lnTo>
                  <a:lnTo>
                    <a:pt x="697" y="1674"/>
                  </a:lnTo>
                  <a:lnTo>
                    <a:pt x="696" y="1674"/>
                  </a:lnTo>
                  <a:lnTo>
                    <a:pt x="695" y="1674"/>
                  </a:lnTo>
                  <a:lnTo>
                    <a:pt x="695" y="1674"/>
                  </a:lnTo>
                  <a:lnTo>
                    <a:pt x="695" y="1674"/>
                  </a:lnTo>
                  <a:lnTo>
                    <a:pt x="694" y="1674"/>
                  </a:lnTo>
                  <a:lnTo>
                    <a:pt x="693" y="1674"/>
                  </a:lnTo>
                  <a:lnTo>
                    <a:pt x="692" y="1674"/>
                  </a:lnTo>
                  <a:lnTo>
                    <a:pt x="691" y="1674"/>
                  </a:lnTo>
                  <a:lnTo>
                    <a:pt x="691" y="1674"/>
                  </a:lnTo>
                  <a:lnTo>
                    <a:pt x="690" y="1674"/>
                  </a:lnTo>
                  <a:lnTo>
                    <a:pt x="689" y="1674"/>
                  </a:lnTo>
                  <a:lnTo>
                    <a:pt x="688" y="1674"/>
                  </a:lnTo>
                  <a:lnTo>
                    <a:pt x="687" y="1674"/>
                  </a:lnTo>
                  <a:lnTo>
                    <a:pt x="687" y="1674"/>
                  </a:lnTo>
                  <a:lnTo>
                    <a:pt x="686" y="1674"/>
                  </a:lnTo>
                  <a:lnTo>
                    <a:pt x="685" y="1674"/>
                  </a:lnTo>
                  <a:lnTo>
                    <a:pt x="684" y="1674"/>
                  </a:lnTo>
                  <a:lnTo>
                    <a:pt x="683" y="1674"/>
                  </a:lnTo>
                  <a:lnTo>
                    <a:pt x="683" y="1674"/>
                  </a:lnTo>
                  <a:lnTo>
                    <a:pt x="682" y="1674"/>
                  </a:lnTo>
                  <a:lnTo>
                    <a:pt x="681" y="1674"/>
                  </a:lnTo>
                  <a:lnTo>
                    <a:pt x="680" y="1674"/>
                  </a:lnTo>
                  <a:lnTo>
                    <a:pt x="679" y="1674"/>
                  </a:lnTo>
                  <a:lnTo>
                    <a:pt x="678" y="1674"/>
                  </a:lnTo>
                  <a:lnTo>
                    <a:pt x="678" y="1674"/>
                  </a:lnTo>
                  <a:lnTo>
                    <a:pt x="677" y="1674"/>
                  </a:lnTo>
                  <a:lnTo>
                    <a:pt x="676" y="1674"/>
                  </a:lnTo>
                  <a:lnTo>
                    <a:pt x="675" y="1674"/>
                  </a:lnTo>
                  <a:lnTo>
                    <a:pt x="674" y="1674"/>
                  </a:lnTo>
                  <a:lnTo>
                    <a:pt x="674" y="1674"/>
                  </a:lnTo>
                  <a:lnTo>
                    <a:pt x="673" y="1674"/>
                  </a:lnTo>
                  <a:lnTo>
                    <a:pt x="672" y="1674"/>
                  </a:lnTo>
                  <a:lnTo>
                    <a:pt x="671" y="1674"/>
                  </a:lnTo>
                  <a:lnTo>
                    <a:pt x="670" y="1674"/>
                  </a:lnTo>
                  <a:lnTo>
                    <a:pt x="670" y="1674"/>
                  </a:lnTo>
                  <a:lnTo>
                    <a:pt x="670" y="1674"/>
                  </a:lnTo>
                  <a:lnTo>
                    <a:pt x="669" y="1674"/>
                  </a:lnTo>
                  <a:lnTo>
                    <a:pt x="668" y="1674"/>
                  </a:lnTo>
                  <a:lnTo>
                    <a:pt x="667" y="1674"/>
                  </a:lnTo>
                  <a:lnTo>
                    <a:pt x="667" y="1674"/>
                  </a:lnTo>
                  <a:lnTo>
                    <a:pt x="666" y="1674"/>
                  </a:lnTo>
                  <a:lnTo>
                    <a:pt x="665" y="1674"/>
                  </a:lnTo>
                  <a:lnTo>
                    <a:pt x="664" y="1674"/>
                  </a:lnTo>
                  <a:lnTo>
                    <a:pt x="663" y="1674"/>
                  </a:lnTo>
                  <a:lnTo>
                    <a:pt x="663" y="1674"/>
                  </a:lnTo>
                  <a:lnTo>
                    <a:pt x="662" y="1674"/>
                  </a:lnTo>
                  <a:lnTo>
                    <a:pt x="661" y="1674"/>
                  </a:lnTo>
                  <a:lnTo>
                    <a:pt x="660" y="1674"/>
                  </a:lnTo>
                  <a:lnTo>
                    <a:pt x="659" y="1674"/>
                  </a:lnTo>
                  <a:lnTo>
                    <a:pt x="659" y="1674"/>
                  </a:lnTo>
                  <a:lnTo>
                    <a:pt x="658" y="1674"/>
                  </a:lnTo>
                  <a:lnTo>
                    <a:pt x="657" y="1674"/>
                  </a:lnTo>
                  <a:lnTo>
                    <a:pt x="656" y="1674"/>
                  </a:lnTo>
                  <a:lnTo>
                    <a:pt x="655" y="1674"/>
                  </a:lnTo>
                  <a:lnTo>
                    <a:pt x="655" y="1674"/>
                  </a:lnTo>
                  <a:lnTo>
                    <a:pt x="654" y="1674"/>
                  </a:lnTo>
                  <a:lnTo>
                    <a:pt x="653" y="1674"/>
                  </a:lnTo>
                  <a:lnTo>
                    <a:pt x="652" y="1674"/>
                  </a:lnTo>
                  <a:lnTo>
                    <a:pt x="651" y="1674"/>
                  </a:lnTo>
                  <a:lnTo>
                    <a:pt x="650" y="1674"/>
                  </a:lnTo>
                  <a:lnTo>
                    <a:pt x="650" y="1674"/>
                  </a:lnTo>
                  <a:lnTo>
                    <a:pt x="649" y="1674"/>
                  </a:lnTo>
                  <a:lnTo>
                    <a:pt x="648" y="1674"/>
                  </a:lnTo>
                  <a:lnTo>
                    <a:pt x="647" y="1674"/>
                  </a:lnTo>
                  <a:lnTo>
                    <a:pt x="646" y="1674"/>
                  </a:lnTo>
                  <a:lnTo>
                    <a:pt x="646" y="1674"/>
                  </a:lnTo>
                  <a:lnTo>
                    <a:pt x="646" y="1674"/>
                  </a:lnTo>
                  <a:lnTo>
                    <a:pt x="645" y="1674"/>
                  </a:lnTo>
                  <a:lnTo>
                    <a:pt x="644" y="1674"/>
                  </a:lnTo>
                  <a:lnTo>
                    <a:pt x="643" y="1674"/>
                  </a:lnTo>
                  <a:lnTo>
                    <a:pt x="643" y="1674"/>
                  </a:lnTo>
                  <a:lnTo>
                    <a:pt x="642" y="1674"/>
                  </a:lnTo>
                  <a:lnTo>
                    <a:pt x="641" y="1674"/>
                  </a:lnTo>
                  <a:lnTo>
                    <a:pt x="640" y="1674"/>
                  </a:lnTo>
                  <a:lnTo>
                    <a:pt x="639" y="1674"/>
                  </a:lnTo>
                  <a:lnTo>
                    <a:pt x="639" y="1674"/>
                  </a:lnTo>
                  <a:lnTo>
                    <a:pt x="638" y="1674"/>
                  </a:lnTo>
                  <a:lnTo>
                    <a:pt x="637" y="1674"/>
                  </a:lnTo>
                  <a:lnTo>
                    <a:pt x="636" y="1674"/>
                  </a:lnTo>
                  <a:lnTo>
                    <a:pt x="635" y="1674"/>
                  </a:lnTo>
                  <a:lnTo>
                    <a:pt x="635" y="1674"/>
                  </a:lnTo>
                  <a:lnTo>
                    <a:pt x="634" y="1674"/>
                  </a:lnTo>
                  <a:lnTo>
                    <a:pt x="633" y="1674"/>
                  </a:lnTo>
                  <a:lnTo>
                    <a:pt x="632" y="1674"/>
                  </a:lnTo>
                  <a:lnTo>
                    <a:pt x="631" y="1674"/>
                  </a:lnTo>
                  <a:lnTo>
                    <a:pt x="631" y="1674"/>
                  </a:lnTo>
                  <a:lnTo>
                    <a:pt x="630" y="1674"/>
                  </a:lnTo>
                  <a:lnTo>
                    <a:pt x="629" y="1674"/>
                  </a:lnTo>
                  <a:lnTo>
                    <a:pt x="628" y="1674"/>
                  </a:lnTo>
                  <a:lnTo>
                    <a:pt x="627" y="1674"/>
                  </a:lnTo>
                  <a:lnTo>
                    <a:pt x="626" y="1674"/>
                  </a:lnTo>
                  <a:lnTo>
                    <a:pt x="626" y="1674"/>
                  </a:lnTo>
                  <a:lnTo>
                    <a:pt x="625" y="1674"/>
                  </a:lnTo>
                  <a:lnTo>
                    <a:pt x="624" y="1674"/>
                  </a:lnTo>
                  <a:lnTo>
                    <a:pt x="623" y="1674"/>
                  </a:lnTo>
                  <a:lnTo>
                    <a:pt x="622" y="1674"/>
                  </a:lnTo>
                  <a:lnTo>
                    <a:pt x="622" y="1674"/>
                  </a:lnTo>
                  <a:lnTo>
                    <a:pt x="622" y="1674"/>
                  </a:lnTo>
                  <a:lnTo>
                    <a:pt x="621" y="1674"/>
                  </a:lnTo>
                  <a:lnTo>
                    <a:pt x="620" y="1674"/>
                  </a:lnTo>
                  <a:lnTo>
                    <a:pt x="619" y="1674"/>
                  </a:lnTo>
                  <a:lnTo>
                    <a:pt x="619" y="1674"/>
                  </a:lnTo>
                  <a:lnTo>
                    <a:pt x="618" y="1674"/>
                  </a:lnTo>
                  <a:lnTo>
                    <a:pt x="617" y="1674"/>
                  </a:lnTo>
                  <a:lnTo>
                    <a:pt x="616" y="1674"/>
                  </a:lnTo>
                  <a:lnTo>
                    <a:pt x="615" y="1674"/>
                  </a:lnTo>
                  <a:lnTo>
                    <a:pt x="615" y="1674"/>
                  </a:lnTo>
                  <a:lnTo>
                    <a:pt x="614" y="1674"/>
                  </a:lnTo>
                  <a:lnTo>
                    <a:pt x="613" y="1674"/>
                  </a:lnTo>
                  <a:lnTo>
                    <a:pt x="612" y="1674"/>
                  </a:lnTo>
                  <a:lnTo>
                    <a:pt x="611" y="1674"/>
                  </a:lnTo>
                  <a:lnTo>
                    <a:pt x="611" y="1674"/>
                  </a:lnTo>
                  <a:lnTo>
                    <a:pt x="610" y="1674"/>
                  </a:lnTo>
                  <a:lnTo>
                    <a:pt x="609" y="1674"/>
                  </a:lnTo>
                  <a:lnTo>
                    <a:pt x="608" y="1674"/>
                  </a:lnTo>
                  <a:lnTo>
                    <a:pt x="607" y="1674"/>
                  </a:lnTo>
                  <a:lnTo>
                    <a:pt x="607" y="1674"/>
                  </a:lnTo>
                  <a:lnTo>
                    <a:pt x="606" y="1674"/>
                  </a:lnTo>
                  <a:lnTo>
                    <a:pt x="605" y="1674"/>
                  </a:lnTo>
                  <a:lnTo>
                    <a:pt x="604" y="1674"/>
                  </a:lnTo>
                  <a:lnTo>
                    <a:pt x="603" y="1674"/>
                  </a:lnTo>
                  <a:lnTo>
                    <a:pt x="603" y="1674"/>
                  </a:lnTo>
                  <a:lnTo>
                    <a:pt x="602" y="1674"/>
                  </a:lnTo>
                  <a:lnTo>
                    <a:pt x="601" y="1674"/>
                  </a:lnTo>
                  <a:lnTo>
                    <a:pt x="600" y="1674"/>
                  </a:lnTo>
                  <a:lnTo>
                    <a:pt x="599" y="1674"/>
                  </a:lnTo>
                  <a:lnTo>
                    <a:pt x="598" y="1674"/>
                  </a:lnTo>
                  <a:lnTo>
                    <a:pt x="598" y="1674"/>
                  </a:lnTo>
                  <a:lnTo>
                    <a:pt x="598" y="1674"/>
                  </a:lnTo>
                  <a:lnTo>
                    <a:pt x="597" y="1674"/>
                  </a:lnTo>
                  <a:lnTo>
                    <a:pt x="596" y="1674"/>
                  </a:lnTo>
                  <a:lnTo>
                    <a:pt x="595" y="1674"/>
                  </a:lnTo>
                  <a:lnTo>
                    <a:pt x="595" y="1674"/>
                  </a:lnTo>
                  <a:lnTo>
                    <a:pt x="594" y="1674"/>
                  </a:lnTo>
                  <a:lnTo>
                    <a:pt x="593" y="1674"/>
                  </a:lnTo>
                  <a:lnTo>
                    <a:pt x="592" y="1674"/>
                  </a:lnTo>
                  <a:lnTo>
                    <a:pt x="591" y="1674"/>
                  </a:lnTo>
                  <a:lnTo>
                    <a:pt x="591" y="1674"/>
                  </a:lnTo>
                  <a:lnTo>
                    <a:pt x="590" y="1674"/>
                  </a:lnTo>
                  <a:lnTo>
                    <a:pt x="589" y="1674"/>
                  </a:lnTo>
                  <a:lnTo>
                    <a:pt x="588" y="1674"/>
                  </a:lnTo>
                  <a:lnTo>
                    <a:pt x="587" y="1674"/>
                  </a:lnTo>
                  <a:lnTo>
                    <a:pt x="587" y="1674"/>
                  </a:lnTo>
                  <a:lnTo>
                    <a:pt x="586" y="1674"/>
                  </a:lnTo>
                  <a:lnTo>
                    <a:pt x="585" y="1674"/>
                  </a:lnTo>
                  <a:lnTo>
                    <a:pt x="584" y="1674"/>
                  </a:lnTo>
                  <a:lnTo>
                    <a:pt x="583" y="1674"/>
                  </a:lnTo>
                  <a:lnTo>
                    <a:pt x="583" y="1674"/>
                  </a:lnTo>
                  <a:lnTo>
                    <a:pt x="582" y="1674"/>
                  </a:lnTo>
                  <a:lnTo>
                    <a:pt x="581" y="1674"/>
                  </a:lnTo>
                  <a:lnTo>
                    <a:pt x="580" y="1674"/>
                  </a:lnTo>
                  <a:lnTo>
                    <a:pt x="579" y="1674"/>
                  </a:lnTo>
                  <a:lnTo>
                    <a:pt x="579" y="1674"/>
                  </a:lnTo>
                  <a:lnTo>
                    <a:pt x="578" y="1674"/>
                  </a:lnTo>
                  <a:lnTo>
                    <a:pt x="577" y="1674"/>
                  </a:lnTo>
                  <a:lnTo>
                    <a:pt x="576" y="1674"/>
                  </a:lnTo>
                  <a:lnTo>
                    <a:pt x="575" y="1674"/>
                  </a:lnTo>
                  <a:lnTo>
                    <a:pt x="574" y="1674"/>
                  </a:lnTo>
                  <a:lnTo>
                    <a:pt x="574" y="1674"/>
                  </a:lnTo>
                  <a:lnTo>
                    <a:pt x="574" y="1674"/>
                  </a:lnTo>
                  <a:lnTo>
                    <a:pt x="573" y="1674"/>
                  </a:lnTo>
                  <a:lnTo>
                    <a:pt x="572" y="1674"/>
                  </a:lnTo>
                  <a:lnTo>
                    <a:pt x="571" y="1674"/>
                  </a:lnTo>
                  <a:lnTo>
                    <a:pt x="571" y="1674"/>
                  </a:lnTo>
                  <a:lnTo>
                    <a:pt x="570" y="1674"/>
                  </a:lnTo>
                  <a:lnTo>
                    <a:pt x="569" y="1674"/>
                  </a:lnTo>
                  <a:lnTo>
                    <a:pt x="568" y="1674"/>
                  </a:lnTo>
                  <a:lnTo>
                    <a:pt x="567" y="1674"/>
                  </a:lnTo>
                  <a:lnTo>
                    <a:pt x="567" y="1674"/>
                  </a:lnTo>
                  <a:lnTo>
                    <a:pt x="566" y="1674"/>
                  </a:lnTo>
                  <a:lnTo>
                    <a:pt x="565" y="1674"/>
                  </a:lnTo>
                  <a:lnTo>
                    <a:pt x="564" y="1674"/>
                  </a:lnTo>
                  <a:lnTo>
                    <a:pt x="563" y="1674"/>
                  </a:lnTo>
                  <a:lnTo>
                    <a:pt x="563" y="1674"/>
                  </a:lnTo>
                  <a:lnTo>
                    <a:pt x="562" y="1674"/>
                  </a:lnTo>
                  <a:lnTo>
                    <a:pt x="561" y="1674"/>
                  </a:lnTo>
                  <a:lnTo>
                    <a:pt x="560" y="1674"/>
                  </a:lnTo>
                  <a:lnTo>
                    <a:pt x="559" y="1674"/>
                  </a:lnTo>
                  <a:lnTo>
                    <a:pt x="559" y="1674"/>
                  </a:lnTo>
                  <a:lnTo>
                    <a:pt x="558" y="1674"/>
                  </a:lnTo>
                  <a:lnTo>
                    <a:pt x="557" y="1674"/>
                  </a:lnTo>
                  <a:lnTo>
                    <a:pt x="556" y="1674"/>
                  </a:lnTo>
                  <a:lnTo>
                    <a:pt x="555" y="1674"/>
                  </a:lnTo>
                  <a:lnTo>
                    <a:pt x="555" y="1674"/>
                  </a:lnTo>
                  <a:lnTo>
                    <a:pt x="554" y="1674"/>
                  </a:lnTo>
                  <a:lnTo>
                    <a:pt x="553" y="1674"/>
                  </a:lnTo>
                  <a:lnTo>
                    <a:pt x="552" y="1674"/>
                  </a:lnTo>
                  <a:lnTo>
                    <a:pt x="551" y="1674"/>
                  </a:lnTo>
                  <a:lnTo>
                    <a:pt x="551" y="1674"/>
                  </a:lnTo>
                  <a:lnTo>
                    <a:pt x="550" y="1674"/>
                  </a:lnTo>
                  <a:lnTo>
                    <a:pt x="550" y="1674"/>
                  </a:lnTo>
                  <a:lnTo>
                    <a:pt x="549" y="1674"/>
                  </a:lnTo>
                  <a:lnTo>
                    <a:pt x="548" y="1674"/>
                  </a:lnTo>
                  <a:lnTo>
                    <a:pt x="547" y="1674"/>
                  </a:lnTo>
                  <a:lnTo>
                    <a:pt x="547" y="1674"/>
                  </a:lnTo>
                  <a:lnTo>
                    <a:pt x="546" y="1674"/>
                  </a:lnTo>
                  <a:lnTo>
                    <a:pt x="545" y="1674"/>
                  </a:lnTo>
                  <a:lnTo>
                    <a:pt x="544" y="1674"/>
                  </a:lnTo>
                  <a:lnTo>
                    <a:pt x="543" y="1674"/>
                  </a:lnTo>
                  <a:lnTo>
                    <a:pt x="543" y="1674"/>
                  </a:lnTo>
                  <a:lnTo>
                    <a:pt x="542" y="1674"/>
                  </a:lnTo>
                  <a:lnTo>
                    <a:pt x="541" y="1674"/>
                  </a:lnTo>
                  <a:lnTo>
                    <a:pt x="540" y="1674"/>
                  </a:lnTo>
                  <a:lnTo>
                    <a:pt x="539" y="1674"/>
                  </a:lnTo>
                  <a:lnTo>
                    <a:pt x="539" y="1674"/>
                  </a:lnTo>
                  <a:lnTo>
                    <a:pt x="538" y="1674"/>
                  </a:lnTo>
                  <a:lnTo>
                    <a:pt x="537" y="1674"/>
                  </a:lnTo>
                  <a:lnTo>
                    <a:pt x="536" y="1674"/>
                  </a:lnTo>
                  <a:lnTo>
                    <a:pt x="535" y="1674"/>
                  </a:lnTo>
                  <a:lnTo>
                    <a:pt x="535" y="1674"/>
                  </a:lnTo>
                  <a:lnTo>
                    <a:pt x="534" y="1674"/>
                  </a:lnTo>
                  <a:lnTo>
                    <a:pt x="533" y="1674"/>
                  </a:lnTo>
                  <a:lnTo>
                    <a:pt x="532" y="1674"/>
                  </a:lnTo>
                  <a:lnTo>
                    <a:pt x="531" y="1674"/>
                  </a:lnTo>
                  <a:lnTo>
                    <a:pt x="531" y="1674"/>
                  </a:lnTo>
                  <a:lnTo>
                    <a:pt x="530" y="1674"/>
                  </a:lnTo>
                  <a:lnTo>
                    <a:pt x="529" y="1674"/>
                  </a:lnTo>
                  <a:lnTo>
                    <a:pt x="528" y="1674"/>
                  </a:lnTo>
                  <a:lnTo>
                    <a:pt x="527" y="1674"/>
                  </a:lnTo>
                  <a:lnTo>
                    <a:pt x="527" y="1674"/>
                  </a:lnTo>
                  <a:lnTo>
                    <a:pt x="526" y="1674"/>
                  </a:lnTo>
                  <a:lnTo>
                    <a:pt x="526" y="1674"/>
                  </a:lnTo>
                  <a:lnTo>
                    <a:pt x="525" y="1674"/>
                  </a:lnTo>
                  <a:lnTo>
                    <a:pt x="524" y="1674"/>
                  </a:lnTo>
                  <a:lnTo>
                    <a:pt x="524" y="1674"/>
                  </a:lnTo>
                  <a:lnTo>
                    <a:pt x="523" y="1674"/>
                  </a:lnTo>
                  <a:lnTo>
                    <a:pt x="522" y="1674"/>
                  </a:lnTo>
                  <a:lnTo>
                    <a:pt x="521" y="1674"/>
                  </a:lnTo>
                  <a:lnTo>
                    <a:pt x="520" y="1674"/>
                  </a:lnTo>
                  <a:lnTo>
                    <a:pt x="519" y="1674"/>
                  </a:lnTo>
                  <a:lnTo>
                    <a:pt x="519" y="1674"/>
                  </a:lnTo>
                  <a:lnTo>
                    <a:pt x="518" y="1674"/>
                  </a:lnTo>
                  <a:lnTo>
                    <a:pt x="517" y="1674"/>
                  </a:lnTo>
                  <a:lnTo>
                    <a:pt x="516" y="1674"/>
                  </a:lnTo>
                  <a:lnTo>
                    <a:pt x="515" y="1674"/>
                  </a:lnTo>
                  <a:lnTo>
                    <a:pt x="515" y="1674"/>
                  </a:lnTo>
                  <a:lnTo>
                    <a:pt x="514" y="1674"/>
                  </a:lnTo>
                  <a:lnTo>
                    <a:pt x="513" y="1674"/>
                  </a:lnTo>
                  <a:lnTo>
                    <a:pt x="512" y="1674"/>
                  </a:lnTo>
                  <a:lnTo>
                    <a:pt x="511" y="1674"/>
                  </a:lnTo>
                  <a:lnTo>
                    <a:pt x="511" y="1674"/>
                  </a:lnTo>
                  <a:lnTo>
                    <a:pt x="510" y="1674"/>
                  </a:lnTo>
                  <a:lnTo>
                    <a:pt x="509" y="1674"/>
                  </a:lnTo>
                  <a:lnTo>
                    <a:pt x="508" y="1674"/>
                  </a:lnTo>
                  <a:lnTo>
                    <a:pt x="507" y="1674"/>
                  </a:lnTo>
                  <a:lnTo>
                    <a:pt x="507" y="1674"/>
                  </a:lnTo>
                  <a:lnTo>
                    <a:pt x="506" y="1674"/>
                  </a:lnTo>
                  <a:lnTo>
                    <a:pt x="505" y="1674"/>
                  </a:lnTo>
                  <a:lnTo>
                    <a:pt x="504" y="1674"/>
                  </a:lnTo>
                  <a:lnTo>
                    <a:pt x="503" y="1674"/>
                  </a:lnTo>
                  <a:lnTo>
                    <a:pt x="503" y="1674"/>
                  </a:lnTo>
                  <a:lnTo>
                    <a:pt x="502" y="1674"/>
                  </a:lnTo>
                  <a:lnTo>
                    <a:pt x="502" y="1674"/>
                  </a:lnTo>
                  <a:lnTo>
                    <a:pt x="501" y="1674"/>
                  </a:lnTo>
                  <a:lnTo>
                    <a:pt x="500" y="1674"/>
                  </a:lnTo>
                  <a:lnTo>
                    <a:pt x="500" y="1674"/>
                  </a:lnTo>
                  <a:lnTo>
                    <a:pt x="499" y="1674"/>
                  </a:lnTo>
                  <a:lnTo>
                    <a:pt x="498" y="1674"/>
                  </a:lnTo>
                  <a:lnTo>
                    <a:pt x="497" y="1674"/>
                  </a:lnTo>
                  <a:lnTo>
                    <a:pt x="496" y="1674"/>
                  </a:lnTo>
                  <a:lnTo>
                    <a:pt x="495" y="1674"/>
                  </a:lnTo>
                  <a:lnTo>
                    <a:pt x="495" y="1674"/>
                  </a:lnTo>
                  <a:lnTo>
                    <a:pt x="494" y="1674"/>
                  </a:lnTo>
                  <a:lnTo>
                    <a:pt x="493" y="1674"/>
                  </a:lnTo>
                  <a:lnTo>
                    <a:pt x="492" y="1674"/>
                  </a:lnTo>
                  <a:lnTo>
                    <a:pt x="491" y="1674"/>
                  </a:lnTo>
                  <a:lnTo>
                    <a:pt x="491" y="1674"/>
                  </a:lnTo>
                  <a:lnTo>
                    <a:pt x="490" y="1674"/>
                  </a:lnTo>
                  <a:lnTo>
                    <a:pt x="489" y="1674"/>
                  </a:lnTo>
                  <a:lnTo>
                    <a:pt x="488" y="1674"/>
                  </a:lnTo>
                  <a:lnTo>
                    <a:pt x="487" y="1674"/>
                  </a:lnTo>
                  <a:lnTo>
                    <a:pt x="487" y="1674"/>
                  </a:lnTo>
                  <a:lnTo>
                    <a:pt x="486" y="1674"/>
                  </a:lnTo>
                  <a:lnTo>
                    <a:pt x="485" y="1674"/>
                  </a:lnTo>
                  <a:lnTo>
                    <a:pt x="484" y="1674"/>
                  </a:lnTo>
                  <a:lnTo>
                    <a:pt x="483" y="1674"/>
                  </a:lnTo>
                  <a:lnTo>
                    <a:pt x="483" y="1674"/>
                  </a:lnTo>
                  <a:lnTo>
                    <a:pt x="482" y="1674"/>
                  </a:lnTo>
                  <a:lnTo>
                    <a:pt x="481" y="1674"/>
                  </a:lnTo>
                  <a:lnTo>
                    <a:pt x="480" y="1674"/>
                  </a:lnTo>
                  <a:lnTo>
                    <a:pt x="479" y="1674"/>
                  </a:lnTo>
                  <a:lnTo>
                    <a:pt x="479" y="1674"/>
                  </a:lnTo>
                  <a:lnTo>
                    <a:pt x="478" y="1674"/>
                  </a:lnTo>
                  <a:lnTo>
                    <a:pt x="478" y="1674"/>
                  </a:lnTo>
                  <a:lnTo>
                    <a:pt x="477" y="1674"/>
                  </a:lnTo>
                  <a:lnTo>
                    <a:pt x="476" y="1674"/>
                  </a:lnTo>
                  <a:lnTo>
                    <a:pt x="476" y="1674"/>
                  </a:lnTo>
                  <a:lnTo>
                    <a:pt x="475" y="1674"/>
                  </a:lnTo>
                  <a:lnTo>
                    <a:pt x="474" y="1674"/>
                  </a:lnTo>
                  <a:lnTo>
                    <a:pt x="473" y="1674"/>
                  </a:lnTo>
                  <a:lnTo>
                    <a:pt x="472" y="1674"/>
                  </a:lnTo>
                  <a:lnTo>
                    <a:pt x="472" y="1674"/>
                  </a:lnTo>
                  <a:lnTo>
                    <a:pt x="471" y="1674"/>
                  </a:lnTo>
                  <a:lnTo>
                    <a:pt x="470" y="1674"/>
                  </a:lnTo>
                  <a:lnTo>
                    <a:pt x="469" y="1674"/>
                  </a:lnTo>
                  <a:lnTo>
                    <a:pt x="468" y="1674"/>
                  </a:lnTo>
                  <a:lnTo>
                    <a:pt x="467" y="1674"/>
                  </a:lnTo>
                  <a:lnTo>
                    <a:pt x="467" y="1674"/>
                  </a:lnTo>
                  <a:lnTo>
                    <a:pt x="466" y="1674"/>
                  </a:lnTo>
                  <a:lnTo>
                    <a:pt x="465" y="1674"/>
                  </a:lnTo>
                  <a:lnTo>
                    <a:pt x="464" y="1674"/>
                  </a:lnTo>
                  <a:lnTo>
                    <a:pt x="463" y="1674"/>
                  </a:lnTo>
                  <a:lnTo>
                    <a:pt x="463" y="1674"/>
                  </a:lnTo>
                  <a:lnTo>
                    <a:pt x="462" y="1674"/>
                  </a:lnTo>
                  <a:lnTo>
                    <a:pt x="461" y="1674"/>
                  </a:lnTo>
                  <a:lnTo>
                    <a:pt x="460" y="1674"/>
                  </a:lnTo>
                  <a:lnTo>
                    <a:pt x="459" y="1674"/>
                  </a:lnTo>
                  <a:lnTo>
                    <a:pt x="459" y="1674"/>
                  </a:lnTo>
                  <a:lnTo>
                    <a:pt x="458" y="1674"/>
                  </a:lnTo>
                  <a:lnTo>
                    <a:pt x="457" y="1674"/>
                  </a:lnTo>
                  <a:lnTo>
                    <a:pt x="456" y="1674"/>
                  </a:lnTo>
                  <a:lnTo>
                    <a:pt x="455" y="1674"/>
                  </a:lnTo>
                  <a:lnTo>
                    <a:pt x="455" y="1674"/>
                  </a:lnTo>
                  <a:lnTo>
                    <a:pt x="454" y="1674"/>
                  </a:lnTo>
                  <a:lnTo>
                    <a:pt x="454" y="1674"/>
                  </a:lnTo>
                  <a:lnTo>
                    <a:pt x="453" y="1674"/>
                  </a:lnTo>
                  <a:lnTo>
                    <a:pt x="452" y="1674"/>
                  </a:lnTo>
                  <a:lnTo>
                    <a:pt x="452" y="1674"/>
                  </a:lnTo>
                  <a:lnTo>
                    <a:pt x="451" y="1674"/>
                  </a:lnTo>
                  <a:lnTo>
                    <a:pt x="450" y="1674"/>
                  </a:lnTo>
                  <a:lnTo>
                    <a:pt x="449" y="1674"/>
                  </a:lnTo>
                  <a:lnTo>
                    <a:pt x="448" y="1674"/>
                  </a:lnTo>
                  <a:lnTo>
                    <a:pt x="448" y="1674"/>
                  </a:lnTo>
                  <a:lnTo>
                    <a:pt x="447" y="1674"/>
                  </a:lnTo>
                  <a:lnTo>
                    <a:pt x="446" y="1674"/>
                  </a:lnTo>
                  <a:lnTo>
                    <a:pt x="445" y="1674"/>
                  </a:lnTo>
                  <a:lnTo>
                    <a:pt x="444" y="1674"/>
                  </a:lnTo>
                  <a:lnTo>
                    <a:pt x="443" y="1674"/>
                  </a:lnTo>
                  <a:lnTo>
                    <a:pt x="443" y="1674"/>
                  </a:lnTo>
                  <a:lnTo>
                    <a:pt x="442" y="1674"/>
                  </a:lnTo>
                  <a:lnTo>
                    <a:pt x="441" y="1674"/>
                  </a:lnTo>
                  <a:lnTo>
                    <a:pt x="440" y="1674"/>
                  </a:lnTo>
                  <a:lnTo>
                    <a:pt x="439" y="1674"/>
                  </a:lnTo>
                  <a:lnTo>
                    <a:pt x="439" y="1674"/>
                  </a:lnTo>
                  <a:lnTo>
                    <a:pt x="438" y="1674"/>
                  </a:lnTo>
                  <a:lnTo>
                    <a:pt x="437" y="1674"/>
                  </a:lnTo>
                  <a:lnTo>
                    <a:pt x="436" y="1674"/>
                  </a:lnTo>
                  <a:lnTo>
                    <a:pt x="435" y="1674"/>
                  </a:lnTo>
                  <a:lnTo>
                    <a:pt x="435" y="1674"/>
                  </a:lnTo>
                  <a:lnTo>
                    <a:pt x="434" y="1674"/>
                  </a:lnTo>
                  <a:lnTo>
                    <a:pt x="433" y="1674"/>
                  </a:lnTo>
                  <a:lnTo>
                    <a:pt x="432" y="1674"/>
                  </a:lnTo>
                  <a:lnTo>
                    <a:pt x="431" y="1674"/>
                  </a:lnTo>
                  <a:lnTo>
                    <a:pt x="431" y="1674"/>
                  </a:lnTo>
                  <a:lnTo>
                    <a:pt x="430" y="1674"/>
                  </a:lnTo>
                  <a:lnTo>
                    <a:pt x="430" y="1674"/>
                  </a:lnTo>
                  <a:lnTo>
                    <a:pt x="429" y="1674"/>
                  </a:lnTo>
                  <a:lnTo>
                    <a:pt x="428" y="1674"/>
                  </a:lnTo>
                  <a:lnTo>
                    <a:pt x="428" y="1674"/>
                  </a:lnTo>
                  <a:lnTo>
                    <a:pt x="427" y="1674"/>
                  </a:lnTo>
                  <a:lnTo>
                    <a:pt x="426" y="1674"/>
                  </a:lnTo>
                  <a:lnTo>
                    <a:pt x="425" y="1674"/>
                  </a:lnTo>
                  <a:lnTo>
                    <a:pt x="424" y="1674"/>
                  </a:lnTo>
                  <a:lnTo>
                    <a:pt x="424" y="1674"/>
                  </a:lnTo>
                  <a:lnTo>
                    <a:pt x="423" y="1674"/>
                  </a:lnTo>
                  <a:lnTo>
                    <a:pt x="422" y="1674"/>
                  </a:lnTo>
                  <a:lnTo>
                    <a:pt x="421" y="1674"/>
                  </a:lnTo>
                  <a:lnTo>
                    <a:pt x="420" y="1674"/>
                  </a:lnTo>
                  <a:lnTo>
                    <a:pt x="420" y="1674"/>
                  </a:lnTo>
                  <a:lnTo>
                    <a:pt x="419" y="1674"/>
                  </a:lnTo>
                  <a:lnTo>
                    <a:pt x="418" y="1674"/>
                  </a:lnTo>
                  <a:lnTo>
                    <a:pt x="417" y="1674"/>
                  </a:lnTo>
                  <a:lnTo>
                    <a:pt x="416" y="1674"/>
                  </a:lnTo>
                  <a:lnTo>
                    <a:pt x="415" y="1674"/>
                  </a:lnTo>
                  <a:lnTo>
                    <a:pt x="415" y="1674"/>
                  </a:lnTo>
                  <a:lnTo>
                    <a:pt x="414" y="1674"/>
                  </a:lnTo>
                  <a:lnTo>
                    <a:pt x="413" y="1674"/>
                  </a:lnTo>
                  <a:lnTo>
                    <a:pt x="412" y="1674"/>
                  </a:lnTo>
                  <a:lnTo>
                    <a:pt x="411" y="1674"/>
                  </a:lnTo>
                  <a:lnTo>
                    <a:pt x="411" y="1674"/>
                  </a:lnTo>
                  <a:lnTo>
                    <a:pt x="410" y="1674"/>
                  </a:lnTo>
                  <a:lnTo>
                    <a:pt x="409" y="1674"/>
                  </a:lnTo>
                  <a:lnTo>
                    <a:pt x="408" y="1674"/>
                  </a:lnTo>
                  <a:lnTo>
                    <a:pt x="407" y="1674"/>
                  </a:lnTo>
                  <a:lnTo>
                    <a:pt x="407" y="1674"/>
                  </a:lnTo>
                  <a:lnTo>
                    <a:pt x="406" y="1674"/>
                  </a:lnTo>
                  <a:lnTo>
                    <a:pt x="405" y="1674"/>
                  </a:lnTo>
                  <a:lnTo>
                    <a:pt x="405" y="1674"/>
                  </a:lnTo>
                  <a:lnTo>
                    <a:pt x="404" y="1674"/>
                  </a:lnTo>
                  <a:lnTo>
                    <a:pt x="404" y="1674"/>
                  </a:lnTo>
                  <a:lnTo>
                    <a:pt x="403" y="1674"/>
                  </a:lnTo>
                  <a:lnTo>
                    <a:pt x="402" y="1674"/>
                  </a:lnTo>
                  <a:lnTo>
                    <a:pt x="401" y="1674"/>
                  </a:lnTo>
                  <a:lnTo>
                    <a:pt x="400" y="1674"/>
                  </a:lnTo>
                  <a:lnTo>
                    <a:pt x="400" y="1674"/>
                  </a:lnTo>
                  <a:lnTo>
                    <a:pt x="399" y="1674"/>
                  </a:lnTo>
                  <a:lnTo>
                    <a:pt x="398" y="1674"/>
                  </a:lnTo>
                  <a:lnTo>
                    <a:pt x="397" y="1674"/>
                  </a:lnTo>
                  <a:lnTo>
                    <a:pt x="396" y="1674"/>
                  </a:lnTo>
                  <a:lnTo>
                    <a:pt x="396" y="1674"/>
                  </a:lnTo>
                  <a:lnTo>
                    <a:pt x="395" y="1674"/>
                  </a:lnTo>
                  <a:lnTo>
                    <a:pt x="394" y="1674"/>
                  </a:lnTo>
                  <a:lnTo>
                    <a:pt x="393" y="1674"/>
                  </a:lnTo>
                  <a:lnTo>
                    <a:pt x="392" y="1674"/>
                  </a:lnTo>
                  <a:lnTo>
                    <a:pt x="391" y="1674"/>
                  </a:lnTo>
                  <a:lnTo>
                    <a:pt x="391" y="1674"/>
                  </a:lnTo>
                  <a:lnTo>
                    <a:pt x="390" y="1674"/>
                  </a:lnTo>
                  <a:lnTo>
                    <a:pt x="389" y="1674"/>
                  </a:lnTo>
                  <a:lnTo>
                    <a:pt x="388" y="1674"/>
                  </a:lnTo>
                  <a:lnTo>
                    <a:pt x="387" y="1674"/>
                  </a:lnTo>
                  <a:lnTo>
                    <a:pt x="387" y="1674"/>
                  </a:lnTo>
                  <a:lnTo>
                    <a:pt x="386" y="1674"/>
                  </a:lnTo>
                  <a:lnTo>
                    <a:pt x="385" y="1674"/>
                  </a:lnTo>
                  <a:lnTo>
                    <a:pt x="384" y="1674"/>
                  </a:lnTo>
                  <a:lnTo>
                    <a:pt x="383" y="1674"/>
                  </a:lnTo>
                  <a:lnTo>
                    <a:pt x="383" y="1674"/>
                  </a:lnTo>
                  <a:lnTo>
                    <a:pt x="382" y="1674"/>
                  </a:lnTo>
                  <a:lnTo>
                    <a:pt x="381" y="1674"/>
                  </a:lnTo>
                  <a:lnTo>
                    <a:pt x="381" y="1674"/>
                  </a:lnTo>
                  <a:lnTo>
                    <a:pt x="380" y="1674"/>
                  </a:lnTo>
                  <a:lnTo>
                    <a:pt x="380" y="1674"/>
                  </a:lnTo>
                  <a:lnTo>
                    <a:pt x="379" y="1674"/>
                  </a:lnTo>
                  <a:lnTo>
                    <a:pt x="378" y="1674"/>
                  </a:lnTo>
                  <a:lnTo>
                    <a:pt x="377" y="1674"/>
                  </a:lnTo>
                  <a:lnTo>
                    <a:pt x="376" y="1674"/>
                  </a:lnTo>
                  <a:lnTo>
                    <a:pt x="376" y="1674"/>
                  </a:lnTo>
                  <a:lnTo>
                    <a:pt x="375" y="1674"/>
                  </a:lnTo>
                  <a:lnTo>
                    <a:pt x="374" y="1674"/>
                  </a:lnTo>
                  <a:lnTo>
                    <a:pt x="373" y="1674"/>
                  </a:lnTo>
                  <a:lnTo>
                    <a:pt x="372" y="1674"/>
                  </a:lnTo>
                  <a:lnTo>
                    <a:pt x="372" y="1674"/>
                  </a:lnTo>
                  <a:lnTo>
                    <a:pt x="371" y="1674"/>
                  </a:lnTo>
                  <a:lnTo>
                    <a:pt x="370" y="1674"/>
                  </a:lnTo>
                  <a:lnTo>
                    <a:pt x="369" y="1674"/>
                  </a:lnTo>
                  <a:lnTo>
                    <a:pt x="368" y="1674"/>
                  </a:lnTo>
                  <a:lnTo>
                    <a:pt x="368" y="1674"/>
                  </a:lnTo>
                  <a:lnTo>
                    <a:pt x="367" y="1674"/>
                  </a:lnTo>
                  <a:lnTo>
                    <a:pt x="366" y="1674"/>
                  </a:lnTo>
                  <a:lnTo>
                    <a:pt x="365" y="1674"/>
                  </a:lnTo>
                  <a:lnTo>
                    <a:pt x="364" y="1674"/>
                  </a:lnTo>
                  <a:lnTo>
                    <a:pt x="363" y="1674"/>
                  </a:lnTo>
                  <a:lnTo>
                    <a:pt x="363" y="1674"/>
                  </a:lnTo>
                  <a:lnTo>
                    <a:pt x="362" y="1674"/>
                  </a:lnTo>
                  <a:lnTo>
                    <a:pt x="361" y="1674"/>
                  </a:lnTo>
                  <a:lnTo>
                    <a:pt x="360" y="1674"/>
                  </a:lnTo>
                  <a:lnTo>
                    <a:pt x="359" y="1674"/>
                  </a:lnTo>
                  <a:lnTo>
                    <a:pt x="359" y="1674"/>
                  </a:lnTo>
                  <a:lnTo>
                    <a:pt x="358" y="1674"/>
                  </a:lnTo>
                  <a:lnTo>
                    <a:pt x="357" y="1674"/>
                  </a:lnTo>
                  <a:lnTo>
                    <a:pt x="357" y="1674"/>
                  </a:lnTo>
                  <a:lnTo>
                    <a:pt x="356" y="1674"/>
                  </a:lnTo>
                  <a:lnTo>
                    <a:pt x="356" y="1674"/>
                  </a:lnTo>
                  <a:lnTo>
                    <a:pt x="355" y="1674"/>
                  </a:lnTo>
                  <a:lnTo>
                    <a:pt x="354" y="1674"/>
                  </a:lnTo>
                  <a:lnTo>
                    <a:pt x="353" y="1674"/>
                  </a:lnTo>
                  <a:lnTo>
                    <a:pt x="352" y="1674"/>
                  </a:lnTo>
                  <a:lnTo>
                    <a:pt x="352" y="1674"/>
                  </a:lnTo>
                  <a:lnTo>
                    <a:pt x="351" y="1674"/>
                  </a:lnTo>
                  <a:lnTo>
                    <a:pt x="350" y="1674"/>
                  </a:lnTo>
                  <a:lnTo>
                    <a:pt x="349" y="1674"/>
                  </a:lnTo>
                  <a:lnTo>
                    <a:pt x="348" y="1674"/>
                  </a:lnTo>
                  <a:lnTo>
                    <a:pt x="348" y="1674"/>
                  </a:lnTo>
                  <a:lnTo>
                    <a:pt x="347" y="1674"/>
                  </a:lnTo>
                  <a:lnTo>
                    <a:pt x="346" y="1674"/>
                  </a:lnTo>
                  <a:lnTo>
                    <a:pt x="345" y="1674"/>
                  </a:lnTo>
                  <a:lnTo>
                    <a:pt x="344" y="1674"/>
                  </a:lnTo>
                  <a:lnTo>
                    <a:pt x="344" y="1674"/>
                  </a:lnTo>
                  <a:lnTo>
                    <a:pt x="343" y="1674"/>
                  </a:lnTo>
                  <a:lnTo>
                    <a:pt x="342" y="1674"/>
                  </a:lnTo>
                  <a:lnTo>
                    <a:pt x="341" y="1674"/>
                  </a:lnTo>
                  <a:lnTo>
                    <a:pt x="340" y="1674"/>
                  </a:lnTo>
                  <a:lnTo>
                    <a:pt x="340" y="1674"/>
                  </a:lnTo>
                  <a:lnTo>
                    <a:pt x="339" y="1674"/>
                  </a:lnTo>
                  <a:lnTo>
                    <a:pt x="338" y="1674"/>
                  </a:lnTo>
                  <a:lnTo>
                    <a:pt x="337" y="1674"/>
                  </a:lnTo>
                  <a:lnTo>
                    <a:pt x="336" y="1674"/>
                  </a:lnTo>
                  <a:lnTo>
                    <a:pt x="335" y="1674"/>
                  </a:lnTo>
                  <a:lnTo>
                    <a:pt x="335" y="1674"/>
                  </a:lnTo>
                  <a:lnTo>
                    <a:pt x="334" y="1674"/>
                  </a:lnTo>
                  <a:lnTo>
                    <a:pt x="333" y="1674"/>
                  </a:lnTo>
                  <a:lnTo>
                    <a:pt x="333" y="1674"/>
                  </a:lnTo>
                  <a:lnTo>
                    <a:pt x="332" y="1674"/>
                  </a:lnTo>
                  <a:lnTo>
                    <a:pt x="332" y="1674"/>
                  </a:lnTo>
                  <a:lnTo>
                    <a:pt x="331" y="1674"/>
                  </a:lnTo>
                  <a:lnTo>
                    <a:pt x="330" y="1674"/>
                  </a:lnTo>
                  <a:lnTo>
                    <a:pt x="329" y="1674"/>
                  </a:lnTo>
                  <a:lnTo>
                    <a:pt x="328" y="1674"/>
                  </a:lnTo>
                  <a:lnTo>
                    <a:pt x="328" y="1674"/>
                  </a:lnTo>
                  <a:lnTo>
                    <a:pt x="327" y="1674"/>
                  </a:lnTo>
                  <a:lnTo>
                    <a:pt x="326" y="1674"/>
                  </a:lnTo>
                  <a:lnTo>
                    <a:pt x="325" y="1674"/>
                  </a:lnTo>
                  <a:lnTo>
                    <a:pt x="324" y="1674"/>
                  </a:lnTo>
                  <a:lnTo>
                    <a:pt x="324" y="1674"/>
                  </a:lnTo>
                  <a:lnTo>
                    <a:pt x="323" y="1674"/>
                  </a:lnTo>
                  <a:lnTo>
                    <a:pt x="322" y="1674"/>
                  </a:lnTo>
                  <a:lnTo>
                    <a:pt x="321" y="1674"/>
                  </a:lnTo>
                  <a:lnTo>
                    <a:pt x="320" y="1674"/>
                  </a:lnTo>
                  <a:lnTo>
                    <a:pt x="320" y="1674"/>
                  </a:lnTo>
                  <a:lnTo>
                    <a:pt x="319" y="1674"/>
                  </a:lnTo>
                  <a:lnTo>
                    <a:pt x="318" y="1674"/>
                  </a:lnTo>
                  <a:lnTo>
                    <a:pt x="317" y="1674"/>
                  </a:lnTo>
                  <a:lnTo>
                    <a:pt x="316" y="1674"/>
                  </a:lnTo>
                  <a:lnTo>
                    <a:pt x="316" y="1674"/>
                  </a:lnTo>
                  <a:lnTo>
                    <a:pt x="315" y="1674"/>
                  </a:lnTo>
                  <a:lnTo>
                    <a:pt x="314" y="1674"/>
                  </a:lnTo>
                  <a:lnTo>
                    <a:pt x="313" y="1674"/>
                  </a:lnTo>
                  <a:lnTo>
                    <a:pt x="312" y="1674"/>
                  </a:lnTo>
                  <a:lnTo>
                    <a:pt x="311" y="1674"/>
                  </a:lnTo>
                  <a:lnTo>
                    <a:pt x="311" y="1674"/>
                  </a:lnTo>
                  <a:lnTo>
                    <a:pt x="310" y="1674"/>
                  </a:lnTo>
                  <a:lnTo>
                    <a:pt x="309" y="1674"/>
                  </a:lnTo>
                  <a:lnTo>
                    <a:pt x="309" y="1674"/>
                  </a:lnTo>
                  <a:lnTo>
                    <a:pt x="308" y="1674"/>
                  </a:lnTo>
                  <a:lnTo>
                    <a:pt x="308" y="1674"/>
                  </a:lnTo>
                  <a:lnTo>
                    <a:pt x="307" y="1674"/>
                  </a:lnTo>
                  <a:lnTo>
                    <a:pt x="306" y="1674"/>
                  </a:lnTo>
                  <a:lnTo>
                    <a:pt x="305" y="1674"/>
                  </a:lnTo>
                  <a:lnTo>
                    <a:pt x="304" y="1674"/>
                  </a:lnTo>
                  <a:lnTo>
                    <a:pt x="304" y="1674"/>
                  </a:lnTo>
                  <a:lnTo>
                    <a:pt x="303" y="1674"/>
                  </a:lnTo>
                  <a:lnTo>
                    <a:pt x="302" y="1674"/>
                  </a:lnTo>
                  <a:lnTo>
                    <a:pt x="301" y="1674"/>
                  </a:lnTo>
                  <a:lnTo>
                    <a:pt x="300" y="1674"/>
                  </a:lnTo>
                  <a:lnTo>
                    <a:pt x="300" y="1674"/>
                  </a:lnTo>
                  <a:lnTo>
                    <a:pt x="299" y="1674"/>
                  </a:lnTo>
                  <a:lnTo>
                    <a:pt x="298" y="1674"/>
                  </a:lnTo>
                  <a:lnTo>
                    <a:pt x="297" y="1674"/>
                  </a:lnTo>
                  <a:lnTo>
                    <a:pt x="296" y="1674"/>
                  </a:lnTo>
                  <a:lnTo>
                    <a:pt x="296" y="1674"/>
                  </a:lnTo>
                  <a:lnTo>
                    <a:pt x="295" y="1674"/>
                  </a:lnTo>
                  <a:lnTo>
                    <a:pt x="294" y="1674"/>
                  </a:lnTo>
                  <a:lnTo>
                    <a:pt x="293" y="1674"/>
                  </a:lnTo>
                  <a:lnTo>
                    <a:pt x="292" y="1674"/>
                  </a:lnTo>
                  <a:lnTo>
                    <a:pt x="292" y="1674"/>
                  </a:lnTo>
                  <a:lnTo>
                    <a:pt x="291" y="1674"/>
                  </a:lnTo>
                  <a:lnTo>
                    <a:pt x="290" y="1674"/>
                  </a:lnTo>
                  <a:lnTo>
                    <a:pt x="289" y="1674"/>
                  </a:lnTo>
                  <a:lnTo>
                    <a:pt x="288" y="1674"/>
                  </a:lnTo>
                  <a:lnTo>
                    <a:pt x="288" y="1674"/>
                  </a:lnTo>
                  <a:lnTo>
                    <a:pt x="287" y="1674"/>
                  </a:lnTo>
                  <a:lnTo>
                    <a:pt x="286" y="1674"/>
                  </a:lnTo>
                  <a:lnTo>
                    <a:pt x="285" y="1674"/>
                  </a:lnTo>
                  <a:lnTo>
                    <a:pt x="285" y="1674"/>
                  </a:lnTo>
                  <a:lnTo>
                    <a:pt x="284" y="1674"/>
                  </a:lnTo>
                  <a:lnTo>
                    <a:pt x="284" y="1674"/>
                  </a:lnTo>
                  <a:lnTo>
                    <a:pt x="283" y="1674"/>
                  </a:lnTo>
                  <a:lnTo>
                    <a:pt x="282" y="1674"/>
                  </a:lnTo>
                  <a:lnTo>
                    <a:pt x="281" y="1674"/>
                  </a:lnTo>
                  <a:lnTo>
                    <a:pt x="280" y="1674"/>
                  </a:lnTo>
                  <a:lnTo>
                    <a:pt x="280" y="1674"/>
                  </a:lnTo>
                  <a:lnTo>
                    <a:pt x="279" y="1674"/>
                  </a:lnTo>
                  <a:lnTo>
                    <a:pt x="278" y="1674"/>
                  </a:lnTo>
                  <a:lnTo>
                    <a:pt x="277" y="1674"/>
                  </a:lnTo>
                  <a:lnTo>
                    <a:pt x="276" y="1674"/>
                  </a:lnTo>
                  <a:lnTo>
                    <a:pt x="276" y="1674"/>
                  </a:lnTo>
                  <a:lnTo>
                    <a:pt x="275" y="1674"/>
                  </a:lnTo>
                  <a:lnTo>
                    <a:pt x="274" y="1674"/>
                  </a:lnTo>
                  <a:lnTo>
                    <a:pt x="273" y="1674"/>
                  </a:lnTo>
                  <a:lnTo>
                    <a:pt x="272" y="1674"/>
                  </a:lnTo>
                  <a:lnTo>
                    <a:pt x="272" y="1674"/>
                  </a:lnTo>
                  <a:lnTo>
                    <a:pt x="271" y="1674"/>
                  </a:lnTo>
                  <a:lnTo>
                    <a:pt x="270" y="1674"/>
                  </a:lnTo>
                  <a:lnTo>
                    <a:pt x="269" y="1674"/>
                  </a:lnTo>
                  <a:lnTo>
                    <a:pt x="268" y="1674"/>
                  </a:lnTo>
                  <a:lnTo>
                    <a:pt x="268" y="1674"/>
                  </a:lnTo>
                  <a:lnTo>
                    <a:pt x="267" y="1674"/>
                  </a:lnTo>
                  <a:lnTo>
                    <a:pt x="266" y="1674"/>
                  </a:lnTo>
                  <a:lnTo>
                    <a:pt x="265" y="1674"/>
                  </a:lnTo>
                  <a:lnTo>
                    <a:pt x="264" y="1674"/>
                  </a:lnTo>
                  <a:lnTo>
                    <a:pt x="264" y="1674"/>
                  </a:lnTo>
                  <a:lnTo>
                    <a:pt x="263" y="1674"/>
                  </a:lnTo>
                  <a:lnTo>
                    <a:pt x="262" y="1674"/>
                  </a:lnTo>
                  <a:lnTo>
                    <a:pt x="261" y="1674"/>
                  </a:lnTo>
                  <a:lnTo>
                    <a:pt x="261" y="1674"/>
                  </a:lnTo>
                  <a:lnTo>
                    <a:pt x="260" y="1674"/>
                  </a:lnTo>
                  <a:lnTo>
                    <a:pt x="260" y="1674"/>
                  </a:lnTo>
                  <a:lnTo>
                    <a:pt x="259" y="1674"/>
                  </a:lnTo>
                  <a:lnTo>
                    <a:pt x="258" y="1674"/>
                  </a:lnTo>
                  <a:lnTo>
                    <a:pt x="257" y="1674"/>
                  </a:lnTo>
                  <a:lnTo>
                    <a:pt x="256" y="1674"/>
                  </a:lnTo>
                  <a:lnTo>
                    <a:pt x="256" y="1674"/>
                  </a:lnTo>
                  <a:lnTo>
                    <a:pt x="255" y="1674"/>
                  </a:lnTo>
                  <a:lnTo>
                    <a:pt x="254" y="1674"/>
                  </a:lnTo>
                  <a:lnTo>
                    <a:pt x="253" y="1674"/>
                  </a:lnTo>
                  <a:lnTo>
                    <a:pt x="252" y="1674"/>
                  </a:lnTo>
                  <a:lnTo>
                    <a:pt x="252" y="1674"/>
                  </a:lnTo>
                  <a:lnTo>
                    <a:pt x="251" y="1674"/>
                  </a:lnTo>
                  <a:lnTo>
                    <a:pt x="250" y="1674"/>
                  </a:lnTo>
                  <a:lnTo>
                    <a:pt x="249" y="1674"/>
                  </a:lnTo>
                  <a:lnTo>
                    <a:pt x="248" y="1674"/>
                  </a:lnTo>
                  <a:lnTo>
                    <a:pt x="248" y="1674"/>
                  </a:lnTo>
                  <a:lnTo>
                    <a:pt x="247" y="1674"/>
                  </a:lnTo>
                  <a:lnTo>
                    <a:pt x="246" y="1674"/>
                  </a:lnTo>
                  <a:lnTo>
                    <a:pt x="245" y="1674"/>
                  </a:lnTo>
                  <a:lnTo>
                    <a:pt x="244" y="1674"/>
                  </a:lnTo>
                  <a:lnTo>
                    <a:pt x="244" y="1674"/>
                  </a:lnTo>
                  <a:lnTo>
                    <a:pt x="243" y="1674"/>
                  </a:lnTo>
                  <a:lnTo>
                    <a:pt x="242" y="1674"/>
                  </a:lnTo>
                  <a:lnTo>
                    <a:pt x="241" y="1674"/>
                  </a:lnTo>
                  <a:lnTo>
                    <a:pt x="240" y="1674"/>
                  </a:lnTo>
                  <a:lnTo>
                    <a:pt x="240" y="1674"/>
                  </a:lnTo>
                  <a:lnTo>
                    <a:pt x="239" y="1674"/>
                  </a:lnTo>
                  <a:lnTo>
                    <a:pt x="238" y="1674"/>
                  </a:lnTo>
                  <a:lnTo>
                    <a:pt x="237" y="1674"/>
                  </a:lnTo>
                  <a:lnTo>
                    <a:pt x="237" y="1674"/>
                  </a:lnTo>
                  <a:lnTo>
                    <a:pt x="237" y="1674"/>
                  </a:lnTo>
                  <a:lnTo>
                    <a:pt x="236" y="1674"/>
                  </a:lnTo>
                  <a:lnTo>
                    <a:pt x="235" y="1674"/>
                  </a:lnTo>
                  <a:lnTo>
                    <a:pt x="234" y="1674"/>
                  </a:lnTo>
                  <a:lnTo>
                    <a:pt x="233" y="1674"/>
                  </a:lnTo>
                  <a:lnTo>
                    <a:pt x="232" y="1674"/>
                  </a:lnTo>
                  <a:lnTo>
                    <a:pt x="232" y="1674"/>
                  </a:lnTo>
                  <a:lnTo>
                    <a:pt x="231" y="1674"/>
                  </a:lnTo>
                  <a:lnTo>
                    <a:pt x="230" y="1674"/>
                  </a:lnTo>
                  <a:lnTo>
                    <a:pt x="229" y="1674"/>
                  </a:lnTo>
                  <a:lnTo>
                    <a:pt x="228" y="1674"/>
                  </a:lnTo>
                  <a:lnTo>
                    <a:pt x="228" y="1674"/>
                  </a:lnTo>
                  <a:lnTo>
                    <a:pt x="227" y="1674"/>
                  </a:lnTo>
                  <a:lnTo>
                    <a:pt x="226" y="1674"/>
                  </a:lnTo>
                  <a:lnTo>
                    <a:pt x="225" y="1674"/>
                  </a:lnTo>
                  <a:lnTo>
                    <a:pt x="224" y="1674"/>
                  </a:lnTo>
                  <a:lnTo>
                    <a:pt x="224" y="1674"/>
                  </a:lnTo>
                  <a:lnTo>
                    <a:pt x="223" y="1674"/>
                  </a:lnTo>
                  <a:lnTo>
                    <a:pt x="222" y="1674"/>
                  </a:lnTo>
                  <a:lnTo>
                    <a:pt x="221" y="1674"/>
                  </a:lnTo>
                  <a:lnTo>
                    <a:pt x="220" y="1674"/>
                  </a:lnTo>
                  <a:lnTo>
                    <a:pt x="220" y="1674"/>
                  </a:lnTo>
                  <a:lnTo>
                    <a:pt x="219" y="1674"/>
                  </a:lnTo>
                  <a:lnTo>
                    <a:pt x="218" y="1674"/>
                  </a:lnTo>
                  <a:lnTo>
                    <a:pt x="217" y="1674"/>
                  </a:lnTo>
                  <a:lnTo>
                    <a:pt x="216" y="1674"/>
                  </a:lnTo>
                  <a:lnTo>
                    <a:pt x="216" y="1674"/>
                  </a:lnTo>
                  <a:lnTo>
                    <a:pt x="215" y="1674"/>
                  </a:lnTo>
                  <a:lnTo>
                    <a:pt x="214" y="1674"/>
                  </a:lnTo>
                  <a:lnTo>
                    <a:pt x="213" y="1674"/>
                  </a:lnTo>
                  <a:lnTo>
                    <a:pt x="213" y="1674"/>
                  </a:lnTo>
                  <a:lnTo>
                    <a:pt x="213" y="1674"/>
                  </a:lnTo>
                  <a:lnTo>
                    <a:pt x="212" y="1674"/>
                  </a:lnTo>
                  <a:lnTo>
                    <a:pt x="211" y="1674"/>
                  </a:lnTo>
                  <a:lnTo>
                    <a:pt x="210" y="1674"/>
                  </a:lnTo>
                  <a:lnTo>
                    <a:pt x="209" y="1674"/>
                  </a:lnTo>
                  <a:lnTo>
                    <a:pt x="209" y="1674"/>
                  </a:lnTo>
                  <a:lnTo>
                    <a:pt x="208" y="1674"/>
                  </a:lnTo>
                  <a:lnTo>
                    <a:pt x="207" y="1674"/>
                  </a:lnTo>
                  <a:lnTo>
                    <a:pt x="206" y="1674"/>
                  </a:lnTo>
                  <a:lnTo>
                    <a:pt x="205" y="1674"/>
                  </a:lnTo>
                  <a:lnTo>
                    <a:pt x="204" y="1674"/>
                  </a:lnTo>
                  <a:lnTo>
                    <a:pt x="204" y="1674"/>
                  </a:lnTo>
                  <a:lnTo>
                    <a:pt x="203" y="1674"/>
                  </a:lnTo>
                  <a:lnTo>
                    <a:pt x="202" y="1674"/>
                  </a:lnTo>
                  <a:lnTo>
                    <a:pt x="201" y="1674"/>
                  </a:lnTo>
                  <a:lnTo>
                    <a:pt x="200" y="1674"/>
                  </a:lnTo>
                  <a:lnTo>
                    <a:pt x="200" y="1674"/>
                  </a:lnTo>
                  <a:lnTo>
                    <a:pt x="199" y="1674"/>
                  </a:lnTo>
                  <a:lnTo>
                    <a:pt x="198" y="1674"/>
                  </a:lnTo>
                  <a:lnTo>
                    <a:pt x="197" y="1674"/>
                  </a:lnTo>
                  <a:lnTo>
                    <a:pt x="196" y="1674"/>
                  </a:lnTo>
                  <a:lnTo>
                    <a:pt x="196" y="1674"/>
                  </a:lnTo>
                  <a:lnTo>
                    <a:pt x="195" y="1674"/>
                  </a:lnTo>
                  <a:lnTo>
                    <a:pt x="194" y="1674"/>
                  </a:lnTo>
                  <a:lnTo>
                    <a:pt x="193" y="1674"/>
                  </a:lnTo>
                  <a:lnTo>
                    <a:pt x="192" y="1674"/>
                  </a:lnTo>
                  <a:lnTo>
                    <a:pt x="192" y="1674"/>
                  </a:lnTo>
                  <a:lnTo>
                    <a:pt x="191" y="1674"/>
                  </a:lnTo>
                  <a:lnTo>
                    <a:pt x="190" y="1674"/>
                  </a:lnTo>
                  <a:lnTo>
                    <a:pt x="189" y="1674"/>
                  </a:lnTo>
                  <a:lnTo>
                    <a:pt x="189" y="1674"/>
                  </a:lnTo>
                  <a:lnTo>
                    <a:pt x="189" y="1674"/>
                  </a:lnTo>
                  <a:lnTo>
                    <a:pt x="188" y="1674"/>
                  </a:lnTo>
                  <a:lnTo>
                    <a:pt x="187" y="1674"/>
                  </a:lnTo>
                  <a:lnTo>
                    <a:pt x="186" y="1674"/>
                  </a:lnTo>
                  <a:lnTo>
                    <a:pt x="185" y="1674"/>
                  </a:lnTo>
                  <a:lnTo>
                    <a:pt x="185" y="1674"/>
                  </a:lnTo>
                  <a:lnTo>
                    <a:pt x="184" y="1674"/>
                  </a:lnTo>
                  <a:lnTo>
                    <a:pt x="183" y="1674"/>
                  </a:lnTo>
                  <a:lnTo>
                    <a:pt x="182" y="1674"/>
                  </a:lnTo>
                  <a:lnTo>
                    <a:pt x="181" y="1674"/>
                  </a:lnTo>
                  <a:lnTo>
                    <a:pt x="180" y="1674"/>
                  </a:lnTo>
                  <a:lnTo>
                    <a:pt x="180" y="1674"/>
                  </a:lnTo>
                  <a:lnTo>
                    <a:pt x="179" y="1674"/>
                  </a:lnTo>
                  <a:lnTo>
                    <a:pt x="178" y="1674"/>
                  </a:lnTo>
                  <a:lnTo>
                    <a:pt x="177" y="1674"/>
                  </a:lnTo>
                  <a:lnTo>
                    <a:pt x="176" y="1674"/>
                  </a:lnTo>
                  <a:lnTo>
                    <a:pt x="176" y="1674"/>
                  </a:lnTo>
                  <a:lnTo>
                    <a:pt x="175" y="1674"/>
                  </a:lnTo>
                  <a:lnTo>
                    <a:pt x="174" y="1674"/>
                  </a:lnTo>
                  <a:lnTo>
                    <a:pt x="173" y="1674"/>
                  </a:lnTo>
                  <a:lnTo>
                    <a:pt x="172" y="1674"/>
                  </a:lnTo>
                  <a:lnTo>
                    <a:pt x="172" y="1674"/>
                  </a:lnTo>
                  <a:lnTo>
                    <a:pt x="171" y="1674"/>
                  </a:lnTo>
                  <a:lnTo>
                    <a:pt x="170" y="1674"/>
                  </a:lnTo>
                  <a:lnTo>
                    <a:pt x="169" y="1674"/>
                  </a:lnTo>
                  <a:lnTo>
                    <a:pt x="168" y="1674"/>
                  </a:lnTo>
                  <a:lnTo>
                    <a:pt x="168" y="1674"/>
                  </a:lnTo>
                  <a:lnTo>
                    <a:pt x="167" y="1674"/>
                  </a:lnTo>
                  <a:lnTo>
                    <a:pt x="166" y="1674"/>
                  </a:lnTo>
                  <a:lnTo>
                    <a:pt x="165" y="1674"/>
                  </a:lnTo>
                  <a:lnTo>
                    <a:pt x="165" y="1674"/>
                  </a:lnTo>
                  <a:lnTo>
                    <a:pt x="165" y="1674"/>
                  </a:lnTo>
                  <a:lnTo>
                    <a:pt x="164" y="1674"/>
                  </a:lnTo>
                  <a:lnTo>
                    <a:pt x="163" y="1674"/>
                  </a:lnTo>
                  <a:lnTo>
                    <a:pt x="162" y="1674"/>
                  </a:lnTo>
                  <a:lnTo>
                    <a:pt x="161" y="1674"/>
                  </a:lnTo>
                  <a:lnTo>
                    <a:pt x="161" y="1674"/>
                  </a:lnTo>
                  <a:lnTo>
                    <a:pt x="160" y="1674"/>
                  </a:lnTo>
                  <a:lnTo>
                    <a:pt x="159" y="1674"/>
                  </a:lnTo>
                  <a:lnTo>
                    <a:pt x="158" y="1674"/>
                  </a:lnTo>
                  <a:lnTo>
                    <a:pt x="157" y="1674"/>
                  </a:lnTo>
                  <a:lnTo>
                    <a:pt x="157" y="1674"/>
                  </a:lnTo>
                  <a:lnTo>
                    <a:pt x="156" y="1674"/>
                  </a:lnTo>
                  <a:lnTo>
                    <a:pt x="155" y="1674"/>
                  </a:lnTo>
                  <a:lnTo>
                    <a:pt x="154" y="1674"/>
                  </a:lnTo>
                  <a:lnTo>
                    <a:pt x="153" y="1674"/>
                  </a:lnTo>
                  <a:lnTo>
                    <a:pt x="152" y="1674"/>
                  </a:lnTo>
                  <a:lnTo>
                    <a:pt x="152" y="1674"/>
                  </a:lnTo>
                  <a:lnTo>
                    <a:pt x="151" y="1674"/>
                  </a:lnTo>
                  <a:lnTo>
                    <a:pt x="150" y="1674"/>
                  </a:lnTo>
                  <a:lnTo>
                    <a:pt x="149" y="1674"/>
                  </a:lnTo>
                  <a:lnTo>
                    <a:pt x="148" y="1674"/>
                  </a:lnTo>
                  <a:lnTo>
                    <a:pt x="148" y="1674"/>
                  </a:lnTo>
                  <a:lnTo>
                    <a:pt x="147" y="1674"/>
                  </a:lnTo>
                  <a:lnTo>
                    <a:pt x="146" y="1674"/>
                  </a:lnTo>
                  <a:lnTo>
                    <a:pt x="145" y="1674"/>
                  </a:lnTo>
                  <a:lnTo>
                    <a:pt x="144" y="1674"/>
                  </a:lnTo>
                  <a:lnTo>
                    <a:pt x="144" y="1674"/>
                  </a:lnTo>
                  <a:lnTo>
                    <a:pt x="143" y="1674"/>
                  </a:lnTo>
                  <a:lnTo>
                    <a:pt x="142" y="1674"/>
                  </a:lnTo>
                  <a:lnTo>
                    <a:pt x="141" y="1674"/>
                  </a:lnTo>
                  <a:lnTo>
                    <a:pt x="141" y="1674"/>
                  </a:lnTo>
                  <a:lnTo>
                    <a:pt x="141" y="1674"/>
                  </a:lnTo>
                  <a:lnTo>
                    <a:pt x="140" y="1674"/>
                  </a:lnTo>
                  <a:lnTo>
                    <a:pt x="139" y="1674"/>
                  </a:lnTo>
                  <a:lnTo>
                    <a:pt x="138" y="1674"/>
                  </a:lnTo>
                  <a:lnTo>
                    <a:pt x="137" y="1674"/>
                  </a:lnTo>
                  <a:lnTo>
                    <a:pt x="137" y="1674"/>
                  </a:lnTo>
                  <a:lnTo>
                    <a:pt x="136" y="1674"/>
                  </a:lnTo>
                  <a:lnTo>
                    <a:pt x="135" y="1674"/>
                  </a:lnTo>
                  <a:lnTo>
                    <a:pt x="134" y="1674"/>
                  </a:lnTo>
                  <a:lnTo>
                    <a:pt x="133" y="1674"/>
                  </a:lnTo>
                  <a:lnTo>
                    <a:pt x="133" y="1674"/>
                  </a:lnTo>
                  <a:lnTo>
                    <a:pt x="132" y="1674"/>
                  </a:lnTo>
                  <a:lnTo>
                    <a:pt x="131" y="1674"/>
                  </a:lnTo>
                  <a:lnTo>
                    <a:pt x="130" y="1674"/>
                  </a:lnTo>
                  <a:lnTo>
                    <a:pt x="129" y="1674"/>
                  </a:lnTo>
                  <a:lnTo>
                    <a:pt x="128" y="1674"/>
                  </a:lnTo>
                  <a:lnTo>
                    <a:pt x="128" y="1674"/>
                  </a:lnTo>
                  <a:lnTo>
                    <a:pt x="127" y="1674"/>
                  </a:lnTo>
                  <a:lnTo>
                    <a:pt x="126" y="1674"/>
                  </a:lnTo>
                  <a:lnTo>
                    <a:pt x="125" y="1674"/>
                  </a:lnTo>
                  <a:lnTo>
                    <a:pt x="124" y="1674"/>
                  </a:lnTo>
                  <a:lnTo>
                    <a:pt x="124" y="1674"/>
                  </a:lnTo>
                  <a:lnTo>
                    <a:pt x="123" y="1674"/>
                  </a:lnTo>
                  <a:lnTo>
                    <a:pt x="122" y="1674"/>
                  </a:lnTo>
                  <a:lnTo>
                    <a:pt x="121" y="1674"/>
                  </a:lnTo>
                  <a:lnTo>
                    <a:pt x="120" y="1674"/>
                  </a:lnTo>
                  <a:lnTo>
                    <a:pt x="120" y="1674"/>
                  </a:lnTo>
                  <a:lnTo>
                    <a:pt x="119" y="1674"/>
                  </a:lnTo>
                  <a:lnTo>
                    <a:pt x="118" y="1674"/>
                  </a:lnTo>
                  <a:lnTo>
                    <a:pt x="117" y="1674"/>
                  </a:lnTo>
                  <a:lnTo>
                    <a:pt x="116" y="1674"/>
                  </a:lnTo>
                  <a:lnTo>
                    <a:pt x="116" y="1674"/>
                  </a:lnTo>
                  <a:lnTo>
                    <a:pt x="116" y="1674"/>
                  </a:lnTo>
                  <a:lnTo>
                    <a:pt x="115" y="1674"/>
                  </a:lnTo>
                  <a:lnTo>
                    <a:pt x="114" y="1674"/>
                  </a:lnTo>
                  <a:lnTo>
                    <a:pt x="113" y="1674"/>
                  </a:lnTo>
                  <a:lnTo>
                    <a:pt x="113" y="1674"/>
                  </a:lnTo>
                  <a:lnTo>
                    <a:pt x="112" y="1674"/>
                  </a:lnTo>
                  <a:lnTo>
                    <a:pt x="111" y="1674"/>
                  </a:lnTo>
                  <a:lnTo>
                    <a:pt x="110" y="1674"/>
                  </a:lnTo>
                  <a:lnTo>
                    <a:pt x="109" y="1674"/>
                  </a:lnTo>
                  <a:lnTo>
                    <a:pt x="109" y="1674"/>
                  </a:lnTo>
                  <a:lnTo>
                    <a:pt x="108" y="1674"/>
                  </a:lnTo>
                  <a:lnTo>
                    <a:pt x="107" y="1674"/>
                  </a:lnTo>
                  <a:lnTo>
                    <a:pt x="106" y="1674"/>
                  </a:lnTo>
                  <a:lnTo>
                    <a:pt x="105" y="1674"/>
                  </a:lnTo>
                  <a:lnTo>
                    <a:pt x="105" y="1674"/>
                  </a:lnTo>
                  <a:lnTo>
                    <a:pt x="104" y="1674"/>
                  </a:lnTo>
                  <a:lnTo>
                    <a:pt x="103" y="1674"/>
                  </a:lnTo>
                  <a:lnTo>
                    <a:pt x="102" y="1674"/>
                  </a:lnTo>
                  <a:lnTo>
                    <a:pt x="101" y="1674"/>
                  </a:lnTo>
                  <a:lnTo>
                    <a:pt x="100" y="1674"/>
                  </a:lnTo>
                  <a:lnTo>
                    <a:pt x="100" y="1674"/>
                  </a:lnTo>
                  <a:lnTo>
                    <a:pt x="99" y="1674"/>
                  </a:lnTo>
                  <a:lnTo>
                    <a:pt x="98" y="1674"/>
                  </a:lnTo>
                  <a:lnTo>
                    <a:pt x="97" y="1674"/>
                  </a:lnTo>
                  <a:lnTo>
                    <a:pt x="96" y="1674"/>
                  </a:lnTo>
                  <a:lnTo>
                    <a:pt x="96" y="1674"/>
                  </a:lnTo>
                  <a:lnTo>
                    <a:pt x="95" y="1674"/>
                  </a:lnTo>
                  <a:lnTo>
                    <a:pt x="94" y="1674"/>
                  </a:lnTo>
                  <a:lnTo>
                    <a:pt x="93" y="1674"/>
                  </a:lnTo>
                  <a:lnTo>
                    <a:pt x="92" y="1674"/>
                  </a:lnTo>
                  <a:lnTo>
                    <a:pt x="92" y="1674"/>
                  </a:lnTo>
                  <a:lnTo>
                    <a:pt x="92" y="1674"/>
                  </a:lnTo>
                  <a:lnTo>
                    <a:pt x="91" y="1674"/>
                  </a:lnTo>
                  <a:lnTo>
                    <a:pt x="90" y="1674"/>
                  </a:lnTo>
                  <a:lnTo>
                    <a:pt x="89" y="1674"/>
                  </a:lnTo>
                  <a:lnTo>
                    <a:pt x="89" y="1674"/>
                  </a:lnTo>
                  <a:lnTo>
                    <a:pt x="88" y="1674"/>
                  </a:lnTo>
                  <a:lnTo>
                    <a:pt x="87" y="1674"/>
                  </a:lnTo>
                  <a:lnTo>
                    <a:pt x="86" y="1674"/>
                  </a:lnTo>
                  <a:lnTo>
                    <a:pt x="85" y="1674"/>
                  </a:lnTo>
                  <a:lnTo>
                    <a:pt x="85" y="1674"/>
                  </a:lnTo>
                  <a:lnTo>
                    <a:pt x="84" y="1674"/>
                  </a:lnTo>
                  <a:lnTo>
                    <a:pt x="83" y="1674"/>
                  </a:lnTo>
                  <a:lnTo>
                    <a:pt x="82" y="1674"/>
                  </a:lnTo>
                  <a:lnTo>
                    <a:pt x="81" y="1674"/>
                  </a:lnTo>
                  <a:lnTo>
                    <a:pt x="81" y="1674"/>
                  </a:lnTo>
                  <a:lnTo>
                    <a:pt x="80" y="1674"/>
                  </a:lnTo>
                  <a:lnTo>
                    <a:pt x="79" y="1674"/>
                  </a:lnTo>
                  <a:lnTo>
                    <a:pt x="78" y="1674"/>
                  </a:lnTo>
                  <a:lnTo>
                    <a:pt x="77" y="1674"/>
                  </a:lnTo>
                  <a:lnTo>
                    <a:pt x="76" y="1674"/>
                  </a:lnTo>
                  <a:lnTo>
                    <a:pt x="76" y="1674"/>
                  </a:lnTo>
                  <a:lnTo>
                    <a:pt x="75" y="1674"/>
                  </a:lnTo>
                  <a:lnTo>
                    <a:pt x="74" y="1674"/>
                  </a:lnTo>
                  <a:lnTo>
                    <a:pt x="73" y="1674"/>
                  </a:lnTo>
                  <a:lnTo>
                    <a:pt x="72" y="1674"/>
                  </a:lnTo>
                  <a:lnTo>
                    <a:pt x="72" y="1674"/>
                  </a:lnTo>
                  <a:lnTo>
                    <a:pt x="71" y="1674"/>
                  </a:lnTo>
                  <a:lnTo>
                    <a:pt x="70" y="1674"/>
                  </a:lnTo>
                  <a:lnTo>
                    <a:pt x="69" y="1674"/>
                  </a:lnTo>
                  <a:lnTo>
                    <a:pt x="68" y="1674"/>
                  </a:lnTo>
                  <a:lnTo>
                    <a:pt x="68" y="1674"/>
                  </a:lnTo>
                  <a:lnTo>
                    <a:pt x="68" y="1674"/>
                  </a:lnTo>
                  <a:lnTo>
                    <a:pt x="67" y="1674"/>
                  </a:lnTo>
                  <a:lnTo>
                    <a:pt x="66" y="1674"/>
                  </a:lnTo>
                  <a:lnTo>
                    <a:pt x="65" y="1674"/>
                  </a:lnTo>
                  <a:lnTo>
                    <a:pt x="65" y="1674"/>
                  </a:lnTo>
                  <a:lnTo>
                    <a:pt x="64" y="1674"/>
                  </a:lnTo>
                  <a:lnTo>
                    <a:pt x="63" y="1674"/>
                  </a:lnTo>
                  <a:lnTo>
                    <a:pt x="62" y="1674"/>
                  </a:lnTo>
                  <a:lnTo>
                    <a:pt x="61" y="1674"/>
                  </a:lnTo>
                  <a:lnTo>
                    <a:pt x="61" y="1674"/>
                  </a:lnTo>
                  <a:lnTo>
                    <a:pt x="60" y="1674"/>
                  </a:lnTo>
                  <a:lnTo>
                    <a:pt x="59" y="1674"/>
                  </a:lnTo>
                  <a:lnTo>
                    <a:pt x="58" y="1674"/>
                  </a:lnTo>
                  <a:lnTo>
                    <a:pt x="57" y="1674"/>
                  </a:lnTo>
                  <a:lnTo>
                    <a:pt x="57" y="1674"/>
                  </a:lnTo>
                  <a:lnTo>
                    <a:pt x="56" y="1674"/>
                  </a:lnTo>
                  <a:lnTo>
                    <a:pt x="55" y="1674"/>
                  </a:lnTo>
                  <a:lnTo>
                    <a:pt x="54" y="1674"/>
                  </a:lnTo>
                  <a:lnTo>
                    <a:pt x="53" y="1674"/>
                  </a:lnTo>
                  <a:lnTo>
                    <a:pt x="53" y="1674"/>
                  </a:lnTo>
                  <a:lnTo>
                    <a:pt x="52" y="1674"/>
                  </a:lnTo>
                  <a:lnTo>
                    <a:pt x="51" y="1674"/>
                  </a:lnTo>
                  <a:lnTo>
                    <a:pt x="50" y="1674"/>
                  </a:lnTo>
                  <a:lnTo>
                    <a:pt x="49" y="1674"/>
                  </a:lnTo>
                  <a:lnTo>
                    <a:pt x="48" y="1674"/>
                  </a:lnTo>
                  <a:lnTo>
                    <a:pt x="48" y="1674"/>
                  </a:lnTo>
                  <a:lnTo>
                    <a:pt x="47" y="1674"/>
                  </a:lnTo>
                  <a:lnTo>
                    <a:pt x="46" y="1674"/>
                  </a:lnTo>
                  <a:lnTo>
                    <a:pt x="45" y="1674"/>
                  </a:lnTo>
                  <a:lnTo>
                    <a:pt x="44" y="1674"/>
                  </a:lnTo>
                  <a:lnTo>
                    <a:pt x="44" y="1674"/>
                  </a:lnTo>
                  <a:lnTo>
                    <a:pt x="44" y="1674"/>
                  </a:lnTo>
                  <a:lnTo>
                    <a:pt x="43" y="1674"/>
                  </a:lnTo>
                  <a:lnTo>
                    <a:pt x="42" y="1674"/>
                  </a:lnTo>
                  <a:lnTo>
                    <a:pt x="41" y="1674"/>
                  </a:lnTo>
                  <a:lnTo>
                    <a:pt x="41" y="1674"/>
                  </a:lnTo>
                  <a:lnTo>
                    <a:pt x="40" y="1674"/>
                  </a:lnTo>
                  <a:lnTo>
                    <a:pt x="39" y="1674"/>
                  </a:lnTo>
                  <a:lnTo>
                    <a:pt x="38" y="1674"/>
                  </a:lnTo>
                  <a:lnTo>
                    <a:pt x="37" y="1674"/>
                  </a:lnTo>
                  <a:lnTo>
                    <a:pt x="37" y="1674"/>
                  </a:lnTo>
                  <a:lnTo>
                    <a:pt x="36" y="1674"/>
                  </a:lnTo>
                  <a:lnTo>
                    <a:pt x="35" y="1674"/>
                  </a:lnTo>
                  <a:lnTo>
                    <a:pt x="34" y="1674"/>
                  </a:lnTo>
                  <a:lnTo>
                    <a:pt x="33" y="1674"/>
                  </a:lnTo>
                  <a:lnTo>
                    <a:pt x="33" y="1674"/>
                  </a:lnTo>
                  <a:lnTo>
                    <a:pt x="32" y="1674"/>
                  </a:lnTo>
                  <a:lnTo>
                    <a:pt x="31" y="1674"/>
                  </a:lnTo>
                  <a:lnTo>
                    <a:pt x="30" y="1674"/>
                  </a:lnTo>
                  <a:lnTo>
                    <a:pt x="29" y="1674"/>
                  </a:lnTo>
                  <a:lnTo>
                    <a:pt x="29" y="1674"/>
                  </a:lnTo>
                  <a:lnTo>
                    <a:pt x="28" y="1674"/>
                  </a:lnTo>
                  <a:lnTo>
                    <a:pt x="27" y="1674"/>
                  </a:lnTo>
                  <a:lnTo>
                    <a:pt x="26" y="1674"/>
                  </a:lnTo>
                  <a:lnTo>
                    <a:pt x="25" y="1674"/>
                  </a:lnTo>
                  <a:lnTo>
                    <a:pt x="25" y="1674"/>
                  </a:lnTo>
                  <a:lnTo>
                    <a:pt x="24" y="1674"/>
                  </a:lnTo>
                  <a:lnTo>
                    <a:pt x="23" y="1674"/>
                  </a:lnTo>
                  <a:lnTo>
                    <a:pt x="22" y="1674"/>
                  </a:lnTo>
                  <a:lnTo>
                    <a:pt x="21" y="1674"/>
                  </a:lnTo>
                  <a:lnTo>
                    <a:pt x="20" y="1674"/>
                  </a:lnTo>
                  <a:lnTo>
                    <a:pt x="20" y="1674"/>
                  </a:lnTo>
                  <a:lnTo>
                    <a:pt x="20" y="1674"/>
                  </a:lnTo>
                  <a:lnTo>
                    <a:pt x="19" y="1674"/>
                  </a:lnTo>
                  <a:lnTo>
                    <a:pt x="18" y="1674"/>
                  </a:lnTo>
                  <a:lnTo>
                    <a:pt x="17" y="1674"/>
                  </a:lnTo>
                  <a:lnTo>
                    <a:pt x="17" y="1674"/>
                  </a:lnTo>
                  <a:lnTo>
                    <a:pt x="16" y="1674"/>
                  </a:lnTo>
                  <a:lnTo>
                    <a:pt x="15" y="1674"/>
                  </a:lnTo>
                  <a:lnTo>
                    <a:pt x="14" y="1674"/>
                  </a:lnTo>
                  <a:lnTo>
                    <a:pt x="13" y="1674"/>
                  </a:lnTo>
                  <a:lnTo>
                    <a:pt x="13" y="1674"/>
                  </a:lnTo>
                  <a:lnTo>
                    <a:pt x="12" y="1674"/>
                  </a:lnTo>
                  <a:lnTo>
                    <a:pt x="11" y="1674"/>
                  </a:lnTo>
                  <a:lnTo>
                    <a:pt x="10" y="1674"/>
                  </a:lnTo>
                  <a:lnTo>
                    <a:pt x="9" y="1674"/>
                  </a:lnTo>
                  <a:lnTo>
                    <a:pt x="9" y="1674"/>
                  </a:lnTo>
                  <a:lnTo>
                    <a:pt x="8" y="1674"/>
                  </a:lnTo>
                  <a:lnTo>
                    <a:pt x="7" y="1674"/>
                  </a:lnTo>
                  <a:lnTo>
                    <a:pt x="6" y="1674"/>
                  </a:lnTo>
                  <a:lnTo>
                    <a:pt x="5" y="1674"/>
                  </a:lnTo>
                  <a:lnTo>
                    <a:pt x="5" y="1674"/>
                  </a:lnTo>
                  <a:lnTo>
                    <a:pt x="4" y="1674"/>
                  </a:lnTo>
                  <a:lnTo>
                    <a:pt x="3" y="1674"/>
                  </a:lnTo>
                  <a:lnTo>
                    <a:pt x="2" y="1674"/>
                  </a:lnTo>
                  <a:lnTo>
                    <a:pt x="1" y="1674"/>
                  </a:lnTo>
                  <a:lnTo>
                    <a:pt x="1" y="1674"/>
                  </a:lnTo>
                  <a:lnTo>
                    <a:pt x="0" y="1674"/>
                  </a:lnTo>
                  <a:lnTo>
                    <a:pt x="0" y="7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 dirty="0">
                <a:latin typeface="Barlow Condensed" panose="00000506000000000000" pitchFamily="2" charset="0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E8DE83D9-72F9-8274-0AFF-6646265769D6}"/>
                </a:ext>
              </a:extLst>
            </p:cNvPr>
            <p:cNvGrpSpPr/>
            <p:nvPr/>
          </p:nvGrpSpPr>
          <p:grpSpPr>
            <a:xfrm>
              <a:off x="7492314" y="2839827"/>
              <a:ext cx="1024537" cy="695859"/>
              <a:chOff x="6442514" y="2297585"/>
              <a:chExt cx="1024537" cy="695859"/>
            </a:xfrm>
          </p:grpSpPr>
          <p:sp>
            <p:nvSpPr>
              <p:cNvPr id="12" name="Rectangle 44">
                <a:extLst>
                  <a:ext uri="{FF2B5EF4-FFF2-40B4-BE49-F238E27FC236}">
                    <a16:creationId xmlns:a16="http://schemas.microsoft.com/office/drawing/2014/main" id="{F049A4C4-4BAF-4F43-EA9A-5BA5028DA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2514" y="2297585"/>
                <a:ext cx="1002330" cy="33336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0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rlow Condensed" panose="00000506000000000000" pitchFamily="2" charset="0"/>
                  </a:rPr>
                  <a:t>Stromverbrauch</a:t>
                </a:r>
              </a:p>
            </p:txBody>
          </p: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88DC8B13-9977-CF19-E4A7-AACB6F2E5901}"/>
                  </a:ext>
                </a:extLst>
              </p:cNvPr>
              <p:cNvCxnSpPr/>
              <p:nvPr/>
            </p:nvCxnSpPr>
            <p:spPr>
              <a:xfrm>
                <a:off x="7323035" y="2618510"/>
                <a:ext cx="144016" cy="3749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6B89532B-34B8-ED6C-4FCB-4F107B72FF4E}"/>
              </a:ext>
            </a:extLst>
          </p:cNvPr>
          <p:cNvSpPr/>
          <p:nvPr/>
        </p:nvSpPr>
        <p:spPr>
          <a:xfrm>
            <a:off x="1779144" y="4611565"/>
            <a:ext cx="8465999" cy="823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8199B65-0EA6-5B50-046C-1BA269ADF273}"/>
              </a:ext>
            </a:extLst>
          </p:cNvPr>
          <p:cNvGrpSpPr/>
          <p:nvPr/>
        </p:nvGrpSpPr>
        <p:grpSpPr>
          <a:xfrm>
            <a:off x="1779144" y="3242823"/>
            <a:ext cx="8465999" cy="3073144"/>
            <a:chOff x="1779144" y="3242823"/>
            <a:chExt cx="8465999" cy="307314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11DCD97B-B0EE-9829-F464-B2C40278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67" y="5988584"/>
              <a:ext cx="1758113" cy="32738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rlow Condensed" panose="00000506000000000000" pitchFamily="2" charset="0"/>
                </a:rPr>
                <a:t>Erzeugung aus Wind und PV</a:t>
              </a: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7E2F70-A37C-3EA9-FCF3-48C4BD0E0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144" y="3242823"/>
              <a:ext cx="8465999" cy="2192338"/>
            </a:xfrm>
            <a:custGeom>
              <a:avLst/>
              <a:gdLst>
                <a:gd name="T0" fmla="*/ 212 w 6778"/>
                <a:gd name="T1" fmla="*/ 244 h 1381"/>
                <a:gd name="T2" fmla="*/ 424 w 6778"/>
                <a:gd name="T3" fmla="*/ 1198 h 1381"/>
                <a:gd name="T4" fmla="*/ 635 w 6778"/>
                <a:gd name="T5" fmla="*/ 1148 h 1381"/>
                <a:gd name="T6" fmla="*/ 847 w 6778"/>
                <a:gd name="T7" fmla="*/ 1060 h 1381"/>
                <a:gd name="T8" fmla="*/ 1059 w 6778"/>
                <a:gd name="T9" fmla="*/ 1152 h 1381"/>
                <a:gd name="T10" fmla="*/ 1272 w 6778"/>
                <a:gd name="T11" fmla="*/ 589 h 1381"/>
                <a:gd name="T12" fmla="*/ 1484 w 6778"/>
                <a:gd name="T13" fmla="*/ 904 h 1381"/>
                <a:gd name="T14" fmla="*/ 1695 w 6778"/>
                <a:gd name="T15" fmla="*/ 812 h 1381"/>
                <a:gd name="T16" fmla="*/ 1907 w 6778"/>
                <a:gd name="T17" fmla="*/ 1020 h 1381"/>
                <a:gd name="T18" fmla="*/ 2119 w 6778"/>
                <a:gd name="T19" fmla="*/ 906 h 1381"/>
                <a:gd name="T20" fmla="*/ 2332 w 6778"/>
                <a:gd name="T21" fmla="*/ 644 h 1381"/>
                <a:gd name="T22" fmla="*/ 2544 w 6778"/>
                <a:gd name="T23" fmla="*/ 1162 h 1381"/>
                <a:gd name="T24" fmla="*/ 2756 w 6778"/>
                <a:gd name="T25" fmla="*/ 517 h 1381"/>
                <a:gd name="T26" fmla="*/ 2967 w 6778"/>
                <a:gd name="T27" fmla="*/ 947 h 1381"/>
                <a:gd name="T28" fmla="*/ 3179 w 6778"/>
                <a:gd name="T29" fmla="*/ 1056 h 1381"/>
                <a:gd name="T30" fmla="*/ 3392 w 6778"/>
                <a:gd name="T31" fmla="*/ 353 h 1381"/>
                <a:gd name="T32" fmla="*/ 3604 w 6778"/>
                <a:gd name="T33" fmla="*/ 1258 h 1381"/>
                <a:gd name="T34" fmla="*/ 3816 w 6778"/>
                <a:gd name="T35" fmla="*/ 699 h 1381"/>
                <a:gd name="T36" fmla="*/ 4027 w 6778"/>
                <a:gd name="T37" fmla="*/ 1211 h 1381"/>
                <a:gd name="T38" fmla="*/ 4239 w 6778"/>
                <a:gd name="T39" fmla="*/ 1034 h 1381"/>
                <a:gd name="T40" fmla="*/ 4452 w 6778"/>
                <a:gd name="T41" fmla="*/ 1241 h 1381"/>
                <a:gd name="T42" fmla="*/ 4664 w 6778"/>
                <a:gd name="T43" fmla="*/ 1320 h 1381"/>
                <a:gd name="T44" fmla="*/ 4876 w 6778"/>
                <a:gd name="T45" fmla="*/ 222 h 1381"/>
                <a:gd name="T46" fmla="*/ 5088 w 6778"/>
                <a:gd name="T47" fmla="*/ 1173 h 1381"/>
                <a:gd name="T48" fmla="*/ 5299 w 6778"/>
                <a:gd name="T49" fmla="*/ 310 h 1381"/>
                <a:gd name="T50" fmla="*/ 5512 w 6778"/>
                <a:gd name="T51" fmla="*/ 1076 h 1381"/>
                <a:gd name="T52" fmla="*/ 5724 w 6778"/>
                <a:gd name="T53" fmla="*/ 731 h 1381"/>
                <a:gd name="T54" fmla="*/ 5936 w 6778"/>
                <a:gd name="T55" fmla="*/ 1157 h 1381"/>
                <a:gd name="T56" fmla="*/ 6148 w 6778"/>
                <a:gd name="T57" fmla="*/ 812 h 1381"/>
                <a:gd name="T58" fmla="*/ 6359 w 6778"/>
                <a:gd name="T59" fmla="*/ 714 h 1381"/>
                <a:gd name="T60" fmla="*/ 6572 w 6778"/>
                <a:gd name="T61" fmla="*/ 456 h 1381"/>
                <a:gd name="T62" fmla="*/ 6772 w 6778"/>
                <a:gd name="T63" fmla="*/ 1381 h 1381"/>
                <a:gd name="T64" fmla="*/ 6560 w 6778"/>
                <a:gd name="T65" fmla="*/ 1381 h 1381"/>
                <a:gd name="T66" fmla="*/ 6348 w 6778"/>
                <a:gd name="T67" fmla="*/ 1381 h 1381"/>
                <a:gd name="T68" fmla="*/ 6137 w 6778"/>
                <a:gd name="T69" fmla="*/ 1381 h 1381"/>
                <a:gd name="T70" fmla="*/ 5924 w 6778"/>
                <a:gd name="T71" fmla="*/ 1381 h 1381"/>
                <a:gd name="T72" fmla="*/ 5712 w 6778"/>
                <a:gd name="T73" fmla="*/ 1381 h 1381"/>
                <a:gd name="T74" fmla="*/ 5500 w 6778"/>
                <a:gd name="T75" fmla="*/ 1381 h 1381"/>
                <a:gd name="T76" fmla="*/ 5288 w 6778"/>
                <a:gd name="T77" fmla="*/ 1381 h 1381"/>
                <a:gd name="T78" fmla="*/ 5076 w 6778"/>
                <a:gd name="T79" fmla="*/ 1381 h 1381"/>
                <a:gd name="T80" fmla="*/ 4864 w 6778"/>
                <a:gd name="T81" fmla="*/ 1381 h 1381"/>
                <a:gd name="T82" fmla="*/ 4652 w 6778"/>
                <a:gd name="T83" fmla="*/ 1381 h 1381"/>
                <a:gd name="T84" fmla="*/ 4440 w 6778"/>
                <a:gd name="T85" fmla="*/ 1381 h 1381"/>
                <a:gd name="T86" fmla="*/ 4228 w 6778"/>
                <a:gd name="T87" fmla="*/ 1381 h 1381"/>
                <a:gd name="T88" fmla="*/ 4016 w 6778"/>
                <a:gd name="T89" fmla="*/ 1381 h 1381"/>
                <a:gd name="T90" fmla="*/ 3804 w 6778"/>
                <a:gd name="T91" fmla="*/ 1381 h 1381"/>
                <a:gd name="T92" fmla="*/ 3592 w 6778"/>
                <a:gd name="T93" fmla="*/ 1381 h 1381"/>
                <a:gd name="T94" fmla="*/ 3380 w 6778"/>
                <a:gd name="T95" fmla="*/ 1381 h 1381"/>
                <a:gd name="T96" fmla="*/ 3168 w 6778"/>
                <a:gd name="T97" fmla="*/ 1381 h 1381"/>
                <a:gd name="T98" fmla="*/ 2956 w 6778"/>
                <a:gd name="T99" fmla="*/ 1381 h 1381"/>
                <a:gd name="T100" fmla="*/ 2743 w 6778"/>
                <a:gd name="T101" fmla="*/ 1381 h 1381"/>
                <a:gd name="T102" fmla="*/ 2532 w 6778"/>
                <a:gd name="T103" fmla="*/ 1381 h 1381"/>
                <a:gd name="T104" fmla="*/ 2320 w 6778"/>
                <a:gd name="T105" fmla="*/ 1381 h 1381"/>
                <a:gd name="T106" fmla="*/ 2108 w 6778"/>
                <a:gd name="T107" fmla="*/ 1381 h 1381"/>
                <a:gd name="T108" fmla="*/ 1896 w 6778"/>
                <a:gd name="T109" fmla="*/ 1381 h 1381"/>
                <a:gd name="T110" fmla="*/ 1683 w 6778"/>
                <a:gd name="T111" fmla="*/ 1381 h 1381"/>
                <a:gd name="T112" fmla="*/ 1472 w 6778"/>
                <a:gd name="T113" fmla="*/ 1381 h 1381"/>
                <a:gd name="T114" fmla="*/ 1260 w 6778"/>
                <a:gd name="T115" fmla="*/ 1381 h 1381"/>
                <a:gd name="T116" fmla="*/ 1048 w 6778"/>
                <a:gd name="T117" fmla="*/ 1381 h 1381"/>
                <a:gd name="T118" fmla="*/ 836 w 6778"/>
                <a:gd name="T119" fmla="*/ 1381 h 1381"/>
                <a:gd name="T120" fmla="*/ 623 w 6778"/>
                <a:gd name="T121" fmla="*/ 1381 h 1381"/>
                <a:gd name="T122" fmla="*/ 411 w 6778"/>
                <a:gd name="T123" fmla="*/ 1381 h 1381"/>
                <a:gd name="T124" fmla="*/ 200 w 6778"/>
                <a:gd name="T125" fmla="*/ 1381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78" h="1381">
                  <a:moveTo>
                    <a:pt x="0" y="646"/>
                  </a:moveTo>
                  <a:lnTo>
                    <a:pt x="1" y="620"/>
                  </a:lnTo>
                  <a:lnTo>
                    <a:pt x="1" y="614"/>
                  </a:lnTo>
                  <a:lnTo>
                    <a:pt x="2" y="676"/>
                  </a:lnTo>
                  <a:lnTo>
                    <a:pt x="3" y="689"/>
                  </a:lnTo>
                  <a:lnTo>
                    <a:pt x="4" y="684"/>
                  </a:lnTo>
                  <a:lnTo>
                    <a:pt x="5" y="689"/>
                  </a:lnTo>
                  <a:lnTo>
                    <a:pt x="5" y="673"/>
                  </a:lnTo>
                  <a:lnTo>
                    <a:pt x="6" y="685"/>
                  </a:lnTo>
                  <a:lnTo>
                    <a:pt x="7" y="637"/>
                  </a:lnTo>
                  <a:lnTo>
                    <a:pt x="8" y="588"/>
                  </a:lnTo>
                  <a:lnTo>
                    <a:pt x="9" y="559"/>
                  </a:lnTo>
                  <a:lnTo>
                    <a:pt x="9" y="584"/>
                  </a:lnTo>
                  <a:lnTo>
                    <a:pt x="10" y="629"/>
                  </a:lnTo>
                  <a:lnTo>
                    <a:pt x="11" y="635"/>
                  </a:lnTo>
                  <a:lnTo>
                    <a:pt x="12" y="668"/>
                  </a:lnTo>
                  <a:lnTo>
                    <a:pt x="13" y="741"/>
                  </a:lnTo>
                  <a:lnTo>
                    <a:pt x="13" y="771"/>
                  </a:lnTo>
                  <a:lnTo>
                    <a:pt x="14" y="785"/>
                  </a:lnTo>
                  <a:lnTo>
                    <a:pt x="15" y="799"/>
                  </a:lnTo>
                  <a:lnTo>
                    <a:pt x="16" y="799"/>
                  </a:lnTo>
                  <a:lnTo>
                    <a:pt x="17" y="790"/>
                  </a:lnTo>
                  <a:lnTo>
                    <a:pt x="17" y="834"/>
                  </a:lnTo>
                  <a:lnTo>
                    <a:pt x="18" y="850"/>
                  </a:lnTo>
                  <a:lnTo>
                    <a:pt x="19" y="883"/>
                  </a:lnTo>
                  <a:lnTo>
                    <a:pt x="20" y="898"/>
                  </a:lnTo>
                  <a:lnTo>
                    <a:pt x="20" y="868"/>
                  </a:lnTo>
                  <a:lnTo>
                    <a:pt x="20" y="838"/>
                  </a:lnTo>
                  <a:lnTo>
                    <a:pt x="21" y="794"/>
                  </a:lnTo>
                  <a:lnTo>
                    <a:pt x="22" y="764"/>
                  </a:lnTo>
                  <a:lnTo>
                    <a:pt x="23" y="713"/>
                  </a:lnTo>
                  <a:lnTo>
                    <a:pt x="24" y="677"/>
                  </a:lnTo>
                  <a:lnTo>
                    <a:pt x="25" y="626"/>
                  </a:lnTo>
                  <a:lnTo>
                    <a:pt x="25" y="568"/>
                  </a:lnTo>
                  <a:lnTo>
                    <a:pt x="26" y="542"/>
                  </a:lnTo>
                  <a:lnTo>
                    <a:pt x="27" y="511"/>
                  </a:lnTo>
                  <a:lnTo>
                    <a:pt x="28" y="510"/>
                  </a:lnTo>
                  <a:lnTo>
                    <a:pt x="29" y="546"/>
                  </a:lnTo>
                  <a:lnTo>
                    <a:pt x="29" y="597"/>
                  </a:lnTo>
                  <a:lnTo>
                    <a:pt x="30" y="678"/>
                  </a:lnTo>
                  <a:lnTo>
                    <a:pt x="31" y="714"/>
                  </a:lnTo>
                  <a:lnTo>
                    <a:pt x="32" y="711"/>
                  </a:lnTo>
                  <a:lnTo>
                    <a:pt x="33" y="705"/>
                  </a:lnTo>
                  <a:lnTo>
                    <a:pt x="33" y="714"/>
                  </a:lnTo>
                  <a:lnTo>
                    <a:pt x="34" y="735"/>
                  </a:lnTo>
                  <a:lnTo>
                    <a:pt x="35" y="761"/>
                  </a:lnTo>
                  <a:lnTo>
                    <a:pt x="36" y="790"/>
                  </a:lnTo>
                  <a:lnTo>
                    <a:pt x="37" y="812"/>
                  </a:lnTo>
                  <a:lnTo>
                    <a:pt x="37" y="840"/>
                  </a:lnTo>
                  <a:lnTo>
                    <a:pt x="38" y="867"/>
                  </a:lnTo>
                  <a:lnTo>
                    <a:pt x="39" y="902"/>
                  </a:lnTo>
                  <a:lnTo>
                    <a:pt x="40" y="936"/>
                  </a:lnTo>
                  <a:lnTo>
                    <a:pt x="41" y="967"/>
                  </a:lnTo>
                  <a:lnTo>
                    <a:pt x="41" y="1000"/>
                  </a:lnTo>
                  <a:lnTo>
                    <a:pt x="42" y="1023"/>
                  </a:lnTo>
                  <a:lnTo>
                    <a:pt x="43" y="1041"/>
                  </a:lnTo>
                  <a:lnTo>
                    <a:pt x="44" y="1051"/>
                  </a:lnTo>
                  <a:lnTo>
                    <a:pt x="44" y="1009"/>
                  </a:lnTo>
                  <a:lnTo>
                    <a:pt x="44" y="946"/>
                  </a:lnTo>
                  <a:lnTo>
                    <a:pt x="45" y="896"/>
                  </a:lnTo>
                  <a:lnTo>
                    <a:pt x="46" y="892"/>
                  </a:lnTo>
                  <a:lnTo>
                    <a:pt x="47" y="928"/>
                  </a:lnTo>
                  <a:lnTo>
                    <a:pt x="48" y="990"/>
                  </a:lnTo>
                  <a:lnTo>
                    <a:pt x="48" y="1060"/>
                  </a:lnTo>
                  <a:lnTo>
                    <a:pt x="49" y="1077"/>
                  </a:lnTo>
                  <a:lnTo>
                    <a:pt x="50" y="1011"/>
                  </a:lnTo>
                  <a:lnTo>
                    <a:pt x="51" y="944"/>
                  </a:lnTo>
                  <a:lnTo>
                    <a:pt x="52" y="874"/>
                  </a:lnTo>
                  <a:lnTo>
                    <a:pt x="53" y="800"/>
                  </a:lnTo>
                  <a:lnTo>
                    <a:pt x="53" y="748"/>
                  </a:lnTo>
                  <a:lnTo>
                    <a:pt x="54" y="719"/>
                  </a:lnTo>
                  <a:lnTo>
                    <a:pt x="55" y="674"/>
                  </a:lnTo>
                  <a:lnTo>
                    <a:pt x="56" y="626"/>
                  </a:lnTo>
                  <a:lnTo>
                    <a:pt x="57" y="577"/>
                  </a:lnTo>
                  <a:lnTo>
                    <a:pt x="57" y="564"/>
                  </a:lnTo>
                  <a:lnTo>
                    <a:pt x="58" y="589"/>
                  </a:lnTo>
                  <a:lnTo>
                    <a:pt x="59" y="571"/>
                  </a:lnTo>
                  <a:lnTo>
                    <a:pt x="60" y="471"/>
                  </a:lnTo>
                  <a:lnTo>
                    <a:pt x="61" y="324"/>
                  </a:lnTo>
                  <a:lnTo>
                    <a:pt x="61" y="278"/>
                  </a:lnTo>
                  <a:lnTo>
                    <a:pt x="62" y="263"/>
                  </a:lnTo>
                  <a:lnTo>
                    <a:pt x="63" y="229"/>
                  </a:lnTo>
                  <a:lnTo>
                    <a:pt x="64" y="202"/>
                  </a:lnTo>
                  <a:lnTo>
                    <a:pt x="65" y="196"/>
                  </a:lnTo>
                  <a:lnTo>
                    <a:pt x="65" y="184"/>
                  </a:lnTo>
                  <a:lnTo>
                    <a:pt x="66" y="182"/>
                  </a:lnTo>
                  <a:lnTo>
                    <a:pt x="67" y="199"/>
                  </a:lnTo>
                  <a:lnTo>
                    <a:pt x="68" y="218"/>
                  </a:lnTo>
                  <a:lnTo>
                    <a:pt x="68" y="240"/>
                  </a:lnTo>
                  <a:lnTo>
                    <a:pt x="68" y="229"/>
                  </a:lnTo>
                  <a:lnTo>
                    <a:pt x="69" y="232"/>
                  </a:lnTo>
                  <a:lnTo>
                    <a:pt x="70" y="234"/>
                  </a:lnTo>
                  <a:lnTo>
                    <a:pt x="71" y="240"/>
                  </a:lnTo>
                  <a:lnTo>
                    <a:pt x="72" y="242"/>
                  </a:lnTo>
                  <a:lnTo>
                    <a:pt x="72" y="270"/>
                  </a:lnTo>
                  <a:lnTo>
                    <a:pt x="73" y="295"/>
                  </a:lnTo>
                  <a:lnTo>
                    <a:pt x="74" y="416"/>
                  </a:lnTo>
                  <a:lnTo>
                    <a:pt x="75" y="453"/>
                  </a:lnTo>
                  <a:lnTo>
                    <a:pt x="76" y="466"/>
                  </a:lnTo>
                  <a:lnTo>
                    <a:pt x="76" y="471"/>
                  </a:lnTo>
                  <a:lnTo>
                    <a:pt x="77" y="437"/>
                  </a:lnTo>
                  <a:lnTo>
                    <a:pt x="78" y="389"/>
                  </a:lnTo>
                  <a:lnTo>
                    <a:pt x="79" y="386"/>
                  </a:lnTo>
                  <a:lnTo>
                    <a:pt x="80" y="392"/>
                  </a:lnTo>
                  <a:lnTo>
                    <a:pt x="81" y="426"/>
                  </a:lnTo>
                  <a:lnTo>
                    <a:pt x="81" y="467"/>
                  </a:lnTo>
                  <a:lnTo>
                    <a:pt x="82" y="492"/>
                  </a:lnTo>
                  <a:lnTo>
                    <a:pt x="83" y="492"/>
                  </a:lnTo>
                  <a:lnTo>
                    <a:pt x="84" y="529"/>
                  </a:lnTo>
                  <a:lnTo>
                    <a:pt x="85" y="625"/>
                  </a:lnTo>
                  <a:lnTo>
                    <a:pt x="85" y="757"/>
                  </a:lnTo>
                  <a:lnTo>
                    <a:pt x="86" y="886"/>
                  </a:lnTo>
                  <a:lnTo>
                    <a:pt x="87" y="988"/>
                  </a:lnTo>
                  <a:lnTo>
                    <a:pt x="88" y="1031"/>
                  </a:lnTo>
                  <a:lnTo>
                    <a:pt x="89" y="1065"/>
                  </a:lnTo>
                  <a:lnTo>
                    <a:pt x="89" y="1077"/>
                  </a:lnTo>
                  <a:lnTo>
                    <a:pt x="90" y="1085"/>
                  </a:lnTo>
                  <a:lnTo>
                    <a:pt x="91" y="1079"/>
                  </a:lnTo>
                  <a:lnTo>
                    <a:pt x="92" y="1053"/>
                  </a:lnTo>
                  <a:lnTo>
                    <a:pt x="92" y="1034"/>
                  </a:lnTo>
                  <a:lnTo>
                    <a:pt x="92" y="997"/>
                  </a:lnTo>
                  <a:lnTo>
                    <a:pt x="93" y="957"/>
                  </a:lnTo>
                  <a:lnTo>
                    <a:pt x="94" y="906"/>
                  </a:lnTo>
                  <a:lnTo>
                    <a:pt x="95" y="856"/>
                  </a:lnTo>
                  <a:lnTo>
                    <a:pt x="96" y="805"/>
                  </a:lnTo>
                  <a:lnTo>
                    <a:pt x="96" y="754"/>
                  </a:lnTo>
                  <a:lnTo>
                    <a:pt x="97" y="710"/>
                  </a:lnTo>
                  <a:lnTo>
                    <a:pt x="98" y="679"/>
                  </a:lnTo>
                  <a:lnTo>
                    <a:pt x="99" y="632"/>
                  </a:lnTo>
                  <a:lnTo>
                    <a:pt x="100" y="563"/>
                  </a:lnTo>
                  <a:lnTo>
                    <a:pt x="100" y="493"/>
                  </a:lnTo>
                  <a:lnTo>
                    <a:pt x="101" y="442"/>
                  </a:lnTo>
                  <a:lnTo>
                    <a:pt x="102" y="426"/>
                  </a:lnTo>
                  <a:lnTo>
                    <a:pt x="103" y="445"/>
                  </a:lnTo>
                  <a:lnTo>
                    <a:pt x="104" y="559"/>
                  </a:lnTo>
                  <a:lnTo>
                    <a:pt x="105" y="675"/>
                  </a:lnTo>
                  <a:lnTo>
                    <a:pt x="105" y="759"/>
                  </a:lnTo>
                  <a:lnTo>
                    <a:pt x="106" y="786"/>
                  </a:lnTo>
                  <a:lnTo>
                    <a:pt x="107" y="786"/>
                  </a:lnTo>
                  <a:lnTo>
                    <a:pt x="108" y="809"/>
                  </a:lnTo>
                  <a:lnTo>
                    <a:pt x="109" y="820"/>
                  </a:lnTo>
                  <a:lnTo>
                    <a:pt x="109" y="832"/>
                  </a:lnTo>
                  <a:lnTo>
                    <a:pt x="110" y="865"/>
                  </a:lnTo>
                  <a:lnTo>
                    <a:pt x="111" y="898"/>
                  </a:lnTo>
                  <a:lnTo>
                    <a:pt x="112" y="936"/>
                  </a:lnTo>
                  <a:lnTo>
                    <a:pt x="113" y="949"/>
                  </a:lnTo>
                  <a:lnTo>
                    <a:pt x="113" y="932"/>
                  </a:lnTo>
                  <a:lnTo>
                    <a:pt x="114" y="911"/>
                  </a:lnTo>
                  <a:lnTo>
                    <a:pt x="115" y="900"/>
                  </a:lnTo>
                  <a:lnTo>
                    <a:pt x="116" y="893"/>
                  </a:lnTo>
                  <a:lnTo>
                    <a:pt x="116" y="886"/>
                  </a:lnTo>
                  <a:lnTo>
                    <a:pt x="116" y="873"/>
                  </a:lnTo>
                  <a:lnTo>
                    <a:pt x="117" y="861"/>
                  </a:lnTo>
                  <a:lnTo>
                    <a:pt x="118" y="827"/>
                  </a:lnTo>
                  <a:lnTo>
                    <a:pt x="119" y="768"/>
                  </a:lnTo>
                  <a:lnTo>
                    <a:pt x="120" y="702"/>
                  </a:lnTo>
                  <a:lnTo>
                    <a:pt x="120" y="667"/>
                  </a:lnTo>
                  <a:lnTo>
                    <a:pt x="121" y="682"/>
                  </a:lnTo>
                  <a:lnTo>
                    <a:pt x="122" y="736"/>
                  </a:lnTo>
                  <a:lnTo>
                    <a:pt x="123" y="805"/>
                  </a:lnTo>
                  <a:lnTo>
                    <a:pt x="124" y="804"/>
                  </a:lnTo>
                  <a:lnTo>
                    <a:pt x="124" y="730"/>
                  </a:lnTo>
                  <a:lnTo>
                    <a:pt x="125" y="661"/>
                  </a:lnTo>
                  <a:lnTo>
                    <a:pt x="126" y="626"/>
                  </a:lnTo>
                  <a:lnTo>
                    <a:pt x="127" y="607"/>
                  </a:lnTo>
                  <a:lnTo>
                    <a:pt x="128" y="605"/>
                  </a:lnTo>
                  <a:lnTo>
                    <a:pt x="128" y="623"/>
                  </a:lnTo>
                  <a:lnTo>
                    <a:pt x="129" y="620"/>
                  </a:lnTo>
                  <a:lnTo>
                    <a:pt x="130" y="628"/>
                  </a:lnTo>
                  <a:lnTo>
                    <a:pt x="131" y="648"/>
                  </a:lnTo>
                  <a:lnTo>
                    <a:pt x="132" y="677"/>
                  </a:lnTo>
                  <a:lnTo>
                    <a:pt x="133" y="715"/>
                  </a:lnTo>
                  <a:lnTo>
                    <a:pt x="133" y="731"/>
                  </a:lnTo>
                  <a:lnTo>
                    <a:pt x="134" y="749"/>
                  </a:lnTo>
                  <a:lnTo>
                    <a:pt x="135" y="775"/>
                  </a:lnTo>
                  <a:lnTo>
                    <a:pt x="136" y="779"/>
                  </a:lnTo>
                  <a:lnTo>
                    <a:pt x="137" y="771"/>
                  </a:lnTo>
                  <a:lnTo>
                    <a:pt x="137" y="742"/>
                  </a:lnTo>
                  <a:lnTo>
                    <a:pt x="138" y="729"/>
                  </a:lnTo>
                  <a:lnTo>
                    <a:pt x="139" y="709"/>
                  </a:lnTo>
                  <a:lnTo>
                    <a:pt x="140" y="707"/>
                  </a:lnTo>
                  <a:lnTo>
                    <a:pt x="141" y="743"/>
                  </a:lnTo>
                  <a:lnTo>
                    <a:pt x="141" y="808"/>
                  </a:lnTo>
                  <a:lnTo>
                    <a:pt x="141" y="862"/>
                  </a:lnTo>
                  <a:lnTo>
                    <a:pt x="142" y="848"/>
                  </a:lnTo>
                  <a:lnTo>
                    <a:pt x="143" y="822"/>
                  </a:lnTo>
                  <a:lnTo>
                    <a:pt x="144" y="813"/>
                  </a:lnTo>
                  <a:lnTo>
                    <a:pt x="144" y="820"/>
                  </a:lnTo>
                  <a:lnTo>
                    <a:pt x="145" y="812"/>
                  </a:lnTo>
                  <a:lnTo>
                    <a:pt x="146" y="810"/>
                  </a:lnTo>
                  <a:lnTo>
                    <a:pt x="147" y="798"/>
                  </a:lnTo>
                  <a:lnTo>
                    <a:pt x="148" y="776"/>
                  </a:lnTo>
                  <a:lnTo>
                    <a:pt x="148" y="762"/>
                  </a:lnTo>
                  <a:lnTo>
                    <a:pt x="149" y="761"/>
                  </a:lnTo>
                  <a:lnTo>
                    <a:pt x="150" y="761"/>
                  </a:lnTo>
                  <a:lnTo>
                    <a:pt x="151" y="774"/>
                  </a:lnTo>
                  <a:lnTo>
                    <a:pt x="152" y="794"/>
                  </a:lnTo>
                  <a:lnTo>
                    <a:pt x="152" y="808"/>
                  </a:lnTo>
                  <a:lnTo>
                    <a:pt x="153" y="808"/>
                  </a:lnTo>
                  <a:lnTo>
                    <a:pt x="154" y="780"/>
                  </a:lnTo>
                  <a:lnTo>
                    <a:pt x="155" y="758"/>
                  </a:lnTo>
                  <a:lnTo>
                    <a:pt x="156" y="739"/>
                  </a:lnTo>
                  <a:lnTo>
                    <a:pt x="157" y="710"/>
                  </a:lnTo>
                  <a:lnTo>
                    <a:pt x="157" y="689"/>
                  </a:lnTo>
                  <a:lnTo>
                    <a:pt x="158" y="734"/>
                  </a:lnTo>
                  <a:lnTo>
                    <a:pt x="159" y="806"/>
                  </a:lnTo>
                  <a:lnTo>
                    <a:pt x="160" y="889"/>
                  </a:lnTo>
                  <a:lnTo>
                    <a:pt x="161" y="971"/>
                  </a:lnTo>
                  <a:lnTo>
                    <a:pt x="161" y="1005"/>
                  </a:lnTo>
                  <a:lnTo>
                    <a:pt x="162" y="996"/>
                  </a:lnTo>
                  <a:lnTo>
                    <a:pt x="163" y="966"/>
                  </a:lnTo>
                  <a:lnTo>
                    <a:pt x="164" y="944"/>
                  </a:lnTo>
                  <a:lnTo>
                    <a:pt x="165" y="922"/>
                  </a:lnTo>
                  <a:lnTo>
                    <a:pt x="165" y="905"/>
                  </a:lnTo>
                  <a:lnTo>
                    <a:pt x="165" y="896"/>
                  </a:lnTo>
                  <a:lnTo>
                    <a:pt x="166" y="894"/>
                  </a:lnTo>
                  <a:lnTo>
                    <a:pt x="167" y="896"/>
                  </a:lnTo>
                  <a:lnTo>
                    <a:pt x="168" y="893"/>
                  </a:lnTo>
                  <a:lnTo>
                    <a:pt x="168" y="890"/>
                  </a:lnTo>
                  <a:lnTo>
                    <a:pt x="169" y="895"/>
                  </a:lnTo>
                  <a:lnTo>
                    <a:pt x="170" y="882"/>
                  </a:lnTo>
                  <a:lnTo>
                    <a:pt x="171" y="891"/>
                  </a:lnTo>
                  <a:lnTo>
                    <a:pt x="172" y="900"/>
                  </a:lnTo>
                  <a:lnTo>
                    <a:pt x="172" y="918"/>
                  </a:lnTo>
                  <a:lnTo>
                    <a:pt x="173" y="932"/>
                  </a:lnTo>
                  <a:lnTo>
                    <a:pt x="174" y="878"/>
                  </a:lnTo>
                  <a:lnTo>
                    <a:pt x="175" y="809"/>
                  </a:lnTo>
                  <a:lnTo>
                    <a:pt x="176" y="759"/>
                  </a:lnTo>
                  <a:lnTo>
                    <a:pt x="176" y="738"/>
                  </a:lnTo>
                  <a:lnTo>
                    <a:pt x="177" y="743"/>
                  </a:lnTo>
                  <a:lnTo>
                    <a:pt x="178" y="789"/>
                  </a:lnTo>
                  <a:lnTo>
                    <a:pt x="179" y="826"/>
                  </a:lnTo>
                  <a:lnTo>
                    <a:pt x="180" y="802"/>
                  </a:lnTo>
                  <a:lnTo>
                    <a:pt x="180" y="730"/>
                  </a:lnTo>
                  <a:lnTo>
                    <a:pt x="181" y="647"/>
                  </a:lnTo>
                  <a:lnTo>
                    <a:pt x="182" y="614"/>
                  </a:lnTo>
                  <a:lnTo>
                    <a:pt x="183" y="548"/>
                  </a:lnTo>
                  <a:lnTo>
                    <a:pt x="184" y="514"/>
                  </a:lnTo>
                  <a:lnTo>
                    <a:pt x="185" y="511"/>
                  </a:lnTo>
                  <a:lnTo>
                    <a:pt x="185" y="501"/>
                  </a:lnTo>
                  <a:lnTo>
                    <a:pt x="186" y="549"/>
                  </a:lnTo>
                  <a:lnTo>
                    <a:pt x="187" y="562"/>
                  </a:lnTo>
                  <a:lnTo>
                    <a:pt x="188" y="547"/>
                  </a:lnTo>
                  <a:lnTo>
                    <a:pt x="189" y="575"/>
                  </a:lnTo>
                  <a:lnTo>
                    <a:pt x="189" y="556"/>
                  </a:lnTo>
                  <a:lnTo>
                    <a:pt x="189" y="487"/>
                  </a:lnTo>
                  <a:lnTo>
                    <a:pt x="190" y="461"/>
                  </a:lnTo>
                  <a:lnTo>
                    <a:pt x="191" y="531"/>
                  </a:lnTo>
                  <a:lnTo>
                    <a:pt x="192" y="615"/>
                  </a:lnTo>
                  <a:lnTo>
                    <a:pt x="192" y="645"/>
                  </a:lnTo>
                  <a:lnTo>
                    <a:pt x="193" y="656"/>
                  </a:lnTo>
                  <a:lnTo>
                    <a:pt x="194" y="669"/>
                  </a:lnTo>
                  <a:lnTo>
                    <a:pt x="195" y="667"/>
                  </a:lnTo>
                  <a:lnTo>
                    <a:pt x="196" y="654"/>
                  </a:lnTo>
                  <a:lnTo>
                    <a:pt x="196" y="666"/>
                  </a:lnTo>
                  <a:lnTo>
                    <a:pt x="197" y="697"/>
                  </a:lnTo>
                  <a:lnTo>
                    <a:pt x="198" y="706"/>
                  </a:lnTo>
                  <a:lnTo>
                    <a:pt x="199" y="665"/>
                  </a:lnTo>
                  <a:lnTo>
                    <a:pt x="200" y="610"/>
                  </a:lnTo>
                  <a:lnTo>
                    <a:pt x="200" y="556"/>
                  </a:lnTo>
                  <a:lnTo>
                    <a:pt x="201" y="530"/>
                  </a:lnTo>
                  <a:lnTo>
                    <a:pt x="202" y="499"/>
                  </a:lnTo>
                  <a:lnTo>
                    <a:pt x="203" y="470"/>
                  </a:lnTo>
                  <a:lnTo>
                    <a:pt x="204" y="431"/>
                  </a:lnTo>
                  <a:lnTo>
                    <a:pt x="204" y="384"/>
                  </a:lnTo>
                  <a:lnTo>
                    <a:pt x="205" y="405"/>
                  </a:lnTo>
                  <a:lnTo>
                    <a:pt x="206" y="444"/>
                  </a:lnTo>
                  <a:lnTo>
                    <a:pt x="207" y="445"/>
                  </a:lnTo>
                  <a:lnTo>
                    <a:pt x="208" y="448"/>
                  </a:lnTo>
                  <a:lnTo>
                    <a:pt x="209" y="389"/>
                  </a:lnTo>
                  <a:lnTo>
                    <a:pt x="209" y="342"/>
                  </a:lnTo>
                  <a:lnTo>
                    <a:pt x="210" y="313"/>
                  </a:lnTo>
                  <a:lnTo>
                    <a:pt x="211" y="287"/>
                  </a:lnTo>
                  <a:lnTo>
                    <a:pt x="212" y="244"/>
                  </a:lnTo>
                  <a:lnTo>
                    <a:pt x="213" y="200"/>
                  </a:lnTo>
                  <a:lnTo>
                    <a:pt x="213" y="178"/>
                  </a:lnTo>
                  <a:lnTo>
                    <a:pt x="213" y="188"/>
                  </a:lnTo>
                  <a:lnTo>
                    <a:pt x="214" y="204"/>
                  </a:lnTo>
                  <a:lnTo>
                    <a:pt x="215" y="249"/>
                  </a:lnTo>
                  <a:lnTo>
                    <a:pt x="216" y="337"/>
                  </a:lnTo>
                  <a:lnTo>
                    <a:pt x="216" y="417"/>
                  </a:lnTo>
                  <a:lnTo>
                    <a:pt x="217" y="427"/>
                  </a:lnTo>
                  <a:lnTo>
                    <a:pt x="218" y="393"/>
                  </a:lnTo>
                  <a:lnTo>
                    <a:pt x="219" y="356"/>
                  </a:lnTo>
                  <a:lnTo>
                    <a:pt x="220" y="331"/>
                  </a:lnTo>
                  <a:lnTo>
                    <a:pt x="220" y="310"/>
                  </a:lnTo>
                  <a:lnTo>
                    <a:pt x="221" y="327"/>
                  </a:lnTo>
                  <a:lnTo>
                    <a:pt x="222" y="327"/>
                  </a:lnTo>
                  <a:lnTo>
                    <a:pt x="223" y="344"/>
                  </a:lnTo>
                  <a:lnTo>
                    <a:pt x="224" y="354"/>
                  </a:lnTo>
                  <a:lnTo>
                    <a:pt x="224" y="380"/>
                  </a:lnTo>
                  <a:lnTo>
                    <a:pt x="225" y="386"/>
                  </a:lnTo>
                  <a:lnTo>
                    <a:pt x="226" y="427"/>
                  </a:lnTo>
                  <a:lnTo>
                    <a:pt x="227" y="417"/>
                  </a:lnTo>
                  <a:lnTo>
                    <a:pt x="228" y="415"/>
                  </a:lnTo>
                  <a:lnTo>
                    <a:pt x="228" y="426"/>
                  </a:lnTo>
                  <a:lnTo>
                    <a:pt x="229" y="426"/>
                  </a:lnTo>
                  <a:lnTo>
                    <a:pt x="230" y="401"/>
                  </a:lnTo>
                  <a:lnTo>
                    <a:pt x="231" y="324"/>
                  </a:lnTo>
                  <a:lnTo>
                    <a:pt x="232" y="233"/>
                  </a:lnTo>
                  <a:lnTo>
                    <a:pt x="232" y="172"/>
                  </a:lnTo>
                  <a:lnTo>
                    <a:pt x="233" y="169"/>
                  </a:lnTo>
                  <a:lnTo>
                    <a:pt x="234" y="212"/>
                  </a:lnTo>
                  <a:lnTo>
                    <a:pt x="235" y="274"/>
                  </a:lnTo>
                  <a:lnTo>
                    <a:pt x="236" y="322"/>
                  </a:lnTo>
                  <a:lnTo>
                    <a:pt x="237" y="334"/>
                  </a:lnTo>
                  <a:lnTo>
                    <a:pt x="237" y="314"/>
                  </a:lnTo>
                  <a:lnTo>
                    <a:pt x="237" y="340"/>
                  </a:lnTo>
                  <a:lnTo>
                    <a:pt x="238" y="362"/>
                  </a:lnTo>
                  <a:lnTo>
                    <a:pt x="239" y="381"/>
                  </a:lnTo>
                  <a:lnTo>
                    <a:pt x="240" y="415"/>
                  </a:lnTo>
                  <a:lnTo>
                    <a:pt x="240" y="440"/>
                  </a:lnTo>
                  <a:lnTo>
                    <a:pt x="241" y="438"/>
                  </a:lnTo>
                  <a:lnTo>
                    <a:pt x="242" y="469"/>
                  </a:lnTo>
                  <a:lnTo>
                    <a:pt x="243" y="484"/>
                  </a:lnTo>
                  <a:lnTo>
                    <a:pt x="244" y="509"/>
                  </a:lnTo>
                  <a:lnTo>
                    <a:pt x="244" y="553"/>
                  </a:lnTo>
                  <a:lnTo>
                    <a:pt x="245" y="604"/>
                  </a:lnTo>
                  <a:lnTo>
                    <a:pt x="246" y="645"/>
                  </a:lnTo>
                  <a:lnTo>
                    <a:pt x="247" y="645"/>
                  </a:lnTo>
                  <a:lnTo>
                    <a:pt x="248" y="593"/>
                  </a:lnTo>
                  <a:lnTo>
                    <a:pt x="248" y="507"/>
                  </a:lnTo>
                  <a:lnTo>
                    <a:pt x="249" y="413"/>
                  </a:lnTo>
                  <a:lnTo>
                    <a:pt x="250" y="353"/>
                  </a:lnTo>
                  <a:lnTo>
                    <a:pt x="251" y="315"/>
                  </a:lnTo>
                  <a:lnTo>
                    <a:pt x="252" y="295"/>
                  </a:lnTo>
                  <a:lnTo>
                    <a:pt x="252" y="280"/>
                  </a:lnTo>
                  <a:lnTo>
                    <a:pt x="253" y="264"/>
                  </a:lnTo>
                  <a:lnTo>
                    <a:pt x="254" y="249"/>
                  </a:lnTo>
                  <a:lnTo>
                    <a:pt x="255" y="245"/>
                  </a:lnTo>
                  <a:lnTo>
                    <a:pt x="256" y="219"/>
                  </a:lnTo>
                  <a:lnTo>
                    <a:pt x="256" y="218"/>
                  </a:lnTo>
                  <a:lnTo>
                    <a:pt x="257" y="253"/>
                  </a:lnTo>
                  <a:lnTo>
                    <a:pt x="258" y="282"/>
                  </a:lnTo>
                  <a:lnTo>
                    <a:pt x="259" y="333"/>
                  </a:lnTo>
                  <a:lnTo>
                    <a:pt x="260" y="376"/>
                  </a:lnTo>
                  <a:lnTo>
                    <a:pt x="260" y="407"/>
                  </a:lnTo>
                  <a:lnTo>
                    <a:pt x="261" y="427"/>
                  </a:lnTo>
                  <a:lnTo>
                    <a:pt x="261" y="465"/>
                  </a:lnTo>
                  <a:lnTo>
                    <a:pt x="262" y="496"/>
                  </a:lnTo>
                  <a:lnTo>
                    <a:pt x="263" y="516"/>
                  </a:lnTo>
                  <a:lnTo>
                    <a:pt x="264" y="529"/>
                  </a:lnTo>
                  <a:lnTo>
                    <a:pt x="264" y="531"/>
                  </a:lnTo>
                  <a:lnTo>
                    <a:pt x="265" y="535"/>
                  </a:lnTo>
                  <a:lnTo>
                    <a:pt x="266" y="506"/>
                  </a:lnTo>
                  <a:lnTo>
                    <a:pt x="267" y="474"/>
                  </a:lnTo>
                  <a:lnTo>
                    <a:pt x="268" y="389"/>
                  </a:lnTo>
                  <a:lnTo>
                    <a:pt x="268" y="295"/>
                  </a:lnTo>
                  <a:lnTo>
                    <a:pt x="269" y="238"/>
                  </a:lnTo>
                  <a:lnTo>
                    <a:pt x="270" y="236"/>
                  </a:lnTo>
                  <a:lnTo>
                    <a:pt x="271" y="259"/>
                  </a:lnTo>
                  <a:lnTo>
                    <a:pt x="272" y="287"/>
                  </a:lnTo>
                  <a:lnTo>
                    <a:pt x="272" y="287"/>
                  </a:lnTo>
                  <a:lnTo>
                    <a:pt x="273" y="271"/>
                  </a:lnTo>
                  <a:lnTo>
                    <a:pt x="274" y="260"/>
                  </a:lnTo>
                  <a:lnTo>
                    <a:pt x="275" y="305"/>
                  </a:lnTo>
                  <a:lnTo>
                    <a:pt x="276" y="336"/>
                  </a:lnTo>
                  <a:lnTo>
                    <a:pt x="276" y="391"/>
                  </a:lnTo>
                  <a:lnTo>
                    <a:pt x="277" y="456"/>
                  </a:lnTo>
                  <a:lnTo>
                    <a:pt x="278" y="526"/>
                  </a:lnTo>
                  <a:lnTo>
                    <a:pt x="279" y="589"/>
                  </a:lnTo>
                  <a:lnTo>
                    <a:pt x="280" y="662"/>
                  </a:lnTo>
                  <a:lnTo>
                    <a:pt x="280" y="734"/>
                  </a:lnTo>
                  <a:lnTo>
                    <a:pt x="281" y="784"/>
                  </a:lnTo>
                  <a:lnTo>
                    <a:pt x="282" y="840"/>
                  </a:lnTo>
                  <a:lnTo>
                    <a:pt x="283" y="856"/>
                  </a:lnTo>
                  <a:lnTo>
                    <a:pt x="284" y="853"/>
                  </a:lnTo>
                  <a:lnTo>
                    <a:pt x="284" y="845"/>
                  </a:lnTo>
                  <a:lnTo>
                    <a:pt x="285" y="792"/>
                  </a:lnTo>
                  <a:lnTo>
                    <a:pt x="285" y="693"/>
                  </a:lnTo>
                  <a:lnTo>
                    <a:pt x="286" y="604"/>
                  </a:lnTo>
                  <a:lnTo>
                    <a:pt x="287" y="525"/>
                  </a:lnTo>
                  <a:lnTo>
                    <a:pt x="288" y="515"/>
                  </a:lnTo>
                  <a:lnTo>
                    <a:pt x="288" y="525"/>
                  </a:lnTo>
                  <a:lnTo>
                    <a:pt x="289" y="570"/>
                  </a:lnTo>
                  <a:lnTo>
                    <a:pt x="290" y="613"/>
                  </a:lnTo>
                  <a:lnTo>
                    <a:pt x="291" y="623"/>
                  </a:lnTo>
                  <a:lnTo>
                    <a:pt x="292" y="613"/>
                  </a:lnTo>
                  <a:lnTo>
                    <a:pt x="292" y="613"/>
                  </a:lnTo>
                  <a:lnTo>
                    <a:pt x="293" y="608"/>
                  </a:lnTo>
                  <a:lnTo>
                    <a:pt x="294" y="629"/>
                  </a:lnTo>
                  <a:lnTo>
                    <a:pt x="295" y="636"/>
                  </a:lnTo>
                  <a:lnTo>
                    <a:pt x="296" y="661"/>
                  </a:lnTo>
                  <a:lnTo>
                    <a:pt x="296" y="676"/>
                  </a:lnTo>
                  <a:lnTo>
                    <a:pt x="297" y="680"/>
                  </a:lnTo>
                  <a:lnTo>
                    <a:pt x="298" y="669"/>
                  </a:lnTo>
                  <a:lnTo>
                    <a:pt x="299" y="642"/>
                  </a:lnTo>
                  <a:lnTo>
                    <a:pt x="300" y="622"/>
                  </a:lnTo>
                  <a:lnTo>
                    <a:pt x="300" y="616"/>
                  </a:lnTo>
                  <a:lnTo>
                    <a:pt x="301" y="638"/>
                  </a:lnTo>
                  <a:lnTo>
                    <a:pt x="302" y="646"/>
                  </a:lnTo>
                  <a:lnTo>
                    <a:pt x="303" y="661"/>
                  </a:lnTo>
                  <a:lnTo>
                    <a:pt x="304" y="703"/>
                  </a:lnTo>
                  <a:lnTo>
                    <a:pt x="304" y="700"/>
                  </a:lnTo>
                  <a:lnTo>
                    <a:pt x="305" y="645"/>
                  </a:lnTo>
                  <a:lnTo>
                    <a:pt x="306" y="584"/>
                  </a:lnTo>
                  <a:lnTo>
                    <a:pt x="307" y="609"/>
                  </a:lnTo>
                  <a:lnTo>
                    <a:pt x="308" y="709"/>
                  </a:lnTo>
                  <a:lnTo>
                    <a:pt x="308" y="809"/>
                  </a:lnTo>
                  <a:lnTo>
                    <a:pt x="309" y="947"/>
                  </a:lnTo>
                  <a:lnTo>
                    <a:pt x="309" y="1033"/>
                  </a:lnTo>
                  <a:lnTo>
                    <a:pt x="310" y="999"/>
                  </a:lnTo>
                  <a:lnTo>
                    <a:pt x="311" y="996"/>
                  </a:lnTo>
                  <a:lnTo>
                    <a:pt x="311" y="995"/>
                  </a:lnTo>
                  <a:lnTo>
                    <a:pt x="312" y="973"/>
                  </a:lnTo>
                  <a:lnTo>
                    <a:pt x="313" y="1003"/>
                  </a:lnTo>
                  <a:lnTo>
                    <a:pt x="314" y="1011"/>
                  </a:lnTo>
                  <a:lnTo>
                    <a:pt x="315" y="1022"/>
                  </a:lnTo>
                  <a:lnTo>
                    <a:pt x="316" y="1038"/>
                  </a:lnTo>
                  <a:lnTo>
                    <a:pt x="316" y="1063"/>
                  </a:lnTo>
                  <a:lnTo>
                    <a:pt x="317" y="1096"/>
                  </a:lnTo>
                  <a:lnTo>
                    <a:pt x="318" y="1130"/>
                  </a:lnTo>
                  <a:lnTo>
                    <a:pt x="319" y="1130"/>
                  </a:lnTo>
                  <a:lnTo>
                    <a:pt x="320" y="1127"/>
                  </a:lnTo>
                  <a:lnTo>
                    <a:pt x="320" y="1131"/>
                  </a:lnTo>
                  <a:lnTo>
                    <a:pt x="321" y="1133"/>
                  </a:lnTo>
                  <a:lnTo>
                    <a:pt x="322" y="1118"/>
                  </a:lnTo>
                  <a:lnTo>
                    <a:pt x="323" y="1081"/>
                  </a:lnTo>
                  <a:lnTo>
                    <a:pt x="324" y="1027"/>
                  </a:lnTo>
                  <a:lnTo>
                    <a:pt x="324" y="982"/>
                  </a:lnTo>
                  <a:lnTo>
                    <a:pt x="325" y="954"/>
                  </a:lnTo>
                  <a:lnTo>
                    <a:pt x="326" y="959"/>
                  </a:lnTo>
                  <a:lnTo>
                    <a:pt x="327" y="975"/>
                  </a:lnTo>
                  <a:lnTo>
                    <a:pt x="328" y="1018"/>
                  </a:lnTo>
                  <a:lnTo>
                    <a:pt x="328" y="1020"/>
                  </a:lnTo>
                  <a:lnTo>
                    <a:pt x="329" y="963"/>
                  </a:lnTo>
                  <a:lnTo>
                    <a:pt x="330" y="905"/>
                  </a:lnTo>
                  <a:lnTo>
                    <a:pt x="331" y="870"/>
                  </a:lnTo>
                  <a:lnTo>
                    <a:pt x="332" y="826"/>
                  </a:lnTo>
                  <a:lnTo>
                    <a:pt x="332" y="780"/>
                  </a:lnTo>
                  <a:lnTo>
                    <a:pt x="333" y="784"/>
                  </a:lnTo>
                  <a:lnTo>
                    <a:pt x="333" y="756"/>
                  </a:lnTo>
                  <a:lnTo>
                    <a:pt x="334" y="746"/>
                  </a:lnTo>
                  <a:lnTo>
                    <a:pt x="335" y="741"/>
                  </a:lnTo>
                  <a:lnTo>
                    <a:pt x="335" y="745"/>
                  </a:lnTo>
                  <a:lnTo>
                    <a:pt x="336" y="758"/>
                  </a:lnTo>
                  <a:lnTo>
                    <a:pt x="337" y="757"/>
                  </a:lnTo>
                  <a:lnTo>
                    <a:pt x="338" y="750"/>
                  </a:lnTo>
                  <a:lnTo>
                    <a:pt x="339" y="748"/>
                  </a:lnTo>
                  <a:lnTo>
                    <a:pt x="340" y="755"/>
                  </a:lnTo>
                  <a:lnTo>
                    <a:pt x="340" y="773"/>
                  </a:lnTo>
                  <a:lnTo>
                    <a:pt x="341" y="758"/>
                  </a:lnTo>
                  <a:lnTo>
                    <a:pt x="342" y="724"/>
                  </a:lnTo>
                  <a:lnTo>
                    <a:pt x="343" y="712"/>
                  </a:lnTo>
                  <a:lnTo>
                    <a:pt x="344" y="713"/>
                  </a:lnTo>
                  <a:lnTo>
                    <a:pt x="344" y="737"/>
                  </a:lnTo>
                  <a:lnTo>
                    <a:pt x="345" y="854"/>
                  </a:lnTo>
                  <a:lnTo>
                    <a:pt x="346" y="927"/>
                  </a:lnTo>
                  <a:lnTo>
                    <a:pt x="347" y="971"/>
                  </a:lnTo>
                  <a:lnTo>
                    <a:pt x="348" y="975"/>
                  </a:lnTo>
                  <a:lnTo>
                    <a:pt x="348" y="979"/>
                  </a:lnTo>
                  <a:lnTo>
                    <a:pt x="349" y="996"/>
                  </a:lnTo>
                  <a:lnTo>
                    <a:pt x="350" y="1047"/>
                  </a:lnTo>
                  <a:lnTo>
                    <a:pt x="351" y="1050"/>
                  </a:lnTo>
                  <a:lnTo>
                    <a:pt x="352" y="1076"/>
                  </a:lnTo>
                  <a:lnTo>
                    <a:pt x="352" y="1116"/>
                  </a:lnTo>
                  <a:lnTo>
                    <a:pt x="353" y="1135"/>
                  </a:lnTo>
                  <a:lnTo>
                    <a:pt x="354" y="1153"/>
                  </a:lnTo>
                  <a:lnTo>
                    <a:pt x="355" y="1177"/>
                  </a:lnTo>
                  <a:lnTo>
                    <a:pt x="356" y="1191"/>
                  </a:lnTo>
                  <a:lnTo>
                    <a:pt x="356" y="1202"/>
                  </a:lnTo>
                  <a:lnTo>
                    <a:pt x="357" y="1219"/>
                  </a:lnTo>
                  <a:lnTo>
                    <a:pt x="357" y="1232"/>
                  </a:lnTo>
                  <a:lnTo>
                    <a:pt x="358" y="1254"/>
                  </a:lnTo>
                  <a:lnTo>
                    <a:pt x="359" y="1264"/>
                  </a:lnTo>
                  <a:lnTo>
                    <a:pt x="359" y="1244"/>
                  </a:lnTo>
                  <a:lnTo>
                    <a:pt x="360" y="1216"/>
                  </a:lnTo>
                  <a:lnTo>
                    <a:pt x="361" y="1197"/>
                  </a:lnTo>
                  <a:lnTo>
                    <a:pt x="362" y="1199"/>
                  </a:lnTo>
                  <a:lnTo>
                    <a:pt x="363" y="1220"/>
                  </a:lnTo>
                  <a:lnTo>
                    <a:pt x="363" y="1264"/>
                  </a:lnTo>
                  <a:lnTo>
                    <a:pt x="364" y="1309"/>
                  </a:lnTo>
                  <a:lnTo>
                    <a:pt x="365" y="1337"/>
                  </a:lnTo>
                  <a:lnTo>
                    <a:pt x="366" y="1339"/>
                  </a:lnTo>
                  <a:lnTo>
                    <a:pt x="367" y="1338"/>
                  </a:lnTo>
                  <a:lnTo>
                    <a:pt x="368" y="1332"/>
                  </a:lnTo>
                  <a:lnTo>
                    <a:pt x="368" y="1320"/>
                  </a:lnTo>
                  <a:lnTo>
                    <a:pt x="369" y="1309"/>
                  </a:lnTo>
                  <a:lnTo>
                    <a:pt x="370" y="1295"/>
                  </a:lnTo>
                  <a:lnTo>
                    <a:pt x="371" y="1280"/>
                  </a:lnTo>
                  <a:lnTo>
                    <a:pt x="372" y="1264"/>
                  </a:lnTo>
                  <a:lnTo>
                    <a:pt x="372" y="1245"/>
                  </a:lnTo>
                  <a:lnTo>
                    <a:pt x="373" y="1224"/>
                  </a:lnTo>
                  <a:lnTo>
                    <a:pt x="374" y="1199"/>
                  </a:lnTo>
                  <a:lnTo>
                    <a:pt x="375" y="1182"/>
                  </a:lnTo>
                  <a:lnTo>
                    <a:pt x="376" y="1166"/>
                  </a:lnTo>
                  <a:lnTo>
                    <a:pt x="376" y="1155"/>
                  </a:lnTo>
                  <a:lnTo>
                    <a:pt x="377" y="1159"/>
                  </a:lnTo>
                  <a:lnTo>
                    <a:pt x="378" y="1149"/>
                  </a:lnTo>
                  <a:lnTo>
                    <a:pt x="379" y="1125"/>
                  </a:lnTo>
                  <a:lnTo>
                    <a:pt x="380" y="1073"/>
                  </a:lnTo>
                  <a:lnTo>
                    <a:pt x="380" y="1043"/>
                  </a:lnTo>
                  <a:lnTo>
                    <a:pt x="381" y="1023"/>
                  </a:lnTo>
                  <a:lnTo>
                    <a:pt x="381" y="1003"/>
                  </a:lnTo>
                  <a:lnTo>
                    <a:pt x="382" y="975"/>
                  </a:lnTo>
                  <a:lnTo>
                    <a:pt x="383" y="960"/>
                  </a:lnTo>
                  <a:lnTo>
                    <a:pt x="383" y="926"/>
                  </a:lnTo>
                  <a:lnTo>
                    <a:pt x="384" y="881"/>
                  </a:lnTo>
                  <a:lnTo>
                    <a:pt x="385" y="863"/>
                  </a:lnTo>
                  <a:lnTo>
                    <a:pt x="386" y="857"/>
                  </a:lnTo>
                  <a:lnTo>
                    <a:pt x="387" y="862"/>
                  </a:lnTo>
                  <a:lnTo>
                    <a:pt x="387" y="859"/>
                  </a:lnTo>
                  <a:lnTo>
                    <a:pt x="388" y="873"/>
                  </a:lnTo>
                  <a:lnTo>
                    <a:pt x="389" y="891"/>
                  </a:lnTo>
                  <a:lnTo>
                    <a:pt x="390" y="917"/>
                  </a:lnTo>
                  <a:lnTo>
                    <a:pt x="391" y="929"/>
                  </a:lnTo>
                  <a:lnTo>
                    <a:pt x="391" y="946"/>
                  </a:lnTo>
                  <a:lnTo>
                    <a:pt x="392" y="975"/>
                  </a:lnTo>
                  <a:lnTo>
                    <a:pt x="393" y="999"/>
                  </a:lnTo>
                  <a:lnTo>
                    <a:pt x="394" y="1027"/>
                  </a:lnTo>
                  <a:lnTo>
                    <a:pt x="395" y="1043"/>
                  </a:lnTo>
                  <a:lnTo>
                    <a:pt x="396" y="1065"/>
                  </a:lnTo>
                  <a:lnTo>
                    <a:pt x="396" y="1080"/>
                  </a:lnTo>
                  <a:lnTo>
                    <a:pt x="397" y="1094"/>
                  </a:lnTo>
                  <a:lnTo>
                    <a:pt x="398" y="1107"/>
                  </a:lnTo>
                  <a:lnTo>
                    <a:pt x="399" y="1121"/>
                  </a:lnTo>
                  <a:lnTo>
                    <a:pt x="400" y="1141"/>
                  </a:lnTo>
                  <a:lnTo>
                    <a:pt x="400" y="1161"/>
                  </a:lnTo>
                  <a:lnTo>
                    <a:pt x="401" y="1177"/>
                  </a:lnTo>
                  <a:lnTo>
                    <a:pt x="402" y="1195"/>
                  </a:lnTo>
                  <a:lnTo>
                    <a:pt x="403" y="1205"/>
                  </a:lnTo>
                  <a:lnTo>
                    <a:pt x="404" y="1209"/>
                  </a:lnTo>
                  <a:lnTo>
                    <a:pt x="404" y="1209"/>
                  </a:lnTo>
                  <a:lnTo>
                    <a:pt x="405" y="1218"/>
                  </a:lnTo>
                  <a:lnTo>
                    <a:pt x="405" y="1223"/>
                  </a:lnTo>
                  <a:lnTo>
                    <a:pt x="406" y="1229"/>
                  </a:lnTo>
                  <a:lnTo>
                    <a:pt x="407" y="1238"/>
                  </a:lnTo>
                  <a:lnTo>
                    <a:pt x="407" y="1241"/>
                  </a:lnTo>
                  <a:lnTo>
                    <a:pt x="408" y="1251"/>
                  </a:lnTo>
                  <a:lnTo>
                    <a:pt x="409" y="1256"/>
                  </a:lnTo>
                  <a:lnTo>
                    <a:pt x="410" y="1266"/>
                  </a:lnTo>
                  <a:lnTo>
                    <a:pt x="411" y="1275"/>
                  </a:lnTo>
                  <a:lnTo>
                    <a:pt x="411" y="1282"/>
                  </a:lnTo>
                  <a:lnTo>
                    <a:pt x="412" y="1277"/>
                  </a:lnTo>
                  <a:lnTo>
                    <a:pt x="413" y="1273"/>
                  </a:lnTo>
                  <a:lnTo>
                    <a:pt x="414" y="1276"/>
                  </a:lnTo>
                  <a:lnTo>
                    <a:pt x="415" y="1281"/>
                  </a:lnTo>
                  <a:lnTo>
                    <a:pt x="415" y="1280"/>
                  </a:lnTo>
                  <a:lnTo>
                    <a:pt x="416" y="1269"/>
                  </a:lnTo>
                  <a:lnTo>
                    <a:pt x="417" y="1251"/>
                  </a:lnTo>
                  <a:lnTo>
                    <a:pt x="418" y="1230"/>
                  </a:lnTo>
                  <a:lnTo>
                    <a:pt x="419" y="1221"/>
                  </a:lnTo>
                  <a:lnTo>
                    <a:pt x="420" y="1235"/>
                  </a:lnTo>
                  <a:lnTo>
                    <a:pt x="420" y="1246"/>
                  </a:lnTo>
                  <a:lnTo>
                    <a:pt x="421" y="1243"/>
                  </a:lnTo>
                  <a:lnTo>
                    <a:pt x="422" y="1218"/>
                  </a:lnTo>
                  <a:lnTo>
                    <a:pt x="423" y="1199"/>
                  </a:lnTo>
                  <a:lnTo>
                    <a:pt x="424" y="1198"/>
                  </a:lnTo>
                  <a:lnTo>
                    <a:pt x="424" y="1199"/>
                  </a:lnTo>
                  <a:lnTo>
                    <a:pt x="425" y="1206"/>
                  </a:lnTo>
                  <a:lnTo>
                    <a:pt x="426" y="1216"/>
                  </a:lnTo>
                  <a:lnTo>
                    <a:pt x="427" y="1223"/>
                  </a:lnTo>
                  <a:lnTo>
                    <a:pt x="428" y="1223"/>
                  </a:lnTo>
                  <a:lnTo>
                    <a:pt x="428" y="1222"/>
                  </a:lnTo>
                  <a:lnTo>
                    <a:pt x="429" y="1222"/>
                  </a:lnTo>
                  <a:lnTo>
                    <a:pt x="430" y="1226"/>
                  </a:lnTo>
                  <a:lnTo>
                    <a:pt x="430" y="1238"/>
                  </a:lnTo>
                  <a:lnTo>
                    <a:pt x="431" y="1247"/>
                  </a:lnTo>
                  <a:lnTo>
                    <a:pt x="431" y="1259"/>
                  </a:lnTo>
                  <a:lnTo>
                    <a:pt x="432" y="1271"/>
                  </a:lnTo>
                  <a:lnTo>
                    <a:pt x="433" y="1273"/>
                  </a:lnTo>
                  <a:lnTo>
                    <a:pt x="434" y="1270"/>
                  </a:lnTo>
                  <a:lnTo>
                    <a:pt x="435" y="1265"/>
                  </a:lnTo>
                  <a:lnTo>
                    <a:pt x="435" y="1258"/>
                  </a:lnTo>
                  <a:lnTo>
                    <a:pt x="436" y="1253"/>
                  </a:lnTo>
                  <a:lnTo>
                    <a:pt x="437" y="1253"/>
                  </a:lnTo>
                  <a:lnTo>
                    <a:pt x="438" y="1272"/>
                  </a:lnTo>
                  <a:lnTo>
                    <a:pt x="439" y="1299"/>
                  </a:lnTo>
                  <a:lnTo>
                    <a:pt x="439" y="1318"/>
                  </a:lnTo>
                  <a:lnTo>
                    <a:pt x="440" y="1321"/>
                  </a:lnTo>
                  <a:lnTo>
                    <a:pt x="441" y="1326"/>
                  </a:lnTo>
                  <a:lnTo>
                    <a:pt x="442" y="1334"/>
                  </a:lnTo>
                  <a:lnTo>
                    <a:pt x="443" y="1343"/>
                  </a:lnTo>
                  <a:lnTo>
                    <a:pt x="443" y="1352"/>
                  </a:lnTo>
                  <a:lnTo>
                    <a:pt x="444" y="1352"/>
                  </a:lnTo>
                  <a:lnTo>
                    <a:pt x="445" y="1347"/>
                  </a:lnTo>
                  <a:lnTo>
                    <a:pt x="446" y="1339"/>
                  </a:lnTo>
                  <a:lnTo>
                    <a:pt x="447" y="1333"/>
                  </a:lnTo>
                  <a:lnTo>
                    <a:pt x="448" y="1327"/>
                  </a:lnTo>
                  <a:lnTo>
                    <a:pt x="448" y="1320"/>
                  </a:lnTo>
                  <a:lnTo>
                    <a:pt x="449" y="1314"/>
                  </a:lnTo>
                  <a:lnTo>
                    <a:pt x="450" y="1309"/>
                  </a:lnTo>
                  <a:lnTo>
                    <a:pt x="451" y="1302"/>
                  </a:lnTo>
                  <a:lnTo>
                    <a:pt x="452" y="1295"/>
                  </a:lnTo>
                  <a:lnTo>
                    <a:pt x="452" y="1285"/>
                  </a:lnTo>
                  <a:lnTo>
                    <a:pt x="453" y="1270"/>
                  </a:lnTo>
                  <a:lnTo>
                    <a:pt x="454" y="1248"/>
                  </a:lnTo>
                  <a:lnTo>
                    <a:pt x="454" y="1221"/>
                  </a:lnTo>
                  <a:lnTo>
                    <a:pt x="455" y="1204"/>
                  </a:lnTo>
                  <a:lnTo>
                    <a:pt x="455" y="1197"/>
                  </a:lnTo>
                  <a:lnTo>
                    <a:pt x="456" y="1207"/>
                  </a:lnTo>
                  <a:lnTo>
                    <a:pt x="457" y="1220"/>
                  </a:lnTo>
                  <a:lnTo>
                    <a:pt x="458" y="1236"/>
                  </a:lnTo>
                  <a:lnTo>
                    <a:pt x="459" y="1245"/>
                  </a:lnTo>
                  <a:lnTo>
                    <a:pt x="459" y="1244"/>
                  </a:lnTo>
                  <a:lnTo>
                    <a:pt x="460" y="1247"/>
                  </a:lnTo>
                  <a:lnTo>
                    <a:pt x="461" y="1258"/>
                  </a:lnTo>
                  <a:lnTo>
                    <a:pt x="462" y="1273"/>
                  </a:lnTo>
                  <a:lnTo>
                    <a:pt x="463" y="1287"/>
                  </a:lnTo>
                  <a:lnTo>
                    <a:pt x="463" y="1293"/>
                  </a:lnTo>
                  <a:lnTo>
                    <a:pt x="464" y="1294"/>
                  </a:lnTo>
                  <a:lnTo>
                    <a:pt x="465" y="1295"/>
                  </a:lnTo>
                  <a:lnTo>
                    <a:pt x="466" y="1284"/>
                  </a:lnTo>
                  <a:lnTo>
                    <a:pt x="467" y="1279"/>
                  </a:lnTo>
                  <a:lnTo>
                    <a:pt x="467" y="1290"/>
                  </a:lnTo>
                  <a:lnTo>
                    <a:pt x="468" y="1299"/>
                  </a:lnTo>
                  <a:lnTo>
                    <a:pt x="469" y="1302"/>
                  </a:lnTo>
                  <a:lnTo>
                    <a:pt x="470" y="1297"/>
                  </a:lnTo>
                  <a:lnTo>
                    <a:pt x="471" y="1294"/>
                  </a:lnTo>
                  <a:lnTo>
                    <a:pt x="472" y="1271"/>
                  </a:lnTo>
                  <a:lnTo>
                    <a:pt x="472" y="1244"/>
                  </a:lnTo>
                  <a:lnTo>
                    <a:pt x="473" y="1223"/>
                  </a:lnTo>
                  <a:lnTo>
                    <a:pt x="474" y="1204"/>
                  </a:lnTo>
                  <a:lnTo>
                    <a:pt x="475" y="1198"/>
                  </a:lnTo>
                  <a:lnTo>
                    <a:pt x="476" y="1200"/>
                  </a:lnTo>
                  <a:lnTo>
                    <a:pt x="476" y="1225"/>
                  </a:lnTo>
                  <a:lnTo>
                    <a:pt x="477" y="1230"/>
                  </a:lnTo>
                  <a:lnTo>
                    <a:pt x="478" y="1198"/>
                  </a:lnTo>
                  <a:lnTo>
                    <a:pt x="478" y="1150"/>
                  </a:lnTo>
                  <a:lnTo>
                    <a:pt x="479" y="1119"/>
                  </a:lnTo>
                  <a:lnTo>
                    <a:pt x="479" y="1113"/>
                  </a:lnTo>
                  <a:lnTo>
                    <a:pt x="480" y="1125"/>
                  </a:lnTo>
                  <a:lnTo>
                    <a:pt x="481" y="1135"/>
                  </a:lnTo>
                  <a:lnTo>
                    <a:pt x="482" y="1125"/>
                  </a:lnTo>
                  <a:lnTo>
                    <a:pt x="483" y="1112"/>
                  </a:lnTo>
                  <a:lnTo>
                    <a:pt x="483" y="1103"/>
                  </a:lnTo>
                  <a:lnTo>
                    <a:pt x="484" y="1097"/>
                  </a:lnTo>
                  <a:lnTo>
                    <a:pt x="485" y="1100"/>
                  </a:lnTo>
                  <a:lnTo>
                    <a:pt x="486" y="1088"/>
                  </a:lnTo>
                  <a:lnTo>
                    <a:pt x="487" y="1092"/>
                  </a:lnTo>
                  <a:lnTo>
                    <a:pt x="487" y="1115"/>
                  </a:lnTo>
                  <a:lnTo>
                    <a:pt x="488" y="1127"/>
                  </a:lnTo>
                  <a:lnTo>
                    <a:pt x="489" y="1135"/>
                  </a:lnTo>
                  <a:lnTo>
                    <a:pt x="490" y="1125"/>
                  </a:lnTo>
                  <a:lnTo>
                    <a:pt x="491" y="1110"/>
                  </a:lnTo>
                  <a:lnTo>
                    <a:pt x="491" y="1100"/>
                  </a:lnTo>
                  <a:lnTo>
                    <a:pt x="492" y="1103"/>
                  </a:lnTo>
                  <a:lnTo>
                    <a:pt x="493" y="1114"/>
                  </a:lnTo>
                  <a:lnTo>
                    <a:pt x="494" y="1138"/>
                  </a:lnTo>
                  <a:lnTo>
                    <a:pt x="495" y="1174"/>
                  </a:lnTo>
                  <a:lnTo>
                    <a:pt x="495" y="1206"/>
                  </a:lnTo>
                  <a:lnTo>
                    <a:pt x="496" y="1214"/>
                  </a:lnTo>
                  <a:lnTo>
                    <a:pt x="497" y="1219"/>
                  </a:lnTo>
                  <a:lnTo>
                    <a:pt x="498" y="1228"/>
                  </a:lnTo>
                  <a:lnTo>
                    <a:pt x="499" y="1241"/>
                  </a:lnTo>
                  <a:lnTo>
                    <a:pt x="500" y="1255"/>
                  </a:lnTo>
                  <a:lnTo>
                    <a:pt x="500" y="1273"/>
                  </a:lnTo>
                  <a:lnTo>
                    <a:pt x="501" y="1294"/>
                  </a:lnTo>
                  <a:lnTo>
                    <a:pt x="502" y="1312"/>
                  </a:lnTo>
                  <a:lnTo>
                    <a:pt x="502" y="1323"/>
                  </a:lnTo>
                  <a:lnTo>
                    <a:pt x="503" y="1326"/>
                  </a:lnTo>
                  <a:lnTo>
                    <a:pt x="503" y="1326"/>
                  </a:lnTo>
                  <a:lnTo>
                    <a:pt x="504" y="1324"/>
                  </a:lnTo>
                  <a:lnTo>
                    <a:pt x="505" y="1322"/>
                  </a:lnTo>
                  <a:lnTo>
                    <a:pt x="506" y="1317"/>
                  </a:lnTo>
                  <a:lnTo>
                    <a:pt x="507" y="1311"/>
                  </a:lnTo>
                  <a:lnTo>
                    <a:pt x="507" y="1305"/>
                  </a:lnTo>
                  <a:lnTo>
                    <a:pt x="508" y="1281"/>
                  </a:lnTo>
                  <a:lnTo>
                    <a:pt x="509" y="1244"/>
                  </a:lnTo>
                  <a:lnTo>
                    <a:pt x="510" y="1210"/>
                  </a:lnTo>
                  <a:lnTo>
                    <a:pt x="511" y="1172"/>
                  </a:lnTo>
                  <a:lnTo>
                    <a:pt x="511" y="1155"/>
                  </a:lnTo>
                  <a:lnTo>
                    <a:pt x="512" y="1155"/>
                  </a:lnTo>
                  <a:lnTo>
                    <a:pt x="513" y="1188"/>
                  </a:lnTo>
                  <a:lnTo>
                    <a:pt x="514" y="1222"/>
                  </a:lnTo>
                  <a:lnTo>
                    <a:pt x="515" y="1204"/>
                  </a:lnTo>
                  <a:lnTo>
                    <a:pt x="515" y="1184"/>
                  </a:lnTo>
                  <a:lnTo>
                    <a:pt x="516" y="1172"/>
                  </a:lnTo>
                  <a:lnTo>
                    <a:pt x="517" y="1168"/>
                  </a:lnTo>
                  <a:lnTo>
                    <a:pt x="518" y="1168"/>
                  </a:lnTo>
                  <a:lnTo>
                    <a:pt x="519" y="1166"/>
                  </a:lnTo>
                  <a:lnTo>
                    <a:pt x="519" y="1143"/>
                  </a:lnTo>
                  <a:lnTo>
                    <a:pt x="520" y="1116"/>
                  </a:lnTo>
                  <a:lnTo>
                    <a:pt x="521" y="1090"/>
                  </a:lnTo>
                  <a:lnTo>
                    <a:pt x="522" y="1086"/>
                  </a:lnTo>
                  <a:lnTo>
                    <a:pt x="523" y="1078"/>
                  </a:lnTo>
                  <a:lnTo>
                    <a:pt x="524" y="1050"/>
                  </a:lnTo>
                  <a:lnTo>
                    <a:pt x="524" y="1033"/>
                  </a:lnTo>
                  <a:lnTo>
                    <a:pt x="525" y="1024"/>
                  </a:lnTo>
                  <a:lnTo>
                    <a:pt x="526" y="1003"/>
                  </a:lnTo>
                  <a:lnTo>
                    <a:pt x="526" y="969"/>
                  </a:lnTo>
                  <a:lnTo>
                    <a:pt x="527" y="909"/>
                  </a:lnTo>
                  <a:lnTo>
                    <a:pt x="527" y="863"/>
                  </a:lnTo>
                  <a:lnTo>
                    <a:pt x="528" y="805"/>
                  </a:lnTo>
                  <a:lnTo>
                    <a:pt x="529" y="767"/>
                  </a:lnTo>
                  <a:lnTo>
                    <a:pt x="530" y="743"/>
                  </a:lnTo>
                  <a:lnTo>
                    <a:pt x="531" y="769"/>
                  </a:lnTo>
                  <a:lnTo>
                    <a:pt x="531" y="808"/>
                  </a:lnTo>
                  <a:lnTo>
                    <a:pt x="532" y="808"/>
                  </a:lnTo>
                  <a:lnTo>
                    <a:pt x="533" y="760"/>
                  </a:lnTo>
                  <a:lnTo>
                    <a:pt x="534" y="725"/>
                  </a:lnTo>
                  <a:lnTo>
                    <a:pt x="535" y="667"/>
                  </a:lnTo>
                  <a:lnTo>
                    <a:pt x="535" y="634"/>
                  </a:lnTo>
                  <a:lnTo>
                    <a:pt x="536" y="624"/>
                  </a:lnTo>
                  <a:lnTo>
                    <a:pt x="537" y="635"/>
                  </a:lnTo>
                  <a:lnTo>
                    <a:pt x="538" y="624"/>
                  </a:lnTo>
                  <a:lnTo>
                    <a:pt x="539" y="586"/>
                  </a:lnTo>
                  <a:lnTo>
                    <a:pt x="539" y="593"/>
                  </a:lnTo>
                  <a:lnTo>
                    <a:pt x="540" y="587"/>
                  </a:lnTo>
                  <a:lnTo>
                    <a:pt x="541" y="588"/>
                  </a:lnTo>
                  <a:lnTo>
                    <a:pt x="542" y="591"/>
                  </a:lnTo>
                  <a:lnTo>
                    <a:pt x="543" y="587"/>
                  </a:lnTo>
                  <a:lnTo>
                    <a:pt x="543" y="570"/>
                  </a:lnTo>
                  <a:lnTo>
                    <a:pt x="544" y="559"/>
                  </a:lnTo>
                  <a:lnTo>
                    <a:pt x="545" y="550"/>
                  </a:lnTo>
                  <a:lnTo>
                    <a:pt x="546" y="500"/>
                  </a:lnTo>
                  <a:lnTo>
                    <a:pt x="547" y="430"/>
                  </a:lnTo>
                  <a:lnTo>
                    <a:pt x="547" y="389"/>
                  </a:lnTo>
                  <a:lnTo>
                    <a:pt x="548" y="390"/>
                  </a:lnTo>
                  <a:lnTo>
                    <a:pt x="549" y="399"/>
                  </a:lnTo>
                  <a:lnTo>
                    <a:pt x="550" y="423"/>
                  </a:lnTo>
                  <a:lnTo>
                    <a:pt x="550" y="455"/>
                  </a:lnTo>
                  <a:lnTo>
                    <a:pt x="551" y="502"/>
                  </a:lnTo>
                  <a:lnTo>
                    <a:pt x="551" y="515"/>
                  </a:lnTo>
                  <a:lnTo>
                    <a:pt x="552" y="500"/>
                  </a:lnTo>
                  <a:lnTo>
                    <a:pt x="553" y="503"/>
                  </a:lnTo>
                  <a:lnTo>
                    <a:pt x="554" y="526"/>
                  </a:lnTo>
                  <a:lnTo>
                    <a:pt x="555" y="551"/>
                  </a:lnTo>
                  <a:lnTo>
                    <a:pt x="555" y="591"/>
                  </a:lnTo>
                  <a:lnTo>
                    <a:pt x="556" y="626"/>
                  </a:lnTo>
                  <a:lnTo>
                    <a:pt x="557" y="637"/>
                  </a:lnTo>
                  <a:lnTo>
                    <a:pt x="558" y="656"/>
                  </a:lnTo>
                  <a:lnTo>
                    <a:pt x="559" y="676"/>
                  </a:lnTo>
                  <a:lnTo>
                    <a:pt x="559" y="690"/>
                  </a:lnTo>
                  <a:lnTo>
                    <a:pt x="560" y="700"/>
                  </a:lnTo>
                  <a:lnTo>
                    <a:pt x="561" y="690"/>
                  </a:lnTo>
                  <a:lnTo>
                    <a:pt x="562" y="683"/>
                  </a:lnTo>
                  <a:lnTo>
                    <a:pt x="563" y="659"/>
                  </a:lnTo>
                  <a:lnTo>
                    <a:pt x="563" y="619"/>
                  </a:lnTo>
                  <a:lnTo>
                    <a:pt x="564" y="560"/>
                  </a:lnTo>
                  <a:lnTo>
                    <a:pt x="565" y="484"/>
                  </a:lnTo>
                  <a:lnTo>
                    <a:pt x="566" y="440"/>
                  </a:lnTo>
                  <a:lnTo>
                    <a:pt x="567" y="412"/>
                  </a:lnTo>
                  <a:lnTo>
                    <a:pt x="567" y="403"/>
                  </a:lnTo>
                  <a:lnTo>
                    <a:pt x="568" y="411"/>
                  </a:lnTo>
                  <a:lnTo>
                    <a:pt x="569" y="421"/>
                  </a:lnTo>
                  <a:lnTo>
                    <a:pt x="570" y="431"/>
                  </a:lnTo>
                  <a:lnTo>
                    <a:pt x="571" y="428"/>
                  </a:lnTo>
                  <a:lnTo>
                    <a:pt x="571" y="442"/>
                  </a:lnTo>
                  <a:lnTo>
                    <a:pt x="572" y="467"/>
                  </a:lnTo>
                  <a:lnTo>
                    <a:pt x="573" y="465"/>
                  </a:lnTo>
                  <a:lnTo>
                    <a:pt x="574" y="463"/>
                  </a:lnTo>
                  <a:lnTo>
                    <a:pt x="574" y="484"/>
                  </a:lnTo>
                  <a:lnTo>
                    <a:pt x="574" y="491"/>
                  </a:lnTo>
                  <a:lnTo>
                    <a:pt x="575" y="481"/>
                  </a:lnTo>
                  <a:lnTo>
                    <a:pt x="576" y="482"/>
                  </a:lnTo>
                  <a:lnTo>
                    <a:pt x="577" y="521"/>
                  </a:lnTo>
                  <a:lnTo>
                    <a:pt x="578" y="499"/>
                  </a:lnTo>
                  <a:lnTo>
                    <a:pt x="579" y="475"/>
                  </a:lnTo>
                  <a:lnTo>
                    <a:pt x="579" y="455"/>
                  </a:lnTo>
                  <a:lnTo>
                    <a:pt x="580" y="441"/>
                  </a:lnTo>
                  <a:lnTo>
                    <a:pt x="581" y="425"/>
                  </a:lnTo>
                  <a:lnTo>
                    <a:pt x="582" y="402"/>
                  </a:lnTo>
                  <a:lnTo>
                    <a:pt x="583" y="391"/>
                  </a:lnTo>
                  <a:lnTo>
                    <a:pt x="583" y="344"/>
                  </a:lnTo>
                  <a:lnTo>
                    <a:pt x="584" y="318"/>
                  </a:lnTo>
                  <a:lnTo>
                    <a:pt x="585" y="320"/>
                  </a:lnTo>
                  <a:lnTo>
                    <a:pt x="586" y="344"/>
                  </a:lnTo>
                  <a:lnTo>
                    <a:pt x="587" y="363"/>
                  </a:lnTo>
                  <a:lnTo>
                    <a:pt x="587" y="349"/>
                  </a:lnTo>
                  <a:lnTo>
                    <a:pt x="588" y="369"/>
                  </a:lnTo>
                  <a:lnTo>
                    <a:pt x="589" y="362"/>
                  </a:lnTo>
                  <a:lnTo>
                    <a:pt x="590" y="354"/>
                  </a:lnTo>
                  <a:lnTo>
                    <a:pt x="591" y="358"/>
                  </a:lnTo>
                  <a:lnTo>
                    <a:pt x="591" y="363"/>
                  </a:lnTo>
                  <a:lnTo>
                    <a:pt x="592" y="387"/>
                  </a:lnTo>
                  <a:lnTo>
                    <a:pt x="593" y="403"/>
                  </a:lnTo>
                  <a:lnTo>
                    <a:pt x="594" y="410"/>
                  </a:lnTo>
                  <a:lnTo>
                    <a:pt x="595" y="396"/>
                  </a:lnTo>
                  <a:lnTo>
                    <a:pt x="595" y="410"/>
                  </a:lnTo>
                  <a:lnTo>
                    <a:pt x="596" y="407"/>
                  </a:lnTo>
                  <a:lnTo>
                    <a:pt x="597" y="428"/>
                  </a:lnTo>
                  <a:lnTo>
                    <a:pt x="598" y="452"/>
                  </a:lnTo>
                  <a:lnTo>
                    <a:pt x="598" y="493"/>
                  </a:lnTo>
                  <a:lnTo>
                    <a:pt x="598" y="534"/>
                  </a:lnTo>
                  <a:lnTo>
                    <a:pt x="599" y="605"/>
                  </a:lnTo>
                  <a:lnTo>
                    <a:pt x="600" y="664"/>
                  </a:lnTo>
                  <a:lnTo>
                    <a:pt x="601" y="705"/>
                  </a:lnTo>
                  <a:lnTo>
                    <a:pt x="602" y="722"/>
                  </a:lnTo>
                  <a:lnTo>
                    <a:pt x="603" y="730"/>
                  </a:lnTo>
                  <a:lnTo>
                    <a:pt x="603" y="743"/>
                  </a:lnTo>
                  <a:lnTo>
                    <a:pt x="604" y="789"/>
                  </a:lnTo>
                  <a:lnTo>
                    <a:pt x="605" y="876"/>
                  </a:lnTo>
                  <a:lnTo>
                    <a:pt x="606" y="979"/>
                  </a:lnTo>
                  <a:lnTo>
                    <a:pt x="607" y="1051"/>
                  </a:lnTo>
                  <a:lnTo>
                    <a:pt x="607" y="1062"/>
                  </a:lnTo>
                  <a:lnTo>
                    <a:pt x="608" y="1023"/>
                  </a:lnTo>
                  <a:lnTo>
                    <a:pt x="609" y="962"/>
                  </a:lnTo>
                  <a:lnTo>
                    <a:pt x="610" y="897"/>
                  </a:lnTo>
                  <a:lnTo>
                    <a:pt x="611" y="824"/>
                  </a:lnTo>
                  <a:lnTo>
                    <a:pt x="611" y="757"/>
                  </a:lnTo>
                  <a:lnTo>
                    <a:pt x="612" y="701"/>
                  </a:lnTo>
                  <a:lnTo>
                    <a:pt x="613" y="613"/>
                  </a:lnTo>
                  <a:lnTo>
                    <a:pt x="614" y="563"/>
                  </a:lnTo>
                  <a:lnTo>
                    <a:pt x="615" y="515"/>
                  </a:lnTo>
                  <a:lnTo>
                    <a:pt x="615" y="486"/>
                  </a:lnTo>
                  <a:lnTo>
                    <a:pt x="616" y="448"/>
                  </a:lnTo>
                  <a:lnTo>
                    <a:pt x="617" y="432"/>
                  </a:lnTo>
                  <a:lnTo>
                    <a:pt x="618" y="393"/>
                  </a:lnTo>
                  <a:lnTo>
                    <a:pt x="619" y="394"/>
                  </a:lnTo>
                  <a:lnTo>
                    <a:pt x="619" y="376"/>
                  </a:lnTo>
                  <a:lnTo>
                    <a:pt x="620" y="363"/>
                  </a:lnTo>
                  <a:lnTo>
                    <a:pt x="621" y="332"/>
                  </a:lnTo>
                  <a:lnTo>
                    <a:pt x="622" y="278"/>
                  </a:lnTo>
                  <a:lnTo>
                    <a:pt x="622" y="261"/>
                  </a:lnTo>
                  <a:lnTo>
                    <a:pt x="622" y="277"/>
                  </a:lnTo>
                  <a:lnTo>
                    <a:pt x="623" y="303"/>
                  </a:lnTo>
                  <a:lnTo>
                    <a:pt x="624" y="337"/>
                  </a:lnTo>
                  <a:lnTo>
                    <a:pt x="625" y="388"/>
                  </a:lnTo>
                  <a:lnTo>
                    <a:pt x="626" y="416"/>
                  </a:lnTo>
                  <a:lnTo>
                    <a:pt x="626" y="415"/>
                  </a:lnTo>
                  <a:lnTo>
                    <a:pt x="627" y="425"/>
                  </a:lnTo>
                  <a:lnTo>
                    <a:pt x="628" y="459"/>
                  </a:lnTo>
                  <a:lnTo>
                    <a:pt x="629" y="482"/>
                  </a:lnTo>
                  <a:lnTo>
                    <a:pt x="630" y="536"/>
                  </a:lnTo>
                  <a:lnTo>
                    <a:pt x="631" y="609"/>
                  </a:lnTo>
                  <a:lnTo>
                    <a:pt x="631" y="685"/>
                  </a:lnTo>
                  <a:lnTo>
                    <a:pt x="632" y="806"/>
                  </a:lnTo>
                  <a:lnTo>
                    <a:pt x="633" y="914"/>
                  </a:lnTo>
                  <a:lnTo>
                    <a:pt x="634" y="1005"/>
                  </a:lnTo>
                  <a:lnTo>
                    <a:pt x="635" y="1090"/>
                  </a:lnTo>
                  <a:lnTo>
                    <a:pt x="635" y="1148"/>
                  </a:lnTo>
                  <a:lnTo>
                    <a:pt x="636" y="1193"/>
                  </a:lnTo>
                  <a:lnTo>
                    <a:pt x="637" y="1223"/>
                  </a:lnTo>
                  <a:lnTo>
                    <a:pt x="638" y="1220"/>
                  </a:lnTo>
                  <a:lnTo>
                    <a:pt x="639" y="1146"/>
                  </a:lnTo>
                  <a:lnTo>
                    <a:pt x="639" y="1076"/>
                  </a:lnTo>
                  <a:lnTo>
                    <a:pt x="640" y="1028"/>
                  </a:lnTo>
                  <a:lnTo>
                    <a:pt x="641" y="1000"/>
                  </a:lnTo>
                  <a:lnTo>
                    <a:pt x="642" y="1003"/>
                  </a:lnTo>
                  <a:lnTo>
                    <a:pt x="643" y="1054"/>
                  </a:lnTo>
                  <a:lnTo>
                    <a:pt x="643" y="1155"/>
                  </a:lnTo>
                  <a:lnTo>
                    <a:pt x="644" y="1261"/>
                  </a:lnTo>
                  <a:lnTo>
                    <a:pt x="645" y="1300"/>
                  </a:lnTo>
                  <a:lnTo>
                    <a:pt x="646" y="1289"/>
                  </a:lnTo>
                  <a:lnTo>
                    <a:pt x="646" y="1269"/>
                  </a:lnTo>
                  <a:lnTo>
                    <a:pt x="646" y="1245"/>
                  </a:lnTo>
                  <a:lnTo>
                    <a:pt x="647" y="1214"/>
                  </a:lnTo>
                  <a:lnTo>
                    <a:pt x="648" y="1197"/>
                  </a:lnTo>
                  <a:lnTo>
                    <a:pt x="649" y="1183"/>
                  </a:lnTo>
                  <a:lnTo>
                    <a:pt x="650" y="1165"/>
                  </a:lnTo>
                  <a:lnTo>
                    <a:pt x="650" y="1154"/>
                  </a:lnTo>
                  <a:lnTo>
                    <a:pt x="651" y="1158"/>
                  </a:lnTo>
                  <a:lnTo>
                    <a:pt x="652" y="1170"/>
                  </a:lnTo>
                  <a:lnTo>
                    <a:pt x="653" y="1168"/>
                  </a:lnTo>
                  <a:lnTo>
                    <a:pt x="654" y="1158"/>
                  </a:lnTo>
                  <a:lnTo>
                    <a:pt x="655" y="1145"/>
                  </a:lnTo>
                  <a:lnTo>
                    <a:pt x="655" y="1143"/>
                  </a:lnTo>
                  <a:lnTo>
                    <a:pt x="656" y="1092"/>
                  </a:lnTo>
                  <a:lnTo>
                    <a:pt x="657" y="986"/>
                  </a:lnTo>
                  <a:lnTo>
                    <a:pt x="658" y="930"/>
                  </a:lnTo>
                  <a:lnTo>
                    <a:pt x="659" y="905"/>
                  </a:lnTo>
                  <a:lnTo>
                    <a:pt x="659" y="901"/>
                  </a:lnTo>
                  <a:lnTo>
                    <a:pt x="660" y="914"/>
                  </a:lnTo>
                  <a:lnTo>
                    <a:pt x="661" y="955"/>
                  </a:lnTo>
                  <a:lnTo>
                    <a:pt x="662" y="1009"/>
                  </a:lnTo>
                  <a:lnTo>
                    <a:pt x="663" y="1075"/>
                  </a:lnTo>
                  <a:lnTo>
                    <a:pt x="663" y="1079"/>
                  </a:lnTo>
                  <a:lnTo>
                    <a:pt x="664" y="1074"/>
                  </a:lnTo>
                  <a:lnTo>
                    <a:pt x="665" y="1073"/>
                  </a:lnTo>
                  <a:lnTo>
                    <a:pt x="666" y="1077"/>
                  </a:lnTo>
                  <a:lnTo>
                    <a:pt x="667" y="1097"/>
                  </a:lnTo>
                  <a:lnTo>
                    <a:pt x="667" y="1137"/>
                  </a:lnTo>
                  <a:lnTo>
                    <a:pt x="668" y="1174"/>
                  </a:lnTo>
                  <a:lnTo>
                    <a:pt x="669" y="1197"/>
                  </a:lnTo>
                  <a:lnTo>
                    <a:pt x="670" y="1224"/>
                  </a:lnTo>
                  <a:lnTo>
                    <a:pt x="670" y="1241"/>
                  </a:lnTo>
                  <a:lnTo>
                    <a:pt x="670" y="1243"/>
                  </a:lnTo>
                  <a:lnTo>
                    <a:pt x="671" y="1250"/>
                  </a:lnTo>
                  <a:lnTo>
                    <a:pt x="672" y="1262"/>
                  </a:lnTo>
                  <a:lnTo>
                    <a:pt x="673" y="1264"/>
                  </a:lnTo>
                  <a:lnTo>
                    <a:pt x="674" y="1271"/>
                  </a:lnTo>
                  <a:lnTo>
                    <a:pt x="674" y="1247"/>
                  </a:lnTo>
                  <a:lnTo>
                    <a:pt x="675" y="1193"/>
                  </a:lnTo>
                  <a:lnTo>
                    <a:pt x="676" y="1144"/>
                  </a:lnTo>
                  <a:lnTo>
                    <a:pt x="677" y="1122"/>
                  </a:lnTo>
                  <a:lnTo>
                    <a:pt x="678" y="1112"/>
                  </a:lnTo>
                  <a:lnTo>
                    <a:pt x="678" y="1115"/>
                  </a:lnTo>
                  <a:lnTo>
                    <a:pt x="679" y="1141"/>
                  </a:lnTo>
                  <a:lnTo>
                    <a:pt x="680" y="1198"/>
                  </a:lnTo>
                  <a:lnTo>
                    <a:pt x="681" y="1263"/>
                  </a:lnTo>
                  <a:lnTo>
                    <a:pt x="682" y="1285"/>
                  </a:lnTo>
                  <a:lnTo>
                    <a:pt x="683" y="1273"/>
                  </a:lnTo>
                  <a:lnTo>
                    <a:pt x="683" y="1264"/>
                  </a:lnTo>
                  <a:lnTo>
                    <a:pt x="684" y="1249"/>
                  </a:lnTo>
                  <a:lnTo>
                    <a:pt x="685" y="1234"/>
                  </a:lnTo>
                  <a:lnTo>
                    <a:pt x="686" y="1226"/>
                  </a:lnTo>
                  <a:lnTo>
                    <a:pt x="687" y="1211"/>
                  </a:lnTo>
                  <a:lnTo>
                    <a:pt x="687" y="1181"/>
                  </a:lnTo>
                  <a:lnTo>
                    <a:pt x="688" y="1161"/>
                  </a:lnTo>
                  <a:lnTo>
                    <a:pt x="689" y="1150"/>
                  </a:lnTo>
                  <a:lnTo>
                    <a:pt x="690" y="1165"/>
                  </a:lnTo>
                  <a:lnTo>
                    <a:pt x="691" y="1191"/>
                  </a:lnTo>
                  <a:lnTo>
                    <a:pt x="691" y="1220"/>
                  </a:lnTo>
                  <a:lnTo>
                    <a:pt x="692" y="1227"/>
                  </a:lnTo>
                  <a:lnTo>
                    <a:pt x="693" y="1222"/>
                  </a:lnTo>
                  <a:lnTo>
                    <a:pt x="694" y="1174"/>
                  </a:lnTo>
                  <a:lnTo>
                    <a:pt x="695" y="1044"/>
                  </a:lnTo>
                  <a:lnTo>
                    <a:pt x="695" y="902"/>
                  </a:lnTo>
                  <a:lnTo>
                    <a:pt x="695" y="803"/>
                  </a:lnTo>
                  <a:lnTo>
                    <a:pt x="696" y="750"/>
                  </a:lnTo>
                  <a:lnTo>
                    <a:pt x="697" y="763"/>
                  </a:lnTo>
                  <a:lnTo>
                    <a:pt x="698" y="869"/>
                  </a:lnTo>
                  <a:lnTo>
                    <a:pt x="698" y="1045"/>
                  </a:lnTo>
                  <a:lnTo>
                    <a:pt x="699" y="1234"/>
                  </a:lnTo>
                  <a:lnTo>
                    <a:pt x="700" y="1302"/>
                  </a:lnTo>
                  <a:lnTo>
                    <a:pt x="701" y="1287"/>
                  </a:lnTo>
                  <a:lnTo>
                    <a:pt x="702" y="1273"/>
                  </a:lnTo>
                  <a:lnTo>
                    <a:pt x="702" y="1255"/>
                  </a:lnTo>
                  <a:lnTo>
                    <a:pt x="703" y="1240"/>
                  </a:lnTo>
                  <a:lnTo>
                    <a:pt x="704" y="1236"/>
                  </a:lnTo>
                  <a:lnTo>
                    <a:pt x="705" y="1242"/>
                  </a:lnTo>
                  <a:lnTo>
                    <a:pt x="706" y="1240"/>
                  </a:lnTo>
                  <a:lnTo>
                    <a:pt x="707" y="1246"/>
                  </a:lnTo>
                  <a:lnTo>
                    <a:pt x="707" y="1247"/>
                  </a:lnTo>
                  <a:lnTo>
                    <a:pt x="708" y="1243"/>
                  </a:lnTo>
                  <a:lnTo>
                    <a:pt x="709" y="1229"/>
                  </a:lnTo>
                  <a:lnTo>
                    <a:pt x="710" y="1203"/>
                  </a:lnTo>
                  <a:lnTo>
                    <a:pt x="711" y="1175"/>
                  </a:lnTo>
                  <a:lnTo>
                    <a:pt x="711" y="1158"/>
                  </a:lnTo>
                  <a:lnTo>
                    <a:pt x="712" y="1070"/>
                  </a:lnTo>
                  <a:lnTo>
                    <a:pt x="713" y="902"/>
                  </a:lnTo>
                  <a:lnTo>
                    <a:pt x="714" y="753"/>
                  </a:lnTo>
                  <a:lnTo>
                    <a:pt x="715" y="648"/>
                  </a:lnTo>
                  <a:lnTo>
                    <a:pt x="715" y="613"/>
                  </a:lnTo>
                  <a:lnTo>
                    <a:pt x="716" y="633"/>
                  </a:lnTo>
                  <a:lnTo>
                    <a:pt x="717" y="734"/>
                  </a:lnTo>
                  <a:lnTo>
                    <a:pt x="718" y="893"/>
                  </a:lnTo>
                  <a:lnTo>
                    <a:pt x="719" y="1049"/>
                  </a:lnTo>
                  <a:lnTo>
                    <a:pt x="719" y="1039"/>
                  </a:lnTo>
                  <a:lnTo>
                    <a:pt x="719" y="912"/>
                  </a:lnTo>
                  <a:lnTo>
                    <a:pt x="720" y="846"/>
                  </a:lnTo>
                  <a:lnTo>
                    <a:pt x="721" y="824"/>
                  </a:lnTo>
                  <a:lnTo>
                    <a:pt x="722" y="821"/>
                  </a:lnTo>
                  <a:lnTo>
                    <a:pt x="722" y="854"/>
                  </a:lnTo>
                  <a:lnTo>
                    <a:pt x="723" y="891"/>
                  </a:lnTo>
                  <a:lnTo>
                    <a:pt x="724" y="879"/>
                  </a:lnTo>
                  <a:lnTo>
                    <a:pt x="725" y="872"/>
                  </a:lnTo>
                  <a:lnTo>
                    <a:pt x="726" y="857"/>
                  </a:lnTo>
                  <a:lnTo>
                    <a:pt x="726" y="874"/>
                  </a:lnTo>
                  <a:lnTo>
                    <a:pt x="727" y="864"/>
                  </a:lnTo>
                  <a:lnTo>
                    <a:pt x="728" y="860"/>
                  </a:lnTo>
                  <a:lnTo>
                    <a:pt x="729" y="853"/>
                  </a:lnTo>
                  <a:lnTo>
                    <a:pt x="730" y="856"/>
                  </a:lnTo>
                  <a:lnTo>
                    <a:pt x="730" y="798"/>
                  </a:lnTo>
                  <a:lnTo>
                    <a:pt x="731" y="680"/>
                  </a:lnTo>
                  <a:lnTo>
                    <a:pt x="732" y="557"/>
                  </a:lnTo>
                  <a:lnTo>
                    <a:pt x="733" y="505"/>
                  </a:lnTo>
                  <a:lnTo>
                    <a:pt x="734" y="500"/>
                  </a:lnTo>
                  <a:lnTo>
                    <a:pt x="735" y="560"/>
                  </a:lnTo>
                  <a:lnTo>
                    <a:pt x="735" y="695"/>
                  </a:lnTo>
                  <a:lnTo>
                    <a:pt x="736" y="845"/>
                  </a:lnTo>
                  <a:lnTo>
                    <a:pt x="737" y="980"/>
                  </a:lnTo>
                  <a:lnTo>
                    <a:pt x="738" y="1001"/>
                  </a:lnTo>
                  <a:lnTo>
                    <a:pt x="739" y="942"/>
                  </a:lnTo>
                  <a:lnTo>
                    <a:pt x="739" y="911"/>
                  </a:lnTo>
                  <a:lnTo>
                    <a:pt x="740" y="898"/>
                  </a:lnTo>
                  <a:lnTo>
                    <a:pt x="741" y="889"/>
                  </a:lnTo>
                  <a:lnTo>
                    <a:pt x="742" y="910"/>
                  </a:lnTo>
                  <a:lnTo>
                    <a:pt x="743" y="930"/>
                  </a:lnTo>
                  <a:lnTo>
                    <a:pt x="743" y="927"/>
                  </a:lnTo>
                  <a:lnTo>
                    <a:pt x="743" y="935"/>
                  </a:lnTo>
                  <a:lnTo>
                    <a:pt x="744" y="954"/>
                  </a:lnTo>
                  <a:lnTo>
                    <a:pt x="745" y="958"/>
                  </a:lnTo>
                  <a:lnTo>
                    <a:pt x="746" y="963"/>
                  </a:lnTo>
                  <a:lnTo>
                    <a:pt x="746" y="966"/>
                  </a:lnTo>
                  <a:lnTo>
                    <a:pt x="747" y="978"/>
                  </a:lnTo>
                  <a:lnTo>
                    <a:pt x="748" y="982"/>
                  </a:lnTo>
                  <a:lnTo>
                    <a:pt x="749" y="928"/>
                  </a:lnTo>
                  <a:lnTo>
                    <a:pt x="750" y="816"/>
                  </a:lnTo>
                  <a:lnTo>
                    <a:pt x="750" y="711"/>
                  </a:lnTo>
                  <a:lnTo>
                    <a:pt x="751" y="607"/>
                  </a:lnTo>
                  <a:lnTo>
                    <a:pt x="752" y="545"/>
                  </a:lnTo>
                  <a:lnTo>
                    <a:pt x="753" y="536"/>
                  </a:lnTo>
                  <a:lnTo>
                    <a:pt x="754" y="594"/>
                  </a:lnTo>
                  <a:lnTo>
                    <a:pt x="754" y="707"/>
                  </a:lnTo>
                  <a:lnTo>
                    <a:pt x="755" y="827"/>
                  </a:lnTo>
                  <a:lnTo>
                    <a:pt x="756" y="839"/>
                  </a:lnTo>
                  <a:lnTo>
                    <a:pt x="757" y="756"/>
                  </a:lnTo>
                  <a:lnTo>
                    <a:pt x="758" y="689"/>
                  </a:lnTo>
                  <a:lnTo>
                    <a:pt x="758" y="660"/>
                  </a:lnTo>
                  <a:lnTo>
                    <a:pt x="759" y="644"/>
                  </a:lnTo>
                  <a:lnTo>
                    <a:pt x="760" y="637"/>
                  </a:lnTo>
                  <a:lnTo>
                    <a:pt x="761" y="643"/>
                  </a:lnTo>
                  <a:lnTo>
                    <a:pt x="762" y="627"/>
                  </a:lnTo>
                  <a:lnTo>
                    <a:pt x="763" y="627"/>
                  </a:lnTo>
                  <a:lnTo>
                    <a:pt x="763" y="644"/>
                  </a:lnTo>
                  <a:lnTo>
                    <a:pt x="764" y="669"/>
                  </a:lnTo>
                  <a:lnTo>
                    <a:pt x="765" y="684"/>
                  </a:lnTo>
                  <a:lnTo>
                    <a:pt x="766" y="690"/>
                  </a:lnTo>
                  <a:lnTo>
                    <a:pt x="767" y="681"/>
                  </a:lnTo>
                  <a:lnTo>
                    <a:pt x="767" y="668"/>
                  </a:lnTo>
                  <a:lnTo>
                    <a:pt x="767" y="649"/>
                  </a:lnTo>
                  <a:lnTo>
                    <a:pt x="768" y="609"/>
                  </a:lnTo>
                  <a:lnTo>
                    <a:pt x="769" y="548"/>
                  </a:lnTo>
                  <a:lnTo>
                    <a:pt x="770" y="492"/>
                  </a:lnTo>
                  <a:lnTo>
                    <a:pt x="770" y="497"/>
                  </a:lnTo>
                  <a:lnTo>
                    <a:pt x="771" y="528"/>
                  </a:lnTo>
                  <a:lnTo>
                    <a:pt x="772" y="607"/>
                  </a:lnTo>
                  <a:lnTo>
                    <a:pt x="773" y="719"/>
                  </a:lnTo>
                  <a:lnTo>
                    <a:pt x="774" y="816"/>
                  </a:lnTo>
                  <a:lnTo>
                    <a:pt x="774" y="883"/>
                  </a:lnTo>
                  <a:lnTo>
                    <a:pt x="775" y="916"/>
                  </a:lnTo>
                  <a:lnTo>
                    <a:pt x="776" y="960"/>
                  </a:lnTo>
                  <a:lnTo>
                    <a:pt x="777" y="1014"/>
                  </a:lnTo>
                  <a:lnTo>
                    <a:pt x="778" y="1056"/>
                  </a:lnTo>
                  <a:lnTo>
                    <a:pt x="778" y="1088"/>
                  </a:lnTo>
                  <a:lnTo>
                    <a:pt x="779" y="1124"/>
                  </a:lnTo>
                  <a:lnTo>
                    <a:pt x="780" y="1160"/>
                  </a:lnTo>
                  <a:lnTo>
                    <a:pt x="781" y="1192"/>
                  </a:lnTo>
                  <a:lnTo>
                    <a:pt x="782" y="1213"/>
                  </a:lnTo>
                  <a:lnTo>
                    <a:pt x="782" y="1235"/>
                  </a:lnTo>
                  <a:lnTo>
                    <a:pt x="783" y="1255"/>
                  </a:lnTo>
                  <a:lnTo>
                    <a:pt x="784" y="1277"/>
                  </a:lnTo>
                  <a:lnTo>
                    <a:pt x="785" y="1290"/>
                  </a:lnTo>
                  <a:lnTo>
                    <a:pt x="786" y="1297"/>
                  </a:lnTo>
                  <a:lnTo>
                    <a:pt x="787" y="1278"/>
                  </a:lnTo>
                  <a:lnTo>
                    <a:pt x="787" y="1225"/>
                  </a:lnTo>
                  <a:lnTo>
                    <a:pt x="788" y="1163"/>
                  </a:lnTo>
                  <a:lnTo>
                    <a:pt x="789" y="1104"/>
                  </a:lnTo>
                  <a:lnTo>
                    <a:pt x="790" y="1065"/>
                  </a:lnTo>
                  <a:lnTo>
                    <a:pt x="791" y="1048"/>
                  </a:lnTo>
                  <a:lnTo>
                    <a:pt x="791" y="1073"/>
                  </a:lnTo>
                  <a:lnTo>
                    <a:pt x="791" y="1133"/>
                  </a:lnTo>
                  <a:lnTo>
                    <a:pt x="792" y="1221"/>
                  </a:lnTo>
                  <a:lnTo>
                    <a:pt x="793" y="1266"/>
                  </a:lnTo>
                  <a:lnTo>
                    <a:pt x="794" y="1256"/>
                  </a:lnTo>
                  <a:lnTo>
                    <a:pt x="794" y="1240"/>
                  </a:lnTo>
                  <a:lnTo>
                    <a:pt x="795" y="1231"/>
                  </a:lnTo>
                  <a:lnTo>
                    <a:pt x="796" y="1232"/>
                  </a:lnTo>
                  <a:lnTo>
                    <a:pt x="797" y="1234"/>
                  </a:lnTo>
                  <a:lnTo>
                    <a:pt x="798" y="1228"/>
                  </a:lnTo>
                  <a:lnTo>
                    <a:pt x="798" y="1225"/>
                  </a:lnTo>
                  <a:lnTo>
                    <a:pt x="799" y="1226"/>
                  </a:lnTo>
                  <a:lnTo>
                    <a:pt x="800" y="1229"/>
                  </a:lnTo>
                  <a:lnTo>
                    <a:pt x="801" y="1232"/>
                  </a:lnTo>
                  <a:lnTo>
                    <a:pt x="802" y="1235"/>
                  </a:lnTo>
                  <a:lnTo>
                    <a:pt x="802" y="1240"/>
                  </a:lnTo>
                  <a:lnTo>
                    <a:pt x="803" y="1248"/>
                  </a:lnTo>
                  <a:lnTo>
                    <a:pt x="804" y="1255"/>
                  </a:lnTo>
                  <a:lnTo>
                    <a:pt x="805" y="1235"/>
                  </a:lnTo>
                  <a:lnTo>
                    <a:pt x="806" y="1176"/>
                  </a:lnTo>
                  <a:lnTo>
                    <a:pt x="806" y="1108"/>
                  </a:lnTo>
                  <a:lnTo>
                    <a:pt x="807" y="1043"/>
                  </a:lnTo>
                  <a:lnTo>
                    <a:pt x="808" y="999"/>
                  </a:lnTo>
                  <a:lnTo>
                    <a:pt x="809" y="986"/>
                  </a:lnTo>
                  <a:lnTo>
                    <a:pt x="810" y="1023"/>
                  </a:lnTo>
                  <a:lnTo>
                    <a:pt x="810" y="1117"/>
                  </a:lnTo>
                  <a:lnTo>
                    <a:pt x="811" y="1241"/>
                  </a:lnTo>
                  <a:lnTo>
                    <a:pt x="812" y="1309"/>
                  </a:lnTo>
                  <a:lnTo>
                    <a:pt x="813" y="1304"/>
                  </a:lnTo>
                  <a:lnTo>
                    <a:pt x="814" y="1295"/>
                  </a:lnTo>
                  <a:lnTo>
                    <a:pt x="815" y="1292"/>
                  </a:lnTo>
                  <a:lnTo>
                    <a:pt x="815" y="1295"/>
                  </a:lnTo>
                  <a:lnTo>
                    <a:pt x="815" y="1304"/>
                  </a:lnTo>
                  <a:lnTo>
                    <a:pt x="816" y="1315"/>
                  </a:lnTo>
                  <a:lnTo>
                    <a:pt x="817" y="1320"/>
                  </a:lnTo>
                  <a:lnTo>
                    <a:pt x="818" y="1318"/>
                  </a:lnTo>
                  <a:lnTo>
                    <a:pt x="818" y="1307"/>
                  </a:lnTo>
                  <a:lnTo>
                    <a:pt x="819" y="1292"/>
                  </a:lnTo>
                  <a:lnTo>
                    <a:pt x="820" y="1284"/>
                  </a:lnTo>
                  <a:lnTo>
                    <a:pt x="821" y="1277"/>
                  </a:lnTo>
                  <a:lnTo>
                    <a:pt x="822" y="1274"/>
                  </a:lnTo>
                  <a:lnTo>
                    <a:pt x="822" y="1271"/>
                  </a:lnTo>
                  <a:lnTo>
                    <a:pt x="823" y="1236"/>
                  </a:lnTo>
                  <a:lnTo>
                    <a:pt x="824" y="1160"/>
                  </a:lnTo>
                  <a:lnTo>
                    <a:pt x="825" y="1088"/>
                  </a:lnTo>
                  <a:lnTo>
                    <a:pt x="826" y="1028"/>
                  </a:lnTo>
                  <a:lnTo>
                    <a:pt x="826" y="993"/>
                  </a:lnTo>
                  <a:lnTo>
                    <a:pt x="827" y="991"/>
                  </a:lnTo>
                  <a:lnTo>
                    <a:pt x="828" y="1036"/>
                  </a:lnTo>
                  <a:lnTo>
                    <a:pt x="829" y="1134"/>
                  </a:lnTo>
                  <a:lnTo>
                    <a:pt x="830" y="1257"/>
                  </a:lnTo>
                  <a:lnTo>
                    <a:pt x="830" y="1315"/>
                  </a:lnTo>
                  <a:lnTo>
                    <a:pt x="831" y="1290"/>
                  </a:lnTo>
                  <a:lnTo>
                    <a:pt x="832" y="1269"/>
                  </a:lnTo>
                  <a:lnTo>
                    <a:pt x="833" y="1262"/>
                  </a:lnTo>
                  <a:lnTo>
                    <a:pt x="834" y="1267"/>
                  </a:lnTo>
                  <a:lnTo>
                    <a:pt x="834" y="1275"/>
                  </a:lnTo>
                  <a:lnTo>
                    <a:pt x="835" y="1285"/>
                  </a:lnTo>
                  <a:lnTo>
                    <a:pt x="836" y="1295"/>
                  </a:lnTo>
                  <a:lnTo>
                    <a:pt x="837" y="1305"/>
                  </a:lnTo>
                  <a:lnTo>
                    <a:pt x="838" y="1311"/>
                  </a:lnTo>
                  <a:lnTo>
                    <a:pt x="839" y="1315"/>
                  </a:lnTo>
                  <a:lnTo>
                    <a:pt x="839" y="1318"/>
                  </a:lnTo>
                  <a:lnTo>
                    <a:pt x="839" y="1315"/>
                  </a:lnTo>
                  <a:lnTo>
                    <a:pt x="840" y="1310"/>
                  </a:lnTo>
                  <a:lnTo>
                    <a:pt x="841" y="1295"/>
                  </a:lnTo>
                  <a:lnTo>
                    <a:pt x="842" y="1223"/>
                  </a:lnTo>
                  <a:lnTo>
                    <a:pt x="842" y="1107"/>
                  </a:lnTo>
                  <a:lnTo>
                    <a:pt x="843" y="1003"/>
                  </a:lnTo>
                  <a:lnTo>
                    <a:pt x="844" y="925"/>
                  </a:lnTo>
                  <a:lnTo>
                    <a:pt x="845" y="883"/>
                  </a:lnTo>
                  <a:lnTo>
                    <a:pt x="846" y="884"/>
                  </a:lnTo>
                  <a:lnTo>
                    <a:pt x="846" y="942"/>
                  </a:lnTo>
                  <a:lnTo>
                    <a:pt x="847" y="1060"/>
                  </a:lnTo>
                  <a:lnTo>
                    <a:pt x="848" y="1185"/>
                  </a:lnTo>
                  <a:lnTo>
                    <a:pt x="849" y="1227"/>
                  </a:lnTo>
                  <a:lnTo>
                    <a:pt x="850" y="1170"/>
                  </a:lnTo>
                  <a:lnTo>
                    <a:pt x="850" y="1106"/>
                  </a:lnTo>
                  <a:lnTo>
                    <a:pt x="851" y="1063"/>
                  </a:lnTo>
                  <a:lnTo>
                    <a:pt x="852" y="1019"/>
                  </a:lnTo>
                  <a:lnTo>
                    <a:pt x="853" y="987"/>
                  </a:lnTo>
                  <a:lnTo>
                    <a:pt x="854" y="954"/>
                  </a:lnTo>
                  <a:lnTo>
                    <a:pt x="854" y="928"/>
                  </a:lnTo>
                  <a:lnTo>
                    <a:pt x="855" y="917"/>
                  </a:lnTo>
                  <a:lnTo>
                    <a:pt x="856" y="936"/>
                  </a:lnTo>
                  <a:lnTo>
                    <a:pt x="857" y="954"/>
                  </a:lnTo>
                  <a:lnTo>
                    <a:pt x="858" y="976"/>
                  </a:lnTo>
                  <a:lnTo>
                    <a:pt x="858" y="978"/>
                  </a:lnTo>
                  <a:lnTo>
                    <a:pt x="859" y="981"/>
                  </a:lnTo>
                  <a:lnTo>
                    <a:pt x="860" y="972"/>
                  </a:lnTo>
                  <a:lnTo>
                    <a:pt x="861" y="903"/>
                  </a:lnTo>
                  <a:lnTo>
                    <a:pt x="862" y="783"/>
                  </a:lnTo>
                  <a:lnTo>
                    <a:pt x="862" y="710"/>
                  </a:lnTo>
                  <a:lnTo>
                    <a:pt x="863" y="662"/>
                  </a:lnTo>
                  <a:lnTo>
                    <a:pt x="863" y="657"/>
                  </a:lnTo>
                  <a:lnTo>
                    <a:pt x="864" y="699"/>
                  </a:lnTo>
                  <a:lnTo>
                    <a:pt x="865" y="801"/>
                  </a:lnTo>
                  <a:lnTo>
                    <a:pt x="866" y="922"/>
                  </a:lnTo>
                  <a:lnTo>
                    <a:pt x="866" y="1017"/>
                  </a:lnTo>
                  <a:lnTo>
                    <a:pt x="867" y="1003"/>
                  </a:lnTo>
                  <a:lnTo>
                    <a:pt x="868" y="930"/>
                  </a:lnTo>
                  <a:lnTo>
                    <a:pt x="869" y="863"/>
                  </a:lnTo>
                  <a:lnTo>
                    <a:pt x="870" y="813"/>
                  </a:lnTo>
                  <a:lnTo>
                    <a:pt x="870" y="762"/>
                  </a:lnTo>
                  <a:lnTo>
                    <a:pt x="871" y="734"/>
                  </a:lnTo>
                  <a:lnTo>
                    <a:pt x="872" y="707"/>
                  </a:lnTo>
                  <a:lnTo>
                    <a:pt x="873" y="688"/>
                  </a:lnTo>
                  <a:lnTo>
                    <a:pt x="874" y="660"/>
                  </a:lnTo>
                  <a:lnTo>
                    <a:pt x="874" y="654"/>
                  </a:lnTo>
                  <a:lnTo>
                    <a:pt x="875" y="635"/>
                  </a:lnTo>
                  <a:lnTo>
                    <a:pt x="876" y="600"/>
                  </a:lnTo>
                  <a:lnTo>
                    <a:pt x="877" y="573"/>
                  </a:lnTo>
                  <a:lnTo>
                    <a:pt x="878" y="550"/>
                  </a:lnTo>
                  <a:lnTo>
                    <a:pt x="878" y="498"/>
                  </a:lnTo>
                  <a:lnTo>
                    <a:pt x="879" y="443"/>
                  </a:lnTo>
                  <a:lnTo>
                    <a:pt x="880" y="357"/>
                  </a:lnTo>
                  <a:lnTo>
                    <a:pt x="881" y="268"/>
                  </a:lnTo>
                  <a:lnTo>
                    <a:pt x="882" y="196"/>
                  </a:lnTo>
                  <a:lnTo>
                    <a:pt x="882" y="170"/>
                  </a:lnTo>
                  <a:lnTo>
                    <a:pt x="883" y="170"/>
                  </a:lnTo>
                  <a:lnTo>
                    <a:pt x="884" y="197"/>
                  </a:lnTo>
                  <a:lnTo>
                    <a:pt x="885" y="218"/>
                  </a:lnTo>
                  <a:lnTo>
                    <a:pt x="886" y="269"/>
                  </a:lnTo>
                  <a:lnTo>
                    <a:pt x="886" y="293"/>
                  </a:lnTo>
                  <a:lnTo>
                    <a:pt x="887" y="309"/>
                  </a:lnTo>
                  <a:lnTo>
                    <a:pt x="887" y="329"/>
                  </a:lnTo>
                  <a:lnTo>
                    <a:pt x="888" y="359"/>
                  </a:lnTo>
                  <a:lnTo>
                    <a:pt x="889" y="388"/>
                  </a:lnTo>
                  <a:lnTo>
                    <a:pt x="889" y="438"/>
                  </a:lnTo>
                  <a:lnTo>
                    <a:pt x="890" y="476"/>
                  </a:lnTo>
                  <a:lnTo>
                    <a:pt x="891" y="473"/>
                  </a:lnTo>
                  <a:lnTo>
                    <a:pt x="892" y="521"/>
                  </a:lnTo>
                  <a:lnTo>
                    <a:pt x="893" y="564"/>
                  </a:lnTo>
                  <a:lnTo>
                    <a:pt x="894" y="585"/>
                  </a:lnTo>
                  <a:lnTo>
                    <a:pt x="894" y="622"/>
                  </a:lnTo>
                  <a:lnTo>
                    <a:pt x="895" y="665"/>
                  </a:lnTo>
                  <a:lnTo>
                    <a:pt x="896" y="696"/>
                  </a:lnTo>
                  <a:lnTo>
                    <a:pt x="897" y="709"/>
                  </a:lnTo>
                  <a:lnTo>
                    <a:pt x="898" y="675"/>
                  </a:lnTo>
                  <a:lnTo>
                    <a:pt x="898" y="549"/>
                  </a:lnTo>
                  <a:lnTo>
                    <a:pt x="899" y="442"/>
                  </a:lnTo>
                  <a:lnTo>
                    <a:pt x="900" y="373"/>
                  </a:lnTo>
                  <a:lnTo>
                    <a:pt x="901" y="316"/>
                  </a:lnTo>
                  <a:lnTo>
                    <a:pt x="902" y="341"/>
                  </a:lnTo>
                  <a:lnTo>
                    <a:pt x="902" y="388"/>
                  </a:lnTo>
                  <a:lnTo>
                    <a:pt x="903" y="468"/>
                  </a:lnTo>
                  <a:lnTo>
                    <a:pt x="904" y="561"/>
                  </a:lnTo>
                  <a:lnTo>
                    <a:pt x="905" y="633"/>
                  </a:lnTo>
                  <a:lnTo>
                    <a:pt x="906" y="682"/>
                  </a:lnTo>
                  <a:lnTo>
                    <a:pt x="906" y="726"/>
                  </a:lnTo>
                  <a:lnTo>
                    <a:pt x="907" y="784"/>
                  </a:lnTo>
                  <a:lnTo>
                    <a:pt x="908" y="852"/>
                  </a:lnTo>
                  <a:lnTo>
                    <a:pt x="909" y="917"/>
                  </a:lnTo>
                  <a:lnTo>
                    <a:pt x="910" y="959"/>
                  </a:lnTo>
                  <a:lnTo>
                    <a:pt x="910" y="975"/>
                  </a:lnTo>
                  <a:lnTo>
                    <a:pt x="911" y="959"/>
                  </a:lnTo>
                  <a:lnTo>
                    <a:pt x="911" y="941"/>
                  </a:lnTo>
                  <a:lnTo>
                    <a:pt x="912" y="920"/>
                  </a:lnTo>
                  <a:lnTo>
                    <a:pt x="913" y="900"/>
                  </a:lnTo>
                  <a:lnTo>
                    <a:pt x="913" y="890"/>
                  </a:lnTo>
                  <a:lnTo>
                    <a:pt x="914" y="888"/>
                  </a:lnTo>
                  <a:lnTo>
                    <a:pt x="915" y="913"/>
                  </a:lnTo>
                  <a:lnTo>
                    <a:pt x="916" y="919"/>
                  </a:lnTo>
                  <a:lnTo>
                    <a:pt x="917" y="901"/>
                  </a:lnTo>
                  <a:lnTo>
                    <a:pt x="918" y="841"/>
                  </a:lnTo>
                  <a:lnTo>
                    <a:pt x="918" y="764"/>
                  </a:lnTo>
                  <a:lnTo>
                    <a:pt x="919" y="720"/>
                  </a:lnTo>
                  <a:lnTo>
                    <a:pt x="920" y="737"/>
                  </a:lnTo>
                  <a:lnTo>
                    <a:pt x="921" y="780"/>
                  </a:lnTo>
                  <a:lnTo>
                    <a:pt x="922" y="878"/>
                  </a:lnTo>
                  <a:lnTo>
                    <a:pt x="922" y="984"/>
                  </a:lnTo>
                  <a:lnTo>
                    <a:pt x="923" y="1007"/>
                  </a:lnTo>
                  <a:lnTo>
                    <a:pt x="924" y="970"/>
                  </a:lnTo>
                  <a:lnTo>
                    <a:pt x="925" y="935"/>
                  </a:lnTo>
                  <a:lnTo>
                    <a:pt x="926" y="881"/>
                  </a:lnTo>
                  <a:lnTo>
                    <a:pt x="926" y="856"/>
                  </a:lnTo>
                  <a:lnTo>
                    <a:pt x="927" y="833"/>
                  </a:lnTo>
                  <a:lnTo>
                    <a:pt x="928" y="786"/>
                  </a:lnTo>
                  <a:lnTo>
                    <a:pt x="929" y="748"/>
                  </a:lnTo>
                  <a:lnTo>
                    <a:pt x="930" y="721"/>
                  </a:lnTo>
                  <a:lnTo>
                    <a:pt x="930" y="662"/>
                  </a:lnTo>
                  <a:lnTo>
                    <a:pt x="931" y="604"/>
                  </a:lnTo>
                  <a:lnTo>
                    <a:pt x="932" y="565"/>
                  </a:lnTo>
                  <a:lnTo>
                    <a:pt x="933" y="528"/>
                  </a:lnTo>
                  <a:lnTo>
                    <a:pt x="934" y="491"/>
                  </a:lnTo>
                  <a:lnTo>
                    <a:pt x="934" y="462"/>
                  </a:lnTo>
                  <a:lnTo>
                    <a:pt x="935" y="377"/>
                  </a:lnTo>
                  <a:lnTo>
                    <a:pt x="935" y="243"/>
                  </a:lnTo>
                  <a:lnTo>
                    <a:pt x="936" y="104"/>
                  </a:lnTo>
                  <a:lnTo>
                    <a:pt x="937" y="14"/>
                  </a:lnTo>
                  <a:lnTo>
                    <a:pt x="937" y="0"/>
                  </a:lnTo>
                  <a:lnTo>
                    <a:pt x="938" y="28"/>
                  </a:lnTo>
                  <a:lnTo>
                    <a:pt x="939" y="94"/>
                  </a:lnTo>
                  <a:lnTo>
                    <a:pt x="940" y="153"/>
                  </a:lnTo>
                  <a:lnTo>
                    <a:pt x="941" y="291"/>
                  </a:lnTo>
                  <a:lnTo>
                    <a:pt x="941" y="437"/>
                  </a:lnTo>
                  <a:lnTo>
                    <a:pt x="942" y="477"/>
                  </a:lnTo>
                  <a:lnTo>
                    <a:pt x="943" y="497"/>
                  </a:lnTo>
                  <a:lnTo>
                    <a:pt x="944" y="502"/>
                  </a:lnTo>
                  <a:lnTo>
                    <a:pt x="945" y="521"/>
                  </a:lnTo>
                  <a:lnTo>
                    <a:pt x="946" y="558"/>
                  </a:lnTo>
                  <a:lnTo>
                    <a:pt x="946" y="573"/>
                  </a:lnTo>
                  <a:lnTo>
                    <a:pt x="947" y="591"/>
                  </a:lnTo>
                  <a:lnTo>
                    <a:pt x="948" y="606"/>
                  </a:lnTo>
                  <a:lnTo>
                    <a:pt x="949" y="635"/>
                  </a:lnTo>
                  <a:lnTo>
                    <a:pt x="950" y="662"/>
                  </a:lnTo>
                  <a:lnTo>
                    <a:pt x="950" y="701"/>
                  </a:lnTo>
                  <a:lnTo>
                    <a:pt x="951" y="710"/>
                  </a:lnTo>
                  <a:lnTo>
                    <a:pt x="952" y="716"/>
                  </a:lnTo>
                  <a:lnTo>
                    <a:pt x="953" y="754"/>
                  </a:lnTo>
                  <a:lnTo>
                    <a:pt x="954" y="717"/>
                  </a:lnTo>
                  <a:lnTo>
                    <a:pt x="954" y="655"/>
                  </a:lnTo>
                  <a:lnTo>
                    <a:pt x="955" y="616"/>
                  </a:lnTo>
                  <a:lnTo>
                    <a:pt x="956" y="584"/>
                  </a:lnTo>
                  <a:lnTo>
                    <a:pt x="957" y="578"/>
                  </a:lnTo>
                  <a:lnTo>
                    <a:pt x="958" y="617"/>
                  </a:lnTo>
                  <a:lnTo>
                    <a:pt x="958" y="735"/>
                  </a:lnTo>
                  <a:lnTo>
                    <a:pt x="959" y="897"/>
                  </a:lnTo>
                  <a:lnTo>
                    <a:pt x="960" y="1087"/>
                  </a:lnTo>
                  <a:lnTo>
                    <a:pt x="960" y="1222"/>
                  </a:lnTo>
                  <a:lnTo>
                    <a:pt x="961" y="1261"/>
                  </a:lnTo>
                  <a:lnTo>
                    <a:pt x="961" y="1277"/>
                  </a:lnTo>
                  <a:lnTo>
                    <a:pt x="962" y="1295"/>
                  </a:lnTo>
                  <a:lnTo>
                    <a:pt x="963" y="1321"/>
                  </a:lnTo>
                  <a:lnTo>
                    <a:pt x="964" y="1331"/>
                  </a:lnTo>
                  <a:lnTo>
                    <a:pt x="965" y="1338"/>
                  </a:lnTo>
                  <a:lnTo>
                    <a:pt x="965" y="1335"/>
                  </a:lnTo>
                  <a:lnTo>
                    <a:pt x="966" y="1332"/>
                  </a:lnTo>
                  <a:lnTo>
                    <a:pt x="967" y="1326"/>
                  </a:lnTo>
                  <a:lnTo>
                    <a:pt x="968" y="1317"/>
                  </a:lnTo>
                  <a:lnTo>
                    <a:pt x="969" y="1305"/>
                  </a:lnTo>
                  <a:lnTo>
                    <a:pt x="970" y="1298"/>
                  </a:lnTo>
                  <a:lnTo>
                    <a:pt x="970" y="1286"/>
                  </a:lnTo>
                  <a:lnTo>
                    <a:pt x="971" y="1258"/>
                  </a:lnTo>
                  <a:lnTo>
                    <a:pt x="972" y="1154"/>
                  </a:lnTo>
                  <a:lnTo>
                    <a:pt x="973" y="1019"/>
                  </a:lnTo>
                  <a:lnTo>
                    <a:pt x="974" y="909"/>
                  </a:lnTo>
                  <a:lnTo>
                    <a:pt x="974" y="821"/>
                  </a:lnTo>
                  <a:lnTo>
                    <a:pt x="975" y="793"/>
                  </a:lnTo>
                  <a:lnTo>
                    <a:pt x="976" y="826"/>
                  </a:lnTo>
                  <a:lnTo>
                    <a:pt x="977" y="909"/>
                  </a:lnTo>
                  <a:lnTo>
                    <a:pt x="978" y="1030"/>
                  </a:lnTo>
                  <a:lnTo>
                    <a:pt x="978" y="1144"/>
                  </a:lnTo>
                  <a:lnTo>
                    <a:pt x="979" y="1181"/>
                  </a:lnTo>
                  <a:lnTo>
                    <a:pt x="980" y="1154"/>
                  </a:lnTo>
                  <a:lnTo>
                    <a:pt x="981" y="1129"/>
                  </a:lnTo>
                  <a:lnTo>
                    <a:pt x="982" y="1126"/>
                  </a:lnTo>
                  <a:lnTo>
                    <a:pt x="982" y="1139"/>
                  </a:lnTo>
                  <a:lnTo>
                    <a:pt x="983" y="1156"/>
                  </a:lnTo>
                  <a:lnTo>
                    <a:pt x="984" y="1176"/>
                  </a:lnTo>
                  <a:lnTo>
                    <a:pt x="984" y="1193"/>
                  </a:lnTo>
                  <a:lnTo>
                    <a:pt x="985" y="1214"/>
                  </a:lnTo>
                  <a:lnTo>
                    <a:pt x="985" y="1235"/>
                  </a:lnTo>
                  <a:lnTo>
                    <a:pt x="986" y="1254"/>
                  </a:lnTo>
                  <a:lnTo>
                    <a:pt x="987" y="1268"/>
                  </a:lnTo>
                  <a:lnTo>
                    <a:pt x="988" y="1275"/>
                  </a:lnTo>
                  <a:lnTo>
                    <a:pt x="989" y="1283"/>
                  </a:lnTo>
                  <a:lnTo>
                    <a:pt x="989" y="1283"/>
                  </a:lnTo>
                  <a:lnTo>
                    <a:pt x="990" y="1243"/>
                  </a:lnTo>
                  <a:lnTo>
                    <a:pt x="991" y="1168"/>
                  </a:lnTo>
                  <a:lnTo>
                    <a:pt x="992" y="1100"/>
                  </a:lnTo>
                  <a:lnTo>
                    <a:pt x="993" y="1034"/>
                  </a:lnTo>
                  <a:lnTo>
                    <a:pt x="993" y="1008"/>
                  </a:lnTo>
                  <a:lnTo>
                    <a:pt x="994" y="1006"/>
                  </a:lnTo>
                  <a:lnTo>
                    <a:pt x="995" y="1021"/>
                  </a:lnTo>
                  <a:lnTo>
                    <a:pt x="996" y="1033"/>
                  </a:lnTo>
                  <a:lnTo>
                    <a:pt x="997" y="1069"/>
                  </a:lnTo>
                  <a:lnTo>
                    <a:pt x="998" y="1103"/>
                  </a:lnTo>
                  <a:lnTo>
                    <a:pt x="998" y="1114"/>
                  </a:lnTo>
                  <a:lnTo>
                    <a:pt x="999" y="1118"/>
                  </a:lnTo>
                  <a:lnTo>
                    <a:pt x="1000" y="1119"/>
                  </a:lnTo>
                  <a:lnTo>
                    <a:pt x="1001" y="1107"/>
                  </a:lnTo>
                  <a:lnTo>
                    <a:pt x="1002" y="1086"/>
                  </a:lnTo>
                  <a:lnTo>
                    <a:pt x="1002" y="1074"/>
                  </a:lnTo>
                  <a:lnTo>
                    <a:pt x="1003" y="1076"/>
                  </a:lnTo>
                  <a:lnTo>
                    <a:pt x="1004" y="1041"/>
                  </a:lnTo>
                  <a:lnTo>
                    <a:pt x="1005" y="1027"/>
                  </a:lnTo>
                  <a:lnTo>
                    <a:pt x="1006" y="1008"/>
                  </a:lnTo>
                  <a:lnTo>
                    <a:pt x="1006" y="972"/>
                  </a:lnTo>
                  <a:lnTo>
                    <a:pt x="1007" y="953"/>
                  </a:lnTo>
                  <a:lnTo>
                    <a:pt x="1008" y="916"/>
                  </a:lnTo>
                  <a:lnTo>
                    <a:pt x="1008" y="870"/>
                  </a:lnTo>
                  <a:lnTo>
                    <a:pt x="1009" y="802"/>
                  </a:lnTo>
                  <a:lnTo>
                    <a:pt x="1009" y="729"/>
                  </a:lnTo>
                  <a:lnTo>
                    <a:pt x="1010" y="624"/>
                  </a:lnTo>
                  <a:lnTo>
                    <a:pt x="1011" y="559"/>
                  </a:lnTo>
                  <a:lnTo>
                    <a:pt x="1012" y="529"/>
                  </a:lnTo>
                  <a:lnTo>
                    <a:pt x="1013" y="508"/>
                  </a:lnTo>
                  <a:lnTo>
                    <a:pt x="1013" y="549"/>
                  </a:lnTo>
                  <a:lnTo>
                    <a:pt x="1014" y="595"/>
                  </a:lnTo>
                  <a:lnTo>
                    <a:pt x="1015" y="637"/>
                  </a:lnTo>
                  <a:lnTo>
                    <a:pt x="1016" y="654"/>
                  </a:lnTo>
                  <a:lnTo>
                    <a:pt x="1017" y="653"/>
                  </a:lnTo>
                  <a:lnTo>
                    <a:pt x="1017" y="651"/>
                  </a:lnTo>
                  <a:lnTo>
                    <a:pt x="1018" y="650"/>
                  </a:lnTo>
                  <a:lnTo>
                    <a:pt x="1019" y="637"/>
                  </a:lnTo>
                  <a:lnTo>
                    <a:pt x="1020" y="626"/>
                  </a:lnTo>
                  <a:lnTo>
                    <a:pt x="1021" y="628"/>
                  </a:lnTo>
                  <a:lnTo>
                    <a:pt x="1022" y="631"/>
                  </a:lnTo>
                  <a:lnTo>
                    <a:pt x="1022" y="637"/>
                  </a:lnTo>
                  <a:lnTo>
                    <a:pt x="1023" y="628"/>
                  </a:lnTo>
                  <a:lnTo>
                    <a:pt x="1024" y="632"/>
                  </a:lnTo>
                  <a:lnTo>
                    <a:pt x="1025" y="650"/>
                  </a:lnTo>
                  <a:lnTo>
                    <a:pt x="1026" y="662"/>
                  </a:lnTo>
                  <a:lnTo>
                    <a:pt x="1026" y="662"/>
                  </a:lnTo>
                  <a:lnTo>
                    <a:pt x="1027" y="664"/>
                  </a:lnTo>
                  <a:lnTo>
                    <a:pt x="1028" y="631"/>
                  </a:lnTo>
                  <a:lnTo>
                    <a:pt x="1029" y="560"/>
                  </a:lnTo>
                  <a:lnTo>
                    <a:pt x="1030" y="469"/>
                  </a:lnTo>
                  <a:lnTo>
                    <a:pt x="1030" y="392"/>
                  </a:lnTo>
                  <a:lnTo>
                    <a:pt x="1031" y="360"/>
                  </a:lnTo>
                  <a:lnTo>
                    <a:pt x="1032" y="365"/>
                  </a:lnTo>
                  <a:lnTo>
                    <a:pt x="1032" y="417"/>
                  </a:lnTo>
                  <a:lnTo>
                    <a:pt x="1033" y="539"/>
                  </a:lnTo>
                  <a:lnTo>
                    <a:pt x="1033" y="677"/>
                  </a:lnTo>
                  <a:lnTo>
                    <a:pt x="1034" y="760"/>
                  </a:lnTo>
                  <a:lnTo>
                    <a:pt x="1035" y="783"/>
                  </a:lnTo>
                  <a:lnTo>
                    <a:pt x="1036" y="790"/>
                  </a:lnTo>
                  <a:lnTo>
                    <a:pt x="1037" y="803"/>
                  </a:lnTo>
                  <a:lnTo>
                    <a:pt x="1037" y="832"/>
                  </a:lnTo>
                  <a:lnTo>
                    <a:pt x="1038" y="865"/>
                  </a:lnTo>
                  <a:lnTo>
                    <a:pt x="1039" y="896"/>
                  </a:lnTo>
                  <a:lnTo>
                    <a:pt x="1040" y="927"/>
                  </a:lnTo>
                  <a:lnTo>
                    <a:pt x="1041" y="939"/>
                  </a:lnTo>
                  <a:lnTo>
                    <a:pt x="1041" y="953"/>
                  </a:lnTo>
                  <a:lnTo>
                    <a:pt x="1042" y="965"/>
                  </a:lnTo>
                  <a:lnTo>
                    <a:pt x="1043" y="955"/>
                  </a:lnTo>
                  <a:lnTo>
                    <a:pt x="1044" y="936"/>
                  </a:lnTo>
                  <a:lnTo>
                    <a:pt x="1045" y="922"/>
                  </a:lnTo>
                  <a:lnTo>
                    <a:pt x="1045" y="917"/>
                  </a:lnTo>
                  <a:lnTo>
                    <a:pt x="1046" y="898"/>
                  </a:lnTo>
                  <a:lnTo>
                    <a:pt x="1047" y="804"/>
                  </a:lnTo>
                  <a:lnTo>
                    <a:pt x="1048" y="684"/>
                  </a:lnTo>
                  <a:lnTo>
                    <a:pt x="1049" y="601"/>
                  </a:lnTo>
                  <a:lnTo>
                    <a:pt x="1050" y="577"/>
                  </a:lnTo>
                  <a:lnTo>
                    <a:pt x="1050" y="617"/>
                  </a:lnTo>
                  <a:lnTo>
                    <a:pt x="1051" y="664"/>
                  </a:lnTo>
                  <a:lnTo>
                    <a:pt x="1052" y="759"/>
                  </a:lnTo>
                  <a:lnTo>
                    <a:pt x="1053" y="898"/>
                  </a:lnTo>
                  <a:lnTo>
                    <a:pt x="1054" y="1017"/>
                  </a:lnTo>
                  <a:lnTo>
                    <a:pt x="1054" y="1052"/>
                  </a:lnTo>
                  <a:lnTo>
                    <a:pt x="1055" y="1049"/>
                  </a:lnTo>
                  <a:lnTo>
                    <a:pt x="1056" y="1050"/>
                  </a:lnTo>
                  <a:lnTo>
                    <a:pt x="1056" y="1068"/>
                  </a:lnTo>
                  <a:lnTo>
                    <a:pt x="1057" y="1100"/>
                  </a:lnTo>
                  <a:lnTo>
                    <a:pt x="1057" y="1124"/>
                  </a:lnTo>
                  <a:lnTo>
                    <a:pt x="1058" y="1139"/>
                  </a:lnTo>
                  <a:lnTo>
                    <a:pt x="1059" y="1152"/>
                  </a:lnTo>
                  <a:lnTo>
                    <a:pt x="1060" y="1155"/>
                  </a:lnTo>
                  <a:lnTo>
                    <a:pt x="1061" y="1171"/>
                  </a:lnTo>
                  <a:lnTo>
                    <a:pt x="1061" y="1180"/>
                  </a:lnTo>
                  <a:lnTo>
                    <a:pt x="1062" y="1186"/>
                  </a:lnTo>
                  <a:lnTo>
                    <a:pt x="1063" y="1186"/>
                  </a:lnTo>
                  <a:lnTo>
                    <a:pt x="1064" y="1167"/>
                  </a:lnTo>
                  <a:lnTo>
                    <a:pt x="1065" y="1073"/>
                  </a:lnTo>
                  <a:lnTo>
                    <a:pt x="1065" y="937"/>
                  </a:lnTo>
                  <a:lnTo>
                    <a:pt x="1066" y="814"/>
                  </a:lnTo>
                  <a:lnTo>
                    <a:pt x="1067" y="749"/>
                  </a:lnTo>
                  <a:lnTo>
                    <a:pt x="1068" y="740"/>
                  </a:lnTo>
                  <a:lnTo>
                    <a:pt x="1069" y="782"/>
                  </a:lnTo>
                  <a:lnTo>
                    <a:pt x="1069" y="859"/>
                  </a:lnTo>
                  <a:lnTo>
                    <a:pt x="1070" y="954"/>
                  </a:lnTo>
                  <a:lnTo>
                    <a:pt x="1071" y="1076"/>
                  </a:lnTo>
                  <a:lnTo>
                    <a:pt x="1072" y="1162"/>
                  </a:lnTo>
                  <a:lnTo>
                    <a:pt x="1073" y="1186"/>
                  </a:lnTo>
                  <a:lnTo>
                    <a:pt x="1073" y="1192"/>
                  </a:lnTo>
                  <a:lnTo>
                    <a:pt x="1074" y="1199"/>
                  </a:lnTo>
                  <a:lnTo>
                    <a:pt x="1075" y="1202"/>
                  </a:lnTo>
                  <a:lnTo>
                    <a:pt x="1076" y="1206"/>
                  </a:lnTo>
                  <a:lnTo>
                    <a:pt x="1077" y="1211"/>
                  </a:lnTo>
                  <a:lnTo>
                    <a:pt x="1078" y="1213"/>
                  </a:lnTo>
                  <a:lnTo>
                    <a:pt x="1078" y="1216"/>
                  </a:lnTo>
                  <a:lnTo>
                    <a:pt x="1079" y="1220"/>
                  </a:lnTo>
                  <a:lnTo>
                    <a:pt x="1080" y="1222"/>
                  </a:lnTo>
                  <a:lnTo>
                    <a:pt x="1080" y="1220"/>
                  </a:lnTo>
                  <a:lnTo>
                    <a:pt x="1081" y="1207"/>
                  </a:lnTo>
                  <a:lnTo>
                    <a:pt x="1081" y="1201"/>
                  </a:lnTo>
                  <a:lnTo>
                    <a:pt x="1082" y="1171"/>
                  </a:lnTo>
                  <a:lnTo>
                    <a:pt x="1083" y="1053"/>
                  </a:lnTo>
                  <a:lnTo>
                    <a:pt x="1084" y="874"/>
                  </a:lnTo>
                  <a:lnTo>
                    <a:pt x="1085" y="701"/>
                  </a:lnTo>
                  <a:lnTo>
                    <a:pt x="1085" y="614"/>
                  </a:lnTo>
                  <a:lnTo>
                    <a:pt x="1086" y="575"/>
                  </a:lnTo>
                  <a:lnTo>
                    <a:pt x="1087" y="595"/>
                  </a:lnTo>
                  <a:lnTo>
                    <a:pt x="1088" y="686"/>
                  </a:lnTo>
                  <a:lnTo>
                    <a:pt x="1089" y="853"/>
                  </a:lnTo>
                  <a:lnTo>
                    <a:pt x="1089" y="1070"/>
                  </a:lnTo>
                  <a:lnTo>
                    <a:pt x="1090" y="1236"/>
                  </a:lnTo>
                  <a:lnTo>
                    <a:pt x="1091" y="1256"/>
                  </a:lnTo>
                  <a:lnTo>
                    <a:pt x="1092" y="1228"/>
                  </a:lnTo>
                  <a:lnTo>
                    <a:pt x="1093" y="1216"/>
                  </a:lnTo>
                  <a:lnTo>
                    <a:pt x="1093" y="1222"/>
                  </a:lnTo>
                  <a:lnTo>
                    <a:pt x="1094" y="1230"/>
                  </a:lnTo>
                  <a:lnTo>
                    <a:pt x="1095" y="1241"/>
                  </a:lnTo>
                  <a:lnTo>
                    <a:pt x="1096" y="1242"/>
                  </a:lnTo>
                  <a:lnTo>
                    <a:pt x="1097" y="1246"/>
                  </a:lnTo>
                  <a:lnTo>
                    <a:pt x="1097" y="1255"/>
                  </a:lnTo>
                  <a:lnTo>
                    <a:pt x="1098" y="1264"/>
                  </a:lnTo>
                  <a:lnTo>
                    <a:pt x="1099" y="1258"/>
                  </a:lnTo>
                  <a:lnTo>
                    <a:pt x="1100" y="1247"/>
                  </a:lnTo>
                  <a:lnTo>
                    <a:pt x="1101" y="1230"/>
                  </a:lnTo>
                  <a:lnTo>
                    <a:pt x="1102" y="1191"/>
                  </a:lnTo>
                  <a:lnTo>
                    <a:pt x="1102" y="1057"/>
                  </a:lnTo>
                  <a:lnTo>
                    <a:pt x="1103" y="893"/>
                  </a:lnTo>
                  <a:lnTo>
                    <a:pt x="1104" y="750"/>
                  </a:lnTo>
                  <a:lnTo>
                    <a:pt x="1104" y="647"/>
                  </a:lnTo>
                  <a:lnTo>
                    <a:pt x="1105" y="599"/>
                  </a:lnTo>
                  <a:lnTo>
                    <a:pt x="1105" y="602"/>
                  </a:lnTo>
                  <a:lnTo>
                    <a:pt x="1106" y="667"/>
                  </a:lnTo>
                  <a:lnTo>
                    <a:pt x="1107" y="795"/>
                  </a:lnTo>
                  <a:lnTo>
                    <a:pt x="1108" y="991"/>
                  </a:lnTo>
                  <a:lnTo>
                    <a:pt x="1109" y="1142"/>
                  </a:lnTo>
                  <a:lnTo>
                    <a:pt x="1109" y="1124"/>
                  </a:lnTo>
                  <a:lnTo>
                    <a:pt x="1110" y="1087"/>
                  </a:lnTo>
                  <a:lnTo>
                    <a:pt x="1111" y="1078"/>
                  </a:lnTo>
                  <a:lnTo>
                    <a:pt x="1112" y="1076"/>
                  </a:lnTo>
                  <a:lnTo>
                    <a:pt x="1113" y="1096"/>
                  </a:lnTo>
                  <a:lnTo>
                    <a:pt x="1113" y="1110"/>
                  </a:lnTo>
                  <a:lnTo>
                    <a:pt x="1114" y="1122"/>
                  </a:lnTo>
                  <a:lnTo>
                    <a:pt x="1115" y="1134"/>
                  </a:lnTo>
                  <a:lnTo>
                    <a:pt x="1116" y="1146"/>
                  </a:lnTo>
                  <a:lnTo>
                    <a:pt x="1117" y="1148"/>
                  </a:lnTo>
                  <a:lnTo>
                    <a:pt x="1117" y="1145"/>
                  </a:lnTo>
                  <a:lnTo>
                    <a:pt x="1118" y="1141"/>
                  </a:lnTo>
                  <a:lnTo>
                    <a:pt x="1119" y="1142"/>
                  </a:lnTo>
                  <a:lnTo>
                    <a:pt x="1120" y="1122"/>
                  </a:lnTo>
                  <a:lnTo>
                    <a:pt x="1121" y="1029"/>
                  </a:lnTo>
                  <a:lnTo>
                    <a:pt x="1121" y="919"/>
                  </a:lnTo>
                  <a:lnTo>
                    <a:pt x="1122" y="815"/>
                  </a:lnTo>
                  <a:lnTo>
                    <a:pt x="1123" y="738"/>
                  </a:lnTo>
                  <a:lnTo>
                    <a:pt x="1124" y="710"/>
                  </a:lnTo>
                  <a:lnTo>
                    <a:pt x="1125" y="724"/>
                  </a:lnTo>
                  <a:lnTo>
                    <a:pt x="1125" y="794"/>
                  </a:lnTo>
                  <a:lnTo>
                    <a:pt x="1126" y="923"/>
                  </a:lnTo>
                  <a:lnTo>
                    <a:pt x="1127" y="1094"/>
                  </a:lnTo>
                  <a:lnTo>
                    <a:pt x="1128" y="1216"/>
                  </a:lnTo>
                  <a:lnTo>
                    <a:pt x="1128" y="1215"/>
                  </a:lnTo>
                  <a:lnTo>
                    <a:pt x="1129" y="1204"/>
                  </a:lnTo>
                  <a:lnTo>
                    <a:pt x="1129" y="1219"/>
                  </a:lnTo>
                  <a:lnTo>
                    <a:pt x="1130" y="1241"/>
                  </a:lnTo>
                  <a:lnTo>
                    <a:pt x="1131" y="1259"/>
                  </a:lnTo>
                  <a:lnTo>
                    <a:pt x="1132" y="1269"/>
                  </a:lnTo>
                  <a:lnTo>
                    <a:pt x="1133" y="1272"/>
                  </a:lnTo>
                  <a:lnTo>
                    <a:pt x="1133" y="1281"/>
                  </a:lnTo>
                  <a:lnTo>
                    <a:pt x="1134" y="1287"/>
                  </a:lnTo>
                  <a:lnTo>
                    <a:pt x="1135" y="1287"/>
                  </a:lnTo>
                  <a:lnTo>
                    <a:pt x="1136" y="1292"/>
                  </a:lnTo>
                  <a:lnTo>
                    <a:pt x="1137" y="1289"/>
                  </a:lnTo>
                  <a:lnTo>
                    <a:pt x="1137" y="1286"/>
                  </a:lnTo>
                  <a:lnTo>
                    <a:pt x="1138" y="1274"/>
                  </a:lnTo>
                  <a:lnTo>
                    <a:pt x="1139" y="1216"/>
                  </a:lnTo>
                  <a:lnTo>
                    <a:pt x="1140" y="1119"/>
                  </a:lnTo>
                  <a:lnTo>
                    <a:pt x="1141" y="1021"/>
                  </a:lnTo>
                  <a:lnTo>
                    <a:pt x="1141" y="926"/>
                  </a:lnTo>
                  <a:lnTo>
                    <a:pt x="1142" y="838"/>
                  </a:lnTo>
                  <a:lnTo>
                    <a:pt x="1143" y="788"/>
                  </a:lnTo>
                  <a:lnTo>
                    <a:pt x="1144" y="797"/>
                  </a:lnTo>
                  <a:lnTo>
                    <a:pt x="1145" y="862"/>
                  </a:lnTo>
                  <a:lnTo>
                    <a:pt x="1145" y="976"/>
                  </a:lnTo>
                  <a:lnTo>
                    <a:pt x="1146" y="1061"/>
                  </a:lnTo>
                  <a:lnTo>
                    <a:pt x="1147" y="1040"/>
                  </a:lnTo>
                  <a:lnTo>
                    <a:pt x="1148" y="994"/>
                  </a:lnTo>
                  <a:lnTo>
                    <a:pt x="1149" y="952"/>
                  </a:lnTo>
                  <a:lnTo>
                    <a:pt x="1149" y="916"/>
                  </a:lnTo>
                  <a:lnTo>
                    <a:pt x="1150" y="886"/>
                  </a:lnTo>
                  <a:lnTo>
                    <a:pt x="1151" y="871"/>
                  </a:lnTo>
                  <a:lnTo>
                    <a:pt x="1152" y="859"/>
                  </a:lnTo>
                  <a:lnTo>
                    <a:pt x="1152" y="863"/>
                  </a:lnTo>
                  <a:lnTo>
                    <a:pt x="1153" y="874"/>
                  </a:lnTo>
                  <a:lnTo>
                    <a:pt x="1153" y="865"/>
                  </a:lnTo>
                  <a:lnTo>
                    <a:pt x="1154" y="876"/>
                  </a:lnTo>
                  <a:lnTo>
                    <a:pt x="1155" y="870"/>
                  </a:lnTo>
                  <a:lnTo>
                    <a:pt x="1156" y="863"/>
                  </a:lnTo>
                  <a:lnTo>
                    <a:pt x="1157" y="841"/>
                  </a:lnTo>
                  <a:lnTo>
                    <a:pt x="1157" y="762"/>
                  </a:lnTo>
                  <a:lnTo>
                    <a:pt x="1158" y="688"/>
                  </a:lnTo>
                  <a:lnTo>
                    <a:pt x="1159" y="607"/>
                  </a:lnTo>
                  <a:lnTo>
                    <a:pt x="1160" y="576"/>
                  </a:lnTo>
                  <a:lnTo>
                    <a:pt x="1161" y="558"/>
                  </a:lnTo>
                  <a:lnTo>
                    <a:pt x="1161" y="588"/>
                  </a:lnTo>
                  <a:lnTo>
                    <a:pt x="1162" y="647"/>
                  </a:lnTo>
                  <a:lnTo>
                    <a:pt x="1163" y="726"/>
                  </a:lnTo>
                  <a:lnTo>
                    <a:pt x="1164" y="817"/>
                  </a:lnTo>
                  <a:lnTo>
                    <a:pt x="1165" y="905"/>
                  </a:lnTo>
                  <a:lnTo>
                    <a:pt x="1165" y="937"/>
                  </a:lnTo>
                  <a:lnTo>
                    <a:pt x="1166" y="975"/>
                  </a:lnTo>
                  <a:lnTo>
                    <a:pt x="1167" y="1002"/>
                  </a:lnTo>
                  <a:lnTo>
                    <a:pt x="1168" y="1012"/>
                  </a:lnTo>
                  <a:lnTo>
                    <a:pt x="1169" y="1012"/>
                  </a:lnTo>
                  <a:lnTo>
                    <a:pt x="1169" y="1016"/>
                  </a:lnTo>
                  <a:lnTo>
                    <a:pt x="1170" y="1005"/>
                  </a:lnTo>
                  <a:lnTo>
                    <a:pt x="1171" y="1009"/>
                  </a:lnTo>
                  <a:lnTo>
                    <a:pt x="1172" y="988"/>
                  </a:lnTo>
                  <a:lnTo>
                    <a:pt x="1173" y="988"/>
                  </a:lnTo>
                  <a:lnTo>
                    <a:pt x="1173" y="980"/>
                  </a:lnTo>
                  <a:lnTo>
                    <a:pt x="1174" y="981"/>
                  </a:lnTo>
                  <a:lnTo>
                    <a:pt x="1175" y="980"/>
                  </a:lnTo>
                  <a:lnTo>
                    <a:pt x="1176" y="988"/>
                  </a:lnTo>
                  <a:lnTo>
                    <a:pt x="1176" y="956"/>
                  </a:lnTo>
                  <a:lnTo>
                    <a:pt x="1176" y="902"/>
                  </a:lnTo>
                  <a:lnTo>
                    <a:pt x="1177" y="833"/>
                  </a:lnTo>
                  <a:lnTo>
                    <a:pt x="1178" y="783"/>
                  </a:lnTo>
                  <a:lnTo>
                    <a:pt x="1179" y="779"/>
                  </a:lnTo>
                  <a:lnTo>
                    <a:pt x="1180" y="807"/>
                  </a:lnTo>
                  <a:lnTo>
                    <a:pt x="1181" y="870"/>
                  </a:lnTo>
                  <a:lnTo>
                    <a:pt x="1181" y="950"/>
                  </a:lnTo>
                  <a:lnTo>
                    <a:pt x="1182" y="1026"/>
                  </a:lnTo>
                  <a:lnTo>
                    <a:pt x="1183" y="1111"/>
                  </a:lnTo>
                  <a:lnTo>
                    <a:pt x="1184" y="1158"/>
                  </a:lnTo>
                  <a:lnTo>
                    <a:pt x="1185" y="1168"/>
                  </a:lnTo>
                  <a:lnTo>
                    <a:pt x="1185" y="1175"/>
                  </a:lnTo>
                  <a:lnTo>
                    <a:pt x="1186" y="1182"/>
                  </a:lnTo>
                  <a:lnTo>
                    <a:pt x="1187" y="1195"/>
                  </a:lnTo>
                  <a:lnTo>
                    <a:pt x="1188" y="1192"/>
                  </a:lnTo>
                  <a:lnTo>
                    <a:pt x="1189" y="1189"/>
                  </a:lnTo>
                  <a:lnTo>
                    <a:pt x="1189" y="1185"/>
                  </a:lnTo>
                  <a:lnTo>
                    <a:pt x="1190" y="1187"/>
                  </a:lnTo>
                  <a:lnTo>
                    <a:pt x="1191" y="1185"/>
                  </a:lnTo>
                  <a:lnTo>
                    <a:pt x="1192" y="1189"/>
                  </a:lnTo>
                  <a:lnTo>
                    <a:pt x="1193" y="1199"/>
                  </a:lnTo>
                  <a:lnTo>
                    <a:pt x="1193" y="1207"/>
                  </a:lnTo>
                  <a:lnTo>
                    <a:pt x="1194" y="1216"/>
                  </a:lnTo>
                  <a:lnTo>
                    <a:pt x="1195" y="1196"/>
                  </a:lnTo>
                  <a:lnTo>
                    <a:pt x="1196" y="1161"/>
                  </a:lnTo>
                  <a:lnTo>
                    <a:pt x="1197" y="1100"/>
                  </a:lnTo>
                  <a:lnTo>
                    <a:pt x="1197" y="1041"/>
                  </a:lnTo>
                  <a:lnTo>
                    <a:pt x="1198" y="993"/>
                  </a:lnTo>
                  <a:lnTo>
                    <a:pt x="1199" y="960"/>
                  </a:lnTo>
                  <a:lnTo>
                    <a:pt x="1200" y="962"/>
                  </a:lnTo>
                  <a:lnTo>
                    <a:pt x="1200" y="1000"/>
                  </a:lnTo>
                  <a:lnTo>
                    <a:pt x="1200" y="1047"/>
                  </a:lnTo>
                  <a:lnTo>
                    <a:pt x="1201" y="1089"/>
                  </a:lnTo>
                  <a:lnTo>
                    <a:pt x="1202" y="1056"/>
                  </a:lnTo>
                  <a:lnTo>
                    <a:pt x="1203" y="977"/>
                  </a:lnTo>
                  <a:lnTo>
                    <a:pt x="1204" y="893"/>
                  </a:lnTo>
                  <a:lnTo>
                    <a:pt x="1204" y="812"/>
                  </a:lnTo>
                  <a:lnTo>
                    <a:pt x="1205" y="774"/>
                  </a:lnTo>
                  <a:lnTo>
                    <a:pt x="1206" y="729"/>
                  </a:lnTo>
                  <a:lnTo>
                    <a:pt x="1207" y="682"/>
                  </a:lnTo>
                  <a:lnTo>
                    <a:pt x="1208" y="647"/>
                  </a:lnTo>
                  <a:lnTo>
                    <a:pt x="1209" y="613"/>
                  </a:lnTo>
                  <a:lnTo>
                    <a:pt x="1209" y="578"/>
                  </a:lnTo>
                  <a:lnTo>
                    <a:pt x="1210" y="541"/>
                  </a:lnTo>
                  <a:lnTo>
                    <a:pt x="1211" y="516"/>
                  </a:lnTo>
                  <a:lnTo>
                    <a:pt x="1212" y="518"/>
                  </a:lnTo>
                  <a:lnTo>
                    <a:pt x="1213" y="519"/>
                  </a:lnTo>
                  <a:lnTo>
                    <a:pt x="1213" y="472"/>
                  </a:lnTo>
                  <a:lnTo>
                    <a:pt x="1214" y="392"/>
                  </a:lnTo>
                  <a:lnTo>
                    <a:pt x="1215" y="312"/>
                  </a:lnTo>
                  <a:lnTo>
                    <a:pt x="1216" y="277"/>
                  </a:lnTo>
                  <a:lnTo>
                    <a:pt x="1217" y="277"/>
                  </a:lnTo>
                  <a:lnTo>
                    <a:pt x="1217" y="323"/>
                  </a:lnTo>
                  <a:lnTo>
                    <a:pt x="1218" y="420"/>
                  </a:lnTo>
                  <a:lnTo>
                    <a:pt x="1219" y="538"/>
                  </a:lnTo>
                  <a:lnTo>
                    <a:pt x="1220" y="674"/>
                  </a:lnTo>
                  <a:lnTo>
                    <a:pt x="1221" y="840"/>
                  </a:lnTo>
                  <a:lnTo>
                    <a:pt x="1221" y="901"/>
                  </a:lnTo>
                  <a:lnTo>
                    <a:pt x="1222" y="912"/>
                  </a:lnTo>
                  <a:lnTo>
                    <a:pt x="1223" y="923"/>
                  </a:lnTo>
                  <a:lnTo>
                    <a:pt x="1224" y="931"/>
                  </a:lnTo>
                  <a:lnTo>
                    <a:pt x="1224" y="935"/>
                  </a:lnTo>
                  <a:lnTo>
                    <a:pt x="1224" y="964"/>
                  </a:lnTo>
                  <a:lnTo>
                    <a:pt x="1225" y="993"/>
                  </a:lnTo>
                  <a:lnTo>
                    <a:pt x="1226" y="1006"/>
                  </a:lnTo>
                  <a:lnTo>
                    <a:pt x="1227" y="1015"/>
                  </a:lnTo>
                  <a:lnTo>
                    <a:pt x="1228" y="1063"/>
                  </a:lnTo>
                  <a:lnTo>
                    <a:pt x="1228" y="1091"/>
                  </a:lnTo>
                  <a:lnTo>
                    <a:pt x="1229" y="1139"/>
                  </a:lnTo>
                  <a:lnTo>
                    <a:pt x="1230" y="1182"/>
                  </a:lnTo>
                  <a:lnTo>
                    <a:pt x="1231" y="1200"/>
                  </a:lnTo>
                  <a:lnTo>
                    <a:pt x="1232" y="1188"/>
                  </a:lnTo>
                  <a:lnTo>
                    <a:pt x="1233" y="1160"/>
                  </a:lnTo>
                  <a:lnTo>
                    <a:pt x="1233" y="1132"/>
                  </a:lnTo>
                  <a:lnTo>
                    <a:pt x="1234" y="1111"/>
                  </a:lnTo>
                  <a:lnTo>
                    <a:pt x="1235" y="1084"/>
                  </a:lnTo>
                  <a:lnTo>
                    <a:pt x="1236" y="1075"/>
                  </a:lnTo>
                  <a:lnTo>
                    <a:pt x="1237" y="1083"/>
                  </a:lnTo>
                  <a:lnTo>
                    <a:pt x="1237" y="1104"/>
                  </a:lnTo>
                  <a:lnTo>
                    <a:pt x="1238" y="1146"/>
                  </a:lnTo>
                  <a:lnTo>
                    <a:pt x="1239" y="1196"/>
                  </a:lnTo>
                  <a:lnTo>
                    <a:pt x="1240" y="1193"/>
                  </a:lnTo>
                  <a:lnTo>
                    <a:pt x="1241" y="1182"/>
                  </a:lnTo>
                  <a:lnTo>
                    <a:pt x="1241" y="1180"/>
                  </a:lnTo>
                  <a:lnTo>
                    <a:pt x="1242" y="1166"/>
                  </a:lnTo>
                  <a:lnTo>
                    <a:pt x="1243" y="1154"/>
                  </a:lnTo>
                  <a:lnTo>
                    <a:pt x="1244" y="1149"/>
                  </a:lnTo>
                  <a:lnTo>
                    <a:pt x="1245" y="1128"/>
                  </a:lnTo>
                  <a:lnTo>
                    <a:pt x="1245" y="1112"/>
                  </a:lnTo>
                  <a:lnTo>
                    <a:pt x="1246" y="1085"/>
                  </a:lnTo>
                  <a:lnTo>
                    <a:pt x="1247" y="1059"/>
                  </a:lnTo>
                  <a:lnTo>
                    <a:pt x="1248" y="1047"/>
                  </a:lnTo>
                  <a:lnTo>
                    <a:pt x="1249" y="1055"/>
                  </a:lnTo>
                  <a:lnTo>
                    <a:pt x="1249" y="1074"/>
                  </a:lnTo>
                  <a:lnTo>
                    <a:pt x="1249" y="1087"/>
                  </a:lnTo>
                  <a:lnTo>
                    <a:pt x="1250" y="1052"/>
                  </a:lnTo>
                  <a:lnTo>
                    <a:pt x="1251" y="995"/>
                  </a:lnTo>
                  <a:lnTo>
                    <a:pt x="1252" y="959"/>
                  </a:lnTo>
                  <a:lnTo>
                    <a:pt x="1252" y="933"/>
                  </a:lnTo>
                  <a:lnTo>
                    <a:pt x="1253" y="897"/>
                  </a:lnTo>
                  <a:lnTo>
                    <a:pt x="1254" y="905"/>
                  </a:lnTo>
                  <a:lnTo>
                    <a:pt x="1255" y="945"/>
                  </a:lnTo>
                  <a:lnTo>
                    <a:pt x="1256" y="1004"/>
                  </a:lnTo>
                  <a:lnTo>
                    <a:pt x="1256" y="1085"/>
                  </a:lnTo>
                  <a:lnTo>
                    <a:pt x="1257" y="1148"/>
                  </a:lnTo>
                  <a:lnTo>
                    <a:pt x="1258" y="1160"/>
                  </a:lnTo>
                  <a:lnTo>
                    <a:pt x="1259" y="1139"/>
                  </a:lnTo>
                  <a:lnTo>
                    <a:pt x="1260" y="1102"/>
                  </a:lnTo>
                  <a:lnTo>
                    <a:pt x="1261" y="1052"/>
                  </a:lnTo>
                  <a:lnTo>
                    <a:pt x="1261" y="1016"/>
                  </a:lnTo>
                  <a:lnTo>
                    <a:pt x="1262" y="974"/>
                  </a:lnTo>
                  <a:lnTo>
                    <a:pt x="1263" y="931"/>
                  </a:lnTo>
                  <a:lnTo>
                    <a:pt x="1264" y="884"/>
                  </a:lnTo>
                  <a:lnTo>
                    <a:pt x="1265" y="851"/>
                  </a:lnTo>
                  <a:lnTo>
                    <a:pt x="1265" y="806"/>
                  </a:lnTo>
                  <a:lnTo>
                    <a:pt x="1266" y="768"/>
                  </a:lnTo>
                  <a:lnTo>
                    <a:pt x="1267" y="747"/>
                  </a:lnTo>
                  <a:lnTo>
                    <a:pt x="1268" y="746"/>
                  </a:lnTo>
                  <a:lnTo>
                    <a:pt x="1269" y="744"/>
                  </a:lnTo>
                  <a:lnTo>
                    <a:pt x="1269" y="722"/>
                  </a:lnTo>
                  <a:lnTo>
                    <a:pt x="1270" y="656"/>
                  </a:lnTo>
                  <a:lnTo>
                    <a:pt x="1271" y="604"/>
                  </a:lnTo>
                  <a:lnTo>
                    <a:pt x="1272" y="589"/>
                  </a:lnTo>
                  <a:lnTo>
                    <a:pt x="1273" y="586"/>
                  </a:lnTo>
                  <a:lnTo>
                    <a:pt x="1273" y="633"/>
                  </a:lnTo>
                  <a:lnTo>
                    <a:pt x="1273" y="652"/>
                  </a:lnTo>
                  <a:lnTo>
                    <a:pt x="1274" y="677"/>
                  </a:lnTo>
                  <a:lnTo>
                    <a:pt x="1275" y="709"/>
                  </a:lnTo>
                  <a:lnTo>
                    <a:pt x="1276" y="712"/>
                  </a:lnTo>
                  <a:lnTo>
                    <a:pt x="1276" y="691"/>
                  </a:lnTo>
                  <a:lnTo>
                    <a:pt x="1277" y="673"/>
                  </a:lnTo>
                  <a:lnTo>
                    <a:pt x="1278" y="675"/>
                  </a:lnTo>
                  <a:lnTo>
                    <a:pt x="1279" y="683"/>
                  </a:lnTo>
                  <a:lnTo>
                    <a:pt x="1280" y="676"/>
                  </a:lnTo>
                  <a:lnTo>
                    <a:pt x="1280" y="632"/>
                  </a:lnTo>
                  <a:lnTo>
                    <a:pt x="1281" y="606"/>
                  </a:lnTo>
                  <a:lnTo>
                    <a:pt x="1282" y="626"/>
                  </a:lnTo>
                  <a:lnTo>
                    <a:pt x="1283" y="644"/>
                  </a:lnTo>
                  <a:lnTo>
                    <a:pt x="1284" y="693"/>
                  </a:lnTo>
                  <a:lnTo>
                    <a:pt x="1285" y="759"/>
                  </a:lnTo>
                  <a:lnTo>
                    <a:pt x="1285" y="824"/>
                  </a:lnTo>
                  <a:lnTo>
                    <a:pt x="1286" y="894"/>
                  </a:lnTo>
                  <a:lnTo>
                    <a:pt x="1287" y="934"/>
                  </a:lnTo>
                  <a:lnTo>
                    <a:pt x="1288" y="905"/>
                  </a:lnTo>
                  <a:lnTo>
                    <a:pt x="1289" y="819"/>
                  </a:lnTo>
                  <a:lnTo>
                    <a:pt x="1289" y="750"/>
                  </a:lnTo>
                  <a:lnTo>
                    <a:pt x="1290" y="686"/>
                  </a:lnTo>
                  <a:lnTo>
                    <a:pt x="1291" y="613"/>
                  </a:lnTo>
                  <a:lnTo>
                    <a:pt x="1292" y="565"/>
                  </a:lnTo>
                  <a:lnTo>
                    <a:pt x="1293" y="602"/>
                  </a:lnTo>
                  <a:lnTo>
                    <a:pt x="1293" y="701"/>
                  </a:lnTo>
                  <a:lnTo>
                    <a:pt x="1294" y="853"/>
                  </a:lnTo>
                  <a:lnTo>
                    <a:pt x="1295" y="971"/>
                  </a:lnTo>
                  <a:lnTo>
                    <a:pt x="1296" y="1003"/>
                  </a:lnTo>
                  <a:lnTo>
                    <a:pt x="1297" y="1015"/>
                  </a:lnTo>
                  <a:lnTo>
                    <a:pt x="1297" y="1022"/>
                  </a:lnTo>
                  <a:lnTo>
                    <a:pt x="1297" y="1044"/>
                  </a:lnTo>
                  <a:lnTo>
                    <a:pt x="1298" y="1059"/>
                  </a:lnTo>
                  <a:lnTo>
                    <a:pt x="1299" y="1062"/>
                  </a:lnTo>
                  <a:lnTo>
                    <a:pt x="1300" y="1064"/>
                  </a:lnTo>
                  <a:lnTo>
                    <a:pt x="1300" y="1063"/>
                  </a:lnTo>
                  <a:lnTo>
                    <a:pt x="1301" y="1087"/>
                  </a:lnTo>
                  <a:lnTo>
                    <a:pt x="1302" y="1108"/>
                  </a:lnTo>
                  <a:lnTo>
                    <a:pt x="1303" y="1122"/>
                  </a:lnTo>
                  <a:lnTo>
                    <a:pt x="1304" y="1128"/>
                  </a:lnTo>
                  <a:lnTo>
                    <a:pt x="1304" y="1122"/>
                  </a:lnTo>
                  <a:lnTo>
                    <a:pt x="1305" y="1067"/>
                  </a:lnTo>
                  <a:lnTo>
                    <a:pt x="1306" y="963"/>
                  </a:lnTo>
                  <a:lnTo>
                    <a:pt x="1307" y="861"/>
                  </a:lnTo>
                  <a:lnTo>
                    <a:pt x="1308" y="769"/>
                  </a:lnTo>
                  <a:lnTo>
                    <a:pt x="1308" y="706"/>
                  </a:lnTo>
                  <a:lnTo>
                    <a:pt x="1309" y="668"/>
                  </a:lnTo>
                  <a:lnTo>
                    <a:pt x="1310" y="640"/>
                  </a:lnTo>
                  <a:lnTo>
                    <a:pt x="1311" y="652"/>
                  </a:lnTo>
                  <a:lnTo>
                    <a:pt x="1312" y="663"/>
                  </a:lnTo>
                  <a:lnTo>
                    <a:pt x="1313" y="685"/>
                  </a:lnTo>
                  <a:lnTo>
                    <a:pt x="1313" y="702"/>
                  </a:lnTo>
                  <a:lnTo>
                    <a:pt x="1314" y="724"/>
                  </a:lnTo>
                  <a:lnTo>
                    <a:pt x="1315" y="725"/>
                  </a:lnTo>
                  <a:lnTo>
                    <a:pt x="1316" y="673"/>
                  </a:lnTo>
                  <a:lnTo>
                    <a:pt x="1317" y="641"/>
                  </a:lnTo>
                  <a:lnTo>
                    <a:pt x="1317" y="655"/>
                  </a:lnTo>
                  <a:lnTo>
                    <a:pt x="1318" y="637"/>
                  </a:lnTo>
                  <a:lnTo>
                    <a:pt x="1319" y="594"/>
                  </a:lnTo>
                  <a:lnTo>
                    <a:pt x="1320" y="577"/>
                  </a:lnTo>
                  <a:lnTo>
                    <a:pt x="1321" y="557"/>
                  </a:lnTo>
                  <a:lnTo>
                    <a:pt x="1321" y="546"/>
                  </a:lnTo>
                  <a:lnTo>
                    <a:pt x="1321" y="516"/>
                  </a:lnTo>
                  <a:lnTo>
                    <a:pt x="1322" y="413"/>
                  </a:lnTo>
                  <a:lnTo>
                    <a:pt x="1323" y="359"/>
                  </a:lnTo>
                  <a:lnTo>
                    <a:pt x="1324" y="310"/>
                  </a:lnTo>
                  <a:lnTo>
                    <a:pt x="1324" y="255"/>
                  </a:lnTo>
                  <a:lnTo>
                    <a:pt x="1325" y="221"/>
                  </a:lnTo>
                  <a:lnTo>
                    <a:pt x="1326" y="141"/>
                  </a:lnTo>
                  <a:lnTo>
                    <a:pt x="1327" y="81"/>
                  </a:lnTo>
                  <a:lnTo>
                    <a:pt x="1328" y="80"/>
                  </a:lnTo>
                  <a:lnTo>
                    <a:pt x="1328" y="129"/>
                  </a:lnTo>
                  <a:lnTo>
                    <a:pt x="1329" y="144"/>
                  </a:lnTo>
                  <a:lnTo>
                    <a:pt x="1330" y="187"/>
                  </a:lnTo>
                  <a:lnTo>
                    <a:pt x="1331" y="270"/>
                  </a:lnTo>
                  <a:lnTo>
                    <a:pt x="1332" y="426"/>
                  </a:lnTo>
                  <a:lnTo>
                    <a:pt x="1332" y="488"/>
                  </a:lnTo>
                  <a:lnTo>
                    <a:pt x="1333" y="494"/>
                  </a:lnTo>
                  <a:lnTo>
                    <a:pt x="1334" y="519"/>
                  </a:lnTo>
                  <a:lnTo>
                    <a:pt x="1335" y="532"/>
                  </a:lnTo>
                  <a:lnTo>
                    <a:pt x="1336" y="540"/>
                  </a:lnTo>
                  <a:lnTo>
                    <a:pt x="1337" y="529"/>
                  </a:lnTo>
                  <a:lnTo>
                    <a:pt x="1337" y="557"/>
                  </a:lnTo>
                  <a:lnTo>
                    <a:pt x="1338" y="549"/>
                  </a:lnTo>
                  <a:lnTo>
                    <a:pt x="1339" y="542"/>
                  </a:lnTo>
                  <a:lnTo>
                    <a:pt x="1340" y="550"/>
                  </a:lnTo>
                  <a:lnTo>
                    <a:pt x="1341" y="512"/>
                  </a:lnTo>
                  <a:lnTo>
                    <a:pt x="1341" y="471"/>
                  </a:lnTo>
                  <a:lnTo>
                    <a:pt x="1342" y="455"/>
                  </a:lnTo>
                  <a:lnTo>
                    <a:pt x="1343" y="444"/>
                  </a:lnTo>
                  <a:lnTo>
                    <a:pt x="1344" y="400"/>
                  </a:lnTo>
                  <a:lnTo>
                    <a:pt x="1345" y="330"/>
                  </a:lnTo>
                  <a:lnTo>
                    <a:pt x="1345" y="278"/>
                  </a:lnTo>
                  <a:lnTo>
                    <a:pt x="1345" y="229"/>
                  </a:lnTo>
                  <a:lnTo>
                    <a:pt x="1346" y="211"/>
                  </a:lnTo>
                  <a:lnTo>
                    <a:pt x="1347" y="215"/>
                  </a:lnTo>
                  <a:lnTo>
                    <a:pt x="1348" y="233"/>
                  </a:lnTo>
                  <a:lnTo>
                    <a:pt x="1348" y="293"/>
                  </a:lnTo>
                  <a:lnTo>
                    <a:pt x="1349" y="365"/>
                  </a:lnTo>
                  <a:lnTo>
                    <a:pt x="1350" y="486"/>
                  </a:lnTo>
                  <a:lnTo>
                    <a:pt x="1351" y="595"/>
                  </a:lnTo>
                  <a:lnTo>
                    <a:pt x="1352" y="698"/>
                  </a:lnTo>
                  <a:lnTo>
                    <a:pt x="1352" y="748"/>
                  </a:lnTo>
                  <a:lnTo>
                    <a:pt x="1353" y="792"/>
                  </a:lnTo>
                  <a:lnTo>
                    <a:pt x="1354" y="827"/>
                  </a:lnTo>
                  <a:lnTo>
                    <a:pt x="1355" y="854"/>
                  </a:lnTo>
                  <a:lnTo>
                    <a:pt x="1356" y="843"/>
                  </a:lnTo>
                  <a:lnTo>
                    <a:pt x="1356" y="858"/>
                  </a:lnTo>
                  <a:lnTo>
                    <a:pt x="1357" y="871"/>
                  </a:lnTo>
                  <a:lnTo>
                    <a:pt x="1358" y="874"/>
                  </a:lnTo>
                  <a:lnTo>
                    <a:pt x="1359" y="891"/>
                  </a:lnTo>
                  <a:lnTo>
                    <a:pt x="1360" y="882"/>
                  </a:lnTo>
                  <a:lnTo>
                    <a:pt x="1360" y="904"/>
                  </a:lnTo>
                  <a:lnTo>
                    <a:pt x="1361" y="903"/>
                  </a:lnTo>
                  <a:lnTo>
                    <a:pt x="1362" y="801"/>
                  </a:lnTo>
                  <a:lnTo>
                    <a:pt x="1363" y="654"/>
                  </a:lnTo>
                  <a:lnTo>
                    <a:pt x="1364" y="544"/>
                  </a:lnTo>
                  <a:lnTo>
                    <a:pt x="1365" y="491"/>
                  </a:lnTo>
                  <a:lnTo>
                    <a:pt x="1365" y="475"/>
                  </a:lnTo>
                  <a:lnTo>
                    <a:pt x="1366" y="492"/>
                  </a:lnTo>
                  <a:lnTo>
                    <a:pt x="1367" y="551"/>
                  </a:lnTo>
                  <a:lnTo>
                    <a:pt x="1368" y="655"/>
                  </a:lnTo>
                  <a:lnTo>
                    <a:pt x="1369" y="808"/>
                  </a:lnTo>
                  <a:lnTo>
                    <a:pt x="1369" y="997"/>
                  </a:lnTo>
                  <a:lnTo>
                    <a:pt x="1369" y="1092"/>
                  </a:lnTo>
                  <a:lnTo>
                    <a:pt x="1370" y="1091"/>
                  </a:lnTo>
                  <a:lnTo>
                    <a:pt x="1371" y="1095"/>
                  </a:lnTo>
                  <a:lnTo>
                    <a:pt x="1372" y="1107"/>
                  </a:lnTo>
                  <a:lnTo>
                    <a:pt x="1372" y="1113"/>
                  </a:lnTo>
                  <a:lnTo>
                    <a:pt x="1373" y="1105"/>
                  </a:lnTo>
                  <a:lnTo>
                    <a:pt x="1374" y="1083"/>
                  </a:lnTo>
                  <a:lnTo>
                    <a:pt x="1375" y="1050"/>
                  </a:lnTo>
                  <a:lnTo>
                    <a:pt x="1376" y="1003"/>
                  </a:lnTo>
                  <a:lnTo>
                    <a:pt x="1376" y="972"/>
                  </a:lnTo>
                  <a:lnTo>
                    <a:pt x="1377" y="945"/>
                  </a:lnTo>
                  <a:lnTo>
                    <a:pt x="1378" y="909"/>
                  </a:lnTo>
                  <a:lnTo>
                    <a:pt x="1379" y="886"/>
                  </a:lnTo>
                  <a:lnTo>
                    <a:pt x="1380" y="816"/>
                  </a:lnTo>
                  <a:lnTo>
                    <a:pt x="1380" y="668"/>
                  </a:lnTo>
                  <a:lnTo>
                    <a:pt x="1381" y="526"/>
                  </a:lnTo>
                  <a:lnTo>
                    <a:pt x="1382" y="375"/>
                  </a:lnTo>
                  <a:lnTo>
                    <a:pt x="1383" y="292"/>
                  </a:lnTo>
                  <a:lnTo>
                    <a:pt x="1384" y="253"/>
                  </a:lnTo>
                  <a:lnTo>
                    <a:pt x="1384" y="271"/>
                  </a:lnTo>
                  <a:lnTo>
                    <a:pt x="1385" y="323"/>
                  </a:lnTo>
                  <a:lnTo>
                    <a:pt x="1386" y="380"/>
                  </a:lnTo>
                  <a:lnTo>
                    <a:pt x="1387" y="542"/>
                  </a:lnTo>
                  <a:lnTo>
                    <a:pt x="1388" y="710"/>
                  </a:lnTo>
                  <a:lnTo>
                    <a:pt x="1388" y="706"/>
                  </a:lnTo>
                  <a:lnTo>
                    <a:pt x="1389" y="625"/>
                  </a:lnTo>
                  <a:lnTo>
                    <a:pt x="1390" y="606"/>
                  </a:lnTo>
                  <a:lnTo>
                    <a:pt x="1391" y="613"/>
                  </a:lnTo>
                  <a:lnTo>
                    <a:pt x="1392" y="623"/>
                  </a:lnTo>
                  <a:lnTo>
                    <a:pt x="1393" y="616"/>
                  </a:lnTo>
                  <a:lnTo>
                    <a:pt x="1393" y="637"/>
                  </a:lnTo>
                  <a:lnTo>
                    <a:pt x="1393" y="655"/>
                  </a:lnTo>
                  <a:lnTo>
                    <a:pt x="1394" y="670"/>
                  </a:lnTo>
                  <a:lnTo>
                    <a:pt x="1395" y="687"/>
                  </a:lnTo>
                  <a:lnTo>
                    <a:pt x="1396" y="693"/>
                  </a:lnTo>
                  <a:lnTo>
                    <a:pt x="1396" y="699"/>
                  </a:lnTo>
                  <a:lnTo>
                    <a:pt x="1397" y="692"/>
                  </a:lnTo>
                  <a:lnTo>
                    <a:pt x="1398" y="635"/>
                  </a:lnTo>
                  <a:lnTo>
                    <a:pt x="1399" y="539"/>
                  </a:lnTo>
                  <a:lnTo>
                    <a:pt x="1400" y="468"/>
                  </a:lnTo>
                  <a:lnTo>
                    <a:pt x="1400" y="411"/>
                  </a:lnTo>
                  <a:lnTo>
                    <a:pt x="1401" y="410"/>
                  </a:lnTo>
                  <a:lnTo>
                    <a:pt x="1402" y="451"/>
                  </a:lnTo>
                  <a:lnTo>
                    <a:pt x="1403" y="547"/>
                  </a:lnTo>
                  <a:lnTo>
                    <a:pt x="1404" y="687"/>
                  </a:lnTo>
                  <a:lnTo>
                    <a:pt x="1404" y="825"/>
                  </a:lnTo>
                  <a:lnTo>
                    <a:pt x="1405" y="969"/>
                  </a:lnTo>
                  <a:lnTo>
                    <a:pt x="1406" y="1058"/>
                  </a:lnTo>
                  <a:lnTo>
                    <a:pt x="1407" y="1065"/>
                  </a:lnTo>
                  <a:lnTo>
                    <a:pt x="1408" y="1029"/>
                  </a:lnTo>
                  <a:lnTo>
                    <a:pt x="1408" y="1021"/>
                  </a:lnTo>
                  <a:lnTo>
                    <a:pt x="1409" y="1022"/>
                  </a:lnTo>
                  <a:lnTo>
                    <a:pt x="1410" y="1003"/>
                  </a:lnTo>
                  <a:lnTo>
                    <a:pt x="1411" y="996"/>
                  </a:lnTo>
                  <a:lnTo>
                    <a:pt x="1412" y="998"/>
                  </a:lnTo>
                  <a:lnTo>
                    <a:pt x="1412" y="1003"/>
                  </a:lnTo>
                  <a:lnTo>
                    <a:pt x="1413" y="1019"/>
                  </a:lnTo>
                  <a:lnTo>
                    <a:pt x="1414" y="1037"/>
                  </a:lnTo>
                  <a:lnTo>
                    <a:pt x="1415" y="1056"/>
                  </a:lnTo>
                  <a:lnTo>
                    <a:pt x="1416" y="1073"/>
                  </a:lnTo>
                  <a:lnTo>
                    <a:pt x="1417" y="1075"/>
                  </a:lnTo>
                  <a:lnTo>
                    <a:pt x="1417" y="1025"/>
                  </a:lnTo>
                  <a:lnTo>
                    <a:pt x="1417" y="930"/>
                  </a:lnTo>
                  <a:lnTo>
                    <a:pt x="1418" y="809"/>
                  </a:lnTo>
                  <a:lnTo>
                    <a:pt x="1419" y="706"/>
                  </a:lnTo>
                  <a:lnTo>
                    <a:pt x="1420" y="633"/>
                  </a:lnTo>
                  <a:lnTo>
                    <a:pt x="1420" y="600"/>
                  </a:lnTo>
                  <a:lnTo>
                    <a:pt x="1421" y="644"/>
                  </a:lnTo>
                  <a:lnTo>
                    <a:pt x="1422" y="748"/>
                  </a:lnTo>
                  <a:lnTo>
                    <a:pt x="1423" y="918"/>
                  </a:lnTo>
                  <a:lnTo>
                    <a:pt x="1424" y="1111"/>
                  </a:lnTo>
                  <a:lnTo>
                    <a:pt x="1424" y="1257"/>
                  </a:lnTo>
                  <a:lnTo>
                    <a:pt x="1425" y="1299"/>
                  </a:lnTo>
                  <a:lnTo>
                    <a:pt x="1426" y="1271"/>
                  </a:lnTo>
                  <a:lnTo>
                    <a:pt x="1427" y="1243"/>
                  </a:lnTo>
                  <a:lnTo>
                    <a:pt x="1428" y="1212"/>
                  </a:lnTo>
                  <a:lnTo>
                    <a:pt x="1428" y="1180"/>
                  </a:lnTo>
                  <a:lnTo>
                    <a:pt x="1429" y="1161"/>
                  </a:lnTo>
                  <a:lnTo>
                    <a:pt x="1430" y="1137"/>
                  </a:lnTo>
                  <a:lnTo>
                    <a:pt x="1431" y="1144"/>
                  </a:lnTo>
                  <a:lnTo>
                    <a:pt x="1432" y="1138"/>
                  </a:lnTo>
                  <a:lnTo>
                    <a:pt x="1432" y="1147"/>
                  </a:lnTo>
                  <a:lnTo>
                    <a:pt x="1433" y="1156"/>
                  </a:lnTo>
                  <a:lnTo>
                    <a:pt x="1434" y="1174"/>
                  </a:lnTo>
                  <a:lnTo>
                    <a:pt x="1435" y="1184"/>
                  </a:lnTo>
                  <a:lnTo>
                    <a:pt x="1436" y="1153"/>
                  </a:lnTo>
                  <a:lnTo>
                    <a:pt x="1436" y="1070"/>
                  </a:lnTo>
                  <a:lnTo>
                    <a:pt x="1437" y="985"/>
                  </a:lnTo>
                  <a:lnTo>
                    <a:pt x="1438" y="900"/>
                  </a:lnTo>
                  <a:lnTo>
                    <a:pt x="1439" y="835"/>
                  </a:lnTo>
                  <a:lnTo>
                    <a:pt x="1440" y="810"/>
                  </a:lnTo>
                  <a:lnTo>
                    <a:pt x="1440" y="841"/>
                  </a:lnTo>
                  <a:lnTo>
                    <a:pt x="1441" y="905"/>
                  </a:lnTo>
                  <a:lnTo>
                    <a:pt x="1441" y="1007"/>
                  </a:lnTo>
                  <a:lnTo>
                    <a:pt x="1442" y="1115"/>
                  </a:lnTo>
                  <a:lnTo>
                    <a:pt x="1443" y="1214"/>
                  </a:lnTo>
                  <a:lnTo>
                    <a:pt x="1444" y="1255"/>
                  </a:lnTo>
                  <a:lnTo>
                    <a:pt x="1444" y="1245"/>
                  </a:lnTo>
                  <a:lnTo>
                    <a:pt x="1445" y="1241"/>
                  </a:lnTo>
                  <a:lnTo>
                    <a:pt x="1446" y="1223"/>
                  </a:lnTo>
                  <a:lnTo>
                    <a:pt x="1447" y="1217"/>
                  </a:lnTo>
                  <a:lnTo>
                    <a:pt x="1448" y="1210"/>
                  </a:lnTo>
                  <a:lnTo>
                    <a:pt x="1448" y="1191"/>
                  </a:lnTo>
                  <a:lnTo>
                    <a:pt x="1449" y="1167"/>
                  </a:lnTo>
                  <a:lnTo>
                    <a:pt x="1450" y="1151"/>
                  </a:lnTo>
                  <a:lnTo>
                    <a:pt x="1451" y="1148"/>
                  </a:lnTo>
                  <a:lnTo>
                    <a:pt x="1452" y="1137"/>
                  </a:lnTo>
                  <a:lnTo>
                    <a:pt x="1452" y="1112"/>
                  </a:lnTo>
                  <a:lnTo>
                    <a:pt x="1453" y="1116"/>
                  </a:lnTo>
                  <a:lnTo>
                    <a:pt x="1454" y="1088"/>
                  </a:lnTo>
                  <a:lnTo>
                    <a:pt x="1455" y="1015"/>
                  </a:lnTo>
                  <a:lnTo>
                    <a:pt x="1456" y="915"/>
                  </a:lnTo>
                  <a:lnTo>
                    <a:pt x="1456" y="826"/>
                  </a:lnTo>
                  <a:lnTo>
                    <a:pt x="1457" y="772"/>
                  </a:lnTo>
                  <a:lnTo>
                    <a:pt x="1458" y="759"/>
                  </a:lnTo>
                  <a:lnTo>
                    <a:pt x="1459" y="781"/>
                  </a:lnTo>
                  <a:lnTo>
                    <a:pt x="1460" y="818"/>
                  </a:lnTo>
                  <a:lnTo>
                    <a:pt x="1460" y="888"/>
                  </a:lnTo>
                  <a:lnTo>
                    <a:pt x="1461" y="1002"/>
                  </a:lnTo>
                  <a:lnTo>
                    <a:pt x="1462" y="1109"/>
                  </a:lnTo>
                  <a:lnTo>
                    <a:pt x="1463" y="1174"/>
                  </a:lnTo>
                  <a:lnTo>
                    <a:pt x="1464" y="1185"/>
                  </a:lnTo>
                  <a:lnTo>
                    <a:pt x="1464" y="1172"/>
                  </a:lnTo>
                  <a:lnTo>
                    <a:pt x="1465" y="1169"/>
                  </a:lnTo>
                  <a:lnTo>
                    <a:pt x="1465" y="1183"/>
                  </a:lnTo>
                  <a:lnTo>
                    <a:pt x="1466" y="1202"/>
                  </a:lnTo>
                  <a:lnTo>
                    <a:pt x="1467" y="1219"/>
                  </a:lnTo>
                  <a:lnTo>
                    <a:pt x="1468" y="1239"/>
                  </a:lnTo>
                  <a:lnTo>
                    <a:pt x="1468" y="1257"/>
                  </a:lnTo>
                  <a:lnTo>
                    <a:pt x="1469" y="1266"/>
                  </a:lnTo>
                  <a:lnTo>
                    <a:pt x="1470" y="1270"/>
                  </a:lnTo>
                  <a:lnTo>
                    <a:pt x="1471" y="1260"/>
                  </a:lnTo>
                  <a:lnTo>
                    <a:pt x="1472" y="1222"/>
                  </a:lnTo>
                  <a:lnTo>
                    <a:pt x="1472" y="1127"/>
                  </a:lnTo>
                  <a:lnTo>
                    <a:pt x="1473" y="1005"/>
                  </a:lnTo>
                  <a:lnTo>
                    <a:pt x="1474" y="873"/>
                  </a:lnTo>
                  <a:lnTo>
                    <a:pt x="1475" y="763"/>
                  </a:lnTo>
                  <a:lnTo>
                    <a:pt x="1476" y="686"/>
                  </a:lnTo>
                  <a:lnTo>
                    <a:pt x="1476" y="657"/>
                  </a:lnTo>
                  <a:lnTo>
                    <a:pt x="1477" y="674"/>
                  </a:lnTo>
                  <a:lnTo>
                    <a:pt x="1478" y="734"/>
                  </a:lnTo>
                  <a:lnTo>
                    <a:pt x="1479" y="829"/>
                  </a:lnTo>
                  <a:lnTo>
                    <a:pt x="1480" y="928"/>
                  </a:lnTo>
                  <a:lnTo>
                    <a:pt x="1480" y="990"/>
                  </a:lnTo>
                  <a:lnTo>
                    <a:pt x="1481" y="998"/>
                  </a:lnTo>
                  <a:lnTo>
                    <a:pt x="1482" y="957"/>
                  </a:lnTo>
                  <a:lnTo>
                    <a:pt x="1483" y="933"/>
                  </a:lnTo>
                  <a:lnTo>
                    <a:pt x="1484" y="904"/>
                  </a:lnTo>
                  <a:lnTo>
                    <a:pt x="1484" y="882"/>
                  </a:lnTo>
                  <a:lnTo>
                    <a:pt x="1485" y="877"/>
                  </a:lnTo>
                  <a:lnTo>
                    <a:pt x="1486" y="850"/>
                  </a:lnTo>
                  <a:lnTo>
                    <a:pt x="1487" y="830"/>
                  </a:lnTo>
                  <a:lnTo>
                    <a:pt x="1488" y="813"/>
                  </a:lnTo>
                  <a:lnTo>
                    <a:pt x="1488" y="817"/>
                  </a:lnTo>
                  <a:lnTo>
                    <a:pt x="1489" y="815"/>
                  </a:lnTo>
                  <a:lnTo>
                    <a:pt x="1489" y="784"/>
                  </a:lnTo>
                  <a:lnTo>
                    <a:pt x="1490" y="728"/>
                  </a:lnTo>
                  <a:lnTo>
                    <a:pt x="1491" y="634"/>
                  </a:lnTo>
                  <a:lnTo>
                    <a:pt x="1491" y="527"/>
                  </a:lnTo>
                  <a:lnTo>
                    <a:pt x="1492" y="359"/>
                  </a:lnTo>
                  <a:lnTo>
                    <a:pt x="1493" y="201"/>
                  </a:lnTo>
                  <a:lnTo>
                    <a:pt x="1494" y="100"/>
                  </a:lnTo>
                  <a:lnTo>
                    <a:pt x="1495" y="132"/>
                  </a:lnTo>
                  <a:lnTo>
                    <a:pt x="1496" y="194"/>
                  </a:lnTo>
                  <a:lnTo>
                    <a:pt x="1496" y="261"/>
                  </a:lnTo>
                  <a:lnTo>
                    <a:pt x="1497" y="369"/>
                  </a:lnTo>
                  <a:lnTo>
                    <a:pt x="1498" y="560"/>
                  </a:lnTo>
                  <a:lnTo>
                    <a:pt x="1499" y="676"/>
                  </a:lnTo>
                  <a:lnTo>
                    <a:pt x="1500" y="740"/>
                  </a:lnTo>
                  <a:lnTo>
                    <a:pt x="1500" y="730"/>
                  </a:lnTo>
                  <a:lnTo>
                    <a:pt x="1501" y="703"/>
                  </a:lnTo>
                  <a:lnTo>
                    <a:pt x="1502" y="685"/>
                  </a:lnTo>
                  <a:lnTo>
                    <a:pt x="1503" y="659"/>
                  </a:lnTo>
                  <a:lnTo>
                    <a:pt x="1504" y="636"/>
                  </a:lnTo>
                  <a:lnTo>
                    <a:pt x="1504" y="636"/>
                  </a:lnTo>
                  <a:lnTo>
                    <a:pt x="1505" y="631"/>
                  </a:lnTo>
                  <a:lnTo>
                    <a:pt x="1506" y="622"/>
                  </a:lnTo>
                  <a:lnTo>
                    <a:pt x="1507" y="637"/>
                  </a:lnTo>
                  <a:lnTo>
                    <a:pt x="1508" y="622"/>
                  </a:lnTo>
                  <a:lnTo>
                    <a:pt x="1508" y="588"/>
                  </a:lnTo>
                  <a:lnTo>
                    <a:pt x="1509" y="550"/>
                  </a:lnTo>
                  <a:lnTo>
                    <a:pt x="1510" y="539"/>
                  </a:lnTo>
                  <a:lnTo>
                    <a:pt x="1511" y="534"/>
                  </a:lnTo>
                  <a:lnTo>
                    <a:pt x="1512" y="498"/>
                  </a:lnTo>
                  <a:lnTo>
                    <a:pt x="1512" y="432"/>
                  </a:lnTo>
                  <a:lnTo>
                    <a:pt x="1513" y="396"/>
                  </a:lnTo>
                  <a:lnTo>
                    <a:pt x="1514" y="396"/>
                  </a:lnTo>
                  <a:lnTo>
                    <a:pt x="1514" y="404"/>
                  </a:lnTo>
                  <a:lnTo>
                    <a:pt x="1515" y="425"/>
                  </a:lnTo>
                  <a:lnTo>
                    <a:pt x="1515" y="534"/>
                  </a:lnTo>
                  <a:lnTo>
                    <a:pt x="1516" y="657"/>
                  </a:lnTo>
                  <a:lnTo>
                    <a:pt x="1517" y="773"/>
                  </a:lnTo>
                  <a:lnTo>
                    <a:pt x="1518" y="821"/>
                  </a:lnTo>
                  <a:lnTo>
                    <a:pt x="1519" y="808"/>
                  </a:lnTo>
                  <a:lnTo>
                    <a:pt x="1520" y="771"/>
                  </a:lnTo>
                  <a:lnTo>
                    <a:pt x="1520" y="715"/>
                  </a:lnTo>
                  <a:lnTo>
                    <a:pt x="1521" y="693"/>
                  </a:lnTo>
                  <a:lnTo>
                    <a:pt x="1522" y="695"/>
                  </a:lnTo>
                  <a:lnTo>
                    <a:pt x="1523" y="710"/>
                  </a:lnTo>
                  <a:lnTo>
                    <a:pt x="1524" y="665"/>
                  </a:lnTo>
                  <a:lnTo>
                    <a:pt x="1524" y="617"/>
                  </a:lnTo>
                  <a:lnTo>
                    <a:pt x="1525" y="569"/>
                  </a:lnTo>
                  <a:lnTo>
                    <a:pt x="1526" y="509"/>
                  </a:lnTo>
                  <a:lnTo>
                    <a:pt x="1527" y="478"/>
                  </a:lnTo>
                  <a:lnTo>
                    <a:pt x="1528" y="486"/>
                  </a:lnTo>
                  <a:lnTo>
                    <a:pt x="1528" y="487"/>
                  </a:lnTo>
                  <a:lnTo>
                    <a:pt x="1529" y="467"/>
                  </a:lnTo>
                  <a:lnTo>
                    <a:pt x="1530" y="417"/>
                  </a:lnTo>
                  <a:lnTo>
                    <a:pt x="1531" y="366"/>
                  </a:lnTo>
                  <a:lnTo>
                    <a:pt x="1532" y="327"/>
                  </a:lnTo>
                  <a:lnTo>
                    <a:pt x="1532" y="324"/>
                  </a:lnTo>
                  <a:lnTo>
                    <a:pt x="1533" y="352"/>
                  </a:lnTo>
                  <a:lnTo>
                    <a:pt x="1534" y="417"/>
                  </a:lnTo>
                  <a:lnTo>
                    <a:pt x="1535" y="507"/>
                  </a:lnTo>
                  <a:lnTo>
                    <a:pt x="1536" y="615"/>
                  </a:lnTo>
                  <a:lnTo>
                    <a:pt x="1536" y="732"/>
                  </a:lnTo>
                  <a:lnTo>
                    <a:pt x="1537" y="772"/>
                  </a:lnTo>
                  <a:lnTo>
                    <a:pt x="1538" y="704"/>
                  </a:lnTo>
                  <a:lnTo>
                    <a:pt x="1538" y="655"/>
                  </a:lnTo>
                  <a:lnTo>
                    <a:pt x="1539" y="627"/>
                  </a:lnTo>
                  <a:lnTo>
                    <a:pt x="1539" y="614"/>
                  </a:lnTo>
                  <a:lnTo>
                    <a:pt x="1540" y="609"/>
                  </a:lnTo>
                  <a:lnTo>
                    <a:pt x="1541" y="575"/>
                  </a:lnTo>
                  <a:lnTo>
                    <a:pt x="1542" y="612"/>
                  </a:lnTo>
                  <a:lnTo>
                    <a:pt x="1543" y="605"/>
                  </a:lnTo>
                  <a:lnTo>
                    <a:pt x="1543" y="615"/>
                  </a:lnTo>
                  <a:lnTo>
                    <a:pt x="1544" y="608"/>
                  </a:lnTo>
                  <a:lnTo>
                    <a:pt x="1545" y="611"/>
                  </a:lnTo>
                  <a:lnTo>
                    <a:pt x="1546" y="592"/>
                  </a:lnTo>
                  <a:lnTo>
                    <a:pt x="1547" y="483"/>
                  </a:lnTo>
                  <a:lnTo>
                    <a:pt x="1548" y="362"/>
                  </a:lnTo>
                  <a:lnTo>
                    <a:pt x="1548" y="278"/>
                  </a:lnTo>
                  <a:lnTo>
                    <a:pt x="1549" y="258"/>
                  </a:lnTo>
                  <a:lnTo>
                    <a:pt x="1550" y="271"/>
                  </a:lnTo>
                  <a:lnTo>
                    <a:pt x="1551" y="299"/>
                  </a:lnTo>
                  <a:lnTo>
                    <a:pt x="1552" y="297"/>
                  </a:lnTo>
                  <a:lnTo>
                    <a:pt x="1552" y="368"/>
                  </a:lnTo>
                  <a:lnTo>
                    <a:pt x="1553" y="404"/>
                  </a:lnTo>
                  <a:lnTo>
                    <a:pt x="1554" y="416"/>
                  </a:lnTo>
                  <a:lnTo>
                    <a:pt x="1555" y="467"/>
                  </a:lnTo>
                  <a:lnTo>
                    <a:pt x="1556" y="537"/>
                  </a:lnTo>
                  <a:lnTo>
                    <a:pt x="1556" y="518"/>
                  </a:lnTo>
                  <a:lnTo>
                    <a:pt x="1557" y="489"/>
                  </a:lnTo>
                  <a:lnTo>
                    <a:pt x="1558" y="485"/>
                  </a:lnTo>
                  <a:lnTo>
                    <a:pt x="1559" y="541"/>
                  </a:lnTo>
                  <a:lnTo>
                    <a:pt x="1560" y="571"/>
                  </a:lnTo>
                  <a:lnTo>
                    <a:pt x="1560" y="610"/>
                  </a:lnTo>
                  <a:lnTo>
                    <a:pt x="1561" y="651"/>
                  </a:lnTo>
                  <a:lnTo>
                    <a:pt x="1562" y="693"/>
                  </a:lnTo>
                  <a:lnTo>
                    <a:pt x="1562" y="771"/>
                  </a:lnTo>
                  <a:lnTo>
                    <a:pt x="1563" y="856"/>
                  </a:lnTo>
                  <a:lnTo>
                    <a:pt x="1563" y="942"/>
                  </a:lnTo>
                  <a:lnTo>
                    <a:pt x="1564" y="1015"/>
                  </a:lnTo>
                  <a:lnTo>
                    <a:pt x="1565" y="1034"/>
                  </a:lnTo>
                  <a:lnTo>
                    <a:pt x="1566" y="987"/>
                  </a:lnTo>
                  <a:lnTo>
                    <a:pt x="1567" y="921"/>
                  </a:lnTo>
                  <a:lnTo>
                    <a:pt x="1567" y="871"/>
                  </a:lnTo>
                  <a:lnTo>
                    <a:pt x="1568" y="798"/>
                  </a:lnTo>
                  <a:lnTo>
                    <a:pt x="1569" y="733"/>
                  </a:lnTo>
                  <a:lnTo>
                    <a:pt x="1570" y="704"/>
                  </a:lnTo>
                  <a:lnTo>
                    <a:pt x="1571" y="704"/>
                  </a:lnTo>
                  <a:lnTo>
                    <a:pt x="1571" y="761"/>
                  </a:lnTo>
                  <a:lnTo>
                    <a:pt x="1572" y="802"/>
                  </a:lnTo>
                  <a:lnTo>
                    <a:pt x="1573" y="855"/>
                  </a:lnTo>
                  <a:lnTo>
                    <a:pt x="1574" y="878"/>
                  </a:lnTo>
                  <a:lnTo>
                    <a:pt x="1575" y="857"/>
                  </a:lnTo>
                  <a:lnTo>
                    <a:pt x="1576" y="836"/>
                  </a:lnTo>
                  <a:lnTo>
                    <a:pt x="1576" y="831"/>
                  </a:lnTo>
                  <a:lnTo>
                    <a:pt x="1577" y="828"/>
                  </a:lnTo>
                  <a:lnTo>
                    <a:pt x="1578" y="816"/>
                  </a:lnTo>
                  <a:lnTo>
                    <a:pt x="1579" y="809"/>
                  </a:lnTo>
                  <a:lnTo>
                    <a:pt x="1580" y="798"/>
                  </a:lnTo>
                  <a:lnTo>
                    <a:pt x="1580" y="784"/>
                  </a:lnTo>
                  <a:lnTo>
                    <a:pt x="1581" y="796"/>
                  </a:lnTo>
                  <a:lnTo>
                    <a:pt x="1582" y="824"/>
                  </a:lnTo>
                  <a:lnTo>
                    <a:pt x="1583" y="843"/>
                  </a:lnTo>
                  <a:lnTo>
                    <a:pt x="1584" y="857"/>
                  </a:lnTo>
                  <a:lnTo>
                    <a:pt x="1584" y="836"/>
                  </a:lnTo>
                  <a:lnTo>
                    <a:pt x="1585" y="701"/>
                  </a:lnTo>
                  <a:lnTo>
                    <a:pt x="1586" y="513"/>
                  </a:lnTo>
                  <a:lnTo>
                    <a:pt x="1586" y="407"/>
                  </a:lnTo>
                  <a:lnTo>
                    <a:pt x="1587" y="320"/>
                  </a:lnTo>
                  <a:lnTo>
                    <a:pt x="1587" y="257"/>
                  </a:lnTo>
                  <a:lnTo>
                    <a:pt x="1588" y="226"/>
                  </a:lnTo>
                  <a:lnTo>
                    <a:pt x="1589" y="265"/>
                  </a:lnTo>
                  <a:lnTo>
                    <a:pt x="1590" y="333"/>
                  </a:lnTo>
                  <a:lnTo>
                    <a:pt x="1591" y="463"/>
                  </a:lnTo>
                  <a:lnTo>
                    <a:pt x="1591" y="625"/>
                  </a:lnTo>
                  <a:lnTo>
                    <a:pt x="1592" y="710"/>
                  </a:lnTo>
                  <a:lnTo>
                    <a:pt x="1593" y="715"/>
                  </a:lnTo>
                  <a:lnTo>
                    <a:pt x="1594" y="715"/>
                  </a:lnTo>
                  <a:lnTo>
                    <a:pt x="1595" y="699"/>
                  </a:lnTo>
                  <a:lnTo>
                    <a:pt x="1595" y="727"/>
                  </a:lnTo>
                  <a:lnTo>
                    <a:pt x="1596" y="718"/>
                  </a:lnTo>
                  <a:lnTo>
                    <a:pt x="1597" y="722"/>
                  </a:lnTo>
                  <a:lnTo>
                    <a:pt x="1598" y="756"/>
                  </a:lnTo>
                  <a:lnTo>
                    <a:pt x="1599" y="821"/>
                  </a:lnTo>
                  <a:lnTo>
                    <a:pt x="1600" y="886"/>
                  </a:lnTo>
                  <a:lnTo>
                    <a:pt x="1600" y="919"/>
                  </a:lnTo>
                  <a:lnTo>
                    <a:pt x="1601" y="957"/>
                  </a:lnTo>
                  <a:lnTo>
                    <a:pt x="1602" y="993"/>
                  </a:lnTo>
                  <a:lnTo>
                    <a:pt x="1603" y="961"/>
                  </a:lnTo>
                  <a:lnTo>
                    <a:pt x="1604" y="859"/>
                  </a:lnTo>
                  <a:lnTo>
                    <a:pt x="1604" y="703"/>
                  </a:lnTo>
                  <a:lnTo>
                    <a:pt x="1605" y="597"/>
                  </a:lnTo>
                  <a:lnTo>
                    <a:pt x="1606" y="547"/>
                  </a:lnTo>
                  <a:lnTo>
                    <a:pt x="1607" y="515"/>
                  </a:lnTo>
                  <a:lnTo>
                    <a:pt x="1608" y="511"/>
                  </a:lnTo>
                  <a:lnTo>
                    <a:pt x="1608" y="555"/>
                  </a:lnTo>
                  <a:lnTo>
                    <a:pt x="1609" y="681"/>
                  </a:lnTo>
                  <a:lnTo>
                    <a:pt x="1610" y="874"/>
                  </a:lnTo>
                  <a:lnTo>
                    <a:pt x="1610" y="1070"/>
                  </a:lnTo>
                  <a:lnTo>
                    <a:pt x="1611" y="1179"/>
                  </a:lnTo>
                  <a:lnTo>
                    <a:pt x="1611" y="1147"/>
                  </a:lnTo>
                  <a:lnTo>
                    <a:pt x="1612" y="1090"/>
                  </a:lnTo>
                  <a:lnTo>
                    <a:pt x="1613" y="1052"/>
                  </a:lnTo>
                  <a:lnTo>
                    <a:pt x="1614" y="1016"/>
                  </a:lnTo>
                  <a:lnTo>
                    <a:pt x="1615" y="1008"/>
                  </a:lnTo>
                  <a:lnTo>
                    <a:pt x="1615" y="1010"/>
                  </a:lnTo>
                  <a:lnTo>
                    <a:pt x="1616" y="1010"/>
                  </a:lnTo>
                  <a:lnTo>
                    <a:pt x="1617" y="1003"/>
                  </a:lnTo>
                  <a:lnTo>
                    <a:pt x="1618" y="1000"/>
                  </a:lnTo>
                  <a:lnTo>
                    <a:pt x="1619" y="992"/>
                  </a:lnTo>
                  <a:lnTo>
                    <a:pt x="1619" y="988"/>
                  </a:lnTo>
                  <a:lnTo>
                    <a:pt x="1620" y="994"/>
                  </a:lnTo>
                  <a:lnTo>
                    <a:pt x="1621" y="980"/>
                  </a:lnTo>
                  <a:lnTo>
                    <a:pt x="1622" y="962"/>
                  </a:lnTo>
                  <a:lnTo>
                    <a:pt x="1623" y="903"/>
                  </a:lnTo>
                  <a:lnTo>
                    <a:pt x="1623" y="840"/>
                  </a:lnTo>
                  <a:lnTo>
                    <a:pt x="1624" y="778"/>
                  </a:lnTo>
                  <a:lnTo>
                    <a:pt x="1625" y="735"/>
                  </a:lnTo>
                  <a:lnTo>
                    <a:pt x="1626" y="736"/>
                  </a:lnTo>
                  <a:lnTo>
                    <a:pt x="1627" y="792"/>
                  </a:lnTo>
                  <a:lnTo>
                    <a:pt x="1628" y="904"/>
                  </a:lnTo>
                  <a:lnTo>
                    <a:pt x="1628" y="1023"/>
                  </a:lnTo>
                  <a:lnTo>
                    <a:pt x="1629" y="1140"/>
                  </a:lnTo>
                  <a:lnTo>
                    <a:pt x="1630" y="1164"/>
                  </a:lnTo>
                  <a:lnTo>
                    <a:pt x="1631" y="1110"/>
                  </a:lnTo>
                  <a:lnTo>
                    <a:pt x="1632" y="1058"/>
                  </a:lnTo>
                  <a:lnTo>
                    <a:pt x="1632" y="1001"/>
                  </a:lnTo>
                  <a:lnTo>
                    <a:pt x="1633" y="952"/>
                  </a:lnTo>
                  <a:lnTo>
                    <a:pt x="1634" y="894"/>
                  </a:lnTo>
                  <a:lnTo>
                    <a:pt x="1634" y="868"/>
                  </a:lnTo>
                  <a:lnTo>
                    <a:pt x="1635" y="848"/>
                  </a:lnTo>
                  <a:lnTo>
                    <a:pt x="1635" y="818"/>
                  </a:lnTo>
                  <a:lnTo>
                    <a:pt x="1636" y="792"/>
                  </a:lnTo>
                  <a:lnTo>
                    <a:pt x="1637" y="761"/>
                  </a:lnTo>
                  <a:lnTo>
                    <a:pt x="1638" y="703"/>
                  </a:lnTo>
                  <a:lnTo>
                    <a:pt x="1639" y="676"/>
                  </a:lnTo>
                  <a:lnTo>
                    <a:pt x="1639" y="613"/>
                  </a:lnTo>
                  <a:lnTo>
                    <a:pt x="1640" y="536"/>
                  </a:lnTo>
                  <a:lnTo>
                    <a:pt x="1641" y="428"/>
                  </a:lnTo>
                  <a:lnTo>
                    <a:pt x="1642" y="341"/>
                  </a:lnTo>
                  <a:lnTo>
                    <a:pt x="1643" y="231"/>
                  </a:lnTo>
                  <a:lnTo>
                    <a:pt x="1643" y="155"/>
                  </a:lnTo>
                  <a:lnTo>
                    <a:pt x="1644" y="129"/>
                  </a:lnTo>
                  <a:lnTo>
                    <a:pt x="1645" y="157"/>
                  </a:lnTo>
                  <a:lnTo>
                    <a:pt x="1646" y="248"/>
                  </a:lnTo>
                  <a:lnTo>
                    <a:pt x="1647" y="346"/>
                  </a:lnTo>
                  <a:lnTo>
                    <a:pt x="1647" y="520"/>
                  </a:lnTo>
                  <a:lnTo>
                    <a:pt x="1648" y="646"/>
                  </a:lnTo>
                  <a:lnTo>
                    <a:pt x="1649" y="665"/>
                  </a:lnTo>
                  <a:lnTo>
                    <a:pt x="1650" y="659"/>
                  </a:lnTo>
                  <a:lnTo>
                    <a:pt x="1651" y="664"/>
                  </a:lnTo>
                  <a:lnTo>
                    <a:pt x="1652" y="699"/>
                  </a:lnTo>
                  <a:lnTo>
                    <a:pt x="1652" y="701"/>
                  </a:lnTo>
                  <a:lnTo>
                    <a:pt x="1653" y="686"/>
                  </a:lnTo>
                  <a:lnTo>
                    <a:pt x="1654" y="697"/>
                  </a:lnTo>
                  <a:lnTo>
                    <a:pt x="1655" y="752"/>
                  </a:lnTo>
                  <a:lnTo>
                    <a:pt x="1656" y="833"/>
                  </a:lnTo>
                  <a:lnTo>
                    <a:pt x="1656" y="898"/>
                  </a:lnTo>
                  <a:lnTo>
                    <a:pt x="1657" y="936"/>
                  </a:lnTo>
                  <a:lnTo>
                    <a:pt x="1658" y="953"/>
                  </a:lnTo>
                  <a:lnTo>
                    <a:pt x="1658" y="936"/>
                  </a:lnTo>
                  <a:lnTo>
                    <a:pt x="1659" y="898"/>
                  </a:lnTo>
                  <a:lnTo>
                    <a:pt x="1659" y="804"/>
                  </a:lnTo>
                  <a:lnTo>
                    <a:pt x="1660" y="707"/>
                  </a:lnTo>
                  <a:lnTo>
                    <a:pt x="1661" y="644"/>
                  </a:lnTo>
                  <a:lnTo>
                    <a:pt x="1662" y="663"/>
                  </a:lnTo>
                  <a:lnTo>
                    <a:pt x="1663" y="673"/>
                  </a:lnTo>
                  <a:lnTo>
                    <a:pt x="1663" y="708"/>
                  </a:lnTo>
                  <a:lnTo>
                    <a:pt x="1664" y="779"/>
                  </a:lnTo>
                  <a:lnTo>
                    <a:pt x="1665" y="884"/>
                  </a:lnTo>
                  <a:lnTo>
                    <a:pt x="1666" y="968"/>
                  </a:lnTo>
                  <a:lnTo>
                    <a:pt x="1667" y="991"/>
                  </a:lnTo>
                  <a:lnTo>
                    <a:pt x="1667" y="945"/>
                  </a:lnTo>
                  <a:lnTo>
                    <a:pt x="1668" y="900"/>
                  </a:lnTo>
                  <a:lnTo>
                    <a:pt x="1669" y="874"/>
                  </a:lnTo>
                  <a:lnTo>
                    <a:pt x="1670" y="856"/>
                  </a:lnTo>
                  <a:lnTo>
                    <a:pt x="1671" y="832"/>
                  </a:lnTo>
                  <a:lnTo>
                    <a:pt x="1671" y="816"/>
                  </a:lnTo>
                  <a:lnTo>
                    <a:pt x="1672" y="800"/>
                  </a:lnTo>
                  <a:lnTo>
                    <a:pt x="1673" y="779"/>
                  </a:lnTo>
                  <a:lnTo>
                    <a:pt x="1674" y="759"/>
                  </a:lnTo>
                  <a:lnTo>
                    <a:pt x="1675" y="735"/>
                  </a:lnTo>
                  <a:lnTo>
                    <a:pt x="1675" y="694"/>
                  </a:lnTo>
                  <a:lnTo>
                    <a:pt x="1676" y="666"/>
                  </a:lnTo>
                  <a:lnTo>
                    <a:pt x="1677" y="611"/>
                  </a:lnTo>
                  <a:lnTo>
                    <a:pt x="1678" y="542"/>
                  </a:lnTo>
                  <a:lnTo>
                    <a:pt x="1679" y="499"/>
                  </a:lnTo>
                  <a:lnTo>
                    <a:pt x="1680" y="468"/>
                  </a:lnTo>
                  <a:lnTo>
                    <a:pt x="1680" y="463"/>
                  </a:lnTo>
                  <a:lnTo>
                    <a:pt x="1681" y="463"/>
                  </a:lnTo>
                  <a:lnTo>
                    <a:pt x="1682" y="471"/>
                  </a:lnTo>
                  <a:lnTo>
                    <a:pt x="1682" y="478"/>
                  </a:lnTo>
                  <a:lnTo>
                    <a:pt x="1683" y="495"/>
                  </a:lnTo>
                  <a:lnTo>
                    <a:pt x="1683" y="534"/>
                  </a:lnTo>
                  <a:lnTo>
                    <a:pt x="1684" y="597"/>
                  </a:lnTo>
                  <a:lnTo>
                    <a:pt x="1685" y="639"/>
                  </a:lnTo>
                  <a:lnTo>
                    <a:pt x="1686" y="650"/>
                  </a:lnTo>
                  <a:lnTo>
                    <a:pt x="1687" y="668"/>
                  </a:lnTo>
                  <a:lnTo>
                    <a:pt x="1687" y="689"/>
                  </a:lnTo>
                  <a:lnTo>
                    <a:pt x="1688" y="698"/>
                  </a:lnTo>
                  <a:lnTo>
                    <a:pt x="1689" y="687"/>
                  </a:lnTo>
                  <a:lnTo>
                    <a:pt x="1690" y="689"/>
                  </a:lnTo>
                  <a:lnTo>
                    <a:pt x="1691" y="728"/>
                  </a:lnTo>
                  <a:lnTo>
                    <a:pt x="1691" y="762"/>
                  </a:lnTo>
                  <a:lnTo>
                    <a:pt x="1692" y="802"/>
                  </a:lnTo>
                  <a:lnTo>
                    <a:pt x="1693" y="825"/>
                  </a:lnTo>
                  <a:lnTo>
                    <a:pt x="1694" y="840"/>
                  </a:lnTo>
                  <a:lnTo>
                    <a:pt x="1695" y="847"/>
                  </a:lnTo>
                  <a:lnTo>
                    <a:pt x="1695" y="812"/>
                  </a:lnTo>
                  <a:lnTo>
                    <a:pt x="1696" y="728"/>
                  </a:lnTo>
                  <a:lnTo>
                    <a:pt x="1697" y="653"/>
                  </a:lnTo>
                  <a:lnTo>
                    <a:pt x="1698" y="607"/>
                  </a:lnTo>
                  <a:lnTo>
                    <a:pt x="1699" y="568"/>
                  </a:lnTo>
                  <a:lnTo>
                    <a:pt x="1699" y="538"/>
                  </a:lnTo>
                  <a:lnTo>
                    <a:pt x="1700" y="525"/>
                  </a:lnTo>
                  <a:lnTo>
                    <a:pt x="1701" y="558"/>
                  </a:lnTo>
                  <a:lnTo>
                    <a:pt x="1702" y="632"/>
                  </a:lnTo>
                  <a:lnTo>
                    <a:pt x="1703" y="729"/>
                  </a:lnTo>
                  <a:lnTo>
                    <a:pt x="1703" y="839"/>
                  </a:lnTo>
                  <a:lnTo>
                    <a:pt x="1704" y="925"/>
                  </a:lnTo>
                  <a:lnTo>
                    <a:pt x="1705" y="942"/>
                  </a:lnTo>
                  <a:lnTo>
                    <a:pt x="1706" y="950"/>
                  </a:lnTo>
                  <a:lnTo>
                    <a:pt x="1706" y="962"/>
                  </a:lnTo>
                  <a:lnTo>
                    <a:pt x="1707" y="978"/>
                  </a:lnTo>
                  <a:lnTo>
                    <a:pt x="1707" y="1003"/>
                  </a:lnTo>
                  <a:lnTo>
                    <a:pt x="1708" y="1030"/>
                  </a:lnTo>
                  <a:lnTo>
                    <a:pt x="1709" y="1050"/>
                  </a:lnTo>
                  <a:lnTo>
                    <a:pt x="1710" y="1057"/>
                  </a:lnTo>
                  <a:lnTo>
                    <a:pt x="1711" y="1067"/>
                  </a:lnTo>
                  <a:lnTo>
                    <a:pt x="1711" y="1065"/>
                  </a:lnTo>
                  <a:lnTo>
                    <a:pt x="1712" y="1067"/>
                  </a:lnTo>
                  <a:lnTo>
                    <a:pt x="1713" y="1055"/>
                  </a:lnTo>
                  <a:lnTo>
                    <a:pt x="1714" y="976"/>
                  </a:lnTo>
                  <a:lnTo>
                    <a:pt x="1715" y="808"/>
                  </a:lnTo>
                  <a:lnTo>
                    <a:pt x="1715" y="610"/>
                  </a:lnTo>
                  <a:lnTo>
                    <a:pt x="1716" y="496"/>
                  </a:lnTo>
                  <a:lnTo>
                    <a:pt x="1717" y="461"/>
                  </a:lnTo>
                  <a:lnTo>
                    <a:pt x="1718" y="485"/>
                  </a:lnTo>
                  <a:lnTo>
                    <a:pt x="1719" y="532"/>
                  </a:lnTo>
                  <a:lnTo>
                    <a:pt x="1719" y="595"/>
                  </a:lnTo>
                  <a:lnTo>
                    <a:pt x="1720" y="707"/>
                  </a:lnTo>
                  <a:lnTo>
                    <a:pt x="1721" y="859"/>
                  </a:lnTo>
                  <a:lnTo>
                    <a:pt x="1722" y="1018"/>
                  </a:lnTo>
                  <a:lnTo>
                    <a:pt x="1723" y="1119"/>
                  </a:lnTo>
                  <a:lnTo>
                    <a:pt x="1723" y="1117"/>
                  </a:lnTo>
                  <a:lnTo>
                    <a:pt x="1724" y="1103"/>
                  </a:lnTo>
                  <a:lnTo>
                    <a:pt x="1725" y="1118"/>
                  </a:lnTo>
                  <a:lnTo>
                    <a:pt x="1726" y="1139"/>
                  </a:lnTo>
                  <a:lnTo>
                    <a:pt x="1727" y="1157"/>
                  </a:lnTo>
                  <a:lnTo>
                    <a:pt x="1727" y="1186"/>
                  </a:lnTo>
                  <a:lnTo>
                    <a:pt x="1728" y="1206"/>
                  </a:lnTo>
                  <a:lnTo>
                    <a:pt x="1729" y="1225"/>
                  </a:lnTo>
                  <a:lnTo>
                    <a:pt x="1730" y="1244"/>
                  </a:lnTo>
                  <a:lnTo>
                    <a:pt x="1730" y="1260"/>
                  </a:lnTo>
                  <a:lnTo>
                    <a:pt x="1731" y="1274"/>
                  </a:lnTo>
                  <a:lnTo>
                    <a:pt x="1731" y="1239"/>
                  </a:lnTo>
                  <a:lnTo>
                    <a:pt x="1732" y="1088"/>
                  </a:lnTo>
                  <a:lnTo>
                    <a:pt x="1733" y="881"/>
                  </a:lnTo>
                  <a:lnTo>
                    <a:pt x="1734" y="734"/>
                  </a:lnTo>
                  <a:lnTo>
                    <a:pt x="1735" y="649"/>
                  </a:lnTo>
                  <a:lnTo>
                    <a:pt x="1735" y="594"/>
                  </a:lnTo>
                  <a:lnTo>
                    <a:pt x="1736" y="572"/>
                  </a:lnTo>
                  <a:lnTo>
                    <a:pt x="1737" y="597"/>
                  </a:lnTo>
                  <a:lnTo>
                    <a:pt x="1738" y="666"/>
                  </a:lnTo>
                  <a:lnTo>
                    <a:pt x="1739" y="808"/>
                  </a:lnTo>
                  <a:lnTo>
                    <a:pt x="1739" y="994"/>
                  </a:lnTo>
                  <a:lnTo>
                    <a:pt x="1740" y="1187"/>
                  </a:lnTo>
                  <a:lnTo>
                    <a:pt x="1741" y="1303"/>
                  </a:lnTo>
                  <a:lnTo>
                    <a:pt x="1742" y="1309"/>
                  </a:lnTo>
                  <a:lnTo>
                    <a:pt x="1743" y="1293"/>
                  </a:lnTo>
                  <a:lnTo>
                    <a:pt x="1743" y="1286"/>
                  </a:lnTo>
                  <a:lnTo>
                    <a:pt x="1744" y="1286"/>
                  </a:lnTo>
                  <a:lnTo>
                    <a:pt x="1745" y="1290"/>
                  </a:lnTo>
                  <a:lnTo>
                    <a:pt x="1746" y="1303"/>
                  </a:lnTo>
                  <a:lnTo>
                    <a:pt x="1747" y="1317"/>
                  </a:lnTo>
                  <a:lnTo>
                    <a:pt x="1747" y="1330"/>
                  </a:lnTo>
                  <a:lnTo>
                    <a:pt x="1748" y="1341"/>
                  </a:lnTo>
                  <a:lnTo>
                    <a:pt x="1749" y="1344"/>
                  </a:lnTo>
                  <a:lnTo>
                    <a:pt x="1750" y="1344"/>
                  </a:lnTo>
                  <a:lnTo>
                    <a:pt x="1751" y="1292"/>
                  </a:lnTo>
                  <a:lnTo>
                    <a:pt x="1751" y="1121"/>
                  </a:lnTo>
                  <a:lnTo>
                    <a:pt x="1752" y="913"/>
                  </a:lnTo>
                  <a:lnTo>
                    <a:pt x="1753" y="731"/>
                  </a:lnTo>
                  <a:lnTo>
                    <a:pt x="1754" y="630"/>
                  </a:lnTo>
                  <a:lnTo>
                    <a:pt x="1754" y="589"/>
                  </a:lnTo>
                  <a:lnTo>
                    <a:pt x="1754" y="586"/>
                  </a:lnTo>
                  <a:lnTo>
                    <a:pt x="1755" y="636"/>
                  </a:lnTo>
                  <a:lnTo>
                    <a:pt x="1756" y="718"/>
                  </a:lnTo>
                  <a:lnTo>
                    <a:pt x="1757" y="856"/>
                  </a:lnTo>
                  <a:lnTo>
                    <a:pt x="1758" y="1028"/>
                  </a:lnTo>
                  <a:lnTo>
                    <a:pt x="1759" y="1215"/>
                  </a:lnTo>
                  <a:lnTo>
                    <a:pt x="1759" y="1332"/>
                  </a:lnTo>
                  <a:lnTo>
                    <a:pt x="1760" y="1335"/>
                  </a:lnTo>
                  <a:lnTo>
                    <a:pt x="1761" y="1316"/>
                  </a:lnTo>
                  <a:lnTo>
                    <a:pt x="1762" y="1295"/>
                  </a:lnTo>
                  <a:lnTo>
                    <a:pt x="1763" y="1277"/>
                  </a:lnTo>
                  <a:lnTo>
                    <a:pt x="1763" y="1264"/>
                  </a:lnTo>
                  <a:lnTo>
                    <a:pt x="1764" y="1248"/>
                  </a:lnTo>
                  <a:lnTo>
                    <a:pt x="1765" y="1241"/>
                  </a:lnTo>
                  <a:lnTo>
                    <a:pt x="1766" y="1239"/>
                  </a:lnTo>
                  <a:lnTo>
                    <a:pt x="1767" y="1240"/>
                  </a:lnTo>
                  <a:lnTo>
                    <a:pt x="1767" y="1237"/>
                  </a:lnTo>
                  <a:lnTo>
                    <a:pt x="1768" y="1231"/>
                  </a:lnTo>
                  <a:lnTo>
                    <a:pt x="1769" y="1160"/>
                  </a:lnTo>
                  <a:lnTo>
                    <a:pt x="1770" y="977"/>
                  </a:lnTo>
                  <a:lnTo>
                    <a:pt x="1771" y="784"/>
                  </a:lnTo>
                  <a:lnTo>
                    <a:pt x="1771" y="592"/>
                  </a:lnTo>
                  <a:lnTo>
                    <a:pt x="1772" y="425"/>
                  </a:lnTo>
                  <a:lnTo>
                    <a:pt x="1773" y="353"/>
                  </a:lnTo>
                  <a:lnTo>
                    <a:pt x="1774" y="364"/>
                  </a:lnTo>
                  <a:lnTo>
                    <a:pt x="1775" y="416"/>
                  </a:lnTo>
                  <a:lnTo>
                    <a:pt x="1775" y="529"/>
                  </a:lnTo>
                  <a:lnTo>
                    <a:pt x="1776" y="681"/>
                  </a:lnTo>
                  <a:lnTo>
                    <a:pt x="1777" y="873"/>
                  </a:lnTo>
                  <a:lnTo>
                    <a:pt x="1778" y="1051"/>
                  </a:lnTo>
                  <a:lnTo>
                    <a:pt x="1779" y="1119"/>
                  </a:lnTo>
                  <a:lnTo>
                    <a:pt x="1779" y="1046"/>
                  </a:lnTo>
                  <a:lnTo>
                    <a:pt x="1779" y="962"/>
                  </a:lnTo>
                  <a:lnTo>
                    <a:pt x="1780" y="930"/>
                  </a:lnTo>
                  <a:lnTo>
                    <a:pt x="1781" y="933"/>
                  </a:lnTo>
                  <a:lnTo>
                    <a:pt x="1782" y="963"/>
                  </a:lnTo>
                  <a:lnTo>
                    <a:pt x="1783" y="998"/>
                  </a:lnTo>
                  <a:lnTo>
                    <a:pt x="1783" y="1031"/>
                  </a:lnTo>
                  <a:lnTo>
                    <a:pt x="1784" y="1045"/>
                  </a:lnTo>
                  <a:lnTo>
                    <a:pt x="1785" y="1059"/>
                  </a:lnTo>
                  <a:lnTo>
                    <a:pt x="1786" y="1074"/>
                  </a:lnTo>
                  <a:lnTo>
                    <a:pt x="1787" y="1077"/>
                  </a:lnTo>
                  <a:lnTo>
                    <a:pt x="1787" y="1053"/>
                  </a:lnTo>
                  <a:lnTo>
                    <a:pt x="1788" y="978"/>
                  </a:lnTo>
                  <a:lnTo>
                    <a:pt x="1789" y="875"/>
                  </a:lnTo>
                  <a:lnTo>
                    <a:pt x="1790" y="734"/>
                  </a:lnTo>
                  <a:lnTo>
                    <a:pt x="1791" y="617"/>
                  </a:lnTo>
                  <a:lnTo>
                    <a:pt x="1791" y="579"/>
                  </a:lnTo>
                  <a:lnTo>
                    <a:pt x="1792" y="590"/>
                  </a:lnTo>
                  <a:lnTo>
                    <a:pt x="1793" y="635"/>
                  </a:lnTo>
                  <a:lnTo>
                    <a:pt x="1794" y="706"/>
                  </a:lnTo>
                  <a:lnTo>
                    <a:pt x="1795" y="796"/>
                  </a:lnTo>
                  <a:lnTo>
                    <a:pt x="1795" y="903"/>
                  </a:lnTo>
                  <a:lnTo>
                    <a:pt x="1796" y="1012"/>
                  </a:lnTo>
                  <a:lnTo>
                    <a:pt x="1797" y="1093"/>
                  </a:lnTo>
                  <a:lnTo>
                    <a:pt x="1798" y="1104"/>
                  </a:lnTo>
                  <a:lnTo>
                    <a:pt x="1799" y="1117"/>
                  </a:lnTo>
                  <a:lnTo>
                    <a:pt x="1799" y="1135"/>
                  </a:lnTo>
                  <a:lnTo>
                    <a:pt x="1800" y="1149"/>
                  </a:lnTo>
                  <a:lnTo>
                    <a:pt x="1801" y="1162"/>
                  </a:lnTo>
                  <a:lnTo>
                    <a:pt x="1802" y="1185"/>
                  </a:lnTo>
                  <a:lnTo>
                    <a:pt x="1803" y="1211"/>
                  </a:lnTo>
                  <a:lnTo>
                    <a:pt x="1803" y="1238"/>
                  </a:lnTo>
                  <a:lnTo>
                    <a:pt x="1803" y="1257"/>
                  </a:lnTo>
                  <a:lnTo>
                    <a:pt x="1804" y="1266"/>
                  </a:lnTo>
                  <a:lnTo>
                    <a:pt x="1805" y="1262"/>
                  </a:lnTo>
                  <a:lnTo>
                    <a:pt x="1806" y="1247"/>
                  </a:lnTo>
                  <a:lnTo>
                    <a:pt x="1806" y="1210"/>
                  </a:lnTo>
                  <a:lnTo>
                    <a:pt x="1807" y="1170"/>
                  </a:lnTo>
                  <a:lnTo>
                    <a:pt x="1808" y="1115"/>
                  </a:lnTo>
                  <a:lnTo>
                    <a:pt x="1809" y="1073"/>
                  </a:lnTo>
                  <a:lnTo>
                    <a:pt x="1810" y="1052"/>
                  </a:lnTo>
                  <a:lnTo>
                    <a:pt x="1811" y="1043"/>
                  </a:lnTo>
                  <a:lnTo>
                    <a:pt x="1811" y="1043"/>
                  </a:lnTo>
                  <a:lnTo>
                    <a:pt x="1812" y="1064"/>
                  </a:lnTo>
                  <a:lnTo>
                    <a:pt x="1813" y="1110"/>
                  </a:lnTo>
                  <a:lnTo>
                    <a:pt x="1814" y="1178"/>
                  </a:lnTo>
                  <a:lnTo>
                    <a:pt x="1815" y="1246"/>
                  </a:lnTo>
                  <a:lnTo>
                    <a:pt x="1815" y="1288"/>
                  </a:lnTo>
                  <a:lnTo>
                    <a:pt x="1816" y="1296"/>
                  </a:lnTo>
                  <a:lnTo>
                    <a:pt x="1817" y="1296"/>
                  </a:lnTo>
                  <a:lnTo>
                    <a:pt x="1818" y="1303"/>
                  </a:lnTo>
                  <a:lnTo>
                    <a:pt x="1819" y="1314"/>
                  </a:lnTo>
                  <a:lnTo>
                    <a:pt x="1819" y="1320"/>
                  </a:lnTo>
                  <a:lnTo>
                    <a:pt x="1820" y="1325"/>
                  </a:lnTo>
                  <a:lnTo>
                    <a:pt x="1821" y="1327"/>
                  </a:lnTo>
                  <a:lnTo>
                    <a:pt x="1822" y="1329"/>
                  </a:lnTo>
                  <a:lnTo>
                    <a:pt x="1823" y="1332"/>
                  </a:lnTo>
                  <a:lnTo>
                    <a:pt x="1823" y="1332"/>
                  </a:lnTo>
                  <a:lnTo>
                    <a:pt x="1824" y="1332"/>
                  </a:lnTo>
                  <a:lnTo>
                    <a:pt x="1825" y="1287"/>
                  </a:lnTo>
                  <a:lnTo>
                    <a:pt x="1826" y="1165"/>
                  </a:lnTo>
                  <a:lnTo>
                    <a:pt x="1827" y="1007"/>
                  </a:lnTo>
                  <a:lnTo>
                    <a:pt x="1827" y="855"/>
                  </a:lnTo>
                  <a:lnTo>
                    <a:pt x="1827" y="764"/>
                  </a:lnTo>
                  <a:lnTo>
                    <a:pt x="1828" y="734"/>
                  </a:lnTo>
                  <a:lnTo>
                    <a:pt x="1829" y="720"/>
                  </a:lnTo>
                  <a:lnTo>
                    <a:pt x="1830" y="742"/>
                  </a:lnTo>
                  <a:lnTo>
                    <a:pt x="1830" y="785"/>
                  </a:lnTo>
                  <a:lnTo>
                    <a:pt x="1831" y="874"/>
                  </a:lnTo>
                  <a:lnTo>
                    <a:pt x="1832" y="1001"/>
                  </a:lnTo>
                  <a:lnTo>
                    <a:pt x="1833" y="1157"/>
                  </a:lnTo>
                  <a:lnTo>
                    <a:pt x="1834" y="1246"/>
                  </a:lnTo>
                  <a:lnTo>
                    <a:pt x="1835" y="1229"/>
                  </a:lnTo>
                  <a:lnTo>
                    <a:pt x="1835" y="1167"/>
                  </a:lnTo>
                  <a:lnTo>
                    <a:pt x="1836" y="1111"/>
                  </a:lnTo>
                  <a:lnTo>
                    <a:pt x="1837" y="1056"/>
                  </a:lnTo>
                  <a:lnTo>
                    <a:pt x="1838" y="1025"/>
                  </a:lnTo>
                  <a:lnTo>
                    <a:pt x="1839" y="1017"/>
                  </a:lnTo>
                  <a:lnTo>
                    <a:pt x="1839" y="1022"/>
                  </a:lnTo>
                  <a:lnTo>
                    <a:pt x="1840" y="1000"/>
                  </a:lnTo>
                  <a:lnTo>
                    <a:pt x="1841" y="989"/>
                  </a:lnTo>
                  <a:lnTo>
                    <a:pt x="1842" y="971"/>
                  </a:lnTo>
                  <a:lnTo>
                    <a:pt x="1843" y="934"/>
                  </a:lnTo>
                  <a:lnTo>
                    <a:pt x="1843" y="846"/>
                  </a:lnTo>
                  <a:lnTo>
                    <a:pt x="1844" y="699"/>
                  </a:lnTo>
                  <a:lnTo>
                    <a:pt x="1845" y="552"/>
                  </a:lnTo>
                  <a:lnTo>
                    <a:pt x="1846" y="384"/>
                  </a:lnTo>
                  <a:lnTo>
                    <a:pt x="1847" y="265"/>
                  </a:lnTo>
                  <a:lnTo>
                    <a:pt x="1847" y="233"/>
                  </a:lnTo>
                  <a:lnTo>
                    <a:pt x="1848" y="287"/>
                  </a:lnTo>
                  <a:lnTo>
                    <a:pt x="1849" y="326"/>
                  </a:lnTo>
                  <a:lnTo>
                    <a:pt x="1850" y="342"/>
                  </a:lnTo>
                  <a:lnTo>
                    <a:pt x="1851" y="433"/>
                  </a:lnTo>
                  <a:lnTo>
                    <a:pt x="1851" y="499"/>
                  </a:lnTo>
                  <a:lnTo>
                    <a:pt x="1851" y="588"/>
                  </a:lnTo>
                  <a:lnTo>
                    <a:pt x="1852" y="646"/>
                  </a:lnTo>
                  <a:lnTo>
                    <a:pt x="1853" y="587"/>
                  </a:lnTo>
                  <a:lnTo>
                    <a:pt x="1854" y="536"/>
                  </a:lnTo>
                  <a:lnTo>
                    <a:pt x="1854" y="536"/>
                  </a:lnTo>
                  <a:lnTo>
                    <a:pt x="1855" y="564"/>
                  </a:lnTo>
                  <a:lnTo>
                    <a:pt x="1856" y="577"/>
                  </a:lnTo>
                  <a:lnTo>
                    <a:pt x="1857" y="647"/>
                  </a:lnTo>
                  <a:lnTo>
                    <a:pt x="1858" y="696"/>
                  </a:lnTo>
                  <a:lnTo>
                    <a:pt x="1858" y="717"/>
                  </a:lnTo>
                  <a:lnTo>
                    <a:pt x="1859" y="718"/>
                  </a:lnTo>
                  <a:lnTo>
                    <a:pt x="1860" y="703"/>
                  </a:lnTo>
                  <a:lnTo>
                    <a:pt x="1861" y="731"/>
                  </a:lnTo>
                  <a:lnTo>
                    <a:pt x="1862" y="753"/>
                  </a:lnTo>
                  <a:lnTo>
                    <a:pt x="1863" y="706"/>
                  </a:lnTo>
                  <a:lnTo>
                    <a:pt x="1863" y="571"/>
                  </a:lnTo>
                  <a:lnTo>
                    <a:pt x="1864" y="394"/>
                  </a:lnTo>
                  <a:lnTo>
                    <a:pt x="1865" y="217"/>
                  </a:lnTo>
                  <a:lnTo>
                    <a:pt x="1866" y="105"/>
                  </a:lnTo>
                  <a:lnTo>
                    <a:pt x="1867" y="118"/>
                  </a:lnTo>
                  <a:lnTo>
                    <a:pt x="1867" y="126"/>
                  </a:lnTo>
                  <a:lnTo>
                    <a:pt x="1868" y="140"/>
                  </a:lnTo>
                  <a:lnTo>
                    <a:pt x="1869" y="244"/>
                  </a:lnTo>
                  <a:lnTo>
                    <a:pt x="1870" y="462"/>
                  </a:lnTo>
                  <a:lnTo>
                    <a:pt x="1871" y="753"/>
                  </a:lnTo>
                  <a:lnTo>
                    <a:pt x="1871" y="1022"/>
                  </a:lnTo>
                  <a:lnTo>
                    <a:pt x="1872" y="1148"/>
                  </a:lnTo>
                  <a:lnTo>
                    <a:pt x="1873" y="1195"/>
                  </a:lnTo>
                  <a:lnTo>
                    <a:pt x="1874" y="1199"/>
                  </a:lnTo>
                  <a:lnTo>
                    <a:pt x="1875" y="1170"/>
                  </a:lnTo>
                  <a:lnTo>
                    <a:pt x="1875" y="1100"/>
                  </a:lnTo>
                  <a:lnTo>
                    <a:pt x="1875" y="1045"/>
                  </a:lnTo>
                  <a:lnTo>
                    <a:pt x="1876" y="1025"/>
                  </a:lnTo>
                  <a:lnTo>
                    <a:pt x="1877" y="976"/>
                  </a:lnTo>
                  <a:lnTo>
                    <a:pt x="1878" y="921"/>
                  </a:lnTo>
                  <a:lnTo>
                    <a:pt x="1878" y="860"/>
                  </a:lnTo>
                  <a:lnTo>
                    <a:pt x="1879" y="782"/>
                  </a:lnTo>
                  <a:lnTo>
                    <a:pt x="1880" y="696"/>
                  </a:lnTo>
                  <a:lnTo>
                    <a:pt x="1881" y="620"/>
                  </a:lnTo>
                  <a:lnTo>
                    <a:pt x="1882" y="568"/>
                  </a:lnTo>
                  <a:lnTo>
                    <a:pt x="1882" y="477"/>
                  </a:lnTo>
                  <a:lnTo>
                    <a:pt x="1883" y="408"/>
                  </a:lnTo>
                  <a:lnTo>
                    <a:pt x="1884" y="402"/>
                  </a:lnTo>
                  <a:lnTo>
                    <a:pt x="1885" y="467"/>
                  </a:lnTo>
                  <a:lnTo>
                    <a:pt x="1886" y="573"/>
                  </a:lnTo>
                  <a:lnTo>
                    <a:pt x="1886" y="666"/>
                  </a:lnTo>
                  <a:lnTo>
                    <a:pt x="1887" y="742"/>
                  </a:lnTo>
                  <a:lnTo>
                    <a:pt x="1888" y="836"/>
                  </a:lnTo>
                  <a:lnTo>
                    <a:pt x="1889" y="935"/>
                  </a:lnTo>
                  <a:lnTo>
                    <a:pt x="1890" y="990"/>
                  </a:lnTo>
                  <a:lnTo>
                    <a:pt x="1891" y="1015"/>
                  </a:lnTo>
                  <a:lnTo>
                    <a:pt x="1891" y="1033"/>
                  </a:lnTo>
                  <a:lnTo>
                    <a:pt x="1892" y="1015"/>
                  </a:lnTo>
                  <a:lnTo>
                    <a:pt x="1893" y="972"/>
                  </a:lnTo>
                  <a:lnTo>
                    <a:pt x="1894" y="904"/>
                  </a:lnTo>
                  <a:lnTo>
                    <a:pt x="1895" y="824"/>
                  </a:lnTo>
                  <a:lnTo>
                    <a:pt x="1895" y="812"/>
                  </a:lnTo>
                  <a:lnTo>
                    <a:pt x="1896" y="781"/>
                  </a:lnTo>
                  <a:lnTo>
                    <a:pt x="1897" y="764"/>
                  </a:lnTo>
                  <a:lnTo>
                    <a:pt x="1898" y="748"/>
                  </a:lnTo>
                  <a:lnTo>
                    <a:pt x="1899" y="705"/>
                  </a:lnTo>
                  <a:lnTo>
                    <a:pt x="1899" y="693"/>
                  </a:lnTo>
                  <a:lnTo>
                    <a:pt x="1899" y="655"/>
                  </a:lnTo>
                  <a:lnTo>
                    <a:pt x="1900" y="533"/>
                  </a:lnTo>
                  <a:lnTo>
                    <a:pt x="1901" y="412"/>
                  </a:lnTo>
                  <a:lnTo>
                    <a:pt x="1902" y="363"/>
                  </a:lnTo>
                  <a:lnTo>
                    <a:pt x="1902" y="387"/>
                  </a:lnTo>
                  <a:lnTo>
                    <a:pt x="1903" y="427"/>
                  </a:lnTo>
                  <a:lnTo>
                    <a:pt x="1904" y="496"/>
                  </a:lnTo>
                  <a:lnTo>
                    <a:pt x="1905" y="586"/>
                  </a:lnTo>
                  <a:lnTo>
                    <a:pt x="1906" y="674"/>
                  </a:lnTo>
                  <a:lnTo>
                    <a:pt x="1906" y="828"/>
                  </a:lnTo>
                  <a:lnTo>
                    <a:pt x="1907" y="1020"/>
                  </a:lnTo>
                  <a:lnTo>
                    <a:pt x="1908" y="1173"/>
                  </a:lnTo>
                  <a:lnTo>
                    <a:pt x="1909" y="1218"/>
                  </a:lnTo>
                  <a:lnTo>
                    <a:pt x="1910" y="1226"/>
                  </a:lnTo>
                  <a:lnTo>
                    <a:pt x="1910" y="1213"/>
                  </a:lnTo>
                  <a:lnTo>
                    <a:pt x="1911" y="1211"/>
                  </a:lnTo>
                  <a:lnTo>
                    <a:pt x="1912" y="1200"/>
                  </a:lnTo>
                  <a:lnTo>
                    <a:pt x="1913" y="1208"/>
                  </a:lnTo>
                  <a:lnTo>
                    <a:pt x="1914" y="1213"/>
                  </a:lnTo>
                  <a:lnTo>
                    <a:pt x="1915" y="1235"/>
                  </a:lnTo>
                  <a:lnTo>
                    <a:pt x="1915" y="1252"/>
                  </a:lnTo>
                  <a:lnTo>
                    <a:pt x="1916" y="1264"/>
                  </a:lnTo>
                  <a:lnTo>
                    <a:pt x="1917" y="1263"/>
                  </a:lnTo>
                  <a:lnTo>
                    <a:pt x="1918" y="1225"/>
                  </a:lnTo>
                  <a:lnTo>
                    <a:pt x="1919" y="1139"/>
                  </a:lnTo>
                  <a:lnTo>
                    <a:pt x="1919" y="1037"/>
                  </a:lnTo>
                  <a:lnTo>
                    <a:pt x="1920" y="932"/>
                  </a:lnTo>
                  <a:lnTo>
                    <a:pt x="1921" y="847"/>
                  </a:lnTo>
                  <a:lnTo>
                    <a:pt x="1922" y="802"/>
                  </a:lnTo>
                  <a:lnTo>
                    <a:pt x="1923" y="804"/>
                  </a:lnTo>
                  <a:lnTo>
                    <a:pt x="1923" y="801"/>
                  </a:lnTo>
                  <a:lnTo>
                    <a:pt x="1923" y="831"/>
                  </a:lnTo>
                  <a:lnTo>
                    <a:pt x="1924" y="898"/>
                  </a:lnTo>
                  <a:lnTo>
                    <a:pt x="1925" y="993"/>
                  </a:lnTo>
                  <a:lnTo>
                    <a:pt x="1926" y="1094"/>
                  </a:lnTo>
                  <a:lnTo>
                    <a:pt x="1926" y="1180"/>
                  </a:lnTo>
                  <a:lnTo>
                    <a:pt x="1927" y="1180"/>
                  </a:lnTo>
                  <a:lnTo>
                    <a:pt x="1928" y="1157"/>
                  </a:lnTo>
                  <a:lnTo>
                    <a:pt x="1929" y="1160"/>
                  </a:lnTo>
                  <a:lnTo>
                    <a:pt x="1930" y="1172"/>
                  </a:lnTo>
                  <a:lnTo>
                    <a:pt x="1930" y="1182"/>
                  </a:lnTo>
                  <a:lnTo>
                    <a:pt x="1931" y="1191"/>
                  </a:lnTo>
                  <a:lnTo>
                    <a:pt x="1932" y="1198"/>
                  </a:lnTo>
                  <a:lnTo>
                    <a:pt x="1933" y="1194"/>
                  </a:lnTo>
                  <a:lnTo>
                    <a:pt x="1934" y="1178"/>
                  </a:lnTo>
                  <a:lnTo>
                    <a:pt x="1934" y="1146"/>
                  </a:lnTo>
                  <a:lnTo>
                    <a:pt x="1935" y="1103"/>
                  </a:lnTo>
                  <a:lnTo>
                    <a:pt x="1936" y="1044"/>
                  </a:lnTo>
                  <a:lnTo>
                    <a:pt x="1937" y="947"/>
                  </a:lnTo>
                  <a:lnTo>
                    <a:pt x="1938" y="857"/>
                  </a:lnTo>
                  <a:lnTo>
                    <a:pt x="1938" y="785"/>
                  </a:lnTo>
                  <a:lnTo>
                    <a:pt x="1939" y="727"/>
                  </a:lnTo>
                  <a:lnTo>
                    <a:pt x="1940" y="717"/>
                  </a:lnTo>
                  <a:lnTo>
                    <a:pt x="1941" y="729"/>
                  </a:lnTo>
                  <a:lnTo>
                    <a:pt x="1942" y="755"/>
                  </a:lnTo>
                  <a:lnTo>
                    <a:pt x="1943" y="790"/>
                  </a:lnTo>
                  <a:lnTo>
                    <a:pt x="1943" y="837"/>
                  </a:lnTo>
                  <a:lnTo>
                    <a:pt x="1944" y="892"/>
                  </a:lnTo>
                  <a:lnTo>
                    <a:pt x="1945" y="948"/>
                  </a:lnTo>
                  <a:lnTo>
                    <a:pt x="1946" y="997"/>
                  </a:lnTo>
                  <a:lnTo>
                    <a:pt x="1947" y="1013"/>
                  </a:lnTo>
                  <a:lnTo>
                    <a:pt x="1947" y="1030"/>
                  </a:lnTo>
                  <a:lnTo>
                    <a:pt x="1947" y="1062"/>
                  </a:lnTo>
                  <a:lnTo>
                    <a:pt x="1948" y="1093"/>
                  </a:lnTo>
                  <a:lnTo>
                    <a:pt x="1949" y="1125"/>
                  </a:lnTo>
                  <a:lnTo>
                    <a:pt x="1950" y="1146"/>
                  </a:lnTo>
                  <a:lnTo>
                    <a:pt x="1950" y="1157"/>
                  </a:lnTo>
                  <a:lnTo>
                    <a:pt x="1951" y="1157"/>
                  </a:lnTo>
                  <a:lnTo>
                    <a:pt x="1952" y="1165"/>
                  </a:lnTo>
                  <a:lnTo>
                    <a:pt x="1953" y="1174"/>
                  </a:lnTo>
                  <a:lnTo>
                    <a:pt x="1954" y="1174"/>
                  </a:lnTo>
                  <a:lnTo>
                    <a:pt x="1954" y="1161"/>
                  </a:lnTo>
                  <a:lnTo>
                    <a:pt x="1955" y="1143"/>
                  </a:lnTo>
                  <a:lnTo>
                    <a:pt x="1956" y="1114"/>
                  </a:lnTo>
                  <a:lnTo>
                    <a:pt x="1957" y="1053"/>
                  </a:lnTo>
                  <a:lnTo>
                    <a:pt x="1958" y="1007"/>
                  </a:lnTo>
                  <a:lnTo>
                    <a:pt x="1958" y="978"/>
                  </a:lnTo>
                  <a:lnTo>
                    <a:pt x="1959" y="968"/>
                  </a:lnTo>
                  <a:lnTo>
                    <a:pt x="1960" y="978"/>
                  </a:lnTo>
                  <a:lnTo>
                    <a:pt x="1961" y="1003"/>
                  </a:lnTo>
                  <a:lnTo>
                    <a:pt x="1962" y="1049"/>
                  </a:lnTo>
                  <a:lnTo>
                    <a:pt x="1962" y="1107"/>
                  </a:lnTo>
                  <a:lnTo>
                    <a:pt x="1963" y="1175"/>
                  </a:lnTo>
                  <a:lnTo>
                    <a:pt x="1964" y="1228"/>
                  </a:lnTo>
                  <a:lnTo>
                    <a:pt x="1965" y="1240"/>
                  </a:lnTo>
                  <a:lnTo>
                    <a:pt x="1966" y="1235"/>
                  </a:lnTo>
                  <a:lnTo>
                    <a:pt x="1967" y="1238"/>
                  </a:lnTo>
                  <a:lnTo>
                    <a:pt x="1967" y="1242"/>
                  </a:lnTo>
                  <a:lnTo>
                    <a:pt x="1968" y="1253"/>
                  </a:lnTo>
                  <a:lnTo>
                    <a:pt x="1969" y="1265"/>
                  </a:lnTo>
                  <a:lnTo>
                    <a:pt x="1970" y="1272"/>
                  </a:lnTo>
                  <a:lnTo>
                    <a:pt x="1971" y="1274"/>
                  </a:lnTo>
                  <a:lnTo>
                    <a:pt x="1971" y="1271"/>
                  </a:lnTo>
                  <a:lnTo>
                    <a:pt x="1971" y="1267"/>
                  </a:lnTo>
                  <a:lnTo>
                    <a:pt x="1972" y="1258"/>
                  </a:lnTo>
                  <a:lnTo>
                    <a:pt x="1973" y="1221"/>
                  </a:lnTo>
                  <a:lnTo>
                    <a:pt x="1974" y="1157"/>
                  </a:lnTo>
                  <a:lnTo>
                    <a:pt x="1974" y="1053"/>
                  </a:lnTo>
                  <a:lnTo>
                    <a:pt x="1975" y="935"/>
                  </a:lnTo>
                  <a:lnTo>
                    <a:pt x="1976" y="812"/>
                  </a:lnTo>
                  <a:lnTo>
                    <a:pt x="1977" y="707"/>
                  </a:lnTo>
                  <a:lnTo>
                    <a:pt x="1978" y="651"/>
                  </a:lnTo>
                  <a:lnTo>
                    <a:pt x="1978" y="645"/>
                  </a:lnTo>
                  <a:lnTo>
                    <a:pt x="1979" y="693"/>
                  </a:lnTo>
                  <a:lnTo>
                    <a:pt x="1980" y="759"/>
                  </a:lnTo>
                  <a:lnTo>
                    <a:pt x="1981" y="836"/>
                  </a:lnTo>
                  <a:lnTo>
                    <a:pt x="1982" y="928"/>
                  </a:lnTo>
                  <a:lnTo>
                    <a:pt x="1982" y="1013"/>
                  </a:lnTo>
                  <a:lnTo>
                    <a:pt x="1983" y="1036"/>
                  </a:lnTo>
                  <a:lnTo>
                    <a:pt x="1984" y="1021"/>
                  </a:lnTo>
                  <a:lnTo>
                    <a:pt x="1985" y="1025"/>
                  </a:lnTo>
                  <a:lnTo>
                    <a:pt x="1986" y="1019"/>
                  </a:lnTo>
                  <a:lnTo>
                    <a:pt x="1986" y="1021"/>
                  </a:lnTo>
                  <a:lnTo>
                    <a:pt x="1987" y="1037"/>
                  </a:lnTo>
                  <a:lnTo>
                    <a:pt x="1988" y="1047"/>
                  </a:lnTo>
                  <a:lnTo>
                    <a:pt x="1989" y="1045"/>
                  </a:lnTo>
                  <a:lnTo>
                    <a:pt x="1990" y="1033"/>
                  </a:lnTo>
                  <a:lnTo>
                    <a:pt x="1990" y="1015"/>
                  </a:lnTo>
                  <a:lnTo>
                    <a:pt x="1991" y="1002"/>
                  </a:lnTo>
                  <a:lnTo>
                    <a:pt x="1992" y="975"/>
                  </a:lnTo>
                  <a:lnTo>
                    <a:pt x="1993" y="924"/>
                  </a:lnTo>
                  <a:lnTo>
                    <a:pt x="1994" y="841"/>
                  </a:lnTo>
                  <a:lnTo>
                    <a:pt x="1995" y="733"/>
                  </a:lnTo>
                  <a:lnTo>
                    <a:pt x="1995" y="653"/>
                  </a:lnTo>
                  <a:lnTo>
                    <a:pt x="1995" y="593"/>
                  </a:lnTo>
                  <a:lnTo>
                    <a:pt x="1996" y="561"/>
                  </a:lnTo>
                  <a:lnTo>
                    <a:pt x="1997" y="551"/>
                  </a:lnTo>
                  <a:lnTo>
                    <a:pt x="1998" y="585"/>
                  </a:lnTo>
                  <a:lnTo>
                    <a:pt x="1998" y="637"/>
                  </a:lnTo>
                  <a:lnTo>
                    <a:pt x="1999" y="718"/>
                  </a:lnTo>
                  <a:lnTo>
                    <a:pt x="2000" y="799"/>
                  </a:lnTo>
                  <a:lnTo>
                    <a:pt x="2001" y="886"/>
                  </a:lnTo>
                  <a:lnTo>
                    <a:pt x="2002" y="887"/>
                  </a:lnTo>
                  <a:lnTo>
                    <a:pt x="2002" y="847"/>
                  </a:lnTo>
                  <a:lnTo>
                    <a:pt x="2003" y="831"/>
                  </a:lnTo>
                  <a:lnTo>
                    <a:pt x="2004" y="838"/>
                  </a:lnTo>
                  <a:lnTo>
                    <a:pt x="2005" y="863"/>
                  </a:lnTo>
                  <a:lnTo>
                    <a:pt x="2006" y="892"/>
                  </a:lnTo>
                  <a:lnTo>
                    <a:pt x="2006" y="917"/>
                  </a:lnTo>
                  <a:lnTo>
                    <a:pt x="2007" y="932"/>
                  </a:lnTo>
                  <a:lnTo>
                    <a:pt x="2008" y="930"/>
                  </a:lnTo>
                  <a:lnTo>
                    <a:pt x="2009" y="922"/>
                  </a:lnTo>
                  <a:lnTo>
                    <a:pt x="2010" y="907"/>
                  </a:lnTo>
                  <a:lnTo>
                    <a:pt x="2010" y="884"/>
                  </a:lnTo>
                  <a:lnTo>
                    <a:pt x="2011" y="808"/>
                  </a:lnTo>
                  <a:lnTo>
                    <a:pt x="2012" y="655"/>
                  </a:lnTo>
                  <a:lnTo>
                    <a:pt x="2013" y="448"/>
                  </a:lnTo>
                  <a:lnTo>
                    <a:pt x="2014" y="317"/>
                  </a:lnTo>
                  <a:lnTo>
                    <a:pt x="2014" y="264"/>
                  </a:lnTo>
                  <a:lnTo>
                    <a:pt x="2015" y="251"/>
                  </a:lnTo>
                  <a:lnTo>
                    <a:pt x="2016" y="279"/>
                  </a:lnTo>
                  <a:lnTo>
                    <a:pt x="2017" y="342"/>
                  </a:lnTo>
                  <a:lnTo>
                    <a:pt x="2018" y="423"/>
                  </a:lnTo>
                  <a:lnTo>
                    <a:pt x="2019" y="494"/>
                  </a:lnTo>
                  <a:lnTo>
                    <a:pt x="2019" y="610"/>
                  </a:lnTo>
                  <a:lnTo>
                    <a:pt x="2019" y="744"/>
                  </a:lnTo>
                  <a:lnTo>
                    <a:pt x="2020" y="824"/>
                  </a:lnTo>
                  <a:lnTo>
                    <a:pt x="2021" y="838"/>
                  </a:lnTo>
                  <a:lnTo>
                    <a:pt x="2022" y="867"/>
                  </a:lnTo>
                  <a:lnTo>
                    <a:pt x="2022" y="874"/>
                  </a:lnTo>
                  <a:lnTo>
                    <a:pt x="2023" y="895"/>
                  </a:lnTo>
                  <a:lnTo>
                    <a:pt x="2024" y="932"/>
                  </a:lnTo>
                  <a:lnTo>
                    <a:pt x="2025" y="951"/>
                  </a:lnTo>
                  <a:lnTo>
                    <a:pt x="2026" y="953"/>
                  </a:lnTo>
                  <a:lnTo>
                    <a:pt x="2026" y="981"/>
                  </a:lnTo>
                  <a:lnTo>
                    <a:pt x="2027" y="992"/>
                  </a:lnTo>
                  <a:lnTo>
                    <a:pt x="2028" y="978"/>
                  </a:lnTo>
                  <a:lnTo>
                    <a:pt x="2029" y="953"/>
                  </a:lnTo>
                  <a:lnTo>
                    <a:pt x="2030" y="895"/>
                  </a:lnTo>
                  <a:lnTo>
                    <a:pt x="2030" y="824"/>
                  </a:lnTo>
                  <a:lnTo>
                    <a:pt x="2031" y="749"/>
                  </a:lnTo>
                  <a:lnTo>
                    <a:pt x="2032" y="705"/>
                  </a:lnTo>
                  <a:lnTo>
                    <a:pt x="2033" y="659"/>
                  </a:lnTo>
                  <a:lnTo>
                    <a:pt x="2034" y="597"/>
                  </a:lnTo>
                  <a:lnTo>
                    <a:pt x="2034" y="571"/>
                  </a:lnTo>
                  <a:lnTo>
                    <a:pt x="2035" y="593"/>
                  </a:lnTo>
                  <a:lnTo>
                    <a:pt x="2036" y="660"/>
                  </a:lnTo>
                  <a:lnTo>
                    <a:pt x="2037" y="728"/>
                  </a:lnTo>
                  <a:lnTo>
                    <a:pt x="2038" y="824"/>
                  </a:lnTo>
                  <a:lnTo>
                    <a:pt x="2038" y="918"/>
                  </a:lnTo>
                  <a:lnTo>
                    <a:pt x="2039" y="914"/>
                  </a:lnTo>
                  <a:lnTo>
                    <a:pt x="2040" y="866"/>
                  </a:lnTo>
                  <a:lnTo>
                    <a:pt x="2041" y="846"/>
                  </a:lnTo>
                  <a:lnTo>
                    <a:pt x="2042" y="833"/>
                  </a:lnTo>
                  <a:lnTo>
                    <a:pt x="2042" y="813"/>
                  </a:lnTo>
                  <a:lnTo>
                    <a:pt x="2043" y="822"/>
                  </a:lnTo>
                  <a:lnTo>
                    <a:pt x="2043" y="830"/>
                  </a:lnTo>
                  <a:lnTo>
                    <a:pt x="2044" y="847"/>
                  </a:lnTo>
                  <a:lnTo>
                    <a:pt x="2045" y="860"/>
                  </a:lnTo>
                  <a:lnTo>
                    <a:pt x="2046" y="868"/>
                  </a:lnTo>
                  <a:lnTo>
                    <a:pt x="2046" y="862"/>
                  </a:lnTo>
                  <a:lnTo>
                    <a:pt x="2047" y="832"/>
                  </a:lnTo>
                  <a:lnTo>
                    <a:pt x="2048" y="759"/>
                  </a:lnTo>
                  <a:lnTo>
                    <a:pt x="2049" y="634"/>
                  </a:lnTo>
                  <a:lnTo>
                    <a:pt x="2050" y="481"/>
                  </a:lnTo>
                  <a:lnTo>
                    <a:pt x="2050" y="313"/>
                  </a:lnTo>
                  <a:lnTo>
                    <a:pt x="2051" y="213"/>
                  </a:lnTo>
                  <a:lnTo>
                    <a:pt x="2052" y="165"/>
                  </a:lnTo>
                  <a:lnTo>
                    <a:pt x="2053" y="190"/>
                  </a:lnTo>
                  <a:lnTo>
                    <a:pt x="2054" y="227"/>
                  </a:lnTo>
                  <a:lnTo>
                    <a:pt x="2054" y="318"/>
                  </a:lnTo>
                  <a:lnTo>
                    <a:pt x="2055" y="510"/>
                  </a:lnTo>
                  <a:lnTo>
                    <a:pt x="2056" y="734"/>
                  </a:lnTo>
                  <a:lnTo>
                    <a:pt x="2057" y="876"/>
                  </a:lnTo>
                  <a:lnTo>
                    <a:pt x="2058" y="848"/>
                  </a:lnTo>
                  <a:lnTo>
                    <a:pt x="2058" y="794"/>
                  </a:lnTo>
                  <a:lnTo>
                    <a:pt x="2059" y="804"/>
                  </a:lnTo>
                  <a:lnTo>
                    <a:pt x="2060" y="816"/>
                  </a:lnTo>
                  <a:lnTo>
                    <a:pt x="2061" y="846"/>
                  </a:lnTo>
                  <a:lnTo>
                    <a:pt x="2062" y="870"/>
                  </a:lnTo>
                  <a:lnTo>
                    <a:pt x="2062" y="875"/>
                  </a:lnTo>
                  <a:lnTo>
                    <a:pt x="2063" y="881"/>
                  </a:lnTo>
                  <a:lnTo>
                    <a:pt x="2064" y="893"/>
                  </a:lnTo>
                  <a:lnTo>
                    <a:pt x="2065" y="907"/>
                  </a:lnTo>
                  <a:lnTo>
                    <a:pt x="2066" y="906"/>
                  </a:lnTo>
                  <a:lnTo>
                    <a:pt x="2066" y="858"/>
                  </a:lnTo>
                  <a:lnTo>
                    <a:pt x="2067" y="779"/>
                  </a:lnTo>
                  <a:lnTo>
                    <a:pt x="2068" y="676"/>
                  </a:lnTo>
                  <a:lnTo>
                    <a:pt x="2068" y="539"/>
                  </a:lnTo>
                  <a:lnTo>
                    <a:pt x="2069" y="417"/>
                  </a:lnTo>
                  <a:lnTo>
                    <a:pt x="2069" y="341"/>
                  </a:lnTo>
                  <a:lnTo>
                    <a:pt x="2070" y="341"/>
                  </a:lnTo>
                  <a:lnTo>
                    <a:pt x="2071" y="393"/>
                  </a:lnTo>
                  <a:lnTo>
                    <a:pt x="2072" y="488"/>
                  </a:lnTo>
                  <a:lnTo>
                    <a:pt x="2073" y="645"/>
                  </a:lnTo>
                  <a:lnTo>
                    <a:pt x="2074" y="799"/>
                  </a:lnTo>
                  <a:lnTo>
                    <a:pt x="2074" y="927"/>
                  </a:lnTo>
                  <a:lnTo>
                    <a:pt x="2075" y="979"/>
                  </a:lnTo>
                  <a:lnTo>
                    <a:pt x="2076" y="959"/>
                  </a:lnTo>
                  <a:lnTo>
                    <a:pt x="2077" y="949"/>
                  </a:lnTo>
                  <a:lnTo>
                    <a:pt x="2078" y="1003"/>
                  </a:lnTo>
                  <a:lnTo>
                    <a:pt x="2078" y="1033"/>
                  </a:lnTo>
                  <a:lnTo>
                    <a:pt x="2079" y="1049"/>
                  </a:lnTo>
                  <a:lnTo>
                    <a:pt x="2080" y="1075"/>
                  </a:lnTo>
                  <a:lnTo>
                    <a:pt x="2081" y="1093"/>
                  </a:lnTo>
                  <a:lnTo>
                    <a:pt x="2082" y="1099"/>
                  </a:lnTo>
                  <a:lnTo>
                    <a:pt x="2082" y="1117"/>
                  </a:lnTo>
                  <a:lnTo>
                    <a:pt x="2083" y="1128"/>
                  </a:lnTo>
                  <a:lnTo>
                    <a:pt x="2084" y="1141"/>
                  </a:lnTo>
                  <a:lnTo>
                    <a:pt x="2085" y="1123"/>
                  </a:lnTo>
                  <a:lnTo>
                    <a:pt x="2086" y="1053"/>
                  </a:lnTo>
                  <a:lnTo>
                    <a:pt x="2086" y="951"/>
                  </a:lnTo>
                  <a:lnTo>
                    <a:pt x="2087" y="824"/>
                  </a:lnTo>
                  <a:lnTo>
                    <a:pt x="2088" y="717"/>
                  </a:lnTo>
                  <a:lnTo>
                    <a:pt x="2089" y="641"/>
                  </a:lnTo>
                  <a:lnTo>
                    <a:pt x="2090" y="609"/>
                  </a:lnTo>
                  <a:lnTo>
                    <a:pt x="2090" y="636"/>
                  </a:lnTo>
                  <a:lnTo>
                    <a:pt x="2091" y="670"/>
                  </a:lnTo>
                  <a:lnTo>
                    <a:pt x="2092" y="792"/>
                  </a:lnTo>
                  <a:lnTo>
                    <a:pt x="2092" y="967"/>
                  </a:lnTo>
                  <a:lnTo>
                    <a:pt x="2093" y="1113"/>
                  </a:lnTo>
                  <a:lnTo>
                    <a:pt x="2093" y="1162"/>
                  </a:lnTo>
                  <a:lnTo>
                    <a:pt x="2094" y="1114"/>
                  </a:lnTo>
                  <a:lnTo>
                    <a:pt x="2095" y="1032"/>
                  </a:lnTo>
                  <a:lnTo>
                    <a:pt x="2096" y="989"/>
                  </a:lnTo>
                  <a:lnTo>
                    <a:pt x="2097" y="960"/>
                  </a:lnTo>
                  <a:lnTo>
                    <a:pt x="2098" y="940"/>
                  </a:lnTo>
                  <a:lnTo>
                    <a:pt x="2098" y="920"/>
                  </a:lnTo>
                  <a:lnTo>
                    <a:pt x="2099" y="907"/>
                  </a:lnTo>
                  <a:lnTo>
                    <a:pt x="2100" y="889"/>
                  </a:lnTo>
                  <a:lnTo>
                    <a:pt x="2101" y="890"/>
                  </a:lnTo>
                  <a:lnTo>
                    <a:pt x="2102" y="874"/>
                  </a:lnTo>
                  <a:lnTo>
                    <a:pt x="2102" y="835"/>
                  </a:lnTo>
                  <a:lnTo>
                    <a:pt x="2103" y="767"/>
                  </a:lnTo>
                  <a:lnTo>
                    <a:pt x="2104" y="663"/>
                  </a:lnTo>
                  <a:lnTo>
                    <a:pt x="2105" y="528"/>
                  </a:lnTo>
                  <a:lnTo>
                    <a:pt x="2106" y="439"/>
                  </a:lnTo>
                  <a:lnTo>
                    <a:pt x="2106" y="359"/>
                  </a:lnTo>
                  <a:lnTo>
                    <a:pt x="2107" y="318"/>
                  </a:lnTo>
                  <a:lnTo>
                    <a:pt x="2108" y="289"/>
                  </a:lnTo>
                  <a:lnTo>
                    <a:pt x="2109" y="306"/>
                  </a:lnTo>
                  <a:lnTo>
                    <a:pt x="2110" y="333"/>
                  </a:lnTo>
                  <a:lnTo>
                    <a:pt x="2110" y="396"/>
                  </a:lnTo>
                  <a:lnTo>
                    <a:pt x="2111" y="467"/>
                  </a:lnTo>
                  <a:lnTo>
                    <a:pt x="2112" y="571"/>
                  </a:lnTo>
                  <a:lnTo>
                    <a:pt x="2113" y="679"/>
                  </a:lnTo>
                  <a:lnTo>
                    <a:pt x="2114" y="759"/>
                  </a:lnTo>
                  <a:lnTo>
                    <a:pt x="2114" y="783"/>
                  </a:lnTo>
                  <a:lnTo>
                    <a:pt x="2115" y="802"/>
                  </a:lnTo>
                  <a:lnTo>
                    <a:pt x="2116" y="808"/>
                  </a:lnTo>
                  <a:lnTo>
                    <a:pt x="2116" y="825"/>
                  </a:lnTo>
                  <a:lnTo>
                    <a:pt x="2117" y="837"/>
                  </a:lnTo>
                  <a:lnTo>
                    <a:pt x="2117" y="847"/>
                  </a:lnTo>
                  <a:lnTo>
                    <a:pt x="2118" y="885"/>
                  </a:lnTo>
                  <a:lnTo>
                    <a:pt x="2119" y="906"/>
                  </a:lnTo>
                  <a:lnTo>
                    <a:pt x="2120" y="930"/>
                  </a:lnTo>
                  <a:lnTo>
                    <a:pt x="2121" y="921"/>
                  </a:lnTo>
                  <a:lnTo>
                    <a:pt x="2121" y="887"/>
                  </a:lnTo>
                  <a:lnTo>
                    <a:pt x="2122" y="798"/>
                  </a:lnTo>
                  <a:lnTo>
                    <a:pt x="2123" y="676"/>
                  </a:lnTo>
                  <a:lnTo>
                    <a:pt x="2124" y="583"/>
                  </a:lnTo>
                  <a:lnTo>
                    <a:pt x="2125" y="526"/>
                  </a:lnTo>
                  <a:lnTo>
                    <a:pt x="2126" y="486"/>
                  </a:lnTo>
                  <a:lnTo>
                    <a:pt x="2126" y="478"/>
                  </a:lnTo>
                  <a:lnTo>
                    <a:pt x="2127" y="467"/>
                  </a:lnTo>
                  <a:lnTo>
                    <a:pt x="2128" y="469"/>
                  </a:lnTo>
                  <a:lnTo>
                    <a:pt x="2129" y="531"/>
                  </a:lnTo>
                  <a:lnTo>
                    <a:pt x="2130" y="629"/>
                  </a:lnTo>
                  <a:lnTo>
                    <a:pt x="2130" y="759"/>
                  </a:lnTo>
                  <a:lnTo>
                    <a:pt x="2131" y="891"/>
                  </a:lnTo>
                  <a:lnTo>
                    <a:pt x="2132" y="956"/>
                  </a:lnTo>
                  <a:lnTo>
                    <a:pt x="2133" y="955"/>
                  </a:lnTo>
                  <a:lnTo>
                    <a:pt x="2134" y="954"/>
                  </a:lnTo>
                  <a:lnTo>
                    <a:pt x="2134" y="944"/>
                  </a:lnTo>
                  <a:lnTo>
                    <a:pt x="2135" y="936"/>
                  </a:lnTo>
                  <a:lnTo>
                    <a:pt x="2136" y="922"/>
                  </a:lnTo>
                  <a:lnTo>
                    <a:pt x="2137" y="929"/>
                  </a:lnTo>
                  <a:lnTo>
                    <a:pt x="2138" y="933"/>
                  </a:lnTo>
                  <a:lnTo>
                    <a:pt x="2138" y="939"/>
                  </a:lnTo>
                  <a:lnTo>
                    <a:pt x="2139" y="939"/>
                  </a:lnTo>
                  <a:lnTo>
                    <a:pt x="2140" y="946"/>
                  </a:lnTo>
                  <a:lnTo>
                    <a:pt x="2140" y="910"/>
                  </a:lnTo>
                  <a:lnTo>
                    <a:pt x="2141" y="782"/>
                  </a:lnTo>
                  <a:lnTo>
                    <a:pt x="2141" y="628"/>
                  </a:lnTo>
                  <a:lnTo>
                    <a:pt x="2142" y="548"/>
                  </a:lnTo>
                  <a:lnTo>
                    <a:pt x="2143" y="541"/>
                  </a:lnTo>
                  <a:lnTo>
                    <a:pt x="2144" y="539"/>
                  </a:lnTo>
                  <a:lnTo>
                    <a:pt x="2145" y="495"/>
                  </a:lnTo>
                  <a:lnTo>
                    <a:pt x="2145" y="518"/>
                  </a:lnTo>
                  <a:lnTo>
                    <a:pt x="2146" y="554"/>
                  </a:lnTo>
                  <a:lnTo>
                    <a:pt x="2147" y="648"/>
                  </a:lnTo>
                  <a:lnTo>
                    <a:pt x="2148" y="780"/>
                  </a:lnTo>
                  <a:lnTo>
                    <a:pt x="2149" y="957"/>
                  </a:lnTo>
                  <a:lnTo>
                    <a:pt x="2150" y="1113"/>
                  </a:lnTo>
                  <a:lnTo>
                    <a:pt x="2150" y="1175"/>
                  </a:lnTo>
                  <a:lnTo>
                    <a:pt x="2151" y="1174"/>
                  </a:lnTo>
                  <a:lnTo>
                    <a:pt x="2152" y="1176"/>
                  </a:lnTo>
                  <a:lnTo>
                    <a:pt x="2153" y="1175"/>
                  </a:lnTo>
                  <a:lnTo>
                    <a:pt x="2154" y="1183"/>
                  </a:lnTo>
                  <a:lnTo>
                    <a:pt x="2154" y="1174"/>
                  </a:lnTo>
                  <a:lnTo>
                    <a:pt x="2155" y="1173"/>
                  </a:lnTo>
                  <a:lnTo>
                    <a:pt x="2156" y="1174"/>
                  </a:lnTo>
                  <a:lnTo>
                    <a:pt x="2157" y="1183"/>
                  </a:lnTo>
                  <a:lnTo>
                    <a:pt x="2158" y="1191"/>
                  </a:lnTo>
                  <a:lnTo>
                    <a:pt x="2158" y="1200"/>
                  </a:lnTo>
                  <a:lnTo>
                    <a:pt x="2159" y="1146"/>
                  </a:lnTo>
                  <a:lnTo>
                    <a:pt x="2160" y="1022"/>
                  </a:lnTo>
                  <a:lnTo>
                    <a:pt x="2161" y="828"/>
                  </a:lnTo>
                  <a:lnTo>
                    <a:pt x="2162" y="670"/>
                  </a:lnTo>
                  <a:lnTo>
                    <a:pt x="2162" y="579"/>
                  </a:lnTo>
                  <a:lnTo>
                    <a:pt x="2163" y="569"/>
                  </a:lnTo>
                  <a:lnTo>
                    <a:pt x="2164" y="568"/>
                  </a:lnTo>
                  <a:lnTo>
                    <a:pt x="2164" y="597"/>
                  </a:lnTo>
                  <a:lnTo>
                    <a:pt x="2165" y="684"/>
                  </a:lnTo>
                  <a:lnTo>
                    <a:pt x="2165" y="799"/>
                  </a:lnTo>
                  <a:lnTo>
                    <a:pt x="2166" y="958"/>
                  </a:lnTo>
                  <a:lnTo>
                    <a:pt x="2167" y="1129"/>
                  </a:lnTo>
                  <a:lnTo>
                    <a:pt x="2168" y="1264"/>
                  </a:lnTo>
                  <a:lnTo>
                    <a:pt x="2169" y="1313"/>
                  </a:lnTo>
                  <a:lnTo>
                    <a:pt x="2169" y="1287"/>
                  </a:lnTo>
                  <a:lnTo>
                    <a:pt x="2170" y="1249"/>
                  </a:lnTo>
                  <a:lnTo>
                    <a:pt x="2171" y="1220"/>
                  </a:lnTo>
                  <a:lnTo>
                    <a:pt x="2172" y="1189"/>
                  </a:lnTo>
                  <a:lnTo>
                    <a:pt x="2173" y="1157"/>
                  </a:lnTo>
                  <a:lnTo>
                    <a:pt x="2173" y="1136"/>
                  </a:lnTo>
                  <a:lnTo>
                    <a:pt x="2174" y="1119"/>
                  </a:lnTo>
                  <a:lnTo>
                    <a:pt x="2175" y="1096"/>
                  </a:lnTo>
                  <a:lnTo>
                    <a:pt x="2176" y="1073"/>
                  </a:lnTo>
                  <a:lnTo>
                    <a:pt x="2177" y="1033"/>
                  </a:lnTo>
                  <a:lnTo>
                    <a:pt x="2178" y="979"/>
                  </a:lnTo>
                  <a:lnTo>
                    <a:pt x="2178" y="965"/>
                  </a:lnTo>
                  <a:lnTo>
                    <a:pt x="2179" y="905"/>
                  </a:lnTo>
                  <a:lnTo>
                    <a:pt x="2180" y="844"/>
                  </a:lnTo>
                  <a:lnTo>
                    <a:pt x="2181" y="812"/>
                  </a:lnTo>
                  <a:lnTo>
                    <a:pt x="2182" y="802"/>
                  </a:lnTo>
                  <a:lnTo>
                    <a:pt x="2182" y="808"/>
                  </a:lnTo>
                  <a:lnTo>
                    <a:pt x="2183" y="843"/>
                  </a:lnTo>
                  <a:lnTo>
                    <a:pt x="2184" y="894"/>
                  </a:lnTo>
                  <a:lnTo>
                    <a:pt x="2185" y="953"/>
                  </a:lnTo>
                  <a:lnTo>
                    <a:pt x="2186" y="1007"/>
                  </a:lnTo>
                  <a:lnTo>
                    <a:pt x="2186" y="1052"/>
                  </a:lnTo>
                  <a:lnTo>
                    <a:pt x="2187" y="1094"/>
                  </a:lnTo>
                  <a:lnTo>
                    <a:pt x="2188" y="1092"/>
                  </a:lnTo>
                  <a:lnTo>
                    <a:pt x="2188" y="1076"/>
                  </a:lnTo>
                  <a:lnTo>
                    <a:pt x="2189" y="1078"/>
                  </a:lnTo>
                  <a:lnTo>
                    <a:pt x="2189" y="1103"/>
                  </a:lnTo>
                  <a:lnTo>
                    <a:pt x="2190" y="1115"/>
                  </a:lnTo>
                  <a:lnTo>
                    <a:pt x="2191" y="1122"/>
                  </a:lnTo>
                  <a:lnTo>
                    <a:pt x="2192" y="1128"/>
                  </a:lnTo>
                  <a:lnTo>
                    <a:pt x="2193" y="1140"/>
                  </a:lnTo>
                  <a:lnTo>
                    <a:pt x="2193" y="1151"/>
                  </a:lnTo>
                  <a:lnTo>
                    <a:pt x="2194" y="1152"/>
                  </a:lnTo>
                  <a:lnTo>
                    <a:pt x="2195" y="1144"/>
                  </a:lnTo>
                  <a:lnTo>
                    <a:pt x="2196" y="1102"/>
                  </a:lnTo>
                  <a:lnTo>
                    <a:pt x="2197" y="1037"/>
                  </a:lnTo>
                  <a:lnTo>
                    <a:pt x="2197" y="938"/>
                  </a:lnTo>
                  <a:lnTo>
                    <a:pt x="2198" y="822"/>
                  </a:lnTo>
                  <a:lnTo>
                    <a:pt x="2199" y="730"/>
                  </a:lnTo>
                  <a:lnTo>
                    <a:pt x="2200" y="671"/>
                  </a:lnTo>
                  <a:lnTo>
                    <a:pt x="2201" y="658"/>
                  </a:lnTo>
                  <a:lnTo>
                    <a:pt x="2201" y="665"/>
                  </a:lnTo>
                  <a:lnTo>
                    <a:pt x="2202" y="690"/>
                  </a:lnTo>
                  <a:lnTo>
                    <a:pt x="2203" y="753"/>
                  </a:lnTo>
                  <a:lnTo>
                    <a:pt x="2204" y="855"/>
                  </a:lnTo>
                  <a:lnTo>
                    <a:pt x="2205" y="965"/>
                  </a:lnTo>
                  <a:lnTo>
                    <a:pt x="2206" y="1058"/>
                  </a:lnTo>
                  <a:lnTo>
                    <a:pt x="2206" y="1114"/>
                  </a:lnTo>
                  <a:lnTo>
                    <a:pt x="2207" y="1110"/>
                  </a:lnTo>
                  <a:lnTo>
                    <a:pt x="2208" y="1111"/>
                  </a:lnTo>
                  <a:lnTo>
                    <a:pt x="2209" y="1123"/>
                  </a:lnTo>
                  <a:lnTo>
                    <a:pt x="2210" y="1138"/>
                  </a:lnTo>
                  <a:lnTo>
                    <a:pt x="2210" y="1160"/>
                  </a:lnTo>
                  <a:lnTo>
                    <a:pt x="2211" y="1177"/>
                  </a:lnTo>
                  <a:lnTo>
                    <a:pt x="2212" y="1194"/>
                  </a:lnTo>
                  <a:lnTo>
                    <a:pt x="2212" y="1209"/>
                  </a:lnTo>
                  <a:lnTo>
                    <a:pt x="2213" y="1213"/>
                  </a:lnTo>
                  <a:lnTo>
                    <a:pt x="2213" y="1201"/>
                  </a:lnTo>
                  <a:lnTo>
                    <a:pt x="2214" y="1125"/>
                  </a:lnTo>
                  <a:lnTo>
                    <a:pt x="2215" y="970"/>
                  </a:lnTo>
                  <a:lnTo>
                    <a:pt x="2216" y="779"/>
                  </a:lnTo>
                  <a:lnTo>
                    <a:pt x="2217" y="661"/>
                  </a:lnTo>
                  <a:lnTo>
                    <a:pt x="2217" y="585"/>
                  </a:lnTo>
                  <a:lnTo>
                    <a:pt x="2218" y="545"/>
                  </a:lnTo>
                  <a:lnTo>
                    <a:pt x="2219" y="539"/>
                  </a:lnTo>
                  <a:lnTo>
                    <a:pt x="2220" y="567"/>
                  </a:lnTo>
                  <a:lnTo>
                    <a:pt x="2221" y="626"/>
                  </a:lnTo>
                  <a:lnTo>
                    <a:pt x="2221" y="744"/>
                  </a:lnTo>
                  <a:lnTo>
                    <a:pt x="2222" y="911"/>
                  </a:lnTo>
                  <a:lnTo>
                    <a:pt x="2223" y="1108"/>
                  </a:lnTo>
                  <a:lnTo>
                    <a:pt x="2224" y="1251"/>
                  </a:lnTo>
                  <a:lnTo>
                    <a:pt x="2225" y="1290"/>
                  </a:lnTo>
                  <a:lnTo>
                    <a:pt x="2225" y="1258"/>
                  </a:lnTo>
                  <a:lnTo>
                    <a:pt x="2226" y="1225"/>
                  </a:lnTo>
                  <a:lnTo>
                    <a:pt x="2227" y="1200"/>
                  </a:lnTo>
                  <a:lnTo>
                    <a:pt x="2228" y="1178"/>
                  </a:lnTo>
                  <a:lnTo>
                    <a:pt x="2229" y="1148"/>
                  </a:lnTo>
                  <a:lnTo>
                    <a:pt x="2230" y="1127"/>
                  </a:lnTo>
                  <a:lnTo>
                    <a:pt x="2230" y="1116"/>
                  </a:lnTo>
                  <a:lnTo>
                    <a:pt x="2231" y="1104"/>
                  </a:lnTo>
                  <a:lnTo>
                    <a:pt x="2232" y="1097"/>
                  </a:lnTo>
                  <a:lnTo>
                    <a:pt x="2233" y="1081"/>
                  </a:lnTo>
                  <a:lnTo>
                    <a:pt x="2234" y="1027"/>
                  </a:lnTo>
                  <a:lnTo>
                    <a:pt x="2234" y="982"/>
                  </a:lnTo>
                  <a:lnTo>
                    <a:pt x="2235" y="900"/>
                  </a:lnTo>
                  <a:lnTo>
                    <a:pt x="2236" y="800"/>
                  </a:lnTo>
                  <a:lnTo>
                    <a:pt x="2236" y="710"/>
                  </a:lnTo>
                  <a:lnTo>
                    <a:pt x="2237" y="687"/>
                  </a:lnTo>
                  <a:lnTo>
                    <a:pt x="2237" y="720"/>
                  </a:lnTo>
                  <a:lnTo>
                    <a:pt x="2238" y="778"/>
                  </a:lnTo>
                  <a:lnTo>
                    <a:pt x="2239" y="853"/>
                  </a:lnTo>
                  <a:lnTo>
                    <a:pt x="2240" y="950"/>
                  </a:lnTo>
                  <a:lnTo>
                    <a:pt x="2241" y="1045"/>
                  </a:lnTo>
                  <a:lnTo>
                    <a:pt x="2241" y="1144"/>
                  </a:lnTo>
                  <a:lnTo>
                    <a:pt x="2242" y="1211"/>
                  </a:lnTo>
                  <a:lnTo>
                    <a:pt x="2243" y="1228"/>
                  </a:lnTo>
                  <a:lnTo>
                    <a:pt x="2244" y="1225"/>
                  </a:lnTo>
                  <a:lnTo>
                    <a:pt x="2245" y="1206"/>
                  </a:lnTo>
                  <a:lnTo>
                    <a:pt x="2245" y="1146"/>
                  </a:lnTo>
                  <a:lnTo>
                    <a:pt x="2246" y="1096"/>
                  </a:lnTo>
                  <a:lnTo>
                    <a:pt x="2247" y="1046"/>
                  </a:lnTo>
                  <a:lnTo>
                    <a:pt x="2248" y="1003"/>
                  </a:lnTo>
                  <a:lnTo>
                    <a:pt x="2249" y="975"/>
                  </a:lnTo>
                  <a:lnTo>
                    <a:pt x="2249" y="967"/>
                  </a:lnTo>
                  <a:lnTo>
                    <a:pt x="2250" y="958"/>
                  </a:lnTo>
                  <a:lnTo>
                    <a:pt x="2251" y="944"/>
                  </a:lnTo>
                  <a:lnTo>
                    <a:pt x="2252" y="914"/>
                  </a:lnTo>
                  <a:lnTo>
                    <a:pt x="2253" y="870"/>
                  </a:lnTo>
                  <a:lnTo>
                    <a:pt x="2253" y="806"/>
                  </a:lnTo>
                  <a:lnTo>
                    <a:pt x="2254" y="739"/>
                  </a:lnTo>
                  <a:lnTo>
                    <a:pt x="2255" y="683"/>
                  </a:lnTo>
                  <a:lnTo>
                    <a:pt x="2256" y="626"/>
                  </a:lnTo>
                  <a:lnTo>
                    <a:pt x="2257" y="573"/>
                  </a:lnTo>
                  <a:lnTo>
                    <a:pt x="2258" y="564"/>
                  </a:lnTo>
                  <a:lnTo>
                    <a:pt x="2258" y="582"/>
                  </a:lnTo>
                  <a:lnTo>
                    <a:pt x="2259" y="652"/>
                  </a:lnTo>
                  <a:lnTo>
                    <a:pt x="2260" y="768"/>
                  </a:lnTo>
                  <a:lnTo>
                    <a:pt x="2260" y="905"/>
                  </a:lnTo>
                  <a:lnTo>
                    <a:pt x="2261" y="1045"/>
                  </a:lnTo>
                  <a:lnTo>
                    <a:pt x="2261" y="1149"/>
                  </a:lnTo>
                  <a:lnTo>
                    <a:pt x="2262" y="1171"/>
                  </a:lnTo>
                  <a:lnTo>
                    <a:pt x="2263" y="1180"/>
                  </a:lnTo>
                  <a:lnTo>
                    <a:pt x="2264" y="1184"/>
                  </a:lnTo>
                  <a:lnTo>
                    <a:pt x="2265" y="1190"/>
                  </a:lnTo>
                  <a:lnTo>
                    <a:pt x="2265" y="1193"/>
                  </a:lnTo>
                  <a:lnTo>
                    <a:pt x="2266" y="1195"/>
                  </a:lnTo>
                  <a:lnTo>
                    <a:pt x="2267" y="1200"/>
                  </a:lnTo>
                  <a:lnTo>
                    <a:pt x="2268" y="1207"/>
                  </a:lnTo>
                  <a:lnTo>
                    <a:pt x="2269" y="1220"/>
                  </a:lnTo>
                  <a:lnTo>
                    <a:pt x="2269" y="1198"/>
                  </a:lnTo>
                  <a:lnTo>
                    <a:pt x="2270" y="1123"/>
                  </a:lnTo>
                  <a:lnTo>
                    <a:pt x="2271" y="1002"/>
                  </a:lnTo>
                  <a:lnTo>
                    <a:pt x="2272" y="843"/>
                  </a:lnTo>
                  <a:lnTo>
                    <a:pt x="2273" y="722"/>
                  </a:lnTo>
                  <a:lnTo>
                    <a:pt x="2273" y="618"/>
                  </a:lnTo>
                  <a:lnTo>
                    <a:pt x="2274" y="535"/>
                  </a:lnTo>
                  <a:lnTo>
                    <a:pt x="2275" y="491"/>
                  </a:lnTo>
                  <a:lnTo>
                    <a:pt x="2276" y="501"/>
                  </a:lnTo>
                  <a:lnTo>
                    <a:pt x="2277" y="571"/>
                  </a:lnTo>
                  <a:lnTo>
                    <a:pt x="2277" y="699"/>
                  </a:lnTo>
                  <a:lnTo>
                    <a:pt x="2278" y="875"/>
                  </a:lnTo>
                  <a:lnTo>
                    <a:pt x="2279" y="1070"/>
                  </a:lnTo>
                  <a:lnTo>
                    <a:pt x="2280" y="1220"/>
                  </a:lnTo>
                  <a:lnTo>
                    <a:pt x="2281" y="1272"/>
                  </a:lnTo>
                  <a:lnTo>
                    <a:pt x="2282" y="1228"/>
                  </a:lnTo>
                  <a:lnTo>
                    <a:pt x="2282" y="1189"/>
                  </a:lnTo>
                  <a:lnTo>
                    <a:pt x="2283" y="1169"/>
                  </a:lnTo>
                  <a:lnTo>
                    <a:pt x="2284" y="1160"/>
                  </a:lnTo>
                  <a:lnTo>
                    <a:pt x="2284" y="1151"/>
                  </a:lnTo>
                  <a:lnTo>
                    <a:pt x="2285" y="1151"/>
                  </a:lnTo>
                  <a:lnTo>
                    <a:pt x="2285" y="1157"/>
                  </a:lnTo>
                  <a:lnTo>
                    <a:pt x="2286" y="1165"/>
                  </a:lnTo>
                  <a:lnTo>
                    <a:pt x="2287" y="1172"/>
                  </a:lnTo>
                  <a:lnTo>
                    <a:pt x="2288" y="1136"/>
                  </a:lnTo>
                  <a:lnTo>
                    <a:pt x="2289" y="1030"/>
                  </a:lnTo>
                  <a:lnTo>
                    <a:pt x="2289" y="905"/>
                  </a:lnTo>
                  <a:lnTo>
                    <a:pt x="2290" y="740"/>
                  </a:lnTo>
                  <a:lnTo>
                    <a:pt x="2291" y="574"/>
                  </a:lnTo>
                  <a:lnTo>
                    <a:pt x="2292" y="447"/>
                  </a:lnTo>
                  <a:lnTo>
                    <a:pt x="2293" y="379"/>
                  </a:lnTo>
                  <a:lnTo>
                    <a:pt x="2293" y="372"/>
                  </a:lnTo>
                  <a:lnTo>
                    <a:pt x="2294" y="411"/>
                  </a:lnTo>
                  <a:lnTo>
                    <a:pt x="2295" y="491"/>
                  </a:lnTo>
                  <a:lnTo>
                    <a:pt x="2296" y="611"/>
                  </a:lnTo>
                  <a:lnTo>
                    <a:pt x="2297" y="744"/>
                  </a:lnTo>
                  <a:lnTo>
                    <a:pt x="2297" y="881"/>
                  </a:lnTo>
                  <a:lnTo>
                    <a:pt x="2298" y="978"/>
                  </a:lnTo>
                  <a:lnTo>
                    <a:pt x="2299" y="992"/>
                  </a:lnTo>
                  <a:lnTo>
                    <a:pt x="2300" y="928"/>
                  </a:lnTo>
                  <a:lnTo>
                    <a:pt x="2301" y="895"/>
                  </a:lnTo>
                  <a:lnTo>
                    <a:pt x="2301" y="878"/>
                  </a:lnTo>
                  <a:lnTo>
                    <a:pt x="2302" y="875"/>
                  </a:lnTo>
                  <a:lnTo>
                    <a:pt x="2303" y="871"/>
                  </a:lnTo>
                  <a:lnTo>
                    <a:pt x="2304" y="867"/>
                  </a:lnTo>
                  <a:lnTo>
                    <a:pt x="2305" y="861"/>
                  </a:lnTo>
                  <a:lnTo>
                    <a:pt x="2305" y="855"/>
                  </a:lnTo>
                  <a:lnTo>
                    <a:pt x="2306" y="859"/>
                  </a:lnTo>
                  <a:lnTo>
                    <a:pt x="2307" y="839"/>
                  </a:lnTo>
                  <a:lnTo>
                    <a:pt x="2308" y="764"/>
                  </a:lnTo>
                  <a:lnTo>
                    <a:pt x="2308" y="663"/>
                  </a:lnTo>
                  <a:lnTo>
                    <a:pt x="2309" y="548"/>
                  </a:lnTo>
                  <a:lnTo>
                    <a:pt x="2309" y="433"/>
                  </a:lnTo>
                  <a:lnTo>
                    <a:pt x="2310" y="356"/>
                  </a:lnTo>
                  <a:lnTo>
                    <a:pt x="2311" y="331"/>
                  </a:lnTo>
                  <a:lnTo>
                    <a:pt x="2312" y="379"/>
                  </a:lnTo>
                  <a:lnTo>
                    <a:pt x="2313" y="479"/>
                  </a:lnTo>
                  <a:lnTo>
                    <a:pt x="2313" y="620"/>
                  </a:lnTo>
                  <a:lnTo>
                    <a:pt x="2314" y="710"/>
                  </a:lnTo>
                  <a:lnTo>
                    <a:pt x="2315" y="795"/>
                  </a:lnTo>
                  <a:lnTo>
                    <a:pt x="2316" y="873"/>
                  </a:lnTo>
                  <a:lnTo>
                    <a:pt x="2317" y="949"/>
                  </a:lnTo>
                  <a:lnTo>
                    <a:pt x="2317" y="978"/>
                  </a:lnTo>
                  <a:lnTo>
                    <a:pt x="2318" y="995"/>
                  </a:lnTo>
                  <a:lnTo>
                    <a:pt x="2319" y="1012"/>
                  </a:lnTo>
                  <a:lnTo>
                    <a:pt x="2320" y="1036"/>
                  </a:lnTo>
                  <a:lnTo>
                    <a:pt x="2321" y="1051"/>
                  </a:lnTo>
                  <a:lnTo>
                    <a:pt x="2321" y="1074"/>
                  </a:lnTo>
                  <a:lnTo>
                    <a:pt x="2322" y="1100"/>
                  </a:lnTo>
                  <a:lnTo>
                    <a:pt x="2323" y="1121"/>
                  </a:lnTo>
                  <a:lnTo>
                    <a:pt x="2324" y="1145"/>
                  </a:lnTo>
                  <a:lnTo>
                    <a:pt x="2325" y="1158"/>
                  </a:lnTo>
                  <a:lnTo>
                    <a:pt x="2325" y="1154"/>
                  </a:lnTo>
                  <a:lnTo>
                    <a:pt x="2326" y="1102"/>
                  </a:lnTo>
                  <a:lnTo>
                    <a:pt x="2327" y="1023"/>
                  </a:lnTo>
                  <a:lnTo>
                    <a:pt x="2328" y="924"/>
                  </a:lnTo>
                  <a:lnTo>
                    <a:pt x="2329" y="797"/>
                  </a:lnTo>
                  <a:lnTo>
                    <a:pt x="2329" y="694"/>
                  </a:lnTo>
                  <a:lnTo>
                    <a:pt x="2330" y="638"/>
                  </a:lnTo>
                  <a:lnTo>
                    <a:pt x="2331" y="631"/>
                  </a:lnTo>
                  <a:lnTo>
                    <a:pt x="2332" y="644"/>
                  </a:lnTo>
                  <a:lnTo>
                    <a:pt x="2333" y="686"/>
                  </a:lnTo>
                  <a:lnTo>
                    <a:pt x="2333" y="754"/>
                  </a:lnTo>
                  <a:lnTo>
                    <a:pt x="2333" y="859"/>
                  </a:lnTo>
                  <a:lnTo>
                    <a:pt x="2334" y="962"/>
                  </a:lnTo>
                  <a:lnTo>
                    <a:pt x="2335" y="1038"/>
                  </a:lnTo>
                  <a:lnTo>
                    <a:pt x="2336" y="1071"/>
                  </a:lnTo>
                  <a:lnTo>
                    <a:pt x="2337" y="1047"/>
                  </a:lnTo>
                  <a:lnTo>
                    <a:pt x="2337" y="1058"/>
                  </a:lnTo>
                  <a:lnTo>
                    <a:pt x="2338" y="1058"/>
                  </a:lnTo>
                  <a:lnTo>
                    <a:pt x="2339" y="1055"/>
                  </a:lnTo>
                  <a:lnTo>
                    <a:pt x="2340" y="1052"/>
                  </a:lnTo>
                  <a:lnTo>
                    <a:pt x="2341" y="1056"/>
                  </a:lnTo>
                  <a:lnTo>
                    <a:pt x="2341" y="1057"/>
                  </a:lnTo>
                  <a:lnTo>
                    <a:pt x="2342" y="1047"/>
                  </a:lnTo>
                  <a:lnTo>
                    <a:pt x="2343" y="1027"/>
                  </a:lnTo>
                  <a:lnTo>
                    <a:pt x="2344" y="971"/>
                  </a:lnTo>
                  <a:lnTo>
                    <a:pt x="2345" y="870"/>
                  </a:lnTo>
                  <a:lnTo>
                    <a:pt x="2345" y="743"/>
                  </a:lnTo>
                  <a:lnTo>
                    <a:pt x="2346" y="629"/>
                  </a:lnTo>
                  <a:lnTo>
                    <a:pt x="2347" y="490"/>
                  </a:lnTo>
                  <a:lnTo>
                    <a:pt x="2348" y="392"/>
                  </a:lnTo>
                  <a:lnTo>
                    <a:pt x="2349" y="375"/>
                  </a:lnTo>
                  <a:lnTo>
                    <a:pt x="2349" y="419"/>
                  </a:lnTo>
                  <a:lnTo>
                    <a:pt x="2350" y="469"/>
                  </a:lnTo>
                  <a:lnTo>
                    <a:pt x="2351" y="522"/>
                  </a:lnTo>
                  <a:lnTo>
                    <a:pt x="2352" y="607"/>
                  </a:lnTo>
                  <a:lnTo>
                    <a:pt x="2353" y="710"/>
                  </a:lnTo>
                  <a:lnTo>
                    <a:pt x="2353" y="827"/>
                  </a:lnTo>
                  <a:lnTo>
                    <a:pt x="2354" y="918"/>
                  </a:lnTo>
                  <a:lnTo>
                    <a:pt x="2355" y="959"/>
                  </a:lnTo>
                  <a:lnTo>
                    <a:pt x="2356" y="930"/>
                  </a:lnTo>
                  <a:lnTo>
                    <a:pt x="2357" y="919"/>
                  </a:lnTo>
                  <a:lnTo>
                    <a:pt x="2357" y="936"/>
                  </a:lnTo>
                  <a:lnTo>
                    <a:pt x="2357" y="955"/>
                  </a:lnTo>
                  <a:lnTo>
                    <a:pt x="2358" y="978"/>
                  </a:lnTo>
                  <a:lnTo>
                    <a:pt x="2359" y="993"/>
                  </a:lnTo>
                  <a:lnTo>
                    <a:pt x="2360" y="1009"/>
                  </a:lnTo>
                  <a:lnTo>
                    <a:pt x="2361" y="1023"/>
                  </a:lnTo>
                  <a:lnTo>
                    <a:pt x="2361" y="1015"/>
                  </a:lnTo>
                  <a:lnTo>
                    <a:pt x="2362" y="1005"/>
                  </a:lnTo>
                  <a:lnTo>
                    <a:pt x="2363" y="963"/>
                  </a:lnTo>
                  <a:lnTo>
                    <a:pt x="2364" y="854"/>
                  </a:lnTo>
                  <a:lnTo>
                    <a:pt x="2365" y="717"/>
                  </a:lnTo>
                  <a:lnTo>
                    <a:pt x="2365" y="595"/>
                  </a:lnTo>
                  <a:lnTo>
                    <a:pt x="2366" y="528"/>
                  </a:lnTo>
                  <a:lnTo>
                    <a:pt x="2367" y="505"/>
                  </a:lnTo>
                  <a:lnTo>
                    <a:pt x="2368" y="512"/>
                  </a:lnTo>
                  <a:lnTo>
                    <a:pt x="2369" y="556"/>
                  </a:lnTo>
                  <a:lnTo>
                    <a:pt x="2369" y="606"/>
                  </a:lnTo>
                  <a:lnTo>
                    <a:pt x="2370" y="705"/>
                  </a:lnTo>
                  <a:lnTo>
                    <a:pt x="2371" y="809"/>
                  </a:lnTo>
                  <a:lnTo>
                    <a:pt x="2372" y="940"/>
                  </a:lnTo>
                  <a:lnTo>
                    <a:pt x="2373" y="1052"/>
                  </a:lnTo>
                  <a:lnTo>
                    <a:pt x="2373" y="1083"/>
                  </a:lnTo>
                  <a:lnTo>
                    <a:pt x="2374" y="1013"/>
                  </a:lnTo>
                  <a:lnTo>
                    <a:pt x="2375" y="948"/>
                  </a:lnTo>
                  <a:lnTo>
                    <a:pt x="2376" y="918"/>
                  </a:lnTo>
                  <a:lnTo>
                    <a:pt x="2377" y="942"/>
                  </a:lnTo>
                  <a:lnTo>
                    <a:pt x="2377" y="934"/>
                  </a:lnTo>
                  <a:lnTo>
                    <a:pt x="2378" y="947"/>
                  </a:lnTo>
                  <a:lnTo>
                    <a:pt x="2379" y="955"/>
                  </a:lnTo>
                  <a:lnTo>
                    <a:pt x="2380" y="954"/>
                  </a:lnTo>
                  <a:lnTo>
                    <a:pt x="2381" y="951"/>
                  </a:lnTo>
                  <a:lnTo>
                    <a:pt x="2381" y="926"/>
                  </a:lnTo>
                  <a:lnTo>
                    <a:pt x="2381" y="867"/>
                  </a:lnTo>
                  <a:lnTo>
                    <a:pt x="2382" y="748"/>
                  </a:lnTo>
                  <a:lnTo>
                    <a:pt x="2383" y="599"/>
                  </a:lnTo>
                  <a:lnTo>
                    <a:pt x="2384" y="468"/>
                  </a:lnTo>
                  <a:lnTo>
                    <a:pt x="2384" y="353"/>
                  </a:lnTo>
                  <a:lnTo>
                    <a:pt x="2385" y="298"/>
                  </a:lnTo>
                  <a:lnTo>
                    <a:pt x="2386" y="284"/>
                  </a:lnTo>
                  <a:lnTo>
                    <a:pt x="2387" y="314"/>
                  </a:lnTo>
                  <a:lnTo>
                    <a:pt x="2388" y="424"/>
                  </a:lnTo>
                  <a:lnTo>
                    <a:pt x="2389" y="564"/>
                  </a:lnTo>
                  <a:lnTo>
                    <a:pt x="2389" y="700"/>
                  </a:lnTo>
                  <a:lnTo>
                    <a:pt x="2390" y="858"/>
                  </a:lnTo>
                  <a:lnTo>
                    <a:pt x="2391" y="947"/>
                  </a:lnTo>
                  <a:lnTo>
                    <a:pt x="2392" y="961"/>
                  </a:lnTo>
                  <a:lnTo>
                    <a:pt x="2393" y="915"/>
                  </a:lnTo>
                  <a:lnTo>
                    <a:pt x="2393" y="920"/>
                  </a:lnTo>
                  <a:lnTo>
                    <a:pt x="2394" y="926"/>
                  </a:lnTo>
                  <a:lnTo>
                    <a:pt x="2395" y="940"/>
                  </a:lnTo>
                  <a:lnTo>
                    <a:pt x="2396" y="960"/>
                  </a:lnTo>
                  <a:lnTo>
                    <a:pt x="2397" y="973"/>
                  </a:lnTo>
                  <a:lnTo>
                    <a:pt x="2397" y="968"/>
                  </a:lnTo>
                  <a:lnTo>
                    <a:pt x="2398" y="974"/>
                  </a:lnTo>
                  <a:lnTo>
                    <a:pt x="2399" y="974"/>
                  </a:lnTo>
                  <a:lnTo>
                    <a:pt x="2400" y="970"/>
                  </a:lnTo>
                  <a:lnTo>
                    <a:pt x="2401" y="965"/>
                  </a:lnTo>
                  <a:lnTo>
                    <a:pt x="2401" y="916"/>
                  </a:lnTo>
                  <a:lnTo>
                    <a:pt x="2402" y="850"/>
                  </a:lnTo>
                  <a:lnTo>
                    <a:pt x="2403" y="787"/>
                  </a:lnTo>
                  <a:lnTo>
                    <a:pt x="2404" y="737"/>
                  </a:lnTo>
                  <a:lnTo>
                    <a:pt x="2405" y="734"/>
                  </a:lnTo>
                  <a:lnTo>
                    <a:pt x="2405" y="752"/>
                  </a:lnTo>
                  <a:lnTo>
                    <a:pt x="2405" y="779"/>
                  </a:lnTo>
                  <a:lnTo>
                    <a:pt x="2406" y="840"/>
                  </a:lnTo>
                  <a:lnTo>
                    <a:pt x="2407" y="932"/>
                  </a:lnTo>
                  <a:lnTo>
                    <a:pt x="2408" y="1049"/>
                  </a:lnTo>
                  <a:lnTo>
                    <a:pt x="2408" y="1156"/>
                  </a:lnTo>
                  <a:lnTo>
                    <a:pt x="2409" y="1243"/>
                  </a:lnTo>
                  <a:lnTo>
                    <a:pt x="2410" y="1291"/>
                  </a:lnTo>
                  <a:lnTo>
                    <a:pt x="2411" y="1298"/>
                  </a:lnTo>
                  <a:lnTo>
                    <a:pt x="2412" y="1297"/>
                  </a:lnTo>
                  <a:lnTo>
                    <a:pt x="2413" y="1303"/>
                  </a:lnTo>
                  <a:lnTo>
                    <a:pt x="2413" y="1304"/>
                  </a:lnTo>
                  <a:lnTo>
                    <a:pt x="2414" y="1310"/>
                  </a:lnTo>
                  <a:lnTo>
                    <a:pt x="2415" y="1313"/>
                  </a:lnTo>
                  <a:lnTo>
                    <a:pt x="2416" y="1310"/>
                  </a:lnTo>
                  <a:lnTo>
                    <a:pt x="2417" y="1307"/>
                  </a:lnTo>
                  <a:lnTo>
                    <a:pt x="2417" y="1303"/>
                  </a:lnTo>
                  <a:lnTo>
                    <a:pt x="2418" y="1283"/>
                  </a:lnTo>
                  <a:lnTo>
                    <a:pt x="2419" y="1243"/>
                  </a:lnTo>
                  <a:lnTo>
                    <a:pt x="2420" y="1183"/>
                  </a:lnTo>
                  <a:lnTo>
                    <a:pt x="2421" y="1100"/>
                  </a:lnTo>
                  <a:lnTo>
                    <a:pt x="2421" y="1011"/>
                  </a:lnTo>
                  <a:lnTo>
                    <a:pt x="2422" y="935"/>
                  </a:lnTo>
                  <a:lnTo>
                    <a:pt x="2423" y="902"/>
                  </a:lnTo>
                  <a:lnTo>
                    <a:pt x="2424" y="895"/>
                  </a:lnTo>
                  <a:lnTo>
                    <a:pt x="2425" y="913"/>
                  </a:lnTo>
                  <a:lnTo>
                    <a:pt x="2425" y="944"/>
                  </a:lnTo>
                  <a:lnTo>
                    <a:pt x="2426" y="993"/>
                  </a:lnTo>
                  <a:lnTo>
                    <a:pt x="2427" y="1050"/>
                  </a:lnTo>
                  <a:lnTo>
                    <a:pt x="2428" y="1113"/>
                  </a:lnTo>
                  <a:lnTo>
                    <a:pt x="2429" y="1167"/>
                  </a:lnTo>
                  <a:lnTo>
                    <a:pt x="2429" y="1183"/>
                  </a:lnTo>
                  <a:lnTo>
                    <a:pt x="2429" y="1162"/>
                  </a:lnTo>
                  <a:lnTo>
                    <a:pt x="2430" y="1135"/>
                  </a:lnTo>
                  <a:lnTo>
                    <a:pt x="2431" y="1104"/>
                  </a:lnTo>
                  <a:lnTo>
                    <a:pt x="2432" y="1087"/>
                  </a:lnTo>
                  <a:lnTo>
                    <a:pt x="2432" y="1080"/>
                  </a:lnTo>
                  <a:lnTo>
                    <a:pt x="2433" y="1091"/>
                  </a:lnTo>
                  <a:lnTo>
                    <a:pt x="2434" y="1104"/>
                  </a:lnTo>
                  <a:lnTo>
                    <a:pt x="2435" y="1123"/>
                  </a:lnTo>
                  <a:lnTo>
                    <a:pt x="2436" y="1140"/>
                  </a:lnTo>
                  <a:lnTo>
                    <a:pt x="2436" y="1133"/>
                  </a:lnTo>
                  <a:lnTo>
                    <a:pt x="2437" y="1104"/>
                  </a:lnTo>
                  <a:lnTo>
                    <a:pt x="2438" y="1042"/>
                  </a:lnTo>
                  <a:lnTo>
                    <a:pt x="2439" y="935"/>
                  </a:lnTo>
                  <a:lnTo>
                    <a:pt x="2440" y="780"/>
                  </a:lnTo>
                  <a:lnTo>
                    <a:pt x="2441" y="637"/>
                  </a:lnTo>
                  <a:lnTo>
                    <a:pt x="2441" y="574"/>
                  </a:lnTo>
                  <a:lnTo>
                    <a:pt x="2442" y="564"/>
                  </a:lnTo>
                  <a:lnTo>
                    <a:pt x="2443" y="600"/>
                  </a:lnTo>
                  <a:lnTo>
                    <a:pt x="2444" y="637"/>
                  </a:lnTo>
                  <a:lnTo>
                    <a:pt x="2445" y="688"/>
                  </a:lnTo>
                  <a:lnTo>
                    <a:pt x="2445" y="759"/>
                  </a:lnTo>
                  <a:lnTo>
                    <a:pt x="2446" y="865"/>
                  </a:lnTo>
                  <a:lnTo>
                    <a:pt x="2447" y="985"/>
                  </a:lnTo>
                  <a:lnTo>
                    <a:pt x="2448" y="1050"/>
                  </a:lnTo>
                  <a:lnTo>
                    <a:pt x="2449" y="1018"/>
                  </a:lnTo>
                  <a:lnTo>
                    <a:pt x="2449" y="996"/>
                  </a:lnTo>
                  <a:lnTo>
                    <a:pt x="2450" y="1006"/>
                  </a:lnTo>
                  <a:lnTo>
                    <a:pt x="2451" y="1028"/>
                  </a:lnTo>
                  <a:lnTo>
                    <a:pt x="2452" y="1063"/>
                  </a:lnTo>
                  <a:lnTo>
                    <a:pt x="2453" y="1100"/>
                  </a:lnTo>
                  <a:lnTo>
                    <a:pt x="2453" y="1130"/>
                  </a:lnTo>
                  <a:lnTo>
                    <a:pt x="2453" y="1149"/>
                  </a:lnTo>
                  <a:lnTo>
                    <a:pt x="2454" y="1152"/>
                  </a:lnTo>
                  <a:lnTo>
                    <a:pt x="2455" y="1120"/>
                  </a:lnTo>
                  <a:lnTo>
                    <a:pt x="2456" y="1059"/>
                  </a:lnTo>
                  <a:lnTo>
                    <a:pt x="2456" y="988"/>
                  </a:lnTo>
                  <a:lnTo>
                    <a:pt x="2457" y="857"/>
                  </a:lnTo>
                  <a:lnTo>
                    <a:pt x="2458" y="690"/>
                  </a:lnTo>
                  <a:lnTo>
                    <a:pt x="2459" y="568"/>
                  </a:lnTo>
                  <a:lnTo>
                    <a:pt x="2460" y="529"/>
                  </a:lnTo>
                  <a:lnTo>
                    <a:pt x="2460" y="555"/>
                  </a:lnTo>
                  <a:lnTo>
                    <a:pt x="2461" y="603"/>
                  </a:lnTo>
                  <a:lnTo>
                    <a:pt x="2462" y="646"/>
                  </a:lnTo>
                  <a:lnTo>
                    <a:pt x="2463" y="718"/>
                  </a:lnTo>
                  <a:lnTo>
                    <a:pt x="2464" y="813"/>
                  </a:lnTo>
                  <a:lnTo>
                    <a:pt x="2465" y="927"/>
                  </a:lnTo>
                  <a:lnTo>
                    <a:pt x="2465" y="1060"/>
                  </a:lnTo>
                  <a:lnTo>
                    <a:pt x="2466" y="1142"/>
                  </a:lnTo>
                  <a:lnTo>
                    <a:pt x="2467" y="1152"/>
                  </a:lnTo>
                  <a:lnTo>
                    <a:pt x="2468" y="1163"/>
                  </a:lnTo>
                  <a:lnTo>
                    <a:pt x="2469" y="1202"/>
                  </a:lnTo>
                  <a:lnTo>
                    <a:pt x="2469" y="1232"/>
                  </a:lnTo>
                  <a:lnTo>
                    <a:pt x="2470" y="1254"/>
                  </a:lnTo>
                  <a:lnTo>
                    <a:pt x="2471" y="1265"/>
                  </a:lnTo>
                  <a:lnTo>
                    <a:pt x="2472" y="1277"/>
                  </a:lnTo>
                  <a:lnTo>
                    <a:pt x="2473" y="1273"/>
                  </a:lnTo>
                  <a:lnTo>
                    <a:pt x="2473" y="1259"/>
                  </a:lnTo>
                  <a:lnTo>
                    <a:pt x="2474" y="1211"/>
                  </a:lnTo>
                  <a:lnTo>
                    <a:pt x="2475" y="1126"/>
                  </a:lnTo>
                  <a:lnTo>
                    <a:pt x="2476" y="1041"/>
                  </a:lnTo>
                  <a:lnTo>
                    <a:pt x="2477" y="905"/>
                  </a:lnTo>
                  <a:lnTo>
                    <a:pt x="2477" y="769"/>
                  </a:lnTo>
                  <a:lnTo>
                    <a:pt x="2477" y="690"/>
                  </a:lnTo>
                  <a:lnTo>
                    <a:pt x="2478" y="685"/>
                  </a:lnTo>
                  <a:lnTo>
                    <a:pt x="2479" y="735"/>
                  </a:lnTo>
                  <a:lnTo>
                    <a:pt x="2480" y="767"/>
                  </a:lnTo>
                  <a:lnTo>
                    <a:pt x="2480" y="819"/>
                  </a:lnTo>
                  <a:lnTo>
                    <a:pt x="2481" y="883"/>
                  </a:lnTo>
                  <a:lnTo>
                    <a:pt x="2482" y="974"/>
                  </a:lnTo>
                  <a:lnTo>
                    <a:pt x="2483" y="1093"/>
                  </a:lnTo>
                  <a:lnTo>
                    <a:pt x="2484" y="1207"/>
                  </a:lnTo>
                  <a:lnTo>
                    <a:pt x="2484" y="1280"/>
                  </a:lnTo>
                  <a:lnTo>
                    <a:pt x="2485" y="1307"/>
                  </a:lnTo>
                  <a:lnTo>
                    <a:pt x="2486" y="1319"/>
                  </a:lnTo>
                  <a:lnTo>
                    <a:pt x="2487" y="1326"/>
                  </a:lnTo>
                  <a:lnTo>
                    <a:pt x="2488" y="1336"/>
                  </a:lnTo>
                  <a:lnTo>
                    <a:pt x="2488" y="1342"/>
                  </a:lnTo>
                  <a:lnTo>
                    <a:pt x="2489" y="1342"/>
                  </a:lnTo>
                  <a:lnTo>
                    <a:pt x="2490" y="1337"/>
                  </a:lnTo>
                  <a:lnTo>
                    <a:pt x="2491" y="1325"/>
                  </a:lnTo>
                  <a:lnTo>
                    <a:pt x="2492" y="1316"/>
                  </a:lnTo>
                  <a:lnTo>
                    <a:pt x="2493" y="1272"/>
                  </a:lnTo>
                  <a:lnTo>
                    <a:pt x="2493" y="1182"/>
                  </a:lnTo>
                  <a:lnTo>
                    <a:pt x="2494" y="1066"/>
                  </a:lnTo>
                  <a:lnTo>
                    <a:pt x="2495" y="918"/>
                  </a:lnTo>
                  <a:lnTo>
                    <a:pt x="2496" y="781"/>
                  </a:lnTo>
                  <a:lnTo>
                    <a:pt x="2497" y="686"/>
                  </a:lnTo>
                  <a:lnTo>
                    <a:pt x="2497" y="645"/>
                  </a:lnTo>
                  <a:lnTo>
                    <a:pt x="2498" y="626"/>
                  </a:lnTo>
                  <a:lnTo>
                    <a:pt x="2499" y="604"/>
                  </a:lnTo>
                  <a:lnTo>
                    <a:pt x="2500" y="598"/>
                  </a:lnTo>
                  <a:lnTo>
                    <a:pt x="2501" y="643"/>
                  </a:lnTo>
                  <a:lnTo>
                    <a:pt x="2501" y="725"/>
                  </a:lnTo>
                  <a:lnTo>
                    <a:pt x="2501" y="815"/>
                  </a:lnTo>
                  <a:lnTo>
                    <a:pt x="2502" y="905"/>
                  </a:lnTo>
                  <a:lnTo>
                    <a:pt x="2503" y="948"/>
                  </a:lnTo>
                  <a:lnTo>
                    <a:pt x="2504" y="936"/>
                  </a:lnTo>
                  <a:lnTo>
                    <a:pt x="2504" y="924"/>
                  </a:lnTo>
                  <a:lnTo>
                    <a:pt x="2505" y="898"/>
                  </a:lnTo>
                  <a:lnTo>
                    <a:pt x="2506" y="888"/>
                  </a:lnTo>
                  <a:lnTo>
                    <a:pt x="2507" y="886"/>
                  </a:lnTo>
                  <a:lnTo>
                    <a:pt x="2508" y="874"/>
                  </a:lnTo>
                  <a:lnTo>
                    <a:pt x="2508" y="873"/>
                  </a:lnTo>
                  <a:lnTo>
                    <a:pt x="2509" y="866"/>
                  </a:lnTo>
                  <a:lnTo>
                    <a:pt x="2510" y="857"/>
                  </a:lnTo>
                  <a:lnTo>
                    <a:pt x="2511" y="832"/>
                  </a:lnTo>
                  <a:lnTo>
                    <a:pt x="2512" y="770"/>
                  </a:lnTo>
                  <a:lnTo>
                    <a:pt x="2512" y="662"/>
                  </a:lnTo>
                  <a:lnTo>
                    <a:pt x="2513" y="600"/>
                  </a:lnTo>
                  <a:lnTo>
                    <a:pt x="2514" y="588"/>
                  </a:lnTo>
                  <a:lnTo>
                    <a:pt x="2515" y="526"/>
                  </a:lnTo>
                  <a:lnTo>
                    <a:pt x="2516" y="477"/>
                  </a:lnTo>
                  <a:lnTo>
                    <a:pt x="2517" y="452"/>
                  </a:lnTo>
                  <a:lnTo>
                    <a:pt x="2517" y="439"/>
                  </a:lnTo>
                  <a:lnTo>
                    <a:pt x="2518" y="466"/>
                  </a:lnTo>
                  <a:lnTo>
                    <a:pt x="2519" y="512"/>
                  </a:lnTo>
                  <a:lnTo>
                    <a:pt x="2520" y="581"/>
                  </a:lnTo>
                  <a:lnTo>
                    <a:pt x="2521" y="644"/>
                  </a:lnTo>
                  <a:lnTo>
                    <a:pt x="2521" y="724"/>
                  </a:lnTo>
                  <a:lnTo>
                    <a:pt x="2522" y="815"/>
                  </a:lnTo>
                  <a:lnTo>
                    <a:pt x="2523" y="838"/>
                  </a:lnTo>
                  <a:lnTo>
                    <a:pt x="2524" y="821"/>
                  </a:lnTo>
                  <a:lnTo>
                    <a:pt x="2525" y="815"/>
                  </a:lnTo>
                  <a:lnTo>
                    <a:pt x="2525" y="820"/>
                  </a:lnTo>
                  <a:lnTo>
                    <a:pt x="2525" y="821"/>
                  </a:lnTo>
                  <a:lnTo>
                    <a:pt x="2526" y="831"/>
                  </a:lnTo>
                  <a:lnTo>
                    <a:pt x="2527" y="850"/>
                  </a:lnTo>
                  <a:lnTo>
                    <a:pt x="2528" y="868"/>
                  </a:lnTo>
                  <a:lnTo>
                    <a:pt x="2528" y="880"/>
                  </a:lnTo>
                  <a:lnTo>
                    <a:pt x="2529" y="848"/>
                  </a:lnTo>
                  <a:lnTo>
                    <a:pt x="2530" y="783"/>
                  </a:lnTo>
                  <a:lnTo>
                    <a:pt x="2531" y="614"/>
                  </a:lnTo>
                  <a:lnTo>
                    <a:pt x="2532" y="510"/>
                  </a:lnTo>
                  <a:lnTo>
                    <a:pt x="2532" y="435"/>
                  </a:lnTo>
                  <a:lnTo>
                    <a:pt x="2533" y="399"/>
                  </a:lnTo>
                  <a:lnTo>
                    <a:pt x="2534" y="363"/>
                  </a:lnTo>
                  <a:lnTo>
                    <a:pt x="2535" y="350"/>
                  </a:lnTo>
                  <a:lnTo>
                    <a:pt x="2536" y="372"/>
                  </a:lnTo>
                  <a:lnTo>
                    <a:pt x="2536" y="437"/>
                  </a:lnTo>
                  <a:lnTo>
                    <a:pt x="2537" y="537"/>
                  </a:lnTo>
                  <a:lnTo>
                    <a:pt x="2538" y="676"/>
                  </a:lnTo>
                  <a:lnTo>
                    <a:pt x="2539" y="867"/>
                  </a:lnTo>
                  <a:lnTo>
                    <a:pt x="2540" y="1042"/>
                  </a:lnTo>
                  <a:lnTo>
                    <a:pt x="2540" y="1154"/>
                  </a:lnTo>
                  <a:lnTo>
                    <a:pt x="2541" y="1172"/>
                  </a:lnTo>
                  <a:lnTo>
                    <a:pt x="2542" y="1162"/>
                  </a:lnTo>
                  <a:lnTo>
                    <a:pt x="2543" y="1157"/>
                  </a:lnTo>
                  <a:lnTo>
                    <a:pt x="2544" y="1162"/>
                  </a:lnTo>
                  <a:lnTo>
                    <a:pt x="2545" y="1168"/>
                  </a:lnTo>
                  <a:lnTo>
                    <a:pt x="2545" y="1182"/>
                  </a:lnTo>
                  <a:lnTo>
                    <a:pt x="2546" y="1198"/>
                  </a:lnTo>
                  <a:lnTo>
                    <a:pt x="2547" y="1213"/>
                  </a:lnTo>
                  <a:lnTo>
                    <a:pt x="2548" y="1221"/>
                  </a:lnTo>
                  <a:lnTo>
                    <a:pt x="2549" y="1186"/>
                  </a:lnTo>
                  <a:lnTo>
                    <a:pt x="2549" y="1094"/>
                  </a:lnTo>
                  <a:lnTo>
                    <a:pt x="2549" y="940"/>
                  </a:lnTo>
                  <a:lnTo>
                    <a:pt x="2550" y="748"/>
                  </a:lnTo>
                  <a:lnTo>
                    <a:pt x="2551" y="619"/>
                  </a:lnTo>
                  <a:lnTo>
                    <a:pt x="2552" y="574"/>
                  </a:lnTo>
                  <a:lnTo>
                    <a:pt x="2552" y="559"/>
                  </a:lnTo>
                  <a:lnTo>
                    <a:pt x="2553" y="545"/>
                  </a:lnTo>
                  <a:lnTo>
                    <a:pt x="2554" y="590"/>
                  </a:lnTo>
                  <a:lnTo>
                    <a:pt x="2555" y="660"/>
                  </a:lnTo>
                  <a:lnTo>
                    <a:pt x="2556" y="766"/>
                  </a:lnTo>
                  <a:lnTo>
                    <a:pt x="2556" y="883"/>
                  </a:lnTo>
                  <a:lnTo>
                    <a:pt x="2557" y="1020"/>
                  </a:lnTo>
                  <a:lnTo>
                    <a:pt x="2558" y="1137"/>
                  </a:lnTo>
                  <a:lnTo>
                    <a:pt x="2559" y="1198"/>
                  </a:lnTo>
                  <a:lnTo>
                    <a:pt x="2560" y="1172"/>
                  </a:lnTo>
                  <a:lnTo>
                    <a:pt x="2560" y="1137"/>
                  </a:lnTo>
                  <a:lnTo>
                    <a:pt x="2561" y="1123"/>
                  </a:lnTo>
                  <a:lnTo>
                    <a:pt x="2562" y="1131"/>
                  </a:lnTo>
                  <a:lnTo>
                    <a:pt x="2563" y="1150"/>
                  </a:lnTo>
                  <a:lnTo>
                    <a:pt x="2564" y="1174"/>
                  </a:lnTo>
                  <a:lnTo>
                    <a:pt x="2564" y="1190"/>
                  </a:lnTo>
                  <a:lnTo>
                    <a:pt x="2565" y="1195"/>
                  </a:lnTo>
                  <a:lnTo>
                    <a:pt x="2566" y="1195"/>
                  </a:lnTo>
                  <a:lnTo>
                    <a:pt x="2567" y="1155"/>
                  </a:lnTo>
                  <a:lnTo>
                    <a:pt x="2568" y="1080"/>
                  </a:lnTo>
                  <a:lnTo>
                    <a:pt x="2568" y="985"/>
                  </a:lnTo>
                  <a:lnTo>
                    <a:pt x="2569" y="830"/>
                  </a:lnTo>
                  <a:lnTo>
                    <a:pt x="2570" y="663"/>
                  </a:lnTo>
                  <a:lnTo>
                    <a:pt x="2571" y="551"/>
                  </a:lnTo>
                  <a:lnTo>
                    <a:pt x="2572" y="510"/>
                  </a:lnTo>
                  <a:lnTo>
                    <a:pt x="2573" y="532"/>
                  </a:lnTo>
                  <a:lnTo>
                    <a:pt x="2573" y="567"/>
                  </a:lnTo>
                  <a:lnTo>
                    <a:pt x="2573" y="607"/>
                  </a:lnTo>
                  <a:lnTo>
                    <a:pt x="2574" y="681"/>
                  </a:lnTo>
                  <a:lnTo>
                    <a:pt x="2575" y="754"/>
                  </a:lnTo>
                  <a:lnTo>
                    <a:pt x="2576" y="845"/>
                  </a:lnTo>
                  <a:lnTo>
                    <a:pt x="2576" y="929"/>
                  </a:lnTo>
                  <a:lnTo>
                    <a:pt x="2577" y="983"/>
                  </a:lnTo>
                  <a:lnTo>
                    <a:pt x="2578" y="960"/>
                  </a:lnTo>
                  <a:lnTo>
                    <a:pt x="2579" y="932"/>
                  </a:lnTo>
                  <a:lnTo>
                    <a:pt x="2580" y="935"/>
                  </a:lnTo>
                  <a:lnTo>
                    <a:pt x="2580" y="966"/>
                  </a:lnTo>
                  <a:lnTo>
                    <a:pt x="2581" y="1001"/>
                  </a:lnTo>
                  <a:lnTo>
                    <a:pt x="2582" y="1016"/>
                  </a:lnTo>
                  <a:lnTo>
                    <a:pt x="2583" y="1027"/>
                  </a:lnTo>
                  <a:lnTo>
                    <a:pt x="2584" y="1027"/>
                  </a:lnTo>
                  <a:lnTo>
                    <a:pt x="2584" y="1007"/>
                  </a:lnTo>
                  <a:lnTo>
                    <a:pt x="2585" y="954"/>
                  </a:lnTo>
                  <a:lnTo>
                    <a:pt x="2586" y="913"/>
                  </a:lnTo>
                  <a:lnTo>
                    <a:pt x="2587" y="808"/>
                  </a:lnTo>
                  <a:lnTo>
                    <a:pt x="2588" y="643"/>
                  </a:lnTo>
                  <a:lnTo>
                    <a:pt x="2588" y="489"/>
                  </a:lnTo>
                  <a:lnTo>
                    <a:pt x="2589" y="413"/>
                  </a:lnTo>
                  <a:lnTo>
                    <a:pt x="2590" y="414"/>
                  </a:lnTo>
                  <a:lnTo>
                    <a:pt x="2591" y="419"/>
                  </a:lnTo>
                  <a:lnTo>
                    <a:pt x="2592" y="416"/>
                  </a:lnTo>
                  <a:lnTo>
                    <a:pt x="2592" y="457"/>
                  </a:lnTo>
                  <a:lnTo>
                    <a:pt x="2593" y="504"/>
                  </a:lnTo>
                  <a:lnTo>
                    <a:pt x="2594" y="574"/>
                  </a:lnTo>
                  <a:lnTo>
                    <a:pt x="2595" y="691"/>
                  </a:lnTo>
                  <a:lnTo>
                    <a:pt x="2596" y="831"/>
                  </a:lnTo>
                  <a:lnTo>
                    <a:pt x="2597" y="954"/>
                  </a:lnTo>
                  <a:lnTo>
                    <a:pt x="2597" y="983"/>
                  </a:lnTo>
                  <a:lnTo>
                    <a:pt x="2598" y="996"/>
                  </a:lnTo>
                  <a:lnTo>
                    <a:pt x="2598" y="1003"/>
                  </a:lnTo>
                  <a:lnTo>
                    <a:pt x="2599" y="1007"/>
                  </a:lnTo>
                  <a:lnTo>
                    <a:pt x="2600" y="1022"/>
                  </a:lnTo>
                  <a:lnTo>
                    <a:pt x="2600" y="1030"/>
                  </a:lnTo>
                  <a:lnTo>
                    <a:pt x="2601" y="1043"/>
                  </a:lnTo>
                  <a:lnTo>
                    <a:pt x="2602" y="1052"/>
                  </a:lnTo>
                  <a:lnTo>
                    <a:pt x="2603" y="1058"/>
                  </a:lnTo>
                  <a:lnTo>
                    <a:pt x="2604" y="1028"/>
                  </a:lnTo>
                  <a:lnTo>
                    <a:pt x="2604" y="991"/>
                  </a:lnTo>
                  <a:lnTo>
                    <a:pt x="2605" y="919"/>
                  </a:lnTo>
                  <a:lnTo>
                    <a:pt x="2606" y="788"/>
                  </a:lnTo>
                  <a:lnTo>
                    <a:pt x="2607" y="640"/>
                  </a:lnTo>
                  <a:lnTo>
                    <a:pt x="2608" y="515"/>
                  </a:lnTo>
                  <a:lnTo>
                    <a:pt x="2608" y="466"/>
                  </a:lnTo>
                  <a:lnTo>
                    <a:pt x="2609" y="452"/>
                  </a:lnTo>
                  <a:lnTo>
                    <a:pt x="2610" y="504"/>
                  </a:lnTo>
                  <a:lnTo>
                    <a:pt x="2611" y="539"/>
                  </a:lnTo>
                  <a:lnTo>
                    <a:pt x="2612" y="562"/>
                  </a:lnTo>
                  <a:lnTo>
                    <a:pt x="2612" y="646"/>
                  </a:lnTo>
                  <a:lnTo>
                    <a:pt x="2613" y="801"/>
                  </a:lnTo>
                  <a:lnTo>
                    <a:pt x="2614" y="929"/>
                  </a:lnTo>
                  <a:lnTo>
                    <a:pt x="2615" y="966"/>
                  </a:lnTo>
                  <a:lnTo>
                    <a:pt x="2616" y="943"/>
                  </a:lnTo>
                  <a:lnTo>
                    <a:pt x="2616" y="928"/>
                  </a:lnTo>
                  <a:lnTo>
                    <a:pt x="2617" y="924"/>
                  </a:lnTo>
                  <a:lnTo>
                    <a:pt x="2618" y="942"/>
                  </a:lnTo>
                  <a:lnTo>
                    <a:pt x="2619" y="980"/>
                  </a:lnTo>
                  <a:lnTo>
                    <a:pt x="2620" y="1015"/>
                  </a:lnTo>
                  <a:lnTo>
                    <a:pt x="2620" y="1020"/>
                  </a:lnTo>
                  <a:lnTo>
                    <a:pt x="2621" y="1027"/>
                  </a:lnTo>
                  <a:lnTo>
                    <a:pt x="2622" y="1054"/>
                  </a:lnTo>
                  <a:lnTo>
                    <a:pt x="2622" y="1035"/>
                  </a:lnTo>
                  <a:lnTo>
                    <a:pt x="2623" y="951"/>
                  </a:lnTo>
                  <a:lnTo>
                    <a:pt x="2624" y="872"/>
                  </a:lnTo>
                  <a:lnTo>
                    <a:pt x="2624" y="743"/>
                  </a:lnTo>
                  <a:lnTo>
                    <a:pt x="2625" y="584"/>
                  </a:lnTo>
                  <a:lnTo>
                    <a:pt x="2626" y="437"/>
                  </a:lnTo>
                  <a:lnTo>
                    <a:pt x="2627" y="374"/>
                  </a:lnTo>
                  <a:lnTo>
                    <a:pt x="2628" y="391"/>
                  </a:lnTo>
                  <a:lnTo>
                    <a:pt x="2628" y="466"/>
                  </a:lnTo>
                  <a:lnTo>
                    <a:pt x="2629" y="565"/>
                  </a:lnTo>
                  <a:lnTo>
                    <a:pt x="2630" y="687"/>
                  </a:lnTo>
                  <a:lnTo>
                    <a:pt x="2631" y="802"/>
                  </a:lnTo>
                  <a:lnTo>
                    <a:pt x="2632" y="936"/>
                  </a:lnTo>
                  <a:lnTo>
                    <a:pt x="2632" y="1043"/>
                  </a:lnTo>
                  <a:lnTo>
                    <a:pt x="2633" y="1071"/>
                  </a:lnTo>
                  <a:lnTo>
                    <a:pt x="2634" y="1062"/>
                  </a:lnTo>
                  <a:lnTo>
                    <a:pt x="2635" y="1081"/>
                  </a:lnTo>
                  <a:lnTo>
                    <a:pt x="2636" y="1075"/>
                  </a:lnTo>
                  <a:lnTo>
                    <a:pt x="2636" y="1052"/>
                  </a:lnTo>
                  <a:lnTo>
                    <a:pt x="2637" y="1055"/>
                  </a:lnTo>
                  <a:lnTo>
                    <a:pt x="2638" y="1073"/>
                  </a:lnTo>
                  <a:lnTo>
                    <a:pt x="2639" y="1051"/>
                  </a:lnTo>
                  <a:lnTo>
                    <a:pt x="2640" y="1006"/>
                  </a:lnTo>
                  <a:lnTo>
                    <a:pt x="2640" y="970"/>
                  </a:lnTo>
                  <a:lnTo>
                    <a:pt x="2641" y="894"/>
                  </a:lnTo>
                  <a:lnTo>
                    <a:pt x="2642" y="794"/>
                  </a:lnTo>
                  <a:lnTo>
                    <a:pt x="2643" y="691"/>
                  </a:lnTo>
                  <a:lnTo>
                    <a:pt x="2644" y="610"/>
                  </a:lnTo>
                  <a:lnTo>
                    <a:pt x="2644" y="528"/>
                  </a:lnTo>
                  <a:lnTo>
                    <a:pt x="2645" y="473"/>
                  </a:lnTo>
                  <a:lnTo>
                    <a:pt x="2646" y="421"/>
                  </a:lnTo>
                  <a:lnTo>
                    <a:pt x="2646" y="372"/>
                  </a:lnTo>
                  <a:lnTo>
                    <a:pt x="2647" y="368"/>
                  </a:lnTo>
                  <a:lnTo>
                    <a:pt x="2648" y="386"/>
                  </a:lnTo>
                  <a:lnTo>
                    <a:pt x="2648" y="433"/>
                  </a:lnTo>
                  <a:lnTo>
                    <a:pt x="2649" y="499"/>
                  </a:lnTo>
                  <a:lnTo>
                    <a:pt x="2650" y="578"/>
                  </a:lnTo>
                  <a:lnTo>
                    <a:pt x="2651" y="681"/>
                  </a:lnTo>
                  <a:lnTo>
                    <a:pt x="2652" y="763"/>
                  </a:lnTo>
                  <a:lnTo>
                    <a:pt x="2652" y="829"/>
                  </a:lnTo>
                  <a:lnTo>
                    <a:pt x="2653" y="890"/>
                  </a:lnTo>
                  <a:lnTo>
                    <a:pt x="2654" y="911"/>
                  </a:lnTo>
                  <a:lnTo>
                    <a:pt x="2655" y="927"/>
                  </a:lnTo>
                  <a:lnTo>
                    <a:pt x="2656" y="943"/>
                  </a:lnTo>
                  <a:lnTo>
                    <a:pt x="2656" y="968"/>
                  </a:lnTo>
                  <a:lnTo>
                    <a:pt x="2657" y="997"/>
                  </a:lnTo>
                  <a:lnTo>
                    <a:pt x="2658" y="1030"/>
                  </a:lnTo>
                  <a:lnTo>
                    <a:pt x="2659" y="1058"/>
                  </a:lnTo>
                  <a:lnTo>
                    <a:pt x="2660" y="1049"/>
                  </a:lnTo>
                  <a:lnTo>
                    <a:pt x="2660" y="1015"/>
                  </a:lnTo>
                  <a:lnTo>
                    <a:pt x="2661" y="956"/>
                  </a:lnTo>
                  <a:lnTo>
                    <a:pt x="2662" y="880"/>
                  </a:lnTo>
                  <a:lnTo>
                    <a:pt x="2663" y="844"/>
                  </a:lnTo>
                  <a:lnTo>
                    <a:pt x="2664" y="808"/>
                  </a:lnTo>
                  <a:lnTo>
                    <a:pt x="2664" y="777"/>
                  </a:lnTo>
                  <a:lnTo>
                    <a:pt x="2665" y="765"/>
                  </a:lnTo>
                  <a:lnTo>
                    <a:pt x="2666" y="759"/>
                  </a:lnTo>
                  <a:lnTo>
                    <a:pt x="2667" y="771"/>
                  </a:lnTo>
                  <a:lnTo>
                    <a:pt x="2668" y="836"/>
                  </a:lnTo>
                  <a:lnTo>
                    <a:pt x="2668" y="937"/>
                  </a:lnTo>
                  <a:lnTo>
                    <a:pt x="2669" y="1064"/>
                  </a:lnTo>
                  <a:lnTo>
                    <a:pt x="2670" y="1180"/>
                  </a:lnTo>
                  <a:lnTo>
                    <a:pt x="2670" y="1252"/>
                  </a:lnTo>
                  <a:lnTo>
                    <a:pt x="2671" y="1261"/>
                  </a:lnTo>
                  <a:lnTo>
                    <a:pt x="2671" y="1236"/>
                  </a:lnTo>
                  <a:lnTo>
                    <a:pt x="2672" y="1212"/>
                  </a:lnTo>
                  <a:lnTo>
                    <a:pt x="2673" y="1194"/>
                  </a:lnTo>
                  <a:lnTo>
                    <a:pt x="2674" y="1180"/>
                  </a:lnTo>
                  <a:lnTo>
                    <a:pt x="2675" y="1176"/>
                  </a:lnTo>
                  <a:lnTo>
                    <a:pt x="2676" y="1175"/>
                  </a:lnTo>
                  <a:lnTo>
                    <a:pt x="2676" y="1166"/>
                  </a:lnTo>
                  <a:lnTo>
                    <a:pt x="2677" y="1144"/>
                  </a:lnTo>
                  <a:lnTo>
                    <a:pt x="2678" y="1085"/>
                  </a:lnTo>
                  <a:lnTo>
                    <a:pt x="2679" y="1001"/>
                  </a:lnTo>
                  <a:lnTo>
                    <a:pt x="2680" y="876"/>
                  </a:lnTo>
                  <a:lnTo>
                    <a:pt x="2680" y="733"/>
                  </a:lnTo>
                  <a:lnTo>
                    <a:pt x="2681" y="598"/>
                  </a:lnTo>
                  <a:lnTo>
                    <a:pt x="2682" y="497"/>
                  </a:lnTo>
                  <a:lnTo>
                    <a:pt x="2683" y="426"/>
                  </a:lnTo>
                  <a:lnTo>
                    <a:pt x="2684" y="393"/>
                  </a:lnTo>
                  <a:lnTo>
                    <a:pt x="2684" y="388"/>
                  </a:lnTo>
                  <a:lnTo>
                    <a:pt x="2685" y="423"/>
                  </a:lnTo>
                  <a:lnTo>
                    <a:pt x="2686" y="515"/>
                  </a:lnTo>
                  <a:lnTo>
                    <a:pt x="2687" y="641"/>
                  </a:lnTo>
                  <a:lnTo>
                    <a:pt x="2688" y="810"/>
                  </a:lnTo>
                  <a:lnTo>
                    <a:pt x="2688" y="966"/>
                  </a:lnTo>
                  <a:lnTo>
                    <a:pt x="2689" y="1037"/>
                  </a:lnTo>
                  <a:lnTo>
                    <a:pt x="2690" y="1031"/>
                  </a:lnTo>
                  <a:lnTo>
                    <a:pt x="2691" y="1008"/>
                  </a:lnTo>
                  <a:lnTo>
                    <a:pt x="2692" y="1003"/>
                  </a:lnTo>
                  <a:lnTo>
                    <a:pt x="2692" y="1015"/>
                  </a:lnTo>
                  <a:lnTo>
                    <a:pt x="2693" y="1036"/>
                  </a:lnTo>
                  <a:lnTo>
                    <a:pt x="2694" y="1060"/>
                  </a:lnTo>
                  <a:lnTo>
                    <a:pt x="2694" y="1071"/>
                  </a:lnTo>
                  <a:lnTo>
                    <a:pt x="2695" y="1078"/>
                  </a:lnTo>
                  <a:lnTo>
                    <a:pt x="2695" y="1076"/>
                  </a:lnTo>
                  <a:lnTo>
                    <a:pt x="2696" y="1048"/>
                  </a:lnTo>
                  <a:lnTo>
                    <a:pt x="2697" y="972"/>
                  </a:lnTo>
                  <a:lnTo>
                    <a:pt x="2698" y="808"/>
                  </a:lnTo>
                  <a:lnTo>
                    <a:pt x="2699" y="625"/>
                  </a:lnTo>
                  <a:lnTo>
                    <a:pt x="2699" y="465"/>
                  </a:lnTo>
                  <a:lnTo>
                    <a:pt x="2700" y="341"/>
                  </a:lnTo>
                  <a:lnTo>
                    <a:pt x="2701" y="287"/>
                  </a:lnTo>
                  <a:lnTo>
                    <a:pt x="2702" y="288"/>
                  </a:lnTo>
                  <a:lnTo>
                    <a:pt x="2703" y="320"/>
                  </a:lnTo>
                  <a:lnTo>
                    <a:pt x="2704" y="366"/>
                  </a:lnTo>
                  <a:lnTo>
                    <a:pt x="2704" y="464"/>
                  </a:lnTo>
                  <a:lnTo>
                    <a:pt x="2705" y="622"/>
                  </a:lnTo>
                  <a:lnTo>
                    <a:pt x="2706" y="810"/>
                  </a:lnTo>
                  <a:lnTo>
                    <a:pt x="2707" y="973"/>
                  </a:lnTo>
                  <a:lnTo>
                    <a:pt x="2708" y="1077"/>
                  </a:lnTo>
                  <a:lnTo>
                    <a:pt x="2708" y="1082"/>
                  </a:lnTo>
                  <a:lnTo>
                    <a:pt x="2709" y="1056"/>
                  </a:lnTo>
                  <a:lnTo>
                    <a:pt x="2710" y="1055"/>
                  </a:lnTo>
                  <a:lnTo>
                    <a:pt x="2711" y="1079"/>
                  </a:lnTo>
                  <a:lnTo>
                    <a:pt x="2712" y="1101"/>
                  </a:lnTo>
                  <a:lnTo>
                    <a:pt x="2712" y="1131"/>
                  </a:lnTo>
                  <a:lnTo>
                    <a:pt x="2713" y="1152"/>
                  </a:lnTo>
                  <a:lnTo>
                    <a:pt x="2714" y="1174"/>
                  </a:lnTo>
                  <a:lnTo>
                    <a:pt x="2715" y="1194"/>
                  </a:lnTo>
                  <a:lnTo>
                    <a:pt x="2716" y="1155"/>
                  </a:lnTo>
                  <a:lnTo>
                    <a:pt x="2716" y="1055"/>
                  </a:lnTo>
                  <a:lnTo>
                    <a:pt x="2717" y="910"/>
                  </a:lnTo>
                  <a:lnTo>
                    <a:pt x="2718" y="731"/>
                  </a:lnTo>
                  <a:lnTo>
                    <a:pt x="2718" y="580"/>
                  </a:lnTo>
                  <a:lnTo>
                    <a:pt x="2719" y="468"/>
                  </a:lnTo>
                  <a:lnTo>
                    <a:pt x="2719" y="407"/>
                  </a:lnTo>
                  <a:lnTo>
                    <a:pt x="2720" y="402"/>
                  </a:lnTo>
                  <a:lnTo>
                    <a:pt x="2721" y="441"/>
                  </a:lnTo>
                  <a:lnTo>
                    <a:pt x="2722" y="515"/>
                  </a:lnTo>
                  <a:lnTo>
                    <a:pt x="2723" y="645"/>
                  </a:lnTo>
                  <a:lnTo>
                    <a:pt x="2723" y="830"/>
                  </a:lnTo>
                  <a:lnTo>
                    <a:pt x="2724" y="1029"/>
                  </a:lnTo>
                  <a:lnTo>
                    <a:pt x="2725" y="1193"/>
                  </a:lnTo>
                  <a:lnTo>
                    <a:pt x="2726" y="1275"/>
                  </a:lnTo>
                  <a:lnTo>
                    <a:pt x="2727" y="1274"/>
                  </a:lnTo>
                  <a:lnTo>
                    <a:pt x="2728" y="1248"/>
                  </a:lnTo>
                  <a:lnTo>
                    <a:pt x="2728" y="1228"/>
                  </a:lnTo>
                  <a:lnTo>
                    <a:pt x="2729" y="1225"/>
                  </a:lnTo>
                  <a:lnTo>
                    <a:pt x="2730" y="1236"/>
                  </a:lnTo>
                  <a:lnTo>
                    <a:pt x="2731" y="1257"/>
                  </a:lnTo>
                  <a:lnTo>
                    <a:pt x="2732" y="1279"/>
                  </a:lnTo>
                  <a:lnTo>
                    <a:pt x="2732" y="1298"/>
                  </a:lnTo>
                  <a:lnTo>
                    <a:pt x="2733" y="1304"/>
                  </a:lnTo>
                  <a:lnTo>
                    <a:pt x="2734" y="1245"/>
                  </a:lnTo>
                  <a:lnTo>
                    <a:pt x="2735" y="1115"/>
                  </a:lnTo>
                  <a:lnTo>
                    <a:pt x="2736" y="945"/>
                  </a:lnTo>
                  <a:lnTo>
                    <a:pt x="2736" y="759"/>
                  </a:lnTo>
                  <a:lnTo>
                    <a:pt x="2737" y="604"/>
                  </a:lnTo>
                  <a:lnTo>
                    <a:pt x="2738" y="499"/>
                  </a:lnTo>
                  <a:lnTo>
                    <a:pt x="2739" y="462"/>
                  </a:lnTo>
                  <a:lnTo>
                    <a:pt x="2740" y="466"/>
                  </a:lnTo>
                  <a:lnTo>
                    <a:pt x="2740" y="509"/>
                  </a:lnTo>
                  <a:lnTo>
                    <a:pt x="2741" y="563"/>
                  </a:lnTo>
                  <a:lnTo>
                    <a:pt x="2742" y="604"/>
                  </a:lnTo>
                  <a:lnTo>
                    <a:pt x="2742" y="733"/>
                  </a:lnTo>
                  <a:lnTo>
                    <a:pt x="2743" y="853"/>
                  </a:lnTo>
                  <a:lnTo>
                    <a:pt x="2743" y="974"/>
                  </a:lnTo>
                  <a:lnTo>
                    <a:pt x="2744" y="1042"/>
                  </a:lnTo>
                  <a:lnTo>
                    <a:pt x="2745" y="1026"/>
                  </a:lnTo>
                  <a:lnTo>
                    <a:pt x="2746" y="1001"/>
                  </a:lnTo>
                  <a:lnTo>
                    <a:pt x="2747" y="1008"/>
                  </a:lnTo>
                  <a:lnTo>
                    <a:pt x="2747" y="1027"/>
                  </a:lnTo>
                  <a:lnTo>
                    <a:pt x="2748" y="1048"/>
                  </a:lnTo>
                  <a:lnTo>
                    <a:pt x="2749" y="1075"/>
                  </a:lnTo>
                  <a:lnTo>
                    <a:pt x="2750" y="1088"/>
                  </a:lnTo>
                  <a:lnTo>
                    <a:pt x="2751" y="1103"/>
                  </a:lnTo>
                  <a:lnTo>
                    <a:pt x="2751" y="1104"/>
                  </a:lnTo>
                  <a:lnTo>
                    <a:pt x="2752" y="1062"/>
                  </a:lnTo>
                  <a:lnTo>
                    <a:pt x="2753" y="969"/>
                  </a:lnTo>
                  <a:lnTo>
                    <a:pt x="2754" y="813"/>
                  </a:lnTo>
                  <a:lnTo>
                    <a:pt x="2755" y="651"/>
                  </a:lnTo>
                  <a:lnTo>
                    <a:pt x="2756" y="517"/>
                  </a:lnTo>
                  <a:lnTo>
                    <a:pt x="2756" y="430"/>
                  </a:lnTo>
                  <a:lnTo>
                    <a:pt x="2757" y="401"/>
                  </a:lnTo>
                  <a:lnTo>
                    <a:pt x="2758" y="404"/>
                  </a:lnTo>
                  <a:lnTo>
                    <a:pt x="2759" y="458"/>
                  </a:lnTo>
                  <a:lnTo>
                    <a:pt x="2760" y="511"/>
                  </a:lnTo>
                  <a:lnTo>
                    <a:pt x="2760" y="524"/>
                  </a:lnTo>
                  <a:lnTo>
                    <a:pt x="2761" y="621"/>
                  </a:lnTo>
                  <a:lnTo>
                    <a:pt x="2762" y="708"/>
                  </a:lnTo>
                  <a:lnTo>
                    <a:pt x="2763" y="840"/>
                  </a:lnTo>
                  <a:lnTo>
                    <a:pt x="2764" y="938"/>
                  </a:lnTo>
                  <a:lnTo>
                    <a:pt x="2764" y="946"/>
                  </a:lnTo>
                  <a:lnTo>
                    <a:pt x="2765" y="936"/>
                  </a:lnTo>
                  <a:lnTo>
                    <a:pt x="2766" y="943"/>
                  </a:lnTo>
                  <a:lnTo>
                    <a:pt x="2766" y="977"/>
                  </a:lnTo>
                  <a:lnTo>
                    <a:pt x="2767" y="1024"/>
                  </a:lnTo>
                  <a:lnTo>
                    <a:pt x="2767" y="1060"/>
                  </a:lnTo>
                  <a:lnTo>
                    <a:pt x="2768" y="1084"/>
                  </a:lnTo>
                  <a:lnTo>
                    <a:pt x="2769" y="1095"/>
                  </a:lnTo>
                  <a:lnTo>
                    <a:pt x="2770" y="1110"/>
                  </a:lnTo>
                  <a:lnTo>
                    <a:pt x="2771" y="1084"/>
                  </a:lnTo>
                  <a:lnTo>
                    <a:pt x="2771" y="1017"/>
                  </a:lnTo>
                  <a:lnTo>
                    <a:pt x="2772" y="896"/>
                  </a:lnTo>
                  <a:lnTo>
                    <a:pt x="2773" y="737"/>
                  </a:lnTo>
                  <a:lnTo>
                    <a:pt x="2774" y="584"/>
                  </a:lnTo>
                  <a:lnTo>
                    <a:pt x="2775" y="466"/>
                  </a:lnTo>
                  <a:lnTo>
                    <a:pt x="2775" y="427"/>
                  </a:lnTo>
                  <a:lnTo>
                    <a:pt x="2776" y="437"/>
                  </a:lnTo>
                  <a:lnTo>
                    <a:pt x="2777" y="470"/>
                  </a:lnTo>
                  <a:lnTo>
                    <a:pt x="2778" y="539"/>
                  </a:lnTo>
                  <a:lnTo>
                    <a:pt x="2779" y="639"/>
                  </a:lnTo>
                  <a:lnTo>
                    <a:pt x="2780" y="780"/>
                  </a:lnTo>
                  <a:lnTo>
                    <a:pt x="2780" y="944"/>
                  </a:lnTo>
                  <a:lnTo>
                    <a:pt x="2781" y="1089"/>
                  </a:lnTo>
                  <a:lnTo>
                    <a:pt x="2782" y="1174"/>
                  </a:lnTo>
                  <a:lnTo>
                    <a:pt x="2783" y="1161"/>
                  </a:lnTo>
                  <a:lnTo>
                    <a:pt x="2784" y="1107"/>
                  </a:lnTo>
                  <a:lnTo>
                    <a:pt x="2784" y="1081"/>
                  </a:lnTo>
                  <a:lnTo>
                    <a:pt x="2785" y="1082"/>
                  </a:lnTo>
                  <a:lnTo>
                    <a:pt x="2786" y="1100"/>
                  </a:lnTo>
                  <a:lnTo>
                    <a:pt x="2787" y="1125"/>
                  </a:lnTo>
                  <a:lnTo>
                    <a:pt x="2788" y="1148"/>
                  </a:lnTo>
                  <a:lnTo>
                    <a:pt x="2788" y="1165"/>
                  </a:lnTo>
                  <a:lnTo>
                    <a:pt x="2789" y="1170"/>
                  </a:lnTo>
                  <a:lnTo>
                    <a:pt x="2790" y="1124"/>
                  </a:lnTo>
                  <a:lnTo>
                    <a:pt x="2790" y="1017"/>
                  </a:lnTo>
                  <a:lnTo>
                    <a:pt x="2791" y="856"/>
                  </a:lnTo>
                  <a:lnTo>
                    <a:pt x="2791" y="650"/>
                  </a:lnTo>
                  <a:lnTo>
                    <a:pt x="2792" y="468"/>
                  </a:lnTo>
                  <a:lnTo>
                    <a:pt x="2793" y="334"/>
                  </a:lnTo>
                  <a:lnTo>
                    <a:pt x="2794" y="280"/>
                  </a:lnTo>
                  <a:lnTo>
                    <a:pt x="2795" y="257"/>
                  </a:lnTo>
                  <a:lnTo>
                    <a:pt x="2795" y="270"/>
                  </a:lnTo>
                  <a:lnTo>
                    <a:pt x="2796" y="319"/>
                  </a:lnTo>
                  <a:lnTo>
                    <a:pt x="2797" y="424"/>
                  </a:lnTo>
                  <a:lnTo>
                    <a:pt x="2798" y="589"/>
                  </a:lnTo>
                  <a:lnTo>
                    <a:pt x="2799" y="778"/>
                  </a:lnTo>
                  <a:lnTo>
                    <a:pt x="2799" y="940"/>
                  </a:lnTo>
                  <a:lnTo>
                    <a:pt x="2800" y="1029"/>
                  </a:lnTo>
                  <a:lnTo>
                    <a:pt x="2801" y="1023"/>
                  </a:lnTo>
                  <a:lnTo>
                    <a:pt x="2802" y="983"/>
                  </a:lnTo>
                  <a:lnTo>
                    <a:pt x="2803" y="969"/>
                  </a:lnTo>
                  <a:lnTo>
                    <a:pt x="2803" y="997"/>
                  </a:lnTo>
                  <a:lnTo>
                    <a:pt x="2804" y="1015"/>
                  </a:lnTo>
                  <a:lnTo>
                    <a:pt x="2805" y="1033"/>
                  </a:lnTo>
                  <a:lnTo>
                    <a:pt x="2806" y="1037"/>
                  </a:lnTo>
                  <a:lnTo>
                    <a:pt x="2807" y="1038"/>
                  </a:lnTo>
                  <a:lnTo>
                    <a:pt x="2808" y="1028"/>
                  </a:lnTo>
                  <a:lnTo>
                    <a:pt x="2808" y="993"/>
                  </a:lnTo>
                  <a:lnTo>
                    <a:pt x="2809" y="918"/>
                  </a:lnTo>
                  <a:lnTo>
                    <a:pt x="2810" y="815"/>
                  </a:lnTo>
                  <a:lnTo>
                    <a:pt x="2811" y="656"/>
                  </a:lnTo>
                  <a:lnTo>
                    <a:pt x="2812" y="503"/>
                  </a:lnTo>
                  <a:lnTo>
                    <a:pt x="2812" y="390"/>
                  </a:lnTo>
                  <a:lnTo>
                    <a:pt x="2813" y="332"/>
                  </a:lnTo>
                  <a:lnTo>
                    <a:pt x="2814" y="301"/>
                  </a:lnTo>
                  <a:lnTo>
                    <a:pt x="2814" y="330"/>
                  </a:lnTo>
                  <a:lnTo>
                    <a:pt x="2815" y="374"/>
                  </a:lnTo>
                  <a:lnTo>
                    <a:pt x="2815" y="472"/>
                  </a:lnTo>
                  <a:lnTo>
                    <a:pt x="2816" y="586"/>
                  </a:lnTo>
                  <a:lnTo>
                    <a:pt x="2817" y="747"/>
                  </a:lnTo>
                  <a:lnTo>
                    <a:pt x="2818" y="873"/>
                  </a:lnTo>
                  <a:lnTo>
                    <a:pt x="2819" y="954"/>
                  </a:lnTo>
                  <a:lnTo>
                    <a:pt x="2819" y="977"/>
                  </a:lnTo>
                  <a:lnTo>
                    <a:pt x="2820" y="972"/>
                  </a:lnTo>
                  <a:lnTo>
                    <a:pt x="2821" y="992"/>
                  </a:lnTo>
                  <a:lnTo>
                    <a:pt x="2822" y="1014"/>
                  </a:lnTo>
                  <a:lnTo>
                    <a:pt x="2823" y="1052"/>
                  </a:lnTo>
                  <a:lnTo>
                    <a:pt x="2823" y="1079"/>
                  </a:lnTo>
                  <a:lnTo>
                    <a:pt x="2824" y="1113"/>
                  </a:lnTo>
                  <a:lnTo>
                    <a:pt x="2825" y="1133"/>
                  </a:lnTo>
                  <a:lnTo>
                    <a:pt x="2826" y="1149"/>
                  </a:lnTo>
                  <a:lnTo>
                    <a:pt x="2827" y="1124"/>
                  </a:lnTo>
                  <a:lnTo>
                    <a:pt x="2827" y="1055"/>
                  </a:lnTo>
                  <a:lnTo>
                    <a:pt x="2828" y="922"/>
                  </a:lnTo>
                  <a:lnTo>
                    <a:pt x="2829" y="748"/>
                  </a:lnTo>
                  <a:lnTo>
                    <a:pt x="2830" y="574"/>
                  </a:lnTo>
                  <a:lnTo>
                    <a:pt x="2831" y="446"/>
                  </a:lnTo>
                  <a:lnTo>
                    <a:pt x="2832" y="384"/>
                  </a:lnTo>
                  <a:lnTo>
                    <a:pt x="2832" y="372"/>
                  </a:lnTo>
                  <a:lnTo>
                    <a:pt x="2833" y="399"/>
                  </a:lnTo>
                  <a:lnTo>
                    <a:pt x="2834" y="462"/>
                  </a:lnTo>
                  <a:lnTo>
                    <a:pt x="2835" y="564"/>
                  </a:lnTo>
                  <a:lnTo>
                    <a:pt x="2836" y="695"/>
                  </a:lnTo>
                  <a:lnTo>
                    <a:pt x="2836" y="844"/>
                  </a:lnTo>
                  <a:lnTo>
                    <a:pt x="2837" y="965"/>
                  </a:lnTo>
                  <a:lnTo>
                    <a:pt x="2838" y="1050"/>
                  </a:lnTo>
                  <a:lnTo>
                    <a:pt x="2838" y="1043"/>
                  </a:lnTo>
                  <a:lnTo>
                    <a:pt x="2839" y="987"/>
                  </a:lnTo>
                  <a:lnTo>
                    <a:pt x="2839" y="962"/>
                  </a:lnTo>
                  <a:lnTo>
                    <a:pt x="2840" y="978"/>
                  </a:lnTo>
                  <a:lnTo>
                    <a:pt x="2841" y="1012"/>
                  </a:lnTo>
                  <a:lnTo>
                    <a:pt x="2842" y="1050"/>
                  </a:lnTo>
                  <a:lnTo>
                    <a:pt x="2843" y="1079"/>
                  </a:lnTo>
                  <a:lnTo>
                    <a:pt x="2843" y="1108"/>
                  </a:lnTo>
                  <a:lnTo>
                    <a:pt x="2844" y="1118"/>
                  </a:lnTo>
                  <a:lnTo>
                    <a:pt x="2845" y="1082"/>
                  </a:lnTo>
                  <a:lnTo>
                    <a:pt x="2846" y="1008"/>
                  </a:lnTo>
                  <a:lnTo>
                    <a:pt x="2847" y="867"/>
                  </a:lnTo>
                  <a:lnTo>
                    <a:pt x="2847" y="671"/>
                  </a:lnTo>
                  <a:lnTo>
                    <a:pt x="2848" y="494"/>
                  </a:lnTo>
                  <a:lnTo>
                    <a:pt x="2849" y="381"/>
                  </a:lnTo>
                  <a:lnTo>
                    <a:pt x="2850" y="330"/>
                  </a:lnTo>
                  <a:lnTo>
                    <a:pt x="2851" y="335"/>
                  </a:lnTo>
                  <a:lnTo>
                    <a:pt x="2851" y="382"/>
                  </a:lnTo>
                  <a:lnTo>
                    <a:pt x="2852" y="464"/>
                  </a:lnTo>
                  <a:lnTo>
                    <a:pt x="2853" y="585"/>
                  </a:lnTo>
                  <a:lnTo>
                    <a:pt x="2854" y="740"/>
                  </a:lnTo>
                  <a:lnTo>
                    <a:pt x="2855" y="916"/>
                  </a:lnTo>
                  <a:lnTo>
                    <a:pt x="2855" y="1068"/>
                  </a:lnTo>
                  <a:lnTo>
                    <a:pt x="2856" y="1159"/>
                  </a:lnTo>
                  <a:lnTo>
                    <a:pt x="2857" y="1146"/>
                  </a:lnTo>
                  <a:lnTo>
                    <a:pt x="2858" y="1100"/>
                  </a:lnTo>
                  <a:lnTo>
                    <a:pt x="2859" y="1080"/>
                  </a:lnTo>
                  <a:lnTo>
                    <a:pt x="2860" y="1094"/>
                  </a:lnTo>
                  <a:lnTo>
                    <a:pt x="2860" y="1126"/>
                  </a:lnTo>
                  <a:lnTo>
                    <a:pt x="2861" y="1171"/>
                  </a:lnTo>
                  <a:lnTo>
                    <a:pt x="2862" y="1212"/>
                  </a:lnTo>
                  <a:lnTo>
                    <a:pt x="2862" y="1241"/>
                  </a:lnTo>
                  <a:lnTo>
                    <a:pt x="2863" y="1241"/>
                  </a:lnTo>
                  <a:lnTo>
                    <a:pt x="2863" y="1180"/>
                  </a:lnTo>
                  <a:lnTo>
                    <a:pt x="2864" y="1064"/>
                  </a:lnTo>
                  <a:lnTo>
                    <a:pt x="2865" y="906"/>
                  </a:lnTo>
                  <a:lnTo>
                    <a:pt x="2866" y="723"/>
                  </a:lnTo>
                  <a:lnTo>
                    <a:pt x="2867" y="554"/>
                  </a:lnTo>
                  <a:lnTo>
                    <a:pt x="2867" y="449"/>
                  </a:lnTo>
                  <a:lnTo>
                    <a:pt x="2868" y="400"/>
                  </a:lnTo>
                  <a:lnTo>
                    <a:pt x="2869" y="425"/>
                  </a:lnTo>
                  <a:lnTo>
                    <a:pt x="2870" y="470"/>
                  </a:lnTo>
                  <a:lnTo>
                    <a:pt x="2871" y="526"/>
                  </a:lnTo>
                  <a:lnTo>
                    <a:pt x="2871" y="652"/>
                  </a:lnTo>
                  <a:lnTo>
                    <a:pt x="2872" y="809"/>
                  </a:lnTo>
                  <a:lnTo>
                    <a:pt x="2873" y="976"/>
                  </a:lnTo>
                  <a:lnTo>
                    <a:pt x="2874" y="1114"/>
                  </a:lnTo>
                  <a:lnTo>
                    <a:pt x="2875" y="1198"/>
                  </a:lnTo>
                  <a:lnTo>
                    <a:pt x="2875" y="1192"/>
                  </a:lnTo>
                  <a:lnTo>
                    <a:pt x="2876" y="1154"/>
                  </a:lnTo>
                  <a:lnTo>
                    <a:pt x="2877" y="1146"/>
                  </a:lnTo>
                  <a:lnTo>
                    <a:pt x="2878" y="1163"/>
                  </a:lnTo>
                  <a:lnTo>
                    <a:pt x="2879" y="1183"/>
                  </a:lnTo>
                  <a:lnTo>
                    <a:pt x="2879" y="1201"/>
                  </a:lnTo>
                  <a:lnTo>
                    <a:pt x="2880" y="1222"/>
                  </a:lnTo>
                  <a:lnTo>
                    <a:pt x="2881" y="1239"/>
                  </a:lnTo>
                  <a:lnTo>
                    <a:pt x="2882" y="1237"/>
                  </a:lnTo>
                  <a:lnTo>
                    <a:pt x="2883" y="1184"/>
                  </a:lnTo>
                  <a:lnTo>
                    <a:pt x="2883" y="1087"/>
                  </a:lnTo>
                  <a:lnTo>
                    <a:pt x="2884" y="951"/>
                  </a:lnTo>
                  <a:lnTo>
                    <a:pt x="2885" y="786"/>
                  </a:lnTo>
                  <a:lnTo>
                    <a:pt x="2886" y="630"/>
                  </a:lnTo>
                  <a:lnTo>
                    <a:pt x="2887" y="517"/>
                  </a:lnTo>
                  <a:lnTo>
                    <a:pt x="2887" y="476"/>
                  </a:lnTo>
                  <a:lnTo>
                    <a:pt x="2887" y="477"/>
                  </a:lnTo>
                  <a:lnTo>
                    <a:pt x="2888" y="525"/>
                  </a:lnTo>
                  <a:lnTo>
                    <a:pt x="2889" y="599"/>
                  </a:lnTo>
                  <a:lnTo>
                    <a:pt x="2890" y="707"/>
                  </a:lnTo>
                  <a:lnTo>
                    <a:pt x="2891" y="851"/>
                  </a:lnTo>
                  <a:lnTo>
                    <a:pt x="2891" y="988"/>
                  </a:lnTo>
                  <a:lnTo>
                    <a:pt x="2892" y="1104"/>
                  </a:lnTo>
                  <a:lnTo>
                    <a:pt x="2893" y="1172"/>
                  </a:lnTo>
                  <a:lnTo>
                    <a:pt x="2894" y="1167"/>
                  </a:lnTo>
                  <a:lnTo>
                    <a:pt x="2895" y="1141"/>
                  </a:lnTo>
                  <a:lnTo>
                    <a:pt x="2895" y="1138"/>
                  </a:lnTo>
                  <a:lnTo>
                    <a:pt x="2896" y="1157"/>
                  </a:lnTo>
                  <a:lnTo>
                    <a:pt x="2897" y="1188"/>
                  </a:lnTo>
                  <a:lnTo>
                    <a:pt x="2898" y="1211"/>
                  </a:lnTo>
                  <a:lnTo>
                    <a:pt x="2899" y="1236"/>
                  </a:lnTo>
                  <a:lnTo>
                    <a:pt x="2899" y="1243"/>
                  </a:lnTo>
                  <a:lnTo>
                    <a:pt x="2900" y="1237"/>
                  </a:lnTo>
                  <a:lnTo>
                    <a:pt x="2901" y="1201"/>
                  </a:lnTo>
                  <a:lnTo>
                    <a:pt x="2902" y="1131"/>
                  </a:lnTo>
                  <a:lnTo>
                    <a:pt x="2903" y="1017"/>
                  </a:lnTo>
                  <a:lnTo>
                    <a:pt x="2903" y="875"/>
                  </a:lnTo>
                  <a:lnTo>
                    <a:pt x="2904" y="741"/>
                  </a:lnTo>
                  <a:lnTo>
                    <a:pt x="2905" y="643"/>
                  </a:lnTo>
                  <a:lnTo>
                    <a:pt x="2906" y="603"/>
                  </a:lnTo>
                  <a:lnTo>
                    <a:pt x="2907" y="614"/>
                  </a:lnTo>
                  <a:lnTo>
                    <a:pt x="2907" y="641"/>
                  </a:lnTo>
                  <a:lnTo>
                    <a:pt x="2908" y="693"/>
                  </a:lnTo>
                  <a:lnTo>
                    <a:pt x="2909" y="770"/>
                  </a:lnTo>
                  <a:lnTo>
                    <a:pt x="2910" y="873"/>
                  </a:lnTo>
                  <a:lnTo>
                    <a:pt x="2911" y="1005"/>
                  </a:lnTo>
                  <a:lnTo>
                    <a:pt x="2911" y="1130"/>
                  </a:lnTo>
                  <a:lnTo>
                    <a:pt x="2911" y="1218"/>
                  </a:lnTo>
                  <a:lnTo>
                    <a:pt x="2912" y="1256"/>
                  </a:lnTo>
                  <a:lnTo>
                    <a:pt x="2913" y="1259"/>
                  </a:lnTo>
                  <a:lnTo>
                    <a:pt x="2914" y="1255"/>
                  </a:lnTo>
                  <a:lnTo>
                    <a:pt x="2915" y="1260"/>
                  </a:lnTo>
                  <a:lnTo>
                    <a:pt x="2915" y="1265"/>
                  </a:lnTo>
                  <a:lnTo>
                    <a:pt x="2916" y="1271"/>
                  </a:lnTo>
                  <a:lnTo>
                    <a:pt x="2917" y="1281"/>
                  </a:lnTo>
                  <a:lnTo>
                    <a:pt x="2918" y="1287"/>
                  </a:lnTo>
                  <a:lnTo>
                    <a:pt x="2919" y="1280"/>
                  </a:lnTo>
                  <a:lnTo>
                    <a:pt x="2919" y="1244"/>
                  </a:lnTo>
                  <a:lnTo>
                    <a:pt x="2920" y="1164"/>
                  </a:lnTo>
                  <a:lnTo>
                    <a:pt x="2921" y="1036"/>
                  </a:lnTo>
                  <a:lnTo>
                    <a:pt x="2922" y="898"/>
                  </a:lnTo>
                  <a:lnTo>
                    <a:pt x="2923" y="767"/>
                  </a:lnTo>
                  <a:lnTo>
                    <a:pt x="2923" y="667"/>
                  </a:lnTo>
                  <a:lnTo>
                    <a:pt x="2924" y="602"/>
                  </a:lnTo>
                  <a:lnTo>
                    <a:pt x="2925" y="566"/>
                  </a:lnTo>
                  <a:lnTo>
                    <a:pt x="2926" y="578"/>
                  </a:lnTo>
                  <a:lnTo>
                    <a:pt x="2927" y="652"/>
                  </a:lnTo>
                  <a:lnTo>
                    <a:pt x="2927" y="746"/>
                  </a:lnTo>
                  <a:lnTo>
                    <a:pt x="2928" y="862"/>
                  </a:lnTo>
                  <a:lnTo>
                    <a:pt x="2929" y="996"/>
                  </a:lnTo>
                  <a:lnTo>
                    <a:pt x="2930" y="1116"/>
                  </a:lnTo>
                  <a:lnTo>
                    <a:pt x="2931" y="1192"/>
                  </a:lnTo>
                  <a:lnTo>
                    <a:pt x="2931" y="1210"/>
                  </a:lnTo>
                  <a:lnTo>
                    <a:pt x="2932" y="1215"/>
                  </a:lnTo>
                  <a:lnTo>
                    <a:pt x="2933" y="1206"/>
                  </a:lnTo>
                  <a:lnTo>
                    <a:pt x="2934" y="1215"/>
                  </a:lnTo>
                  <a:lnTo>
                    <a:pt x="2935" y="1226"/>
                  </a:lnTo>
                  <a:lnTo>
                    <a:pt x="2935" y="1237"/>
                  </a:lnTo>
                  <a:lnTo>
                    <a:pt x="2935" y="1247"/>
                  </a:lnTo>
                  <a:lnTo>
                    <a:pt x="2936" y="1255"/>
                  </a:lnTo>
                  <a:lnTo>
                    <a:pt x="2937" y="1249"/>
                  </a:lnTo>
                  <a:lnTo>
                    <a:pt x="2938" y="1201"/>
                  </a:lnTo>
                  <a:lnTo>
                    <a:pt x="2939" y="1107"/>
                  </a:lnTo>
                  <a:lnTo>
                    <a:pt x="2939" y="982"/>
                  </a:lnTo>
                  <a:lnTo>
                    <a:pt x="2940" y="835"/>
                  </a:lnTo>
                  <a:lnTo>
                    <a:pt x="2941" y="692"/>
                  </a:lnTo>
                  <a:lnTo>
                    <a:pt x="2942" y="578"/>
                  </a:lnTo>
                  <a:lnTo>
                    <a:pt x="2943" y="531"/>
                  </a:lnTo>
                  <a:lnTo>
                    <a:pt x="2943" y="551"/>
                  </a:lnTo>
                  <a:lnTo>
                    <a:pt x="2944" y="587"/>
                  </a:lnTo>
                  <a:lnTo>
                    <a:pt x="2945" y="632"/>
                  </a:lnTo>
                  <a:lnTo>
                    <a:pt x="2946" y="705"/>
                  </a:lnTo>
                  <a:lnTo>
                    <a:pt x="2947" y="797"/>
                  </a:lnTo>
                  <a:lnTo>
                    <a:pt x="2947" y="901"/>
                  </a:lnTo>
                  <a:lnTo>
                    <a:pt x="2948" y="1032"/>
                  </a:lnTo>
                  <a:lnTo>
                    <a:pt x="2949" y="1125"/>
                  </a:lnTo>
                  <a:lnTo>
                    <a:pt x="2950" y="1158"/>
                  </a:lnTo>
                  <a:lnTo>
                    <a:pt x="2951" y="1157"/>
                  </a:lnTo>
                  <a:lnTo>
                    <a:pt x="2951" y="1154"/>
                  </a:lnTo>
                  <a:lnTo>
                    <a:pt x="2952" y="1174"/>
                  </a:lnTo>
                  <a:lnTo>
                    <a:pt x="2953" y="1191"/>
                  </a:lnTo>
                  <a:lnTo>
                    <a:pt x="2954" y="1203"/>
                  </a:lnTo>
                  <a:lnTo>
                    <a:pt x="2955" y="1206"/>
                  </a:lnTo>
                  <a:lnTo>
                    <a:pt x="2955" y="1197"/>
                  </a:lnTo>
                  <a:lnTo>
                    <a:pt x="2956" y="1166"/>
                  </a:lnTo>
                  <a:lnTo>
                    <a:pt x="2957" y="1100"/>
                  </a:lnTo>
                  <a:lnTo>
                    <a:pt x="2958" y="1023"/>
                  </a:lnTo>
                  <a:lnTo>
                    <a:pt x="2959" y="907"/>
                  </a:lnTo>
                  <a:lnTo>
                    <a:pt x="2959" y="743"/>
                  </a:lnTo>
                  <a:lnTo>
                    <a:pt x="2959" y="566"/>
                  </a:lnTo>
                  <a:lnTo>
                    <a:pt x="2960" y="422"/>
                  </a:lnTo>
                  <a:lnTo>
                    <a:pt x="2961" y="340"/>
                  </a:lnTo>
                  <a:lnTo>
                    <a:pt x="2962" y="333"/>
                  </a:lnTo>
                  <a:lnTo>
                    <a:pt x="2963" y="370"/>
                  </a:lnTo>
                  <a:lnTo>
                    <a:pt x="2963" y="438"/>
                  </a:lnTo>
                  <a:lnTo>
                    <a:pt x="2964" y="525"/>
                  </a:lnTo>
                  <a:lnTo>
                    <a:pt x="2965" y="635"/>
                  </a:lnTo>
                  <a:lnTo>
                    <a:pt x="2966" y="757"/>
                  </a:lnTo>
                  <a:lnTo>
                    <a:pt x="2967" y="871"/>
                  </a:lnTo>
                  <a:lnTo>
                    <a:pt x="2967" y="947"/>
                  </a:lnTo>
                  <a:lnTo>
                    <a:pt x="2968" y="921"/>
                  </a:lnTo>
                  <a:lnTo>
                    <a:pt x="2969" y="879"/>
                  </a:lnTo>
                  <a:lnTo>
                    <a:pt x="2970" y="877"/>
                  </a:lnTo>
                  <a:lnTo>
                    <a:pt x="2971" y="905"/>
                  </a:lnTo>
                  <a:lnTo>
                    <a:pt x="2971" y="938"/>
                  </a:lnTo>
                  <a:lnTo>
                    <a:pt x="2972" y="977"/>
                  </a:lnTo>
                  <a:lnTo>
                    <a:pt x="2973" y="1003"/>
                  </a:lnTo>
                  <a:lnTo>
                    <a:pt x="2974" y="1022"/>
                  </a:lnTo>
                  <a:lnTo>
                    <a:pt x="2975" y="1025"/>
                  </a:lnTo>
                  <a:lnTo>
                    <a:pt x="2975" y="1001"/>
                  </a:lnTo>
                  <a:lnTo>
                    <a:pt x="2976" y="919"/>
                  </a:lnTo>
                  <a:lnTo>
                    <a:pt x="2977" y="783"/>
                  </a:lnTo>
                  <a:lnTo>
                    <a:pt x="2978" y="625"/>
                  </a:lnTo>
                  <a:lnTo>
                    <a:pt x="2979" y="483"/>
                  </a:lnTo>
                  <a:lnTo>
                    <a:pt x="2979" y="366"/>
                  </a:lnTo>
                  <a:lnTo>
                    <a:pt x="2980" y="315"/>
                  </a:lnTo>
                  <a:lnTo>
                    <a:pt x="2981" y="312"/>
                  </a:lnTo>
                  <a:lnTo>
                    <a:pt x="2982" y="360"/>
                  </a:lnTo>
                  <a:lnTo>
                    <a:pt x="2983" y="397"/>
                  </a:lnTo>
                  <a:lnTo>
                    <a:pt x="2983" y="479"/>
                  </a:lnTo>
                  <a:lnTo>
                    <a:pt x="2983" y="619"/>
                  </a:lnTo>
                  <a:lnTo>
                    <a:pt x="2984" y="744"/>
                  </a:lnTo>
                  <a:lnTo>
                    <a:pt x="2985" y="872"/>
                  </a:lnTo>
                  <a:lnTo>
                    <a:pt x="2986" y="937"/>
                  </a:lnTo>
                  <a:lnTo>
                    <a:pt x="2986" y="928"/>
                  </a:lnTo>
                  <a:lnTo>
                    <a:pt x="2987" y="906"/>
                  </a:lnTo>
                  <a:lnTo>
                    <a:pt x="2988" y="892"/>
                  </a:lnTo>
                  <a:lnTo>
                    <a:pt x="2989" y="894"/>
                  </a:lnTo>
                  <a:lnTo>
                    <a:pt x="2990" y="912"/>
                  </a:lnTo>
                  <a:lnTo>
                    <a:pt x="2991" y="928"/>
                  </a:lnTo>
                  <a:lnTo>
                    <a:pt x="2991" y="939"/>
                  </a:lnTo>
                  <a:lnTo>
                    <a:pt x="2992" y="954"/>
                  </a:lnTo>
                  <a:lnTo>
                    <a:pt x="2993" y="952"/>
                  </a:lnTo>
                  <a:lnTo>
                    <a:pt x="2994" y="916"/>
                  </a:lnTo>
                  <a:lnTo>
                    <a:pt x="2995" y="852"/>
                  </a:lnTo>
                  <a:lnTo>
                    <a:pt x="2995" y="747"/>
                  </a:lnTo>
                  <a:lnTo>
                    <a:pt x="2996" y="584"/>
                  </a:lnTo>
                  <a:lnTo>
                    <a:pt x="2997" y="430"/>
                  </a:lnTo>
                  <a:lnTo>
                    <a:pt x="2998" y="336"/>
                  </a:lnTo>
                  <a:lnTo>
                    <a:pt x="2999" y="297"/>
                  </a:lnTo>
                  <a:lnTo>
                    <a:pt x="2999" y="302"/>
                  </a:lnTo>
                  <a:lnTo>
                    <a:pt x="3000" y="341"/>
                  </a:lnTo>
                  <a:lnTo>
                    <a:pt x="3001" y="364"/>
                  </a:lnTo>
                  <a:lnTo>
                    <a:pt x="3002" y="434"/>
                  </a:lnTo>
                  <a:lnTo>
                    <a:pt x="3003" y="546"/>
                  </a:lnTo>
                  <a:lnTo>
                    <a:pt x="3003" y="722"/>
                  </a:lnTo>
                  <a:lnTo>
                    <a:pt x="3004" y="869"/>
                  </a:lnTo>
                  <a:lnTo>
                    <a:pt x="3005" y="965"/>
                  </a:lnTo>
                  <a:lnTo>
                    <a:pt x="3006" y="980"/>
                  </a:lnTo>
                  <a:lnTo>
                    <a:pt x="3007" y="930"/>
                  </a:lnTo>
                  <a:lnTo>
                    <a:pt x="3007" y="912"/>
                  </a:lnTo>
                  <a:lnTo>
                    <a:pt x="3007" y="903"/>
                  </a:lnTo>
                  <a:lnTo>
                    <a:pt x="3008" y="930"/>
                  </a:lnTo>
                  <a:lnTo>
                    <a:pt x="3009" y="972"/>
                  </a:lnTo>
                  <a:lnTo>
                    <a:pt x="3010" y="1016"/>
                  </a:lnTo>
                  <a:lnTo>
                    <a:pt x="3010" y="1049"/>
                  </a:lnTo>
                  <a:lnTo>
                    <a:pt x="3011" y="1061"/>
                  </a:lnTo>
                  <a:lnTo>
                    <a:pt x="3012" y="1027"/>
                  </a:lnTo>
                  <a:lnTo>
                    <a:pt x="3013" y="957"/>
                  </a:lnTo>
                  <a:lnTo>
                    <a:pt x="3014" y="841"/>
                  </a:lnTo>
                  <a:lnTo>
                    <a:pt x="3015" y="660"/>
                  </a:lnTo>
                  <a:lnTo>
                    <a:pt x="3015" y="442"/>
                  </a:lnTo>
                  <a:lnTo>
                    <a:pt x="3016" y="295"/>
                  </a:lnTo>
                  <a:lnTo>
                    <a:pt x="3017" y="220"/>
                  </a:lnTo>
                  <a:lnTo>
                    <a:pt x="3018" y="211"/>
                  </a:lnTo>
                  <a:lnTo>
                    <a:pt x="3019" y="259"/>
                  </a:lnTo>
                  <a:lnTo>
                    <a:pt x="3019" y="346"/>
                  </a:lnTo>
                  <a:lnTo>
                    <a:pt x="3020" y="474"/>
                  </a:lnTo>
                  <a:lnTo>
                    <a:pt x="3021" y="610"/>
                  </a:lnTo>
                  <a:lnTo>
                    <a:pt x="3022" y="761"/>
                  </a:lnTo>
                  <a:lnTo>
                    <a:pt x="3023" y="896"/>
                  </a:lnTo>
                  <a:lnTo>
                    <a:pt x="3023" y="987"/>
                  </a:lnTo>
                  <a:lnTo>
                    <a:pt x="3024" y="967"/>
                  </a:lnTo>
                  <a:lnTo>
                    <a:pt x="3025" y="902"/>
                  </a:lnTo>
                  <a:lnTo>
                    <a:pt x="3026" y="891"/>
                  </a:lnTo>
                  <a:lnTo>
                    <a:pt x="3027" y="909"/>
                  </a:lnTo>
                  <a:lnTo>
                    <a:pt x="3027" y="942"/>
                  </a:lnTo>
                  <a:lnTo>
                    <a:pt x="3028" y="995"/>
                  </a:lnTo>
                  <a:lnTo>
                    <a:pt x="3029" y="1047"/>
                  </a:lnTo>
                  <a:lnTo>
                    <a:pt x="3030" y="1070"/>
                  </a:lnTo>
                  <a:lnTo>
                    <a:pt x="3031" y="1065"/>
                  </a:lnTo>
                  <a:lnTo>
                    <a:pt x="3031" y="1027"/>
                  </a:lnTo>
                  <a:lnTo>
                    <a:pt x="3031" y="961"/>
                  </a:lnTo>
                  <a:lnTo>
                    <a:pt x="3032" y="818"/>
                  </a:lnTo>
                  <a:lnTo>
                    <a:pt x="3033" y="612"/>
                  </a:lnTo>
                  <a:lnTo>
                    <a:pt x="3034" y="400"/>
                  </a:lnTo>
                  <a:lnTo>
                    <a:pt x="3034" y="250"/>
                  </a:lnTo>
                  <a:lnTo>
                    <a:pt x="3035" y="196"/>
                  </a:lnTo>
                  <a:lnTo>
                    <a:pt x="3036" y="174"/>
                  </a:lnTo>
                  <a:lnTo>
                    <a:pt x="3037" y="206"/>
                  </a:lnTo>
                  <a:lnTo>
                    <a:pt x="3038" y="265"/>
                  </a:lnTo>
                  <a:lnTo>
                    <a:pt x="3038" y="359"/>
                  </a:lnTo>
                  <a:lnTo>
                    <a:pt x="3039" y="491"/>
                  </a:lnTo>
                  <a:lnTo>
                    <a:pt x="3040" y="632"/>
                  </a:lnTo>
                  <a:lnTo>
                    <a:pt x="3041" y="761"/>
                  </a:lnTo>
                  <a:lnTo>
                    <a:pt x="3042" y="893"/>
                  </a:lnTo>
                  <a:lnTo>
                    <a:pt x="3043" y="954"/>
                  </a:lnTo>
                  <a:lnTo>
                    <a:pt x="3043" y="946"/>
                  </a:lnTo>
                  <a:lnTo>
                    <a:pt x="3044" y="930"/>
                  </a:lnTo>
                  <a:lnTo>
                    <a:pt x="3045" y="939"/>
                  </a:lnTo>
                  <a:lnTo>
                    <a:pt x="3046" y="970"/>
                  </a:lnTo>
                  <a:lnTo>
                    <a:pt x="3047" y="1014"/>
                  </a:lnTo>
                  <a:lnTo>
                    <a:pt x="3047" y="1053"/>
                  </a:lnTo>
                  <a:lnTo>
                    <a:pt x="3048" y="1080"/>
                  </a:lnTo>
                  <a:lnTo>
                    <a:pt x="3049" y="1086"/>
                  </a:lnTo>
                  <a:lnTo>
                    <a:pt x="3050" y="1058"/>
                  </a:lnTo>
                  <a:lnTo>
                    <a:pt x="3051" y="999"/>
                  </a:lnTo>
                  <a:lnTo>
                    <a:pt x="3051" y="844"/>
                  </a:lnTo>
                  <a:lnTo>
                    <a:pt x="3052" y="627"/>
                  </a:lnTo>
                  <a:lnTo>
                    <a:pt x="3053" y="442"/>
                  </a:lnTo>
                  <a:lnTo>
                    <a:pt x="3054" y="339"/>
                  </a:lnTo>
                  <a:lnTo>
                    <a:pt x="3055" y="333"/>
                  </a:lnTo>
                  <a:lnTo>
                    <a:pt x="3055" y="360"/>
                  </a:lnTo>
                  <a:lnTo>
                    <a:pt x="3055" y="413"/>
                  </a:lnTo>
                  <a:lnTo>
                    <a:pt x="3056" y="495"/>
                  </a:lnTo>
                  <a:lnTo>
                    <a:pt x="3057" y="617"/>
                  </a:lnTo>
                  <a:lnTo>
                    <a:pt x="3058" y="763"/>
                  </a:lnTo>
                  <a:lnTo>
                    <a:pt x="3058" y="912"/>
                  </a:lnTo>
                  <a:lnTo>
                    <a:pt x="3059" y="1044"/>
                  </a:lnTo>
                  <a:lnTo>
                    <a:pt x="3060" y="1138"/>
                  </a:lnTo>
                  <a:lnTo>
                    <a:pt x="3061" y="1171"/>
                  </a:lnTo>
                  <a:lnTo>
                    <a:pt x="3062" y="1158"/>
                  </a:lnTo>
                  <a:lnTo>
                    <a:pt x="3062" y="1147"/>
                  </a:lnTo>
                  <a:lnTo>
                    <a:pt x="3063" y="1155"/>
                  </a:lnTo>
                  <a:lnTo>
                    <a:pt x="3064" y="1187"/>
                  </a:lnTo>
                  <a:lnTo>
                    <a:pt x="3065" y="1224"/>
                  </a:lnTo>
                  <a:lnTo>
                    <a:pt x="3066" y="1253"/>
                  </a:lnTo>
                  <a:lnTo>
                    <a:pt x="3066" y="1268"/>
                  </a:lnTo>
                  <a:lnTo>
                    <a:pt x="3067" y="1263"/>
                  </a:lnTo>
                  <a:lnTo>
                    <a:pt x="3068" y="1212"/>
                  </a:lnTo>
                  <a:lnTo>
                    <a:pt x="3069" y="1116"/>
                  </a:lnTo>
                  <a:lnTo>
                    <a:pt x="3070" y="982"/>
                  </a:lnTo>
                  <a:lnTo>
                    <a:pt x="3071" y="806"/>
                  </a:lnTo>
                  <a:lnTo>
                    <a:pt x="3071" y="647"/>
                  </a:lnTo>
                  <a:lnTo>
                    <a:pt x="3072" y="580"/>
                  </a:lnTo>
                  <a:lnTo>
                    <a:pt x="3073" y="565"/>
                  </a:lnTo>
                  <a:lnTo>
                    <a:pt x="3074" y="575"/>
                  </a:lnTo>
                  <a:lnTo>
                    <a:pt x="3075" y="584"/>
                  </a:lnTo>
                  <a:lnTo>
                    <a:pt x="3075" y="630"/>
                  </a:lnTo>
                  <a:lnTo>
                    <a:pt x="3076" y="720"/>
                  </a:lnTo>
                  <a:lnTo>
                    <a:pt x="3077" y="848"/>
                  </a:lnTo>
                  <a:lnTo>
                    <a:pt x="3078" y="991"/>
                  </a:lnTo>
                  <a:lnTo>
                    <a:pt x="3079" y="1126"/>
                  </a:lnTo>
                  <a:lnTo>
                    <a:pt x="3079" y="1224"/>
                  </a:lnTo>
                  <a:lnTo>
                    <a:pt x="3079" y="1256"/>
                  </a:lnTo>
                  <a:lnTo>
                    <a:pt x="3080" y="1268"/>
                  </a:lnTo>
                  <a:lnTo>
                    <a:pt x="3081" y="1269"/>
                  </a:lnTo>
                  <a:lnTo>
                    <a:pt x="3082" y="1273"/>
                  </a:lnTo>
                  <a:lnTo>
                    <a:pt x="3082" y="1282"/>
                  </a:lnTo>
                  <a:lnTo>
                    <a:pt x="3083" y="1286"/>
                  </a:lnTo>
                  <a:lnTo>
                    <a:pt x="3084" y="1289"/>
                  </a:lnTo>
                  <a:lnTo>
                    <a:pt x="3085" y="1287"/>
                  </a:lnTo>
                  <a:lnTo>
                    <a:pt x="3086" y="1269"/>
                  </a:lnTo>
                  <a:lnTo>
                    <a:pt x="3086" y="1221"/>
                  </a:lnTo>
                  <a:lnTo>
                    <a:pt x="3087" y="1135"/>
                  </a:lnTo>
                  <a:lnTo>
                    <a:pt x="3088" y="1006"/>
                  </a:lnTo>
                  <a:lnTo>
                    <a:pt x="3089" y="854"/>
                  </a:lnTo>
                  <a:lnTo>
                    <a:pt x="3090" y="728"/>
                  </a:lnTo>
                  <a:lnTo>
                    <a:pt x="3090" y="672"/>
                  </a:lnTo>
                  <a:lnTo>
                    <a:pt x="3091" y="618"/>
                  </a:lnTo>
                  <a:lnTo>
                    <a:pt x="3092" y="582"/>
                  </a:lnTo>
                  <a:lnTo>
                    <a:pt x="3093" y="570"/>
                  </a:lnTo>
                  <a:lnTo>
                    <a:pt x="3094" y="618"/>
                  </a:lnTo>
                  <a:lnTo>
                    <a:pt x="3095" y="705"/>
                  </a:lnTo>
                  <a:lnTo>
                    <a:pt x="3095" y="814"/>
                  </a:lnTo>
                  <a:lnTo>
                    <a:pt x="3096" y="956"/>
                  </a:lnTo>
                  <a:lnTo>
                    <a:pt x="3097" y="1106"/>
                  </a:lnTo>
                  <a:lnTo>
                    <a:pt x="3098" y="1221"/>
                  </a:lnTo>
                  <a:lnTo>
                    <a:pt x="3099" y="1264"/>
                  </a:lnTo>
                  <a:lnTo>
                    <a:pt x="3099" y="1281"/>
                  </a:lnTo>
                  <a:lnTo>
                    <a:pt x="3100" y="1284"/>
                  </a:lnTo>
                  <a:lnTo>
                    <a:pt x="3101" y="1295"/>
                  </a:lnTo>
                  <a:lnTo>
                    <a:pt x="3102" y="1308"/>
                  </a:lnTo>
                  <a:lnTo>
                    <a:pt x="3103" y="1318"/>
                  </a:lnTo>
                  <a:lnTo>
                    <a:pt x="3103" y="1314"/>
                  </a:lnTo>
                  <a:lnTo>
                    <a:pt x="3103" y="1315"/>
                  </a:lnTo>
                  <a:lnTo>
                    <a:pt x="3104" y="1310"/>
                  </a:lnTo>
                  <a:lnTo>
                    <a:pt x="3105" y="1264"/>
                  </a:lnTo>
                  <a:lnTo>
                    <a:pt x="3106" y="1165"/>
                  </a:lnTo>
                  <a:lnTo>
                    <a:pt x="3106" y="1027"/>
                  </a:lnTo>
                  <a:lnTo>
                    <a:pt x="3107" y="857"/>
                  </a:lnTo>
                  <a:lnTo>
                    <a:pt x="3108" y="696"/>
                  </a:lnTo>
                  <a:lnTo>
                    <a:pt x="3109" y="594"/>
                  </a:lnTo>
                  <a:lnTo>
                    <a:pt x="3110" y="543"/>
                  </a:lnTo>
                  <a:lnTo>
                    <a:pt x="3110" y="528"/>
                  </a:lnTo>
                  <a:lnTo>
                    <a:pt x="3111" y="546"/>
                  </a:lnTo>
                  <a:lnTo>
                    <a:pt x="3112" y="606"/>
                  </a:lnTo>
                  <a:lnTo>
                    <a:pt x="3113" y="716"/>
                  </a:lnTo>
                  <a:lnTo>
                    <a:pt x="3114" y="861"/>
                  </a:lnTo>
                  <a:lnTo>
                    <a:pt x="3114" y="1040"/>
                  </a:lnTo>
                  <a:lnTo>
                    <a:pt x="3115" y="1206"/>
                  </a:lnTo>
                  <a:lnTo>
                    <a:pt x="3116" y="1305"/>
                  </a:lnTo>
                  <a:lnTo>
                    <a:pt x="3117" y="1351"/>
                  </a:lnTo>
                  <a:lnTo>
                    <a:pt x="3118" y="1359"/>
                  </a:lnTo>
                  <a:lnTo>
                    <a:pt x="3118" y="1358"/>
                  </a:lnTo>
                  <a:lnTo>
                    <a:pt x="3119" y="1359"/>
                  </a:lnTo>
                  <a:lnTo>
                    <a:pt x="3120" y="1359"/>
                  </a:lnTo>
                  <a:lnTo>
                    <a:pt x="3121" y="1361"/>
                  </a:lnTo>
                  <a:lnTo>
                    <a:pt x="3122" y="1362"/>
                  </a:lnTo>
                  <a:lnTo>
                    <a:pt x="3123" y="1359"/>
                  </a:lnTo>
                  <a:lnTo>
                    <a:pt x="3123" y="1337"/>
                  </a:lnTo>
                  <a:lnTo>
                    <a:pt x="3124" y="1270"/>
                  </a:lnTo>
                  <a:lnTo>
                    <a:pt x="3125" y="1147"/>
                  </a:lnTo>
                  <a:lnTo>
                    <a:pt x="3126" y="979"/>
                  </a:lnTo>
                  <a:lnTo>
                    <a:pt x="3127" y="808"/>
                  </a:lnTo>
                  <a:lnTo>
                    <a:pt x="3127" y="663"/>
                  </a:lnTo>
                  <a:lnTo>
                    <a:pt x="3127" y="571"/>
                  </a:lnTo>
                  <a:lnTo>
                    <a:pt x="3128" y="530"/>
                  </a:lnTo>
                  <a:lnTo>
                    <a:pt x="3129" y="529"/>
                  </a:lnTo>
                  <a:lnTo>
                    <a:pt x="3130" y="583"/>
                  </a:lnTo>
                  <a:lnTo>
                    <a:pt x="3130" y="681"/>
                  </a:lnTo>
                  <a:lnTo>
                    <a:pt x="3131" y="807"/>
                  </a:lnTo>
                  <a:lnTo>
                    <a:pt x="3132" y="954"/>
                  </a:lnTo>
                  <a:lnTo>
                    <a:pt x="3133" y="1099"/>
                  </a:lnTo>
                  <a:lnTo>
                    <a:pt x="3134" y="1209"/>
                  </a:lnTo>
                  <a:lnTo>
                    <a:pt x="3134" y="1250"/>
                  </a:lnTo>
                  <a:lnTo>
                    <a:pt x="3135" y="1239"/>
                  </a:lnTo>
                  <a:lnTo>
                    <a:pt x="3136" y="1183"/>
                  </a:lnTo>
                  <a:lnTo>
                    <a:pt x="3137" y="1118"/>
                  </a:lnTo>
                  <a:lnTo>
                    <a:pt x="3138" y="1070"/>
                  </a:lnTo>
                  <a:lnTo>
                    <a:pt x="3138" y="1049"/>
                  </a:lnTo>
                  <a:lnTo>
                    <a:pt x="3139" y="1024"/>
                  </a:lnTo>
                  <a:lnTo>
                    <a:pt x="3140" y="1019"/>
                  </a:lnTo>
                  <a:lnTo>
                    <a:pt x="3141" y="1005"/>
                  </a:lnTo>
                  <a:lnTo>
                    <a:pt x="3142" y="984"/>
                  </a:lnTo>
                  <a:lnTo>
                    <a:pt x="3142" y="960"/>
                  </a:lnTo>
                  <a:lnTo>
                    <a:pt x="3143" y="948"/>
                  </a:lnTo>
                  <a:lnTo>
                    <a:pt x="3144" y="915"/>
                  </a:lnTo>
                  <a:lnTo>
                    <a:pt x="3145" y="859"/>
                  </a:lnTo>
                  <a:lnTo>
                    <a:pt x="3146" y="745"/>
                  </a:lnTo>
                  <a:lnTo>
                    <a:pt x="3147" y="606"/>
                  </a:lnTo>
                  <a:lnTo>
                    <a:pt x="3147" y="498"/>
                  </a:lnTo>
                  <a:lnTo>
                    <a:pt x="3148" y="444"/>
                  </a:lnTo>
                  <a:lnTo>
                    <a:pt x="3149" y="454"/>
                  </a:lnTo>
                  <a:lnTo>
                    <a:pt x="3150" y="536"/>
                  </a:lnTo>
                  <a:lnTo>
                    <a:pt x="3151" y="648"/>
                  </a:lnTo>
                  <a:lnTo>
                    <a:pt x="3151" y="784"/>
                  </a:lnTo>
                  <a:lnTo>
                    <a:pt x="3152" y="959"/>
                  </a:lnTo>
                  <a:lnTo>
                    <a:pt x="3152" y="1119"/>
                  </a:lnTo>
                  <a:lnTo>
                    <a:pt x="3153" y="1229"/>
                  </a:lnTo>
                  <a:lnTo>
                    <a:pt x="3154" y="1276"/>
                  </a:lnTo>
                  <a:lnTo>
                    <a:pt x="3154" y="1283"/>
                  </a:lnTo>
                  <a:lnTo>
                    <a:pt x="3155" y="1274"/>
                  </a:lnTo>
                  <a:lnTo>
                    <a:pt x="3156" y="1269"/>
                  </a:lnTo>
                  <a:lnTo>
                    <a:pt x="3157" y="1261"/>
                  </a:lnTo>
                  <a:lnTo>
                    <a:pt x="3158" y="1262"/>
                  </a:lnTo>
                  <a:lnTo>
                    <a:pt x="3158" y="1256"/>
                  </a:lnTo>
                  <a:lnTo>
                    <a:pt x="3159" y="1241"/>
                  </a:lnTo>
                  <a:lnTo>
                    <a:pt x="3160" y="1238"/>
                  </a:lnTo>
                  <a:lnTo>
                    <a:pt x="3161" y="1202"/>
                  </a:lnTo>
                  <a:lnTo>
                    <a:pt x="3162" y="1148"/>
                  </a:lnTo>
                  <a:lnTo>
                    <a:pt x="3162" y="1050"/>
                  </a:lnTo>
                  <a:lnTo>
                    <a:pt x="3163" y="908"/>
                  </a:lnTo>
                  <a:lnTo>
                    <a:pt x="3164" y="775"/>
                  </a:lnTo>
                  <a:lnTo>
                    <a:pt x="3165" y="664"/>
                  </a:lnTo>
                  <a:lnTo>
                    <a:pt x="3166" y="587"/>
                  </a:lnTo>
                  <a:lnTo>
                    <a:pt x="3166" y="543"/>
                  </a:lnTo>
                  <a:lnTo>
                    <a:pt x="3167" y="539"/>
                  </a:lnTo>
                  <a:lnTo>
                    <a:pt x="3168" y="586"/>
                  </a:lnTo>
                  <a:lnTo>
                    <a:pt x="3169" y="673"/>
                  </a:lnTo>
                  <a:lnTo>
                    <a:pt x="3170" y="795"/>
                  </a:lnTo>
                  <a:lnTo>
                    <a:pt x="3170" y="937"/>
                  </a:lnTo>
                  <a:lnTo>
                    <a:pt x="3171" y="1047"/>
                  </a:lnTo>
                  <a:lnTo>
                    <a:pt x="3172" y="1090"/>
                  </a:lnTo>
                  <a:lnTo>
                    <a:pt x="3173" y="1097"/>
                  </a:lnTo>
                  <a:lnTo>
                    <a:pt x="3174" y="1100"/>
                  </a:lnTo>
                  <a:lnTo>
                    <a:pt x="3175" y="1116"/>
                  </a:lnTo>
                  <a:lnTo>
                    <a:pt x="3175" y="1167"/>
                  </a:lnTo>
                  <a:lnTo>
                    <a:pt x="3176" y="1200"/>
                  </a:lnTo>
                  <a:lnTo>
                    <a:pt x="3176" y="1209"/>
                  </a:lnTo>
                  <a:lnTo>
                    <a:pt x="3177" y="1196"/>
                  </a:lnTo>
                  <a:lnTo>
                    <a:pt x="3178" y="1172"/>
                  </a:lnTo>
                  <a:lnTo>
                    <a:pt x="3178" y="1132"/>
                  </a:lnTo>
                  <a:lnTo>
                    <a:pt x="3179" y="1056"/>
                  </a:lnTo>
                  <a:lnTo>
                    <a:pt x="3180" y="974"/>
                  </a:lnTo>
                  <a:lnTo>
                    <a:pt x="3181" y="851"/>
                  </a:lnTo>
                  <a:lnTo>
                    <a:pt x="3182" y="688"/>
                  </a:lnTo>
                  <a:lnTo>
                    <a:pt x="3182" y="561"/>
                  </a:lnTo>
                  <a:lnTo>
                    <a:pt x="3183" y="513"/>
                  </a:lnTo>
                  <a:lnTo>
                    <a:pt x="3184" y="494"/>
                  </a:lnTo>
                  <a:lnTo>
                    <a:pt x="3185" y="507"/>
                  </a:lnTo>
                  <a:lnTo>
                    <a:pt x="3186" y="514"/>
                  </a:lnTo>
                  <a:lnTo>
                    <a:pt x="3186" y="568"/>
                  </a:lnTo>
                  <a:lnTo>
                    <a:pt x="3187" y="654"/>
                  </a:lnTo>
                  <a:lnTo>
                    <a:pt x="3188" y="798"/>
                  </a:lnTo>
                  <a:lnTo>
                    <a:pt x="3189" y="984"/>
                  </a:lnTo>
                  <a:lnTo>
                    <a:pt x="3190" y="1143"/>
                  </a:lnTo>
                  <a:lnTo>
                    <a:pt x="3190" y="1251"/>
                  </a:lnTo>
                  <a:lnTo>
                    <a:pt x="3191" y="1292"/>
                  </a:lnTo>
                  <a:lnTo>
                    <a:pt x="3192" y="1297"/>
                  </a:lnTo>
                  <a:lnTo>
                    <a:pt x="3193" y="1297"/>
                  </a:lnTo>
                  <a:lnTo>
                    <a:pt x="3194" y="1297"/>
                  </a:lnTo>
                  <a:lnTo>
                    <a:pt x="3194" y="1300"/>
                  </a:lnTo>
                  <a:lnTo>
                    <a:pt x="3195" y="1308"/>
                  </a:lnTo>
                  <a:lnTo>
                    <a:pt x="3196" y="1309"/>
                  </a:lnTo>
                  <a:lnTo>
                    <a:pt x="3197" y="1293"/>
                  </a:lnTo>
                  <a:lnTo>
                    <a:pt x="3198" y="1263"/>
                  </a:lnTo>
                  <a:lnTo>
                    <a:pt x="3198" y="1200"/>
                  </a:lnTo>
                  <a:lnTo>
                    <a:pt x="3199" y="1104"/>
                  </a:lnTo>
                  <a:lnTo>
                    <a:pt x="3200" y="988"/>
                  </a:lnTo>
                  <a:lnTo>
                    <a:pt x="3200" y="832"/>
                  </a:lnTo>
                  <a:lnTo>
                    <a:pt x="3201" y="688"/>
                  </a:lnTo>
                  <a:lnTo>
                    <a:pt x="3202" y="604"/>
                  </a:lnTo>
                  <a:lnTo>
                    <a:pt x="3202" y="588"/>
                  </a:lnTo>
                  <a:lnTo>
                    <a:pt x="3203" y="617"/>
                  </a:lnTo>
                  <a:lnTo>
                    <a:pt x="3204" y="671"/>
                  </a:lnTo>
                  <a:lnTo>
                    <a:pt x="3205" y="693"/>
                  </a:lnTo>
                  <a:lnTo>
                    <a:pt x="3206" y="711"/>
                  </a:lnTo>
                  <a:lnTo>
                    <a:pt x="3206" y="747"/>
                  </a:lnTo>
                  <a:lnTo>
                    <a:pt x="3207" y="830"/>
                  </a:lnTo>
                  <a:lnTo>
                    <a:pt x="3208" y="899"/>
                  </a:lnTo>
                  <a:lnTo>
                    <a:pt x="3209" y="937"/>
                  </a:lnTo>
                  <a:lnTo>
                    <a:pt x="3210" y="919"/>
                  </a:lnTo>
                  <a:lnTo>
                    <a:pt x="3210" y="895"/>
                  </a:lnTo>
                  <a:lnTo>
                    <a:pt x="3211" y="886"/>
                  </a:lnTo>
                  <a:lnTo>
                    <a:pt x="3212" y="886"/>
                  </a:lnTo>
                  <a:lnTo>
                    <a:pt x="3213" y="912"/>
                  </a:lnTo>
                  <a:lnTo>
                    <a:pt x="3214" y="933"/>
                  </a:lnTo>
                  <a:lnTo>
                    <a:pt x="3214" y="946"/>
                  </a:lnTo>
                  <a:lnTo>
                    <a:pt x="3215" y="958"/>
                  </a:lnTo>
                  <a:lnTo>
                    <a:pt x="3216" y="960"/>
                  </a:lnTo>
                  <a:lnTo>
                    <a:pt x="3217" y="937"/>
                  </a:lnTo>
                  <a:lnTo>
                    <a:pt x="3218" y="925"/>
                  </a:lnTo>
                  <a:lnTo>
                    <a:pt x="3218" y="894"/>
                  </a:lnTo>
                  <a:lnTo>
                    <a:pt x="3219" y="832"/>
                  </a:lnTo>
                  <a:lnTo>
                    <a:pt x="3220" y="757"/>
                  </a:lnTo>
                  <a:lnTo>
                    <a:pt x="3221" y="694"/>
                  </a:lnTo>
                  <a:lnTo>
                    <a:pt x="3222" y="630"/>
                  </a:lnTo>
                  <a:lnTo>
                    <a:pt x="3222" y="596"/>
                  </a:lnTo>
                  <a:lnTo>
                    <a:pt x="3223" y="609"/>
                  </a:lnTo>
                  <a:lnTo>
                    <a:pt x="3224" y="622"/>
                  </a:lnTo>
                  <a:lnTo>
                    <a:pt x="3224" y="666"/>
                  </a:lnTo>
                  <a:lnTo>
                    <a:pt x="3225" y="759"/>
                  </a:lnTo>
                  <a:lnTo>
                    <a:pt x="3226" y="868"/>
                  </a:lnTo>
                  <a:lnTo>
                    <a:pt x="3226" y="1009"/>
                  </a:lnTo>
                  <a:lnTo>
                    <a:pt x="3227" y="1139"/>
                  </a:lnTo>
                  <a:lnTo>
                    <a:pt x="3228" y="1216"/>
                  </a:lnTo>
                  <a:lnTo>
                    <a:pt x="3229" y="1240"/>
                  </a:lnTo>
                  <a:lnTo>
                    <a:pt x="3230" y="1242"/>
                  </a:lnTo>
                  <a:lnTo>
                    <a:pt x="3230" y="1247"/>
                  </a:lnTo>
                  <a:lnTo>
                    <a:pt x="3231" y="1254"/>
                  </a:lnTo>
                  <a:lnTo>
                    <a:pt x="3232" y="1261"/>
                  </a:lnTo>
                  <a:lnTo>
                    <a:pt x="3233" y="1268"/>
                  </a:lnTo>
                  <a:lnTo>
                    <a:pt x="3234" y="1272"/>
                  </a:lnTo>
                  <a:lnTo>
                    <a:pt x="3234" y="1267"/>
                  </a:lnTo>
                  <a:lnTo>
                    <a:pt x="3235" y="1224"/>
                  </a:lnTo>
                  <a:lnTo>
                    <a:pt x="3236" y="1131"/>
                  </a:lnTo>
                  <a:lnTo>
                    <a:pt x="3237" y="984"/>
                  </a:lnTo>
                  <a:lnTo>
                    <a:pt x="3238" y="810"/>
                  </a:lnTo>
                  <a:lnTo>
                    <a:pt x="3238" y="643"/>
                  </a:lnTo>
                  <a:lnTo>
                    <a:pt x="3239" y="517"/>
                  </a:lnTo>
                  <a:lnTo>
                    <a:pt x="3240" y="464"/>
                  </a:lnTo>
                  <a:lnTo>
                    <a:pt x="3241" y="447"/>
                  </a:lnTo>
                  <a:lnTo>
                    <a:pt x="3242" y="479"/>
                  </a:lnTo>
                  <a:lnTo>
                    <a:pt x="3242" y="554"/>
                  </a:lnTo>
                  <a:lnTo>
                    <a:pt x="3243" y="679"/>
                  </a:lnTo>
                  <a:lnTo>
                    <a:pt x="3244" y="849"/>
                  </a:lnTo>
                  <a:lnTo>
                    <a:pt x="3245" y="1034"/>
                  </a:lnTo>
                  <a:lnTo>
                    <a:pt x="3246" y="1198"/>
                  </a:lnTo>
                  <a:lnTo>
                    <a:pt x="3246" y="1303"/>
                  </a:lnTo>
                  <a:lnTo>
                    <a:pt x="3247" y="1348"/>
                  </a:lnTo>
                  <a:lnTo>
                    <a:pt x="3248" y="1354"/>
                  </a:lnTo>
                  <a:lnTo>
                    <a:pt x="3248" y="1348"/>
                  </a:lnTo>
                  <a:lnTo>
                    <a:pt x="3249" y="1343"/>
                  </a:lnTo>
                  <a:lnTo>
                    <a:pt x="3249" y="1341"/>
                  </a:lnTo>
                  <a:lnTo>
                    <a:pt x="3250" y="1339"/>
                  </a:lnTo>
                  <a:lnTo>
                    <a:pt x="3251" y="1336"/>
                  </a:lnTo>
                  <a:lnTo>
                    <a:pt x="3252" y="1334"/>
                  </a:lnTo>
                  <a:lnTo>
                    <a:pt x="3253" y="1319"/>
                  </a:lnTo>
                  <a:lnTo>
                    <a:pt x="3254" y="1258"/>
                  </a:lnTo>
                  <a:lnTo>
                    <a:pt x="3254" y="1144"/>
                  </a:lnTo>
                  <a:lnTo>
                    <a:pt x="3255" y="988"/>
                  </a:lnTo>
                  <a:lnTo>
                    <a:pt x="3256" y="812"/>
                  </a:lnTo>
                  <a:lnTo>
                    <a:pt x="3257" y="660"/>
                  </a:lnTo>
                  <a:lnTo>
                    <a:pt x="3258" y="554"/>
                  </a:lnTo>
                  <a:lnTo>
                    <a:pt x="3258" y="505"/>
                  </a:lnTo>
                  <a:lnTo>
                    <a:pt x="3259" y="506"/>
                  </a:lnTo>
                  <a:lnTo>
                    <a:pt x="3260" y="547"/>
                  </a:lnTo>
                  <a:lnTo>
                    <a:pt x="3261" y="620"/>
                  </a:lnTo>
                  <a:lnTo>
                    <a:pt x="3262" y="732"/>
                  </a:lnTo>
                  <a:lnTo>
                    <a:pt x="3262" y="868"/>
                  </a:lnTo>
                  <a:lnTo>
                    <a:pt x="3263" y="1032"/>
                  </a:lnTo>
                  <a:lnTo>
                    <a:pt x="3264" y="1186"/>
                  </a:lnTo>
                  <a:lnTo>
                    <a:pt x="3265" y="1269"/>
                  </a:lnTo>
                  <a:lnTo>
                    <a:pt x="3266" y="1282"/>
                  </a:lnTo>
                  <a:lnTo>
                    <a:pt x="3266" y="1247"/>
                  </a:lnTo>
                  <a:lnTo>
                    <a:pt x="3267" y="1200"/>
                  </a:lnTo>
                  <a:lnTo>
                    <a:pt x="3268" y="1161"/>
                  </a:lnTo>
                  <a:lnTo>
                    <a:pt x="3269" y="1135"/>
                  </a:lnTo>
                  <a:lnTo>
                    <a:pt x="3270" y="1105"/>
                  </a:lnTo>
                  <a:lnTo>
                    <a:pt x="3270" y="1073"/>
                  </a:lnTo>
                  <a:lnTo>
                    <a:pt x="3271" y="1052"/>
                  </a:lnTo>
                  <a:lnTo>
                    <a:pt x="3272" y="1054"/>
                  </a:lnTo>
                  <a:lnTo>
                    <a:pt x="3272" y="1003"/>
                  </a:lnTo>
                  <a:lnTo>
                    <a:pt x="3273" y="895"/>
                  </a:lnTo>
                  <a:lnTo>
                    <a:pt x="3273" y="736"/>
                  </a:lnTo>
                  <a:lnTo>
                    <a:pt x="3274" y="536"/>
                  </a:lnTo>
                  <a:lnTo>
                    <a:pt x="3275" y="328"/>
                  </a:lnTo>
                  <a:lnTo>
                    <a:pt x="3276" y="230"/>
                  </a:lnTo>
                  <a:lnTo>
                    <a:pt x="3277" y="120"/>
                  </a:lnTo>
                  <a:lnTo>
                    <a:pt x="3278" y="97"/>
                  </a:lnTo>
                  <a:lnTo>
                    <a:pt x="3278" y="74"/>
                  </a:lnTo>
                  <a:lnTo>
                    <a:pt x="3279" y="125"/>
                  </a:lnTo>
                  <a:lnTo>
                    <a:pt x="3280" y="204"/>
                  </a:lnTo>
                  <a:lnTo>
                    <a:pt x="3281" y="322"/>
                  </a:lnTo>
                  <a:lnTo>
                    <a:pt x="3282" y="477"/>
                  </a:lnTo>
                  <a:lnTo>
                    <a:pt x="3282" y="661"/>
                  </a:lnTo>
                  <a:lnTo>
                    <a:pt x="3283" y="804"/>
                  </a:lnTo>
                  <a:lnTo>
                    <a:pt x="3284" y="882"/>
                  </a:lnTo>
                  <a:lnTo>
                    <a:pt x="3285" y="935"/>
                  </a:lnTo>
                  <a:lnTo>
                    <a:pt x="3286" y="945"/>
                  </a:lnTo>
                  <a:lnTo>
                    <a:pt x="3286" y="928"/>
                  </a:lnTo>
                  <a:lnTo>
                    <a:pt x="3287" y="958"/>
                  </a:lnTo>
                  <a:lnTo>
                    <a:pt x="3288" y="974"/>
                  </a:lnTo>
                  <a:lnTo>
                    <a:pt x="3289" y="989"/>
                  </a:lnTo>
                  <a:lnTo>
                    <a:pt x="3290" y="994"/>
                  </a:lnTo>
                  <a:lnTo>
                    <a:pt x="3290" y="1006"/>
                  </a:lnTo>
                  <a:lnTo>
                    <a:pt x="3291" y="992"/>
                  </a:lnTo>
                  <a:lnTo>
                    <a:pt x="3292" y="944"/>
                  </a:lnTo>
                  <a:lnTo>
                    <a:pt x="3293" y="804"/>
                  </a:lnTo>
                  <a:lnTo>
                    <a:pt x="3294" y="598"/>
                  </a:lnTo>
                  <a:lnTo>
                    <a:pt x="3294" y="436"/>
                  </a:lnTo>
                  <a:lnTo>
                    <a:pt x="3295" y="365"/>
                  </a:lnTo>
                  <a:lnTo>
                    <a:pt x="3296" y="343"/>
                  </a:lnTo>
                  <a:lnTo>
                    <a:pt x="3296" y="303"/>
                  </a:lnTo>
                  <a:lnTo>
                    <a:pt x="3297" y="314"/>
                  </a:lnTo>
                  <a:lnTo>
                    <a:pt x="3297" y="352"/>
                  </a:lnTo>
                  <a:lnTo>
                    <a:pt x="3298" y="447"/>
                  </a:lnTo>
                  <a:lnTo>
                    <a:pt x="3299" y="593"/>
                  </a:lnTo>
                  <a:lnTo>
                    <a:pt x="3300" y="724"/>
                  </a:lnTo>
                  <a:lnTo>
                    <a:pt x="3301" y="888"/>
                  </a:lnTo>
                  <a:lnTo>
                    <a:pt x="3301" y="1011"/>
                  </a:lnTo>
                  <a:lnTo>
                    <a:pt x="3302" y="1068"/>
                  </a:lnTo>
                  <a:lnTo>
                    <a:pt x="3303" y="1086"/>
                  </a:lnTo>
                  <a:lnTo>
                    <a:pt x="3304" y="1094"/>
                  </a:lnTo>
                  <a:lnTo>
                    <a:pt x="3305" y="1100"/>
                  </a:lnTo>
                  <a:lnTo>
                    <a:pt x="3306" y="1104"/>
                  </a:lnTo>
                  <a:lnTo>
                    <a:pt x="3306" y="1109"/>
                  </a:lnTo>
                  <a:lnTo>
                    <a:pt x="3307" y="1108"/>
                  </a:lnTo>
                  <a:lnTo>
                    <a:pt x="3308" y="1121"/>
                  </a:lnTo>
                  <a:lnTo>
                    <a:pt x="3309" y="1134"/>
                  </a:lnTo>
                  <a:lnTo>
                    <a:pt x="3310" y="1125"/>
                  </a:lnTo>
                  <a:lnTo>
                    <a:pt x="3310" y="1069"/>
                  </a:lnTo>
                  <a:lnTo>
                    <a:pt x="3311" y="950"/>
                  </a:lnTo>
                  <a:lnTo>
                    <a:pt x="3312" y="819"/>
                  </a:lnTo>
                  <a:lnTo>
                    <a:pt x="3313" y="702"/>
                  </a:lnTo>
                  <a:lnTo>
                    <a:pt x="3314" y="613"/>
                  </a:lnTo>
                  <a:lnTo>
                    <a:pt x="3314" y="572"/>
                  </a:lnTo>
                  <a:lnTo>
                    <a:pt x="3315" y="559"/>
                  </a:lnTo>
                  <a:lnTo>
                    <a:pt x="3316" y="580"/>
                  </a:lnTo>
                  <a:lnTo>
                    <a:pt x="3317" y="631"/>
                  </a:lnTo>
                  <a:lnTo>
                    <a:pt x="3318" y="717"/>
                  </a:lnTo>
                  <a:lnTo>
                    <a:pt x="3318" y="845"/>
                  </a:lnTo>
                  <a:lnTo>
                    <a:pt x="3319" y="1014"/>
                  </a:lnTo>
                  <a:lnTo>
                    <a:pt x="3320" y="1175"/>
                  </a:lnTo>
                  <a:lnTo>
                    <a:pt x="3320" y="1279"/>
                  </a:lnTo>
                  <a:lnTo>
                    <a:pt x="3321" y="1322"/>
                  </a:lnTo>
                  <a:lnTo>
                    <a:pt x="3321" y="1329"/>
                  </a:lnTo>
                  <a:lnTo>
                    <a:pt x="3322" y="1331"/>
                  </a:lnTo>
                  <a:lnTo>
                    <a:pt x="3323" y="1330"/>
                  </a:lnTo>
                  <a:lnTo>
                    <a:pt x="3324" y="1328"/>
                  </a:lnTo>
                  <a:lnTo>
                    <a:pt x="3325" y="1333"/>
                  </a:lnTo>
                  <a:lnTo>
                    <a:pt x="3325" y="1342"/>
                  </a:lnTo>
                  <a:lnTo>
                    <a:pt x="3326" y="1338"/>
                  </a:lnTo>
                  <a:lnTo>
                    <a:pt x="3327" y="1316"/>
                  </a:lnTo>
                  <a:lnTo>
                    <a:pt x="3328" y="1251"/>
                  </a:lnTo>
                  <a:lnTo>
                    <a:pt x="3329" y="1143"/>
                  </a:lnTo>
                  <a:lnTo>
                    <a:pt x="3330" y="1013"/>
                  </a:lnTo>
                  <a:lnTo>
                    <a:pt x="3330" y="871"/>
                  </a:lnTo>
                  <a:lnTo>
                    <a:pt x="3331" y="755"/>
                  </a:lnTo>
                  <a:lnTo>
                    <a:pt x="3332" y="681"/>
                  </a:lnTo>
                  <a:lnTo>
                    <a:pt x="3333" y="646"/>
                  </a:lnTo>
                  <a:lnTo>
                    <a:pt x="3334" y="669"/>
                  </a:lnTo>
                  <a:lnTo>
                    <a:pt x="3334" y="723"/>
                  </a:lnTo>
                  <a:lnTo>
                    <a:pt x="3335" y="796"/>
                  </a:lnTo>
                  <a:lnTo>
                    <a:pt x="3336" y="886"/>
                  </a:lnTo>
                  <a:lnTo>
                    <a:pt x="3337" y="987"/>
                  </a:lnTo>
                  <a:lnTo>
                    <a:pt x="3338" y="1077"/>
                  </a:lnTo>
                  <a:lnTo>
                    <a:pt x="3338" y="1178"/>
                  </a:lnTo>
                  <a:lnTo>
                    <a:pt x="3339" y="1237"/>
                  </a:lnTo>
                  <a:lnTo>
                    <a:pt x="3340" y="1270"/>
                  </a:lnTo>
                  <a:lnTo>
                    <a:pt x="3341" y="1280"/>
                  </a:lnTo>
                  <a:lnTo>
                    <a:pt x="3342" y="1280"/>
                  </a:lnTo>
                  <a:lnTo>
                    <a:pt x="3342" y="1289"/>
                  </a:lnTo>
                  <a:lnTo>
                    <a:pt x="3343" y="1294"/>
                  </a:lnTo>
                  <a:lnTo>
                    <a:pt x="3344" y="1293"/>
                  </a:lnTo>
                  <a:lnTo>
                    <a:pt x="3344" y="1288"/>
                  </a:lnTo>
                  <a:lnTo>
                    <a:pt x="3345" y="1288"/>
                  </a:lnTo>
                  <a:lnTo>
                    <a:pt x="3345" y="1285"/>
                  </a:lnTo>
                  <a:lnTo>
                    <a:pt x="3346" y="1260"/>
                  </a:lnTo>
                  <a:lnTo>
                    <a:pt x="3347" y="1209"/>
                  </a:lnTo>
                  <a:lnTo>
                    <a:pt x="3348" y="1146"/>
                  </a:lnTo>
                  <a:lnTo>
                    <a:pt x="3349" y="1063"/>
                  </a:lnTo>
                  <a:lnTo>
                    <a:pt x="3349" y="995"/>
                  </a:lnTo>
                  <a:lnTo>
                    <a:pt x="3350" y="938"/>
                  </a:lnTo>
                  <a:lnTo>
                    <a:pt x="3351" y="878"/>
                  </a:lnTo>
                  <a:lnTo>
                    <a:pt x="3352" y="832"/>
                  </a:lnTo>
                  <a:lnTo>
                    <a:pt x="3353" y="808"/>
                  </a:lnTo>
                  <a:lnTo>
                    <a:pt x="3353" y="811"/>
                  </a:lnTo>
                  <a:lnTo>
                    <a:pt x="3354" y="869"/>
                  </a:lnTo>
                  <a:lnTo>
                    <a:pt x="3355" y="972"/>
                  </a:lnTo>
                  <a:lnTo>
                    <a:pt x="3356" y="1096"/>
                  </a:lnTo>
                  <a:lnTo>
                    <a:pt x="3357" y="1206"/>
                  </a:lnTo>
                  <a:lnTo>
                    <a:pt x="3358" y="1274"/>
                  </a:lnTo>
                  <a:lnTo>
                    <a:pt x="3358" y="1273"/>
                  </a:lnTo>
                  <a:lnTo>
                    <a:pt x="3359" y="1255"/>
                  </a:lnTo>
                  <a:lnTo>
                    <a:pt x="3360" y="1210"/>
                  </a:lnTo>
                  <a:lnTo>
                    <a:pt x="3361" y="1176"/>
                  </a:lnTo>
                  <a:lnTo>
                    <a:pt x="3362" y="1130"/>
                  </a:lnTo>
                  <a:lnTo>
                    <a:pt x="3362" y="1075"/>
                  </a:lnTo>
                  <a:lnTo>
                    <a:pt x="3363" y="1038"/>
                  </a:lnTo>
                  <a:lnTo>
                    <a:pt x="3364" y="994"/>
                  </a:lnTo>
                  <a:lnTo>
                    <a:pt x="3365" y="946"/>
                  </a:lnTo>
                  <a:lnTo>
                    <a:pt x="3366" y="877"/>
                  </a:lnTo>
                  <a:lnTo>
                    <a:pt x="3366" y="808"/>
                  </a:lnTo>
                  <a:lnTo>
                    <a:pt x="3367" y="691"/>
                  </a:lnTo>
                  <a:lnTo>
                    <a:pt x="3368" y="539"/>
                  </a:lnTo>
                  <a:lnTo>
                    <a:pt x="3368" y="421"/>
                  </a:lnTo>
                  <a:lnTo>
                    <a:pt x="3369" y="358"/>
                  </a:lnTo>
                  <a:lnTo>
                    <a:pt x="3369" y="330"/>
                  </a:lnTo>
                  <a:lnTo>
                    <a:pt x="3370" y="352"/>
                  </a:lnTo>
                  <a:lnTo>
                    <a:pt x="3371" y="407"/>
                  </a:lnTo>
                  <a:lnTo>
                    <a:pt x="3372" y="460"/>
                  </a:lnTo>
                  <a:lnTo>
                    <a:pt x="3373" y="497"/>
                  </a:lnTo>
                  <a:lnTo>
                    <a:pt x="3373" y="589"/>
                  </a:lnTo>
                  <a:lnTo>
                    <a:pt x="3374" y="674"/>
                  </a:lnTo>
                  <a:lnTo>
                    <a:pt x="3375" y="758"/>
                  </a:lnTo>
                  <a:lnTo>
                    <a:pt x="3376" y="807"/>
                  </a:lnTo>
                  <a:lnTo>
                    <a:pt x="3377" y="837"/>
                  </a:lnTo>
                  <a:lnTo>
                    <a:pt x="3377" y="839"/>
                  </a:lnTo>
                  <a:lnTo>
                    <a:pt x="3378" y="824"/>
                  </a:lnTo>
                  <a:lnTo>
                    <a:pt x="3379" y="811"/>
                  </a:lnTo>
                  <a:lnTo>
                    <a:pt x="3380" y="795"/>
                  </a:lnTo>
                  <a:lnTo>
                    <a:pt x="3381" y="800"/>
                  </a:lnTo>
                  <a:lnTo>
                    <a:pt x="3381" y="798"/>
                  </a:lnTo>
                  <a:lnTo>
                    <a:pt x="3382" y="833"/>
                  </a:lnTo>
                  <a:lnTo>
                    <a:pt x="3383" y="824"/>
                  </a:lnTo>
                  <a:lnTo>
                    <a:pt x="3384" y="782"/>
                  </a:lnTo>
                  <a:lnTo>
                    <a:pt x="3385" y="695"/>
                  </a:lnTo>
                  <a:lnTo>
                    <a:pt x="3386" y="604"/>
                  </a:lnTo>
                  <a:lnTo>
                    <a:pt x="3386" y="456"/>
                  </a:lnTo>
                  <a:lnTo>
                    <a:pt x="3387" y="368"/>
                  </a:lnTo>
                  <a:lnTo>
                    <a:pt x="3388" y="268"/>
                  </a:lnTo>
                  <a:lnTo>
                    <a:pt x="3389" y="258"/>
                  </a:lnTo>
                  <a:lnTo>
                    <a:pt x="3390" y="322"/>
                  </a:lnTo>
                  <a:lnTo>
                    <a:pt x="3390" y="356"/>
                  </a:lnTo>
                  <a:lnTo>
                    <a:pt x="3391" y="344"/>
                  </a:lnTo>
                  <a:lnTo>
                    <a:pt x="3392" y="353"/>
                  </a:lnTo>
                  <a:lnTo>
                    <a:pt x="3392" y="366"/>
                  </a:lnTo>
                  <a:lnTo>
                    <a:pt x="3393" y="442"/>
                  </a:lnTo>
                  <a:lnTo>
                    <a:pt x="3393" y="576"/>
                  </a:lnTo>
                  <a:lnTo>
                    <a:pt x="3394" y="801"/>
                  </a:lnTo>
                  <a:lnTo>
                    <a:pt x="3395" y="892"/>
                  </a:lnTo>
                  <a:lnTo>
                    <a:pt x="3396" y="930"/>
                  </a:lnTo>
                  <a:lnTo>
                    <a:pt x="3397" y="912"/>
                  </a:lnTo>
                  <a:lnTo>
                    <a:pt x="3397" y="906"/>
                  </a:lnTo>
                  <a:lnTo>
                    <a:pt x="3398" y="900"/>
                  </a:lnTo>
                  <a:lnTo>
                    <a:pt x="3399" y="875"/>
                  </a:lnTo>
                  <a:lnTo>
                    <a:pt x="3400" y="846"/>
                  </a:lnTo>
                  <a:lnTo>
                    <a:pt x="3401" y="832"/>
                  </a:lnTo>
                  <a:lnTo>
                    <a:pt x="3401" y="814"/>
                  </a:lnTo>
                  <a:lnTo>
                    <a:pt x="3402" y="759"/>
                  </a:lnTo>
                  <a:lnTo>
                    <a:pt x="3403" y="687"/>
                  </a:lnTo>
                  <a:lnTo>
                    <a:pt x="3404" y="525"/>
                  </a:lnTo>
                  <a:lnTo>
                    <a:pt x="3405" y="330"/>
                  </a:lnTo>
                  <a:lnTo>
                    <a:pt x="3405" y="171"/>
                  </a:lnTo>
                  <a:lnTo>
                    <a:pt x="3406" y="126"/>
                  </a:lnTo>
                  <a:lnTo>
                    <a:pt x="3407" y="88"/>
                  </a:lnTo>
                  <a:lnTo>
                    <a:pt x="3408" y="76"/>
                  </a:lnTo>
                  <a:lnTo>
                    <a:pt x="3409" y="97"/>
                  </a:lnTo>
                  <a:lnTo>
                    <a:pt x="3410" y="139"/>
                  </a:lnTo>
                  <a:lnTo>
                    <a:pt x="3410" y="251"/>
                  </a:lnTo>
                  <a:lnTo>
                    <a:pt x="3411" y="372"/>
                  </a:lnTo>
                  <a:lnTo>
                    <a:pt x="3412" y="561"/>
                  </a:lnTo>
                  <a:lnTo>
                    <a:pt x="3413" y="765"/>
                  </a:lnTo>
                  <a:lnTo>
                    <a:pt x="3414" y="923"/>
                  </a:lnTo>
                  <a:lnTo>
                    <a:pt x="3414" y="971"/>
                  </a:lnTo>
                  <a:lnTo>
                    <a:pt x="3415" y="937"/>
                  </a:lnTo>
                  <a:lnTo>
                    <a:pt x="3416" y="851"/>
                  </a:lnTo>
                  <a:lnTo>
                    <a:pt x="3417" y="779"/>
                  </a:lnTo>
                  <a:lnTo>
                    <a:pt x="3417" y="698"/>
                  </a:lnTo>
                  <a:lnTo>
                    <a:pt x="3417" y="712"/>
                  </a:lnTo>
                  <a:lnTo>
                    <a:pt x="3418" y="734"/>
                  </a:lnTo>
                  <a:lnTo>
                    <a:pt x="3419" y="771"/>
                  </a:lnTo>
                  <a:lnTo>
                    <a:pt x="3420" y="776"/>
                  </a:lnTo>
                  <a:lnTo>
                    <a:pt x="3421" y="757"/>
                  </a:lnTo>
                  <a:lnTo>
                    <a:pt x="3421" y="693"/>
                  </a:lnTo>
                  <a:lnTo>
                    <a:pt x="3422" y="517"/>
                  </a:lnTo>
                  <a:lnTo>
                    <a:pt x="3423" y="326"/>
                  </a:lnTo>
                  <a:lnTo>
                    <a:pt x="3424" y="223"/>
                  </a:lnTo>
                  <a:lnTo>
                    <a:pt x="3425" y="126"/>
                  </a:lnTo>
                  <a:lnTo>
                    <a:pt x="3425" y="102"/>
                  </a:lnTo>
                  <a:lnTo>
                    <a:pt x="3426" y="120"/>
                  </a:lnTo>
                  <a:lnTo>
                    <a:pt x="3427" y="184"/>
                  </a:lnTo>
                  <a:lnTo>
                    <a:pt x="3428" y="241"/>
                  </a:lnTo>
                  <a:lnTo>
                    <a:pt x="3429" y="362"/>
                  </a:lnTo>
                  <a:lnTo>
                    <a:pt x="3429" y="524"/>
                  </a:lnTo>
                  <a:lnTo>
                    <a:pt x="3430" y="741"/>
                  </a:lnTo>
                  <a:lnTo>
                    <a:pt x="3431" y="1009"/>
                  </a:lnTo>
                  <a:lnTo>
                    <a:pt x="3432" y="1182"/>
                  </a:lnTo>
                  <a:lnTo>
                    <a:pt x="3433" y="1266"/>
                  </a:lnTo>
                  <a:lnTo>
                    <a:pt x="3433" y="1278"/>
                  </a:lnTo>
                  <a:lnTo>
                    <a:pt x="3434" y="1246"/>
                  </a:lnTo>
                  <a:lnTo>
                    <a:pt x="3435" y="1171"/>
                  </a:lnTo>
                  <a:lnTo>
                    <a:pt x="3436" y="1067"/>
                  </a:lnTo>
                  <a:lnTo>
                    <a:pt x="3437" y="943"/>
                  </a:lnTo>
                  <a:lnTo>
                    <a:pt x="3438" y="833"/>
                  </a:lnTo>
                  <a:lnTo>
                    <a:pt x="3438" y="733"/>
                  </a:lnTo>
                  <a:lnTo>
                    <a:pt x="3439" y="672"/>
                  </a:lnTo>
                  <a:lnTo>
                    <a:pt x="3440" y="550"/>
                  </a:lnTo>
                  <a:lnTo>
                    <a:pt x="3441" y="458"/>
                  </a:lnTo>
                  <a:lnTo>
                    <a:pt x="3441" y="366"/>
                  </a:lnTo>
                  <a:lnTo>
                    <a:pt x="3441" y="274"/>
                  </a:lnTo>
                  <a:lnTo>
                    <a:pt x="3442" y="190"/>
                  </a:lnTo>
                  <a:lnTo>
                    <a:pt x="3443" y="56"/>
                  </a:lnTo>
                  <a:lnTo>
                    <a:pt x="3444" y="6"/>
                  </a:lnTo>
                  <a:lnTo>
                    <a:pt x="3445" y="19"/>
                  </a:lnTo>
                  <a:lnTo>
                    <a:pt x="3445" y="23"/>
                  </a:lnTo>
                  <a:lnTo>
                    <a:pt x="3446" y="48"/>
                  </a:lnTo>
                  <a:lnTo>
                    <a:pt x="3447" y="97"/>
                  </a:lnTo>
                  <a:lnTo>
                    <a:pt x="3448" y="148"/>
                  </a:lnTo>
                  <a:lnTo>
                    <a:pt x="3449" y="292"/>
                  </a:lnTo>
                  <a:lnTo>
                    <a:pt x="3449" y="533"/>
                  </a:lnTo>
                  <a:lnTo>
                    <a:pt x="3450" y="735"/>
                  </a:lnTo>
                  <a:lnTo>
                    <a:pt x="3451" y="843"/>
                  </a:lnTo>
                  <a:lnTo>
                    <a:pt x="3452" y="886"/>
                  </a:lnTo>
                  <a:lnTo>
                    <a:pt x="3453" y="907"/>
                  </a:lnTo>
                  <a:lnTo>
                    <a:pt x="3453" y="904"/>
                  </a:lnTo>
                  <a:lnTo>
                    <a:pt x="3454" y="917"/>
                  </a:lnTo>
                  <a:lnTo>
                    <a:pt x="3455" y="948"/>
                  </a:lnTo>
                  <a:lnTo>
                    <a:pt x="3456" y="976"/>
                  </a:lnTo>
                  <a:lnTo>
                    <a:pt x="3457" y="1000"/>
                  </a:lnTo>
                  <a:lnTo>
                    <a:pt x="3457" y="1010"/>
                  </a:lnTo>
                  <a:lnTo>
                    <a:pt x="3458" y="996"/>
                  </a:lnTo>
                  <a:lnTo>
                    <a:pt x="3459" y="930"/>
                  </a:lnTo>
                  <a:lnTo>
                    <a:pt x="3460" y="789"/>
                  </a:lnTo>
                  <a:lnTo>
                    <a:pt x="3461" y="612"/>
                  </a:lnTo>
                  <a:lnTo>
                    <a:pt x="3462" y="473"/>
                  </a:lnTo>
                  <a:lnTo>
                    <a:pt x="3462" y="433"/>
                  </a:lnTo>
                  <a:lnTo>
                    <a:pt x="3463" y="454"/>
                  </a:lnTo>
                  <a:lnTo>
                    <a:pt x="3464" y="471"/>
                  </a:lnTo>
                  <a:lnTo>
                    <a:pt x="3465" y="497"/>
                  </a:lnTo>
                  <a:lnTo>
                    <a:pt x="3465" y="537"/>
                  </a:lnTo>
                  <a:lnTo>
                    <a:pt x="3465" y="633"/>
                  </a:lnTo>
                  <a:lnTo>
                    <a:pt x="3466" y="795"/>
                  </a:lnTo>
                  <a:lnTo>
                    <a:pt x="3467" y="997"/>
                  </a:lnTo>
                  <a:lnTo>
                    <a:pt x="3468" y="1179"/>
                  </a:lnTo>
                  <a:lnTo>
                    <a:pt x="3469" y="1302"/>
                  </a:lnTo>
                  <a:lnTo>
                    <a:pt x="3469" y="1348"/>
                  </a:lnTo>
                  <a:lnTo>
                    <a:pt x="3470" y="1350"/>
                  </a:lnTo>
                  <a:lnTo>
                    <a:pt x="3471" y="1339"/>
                  </a:lnTo>
                  <a:lnTo>
                    <a:pt x="3472" y="1326"/>
                  </a:lnTo>
                  <a:lnTo>
                    <a:pt x="3473" y="1318"/>
                  </a:lnTo>
                  <a:lnTo>
                    <a:pt x="3473" y="1310"/>
                  </a:lnTo>
                  <a:lnTo>
                    <a:pt x="3474" y="1303"/>
                  </a:lnTo>
                  <a:lnTo>
                    <a:pt x="3475" y="1294"/>
                  </a:lnTo>
                  <a:lnTo>
                    <a:pt x="3476" y="1274"/>
                  </a:lnTo>
                  <a:lnTo>
                    <a:pt x="3477" y="1213"/>
                  </a:lnTo>
                  <a:lnTo>
                    <a:pt x="3477" y="1090"/>
                  </a:lnTo>
                  <a:lnTo>
                    <a:pt x="3478" y="931"/>
                  </a:lnTo>
                  <a:lnTo>
                    <a:pt x="3479" y="753"/>
                  </a:lnTo>
                  <a:lnTo>
                    <a:pt x="3480" y="586"/>
                  </a:lnTo>
                  <a:lnTo>
                    <a:pt x="3481" y="473"/>
                  </a:lnTo>
                  <a:lnTo>
                    <a:pt x="3481" y="421"/>
                  </a:lnTo>
                  <a:lnTo>
                    <a:pt x="3482" y="410"/>
                  </a:lnTo>
                  <a:lnTo>
                    <a:pt x="3483" y="445"/>
                  </a:lnTo>
                  <a:lnTo>
                    <a:pt x="3484" y="521"/>
                  </a:lnTo>
                  <a:lnTo>
                    <a:pt x="3485" y="649"/>
                  </a:lnTo>
                  <a:lnTo>
                    <a:pt x="3485" y="818"/>
                  </a:lnTo>
                  <a:lnTo>
                    <a:pt x="3486" y="1011"/>
                  </a:lnTo>
                  <a:lnTo>
                    <a:pt x="3487" y="1167"/>
                  </a:lnTo>
                  <a:lnTo>
                    <a:pt x="3488" y="1239"/>
                  </a:lnTo>
                  <a:lnTo>
                    <a:pt x="3489" y="1213"/>
                  </a:lnTo>
                  <a:lnTo>
                    <a:pt x="3489" y="1135"/>
                  </a:lnTo>
                  <a:lnTo>
                    <a:pt x="3489" y="1069"/>
                  </a:lnTo>
                  <a:lnTo>
                    <a:pt x="3490" y="1045"/>
                  </a:lnTo>
                  <a:lnTo>
                    <a:pt x="3491" y="1045"/>
                  </a:lnTo>
                  <a:lnTo>
                    <a:pt x="3492" y="1053"/>
                  </a:lnTo>
                  <a:lnTo>
                    <a:pt x="3493" y="1067"/>
                  </a:lnTo>
                  <a:lnTo>
                    <a:pt x="3493" y="1085"/>
                  </a:lnTo>
                  <a:lnTo>
                    <a:pt x="3494" y="1083"/>
                  </a:lnTo>
                  <a:lnTo>
                    <a:pt x="3495" y="1043"/>
                  </a:lnTo>
                  <a:lnTo>
                    <a:pt x="3496" y="966"/>
                  </a:lnTo>
                  <a:lnTo>
                    <a:pt x="3497" y="871"/>
                  </a:lnTo>
                  <a:lnTo>
                    <a:pt x="3497" y="731"/>
                  </a:lnTo>
                  <a:lnTo>
                    <a:pt x="3498" y="594"/>
                  </a:lnTo>
                  <a:lnTo>
                    <a:pt x="3499" y="491"/>
                  </a:lnTo>
                  <a:lnTo>
                    <a:pt x="3500" y="411"/>
                  </a:lnTo>
                  <a:lnTo>
                    <a:pt x="3501" y="391"/>
                  </a:lnTo>
                  <a:lnTo>
                    <a:pt x="3501" y="408"/>
                  </a:lnTo>
                  <a:lnTo>
                    <a:pt x="3502" y="478"/>
                  </a:lnTo>
                  <a:lnTo>
                    <a:pt x="3503" y="603"/>
                  </a:lnTo>
                  <a:lnTo>
                    <a:pt x="3504" y="765"/>
                  </a:lnTo>
                  <a:lnTo>
                    <a:pt x="3505" y="944"/>
                  </a:lnTo>
                  <a:lnTo>
                    <a:pt x="3505" y="1076"/>
                  </a:lnTo>
                  <a:lnTo>
                    <a:pt x="3506" y="1125"/>
                  </a:lnTo>
                  <a:lnTo>
                    <a:pt x="3507" y="1099"/>
                  </a:lnTo>
                  <a:lnTo>
                    <a:pt x="3508" y="1056"/>
                  </a:lnTo>
                  <a:lnTo>
                    <a:pt x="3509" y="1031"/>
                  </a:lnTo>
                  <a:lnTo>
                    <a:pt x="3509" y="1029"/>
                  </a:lnTo>
                  <a:lnTo>
                    <a:pt x="3510" y="1059"/>
                  </a:lnTo>
                  <a:lnTo>
                    <a:pt x="3511" y="1094"/>
                  </a:lnTo>
                  <a:lnTo>
                    <a:pt x="3512" y="1143"/>
                  </a:lnTo>
                  <a:lnTo>
                    <a:pt x="3513" y="1175"/>
                  </a:lnTo>
                  <a:lnTo>
                    <a:pt x="3513" y="1185"/>
                  </a:lnTo>
                  <a:lnTo>
                    <a:pt x="3513" y="1133"/>
                  </a:lnTo>
                  <a:lnTo>
                    <a:pt x="3514" y="1035"/>
                  </a:lnTo>
                  <a:lnTo>
                    <a:pt x="3515" y="906"/>
                  </a:lnTo>
                  <a:lnTo>
                    <a:pt x="3516" y="750"/>
                  </a:lnTo>
                  <a:lnTo>
                    <a:pt x="3517" y="612"/>
                  </a:lnTo>
                  <a:lnTo>
                    <a:pt x="3517" y="502"/>
                  </a:lnTo>
                  <a:lnTo>
                    <a:pt x="3518" y="441"/>
                  </a:lnTo>
                  <a:lnTo>
                    <a:pt x="3519" y="443"/>
                  </a:lnTo>
                  <a:lnTo>
                    <a:pt x="3520" y="497"/>
                  </a:lnTo>
                  <a:lnTo>
                    <a:pt x="3521" y="599"/>
                  </a:lnTo>
                  <a:lnTo>
                    <a:pt x="3521" y="732"/>
                  </a:lnTo>
                  <a:lnTo>
                    <a:pt x="3522" y="860"/>
                  </a:lnTo>
                  <a:lnTo>
                    <a:pt x="3523" y="984"/>
                  </a:lnTo>
                  <a:lnTo>
                    <a:pt x="3524" y="1068"/>
                  </a:lnTo>
                  <a:lnTo>
                    <a:pt x="3525" y="1118"/>
                  </a:lnTo>
                  <a:lnTo>
                    <a:pt x="3525" y="1135"/>
                  </a:lnTo>
                  <a:lnTo>
                    <a:pt x="3526" y="1147"/>
                  </a:lnTo>
                  <a:lnTo>
                    <a:pt x="3527" y="1192"/>
                  </a:lnTo>
                  <a:lnTo>
                    <a:pt x="3528" y="1221"/>
                  </a:lnTo>
                  <a:lnTo>
                    <a:pt x="3529" y="1223"/>
                  </a:lnTo>
                  <a:lnTo>
                    <a:pt x="3529" y="1244"/>
                  </a:lnTo>
                  <a:lnTo>
                    <a:pt x="3530" y="1254"/>
                  </a:lnTo>
                  <a:lnTo>
                    <a:pt x="3531" y="1258"/>
                  </a:lnTo>
                  <a:lnTo>
                    <a:pt x="3532" y="1247"/>
                  </a:lnTo>
                  <a:lnTo>
                    <a:pt x="3533" y="1213"/>
                  </a:lnTo>
                  <a:lnTo>
                    <a:pt x="3533" y="1144"/>
                  </a:lnTo>
                  <a:lnTo>
                    <a:pt x="3534" y="1043"/>
                  </a:lnTo>
                  <a:lnTo>
                    <a:pt x="3535" y="904"/>
                  </a:lnTo>
                  <a:lnTo>
                    <a:pt x="3536" y="744"/>
                  </a:lnTo>
                  <a:lnTo>
                    <a:pt x="3537" y="585"/>
                  </a:lnTo>
                  <a:lnTo>
                    <a:pt x="3537" y="466"/>
                  </a:lnTo>
                  <a:lnTo>
                    <a:pt x="3537" y="393"/>
                  </a:lnTo>
                  <a:lnTo>
                    <a:pt x="3538" y="383"/>
                  </a:lnTo>
                  <a:lnTo>
                    <a:pt x="3539" y="430"/>
                  </a:lnTo>
                  <a:lnTo>
                    <a:pt x="3540" y="506"/>
                  </a:lnTo>
                  <a:lnTo>
                    <a:pt x="3541" y="667"/>
                  </a:lnTo>
                  <a:lnTo>
                    <a:pt x="3541" y="871"/>
                  </a:lnTo>
                  <a:lnTo>
                    <a:pt x="3542" y="1076"/>
                  </a:lnTo>
                  <a:lnTo>
                    <a:pt x="3543" y="1223"/>
                  </a:lnTo>
                  <a:lnTo>
                    <a:pt x="3544" y="1296"/>
                  </a:lnTo>
                  <a:lnTo>
                    <a:pt x="3545" y="1315"/>
                  </a:lnTo>
                  <a:lnTo>
                    <a:pt x="3545" y="1318"/>
                  </a:lnTo>
                  <a:lnTo>
                    <a:pt x="3546" y="1322"/>
                  </a:lnTo>
                  <a:lnTo>
                    <a:pt x="3547" y="1313"/>
                  </a:lnTo>
                  <a:lnTo>
                    <a:pt x="3548" y="1294"/>
                  </a:lnTo>
                  <a:lnTo>
                    <a:pt x="3549" y="1269"/>
                  </a:lnTo>
                  <a:lnTo>
                    <a:pt x="3549" y="1229"/>
                  </a:lnTo>
                  <a:lnTo>
                    <a:pt x="3550" y="1174"/>
                  </a:lnTo>
                  <a:lnTo>
                    <a:pt x="3551" y="1079"/>
                  </a:lnTo>
                  <a:lnTo>
                    <a:pt x="3552" y="944"/>
                  </a:lnTo>
                  <a:lnTo>
                    <a:pt x="3553" y="798"/>
                  </a:lnTo>
                  <a:lnTo>
                    <a:pt x="3553" y="615"/>
                  </a:lnTo>
                  <a:lnTo>
                    <a:pt x="3554" y="434"/>
                  </a:lnTo>
                  <a:lnTo>
                    <a:pt x="3555" y="303"/>
                  </a:lnTo>
                  <a:lnTo>
                    <a:pt x="3556" y="236"/>
                  </a:lnTo>
                  <a:lnTo>
                    <a:pt x="3557" y="208"/>
                  </a:lnTo>
                  <a:lnTo>
                    <a:pt x="3557" y="249"/>
                  </a:lnTo>
                  <a:lnTo>
                    <a:pt x="3558" y="346"/>
                  </a:lnTo>
                  <a:lnTo>
                    <a:pt x="3559" y="499"/>
                  </a:lnTo>
                  <a:lnTo>
                    <a:pt x="3560" y="709"/>
                  </a:lnTo>
                  <a:lnTo>
                    <a:pt x="3561" y="929"/>
                  </a:lnTo>
                  <a:lnTo>
                    <a:pt x="3561" y="1125"/>
                  </a:lnTo>
                  <a:lnTo>
                    <a:pt x="3561" y="1220"/>
                  </a:lnTo>
                  <a:lnTo>
                    <a:pt x="3562" y="1217"/>
                  </a:lnTo>
                  <a:lnTo>
                    <a:pt x="3563" y="1146"/>
                  </a:lnTo>
                  <a:lnTo>
                    <a:pt x="3564" y="1071"/>
                  </a:lnTo>
                  <a:lnTo>
                    <a:pt x="3564" y="990"/>
                  </a:lnTo>
                  <a:lnTo>
                    <a:pt x="3565" y="937"/>
                  </a:lnTo>
                  <a:lnTo>
                    <a:pt x="3566" y="919"/>
                  </a:lnTo>
                  <a:lnTo>
                    <a:pt x="3567" y="915"/>
                  </a:lnTo>
                  <a:lnTo>
                    <a:pt x="3568" y="923"/>
                  </a:lnTo>
                  <a:lnTo>
                    <a:pt x="3569" y="945"/>
                  </a:lnTo>
                  <a:lnTo>
                    <a:pt x="3569" y="905"/>
                  </a:lnTo>
                  <a:lnTo>
                    <a:pt x="3570" y="862"/>
                  </a:lnTo>
                  <a:lnTo>
                    <a:pt x="3571" y="770"/>
                  </a:lnTo>
                  <a:lnTo>
                    <a:pt x="3572" y="601"/>
                  </a:lnTo>
                  <a:lnTo>
                    <a:pt x="3573" y="410"/>
                  </a:lnTo>
                  <a:lnTo>
                    <a:pt x="3573" y="239"/>
                  </a:lnTo>
                  <a:lnTo>
                    <a:pt x="3574" y="126"/>
                  </a:lnTo>
                  <a:lnTo>
                    <a:pt x="3575" y="98"/>
                  </a:lnTo>
                  <a:lnTo>
                    <a:pt x="3576" y="151"/>
                  </a:lnTo>
                  <a:lnTo>
                    <a:pt x="3577" y="247"/>
                  </a:lnTo>
                  <a:lnTo>
                    <a:pt x="3577" y="390"/>
                  </a:lnTo>
                  <a:lnTo>
                    <a:pt x="3578" y="563"/>
                  </a:lnTo>
                  <a:lnTo>
                    <a:pt x="3579" y="744"/>
                  </a:lnTo>
                  <a:lnTo>
                    <a:pt x="3580" y="936"/>
                  </a:lnTo>
                  <a:lnTo>
                    <a:pt x="3581" y="1096"/>
                  </a:lnTo>
                  <a:lnTo>
                    <a:pt x="3581" y="1152"/>
                  </a:lnTo>
                  <a:lnTo>
                    <a:pt x="3582" y="1166"/>
                  </a:lnTo>
                  <a:lnTo>
                    <a:pt x="3583" y="1163"/>
                  </a:lnTo>
                  <a:lnTo>
                    <a:pt x="3584" y="1173"/>
                  </a:lnTo>
                  <a:lnTo>
                    <a:pt x="3585" y="1157"/>
                  </a:lnTo>
                  <a:lnTo>
                    <a:pt x="3585" y="1139"/>
                  </a:lnTo>
                  <a:lnTo>
                    <a:pt x="3585" y="1111"/>
                  </a:lnTo>
                  <a:lnTo>
                    <a:pt x="3586" y="1109"/>
                  </a:lnTo>
                  <a:lnTo>
                    <a:pt x="3587" y="1100"/>
                  </a:lnTo>
                  <a:lnTo>
                    <a:pt x="3588" y="1051"/>
                  </a:lnTo>
                  <a:lnTo>
                    <a:pt x="3588" y="988"/>
                  </a:lnTo>
                  <a:lnTo>
                    <a:pt x="3589" y="826"/>
                  </a:lnTo>
                  <a:lnTo>
                    <a:pt x="3590" y="608"/>
                  </a:lnTo>
                  <a:lnTo>
                    <a:pt x="3591" y="416"/>
                  </a:lnTo>
                  <a:lnTo>
                    <a:pt x="3592" y="307"/>
                  </a:lnTo>
                  <a:lnTo>
                    <a:pt x="3593" y="257"/>
                  </a:lnTo>
                  <a:lnTo>
                    <a:pt x="3593" y="230"/>
                  </a:lnTo>
                  <a:lnTo>
                    <a:pt x="3594" y="244"/>
                  </a:lnTo>
                  <a:lnTo>
                    <a:pt x="3595" y="357"/>
                  </a:lnTo>
                  <a:lnTo>
                    <a:pt x="3596" y="465"/>
                  </a:lnTo>
                  <a:lnTo>
                    <a:pt x="3597" y="591"/>
                  </a:lnTo>
                  <a:lnTo>
                    <a:pt x="3597" y="789"/>
                  </a:lnTo>
                  <a:lnTo>
                    <a:pt x="3598" y="978"/>
                  </a:lnTo>
                  <a:lnTo>
                    <a:pt x="3599" y="1139"/>
                  </a:lnTo>
                  <a:lnTo>
                    <a:pt x="3600" y="1227"/>
                  </a:lnTo>
                  <a:lnTo>
                    <a:pt x="3601" y="1247"/>
                  </a:lnTo>
                  <a:lnTo>
                    <a:pt x="3601" y="1253"/>
                  </a:lnTo>
                  <a:lnTo>
                    <a:pt x="3602" y="1256"/>
                  </a:lnTo>
                  <a:lnTo>
                    <a:pt x="3603" y="1257"/>
                  </a:lnTo>
                  <a:lnTo>
                    <a:pt x="3604" y="1258"/>
                  </a:lnTo>
                  <a:lnTo>
                    <a:pt x="3605" y="1269"/>
                  </a:lnTo>
                  <a:lnTo>
                    <a:pt x="3605" y="1283"/>
                  </a:lnTo>
                  <a:lnTo>
                    <a:pt x="3606" y="1280"/>
                  </a:lnTo>
                  <a:lnTo>
                    <a:pt x="3607" y="1232"/>
                  </a:lnTo>
                  <a:lnTo>
                    <a:pt x="3608" y="1124"/>
                  </a:lnTo>
                  <a:lnTo>
                    <a:pt x="3609" y="968"/>
                  </a:lnTo>
                  <a:lnTo>
                    <a:pt x="3609" y="792"/>
                  </a:lnTo>
                  <a:lnTo>
                    <a:pt x="3609" y="645"/>
                  </a:lnTo>
                  <a:lnTo>
                    <a:pt x="3610" y="569"/>
                  </a:lnTo>
                  <a:lnTo>
                    <a:pt x="3611" y="564"/>
                  </a:lnTo>
                  <a:lnTo>
                    <a:pt x="3612" y="587"/>
                  </a:lnTo>
                  <a:lnTo>
                    <a:pt x="3612" y="629"/>
                  </a:lnTo>
                  <a:lnTo>
                    <a:pt x="3613" y="687"/>
                  </a:lnTo>
                  <a:lnTo>
                    <a:pt x="3614" y="769"/>
                  </a:lnTo>
                  <a:lnTo>
                    <a:pt x="3615" y="866"/>
                  </a:lnTo>
                  <a:lnTo>
                    <a:pt x="3616" y="1014"/>
                  </a:lnTo>
                  <a:lnTo>
                    <a:pt x="3616" y="1166"/>
                  </a:lnTo>
                  <a:lnTo>
                    <a:pt x="3617" y="1250"/>
                  </a:lnTo>
                  <a:lnTo>
                    <a:pt x="3618" y="1225"/>
                  </a:lnTo>
                  <a:lnTo>
                    <a:pt x="3619" y="1117"/>
                  </a:lnTo>
                  <a:lnTo>
                    <a:pt x="3620" y="1001"/>
                  </a:lnTo>
                  <a:lnTo>
                    <a:pt x="3621" y="907"/>
                  </a:lnTo>
                  <a:lnTo>
                    <a:pt x="3621" y="838"/>
                  </a:lnTo>
                  <a:lnTo>
                    <a:pt x="3622" y="795"/>
                  </a:lnTo>
                  <a:lnTo>
                    <a:pt x="3623" y="774"/>
                  </a:lnTo>
                  <a:lnTo>
                    <a:pt x="3624" y="786"/>
                  </a:lnTo>
                  <a:lnTo>
                    <a:pt x="3625" y="808"/>
                  </a:lnTo>
                  <a:lnTo>
                    <a:pt x="3625" y="787"/>
                  </a:lnTo>
                  <a:lnTo>
                    <a:pt x="3626" y="758"/>
                  </a:lnTo>
                  <a:lnTo>
                    <a:pt x="3627" y="693"/>
                  </a:lnTo>
                  <a:lnTo>
                    <a:pt x="3628" y="565"/>
                  </a:lnTo>
                  <a:lnTo>
                    <a:pt x="3629" y="421"/>
                  </a:lnTo>
                  <a:lnTo>
                    <a:pt x="3629" y="340"/>
                  </a:lnTo>
                  <a:lnTo>
                    <a:pt x="3630" y="281"/>
                  </a:lnTo>
                  <a:lnTo>
                    <a:pt x="3631" y="279"/>
                  </a:lnTo>
                  <a:lnTo>
                    <a:pt x="3632" y="354"/>
                  </a:lnTo>
                  <a:lnTo>
                    <a:pt x="3633" y="458"/>
                  </a:lnTo>
                  <a:lnTo>
                    <a:pt x="3633" y="581"/>
                  </a:lnTo>
                  <a:lnTo>
                    <a:pt x="3633" y="709"/>
                  </a:lnTo>
                  <a:lnTo>
                    <a:pt x="3634" y="821"/>
                  </a:lnTo>
                  <a:lnTo>
                    <a:pt x="3635" y="882"/>
                  </a:lnTo>
                  <a:lnTo>
                    <a:pt x="3636" y="928"/>
                  </a:lnTo>
                  <a:lnTo>
                    <a:pt x="3636" y="905"/>
                  </a:lnTo>
                  <a:lnTo>
                    <a:pt x="3637" y="903"/>
                  </a:lnTo>
                  <a:lnTo>
                    <a:pt x="3638" y="924"/>
                  </a:lnTo>
                  <a:lnTo>
                    <a:pt x="3639" y="936"/>
                  </a:lnTo>
                  <a:lnTo>
                    <a:pt x="3640" y="898"/>
                  </a:lnTo>
                  <a:lnTo>
                    <a:pt x="3640" y="859"/>
                  </a:lnTo>
                  <a:lnTo>
                    <a:pt x="3641" y="831"/>
                  </a:lnTo>
                  <a:lnTo>
                    <a:pt x="3642" y="825"/>
                  </a:lnTo>
                  <a:lnTo>
                    <a:pt x="3643" y="859"/>
                  </a:lnTo>
                  <a:lnTo>
                    <a:pt x="3644" y="847"/>
                  </a:lnTo>
                  <a:lnTo>
                    <a:pt x="3645" y="746"/>
                  </a:lnTo>
                  <a:lnTo>
                    <a:pt x="3645" y="601"/>
                  </a:lnTo>
                  <a:lnTo>
                    <a:pt x="3646" y="443"/>
                  </a:lnTo>
                  <a:lnTo>
                    <a:pt x="3647" y="314"/>
                  </a:lnTo>
                  <a:lnTo>
                    <a:pt x="3648" y="229"/>
                  </a:lnTo>
                  <a:lnTo>
                    <a:pt x="3649" y="195"/>
                  </a:lnTo>
                  <a:lnTo>
                    <a:pt x="3649" y="233"/>
                  </a:lnTo>
                  <a:lnTo>
                    <a:pt x="3650" y="304"/>
                  </a:lnTo>
                  <a:lnTo>
                    <a:pt x="3651" y="339"/>
                  </a:lnTo>
                  <a:lnTo>
                    <a:pt x="3652" y="392"/>
                  </a:lnTo>
                  <a:lnTo>
                    <a:pt x="3653" y="523"/>
                  </a:lnTo>
                  <a:lnTo>
                    <a:pt x="3653" y="686"/>
                  </a:lnTo>
                  <a:lnTo>
                    <a:pt x="3654" y="924"/>
                  </a:lnTo>
                  <a:lnTo>
                    <a:pt x="3655" y="1086"/>
                  </a:lnTo>
                  <a:lnTo>
                    <a:pt x="3656" y="1115"/>
                  </a:lnTo>
                  <a:lnTo>
                    <a:pt x="3657" y="1126"/>
                  </a:lnTo>
                  <a:lnTo>
                    <a:pt x="3657" y="1117"/>
                  </a:lnTo>
                  <a:lnTo>
                    <a:pt x="3657" y="1093"/>
                  </a:lnTo>
                  <a:lnTo>
                    <a:pt x="3658" y="1079"/>
                  </a:lnTo>
                  <a:lnTo>
                    <a:pt x="3659" y="1081"/>
                  </a:lnTo>
                  <a:lnTo>
                    <a:pt x="3660" y="1062"/>
                  </a:lnTo>
                  <a:lnTo>
                    <a:pt x="3660" y="1041"/>
                  </a:lnTo>
                  <a:lnTo>
                    <a:pt x="3661" y="1019"/>
                  </a:lnTo>
                  <a:lnTo>
                    <a:pt x="3662" y="961"/>
                  </a:lnTo>
                  <a:lnTo>
                    <a:pt x="3663" y="890"/>
                  </a:lnTo>
                  <a:lnTo>
                    <a:pt x="3664" y="732"/>
                  </a:lnTo>
                  <a:lnTo>
                    <a:pt x="3664" y="519"/>
                  </a:lnTo>
                  <a:lnTo>
                    <a:pt x="3665" y="335"/>
                  </a:lnTo>
                  <a:lnTo>
                    <a:pt x="3666" y="214"/>
                  </a:lnTo>
                  <a:lnTo>
                    <a:pt x="3667" y="191"/>
                  </a:lnTo>
                  <a:lnTo>
                    <a:pt x="3668" y="188"/>
                  </a:lnTo>
                  <a:lnTo>
                    <a:pt x="3668" y="217"/>
                  </a:lnTo>
                  <a:lnTo>
                    <a:pt x="3669" y="269"/>
                  </a:lnTo>
                  <a:lnTo>
                    <a:pt x="3670" y="366"/>
                  </a:lnTo>
                  <a:lnTo>
                    <a:pt x="3671" y="490"/>
                  </a:lnTo>
                  <a:lnTo>
                    <a:pt x="3672" y="633"/>
                  </a:lnTo>
                  <a:lnTo>
                    <a:pt x="3673" y="787"/>
                  </a:lnTo>
                  <a:lnTo>
                    <a:pt x="3673" y="930"/>
                  </a:lnTo>
                  <a:lnTo>
                    <a:pt x="3674" y="1027"/>
                  </a:lnTo>
                  <a:lnTo>
                    <a:pt x="3675" y="1045"/>
                  </a:lnTo>
                  <a:lnTo>
                    <a:pt x="3676" y="1050"/>
                  </a:lnTo>
                  <a:lnTo>
                    <a:pt x="3677" y="1062"/>
                  </a:lnTo>
                  <a:lnTo>
                    <a:pt x="3677" y="1084"/>
                  </a:lnTo>
                  <a:lnTo>
                    <a:pt x="3678" y="1108"/>
                  </a:lnTo>
                  <a:lnTo>
                    <a:pt x="3679" y="1120"/>
                  </a:lnTo>
                  <a:lnTo>
                    <a:pt x="3680" y="1140"/>
                  </a:lnTo>
                  <a:lnTo>
                    <a:pt x="3681" y="1149"/>
                  </a:lnTo>
                  <a:lnTo>
                    <a:pt x="3681" y="1127"/>
                  </a:lnTo>
                  <a:lnTo>
                    <a:pt x="3681" y="1047"/>
                  </a:lnTo>
                  <a:lnTo>
                    <a:pt x="3682" y="897"/>
                  </a:lnTo>
                  <a:lnTo>
                    <a:pt x="3683" y="697"/>
                  </a:lnTo>
                  <a:lnTo>
                    <a:pt x="3684" y="524"/>
                  </a:lnTo>
                  <a:lnTo>
                    <a:pt x="3684" y="441"/>
                  </a:lnTo>
                  <a:lnTo>
                    <a:pt x="3685" y="463"/>
                  </a:lnTo>
                  <a:lnTo>
                    <a:pt x="3686" y="538"/>
                  </a:lnTo>
                  <a:lnTo>
                    <a:pt x="3687" y="611"/>
                  </a:lnTo>
                  <a:lnTo>
                    <a:pt x="3688" y="671"/>
                  </a:lnTo>
                  <a:lnTo>
                    <a:pt x="3688" y="732"/>
                  </a:lnTo>
                  <a:lnTo>
                    <a:pt x="3689" y="840"/>
                  </a:lnTo>
                  <a:lnTo>
                    <a:pt x="3690" y="1023"/>
                  </a:lnTo>
                  <a:lnTo>
                    <a:pt x="3691" y="1204"/>
                  </a:lnTo>
                  <a:lnTo>
                    <a:pt x="3692" y="1307"/>
                  </a:lnTo>
                  <a:lnTo>
                    <a:pt x="3692" y="1340"/>
                  </a:lnTo>
                  <a:lnTo>
                    <a:pt x="3693" y="1345"/>
                  </a:lnTo>
                  <a:lnTo>
                    <a:pt x="3694" y="1351"/>
                  </a:lnTo>
                  <a:lnTo>
                    <a:pt x="3695" y="1354"/>
                  </a:lnTo>
                  <a:lnTo>
                    <a:pt x="3696" y="1359"/>
                  </a:lnTo>
                  <a:lnTo>
                    <a:pt x="3696" y="1360"/>
                  </a:lnTo>
                  <a:lnTo>
                    <a:pt x="3697" y="1360"/>
                  </a:lnTo>
                  <a:lnTo>
                    <a:pt x="3698" y="1355"/>
                  </a:lnTo>
                  <a:lnTo>
                    <a:pt x="3699" y="1334"/>
                  </a:lnTo>
                  <a:lnTo>
                    <a:pt x="3700" y="1264"/>
                  </a:lnTo>
                  <a:lnTo>
                    <a:pt x="3701" y="1160"/>
                  </a:lnTo>
                  <a:lnTo>
                    <a:pt x="3701" y="1043"/>
                  </a:lnTo>
                  <a:lnTo>
                    <a:pt x="3702" y="893"/>
                  </a:lnTo>
                  <a:lnTo>
                    <a:pt x="3703" y="729"/>
                  </a:lnTo>
                  <a:lnTo>
                    <a:pt x="3704" y="626"/>
                  </a:lnTo>
                  <a:lnTo>
                    <a:pt x="3705" y="578"/>
                  </a:lnTo>
                  <a:lnTo>
                    <a:pt x="3705" y="562"/>
                  </a:lnTo>
                  <a:lnTo>
                    <a:pt x="3706" y="579"/>
                  </a:lnTo>
                  <a:lnTo>
                    <a:pt x="3706" y="630"/>
                  </a:lnTo>
                  <a:lnTo>
                    <a:pt x="3707" y="693"/>
                  </a:lnTo>
                  <a:lnTo>
                    <a:pt x="3708" y="812"/>
                  </a:lnTo>
                  <a:lnTo>
                    <a:pt x="3708" y="953"/>
                  </a:lnTo>
                  <a:lnTo>
                    <a:pt x="3709" y="1078"/>
                  </a:lnTo>
                  <a:lnTo>
                    <a:pt x="3710" y="1179"/>
                  </a:lnTo>
                  <a:lnTo>
                    <a:pt x="3711" y="1222"/>
                  </a:lnTo>
                  <a:lnTo>
                    <a:pt x="3712" y="1236"/>
                  </a:lnTo>
                  <a:lnTo>
                    <a:pt x="3712" y="1247"/>
                  </a:lnTo>
                  <a:lnTo>
                    <a:pt x="3713" y="1240"/>
                  </a:lnTo>
                  <a:lnTo>
                    <a:pt x="3714" y="1227"/>
                  </a:lnTo>
                  <a:lnTo>
                    <a:pt x="3715" y="1212"/>
                  </a:lnTo>
                  <a:lnTo>
                    <a:pt x="3716" y="1188"/>
                  </a:lnTo>
                  <a:lnTo>
                    <a:pt x="3716" y="1177"/>
                  </a:lnTo>
                  <a:lnTo>
                    <a:pt x="3717" y="1158"/>
                  </a:lnTo>
                  <a:lnTo>
                    <a:pt x="3718" y="1120"/>
                  </a:lnTo>
                  <a:lnTo>
                    <a:pt x="3719" y="1054"/>
                  </a:lnTo>
                  <a:lnTo>
                    <a:pt x="3720" y="916"/>
                  </a:lnTo>
                  <a:lnTo>
                    <a:pt x="3720" y="735"/>
                  </a:lnTo>
                  <a:lnTo>
                    <a:pt x="3721" y="585"/>
                  </a:lnTo>
                  <a:lnTo>
                    <a:pt x="3722" y="466"/>
                  </a:lnTo>
                  <a:lnTo>
                    <a:pt x="3723" y="417"/>
                  </a:lnTo>
                  <a:lnTo>
                    <a:pt x="3724" y="401"/>
                  </a:lnTo>
                  <a:lnTo>
                    <a:pt x="3725" y="419"/>
                  </a:lnTo>
                  <a:lnTo>
                    <a:pt x="3725" y="488"/>
                  </a:lnTo>
                  <a:lnTo>
                    <a:pt x="3726" y="583"/>
                  </a:lnTo>
                  <a:lnTo>
                    <a:pt x="3727" y="716"/>
                  </a:lnTo>
                  <a:lnTo>
                    <a:pt x="3728" y="903"/>
                  </a:lnTo>
                  <a:lnTo>
                    <a:pt x="3729" y="1105"/>
                  </a:lnTo>
                  <a:lnTo>
                    <a:pt x="3729" y="1238"/>
                  </a:lnTo>
                  <a:lnTo>
                    <a:pt x="3730" y="1289"/>
                  </a:lnTo>
                  <a:lnTo>
                    <a:pt x="3730" y="1297"/>
                  </a:lnTo>
                  <a:lnTo>
                    <a:pt x="3731" y="1304"/>
                  </a:lnTo>
                  <a:lnTo>
                    <a:pt x="3732" y="1302"/>
                  </a:lnTo>
                  <a:lnTo>
                    <a:pt x="3732" y="1312"/>
                  </a:lnTo>
                  <a:lnTo>
                    <a:pt x="3733" y="1315"/>
                  </a:lnTo>
                  <a:lnTo>
                    <a:pt x="3734" y="1314"/>
                  </a:lnTo>
                  <a:lnTo>
                    <a:pt x="3735" y="1316"/>
                  </a:lnTo>
                  <a:lnTo>
                    <a:pt x="3736" y="1324"/>
                  </a:lnTo>
                  <a:lnTo>
                    <a:pt x="3736" y="1291"/>
                  </a:lnTo>
                  <a:lnTo>
                    <a:pt x="3737" y="1210"/>
                  </a:lnTo>
                  <a:lnTo>
                    <a:pt x="3738" y="1110"/>
                  </a:lnTo>
                  <a:lnTo>
                    <a:pt x="3739" y="994"/>
                  </a:lnTo>
                  <a:lnTo>
                    <a:pt x="3740" y="906"/>
                  </a:lnTo>
                  <a:lnTo>
                    <a:pt x="3740" y="837"/>
                  </a:lnTo>
                  <a:lnTo>
                    <a:pt x="3741" y="787"/>
                  </a:lnTo>
                  <a:lnTo>
                    <a:pt x="3742" y="806"/>
                  </a:lnTo>
                  <a:lnTo>
                    <a:pt x="3743" y="821"/>
                  </a:lnTo>
                  <a:lnTo>
                    <a:pt x="3744" y="843"/>
                  </a:lnTo>
                  <a:lnTo>
                    <a:pt x="3744" y="883"/>
                  </a:lnTo>
                  <a:lnTo>
                    <a:pt x="3745" y="946"/>
                  </a:lnTo>
                  <a:lnTo>
                    <a:pt x="3746" y="1047"/>
                  </a:lnTo>
                  <a:lnTo>
                    <a:pt x="3747" y="1142"/>
                  </a:lnTo>
                  <a:lnTo>
                    <a:pt x="3748" y="1215"/>
                  </a:lnTo>
                  <a:lnTo>
                    <a:pt x="3748" y="1244"/>
                  </a:lnTo>
                  <a:lnTo>
                    <a:pt x="3749" y="1204"/>
                  </a:lnTo>
                  <a:lnTo>
                    <a:pt x="3750" y="1157"/>
                  </a:lnTo>
                  <a:lnTo>
                    <a:pt x="3751" y="1127"/>
                  </a:lnTo>
                  <a:lnTo>
                    <a:pt x="3752" y="1094"/>
                  </a:lnTo>
                  <a:lnTo>
                    <a:pt x="3753" y="1087"/>
                  </a:lnTo>
                  <a:lnTo>
                    <a:pt x="3753" y="1099"/>
                  </a:lnTo>
                  <a:lnTo>
                    <a:pt x="3754" y="1100"/>
                  </a:lnTo>
                  <a:lnTo>
                    <a:pt x="3754" y="1101"/>
                  </a:lnTo>
                  <a:lnTo>
                    <a:pt x="3755" y="1088"/>
                  </a:lnTo>
                  <a:lnTo>
                    <a:pt x="3756" y="1017"/>
                  </a:lnTo>
                  <a:lnTo>
                    <a:pt x="3756" y="899"/>
                  </a:lnTo>
                  <a:lnTo>
                    <a:pt x="3757" y="726"/>
                  </a:lnTo>
                  <a:lnTo>
                    <a:pt x="3758" y="588"/>
                  </a:lnTo>
                  <a:lnTo>
                    <a:pt x="3759" y="508"/>
                  </a:lnTo>
                  <a:lnTo>
                    <a:pt x="3760" y="490"/>
                  </a:lnTo>
                  <a:lnTo>
                    <a:pt x="3760" y="492"/>
                  </a:lnTo>
                  <a:lnTo>
                    <a:pt x="3761" y="502"/>
                  </a:lnTo>
                  <a:lnTo>
                    <a:pt x="3762" y="547"/>
                  </a:lnTo>
                  <a:lnTo>
                    <a:pt x="3763" y="644"/>
                  </a:lnTo>
                  <a:lnTo>
                    <a:pt x="3764" y="762"/>
                  </a:lnTo>
                  <a:lnTo>
                    <a:pt x="3764" y="913"/>
                  </a:lnTo>
                  <a:lnTo>
                    <a:pt x="3765" y="1073"/>
                  </a:lnTo>
                  <a:lnTo>
                    <a:pt x="3766" y="1189"/>
                  </a:lnTo>
                  <a:lnTo>
                    <a:pt x="3767" y="1221"/>
                  </a:lnTo>
                  <a:lnTo>
                    <a:pt x="3768" y="1196"/>
                  </a:lnTo>
                  <a:lnTo>
                    <a:pt x="3768" y="1142"/>
                  </a:lnTo>
                  <a:lnTo>
                    <a:pt x="3769" y="1101"/>
                  </a:lnTo>
                  <a:lnTo>
                    <a:pt x="3770" y="1054"/>
                  </a:lnTo>
                  <a:lnTo>
                    <a:pt x="3771" y="1014"/>
                  </a:lnTo>
                  <a:lnTo>
                    <a:pt x="3772" y="995"/>
                  </a:lnTo>
                  <a:lnTo>
                    <a:pt x="3772" y="961"/>
                  </a:lnTo>
                  <a:lnTo>
                    <a:pt x="3773" y="935"/>
                  </a:lnTo>
                  <a:lnTo>
                    <a:pt x="3774" y="866"/>
                  </a:lnTo>
                  <a:lnTo>
                    <a:pt x="3775" y="787"/>
                  </a:lnTo>
                  <a:lnTo>
                    <a:pt x="3776" y="654"/>
                  </a:lnTo>
                  <a:lnTo>
                    <a:pt x="3777" y="496"/>
                  </a:lnTo>
                  <a:lnTo>
                    <a:pt x="3777" y="374"/>
                  </a:lnTo>
                  <a:lnTo>
                    <a:pt x="3778" y="281"/>
                  </a:lnTo>
                  <a:lnTo>
                    <a:pt x="3778" y="234"/>
                  </a:lnTo>
                  <a:lnTo>
                    <a:pt x="3779" y="296"/>
                  </a:lnTo>
                  <a:lnTo>
                    <a:pt x="3780" y="390"/>
                  </a:lnTo>
                  <a:lnTo>
                    <a:pt x="3780" y="382"/>
                  </a:lnTo>
                  <a:lnTo>
                    <a:pt x="3781" y="420"/>
                  </a:lnTo>
                  <a:lnTo>
                    <a:pt x="3782" y="462"/>
                  </a:lnTo>
                  <a:lnTo>
                    <a:pt x="3783" y="561"/>
                  </a:lnTo>
                  <a:lnTo>
                    <a:pt x="3784" y="747"/>
                  </a:lnTo>
                  <a:lnTo>
                    <a:pt x="3784" y="881"/>
                  </a:lnTo>
                  <a:lnTo>
                    <a:pt x="3785" y="920"/>
                  </a:lnTo>
                  <a:lnTo>
                    <a:pt x="3786" y="932"/>
                  </a:lnTo>
                  <a:lnTo>
                    <a:pt x="3787" y="924"/>
                  </a:lnTo>
                  <a:lnTo>
                    <a:pt x="3788" y="904"/>
                  </a:lnTo>
                  <a:lnTo>
                    <a:pt x="3788" y="908"/>
                  </a:lnTo>
                  <a:lnTo>
                    <a:pt x="3789" y="934"/>
                  </a:lnTo>
                  <a:lnTo>
                    <a:pt x="3790" y="965"/>
                  </a:lnTo>
                  <a:lnTo>
                    <a:pt x="3791" y="987"/>
                  </a:lnTo>
                  <a:lnTo>
                    <a:pt x="3792" y="1024"/>
                  </a:lnTo>
                  <a:lnTo>
                    <a:pt x="3792" y="1025"/>
                  </a:lnTo>
                  <a:lnTo>
                    <a:pt x="3793" y="978"/>
                  </a:lnTo>
                  <a:lnTo>
                    <a:pt x="3794" y="882"/>
                  </a:lnTo>
                  <a:lnTo>
                    <a:pt x="3795" y="785"/>
                  </a:lnTo>
                  <a:lnTo>
                    <a:pt x="3796" y="710"/>
                  </a:lnTo>
                  <a:lnTo>
                    <a:pt x="3796" y="598"/>
                  </a:lnTo>
                  <a:lnTo>
                    <a:pt x="3797" y="539"/>
                  </a:lnTo>
                  <a:lnTo>
                    <a:pt x="3798" y="523"/>
                  </a:lnTo>
                  <a:lnTo>
                    <a:pt x="3799" y="507"/>
                  </a:lnTo>
                  <a:lnTo>
                    <a:pt x="3800" y="514"/>
                  </a:lnTo>
                  <a:lnTo>
                    <a:pt x="3800" y="570"/>
                  </a:lnTo>
                  <a:lnTo>
                    <a:pt x="3801" y="695"/>
                  </a:lnTo>
                  <a:lnTo>
                    <a:pt x="3802" y="787"/>
                  </a:lnTo>
                  <a:lnTo>
                    <a:pt x="3802" y="876"/>
                  </a:lnTo>
                  <a:lnTo>
                    <a:pt x="3803" y="946"/>
                  </a:lnTo>
                  <a:lnTo>
                    <a:pt x="3804" y="992"/>
                  </a:lnTo>
                  <a:lnTo>
                    <a:pt x="3804" y="1041"/>
                  </a:lnTo>
                  <a:lnTo>
                    <a:pt x="3805" y="1041"/>
                  </a:lnTo>
                  <a:lnTo>
                    <a:pt x="3806" y="1054"/>
                  </a:lnTo>
                  <a:lnTo>
                    <a:pt x="3807" y="1066"/>
                  </a:lnTo>
                  <a:lnTo>
                    <a:pt x="3808" y="1077"/>
                  </a:lnTo>
                  <a:lnTo>
                    <a:pt x="3808" y="1102"/>
                  </a:lnTo>
                  <a:lnTo>
                    <a:pt x="3809" y="1130"/>
                  </a:lnTo>
                  <a:lnTo>
                    <a:pt x="3810" y="1139"/>
                  </a:lnTo>
                  <a:lnTo>
                    <a:pt x="3811" y="1135"/>
                  </a:lnTo>
                  <a:lnTo>
                    <a:pt x="3812" y="1100"/>
                  </a:lnTo>
                  <a:lnTo>
                    <a:pt x="3812" y="1013"/>
                  </a:lnTo>
                  <a:lnTo>
                    <a:pt x="3813" y="898"/>
                  </a:lnTo>
                  <a:lnTo>
                    <a:pt x="3814" y="805"/>
                  </a:lnTo>
                  <a:lnTo>
                    <a:pt x="3815" y="744"/>
                  </a:lnTo>
                  <a:lnTo>
                    <a:pt x="3816" y="699"/>
                  </a:lnTo>
                  <a:lnTo>
                    <a:pt x="3816" y="667"/>
                  </a:lnTo>
                  <a:lnTo>
                    <a:pt x="3817" y="642"/>
                  </a:lnTo>
                  <a:lnTo>
                    <a:pt x="3818" y="660"/>
                  </a:lnTo>
                  <a:lnTo>
                    <a:pt x="3819" y="706"/>
                  </a:lnTo>
                  <a:lnTo>
                    <a:pt x="3820" y="809"/>
                  </a:lnTo>
                  <a:lnTo>
                    <a:pt x="3820" y="903"/>
                  </a:lnTo>
                  <a:lnTo>
                    <a:pt x="3821" y="991"/>
                  </a:lnTo>
                  <a:lnTo>
                    <a:pt x="3822" y="1080"/>
                  </a:lnTo>
                  <a:lnTo>
                    <a:pt x="3823" y="1108"/>
                  </a:lnTo>
                  <a:lnTo>
                    <a:pt x="3824" y="1097"/>
                  </a:lnTo>
                  <a:lnTo>
                    <a:pt x="3824" y="1079"/>
                  </a:lnTo>
                  <a:lnTo>
                    <a:pt x="3825" y="1053"/>
                  </a:lnTo>
                  <a:lnTo>
                    <a:pt x="3826" y="1039"/>
                  </a:lnTo>
                  <a:lnTo>
                    <a:pt x="3826" y="1037"/>
                  </a:lnTo>
                  <a:lnTo>
                    <a:pt x="3827" y="1049"/>
                  </a:lnTo>
                  <a:lnTo>
                    <a:pt x="3828" y="1065"/>
                  </a:lnTo>
                  <a:lnTo>
                    <a:pt x="3828" y="1068"/>
                  </a:lnTo>
                  <a:lnTo>
                    <a:pt x="3829" y="1063"/>
                  </a:lnTo>
                  <a:lnTo>
                    <a:pt x="3830" y="1033"/>
                  </a:lnTo>
                  <a:lnTo>
                    <a:pt x="3831" y="948"/>
                  </a:lnTo>
                  <a:lnTo>
                    <a:pt x="3832" y="809"/>
                  </a:lnTo>
                  <a:lnTo>
                    <a:pt x="3832" y="649"/>
                  </a:lnTo>
                  <a:lnTo>
                    <a:pt x="3833" y="530"/>
                  </a:lnTo>
                  <a:lnTo>
                    <a:pt x="3834" y="477"/>
                  </a:lnTo>
                  <a:lnTo>
                    <a:pt x="3835" y="485"/>
                  </a:lnTo>
                  <a:lnTo>
                    <a:pt x="3836" y="481"/>
                  </a:lnTo>
                  <a:lnTo>
                    <a:pt x="3836" y="524"/>
                  </a:lnTo>
                  <a:lnTo>
                    <a:pt x="3837" y="567"/>
                  </a:lnTo>
                  <a:lnTo>
                    <a:pt x="3838" y="686"/>
                  </a:lnTo>
                  <a:lnTo>
                    <a:pt x="3839" y="857"/>
                  </a:lnTo>
                  <a:lnTo>
                    <a:pt x="3840" y="1027"/>
                  </a:lnTo>
                  <a:lnTo>
                    <a:pt x="3840" y="1132"/>
                  </a:lnTo>
                  <a:lnTo>
                    <a:pt x="3841" y="1145"/>
                  </a:lnTo>
                  <a:lnTo>
                    <a:pt x="3842" y="1128"/>
                  </a:lnTo>
                  <a:lnTo>
                    <a:pt x="3843" y="1095"/>
                  </a:lnTo>
                  <a:lnTo>
                    <a:pt x="3844" y="1060"/>
                  </a:lnTo>
                  <a:lnTo>
                    <a:pt x="3844" y="1027"/>
                  </a:lnTo>
                  <a:lnTo>
                    <a:pt x="3845" y="1027"/>
                  </a:lnTo>
                  <a:lnTo>
                    <a:pt x="3846" y="1028"/>
                  </a:lnTo>
                  <a:lnTo>
                    <a:pt x="3847" y="1034"/>
                  </a:lnTo>
                  <a:lnTo>
                    <a:pt x="3848" y="1047"/>
                  </a:lnTo>
                  <a:lnTo>
                    <a:pt x="3848" y="1017"/>
                  </a:lnTo>
                  <a:lnTo>
                    <a:pt x="3849" y="970"/>
                  </a:lnTo>
                  <a:lnTo>
                    <a:pt x="3850" y="912"/>
                  </a:lnTo>
                  <a:lnTo>
                    <a:pt x="3850" y="851"/>
                  </a:lnTo>
                  <a:lnTo>
                    <a:pt x="3851" y="796"/>
                  </a:lnTo>
                  <a:lnTo>
                    <a:pt x="3851" y="759"/>
                  </a:lnTo>
                  <a:lnTo>
                    <a:pt x="3852" y="733"/>
                  </a:lnTo>
                  <a:lnTo>
                    <a:pt x="3853" y="725"/>
                  </a:lnTo>
                  <a:lnTo>
                    <a:pt x="3854" y="741"/>
                  </a:lnTo>
                  <a:lnTo>
                    <a:pt x="3855" y="783"/>
                  </a:lnTo>
                  <a:lnTo>
                    <a:pt x="3856" y="831"/>
                  </a:lnTo>
                  <a:lnTo>
                    <a:pt x="3856" y="884"/>
                  </a:lnTo>
                  <a:lnTo>
                    <a:pt x="3857" y="957"/>
                  </a:lnTo>
                  <a:lnTo>
                    <a:pt x="3858" y="1010"/>
                  </a:lnTo>
                  <a:lnTo>
                    <a:pt x="3859" y="1035"/>
                  </a:lnTo>
                  <a:lnTo>
                    <a:pt x="3860" y="1044"/>
                  </a:lnTo>
                  <a:lnTo>
                    <a:pt x="3860" y="1037"/>
                  </a:lnTo>
                  <a:lnTo>
                    <a:pt x="3861" y="1032"/>
                  </a:lnTo>
                  <a:lnTo>
                    <a:pt x="3862" y="1041"/>
                  </a:lnTo>
                  <a:lnTo>
                    <a:pt x="3863" y="1056"/>
                  </a:lnTo>
                  <a:lnTo>
                    <a:pt x="3864" y="1069"/>
                  </a:lnTo>
                  <a:lnTo>
                    <a:pt x="3864" y="1076"/>
                  </a:lnTo>
                  <a:lnTo>
                    <a:pt x="3865" y="1080"/>
                  </a:lnTo>
                  <a:lnTo>
                    <a:pt x="3866" y="1085"/>
                  </a:lnTo>
                  <a:lnTo>
                    <a:pt x="3867" y="1062"/>
                  </a:lnTo>
                  <a:lnTo>
                    <a:pt x="3868" y="1021"/>
                  </a:lnTo>
                  <a:lnTo>
                    <a:pt x="3868" y="954"/>
                  </a:lnTo>
                  <a:lnTo>
                    <a:pt x="3869" y="865"/>
                  </a:lnTo>
                  <a:lnTo>
                    <a:pt x="3870" y="775"/>
                  </a:lnTo>
                  <a:lnTo>
                    <a:pt x="3871" y="711"/>
                  </a:lnTo>
                  <a:lnTo>
                    <a:pt x="3872" y="675"/>
                  </a:lnTo>
                  <a:lnTo>
                    <a:pt x="3872" y="668"/>
                  </a:lnTo>
                  <a:lnTo>
                    <a:pt x="3873" y="665"/>
                  </a:lnTo>
                  <a:lnTo>
                    <a:pt x="3874" y="708"/>
                  </a:lnTo>
                  <a:lnTo>
                    <a:pt x="3874" y="798"/>
                  </a:lnTo>
                  <a:lnTo>
                    <a:pt x="3875" y="932"/>
                  </a:lnTo>
                  <a:lnTo>
                    <a:pt x="3875" y="1066"/>
                  </a:lnTo>
                  <a:lnTo>
                    <a:pt x="3876" y="1177"/>
                  </a:lnTo>
                  <a:lnTo>
                    <a:pt x="3877" y="1253"/>
                  </a:lnTo>
                  <a:lnTo>
                    <a:pt x="3878" y="1272"/>
                  </a:lnTo>
                  <a:lnTo>
                    <a:pt x="3879" y="1277"/>
                  </a:lnTo>
                  <a:lnTo>
                    <a:pt x="3879" y="1269"/>
                  </a:lnTo>
                  <a:lnTo>
                    <a:pt x="3880" y="1263"/>
                  </a:lnTo>
                  <a:lnTo>
                    <a:pt x="3881" y="1251"/>
                  </a:lnTo>
                  <a:lnTo>
                    <a:pt x="3882" y="1235"/>
                  </a:lnTo>
                  <a:lnTo>
                    <a:pt x="3883" y="1217"/>
                  </a:lnTo>
                  <a:lnTo>
                    <a:pt x="3884" y="1210"/>
                  </a:lnTo>
                  <a:lnTo>
                    <a:pt x="3884" y="1196"/>
                  </a:lnTo>
                  <a:lnTo>
                    <a:pt x="3885" y="1166"/>
                  </a:lnTo>
                  <a:lnTo>
                    <a:pt x="3886" y="1107"/>
                  </a:lnTo>
                  <a:lnTo>
                    <a:pt x="3887" y="1031"/>
                  </a:lnTo>
                  <a:lnTo>
                    <a:pt x="3888" y="923"/>
                  </a:lnTo>
                  <a:lnTo>
                    <a:pt x="3888" y="801"/>
                  </a:lnTo>
                  <a:lnTo>
                    <a:pt x="3889" y="650"/>
                  </a:lnTo>
                  <a:lnTo>
                    <a:pt x="3890" y="525"/>
                  </a:lnTo>
                  <a:lnTo>
                    <a:pt x="3891" y="502"/>
                  </a:lnTo>
                  <a:lnTo>
                    <a:pt x="3892" y="462"/>
                  </a:lnTo>
                  <a:lnTo>
                    <a:pt x="3892" y="509"/>
                  </a:lnTo>
                  <a:lnTo>
                    <a:pt x="3893" y="600"/>
                  </a:lnTo>
                  <a:lnTo>
                    <a:pt x="3894" y="681"/>
                  </a:lnTo>
                  <a:lnTo>
                    <a:pt x="3895" y="845"/>
                  </a:lnTo>
                  <a:lnTo>
                    <a:pt x="3896" y="1039"/>
                  </a:lnTo>
                  <a:lnTo>
                    <a:pt x="3896" y="1150"/>
                  </a:lnTo>
                  <a:lnTo>
                    <a:pt x="3897" y="1170"/>
                  </a:lnTo>
                  <a:lnTo>
                    <a:pt x="3898" y="1172"/>
                  </a:lnTo>
                  <a:lnTo>
                    <a:pt x="3898" y="1172"/>
                  </a:lnTo>
                  <a:lnTo>
                    <a:pt x="3899" y="1159"/>
                  </a:lnTo>
                  <a:lnTo>
                    <a:pt x="3899" y="1140"/>
                  </a:lnTo>
                  <a:lnTo>
                    <a:pt x="3900" y="1124"/>
                  </a:lnTo>
                  <a:lnTo>
                    <a:pt x="3901" y="1113"/>
                  </a:lnTo>
                  <a:lnTo>
                    <a:pt x="3902" y="1104"/>
                  </a:lnTo>
                  <a:lnTo>
                    <a:pt x="3903" y="1088"/>
                  </a:lnTo>
                  <a:lnTo>
                    <a:pt x="3903" y="1069"/>
                  </a:lnTo>
                  <a:lnTo>
                    <a:pt x="3904" y="1017"/>
                  </a:lnTo>
                  <a:lnTo>
                    <a:pt x="3905" y="882"/>
                  </a:lnTo>
                  <a:lnTo>
                    <a:pt x="3906" y="721"/>
                  </a:lnTo>
                  <a:lnTo>
                    <a:pt x="3907" y="583"/>
                  </a:lnTo>
                  <a:lnTo>
                    <a:pt x="3908" y="451"/>
                  </a:lnTo>
                  <a:lnTo>
                    <a:pt x="3908" y="420"/>
                  </a:lnTo>
                  <a:lnTo>
                    <a:pt x="3909" y="472"/>
                  </a:lnTo>
                  <a:lnTo>
                    <a:pt x="3910" y="436"/>
                  </a:lnTo>
                  <a:lnTo>
                    <a:pt x="3911" y="433"/>
                  </a:lnTo>
                  <a:lnTo>
                    <a:pt x="3912" y="395"/>
                  </a:lnTo>
                  <a:lnTo>
                    <a:pt x="3912" y="459"/>
                  </a:lnTo>
                  <a:lnTo>
                    <a:pt x="3913" y="566"/>
                  </a:lnTo>
                  <a:lnTo>
                    <a:pt x="3914" y="733"/>
                  </a:lnTo>
                  <a:lnTo>
                    <a:pt x="3915" y="859"/>
                  </a:lnTo>
                  <a:lnTo>
                    <a:pt x="3916" y="878"/>
                  </a:lnTo>
                  <a:lnTo>
                    <a:pt x="3916" y="868"/>
                  </a:lnTo>
                  <a:lnTo>
                    <a:pt x="3917" y="880"/>
                  </a:lnTo>
                  <a:lnTo>
                    <a:pt x="3918" y="880"/>
                  </a:lnTo>
                  <a:lnTo>
                    <a:pt x="3919" y="860"/>
                  </a:lnTo>
                  <a:lnTo>
                    <a:pt x="3920" y="859"/>
                  </a:lnTo>
                  <a:lnTo>
                    <a:pt x="3920" y="849"/>
                  </a:lnTo>
                  <a:lnTo>
                    <a:pt x="3921" y="848"/>
                  </a:lnTo>
                  <a:lnTo>
                    <a:pt x="3922" y="856"/>
                  </a:lnTo>
                  <a:lnTo>
                    <a:pt x="3922" y="831"/>
                  </a:lnTo>
                  <a:lnTo>
                    <a:pt x="3923" y="790"/>
                  </a:lnTo>
                  <a:lnTo>
                    <a:pt x="3923" y="733"/>
                  </a:lnTo>
                  <a:lnTo>
                    <a:pt x="3924" y="642"/>
                  </a:lnTo>
                  <a:lnTo>
                    <a:pt x="3925" y="527"/>
                  </a:lnTo>
                  <a:lnTo>
                    <a:pt x="3926" y="416"/>
                  </a:lnTo>
                  <a:lnTo>
                    <a:pt x="3927" y="358"/>
                  </a:lnTo>
                  <a:lnTo>
                    <a:pt x="3927" y="340"/>
                  </a:lnTo>
                  <a:lnTo>
                    <a:pt x="3928" y="355"/>
                  </a:lnTo>
                  <a:lnTo>
                    <a:pt x="3929" y="403"/>
                  </a:lnTo>
                  <a:lnTo>
                    <a:pt x="3930" y="487"/>
                  </a:lnTo>
                  <a:lnTo>
                    <a:pt x="3931" y="629"/>
                  </a:lnTo>
                  <a:lnTo>
                    <a:pt x="3931" y="753"/>
                  </a:lnTo>
                  <a:lnTo>
                    <a:pt x="3932" y="832"/>
                  </a:lnTo>
                  <a:lnTo>
                    <a:pt x="3933" y="877"/>
                  </a:lnTo>
                  <a:lnTo>
                    <a:pt x="3934" y="879"/>
                  </a:lnTo>
                  <a:lnTo>
                    <a:pt x="3935" y="876"/>
                  </a:lnTo>
                  <a:lnTo>
                    <a:pt x="3936" y="858"/>
                  </a:lnTo>
                  <a:lnTo>
                    <a:pt x="3936" y="887"/>
                  </a:lnTo>
                  <a:lnTo>
                    <a:pt x="3937" y="895"/>
                  </a:lnTo>
                  <a:lnTo>
                    <a:pt x="3938" y="917"/>
                  </a:lnTo>
                  <a:lnTo>
                    <a:pt x="3939" y="922"/>
                  </a:lnTo>
                  <a:lnTo>
                    <a:pt x="3940" y="922"/>
                  </a:lnTo>
                  <a:lnTo>
                    <a:pt x="3940" y="906"/>
                  </a:lnTo>
                  <a:lnTo>
                    <a:pt x="3941" y="869"/>
                  </a:lnTo>
                  <a:lnTo>
                    <a:pt x="3942" y="838"/>
                  </a:lnTo>
                  <a:lnTo>
                    <a:pt x="3943" y="817"/>
                  </a:lnTo>
                  <a:lnTo>
                    <a:pt x="3944" y="756"/>
                  </a:lnTo>
                  <a:lnTo>
                    <a:pt x="3944" y="655"/>
                  </a:lnTo>
                  <a:lnTo>
                    <a:pt x="3945" y="533"/>
                  </a:lnTo>
                  <a:lnTo>
                    <a:pt x="3946" y="437"/>
                  </a:lnTo>
                  <a:lnTo>
                    <a:pt x="3946" y="362"/>
                  </a:lnTo>
                  <a:lnTo>
                    <a:pt x="3947" y="297"/>
                  </a:lnTo>
                  <a:lnTo>
                    <a:pt x="3947" y="279"/>
                  </a:lnTo>
                  <a:lnTo>
                    <a:pt x="3948" y="329"/>
                  </a:lnTo>
                  <a:lnTo>
                    <a:pt x="3949" y="412"/>
                  </a:lnTo>
                  <a:lnTo>
                    <a:pt x="3950" y="555"/>
                  </a:lnTo>
                  <a:lnTo>
                    <a:pt x="3951" y="742"/>
                  </a:lnTo>
                  <a:lnTo>
                    <a:pt x="3951" y="874"/>
                  </a:lnTo>
                  <a:lnTo>
                    <a:pt x="3952" y="885"/>
                  </a:lnTo>
                  <a:lnTo>
                    <a:pt x="3953" y="893"/>
                  </a:lnTo>
                  <a:lnTo>
                    <a:pt x="3954" y="883"/>
                  </a:lnTo>
                  <a:lnTo>
                    <a:pt x="3955" y="897"/>
                  </a:lnTo>
                  <a:lnTo>
                    <a:pt x="3955" y="917"/>
                  </a:lnTo>
                  <a:lnTo>
                    <a:pt x="3956" y="956"/>
                  </a:lnTo>
                  <a:lnTo>
                    <a:pt x="3957" y="981"/>
                  </a:lnTo>
                  <a:lnTo>
                    <a:pt x="3958" y="1017"/>
                  </a:lnTo>
                  <a:lnTo>
                    <a:pt x="3959" y="1037"/>
                  </a:lnTo>
                  <a:lnTo>
                    <a:pt x="3960" y="1025"/>
                  </a:lnTo>
                  <a:lnTo>
                    <a:pt x="3960" y="990"/>
                  </a:lnTo>
                  <a:lnTo>
                    <a:pt x="3961" y="904"/>
                  </a:lnTo>
                  <a:lnTo>
                    <a:pt x="3962" y="811"/>
                  </a:lnTo>
                  <a:lnTo>
                    <a:pt x="3963" y="696"/>
                  </a:lnTo>
                  <a:lnTo>
                    <a:pt x="3964" y="591"/>
                  </a:lnTo>
                  <a:lnTo>
                    <a:pt x="3964" y="493"/>
                  </a:lnTo>
                  <a:lnTo>
                    <a:pt x="3965" y="428"/>
                  </a:lnTo>
                  <a:lnTo>
                    <a:pt x="3966" y="406"/>
                  </a:lnTo>
                  <a:lnTo>
                    <a:pt x="3967" y="419"/>
                  </a:lnTo>
                  <a:lnTo>
                    <a:pt x="3968" y="456"/>
                  </a:lnTo>
                  <a:lnTo>
                    <a:pt x="3968" y="526"/>
                  </a:lnTo>
                  <a:lnTo>
                    <a:pt x="3969" y="644"/>
                  </a:lnTo>
                  <a:lnTo>
                    <a:pt x="3970" y="705"/>
                  </a:lnTo>
                  <a:lnTo>
                    <a:pt x="3971" y="769"/>
                  </a:lnTo>
                  <a:lnTo>
                    <a:pt x="3971" y="781"/>
                  </a:lnTo>
                  <a:lnTo>
                    <a:pt x="3971" y="776"/>
                  </a:lnTo>
                  <a:lnTo>
                    <a:pt x="3972" y="760"/>
                  </a:lnTo>
                  <a:lnTo>
                    <a:pt x="3973" y="756"/>
                  </a:lnTo>
                  <a:lnTo>
                    <a:pt x="3974" y="754"/>
                  </a:lnTo>
                  <a:lnTo>
                    <a:pt x="3975" y="739"/>
                  </a:lnTo>
                  <a:lnTo>
                    <a:pt x="3975" y="723"/>
                  </a:lnTo>
                  <a:lnTo>
                    <a:pt x="3976" y="710"/>
                  </a:lnTo>
                  <a:lnTo>
                    <a:pt x="3977" y="696"/>
                  </a:lnTo>
                  <a:lnTo>
                    <a:pt x="3978" y="646"/>
                  </a:lnTo>
                  <a:lnTo>
                    <a:pt x="3979" y="561"/>
                  </a:lnTo>
                  <a:lnTo>
                    <a:pt x="3979" y="439"/>
                  </a:lnTo>
                  <a:lnTo>
                    <a:pt x="3980" y="330"/>
                  </a:lnTo>
                  <a:lnTo>
                    <a:pt x="3981" y="234"/>
                  </a:lnTo>
                  <a:lnTo>
                    <a:pt x="3982" y="146"/>
                  </a:lnTo>
                  <a:lnTo>
                    <a:pt x="3983" y="91"/>
                  </a:lnTo>
                  <a:lnTo>
                    <a:pt x="3983" y="59"/>
                  </a:lnTo>
                  <a:lnTo>
                    <a:pt x="3984" y="48"/>
                  </a:lnTo>
                  <a:lnTo>
                    <a:pt x="3985" y="82"/>
                  </a:lnTo>
                  <a:lnTo>
                    <a:pt x="3986" y="177"/>
                  </a:lnTo>
                  <a:lnTo>
                    <a:pt x="3987" y="322"/>
                  </a:lnTo>
                  <a:lnTo>
                    <a:pt x="3988" y="507"/>
                  </a:lnTo>
                  <a:lnTo>
                    <a:pt x="3988" y="638"/>
                  </a:lnTo>
                  <a:lnTo>
                    <a:pt x="3989" y="765"/>
                  </a:lnTo>
                  <a:lnTo>
                    <a:pt x="3990" y="849"/>
                  </a:lnTo>
                  <a:lnTo>
                    <a:pt x="3991" y="910"/>
                  </a:lnTo>
                  <a:lnTo>
                    <a:pt x="3992" y="961"/>
                  </a:lnTo>
                  <a:lnTo>
                    <a:pt x="3992" y="1004"/>
                  </a:lnTo>
                  <a:lnTo>
                    <a:pt x="3993" y="1041"/>
                  </a:lnTo>
                  <a:lnTo>
                    <a:pt x="3994" y="1083"/>
                  </a:lnTo>
                  <a:lnTo>
                    <a:pt x="3995" y="1106"/>
                  </a:lnTo>
                  <a:lnTo>
                    <a:pt x="3995" y="1149"/>
                  </a:lnTo>
                  <a:lnTo>
                    <a:pt x="3995" y="1166"/>
                  </a:lnTo>
                  <a:lnTo>
                    <a:pt x="3996" y="1162"/>
                  </a:lnTo>
                  <a:lnTo>
                    <a:pt x="3997" y="1124"/>
                  </a:lnTo>
                  <a:lnTo>
                    <a:pt x="3998" y="1047"/>
                  </a:lnTo>
                  <a:lnTo>
                    <a:pt x="3999" y="934"/>
                  </a:lnTo>
                  <a:lnTo>
                    <a:pt x="3999" y="827"/>
                  </a:lnTo>
                  <a:lnTo>
                    <a:pt x="4000" y="750"/>
                  </a:lnTo>
                  <a:lnTo>
                    <a:pt x="4001" y="714"/>
                  </a:lnTo>
                  <a:lnTo>
                    <a:pt x="4002" y="680"/>
                  </a:lnTo>
                  <a:lnTo>
                    <a:pt x="4003" y="669"/>
                  </a:lnTo>
                  <a:lnTo>
                    <a:pt x="4003" y="704"/>
                  </a:lnTo>
                  <a:lnTo>
                    <a:pt x="4004" y="795"/>
                  </a:lnTo>
                  <a:lnTo>
                    <a:pt x="4005" y="899"/>
                  </a:lnTo>
                  <a:lnTo>
                    <a:pt x="4006" y="1021"/>
                  </a:lnTo>
                  <a:lnTo>
                    <a:pt x="4007" y="1147"/>
                  </a:lnTo>
                  <a:lnTo>
                    <a:pt x="4007" y="1244"/>
                  </a:lnTo>
                  <a:lnTo>
                    <a:pt x="4008" y="1277"/>
                  </a:lnTo>
                  <a:lnTo>
                    <a:pt x="4009" y="1288"/>
                  </a:lnTo>
                  <a:lnTo>
                    <a:pt x="4010" y="1284"/>
                  </a:lnTo>
                  <a:lnTo>
                    <a:pt x="4011" y="1280"/>
                  </a:lnTo>
                  <a:lnTo>
                    <a:pt x="4012" y="1278"/>
                  </a:lnTo>
                  <a:lnTo>
                    <a:pt x="4012" y="1287"/>
                  </a:lnTo>
                  <a:lnTo>
                    <a:pt x="4013" y="1291"/>
                  </a:lnTo>
                  <a:lnTo>
                    <a:pt x="4014" y="1292"/>
                  </a:lnTo>
                  <a:lnTo>
                    <a:pt x="4015" y="1295"/>
                  </a:lnTo>
                  <a:lnTo>
                    <a:pt x="4016" y="1294"/>
                  </a:lnTo>
                  <a:lnTo>
                    <a:pt x="4016" y="1240"/>
                  </a:lnTo>
                  <a:lnTo>
                    <a:pt x="4017" y="1132"/>
                  </a:lnTo>
                  <a:lnTo>
                    <a:pt x="4018" y="1005"/>
                  </a:lnTo>
                  <a:lnTo>
                    <a:pt x="4019" y="895"/>
                  </a:lnTo>
                  <a:lnTo>
                    <a:pt x="4019" y="807"/>
                  </a:lnTo>
                  <a:lnTo>
                    <a:pt x="4019" y="765"/>
                  </a:lnTo>
                  <a:lnTo>
                    <a:pt x="4020" y="775"/>
                  </a:lnTo>
                  <a:lnTo>
                    <a:pt x="4021" y="807"/>
                  </a:lnTo>
                  <a:lnTo>
                    <a:pt x="4022" y="867"/>
                  </a:lnTo>
                  <a:lnTo>
                    <a:pt x="4023" y="954"/>
                  </a:lnTo>
                  <a:lnTo>
                    <a:pt x="4023" y="1048"/>
                  </a:lnTo>
                  <a:lnTo>
                    <a:pt x="4024" y="1128"/>
                  </a:lnTo>
                  <a:lnTo>
                    <a:pt x="4025" y="1196"/>
                  </a:lnTo>
                  <a:lnTo>
                    <a:pt x="4026" y="1231"/>
                  </a:lnTo>
                  <a:lnTo>
                    <a:pt x="4027" y="1228"/>
                  </a:lnTo>
                  <a:lnTo>
                    <a:pt x="4027" y="1211"/>
                  </a:lnTo>
                  <a:lnTo>
                    <a:pt x="4028" y="1219"/>
                  </a:lnTo>
                  <a:lnTo>
                    <a:pt x="4029" y="1233"/>
                  </a:lnTo>
                  <a:lnTo>
                    <a:pt x="4030" y="1256"/>
                  </a:lnTo>
                  <a:lnTo>
                    <a:pt x="4031" y="1260"/>
                  </a:lnTo>
                  <a:lnTo>
                    <a:pt x="4031" y="1267"/>
                  </a:lnTo>
                  <a:lnTo>
                    <a:pt x="4032" y="1272"/>
                  </a:lnTo>
                  <a:lnTo>
                    <a:pt x="4033" y="1270"/>
                  </a:lnTo>
                  <a:lnTo>
                    <a:pt x="4034" y="1247"/>
                  </a:lnTo>
                  <a:lnTo>
                    <a:pt x="4035" y="1200"/>
                  </a:lnTo>
                  <a:lnTo>
                    <a:pt x="4035" y="1132"/>
                  </a:lnTo>
                  <a:lnTo>
                    <a:pt x="4036" y="1030"/>
                  </a:lnTo>
                  <a:lnTo>
                    <a:pt x="4037" y="923"/>
                  </a:lnTo>
                  <a:lnTo>
                    <a:pt x="4038" y="820"/>
                  </a:lnTo>
                  <a:lnTo>
                    <a:pt x="4039" y="748"/>
                  </a:lnTo>
                  <a:lnTo>
                    <a:pt x="4040" y="738"/>
                  </a:lnTo>
                  <a:lnTo>
                    <a:pt x="4040" y="729"/>
                  </a:lnTo>
                  <a:lnTo>
                    <a:pt x="4041" y="725"/>
                  </a:lnTo>
                  <a:lnTo>
                    <a:pt x="4042" y="760"/>
                  </a:lnTo>
                  <a:lnTo>
                    <a:pt x="4043" y="799"/>
                  </a:lnTo>
                  <a:lnTo>
                    <a:pt x="4043" y="853"/>
                  </a:lnTo>
                  <a:lnTo>
                    <a:pt x="4043" y="900"/>
                  </a:lnTo>
                  <a:lnTo>
                    <a:pt x="4044" y="911"/>
                  </a:lnTo>
                  <a:lnTo>
                    <a:pt x="4045" y="907"/>
                  </a:lnTo>
                  <a:lnTo>
                    <a:pt x="4046" y="894"/>
                  </a:lnTo>
                  <a:lnTo>
                    <a:pt x="4047" y="862"/>
                  </a:lnTo>
                  <a:lnTo>
                    <a:pt x="4047" y="842"/>
                  </a:lnTo>
                  <a:lnTo>
                    <a:pt x="4048" y="797"/>
                  </a:lnTo>
                  <a:lnTo>
                    <a:pt x="4049" y="756"/>
                  </a:lnTo>
                  <a:lnTo>
                    <a:pt x="4050" y="747"/>
                  </a:lnTo>
                  <a:lnTo>
                    <a:pt x="4051" y="725"/>
                  </a:lnTo>
                  <a:lnTo>
                    <a:pt x="4051" y="694"/>
                  </a:lnTo>
                  <a:lnTo>
                    <a:pt x="4052" y="637"/>
                  </a:lnTo>
                  <a:lnTo>
                    <a:pt x="4053" y="615"/>
                  </a:lnTo>
                  <a:lnTo>
                    <a:pt x="4054" y="562"/>
                  </a:lnTo>
                  <a:lnTo>
                    <a:pt x="4055" y="461"/>
                  </a:lnTo>
                  <a:lnTo>
                    <a:pt x="4055" y="371"/>
                  </a:lnTo>
                  <a:lnTo>
                    <a:pt x="4056" y="295"/>
                  </a:lnTo>
                  <a:lnTo>
                    <a:pt x="4057" y="242"/>
                  </a:lnTo>
                  <a:lnTo>
                    <a:pt x="4058" y="184"/>
                  </a:lnTo>
                  <a:lnTo>
                    <a:pt x="4059" y="227"/>
                  </a:lnTo>
                  <a:lnTo>
                    <a:pt x="4059" y="233"/>
                  </a:lnTo>
                  <a:lnTo>
                    <a:pt x="4060" y="263"/>
                  </a:lnTo>
                  <a:lnTo>
                    <a:pt x="4061" y="314"/>
                  </a:lnTo>
                  <a:lnTo>
                    <a:pt x="4062" y="402"/>
                  </a:lnTo>
                  <a:lnTo>
                    <a:pt x="4063" y="561"/>
                  </a:lnTo>
                  <a:lnTo>
                    <a:pt x="4063" y="723"/>
                  </a:lnTo>
                  <a:lnTo>
                    <a:pt x="4064" y="734"/>
                  </a:lnTo>
                  <a:lnTo>
                    <a:pt x="4065" y="742"/>
                  </a:lnTo>
                  <a:lnTo>
                    <a:pt x="4066" y="757"/>
                  </a:lnTo>
                  <a:lnTo>
                    <a:pt x="4067" y="753"/>
                  </a:lnTo>
                  <a:lnTo>
                    <a:pt x="4067" y="735"/>
                  </a:lnTo>
                  <a:lnTo>
                    <a:pt x="4067" y="737"/>
                  </a:lnTo>
                  <a:lnTo>
                    <a:pt x="4068" y="743"/>
                  </a:lnTo>
                  <a:lnTo>
                    <a:pt x="4069" y="761"/>
                  </a:lnTo>
                  <a:lnTo>
                    <a:pt x="4070" y="774"/>
                  </a:lnTo>
                  <a:lnTo>
                    <a:pt x="4071" y="747"/>
                  </a:lnTo>
                  <a:lnTo>
                    <a:pt x="4071" y="659"/>
                  </a:lnTo>
                  <a:lnTo>
                    <a:pt x="4072" y="535"/>
                  </a:lnTo>
                  <a:lnTo>
                    <a:pt x="4073" y="368"/>
                  </a:lnTo>
                  <a:lnTo>
                    <a:pt x="4074" y="242"/>
                  </a:lnTo>
                  <a:lnTo>
                    <a:pt x="4075" y="153"/>
                  </a:lnTo>
                  <a:lnTo>
                    <a:pt x="4075" y="123"/>
                  </a:lnTo>
                  <a:lnTo>
                    <a:pt x="4076" y="127"/>
                  </a:lnTo>
                  <a:lnTo>
                    <a:pt x="4077" y="154"/>
                  </a:lnTo>
                  <a:lnTo>
                    <a:pt x="4078" y="196"/>
                  </a:lnTo>
                  <a:lnTo>
                    <a:pt x="4079" y="296"/>
                  </a:lnTo>
                  <a:lnTo>
                    <a:pt x="4079" y="372"/>
                  </a:lnTo>
                  <a:lnTo>
                    <a:pt x="4080" y="530"/>
                  </a:lnTo>
                  <a:lnTo>
                    <a:pt x="4081" y="690"/>
                  </a:lnTo>
                  <a:lnTo>
                    <a:pt x="4082" y="799"/>
                  </a:lnTo>
                  <a:lnTo>
                    <a:pt x="4083" y="853"/>
                  </a:lnTo>
                  <a:lnTo>
                    <a:pt x="4083" y="878"/>
                  </a:lnTo>
                  <a:lnTo>
                    <a:pt x="4084" y="884"/>
                  </a:lnTo>
                  <a:lnTo>
                    <a:pt x="4085" y="912"/>
                  </a:lnTo>
                  <a:lnTo>
                    <a:pt x="4086" y="903"/>
                  </a:lnTo>
                  <a:lnTo>
                    <a:pt x="4087" y="906"/>
                  </a:lnTo>
                  <a:lnTo>
                    <a:pt x="4087" y="920"/>
                  </a:lnTo>
                  <a:lnTo>
                    <a:pt x="4088" y="933"/>
                  </a:lnTo>
                  <a:lnTo>
                    <a:pt x="4089" y="950"/>
                  </a:lnTo>
                  <a:lnTo>
                    <a:pt x="4090" y="949"/>
                  </a:lnTo>
                  <a:lnTo>
                    <a:pt x="4091" y="953"/>
                  </a:lnTo>
                  <a:lnTo>
                    <a:pt x="4091" y="907"/>
                  </a:lnTo>
                  <a:lnTo>
                    <a:pt x="4091" y="813"/>
                  </a:lnTo>
                  <a:lnTo>
                    <a:pt x="4092" y="700"/>
                  </a:lnTo>
                  <a:lnTo>
                    <a:pt x="4093" y="623"/>
                  </a:lnTo>
                  <a:lnTo>
                    <a:pt x="4094" y="548"/>
                  </a:lnTo>
                  <a:lnTo>
                    <a:pt x="4095" y="492"/>
                  </a:lnTo>
                  <a:lnTo>
                    <a:pt x="4095" y="515"/>
                  </a:lnTo>
                  <a:lnTo>
                    <a:pt x="4096" y="600"/>
                  </a:lnTo>
                  <a:lnTo>
                    <a:pt x="4097" y="706"/>
                  </a:lnTo>
                  <a:lnTo>
                    <a:pt x="4098" y="800"/>
                  </a:lnTo>
                  <a:lnTo>
                    <a:pt x="4099" y="924"/>
                  </a:lnTo>
                  <a:lnTo>
                    <a:pt x="4099" y="1066"/>
                  </a:lnTo>
                  <a:lnTo>
                    <a:pt x="4100" y="1163"/>
                  </a:lnTo>
                  <a:lnTo>
                    <a:pt x="4101" y="1181"/>
                  </a:lnTo>
                  <a:lnTo>
                    <a:pt x="4102" y="1195"/>
                  </a:lnTo>
                  <a:lnTo>
                    <a:pt x="4103" y="1204"/>
                  </a:lnTo>
                  <a:lnTo>
                    <a:pt x="4103" y="1214"/>
                  </a:lnTo>
                  <a:lnTo>
                    <a:pt x="4104" y="1229"/>
                  </a:lnTo>
                  <a:lnTo>
                    <a:pt x="4105" y="1239"/>
                  </a:lnTo>
                  <a:lnTo>
                    <a:pt x="4106" y="1250"/>
                  </a:lnTo>
                  <a:lnTo>
                    <a:pt x="4107" y="1265"/>
                  </a:lnTo>
                  <a:lnTo>
                    <a:pt x="4107" y="1268"/>
                  </a:lnTo>
                  <a:lnTo>
                    <a:pt x="4108" y="1247"/>
                  </a:lnTo>
                  <a:lnTo>
                    <a:pt x="4109" y="1163"/>
                  </a:lnTo>
                  <a:lnTo>
                    <a:pt x="4110" y="1022"/>
                  </a:lnTo>
                  <a:lnTo>
                    <a:pt x="4111" y="838"/>
                  </a:lnTo>
                  <a:lnTo>
                    <a:pt x="4111" y="653"/>
                  </a:lnTo>
                  <a:lnTo>
                    <a:pt x="4112" y="512"/>
                  </a:lnTo>
                  <a:lnTo>
                    <a:pt x="4113" y="453"/>
                  </a:lnTo>
                  <a:lnTo>
                    <a:pt x="4114" y="444"/>
                  </a:lnTo>
                  <a:lnTo>
                    <a:pt x="4115" y="466"/>
                  </a:lnTo>
                  <a:lnTo>
                    <a:pt x="4115" y="539"/>
                  </a:lnTo>
                  <a:lnTo>
                    <a:pt x="4115" y="667"/>
                  </a:lnTo>
                  <a:lnTo>
                    <a:pt x="4116" y="847"/>
                  </a:lnTo>
                  <a:lnTo>
                    <a:pt x="4117" y="1057"/>
                  </a:lnTo>
                  <a:lnTo>
                    <a:pt x="4118" y="1239"/>
                  </a:lnTo>
                  <a:lnTo>
                    <a:pt x="4119" y="1333"/>
                  </a:lnTo>
                  <a:lnTo>
                    <a:pt x="4119" y="1348"/>
                  </a:lnTo>
                  <a:lnTo>
                    <a:pt x="4120" y="1346"/>
                  </a:lnTo>
                  <a:lnTo>
                    <a:pt x="4121" y="1348"/>
                  </a:lnTo>
                  <a:lnTo>
                    <a:pt x="4122" y="1343"/>
                  </a:lnTo>
                  <a:lnTo>
                    <a:pt x="4123" y="1338"/>
                  </a:lnTo>
                  <a:lnTo>
                    <a:pt x="4123" y="1334"/>
                  </a:lnTo>
                  <a:lnTo>
                    <a:pt x="4124" y="1334"/>
                  </a:lnTo>
                  <a:lnTo>
                    <a:pt x="4125" y="1328"/>
                  </a:lnTo>
                  <a:lnTo>
                    <a:pt x="4126" y="1317"/>
                  </a:lnTo>
                  <a:lnTo>
                    <a:pt x="4127" y="1271"/>
                  </a:lnTo>
                  <a:lnTo>
                    <a:pt x="4127" y="1158"/>
                  </a:lnTo>
                  <a:lnTo>
                    <a:pt x="4128" y="996"/>
                  </a:lnTo>
                  <a:lnTo>
                    <a:pt x="4129" y="817"/>
                  </a:lnTo>
                  <a:lnTo>
                    <a:pt x="4130" y="642"/>
                  </a:lnTo>
                  <a:lnTo>
                    <a:pt x="4131" y="517"/>
                  </a:lnTo>
                  <a:lnTo>
                    <a:pt x="4131" y="435"/>
                  </a:lnTo>
                  <a:lnTo>
                    <a:pt x="4132" y="429"/>
                  </a:lnTo>
                  <a:lnTo>
                    <a:pt x="4133" y="462"/>
                  </a:lnTo>
                  <a:lnTo>
                    <a:pt x="4134" y="518"/>
                  </a:lnTo>
                  <a:lnTo>
                    <a:pt x="4135" y="651"/>
                  </a:lnTo>
                  <a:lnTo>
                    <a:pt x="4135" y="828"/>
                  </a:lnTo>
                  <a:lnTo>
                    <a:pt x="4136" y="1054"/>
                  </a:lnTo>
                  <a:lnTo>
                    <a:pt x="4137" y="1232"/>
                  </a:lnTo>
                  <a:lnTo>
                    <a:pt x="4138" y="1302"/>
                  </a:lnTo>
                  <a:lnTo>
                    <a:pt x="4139" y="1294"/>
                  </a:lnTo>
                  <a:lnTo>
                    <a:pt x="4139" y="1259"/>
                  </a:lnTo>
                  <a:lnTo>
                    <a:pt x="4139" y="1234"/>
                  </a:lnTo>
                  <a:lnTo>
                    <a:pt x="4140" y="1223"/>
                  </a:lnTo>
                  <a:lnTo>
                    <a:pt x="4141" y="1219"/>
                  </a:lnTo>
                  <a:lnTo>
                    <a:pt x="4142" y="1215"/>
                  </a:lnTo>
                  <a:lnTo>
                    <a:pt x="4143" y="1207"/>
                  </a:lnTo>
                  <a:lnTo>
                    <a:pt x="4143" y="1207"/>
                  </a:lnTo>
                  <a:lnTo>
                    <a:pt x="4144" y="1216"/>
                  </a:lnTo>
                  <a:lnTo>
                    <a:pt x="4145" y="1195"/>
                  </a:lnTo>
                  <a:lnTo>
                    <a:pt x="4146" y="1120"/>
                  </a:lnTo>
                  <a:lnTo>
                    <a:pt x="4147" y="1045"/>
                  </a:lnTo>
                  <a:lnTo>
                    <a:pt x="4147" y="956"/>
                  </a:lnTo>
                  <a:lnTo>
                    <a:pt x="4148" y="863"/>
                  </a:lnTo>
                  <a:lnTo>
                    <a:pt x="4149" y="783"/>
                  </a:lnTo>
                  <a:lnTo>
                    <a:pt x="4150" y="711"/>
                  </a:lnTo>
                  <a:lnTo>
                    <a:pt x="4151" y="669"/>
                  </a:lnTo>
                  <a:lnTo>
                    <a:pt x="4151" y="663"/>
                  </a:lnTo>
                  <a:lnTo>
                    <a:pt x="4152" y="682"/>
                  </a:lnTo>
                  <a:lnTo>
                    <a:pt x="4153" y="751"/>
                  </a:lnTo>
                  <a:lnTo>
                    <a:pt x="4154" y="884"/>
                  </a:lnTo>
                  <a:lnTo>
                    <a:pt x="4155" y="976"/>
                  </a:lnTo>
                  <a:lnTo>
                    <a:pt x="4155" y="1076"/>
                  </a:lnTo>
                  <a:lnTo>
                    <a:pt x="4156" y="1133"/>
                  </a:lnTo>
                  <a:lnTo>
                    <a:pt x="4157" y="1155"/>
                  </a:lnTo>
                  <a:lnTo>
                    <a:pt x="4158" y="1151"/>
                  </a:lnTo>
                  <a:lnTo>
                    <a:pt x="4159" y="1146"/>
                  </a:lnTo>
                  <a:lnTo>
                    <a:pt x="4159" y="1141"/>
                  </a:lnTo>
                  <a:lnTo>
                    <a:pt x="4160" y="1136"/>
                  </a:lnTo>
                  <a:lnTo>
                    <a:pt x="4161" y="1139"/>
                  </a:lnTo>
                  <a:lnTo>
                    <a:pt x="4162" y="1151"/>
                  </a:lnTo>
                  <a:lnTo>
                    <a:pt x="4163" y="1155"/>
                  </a:lnTo>
                  <a:lnTo>
                    <a:pt x="4163" y="1156"/>
                  </a:lnTo>
                  <a:lnTo>
                    <a:pt x="4163" y="1130"/>
                  </a:lnTo>
                  <a:lnTo>
                    <a:pt x="4164" y="1075"/>
                  </a:lnTo>
                  <a:lnTo>
                    <a:pt x="4165" y="991"/>
                  </a:lnTo>
                  <a:lnTo>
                    <a:pt x="4166" y="851"/>
                  </a:lnTo>
                  <a:lnTo>
                    <a:pt x="4166" y="705"/>
                  </a:lnTo>
                  <a:lnTo>
                    <a:pt x="4167" y="605"/>
                  </a:lnTo>
                  <a:lnTo>
                    <a:pt x="4168" y="554"/>
                  </a:lnTo>
                  <a:lnTo>
                    <a:pt x="4169" y="563"/>
                  </a:lnTo>
                  <a:lnTo>
                    <a:pt x="4170" y="601"/>
                  </a:lnTo>
                  <a:lnTo>
                    <a:pt x="4171" y="661"/>
                  </a:lnTo>
                  <a:lnTo>
                    <a:pt x="4171" y="808"/>
                  </a:lnTo>
                  <a:lnTo>
                    <a:pt x="4172" y="979"/>
                  </a:lnTo>
                  <a:lnTo>
                    <a:pt x="4173" y="1133"/>
                  </a:lnTo>
                  <a:lnTo>
                    <a:pt x="4174" y="1257"/>
                  </a:lnTo>
                  <a:lnTo>
                    <a:pt x="4175" y="1329"/>
                  </a:lnTo>
                  <a:lnTo>
                    <a:pt x="4175" y="1336"/>
                  </a:lnTo>
                  <a:lnTo>
                    <a:pt x="4176" y="1326"/>
                  </a:lnTo>
                  <a:lnTo>
                    <a:pt x="4177" y="1313"/>
                  </a:lnTo>
                  <a:lnTo>
                    <a:pt x="4178" y="1306"/>
                  </a:lnTo>
                  <a:lnTo>
                    <a:pt x="4179" y="1303"/>
                  </a:lnTo>
                  <a:lnTo>
                    <a:pt x="4179" y="1301"/>
                  </a:lnTo>
                  <a:lnTo>
                    <a:pt x="4180" y="1306"/>
                  </a:lnTo>
                  <a:lnTo>
                    <a:pt x="4181" y="1309"/>
                  </a:lnTo>
                  <a:lnTo>
                    <a:pt x="4182" y="1315"/>
                  </a:lnTo>
                  <a:lnTo>
                    <a:pt x="4183" y="1298"/>
                  </a:lnTo>
                  <a:lnTo>
                    <a:pt x="4183" y="1201"/>
                  </a:lnTo>
                  <a:lnTo>
                    <a:pt x="4184" y="1052"/>
                  </a:lnTo>
                  <a:lnTo>
                    <a:pt x="4185" y="872"/>
                  </a:lnTo>
                  <a:lnTo>
                    <a:pt x="4186" y="716"/>
                  </a:lnTo>
                  <a:lnTo>
                    <a:pt x="4187" y="600"/>
                  </a:lnTo>
                  <a:lnTo>
                    <a:pt x="4187" y="554"/>
                  </a:lnTo>
                  <a:lnTo>
                    <a:pt x="4187" y="563"/>
                  </a:lnTo>
                  <a:lnTo>
                    <a:pt x="4188" y="638"/>
                  </a:lnTo>
                  <a:lnTo>
                    <a:pt x="4189" y="730"/>
                  </a:lnTo>
                  <a:lnTo>
                    <a:pt x="4190" y="844"/>
                  </a:lnTo>
                  <a:lnTo>
                    <a:pt x="4190" y="978"/>
                  </a:lnTo>
                  <a:lnTo>
                    <a:pt x="4191" y="1115"/>
                  </a:lnTo>
                  <a:lnTo>
                    <a:pt x="4192" y="1237"/>
                  </a:lnTo>
                  <a:lnTo>
                    <a:pt x="4193" y="1279"/>
                  </a:lnTo>
                  <a:lnTo>
                    <a:pt x="4194" y="1262"/>
                  </a:lnTo>
                  <a:lnTo>
                    <a:pt x="4194" y="1233"/>
                  </a:lnTo>
                  <a:lnTo>
                    <a:pt x="4195" y="1194"/>
                  </a:lnTo>
                  <a:lnTo>
                    <a:pt x="4196" y="1173"/>
                  </a:lnTo>
                  <a:lnTo>
                    <a:pt x="4197" y="1166"/>
                  </a:lnTo>
                  <a:lnTo>
                    <a:pt x="4198" y="1176"/>
                  </a:lnTo>
                  <a:lnTo>
                    <a:pt x="4199" y="1186"/>
                  </a:lnTo>
                  <a:lnTo>
                    <a:pt x="4199" y="1202"/>
                  </a:lnTo>
                  <a:lnTo>
                    <a:pt x="4200" y="1193"/>
                  </a:lnTo>
                  <a:lnTo>
                    <a:pt x="4201" y="1174"/>
                  </a:lnTo>
                  <a:lnTo>
                    <a:pt x="4202" y="1082"/>
                  </a:lnTo>
                  <a:lnTo>
                    <a:pt x="4203" y="975"/>
                  </a:lnTo>
                  <a:lnTo>
                    <a:pt x="4203" y="832"/>
                  </a:lnTo>
                  <a:lnTo>
                    <a:pt x="4204" y="711"/>
                  </a:lnTo>
                  <a:lnTo>
                    <a:pt x="4205" y="629"/>
                  </a:lnTo>
                  <a:lnTo>
                    <a:pt x="4206" y="576"/>
                  </a:lnTo>
                  <a:lnTo>
                    <a:pt x="4207" y="577"/>
                  </a:lnTo>
                  <a:lnTo>
                    <a:pt x="4207" y="574"/>
                  </a:lnTo>
                  <a:lnTo>
                    <a:pt x="4208" y="653"/>
                  </a:lnTo>
                  <a:lnTo>
                    <a:pt x="4209" y="801"/>
                  </a:lnTo>
                  <a:lnTo>
                    <a:pt x="4210" y="944"/>
                  </a:lnTo>
                  <a:lnTo>
                    <a:pt x="4211" y="1078"/>
                  </a:lnTo>
                  <a:lnTo>
                    <a:pt x="4211" y="1187"/>
                  </a:lnTo>
                  <a:lnTo>
                    <a:pt x="4211" y="1253"/>
                  </a:lnTo>
                  <a:lnTo>
                    <a:pt x="4212" y="1266"/>
                  </a:lnTo>
                  <a:lnTo>
                    <a:pt x="4213" y="1273"/>
                  </a:lnTo>
                  <a:lnTo>
                    <a:pt x="4214" y="1275"/>
                  </a:lnTo>
                  <a:lnTo>
                    <a:pt x="4214" y="1280"/>
                  </a:lnTo>
                  <a:lnTo>
                    <a:pt x="4215" y="1289"/>
                  </a:lnTo>
                  <a:lnTo>
                    <a:pt x="4216" y="1293"/>
                  </a:lnTo>
                  <a:lnTo>
                    <a:pt x="4217" y="1296"/>
                  </a:lnTo>
                  <a:lnTo>
                    <a:pt x="4218" y="1303"/>
                  </a:lnTo>
                  <a:lnTo>
                    <a:pt x="4218" y="1307"/>
                  </a:lnTo>
                  <a:lnTo>
                    <a:pt x="4219" y="1295"/>
                  </a:lnTo>
                  <a:lnTo>
                    <a:pt x="4220" y="1232"/>
                  </a:lnTo>
                  <a:lnTo>
                    <a:pt x="4221" y="1127"/>
                  </a:lnTo>
                  <a:lnTo>
                    <a:pt x="4222" y="985"/>
                  </a:lnTo>
                  <a:lnTo>
                    <a:pt x="4223" y="856"/>
                  </a:lnTo>
                  <a:lnTo>
                    <a:pt x="4223" y="735"/>
                  </a:lnTo>
                  <a:lnTo>
                    <a:pt x="4224" y="671"/>
                  </a:lnTo>
                  <a:lnTo>
                    <a:pt x="4225" y="654"/>
                  </a:lnTo>
                  <a:lnTo>
                    <a:pt x="4226" y="668"/>
                  </a:lnTo>
                  <a:lnTo>
                    <a:pt x="4227" y="722"/>
                  </a:lnTo>
                  <a:lnTo>
                    <a:pt x="4227" y="825"/>
                  </a:lnTo>
                  <a:lnTo>
                    <a:pt x="4228" y="963"/>
                  </a:lnTo>
                  <a:lnTo>
                    <a:pt x="4229" y="1115"/>
                  </a:lnTo>
                  <a:lnTo>
                    <a:pt x="4230" y="1212"/>
                  </a:lnTo>
                  <a:lnTo>
                    <a:pt x="4231" y="1230"/>
                  </a:lnTo>
                  <a:lnTo>
                    <a:pt x="4231" y="1206"/>
                  </a:lnTo>
                  <a:lnTo>
                    <a:pt x="4232" y="1181"/>
                  </a:lnTo>
                  <a:lnTo>
                    <a:pt x="4233" y="1178"/>
                  </a:lnTo>
                  <a:lnTo>
                    <a:pt x="4234" y="1185"/>
                  </a:lnTo>
                  <a:lnTo>
                    <a:pt x="4235" y="1186"/>
                  </a:lnTo>
                  <a:lnTo>
                    <a:pt x="4235" y="1193"/>
                  </a:lnTo>
                  <a:lnTo>
                    <a:pt x="4236" y="1195"/>
                  </a:lnTo>
                  <a:lnTo>
                    <a:pt x="4236" y="1199"/>
                  </a:lnTo>
                  <a:lnTo>
                    <a:pt x="4237" y="1198"/>
                  </a:lnTo>
                  <a:lnTo>
                    <a:pt x="4238" y="1174"/>
                  </a:lnTo>
                  <a:lnTo>
                    <a:pt x="4238" y="1122"/>
                  </a:lnTo>
                  <a:lnTo>
                    <a:pt x="4239" y="1034"/>
                  </a:lnTo>
                  <a:lnTo>
                    <a:pt x="4240" y="921"/>
                  </a:lnTo>
                  <a:lnTo>
                    <a:pt x="4241" y="801"/>
                  </a:lnTo>
                  <a:lnTo>
                    <a:pt x="4242" y="699"/>
                  </a:lnTo>
                  <a:lnTo>
                    <a:pt x="4242" y="651"/>
                  </a:lnTo>
                  <a:lnTo>
                    <a:pt x="4243" y="635"/>
                  </a:lnTo>
                  <a:lnTo>
                    <a:pt x="4244" y="679"/>
                  </a:lnTo>
                  <a:lnTo>
                    <a:pt x="4245" y="755"/>
                  </a:lnTo>
                  <a:lnTo>
                    <a:pt x="4246" y="844"/>
                  </a:lnTo>
                  <a:lnTo>
                    <a:pt x="4246" y="965"/>
                  </a:lnTo>
                  <a:lnTo>
                    <a:pt x="4247" y="1075"/>
                  </a:lnTo>
                  <a:lnTo>
                    <a:pt x="4248" y="1129"/>
                  </a:lnTo>
                  <a:lnTo>
                    <a:pt x="4249" y="1165"/>
                  </a:lnTo>
                  <a:lnTo>
                    <a:pt x="4250" y="1166"/>
                  </a:lnTo>
                  <a:lnTo>
                    <a:pt x="4251" y="1179"/>
                  </a:lnTo>
                  <a:lnTo>
                    <a:pt x="4251" y="1198"/>
                  </a:lnTo>
                  <a:lnTo>
                    <a:pt x="4252" y="1229"/>
                  </a:lnTo>
                  <a:lnTo>
                    <a:pt x="4253" y="1241"/>
                  </a:lnTo>
                  <a:lnTo>
                    <a:pt x="4254" y="1235"/>
                  </a:lnTo>
                  <a:lnTo>
                    <a:pt x="4255" y="1237"/>
                  </a:lnTo>
                  <a:lnTo>
                    <a:pt x="4255" y="1240"/>
                  </a:lnTo>
                  <a:lnTo>
                    <a:pt x="4256" y="1234"/>
                  </a:lnTo>
                  <a:lnTo>
                    <a:pt x="4257" y="1208"/>
                  </a:lnTo>
                  <a:lnTo>
                    <a:pt x="4258" y="1145"/>
                  </a:lnTo>
                  <a:lnTo>
                    <a:pt x="4259" y="1032"/>
                  </a:lnTo>
                  <a:lnTo>
                    <a:pt x="4259" y="871"/>
                  </a:lnTo>
                  <a:lnTo>
                    <a:pt x="4260" y="712"/>
                  </a:lnTo>
                  <a:lnTo>
                    <a:pt x="4260" y="583"/>
                  </a:lnTo>
                  <a:lnTo>
                    <a:pt x="4261" y="489"/>
                  </a:lnTo>
                  <a:lnTo>
                    <a:pt x="4262" y="443"/>
                  </a:lnTo>
                  <a:lnTo>
                    <a:pt x="4262" y="463"/>
                  </a:lnTo>
                  <a:lnTo>
                    <a:pt x="4263" y="532"/>
                  </a:lnTo>
                  <a:lnTo>
                    <a:pt x="4264" y="659"/>
                  </a:lnTo>
                  <a:lnTo>
                    <a:pt x="4265" y="825"/>
                  </a:lnTo>
                  <a:lnTo>
                    <a:pt x="4266" y="1029"/>
                  </a:lnTo>
                  <a:lnTo>
                    <a:pt x="4266" y="1174"/>
                  </a:lnTo>
                  <a:lnTo>
                    <a:pt x="4267" y="1193"/>
                  </a:lnTo>
                  <a:lnTo>
                    <a:pt x="4268" y="1151"/>
                  </a:lnTo>
                  <a:lnTo>
                    <a:pt x="4269" y="1102"/>
                  </a:lnTo>
                  <a:lnTo>
                    <a:pt x="4270" y="1083"/>
                  </a:lnTo>
                  <a:lnTo>
                    <a:pt x="4270" y="1099"/>
                  </a:lnTo>
                  <a:lnTo>
                    <a:pt x="4271" y="1100"/>
                  </a:lnTo>
                  <a:lnTo>
                    <a:pt x="4272" y="1104"/>
                  </a:lnTo>
                  <a:lnTo>
                    <a:pt x="4273" y="1107"/>
                  </a:lnTo>
                  <a:lnTo>
                    <a:pt x="4274" y="1121"/>
                  </a:lnTo>
                  <a:lnTo>
                    <a:pt x="4275" y="1122"/>
                  </a:lnTo>
                  <a:lnTo>
                    <a:pt x="4275" y="1093"/>
                  </a:lnTo>
                  <a:lnTo>
                    <a:pt x="4276" y="998"/>
                  </a:lnTo>
                  <a:lnTo>
                    <a:pt x="4277" y="856"/>
                  </a:lnTo>
                  <a:lnTo>
                    <a:pt x="4278" y="714"/>
                  </a:lnTo>
                  <a:lnTo>
                    <a:pt x="4279" y="578"/>
                  </a:lnTo>
                  <a:lnTo>
                    <a:pt x="4279" y="482"/>
                  </a:lnTo>
                  <a:lnTo>
                    <a:pt x="4280" y="471"/>
                  </a:lnTo>
                  <a:lnTo>
                    <a:pt x="4281" y="494"/>
                  </a:lnTo>
                  <a:lnTo>
                    <a:pt x="4282" y="551"/>
                  </a:lnTo>
                  <a:lnTo>
                    <a:pt x="4283" y="651"/>
                  </a:lnTo>
                  <a:lnTo>
                    <a:pt x="4283" y="770"/>
                  </a:lnTo>
                  <a:lnTo>
                    <a:pt x="4284" y="908"/>
                  </a:lnTo>
                  <a:lnTo>
                    <a:pt x="4284" y="1062"/>
                  </a:lnTo>
                  <a:lnTo>
                    <a:pt x="4285" y="1180"/>
                  </a:lnTo>
                  <a:lnTo>
                    <a:pt x="4286" y="1233"/>
                  </a:lnTo>
                  <a:lnTo>
                    <a:pt x="4286" y="1238"/>
                  </a:lnTo>
                  <a:lnTo>
                    <a:pt x="4287" y="1247"/>
                  </a:lnTo>
                  <a:lnTo>
                    <a:pt x="4288" y="1266"/>
                  </a:lnTo>
                  <a:lnTo>
                    <a:pt x="4289" y="1270"/>
                  </a:lnTo>
                  <a:lnTo>
                    <a:pt x="4290" y="1278"/>
                  </a:lnTo>
                  <a:lnTo>
                    <a:pt x="4290" y="1287"/>
                  </a:lnTo>
                  <a:lnTo>
                    <a:pt x="4291" y="1287"/>
                  </a:lnTo>
                  <a:lnTo>
                    <a:pt x="4292" y="1290"/>
                  </a:lnTo>
                  <a:lnTo>
                    <a:pt x="4293" y="1290"/>
                  </a:lnTo>
                  <a:lnTo>
                    <a:pt x="4294" y="1285"/>
                  </a:lnTo>
                  <a:lnTo>
                    <a:pt x="4294" y="1209"/>
                  </a:lnTo>
                  <a:lnTo>
                    <a:pt x="4295" y="1072"/>
                  </a:lnTo>
                  <a:lnTo>
                    <a:pt x="4296" y="898"/>
                  </a:lnTo>
                  <a:lnTo>
                    <a:pt x="4297" y="728"/>
                  </a:lnTo>
                  <a:lnTo>
                    <a:pt x="4298" y="603"/>
                  </a:lnTo>
                  <a:lnTo>
                    <a:pt x="4298" y="525"/>
                  </a:lnTo>
                  <a:lnTo>
                    <a:pt x="4299" y="503"/>
                  </a:lnTo>
                  <a:lnTo>
                    <a:pt x="4300" y="539"/>
                  </a:lnTo>
                  <a:lnTo>
                    <a:pt x="4301" y="621"/>
                  </a:lnTo>
                  <a:lnTo>
                    <a:pt x="4302" y="755"/>
                  </a:lnTo>
                  <a:lnTo>
                    <a:pt x="4303" y="937"/>
                  </a:lnTo>
                  <a:lnTo>
                    <a:pt x="4303" y="1135"/>
                  </a:lnTo>
                  <a:lnTo>
                    <a:pt x="4304" y="1282"/>
                  </a:lnTo>
                  <a:lnTo>
                    <a:pt x="4305" y="1332"/>
                  </a:lnTo>
                  <a:lnTo>
                    <a:pt x="4306" y="1334"/>
                  </a:lnTo>
                  <a:lnTo>
                    <a:pt x="4307" y="1328"/>
                  </a:lnTo>
                  <a:lnTo>
                    <a:pt x="4307" y="1328"/>
                  </a:lnTo>
                  <a:lnTo>
                    <a:pt x="4308" y="1328"/>
                  </a:lnTo>
                  <a:lnTo>
                    <a:pt x="4308" y="1331"/>
                  </a:lnTo>
                  <a:lnTo>
                    <a:pt x="4309" y="1335"/>
                  </a:lnTo>
                  <a:lnTo>
                    <a:pt x="4310" y="1338"/>
                  </a:lnTo>
                  <a:lnTo>
                    <a:pt x="4310" y="1336"/>
                  </a:lnTo>
                  <a:lnTo>
                    <a:pt x="4311" y="1339"/>
                  </a:lnTo>
                  <a:lnTo>
                    <a:pt x="4312" y="1330"/>
                  </a:lnTo>
                  <a:lnTo>
                    <a:pt x="4313" y="1244"/>
                  </a:lnTo>
                  <a:lnTo>
                    <a:pt x="4314" y="1090"/>
                  </a:lnTo>
                  <a:lnTo>
                    <a:pt x="4314" y="905"/>
                  </a:lnTo>
                  <a:lnTo>
                    <a:pt x="4315" y="727"/>
                  </a:lnTo>
                  <a:lnTo>
                    <a:pt x="4316" y="598"/>
                  </a:lnTo>
                  <a:lnTo>
                    <a:pt x="4317" y="530"/>
                  </a:lnTo>
                  <a:lnTo>
                    <a:pt x="4318" y="513"/>
                  </a:lnTo>
                  <a:lnTo>
                    <a:pt x="4318" y="553"/>
                  </a:lnTo>
                  <a:lnTo>
                    <a:pt x="4319" y="634"/>
                  </a:lnTo>
                  <a:lnTo>
                    <a:pt x="4320" y="765"/>
                  </a:lnTo>
                  <a:lnTo>
                    <a:pt x="4321" y="944"/>
                  </a:lnTo>
                  <a:lnTo>
                    <a:pt x="4322" y="1137"/>
                  </a:lnTo>
                  <a:lnTo>
                    <a:pt x="4322" y="1283"/>
                  </a:lnTo>
                  <a:lnTo>
                    <a:pt x="4323" y="1336"/>
                  </a:lnTo>
                  <a:lnTo>
                    <a:pt x="4324" y="1337"/>
                  </a:lnTo>
                  <a:lnTo>
                    <a:pt x="4325" y="1334"/>
                  </a:lnTo>
                  <a:lnTo>
                    <a:pt x="4326" y="1333"/>
                  </a:lnTo>
                  <a:lnTo>
                    <a:pt x="4327" y="1332"/>
                  </a:lnTo>
                  <a:lnTo>
                    <a:pt x="4327" y="1328"/>
                  </a:lnTo>
                  <a:lnTo>
                    <a:pt x="4328" y="1322"/>
                  </a:lnTo>
                  <a:lnTo>
                    <a:pt x="4329" y="1319"/>
                  </a:lnTo>
                  <a:lnTo>
                    <a:pt x="4330" y="1315"/>
                  </a:lnTo>
                  <a:lnTo>
                    <a:pt x="4331" y="1310"/>
                  </a:lnTo>
                  <a:lnTo>
                    <a:pt x="4331" y="1296"/>
                  </a:lnTo>
                  <a:lnTo>
                    <a:pt x="4332" y="1219"/>
                  </a:lnTo>
                  <a:lnTo>
                    <a:pt x="4332" y="1074"/>
                  </a:lnTo>
                  <a:lnTo>
                    <a:pt x="4333" y="905"/>
                  </a:lnTo>
                  <a:lnTo>
                    <a:pt x="4334" y="739"/>
                  </a:lnTo>
                  <a:lnTo>
                    <a:pt x="4334" y="618"/>
                  </a:lnTo>
                  <a:lnTo>
                    <a:pt x="4335" y="559"/>
                  </a:lnTo>
                  <a:lnTo>
                    <a:pt x="4336" y="549"/>
                  </a:lnTo>
                  <a:lnTo>
                    <a:pt x="4337" y="592"/>
                  </a:lnTo>
                  <a:lnTo>
                    <a:pt x="4338" y="683"/>
                  </a:lnTo>
                  <a:lnTo>
                    <a:pt x="4338" y="794"/>
                  </a:lnTo>
                  <a:lnTo>
                    <a:pt x="4339" y="947"/>
                  </a:lnTo>
                  <a:lnTo>
                    <a:pt x="4340" y="1111"/>
                  </a:lnTo>
                  <a:lnTo>
                    <a:pt x="4341" y="1250"/>
                  </a:lnTo>
                  <a:lnTo>
                    <a:pt x="4342" y="1304"/>
                  </a:lnTo>
                  <a:lnTo>
                    <a:pt x="4342" y="1316"/>
                  </a:lnTo>
                  <a:lnTo>
                    <a:pt x="4343" y="1324"/>
                  </a:lnTo>
                  <a:lnTo>
                    <a:pt x="4344" y="1327"/>
                  </a:lnTo>
                  <a:lnTo>
                    <a:pt x="4345" y="1337"/>
                  </a:lnTo>
                  <a:lnTo>
                    <a:pt x="4346" y="1341"/>
                  </a:lnTo>
                  <a:lnTo>
                    <a:pt x="4346" y="1346"/>
                  </a:lnTo>
                  <a:lnTo>
                    <a:pt x="4347" y="1345"/>
                  </a:lnTo>
                  <a:lnTo>
                    <a:pt x="4348" y="1343"/>
                  </a:lnTo>
                  <a:lnTo>
                    <a:pt x="4349" y="1345"/>
                  </a:lnTo>
                  <a:lnTo>
                    <a:pt x="4350" y="1336"/>
                  </a:lnTo>
                  <a:lnTo>
                    <a:pt x="4350" y="1245"/>
                  </a:lnTo>
                  <a:lnTo>
                    <a:pt x="4351" y="1077"/>
                  </a:lnTo>
                  <a:lnTo>
                    <a:pt x="4352" y="886"/>
                  </a:lnTo>
                  <a:lnTo>
                    <a:pt x="4353" y="704"/>
                  </a:lnTo>
                  <a:lnTo>
                    <a:pt x="4354" y="565"/>
                  </a:lnTo>
                  <a:lnTo>
                    <a:pt x="4355" y="490"/>
                  </a:lnTo>
                  <a:lnTo>
                    <a:pt x="4355" y="470"/>
                  </a:lnTo>
                  <a:lnTo>
                    <a:pt x="4356" y="499"/>
                  </a:lnTo>
                  <a:lnTo>
                    <a:pt x="4356" y="588"/>
                  </a:lnTo>
                  <a:lnTo>
                    <a:pt x="4357" y="722"/>
                  </a:lnTo>
                  <a:lnTo>
                    <a:pt x="4358" y="908"/>
                  </a:lnTo>
                  <a:lnTo>
                    <a:pt x="4358" y="1123"/>
                  </a:lnTo>
                  <a:lnTo>
                    <a:pt x="4359" y="1284"/>
                  </a:lnTo>
                  <a:lnTo>
                    <a:pt x="4360" y="1338"/>
                  </a:lnTo>
                  <a:lnTo>
                    <a:pt x="4361" y="1344"/>
                  </a:lnTo>
                  <a:lnTo>
                    <a:pt x="4362" y="1351"/>
                  </a:lnTo>
                  <a:lnTo>
                    <a:pt x="4362" y="1356"/>
                  </a:lnTo>
                  <a:lnTo>
                    <a:pt x="4363" y="1359"/>
                  </a:lnTo>
                  <a:lnTo>
                    <a:pt x="4364" y="1358"/>
                  </a:lnTo>
                  <a:lnTo>
                    <a:pt x="4365" y="1356"/>
                  </a:lnTo>
                  <a:lnTo>
                    <a:pt x="4366" y="1352"/>
                  </a:lnTo>
                  <a:lnTo>
                    <a:pt x="4366" y="1347"/>
                  </a:lnTo>
                  <a:lnTo>
                    <a:pt x="4367" y="1347"/>
                  </a:lnTo>
                  <a:lnTo>
                    <a:pt x="4368" y="1333"/>
                  </a:lnTo>
                  <a:lnTo>
                    <a:pt x="4369" y="1238"/>
                  </a:lnTo>
                  <a:lnTo>
                    <a:pt x="4370" y="1089"/>
                  </a:lnTo>
                  <a:lnTo>
                    <a:pt x="4370" y="912"/>
                  </a:lnTo>
                  <a:lnTo>
                    <a:pt x="4371" y="752"/>
                  </a:lnTo>
                  <a:lnTo>
                    <a:pt x="4372" y="644"/>
                  </a:lnTo>
                  <a:lnTo>
                    <a:pt x="4373" y="610"/>
                  </a:lnTo>
                  <a:lnTo>
                    <a:pt x="4374" y="613"/>
                  </a:lnTo>
                  <a:lnTo>
                    <a:pt x="4374" y="644"/>
                  </a:lnTo>
                  <a:lnTo>
                    <a:pt x="4375" y="743"/>
                  </a:lnTo>
                  <a:lnTo>
                    <a:pt x="4376" y="894"/>
                  </a:lnTo>
                  <a:lnTo>
                    <a:pt x="4377" y="1029"/>
                  </a:lnTo>
                  <a:lnTo>
                    <a:pt x="4378" y="1136"/>
                  </a:lnTo>
                  <a:lnTo>
                    <a:pt x="4378" y="1215"/>
                  </a:lnTo>
                  <a:lnTo>
                    <a:pt x="4379" y="1239"/>
                  </a:lnTo>
                  <a:lnTo>
                    <a:pt x="4380" y="1225"/>
                  </a:lnTo>
                  <a:lnTo>
                    <a:pt x="4380" y="1197"/>
                  </a:lnTo>
                  <a:lnTo>
                    <a:pt x="4381" y="1173"/>
                  </a:lnTo>
                  <a:lnTo>
                    <a:pt x="4382" y="1154"/>
                  </a:lnTo>
                  <a:lnTo>
                    <a:pt x="4382" y="1146"/>
                  </a:lnTo>
                  <a:lnTo>
                    <a:pt x="4383" y="1141"/>
                  </a:lnTo>
                  <a:lnTo>
                    <a:pt x="4384" y="1137"/>
                  </a:lnTo>
                  <a:lnTo>
                    <a:pt x="4385" y="1133"/>
                  </a:lnTo>
                  <a:lnTo>
                    <a:pt x="4386" y="1142"/>
                  </a:lnTo>
                  <a:lnTo>
                    <a:pt x="4386" y="1157"/>
                  </a:lnTo>
                  <a:lnTo>
                    <a:pt x="4387" y="1101"/>
                  </a:lnTo>
                  <a:lnTo>
                    <a:pt x="4388" y="1029"/>
                  </a:lnTo>
                  <a:lnTo>
                    <a:pt x="4389" y="928"/>
                  </a:lnTo>
                  <a:lnTo>
                    <a:pt x="4390" y="870"/>
                  </a:lnTo>
                  <a:lnTo>
                    <a:pt x="4390" y="849"/>
                  </a:lnTo>
                  <a:lnTo>
                    <a:pt x="4391" y="828"/>
                  </a:lnTo>
                  <a:lnTo>
                    <a:pt x="4392" y="789"/>
                  </a:lnTo>
                  <a:lnTo>
                    <a:pt x="4393" y="801"/>
                  </a:lnTo>
                  <a:lnTo>
                    <a:pt x="4394" y="852"/>
                  </a:lnTo>
                  <a:lnTo>
                    <a:pt x="4394" y="939"/>
                  </a:lnTo>
                  <a:lnTo>
                    <a:pt x="4395" y="1021"/>
                  </a:lnTo>
                  <a:lnTo>
                    <a:pt x="4396" y="1133"/>
                  </a:lnTo>
                  <a:lnTo>
                    <a:pt x="4397" y="1222"/>
                  </a:lnTo>
                  <a:lnTo>
                    <a:pt x="4398" y="1255"/>
                  </a:lnTo>
                  <a:lnTo>
                    <a:pt x="4398" y="1261"/>
                  </a:lnTo>
                  <a:lnTo>
                    <a:pt x="4399" y="1257"/>
                  </a:lnTo>
                  <a:lnTo>
                    <a:pt x="4400" y="1247"/>
                  </a:lnTo>
                  <a:lnTo>
                    <a:pt x="4401" y="1236"/>
                  </a:lnTo>
                  <a:lnTo>
                    <a:pt x="4402" y="1222"/>
                  </a:lnTo>
                  <a:lnTo>
                    <a:pt x="4402" y="1204"/>
                  </a:lnTo>
                  <a:lnTo>
                    <a:pt x="4403" y="1196"/>
                  </a:lnTo>
                  <a:lnTo>
                    <a:pt x="4404" y="1196"/>
                  </a:lnTo>
                  <a:lnTo>
                    <a:pt x="4404" y="1177"/>
                  </a:lnTo>
                  <a:lnTo>
                    <a:pt x="4405" y="1127"/>
                  </a:lnTo>
                  <a:lnTo>
                    <a:pt x="4406" y="1066"/>
                  </a:lnTo>
                  <a:lnTo>
                    <a:pt x="4406" y="977"/>
                  </a:lnTo>
                  <a:lnTo>
                    <a:pt x="4407" y="811"/>
                  </a:lnTo>
                  <a:lnTo>
                    <a:pt x="4408" y="629"/>
                  </a:lnTo>
                  <a:lnTo>
                    <a:pt x="4409" y="491"/>
                  </a:lnTo>
                  <a:lnTo>
                    <a:pt x="4410" y="434"/>
                  </a:lnTo>
                  <a:lnTo>
                    <a:pt x="4410" y="442"/>
                  </a:lnTo>
                  <a:lnTo>
                    <a:pt x="4411" y="531"/>
                  </a:lnTo>
                  <a:lnTo>
                    <a:pt x="4412" y="637"/>
                  </a:lnTo>
                  <a:lnTo>
                    <a:pt x="4413" y="801"/>
                  </a:lnTo>
                  <a:lnTo>
                    <a:pt x="4414" y="975"/>
                  </a:lnTo>
                  <a:lnTo>
                    <a:pt x="4414" y="1124"/>
                  </a:lnTo>
                  <a:lnTo>
                    <a:pt x="4415" y="1242"/>
                  </a:lnTo>
                  <a:lnTo>
                    <a:pt x="4416" y="1292"/>
                  </a:lnTo>
                  <a:lnTo>
                    <a:pt x="4417" y="1300"/>
                  </a:lnTo>
                  <a:lnTo>
                    <a:pt x="4418" y="1307"/>
                  </a:lnTo>
                  <a:lnTo>
                    <a:pt x="4418" y="1321"/>
                  </a:lnTo>
                  <a:lnTo>
                    <a:pt x="4419" y="1327"/>
                  </a:lnTo>
                  <a:lnTo>
                    <a:pt x="4420" y="1333"/>
                  </a:lnTo>
                  <a:lnTo>
                    <a:pt x="4421" y="1335"/>
                  </a:lnTo>
                  <a:lnTo>
                    <a:pt x="4422" y="1332"/>
                  </a:lnTo>
                  <a:lnTo>
                    <a:pt x="4422" y="1328"/>
                  </a:lnTo>
                  <a:lnTo>
                    <a:pt x="4423" y="1318"/>
                  </a:lnTo>
                  <a:lnTo>
                    <a:pt x="4424" y="1286"/>
                  </a:lnTo>
                  <a:lnTo>
                    <a:pt x="4425" y="1241"/>
                  </a:lnTo>
                  <a:lnTo>
                    <a:pt x="4426" y="1185"/>
                  </a:lnTo>
                  <a:lnTo>
                    <a:pt x="4426" y="1126"/>
                  </a:lnTo>
                  <a:lnTo>
                    <a:pt x="4427" y="1070"/>
                  </a:lnTo>
                  <a:lnTo>
                    <a:pt x="4428" y="983"/>
                  </a:lnTo>
                  <a:lnTo>
                    <a:pt x="4428" y="919"/>
                  </a:lnTo>
                  <a:lnTo>
                    <a:pt x="4429" y="898"/>
                  </a:lnTo>
                  <a:lnTo>
                    <a:pt x="4429" y="906"/>
                  </a:lnTo>
                  <a:lnTo>
                    <a:pt x="4430" y="933"/>
                  </a:lnTo>
                  <a:lnTo>
                    <a:pt x="4431" y="971"/>
                  </a:lnTo>
                  <a:lnTo>
                    <a:pt x="4432" y="1035"/>
                  </a:lnTo>
                  <a:lnTo>
                    <a:pt x="4433" y="1133"/>
                  </a:lnTo>
                  <a:lnTo>
                    <a:pt x="4434" y="1197"/>
                  </a:lnTo>
                  <a:lnTo>
                    <a:pt x="4434" y="1216"/>
                  </a:lnTo>
                  <a:lnTo>
                    <a:pt x="4435" y="1174"/>
                  </a:lnTo>
                  <a:lnTo>
                    <a:pt x="4436" y="1116"/>
                  </a:lnTo>
                  <a:lnTo>
                    <a:pt x="4437" y="1056"/>
                  </a:lnTo>
                  <a:lnTo>
                    <a:pt x="4438" y="1027"/>
                  </a:lnTo>
                  <a:lnTo>
                    <a:pt x="4438" y="1026"/>
                  </a:lnTo>
                  <a:lnTo>
                    <a:pt x="4439" y="1041"/>
                  </a:lnTo>
                  <a:lnTo>
                    <a:pt x="4440" y="1069"/>
                  </a:lnTo>
                  <a:lnTo>
                    <a:pt x="4441" y="1100"/>
                  </a:lnTo>
                  <a:lnTo>
                    <a:pt x="4442" y="1118"/>
                  </a:lnTo>
                  <a:lnTo>
                    <a:pt x="4442" y="1130"/>
                  </a:lnTo>
                  <a:lnTo>
                    <a:pt x="4443" y="1136"/>
                  </a:lnTo>
                  <a:lnTo>
                    <a:pt x="4444" y="1105"/>
                  </a:lnTo>
                  <a:lnTo>
                    <a:pt x="4445" y="1060"/>
                  </a:lnTo>
                  <a:lnTo>
                    <a:pt x="4446" y="1008"/>
                  </a:lnTo>
                  <a:lnTo>
                    <a:pt x="4446" y="967"/>
                  </a:lnTo>
                  <a:lnTo>
                    <a:pt x="4447" y="902"/>
                  </a:lnTo>
                  <a:lnTo>
                    <a:pt x="4448" y="900"/>
                  </a:lnTo>
                  <a:lnTo>
                    <a:pt x="4449" y="960"/>
                  </a:lnTo>
                  <a:lnTo>
                    <a:pt x="4450" y="1019"/>
                  </a:lnTo>
                  <a:lnTo>
                    <a:pt x="4450" y="1079"/>
                  </a:lnTo>
                  <a:lnTo>
                    <a:pt x="4451" y="1166"/>
                  </a:lnTo>
                  <a:lnTo>
                    <a:pt x="4452" y="1241"/>
                  </a:lnTo>
                  <a:lnTo>
                    <a:pt x="4452" y="1299"/>
                  </a:lnTo>
                  <a:lnTo>
                    <a:pt x="4453" y="1320"/>
                  </a:lnTo>
                  <a:lnTo>
                    <a:pt x="4453" y="1319"/>
                  </a:lnTo>
                  <a:lnTo>
                    <a:pt x="4454" y="1320"/>
                  </a:lnTo>
                  <a:lnTo>
                    <a:pt x="4455" y="1320"/>
                  </a:lnTo>
                  <a:lnTo>
                    <a:pt x="4456" y="1313"/>
                  </a:lnTo>
                  <a:lnTo>
                    <a:pt x="4457" y="1300"/>
                  </a:lnTo>
                  <a:lnTo>
                    <a:pt x="4458" y="1299"/>
                  </a:lnTo>
                  <a:lnTo>
                    <a:pt x="4458" y="1309"/>
                  </a:lnTo>
                  <a:lnTo>
                    <a:pt x="4459" y="1312"/>
                  </a:lnTo>
                  <a:lnTo>
                    <a:pt x="4460" y="1306"/>
                  </a:lnTo>
                  <a:lnTo>
                    <a:pt x="4461" y="1303"/>
                  </a:lnTo>
                  <a:lnTo>
                    <a:pt x="4462" y="1283"/>
                  </a:lnTo>
                  <a:lnTo>
                    <a:pt x="4462" y="1240"/>
                  </a:lnTo>
                  <a:lnTo>
                    <a:pt x="4463" y="1191"/>
                  </a:lnTo>
                  <a:lnTo>
                    <a:pt x="4464" y="1135"/>
                  </a:lnTo>
                  <a:lnTo>
                    <a:pt x="4465" y="1059"/>
                  </a:lnTo>
                  <a:lnTo>
                    <a:pt x="4466" y="1000"/>
                  </a:lnTo>
                  <a:lnTo>
                    <a:pt x="4466" y="969"/>
                  </a:lnTo>
                  <a:lnTo>
                    <a:pt x="4467" y="982"/>
                  </a:lnTo>
                  <a:lnTo>
                    <a:pt x="4468" y="1018"/>
                  </a:lnTo>
                  <a:lnTo>
                    <a:pt x="4469" y="1090"/>
                  </a:lnTo>
                  <a:lnTo>
                    <a:pt x="4470" y="1176"/>
                  </a:lnTo>
                  <a:lnTo>
                    <a:pt x="4470" y="1263"/>
                  </a:lnTo>
                  <a:lnTo>
                    <a:pt x="4471" y="1325"/>
                  </a:lnTo>
                  <a:lnTo>
                    <a:pt x="4472" y="1344"/>
                  </a:lnTo>
                  <a:lnTo>
                    <a:pt x="4473" y="1339"/>
                  </a:lnTo>
                  <a:lnTo>
                    <a:pt x="4474" y="1335"/>
                  </a:lnTo>
                  <a:lnTo>
                    <a:pt x="4474" y="1333"/>
                  </a:lnTo>
                  <a:lnTo>
                    <a:pt x="4475" y="1337"/>
                  </a:lnTo>
                  <a:lnTo>
                    <a:pt x="4476" y="1332"/>
                  </a:lnTo>
                  <a:lnTo>
                    <a:pt x="4476" y="1321"/>
                  </a:lnTo>
                  <a:lnTo>
                    <a:pt x="4477" y="1313"/>
                  </a:lnTo>
                  <a:lnTo>
                    <a:pt x="4477" y="1297"/>
                  </a:lnTo>
                  <a:lnTo>
                    <a:pt x="4478" y="1285"/>
                  </a:lnTo>
                  <a:lnTo>
                    <a:pt x="4479" y="1271"/>
                  </a:lnTo>
                  <a:lnTo>
                    <a:pt x="4480" y="1199"/>
                  </a:lnTo>
                  <a:lnTo>
                    <a:pt x="4481" y="1115"/>
                  </a:lnTo>
                  <a:lnTo>
                    <a:pt x="4481" y="994"/>
                  </a:lnTo>
                  <a:lnTo>
                    <a:pt x="4482" y="823"/>
                  </a:lnTo>
                  <a:lnTo>
                    <a:pt x="4483" y="681"/>
                  </a:lnTo>
                  <a:lnTo>
                    <a:pt x="4484" y="645"/>
                  </a:lnTo>
                  <a:lnTo>
                    <a:pt x="4485" y="704"/>
                  </a:lnTo>
                  <a:lnTo>
                    <a:pt x="4486" y="776"/>
                  </a:lnTo>
                  <a:lnTo>
                    <a:pt x="4486" y="859"/>
                  </a:lnTo>
                  <a:lnTo>
                    <a:pt x="4487" y="949"/>
                  </a:lnTo>
                  <a:lnTo>
                    <a:pt x="4488" y="1047"/>
                  </a:lnTo>
                  <a:lnTo>
                    <a:pt x="4489" y="1137"/>
                  </a:lnTo>
                  <a:lnTo>
                    <a:pt x="4490" y="1203"/>
                  </a:lnTo>
                  <a:lnTo>
                    <a:pt x="4490" y="1211"/>
                  </a:lnTo>
                  <a:lnTo>
                    <a:pt x="4491" y="1180"/>
                  </a:lnTo>
                  <a:lnTo>
                    <a:pt x="4492" y="1148"/>
                  </a:lnTo>
                  <a:lnTo>
                    <a:pt x="4493" y="1152"/>
                  </a:lnTo>
                  <a:lnTo>
                    <a:pt x="4494" y="1156"/>
                  </a:lnTo>
                  <a:lnTo>
                    <a:pt x="4494" y="1156"/>
                  </a:lnTo>
                  <a:lnTo>
                    <a:pt x="4495" y="1148"/>
                  </a:lnTo>
                  <a:lnTo>
                    <a:pt x="4496" y="1130"/>
                  </a:lnTo>
                  <a:lnTo>
                    <a:pt x="4497" y="1101"/>
                  </a:lnTo>
                  <a:lnTo>
                    <a:pt x="4498" y="1098"/>
                  </a:lnTo>
                  <a:lnTo>
                    <a:pt x="4498" y="1075"/>
                  </a:lnTo>
                  <a:lnTo>
                    <a:pt x="4499" y="1027"/>
                  </a:lnTo>
                  <a:lnTo>
                    <a:pt x="4500" y="928"/>
                  </a:lnTo>
                  <a:lnTo>
                    <a:pt x="4500" y="780"/>
                  </a:lnTo>
                  <a:lnTo>
                    <a:pt x="4501" y="618"/>
                  </a:lnTo>
                  <a:lnTo>
                    <a:pt x="4501" y="481"/>
                  </a:lnTo>
                  <a:lnTo>
                    <a:pt x="4502" y="404"/>
                  </a:lnTo>
                  <a:lnTo>
                    <a:pt x="4503" y="384"/>
                  </a:lnTo>
                  <a:lnTo>
                    <a:pt x="4504" y="407"/>
                  </a:lnTo>
                  <a:lnTo>
                    <a:pt x="4505" y="466"/>
                  </a:lnTo>
                  <a:lnTo>
                    <a:pt x="4505" y="590"/>
                  </a:lnTo>
                  <a:lnTo>
                    <a:pt x="4506" y="776"/>
                  </a:lnTo>
                  <a:lnTo>
                    <a:pt x="4507" y="973"/>
                  </a:lnTo>
                  <a:lnTo>
                    <a:pt x="4508" y="1083"/>
                  </a:lnTo>
                  <a:lnTo>
                    <a:pt x="4509" y="1085"/>
                  </a:lnTo>
                  <a:lnTo>
                    <a:pt x="4510" y="1070"/>
                  </a:lnTo>
                  <a:lnTo>
                    <a:pt x="4510" y="1049"/>
                  </a:lnTo>
                  <a:lnTo>
                    <a:pt x="4511" y="1053"/>
                  </a:lnTo>
                  <a:lnTo>
                    <a:pt x="4512" y="1081"/>
                  </a:lnTo>
                  <a:lnTo>
                    <a:pt x="4513" y="1095"/>
                  </a:lnTo>
                  <a:lnTo>
                    <a:pt x="4514" y="1107"/>
                  </a:lnTo>
                  <a:lnTo>
                    <a:pt x="4514" y="1124"/>
                  </a:lnTo>
                  <a:lnTo>
                    <a:pt x="4515" y="1139"/>
                  </a:lnTo>
                  <a:lnTo>
                    <a:pt x="4516" y="1145"/>
                  </a:lnTo>
                  <a:lnTo>
                    <a:pt x="4517" y="1143"/>
                  </a:lnTo>
                  <a:lnTo>
                    <a:pt x="4518" y="1114"/>
                  </a:lnTo>
                  <a:lnTo>
                    <a:pt x="4518" y="1053"/>
                  </a:lnTo>
                  <a:lnTo>
                    <a:pt x="4519" y="956"/>
                  </a:lnTo>
                  <a:lnTo>
                    <a:pt x="4520" y="852"/>
                  </a:lnTo>
                  <a:lnTo>
                    <a:pt x="4521" y="785"/>
                  </a:lnTo>
                  <a:lnTo>
                    <a:pt x="4522" y="761"/>
                  </a:lnTo>
                  <a:lnTo>
                    <a:pt x="4522" y="749"/>
                  </a:lnTo>
                  <a:lnTo>
                    <a:pt x="4523" y="770"/>
                  </a:lnTo>
                  <a:lnTo>
                    <a:pt x="4524" y="832"/>
                  </a:lnTo>
                  <a:lnTo>
                    <a:pt x="4525" y="914"/>
                  </a:lnTo>
                  <a:lnTo>
                    <a:pt x="4525" y="1037"/>
                  </a:lnTo>
                  <a:lnTo>
                    <a:pt x="4525" y="1175"/>
                  </a:lnTo>
                  <a:lnTo>
                    <a:pt x="4526" y="1280"/>
                  </a:lnTo>
                  <a:lnTo>
                    <a:pt x="4527" y="1313"/>
                  </a:lnTo>
                  <a:lnTo>
                    <a:pt x="4528" y="1318"/>
                  </a:lnTo>
                  <a:lnTo>
                    <a:pt x="4529" y="1321"/>
                  </a:lnTo>
                  <a:lnTo>
                    <a:pt x="4529" y="1320"/>
                  </a:lnTo>
                  <a:lnTo>
                    <a:pt x="4530" y="1319"/>
                  </a:lnTo>
                  <a:lnTo>
                    <a:pt x="4531" y="1322"/>
                  </a:lnTo>
                  <a:lnTo>
                    <a:pt x="4532" y="1336"/>
                  </a:lnTo>
                  <a:lnTo>
                    <a:pt x="4533" y="1345"/>
                  </a:lnTo>
                  <a:lnTo>
                    <a:pt x="4533" y="1349"/>
                  </a:lnTo>
                  <a:lnTo>
                    <a:pt x="4534" y="1349"/>
                  </a:lnTo>
                  <a:lnTo>
                    <a:pt x="4535" y="1348"/>
                  </a:lnTo>
                  <a:lnTo>
                    <a:pt x="4536" y="1290"/>
                  </a:lnTo>
                  <a:lnTo>
                    <a:pt x="4537" y="1159"/>
                  </a:lnTo>
                  <a:lnTo>
                    <a:pt x="4538" y="1003"/>
                  </a:lnTo>
                  <a:lnTo>
                    <a:pt x="4538" y="846"/>
                  </a:lnTo>
                  <a:lnTo>
                    <a:pt x="4539" y="710"/>
                  </a:lnTo>
                  <a:lnTo>
                    <a:pt x="4540" y="637"/>
                  </a:lnTo>
                  <a:lnTo>
                    <a:pt x="4541" y="613"/>
                  </a:lnTo>
                  <a:lnTo>
                    <a:pt x="4542" y="647"/>
                  </a:lnTo>
                  <a:lnTo>
                    <a:pt x="4542" y="723"/>
                  </a:lnTo>
                  <a:lnTo>
                    <a:pt x="4543" y="838"/>
                  </a:lnTo>
                  <a:lnTo>
                    <a:pt x="4544" y="991"/>
                  </a:lnTo>
                  <a:lnTo>
                    <a:pt x="4545" y="1173"/>
                  </a:lnTo>
                  <a:lnTo>
                    <a:pt x="4546" y="1300"/>
                  </a:lnTo>
                  <a:lnTo>
                    <a:pt x="4546" y="1322"/>
                  </a:lnTo>
                  <a:lnTo>
                    <a:pt x="4547" y="1313"/>
                  </a:lnTo>
                  <a:lnTo>
                    <a:pt x="4548" y="1308"/>
                  </a:lnTo>
                  <a:lnTo>
                    <a:pt x="4549" y="1305"/>
                  </a:lnTo>
                  <a:lnTo>
                    <a:pt x="4549" y="1307"/>
                  </a:lnTo>
                  <a:lnTo>
                    <a:pt x="4549" y="1303"/>
                  </a:lnTo>
                  <a:lnTo>
                    <a:pt x="4550" y="1301"/>
                  </a:lnTo>
                  <a:lnTo>
                    <a:pt x="4551" y="1298"/>
                  </a:lnTo>
                  <a:lnTo>
                    <a:pt x="4552" y="1287"/>
                  </a:lnTo>
                  <a:lnTo>
                    <a:pt x="4553" y="1271"/>
                  </a:lnTo>
                  <a:lnTo>
                    <a:pt x="4553" y="1265"/>
                  </a:lnTo>
                  <a:lnTo>
                    <a:pt x="4554" y="1213"/>
                  </a:lnTo>
                  <a:lnTo>
                    <a:pt x="4555" y="1105"/>
                  </a:lnTo>
                  <a:lnTo>
                    <a:pt x="4556" y="953"/>
                  </a:lnTo>
                  <a:lnTo>
                    <a:pt x="4557" y="775"/>
                  </a:lnTo>
                  <a:lnTo>
                    <a:pt x="4557" y="654"/>
                  </a:lnTo>
                  <a:lnTo>
                    <a:pt x="4558" y="586"/>
                  </a:lnTo>
                  <a:lnTo>
                    <a:pt x="4559" y="562"/>
                  </a:lnTo>
                  <a:lnTo>
                    <a:pt x="4560" y="597"/>
                  </a:lnTo>
                  <a:lnTo>
                    <a:pt x="4561" y="683"/>
                  </a:lnTo>
                  <a:lnTo>
                    <a:pt x="4561" y="808"/>
                  </a:lnTo>
                  <a:lnTo>
                    <a:pt x="4562" y="979"/>
                  </a:lnTo>
                  <a:lnTo>
                    <a:pt x="4563" y="1155"/>
                  </a:lnTo>
                  <a:lnTo>
                    <a:pt x="4564" y="1280"/>
                  </a:lnTo>
                  <a:lnTo>
                    <a:pt x="4565" y="1302"/>
                  </a:lnTo>
                  <a:lnTo>
                    <a:pt x="4566" y="1286"/>
                  </a:lnTo>
                  <a:lnTo>
                    <a:pt x="4566" y="1281"/>
                  </a:lnTo>
                  <a:lnTo>
                    <a:pt x="4567" y="1277"/>
                  </a:lnTo>
                  <a:lnTo>
                    <a:pt x="4568" y="1272"/>
                  </a:lnTo>
                  <a:lnTo>
                    <a:pt x="4569" y="1261"/>
                  </a:lnTo>
                  <a:lnTo>
                    <a:pt x="4570" y="1256"/>
                  </a:lnTo>
                  <a:lnTo>
                    <a:pt x="4570" y="1252"/>
                  </a:lnTo>
                  <a:lnTo>
                    <a:pt x="4571" y="1252"/>
                  </a:lnTo>
                  <a:lnTo>
                    <a:pt x="4572" y="1256"/>
                  </a:lnTo>
                  <a:lnTo>
                    <a:pt x="4573" y="1250"/>
                  </a:lnTo>
                  <a:lnTo>
                    <a:pt x="4573" y="1176"/>
                  </a:lnTo>
                  <a:lnTo>
                    <a:pt x="4573" y="1002"/>
                  </a:lnTo>
                  <a:lnTo>
                    <a:pt x="4574" y="819"/>
                  </a:lnTo>
                  <a:lnTo>
                    <a:pt x="4575" y="644"/>
                  </a:lnTo>
                  <a:lnTo>
                    <a:pt x="4576" y="514"/>
                  </a:lnTo>
                  <a:lnTo>
                    <a:pt x="4577" y="447"/>
                  </a:lnTo>
                  <a:lnTo>
                    <a:pt x="4577" y="445"/>
                  </a:lnTo>
                  <a:lnTo>
                    <a:pt x="4578" y="491"/>
                  </a:lnTo>
                  <a:lnTo>
                    <a:pt x="4579" y="587"/>
                  </a:lnTo>
                  <a:lnTo>
                    <a:pt x="4580" y="735"/>
                  </a:lnTo>
                  <a:lnTo>
                    <a:pt x="4581" y="936"/>
                  </a:lnTo>
                  <a:lnTo>
                    <a:pt x="4581" y="1147"/>
                  </a:lnTo>
                  <a:lnTo>
                    <a:pt x="4582" y="1243"/>
                  </a:lnTo>
                  <a:lnTo>
                    <a:pt x="4583" y="1211"/>
                  </a:lnTo>
                  <a:lnTo>
                    <a:pt x="4584" y="1153"/>
                  </a:lnTo>
                  <a:lnTo>
                    <a:pt x="4585" y="1114"/>
                  </a:lnTo>
                  <a:lnTo>
                    <a:pt x="4585" y="1082"/>
                  </a:lnTo>
                  <a:lnTo>
                    <a:pt x="4586" y="1069"/>
                  </a:lnTo>
                  <a:lnTo>
                    <a:pt x="4587" y="1068"/>
                  </a:lnTo>
                  <a:lnTo>
                    <a:pt x="4588" y="1071"/>
                  </a:lnTo>
                  <a:lnTo>
                    <a:pt x="4589" y="1087"/>
                  </a:lnTo>
                  <a:lnTo>
                    <a:pt x="4590" y="1094"/>
                  </a:lnTo>
                  <a:lnTo>
                    <a:pt x="4590" y="1098"/>
                  </a:lnTo>
                  <a:lnTo>
                    <a:pt x="4591" y="1100"/>
                  </a:lnTo>
                  <a:lnTo>
                    <a:pt x="4592" y="1044"/>
                  </a:lnTo>
                  <a:lnTo>
                    <a:pt x="4593" y="912"/>
                  </a:lnTo>
                  <a:lnTo>
                    <a:pt x="4594" y="775"/>
                  </a:lnTo>
                  <a:lnTo>
                    <a:pt x="4594" y="631"/>
                  </a:lnTo>
                  <a:lnTo>
                    <a:pt x="4595" y="515"/>
                  </a:lnTo>
                  <a:lnTo>
                    <a:pt x="4596" y="456"/>
                  </a:lnTo>
                  <a:lnTo>
                    <a:pt x="4597" y="451"/>
                  </a:lnTo>
                  <a:lnTo>
                    <a:pt x="4597" y="495"/>
                  </a:lnTo>
                  <a:lnTo>
                    <a:pt x="4597" y="597"/>
                  </a:lnTo>
                  <a:lnTo>
                    <a:pt x="4598" y="749"/>
                  </a:lnTo>
                  <a:lnTo>
                    <a:pt x="4599" y="952"/>
                  </a:lnTo>
                  <a:lnTo>
                    <a:pt x="4600" y="1151"/>
                  </a:lnTo>
                  <a:lnTo>
                    <a:pt x="4601" y="1250"/>
                  </a:lnTo>
                  <a:lnTo>
                    <a:pt x="4601" y="1215"/>
                  </a:lnTo>
                  <a:lnTo>
                    <a:pt x="4602" y="1163"/>
                  </a:lnTo>
                  <a:lnTo>
                    <a:pt x="4603" y="1147"/>
                  </a:lnTo>
                  <a:lnTo>
                    <a:pt x="4604" y="1163"/>
                  </a:lnTo>
                  <a:lnTo>
                    <a:pt x="4605" y="1189"/>
                  </a:lnTo>
                  <a:lnTo>
                    <a:pt x="4605" y="1210"/>
                  </a:lnTo>
                  <a:lnTo>
                    <a:pt x="4606" y="1232"/>
                  </a:lnTo>
                  <a:lnTo>
                    <a:pt x="4607" y="1253"/>
                  </a:lnTo>
                  <a:lnTo>
                    <a:pt x="4608" y="1276"/>
                  </a:lnTo>
                  <a:lnTo>
                    <a:pt x="4609" y="1294"/>
                  </a:lnTo>
                  <a:lnTo>
                    <a:pt x="4609" y="1295"/>
                  </a:lnTo>
                  <a:lnTo>
                    <a:pt x="4610" y="1222"/>
                  </a:lnTo>
                  <a:lnTo>
                    <a:pt x="4611" y="1040"/>
                  </a:lnTo>
                  <a:lnTo>
                    <a:pt x="4612" y="845"/>
                  </a:lnTo>
                  <a:lnTo>
                    <a:pt x="4613" y="677"/>
                  </a:lnTo>
                  <a:lnTo>
                    <a:pt x="4613" y="542"/>
                  </a:lnTo>
                  <a:lnTo>
                    <a:pt x="4614" y="462"/>
                  </a:lnTo>
                  <a:lnTo>
                    <a:pt x="4615" y="442"/>
                  </a:lnTo>
                  <a:lnTo>
                    <a:pt x="4616" y="487"/>
                  </a:lnTo>
                  <a:lnTo>
                    <a:pt x="4617" y="588"/>
                  </a:lnTo>
                  <a:lnTo>
                    <a:pt x="4618" y="742"/>
                  </a:lnTo>
                  <a:lnTo>
                    <a:pt x="4618" y="940"/>
                  </a:lnTo>
                  <a:lnTo>
                    <a:pt x="4619" y="1127"/>
                  </a:lnTo>
                  <a:lnTo>
                    <a:pt x="4620" y="1198"/>
                  </a:lnTo>
                  <a:lnTo>
                    <a:pt x="4621" y="1124"/>
                  </a:lnTo>
                  <a:lnTo>
                    <a:pt x="4621" y="1035"/>
                  </a:lnTo>
                  <a:lnTo>
                    <a:pt x="4621" y="1007"/>
                  </a:lnTo>
                  <a:lnTo>
                    <a:pt x="4622" y="1014"/>
                  </a:lnTo>
                  <a:lnTo>
                    <a:pt x="4623" y="1032"/>
                  </a:lnTo>
                  <a:lnTo>
                    <a:pt x="4624" y="1057"/>
                  </a:lnTo>
                  <a:lnTo>
                    <a:pt x="4625" y="1090"/>
                  </a:lnTo>
                  <a:lnTo>
                    <a:pt x="4625" y="1117"/>
                  </a:lnTo>
                  <a:lnTo>
                    <a:pt x="4626" y="1138"/>
                  </a:lnTo>
                  <a:lnTo>
                    <a:pt x="4627" y="1134"/>
                  </a:lnTo>
                  <a:lnTo>
                    <a:pt x="4628" y="1115"/>
                  </a:lnTo>
                  <a:lnTo>
                    <a:pt x="4629" y="1036"/>
                  </a:lnTo>
                  <a:lnTo>
                    <a:pt x="4629" y="881"/>
                  </a:lnTo>
                  <a:lnTo>
                    <a:pt x="4630" y="738"/>
                  </a:lnTo>
                  <a:lnTo>
                    <a:pt x="4631" y="574"/>
                  </a:lnTo>
                  <a:lnTo>
                    <a:pt x="4632" y="429"/>
                  </a:lnTo>
                  <a:lnTo>
                    <a:pt x="4633" y="328"/>
                  </a:lnTo>
                  <a:lnTo>
                    <a:pt x="4633" y="289"/>
                  </a:lnTo>
                  <a:lnTo>
                    <a:pt x="4634" y="315"/>
                  </a:lnTo>
                  <a:lnTo>
                    <a:pt x="4635" y="391"/>
                  </a:lnTo>
                  <a:lnTo>
                    <a:pt x="4636" y="521"/>
                  </a:lnTo>
                  <a:lnTo>
                    <a:pt x="4637" y="708"/>
                  </a:lnTo>
                  <a:lnTo>
                    <a:pt x="4637" y="913"/>
                  </a:lnTo>
                  <a:lnTo>
                    <a:pt x="4638" y="989"/>
                  </a:lnTo>
                  <a:lnTo>
                    <a:pt x="4639" y="905"/>
                  </a:lnTo>
                  <a:lnTo>
                    <a:pt x="4640" y="846"/>
                  </a:lnTo>
                  <a:lnTo>
                    <a:pt x="4641" y="850"/>
                  </a:lnTo>
                  <a:lnTo>
                    <a:pt x="4642" y="883"/>
                  </a:lnTo>
                  <a:lnTo>
                    <a:pt x="4642" y="924"/>
                  </a:lnTo>
                  <a:lnTo>
                    <a:pt x="4643" y="968"/>
                  </a:lnTo>
                  <a:lnTo>
                    <a:pt x="4644" y="1012"/>
                  </a:lnTo>
                  <a:lnTo>
                    <a:pt x="4645" y="1061"/>
                  </a:lnTo>
                  <a:lnTo>
                    <a:pt x="4645" y="1099"/>
                  </a:lnTo>
                  <a:lnTo>
                    <a:pt x="4645" y="1127"/>
                  </a:lnTo>
                  <a:lnTo>
                    <a:pt x="4646" y="1147"/>
                  </a:lnTo>
                  <a:lnTo>
                    <a:pt x="4647" y="1093"/>
                  </a:lnTo>
                  <a:lnTo>
                    <a:pt x="4648" y="939"/>
                  </a:lnTo>
                  <a:lnTo>
                    <a:pt x="4649" y="788"/>
                  </a:lnTo>
                  <a:lnTo>
                    <a:pt x="4649" y="641"/>
                  </a:lnTo>
                  <a:lnTo>
                    <a:pt x="4650" y="515"/>
                  </a:lnTo>
                  <a:lnTo>
                    <a:pt x="4651" y="445"/>
                  </a:lnTo>
                  <a:lnTo>
                    <a:pt x="4652" y="432"/>
                  </a:lnTo>
                  <a:lnTo>
                    <a:pt x="4653" y="481"/>
                  </a:lnTo>
                  <a:lnTo>
                    <a:pt x="4653" y="595"/>
                  </a:lnTo>
                  <a:lnTo>
                    <a:pt x="4654" y="769"/>
                  </a:lnTo>
                  <a:lnTo>
                    <a:pt x="4655" y="983"/>
                  </a:lnTo>
                  <a:lnTo>
                    <a:pt x="4656" y="1190"/>
                  </a:lnTo>
                  <a:lnTo>
                    <a:pt x="4657" y="1291"/>
                  </a:lnTo>
                  <a:lnTo>
                    <a:pt x="4657" y="1275"/>
                  </a:lnTo>
                  <a:lnTo>
                    <a:pt x="4658" y="1245"/>
                  </a:lnTo>
                  <a:lnTo>
                    <a:pt x="4659" y="1226"/>
                  </a:lnTo>
                  <a:lnTo>
                    <a:pt x="4660" y="1222"/>
                  </a:lnTo>
                  <a:lnTo>
                    <a:pt x="4661" y="1232"/>
                  </a:lnTo>
                  <a:lnTo>
                    <a:pt x="4661" y="1251"/>
                  </a:lnTo>
                  <a:lnTo>
                    <a:pt x="4662" y="1280"/>
                  </a:lnTo>
                  <a:lnTo>
                    <a:pt x="4663" y="1305"/>
                  </a:lnTo>
                  <a:lnTo>
                    <a:pt x="4664" y="1320"/>
                  </a:lnTo>
                  <a:lnTo>
                    <a:pt x="4665" y="1329"/>
                  </a:lnTo>
                  <a:lnTo>
                    <a:pt x="4665" y="1327"/>
                  </a:lnTo>
                  <a:lnTo>
                    <a:pt x="4666" y="1261"/>
                  </a:lnTo>
                  <a:lnTo>
                    <a:pt x="4667" y="1078"/>
                  </a:lnTo>
                  <a:lnTo>
                    <a:pt x="4668" y="885"/>
                  </a:lnTo>
                  <a:lnTo>
                    <a:pt x="4669" y="718"/>
                  </a:lnTo>
                  <a:lnTo>
                    <a:pt x="4669" y="584"/>
                  </a:lnTo>
                  <a:lnTo>
                    <a:pt x="4669" y="503"/>
                  </a:lnTo>
                  <a:lnTo>
                    <a:pt x="4670" y="491"/>
                  </a:lnTo>
                  <a:lnTo>
                    <a:pt x="4671" y="549"/>
                  </a:lnTo>
                  <a:lnTo>
                    <a:pt x="4672" y="659"/>
                  </a:lnTo>
                  <a:lnTo>
                    <a:pt x="4673" y="823"/>
                  </a:lnTo>
                  <a:lnTo>
                    <a:pt x="4673" y="1030"/>
                  </a:lnTo>
                  <a:lnTo>
                    <a:pt x="4674" y="1236"/>
                  </a:lnTo>
                  <a:lnTo>
                    <a:pt x="4675" y="1344"/>
                  </a:lnTo>
                  <a:lnTo>
                    <a:pt x="4676" y="1352"/>
                  </a:lnTo>
                  <a:lnTo>
                    <a:pt x="4677" y="1345"/>
                  </a:lnTo>
                  <a:lnTo>
                    <a:pt x="4677" y="1344"/>
                  </a:lnTo>
                  <a:lnTo>
                    <a:pt x="4678" y="1343"/>
                  </a:lnTo>
                  <a:lnTo>
                    <a:pt x="4679" y="1344"/>
                  </a:lnTo>
                  <a:lnTo>
                    <a:pt x="4680" y="1347"/>
                  </a:lnTo>
                  <a:lnTo>
                    <a:pt x="4681" y="1356"/>
                  </a:lnTo>
                  <a:lnTo>
                    <a:pt x="4681" y="1362"/>
                  </a:lnTo>
                  <a:lnTo>
                    <a:pt x="4682" y="1365"/>
                  </a:lnTo>
                  <a:lnTo>
                    <a:pt x="4683" y="1369"/>
                  </a:lnTo>
                  <a:lnTo>
                    <a:pt x="4684" y="1368"/>
                  </a:lnTo>
                  <a:lnTo>
                    <a:pt x="4685" y="1311"/>
                  </a:lnTo>
                  <a:lnTo>
                    <a:pt x="4685" y="1142"/>
                  </a:lnTo>
                  <a:lnTo>
                    <a:pt x="4686" y="943"/>
                  </a:lnTo>
                  <a:lnTo>
                    <a:pt x="4687" y="768"/>
                  </a:lnTo>
                  <a:lnTo>
                    <a:pt x="4688" y="637"/>
                  </a:lnTo>
                  <a:lnTo>
                    <a:pt x="4689" y="572"/>
                  </a:lnTo>
                  <a:lnTo>
                    <a:pt x="4689" y="556"/>
                  </a:lnTo>
                  <a:lnTo>
                    <a:pt x="4690" y="602"/>
                  </a:lnTo>
                  <a:lnTo>
                    <a:pt x="4691" y="694"/>
                  </a:lnTo>
                  <a:lnTo>
                    <a:pt x="4692" y="852"/>
                  </a:lnTo>
                  <a:lnTo>
                    <a:pt x="4693" y="1056"/>
                  </a:lnTo>
                  <a:lnTo>
                    <a:pt x="4693" y="1249"/>
                  </a:lnTo>
                  <a:lnTo>
                    <a:pt x="4693" y="1350"/>
                  </a:lnTo>
                  <a:lnTo>
                    <a:pt x="4694" y="1355"/>
                  </a:lnTo>
                  <a:lnTo>
                    <a:pt x="4695" y="1340"/>
                  </a:lnTo>
                  <a:lnTo>
                    <a:pt x="4696" y="1326"/>
                  </a:lnTo>
                  <a:lnTo>
                    <a:pt x="4697" y="1318"/>
                  </a:lnTo>
                  <a:lnTo>
                    <a:pt x="4697" y="1299"/>
                  </a:lnTo>
                  <a:lnTo>
                    <a:pt x="4698" y="1279"/>
                  </a:lnTo>
                  <a:lnTo>
                    <a:pt x="4699" y="1273"/>
                  </a:lnTo>
                  <a:lnTo>
                    <a:pt x="4700" y="1268"/>
                  </a:lnTo>
                  <a:lnTo>
                    <a:pt x="4701" y="1267"/>
                  </a:lnTo>
                  <a:lnTo>
                    <a:pt x="4701" y="1269"/>
                  </a:lnTo>
                  <a:lnTo>
                    <a:pt x="4702" y="1269"/>
                  </a:lnTo>
                  <a:lnTo>
                    <a:pt x="4703" y="1222"/>
                  </a:lnTo>
                  <a:lnTo>
                    <a:pt x="4704" y="1063"/>
                  </a:lnTo>
                  <a:lnTo>
                    <a:pt x="4705" y="869"/>
                  </a:lnTo>
                  <a:lnTo>
                    <a:pt x="4705" y="697"/>
                  </a:lnTo>
                  <a:lnTo>
                    <a:pt x="4706" y="567"/>
                  </a:lnTo>
                  <a:lnTo>
                    <a:pt x="4707" y="503"/>
                  </a:lnTo>
                  <a:lnTo>
                    <a:pt x="4708" y="499"/>
                  </a:lnTo>
                  <a:lnTo>
                    <a:pt x="4709" y="544"/>
                  </a:lnTo>
                  <a:lnTo>
                    <a:pt x="4709" y="648"/>
                  </a:lnTo>
                  <a:lnTo>
                    <a:pt x="4710" y="810"/>
                  </a:lnTo>
                  <a:lnTo>
                    <a:pt x="4711" y="1012"/>
                  </a:lnTo>
                  <a:lnTo>
                    <a:pt x="4712" y="1201"/>
                  </a:lnTo>
                  <a:lnTo>
                    <a:pt x="4713" y="1292"/>
                  </a:lnTo>
                  <a:lnTo>
                    <a:pt x="4713" y="1311"/>
                  </a:lnTo>
                  <a:lnTo>
                    <a:pt x="4714" y="1323"/>
                  </a:lnTo>
                  <a:lnTo>
                    <a:pt x="4715" y="1332"/>
                  </a:lnTo>
                  <a:lnTo>
                    <a:pt x="4716" y="1341"/>
                  </a:lnTo>
                  <a:lnTo>
                    <a:pt x="4717" y="1339"/>
                  </a:lnTo>
                  <a:lnTo>
                    <a:pt x="4717" y="1332"/>
                  </a:lnTo>
                  <a:lnTo>
                    <a:pt x="4717" y="1335"/>
                  </a:lnTo>
                  <a:lnTo>
                    <a:pt x="4718" y="1341"/>
                  </a:lnTo>
                  <a:lnTo>
                    <a:pt x="4719" y="1339"/>
                  </a:lnTo>
                  <a:lnTo>
                    <a:pt x="4720" y="1336"/>
                  </a:lnTo>
                  <a:lnTo>
                    <a:pt x="4721" y="1332"/>
                  </a:lnTo>
                  <a:lnTo>
                    <a:pt x="4721" y="1270"/>
                  </a:lnTo>
                  <a:lnTo>
                    <a:pt x="4722" y="1125"/>
                  </a:lnTo>
                  <a:lnTo>
                    <a:pt x="4723" y="977"/>
                  </a:lnTo>
                  <a:lnTo>
                    <a:pt x="4724" y="824"/>
                  </a:lnTo>
                  <a:lnTo>
                    <a:pt x="4725" y="699"/>
                  </a:lnTo>
                  <a:lnTo>
                    <a:pt x="4725" y="640"/>
                  </a:lnTo>
                  <a:lnTo>
                    <a:pt x="4726" y="631"/>
                  </a:lnTo>
                  <a:lnTo>
                    <a:pt x="4727" y="663"/>
                  </a:lnTo>
                  <a:lnTo>
                    <a:pt x="4728" y="737"/>
                  </a:lnTo>
                  <a:lnTo>
                    <a:pt x="4729" y="887"/>
                  </a:lnTo>
                  <a:lnTo>
                    <a:pt x="4729" y="1047"/>
                  </a:lnTo>
                  <a:lnTo>
                    <a:pt x="4730" y="1187"/>
                  </a:lnTo>
                  <a:lnTo>
                    <a:pt x="4731" y="1239"/>
                  </a:lnTo>
                  <a:lnTo>
                    <a:pt x="4732" y="1234"/>
                  </a:lnTo>
                  <a:lnTo>
                    <a:pt x="4733" y="1219"/>
                  </a:lnTo>
                  <a:lnTo>
                    <a:pt x="4733" y="1176"/>
                  </a:lnTo>
                  <a:lnTo>
                    <a:pt x="4734" y="1140"/>
                  </a:lnTo>
                  <a:lnTo>
                    <a:pt x="4735" y="1142"/>
                  </a:lnTo>
                  <a:lnTo>
                    <a:pt x="4736" y="1131"/>
                  </a:lnTo>
                  <a:lnTo>
                    <a:pt x="4737" y="1116"/>
                  </a:lnTo>
                  <a:lnTo>
                    <a:pt x="4737" y="1135"/>
                  </a:lnTo>
                  <a:lnTo>
                    <a:pt x="4738" y="1150"/>
                  </a:lnTo>
                  <a:lnTo>
                    <a:pt x="4739" y="1135"/>
                  </a:lnTo>
                  <a:lnTo>
                    <a:pt x="4740" y="1107"/>
                  </a:lnTo>
                  <a:lnTo>
                    <a:pt x="4741" y="1060"/>
                  </a:lnTo>
                  <a:lnTo>
                    <a:pt x="4741" y="982"/>
                  </a:lnTo>
                  <a:lnTo>
                    <a:pt x="4741" y="901"/>
                  </a:lnTo>
                  <a:lnTo>
                    <a:pt x="4742" y="834"/>
                  </a:lnTo>
                  <a:lnTo>
                    <a:pt x="4743" y="779"/>
                  </a:lnTo>
                  <a:lnTo>
                    <a:pt x="4744" y="741"/>
                  </a:lnTo>
                  <a:lnTo>
                    <a:pt x="4744" y="709"/>
                  </a:lnTo>
                  <a:lnTo>
                    <a:pt x="4745" y="735"/>
                  </a:lnTo>
                  <a:lnTo>
                    <a:pt x="4746" y="805"/>
                  </a:lnTo>
                  <a:lnTo>
                    <a:pt x="4747" y="869"/>
                  </a:lnTo>
                  <a:lnTo>
                    <a:pt x="4748" y="954"/>
                  </a:lnTo>
                  <a:lnTo>
                    <a:pt x="4749" y="1039"/>
                  </a:lnTo>
                  <a:lnTo>
                    <a:pt x="4749" y="1105"/>
                  </a:lnTo>
                  <a:lnTo>
                    <a:pt x="4750" y="1117"/>
                  </a:lnTo>
                  <a:lnTo>
                    <a:pt x="4751" y="1137"/>
                  </a:lnTo>
                  <a:lnTo>
                    <a:pt x="4752" y="1179"/>
                  </a:lnTo>
                  <a:lnTo>
                    <a:pt x="4753" y="1216"/>
                  </a:lnTo>
                  <a:lnTo>
                    <a:pt x="4753" y="1247"/>
                  </a:lnTo>
                  <a:lnTo>
                    <a:pt x="4754" y="1264"/>
                  </a:lnTo>
                  <a:lnTo>
                    <a:pt x="4755" y="1279"/>
                  </a:lnTo>
                  <a:lnTo>
                    <a:pt x="4756" y="1298"/>
                  </a:lnTo>
                  <a:lnTo>
                    <a:pt x="4757" y="1312"/>
                  </a:lnTo>
                  <a:lnTo>
                    <a:pt x="4757" y="1316"/>
                  </a:lnTo>
                  <a:lnTo>
                    <a:pt x="4758" y="1320"/>
                  </a:lnTo>
                  <a:lnTo>
                    <a:pt x="4759" y="1295"/>
                  </a:lnTo>
                  <a:lnTo>
                    <a:pt x="4760" y="1197"/>
                  </a:lnTo>
                  <a:lnTo>
                    <a:pt x="4761" y="1044"/>
                  </a:lnTo>
                  <a:lnTo>
                    <a:pt x="4761" y="870"/>
                  </a:lnTo>
                  <a:lnTo>
                    <a:pt x="4762" y="735"/>
                  </a:lnTo>
                  <a:lnTo>
                    <a:pt x="4763" y="665"/>
                  </a:lnTo>
                  <a:lnTo>
                    <a:pt x="4764" y="645"/>
                  </a:lnTo>
                  <a:lnTo>
                    <a:pt x="4765" y="665"/>
                  </a:lnTo>
                  <a:lnTo>
                    <a:pt x="4765" y="733"/>
                  </a:lnTo>
                  <a:lnTo>
                    <a:pt x="4765" y="865"/>
                  </a:lnTo>
                  <a:lnTo>
                    <a:pt x="4766" y="1050"/>
                  </a:lnTo>
                  <a:lnTo>
                    <a:pt x="4767" y="1240"/>
                  </a:lnTo>
                  <a:lnTo>
                    <a:pt x="4768" y="1336"/>
                  </a:lnTo>
                  <a:lnTo>
                    <a:pt x="4768" y="1335"/>
                  </a:lnTo>
                  <a:lnTo>
                    <a:pt x="4769" y="1317"/>
                  </a:lnTo>
                  <a:lnTo>
                    <a:pt x="4770" y="1288"/>
                  </a:lnTo>
                  <a:lnTo>
                    <a:pt x="4771" y="1266"/>
                  </a:lnTo>
                  <a:lnTo>
                    <a:pt x="4772" y="1255"/>
                  </a:lnTo>
                  <a:lnTo>
                    <a:pt x="4773" y="1255"/>
                  </a:lnTo>
                  <a:lnTo>
                    <a:pt x="4773" y="1257"/>
                  </a:lnTo>
                  <a:lnTo>
                    <a:pt x="4774" y="1255"/>
                  </a:lnTo>
                  <a:lnTo>
                    <a:pt x="4775" y="1252"/>
                  </a:lnTo>
                  <a:lnTo>
                    <a:pt x="4776" y="1248"/>
                  </a:lnTo>
                  <a:lnTo>
                    <a:pt x="4777" y="1237"/>
                  </a:lnTo>
                  <a:lnTo>
                    <a:pt x="4777" y="1177"/>
                  </a:lnTo>
                  <a:lnTo>
                    <a:pt x="4778" y="1025"/>
                  </a:lnTo>
                  <a:lnTo>
                    <a:pt x="4779" y="865"/>
                  </a:lnTo>
                  <a:lnTo>
                    <a:pt x="4780" y="708"/>
                  </a:lnTo>
                  <a:lnTo>
                    <a:pt x="4781" y="560"/>
                  </a:lnTo>
                  <a:lnTo>
                    <a:pt x="4781" y="465"/>
                  </a:lnTo>
                  <a:lnTo>
                    <a:pt x="4782" y="451"/>
                  </a:lnTo>
                  <a:lnTo>
                    <a:pt x="4783" y="503"/>
                  </a:lnTo>
                  <a:lnTo>
                    <a:pt x="4784" y="598"/>
                  </a:lnTo>
                  <a:lnTo>
                    <a:pt x="4785" y="758"/>
                  </a:lnTo>
                  <a:lnTo>
                    <a:pt x="4785" y="959"/>
                  </a:lnTo>
                  <a:lnTo>
                    <a:pt x="4786" y="1150"/>
                  </a:lnTo>
                  <a:lnTo>
                    <a:pt x="4787" y="1195"/>
                  </a:lnTo>
                  <a:lnTo>
                    <a:pt x="4788" y="1105"/>
                  </a:lnTo>
                  <a:lnTo>
                    <a:pt x="4789" y="1020"/>
                  </a:lnTo>
                  <a:lnTo>
                    <a:pt x="4789" y="992"/>
                  </a:lnTo>
                  <a:lnTo>
                    <a:pt x="4790" y="996"/>
                  </a:lnTo>
                  <a:lnTo>
                    <a:pt x="4790" y="1020"/>
                  </a:lnTo>
                  <a:lnTo>
                    <a:pt x="4791" y="1059"/>
                  </a:lnTo>
                  <a:lnTo>
                    <a:pt x="4792" y="1093"/>
                  </a:lnTo>
                  <a:lnTo>
                    <a:pt x="4792" y="1124"/>
                  </a:lnTo>
                  <a:lnTo>
                    <a:pt x="4793" y="1149"/>
                  </a:lnTo>
                  <a:lnTo>
                    <a:pt x="4794" y="1176"/>
                  </a:lnTo>
                  <a:lnTo>
                    <a:pt x="4795" y="1196"/>
                  </a:lnTo>
                  <a:lnTo>
                    <a:pt x="4796" y="1163"/>
                  </a:lnTo>
                  <a:lnTo>
                    <a:pt x="4796" y="1028"/>
                  </a:lnTo>
                  <a:lnTo>
                    <a:pt x="4797" y="876"/>
                  </a:lnTo>
                  <a:lnTo>
                    <a:pt x="4798" y="721"/>
                  </a:lnTo>
                  <a:lnTo>
                    <a:pt x="4799" y="598"/>
                  </a:lnTo>
                  <a:lnTo>
                    <a:pt x="4800" y="530"/>
                  </a:lnTo>
                  <a:lnTo>
                    <a:pt x="4801" y="515"/>
                  </a:lnTo>
                  <a:lnTo>
                    <a:pt x="4801" y="579"/>
                  </a:lnTo>
                  <a:lnTo>
                    <a:pt x="4802" y="702"/>
                  </a:lnTo>
                  <a:lnTo>
                    <a:pt x="4803" y="890"/>
                  </a:lnTo>
                  <a:lnTo>
                    <a:pt x="4804" y="1104"/>
                  </a:lnTo>
                  <a:lnTo>
                    <a:pt x="4805" y="1271"/>
                  </a:lnTo>
                  <a:lnTo>
                    <a:pt x="4805" y="1333"/>
                  </a:lnTo>
                  <a:lnTo>
                    <a:pt x="4806" y="1326"/>
                  </a:lnTo>
                  <a:lnTo>
                    <a:pt x="4807" y="1311"/>
                  </a:lnTo>
                  <a:lnTo>
                    <a:pt x="4808" y="1304"/>
                  </a:lnTo>
                  <a:lnTo>
                    <a:pt x="4809" y="1308"/>
                  </a:lnTo>
                  <a:lnTo>
                    <a:pt x="4809" y="1311"/>
                  </a:lnTo>
                  <a:lnTo>
                    <a:pt x="4810" y="1308"/>
                  </a:lnTo>
                  <a:lnTo>
                    <a:pt x="4811" y="1310"/>
                  </a:lnTo>
                  <a:lnTo>
                    <a:pt x="4812" y="1305"/>
                  </a:lnTo>
                  <a:lnTo>
                    <a:pt x="4813" y="1290"/>
                  </a:lnTo>
                  <a:lnTo>
                    <a:pt x="4813" y="1277"/>
                  </a:lnTo>
                  <a:lnTo>
                    <a:pt x="4814" y="1273"/>
                  </a:lnTo>
                  <a:lnTo>
                    <a:pt x="4814" y="1232"/>
                  </a:lnTo>
                  <a:lnTo>
                    <a:pt x="4815" y="1110"/>
                  </a:lnTo>
                  <a:lnTo>
                    <a:pt x="4816" y="943"/>
                  </a:lnTo>
                  <a:lnTo>
                    <a:pt x="4816" y="772"/>
                  </a:lnTo>
                  <a:lnTo>
                    <a:pt x="4817" y="643"/>
                  </a:lnTo>
                  <a:lnTo>
                    <a:pt x="4818" y="565"/>
                  </a:lnTo>
                  <a:lnTo>
                    <a:pt x="4819" y="553"/>
                  </a:lnTo>
                  <a:lnTo>
                    <a:pt x="4820" y="595"/>
                  </a:lnTo>
                  <a:lnTo>
                    <a:pt x="4820" y="686"/>
                  </a:lnTo>
                  <a:lnTo>
                    <a:pt x="4821" y="825"/>
                  </a:lnTo>
                  <a:lnTo>
                    <a:pt x="4822" y="999"/>
                  </a:lnTo>
                  <a:lnTo>
                    <a:pt x="4823" y="1143"/>
                  </a:lnTo>
                  <a:lnTo>
                    <a:pt x="4824" y="1175"/>
                  </a:lnTo>
                  <a:lnTo>
                    <a:pt x="4825" y="1121"/>
                  </a:lnTo>
                  <a:lnTo>
                    <a:pt x="4825" y="1066"/>
                  </a:lnTo>
                  <a:lnTo>
                    <a:pt x="4826" y="1046"/>
                  </a:lnTo>
                  <a:lnTo>
                    <a:pt x="4827" y="1052"/>
                  </a:lnTo>
                  <a:lnTo>
                    <a:pt x="4828" y="1051"/>
                  </a:lnTo>
                  <a:lnTo>
                    <a:pt x="4829" y="1051"/>
                  </a:lnTo>
                  <a:lnTo>
                    <a:pt x="4829" y="1040"/>
                  </a:lnTo>
                  <a:lnTo>
                    <a:pt x="4830" y="1031"/>
                  </a:lnTo>
                  <a:lnTo>
                    <a:pt x="4831" y="986"/>
                  </a:lnTo>
                  <a:lnTo>
                    <a:pt x="4832" y="933"/>
                  </a:lnTo>
                  <a:lnTo>
                    <a:pt x="4833" y="856"/>
                  </a:lnTo>
                  <a:lnTo>
                    <a:pt x="4833" y="749"/>
                  </a:lnTo>
                  <a:lnTo>
                    <a:pt x="4834" y="650"/>
                  </a:lnTo>
                  <a:lnTo>
                    <a:pt x="4835" y="614"/>
                  </a:lnTo>
                  <a:lnTo>
                    <a:pt x="4836" y="564"/>
                  </a:lnTo>
                  <a:lnTo>
                    <a:pt x="4837" y="547"/>
                  </a:lnTo>
                  <a:lnTo>
                    <a:pt x="4837" y="540"/>
                  </a:lnTo>
                  <a:lnTo>
                    <a:pt x="4838" y="556"/>
                  </a:lnTo>
                  <a:lnTo>
                    <a:pt x="4838" y="576"/>
                  </a:lnTo>
                  <a:lnTo>
                    <a:pt x="4839" y="609"/>
                  </a:lnTo>
                  <a:lnTo>
                    <a:pt x="4840" y="637"/>
                  </a:lnTo>
                  <a:lnTo>
                    <a:pt x="4840" y="729"/>
                  </a:lnTo>
                  <a:lnTo>
                    <a:pt x="4841" y="847"/>
                  </a:lnTo>
                  <a:lnTo>
                    <a:pt x="4842" y="869"/>
                  </a:lnTo>
                  <a:lnTo>
                    <a:pt x="4843" y="820"/>
                  </a:lnTo>
                  <a:lnTo>
                    <a:pt x="4844" y="754"/>
                  </a:lnTo>
                  <a:lnTo>
                    <a:pt x="4844" y="741"/>
                  </a:lnTo>
                  <a:lnTo>
                    <a:pt x="4845" y="769"/>
                  </a:lnTo>
                  <a:lnTo>
                    <a:pt x="4846" y="762"/>
                  </a:lnTo>
                  <a:lnTo>
                    <a:pt x="4847" y="771"/>
                  </a:lnTo>
                  <a:lnTo>
                    <a:pt x="4848" y="773"/>
                  </a:lnTo>
                  <a:lnTo>
                    <a:pt x="4848" y="770"/>
                  </a:lnTo>
                  <a:lnTo>
                    <a:pt x="4849" y="770"/>
                  </a:lnTo>
                  <a:lnTo>
                    <a:pt x="4850" y="750"/>
                  </a:lnTo>
                  <a:lnTo>
                    <a:pt x="4851" y="737"/>
                  </a:lnTo>
                  <a:lnTo>
                    <a:pt x="4852" y="710"/>
                  </a:lnTo>
                  <a:lnTo>
                    <a:pt x="4853" y="621"/>
                  </a:lnTo>
                  <a:lnTo>
                    <a:pt x="4853" y="469"/>
                  </a:lnTo>
                  <a:lnTo>
                    <a:pt x="4854" y="326"/>
                  </a:lnTo>
                  <a:lnTo>
                    <a:pt x="4855" y="227"/>
                  </a:lnTo>
                  <a:lnTo>
                    <a:pt x="4856" y="185"/>
                  </a:lnTo>
                  <a:lnTo>
                    <a:pt x="4857" y="232"/>
                  </a:lnTo>
                  <a:lnTo>
                    <a:pt x="4857" y="206"/>
                  </a:lnTo>
                  <a:lnTo>
                    <a:pt x="4858" y="274"/>
                  </a:lnTo>
                  <a:lnTo>
                    <a:pt x="4859" y="312"/>
                  </a:lnTo>
                  <a:lnTo>
                    <a:pt x="4860" y="461"/>
                  </a:lnTo>
                  <a:lnTo>
                    <a:pt x="4861" y="691"/>
                  </a:lnTo>
                  <a:lnTo>
                    <a:pt x="4861" y="766"/>
                  </a:lnTo>
                  <a:lnTo>
                    <a:pt x="4862" y="753"/>
                  </a:lnTo>
                  <a:lnTo>
                    <a:pt x="4862" y="718"/>
                  </a:lnTo>
                  <a:lnTo>
                    <a:pt x="4863" y="704"/>
                  </a:lnTo>
                  <a:lnTo>
                    <a:pt x="4864" y="723"/>
                  </a:lnTo>
                  <a:lnTo>
                    <a:pt x="4864" y="749"/>
                  </a:lnTo>
                  <a:lnTo>
                    <a:pt x="4865" y="790"/>
                  </a:lnTo>
                  <a:lnTo>
                    <a:pt x="4866" y="826"/>
                  </a:lnTo>
                  <a:lnTo>
                    <a:pt x="4867" y="796"/>
                  </a:lnTo>
                  <a:lnTo>
                    <a:pt x="4868" y="817"/>
                  </a:lnTo>
                  <a:lnTo>
                    <a:pt x="4868" y="832"/>
                  </a:lnTo>
                  <a:lnTo>
                    <a:pt x="4869" y="835"/>
                  </a:lnTo>
                  <a:lnTo>
                    <a:pt x="4870" y="784"/>
                  </a:lnTo>
                  <a:lnTo>
                    <a:pt x="4871" y="688"/>
                  </a:lnTo>
                  <a:lnTo>
                    <a:pt x="4872" y="549"/>
                  </a:lnTo>
                  <a:lnTo>
                    <a:pt x="4872" y="367"/>
                  </a:lnTo>
                  <a:lnTo>
                    <a:pt x="4873" y="253"/>
                  </a:lnTo>
                  <a:lnTo>
                    <a:pt x="4874" y="167"/>
                  </a:lnTo>
                  <a:lnTo>
                    <a:pt x="4875" y="147"/>
                  </a:lnTo>
                  <a:lnTo>
                    <a:pt x="4876" y="222"/>
                  </a:lnTo>
                  <a:lnTo>
                    <a:pt x="4876" y="300"/>
                  </a:lnTo>
                  <a:lnTo>
                    <a:pt x="4877" y="467"/>
                  </a:lnTo>
                  <a:lnTo>
                    <a:pt x="4878" y="700"/>
                  </a:lnTo>
                  <a:lnTo>
                    <a:pt x="4879" y="969"/>
                  </a:lnTo>
                  <a:lnTo>
                    <a:pt x="4880" y="1025"/>
                  </a:lnTo>
                  <a:lnTo>
                    <a:pt x="4881" y="954"/>
                  </a:lnTo>
                  <a:lnTo>
                    <a:pt x="4881" y="887"/>
                  </a:lnTo>
                  <a:lnTo>
                    <a:pt x="4882" y="851"/>
                  </a:lnTo>
                  <a:lnTo>
                    <a:pt x="4883" y="834"/>
                  </a:lnTo>
                  <a:lnTo>
                    <a:pt x="4884" y="886"/>
                  </a:lnTo>
                  <a:lnTo>
                    <a:pt x="4885" y="879"/>
                  </a:lnTo>
                  <a:lnTo>
                    <a:pt x="4885" y="894"/>
                  </a:lnTo>
                  <a:lnTo>
                    <a:pt x="4886" y="895"/>
                  </a:lnTo>
                  <a:lnTo>
                    <a:pt x="4886" y="887"/>
                  </a:lnTo>
                  <a:lnTo>
                    <a:pt x="4887" y="884"/>
                  </a:lnTo>
                  <a:lnTo>
                    <a:pt x="4888" y="859"/>
                  </a:lnTo>
                  <a:lnTo>
                    <a:pt x="4888" y="836"/>
                  </a:lnTo>
                  <a:lnTo>
                    <a:pt x="4889" y="762"/>
                  </a:lnTo>
                  <a:lnTo>
                    <a:pt x="4890" y="650"/>
                  </a:lnTo>
                  <a:lnTo>
                    <a:pt x="4891" y="556"/>
                  </a:lnTo>
                  <a:lnTo>
                    <a:pt x="4892" y="491"/>
                  </a:lnTo>
                  <a:lnTo>
                    <a:pt x="4892" y="462"/>
                  </a:lnTo>
                  <a:lnTo>
                    <a:pt x="4893" y="493"/>
                  </a:lnTo>
                  <a:lnTo>
                    <a:pt x="4894" y="584"/>
                  </a:lnTo>
                  <a:lnTo>
                    <a:pt x="4895" y="700"/>
                  </a:lnTo>
                  <a:lnTo>
                    <a:pt x="4896" y="878"/>
                  </a:lnTo>
                  <a:lnTo>
                    <a:pt x="4896" y="1049"/>
                  </a:lnTo>
                  <a:lnTo>
                    <a:pt x="4897" y="1102"/>
                  </a:lnTo>
                  <a:lnTo>
                    <a:pt x="4898" y="1096"/>
                  </a:lnTo>
                  <a:lnTo>
                    <a:pt x="4899" y="1059"/>
                  </a:lnTo>
                  <a:lnTo>
                    <a:pt x="4900" y="1009"/>
                  </a:lnTo>
                  <a:lnTo>
                    <a:pt x="4900" y="987"/>
                  </a:lnTo>
                  <a:lnTo>
                    <a:pt x="4901" y="1016"/>
                  </a:lnTo>
                  <a:lnTo>
                    <a:pt x="4902" y="991"/>
                  </a:lnTo>
                  <a:lnTo>
                    <a:pt x="4903" y="979"/>
                  </a:lnTo>
                  <a:lnTo>
                    <a:pt x="4904" y="991"/>
                  </a:lnTo>
                  <a:lnTo>
                    <a:pt x="4905" y="1027"/>
                  </a:lnTo>
                  <a:lnTo>
                    <a:pt x="4905" y="1058"/>
                  </a:lnTo>
                  <a:lnTo>
                    <a:pt x="4906" y="1076"/>
                  </a:lnTo>
                  <a:lnTo>
                    <a:pt x="4907" y="1098"/>
                  </a:lnTo>
                  <a:lnTo>
                    <a:pt x="4908" y="1068"/>
                  </a:lnTo>
                  <a:lnTo>
                    <a:pt x="4909" y="1009"/>
                  </a:lnTo>
                  <a:lnTo>
                    <a:pt x="4909" y="936"/>
                  </a:lnTo>
                  <a:lnTo>
                    <a:pt x="4910" y="850"/>
                  </a:lnTo>
                  <a:lnTo>
                    <a:pt x="4910" y="762"/>
                  </a:lnTo>
                  <a:lnTo>
                    <a:pt x="4911" y="694"/>
                  </a:lnTo>
                  <a:lnTo>
                    <a:pt x="4912" y="680"/>
                  </a:lnTo>
                  <a:lnTo>
                    <a:pt x="4912" y="696"/>
                  </a:lnTo>
                  <a:lnTo>
                    <a:pt x="4913" y="762"/>
                  </a:lnTo>
                  <a:lnTo>
                    <a:pt x="4914" y="871"/>
                  </a:lnTo>
                  <a:lnTo>
                    <a:pt x="4915" y="992"/>
                  </a:lnTo>
                  <a:lnTo>
                    <a:pt x="4916" y="1116"/>
                  </a:lnTo>
                  <a:lnTo>
                    <a:pt x="4916" y="1157"/>
                  </a:lnTo>
                  <a:lnTo>
                    <a:pt x="4917" y="1134"/>
                  </a:lnTo>
                  <a:lnTo>
                    <a:pt x="4918" y="1122"/>
                  </a:lnTo>
                  <a:lnTo>
                    <a:pt x="4919" y="1115"/>
                  </a:lnTo>
                  <a:lnTo>
                    <a:pt x="4920" y="1096"/>
                  </a:lnTo>
                  <a:lnTo>
                    <a:pt x="4920" y="1088"/>
                  </a:lnTo>
                  <a:lnTo>
                    <a:pt x="4921" y="1076"/>
                  </a:lnTo>
                  <a:lnTo>
                    <a:pt x="4922" y="1060"/>
                  </a:lnTo>
                  <a:lnTo>
                    <a:pt x="4923" y="1051"/>
                  </a:lnTo>
                  <a:lnTo>
                    <a:pt x="4924" y="1044"/>
                  </a:lnTo>
                  <a:lnTo>
                    <a:pt x="4924" y="1038"/>
                  </a:lnTo>
                  <a:lnTo>
                    <a:pt x="4925" y="1025"/>
                  </a:lnTo>
                  <a:lnTo>
                    <a:pt x="4926" y="1018"/>
                  </a:lnTo>
                  <a:lnTo>
                    <a:pt x="4927" y="935"/>
                  </a:lnTo>
                  <a:lnTo>
                    <a:pt x="4928" y="780"/>
                  </a:lnTo>
                  <a:lnTo>
                    <a:pt x="4928" y="637"/>
                  </a:lnTo>
                  <a:lnTo>
                    <a:pt x="4929" y="535"/>
                  </a:lnTo>
                  <a:lnTo>
                    <a:pt x="4930" y="502"/>
                  </a:lnTo>
                  <a:lnTo>
                    <a:pt x="4931" y="494"/>
                  </a:lnTo>
                  <a:lnTo>
                    <a:pt x="4932" y="532"/>
                  </a:lnTo>
                  <a:lnTo>
                    <a:pt x="4933" y="602"/>
                  </a:lnTo>
                  <a:lnTo>
                    <a:pt x="4933" y="746"/>
                  </a:lnTo>
                  <a:lnTo>
                    <a:pt x="4934" y="930"/>
                  </a:lnTo>
                  <a:lnTo>
                    <a:pt x="4934" y="1117"/>
                  </a:lnTo>
                  <a:lnTo>
                    <a:pt x="4935" y="1174"/>
                  </a:lnTo>
                  <a:lnTo>
                    <a:pt x="4936" y="1160"/>
                  </a:lnTo>
                  <a:lnTo>
                    <a:pt x="4936" y="1146"/>
                  </a:lnTo>
                  <a:lnTo>
                    <a:pt x="4937" y="1143"/>
                  </a:lnTo>
                  <a:lnTo>
                    <a:pt x="4938" y="1148"/>
                  </a:lnTo>
                  <a:lnTo>
                    <a:pt x="4939" y="1155"/>
                  </a:lnTo>
                  <a:lnTo>
                    <a:pt x="4940" y="1178"/>
                  </a:lnTo>
                  <a:lnTo>
                    <a:pt x="4940" y="1203"/>
                  </a:lnTo>
                  <a:lnTo>
                    <a:pt x="4941" y="1223"/>
                  </a:lnTo>
                  <a:lnTo>
                    <a:pt x="4942" y="1243"/>
                  </a:lnTo>
                  <a:lnTo>
                    <a:pt x="4943" y="1248"/>
                  </a:lnTo>
                  <a:lnTo>
                    <a:pt x="4944" y="1253"/>
                  </a:lnTo>
                  <a:lnTo>
                    <a:pt x="4944" y="1225"/>
                  </a:lnTo>
                  <a:lnTo>
                    <a:pt x="4945" y="1087"/>
                  </a:lnTo>
                  <a:lnTo>
                    <a:pt x="4946" y="894"/>
                  </a:lnTo>
                  <a:lnTo>
                    <a:pt x="4947" y="703"/>
                  </a:lnTo>
                  <a:lnTo>
                    <a:pt x="4948" y="556"/>
                  </a:lnTo>
                  <a:lnTo>
                    <a:pt x="4948" y="474"/>
                  </a:lnTo>
                  <a:lnTo>
                    <a:pt x="4949" y="504"/>
                  </a:lnTo>
                  <a:lnTo>
                    <a:pt x="4950" y="557"/>
                  </a:lnTo>
                  <a:lnTo>
                    <a:pt x="4951" y="624"/>
                  </a:lnTo>
                  <a:lnTo>
                    <a:pt x="4952" y="772"/>
                  </a:lnTo>
                  <a:lnTo>
                    <a:pt x="4952" y="954"/>
                  </a:lnTo>
                  <a:lnTo>
                    <a:pt x="4953" y="1137"/>
                  </a:lnTo>
                  <a:lnTo>
                    <a:pt x="4954" y="1171"/>
                  </a:lnTo>
                  <a:lnTo>
                    <a:pt x="4955" y="1102"/>
                  </a:lnTo>
                  <a:lnTo>
                    <a:pt x="4956" y="1010"/>
                  </a:lnTo>
                  <a:lnTo>
                    <a:pt x="4957" y="933"/>
                  </a:lnTo>
                  <a:lnTo>
                    <a:pt x="4957" y="886"/>
                  </a:lnTo>
                  <a:lnTo>
                    <a:pt x="4958" y="871"/>
                  </a:lnTo>
                  <a:lnTo>
                    <a:pt x="4958" y="863"/>
                  </a:lnTo>
                  <a:lnTo>
                    <a:pt x="4959" y="864"/>
                  </a:lnTo>
                  <a:lnTo>
                    <a:pt x="4960" y="875"/>
                  </a:lnTo>
                  <a:lnTo>
                    <a:pt x="4960" y="885"/>
                  </a:lnTo>
                  <a:lnTo>
                    <a:pt x="4961" y="845"/>
                  </a:lnTo>
                  <a:lnTo>
                    <a:pt x="4962" y="826"/>
                  </a:lnTo>
                  <a:lnTo>
                    <a:pt x="4963" y="812"/>
                  </a:lnTo>
                  <a:lnTo>
                    <a:pt x="4964" y="709"/>
                  </a:lnTo>
                  <a:lnTo>
                    <a:pt x="4964" y="579"/>
                  </a:lnTo>
                  <a:lnTo>
                    <a:pt x="4965" y="464"/>
                  </a:lnTo>
                  <a:lnTo>
                    <a:pt x="4966" y="365"/>
                  </a:lnTo>
                  <a:lnTo>
                    <a:pt x="4967" y="331"/>
                  </a:lnTo>
                  <a:lnTo>
                    <a:pt x="4968" y="357"/>
                  </a:lnTo>
                  <a:lnTo>
                    <a:pt x="4968" y="450"/>
                  </a:lnTo>
                  <a:lnTo>
                    <a:pt x="4969" y="588"/>
                  </a:lnTo>
                  <a:lnTo>
                    <a:pt x="4970" y="777"/>
                  </a:lnTo>
                  <a:lnTo>
                    <a:pt x="4971" y="1028"/>
                  </a:lnTo>
                  <a:lnTo>
                    <a:pt x="4972" y="1225"/>
                  </a:lnTo>
                  <a:lnTo>
                    <a:pt x="4972" y="1277"/>
                  </a:lnTo>
                  <a:lnTo>
                    <a:pt x="4973" y="1276"/>
                  </a:lnTo>
                  <a:lnTo>
                    <a:pt x="4974" y="1275"/>
                  </a:lnTo>
                  <a:lnTo>
                    <a:pt x="4975" y="1279"/>
                  </a:lnTo>
                  <a:lnTo>
                    <a:pt x="4976" y="1295"/>
                  </a:lnTo>
                  <a:lnTo>
                    <a:pt x="4976" y="1317"/>
                  </a:lnTo>
                  <a:lnTo>
                    <a:pt x="4977" y="1338"/>
                  </a:lnTo>
                  <a:lnTo>
                    <a:pt x="4978" y="1350"/>
                  </a:lnTo>
                  <a:lnTo>
                    <a:pt x="4979" y="1354"/>
                  </a:lnTo>
                  <a:lnTo>
                    <a:pt x="4980" y="1355"/>
                  </a:lnTo>
                  <a:lnTo>
                    <a:pt x="4980" y="1355"/>
                  </a:lnTo>
                  <a:lnTo>
                    <a:pt x="4981" y="1349"/>
                  </a:lnTo>
                  <a:lnTo>
                    <a:pt x="4982" y="1312"/>
                  </a:lnTo>
                  <a:lnTo>
                    <a:pt x="4982" y="1157"/>
                  </a:lnTo>
                  <a:lnTo>
                    <a:pt x="4983" y="951"/>
                  </a:lnTo>
                  <a:lnTo>
                    <a:pt x="4984" y="767"/>
                  </a:lnTo>
                  <a:lnTo>
                    <a:pt x="4984" y="629"/>
                  </a:lnTo>
                  <a:lnTo>
                    <a:pt x="4985" y="545"/>
                  </a:lnTo>
                  <a:lnTo>
                    <a:pt x="4986" y="541"/>
                  </a:lnTo>
                  <a:lnTo>
                    <a:pt x="4987" y="604"/>
                  </a:lnTo>
                  <a:lnTo>
                    <a:pt x="4988" y="736"/>
                  </a:lnTo>
                  <a:lnTo>
                    <a:pt x="4988" y="917"/>
                  </a:lnTo>
                  <a:lnTo>
                    <a:pt x="4989" y="1126"/>
                  </a:lnTo>
                  <a:lnTo>
                    <a:pt x="4990" y="1280"/>
                  </a:lnTo>
                  <a:lnTo>
                    <a:pt x="4991" y="1308"/>
                  </a:lnTo>
                  <a:lnTo>
                    <a:pt x="4992" y="1288"/>
                  </a:lnTo>
                  <a:lnTo>
                    <a:pt x="4992" y="1255"/>
                  </a:lnTo>
                  <a:lnTo>
                    <a:pt x="4993" y="1243"/>
                  </a:lnTo>
                  <a:lnTo>
                    <a:pt x="4994" y="1247"/>
                  </a:lnTo>
                  <a:lnTo>
                    <a:pt x="4995" y="1245"/>
                  </a:lnTo>
                  <a:lnTo>
                    <a:pt x="4996" y="1253"/>
                  </a:lnTo>
                  <a:lnTo>
                    <a:pt x="4996" y="1262"/>
                  </a:lnTo>
                  <a:lnTo>
                    <a:pt x="4997" y="1269"/>
                  </a:lnTo>
                  <a:lnTo>
                    <a:pt x="4998" y="1284"/>
                  </a:lnTo>
                  <a:lnTo>
                    <a:pt x="4999" y="1313"/>
                  </a:lnTo>
                  <a:lnTo>
                    <a:pt x="5000" y="1337"/>
                  </a:lnTo>
                  <a:lnTo>
                    <a:pt x="5000" y="1322"/>
                  </a:lnTo>
                  <a:lnTo>
                    <a:pt x="5001" y="1198"/>
                  </a:lnTo>
                  <a:lnTo>
                    <a:pt x="5002" y="1013"/>
                  </a:lnTo>
                  <a:lnTo>
                    <a:pt x="5003" y="835"/>
                  </a:lnTo>
                  <a:lnTo>
                    <a:pt x="5004" y="689"/>
                  </a:lnTo>
                  <a:lnTo>
                    <a:pt x="5004" y="607"/>
                  </a:lnTo>
                  <a:lnTo>
                    <a:pt x="5005" y="600"/>
                  </a:lnTo>
                  <a:lnTo>
                    <a:pt x="5006" y="669"/>
                  </a:lnTo>
                  <a:lnTo>
                    <a:pt x="5006" y="801"/>
                  </a:lnTo>
                  <a:lnTo>
                    <a:pt x="5007" y="961"/>
                  </a:lnTo>
                  <a:lnTo>
                    <a:pt x="5008" y="1145"/>
                  </a:lnTo>
                  <a:lnTo>
                    <a:pt x="5008" y="1271"/>
                  </a:lnTo>
                  <a:lnTo>
                    <a:pt x="5009" y="1244"/>
                  </a:lnTo>
                  <a:lnTo>
                    <a:pt x="5010" y="1154"/>
                  </a:lnTo>
                  <a:lnTo>
                    <a:pt x="5011" y="1048"/>
                  </a:lnTo>
                  <a:lnTo>
                    <a:pt x="5012" y="979"/>
                  </a:lnTo>
                  <a:lnTo>
                    <a:pt x="5012" y="929"/>
                  </a:lnTo>
                  <a:lnTo>
                    <a:pt x="5013" y="899"/>
                  </a:lnTo>
                  <a:lnTo>
                    <a:pt x="5014" y="903"/>
                  </a:lnTo>
                  <a:lnTo>
                    <a:pt x="5015" y="922"/>
                  </a:lnTo>
                  <a:lnTo>
                    <a:pt x="5016" y="937"/>
                  </a:lnTo>
                  <a:lnTo>
                    <a:pt x="5016" y="930"/>
                  </a:lnTo>
                  <a:lnTo>
                    <a:pt x="5017" y="931"/>
                  </a:lnTo>
                  <a:lnTo>
                    <a:pt x="5018" y="931"/>
                  </a:lnTo>
                  <a:lnTo>
                    <a:pt x="5019" y="939"/>
                  </a:lnTo>
                  <a:lnTo>
                    <a:pt x="5020" y="869"/>
                  </a:lnTo>
                  <a:lnTo>
                    <a:pt x="5020" y="765"/>
                  </a:lnTo>
                  <a:lnTo>
                    <a:pt x="5021" y="627"/>
                  </a:lnTo>
                  <a:lnTo>
                    <a:pt x="5022" y="516"/>
                  </a:lnTo>
                  <a:lnTo>
                    <a:pt x="5023" y="469"/>
                  </a:lnTo>
                  <a:lnTo>
                    <a:pt x="5024" y="466"/>
                  </a:lnTo>
                  <a:lnTo>
                    <a:pt x="5024" y="542"/>
                  </a:lnTo>
                  <a:lnTo>
                    <a:pt x="5025" y="656"/>
                  </a:lnTo>
                  <a:lnTo>
                    <a:pt x="5026" y="856"/>
                  </a:lnTo>
                  <a:lnTo>
                    <a:pt x="5027" y="1086"/>
                  </a:lnTo>
                  <a:lnTo>
                    <a:pt x="5028" y="1252"/>
                  </a:lnTo>
                  <a:lnTo>
                    <a:pt x="5028" y="1290"/>
                  </a:lnTo>
                  <a:lnTo>
                    <a:pt x="5029" y="1273"/>
                  </a:lnTo>
                  <a:lnTo>
                    <a:pt x="5030" y="1269"/>
                  </a:lnTo>
                  <a:lnTo>
                    <a:pt x="5030" y="1260"/>
                  </a:lnTo>
                  <a:lnTo>
                    <a:pt x="5031" y="1243"/>
                  </a:lnTo>
                  <a:lnTo>
                    <a:pt x="5031" y="1220"/>
                  </a:lnTo>
                  <a:lnTo>
                    <a:pt x="5032" y="1192"/>
                  </a:lnTo>
                  <a:lnTo>
                    <a:pt x="5033" y="1168"/>
                  </a:lnTo>
                  <a:lnTo>
                    <a:pt x="5034" y="1155"/>
                  </a:lnTo>
                  <a:lnTo>
                    <a:pt x="5035" y="1143"/>
                  </a:lnTo>
                  <a:lnTo>
                    <a:pt x="5036" y="1125"/>
                  </a:lnTo>
                  <a:lnTo>
                    <a:pt x="5036" y="1094"/>
                  </a:lnTo>
                  <a:lnTo>
                    <a:pt x="5037" y="1030"/>
                  </a:lnTo>
                  <a:lnTo>
                    <a:pt x="5038" y="912"/>
                  </a:lnTo>
                  <a:lnTo>
                    <a:pt x="5039" y="794"/>
                  </a:lnTo>
                  <a:lnTo>
                    <a:pt x="5040" y="706"/>
                  </a:lnTo>
                  <a:lnTo>
                    <a:pt x="5040" y="625"/>
                  </a:lnTo>
                  <a:lnTo>
                    <a:pt x="5041" y="576"/>
                  </a:lnTo>
                  <a:lnTo>
                    <a:pt x="5042" y="540"/>
                  </a:lnTo>
                  <a:lnTo>
                    <a:pt x="5043" y="539"/>
                  </a:lnTo>
                  <a:lnTo>
                    <a:pt x="5044" y="575"/>
                  </a:lnTo>
                  <a:lnTo>
                    <a:pt x="5044" y="646"/>
                  </a:lnTo>
                  <a:lnTo>
                    <a:pt x="5045" y="722"/>
                  </a:lnTo>
                  <a:lnTo>
                    <a:pt x="5046" y="767"/>
                  </a:lnTo>
                  <a:lnTo>
                    <a:pt x="5047" y="764"/>
                  </a:lnTo>
                  <a:lnTo>
                    <a:pt x="5048" y="735"/>
                  </a:lnTo>
                  <a:lnTo>
                    <a:pt x="5048" y="749"/>
                  </a:lnTo>
                  <a:lnTo>
                    <a:pt x="5049" y="763"/>
                  </a:lnTo>
                  <a:lnTo>
                    <a:pt x="5050" y="801"/>
                  </a:lnTo>
                  <a:lnTo>
                    <a:pt x="5051" y="841"/>
                  </a:lnTo>
                  <a:lnTo>
                    <a:pt x="5052" y="884"/>
                  </a:lnTo>
                  <a:lnTo>
                    <a:pt x="5052" y="928"/>
                  </a:lnTo>
                  <a:lnTo>
                    <a:pt x="5053" y="965"/>
                  </a:lnTo>
                  <a:lnTo>
                    <a:pt x="5054" y="1001"/>
                  </a:lnTo>
                  <a:lnTo>
                    <a:pt x="5055" y="1024"/>
                  </a:lnTo>
                  <a:lnTo>
                    <a:pt x="5055" y="1051"/>
                  </a:lnTo>
                  <a:lnTo>
                    <a:pt x="5055" y="1042"/>
                  </a:lnTo>
                  <a:lnTo>
                    <a:pt x="5056" y="975"/>
                  </a:lnTo>
                  <a:lnTo>
                    <a:pt x="5057" y="871"/>
                  </a:lnTo>
                  <a:lnTo>
                    <a:pt x="5058" y="732"/>
                  </a:lnTo>
                  <a:lnTo>
                    <a:pt x="5059" y="586"/>
                  </a:lnTo>
                  <a:lnTo>
                    <a:pt x="5059" y="515"/>
                  </a:lnTo>
                  <a:lnTo>
                    <a:pt x="5060" y="522"/>
                  </a:lnTo>
                  <a:lnTo>
                    <a:pt x="5061" y="573"/>
                  </a:lnTo>
                  <a:lnTo>
                    <a:pt x="5062" y="695"/>
                  </a:lnTo>
                  <a:lnTo>
                    <a:pt x="5063" y="867"/>
                  </a:lnTo>
                  <a:lnTo>
                    <a:pt x="5064" y="1083"/>
                  </a:lnTo>
                  <a:lnTo>
                    <a:pt x="5064" y="1230"/>
                  </a:lnTo>
                  <a:lnTo>
                    <a:pt x="5065" y="1265"/>
                  </a:lnTo>
                  <a:lnTo>
                    <a:pt x="5066" y="1250"/>
                  </a:lnTo>
                  <a:lnTo>
                    <a:pt x="5067" y="1247"/>
                  </a:lnTo>
                  <a:lnTo>
                    <a:pt x="5068" y="1255"/>
                  </a:lnTo>
                  <a:lnTo>
                    <a:pt x="5068" y="1254"/>
                  </a:lnTo>
                  <a:lnTo>
                    <a:pt x="5069" y="1240"/>
                  </a:lnTo>
                  <a:lnTo>
                    <a:pt x="5070" y="1245"/>
                  </a:lnTo>
                  <a:lnTo>
                    <a:pt x="5071" y="1229"/>
                  </a:lnTo>
                  <a:lnTo>
                    <a:pt x="5072" y="1215"/>
                  </a:lnTo>
                  <a:lnTo>
                    <a:pt x="5072" y="1199"/>
                  </a:lnTo>
                  <a:lnTo>
                    <a:pt x="5073" y="1198"/>
                  </a:lnTo>
                  <a:lnTo>
                    <a:pt x="5074" y="1188"/>
                  </a:lnTo>
                  <a:lnTo>
                    <a:pt x="5075" y="1151"/>
                  </a:lnTo>
                  <a:lnTo>
                    <a:pt x="5076" y="1042"/>
                  </a:lnTo>
                  <a:lnTo>
                    <a:pt x="5076" y="905"/>
                  </a:lnTo>
                  <a:lnTo>
                    <a:pt x="5077" y="766"/>
                  </a:lnTo>
                  <a:lnTo>
                    <a:pt x="5078" y="615"/>
                  </a:lnTo>
                  <a:lnTo>
                    <a:pt x="5079" y="538"/>
                  </a:lnTo>
                  <a:lnTo>
                    <a:pt x="5079" y="513"/>
                  </a:lnTo>
                  <a:lnTo>
                    <a:pt x="5079" y="563"/>
                  </a:lnTo>
                  <a:lnTo>
                    <a:pt x="5080" y="676"/>
                  </a:lnTo>
                  <a:lnTo>
                    <a:pt x="5081" y="843"/>
                  </a:lnTo>
                  <a:lnTo>
                    <a:pt x="5082" y="1032"/>
                  </a:lnTo>
                  <a:lnTo>
                    <a:pt x="5083" y="1158"/>
                  </a:lnTo>
                  <a:lnTo>
                    <a:pt x="5083" y="1184"/>
                  </a:lnTo>
                  <a:lnTo>
                    <a:pt x="5084" y="1178"/>
                  </a:lnTo>
                  <a:lnTo>
                    <a:pt x="5085" y="1168"/>
                  </a:lnTo>
                  <a:lnTo>
                    <a:pt x="5086" y="1166"/>
                  </a:lnTo>
                  <a:lnTo>
                    <a:pt x="5087" y="1168"/>
                  </a:lnTo>
                  <a:lnTo>
                    <a:pt x="5088" y="1173"/>
                  </a:lnTo>
                  <a:lnTo>
                    <a:pt x="5088" y="1179"/>
                  </a:lnTo>
                  <a:lnTo>
                    <a:pt x="5089" y="1179"/>
                  </a:lnTo>
                  <a:lnTo>
                    <a:pt x="5090" y="1180"/>
                  </a:lnTo>
                  <a:lnTo>
                    <a:pt x="5091" y="1184"/>
                  </a:lnTo>
                  <a:lnTo>
                    <a:pt x="5092" y="1185"/>
                  </a:lnTo>
                  <a:lnTo>
                    <a:pt x="5092" y="1176"/>
                  </a:lnTo>
                  <a:lnTo>
                    <a:pt x="5093" y="1149"/>
                  </a:lnTo>
                  <a:lnTo>
                    <a:pt x="5094" y="1028"/>
                  </a:lnTo>
                  <a:lnTo>
                    <a:pt x="5095" y="877"/>
                  </a:lnTo>
                  <a:lnTo>
                    <a:pt x="5096" y="743"/>
                  </a:lnTo>
                  <a:lnTo>
                    <a:pt x="5096" y="625"/>
                  </a:lnTo>
                  <a:lnTo>
                    <a:pt x="5097" y="551"/>
                  </a:lnTo>
                  <a:lnTo>
                    <a:pt x="5098" y="545"/>
                  </a:lnTo>
                  <a:lnTo>
                    <a:pt x="5099" y="608"/>
                  </a:lnTo>
                  <a:lnTo>
                    <a:pt x="5100" y="759"/>
                  </a:lnTo>
                  <a:lnTo>
                    <a:pt x="5100" y="961"/>
                  </a:lnTo>
                  <a:lnTo>
                    <a:pt x="5101" y="1161"/>
                  </a:lnTo>
                  <a:lnTo>
                    <a:pt x="5102" y="1282"/>
                  </a:lnTo>
                  <a:lnTo>
                    <a:pt x="5103" y="1290"/>
                  </a:lnTo>
                  <a:lnTo>
                    <a:pt x="5103" y="1252"/>
                  </a:lnTo>
                  <a:lnTo>
                    <a:pt x="5103" y="1219"/>
                  </a:lnTo>
                  <a:lnTo>
                    <a:pt x="5104" y="1187"/>
                  </a:lnTo>
                  <a:lnTo>
                    <a:pt x="5105" y="1151"/>
                  </a:lnTo>
                  <a:lnTo>
                    <a:pt x="5106" y="1108"/>
                  </a:lnTo>
                  <a:lnTo>
                    <a:pt x="5107" y="1079"/>
                  </a:lnTo>
                  <a:lnTo>
                    <a:pt x="5107" y="1022"/>
                  </a:lnTo>
                  <a:lnTo>
                    <a:pt x="5108" y="922"/>
                  </a:lnTo>
                  <a:lnTo>
                    <a:pt x="5109" y="813"/>
                  </a:lnTo>
                  <a:lnTo>
                    <a:pt x="5110" y="750"/>
                  </a:lnTo>
                  <a:lnTo>
                    <a:pt x="5111" y="627"/>
                  </a:lnTo>
                  <a:lnTo>
                    <a:pt x="5111" y="548"/>
                  </a:lnTo>
                  <a:lnTo>
                    <a:pt x="5112" y="404"/>
                  </a:lnTo>
                  <a:lnTo>
                    <a:pt x="5113" y="279"/>
                  </a:lnTo>
                  <a:lnTo>
                    <a:pt x="5114" y="194"/>
                  </a:lnTo>
                  <a:lnTo>
                    <a:pt x="5115" y="93"/>
                  </a:lnTo>
                  <a:lnTo>
                    <a:pt x="5116" y="69"/>
                  </a:lnTo>
                  <a:lnTo>
                    <a:pt x="5116" y="112"/>
                  </a:lnTo>
                  <a:lnTo>
                    <a:pt x="5117" y="158"/>
                  </a:lnTo>
                  <a:lnTo>
                    <a:pt x="5118" y="253"/>
                  </a:lnTo>
                  <a:lnTo>
                    <a:pt x="5119" y="394"/>
                  </a:lnTo>
                  <a:lnTo>
                    <a:pt x="5120" y="494"/>
                  </a:lnTo>
                  <a:lnTo>
                    <a:pt x="5120" y="564"/>
                  </a:lnTo>
                  <a:lnTo>
                    <a:pt x="5121" y="581"/>
                  </a:lnTo>
                  <a:lnTo>
                    <a:pt x="5122" y="563"/>
                  </a:lnTo>
                  <a:lnTo>
                    <a:pt x="5123" y="555"/>
                  </a:lnTo>
                  <a:lnTo>
                    <a:pt x="5124" y="576"/>
                  </a:lnTo>
                  <a:lnTo>
                    <a:pt x="5124" y="633"/>
                  </a:lnTo>
                  <a:lnTo>
                    <a:pt x="5125" y="656"/>
                  </a:lnTo>
                  <a:lnTo>
                    <a:pt x="5126" y="668"/>
                  </a:lnTo>
                  <a:lnTo>
                    <a:pt x="5127" y="707"/>
                  </a:lnTo>
                  <a:lnTo>
                    <a:pt x="5127" y="703"/>
                  </a:lnTo>
                  <a:lnTo>
                    <a:pt x="5127" y="719"/>
                  </a:lnTo>
                  <a:lnTo>
                    <a:pt x="5128" y="725"/>
                  </a:lnTo>
                  <a:lnTo>
                    <a:pt x="5129" y="714"/>
                  </a:lnTo>
                  <a:lnTo>
                    <a:pt x="5130" y="737"/>
                  </a:lnTo>
                  <a:lnTo>
                    <a:pt x="5131" y="655"/>
                  </a:lnTo>
                  <a:lnTo>
                    <a:pt x="5131" y="508"/>
                  </a:lnTo>
                  <a:lnTo>
                    <a:pt x="5132" y="374"/>
                  </a:lnTo>
                  <a:lnTo>
                    <a:pt x="5133" y="241"/>
                  </a:lnTo>
                  <a:lnTo>
                    <a:pt x="5134" y="195"/>
                  </a:lnTo>
                  <a:lnTo>
                    <a:pt x="5135" y="214"/>
                  </a:lnTo>
                  <a:lnTo>
                    <a:pt x="5135" y="284"/>
                  </a:lnTo>
                  <a:lnTo>
                    <a:pt x="5136" y="432"/>
                  </a:lnTo>
                  <a:lnTo>
                    <a:pt x="5137" y="610"/>
                  </a:lnTo>
                  <a:lnTo>
                    <a:pt x="5138" y="801"/>
                  </a:lnTo>
                  <a:lnTo>
                    <a:pt x="5139" y="884"/>
                  </a:lnTo>
                  <a:lnTo>
                    <a:pt x="5140" y="851"/>
                  </a:lnTo>
                  <a:lnTo>
                    <a:pt x="5140" y="806"/>
                  </a:lnTo>
                  <a:lnTo>
                    <a:pt x="5141" y="782"/>
                  </a:lnTo>
                  <a:lnTo>
                    <a:pt x="5142" y="790"/>
                  </a:lnTo>
                  <a:lnTo>
                    <a:pt x="5143" y="783"/>
                  </a:lnTo>
                  <a:lnTo>
                    <a:pt x="5144" y="759"/>
                  </a:lnTo>
                  <a:lnTo>
                    <a:pt x="5144" y="759"/>
                  </a:lnTo>
                  <a:lnTo>
                    <a:pt x="5145" y="762"/>
                  </a:lnTo>
                  <a:lnTo>
                    <a:pt x="5146" y="769"/>
                  </a:lnTo>
                  <a:lnTo>
                    <a:pt x="5147" y="773"/>
                  </a:lnTo>
                  <a:lnTo>
                    <a:pt x="5148" y="777"/>
                  </a:lnTo>
                  <a:lnTo>
                    <a:pt x="5148" y="770"/>
                  </a:lnTo>
                  <a:lnTo>
                    <a:pt x="5149" y="759"/>
                  </a:lnTo>
                  <a:lnTo>
                    <a:pt x="5150" y="696"/>
                  </a:lnTo>
                  <a:lnTo>
                    <a:pt x="5151" y="628"/>
                  </a:lnTo>
                  <a:lnTo>
                    <a:pt x="5151" y="504"/>
                  </a:lnTo>
                  <a:lnTo>
                    <a:pt x="5151" y="407"/>
                  </a:lnTo>
                  <a:lnTo>
                    <a:pt x="5152" y="416"/>
                  </a:lnTo>
                  <a:lnTo>
                    <a:pt x="5153" y="494"/>
                  </a:lnTo>
                  <a:lnTo>
                    <a:pt x="5154" y="589"/>
                  </a:lnTo>
                  <a:lnTo>
                    <a:pt x="5155" y="741"/>
                  </a:lnTo>
                  <a:lnTo>
                    <a:pt x="5155" y="897"/>
                  </a:lnTo>
                  <a:lnTo>
                    <a:pt x="5156" y="1055"/>
                  </a:lnTo>
                  <a:lnTo>
                    <a:pt x="5157" y="1172"/>
                  </a:lnTo>
                  <a:lnTo>
                    <a:pt x="5158" y="1176"/>
                  </a:lnTo>
                  <a:lnTo>
                    <a:pt x="5159" y="1148"/>
                  </a:lnTo>
                  <a:lnTo>
                    <a:pt x="5159" y="1118"/>
                  </a:lnTo>
                  <a:lnTo>
                    <a:pt x="5160" y="1088"/>
                  </a:lnTo>
                  <a:lnTo>
                    <a:pt x="5161" y="1058"/>
                  </a:lnTo>
                  <a:lnTo>
                    <a:pt x="5162" y="1033"/>
                  </a:lnTo>
                  <a:lnTo>
                    <a:pt x="5163" y="1024"/>
                  </a:lnTo>
                  <a:lnTo>
                    <a:pt x="5163" y="1013"/>
                  </a:lnTo>
                  <a:lnTo>
                    <a:pt x="5164" y="994"/>
                  </a:lnTo>
                  <a:lnTo>
                    <a:pt x="5165" y="967"/>
                  </a:lnTo>
                  <a:lnTo>
                    <a:pt x="5166" y="949"/>
                  </a:lnTo>
                  <a:lnTo>
                    <a:pt x="5167" y="881"/>
                  </a:lnTo>
                  <a:lnTo>
                    <a:pt x="5168" y="826"/>
                  </a:lnTo>
                  <a:lnTo>
                    <a:pt x="5168" y="704"/>
                  </a:lnTo>
                  <a:lnTo>
                    <a:pt x="5169" y="528"/>
                  </a:lnTo>
                  <a:lnTo>
                    <a:pt x="5170" y="367"/>
                  </a:lnTo>
                  <a:lnTo>
                    <a:pt x="5171" y="205"/>
                  </a:lnTo>
                  <a:lnTo>
                    <a:pt x="5172" y="140"/>
                  </a:lnTo>
                  <a:lnTo>
                    <a:pt x="5172" y="179"/>
                  </a:lnTo>
                  <a:lnTo>
                    <a:pt x="5173" y="259"/>
                  </a:lnTo>
                  <a:lnTo>
                    <a:pt x="5174" y="303"/>
                  </a:lnTo>
                  <a:lnTo>
                    <a:pt x="5175" y="418"/>
                  </a:lnTo>
                  <a:lnTo>
                    <a:pt x="5175" y="582"/>
                  </a:lnTo>
                  <a:lnTo>
                    <a:pt x="5175" y="645"/>
                  </a:lnTo>
                  <a:lnTo>
                    <a:pt x="5176" y="594"/>
                  </a:lnTo>
                  <a:lnTo>
                    <a:pt x="5177" y="559"/>
                  </a:lnTo>
                  <a:lnTo>
                    <a:pt x="5178" y="555"/>
                  </a:lnTo>
                  <a:lnTo>
                    <a:pt x="5179" y="589"/>
                  </a:lnTo>
                  <a:lnTo>
                    <a:pt x="5179" y="582"/>
                  </a:lnTo>
                  <a:lnTo>
                    <a:pt x="5180" y="597"/>
                  </a:lnTo>
                  <a:lnTo>
                    <a:pt x="5181" y="615"/>
                  </a:lnTo>
                  <a:lnTo>
                    <a:pt x="5182" y="650"/>
                  </a:lnTo>
                  <a:lnTo>
                    <a:pt x="5183" y="661"/>
                  </a:lnTo>
                  <a:lnTo>
                    <a:pt x="5183" y="659"/>
                  </a:lnTo>
                  <a:lnTo>
                    <a:pt x="5184" y="674"/>
                  </a:lnTo>
                  <a:lnTo>
                    <a:pt x="5185" y="712"/>
                  </a:lnTo>
                  <a:lnTo>
                    <a:pt x="5186" y="730"/>
                  </a:lnTo>
                  <a:lnTo>
                    <a:pt x="5187" y="673"/>
                  </a:lnTo>
                  <a:lnTo>
                    <a:pt x="5187" y="607"/>
                  </a:lnTo>
                  <a:lnTo>
                    <a:pt x="5188" y="533"/>
                  </a:lnTo>
                  <a:lnTo>
                    <a:pt x="5189" y="480"/>
                  </a:lnTo>
                  <a:lnTo>
                    <a:pt x="5190" y="443"/>
                  </a:lnTo>
                  <a:lnTo>
                    <a:pt x="5191" y="486"/>
                  </a:lnTo>
                  <a:lnTo>
                    <a:pt x="5191" y="520"/>
                  </a:lnTo>
                  <a:lnTo>
                    <a:pt x="5192" y="540"/>
                  </a:lnTo>
                  <a:lnTo>
                    <a:pt x="5193" y="625"/>
                  </a:lnTo>
                  <a:lnTo>
                    <a:pt x="5194" y="723"/>
                  </a:lnTo>
                  <a:lnTo>
                    <a:pt x="5195" y="767"/>
                  </a:lnTo>
                  <a:lnTo>
                    <a:pt x="5196" y="760"/>
                  </a:lnTo>
                  <a:lnTo>
                    <a:pt x="5196" y="778"/>
                  </a:lnTo>
                  <a:lnTo>
                    <a:pt x="5197" y="779"/>
                  </a:lnTo>
                  <a:lnTo>
                    <a:pt x="5198" y="805"/>
                  </a:lnTo>
                  <a:lnTo>
                    <a:pt x="5199" y="845"/>
                  </a:lnTo>
                  <a:lnTo>
                    <a:pt x="5199" y="873"/>
                  </a:lnTo>
                  <a:lnTo>
                    <a:pt x="5199" y="910"/>
                  </a:lnTo>
                  <a:lnTo>
                    <a:pt x="5200" y="954"/>
                  </a:lnTo>
                  <a:lnTo>
                    <a:pt x="5201" y="1008"/>
                  </a:lnTo>
                  <a:lnTo>
                    <a:pt x="5202" y="1053"/>
                  </a:lnTo>
                  <a:lnTo>
                    <a:pt x="5203" y="1127"/>
                  </a:lnTo>
                  <a:lnTo>
                    <a:pt x="5203" y="1180"/>
                  </a:lnTo>
                  <a:lnTo>
                    <a:pt x="5204" y="1191"/>
                  </a:lnTo>
                  <a:lnTo>
                    <a:pt x="5205" y="1156"/>
                  </a:lnTo>
                  <a:lnTo>
                    <a:pt x="5206" y="1091"/>
                  </a:lnTo>
                  <a:lnTo>
                    <a:pt x="5207" y="1028"/>
                  </a:lnTo>
                  <a:lnTo>
                    <a:pt x="5207" y="967"/>
                  </a:lnTo>
                  <a:lnTo>
                    <a:pt x="5208" y="928"/>
                  </a:lnTo>
                  <a:lnTo>
                    <a:pt x="5209" y="916"/>
                  </a:lnTo>
                  <a:lnTo>
                    <a:pt x="5210" y="949"/>
                  </a:lnTo>
                  <a:lnTo>
                    <a:pt x="5211" y="1033"/>
                  </a:lnTo>
                  <a:lnTo>
                    <a:pt x="5211" y="1150"/>
                  </a:lnTo>
                  <a:lnTo>
                    <a:pt x="5212" y="1272"/>
                  </a:lnTo>
                  <a:lnTo>
                    <a:pt x="5213" y="1339"/>
                  </a:lnTo>
                  <a:lnTo>
                    <a:pt x="5214" y="1337"/>
                  </a:lnTo>
                  <a:lnTo>
                    <a:pt x="5215" y="1311"/>
                  </a:lnTo>
                  <a:lnTo>
                    <a:pt x="5215" y="1289"/>
                  </a:lnTo>
                  <a:lnTo>
                    <a:pt x="5216" y="1262"/>
                  </a:lnTo>
                  <a:lnTo>
                    <a:pt x="5217" y="1233"/>
                  </a:lnTo>
                  <a:lnTo>
                    <a:pt x="5218" y="1206"/>
                  </a:lnTo>
                  <a:lnTo>
                    <a:pt x="5219" y="1168"/>
                  </a:lnTo>
                  <a:lnTo>
                    <a:pt x="5220" y="1126"/>
                  </a:lnTo>
                  <a:lnTo>
                    <a:pt x="5220" y="1092"/>
                  </a:lnTo>
                  <a:lnTo>
                    <a:pt x="5221" y="1070"/>
                  </a:lnTo>
                  <a:lnTo>
                    <a:pt x="5222" y="1046"/>
                  </a:lnTo>
                  <a:lnTo>
                    <a:pt x="5223" y="1013"/>
                  </a:lnTo>
                  <a:lnTo>
                    <a:pt x="5223" y="981"/>
                  </a:lnTo>
                  <a:lnTo>
                    <a:pt x="5223" y="923"/>
                  </a:lnTo>
                  <a:lnTo>
                    <a:pt x="5224" y="882"/>
                  </a:lnTo>
                  <a:lnTo>
                    <a:pt x="5225" y="873"/>
                  </a:lnTo>
                  <a:lnTo>
                    <a:pt x="5226" y="865"/>
                  </a:lnTo>
                  <a:lnTo>
                    <a:pt x="5227" y="850"/>
                  </a:lnTo>
                  <a:lnTo>
                    <a:pt x="5227" y="848"/>
                  </a:lnTo>
                  <a:lnTo>
                    <a:pt x="5228" y="886"/>
                  </a:lnTo>
                  <a:lnTo>
                    <a:pt x="5229" y="942"/>
                  </a:lnTo>
                  <a:lnTo>
                    <a:pt x="5230" y="997"/>
                  </a:lnTo>
                  <a:lnTo>
                    <a:pt x="5231" y="1058"/>
                  </a:lnTo>
                  <a:lnTo>
                    <a:pt x="5231" y="1107"/>
                  </a:lnTo>
                  <a:lnTo>
                    <a:pt x="5232" y="1131"/>
                  </a:lnTo>
                  <a:lnTo>
                    <a:pt x="5233" y="1136"/>
                  </a:lnTo>
                  <a:lnTo>
                    <a:pt x="5234" y="1154"/>
                  </a:lnTo>
                  <a:lnTo>
                    <a:pt x="5235" y="1181"/>
                  </a:lnTo>
                  <a:lnTo>
                    <a:pt x="5235" y="1209"/>
                  </a:lnTo>
                  <a:lnTo>
                    <a:pt x="5236" y="1241"/>
                  </a:lnTo>
                  <a:lnTo>
                    <a:pt x="5237" y="1261"/>
                  </a:lnTo>
                  <a:lnTo>
                    <a:pt x="5238" y="1278"/>
                  </a:lnTo>
                  <a:lnTo>
                    <a:pt x="5239" y="1283"/>
                  </a:lnTo>
                  <a:lnTo>
                    <a:pt x="5239" y="1281"/>
                  </a:lnTo>
                  <a:lnTo>
                    <a:pt x="5240" y="1273"/>
                  </a:lnTo>
                  <a:lnTo>
                    <a:pt x="5241" y="1262"/>
                  </a:lnTo>
                  <a:lnTo>
                    <a:pt x="5242" y="1250"/>
                  </a:lnTo>
                  <a:lnTo>
                    <a:pt x="5243" y="1170"/>
                  </a:lnTo>
                  <a:lnTo>
                    <a:pt x="5243" y="1029"/>
                  </a:lnTo>
                  <a:lnTo>
                    <a:pt x="5244" y="872"/>
                  </a:lnTo>
                  <a:lnTo>
                    <a:pt x="5245" y="740"/>
                  </a:lnTo>
                  <a:lnTo>
                    <a:pt x="5246" y="664"/>
                  </a:lnTo>
                  <a:lnTo>
                    <a:pt x="5247" y="631"/>
                  </a:lnTo>
                  <a:lnTo>
                    <a:pt x="5247" y="641"/>
                  </a:lnTo>
                  <a:lnTo>
                    <a:pt x="5247" y="722"/>
                  </a:lnTo>
                  <a:lnTo>
                    <a:pt x="5248" y="854"/>
                  </a:lnTo>
                  <a:lnTo>
                    <a:pt x="5249" y="975"/>
                  </a:lnTo>
                  <a:lnTo>
                    <a:pt x="5250" y="993"/>
                  </a:lnTo>
                  <a:lnTo>
                    <a:pt x="5251" y="904"/>
                  </a:lnTo>
                  <a:lnTo>
                    <a:pt x="5251" y="811"/>
                  </a:lnTo>
                  <a:lnTo>
                    <a:pt x="5252" y="765"/>
                  </a:lnTo>
                  <a:lnTo>
                    <a:pt x="5253" y="733"/>
                  </a:lnTo>
                  <a:lnTo>
                    <a:pt x="5254" y="726"/>
                  </a:lnTo>
                  <a:lnTo>
                    <a:pt x="5255" y="728"/>
                  </a:lnTo>
                  <a:lnTo>
                    <a:pt x="5255" y="725"/>
                  </a:lnTo>
                  <a:lnTo>
                    <a:pt x="5256" y="717"/>
                  </a:lnTo>
                  <a:lnTo>
                    <a:pt x="5257" y="715"/>
                  </a:lnTo>
                  <a:lnTo>
                    <a:pt x="5258" y="704"/>
                  </a:lnTo>
                  <a:lnTo>
                    <a:pt x="5259" y="676"/>
                  </a:lnTo>
                  <a:lnTo>
                    <a:pt x="5259" y="624"/>
                  </a:lnTo>
                  <a:lnTo>
                    <a:pt x="5260" y="612"/>
                  </a:lnTo>
                  <a:lnTo>
                    <a:pt x="5261" y="526"/>
                  </a:lnTo>
                  <a:lnTo>
                    <a:pt x="5262" y="371"/>
                  </a:lnTo>
                  <a:lnTo>
                    <a:pt x="5263" y="245"/>
                  </a:lnTo>
                  <a:lnTo>
                    <a:pt x="5263" y="150"/>
                  </a:lnTo>
                  <a:lnTo>
                    <a:pt x="5264" y="106"/>
                  </a:lnTo>
                  <a:lnTo>
                    <a:pt x="5265" y="107"/>
                  </a:lnTo>
                  <a:lnTo>
                    <a:pt x="5266" y="131"/>
                  </a:lnTo>
                  <a:lnTo>
                    <a:pt x="5267" y="210"/>
                  </a:lnTo>
                  <a:lnTo>
                    <a:pt x="5267" y="356"/>
                  </a:lnTo>
                  <a:lnTo>
                    <a:pt x="5268" y="588"/>
                  </a:lnTo>
                  <a:lnTo>
                    <a:pt x="5269" y="670"/>
                  </a:lnTo>
                  <a:lnTo>
                    <a:pt x="5270" y="648"/>
                  </a:lnTo>
                  <a:lnTo>
                    <a:pt x="5271" y="634"/>
                  </a:lnTo>
                  <a:lnTo>
                    <a:pt x="5271" y="605"/>
                  </a:lnTo>
                  <a:lnTo>
                    <a:pt x="5271" y="614"/>
                  </a:lnTo>
                  <a:lnTo>
                    <a:pt x="5272" y="606"/>
                  </a:lnTo>
                  <a:lnTo>
                    <a:pt x="5273" y="655"/>
                  </a:lnTo>
                  <a:lnTo>
                    <a:pt x="5274" y="686"/>
                  </a:lnTo>
                  <a:lnTo>
                    <a:pt x="5275" y="731"/>
                  </a:lnTo>
                  <a:lnTo>
                    <a:pt x="5275" y="775"/>
                  </a:lnTo>
                  <a:lnTo>
                    <a:pt x="5276" y="826"/>
                  </a:lnTo>
                  <a:lnTo>
                    <a:pt x="5277" y="866"/>
                  </a:lnTo>
                  <a:lnTo>
                    <a:pt x="5278" y="889"/>
                  </a:lnTo>
                  <a:lnTo>
                    <a:pt x="5279" y="906"/>
                  </a:lnTo>
                  <a:lnTo>
                    <a:pt x="5279" y="914"/>
                  </a:lnTo>
                  <a:lnTo>
                    <a:pt x="5280" y="899"/>
                  </a:lnTo>
                  <a:lnTo>
                    <a:pt x="5281" y="859"/>
                  </a:lnTo>
                  <a:lnTo>
                    <a:pt x="5282" y="840"/>
                  </a:lnTo>
                  <a:lnTo>
                    <a:pt x="5283" y="823"/>
                  </a:lnTo>
                  <a:lnTo>
                    <a:pt x="5283" y="842"/>
                  </a:lnTo>
                  <a:lnTo>
                    <a:pt x="5284" y="909"/>
                  </a:lnTo>
                  <a:lnTo>
                    <a:pt x="5285" y="1012"/>
                  </a:lnTo>
                  <a:lnTo>
                    <a:pt x="5286" y="1109"/>
                  </a:lnTo>
                  <a:lnTo>
                    <a:pt x="5287" y="1183"/>
                  </a:lnTo>
                  <a:lnTo>
                    <a:pt x="5287" y="1209"/>
                  </a:lnTo>
                  <a:lnTo>
                    <a:pt x="5288" y="1214"/>
                  </a:lnTo>
                  <a:lnTo>
                    <a:pt x="5289" y="1212"/>
                  </a:lnTo>
                  <a:lnTo>
                    <a:pt x="5290" y="1203"/>
                  </a:lnTo>
                  <a:lnTo>
                    <a:pt x="5291" y="1196"/>
                  </a:lnTo>
                  <a:lnTo>
                    <a:pt x="5291" y="1184"/>
                  </a:lnTo>
                  <a:lnTo>
                    <a:pt x="5292" y="1172"/>
                  </a:lnTo>
                  <a:lnTo>
                    <a:pt x="5293" y="1152"/>
                  </a:lnTo>
                  <a:lnTo>
                    <a:pt x="5294" y="1129"/>
                  </a:lnTo>
                  <a:lnTo>
                    <a:pt x="5295" y="1100"/>
                  </a:lnTo>
                  <a:lnTo>
                    <a:pt x="5295" y="1065"/>
                  </a:lnTo>
                  <a:lnTo>
                    <a:pt x="5295" y="1013"/>
                  </a:lnTo>
                  <a:lnTo>
                    <a:pt x="5296" y="940"/>
                  </a:lnTo>
                  <a:lnTo>
                    <a:pt x="5297" y="818"/>
                  </a:lnTo>
                  <a:lnTo>
                    <a:pt x="5298" y="667"/>
                  </a:lnTo>
                  <a:lnTo>
                    <a:pt x="5299" y="471"/>
                  </a:lnTo>
                  <a:lnTo>
                    <a:pt x="5299" y="310"/>
                  </a:lnTo>
                  <a:lnTo>
                    <a:pt x="5300" y="191"/>
                  </a:lnTo>
                  <a:lnTo>
                    <a:pt x="5301" y="98"/>
                  </a:lnTo>
                  <a:lnTo>
                    <a:pt x="5302" y="62"/>
                  </a:lnTo>
                  <a:lnTo>
                    <a:pt x="5303" y="109"/>
                  </a:lnTo>
                  <a:lnTo>
                    <a:pt x="5303" y="150"/>
                  </a:lnTo>
                  <a:lnTo>
                    <a:pt x="5304" y="249"/>
                  </a:lnTo>
                  <a:lnTo>
                    <a:pt x="5305" y="407"/>
                  </a:lnTo>
                  <a:lnTo>
                    <a:pt x="5306" y="457"/>
                  </a:lnTo>
                  <a:lnTo>
                    <a:pt x="5307" y="466"/>
                  </a:lnTo>
                  <a:lnTo>
                    <a:pt x="5307" y="475"/>
                  </a:lnTo>
                  <a:lnTo>
                    <a:pt x="5308" y="478"/>
                  </a:lnTo>
                  <a:lnTo>
                    <a:pt x="5309" y="491"/>
                  </a:lnTo>
                  <a:lnTo>
                    <a:pt x="5310" y="498"/>
                  </a:lnTo>
                  <a:lnTo>
                    <a:pt x="5311" y="501"/>
                  </a:lnTo>
                  <a:lnTo>
                    <a:pt x="5311" y="554"/>
                  </a:lnTo>
                  <a:lnTo>
                    <a:pt x="5312" y="567"/>
                  </a:lnTo>
                  <a:lnTo>
                    <a:pt x="5313" y="586"/>
                  </a:lnTo>
                  <a:lnTo>
                    <a:pt x="5314" y="613"/>
                  </a:lnTo>
                  <a:lnTo>
                    <a:pt x="5315" y="638"/>
                  </a:lnTo>
                  <a:lnTo>
                    <a:pt x="5315" y="608"/>
                  </a:lnTo>
                  <a:lnTo>
                    <a:pt x="5316" y="576"/>
                  </a:lnTo>
                  <a:lnTo>
                    <a:pt x="5317" y="548"/>
                  </a:lnTo>
                  <a:lnTo>
                    <a:pt x="5318" y="495"/>
                  </a:lnTo>
                  <a:lnTo>
                    <a:pt x="5319" y="429"/>
                  </a:lnTo>
                  <a:lnTo>
                    <a:pt x="5319" y="344"/>
                  </a:lnTo>
                  <a:lnTo>
                    <a:pt x="5319" y="320"/>
                  </a:lnTo>
                  <a:lnTo>
                    <a:pt x="5320" y="343"/>
                  </a:lnTo>
                  <a:lnTo>
                    <a:pt x="5321" y="379"/>
                  </a:lnTo>
                  <a:lnTo>
                    <a:pt x="5322" y="445"/>
                  </a:lnTo>
                  <a:lnTo>
                    <a:pt x="5323" y="572"/>
                  </a:lnTo>
                  <a:lnTo>
                    <a:pt x="5323" y="680"/>
                  </a:lnTo>
                  <a:lnTo>
                    <a:pt x="5324" y="729"/>
                  </a:lnTo>
                  <a:lnTo>
                    <a:pt x="5325" y="716"/>
                  </a:lnTo>
                  <a:lnTo>
                    <a:pt x="5326" y="699"/>
                  </a:lnTo>
                  <a:lnTo>
                    <a:pt x="5327" y="705"/>
                  </a:lnTo>
                  <a:lnTo>
                    <a:pt x="5327" y="715"/>
                  </a:lnTo>
                  <a:lnTo>
                    <a:pt x="5328" y="713"/>
                  </a:lnTo>
                  <a:lnTo>
                    <a:pt x="5329" y="700"/>
                  </a:lnTo>
                  <a:lnTo>
                    <a:pt x="5330" y="718"/>
                  </a:lnTo>
                  <a:lnTo>
                    <a:pt x="5331" y="738"/>
                  </a:lnTo>
                  <a:lnTo>
                    <a:pt x="5331" y="748"/>
                  </a:lnTo>
                  <a:lnTo>
                    <a:pt x="5332" y="763"/>
                  </a:lnTo>
                  <a:lnTo>
                    <a:pt x="5333" y="786"/>
                  </a:lnTo>
                  <a:lnTo>
                    <a:pt x="5334" y="771"/>
                  </a:lnTo>
                  <a:lnTo>
                    <a:pt x="5335" y="760"/>
                  </a:lnTo>
                  <a:lnTo>
                    <a:pt x="5335" y="733"/>
                  </a:lnTo>
                  <a:lnTo>
                    <a:pt x="5336" y="638"/>
                  </a:lnTo>
                  <a:lnTo>
                    <a:pt x="5337" y="519"/>
                  </a:lnTo>
                  <a:lnTo>
                    <a:pt x="5338" y="445"/>
                  </a:lnTo>
                  <a:lnTo>
                    <a:pt x="5339" y="365"/>
                  </a:lnTo>
                  <a:lnTo>
                    <a:pt x="5339" y="348"/>
                  </a:lnTo>
                  <a:lnTo>
                    <a:pt x="5340" y="369"/>
                  </a:lnTo>
                  <a:lnTo>
                    <a:pt x="5341" y="399"/>
                  </a:lnTo>
                  <a:lnTo>
                    <a:pt x="5342" y="519"/>
                  </a:lnTo>
                  <a:lnTo>
                    <a:pt x="5343" y="669"/>
                  </a:lnTo>
                  <a:lnTo>
                    <a:pt x="5343" y="766"/>
                  </a:lnTo>
                  <a:lnTo>
                    <a:pt x="5344" y="775"/>
                  </a:lnTo>
                  <a:lnTo>
                    <a:pt x="5344" y="784"/>
                  </a:lnTo>
                  <a:lnTo>
                    <a:pt x="5345" y="793"/>
                  </a:lnTo>
                  <a:lnTo>
                    <a:pt x="5346" y="805"/>
                  </a:lnTo>
                  <a:lnTo>
                    <a:pt x="5346" y="823"/>
                  </a:lnTo>
                  <a:lnTo>
                    <a:pt x="5347" y="855"/>
                  </a:lnTo>
                  <a:lnTo>
                    <a:pt x="5348" y="899"/>
                  </a:lnTo>
                  <a:lnTo>
                    <a:pt x="5349" y="923"/>
                  </a:lnTo>
                  <a:lnTo>
                    <a:pt x="5350" y="929"/>
                  </a:lnTo>
                  <a:lnTo>
                    <a:pt x="5351" y="939"/>
                  </a:lnTo>
                  <a:lnTo>
                    <a:pt x="5351" y="946"/>
                  </a:lnTo>
                  <a:lnTo>
                    <a:pt x="5352" y="958"/>
                  </a:lnTo>
                  <a:lnTo>
                    <a:pt x="5353" y="990"/>
                  </a:lnTo>
                  <a:lnTo>
                    <a:pt x="5354" y="967"/>
                  </a:lnTo>
                  <a:lnTo>
                    <a:pt x="5355" y="886"/>
                  </a:lnTo>
                  <a:lnTo>
                    <a:pt x="5355" y="800"/>
                  </a:lnTo>
                  <a:lnTo>
                    <a:pt x="5356" y="711"/>
                  </a:lnTo>
                  <a:lnTo>
                    <a:pt x="5357" y="670"/>
                  </a:lnTo>
                  <a:lnTo>
                    <a:pt x="5358" y="676"/>
                  </a:lnTo>
                  <a:lnTo>
                    <a:pt x="5359" y="755"/>
                  </a:lnTo>
                  <a:lnTo>
                    <a:pt x="5359" y="879"/>
                  </a:lnTo>
                  <a:lnTo>
                    <a:pt x="5360" y="1052"/>
                  </a:lnTo>
                  <a:lnTo>
                    <a:pt x="5361" y="1228"/>
                  </a:lnTo>
                  <a:lnTo>
                    <a:pt x="5362" y="1299"/>
                  </a:lnTo>
                  <a:lnTo>
                    <a:pt x="5363" y="1289"/>
                  </a:lnTo>
                  <a:lnTo>
                    <a:pt x="5363" y="1283"/>
                  </a:lnTo>
                  <a:lnTo>
                    <a:pt x="5364" y="1281"/>
                  </a:lnTo>
                  <a:lnTo>
                    <a:pt x="5365" y="1284"/>
                  </a:lnTo>
                  <a:lnTo>
                    <a:pt x="5366" y="1287"/>
                  </a:lnTo>
                  <a:lnTo>
                    <a:pt x="5367" y="1291"/>
                  </a:lnTo>
                  <a:lnTo>
                    <a:pt x="5367" y="1284"/>
                  </a:lnTo>
                  <a:lnTo>
                    <a:pt x="5368" y="1284"/>
                  </a:lnTo>
                  <a:lnTo>
                    <a:pt x="5368" y="1280"/>
                  </a:lnTo>
                  <a:lnTo>
                    <a:pt x="5369" y="1277"/>
                  </a:lnTo>
                  <a:lnTo>
                    <a:pt x="5370" y="1271"/>
                  </a:lnTo>
                  <a:lnTo>
                    <a:pt x="5370" y="1271"/>
                  </a:lnTo>
                  <a:lnTo>
                    <a:pt x="5371" y="1266"/>
                  </a:lnTo>
                  <a:lnTo>
                    <a:pt x="5372" y="1209"/>
                  </a:lnTo>
                  <a:lnTo>
                    <a:pt x="5373" y="1102"/>
                  </a:lnTo>
                  <a:lnTo>
                    <a:pt x="5374" y="998"/>
                  </a:lnTo>
                  <a:lnTo>
                    <a:pt x="5374" y="910"/>
                  </a:lnTo>
                  <a:lnTo>
                    <a:pt x="5375" y="845"/>
                  </a:lnTo>
                  <a:lnTo>
                    <a:pt x="5376" y="844"/>
                  </a:lnTo>
                  <a:lnTo>
                    <a:pt x="5377" y="885"/>
                  </a:lnTo>
                  <a:lnTo>
                    <a:pt x="5378" y="954"/>
                  </a:lnTo>
                  <a:lnTo>
                    <a:pt x="5379" y="1068"/>
                  </a:lnTo>
                  <a:lnTo>
                    <a:pt x="5379" y="1216"/>
                  </a:lnTo>
                  <a:lnTo>
                    <a:pt x="5380" y="1250"/>
                  </a:lnTo>
                  <a:lnTo>
                    <a:pt x="5381" y="1195"/>
                  </a:lnTo>
                  <a:lnTo>
                    <a:pt x="5382" y="1153"/>
                  </a:lnTo>
                  <a:lnTo>
                    <a:pt x="5383" y="1127"/>
                  </a:lnTo>
                  <a:lnTo>
                    <a:pt x="5383" y="1117"/>
                  </a:lnTo>
                  <a:lnTo>
                    <a:pt x="5384" y="1113"/>
                  </a:lnTo>
                  <a:lnTo>
                    <a:pt x="5385" y="1107"/>
                  </a:lnTo>
                  <a:lnTo>
                    <a:pt x="5386" y="1111"/>
                  </a:lnTo>
                  <a:lnTo>
                    <a:pt x="5387" y="1111"/>
                  </a:lnTo>
                  <a:lnTo>
                    <a:pt x="5387" y="1109"/>
                  </a:lnTo>
                  <a:lnTo>
                    <a:pt x="5388" y="1099"/>
                  </a:lnTo>
                  <a:lnTo>
                    <a:pt x="5389" y="1086"/>
                  </a:lnTo>
                  <a:lnTo>
                    <a:pt x="5390" y="1063"/>
                  </a:lnTo>
                  <a:lnTo>
                    <a:pt x="5391" y="1031"/>
                  </a:lnTo>
                  <a:lnTo>
                    <a:pt x="5391" y="942"/>
                  </a:lnTo>
                  <a:lnTo>
                    <a:pt x="5392" y="795"/>
                  </a:lnTo>
                  <a:lnTo>
                    <a:pt x="5392" y="675"/>
                  </a:lnTo>
                  <a:lnTo>
                    <a:pt x="5393" y="574"/>
                  </a:lnTo>
                  <a:lnTo>
                    <a:pt x="5394" y="501"/>
                  </a:lnTo>
                  <a:lnTo>
                    <a:pt x="5394" y="512"/>
                  </a:lnTo>
                  <a:lnTo>
                    <a:pt x="5395" y="564"/>
                  </a:lnTo>
                  <a:lnTo>
                    <a:pt x="5396" y="637"/>
                  </a:lnTo>
                  <a:lnTo>
                    <a:pt x="5397" y="718"/>
                  </a:lnTo>
                  <a:lnTo>
                    <a:pt x="5398" y="772"/>
                  </a:lnTo>
                  <a:lnTo>
                    <a:pt x="5398" y="722"/>
                  </a:lnTo>
                  <a:lnTo>
                    <a:pt x="5399" y="656"/>
                  </a:lnTo>
                  <a:lnTo>
                    <a:pt x="5400" y="650"/>
                  </a:lnTo>
                  <a:lnTo>
                    <a:pt x="5401" y="640"/>
                  </a:lnTo>
                  <a:lnTo>
                    <a:pt x="5402" y="649"/>
                  </a:lnTo>
                  <a:lnTo>
                    <a:pt x="5403" y="667"/>
                  </a:lnTo>
                  <a:lnTo>
                    <a:pt x="5403" y="687"/>
                  </a:lnTo>
                  <a:lnTo>
                    <a:pt x="5404" y="676"/>
                  </a:lnTo>
                  <a:lnTo>
                    <a:pt x="5405" y="695"/>
                  </a:lnTo>
                  <a:lnTo>
                    <a:pt x="5406" y="716"/>
                  </a:lnTo>
                  <a:lnTo>
                    <a:pt x="5407" y="729"/>
                  </a:lnTo>
                  <a:lnTo>
                    <a:pt x="5407" y="761"/>
                  </a:lnTo>
                  <a:lnTo>
                    <a:pt x="5408" y="766"/>
                  </a:lnTo>
                  <a:lnTo>
                    <a:pt x="5409" y="777"/>
                  </a:lnTo>
                  <a:lnTo>
                    <a:pt x="5410" y="769"/>
                  </a:lnTo>
                  <a:lnTo>
                    <a:pt x="5411" y="736"/>
                  </a:lnTo>
                  <a:lnTo>
                    <a:pt x="5411" y="724"/>
                  </a:lnTo>
                  <a:lnTo>
                    <a:pt x="5412" y="720"/>
                  </a:lnTo>
                  <a:lnTo>
                    <a:pt x="5413" y="730"/>
                  </a:lnTo>
                  <a:lnTo>
                    <a:pt x="5414" y="723"/>
                  </a:lnTo>
                  <a:lnTo>
                    <a:pt x="5415" y="741"/>
                  </a:lnTo>
                  <a:lnTo>
                    <a:pt x="5415" y="803"/>
                  </a:lnTo>
                  <a:lnTo>
                    <a:pt x="5416" y="841"/>
                  </a:lnTo>
                  <a:lnTo>
                    <a:pt x="5416" y="874"/>
                  </a:lnTo>
                  <a:lnTo>
                    <a:pt x="5417" y="881"/>
                  </a:lnTo>
                  <a:lnTo>
                    <a:pt x="5418" y="861"/>
                  </a:lnTo>
                  <a:lnTo>
                    <a:pt x="5418" y="850"/>
                  </a:lnTo>
                  <a:lnTo>
                    <a:pt x="5419" y="821"/>
                  </a:lnTo>
                  <a:lnTo>
                    <a:pt x="5420" y="823"/>
                  </a:lnTo>
                  <a:lnTo>
                    <a:pt x="5421" y="827"/>
                  </a:lnTo>
                  <a:lnTo>
                    <a:pt x="5422" y="810"/>
                  </a:lnTo>
                  <a:lnTo>
                    <a:pt x="5422" y="830"/>
                  </a:lnTo>
                  <a:lnTo>
                    <a:pt x="5423" y="808"/>
                  </a:lnTo>
                  <a:lnTo>
                    <a:pt x="5424" y="788"/>
                  </a:lnTo>
                  <a:lnTo>
                    <a:pt x="5425" y="765"/>
                  </a:lnTo>
                  <a:lnTo>
                    <a:pt x="5426" y="746"/>
                  </a:lnTo>
                  <a:lnTo>
                    <a:pt x="5426" y="681"/>
                  </a:lnTo>
                  <a:lnTo>
                    <a:pt x="5427" y="618"/>
                  </a:lnTo>
                  <a:lnTo>
                    <a:pt x="5428" y="564"/>
                  </a:lnTo>
                  <a:lnTo>
                    <a:pt x="5429" y="527"/>
                  </a:lnTo>
                  <a:lnTo>
                    <a:pt x="5430" y="476"/>
                  </a:lnTo>
                  <a:lnTo>
                    <a:pt x="5431" y="445"/>
                  </a:lnTo>
                  <a:lnTo>
                    <a:pt x="5431" y="428"/>
                  </a:lnTo>
                  <a:lnTo>
                    <a:pt x="5432" y="411"/>
                  </a:lnTo>
                  <a:lnTo>
                    <a:pt x="5433" y="406"/>
                  </a:lnTo>
                  <a:lnTo>
                    <a:pt x="5434" y="421"/>
                  </a:lnTo>
                  <a:lnTo>
                    <a:pt x="5435" y="485"/>
                  </a:lnTo>
                  <a:lnTo>
                    <a:pt x="5435" y="596"/>
                  </a:lnTo>
                  <a:lnTo>
                    <a:pt x="5436" y="660"/>
                  </a:lnTo>
                  <a:lnTo>
                    <a:pt x="5437" y="703"/>
                  </a:lnTo>
                  <a:lnTo>
                    <a:pt x="5438" y="736"/>
                  </a:lnTo>
                  <a:lnTo>
                    <a:pt x="5439" y="769"/>
                  </a:lnTo>
                  <a:lnTo>
                    <a:pt x="5439" y="799"/>
                  </a:lnTo>
                  <a:lnTo>
                    <a:pt x="5440" y="786"/>
                  </a:lnTo>
                  <a:lnTo>
                    <a:pt x="5440" y="788"/>
                  </a:lnTo>
                  <a:lnTo>
                    <a:pt x="5441" y="791"/>
                  </a:lnTo>
                  <a:lnTo>
                    <a:pt x="5442" y="803"/>
                  </a:lnTo>
                  <a:lnTo>
                    <a:pt x="5442" y="812"/>
                  </a:lnTo>
                  <a:lnTo>
                    <a:pt x="5443" y="830"/>
                  </a:lnTo>
                  <a:lnTo>
                    <a:pt x="5444" y="841"/>
                  </a:lnTo>
                  <a:lnTo>
                    <a:pt x="5445" y="834"/>
                  </a:lnTo>
                  <a:lnTo>
                    <a:pt x="5446" y="836"/>
                  </a:lnTo>
                  <a:lnTo>
                    <a:pt x="5446" y="786"/>
                  </a:lnTo>
                  <a:lnTo>
                    <a:pt x="5447" y="700"/>
                  </a:lnTo>
                  <a:lnTo>
                    <a:pt x="5448" y="572"/>
                  </a:lnTo>
                  <a:lnTo>
                    <a:pt x="5449" y="497"/>
                  </a:lnTo>
                  <a:lnTo>
                    <a:pt x="5450" y="444"/>
                  </a:lnTo>
                  <a:lnTo>
                    <a:pt x="5450" y="444"/>
                  </a:lnTo>
                  <a:lnTo>
                    <a:pt x="5451" y="519"/>
                  </a:lnTo>
                  <a:lnTo>
                    <a:pt x="5452" y="649"/>
                  </a:lnTo>
                  <a:lnTo>
                    <a:pt x="5453" y="809"/>
                  </a:lnTo>
                  <a:lnTo>
                    <a:pt x="5454" y="976"/>
                  </a:lnTo>
                  <a:lnTo>
                    <a:pt x="5455" y="985"/>
                  </a:lnTo>
                  <a:lnTo>
                    <a:pt x="5455" y="919"/>
                  </a:lnTo>
                  <a:lnTo>
                    <a:pt x="5456" y="872"/>
                  </a:lnTo>
                  <a:lnTo>
                    <a:pt x="5457" y="862"/>
                  </a:lnTo>
                  <a:lnTo>
                    <a:pt x="5458" y="850"/>
                  </a:lnTo>
                  <a:lnTo>
                    <a:pt x="5459" y="832"/>
                  </a:lnTo>
                  <a:lnTo>
                    <a:pt x="5459" y="786"/>
                  </a:lnTo>
                  <a:lnTo>
                    <a:pt x="5460" y="767"/>
                  </a:lnTo>
                  <a:lnTo>
                    <a:pt x="5461" y="754"/>
                  </a:lnTo>
                  <a:lnTo>
                    <a:pt x="5462" y="755"/>
                  </a:lnTo>
                  <a:lnTo>
                    <a:pt x="5463" y="742"/>
                  </a:lnTo>
                  <a:lnTo>
                    <a:pt x="5463" y="735"/>
                  </a:lnTo>
                  <a:lnTo>
                    <a:pt x="5464" y="732"/>
                  </a:lnTo>
                  <a:lnTo>
                    <a:pt x="5464" y="725"/>
                  </a:lnTo>
                  <a:lnTo>
                    <a:pt x="5465" y="715"/>
                  </a:lnTo>
                  <a:lnTo>
                    <a:pt x="5466" y="616"/>
                  </a:lnTo>
                  <a:lnTo>
                    <a:pt x="5466" y="490"/>
                  </a:lnTo>
                  <a:lnTo>
                    <a:pt x="5467" y="415"/>
                  </a:lnTo>
                  <a:lnTo>
                    <a:pt x="5468" y="374"/>
                  </a:lnTo>
                  <a:lnTo>
                    <a:pt x="5469" y="410"/>
                  </a:lnTo>
                  <a:lnTo>
                    <a:pt x="5470" y="484"/>
                  </a:lnTo>
                  <a:lnTo>
                    <a:pt x="5470" y="648"/>
                  </a:lnTo>
                  <a:lnTo>
                    <a:pt x="5471" y="831"/>
                  </a:lnTo>
                  <a:lnTo>
                    <a:pt x="5472" y="1004"/>
                  </a:lnTo>
                  <a:lnTo>
                    <a:pt x="5473" y="1046"/>
                  </a:lnTo>
                  <a:lnTo>
                    <a:pt x="5474" y="1038"/>
                  </a:lnTo>
                  <a:lnTo>
                    <a:pt x="5474" y="1047"/>
                  </a:lnTo>
                  <a:lnTo>
                    <a:pt x="5475" y="1054"/>
                  </a:lnTo>
                  <a:lnTo>
                    <a:pt x="5476" y="1062"/>
                  </a:lnTo>
                  <a:lnTo>
                    <a:pt x="5477" y="1076"/>
                  </a:lnTo>
                  <a:lnTo>
                    <a:pt x="5478" y="1094"/>
                  </a:lnTo>
                  <a:lnTo>
                    <a:pt x="5478" y="1117"/>
                  </a:lnTo>
                  <a:lnTo>
                    <a:pt x="5479" y="1139"/>
                  </a:lnTo>
                  <a:lnTo>
                    <a:pt x="5480" y="1168"/>
                  </a:lnTo>
                  <a:lnTo>
                    <a:pt x="5481" y="1195"/>
                  </a:lnTo>
                  <a:lnTo>
                    <a:pt x="5482" y="1219"/>
                  </a:lnTo>
                  <a:lnTo>
                    <a:pt x="5483" y="1246"/>
                  </a:lnTo>
                  <a:lnTo>
                    <a:pt x="5483" y="1267"/>
                  </a:lnTo>
                  <a:lnTo>
                    <a:pt x="5484" y="1230"/>
                  </a:lnTo>
                  <a:lnTo>
                    <a:pt x="5485" y="1094"/>
                  </a:lnTo>
                  <a:lnTo>
                    <a:pt x="5486" y="965"/>
                  </a:lnTo>
                  <a:lnTo>
                    <a:pt x="5487" y="893"/>
                  </a:lnTo>
                  <a:lnTo>
                    <a:pt x="5487" y="889"/>
                  </a:lnTo>
                  <a:lnTo>
                    <a:pt x="5488" y="923"/>
                  </a:lnTo>
                  <a:lnTo>
                    <a:pt x="5488" y="977"/>
                  </a:lnTo>
                  <a:lnTo>
                    <a:pt x="5489" y="1073"/>
                  </a:lnTo>
                  <a:lnTo>
                    <a:pt x="5490" y="1162"/>
                  </a:lnTo>
                  <a:lnTo>
                    <a:pt x="5490" y="1222"/>
                  </a:lnTo>
                  <a:lnTo>
                    <a:pt x="5491" y="1192"/>
                  </a:lnTo>
                  <a:lnTo>
                    <a:pt x="5492" y="1117"/>
                  </a:lnTo>
                  <a:lnTo>
                    <a:pt x="5493" y="1061"/>
                  </a:lnTo>
                  <a:lnTo>
                    <a:pt x="5494" y="1019"/>
                  </a:lnTo>
                  <a:lnTo>
                    <a:pt x="5494" y="1005"/>
                  </a:lnTo>
                  <a:lnTo>
                    <a:pt x="5495" y="976"/>
                  </a:lnTo>
                  <a:lnTo>
                    <a:pt x="5496" y="954"/>
                  </a:lnTo>
                  <a:lnTo>
                    <a:pt x="5497" y="930"/>
                  </a:lnTo>
                  <a:lnTo>
                    <a:pt x="5498" y="920"/>
                  </a:lnTo>
                  <a:lnTo>
                    <a:pt x="5498" y="908"/>
                  </a:lnTo>
                  <a:lnTo>
                    <a:pt x="5499" y="901"/>
                  </a:lnTo>
                  <a:lnTo>
                    <a:pt x="5500" y="905"/>
                  </a:lnTo>
                  <a:lnTo>
                    <a:pt x="5501" y="908"/>
                  </a:lnTo>
                  <a:lnTo>
                    <a:pt x="5502" y="925"/>
                  </a:lnTo>
                  <a:lnTo>
                    <a:pt x="5502" y="923"/>
                  </a:lnTo>
                  <a:lnTo>
                    <a:pt x="5503" y="920"/>
                  </a:lnTo>
                  <a:lnTo>
                    <a:pt x="5504" y="949"/>
                  </a:lnTo>
                  <a:lnTo>
                    <a:pt x="5505" y="983"/>
                  </a:lnTo>
                  <a:lnTo>
                    <a:pt x="5506" y="1002"/>
                  </a:lnTo>
                  <a:lnTo>
                    <a:pt x="5507" y="1025"/>
                  </a:lnTo>
                  <a:lnTo>
                    <a:pt x="5507" y="1054"/>
                  </a:lnTo>
                  <a:lnTo>
                    <a:pt x="5508" y="1073"/>
                  </a:lnTo>
                  <a:lnTo>
                    <a:pt x="5509" y="1101"/>
                  </a:lnTo>
                  <a:lnTo>
                    <a:pt x="5510" y="1120"/>
                  </a:lnTo>
                  <a:lnTo>
                    <a:pt x="5511" y="1132"/>
                  </a:lnTo>
                  <a:lnTo>
                    <a:pt x="5511" y="1104"/>
                  </a:lnTo>
                  <a:lnTo>
                    <a:pt x="5512" y="1076"/>
                  </a:lnTo>
                  <a:lnTo>
                    <a:pt x="5512" y="1052"/>
                  </a:lnTo>
                  <a:lnTo>
                    <a:pt x="5513" y="1043"/>
                  </a:lnTo>
                  <a:lnTo>
                    <a:pt x="5514" y="1035"/>
                  </a:lnTo>
                  <a:lnTo>
                    <a:pt x="5514" y="1017"/>
                  </a:lnTo>
                  <a:lnTo>
                    <a:pt x="5515" y="995"/>
                  </a:lnTo>
                  <a:lnTo>
                    <a:pt x="5516" y="985"/>
                  </a:lnTo>
                  <a:lnTo>
                    <a:pt x="5517" y="985"/>
                  </a:lnTo>
                  <a:lnTo>
                    <a:pt x="5518" y="992"/>
                  </a:lnTo>
                  <a:lnTo>
                    <a:pt x="5518" y="1007"/>
                  </a:lnTo>
                  <a:lnTo>
                    <a:pt x="5519" y="1006"/>
                  </a:lnTo>
                  <a:lnTo>
                    <a:pt x="5520" y="1007"/>
                  </a:lnTo>
                  <a:lnTo>
                    <a:pt x="5521" y="989"/>
                  </a:lnTo>
                  <a:lnTo>
                    <a:pt x="5522" y="913"/>
                  </a:lnTo>
                  <a:lnTo>
                    <a:pt x="5522" y="832"/>
                  </a:lnTo>
                  <a:lnTo>
                    <a:pt x="5523" y="772"/>
                  </a:lnTo>
                  <a:lnTo>
                    <a:pt x="5524" y="765"/>
                  </a:lnTo>
                  <a:lnTo>
                    <a:pt x="5525" y="788"/>
                  </a:lnTo>
                  <a:lnTo>
                    <a:pt x="5526" y="839"/>
                  </a:lnTo>
                  <a:lnTo>
                    <a:pt x="5526" y="914"/>
                  </a:lnTo>
                  <a:lnTo>
                    <a:pt x="5527" y="1003"/>
                  </a:lnTo>
                  <a:lnTo>
                    <a:pt x="5528" y="1050"/>
                  </a:lnTo>
                  <a:lnTo>
                    <a:pt x="5529" y="1022"/>
                  </a:lnTo>
                  <a:lnTo>
                    <a:pt x="5530" y="983"/>
                  </a:lnTo>
                  <a:lnTo>
                    <a:pt x="5530" y="949"/>
                  </a:lnTo>
                  <a:lnTo>
                    <a:pt x="5531" y="930"/>
                  </a:lnTo>
                  <a:lnTo>
                    <a:pt x="5532" y="922"/>
                  </a:lnTo>
                  <a:lnTo>
                    <a:pt x="5533" y="920"/>
                  </a:lnTo>
                  <a:lnTo>
                    <a:pt x="5534" y="917"/>
                  </a:lnTo>
                  <a:lnTo>
                    <a:pt x="5535" y="916"/>
                  </a:lnTo>
                  <a:lnTo>
                    <a:pt x="5535" y="924"/>
                  </a:lnTo>
                  <a:lnTo>
                    <a:pt x="5536" y="949"/>
                  </a:lnTo>
                  <a:lnTo>
                    <a:pt x="5536" y="981"/>
                  </a:lnTo>
                  <a:lnTo>
                    <a:pt x="5537" y="1014"/>
                  </a:lnTo>
                  <a:lnTo>
                    <a:pt x="5538" y="1053"/>
                  </a:lnTo>
                  <a:lnTo>
                    <a:pt x="5538" y="1086"/>
                  </a:lnTo>
                  <a:lnTo>
                    <a:pt x="5539" y="1094"/>
                  </a:lnTo>
                  <a:lnTo>
                    <a:pt x="5540" y="1073"/>
                  </a:lnTo>
                  <a:lnTo>
                    <a:pt x="5541" y="1048"/>
                  </a:lnTo>
                  <a:lnTo>
                    <a:pt x="5542" y="1023"/>
                  </a:lnTo>
                  <a:lnTo>
                    <a:pt x="5542" y="1008"/>
                  </a:lnTo>
                  <a:lnTo>
                    <a:pt x="5543" y="1011"/>
                  </a:lnTo>
                  <a:lnTo>
                    <a:pt x="5544" y="1027"/>
                  </a:lnTo>
                  <a:lnTo>
                    <a:pt x="5545" y="1073"/>
                  </a:lnTo>
                  <a:lnTo>
                    <a:pt x="5546" y="1128"/>
                  </a:lnTo>
                  <a:lnTo>
                    <a:pt x="5546" y="1159"/>
                  </a:lnTo>
                  <a:lnTo>
                    <a:pt x="5547" y="1156"/>
                  </a:lnTo>
                  <a:lnTo>
                    <a:pt x="5548" y="1142"/>
                  </a:lnTo>
                  <a:lnTo>
                    <a:pt x="5549" y="1144"/>
                  </a:lnTo>
                  <a:lnTo>
                    <a:pt x="5550" y="1149"/>
                  </a:lnTo>
                  <a:lnTo>
                    <a:pt x="5550" y="1163"/>
                  </a:lnTo>
                  <a:lnTo>
                    <a:pt x="5551" y="1175"/>
                  </a:lnTo>
                  <a:lnTo>
                    <a:pt x="5552" y="1184"/>
                  </a:lnTo>
                  <a:lnTo>
                    <a:pt x="5553" y="1189"/>
                  </a:lnTo>
                  <a:lnTo>
                    <a:pt x="5554" y="1186"/>
                  </a:lnTo>
                  <a:lnTo>
                    <a:pt x="5554" y="1175"/>
                  </a:lnTo>
                  <a:lnTo>
                    <a:pt x="5555" y="1171"/>
                  </a:lnTo>
                  <a:lnTo>
                    <a:pt x="5556" y="1168"/>
                  </a:lnTo>
                  <a:lnTo>
                    <a:pt x="5557" y="1175"/>
                  </a:lnTo>
                  <a:lnTo>
                    <a:pt x="5558" y="1170"/>
                  </a:lnTo>
                  <a:lnTo>
                    <a:pt x="5558" y="1141"/>
                  </a:lnTo>
                  <a:lnTo>
                    <a:pt x="5559" y="1075"/>
                  </a:lnTo>
                  <a:lnTo>
                    <a:pt x="5560" y="995"/>
                  </a:lnTo>
                  <a:lnTo>
                    <a:pt x="5560" y="916"/>
                  </a:lnTo>
                  <a:lnTo>
                    <a:pt x="5561" y="871"/>
                  </a:lnTo>
                  <a:lnTo>
                    <a:pt x="5562" y="854"/>
                  </a:lnTo>
                  <a:lnTo>
                    <a:pt x="5562" y="882"/>
                  </a:lnTo>
                  <a:lnTo>
                    <a:pt x="5563" y="920"/>
                  </a:lnTo>
                  <a:lnTo>
                    <a:pt x="5564" y="978"/>
                  </a:lnTo>
                  <a:lnTo>
                    <a:pt x="5565" y="1044"/>
                  </a:lnTo>
                  <a:lnTo>
                    <a:pt x="5566" y="1054"/>
                  </a:lnTo>
                  <a:lnTo>
                    <a:pt x="5566" y="1039"/>
                  </a:lnTo>
                  <a:lnTo>
                    <a:pt x="5567" y="1020"/>
                  </a:lnTo>
                  <a:lnTo>
                    <a:pt x="5568" y="1015"/>
                  </a:lnTo>
                  <a:lnTo>
                    <a:pt x="5569" y="1017"/>
                  </a:lnTo>
                  <a:lnTo>
                    <a:pt x="5570" y="1014"/>
                  </a:lnTo>
                  <a:lnTo>
                    <a:pt x="5570" y="1009"/>
                  </a:lnTo>
                  <a:lnTo>
                    <a:pt x="5571" y="999"/>
                  </a:lnTo>
                  <a:lnTo>
                    <a:pt x="5572" y="1002"/>
                  </a:lnTo>
                  <a:lnTo>
                    <a:pt x="5573" y="983"/>
                  </a:lnTo>
                  <a:lnTo>
                    <a:pt x="5574" y="992"/>
                  </a:lnTo>
                  <a:lnTo>
                    <a:pt x="5574" y="989"/>
                  </a:lnTo>
                  <a:lnTo>
                    <a:pt x="5575" y="1001"/>
                  </a:lnTo>
                  <a:lnTo>
                    <a:pt x="5576" y="1021"/>
                  </a:lnTo>
                  <a:lnTo>
                    <a:pt x="5577" y="1005"/>
                  </a:lnTo>
                  <a:lnTo>
                    <a:pt x="5578" y="913"/>
                  </a:lnTo>
                  <a:lnTo>
                    <a:pt x="5578" y="802"/>
                  </a:lnTo>
                  <a:lnTo>
                    <a:pt x="5579" y="714"/>
                  </a:lnTo>
                  <a:lnTo>
                    <a:pt x="5580" y="668"/>
                  </a:lnTo>
                  <a:lnTo>
                    <a:pt x="5581" y="714"/>
                  </a:lnTo>
                  <a:lnTo>
                    <a:pt x="5582" y="766"/>
                  </a:lnTo>
                  <a:lnTo>
                    <a:pt x="5582" y="862"/>
                  </a:lnTo>
                  <a:lnTo>
                    <a:pt x="5583" y="955"/>
                  </a:lnTo>
                  <a:lnTo>
                    <a:pt x="5584" y="1007"/>
                  </a:lnTo>
                  <a:lnTo>
                    <a:pt x="5584" y="989"/>
                  </a:lnTo>
                  <a:lnTo>
                    <a:pt x="5585" y="943"/>
                  </a:lnTo>
                  <a:lnTo>
                    <a:pt x="5586" y="895"/>
                  </a:lnTo>
                  <a:lnTo>
                    <a:pt x="5586" y="844"/>
                  </a:lnTo>
                  <a:lnTo>
                    <a:pt x="5587" y="816"/>
                  </a:lnTo>
                  <a:lnTo>
                    <a:pt x="5588" y="808"/>
                  </a:lnTo>
                  <a:lnTo>
                    <a:pt x="5589" y="785"/>
                  </a:lnTo>
                  <a:lnTo>
                    <a:pt x="5590" y="744"/>
                  </a:lnTo>
                  <a:lnTo>
                    <a:pt x="5590" y="714"/>
                  </a:lnTo>
                  <a:lnTo>
                    <a:pt x="5591" y="718"/>
                  </a:lnTo>
                  <a:lnTo>
                    <a:pt x="5592" y="722"/>
                  </a:lnTo>
                  <a:lnTo>
                    <a:pt x="5593" y="666"/>
                  </a:lnTo>
                  <a:lnTo>
                    <a:pt x="5594" y="637"/>
                  </a:lnTo>
                  <a:lnTo>
                    <a:pt x="5594" y="606"/>
                  </a:lnTo>
                  <a:lnTo>
                    <a:pt x="5595" y="515"/>
                  </a:lnTo>
                  <a:lnTo>
                    <a:pt x="5596" y="391"/>
                  </a:lnTo>
                  <a:lnTo>
                    <a:pt x="5597" y="315"/>
                  </a:lnTo>
                  <a:lnTo>
                    <a:pt x="5598" y="298"/>
                  </a:lnTo>
                  <a:lnTo>
                    <a:pt x="5598" y="281"/>
                  </a:lnTo>
                  <a:lnTo>
                    <a:pt x="5599" y="318"/>
                  </a:lnTo>
                  <a:lnTo>
                    <a:pt x="5600" y="356"/>
                  </a:lnTo>
                  <a:lnTo>
                    <a:pt x="5601" y="444"/>
                  </a:lnTo>
                  <a:lnTo>
                    <a:pt x="5602" y="567"/>
                  </a:lnTo>
                  <a:lnTo>
                    <a:pt x="5602" y="617"/>
                  </a:lnTo>
                  <a:lnTo>
                    <a:pt x="5603" y="600"/>
                  </a:lnTo>
                  <a:lnTo>
                    <a:pt x="5604" y="543"/>
                  </a:lnTo>
                  <a:lnTo>
                    <a:pt x="5605" y="496"/>
                  </a:lnTo>
                  <a:lnTo>
                    <a:pt x="5606" y="481"/>
                  </a:lnTo>
                  <a:lnTo>
                    <a:pt x="5606" y="488"/>
                  </a:lnTo>
                  <a:lnTo>
                    <a:pt x="5607" y="501"/>
                  </a:lnTo>
                  <a:lnTo>
                    <a:pt x="5608" y="503"/>
                  </a:lnTo>
                  <a:lnTo>
                    <a:pt x="5609" y="521"/>
                  </a:lnTo>
                  <a:lnTo>
                    <a:pt x="5609" y="538"/>
                  </a:lnTo>
                  <a:lnTo>
                    <a:pt x="5609" y="598"/>
                  </a:lnTo>
                  <a:lnTo>
                    <a:pt x="5610" y="622"/>
                  </a:lnTo>
                  <a:lnTo>
                    <a:pt x="5611" y="649"/>
                  </a:lnTo>
                  <a:lnTo>
                    <a:pt x="5612" y="684"/>
                  </a:lnTo>
                  <a:lnTo>
                    <a:pt x="5613" y="705"/>
                  </a:lnTo>
                  <a:lnTo>
                    <a:pt x="5614" y="711"/>
                  </a:lnTo>
                  <a:lnTo>
                    <a:pt x="5614" y="657"/>
                  </a:lnTo>
                  <a:lnTo>
                    <a:pt x="5615" y="557"/>
                  </a:lnTo>
                  <a:lnTo>
                    <a:pt x="5616" y="535"/>
                  </a:lnTo>
                  <a:lnTo>
                    <a:pt x="5617" y="575"/>
                  </a:lnTo>
                  <a:lnTo>
                    <a:pt x="5618" y="649"/>
                  </a:lnTo>
                  <a:lnTo>
                    <a:pt x="5618" y="774"/>
                  </a:lnTo>
                  <a:lnTo>
                    <a:pt x="5619" y="946"/>
                  </a:lnTo>
                  <a:lnTo>
                    <a:pt x="5620" y="1067"/>
                  </a:lnTo>
                  <a:lnTo>
                    <a:pt x="5621" y="1105"/>
                  </a:lnTo>
                  <a:lnTo>
                    <a:pt x="5622" y="1093"/>
                  </a:lnTo>
                  <a:lnTo>
                    <a:pt x="5622" y="1066"/>
                  </a:lnTo>
                  <a:lnTo>
                    <a:pt x="5623" y="1065"/>
                  </a:lnTo>
                  <a:lnTo>
                    <a:pt x="5624" y="1084"/>
                  </a:lnTo>
                  <a:lnTo>
                    <a:pt x="5625" y="1122"/>
                  </a:lnTo>
                  <a:lnTo>
                    <a:pt x="5626" y="1142"/>
                  </a:lnTo>
                  <a:lnTo>
                    <a:pt x="5626" y="1142"/>
                  </a:lnTo>
                  <a:lnTo>
                    <a:pt x="5627" y="1125"/>
                  </a:lnTo>
                  <a:lnTo>
                    <a:pt x="5628" y="1095"/>
                  </a:lnTo>
                  <a:lnTo>
                    <a:pt x="5629" y="1043"/>
                  </a:lnTo>
                  <a:lnTo>
                    <a:pt x="5630" y="984"/>
                  </a:lnTo>
                  <a:lnTo>
                    <a:pt x="5630" y="924"/>
                  </a:lnTo>
                  <a:lnTo>
                    <a:pt x="5631" y="849"/>
                  </a:lnTo>
                  <a:lnTo>
                    <a:pt x="5632" y="746"/>
                  </a:lnTo>
                  <a:lnTo>
                    <a:pt x="5633" y="684"/>
                  </a:lnTo>
                  <a:lnTo>
                    <a:pt x="5633" y="586"/>
                  </a:lnTo>
                  <a:lnTo>
                    <a:pt x="5633" y="522"/>
                  </a:lnTo>
                  <a:lnTo>
                    <a:pt x="5634" y="472"/>
                  </a:lnTo>
                  <a:lnTo>
                    <a:pt x="5635" y="466"/>
                  </a:lnTo>
                  <a:lnTo>
                    <a:pt x="5636" y="488"/>
                  </a:lnTo>
                  <a:lnTo>
                    <a:pt x="5637" y="542"/>
                  </a:lnTo>
                  <a:lnTo>
                    <a:pt x="5638" y="647"/>
                  </a:lnTo>
                  <a:lnTo>
                    <a:pt x="5638" y="807"/>
                  </a:lnTo>
                  <a:lnTo>
                    <a:pt x="5639" y="930"/>
                  </a:lnTo>
                  <a:lnTo>
                    <a:pt x="5640" y="965"/>
                  </a:lnTo>
                  <a:lnTo>
                    <a:pt x="5641" y="959"/>
                  </a:lnTo>
                  <a:lnTo>
                    <a:pt x="5642" y="978"/>
                  </a:lnTo>
                  <a:lnTo>
                    <a:pt x="5642" y="991"/>
                  </a:lnTo>
                  <a:lnTo>
                    <a:pt x="5643" y="1008"/>
                  </a:lnTo>
                  <a:lnTo>
                    <a:pt x="5644" y="1031"/>
                  </a:lnTo>
                  <a:lnTo>
                    <a:pt x="5645" y="1050"/>
                  </a:lnTo>
                  <a:lnTo>
                    <a:pt x="5646" y="1043"/>
                  </a:lnTo>
                  <a:lnTo>
                    <a:pt x="5646" y="1058"/>
                  </a:lnTo>
                  <a:lnTo>
                    <a:pt x="5647" y="1057"/>
                  </a:lnTo>
                  <a:lnTo>
                    <a:pt x="5648" y="1039"/>
                  </a:lnTo>
                  <a:lnTo>
                    <a:pt x="5649" y="1016"/>
                  </a:lnTo>
                  <a:lnTo>
                    <a:pt x="5650" y="1004"/>
                  </a:lnTo>
                  <a:lnTo>
                    <a:pt x="5650" y="991"/>
                  </a:lnTo>
                  <a:lnTo>
                    <a:pt x="5651" y="959"/>
                  </a:lnTo>
                  <a:lnTo>
                    <a:pt x="5652" y="850"/>
                  </a:lnTo>
                  <a:lnTo>
                    <a:pt x="5653" y="730"/>
                  </a:lnTo>
                  <a:lnTo>
                    <a:pt x="5654" y="628"/>
                  </a:lnTo>
                  <a:lnTo>
                    <a:pt x="5654" y="569"/>
                  </a:lnTo>
                  <a:lnTo>
                    <a:pt x="5655" y="566"/>
                  </a:lnTo>
                  <a:lnTo>
                    <a:pt x="5656" y="613"/>
                  </a:lnTo>
                  <a:lnTo>
                    <a:pt x="5657" y="690"/>
                  </a:lnTo>
                  <a:lnTo>
                    <a:pt x="5657" y="767"/>
                  </a:lnTo>
                  <a:lnTo>
                    <a:pt x="5657" y="761"/>
                  </a:lnTo>
                  <a:lnTo>
                    <a:pt x="5658" y="675"/>
                  </a:lnTo>
                  <a:lnTo>
                    <a:pt x="5659" y="588"/>
                  </a:lnTo>
                  <a:lnTo>
                    <a:pt x="5660" y="549"/>
                  </a:lnTo>
                  <a:lnTo>
                    <a:pt x="5661" y="549"/>
                  </a:lnTo>
                  <a:lnTo>
                    <a:pt x="5661" y="560"/>
                  </a:lnTo>
                  <a:lnTo>
                    <a:pt x="5662" y="582"/>
                  </a:lnTo>
                  <a:lnTo>
                    <a:pt x="5663" y="612"/>
                  </a:lnTo>
                  <a:lnTo>
                    <a:pt x="5664" y="663"/>
                  </a:lnTo>
                  <a:lnTo>
                    <a:pt x="5665" y="694"/>
                  </a:lnTo>
                  <a:lnTo>
                    <a:pt x="5666" y="701"/>
                  </a:lnTo>
                  <a:lnTo>
                    <a:pt x="5666" y="695"/>
                  </a:lnTo>
                  <a:lnTo>
                    <a:pt x="5667" y="658"/>
                  </a:lnTo>
                  <a:lnTo>
                    <a:pt x="5668" y="593"/>
                  </a:lnTo>
                  <a:lnTo>
                    <a:pt x="5669" y="491"/>
                  </a:lnTo>
                  <a:lnTo>
                    <a:pt x="5670" y="403"/>
                  </a:lnTo>
                  <a:lnTo>
                    <a:pt x="5670" y="362"/>
                  </a:lnTo>
                  <a:lnTo>
                    <a:pt x="5671" y="351"/>
                  </a:lnTo>
                  <a:lnTo>
                    <a:pt x="5672" y="317"/>
                  </a:lnTo>
                  <a:lnTo>
                    <a:pt x="5673" y="301"/>
                  </a:lnTo>
                  <a:lnTo>
                    <a:pt x="5674" y="290"/>
                  </a:lnTo>
                  <a:lnTo>
                    <a:pt x="5674" y="325"/>
                  </a:lnTo>
                  <a:lnTo>
                    <a:pt x="5675" y="354"/>
                  </a:lnTo>
                  <a:lnTo>
                    <a:pt x="5676" y="406"/>
                  </a:lnTo>
                  <a:lnTo>
                    <a:pt x="5677" y="424"/>
                  </a:lnTo>
                  <a:lnTo>
                    <a:pt x="5678" y="430"/>
                  </a:lnTo>
                  <a:lnTo>
                    <a:pt x="5678" y="442"/>
                  </a:lnTo>
                  <a:lnTo>
                    <a:pt x="5679" y="489"/>
                  </a:lnTo>
                  <a:lnTo>
                    <a:pt x="5680" y="546"/>
                  </a:lnTo>
                  <a:lnTo>
                    <a:pt x="5681" y="582"/>
                  </a:lnTo>
                  <a:lnTo>
                    <a:pt x="5681" y="627"/>
                  </a:lnTo>
                  <a:lnTo>
                    <a:pt x="5681" y="660"/>
                  </a:lnTo>
                  <a:lnTo>
                    <a:pt x="5682" y="639"/>
                  </a:lnTo>
                  <a:lnTo>
                    <a:pt x="5683" y="671"/>
                  </a:lnTo>
                  <a:lnTo>
                    <a:pt x="5684" y="693"/>
                  </a:lnTo>
                  <a:lnTo>
                    <a:pt x="5685" y="704"/>
                  </a:lnTo>
                  <a:lnTo>
                    <a:pt x="5685" y="687"/>
                  </a:lnTo>
                  <a:lnTo>
                    <a:pt x="5686" y="690"/>
                  </a:lnTo>
                  <a:lnTo>
                    <a:pt x="5687" y="675"/>
                  </a:lnTo>
                  <a:lnTo>
                    <a:pt x="5688" y="668"/>
                  </a:lnTo>
                  <a:lnTo>
                    <a:pt x="5689" y="648"/>
                  </a:lnTo>
                  <a:lnTo>
                    <a:pt x="5689" y="599"/>
                  </a:lnTo>
                  <a:lnTo>
                    <a:pt x="5690" y="546"/>
                  </a:lnTo>
                  <a:lnTo>
                    <a:pt x="5691" y="508"/>
                  </a:lnTo>
                  <a:lnTo>
                    <a:pt x="5692" y="530"/>
                  </a:lnTo>
                  <a:lnTo>
                    <a:pt x="5693" y="582"/>
                  </a:lnTo>
                  <a:lnTo>
                    <a:pt x="5694" y="672"/>
                  </a:lnTo>
                  <a:lnTo>
                    <a:pt x="5694" y="790"/>
                  </a:lnTo>
                  <a:lnTo>
                    <a:pt x="5695" y="856"/>
                  </a:lnTo>
                  <a:lnTo>
                    <a:pt x="5696" y="826"/>
                  </a:lnTo>
                  <a:lnTo>
                    <a:pt x="5697" y="788"/>
                  </a:lnTo>
                  <a:lnTo>
                    <a:pt x="5698" y="751"/>
                  </a:lnTo>
                  <a:lnTo>
                    <a:pt x="5698" y="707"/>
                  </a:lnTo>
                  <a:lnTo>
                    <a:pt x="5699" y="686"/>
                  </a:lnTo>
                  <a:lnTo>
                    <a:pt x="5700" y="722"/>
                  </a:lnTo>
                  <a:lnTo>
                    <a:pt x="5701" y="723"/>
                  </a:lnTo>
                  <a:lnTo>
                    <a:pt x="5702" y="710"/>
                  </a:lnTo>
                  <a:lnTo>
                    <a:pt x="5702" y="699"/>
                  </a:lnTo>
                  <a:lnTo>
                    <a:pt x="5703" y="686"/>
                  </a:lnTo>
                  <a:lnTo>
                    <a:pt x="5704" y="683"/>
                  </a:lnTo>
                  <a:lnTo>
                    <a:pt x="5705" y="683"/>
                  </a:lnTo>
                  <a:lnTo>
                    <a:pt x="5705" y="672"/>
                  </a:lnTo>
                  <a:lnTo>
                    <a:pt x="5705" y="663"/>
                  </a:lnTo>
                  <a:lnTo>
                    <a:pt x="5706" y="648"/>
                  </a:lnTo>
                  <a:lnTo>
                    <a:pt x="5707" y="562"/>
                  </a:lnTo>
                  <a:lnTo>
                    <a:pt x="5708" y="442"/>
                  </a:lnTo>
                  <a:lnTo>
                    <a:pt x="5709" y="340"/>
                  </a:lnTo>
                  <a:lnTo>
                    <a:pt x="5709" y="294"/>
                  </a:lnTo>
                  <a:lnTo>
                    <a:pt x="5710" y="344"/>
                  </a:lnTo>
                  <a:lnTo>
                    <a:pt x="5711" y="440"/>
                  </a:lnTo>
                  <a:lnTo>
                    <a:pt x="5712" y="524"/>
                  </a:lnTo>
                  <a:lnTo>
                    <a:pt x="5713" y="561"/>
                  </a:lnTo>
                  <a:lnTo>
                    <a:pt x="5713" y="539"/>
                  </a:lnTo>
                  <a:lnTo>
                    <a:pt x="5714" y="468"/>
                  </a:lnTo>
                  <a:lnTo>
                    <a:pt x="5715" y="397"/>
                  </a:lnTo>
                  <a:lnTo>
                    <a:pt x="5716" y="382"/>
                  </a:lnTo>
                  <a:lnTo>
                    <a:pt x="5717" y="385"/>
                  </a:lnTo>
                  <a:lnTo>
                    <a:pt x="5718" y="416"/>
                  </a:lnTo>
                  <a:lnTo>
                    <a:pt x="5718" y="486"/>
                  </a:lnTo>
                  <a:lnTo>
                    <a:pt x="5719" y="540"/>
                  </a:lnTo>
                  <a:lnTo>
                    <a:pt x="5720" y="601"/>
                  </a:lnTo>
                  <a:lnTo>
                    <a:pt x="5721" y="635"/>
                  </a:lnTo>
                  <a:lnTo>
                    <a:pt x="5722" y="677"/>
                  </a:lnTo>
                  <a:lnTo>
                    <a:pt x="5722" y="700"/>
                  </a:lnTo>
                  <a:lnTo>
                    <a:pt x="5723" y="727"/>
                  </a:lnTo>
                  <a:lnTo>
                    <a:pt x="5724" y="731"/>
                  </a:lnTo>
                  <a:lnTo>
                    <a:pt x="5725" y="747"/>
                  </a:lnTo>
                  <a:lnTo>
                    <a:pt x="5726" y="757"/>
                  </a:lnTo>
                  <a:lnTo>
                    <a:pt x="5726" y="730"/>
                  </a:lnTo>
                  <a:lnTo>
                    <a:pt x="5727" y="709"/>
                  </a:lnTo>
                  <a:lnTo>
                    <a:pt x="5728" y="689"/>
                  </a:lnTo>
                  <a:lnTo>
                    <a:pt x="5729" y="661"/>
                  </a:lnTo>
                  <a:lnTo>
                    <a:pt x="5729" y="643"/>
                  </a:lnTo>
                  <a:lnTo>
                    <a:pt x="5729" y="663"/>
                  </a:lnTo>
                  <a:lnTo>
                    <a:pt x="5730" y="700"/>
                  </a:lnTo>
                  <a:lnTo>
                    <a:pt x="5731" y="744"/>
                  </a:lnTo>
                  <a:lnTo>
                    <a:pt x="5732" y="754"/>
                  </a:lnTo>
                  <a:lnTo>
                    <a:pt x="5733" y="710"/>
                  </a:lnTo>
                  <a:lnTo>
                    <a:pt x="5733" y="655"/>
                  </a:lnTo>
                  <a:lnTo>
                    <a:pt x="5734" y="573"/>
                  </a:lnTo>
                  <a:lnTo>
                    <a:pt x="5735" y="515"/>
                  </a:lnTo>
                  <a:lnTo>
                    <a:pt x="5736" y="454"/>
                  </a:lnTo>
                  <a:lnTo>
                    <a:pt x="5737" y="429"/>
                  </a:lnTo>
                  <a:lnTo>
                    <a:pt x="5737" y="415"/>
                  </a:lnTo>
                  <a:lnTo>
                    <a:pt x="5738" y="390"/>
                  </a:lnTo>
                  <a:lnTo>
                    <a:pt x="5739" y="408"/>
                  </a:lnTo>
                  <a:lnTo>
                    <a:pt x="5740" y="428"/>
                  </a:lnTo>
                  <a:lnTo>
                    <a:pt x="5741" y="413"/>
                  </a:lnTo>
                  <a:lnTo>
                    <a:pt x="5741" y="429"/>
                  </a:lnTo>
                  <a:lnTo>
                    <a:pt x="5742" y="443"/>
                  </a:lnTo>
                  <a:lnTo>
                    <a:pt x="5743" y="448"/>
                  </a:lnTo>
                  <a:lnTo>
                    <a:pt x="5744" y="455"/>
                  </a:lnTo>
                  <a:lnTo>
                    <a:pt x="5745" y="394"/>
                  </a:lnTo>
                  <a:lnTo>
                    <a:pt x="5746" y="267"/>
                  </a:lnTo>
                  <a:lnTo>
                    <a:pt x="5746" y="168"/>
                  </a:lnTo>
                  <a:lnTo>
                    <a:pt x="5747" y="144"/>
                  </a:lnTo>
                  <a:lnTo>
                    <a:pt x="5748" y="178"/>
                  </a:lnTo>
                  <a:lnTo>
                    <a:pt x="5749" y="272"/>
                  </a:lnTo>
                  <a:lnTo>
                    <a:pt x="5750" y="411"/>
                  </a:lnTo>
                  <a:lnTo>
                    <a:pt x="5750" y="554"/>
                  </a:lnTo>
                  <a:lnTo>
                    <a:pt x="5751" y="645"/>
                  </a:lnTo>
                  <a:lnTo>
                    <a:pt x="5752" y="637"/>
                  </a:lnTo>
                  <a:lnTo>
                    <a:pt x="5753" y="590"/>
                  </a:lnTo>
                  <a:lnTo>
                    <a:pt x="5753" y="561"/>
                  </a:lnTo>
                  <a:lnTo>
                    <a:pt x="5753" y="541"/>
                  </a:lnTo>
                  <a:lnTo>
                    <a:pt x="5754" y="521"/>
                  </a:lnTo>
                  <a:lnTo>
                    <a:pt x="5755" y="533"/>
                  </a:lnTo>
                  <a:lnTo>
                    <a:pt x="5756" y="566"/>
                  </a:lnTo>
                  <a:lnTo>
                    <a:pt x="5757" y="589"/>
                  </a:lnTo>
                  <a:lnTo>
                    <a:pt x="5757" y="618"/>
                  </a:lnTo>
                  <a:lnTo>
                    <a:pt x="5758" y="627"/>
                  </a:lnTo>
                  <a:lnTo>
                    <a:pt x="5759" y="646"/>
                  </a:lnTo>
                  <a:lnTo>
                    <a:pt x="5760" y="663"/>
                  </a:lnTo>
                  <a:lnTo>
                    <a:pt x="5761" y="670"/>
                  </a:lnTo>
                  <a:lnTo>
                    <a:pt x="5761" y="680"/>
                  </a:lnTo>
                  <a:lnTo>
                    <a:pt x="5762" y="686"/>
                  </a:lnTo>
                  <a:lnTo>
                    <a:pt x="5763" y="617"/>
                  </a:lnTo>
                  <a:lnTo>
                    <a:pt x="5764" y="529"/>
                  </a:lnTo>
                  <a:lnTo>
                    <a:pt x="5765" y="472"/>
                  </a:lnTo>
                  <a:lnTo>
                    <a:pt x="5765" y="448"/>
                  </a:lnTo>
                  <a:lnTo>
                    <a:pt x="5766" y="465"/>
                  </a:lnTo>
                  <a:lnTo>
                    <a:pt x="5767" y="533"/>
                  </a:lnTo>
                  <a:lnTo>
                    <a:pt x="5768" y="624"/>
                  </a:lnTo>
                  <a:lnTo>
                    <a:pt x="5769" y="734"/>
                  </a:lnTo>
                  <a:lnTo>
                    <a:pt x="5770" y="789"/>
                  </a:lnTo>
                  <a:lnTo>
                    <a:pt x="5770" y="756"/>
                  </a:lnTo>
                  <a:lnTo>
                    <a:pt x="5771" y="707"/>
                  </a:lnTo>
                  <a:lnTo>
                    <a:pt x="5772" y="669"/>
                  </a:lnTo>
                  <a:lnTo>
                    <a:pt x="5773" y="632"/>
                  </a:lnTo>
                  <a:lnTo>
                    <a:pt x="5774" y="636"/>
                  </a:lnTo>
                  <a:lnTo>
                    <a:pt x="5774" y="625"/>
                  </a:lnTo>
                  <a:lnTo>
                    <a:pt x="5775" y="622"/>
                  </a:lnTo>
                  <a:lnTo>
                    <a:pt x="5776" y="619"/>
                  </a:lnTo>
                  <a:lnTo>
                    <a:pt x="5777" y="607"/>
                  </a:lnTo>
                  <a:lnTo>
                    <a:pt x="5777" y="598"/>
                  </a:lnTo>
                  <a:lnTo>
                    <a:pt x="5777" y="594"/>
                  </a:lnTo>
                  <a:lnTo>
                    <a:pt x="5778" y="586"/>
                  </a:lnTo>
                  <a:lnTo>
                    <a:pt x="5779" y="588"/>
                  </a:lnTo>
                  <a:lnTo>
                    <a:pt x="5780" y="593"/>
                  </a:lnTo>
                  <a:lnTo>
                    <a:pt x="5781" y="598"/>
                  </a:lnTo>
                  <a:lnTo>
                    <a:pt x="5781" y="543"/>
                  </a:lnTo>
                  <a:lnTo>
                    <a:pt x="5782" y="455"/>
                  </a:lnTo>
                  <a:lnTo>
                    <a:pt x="5783" y="367"/>
                  </a:lnTo>
                  <a:lnTo>
                    <a:pt x="5784" y="289"/>
                  </a:lnTo>
                  <a:lnTo>
                    <a:pt x="5785" y="280"/>
                  </a:lnTo>
                  <a:lnTo>
                    <a:pt x="5785" y="346"/>
                  </a:lnTo>
                  <a:lnTo>
                    <a:pt x="5786" y="460"/>
                  </a:lnTo>
                  <a:lnTo>
                    <a:pt x="5787" y="618"/>
                  </a:lnTo>
                  <a:lnTo>
                    <a:pt x="5788" y="700"/>
                  </a:lnTo>
                  <a:lnTo>
                    <a:pt x="5789" y="646"/>
                  </a:lnTo>
                  <a:lnTo>
                    <a:pt x="5789" y="586"/>
                  </a:lnTo>
                  <a:lnTo>
                    <a:pt x="5790" y="544"/>
                  </a:lnTo>
                  <a:lnTo>
                    <a:pt x="5791" y="529"/>
                  </a:lnTo>
                  <a:lnTo>
                    <a:pt x="5792" y="519"/>
                  </a:lnTo>
                  <a:lnTo>
                    <a:pt x="5793" y="548"/>
                  </a:lnTo>
                  <a:lnTo>
                    <a:pt x="5793" y="566"/>
                  </a:lnTo>
                  <a:lnTo>
                    <a:pt x="5794" y="609"/>
                  </a:lnTo>
                  <a:lnTo>
                    <a:pt x="5795" y="651"/>
                  </a:lnTo>
                  <a:lnTo>
                    <a:pt x="5796" y="677"/>
                  </a:lnTo>
                  <a:lnTo>
                    <a:pt x="5797" y="687"/>
                  </a:lnTo>
                  <a:lnTo>
                    <a:pt x="5798" y="697"/>
                  </a:lnTo>
                  <a:lnTo>
                    <a:pt x="5798" y="706"/>
                  </a:lnTo>
                  <a:lnTo>
                    <a:pt x="5799" y="698"/>
                  </a:lnTo>
                  <a:lnTo>
                    <a:pt x="5800" y="684"/>
                  </a:lnTo>
                  <a:lnTo>
                    <a:pt x="5801" y="637"/>
                  </a:lnTo>
                  <a:lnTo>
                    <a:pt x="5801" y="602"/>
                  </a:lnTo>
                  <a:lnTo>
                    <a:pt x="5801" y="585"/>
                  </a:lnTo>
                  <a:lnTo>
                    <a:pt x="5802" y="607"/>
                  </a:lnTo>
                  <a:lnTo>
                    <a:pt x="5803" y="625"/>
                  </a:lnTo>
                  <a:lnTo>
                    <a:pt x="5804" y="657"/>
                  </a:lnTo>
                  <a:lnTo>
                    <a:pt x="5805" y="723"/>
                  </a:lnTo>
                  <a:lnTo>
                    <a:pt x="5805" y="809"/>
                  </a:lnTo>
                  <a:lnTo>
                    <a:pt x="5806" y="819"/>
                  </a:lnTo>
                  <a:lnTo>
                    <a:pt x="5807" y="782"/>
                  </a:lnTo>
                  <a:lnTo>
                    <a:pt x="5808" y="731"/>
                  </a:lnTo>
                  <a:lnTo>
                    <a:pt x="5809" y="670"/>
                  </a:lnTo>
                  <a:lnTo>
                    <a:pt x="5809" y="661"/>
                  </a:lnTo>
                  <a:lnTo>
                    <a:pt x="5810" y="651"/>
                  </a:lnTo>
                  <a:lnTo>
                    <a:pt x="5811" y="656"/>
                  </a:lnTo>
                  <a:lnTo>
                    <a:pt x="5812" y="684"/>
                  </a:lnTo>
                  <a:lnTo>
                    <a:pt x="5813" y="718"/>
                  </a:lnTo>
                  <a:lnTo>
                    <a:pt x="5813" y="736"/>
                  </a:lnTo>
                  <a:lnTo>
                    <a:pt x="5814" y="741"/>
                  </a:lnTo>
                  <a:lnTo>
                    <a:pt x="5815" y="739"/>
                  </a:lnTo>
                  <a:lnTo>
                    <a:pt x="5816" y="754"/>
                  </a:lnTo>
                  <a:lnTo>
                    <a:pt x="5817" y="746"/>
                  </a:lnTo>
                  <a:lnTo>
                    <a:pt x="5817" y="740"/>
                  </a:lnTo>
                  <a:lnTo>
                    <a:pt x="5818" y="753"/>
                  </a:lnTo>
                  <a:lnTo>
                    <a:pt x="5819" y="741"/>
                  </a:lnTo>
                  <a:lnTo>
                    <a:pt x="5820" y="678"/>
                  </a:lnTo>
                  <a:lnTo>
                    <a:pt x="5821" y="597"/>
                  </a:lnTo>
                  <a:lnTo>
                    <a:pt x="5822" y="528"/>
                  </a:lnTo>
                  <a:lnTo>
                    <a:pt x="5822" y="508"/>
                  </a:lnTo>
                  <a:lnTo>
                    <a:pt x="5823" y="564"/>
                  </a:lnTo>
                  <a:lnTo>
                    <a:pt x="5824" y="695"/>
                  </a:lnTo>
                  <a:lnTo>
                    <a:pt x="5825" y="845"/>
                  </a:lnTo>
                  <a:lnTo>
                    <a:pt x="5825" y="950"/>
                  </a:lnTo>
                  <a:lnTo>
                    <a:pt x="5825" y="957"/>
                  </a:lnTo>
                  <a:lnTo>
                    <a:pt x="5826" y="949"/>
                  </a:lnTo>
                  <a:lnTo>
                    <a:pt x="5827" y="973"/>
                  </a:lnTo>
                  <a:lnTo>
                    <a:pt x="5828" y="996"/>
                  </a:lnTo>
                  <a:lnTo>
                    <a:pt x="5829" y="1023"/>
                  </a:lnTo>
                  <a:lnTo>
                    <a:pt x="5829" y="1052"/>
                  </a:lnTo>
                  <a:lnTo>
                    <a:pt x="5830" y="1061"/>
                  </a:lnTo>
                  <a:lnTo>
                    <a:pt x="5831" y="1072"/>
                  </a:lnTo>
                  <a:lnTo>
                    <a:pt x="5832" y="1062"/>
                  </a:lnTo>
                  <a:lnTo>
                    <a:pt x="5833" y="1066"/>
                  </a:lnTo>
                  <a:lnTo>
                    <a:pt x="5833" y="1057"/>
                  </a:lnTo>
                  <a:lnTo>
                    <a:pt x="5834" y="1055"/>
                  </a:lnTo>
                  <a:lnTo>
                    <a:pt x="5835" y="1038"/>
                  </a:lnTo>
                  <a:lnTo>
                    <a:pt x="5836" y="1014"/>
                  </a:lnTo>
                  <a:lnTo>
                    <a:pt x="5837" y="1011"/>
                  </a:lnTo>
                  <a:lnTo>
                    <a:pt x="5837" y="967"/>
                  </a:lnTo>
                  <a:lnTo>
                    <a:pt x="5838" y="885"/>
                  </a:lnTo>
                  <a:lnTo>
                    <a:pt x="5839" y="840"/>
                  </a:lnTo>
                  <a:lnTo>
                    <a:pt x="5840" y="813"/>
                  </a:lnTo>
                  <a:lnTo>
                    <a:pt x="5841" y="789"/>
                  </a:lnTo>
                  <a:lnTo>
                    <a:pt x="5841" y="811"/>
                  </a:lnTo>
                  <a:lnTo>
                    <a:pt x="5842" y="894"/>
                  </a:lnTo>
                  <a:lnTo>
                    <a:pt x="5843" y="1004"/>
                  </a:lnTo>
                  <a:lnTo>
                    <a:pt x="5844" y="1063"/>
                  </a:lnTo>
                  <a:lnTo>
                    <a:pt x="5845" y="1057"/>
                  </a:lnTo>
                  <a:lnTo>
                    <a:pt x="5845" y="1050"/>
                  </a:lnTo>
                  <a:lnTo>
                    <a:pt x="5846" y="1046"/>
                  </a:lnTo>
                  <a:lnTo>
                    <a:pt x="5847" y="1048"/>
                  </a:lnTo>
                  <a:lnTo>
                    <a:pt x="5848" y="1076"/>
                  </a:lnTo>
                  <a:lnTo>
                    <a:pt x="5849" y="1114"/>
                  </a:lnTo>
                  <a:lnTo>
                    <a:pt x="5849" y="1142"/>
                  </a:lnTo>
                  <a:lnTo>
                    <a:pt x="5849" y="1159"/>
                  </a:lnTo>
                  <a:lnTo>
                    <a:pt x="5850" y="1168"/>
                  </a:lnTo>
                  <a:lnTo>
                    <a:pt x="5851" y="1176"/>
                  </a:lnTo>
                  <a:lnTo>
                    <a:pt x="5852" y="1190"/>
                  </a:lnTo>
                  <a:lnTo>
                    <a:pt x="5853" y="1202"/>
                  </a:lnTo>
                  <a:lnTo>
                    <a:pt x="5853" y="1211"/>
                  </a:lnTo>
                  <a:lnTo>
                    <a:pt x="5854" y="1215"/>
                  </a:lnTo>
                  <a:lnTo>
                    <a:pt x="5855" y="1229"/>
                  </a:lnTo>
                  <a:lnTo>
                    <a:pt x="5856" y="1189"/>
                  </a:lnTo>
                  <a:lnTo>
                    <a:pt x="5857" y="1114"/>
                  </a:lnTo>
                  <a:lnTo>
                    <a:pt x="5857" y="1045"/>
                  </a:lnTo>
                  <a:lnTo>
                    <a:pt x="5858" y="1004"/>
                  </a:lnTo>
                  <a:lnTo>
                    <a:pt x="5859" y="1022"/>
                  </a:lnTo>
                  <a:lnTo>
                    <a:pt x="5860" y="1082"/>
                  </a:lnTo>
                  <a:lnTo>
                    <a:pt x="5861" y="1158"/>
                  </a:lnTo>
                  <a:lnTo>
                    <a:pt x="5861" y="1229"/>
                  </a:lnTo>
                  <a:lnTo>
                    <a:pt x="5862" y="1244"/>
                  </a:lnTo>
                  <a:lnTo>
                    <a:pt x="5863" y="1218"/>
                  </a:lnTo>
                  <a:lnTo>
                    <a:pt x="5864" y="1201"/>
                  </a:lnTo>
                  <a:lnTo>
                    <a:pt x="5865" y="1185"/>
                  </a:lnTo>
                  <a:lnTo>
                    <a:pt x="5865" y="1169"/>
                  </a:lnTo>
                  <a:lnTo>
                    <a:pt x="5866" y="1169"/>
                  </a:lnTo>
                  <a:lnTo>
                    <a:pt x="5867" y="1161"/>
                  </a:lnTo>
                  <a:lnTo>
                    <a:pt x="5868" y="1163"/>
                  </a:lnTo>
                  <a:lnTo>
                    <a:pt x="5869" y="1167"/>
                  </a:lnTo>
                  <a:lnTo>
                    <a:pt x="5869" y="1177"/>
                  </a:lnTo>
                  <a:lnTo>
                    <a:pt x="5870" y="1197"/>
                  </a:lnTo>
                  <a:lnTo>
                    <a:pt x="5871" y="1191"/>
                  </a:lnTo>
                  <a:lnTo>
                    <a:pt x="5872" y="1169"/>
                  </a:lnTo>
                  <a:lnTo>
                    <a:pt x="5873" y="1147"/>
                  </a:lnTo>
                  <a:lnTo>
                    <a:pt x="5873" y="1114"/>
                  </a:lnTo>
                  <a:lnTo>
                    <a:pt x="5874" y="1104"/>
                  </a:lnTo>
                  <a:lnTo>
                    <a:pt x="5874" y="1067"/>
                  </a:lnTo>
                  <a:lnTo>
                    <a:pt x="5875" y="1003"/>
                  </a:lnTo>
                  <a:lnTo>
                    <a:pt x="5876" y="926"/>
                  </a:lnTo>
                  <a:lnTo>
                    <a:pt x="5877" y="876"/>
                  </a:lnTo>
                  <a:lnTo>
                    <a:pt x="5877" y="805"/>
                  </a:lnTo>
                  <a:lnTo>
                    <a:pt x="5878" y="716"/>
                  </a:lnTo>
                  <a:lnTo>
                    <a:pt x="5879" y="628"/>
                  </a:lnTo>
                  <a:lnTo>
                    <a:pt x="5880" y="570"/>
                  </a:lnTo>
                  <a:lnTo>
                    <a:pt x="5881" y="524"/>
                  </a:lnTo>
                  <a:lnTo>
                    <a:pt x="5881" y="461"/>
                  </a:lnTo>
                  <a:lnTo>
                    <a:pt x="5882" y="470"/>
                  </a:lnTo>
                  <a:lnTo>
                    <a:pt x="5883" y="462"/>
                  </a:lnTo>
                  <a:lnTo>
                    <a:pt x="5884" y="441"/>
                  </a:lnTo>
                  <a:lnTo>
                    <a:pt x="5885" y="410"/>
                  </a:lnTo>
                  <a:lnTo>
                    <a:pt x="5885" y="412"/>
                  </a:lnTo>
                  <a:lnTo>
                    <a:pt x="5886" y="393"/>
                  </a:lnTo>
                  <a:lnTo>
                    <a:pt x="5887" y="393"/>
                  </a:lnTo>
                  <a:lnTo>
                    <a:pt x="5888" y="411"/>
                  </a:lnTo>
                  <a:lnTo>
                    <a:pt x="5889" y="449"/>
                  </a:lnTo>
                  <a:lnTo>
                    <a:pt x="5889" y="470"/>
                  </a:lnTo>
                  <a:lnTo>
                    <a:pt x="5890" y="463"/>
                  </a:lnTo>
                  <a:lnTo>
                    <a:pt x="5891" y="341"/>
                  </a:lnTo>
                  <a:lnTo>
                    <a:pt x="5892" y="283"/>
                  </a:lnTo>
                  <a:lnTo>
                    <a:pt x="5893" y="325"/>
                  </a:lnTo>
                  <a:lnTo>
                    <a:pt x="5893" y="299"/>
                  </a:lnTo>
                  <a:lnTo>
                    <a:pt x="5894" y="255"/>
                  </a:lnTo>
                  <a:lnTo>
                    <a:pt x="5895" y="218"/>
                  </a:lnTo>
                  <a:lnTo>
                    <a:pt x="5896" y="217"/>
                  </a:lnTo>
                  <a:lnTo>
                    <a:pt x="5897" y="225"/>
                  </a:lnTo>
                  <a:lnTo>
                    <a:pt x="5897" y="288"/>
                  </a:lnTo>
                  <a:lnTo>
                    <a:pt x="5898" y="389"/>
                  </a:lnTo>
                  <a:lnTo>
                    <a:pt x="5898" y="506"/>
                  </a:lnTo>
                  <a:lnTo>
                    <a:pt x="5899" y="598"/>
                  </a:lnTo>
                  <a:lnTo>
                    <a:pt x="5900" y="685"/>
                  </a:lnTo>
                  <a:lnTo>
                    <a:pt x="5901" y="737"/>
                  </a:lnTo>
                  <a:lnTo>
                    <a:pt x="5901" y="782"/>
                  </a:lnTo>
                  <a:lnTo>
                    <a:pt x="5902" y="806"/>
                  </a:lnTo>
                  <a:lnTo>
                    <a:pt x="5903" y="806"/>
                  </a:lnTo>
                  <a:lnTo>
                    <a:pt x="5904" y="805"/>
                  </a:lnTo>
                  <a:lnTo>
                    <a:pt x="5905" y="804"/>
                  </a:lnTo>
                  <a:lnTo>
                    <a:pt x="5905" y="813"/>
                  </a:lnTo>
                  <a:lnTo>
                    <a:pt x="5906" y="805"/>
                  </a:lnTo>
                  <a:lnTo>
                    <a:pt x="5907" y="803"/>
                  </a:lnTo>
                  <a:lnTo>
                    <a:pt x="5908" y="793"/>
                  </a:lnTo>
                  <a:lnTo>
                    <a:pt x="5909" y="795"/>
                  </a:lnTo>
                  <a:lnTo>
                    <a:pt x="5909" y="815"/>
                  </a:lnTo>
                  <a:lnTo>
                    <a:pt x="5910" y="837"/>
                  </a:lnTo>
                  <a:lnTo>
                    <a:pt x="5911" y="880"/>
                  </a:lnTo>
                  <a:lnTo>
                    <a:pt x="5912" y="906"/>
                  </a:lnTo>
                  <a:lnTo>
                    <a:pt x="5913" y="878"/>
                  </a:lnTo>
                  <a:lnTo>
                    <a:pt x="5913" y="825"/>
                  </a:lnTo>
                  <a:lnTo>
                    <a:pt x="5914" y="783"/>
                  </a:lnTo>
                  <a:lnTo>
                    <a:pt x="5915" y="778"/>
                  </a:lnTo>
                  <a:lnTo>
                    <a:pt x="5916" y="784"/>
                  </a:lnTo>
                  <a:lnTo>
                    <a:pt x="5917" y="823"/>
                  </a:lnTo>
                  <a:lnTo>
                    <a:pt x="5917" y="903"/>
                  </a:lnTo>
                  <a:lnTo>
                    <a:pt x="5918" y="920"/>
                  </a:lnTo>
                  <a:lnTo>
                    <a:pt x="5919" y="869"/>
                  </a:lnTo>
                  <a:lnTo>
                    <a:pt x="5920" y="814"/>
                  </a:lnTo>
                  <a:lnTo>
                    <a:pt x="5921" y="759"/>
                  </a:lnTo>
                  <a:lnTo>
                    <a:pt x="5921" y="723"/>
                  </a:lnTo>
                  <a:lnTo>
                    <a:pt x="5922" y="700"/>
                  </a:lnTo>
                  <a:lnTo>
                    <a:pt x="5922" y="702"/>
                  </a:lnTo>
                  <a:lnTo>
                    <a:pt x="5923" y="689"/>
                  </a:lnTo>
                  <a:lnTo>
                    <a:pt x="5924" y="648"/>
                  </a:lnTo>
                  <a:lnTo>
                    <a:pt x="5924" y="623"/>
                  </a:lnTo>
                  <a:lnTo>
                    <a:pt x="5925" y="613"/>
                  </a:lnTo>
                  <a:lnTo>
                    <a:pt x="5926" y="619"/>
                  </a:lnTo>
                  <a:lnTo>
                    <a:pt x="5927" y="658"/>
                  </a:lnTo>
                  <a:lnTo>
                    <a:pt x="5928" y="710"/>
                  </a:lnTo>
                  <a:lnTo>
                    <a:pt x="5929" y="757"/>
                  </a:lnTo>
                  <a:lnTo>
                    <a:pt x="5929" y="821"/>
                  </a:lnTo>
                  <a:lnTo>
                    <a:pt x="5930" y="833"/>
                  </a:lnTo>
                  <a:lnTo>
                    <a:pt x="5931" y="822"/>
                  </a:lnTo>
                  <a:lnTo>
                    <a:pt x="5932" y="827"/>
                  </a:lnTo>
                  <a:lnTo>
                    <a:pt x="5933" y="873"/>
                  </a:lnTo>
                  <a:lnTo>
                    <a:pt x="5933" y="928"/>
                  </a:lnTo>
                  <a:lnTo>
                    <a:pt x="5934" y="1011"/>
                  </a:lnTo>
                  <a:lnTo>
                    <a:pt x="5935" y="1094"/>
                  </a:lnTo>
                  <a:lnTo>
                    <a:pt x="5936" y="1157"/>
                  </a:lnTo>
                  <a:lnTo>
                    <a:pt x="5937" y="1177"/>
                  </a:lnTo>
                  <a:lnTo>
                    <a:pt x="5937" y="1169"/>
                  </a:lnTo>
                  <a:lnTo>
                    <a:pt x="5938" y="1152"/>
                  </a:lnTo>
                  <a:lnTo>
                    <a:pt x="5939" y="1141"/>
                  </a:lnTo>
                  <a:lnTo>
                    <a:pt x="5940" y="1136"/>
                  </a:lnTo>
                  <a:lnTo>
                    <a:pt x="5941" y="1131"/>
                  </a:lnTo>
                  <a:lnTo>
                    <a:pt x="5941" y="1137"/>
                  </a:lnTo>
                  <a:lnTo>
                    <a:pt x="5942" y="1137"/>
                  </a:lnTo>
                  <a:lnTo>
                    <a:pt x="5943" y="1129"/>
                  </a:lnTo>
                  <a:lnTo>
                    <a:pt x="5944" y="1122"/>
                  </a:lnTo>
                  <a:lnTo>
                    <a:pt x="5945" y="1089"/>
                  </a:lnTo>
                  <a:lnTo>
                    <a:pt x="5945" y="1068"/>
                  </a:lnTo>
                  <a:lnTo>
                    <a:pt x="5946" y="1054"/>
                  </a:lnTo>
                  <a:lnTo>
                    <a:pt x="5946" y="1060"/>
                  </a:lnTo>
                  <a:lnTo>
                    <a:pt x="5947" y="1054"/>
                  </a:lnTo>
                  <a:lnTo>
                    <a:pt x="5948" y="1067"/>
                  </a:lnTo>
                  <a:lnTo>
                    <a:pt x="5948" y="1052"/>
                  </a:lnTo>
                  <a:lnTo>
                    <a:pt x="5949" y="1017"/>
                  </a:lnTo>
                  <a:lnTo>
                    <a:pt x="5950" y="976"/>
                  </a:lnTo>
                  <a:lnTo>
                    <a:pt x="5951" y="942"/>
                  </a:lnTo>
                  <a:lnTo>
                    <a:pt x="5952" y="947"/>
                  </a:lnTo>
                  <a:lnTo>
                    <a:pt x="5953" y="986"/>
                  </a:lnTo>
                  <a:lnTo>
                    <a:pt x="5953" y="1052"/>
                  </a:lnTo>
                  <a:lnTo>
                    <a:pt x="5954" y="1138"/>
                  </a:lnTo>
                  <a:lnTo>
                    <a:pt x="5955" y="1185"/>
                  </a:lnTo>
                  <a:lnTo>
                    <a:pt x="5956" y="1175"/>
                  </a:lnTo>
                  <a:lnTo>
                    <a:pt x="5957" y="1176"/>
                  </a:lnTo>
                  <a:lnTo>
                    <a:pt x="5957" y="1189"/>
                  </a:lnTo>
                  <a:lnTo>
                    <a:pt x="5958" y="1202"/>
                  </a:lnTo>
                  <a:lnTo>
                    <a:pt x="5959" y="1219"/>
                  </a:lnTo>
                  <a:lnTo>
                    <a:pt x="5960" y="1236"/>
                  </a:lnTo>
                  <a:lnTo>
                    <a:pt x="5961" y="1238"/>
                  </a:lnTo>
                  <a:lnTo>
                    <a:pt x="5961" y="1241"/>
                  </a:lnTo>
                  <a:lnTo>
                    <a:pt x="5962" y="1253"/>
                  </a:lnTo>
                  <a:lnTo>
                    <a:pt x="5963" y="1265"/>
                  </a:lnTo>
                  <a:lnTo>
                    <a:pt x="5964" y="1256"/>
                  </a:lnTo>
                  <a:lnTo>
                    <a:pt x="5965" y="1248"/>
                  </a:lnTo>
                  <a:lnTo>
                    <a:pt x="5965" y="1237"/>
                  </a:lnTo>
                  <a:lnTo>
                    <a:pt x="5966" y="1222"/>
                  </a:lnTo>
                  <a:lnTo>
                    <a:pt x="5967" y="1211"/>
                  </a:lnTo>
                  <a:lnTo>
                    <a:pt x="5968" y="1144"/>
                  </a:lnTo>
                  <a:lnTo>
                    <a:pt x="5969" y="1050"/>
                  </a:lnTo>
                  <a:lnTo>
                    <a:pt x="5969" y="974"/>
                  </a:lnTo>
                  <a:lnTo>
                    <a:pt x="5970" y="897"/>
                  </a:lnTo>
                  <a:lnTo>
                    <a:pt x="5970" y="883"/>
                  </a:lnTo>
                  <a:lnTo>
                    <a:pt x="5971" y="909"/>
                  </a:lnTo>
                  <a:lnTo>
                    <a:pt x="5972" y="916"/>
                  </a:lnTo>
                  <a:lnTo>
                    <a:pt x="5972" y="914"/>
                  </a:lnTo>
                  <a:lnTo>
                    <a:pt x="5973" y="840"/>
                  </a:lnTo>
                  <a:lnTo>
                    <a:pt x="5974" y="750"/>
                  </a:lnTo>
                  <a:lnTo>
                    <a:pt x="5975" y="687"/>
                  </a:lnTo>
                  <a:lnTo>
                    <a:pt x="5976" y="649"/>
                  </a:lnTo>
                  <a:lnTo>
                    <a:pt x="5976" y="634"/>
                  </a:lnTo>
                  <a:lnTo>
                    <a:pt x="5977" y="628"/>
                  </a:lnTo>
                  <a:lnTo>
                    <a:pt x="5978" y="634"/>
                  </a:lnTo>
                  <a:lnTo>
                    <a:pt x="5979" y="633"/>
                  </a:lnTo>
                  <a:lnTo>
                    <a:pt x="5980" y="622"/>
                  </a:lnTo>
                  <a:lnTo>
                    <a:pt x="5981" y="612"/>
                  </a:lnTo>
                  <a:lnTo>
                    <a:pt x="5981" y="615"/>
                  </a:lnTo>
                  <a:lnTo>
                    <a:pt x="5982" y="621"/>
                  </a:lnTo>
                  <a:lnTo>
                    <a:pt x="5983" y="618"/>
                  </a:lnTo>
                  <a:lnTo>
                    <a:pt x="5984" y="611"/>
                  </a:lnTo>
                  <a:lnTo>
                    <a:pt x="5985" y="564"/>
                  </a:lnTo>
                  <a:lnTo>
                    <a:pt x="5985" y="530"/>
                  </a:lnTo>
                  <a:lnTo>
                    <a:pt x="5986" y="459"/>
                  </a:lnTo>
                  <a:lnTo>
                    <a:pt x="5987" y="392"/>
                  </a:lnTo>
                  <a:lnTo>
                    <a:pt x="5988" y="339"/>
                  </a:lnTo>
                  <a:lnTo>
                    <a:pt x="5989" y="296"/>
                  </a:lnTo>
                  <a:lnTo>
                    <a:pt x="5989" y="280"/>
                  </a:lnTo>
                  <a:lnTo>
                    <a:pt x="5990" y="344"/>
                  </a:lnTo>
                  <a:lnTo>
                    <a:pt x="5991" y="393"/>
                  </a:lnTo>
                  <a:lnTo>
                    <a:pt x="5992" y="483"/>
                  </a:lnTo>
                  <a:lnTo>
                    <a:pt x="5993" y="574"/>
                  </a:lnTo>
                  <a:lnTo>
                    <a:pt x="5993" y="615"/>
                  </a:lnTo>
                  <a:lnTo>
                    <a:pt x="5994" y="630"/>
                  </a:lnTo>
                  <a:lnTo>
                    <a:pt x="5994" y="670"/>
                  </a:lnTo>
                  <a:lnTo>
                    <a:pt x="5995" y="706"/>
                  </a:lnTo>
                  <a:lnTo>
                    <a:pt x="5996" y="726"/>
                  </a:lnTo>
                  <a:lnTo>
                    <a:pt x="5996" y="759"/>
                  </a:lnTo>
                  <a:lnTo>
                    <a:pt x="5997" y="774"/>
                  </a:lnTo>
                  <a:lnTo>
                    <a:pt x="5998" y="793"/>
                  </a:lnTo>
                  <a:lnTo>
                    <a:pt x="5999" y="808"/>
                  </a:lnTo>
                  <a:lnTo>
                    <a:pt x="6000" y="815"/>
                  </a:lnTo>
                  <a:lnTo>
                    <a:pt x="6000" y="825"/>
                  </a:lnTo>
                  <a:lnTo>
                    <a:pt x="6001" y="843"/>
                  </a:lnTo>
                  <a:lnTo>
                    <a:pt x="6002" y="845"/>
                  </a:lnTo>
                  <a:lnTo>
                    <a:pt x="6003" y="839"/>
                  </a:lnTo>
                  <a:lnTo>
                    <a:pt x="6004" y="848"/>
                  </a:lnTo>
                  <a:lnTo>
                    <a:pt x="6005" y="836"/>
                  </a:lnTo>
                  <a:lnTo>
                    <a:pt x="6005" y="790"/>
                  </a:lnTo>
                  <a:lnTo>
                    <a:pt x="6006" y="726"/>
                  </a:lnTo>
                  <a:lnTo>
                    <a:pt x="6007" y="684"/>
                  </a:lnTo>
                  <a:lnTo>
                    <a:pt x="6008" y="690"/>
                  </a:lnTo>
                  <a:lnTo>
                    <a:pt x="6009" y="748"/>
                  </a:lnTo>
                  <a:lnTo>
                    <a:pt x="6009" y="854"/>
                  </a:lnTo>
                  <a:lnTo>
                    <a:pt x="6010" y="978"/>
                  </a:lnTo>
                  <a:lnTo>
                    <a:pt x="6011" y="1059"/>
                  </a:lnTo>
                  <a:lnTo>
                    <a:pt x="6012" y="1074"/>
                  </a:lnTo>
                  <a:lnTo>
                    <a:pt x="6013" y="1071"/>
                  </a:lnTo>
                  <a:lnTo>
                    <a:pt x="6013" y="1082"/>
                  </a:lnTo>
                  <a:lnTo>
                    <a:pt x="6014" y="1112"/>
                  </a:lnTo>
                  <a:lnTo>
                    <a:pt x="6015" y="1136"/>
                  </a:lnTo>
                  <a:lnTo>
                    <a:pt x="6016" y="1149"/>
                  </a:lnTo>
                  <a:lnTo>
                    <a:pt x="6017" y="1139"/>
                  </a:lnTo>
                  <a:lnTo>
                    <a:pt x="6017" y="1130"/>
                  </a:lnTo>
                  <a:lnTo>
                    <a:pt x="6018" y="1149"/>
                  </a:lnTo>
                  <a:lnTo>
                    <a:pt x="6018" y="1163"/>
                  </a:lnTo>
                  <a:lnTo>
                    <a:pt x="6019" y="1172"/>
                  </a:lnTo>
                  <a:lnTo>
                    <a:pt x="6020" y="1180"/>
                  </a:lnTo>
                  <a:lnTo>
                    <a:pt x="6020" y="1177"/>
                  </a:lnTo>
                  <a:lnTo>
                    <a:pt x="6021" y="1164"/>
                  </a:lnTo>
                  <a:lnTo>
                    <a:pt x="6022" y="1154"/>
                  </a:lnTo>
                  <a:lnTo>
                    <a:pt x="6023" y="1128"/>
                  </a:lnTo>
                  <a:lnTo>
                    <a:pt x="6024" y="1095"/>
                  </a:lnTo>
                  <a:lnTo>
                    <a:pt x="6024" y="1046"/>
                  </a:lnTo>
                  <a:lnTo>
                    <a:pt x="6025" y="1035"/>
                  </a:lnTo>
                  <a:lnTo>
                    <a:pt x="6026" y="1033"/>
                  </a:lnTo>
                  <a:lnTo>
                    <a:pt x="6027" y="1053"/>
                  </a:lnTo>
                  <a:lnTo>
                    <a:pt x="6028" y="1071"/>
                  </a:lnTo>
                  <a:lnTo>
                    <a:pt x="6028" y="1104"/>
                  </a:lnTo>
                  <a:lnTo>
                    <a:pt x="6029" y="1120"/>
                  </a:lnTo>
                  <a:lnTo>
                    <a:pt x="6030" y="1113"/>
                  </a:lnTo>
                  <a:lnTo>
                    <a:pt x="6031" y="1107"/>
                  </a:lnTo>
                  <a:lnTo>
                    <a:pt x="6032" y="1098"/>
                  </a:lnTo>
                  <a:lnTo>
                    <a:pt x="6033" y="1105"/>
                  </a:lnTo>
                  <a:lnTo>
                    <a:pt x="6033" y="1112"/>
                  </a:lnTo>
                  <a:lnTo>
                    <a:pt x="6034" y="1118"/>
                  </a:lnTo>
                  <a:lnTo>
                    <a:pt x="6035" y="1129"/>
                  </a:lnTo>
                  <a:lnTo>
                    <a:pt x="6036" y="1150"/>
                  </a:lnTo>
                  <a:lnTo>
                    <a:pt x="6037" y="1168"/>
                  </a:lnTo>
                  <a:lnTo>
                    <a:pt x="6037" y="1180"/>
                  </a:lnTo>
                  <a:lnTo>
                    <a:pt x="6038" y="1192"/>
                  </a:lnTo>
                  <a:lnTo>
                    <a:pt x="6039" y="1196"/>
                  </a:lnTo>
                  <a:lnTo>
                    <a:pt x="6040" y="1194"/>
                  </a:lnTo>
                  <a:lnTo>
                    <a:pt x="6041" y="1190"/>
                  </a:lnTo>
                  <a:lnTo>
                    <a:pt x="6041" y="1172"/>
                  </a:lnTo>
                  <a:lnTo>
                    <a:pt x="6042" y="1128"/>
                  </a:lnTo>
                  <a:lnTo>
                    <a:pt x="6042" y="1031"/>
                  </a:lnTo>
                  <a:lnTo>
                    <a:pt x="6043" y="959"/>
                  </a:lnTo>
                  <a:lnTo>
                    <a:pt x="6044" y="891"/>
                  </a:lnTo>
                  <a:lnTo>
                    <a:pt x="6044" y="844"/>
                  </a:lnTo>
                  <a:lnTo>
                    <a:pt x="6045" y="886"/>
                  </a:lnTo>
                  <a:lnTo>
                    <a:pt x="6046" y="946"/>
                  </a:lnTo>
                  <a:lnTo>
                    <a:pt x="6047" y="985"/>
                  </a:lnTo>
                  <a:lnTo>
                    <a:pt x="6048" y="1001"/>
                  </a:lnTo>
                  <a:lnTo>
                    <a:pt x="6048" y="949"/>
                  </a:lnTo>
                  <a:lnTo>
                    <a:pt x="6049" y="879"/>
                  </a:lnTo>
                  <a:lnTo>
                    <a:pt x="6050" y="819"/>
                  </a:lnTo>
                  <a:lnTo>
                    <a:pt x="6051" y="762"/>
                  </a:lnTo>
                  <a:lnTo>
                    <a:pt x="6052" y="726"/>
                  </a:lnTo>
                  <a:lnTo>
                    <a:pt x="6052" y="717"/>
                  </a:lnTo>
                  <a:lnTo>
                    <a:pt x="6053" y="678"/>
                  </a:lnTo>
                  <a:lnTo>
                    <a:pt x="6054" y="619"/>
                  </a:lnTo>
                  <a:lnTo>
                    <a:pt x="6055" y="581"/>
                  </a:lnTo>
                  <a:lnTo>
                    <a:pt x="6056" y="555"/>
                  </a:lnTo>
                  <a:lnTo>
                    <a:pt x="6056" y="526"/>
                  </a:lnTo>
                  <a:lnTo>
                    <a:pt x="6057" y="515"/>
                  </a:lnTo>
                  <a:lnTo>
                    <a:pt x="6058" y="513"/>
                  </a:lnTo>
                  <a:lnTo>
                    <a:pt x="6059" y="474"/>
                  </a:lnTo>
                  <a:lnTo>
                    <a:pt x="6060" y="466"/>
                  </a:lnTo>
                  <a:lnTo>
                    <a:pt x="6061" y="442"/>
                  </a:lnTo>
                  <a:lnTo>
                    <a:pt x="6061" y="371"/>
                  </a:lnTo>
                  <a:lnTo>
                    <a:pt x="6062" y="298"/>
                  </a:lnTo>
                  <a:lnTo>
                    <a:pt x="6063" y="245"/>
                  </a:lnTo>
                  <a:lnTo>
                    <a:pt x="6064" y="227"/>
                  </a:lnTo>
                  <a:lnTo>
                    <a:pt x="6065" y="244"/>
                  </a:lnTo>
                  <a:lnTo>
                    <a:pt x="6065" y="280"/>
                  </a:lnTo>
                  <a:lnTo>
                    <a:pt x="6066" y="321"/>
                  </a:lnTo>
                  <a:lnTo>
                    <a:pt x="6066" y="323"/>
                  </a:lnTo>
                  <a:lnTo>
                    <a:pt x="6067" y="306"/>
                  </a:lnTo>
                  <a:lnTo>
                    <a:pt x="6068" y="302"/>
                  </a:lnTo>
                  <a:lnTo>
                    <a:pt x="6068" y="288"/>
                  </a:lnTo>
                  <a:lnTo>
                    <a:pt x="6069" y="296"/>
                  </a:lnTo>
                  <a:lnTo>
                    <a:pt x="6070" y="297"/>
                  </a:lnTo>
                  <a:lnTo>
                    <a:pt x="6071" y="335"/>
                  </a:lnTo>
                  <a:lnTo>
                    <a:pt x="6072" y="340"/>
                  </a:lnTo>
                  <a:lnTo>
                    <a:pt x="6072" y="362"/>
                  </a:lnTo>
                  <a:lnTo>
                    <a:pt x="6073" y="378"/>
                  </a:lnTo>
                  <a:lnTo>
                    <a:pt x="6074" y="442"/>
                  </a:lnTo>
                  <a:lnTo>
                    <a:pt x="6075" y="478"/>
                  </a:lnTo>
                  <a:lnTo>
                    <a:pt x="6076" y="472"/>
                  </a:lnTo>
                  <a:lnTo>
                    <a:pt x="6076" y="492"/>
                  </a:lnTo>
                  <a:lnTo>
                    <a:pt x="6077" y="474"/>
                  </a:lnTo>
                  <a:lnTo>
                    <a:pt x="6078" y="488"/>
                  </a:lnTo>
                  <a:lnTo>
                    <a:pt x="6079" y="483"/>
                  </a:lnTo>
                  <a:lnTo>
                    <a:pt x="6080" y="433"/>
                  </a:lnTo>
                  <a:lnTo>
                    <a:pt x="6080" y="369"/>
                  </a:lnTo>
                  <a:lnTo>
                    <a:pt x="6081" y="309"/>
                  </a:lnTo>
                  <a:lnTo>
                    <a:pt x="6082" y="281"/>
                  </a:lnTo>
                  <a:lnTo>
                    <a:pt x="6083" y="297"/>
                  </a:lnTo>
                  <a:lnTo>
                    <a:pt x="6084" y="344"/>
                  </a:lnTo>
                  <a:lnTo>
                    <a:pt x="6085" y="430"/>
                  </a:lnTo>
                  <a:lnTo>
                    <a:pt x="6085" y="475"/>
                  </a:lnTo>
                  <a:lnTo>
                    <a:pt x="6086" y="457"/>
                  </a:lnTo>
                  <a:lnTo>
                    <a:pt x="6087" y="441"/>
                  </a:lnTo>
                  <a:lnTo>
                    <a:pt x="6088" y="445"/>
                  </a:lnTo>
                  <a:lnTo>
                    <a:pt x="6089" y="451"/>
                  </a:lnTo>
                  <a:lnTo>
                    <a:pt x="6089" y="498"/>
                  </a:lnTo>
                  <a:lnTo>
                    <a:pt x="6090" y="550"/>
                  </a:lnTo>
                  <a:lnTo>
                    <a:pt x="6090" y="595"/>
                  </a:lnTo>
                  <a:lnTo>
                    <a:pt x="6091" y="634"/>
                  </a:lnTo>
                  <a:lnTo>
                    <a:pt x="6092" y="668"/>
                  </a:lnTo>
                  <a:lnTo>
                    <a:pt x="6092" y="704"/>
                  </a:lnTo>
                  <a:lnTo>
                    <a:pt x="6093" y="698"/>
                  </a:lnTo>
                  <a:lnTo>
                    <a:pt x="6094" y="721"/>
                  </a:lnTo>
                  <a:lnTo>
                    <a:pt x="6095" y="745"/>
                  </a:lnTo>
                  <a:lnTo>
                    <a:pt x="6096" y="760"/>
                  </a:lnTo>
                  <a:lnTo>
                    <a:pt x="6096" y="763"/>
                  </a:lnTo>
                  <a:lnTo>
                    <a:pt x="6097" y="734"/>
                  </a:lnTo>
                  <a:lnTo>
                    <a:pt x="6098" y="721"/>
                  </a:lnTo>
                  <a:lnTo>
                    <a:pt x="6099" y="704"/>
                  </a:lnTo>
                  <a:lnTo>
                    <a:pt x="6100" y="721"/>
                  </a:lnTo>
                  <a:lnTo>
                    <a:pt x="6100" y="735"/>
                  </a:lnTo>
                  <a:lnTo>
                    <a:pt x="6101" y="774"/>
                  </a:lnTo>
                  <a:lnTo>
                    <a:pt x="6102" y="826"/>
                  </a:lnTo>
                  <a:lnTo>
                    <a:pt x="6103" y="872"/>
                  </a:lnTo>
                  <a:lnTo>
                    <a:pt x="6104" y="870"/>
                  </a:lnTo>
                  <a:lnTo>
                    <a:pt x="6104" y="879"/>
                  </a:lnTo>
                  <a:lnTo>
                    <a:pt x="6105" y="889"/>
                  </a:lnTo>
                  <a:lnTo>
                    <a:pt x="6106" y="945"/>
                  </a:lnTo>
                  <a:lnTo>
                    <a:pt x="6107" y="984"/>
                  </a:lnTo>
                  <a:lnTo>
                    <a:pt x="6108" y="1051"/>
                  </a:lnTo>
                  <a:lnTo>
                    <a:pt x="6108" y="1106"/>
                  </a:lnTo>
                  <a:lnTo>
                    <a:pt x="6109" y="1138"/>
                  </a:lnTo>
                  <a:lnTo>
                    <a:pt x="6110" y="1162"/>
                  </a:lnTo>
                  <a:lnTo>
                    <a:pt x="6111" y="1167"/>
                  </a:lnTo>
                  <a:lnTo>
                    <a:pt x="6112" y="1174"/>
                  </a:lnTo>
                  <a:lnTo>
                    <a:pt x="6113" y="1175"/>
                  </a:lnTo>
                  <a:lnTo>
                    <a:pt x="6113" y="1174"/>
                  </a:lnTo>
                  <a:lnTo>
                    <a:pt x="6114" y="1162"/>
                  </a:lnTo>
                  <a:lnTo>
                    <a:pt x="6114" y="1157"/>
                  </a:lnTo>
                  <a:lnTo>
                    <a:pt x="6115" y="1166"/>
                  </a:lnTo>
                  <a:lnTo>
                    <a:pt x="6116" y="1147"/>
                  </a:lnTo>
                  <a:lnTo>
                    <a:pt x="6116" y="1119"/>
                  </a:lnTo>
                  <a:lnTo>
                    <a:pt x="6117" y="1077"/>
                  </a:lnTo>
                  <a:lnTo>
                    <a:pt x="6118" y="1045"/>
                  </a:lnTo>
                  <a:lnTo>
                    <a:pt x="6119" y="1046"/>
                  </a:lnTo>
                  <a:lnTo>
                    <a:pt x="6120" y="1078"/>
                  </a:lnTo>
                  <a:lnTo>
                    <a:pt x="6120" y="1119"/>
                  </a:lnTo>
                  <a:lnTo>
                    <a:pt x="6121" y="1160"/>
                  </a:lnTo>
                  <a:lnTo>
                    <a:pt x="6122" y="1137"/>
                  </a:lnTo>
                  <a:lnTo>
                    <a:pt x="6123" y="1120"/>
                  </a:lnTo>
                  <a:lnTo>
                    <a:pt x="6124" y="1124"/>
                  </a:lnTo>
                  <a:lnTo>
                    <a:pt x="6124" y="1133"/>
                  </a:lnTo>
                  <a:lnTo>
                    <a:pt x="6125" y="1151"/>
                  </a:lnTo>
                  <a:lnTo>
                    <a:pt x="6126" y="1159"/>
                  </a:lnTo>
                  <a:lnTo>
                    <a:pt x="6127" y="1168"/>
                  </a:lnTo>
                  <a:lnTo>
                    <a:pt x="6128" y="1180"/>
                  </a:lnTo>
                  <a:lnTo>
                    <a:pt x="6128" y="1183"/>
                  </a:lnTo>
                  <a:lnTo>
                    <a:pt x="6129" y="1195"/>
                  </a:lnTo>
                  <a:lnTo>
                    <a:pt x="6130" y="1202"/>
                  </a:lnTo>
                  <a:lnTo>
                    <a:pt x="6131" y="1205"/>
                  </a:lnTo>
                  <a:lnTo>
                    <a:pt x="6132" y="1201"/>
                  </a:lnTo>
                  <a:lnTo>
                    <a:pt x="6132" y="1183"/>
                  </a:lnTo>
                  <a:lnTo>
                    <a:pt x="6133" y="1149"/>
                  </a:lnTo>
                  <a:lnTo>
                    <a:pt x="6134" y="1111"/>
                  </a:lnTo>
                  <a:lnTo>
                    <a:pt x="6135" y="1060"/>
                  </a:lnTo>
                  <a:lnTo>
                    <a:pt x="6136" y="997"/>
                  </a:lnTo>
                  <a:lnTo>
                    <a:pt x="6137" y="932"/>
                  </a:lnTo>
                  <a:lnTo>
                    <a:pt x="6137" y="882"/>
                  </a:lnTo>
                  <a:lnTo>
                    <a:pt x="6138" y="846"/>
                  </a:lnTo>
                  <a:lnTo>
                    <a:pt x="6138" y="832"/>
                  </a:lnTo>
                  <a:lnTo>
                    <a:pt x="6139" y="847"/>
                  </a:lnTo>
                  <a:lnTo>
                    <a:pt x="6140" y="838"/>
                  </a:lnTo>
                  <a:lnTo>
                    <a:pt x="6140" y="797"/>
                  </a:lnTo>
                  <a:lnTo>
                    <a:pt x="6141" y="784"/>
                  </a:lnTo>
                  <a:lnTo>
                    <a:pt x="6142" y="775"/>
                  </a:lnTo>
                  <a:lnTo>
                    <a:pt x="6143" y="780"/>
                  </a:lnTo>
                  <a:lnTo>
                    <a:pt x="6144" y="793"/>
                  </a:lnTo>
                  <a:lnTo>
                    <a:pt x="6144" y="797"/>
                  </a:lnTo>
                  <a:lnTo>
                    <a:pt x="6145" y="804"/>
                  </a:lnTo>
                  <a:lnTo>
                    <a:pt x="6146" y="790"/>
                  </a:lnTo>
                  <a:lnTo>
                    <a:pt x="6147" y="804"/>
                  </a:lnTo>
                  <a:lnTo>
                    <a:pt x="6148" y="812"/>
                  </a:lnTo>
                  <a:lnTo>
                    <a:pt x="6148" y="812"/>
                  </a:lnTo>
                  <a:lnTo>
                    <a:pt x="6149" y="818"/>
                  </a:lnTo>
                  <a:lnTo>
                    <a:pt x="6150" y="802"/>
                  </a:lnTo>
                  <a:lnTo>
                    <a:pt x="6151" y="792"/>
                  </a:lnTo>
                  <a:lnTo>
                    <a:pt x="6152" y="805"/>
                  </a:lnTo>
                  <a:lnTo>
                    <a:pt x="6152" y="841"/>
                  </a:lnTo>
                  <a:lnTo>
                    <a:pt x="6153" y="899"/>
                  </a:lnTo>
                  <a:lnTo>
                    <a:pt x="6154" y="976"/>
                  </a:lnTo>
                  <a:lnTo>
                    <a:pt x="6155" y="1030"/>
                  </a:lnTo>
                  <a:lnTo>
                    <a:pt x="6156" y="1070"/>
                  </a:lnTo>
                  <a:lnTo>
                    <a:pt x="6156" y="1108"/>
                  </a:lnTo>
                  <a:lnTo>
                    <a:pt x="6157" y="1137"/>
                  </a:lnTo>
                  <a:lnTo>
                    <a:pt x="6158" y="1154"/>
                  </a:lnTo>
                  <a:lnTo>
                    <a:pt x="6159" y="1167"/>
                  </a:lnTo>
                  <a:lnTo>
                    <a:pt x="6160" y="1156"/>
                  </a:lnTo>
                  <a:lnTo>
                    <a:pt x="6160" y="1153"/>
                  </a:lnTo>
                  <a:lnTo>
                    <a:pt x="6161" y="1146"/>
                  </a:lnTo>
                  <a:lnTo>
                    <a:pt x="6162" y="1123"/>
                  </a:lnTo>
                  <a:lnTo>
                    <a:pt x="6163" y="1106"/>
                  </a:lnTo>
                  <a:lnTo>
                    <a:pt x="6163" y="1059"/>
                  </a:lnTo>
                  <a:lnTo>
                    <a:pt x="6164" y="1022"/>
                  </a:lnTo>
                  <a:lnTo>
                    <a:pt x="6164" y="966"/>
                  </a:lnTo>
                  <a:lnTo>
                    <a:pt x="6165" y="931"/>
                  </a:lnTo>
                  <a:lnTo>
                    <a:pt x="6166" y="876"/>
                  </a:lnTo>
                  <a:lnTo>
                    <a:pt x="6167" y="829"/>
                  </a:lnTo>
                  <a:lnTo>
                    <a:pt x="6168" y="785"/>
                  </a:lnTo>
                  <a:lnTo>
                    <a:pt x="6168" y="747"/>
                  </a:lnTo>
                  <a:lnTo>
                    <a:pt x="6169" y="734"/>
                  </a:lnTo>
                  <a:lnTo>
                    <a:pt x="6170" y="729"/>
                  </a:lnTo>
                  <a:lnTo>
                    <a:pt x="6171" y="740"/>
                  </a:lnTo>
                  <a:lnTo>
                    <a:pt x="6172" y="767"/>
                  </a:lnTo>
                  <a:lnTo>
                    <a:pt x="6172" y="790"/>
                  </a:lnTo>
                  <a:lnTo>
                    <a:pt x="6173" y="796"/>
                  </a:lnTo>
                  <a:lnTo>
                    <a:pt x="6174" y="797"/>
                  </a:lnTo>
                  <a:lnTo>
                    <a:pt x="6175" y="808"/>
                  </a:lnTo>
                  <a:lnTo>
                    <a:pt x="6176" y="846"/>
                  </a:lnTo>
                  <a:lnTo>
                    <a:pt x="6176" y="909"/>
                  </a:lnTo>
                  <a:lnTo>
                    <a:pt x="6177" y="980"/>
                  </a:lnTo>
                  <a:lnTo>
                    <a:pt x="6178" y="1026"/>
                  </a:lnTo>
                  <a:lnTo>
                    <a:pt x="6179" y="1044"/>
                  </a:lnTo>
                  <a:lnTo>
                    <a:pt x="6180" y="1066"/>
                  </a:lnTo>
                  <a:lnTo>
                    <a:pt x="6180" y="1094"/>
                  </a:lnTo>
                  <a:lnTo>
                    <a:pt x="6181" y="1138"/>
                  </a:lnTo>
                  <a:lnTo>
                    <a:pt x="6182" y="1181"/>
                  </a:lnTo>
                  <a:lnTo>
                    <a:pt x="6183" y="1219"/>
                  </a:lnTo>
                  <a:lnTo>
                    <a:pt x="6184" y="1240"/>
                  </a:lnTo>
                  <a:lnTo>
                    <a:pt x="6184" y="1250"/>
                  </a:lnTo>
                  <a:lnTo>
                    <a:pt x="6185" y="1274"/>
                  </a:lnTo>
                  <a:lnTo>
                    <a:pt x="6186" y="1292"/>
                  </a:lnTo>
                  <a:lnTo>
                    <a:pt x="6187" y="1311"/>
                  </a:lnTo>
                  <a:lnTo>
                    <a:pt x="6187" y="1318"/>
                  </a:lnTo>
                  <a:lnTo>
                    <a:pt x="6187" y="1322"/>
                  </a:lnTo>
                  <a:lnTo>
                    <a:pt x="6188" y="1327"/>
                  </a:lnTo>
                  <a:lnTo>
                    <a:pt x="6189" y="1325"/>
                  </a:lnTo>
                  <a:lnTo>
                    <a:pt x="6190" y="1319"/>
                  </a:lnTo>
                  <a:lnTo>
                    <a:pt x="6191" y="1295"/>
                  </a:lnTo>
                  <a:lnTo>
                    <a:pt x="6192" y="1277"/>
                  </a:lnTo>
                  <a:lnTo>
                    <a:pt x="6192" y="1269"/>
                  </a:lnTo>
                  <a:lnTo>
                    <a:pt x="6193" y="1276"/>
                  </a:lnTo>
                  <a:lnTo>
                    <a:pt x="6194" y="1283"/>
                  </a:lnTo>
                  <a:lnTo>
                    <a:pt x="6195" y="1298"/>
                  </a:lnTo>
                  <a:lnTo>
                    <a:pt x="6196" y="1319"/>
                  </a:lnTo>
                  <a:lnTo>
                    <a:pt x="6196" y="1322"/>
                  </a:lnTo>
                  <a:lnTo>
                    <a:pt x="6197" y="1309"/>
                  </a:lnTo>
                  <a:lnTo>
                    <a:pt x="6198" y="1306"/>
                  </a:lnTo>
                  <a:lnTo>
                    <a:pt x="6199" y="1313"/>
                  </a:lnTo>
                  <a:lnTo>
                    <a:pt x="6200" y="1318"/>
                  </a:lnTo>
                  <a:lnTo>
                    <a:pt x="6200" y="1324"/>
                  </a:lnTo>
                  <a:lnTo>
                    <a:pt x="6201" y="1326"/>
                  </a:lnTo>
                  <a:lnTo>
                    <a:pt x="6202" y="1327"/>
                  </a:lnTo>
                  <a:lnTo>
                    <a:pt x="6203" y="1324"/>
                  </a:lnTo>
                  <a:lnTo>
                    <a:pt x="6204" y="1323"/>
                  </a:lnTo>
                  <a:lnTo>
                    <a:pt x="6204" y="1311"/>
                  </a:lnTo>
                  <a:lnTo>
                    <a:pt x="6205" y="1312"/>
                  </a:lnTo>
                  <a:lnTo>
                    <a:pt x="6206" y="1302"/>
                  </a:lnTo>
                  <a:lnTo>
                    <a:pt x="6207" y="1295"/>
                  </a:lnTo>
                  <a:lnTo>
                    <a:pt x="6208" y="1300"/>
                  </a:lnTo>
                  <a:lnTo>
                    <a:pt x="6208" y="1295"/>
                  </a:lnTo>
                  <a:lnTo>
                    <a:pt x="6209" y="1294"/>
                  </a:lnTo>
                  <a:lnTo>
                    <a:pt x="6210" y="1295"/>
                  </a:lnTo>
                  <a:lnTo>
                    <a:pt x="6211" y="1288"/>
                  </a:lnTo>
                  <a:lnTo>
                    <a:pt x="6211" y="1290"/>
                  </a:lnTo>
                  <a:lnTo>
                    <a:pt x="6211" y="1288"/>
                  </a:lnTo>
                  <a:lnTo>
                    <a:pt x="6212" y="1290"/>
                  </a:lnTo>
                  <a:lnTo>
                    <a:pt x="6213" y="1296"/>
                  </a:lnTo>
                  <a:lnTo>
                    <a:pt x="6214" y="1292"/>
                  </a:lnTo>
                  <a:lnTo>
                    <a:pt x="6215" y="1275"/>
                  </a:lnTo>
                  <a:lnTo>
                    <a:pt x="6216" y="1257"/>
                  </a:lnTo>
                  <a:lnTo>
                    <a:pt x="6216" y="1249"/>
                  </a:lnTo>
                  <a:lnTo>
                    <a:pt x="6217" y="1257"/>
                  </a:lnTo>
                  <a:lnTo>
                    <a:pt x="6218" y="1264"/>
                  </a:lnTo>
                  <a:lnTo>
                    <a:pt x="6219" y="1269"/>
                  </a:lnTo>
                  <a:lnTo>
                    <a:pt x="6220" y="1274"/>
                  </a:lnTo>
                  <a:lnTo>
                    <a:pt x="6220" y="1282"/>
                  </a:lnTo>
                  <a:lnTo>
                    <a:pt x="6221" y="1286"/>
                  </a:lnTo>
                  <a:lnTo>
                    <a:pt x="6222" y="1285"/>
                  </a:lnTo>
                  <a:lnTo>
                    <a:pt x="6223" y="1287"/>
                  </a:lnTo>
                  <a:lnTo>
                    <a:pt x="6224" y="1284"/>
                  </a:lnTo>
                  <a:lnTo>
                    <a:pt x="6224" y="1287"/>
                  </a:lnTo>
                  <a:lnTo>
                    <a:pt x="6225" y="1295"/>
                  </a:lnTo>
                  <a:lnTo>
                    <a:pt x="6226" y="1311"/>
                  </a:lnTo>
                  <a:lnTo>
                    <a:pt x="6227" y="1321"/>
                  </a:lnTo>
                  <a:lnTo>
                    <a:pt x="6228" y="1324"/>
                  </a:lnTo>
                  <a:lnTo>
                    <a:pt x="6228" y="1320"/>
                  </a:lnTo>
                  <a:lnTo>
                    <a:pt x="6229" y="1312"/>
                  </a:lnTo>
                  <a:lnTo>
                    <a:pt x="6230" y="1302"/>
                  </a:lnTo>
                  <a:lnTo>
                    <a:pt x="6231" y="1300"/>
                  </a:lnTo>
                  <a:lnTo>
                    <a:pt x="6232" y="1306"/>
                  </a:lnTo>
                  <a:lnTo>
                    <a:pt x="6232" y="1312"/>
                  </a:lnTo>
                  <a:lnTo>
                    <a:pt x="6233" y="1319"/>
                  </a:lnTo>
                  <a:lnTo>
                    <a:pt x="6234" y="1313"/>
                  </a:lnTo>
                  <a:lnTo>
                    <a:pt x="6235" y="1294"/>
                  </a:lnTo>
                  <a:lnTo>
                    <a:pt x="6235" y="1271"/>
                  </a:lnTo>
                  <a:lnTo>
                    <a:pt x="6235" y="1254"/>
                  </a:lnTo>
                  <a:lnTo>
                    <a:pt x="6236" y="1251"/>
                  </a:lnTo>
                  <a:lnTo>
                    <a:pt x="6237" y="1249"/>
                  </a:lnTo>
                  <a:lnTo>
                    <a:pt x="6238" y="1249"/>
                  </a:lnTo>
                  <a:lnTo>
                    <a:pt x="6239" y="1245"/>
                  </a:lnTo>
                  <a:lnTo>
                    <a:pt x="6239" y="1234"/>
                  </a:lnTo>
                  <a:lnTo>
                    <a:pt x="6240" y="1222"/>
                  </a:lnTo>
                  <a:lnTo>
                    <a:pt x="6241" y="1219"/>
                  </a:lnTo>
                  <a:lnTo>
                    <a:pt x="6242" y="1207"/>
                  </a:lnTo>
                  <a:lnTo>
                    <a:pt x="6243" y="1207"/>
                  </a:lnTo>
                  <a:lnTo>
                    <a:pt x="6244" y="1209"/>
                  </a:lnTo>
                  <a:lnTo>
                    <a:pt x="6244" y="1198"/>
                  </a:lnTo>
                  <a:lnTo>
                    <a:pt x="6245" y="1183"/>
                  </a:lnTo>
                  <a:lnTo>
                    <a:pt x="6246" y="1180"/>
                  </a:lnTo>
                  <a:lnTo>
                    <a:pt x="6247" y="1174"/>
                  </a:lnTo>
                  <a:lnTo>
                    <a:pt x="6248" y="1140"/>
                  </a:lnTo>
                  <a:lnTo>
                    <a:pt x="6248" y="1119"/>
                  </a:lnTo>
                  <a:lnTo>
                    <a:pt x="6249" y="1118"/>
                  </a:lnTo>
                  <a:lnTo>
                    <a:pt x="6250" y="1145"/>
                  </a:lnTo>
                  <a:lnTo>
                    <a:pt x="6251" y="1169"/>
                  </a:lnTo>
                  <a:lnTo>
                    <a:pt x="6252" y="1204"/>
                  </a:lnTo>
                  <a:lnTo>
                    <a:pt x="6252" y="1200"/>
                  </a:lnTo>
                  <a:lnTo>
                    <a:pt x="6253" y="1156"/>
                  </a:lnTo>
                  <a:lnTo>
                    <a:pt x="6254" y="1124"/>
                  </a:lnTo>
                  <a:lnTo>
                    <a:pt x="6255" y="1093"/>
                  </a:lnTo>
                  <a:lnTo>
                    <a:pt x="6256" y="1060"/>
                  </a:lnTo>
                  <a:lnTo>
                    <a:pt x="6256" y="1043"/>
                  </a:lnTo>
                  <a:lnTo>
                    <a:pt x="6257" y="1038"/>
                  </a:lnTo>
                  <a:lnTo>
                    <a:pt x="6258" y="1025"/>
                  </a:lnTo>
                  <a:lnTo>
                    <a:pt x="6259" y="1005"/>
                  </a:lnTo>
                  <a:lnTo>
                    <a:pt x="6259" y="991"/>
                  </a:lnTo>
                  <a:lnTo>
                    <a:pt x="6259" y="985"/>
                  </a:lnTo>
                  <a:lnTo>
                    <a:pt x="6260" y="973"/>
                  </a:lnTo>
                  <a:lnTo>
                    <a:pt x="6261" y="959"/>
                  </a:lnTo>
                  <a:lnTo>
                    <a:pt x="6262" y="950"/>
                  </a:lnTo>
                  <a:lnTo>
                    <a:pt x="6263" y="930"/>
                  </a:lnTo>
                  <a:lnTo>
                    <a:pt x="6263" y="925"/>
                  </a:lnTo>
                  <a:lnTo>
                    <a:pt x="6264" y="906"/>
                  </a:lnTo>
                  <a:lnTo>
                    <a:pt x="6265" y="908"/>
                  </a:lnTo>
                  <a:lnTo>
                    <a:pt x="6266" y="919"/>
                  </a:lnTo>
                  <a:lnTo>
                    <a:pt x="6267" y="941"/>
                  </a:lnTo>
                  <a:lnTo>
                    <a:pt x="6268" y="952"/>
                  </a:lnTo>
                  <a:lnTo>
                    <a:pt x="6268" y="956"/>
                  </a:lnTo>
                  <a:lnTo>
                    <a:pt x="6269" y="956"/>
                  </a:lnTo>
                  <a:lnTo>
                    <a:pt x="6270" y="930"/>
                  </a:lnTo>
                  <a:lnTo>
                    <a:pt x="6271" y="892"/>
                  </a:lnTo>
                  <a:lnTo>
                    <a:pt x="6272" y="870"/>
                  </a:lnTo>
                  <a:lnTo>
                    <a:pt x="6272" y="859"/>
                  </a:lnTo>
                  <a:lnTo>
                    <a:pt x="6273" y="845"/>
                  </a:lnTo>
                  <a:lnTo>
                    <a:pt x="6274" y="831"/>
                  </a:lnTo>
                  <a:lnTo>
                    <a:pt x="6275" y="823"/>
                  </a:lnTo>
                  <a:lnTo>
                    <a:pt x="6276" y="829"/>
                  </a:lnTo>
                  <a:lnTo>
                    <a:pt x="6276" y="813"/>
                  </a:lnTo>
                  <a:lnTo>
                    <a:pt x="6277" y="800"/>
                  </a:lnTo>
                  <a:lnTo>
                    <a:pt x="6278" y="794"/>
                  </a:lnTo>
                  <a:lnTo>
                    <a:pt x="6279" y="782"/>
                  </a:lnTo>
                  <a:lnTo>
                    <a:pt x="6280" y="787"/>
                  </a:lnTo>
                  <a:lnTo>
                    <a:pt x="6280" y="785"/>
                  </a:lnTo>
                  <a:lnTo>
                    <a:pt x="6281" y="781"/>
                  </a:lnTo>
                  <a:lnTo>
                    <a:pt x="6282" y="776"/>
                  </a:lnTo>
                  <a:lnTo>
                    <a:pt x="6283" y="770"/>
                  </a:lnTo>
                  <a:lnTo>
                    <a:pt x="6283" y="769"/>
                  </a:lnTo>
                  <a:lnTo>
                    <a:pt x="6283" y="772"/>
                  </a:lnTo>
                  <a:lnTo>
                    <a:pt x="6284" y="779"/>
                  </a:lnTo>
                  <a:lnTo>
                    <a:pt x="6285" y="796"/>
                  </a:lnTo>
                  <a:lnTo>
                    <a:pt x="6286" y="815"/>
                  </a:lnTo>
                  <a:lnTo>
                    <a:pt x="6287" y="843"/>
                  </a:lnTo>
                  <a:lnTo>
                    <a:pt x="6287" y="877"/>
                  </a:lnTo>
                  <a:lnTo>
                    <a:pt x="6288" y="900"/>
                  </a:lnTo>
                  <a:lnTo>
                    <a:pt x="6289" y="898"/>
                  </a:lnTo>
                  <a:lnTo>
                    <a:pt x="6290" y="889"/>
                  </a:lnTo>
                  <a:lnTo>
                    <a:pt x="6291" y="916"/>
                  </a:lnTo>
                  <a:lnTo>
                    <a:pt x="6291" y="948"/>
                  </a:lnTo>
                  <a:lnTo>
                    <a:pt x="6292" y="965"/>
                  </a:lnTo>
                  <a:lnTo>
                    <a:pt x="6293" y="985"/>
                  </a:lnTo>
                  <a:lnTo>
                    <a:pt x="6294" y="1022"/>
                  </a:lnTo>
                  <a:lnTo>
                    <a:pt x="6295" y="1051"/>
                  </a:lnTo>
                  <a:lnTo>
                    <a:pt x="6296" y="1071"/>
                  </a:lnTo>
                  <a:lnTo>
                    <a:pt x="6296" y="1085"/>
                  </a:lnTo>
                  <a:lnTo>
                    <a:pt x="6297" y="1097"/>
                  </a:lnTo>
                  <a:lnTo>
                    <a:pt x="6298" y="1100"/>
                  </a:lnTo>
                  <a:lnTo>
                    <a:pt x="6299" y="1103"/>
                  </a:lnTo>
                  <a:lnTo>
                    <a:pt x="6300" y="1108"/>
                  </a:lnTo>
                  <a:lnTo>
                    <a:pt x="6300" y="1112"/>
                  </a:lnTo>
                  <a:lnTo>
                    <a:pt x="6301" y="1117"/>
                  </a:lnTo>
                  <a:lnTo>
                    <a:pt x="6302" y="1125"/>
                  </a:lnTo>
                  <a:lnTo>
                    <a:pt x="6303" y="1129"/>
                  </a:lnTo>
                  <a:lnTo>
                    <a:pt x="6304" y="1127"/>
                  </a:lnTo>
                  <a:lnTo>
                    <a:pt x="6304" y="1133"/>
                  </a:lnTo>
                  <a:lnTo>
                    <a:pt x="6305" y="1139"/>
                  </a:lnTo>
                  <a:lnTo>
                    <a:pt x="6306" y="1151"/>
                  </a:lnTo>
                  <a:lnTo>
                    <a:pt x="6307" y="1170"/>
                  </a:lnTo>
                  <a:lnTo>
                    <a:pt x="6307" y="1183"/>
                  </a:lnTo>
                  <a:lnTo>
                    <a:pt x="6307" y="1182"/>
                  </a:lnTo>
                  <a:lnTo>
                    <a:pt x="6308" y="1176"/>
                  </a:lnTo>
                  <a:lnTo>
                    <a:pt x="6309" y="1187"/>
                  </a:lnTo>
                  <a:lnTo>
                    <a:pt x="6310" y="1199"/>
                  </a:lnTo>
                  <a:lnTo>
                    <a:pt x="6311" y="1215"/>
                  </a:lnTo>
                  <a:lnTo>
                    <a:pt x="6311" y="1230"/>
                  </a:lnTo>
                  <a:lnTo>
                    <a:pt x="6312" y="1246"/>
                  </a:lnTo>
                  <a:lnTo>
                    <a:pt x="6313" y="1259"/>
                  </a:lnTo>
                  <a:lnTo>
                    <a:pt x="6314" y="1266"/>
                  </a:lnTo>
                  <a:lnTo>
                    <a:pt x="6315" y="1272"/>
                  </a:lnTo>
                  <a:lnTo>
                    <a:pt x="6315" y="1280"/>
                  </a:lnTo>
                  <a:lnTo>
                    <a:pt x="6316" y="1290"/>
                  </a:lnTo>
                  <a:lnTo>
                    <a:pt x="6317" y="1303"/>
                  </a:lnTo>
                  <a:lnTo>
                    <a:pt x="6318" y="1319"/>
                  </a:lnTo>
                  <a:lnTo>
                    <a:pt x="6319" y="1330"/>
                  </a:lnTo>
                  <a:lnTo>
                    <a:pt x="6320" y="1334"/>
                  </a:lnTo>
                  <a:lnTo>
                    <a:pt x="6320" y="1320"/>
                  </a:lnTo>
                  <a:lnTo>
                    <a:pt x="6321" y="1276"/>
                  </a:lnTo>
                  <a:lnTo>
                    <a:pt x="6322" y="1230"/>
                  </a:lnTo>
                  <a:lnTo>
                    <a:pt x="6323" y="1193"/>
                  </a:lnTo>
                  <a:lnTo>
                    <a:pt x="6324" y="1174"/>
                  </a:lnTo>
                  <a:lnTo>
                    <a:pt x="6324" y="1186"/>
                  </a:lnTo>
                  <a:lnTo>
                    <a:pt x="6325" y="1227"/>
                  </a:lnTo>
                  <a:lnTo>
                    <a:pt x="6326" y="1268"/>
                  </a:lnTo>
                  <a:lnTo>
                    <a:pt x="6327" y="1252"/>
                  </a:lnTo>
                  <a:lnTo>
                    <a:pt x="6328" y="1195"/>
                  </a:lnTo>
                  <a:lnTo>
                    <a:pt x="6328" y="1125"/>
                  </a:lnTo>
                  <a:lnTo>
                    <a:pt x="6329" y="1066"/>
                  </a:lnTo>
                  <a:lnTo>
                    <a:pt x="6330" y="1021"/>
                  </a:lnTo>
                  <a:lnTo>
                    <a:pt x="6331" y="971"/>
                  </a:lnTo>
                  <a:lnTo>
                    <a:pt x="6331" y="938"/>
                  </a:lnTo>
                  <a:lnTo>
                    <a:pt x="6331" y="912"/>
                  </a:lnTo>
                  <a:lnTo>
                    <a:pt x="6332" y="892"/>
                  </a:lnTo>
                  <a:lnTo>
                    <a:pt x="6333" y="881"/>
                  </a:lnTo>
                  <a:lnTo>
                    <a:pt x="6334" y="862"/>
                  </a:lnTo>
                  <a:lnTo>
                    <a:pt x="6335" y="848"/>
                  </a:lnTo>
                  <a:lnTo>
                    <a:pt x="6335" y="859"/>
                  </a:lnTo>
                  <a:lnTo>
                    <a:pt x="6336" y="876"/>
                  </a:lnTo>
                  <a:lnTo>
                    <a:pt x="6337" y="880"/>
                  </a:lnTo>
                  <a:lnTo>
                    <a:pt x="6338" y="896"/>
                  </a:lnTo>
                  <a:lnTo>
                    <a:pt x="6339" y="885"/>
                  </a:lnTo>
                  <a:lnTo>
                    <a:pt x="6339" y="866"/>
                  </a:lnTo>
                  <a:lnTo>
                    <a:pt x="6340" y="882"/>
                  </a:lnTo>
                  <a:lnTo>
                    <a:pt x="6341" y="939"/>
                  </a:lnTo>
                  <a:lnTo>
                    <a:pt x="6342" y="978"/>
                  </a:lnTo>
                  <a:lnTo>
                    <a:pt x="6343" y="1033"/>
                  </a:lnTo>
                  <a:lnTo>
                    <a:pt x="6343" y="1076"/>
                  </a:lnTo>
                  <a:lnTo>
                    <a:pt x="6344" y="1104"/>
                  </a:lnTo>
                  <a:lnTo>
                    <a:pt x="6345" y="1122"/>
                  </a:lnTo>
                  <a:lnTo>
                    <a:pt x="6346" y="1141"/>
                  </a:lnTo>
                  <a:lnTo>
                    <a:pt x="6347" y="1149"/>
                  </a:lnTo>
                  <a:lnTo>
                    <a:pt x="6348" y="1156"/>
                  </a:lnTo>
                  <a:lnTo>
                    <a:pt x="6348" y="1154"/>
                  </a:lnTo>
                  <a:lnTo>
                    <a:pt x="6349" y="1149"/>
                  </a:lnTo>
                  <a:lnTo>
                    <a:pt x="6350" y="1128"/>
                  </a:lnTo>
                  <a:lnTo>
                    <a:pt x="6351" y="1099"/>
                  </a:lnTo>
                  <a:lnTo>
                    <a:pt x="6352" y="1054"/>
                  </a:lnTo>
                  <a:lnTo>
                    <a:pt x="6352" y="1036"/>
                  </a:lnTo>
                  <a:lnTo>
                    <a:pt x="6353" y="1015"/>
                  </a:lnTo>
                  <a:lnTo>
                    <a:pt x="6354" y="989"/>
                  </a:lnTo>
                  <a:lnTo>
                    <a:pt x="6355" y="994"/>
                  </a:lnTo>
                  <a:lnTo>
                    <a:pt x="6355" y="986"/>
                  </a:lnTo>
                  <a:lnTo>
                    <a:pt x="6355" y="954"/>
                  </a:lnTo>
                  <a:lnTo>
                    <a:pt x="6356" y="922"/>
                  </a:lnTo>
                  <a:lnTo>
                    <a:pt x="6357" y="889"/>
                  </a:lnTo>
                  <a:lnTo>
                    <a:pt x="6358" y="834"/>
                  </a:lnTo>
                  <a:lnTo>
                    <a:pt x="6359" y="771"/>
                  </a:lnTo>
                  <a:lnTo>
                    <a:pt x="6359" y="714"/>
                  </a:lnTo>
                  <a:lnTo>
                    <a:pt x="6360" y="694"/>
                  </a:lnTo>
                  <a:lnTo>
                    <a:pt x="6361" y="693"/>
                  </a:lnTo>
                  <a:lnTo>
                    <a:pt x="6362" y="694"/>
                  </a:lnTo>
                  <a:lnTo>
                    <a:pt x="6363" y="655"/>
                  </a:lnTo>
                  <a:lnTo>
                    <a:pt x="6363" y="554"/>
                  </a:lnTo>
                  <a:lnTo>
                    <a:pt x="6364" y="471"/>
                  </a:lnTo>
                  <a:lnTo>
                    <a:pt x="6365" y="444"/>
                  </a:lnTo>
                  <a:lnTo>
                    <a:pt x="6366" y="407"/>
                  </a:lnTo>
                  <a:lnTo>
                    <a:pt x="6367" y="418"/>
                  </a:lnTo>
                  <a:lnTo>
                    <a:pt x="6367" y="435"/>
                  </a:lnTo>
                  <a:lnTo>
                    <a:pt x="6368" y="449"/>
                  </a:lnTo>
                  <a:lnTo>
                    <a:pt x="6369" y="425"/>
                  </a:lnTo>
                  <a:lnTo>
                    <a:pt x="6370" y="438"/>
                  </a:lnTo>
                  <a:lnTo>
                    <a:pt x="6371" y="476"/>
                  </a:lnTo>
                  <a:lnTo>
                    <a:pt x="6371" y="494"/>
                  </a:lnTo>
                  <a:lnTo>
                    <a:pt x="6372" y="533"/>
                  </a:lnTo>
                  <a:lnTo>
                    <a:pt x="6373" y="561"/>
                  </a:lnTo>
                  <a:lnTo>
                    <a:pt x="6374" y="588"/>
                  </a:lnTo>
                  <a:lnTo>
                    <a:pt x="6375" y="603"/>
                  </a:lnTo>
                  <a:lnTo>
                    <a:pt x="6376" y="584"/>
                  </a:lnTo>
                  <a:lnTo>
                    <a:pt x="6376" y="550"/>
                  </a:lnTo>
                  <a:lnTo>
                    <a:pt x="6377" y="502"/>
                  </a:lnTo>
                  <a:lnTo>
                    <a:pt x="6378" y="456"/>
                  </a:lnTo>
                  <a:lnTo>
                    <a:pt x="6379" y="404"/>
                  </a:lnTo>
                  <a:lnTo>
                    <a:pt x="6379" y="376"/>
                  </a:lnTo>
                  <a:lnTo>
                    <a:pt x="6379" y="392"/>
                  </a:lnTo>
                  <a:lnTo>
                    <a:pt x="6380" y="441"/>
                  </a:lnTo>
                  <a:lnTo>
                    <a:pt x="6381" y="507"/>
                  </a:lnTo>
                  <a:lnTo>
                    <a:pt x="6382" y="539"/>
                  </a:lnTo>
                  <a:lnTo>
                    <a:pt x="6383" y="566"/>
                  </a:lnTo>
                  <a:lnTo>
                    <a:pt x="6383" y="607"/>
                  </a:lnTo>
                  <a:lnTo>
                    <a:pt x="6384" y="633"/>
                  </a:lnTo>
                  <a:lnTo>
                    <a:pt x="6385" y="669"/>
                  </a:lnTo>
                  <a:lnTo>
                    <a:pt x="6386" y="665"/>
                  </a:lnTo>
                  <a:lnTo>
                    <a:pt x="6387" y="695"/>
                  </a:lnTo>
                  <a:lnTo>
                    <a:pt x="6387" y="695"/>
                  </a:lnTo>
                  <a:lnTo>
                    <a:pt x="6388" y="648"/>
                  </a:lnTo>
                  <a:lnTo>
                    <a:pt x="6389" y="612"/>
                  </a:lnTo>
                  <a:lnTo>
                    <a:pt x="6390" y="614"/>
                  </a:lnTo>
                  <a:lnTo>
                    <a:pt x="6391" y="613"/>
                  </a:lnTo>
                  <a:lnTo>
                    <a:pt x="6391" y="637"/>
                  </a:lnTo>
                  <a:lnTo>
                    <a:pt x="6392" y="669"/>
                  </a:lnTo>
                  <a:lnTo>
                    <a:pt x="6393" y="703"/>
                  </a:lnTo>
                  <a:lnTo>
                    <a:pt x="6394" y="719"/>
                  </a:lnTo>
                  <a:lnTo>
                    <a:pt x="6395" y="717"/>
                  </a:lnTo>
                  <a:lnTo>
                    <a:pt x="6395" y="699"/>
                  </a:lnTo>
                  <a:lnTo>
                    <a:pt x="6396" y="668"/>
                  </a:lnTo>
                  <a:lnTo>
                    <a:pt x="6397" y="637"/>
                  </a:lnTo>
                  <a:lnTo>
                    <a:pt x="6398" y="633"/>
                  </a:lnTo>
                  <a:lnTo>
                    <a:pt x="6399" y="630"/>
                  </a:lnTo>
                  <a:lnTo>
                    <a:pt x="6400" y="654"/>
                  </a:lnTo>
                  <a:lnTo>
                    <a:pt x="6400" y="691"/>
                  </a:lnTo>
                  <a:lnTo>
                    <a:pt x="6401" y="728"/>
                  </a:lnTo>
                  <a:lnTo>
                    <a:pt x="6402" y="753"/>
                  </a:lnTo>
                  <a:lnTo>
                    <a:pt x="6403" y="769"/>
                  </a:lnTo>
                  <a:lnTo>
                    <a:pt x="6403" y="795"/>
                  </a:lnTo>
                  <a:lnTo>
                    <a:pt x="6403" y="827"/>
                  </a:lnTo>
                  <a:lnTo>
                    <a:pt x="6404" y="843"/>
                  </a:lnTo>
                  <a:lnTo>
                    <a:pt x="6405" y="883"/>
                  </a:lnTo>
                  <a:lnTo>
                    <a:pt x="6406" y="935"/>
                  </a:lnTo>
                  <a:lnTo>
                    <a:pt x="6407" y="1002"/>
                  </a:lnTo>
                  <a:lnTo>
                    <a:pt x="6407" y="1060"/>
                  </a:lnTo>
                  <a:lnTo>
                    <a:pt x="6408" y="1118"/>
                  </a:lnTo>
                  <a:lnTo>
                    <a:pt x="6409" y="1159"/>
                  </a:lnTo>
                  <a:lnTo>
                    <a:pt x="6410" y="1188"/>
                  </a:lnTo>
                  <a:lnTo>
                    <a:pt x="6411" y="1204"/>
                  </a:lnTo>
                  <a:lnTo>
                    <a:pt x="6411" y="1220"/>
                  </a:lnTo>
                  <a:lnTo>
                    <a:pt x="6412" y="1239"/>
                  </a:lnTo>
                  <a:lnTo>
                    <a:pt x="6413" y="1241"/>
                  </a:lnTo>
                  <a:lnTo>
                    <a:pt x="6414" y="1202"/>
                  </a:lnTo>
                  <a:lnTo>
                    <a:pt x="6415" y="1172"/>
                  </a:lnTo>
                  <a:lnTo>
                    <a:pt x="6415" y="1168"/>
                  </a:lnTo>
                  <a:lnTo>
                    <a:pt x="6416" y="1172"/>
                  </a:lnTo>
                  <a:lnTo>
                    <a:pt x="6417" y="1177"/>
                  </a:lnTo>
                  <a:lnTo>
                    <a:pt x="6418" y="1174"/>
                  </a:lnTo>
                  <a:lnTo>
                    <a:pt x="6419" y="1144"/>
                  </a:lnTo>
                  <a:lnTo>
                    <a:pt x="6419" y="1091"/>
                  </a:lnTo>
                  <a:lnTo>
                    <a:pt x="6420" y="1029"/>
                  </a:lnTo>
                  <a:lnTo>
                    <a:pt x="6421" y="992"/>
                  </a:lnTo>
                  <a:lnTo>
                    <a:pt x="6422" y="962"/>
                  </a:lnTo>
                  <a:lnTo>
                    <a:pt x="6423" y="939"/>
                  </a:lnTo>
                  <a:lnTo>
                    <a:pt x="6423" y="916"/>
                  </a:lnTo>
                  <a:lnTo>
                    <a:pt x="6424" y="899"/>
                  </a:lnTo>
                  <a:lnTo>
                    <a:pt x="6425" y="892"/>
                  </a:lnTo>
                  <a:lnTo>
                    <a:pt x="6426" y="882"/>
                  </a:lnTo>
                  <a:lnTo>
                    <a:pt x="6427" y="882"/>
                  </a:lnTo>
                  <a:lnTo>
                    <a:pt x="6428" y="890"/>
                  </a:lnTo>
                  <a:lnTo>
                    <a:pt x="6428" y="894"/>
                  </a:lnTo>
                  <a:lnTo>
                    <a:pt x="6428" y="905"/>
                  </a:lnTo>
                  <a:lnTo>
                    <a:pt x="6429" y="910"/>
                  </a:lnTo>
                  <a:lnTo>
                    <a:pt x="6430" y="923"/>
                  </a:lnTo>
                  <a:lnTo>
                    <a:pt x="6431" y="934"/>
                  </a:lnTo>
                  <a:lnTo>
                    <a:pt x="6431" y="939"/>
                  </a:lnTo>
                  <a:lnTo>
                    <a:pt x="6432" y="921"/>
                  </a:lnTo>
                  <a:lnTo>
                    <a:pt x="6433" y="893"/>
                  </a:lnTo>
                  <a:lnTo>
                    <a:pt x="6434" y="879"/>
                  </a:lnTo>
                  <a:lnTo>
                    <a:pt x="6435" y="886"/>
                  </a:lnTo>
                  <a:lnTo>
                    <a:pt x="6435" y="907"/>
                  </a:lnTo>
                  <a:lnTo>
                    <a:pt x="6436" y="956"/>
                  </a:lnTo>
                  <a:lnTo>
                    <a:pt x="6437" y="996"/>
                  </a:lnTo>
                  <a:lnTo>
                    <a:pt x="6438" y="1000"/>
                  </a:lnTo>
                  <a:lnTo>
                    <a:pt x="6439" y="981"/>
                  </a:lnTo>
                  <a:lnTo>
                    <a:pt x="6439" y="969"/>
                  </a:lnTo>
                  <a:lnTo>
                    <a:pt x="6440" y="970"/>
                  </a:lnTo>
                  <a:lnTo>
                    <a:pt x="6441" y="981"/>
                  </a:lnTo>
                  <a:lnTo>
                    <a:pt x="6442" y="997"/>
                  </a:lnTo>
                  <a:lnTo>
                    <a:pt x="6443" y="1024"/>
                  </a:lnTo>
                  <a:lnTo>
                    <a:pt x="6443" y="1048"/>
                  </a:lnTo>
                  <a:lnTo>
                    <a:pt x="6444" y="1087"/>
                  </a:lnTo>
                  <a:lnTo>
                    <a:pt x="6445" y="1125"/>
                  </a:lnTo>
                  <a:lnTo>
                    <a:pt x="6446" y="1151"/>
                  </a:lnTo>
                  <a:lnTo>
                    <a:pt x="6447" y="1177"/>
                  </a:lnTo>
                  <a:lnTo>
                    <a:pt x="6447" y="1203"/>
                  </a:lnTo>
                  <a:lnTo>
                    <a:pt x="6448" y="1228"/>
                  </a:lnTo>
                  <a:lnTo>
                    <a:pt x="6449" y="1248"/>
                  </a:lnTo>
                  <a:lnTo>
                    <a:pt x="6450" y="1267"/>
                  </a:lnTo>
                  <a:lnTo>
                    <a:pt x="6451" y="1279"/>
                  </a:lnTo>
                  <a:lnTo>
                    <a:pt x="6452" y="1268"/>
                  </a:lnTo>
                  <a:lnTo>
                    <a:pt x="6452" y="1247"/>
                  </a:lnTo>
                  <a:lnTo>
                    <a:pt x="6452" y="1235"/>
                  </a:lnTo>
                  <a:lnTo>
                    <a:pt x="6453" y="1222"/>
                  </a:lnTo>
                  <a:lnTo>
                    <a:pt x="6454" y="1223"/>
                  </a:lnTo>
                  <a:lnTo>
                    <a:pt x="6455" y="1246"/>
                  </a:lnTo>
                  <a:lnTo>
                    <a:pt x="6455" y="1272"/>
                  </a:lnTo>
                  <a:lnTo>
                    <a:pt x="6456" y="1280"/>
                  </a:lnTo>
                  <a:lnTo>
                    <a:pt x="6457" y="1273"/>
                  </a:lnTo>
                  <a:lnTo>
                    <a:pt x="6458" y="1266"/>
                  </a:lnTo>
                  <a:lnTo>
                    <a:pt x="6459" y="1251"/>
                  </a:lnTo>
                  <a:lnTo>
                    <a:pt x="6459" y="1236"/>
                  </a:lnTo>
                  <a:lnTo>
                    <a:pt x="6460" y="1223"/>
                  </a:lnTo>
                  <a:lnTo>
                    <a:pt x="6461" y="1210"/>
                  </a:lnTo>
                  <a:lnTo>
                    <a:pt x="6462" y="1190"/>
                  </a:lnTo>
                  <a:lnTo>
                    <a:pt x="6463" y="1167"/>
                  </a:lnTo>
                  <a:lnTo>
                    <a:pt x="6463" y="1158"/>
                  </a:lnTo>
                  <a:lnTo>
                    <a:pt x="6464" y="1140"/>
                  </a:lnTo>
                  <a:lnTo>
                    <a:pt x="6465" y="1133"/>
                  </a:lnTo>
                  <a:lnTo>
                    <a:pt x="6466" y="1111"/>
                  </a:lnTo>
                  <a:lnTo>
                    <a:pt x="6467" y="1105"/>
                  </a:lnTo>
                  <a:lnTo>
                    <a:pt x="6467" y="1110"/>
                  </a:lnTo>
                  <a:lnTo>
                    <a:pt x="6468" y="1106"/>
                  </a:lnTo>
                  <a:lnTo>
                    <a:pt x="6469" y="1092"/>
                  </a:lnTo>
                  <a:lnTo>
                    <a:pt x="6470" y="1044"/>
                  </a:lnTo>
                  <a:lnTo>
                    <a:pt x="6471" y="987"/>
                  </a:lnTo>
                  <a:lnTo>
                    <a:pt x="6471" y="966"/>
                  </a:lnTo>
                  <a:lnTo>
                    <a:pt x="6472" y="954"/>
                  </a:lnTo>
                  <a:lnTo>
                    <a:pt x="6473" y="970"/>
                  </a:lnTo>
                  <a:lnTo>
                    <a:pt x="6474" y="997"/>
                  </a:lnTo>
                  <a:lnTo>
                    <a:pt x="6475" y="1032"/>
                  </a:lnTo>
                  <a:lnTo>
                    <a:pt x="6475" y="1021"/>
                  </a:lnTo>
                  <a:lnTo>
                    <a:pt x="6476" y="994"/>
                  </a:lnTo>
                  <a:lnTo>
                    <a:pt x="6476" y="993"/>
                  </a:lnTo>
                  <a:lnTo>
                    <a:pt x="6477" y="991"/>
                  </a:lnTo>
                  <a:lnTo>
                    <a:pt x="6478" y="980"/>
                  </a:lnTo>
                  <a:lnTo>
                    <a:pt x="6479" y="958"/>
                  </a:lnTo>
                  <a:lnTo>
                    <a:pt x="6479" y="942"/>
                  </a:lnTo>
                  <a:lnTo>
                    <a:pt x="6480" y="930"/>
                  </a:lnTo>
                  <a:lnTo>
                    <a:pt x="6481" y="912"/>
                  </a:lnTo>
                  <a:lnTo>
                    <a:pt x="6482" y="893"/>
                  </a:lnTo>
                  <a:lnTo>
                    <a:pt x="6483" y="873"/>
                  </a:lnTo>
                  <a:lnTo>
                    <a:pt x="6483" y="844"/>
                  </a:lnTo>
                  <a:lnTo>
                    <a:pt x="6484" y="827"/>
                  </a:lnTo>
                  <a:lnTo>
                    <a:pt x="6485" y="822"/>
                  </a:lnTo>
                  <a:lnTo>
                    <a:pt x="6486" y="803"/>
                  </a:lnTo>
                  <a:lnTo>
                    <a:pt x="6487" y="779"/>
                  </a:lnTo>
                  <a:lnTo>
                    <a:pt x="6487" y="725"/>
                  </a:lnTo>
                  <a:lnTo>
                    <a:pt x="6488" y="657"/>
                  </a:lnTo>
                  <a:lnTo>
                    <a:pt x="6489" y="582"/>
                  </a:lnTo>
                  <a:lnTo>
                    <a:pt x="6490" y="524"/>
                  </a:lnTo>
                  <a:lnTo>
                    <a:pt x="6491" y="493"/>
                  </a:lnTo>
                  <a:lnTo>
                    <a:pt x="6491" y="521"/>
                  </a:lnTo>
                  <a:lnTo>
                    <a:pt x="6492" y="568"/>
                  </a:lnTo>
                  <a:lnTo>
                    <a:pt x="6493" y="617"/>
                  </a:lnTo>
                  <a:lnTo>
                    <a:pt x="6494" y="637"/>
                  </a:lnTo>
                  <a:lnTo>
                    <a:pt x="6495" y="635"/>
                  </a:lnTo>
                  <a:lnTo>
                    <a:pt x="6495" y="652"/>
                  </a:lnTo>
                  <a:lnTo>
                    <a:pt x="6496" y="663"/>
                  </a:lnTo>
                  <a:lnTo>
                    <a:pt x="6497" y="661"/>
                  </a:lnTo>
                  <a:lnTo>
                    <a:pt x="6498" y="677"/>
                  </a:lnTo>
                  <a:lnTo>
                    <a:pt x="6499" y="708"/>
                  </a:lnTo>
                  <a:lnTo>
                    <a:pt x="6499" y="704"/>
                  </a:lnTo>
                  <a:lnTo>
                    <a:pt x="6500" y="711"/>
                  </a:lnTo>
                  <a:lnTo>
                    <a:pt x="6500" y="740"/>
                  </a:lnTo>
                  <a:lnTo>
                    <a:pt x="6501" y="768"/>
                  </a:lnTo>
                  <a:lnTo>
                    <a:pt x="6502" y="762"/>
                  </a:lnTo>
                  <a:lnTo>
                    <a:pt x="6503" y="748"/>
                  </a:lnTo>
                  <a:lnTo>
                    <a:pt x="6503" y="749"/>
                  </a:lnTo>
                  <a:lnTo>
                    <a:pt x="6504" y="748"/>
                  </a:lnTo>
                  <a:lnTo>
                    <a:pt x="6505" y="743"/>
                  </a:lnTo>
                  <a:lnTo>
                    <a:pt x="6506" y="720"/>
                  </a:lnTo>
                  <a:lnTo>
                    <a:pt x="6507" y="624"/>
                  </a:lnTo>
                  <a:lnTo>
                    <a:pt x="6507" y="529"/>
                  </a:lnTo>
                  <a:lnTo>
                    <a:pt x="6508" y="464"/>
                  </a:lnTo>
                  <a:lnTo>
                    <a:pt x="6509" y="426"/>
                  </a:lnTo>
                  <a:lnTo>
                    <a:pt x="6510" y="463"/>
                  </a:lnTo>
                  <a:lnTo>
                    <a:pt x="6511" y="592"/>
                  </a:lnTo>
                  <a:lnTo>
                    <a:pt x="6511" y="702"/>
                  </a:lnTo>
                  <a:lnTo>
                    <a:pt x="6512" y="703"/>
                  </a:lnTo>
                  <a:lnTo>
                    <a:pt x="6513" y="683"/>
                  </a:lnTo>
                  <a:lnTo>
                    <a:pt x="6514" y="664"/>
                  </a:lnTo>
                  <a:lnTo>
                    <a:pt x="6515" y="637"/>
                  </a:lnTo>
                  <a:lnTo>
                    <a:pt x="6515" y="631"/>
                  </a:lnTo>
                  <a:lnTo>
                    <a:pt x="6516" y="643"/>
                  </a:lnTo>
                  <a:lnTo>
                    <a:pt x="6517" y="659"/>
                  </a:lnTo>
                  <a:lnTo>
                    <a:pt x="6518" y="663"/>
                  </a:lnTo>
                  <a:lnTo>
                    <a:pt x="6519" y="649"/>
                  </a:lnTo>
                  <a:lnTo>
                    <a:pt x="6519" y="656"/>
                  </a:lnTo>
                  <a:lnTo>
                    <a:pt x="6520" y="682"/>
                  </a:lnTo>
                  <a:lnTo>
                    <a:pt x="6521" y="686"/>
                  </a:lnTo>
                  <a:lnTo>
                    <a:pt x="6522" y="690"/>
                  </a:lnTo>
                  <a:lnTo>
                    <a:pt x="6523" y="702"/>
                  </a:lnTo>
                  <a:lnTo>
                    <a:pt x="6523" y="681"/>
                  </a:lnTo>
                  <a:lnTo>
                    <a:pt x="6524" y="683"/>
                  </a:lnTo>
                  <a:lnTo>
                    <a:pt x="6524" y="691"/>
                  </a:lnTo>
                  <a:lnTo>
                    <a:pt x="6525" y="603"/>
                  </a:lnTo>
                  <a:lnTo>
                    <a:pt x="6526" y="520"/>
                  </a:lnTo>
                  <a:lnTo>
                    <a:pt x="6526" y="460"/>
                  </a:lnTo>
                  <a:lnTo>
                    <a:pt x="6527" y="454"/>
                  </a:lnTo>
                  <a:lnTo>
                    <a:pt x="6528" y="494"/>
                  </a:lnTo>
                  <a:lnTo>
                    <a:pt x="6529" y="595"/>
                  </a:lnTo>
                  <a:lnTo>
                    <a:pt x="6530" y="679"/>
                  </a:lnTo>
                  <a:lnTo>
                    <a:pt x="6531" y="689"/>
                  </a:lnTo>
                  <a:lnTo>
                    <a:pt x="6531" y="642"/>
                  </a:lnTo>
                  <a:lnTo>
                    <a:pt x="6532" y="607"/>
                  </a:lnTo>
                  <a:lnTo>
                    <a:pt x="6533" y="571"/>
                  </a:lnTo>
                  <a:lnTo>
                    <a:pt x="6534" y="543"/>
                  </a:lnTo>
                  <a:lnTo>
                    <a:pt x="6535" y="531"/>
                  </a:lnTo>
                  <a:lnTo>
                    <a:pt x="6535" y="550"/>
                  </a:lnTo>
                  <a:lnTo>
                    <a:pt x="6536" y="576"/>
                  </a:lnTo>
                  <a:lnTo>
                    <a:pt x="6537" y="574"/>
                  </a:lnTo>
                  <a:lnTo>
                    <a:pt x="6538" y="595"/>
                  </a:lnTo>
                  <a:lnTo>
                    <a:pt x="6539" y="628"/>
                  </a:lnTo>
                  <a:lnTo>
                    <a:pt x="6539" y="666"/>
                  </a:lnTo>
                  <a:lnTo>
                    <a:pt x="6540" y="707"/>
                  </a:lnTo>
                  <a:lnTo>
                    <a:pt x="6541" y="718"/>
                  </a:lnTo>
                  <a:lnTo>
                    <a:pt x="6542" y="735"/>
                  </a:lnTo>
                  <a:lnTo>
                    <a:pt x="6543" y="739"/>
                  </a:lnTo>
                  <a:lnTo>
                    <a:pt x="6543" y="744"/>
                  </a:lnTo>
                  <a:lnTo>
                    <a:pt x="6544" y="672"/>
                  </a:lnTo>
                  <a:lnTo>
                    <a:pt x="6545" y="583"/>
                  </a:lnTo>
                  <a:lnTo>
                    <a:pt x="6546" y="504"/>
                  </a:lnTo>
                  <a:lnTo>
                    <a:pt x="6547" y="468"/>
                  </a:lnTo>
                  <a:lnTo>
                    <a:pt x="6547" y="514"/>
                  </a:lnTo>
                  <a:lnTo>
                    <a:pt x="6548" y="584"/>
                  </a:lnTo>
                  <a:lnTo>
                    <a:pt x="6548" y="638"/>
                  </a:lnTo>
                  <a:lnTo>
                    <a:pt x="6549" y="693"/>
                  </a:lnTo>
                  <a:lnTo>
                    <a:pt x="6550" y="701"/>
                  </a:lnTo>
                  <a:lnTo>
                    <a:pt x="6550" y="725"/>
                  </a:lnTo>
                  <a:lnTo>
                    <a:pt x="6551" y="735"/>
                  </a:lnTo>
                  <a:lnTo>
                    <a:pt x="6552" y="745"/>
                  </a:lnTo>
                  <a:lnTo>
                    <a:pt x="6553" y="754"/>
                  </a:lnTo>
                  <a:lnTo>
                    <a:pt x="6554" y="744"/>
                  </a:lnTo>
                  <a:lnTo>
                    <a:pt x="6554" y="733"/>
                  </a:lnTo>
                  <a:lnTo>
                    <a:pt x="6555" y="736"/>
                  </a:lnTo>
                  <a:lnTo>
                    <a:pt x="6556" y="723"/>
                  </a:lnTo>
                  <a:lnTo>
                    <a:pt x="6557" y="711"/>
                  </a:lnTo>
                  <a:lnTo>
                    <a:pt x="6558" y="661"/>
                  </a:lnTo>
                  <a:lnTo>
                    <a:pt x="6559" y="633"/>
                  </a:lnTo>
                  <a:lnTo>
                    <a:pt x="6559" y="585"/>
                  </a:lnTo>
                  <a:lnTo>
                    <a:pt x="6560" y="566"/>
                  </a:lnTo>
                  <a:lnTo>
                    <a:pt x="6561" y="508"/>
                  </a:lnTo>
                  <a:lnTo>
                    <a:pt x="6562" y="457"/>
                  </a:lnTo>
                  <a:lnTo>
                    <a:pt x="6563" y="434"/>
                  </a:lnTo>
                  <a:lnTo>
                    <a:pt x="6563" y="358"/>
                  </a:lnTo>
                  <a:lnTo>
                    <a:pt x="6564" y="296"/>
                  </a:lnTo>
                  <a:lnTo>
                    <a:pt x="6565" y="260"/>
                  </a:lnTo>
                  <a:lnTo>
                    <a:pt x="6566" y="269"/>
                  </a:lnTo>
                  <a:lnTo>
                    <a:pt x="6567" y="306"/>
                  </a:lnTo>
                  <a:lnTo>
                    <a:pt x="6567" y="345"/>
                  </a:lnTo>
                  <a:lnTo>
                    <a:pt x="6568" y="381"/>
                  </a:lnTo>
                  <a:lnTo>
                    <a:pt x="6569" y="420"/>
                  </a:lnTo>
                  <a:lnTo>
                    <a:pt x="6570" y="478"/>
                  </a:lnTo>
                  <a:lnTo>
                    <a:pt x="6571" y="518"/>
                  </a:lnTo>
                  <a:lnTo>
                    <a:pt x="6571" y="487"/>
                  </a:lnTo>
                  <a:lnTo>
                    <a:pt x="6572" y="456"/>
                  </a:lnTo>
                  <a:lnTo>
                    <a:pt x="6572" y="486"/>
                  </a:lnTo>
                  <a:lnTo>
                    <a:pt x="6573" y="497"/>
                  </a:lnTo>
                  <a:lnTo>
                    <a:pt x="6574" y="478"/>
                  </a:lnTo>
                  <a:lnTo>
                    <a:pt x="6574" y="451"/>
                  </a:lnTo>
                  <a:lnTo>
                    <a:pt x="6575" y="432"/>
                  </a:lnTo>
                  <a:lnTo>
                    <a:pt x="6576" y="421"/>
                  </a:lnTo>
                  <a:lnTo>
                    <a:pt x="6577" y="411"/>
                  </a:lnTo>
                  <a:lnTo>
                    <a:pt x="6578" y="387"/>
                  </a:lnTo>
                  <a:lnTo>
                    <a:pt x="6578" y="325"/>
                  </a:lnTo>
                  <a:lnTo>
                    <a:pt x="6579" y="264"/>
                  </a:lnTo>
                  <a:lnTo>
                    <a:pt x="6580" y="195"/>
                  </a:lnTo>
                  <a:lnTo>
                    <a:pt x="6581" y="169"/>
                  </a:lnTo>
                  <a:lnTo>
                    <a:pt x="6582" y="154"/>
                  </a:lnTo>
                  <a:lnTo>
                    <a:pt x="6583" y="133"/>
                  </a:lnTo>
                  <a:lnTo>
                    <a:pt x="6583" y="131"/>
                  </a:lnTo>
                  <a:lnTo>
                    <a:pt x="6584" y="138"/>
                  </a:lnTo>
                  <a:lnTo>
                    <a:pt x="6585" y="187"/>
                  </a:lnTo>
                  <a:lnTo>
                    <a:pt x="6586" y="204"/>
                  </a:lnTo>
                  <a:lnTo>
                    <a:pt x="6587" y="221"/>
                  </a:lnTo>
                  <a:lnTo>
                    <a:pt x="6587" y="247"/>
                  </a:lnTo>
                  <a:lnTo>
                    <a:pt x="6588" y="241"/>
                  </a:lnTo>
                  <a:lnTo>
                    <a:pt x="6589" y="255"/>
                  </a:lnTo>
                  <a:lnTo>
                    <a:pt x="6590" y="247"/>
                  </a:lnTo>
                  <a:lnTo>
                    <a:pt x="6591" y="273"/>
                  </a:lnTo>
                  <a:lnTo>
                    <a:pt x="6591" y="343"/>
                  </a:lnTo>
                  <a:lnTo>
                    <a:pt x="6592" y="344"/>
                  </a:lnTo>
                  <a:lnTo>
                    <a:pt x="6593" y="356"/>
                  </a:lnTo>
                  <a:lnTo>
                    <a:pt x="6594" y="372"/>
                  </a:lnTo>
                  <a:lnTo>
                    <a:pt x="6595" y="378"/>
                  </a:lnTo>
                  <a:lnTo>
                    <a:pt x="6595" y="408"/>
                  </a:lnTo>
                  <a:lnTo>
                    <a:pt x="6596" y="380"/>
                  </a:lnTo>
                  <a:lnTo>
                    <a:pt x="6596" y="360"/>
                  </a:lnTo>
                  <a:lnTo>
                    <a:pt x="6597" y="280"/>
                  </a:lnTo>
                  <a:lnTo>
                    <a:pt x="6598" y="251"/>
                  </a:lnTo>
                  <a:lnTo>
                    <a:pt x="6598" y="230"/>
                  </a:lnTo>
                  <a:lnTo>
                    <a:pt x="6599" y="211"/>
                  </a:lnTo>
                  <a:lnTo>
                    <a:pt x="6600" y="192"/>
                  </a:lnTo>
                  <a:lnTo>
                    <a:pt x="6601" y="185"/>
                  </a:lnTo>
                  <a:lnTo>
                    <a:pt x="6602" y="212"/>
                  </a:lnTo>
                  <a:lnTo>
                    <a:pt x="6602" y="247"/>
                  </a:lnTo>
                  <a:lnTo>
                    <a:pt x="6603" y="320"/>
                  </a:lnTo>
                  <a:lnTo>
                    <a:pt x="6604" y="336"/>
                  </a:lnTo>
                  <a:lnTo>
                    <a:pt x="6605" y="321"/>
                  </a:lnTo>
                  <a:lnTo>
                    <a:pt x="6606" y="327"/>
                  </a:lnTo>
                  <a:lnTo>
                    <a:pt x="6606" y="322"/>
                  </a:lnTo>
                  <a:lnTo>
                    <a:pt x="6607" y="320"/>
                  </a:lnTo>
                  <a:lnTo>
                    <a:pt x="6608" y="309"/>
                  </a:lnTo>
                  <a:lnTo>
                    <a:pt x="6609" y="297"/>
                  </a:lnTo>
                  <a:lnTo>
                    <a:pt x="6610" y="301"/>
                  </a:lnTo>
                  <a:lnTo>
                    <a:pt x="6611" y="287"/>
                  </a:lnTo>
                  <a:lnTo>
                    <a:pt x="6611" y="321"/>
                  </a:lnTo>
                  <a:lnTo>
                    <a:pt x="6612" y="376"/>
                  </a:lnTo>
                  <a:lnTo>
                    <a:pt x="6613" y="397"/>
                  </a:lnTo>
                  <a:lnTo>
                    <a:pt x="6614" y="439"/>
                  </a:lnTo>
                  <a:lnTo>
                    <a:pt x="6615" y="483"/>
                  </a:lnTo>
                  <a:lnTo>
                    <a:pt x="6615" y="531"/>
                  </a:lnTo>
                  <a:lnTo>
                    <a:pt x="6616" y="535"/>
                  </a:lnTo>
                  <a:lnTo>
                    <a:pt x="6617" y="574"/>
                  </a:lnTo>
                  <a:lnTo>
                    <a:pt x="6618" y="620"/>
                  </a:lnTo>
                  <a:lnTo>
                    <a:pt x="6619" y="639"/>
                  </a:lnTo>
                  <a:lnTo>
                    <a:pt x="6619" y="635"/>
                  </a:lnTo>
                  <a:lnTo>
                    <a:pt x="6620" y="617"/>
                  </a:lnTo>
                  <a:lnTo>
                    <a:pt x="6620" y="588"/>
                  </a:lnTo>
                  <a:lnTo>
                    <a:pt x="6621" y="595"/>
                  </a:lnTo>
                  <a:lnTo>
                    <a:pt x="6622" y="632"/>
                  </a:lnTo>
                  <a:lnTo>
                    <a:pt x="6622" y="679"/>
                  </a:lnTo>
                  <a:lnTo>
                    <a:pt x="6623" y="721"/>
                  </a:lnTo>
                  <a:lnTo>
                    <a:pt x="6624" y="755"/>
                  </a:lnTo>
                  <a:lnTo>
                    <a:pt x="6625" y="764"/>
                  </a:lnTo>
                  <a:lnTo>
                    <a:pt x="6626" y="765"/>
                  </a:lnTo>
                  <a:lnTo>
                    <a:pt x="6626" y="734"/>
                  </a:lnTo>
                  <a:lnTo>
                    <a:pt x="6627" y="698"/>
                  </a:lnTo>
                  <a:lnTo>
                    <a:pt x="6628" y="686"/>
                  </a:lnTo>
                  <a:lnTo>
                    <a:pt x="6629" y="668"/>
                  </a:lnTo>
                  <a:lnTo>
                    <a:pt x="6630" y="647"/>
                  </a:lnTo>
                  <a:lnTo>
                    <a:pt x="6630" y="633"/>
                  </a:lnTo>
                  <a:lnTo>
                    <a:pt x="6631" y="621"/>
                  </a:lnTo>
                  <a:lnTo>
                    <a:pt x="6632" y="596"/>
                  </a:lnTo>
                  <a:lnTo>
                    <a:pt x="6633" y="588"/>
                  </a:lnTo>
                  <a:lnTo>
                    <a:pt x="6634" y="577"/>
                  </a:lnTo>
                  <a:lnTo>
                    <a:pt x="6635" y="534"/>
                  </a:lnTo>
                  <a:lnTo>
                    <a:pt x="6635" y="474"/>
                  </a:lnTo>
                  <a:lnTo>
                    <a:pt x="6636" y="453"/>
                  </a:lnTo>
                  <a:lnTo>
                    <a:pt x="6637" y="425"/>
                  </a:lnTo>
                  <a:lnTo>
                    <a:pt x="6638" y="346"/>
                  </a:lnTo>
                  <a:lnTo>
                    <a:pt x="6639" y="324"/>
                  </a:lnTo>
                  <a:lnTo>
                    <a:pt x="6639" y="317"/>
                  </a:lnTo>
                  <a:lnTo>
                    <a:pt x="6640" y="319"/>
                  </a:lnTo>
                  <a:lnTo>
                    <a:pt x="6641" y="320"/>
                  </a:lnTo>
                  <a:lnTo>
                    <a:pt x="6642" y="322"/>
                  </a:lnTo>
                  <a:lnTo>
                    <a:pt x="6643" y="319"/>
                  </a:lnTo>
                  <a:lnTo>
                    <a:pt x="6643" y="292"/>
                  </a:lnTo>
                  <a:lnTo>
                    <a:pt x="6644" y="319"/>
                  </a:lnTo>
                  <a:lnTo>
                    <a:pt x="6644" y="354"/>
                  </a:lnTo>
                  <a:lnTo>
                    <a:pt x="6645" y="369"/>
                  </a:lnTo>
                  <a:lnTo>
                    <a:pt x="6646" y="362"/>
                  </a:lnTo>
                  <a:lnTo>
                    <a:pt x="6646" y="378"/>
                  </a:lnTo>
                  <a:lnTo>
                    <a:pt x="6647" y="417"/>
                  </a:lnTo>
                  <a:lnTo>
                    <a:pt x="6648" y="447"/>
                  </a:lnTo>
                  <a:lnTo>
                    <a:pt x="6649" y="462"/>
                  </a:lnTo>
                  <a:lnTo>
                    <a:pt x="6650" y="475"/>
                  </a:lnTo>
                  <a:lnTo>
                    <a:pt x="6650" y="504"/>
                  </a:lnTo>
                  <a:lnTo>
                    <a:pt x="6651" y="512"/>
                  </a:lnTo>
                  <a:lnTo>
                    <a:pt x="6652" y="504"/>
                  </a:lnTo>
                  <a:lnTo>
                    <a:pt x="6653" y="483"/>
                  </a:lnTo>
                  <a:lnTo>
                    <a:pt x="6654" y="503"/>
                  </a:lnTo>
                  <a:lnTo>
                    <a:pt x="6654" y="452"/>
                  </a:lnTo>
                  <a:lnTo>
                    <a:pt x="6655" y="459"/>
                  </a:lnTo>
                  <a:lnTo>
                    <a:pt x="6656" y="427"/>
                  </a:lnTo>
                  <a:lnTo>
                    <a:pt x="6657" y="399"/>
                  </a:lnTo>
                  <a:lnTo>
                    <a:pt x="6658" y="410"/>
                  </a:lnTo>
                  <a:lnTo>
                    <a:pt x="6658" y="456"/>
                  </a:lnTo>
                  <a:lnTo>
                    <a:pt x="6659" y="541"/>
                  </a:lnTo>
                  <a:lnTo>
                    <a:pt x="6660" y="621"/>
                  </a:lnTo>
                  <a:lnTo>
                    <a:pt x="6661" y="690"/>
                  </a:lnTo>
                  <a:lnTo>
                    <a:pt x="6662" y="738"/>
                  </a:lnTo>
                  <a:lnTo>
                    <a:pt x="6663" y="715"/>
                  </a:lnTo>
                  <a:lnTo>
                    <a:pt x="6663" y="697"/>
                  </a:lnTo>
                  <a:lnTo>
                    <a:pt x="6664" y="667"/>
                  </a:lnTo>
                  <a:lnTo>
                    <a:pt x="6665" y="610"/>
                  </a:lnTo>
                  <a:lnTo>
                    <a:pt x="6666" y="574"/>
                  </a:lnTo>
                  <a:lnTo>
                    <a:pt x="6667" y="559"/>
                  </a:lnTo>
                  <a:lnTo>
                    <a:pt x="6667" y="580"/>
                  </a:lnTo>
                  <a:lnTo>
                    <a:pt x="6668" y="578"/>
                  </a:lnTo>
                  <a:lnTo>
                    <a:pt x="6668" y="580"/>
                  </a:lnTo>
                  <a:lnTo>
                    <a:pt x="6669" y="561"/>
                  </a:lnTo>
                  <a:lnTo>
                    <a:pt x="6670" y="540"/>
                  </a:lnTo>
                  <a:lnTo>
                    <a:pt x="6670" y="508"/>
                  </a:lnTo>
                  <a:lnTo>
                    <a:pt x="6671" y="487"/>
                  </a:lnTo>
                  <a:lnTo>
                    <a:pt x="6672" y="451"/>
                  </a:lnTo>
                  <a:lnTo>
                    <a:pt x="6673" y="433"/>
                  </a:lnTo>
                  <a:lnTo>
                    <a:pt x="6674" y="339"/>
                  </a:lnTo>
                  <a:lnTo>
                    <a:pt x="6674" y="291"/>
                  </a:lnTo>
                  <a:lnTo>
                    <a:pt x="6675" y="255"/>
                  </a:lnTo>
                  <a:lnTo>
                    <a:pt x="6676" y="282"/>
                  </a:lnTo>
                  <a:lnTo>
                    <a:pt x="6677" y="269"/>
                  </a:lnTo>
                  <a:lnTo>
                    <a:pt x="6678" y="335"/>
                  </a:lnTo>
                  <a:lnTo>
                    <a:pt x="6678" y="383"/>
                  </a:lnTo>
                  <a:lnTo>
                    <a:pt x="6679" y="434"/>
                  </a:lnTo>
                  <a:lnTo>
                    <a:pt x="6680" y="466"/>
                  </a:lnTo>
                  <a:lnTo>
                    <a:pt x="6681" y="515"/>
                  </a:lnTo>
                  <a:lnTo>
                    <a:pt x="6682" y="573"/>
                  </a:lnTo>
                  <a:lnTo>
                    <a:pt x="6682" y="616"/>
                  </a:lnTo>
                  <a:lnTo>
                    <a:pt x="6683" y="661"/>
                  </a:lnTo>
                  <a:lnTo>
                    <a:pt x="6684" y="716"/>
                  </a:lnTo>
                  <a:lnTo>
                    <a:pt x="6685" y="772"/>
                  </a:lnTo>
                  <a:lnTo>
                    <a:pt x="6686" y="841"/>
                  </a:lnTo>
                  <a:lnTo>
                    <a:pt x="6686" y="900"/>
                  </a:lnTo>
                  <a:lnTo>
                    <a:pt x="6687" y="968"/>
                  </a:lnTo>
                  <a:lnTo>
                    <a:pt x="6688" y="1027"/>
                  </a:lnTo>
                  <a:lnTo>
                    <a:pt x="6689" y="1084"/>
                  </a:lnTo>
                  <a:lnTo>
                    <a:pt x="6690" y="1122"/>
                  </a:lnTo>
                  <a:lnTo>
                    <a:pt x="6691" y="1149"/>
                  </a:lnTo>
                  <a:lnTo>
                    <a:pt x="6691" y="1164"/>
                  </a:lnTo>
                  <a:lnTo>
                    <a:pt x="6692" y="1147"/>
                  </a:lnTo>
                  <a:lnTo>
                    <a:pt x="6692" y="1048"/>
                  </a:lnTo>
                  <a:lnTo>
                    <a:pt x="6693" y="928"/>
                  </a:lnTo>
                  <a:lnTo>
                    <a:pt x="6694" y="829"/>
                  </a:lnTo>
                  <a:lnTo>
                    <a:pt x="6694" y="804"/>
                  </a:lnTo>
                  <a:lnTo>
                    <a:pt x="6695" y="852"/>
                  </a:lnTo>
                  <a:lnTo>
                    <a:pt x="6696" y="905"/>
                  </a:lnTo>
                  <a:lnTo>
                    <a:pt x="6697" y="908"/>
                  </a:lnTo>
                  <a:lnTo>
                    <a:pt x="6698" y="829"/>
                  </a:lnTo>
                  <a:lnTo>
                    <a:pt x="6698" y="729"/>
                  </a:lnTo>
                  <a:lnTo>
                    <a:pt x="6699" y="645"/>
                  </a:lnTo>
                  <a:lnTo>
                    <a:pt x="6700" y="574"/>
                  </a:lnTo>
                  <a:lnTo>
                    <a:pt x="6701" y="522"/>
                  </a:lnTo>
                  <a:lnTo>
                    <a:pt x="6702" y="451"/>
                  </a:lnTo>
                  <a:lnTo>
                    <a:pt x="6702" y="430"/>
                  </a:lnTo>
                  <a:lnTo>
                    <a:pt x="6703" y="424"/>
                  </a:lnTo>
                  <a:lnTo>
                    <a:pt x="6704" y="473"/>
                  </a:lnTo>
                  <a:lnTo>
                    <a:pt x="6705" y="503"/>
                  </a:lnTo>
                  <a:lnTo>
                    <a:pt x="6706" y="527"/>
                  </a:lnTo>
                  <a:lnTo>
                    <a:pt x="6706" y="502"/>
                  </a:lnTo>
                  <a:lnTo>
                    <a:pt x="6707" y="521"/>
                  </a:lnTo>
                  <a:lnTo>
                    <a:pt x="6708" y="512"/>
                  </a:lnTo>
                  <a:lnTo>
                    <a:pt x="6709" y="441"/>
                  </a:lnTo>
                  <a:lnTo>
                    <a:pt x="6710" y="417"/>
                  </a:lnTo>
                  <a:lnTo>
                    <a:pt x="6710" y="387"/>
                  </a:lnTo>
                  <a:lnTo>
                    <a:pt x="6711" y="319"/>
                  </a:lnTo>
                  <a:lnTo>
                    <a:pt x="6712" y="261"/>
                  </a:lnTo>
                  <a:lnTo>
                    <a:pt x="6713" y="214"/>
                  </a:lnTo>
                  <a:lnTo>
                    <a:pt x="6714" y="215"/>
                  </a:lnTo>
                  <a:lnTo>
                    <a:pt x="6715" y="239"/>
                  </a:lnTo>
                  <a:lnTo>
                    <a:pt x="6715" y="292"/>
                  </a:lnTo>
                  <a:lnTo>
                    <a:pt x="6716" y="354"/>
                  </a:lnTo>
                  <a:lnTo>
                    <a:pt x="6717" y="372"/>
                  </a:lnTo>
                  <a:lnTo>
                    <a:pt x="6717" y="360"/>
                  </a:lnTo>
                  <a:lnTo>
                    <a:pt x="6718" y="339"/>
                  </a:lnTo>
                  <a:lnTo>
                    <a:pt x="6718" y="321"/>
                  </a:lnTo>
                  <a:lnTo>
                    <a:pt x="6719" y="310"/>
                  </a:lnTo>
                  <a:lnTo>
                    <a:pt x="6720" y="290"/>
                  </a:lnTo>
                  <a:lnTo>
                    <a:pt x="6721" y="304"/>
                  </a:lnTo>
                  <a:lnTo>
                    <a:pt x="6722" y="304"/>
                  </a:lnTo>
                  <a:lnTo>
                    <a:pt x="6722" y="392"/>
                  </a:lnTo>
                  <a:lnTo>
                    <a:pt x="6723" y="431"/>
                  </a:lnTo>
                  <a:lnTo>
                    <a:pt x="6724" y="452"/>
                  </a:lnTo>
                  <a:lnTo>
                    <a:pt x="6725" y="465"/>
                  </a:lnTo>
                  <a:lnTo>
                    <a:pt x="6726" y="478"/>
                  </a:lnTo>
                  <a:lnTo>
                    <a:pt x="6726" y="420"/>
                  </a:lnTo>
                  <a:lnTo>
                    <a:pt x="6727" y="365"/>
                  </a:lnTo>
                  <a:lnTo>
                    <a:pt x="6728" y="333"/>
                  </a:lnTo>
                  <a:lnTo>
                    <a:pt x="6729" y="240"/>
                  </a:lnTo>
                  <a:lnTo>
                    <a:pt x="6730" y="210"/>
                  </a:lnTo>
                  <a:lnTo>
                    <a:pt x="6730" y="158"/>
                  </a:lnTo>
                  <a:lnTo>
                    <a:pt x="6731" y="129"/>
                  </a:lnTo>
                  <a:lnTo>
                    <a:pt x="6732" y="115"/>
                  </a:lnTo>
                  <a:lnTo>
                    <a:pt x="6733" y="133"/>
                  </a:lnTo>
                  <a:lnTo>
                    <a:pt x="6734" y="207"/>
                  </a:lnTo>
                  <a:lnTo>
                    <a:pt x="6734" y="271"/>
                  </a:lnTo>
                  <a:lnTo>
                    <a:pt x="6735" y="309"/>
                  </a:lnTo>
                  <a:lnTo>
                    <a:pt x="6736" y="329"/>
                  </a:lnTo>
                  <a:lnTo>
                    <a:pt x="6737" y="344"/>
                  </a:lnTo>
                  <a:lnTo>
                    <a:pt x="6738" y="362"/>
                  </a:lnTo>
                  <a:lnTo>
                    <a:pt x="6738" y="389"/>
                  </a:lnTo>
                  <a:lnTo>
                    <a:pt x="6739" y="403"/>
                  </a:lnTo>
                  <a:lnTo>
                    <a:pt x="6740" y="419"/>
                  </a:lnTo>
                  <a:lnTo>
                    <a:pt x="6741" y="410"/>
                  </a:lnTo>
                  <a:lnTo>
                    <a:pt x="6741" y="413"/>
                  </a:lnTo>
                  <a:lnTo>
                    <a:pt x="6742" y="415"/>
                  </a:lnTo>
                  <a:lnTo>
                    <a:pt x="6742" y="391"/>
                  </a:lnTo>
                  <a:lnTo>
                    <a:pt x="6743" y="407"/>
                  </a:lnTo>
                  <a:lnTo>
                    <a:pt x="6744" y="419"/>
                  </a:lnTo>
                  <a:lnTo>
                    <a:pt x="6745" y="419"/>
                  </a:lnTo>
                  <a:lnTo>
                    <a:pt x="6746" y="436"/>
                  </a:lnTo>
                  <a:lnTo>
                    <a:pt x="6746" y="457"/>
                  </a:lnTo>
                  <a:lnTo>
                    <a:pt x="6747" y="472"/>
                  </a:lnTo>
                  <a:lnTo>
                    <a:pt x="6748" y="441"/>
                  </a:lnTo>
                  <a:lnTo>
                    <a:pt x="6749" y="377"/>
                  </a:lnTo>
                  <a:lnTo>
                    <a:pt x="6750" y="332"/>
                  </a:lnTo>
                  <a:lnTo>
                    <a:pt x="6750" y="349"/>
                  </a:lnTo>
                  <a:lnTo>
                    <a:pt x="6751" y="444"/>
                  </a:lnTo>
                  <a:lnTo>
                    <a:pt x="6752" y="596"/>
                  </a:lnTo>
                  <a:lnTo>
                    <a:pt x="6753" y="765"/>
                  </a:lnTo>
                  <a:lnTo>
                    <a:pt x="6754" y="886"/>
                  </a:lnTo>
                  <a:lnTo>
                    <a:pt x="6754" y="907"/>
                  </a:lnTo>
                  <a:lnTo>
                    <a:pt x="6755" y="901"/>
                  </a:lnTo>
                  <a:lnTo>
                    <a:pt x="6756" y="887"/>
                  </a:lnTo>
                  <a:lnTo>
                    <a:pt x="6757" y="875"/>
                  </a:lnTo>
                  <a:lnTo>
                    <a:pt x="6758" y="883"/>
                  </a:lnTo>
                  <a:lnTo>
                    <a:pt x="6758" y="885"/>
                  </a:lnTo>
                  <a:lnTo>
                    <a:pt x="6759" y="869"/>
                  </a:lnTo>
                  <a:lnTo>
                    <a:pt x="6760" y="861"/>
                  </a:lnTo>
                  <a:lnTo>
                    <a:pt x="6761" y="856"/>
                  </a:lnTo>
                  <a:lnTo>
                    <a:pt x="6762" y="842"/>
                  </a:lnTo>
                  <a:lnTo>
                    <a:pt x="6762" y="818"/>
                  </a:lnTo>
                  <a:lnTo>
                    <a:pt x="6763" y="784"/>
                  </a:lnTo>
                  <a:lnTo>
                    <a:pt x="6764" y="755"/>
                  </a:lnTo>
                  <a:lnTo>
                    <a:pt x="6765" y="725"/>
                  </a:lnTo>
                  <a:lnTo>
                    <a:pt x="6765" y="684"/>
                  </a:lnTo>
                  <a:lnTo>
                    <a:pt x="6766" y="608"/>
                  </a:lnTo>
                  <a:lnTo>
                    <a:pt x="6766" y="508"/>
                  </a:lnTo>
                  <a:lnTo>
                    <a:pt x="6767" y="436"/>
                  </a:lnTo>
                  <a:lnTo>
                    <a:pt x="6768" y="406"/>
                  </a:lnTo>
                  <a:lnTo>
                    <a:pt x="6769" y="405"/>
                  </a:lnTo>
                  <a:lnTo>
                    <a:pt x="6770" y="432"/>
                  </a:lnTo>
                  <a:lnTo>
                    <a:pt x="6770" y="498"/>
                  </a:lnTo>
                  <a:lnTo>
                    <a:pt x="6771" y="535"/>
                  </a:lnTo>
                  <a:lnTo>
                    <a:pt x="6772" y="558"/>
                  </a:lnTo>
                  <a:lnTo>
                    <a:pt x="6773" y="565"/>
                  </a:lnTo>
                  <a:lnTo>
                    <a:pt x="6774" y="559"/>
                  </a:lnTo>
                  <a:lnTo>
                    <a:pt x="6774" y="560"/>
                  </a:lnTo>
                  <a:lnTo>
                    <a:pt x="6775" y="542"/>
                  </a:lnTo>
                  <a:lnTo>
                    <a:pt x="6776" y="546"/>
                  </a:lnTo>
                  <a:lnTo>
                    <a:pt x="6777" y="547"/>
                  </a:lnTo>
                  <a:lnTo>
                    <a:pt x="6778" y="547"/>
                  </a:lnTo>
                  <a:lnTo>
                    <a:pt x="6778" y="1381"/>
                  </a:lnTo>
                  <a:lnTo>
                    <a:pt x="6777" y="1381"/>
                  </a:lnTo>
                  <a:lnTo>
                    <a:pt x="6776" y="1381"/>
                  </a:lnTo>
                  <a:lnTo>
                    <a:pt x="6775" y="1381"/>
                  </a:lnTo>
                  <a:lnTo>
                    <a:pt x="6774" y="1381"/>
                  </a:lnTo>
                  <a:lnTo>
                    <a:pt x="6774" y="1381"/>
                  </a:lnTo>
                  <a:lnTo>
                    <a:pt x="6773" y="1381"/>
                  </a:lnTo>
                  <a:lnTo>
                    <a:pt x="6772" y="1381"/>
                  </a:lnTo>
                  <a:lnTo>
                    <a:pt x="6771" y="1381"/>
                  </a:lnTo>
                  <a:lnTo>
                    <a:pt x="6770" y="1381"/>
                  </a:lnTo>
                  <a:lnTo>
                    <a:pt x="6770" y="1381"/>
                  </a:lnTo>
                  <a:lnTo>
                    <a:pt x="6769" y="1381"/>
                  </a:lnTo>
                  <a:lnTo>
                    <a:pt x="6768" y="1381"/>
                  </a:lnTo>
                  <a:lnTo>
                    <a:pt x="6767" y="1381"/>
                  </a:lnTo>
                  <a:lnTo>
                    <a:pt x="6766" y="1381"/>
                  </a:lnTo>
                  <a:lnTo>
                    <a:pt x="6766" y="1381"/>
                  </a:lnTo>
                  <a:lnTo>
                    <a:pt x="6765" y="1381"/>
                  </a:lnTo>
                  <a:lnTo>
                    <a:pt x="6765" y="1381"/>
                  </a:lnTo>
                  <a:lnTo>
                    <a:pt x="6764" y="1381"/>
                  </a:lnTo>
                  <a:lnTo>
                    <a:pt x="6763" y="1381"/>
                  </a:lnTo>
                  <a:lnTo>
                    <a:pt x="6762" y="1381"/>
                  </a:lnTo>
                  <a:lnTo>
                    <a:pt x="6762" y="1381"/>
                  </a:lnTo>
                  <a:lnTo>
                    <a:pt x="6761" y="1381"/>
                  </a:lnTo>
                  <a:lnTo>
                    <a:pt x="6760" y="1381"/>
                  </a:lnTo>
                  <a:lnTo>
                    <a:pt x="6759" y="1381"/>
                  </a:lnTo>
                  <a:lnTo>
                    <a:pt x="6758" y="1381"/>
                  </a:lnTo>
                  <a:lnTo>
                    <a:pt x="6758" y="1381"/>
                  </a:lnTo>
                  <a:lnTo>
                    <a:pt x="6757" y="1381"/>
                  </a:lnTo>
                  <a:lnTo>
                    <a:pt x="6756" y="1381"/>
                  </a:lnTo>
                  <a:lnTo>
                    <a:pt x="6755" y="1381"/>
                  </a:lnTo>
                  <a:lnTo>
                    <a:pt x="6754" y="1381"/>
                  </a:lnTo>
                  <a:lnTo>
                    <a:pt x="6754" y="1381"/>
                  </a:lnTo>
                  <a:lnTo>
                    <a:pt x="6753" y="1381"/>
                  </a:lnTo>
                  <a:lnTo>
                    <a:pt x="6752" y="1381"/>
                  </a:lnTo>
                  <a:lnTo>
                    <a:pt x="6751" y="1381"/>
                  </a:lnTo>
                  <a:lnTo>
                    <a:pt x="6750" y="1381"/>
                  </a:lnTo>
                  <a:lnTo>
                    <a:pt x="6750" y="1381"/>
                  </a:lnTo>
                  <a:lnTo>
                    <a:pt x="6749" y="1381"/>
                  </a:lnTo>
                  <a:lnTo>
                    <a:pt x="6748" y="1381"/>
                  </a:lnTo>
                  <a:lnTo>
                    <a:pt x="6747" y="1381"/>
                  </a:lnTo>
                  <a:lnTo>
                    <a:pt x="6746" y="1381"/>
                  </a:lnTo>
                  <a:lnTo>
                    <a:pt x="6746" y="1381"/>
                  </a:lnTo>
                  <a:lnTo>
                    <a:pt x="6745" y="1381"/>
                  </a:lnTo>
                  <a:lnTo>
                    <a:pt x="6744" y="1381"/>
                  </a:lnTo>
                  <a:lnTo>
                    <a:pt x="6743" y="1381"/>
                  </a:lnTo>
                  <a:lnTo>
                    <a:pt x="6742" y="1381"/>
                  </a:lnTo>
                  <a:lnTo>
                    <a:pt x="6742" y="1381"/>
                  </a:lnTo>
                  <a:lnTo>
                    <a:pt x="6741" y="1381"/>
                  </a:lnTo>
                  <a:lnTo>
                    <a:pt x="6741" y="1381"/>
                  </a:lnTo>
                  <a:lnTo>
                    <a:pt x="6740" y="1381"/>
                  </a:lnTo>
                  <a:lnTo>
                    <a:pt x="6739" y="1381"/>
                  </a:lnTo>
                  <a:lnTo>
                    <a:pt x="6738" y="1381"/>
                  </a:lnTo>
                  <a:lnTo>
                    <a:pt x="6738" y="1381"/>
                  </a:lnTo>
                  <a:lnTo>
                    <a:pt x="6737" y="1381"/>
                  </a:lnTo>
                  <a:lnTo>
                    <a:pt x="6736" y="1381"/>
                  </a:lnTo>
                  <a:lnTo>
                    <a:pt x="6735" y="1381"/>
                  </a:lnTo>
                  <a:lnTo>
                    <a:pt x="6734" y="1381"/>
                  </a:lnTo>
                  <a:lnTo>
                    <a:pt x="6734" y="1381"/>
                  </a:lnTo>
                  <a:lnTo>
                    <a:pt x="6733" y="1381"/>
                  </a:lnTo>
                  <a:lnTo>
                    <a:pt x="6732" y="1381"/>
                  </a:lnTo>
                  <a:lnTo>
                    <a:pt x="6731" y="1381"/>
                  </a:lnTo>
                  <a:lnTo>
                    <a:pt x="6730" y="1381"/>
                  </a:lnTo>
                  <a:lnTo>
                    <a:pt x="6730" y="1381"/>
                  </a:lnTo>
                  <a:lnTo>
                    <a:pt x="6729" y="1381"/>
                  </a:lnTo>
                  <a:lnTo>
                    <a:pt x="6728" y="1381"/>
                  </a:lnTo>
                  <a:lnTo>
                    <a:pt x="6727" y="1381"/>
                  </a:lnTo>
                  <a:lnTo>
                    <a:pt x="6726" y="1381"/>
                  </a:lnTo>
                  <a:lnTo>
                    <a:pt x="6726" y="1381"/>
                  </a:lnTo>
                  <a:lnTo>
                    <a:pt x="6725" y="1381"/>
                  </a:lnTo>
                  <a:lnTo>
                    <a:pt x="6724" y="1381"/>
                  </a:lnTo>
                  <a:lnTo>
                    <a:pt x="6723" y="1381"/>
                  </a:lnTo>
                  <a:lnTo>
                    <a:pt x="6722" y="1381"/>
                  </a:lnTo>
                  <a:lnTo>
                    <a:pt x="6722" y="1381"/>
                  </a:lnTo>
                  <a:lnTo>
                    <a:pt x="6721" y="1381"/>
                  </a:lnTo>
                  <a:lnTo>
                    <a:pt x="6720" y="1381"/>
                  </a:lnTo>
                  <a:lnTo>
                    <a:pt x="6719" y="1381"/>
                  </a:lnTo>
                  <a:lnTo>
                    <a:pt x="6718" y="1381"/>
                  </a:lnTo>
                  <a:lnTo>
                    <a:pt x="6718" y="1381"/>
                  </a:lnTo>
                  <a:lnTo>
                    <a:pt x="6717" y="1381"/>
                  </a:lnTo>
                  <a:lnTo>
                    <a:pt x="6717" y="1381"/>
                  </a:lnTo>
                  <a:lnTo>
                    <a:pt x="6716" y="1381"/>
                  </a:lnTo>
                  <a:lnTo>
                    <a:pt x="6715" y="1381"/>
                  </a:lnTo>
                  <a:lnTo>
                    <a:pt x="6715" y="1381"/>
                  </a:lnTo>
                  <a:lnTo>
                    <a:pt x="6714" y="1381"/>
                  </a:lnTo>
                  <a:lnTo>
                    <a:pt x="6713" y="1381"/>
                  </a:lnTo>
                  <a:lnTo>
                    <a:pt x="6712" y="1381"/>
                  </a:lnTo>
                  <a:lnTo>
                    <a:pt x="6711" y="1381"/>
                  </a:lnTo>
                  <a:lnTo>
                    <a:pt x="6710" y="1381"/>
                  </a:lnTo>
                  <a:lnTo>
                    <a:pt x="6710" y="1381"/>
                  </a:lnTo>
                  <a:lnTo>
                    <a:pt x="6709" y="1381"/>
                  </a:lnTo>
                  <a:lnTo>
                    <a:pt x="6708" y="1381"/>
                  </a:lnTo>
                  <a:lnTo>
                    <a:pt x="6707" y="1381"/>
                  </a:lnTo>
                  <a:lnTo>
                    <a:pt x="6706" y="1381"/>
                  </a:lnTo>
                  <a:lnTo>
                    <a:pt x="6706" y="1381"/>
                  </a:lnTo>
                  <a:lnTo>
                    <a:pt x="6705" y="1381"/>
                  </a:lnTo>
                  <a:lnTo>
                    <a:pt x="6704" y="1381"/>
                  </a:lnTo>
                  <a:lnTo>
                    <a:pt x="6703" y="1381"/>
                  </a:lnTo>
                  <a:lnTo>
                    <a:pt x="6702" y="1381"/>
                  </a:lnTo>
                  <a:lnTo>
                    <a:pt x="6702" y="1381"/>
                  </a:lnTo>
                  <a:lnTo>
                    <a:pt x="6701" y="1381"/>
                  </a:lnTo>
                  <a:lnTo>
                    <a:pt x="6700" y="1381"/>
                  </a:lnTo>
                  <a:lnTo>
                    <a:pt x="6699" y="1381"/>
                  </a:lnTo>
                  <a:lnTo>
                    <a:pt x="6698" y="1381"/>
                  </a:lnTo>
                  <a:lnTo>
                    <a:pt x="6698" y="1381"/>
                  </a:lnTo>
                  <a:lnTo>
                    <a:pt x="6697" y="1381"/>
                  </a:lnTo>
                  <a:lnTo>
                    <a:pt x="6696" y="1381"/>
                  </a:lnTo>
                  <a:lnTo>
                    <a:pt x="6695" y="1381"/>
                  </a:lnTo>
                  <a:lnTo>
                    <a:pt x="6694" y="1381"/>
                  </a:lnTo>
                  <a:lnTo>
                    <a:pt x="6694" y="1381"/>
                  </a:lnTo>
                  <a:lnTo>
                    <a:pt x="6693" y="1381"/>
                  </a:lnTo>
                  <a:lnTo>
                    <a:pt x="6692" y="1381"/>
                  </a:lnTo>
                  <a:lnTo>
                    <a:pt x="6692" y="1381"/>
                  </a:lnTo>
                  <a:lnTo>
                    <a:pt x="6691" y="1381"/>
                  </a:lnTo>
                  <a:lnTo>
                    <a:pt x="6691" y="1381"/>
                  </a:lnTo>
                  <a:lnTo>
                    <a:pt x="6690" y="1381"/>
                  </a:lnTo>
                  <a:lnTo>
                    <a:pt x="6689" y="1381"/>
                  </a:lnTo>
                  <a:lnTo>
                    <a:pt x="6688" y="1381"/>
                  </a:lnTo>
                  <a:lnTo>
                    <a:pt x="6687" y="1381"/>
                  </a:lnTo>
                  <a:lnTo>
                    <a:pt x="6686" y="1381"/>
                  </a:lnTo>
                  <a:lnTo>
                    <a:pt x="6686" y="1381"/>
                  </a:lnTo>
                  <a:lnTo>
                    <a:pt x="6685" y="1381"/>
                  </a:lnTo>
                  <a:lnTo>
                    <a:pt x="6684" y="1381"/>
                  </a:lnTo>
                  <a:lnTo>
                    <a:pt x="6683" y="1381"/>
                  </a:lnTo>
                  <a:lnTo>
                    <a:pt x="6682" y="1381"/>
                  </a:lnTo>
                  <a:lnTo>
                    <a:pt x="6682" y="1381"/>
                  </a:lnTo>
                  <a:lnTo>
                    <a:pt x="6681" y="1381"/>
                  </a:lnTo>
                  <a:lnTo>
                    <a:pt x="6680" y="1381"/>
                  </a:lnTo>
                  <a:lnTo>
                    <a:pt x="6679" y="1381"/>
                  </a:lnTo>
                  <a:lnTo>
                    <a:pt x="6678" y="1381"/>
                  </a:lnTo>
                  <a:lnTo>
                    <a:pt x="6678" y="1381"/>
                  </a:lnTo>
                  <a:lnTo>
                    <a:pt x="6677" y="1381"/>
                  </a:lnTo>
                  <a:lnTo>
                    <a:pt x="6676" y="1381"/>
                  </a:lnTo>
                  <a:lnTo>
                    <a:pt x="6675" y="1381"/>
                  </a:lnTo>
                  <a:lnTo>
                    <a:pt x="6674" y="1381"/>
                  </a:lnTo>
                  <a:lnTo>
                    <a:pt x="6674" y="1381"/>
                  </a:lnTo>
                  <a:lnTo>
                    <a:pt x="6673" y="1381"/>
                  </a:lnTo>
                  <a:lnTo>
                    <a:pt x="6672" y="1381"/>
                  </a:lnTo>
                  <a:lnTo>
                    <a:pt x="6671" y="1381"/>
                  </a:lnTo>
                  <a:lnTo>
                    <a:pt x="6670" y="1381"/>
                  </a:lnTo>
                  <a:lnTo>
                    <a:pt x="6670" y="1381"/>
                  </a:lnTo>
                  <a:lnTo>
                    <a:pt x="6669" y="1381"/>
                  </a:lnTo>
                  <a:lnTo>
                    <a:pt x="6668" y="1381"/>
                  </a:lnTo>
                  <a:lnTo>
                    <a:pt x="6668" y="1381"/>
                  </a:lnTo>
                  <a:lnTo>
                    <a:pt x="6667" y="1381"/>
                  </a:lnTo>
                  <a:lnTo>
                    <a:pt x="6667" y="1381"/>
                  </a:lnTo>
                  <a:lnTo>
                    <a:pt x="6666" y="1381"/>
                  </a:lnTo>
                  <a:lnTo>
                    <a:pt x="6665" y="1381"/>
                  </a:lnTo>
                  <a:lnTo>
                    <a:pt x="6664" y="1381"/>
                  </a:lnTo>
                  <a:lnTo>
                    <a:pt x="6663" y="1381"/>
                  </a:lnTo>
                  <a:lnTo>
                    <a:pt x="6663" y="1381"/>
                  </a:lnTo>
                  <a:lnTo>
                    <a:pt x="6662" y="1381"/>
                  </a:lnTo>
                  <a:lnTo>
                    <a:pt x="6661" y="1381"/>
                  </a:lnTo>
                  <a:lnTo>
                    <a:pt x="6660" y="1381"/>
                  </a:lnTo>
                  <a:lnTo>
                    <a:pt x="6659" y="1381"/>
                  </a:lnTo>
                  <a:lnTo>
                    <a:pt x="6658" y="1381"/>
                  </a:lnTo>
                  <a:lnTo>
                    <a:pt x="6658" y="1381"/>
                  </a:lnTo>
                  <a:lnTo>
                    <a:pt x="6657" y="1381"/>
                  </a:lnTo>
                  <a:lnTo>
                    <a:pt x="6656" y="1381"/>
                  </a:lnTo>
                  <a:lnTo>
                    <a:pt x="6655" y="1381"/>
                  </a:lnTo>
                  <a:lnTo>
                    <a:pt x="6654" y="1381"/>
                  </a:lnTo>
                  <a:lnTo>
                    <a:pt x="6654" y="1381"/>
                  </a:lnTo>
                  <a:lnTo>
                    <a:pt x="6653" y="1381"/>
                  </a:lnTo>
                  <a:lnTo>
                    <a:pt x="6652" y="1381"/>
                  </a:lnTo>
                  <a:lnTo>
                    <a:pt x="6651" y="1381"/>
                  </a:lnTo>
                  <a:lnTo>
                    <a:pt x="6650" y="1381"/>
                  </a:lnTo>
                  <a:lnTo>
                    <a:pt x="6650" y="1381"/>
                  </a:lnTo>
                  <a:lnTo>
                    <a:pt x="6649" y="1381"/>
                  </a:lnTo>
                  <a:lnTo>
                    <a:pt x="6648" y="1381"/>
                  </a:lnTo>
                  <a:lnTo>
                    <a:pt x="6647" y="1381"/>
                  </a:lnTo>
                  <a:lnTo>
                    <a:pt x="6646" y="1381"/>
                  </a:lnTo>
                  <a:lnTo>
                    <a:pt x="6646" y="1381"/>
                  </a:lnTo>
                  <a:lnTo>
                    <a:pt x="6645" y="1381"/>
                  </a:lnTo>
                  <a:lnTo>
                    <a:pt x="6644" y="1381"/>
                  </a:lnTo>
                  <a:lnTo>
                    <a:pt x="6644" y="1381"/>
                  </a:lnTo>
                  <a:lnTo>
                    <a:pt x="6643" y="1381"/>
                  </a:lnTo>
                  <a:lnTo>
                    <a:pt x="6643" y="1381"/>
                  </a:lnTo>
                  <a:lnTo>
                    <a:pt x="6642" y="1381"/>
                  </a:lnTo>
                  <a:lnTo>
                    <a:pt x="6641" y="1381"/>
                  </a:lnTo>
                  <a:lnTo>
                    <a:pt x="6640" y="1381"/>
                  </a:lnTo>
                  <a:lnTo>
                    <a:pt x="6639" y="1381"/>
                  </a:lnTo>
                  <a:lnTo>
                    <a:pt x="6639" y="1381"/>
                  </a:lnTo>
                  <a:lnTo>
                    <a:pt x="6638" y="1381"/>
                  </a:lnTo>
                  <a:lnTo>
                    <a:pt x="6637" y="1381"/>
                  </a:lnTo>
                  <a:lnTo>
                    <a:pt x="6636" y="1381"/>
                  </a:lnTo>
                  <a:lnTo>
                    <a:pt x="6635" y="1381"/>
                  </a:lnTo>
                  <a:lnTo>
                    <a:pt x="6635" y="1381"/>
                  </a:lnTo>
                  <a:lnTo>
                    <a:pt x="6634" y="1381"/>
                  </a:lnTo>
                  <a:lnTo>
                    <a:pt x="6633" y="1381"/>
                  </a:lnTo>
                  <a:lnTo>
                    <a:pt x="6632" y="1381"/>
                  </a:lnTo>
                  <a:lnTo>
                    <a:pt x="6631" y="1381"/>
                  </a:lnTo>
                  <a:lnTo>
                    <a:pt x="6630" y="1381"/>
                  </a:lnTo>
                  <a:lnTo>
                    <a:pt x="6630" y="1381"/>
                  </a:lnTo>
                  <a:lnTo>
                    <a:pt x="6629" y="1381"/>
                  </a:lnTo>
                  <a:lnTo>
                    <a:pt x="6628" y="1381"/>
                  </a:lnTo>
                  <a:lnTo>
                    <a:pt x="6627" y="1381"/>
                  </a:lnTo>
                  <a:lnTo>
                    <a:pt x="6626" y="1381"/>
                  </a:lnTo>
                  <a:lnTo>
                    <a:pt x="6626" y="1381"/>
                  </a:lnTo>
                  <a:lnTo>
                    <a:pt x="6625" y="1381"/>
                  </a:lnTo>
                  <a:lnTo>
                    <a:pt x="6624" y="1381"/>
                  </a:lnTo>
                  <a:lnTo>
                    <a:pt x="6623" y="1381"/>
                  </a:lnTo>
                  <a:lnTo>
                    <a:pt x="6622" y="1381"/>
                  </a:lnTo>
                  <a:lnTo>
                    <a:pt x="6622" y="1381"/>
                  </a:lnTo>
                  <a:lnTo>
                    <a:pt x="6621" y="1381"/>
                  </a:lnTo>
                  <a:lnTo>
                    <a:pt x="6620" y="1381"/>
                  </a:lnTo>
                  <a:lnTo>
                    <a:pt x="6620" y="1381"/>
                  </a:lnTo>
                  <a:lnTo>
                    <a:pt x="6619" y="1381"/>
                  </a:lnTo>
                  <a:lnTo>
                    <a:pt x="6619" y="1381"/>
                  </a:lnTo>
                  <a:lnTo>
                    <a:pt x="6618" y="1381"/>
                  </a:lnTo>
                  <a:lnTo>
                    <a:pt x="6617" y="1381"/>
                  </a:lnTo>
                  <a:lnTo>
                    <a:pt x="6616" y="1381"/>
                  </a:lnTo>
                  <a:lnTo>
                    <a:pt x="6615" y="1381"/>
                  </a:lnTo>
                  <a:lnTo>
                    <a:pt x="6615" y="1381"/>
                  </a:lnTo>
                  <a:lnTo>
                    <a:pt x="6614" y="1381"/>
                  </a:lnTo>
                  <a:lnTo>
                    <a:pt x="6613" y="1381"/>
                  </a:lnTo>
                  <a:lnTo>
                    <a:pt x="6612" y="1381"/>
                  </a:lnTo>
                  <a:lnTo>
                    <a:pt x="6611" y="1381"/>
                  </a:lnTo>
                  <a:lnTo>
                    <a:pt x="6611" y="1381"/>
                  </a:lnTo>
                  <a:lnTo>
                    <a:pt x="6610" y="1381"/>
                  </a:lnTo>
                  <a:lnTo>
                    <a:pt x="6609" y="1381"/>
                  </a:lnTo>
                  <a:lnTo>
                    <a:pt x="6608" y="1381"/>
                  </a:lnTo>
                  <a:lnTo>
                    <a:pt x="6607" y="1381"/>
                  </a:lnTo>
                  <a:lnTo>
                    <a:pt x="6606" y="1381"/>
                  </a:lnTo>
                  <a:lnTo>
                    <a:pt x="6606" y="1381"/>
                  </a:lnTo>
                  <a:lnTo>
                    <a:pt x="6605" y="1381"/>
                  </a:lnTo>
                  <a:lnTo>
                    <a:pt x="6604" y="1381"/>
                  </a:lnTo>
                  <a:lnTo>
                    <a:pt x="6603" y="1381"/>
                  </a:lnTo>
                  <a:lnTo>
                    <a:pt x="6602" y="1381"/>
                  </a:lnTo>
                  <a:lnTo>
                    <a:pt x="6602" y="1381"/>
                  </a:lnTo>
                  <a:lnTo>
                    <a:pt x="6601" y="1381"/>
                  </a:lnTo>
                  <a:lnTo>
                    <a:pt x="6600" y="1381"/>
                  </a:lnTo>
                  <a:lnTo>
                    <a:pt x="6599" y="1381"/>
                  </a:lnTo>
                  <a:lnTo>
                    <a:pt x="6598" y="1381"/>
                  </a:lnTo>
                  <a:lnTo>
                    <a:pt x="6598" y="1381"/>
                  </a:lnTo>
                  <a:lnTo>
                    <a:pt x="6597" y="1381"/>
                  </a:lnTo>
                  <a:lnTo>
                    <a:pt x="6596" y="1381"/>
                  </a:lnTo>
                  <a:lnTo>
                    <a:pt x="6596" y="1381"/>
                  </a:lnTo>
                  <a:lnTo>
                    <a:pt x="6595" y="1381"/>
                  </a:lnTo>
                  <a:lnTo>
                    <a:pt x="6595" y="1381"/>
                  </a:lnTo>
                  <a:lnTo>
                    <a:pt x="6594" y="1381"/>
                  </a:lnTo>
                  <a:lnTo>
                    <a:pt x="6593" y="1381"/>
                  </a:lnTo>
                  <a:lnTo>
                    <a:pt x="6592" y="1381"/>
                  </a:lnTo>
                  <a:lnTo>
                    <a:pt x="6591" y="1381"/>
                  </a:lnTo>
                  <a:lnTo>
                    <a:pt x="6591" y="1381"/>
                  </a:lnTo>
                  <a:lnTo>
                    <a:pt x="6590" y="1381"/>
                  </a:lnTo>
                  <a:lnTo>
                    <a:pt x="6589" y="1381"/>
                  </a:lnTo>
                  <a:lnTo>
                    <a:pt x="6588" y="1381"/>
                  </a:lnTo>
                  <a:lnTo>
                    <a:pt x="6587" y="1381"/>
                  </a:lnTo>
                  <a:lnTo>
                    <a:pt x="6587" y="1381"/>
                  </a:lnTo>
                  <a:lnTo>
                    <a:pt x="6586" y="1381"/>
                  </a:lnTo>
                  <a:lnTo>
                    <a:pt x="6585" y="1381"/>
                  </a:lnTo>
                  <a:lnTo>
                    <a:pt x="6584" y="1381"/>
                  </a:lnTo>
                  <a:lnTo>
                    <a:pt x="6583" y="1381"/>
                  </a:lnTo>
                  <a:lnTo>
                    <a:pt x="6583" y="1381"/>
                  </a:lnTo>
                  <a:lnTo>
                    <a:pt x="6582" y="1381"/>
                  </a:lnTo>
                  <a:lnTo>
                    <a:pt x="6581" y="1381"/>
                  </a:lnTo>
                  <a:lnTo>
                    <a:pt x="6580" y="1381"/>
                  </a:lnTo>
                  <a:lnTo>
                    <a:pt x="6579" y="1381"/>
                  </a:lnTo>
                  <a:lnTo>
                    <a:pt x="6578" y="1381"/>
                  </a:lnTo>
                  <a:lnTo>
                    <a:pt x="6578" y="1381"/>
                  </a:lnTo>
                  <a:lnTo>
                    <a:pt x="6577" y="1381"/>
                  </a:lnTo>
                  <a:lnTo>
                    <a:pt x="6576" y="1381"/>
                  </a:lnTo>
                  <a:lnTo>
                    <a:pt x="6575" y="1381"/>
                  </a:lnTo>
                  <a:lnTo>
                    <a:pt x="6574" y="1381"/>
                  </a:lnTo>
                  <a:lnTo>
                    <a:pt x="6574" y="1381"/>
                  </a:lnTo>
                  <a:lnTo>
                    <a:pt x="6573" y="1381"/>
                  </a:lnTo>
                  <a:lnTo>
                    <a:pt x="6572" y="1381"/>
                  </a:lnTo>
                  <a:lnTo>
                    <a:pt x="6572" y="1381"/>
                  </a:lnTo>
                  <a:lnTo>
                    <a:pt x="6571" y="1381"/>
                  </a:lnTo>
                  <a:lnTo>
                    <a:pt x="6571" y="1381"/>
                  </a:lnTo>
                  <a:lnTo>
                    <a:pt x="6570" y="1381"/>
                  </a:lnTo>
                  <a:lnTo>
                    <a:pt x="6569" y="1381"/>
                  </a:lnTo>
                  <a:lnTo>
                    <a:pt x="6568" y="1381"/>
                  </a:lnTo>
                  <a:lnTo>
                    <a:pt x="6567" y="1381"/>
                  </a:lnTo>
                  <a:lnTo>
                    <a:pt x="6567" y="1381"/>
                  </a:lnTo>
                  <a:lnTo>
                    <a:pt x="6566" y="1381"/>
                  </a:lnTo>
                  <a:lnTo>
                    <a:pt x="6565" y="1381"/>
                  </a:lnTo>
                  <a:lnTo>
                    <a:pt x="6564" y="1381"/>
                  </a:lnTo>
                  <a:lnTo>
                    <a:pt x="6563" y="1381"/>
                  </a:lnTo>
                  <a:lnTo>
                    <a:pt x="6563" y="1381"/>
                  </a:lnTo>
                  <a:lnTo>
                    <a:pt x="6562" y="1381"/>
                  </a:lnTo>
                  <a:lnTo>
                    <a:pt x="6561" y="1381"/>
                  </a:lnTo>
                  <a:lnTo>
                    <a:pt x="6560" y="1381"/>
                  </a:lnTo>
                  <a:lnTo>
                    <a:pt x="6559" y="1381"/>
                  </a:lnTo>
                  <a:lnTo>
                    <a:pt x="6559" y="1381"/>
                  </a:lnTo>
                  <a:lnTo>
                    <a:pt x="6558" y="1381"/>
                  </a:lnTo>
                  <a:lnTo>
                    <a:pt x="6557" y="1381"/>
                  </a:lnTo>
                  <a:lnTo>
                    <a:pt x="6556" y="1381"/>
                  </a:lnTo>
                  <a:lnTo>
                    <a:pt x="6555" y="1381"/>
                  </a:lnTo>
                  <a:lnTo>
                    <a:pt x="6554" y="1381"/>
                  </a:lnTo>
                  <a:lnTo>
                    <a:pt x="6554" y="1381"/>
                  </a:lnTo>
                  <a:lnTo>
                    <a:pt x="6553" y="1381"/>
                  </a:lnTo>
                  <a:lnTo>
                    <a:pt x="6552" y="1381"/>
                  </a:lnTo>
                  <a:lnTo>
                    <a:pt x="6551" y="1381"/>
                  </a:lnTo>
                  <a:lnTo>
                    <a:pt x="6550" y="1381"/>
                  </a:lnTo>
                  <a:lnTo>
                    <a:pt x="6550" y="1381"/>
                  </a:lnTo>
                  <a:lnTo>
                    <a:pt x="6549" y="1381"/>
                  </a:lnTo>
                  <a:lnTo>
                    <a:pt x="6548" y="1381"/>
                  </a:lnTo>
                  <a:lnTo>
                    <a:pt x="6548" y="1381"/>
                  </a:lnTo>
                  <a:lnTo>
                    <a:pt x="6547" y="1381"/>
                  </a:lnTo>
                  <a:lnTo>
                    <a:pt x="6547" y="1381"/>
                  </a:lnTo>
                  <a:lnTo>
                    <a:pt x="6546" y="1381"/>
                  </a:lnTo>
                  <a:lnTo>
                    <a:pt x="6545" y="1381"/>
                  </a:lnTo>
                  <a:lnTo>
                    <a:pt x="6544" y="1381"/>
                  </a:lnTo>
                  <a:lnTo>
                    <a:pt x="6543" y="1381"/>
                  </a:lnTo>
                  <a:lnTo>
                    <a:pt x="6543" y="1381"/>
                  </a:lnTo>
                  <a:lnTo>
                    <a:pt x="6542" y="1381"/>
                  </a:lnTo>
                  <a:lnTo>
                    <a:pt x="6541" y="1381"/>
                  </a:lnTo>
                  <a:lnTo>
                    <a:pt x="6540" y="1381"/>
                  </a:lnTo>
                  <a:lnTo>
                    <a:pt x="6539" y="1381"/>
                  </a:lnTo>
                  <a:lnTo>
                    <a:pt x="6539" y="1381"/>
                  </a:lnTo>
                  <a:lnTo>
                    <a:pt x="6538" y="1381"/>
                  </a:lnTo>
                  <a:lnTo>
                    <a:pt x="6537" y="1381"/>
                  </a:lnTo>
                  <a:lnTo>
                    <a:pt x="6536" y="1381"/>
                  </a:lnTo>
                  <a:lnTo>
                    <a:pt x="6535" y="1381"/>
                  </a:lnTo>
                  <a:lnTo>
                    <a:pt x="6535" y="1381"/>
                  </a:lnTo>
                  <a:lnTo>
                    <a:pt x="6534" y="1381"/>
                  </a:lnTo>
                  <a:lnTo>
                    <a:pt x="6533" y="1381"/>
                  </a:lnTo>
                  <a:lnTo>
                    <a:pt x="6532" y="1381"/>
                  </a:lnTo>
                  <a:lnTo>
                    <a:pt x="6531" y="1381"/>
                  </a:lnTo>
                  <a:lnTo>
                    <a:pt x="6531" y="1381"/>
                  </a:lnTo>
                  <a:lnTo>
                    <a:pt x="6530" y="1381"/>
                  </a:lnTo>
                  <a:lnTo>
                    <a:pt x="6529" y="1381"/>
                  </a:lnTo>
                  <a:lnTo>
                    <a:pt x="6528" y="1381"/>
                  </a:lnTo>
                  <a:lnTo>
                    <a:pt x="6527" y="1381"/>
                  </a:lnTo>
                  <a:lnTo>
                    <a:pt x="6526" y="1381"/>
                  </a:lnTo>
                  <a:lnTo>
                    <a:pt x="6526" y="1381"/>
                  </a:lnTo>
                  <a:lnTo>
                    <a:pt x="6525" y="1381"/>
                  </a:lnTo>
                  <a:lnTo>
                    <a:pt x="6524" y="1381"/>
                  </a:lnTo>
                  <a:lnTo>
                    <a:pt x="6524" y="1381"/>
                  </a:lnTo>
                  <a:lnTo>
                    <a:pt x="6523" y="1381"/>
                  </a:lnTo>
                  <a:lnTo>
                    <a:pt x="6523" y="1381"/>
                  </a:lnTo>
                  <a:lnTo>
                    <a:pt x="6522" y="1381"/>
                  </a:lnTo>
                  <a:lnTo>
                    <a:pt x="6521" y="1381"/>
                  </a:lnTo>
                  <a:lnTo>
                    <a:pt x="6520" y="1381"/>
                  </a:lnTo>
                  <a:lnTo>
                    <a:pt x="6519" y="1381"/>
                  </a:lnTo>
                  <a:lnTo>
                    <a:pt x="6519" y="1381"/>
                  </a:lnTo>
                  <a:lnTo>
                    <a:pt x="6518" y="1381"/>
                  </a:lnTo>
                  <a:lnTo>
                    <a:pt x="6517" y="1381"/>
                  </a:lnTo>
                  <a:lnTo>
                    <a:pt x="6516" y="1381"/>
                  </a:lnTo>
                  <a:lnTo>
                    <a:pt x="6515" y="1381"/>
                  </a:lnTo>
                  <a:lnTo>
                    <a:pt x="6515" y="1381"/>
                  </a:lnTo>
                  <a:lnTo>
                    <a:pt x="6514" y="1381"/>
                  </a:lnTo>
                  <a:lnTo>
                    <a:pt x="6513" y="1381"/>
                  </a:lnTo>
                  <a:lnTo>
                    <a:pt x="6512" y="1381"/>
                  </a:lnTo>
                  <a:lnTo>
                    <a:pt x="6511" y="1381"/>
                  </a:lnTo>
                  <a:lnTo>
                    <a:pt x="6511" y="1381"/>
                  </a:lnTo>
                  <a:lnTo>
                    <a:pt x="6510" y="1381"/>
                  </a:lnTo>
                  <a:lnTo>
                    <a:pt x="6509" y="1381"/>
                  </a:lnTo>
                  <a:lnTo>
                    <a:pt x="6508" y="1381"/>
                  </a:lnTo>
                  <a:lnTo>
                    <a:pt x="6507" y="1381"/>
                  </a:lnTo>
                  <a:lnTo>
                    <a:pt x="6507" y="1381"/>
                  </a:lnTo>
                  <a:lnTo>
                    <a:pt x="6506" y="1381"/>
                  </a:lnTo>
                  <a:lnTo>
                    <a:pt x="6505" y="1381"/>
                  </a:lnTo>
                  <a:lnTo>
                    <a:pt x="6504" y="1381"/>
                  </a:lnTo>
                  <a:lnTo>
                    <a:pt x="6503" y="1381"/>
                  </a:lnTo>
                  <a:lnTo>
                    <a:pt x="6503" y="1381"/>
                  </a:lnTo>
                  <a:lnTo>
                    <a:pt x="6502" y="1381"/>
                  </a:lnTo>
                  <a:lnTo>
                    <a:pt x="6501" y="1381"/>
                  </a:lnTo>
                  <a:lnTo>
                    <a:pt x="6500" y="1381"/>
                  </a:lnTo>
                  <a:lnTo>
                    <a:pt x="6500" y="1381"/>
                  </a:lnTo>
                  <a:lnTo>
                    <a:pt x="6499" y="1381"/>
                  </a:lnTo>
                  <a:lnTo>
                    <a:pt x="6499" y="1381"/>
                  </a:lnTo>
                  <a:lnTo>
                    <a:pt x="6498" y="1381"/>
                  </a:lnTo>
                  <a:lnTo>
                    <a:pt x="6497" y="1381"/>
                  </a:lnTo>
                  <a:lnTo>
                    <a:pt x="6496" y="1381"/>
                  </a:lnTo>
                  <a:lnTo>
                    <a:pt x="6495" y="1381"/>
                  </a:lnTo>
                  <a:lnTo>
                    <a:pt x="6495" y="1381"/>
                  </a:lnTo>
                  <a:lnTo>
                    <a:pt x="6494" y="1381"/>
                  </a:lnTo>
                  <a:lnTo>
                    <a:pt x="6493" y="1381"/>
                  </a:lnTo>
                  <a:lnTo>
                    <a:pt x="6492" y="1381"/>
                  </a:lnTo>
                  <a:lnTo>
                    <a:pt x="6491" y="1381"/>
                  </a:lnTo>
                  <a:lnTo>
                    <a:pt x="6491" y="1381"/>
                  </a:lnTo>
                  <a:lnTo>
                    <a:pt x="6490" y="1381"/>
                  </a:lnTo>
                  <a:lnTo>
                    <a:pt x="6489" y="1381"/>
                  </a:lnTo>
                  <a:lnTo>
                    <a:pt x="6488" y="1381"/>
                  </a:lnTo>
                  <a:lnTo>
                    <a:pt x="6487" y="1381"/>
                  </a:lnTo>
                  <a:lnTo>
                    <a:pt x="6487" y="1381"/>
                  </a:lnTo>
                  <a:lnTo>
                    <a:pt x="6486" y="1381"/>
                  </a:lnTo>
                  <a:lnTo>
                    <a:pt x="6485" y="1381"/>
                  </a:lnTo>
                  <a:lnTo>
                    <a:pt x="6484" y="1381"/>
                  </a:lnTo>
                  <a:lnTo>
                    <a:pt x="6483" y="1381"/>
                  </a:lnTo>
                  <a:lnTo>
                    <a:pt x="6483" y="1381"/>
                  </a:lnTo>
                  <a:lnTo>
                    <a:pt x="6482" y="1381"/>
                  </a:lnTo>
                  <a:lnTo>
                    <a:pt x="6481" y="1381"/>
                  </a:lnTo>
                  <a:lnTo>
                    <a:pt x="6480" y="1381"/>
                  </a:lnTo>
                  <a:lnTo>
                    <a:pt x="6479" y="1381"/>
                  </a:lnTo>
                  <a:lnTo>
                    <a:pt x="6479" y="1381"/>
                  </a:lnTo>
                  <a:lnTo>
                    <a:pt x="6478" y="1381"/>
                  </a:lnTo>
                  <a:lnTo>
                    <a:pt x="6477" y="1381"/>
                  </a:lnTo>
                  <a:lnTo>
                    <a:pt x="6476" y="1381"/>
                  </a:lnTo>
                  <a:lnTo>
                    <a:pt x="6476" y="1381"/>
                  </a:lnTo>
                  <a:lnTo>
                    <a:pt x="6475" y="1381"/>
                  </a:lnTo>
                  <a:lnTo>
                    <a:pt x="6475" y="1381"/>
                  </a:lnTo>
                  <a:lnTo>
                    <a:pt x="6474" y="1381"/>
                  </a:lnTo>
                  <a:lnTo>
                    <a:pt x="6473" y="1381"/>
                  </a:lnTo>
                  <a:lnTo>
                    <a:pt x="6472" y="1381"/>
                  </a:lnTo>
                  <a:lnTo>
                    <a:pt x="6471" y="1381"/>
                  </a:lnTo>
                  <a:lnTo>
                    <a:pt x="6471" y="1381"/>
                  </a:lnTo>
                  <a:lnTo>
                    <a:pt x="6470" y="1381"/>
                  </a:lnTo>
                  <a:lnTo>
                    <a:pt x="6469" y="1381"/>
                  </a:lnTo>
                  <a:lnTo>
                    <a:pt x="6468" y="1381"/>
                  </a:lnTo>
                  <a:lnTo>
                    <a:pt x="6467" y="1381"/>
                  </a:lnTo>
                  <a:lnTo>
                    <a:pt x="6467" y="1381"/>
                  </a:lnTo>
                  <a:lnTo>
                    <a:pt x="6466" y="1381"/>
                  </a:lnTo>
                  <a:lnTo>
                    <a:pt x="6465" y="1381"/>
                  </a:lnTo>
                  <a:lnTo>
                    <a:pt x="6464" y="1381"/>
                  </a:lnTo>
                  <a:lnTo>
                    <a:pt x="6463" y="1381"/>
                  </a:lnTo>
                  <a:lnTo>
                    <a:pt x="6463" y="1381"/>
                  </a:lnTo>
                  <a:lnTo>
                    <a:pt x="6462" y="1381"/>
                  </a:lnTo>
                  <a:lnTo>
                    <a:pt x="6461" y="1381"/>
                  </a:lnTo>
                  <a:lnTo>
                    <a:pt x="6460" y="1381"/>
                  </a:lnTo>
                  <a:lnTo>
                    <a:pt x="6459" y="1381"/>
                  </a:lnTo>
                  <a:lnTo>
                    <a:pt x="6459" y="1381"/>
                  </a:lnTo>
                  <a:lnTo>
                    <a:pt x="6458" y="1381"/>
                  </a:lnTo>
                  <a:lnTo>
                    <a:pt x="6457" y="1381"/>
                  </a:lnTo>
                  <a:lnTo>
                    <a:pt x="6456" y="1381"/>
                  </a:lnTo>
                  <a:lnTo>
                    <a:pt x="6455" y="1381"/>
                  </a:lnTo>
                  <a:lnTo>
                    <a:pt x="6455" y="1381"/>
                  </a:lnTo>
                  <a:lnTo>
                    <a:pt x="6454" y="1381"/>
                  </a:lnTo>
                  <a:lnTo>
                    <a:pt x="6453" y="1381"/>
                  </a:lnTo>
                  <a:lnTo>
                    <a:pt x="6452" y="1381"/>
                  </a:lnTo>
                  <a:lnTo>
                    <a:pt x="6452" y="1381"/>
                  </a:lnTo>
                  <a:lnTo>
                    <a:pt x="6452" y="1381"/>
                  </a:lnTo>
                  <a:lnTo>
                    <a:pt x="6451" y="1381"/>
                  </a:lnTo>
                  <a:lnTo>
                    <a:pt x="6450" y="1381"/>
                  </a:lnTo>
                  <a:lnTo>
                    <a:pt x="6449" y="1381"/>
                  </a:lnTo>
                  <a:lnTo>
                    <a:pt x="6448" y="1381"/>
                  </a:lnTo>
                  <a:lnTo>
                    <a:pt x="6447" y="1381"/>
                  </a:lnTo>
                  <a:lnTo>
                    <a:pt x="6447" y="1381"/>
                  </a:lnTo>
                  <a:lnTo>
                    <a:pt x="6446" y="1381"/>
                  </a:lnTo>
                  <a:lnTo>
                    <a:pt x="6445" y="1381"/>
                  </a:lnTo>
                  <a:lnTo>
                    <a:pt x="6444" y="1381"/>
                  </a:lnTo>
                  <a:lnTo>
                    <a:pt x="6443" y="1381"/>
                  </a:lnTo>
                  <a:lnTo>
                    <a:pt x="6443" y="1381"/>
                  </a:lnTo>
                  <a:lnTo>
                    <a:pt x="6442" y="1381"/>
                  </a:lnTo>
                  <a:lnTo>
                    <a:pt x="6441" y="1381"/>
                  </a:lnTo>
                  <a:lnTo>
                    <a:pt x="6440" y="1381"/>
                  </a:lnTo>
                  <a:lnTo>
                    <a:pt x="6439" y="1381"/>
                  </a:lnTo>
                  <a:lnTo>
                    <a:pt x="6439" y="1381"/>
                  </a:lnTo>
                  <a:lnTo>
                    <a:pt x="6438" y="1381"/>
                  </a:lnTo>
                  <a:lnTo>
                    <a:pt x="6437" y="1381"/>
                  </a:lnTo>
                  <a:lnTo>
                    <a:pt x="6436" y="1381"/>
                  </a:lnTo>
                  <a:lnTo>
                    <a:pt x="6435" y="1381"/>
                  </a:lnTo>
                  <a:lnTo>
                    <a:pt x="6435" y="1381"/>
                  </a:lnTo>
                  <a:lnTo>
                    <a:pt x="6434" y="1381"/>
                  </a:lnTo>
                  <a:lnTo>
                    <a:pt x="6433" y="1381"/>
                  </a:lnTo>
                  <a:lnTo>
                    <a:pt x="6432" y="1381"/>
                  </a:lnTo>
                  <a:lnTo>
                    <a:pt x="6431" y="1381"/>
                  </a:lnTo>
                  <a:lnTo>
                    <a:pt x="6431" y="1381"/>
                  </a:lnTo>
                  <a:lnTo>
                    <a:pt x="6430" y="1381"/>
                  </a:lnTo>
                  <a:lnTo>
                    <a:pt x="6429" y="1381"/>
                  </a:lnTo>
                  <a:lnTo>
                    <a:pt x="6428" y="1381"/>
                  </a:lnTo>
                  <a:lnTo>
                    <a:pt x="6428" y="1381"/>
                  </a:lnTo>
                  <a:lnTo>
                    <a:pt x="6428" y="1381"/>
                  </a:lnTo>
                  <a:lnTo>
                    <a:pt x="6427" y="1381"/>
                  </a:lnTo>
                  <a:lnTo>
                    <a:pt x="6426" y="1381"/>
                  </a:lnTo>
                  <a:lnTo>
                    <a:pt x="6425" y="1381"/>
                  </a:lnTo>
                  <a:lnTo>
                    <a:pt x="6424" y="1381"/>
                  </a:lnTo>
                  <a:lnTo>
                    <a:pt x="6423" y="1381"/>
                  </a:lnTo>
                  <a:lnTo>
                    <a:pt x="6423" y="1381"/>
                  </a:lnTo>
                  <a:lnTo>
                    <a:pt x="6422" y="1381"/>
                  </a:lnTo>
                  <a:lnTo>
                    <a:pt x="6421" y="1381"/>
                  </a:lnTo>
                  <a:lnTo>
                    <a:pt x="6420" y="1381"/>
                  </a:lnTo>
                  <a:lnTo>
                    <a:pt x="6419" y="1381"/>
                  </a:lnTo>
                  <a:lnTo>
                    <a:pt x="6419" y="1381"/>
                  </a:lnTo>
                  <a:lnTo>
                    <a:pt x="6418" y="1381"/>
                  </a:lnTo>
                  <a:lnTo>
                    <a:pt x="6417" y="1381"/>
                  </a:lnTo>
                  <a:lnTo>
                    <a:pt x="6416" y="1381"/>
                  </a:lnTo>
                  <a:lnTo>
                    <a:pt x="6415" y="1381"/>
                  </a:lnTo>
                  <a:lnTo>
                    <a:pt x="6415" y="1381"/>
                  </a:lnTo>
                  <a:lnTo>
                    <a:pt x="6414" y="1381"/>
                  </a:lnTo>
                  <a:lnTo>
                    <a:pt x="6413" y="1381"/>
                  </a:lnTo>
                  <a:lnTo>
                    <a:pt x="6412" y="1381"/>
                  </a:lnTo>
                  <a:lnTo>
                    <a:pt x="6411" y="1381"/>
                  </a:lnTo>
                  <a:lnTo>
                    <a:pt x="6411" y="1381"/>
                  </a:lnTo>
                  <a:lnTo>
                    <a:pt x="6410" y="1381"/>
                  </a:lnTo>
                  <a:lnTo>
                    <a:pt x="6409" y="1381"/>
                  </a:lnTo>
                  <a:lnTo>
                    <a:pt x="6408" y="1381"/>
                  </a:lnTo>
                  <a:lnTo>
                    <a:pt x="6407" y="1381"/>
                  </a:lnTo>
                  <a:lnTo>
                    <a:pt x="6407" y="1381"/>
                  </a:lnTo>
                  <a:lnTo>
                    <a:pt x="6406" y="1381"/>
                  </a:lnTo>
                  <a:lnTo>
                    <a:pt x="6405" y="1381"/>
                  </a:lnTo>
                  <a:lnTo>
                    <a:pt x="6404" y="1381"/>
                  </a:lnTo>
                  <a:lnTo>
                    <a:pt x="6403" y="1381"/>
                  </a:lnTo>
                  <a:lnTo>
                    <a:pt x="6403" y="1381"/>
                  </a:lnTo>
                  <a:lnTo>
                    <a:pt x="6403" y="1381"/>
                  </a:lnTo>
                  <a:lnTo>
                    <a:pt x="6402" y="1381"/>
                  </a:lnTo>
                  <a:lnTo>
                    <a:pt x="6401" y="1381"/>
                  </a:lnTo>
                  <a:lnTo>
                    <a:pt x="6400" y="1381"/>
                  </a:lnTo>
                  <a:lnTo>
                    <a:pt x="6400" y="1381"/>
                  </a:lnTo>
                  <a:lnTo>
                    <a:pt x="6399" y="1381"/>
                  </a:lnTo>
                  <a:lnTo>
                    <a:pt x="6398" y="1381"/>
                  </a:lnTo>
                  <a:lnTo>
                    <a:pt x="6397" y="1381"/>
                  </a:lnTo>
                  <a:lnTo>
                    <a:pt x="6396" y="1381"/>
                  </a:lnTo>
                  <a:lnTo>
                    <a:pt x="6395" y="1381"/>
                  </a:lnTo>
                  <a:lnTo>
                    <a:pt x="6395" y="1381"/>
                  </a:lnTo>
                  <a:lnTo>
                    <a:pt x="6394" y="1381"/>
                  </a:lnTo>
                  <a:lnTo>
                    <a:pt x="6393" y="1381"/>
                  </a:lnTo>
                  <a:lnTo>
                    <a:pt x="6392" y="1381"/>
                  </a:lnTo>
                  <a:lnTo>
                    <a:pt x="6391" y="1381"/>
                  </a:lnTo>
                  <a:lnTo>
                    <a:pt x="6391" y="1381"/>
                  </a:lnTo>
                  <a:lnTo>
                    <a:pt x="6390" y="1381"/>
                  </a:lnTo>
                  <a:lnTo>
                    <a:pt x="6389" y="1381"/>
                  </a:lnTo>
                  <a:lnTo>
                    <a:pt x="6388" y="1381"/>
                  </a:lnTo>
                  <a:lnTo>
                    <a:pt x="6387" y="1381"/>
                  </a:lnTo>
                  <a:lnTo>
                    <a:pt x="6387" y="1381"/>
                  </a:lnTo>
                  <a:lnTo>
                    <a:pt x="6386" y="1381"/>
                  </a:lnTo>
                  <a:lnTo>
                    <a:pt x="6385" y="1381"/>
                  </a:lnTo>
                  <a:lnTo>
                    <a:pt x="6384" y="1381"/>
                  </a:lnTo>
                  <a:lnTo>
                    <a:pt x="6383" y="1381"/>
                  </a:lnTo>
                  <a:lnTo>
                    <a:pt x="6383" y="1381"/>
                  </a:lnTo>
                  <a:lnTo>
                    <a:pt x="6382" y="1381"/>
                  </a:lnTo>
                  <a:lnTo>
                    <a:pt x="6381" y="1381"/>
                  </a:lnTo>
                  <a:lnTo>
                    <a:pt x="6380" y="1381"/>
                  </a:lnTo>
                  <a:lnTo>
                    <a:pt x="6379" y="1381"/>
                  </a:lnTo>
                  <a:lnTo>
                    <a:pt x="6379" y="1381"/>
                  </a:lnTo>
                  <a:lnTo>
                    <a:pt x="6379" y="1381"/>
                  </a:lnTo>
                  <a:lnTo>
                    <a:pt x="6378" y="1381"/>
                  </a:lnTo>
                  <a:lnTo>
                    <a:pt x="6377" y="1381"/>
                  </a:lnTo>
                  <a:lnTo>
                    <a:pt x="6376" y="1381"/>
                  </a:lnTo>
                  <a:lnTo>
                    <a:pt x="6376" y="1381"/>
                  </a:lnTo>
                  <a:lnTo>
                    <a:pt x="6375" y="1381"/>
                  </a:lnTo>
                  <a:lnTo>
                    <a:pt x="6374" y="1381"/>
                  </a:lnTo>
                  <a:lnTo>
                    <a:pt x="6373" y="1381"/>
                  </a:lnTo>
                  <a:lnTo>
                    <a:pt x="6372" y="1381"/>
                  </a:lnTo>
                  <a:lnTo>
                    <a:pt x="6371" y="1381"/>
                  </a:lnTo>
                  <a:lnTo>
                    <a:pt x="6371" y="1381"/>
                  </a:lnTo>
                  <a:lnTo>
                    <a:pt x="6370" y="1381"/>
                  </a:lnTo>
                  <a:lnTo>
                    <a:pt x="6369" y="1381"/>
                  </a:lnTo>
                  <a:lnTo>
                    <a:pt x="6368" y="1381"/>
                  </a:lnTo>
                  <a:lnTo>
                    <a:pt x="6367" y="1381"/>
                  </a:lnTo>
                  <a:lnTo>
                    <a:pt x="6367" y="1381"/>
                  </a:lnTo>
                  <a:lnTo>
                    <a:pt x="6366" y="1381"/>
                  </a:lnTo>
                  <a:lnTo>
                    <a:pt x="6365" y="1381"/>
                  </a:lnTo>
                  <a:lnTo>
                    <a:pt x="6364" y="1381"/>
                  </a:lnTo>
                  <a:lnTo>
                    <a:pt x="6363" y="1381"/>
                  </a:lnTo>
                  <a:lnTo>
                    <a:pt x="6363" y="1381"/>
                  </a:lnTo>
                  <a:lnTo>
                    <a:pt x="6362" y="1381"/>
                  </a:lnTo>
                  <a:lnTo>
                    <a:pt x="6361" y="1381"/>
                  </a:lnTo>
                  <a:lnTo>
                    <a:pt x="6360" y="1381"/>
                  </a:lnTo>
                  <a:lnTo>
                    <a:pt x="6359" y="1381"/>
                  </a:lnTo>
                  <a:lnTo>
                    <a:pt x="6359" y="1381"/>
                  </a:lnTo>
                  <a:lnTo>
                    <a:pt x="6358" y="1381"/>
                  </a:lnTo>
                  <a:lnTo>
                    <a:pt x="6357" y="1381"/>
                  </a:lnTo>
                  <a:lnTo>
                    <a:pt x="6356" y="1381"/>
                  </a:lnTo>
                  <a:lnTo>
                    <a:pt x="6355" y="1381"/>
                  </a:lnTo>
                  <a:lnTo>
                    <a:pt x="6355" y="1381"/>
                  </a:lnTo>
                  <a:lnTo>
                    <a:pt x="6355" y="1381"/>
                  </a:lnTo>
                  <a:lnTo>
                    <a:pt x="6354" y="1381"/>
                  </a:lnTo>
                  <a:lnTo>
                    <a:pt x="6353" y="1381"/>
                  </a:lnTo>
                  <a:lnTo>
                    <a:pt x="6352" y="1381"/>
                  </a:lnTo>
                  <a:lnTo>
                    <a:pt x="6352" y="1381"/>
                  </a:lnTo>
                  <a:lnTo>
                    <a:pt x="6351" y="1381"/>
                  </a:lnTo>
                  <a:lnTo>
                    <a:pt x="6350" y="1381"/>
                  </a:lnTo>
                  <a:lnTo>
                    <a:pt x="6349" y="1381"/>
                  </a:lnTo>
                  <a:lnTo>
                    <a:pt x="6348" y="1381"/>
                  </a:lnTo>
                  <a:lnTo>
                    <a:pt x="6348" y="1381"/>
                  </a:lnTo>
                  <a:lnTo>
                    <a:pt x="6347" y="1381"/>
                  </a:lnTo>
                  <a:lnTo>
                    <a:pt x="6346" y="1381"/>
                  </a:lnTo>
                  <a:lnTo>
                    <a:pt x="6345" y="1381"/>
                  </a:lnTo>
                  <a:lnTo>
                    <a:pt x="6344" y="1381"/>
                  </a:lnTo>
                  <a:lnTo>
                    <a:pt x="6343" y="1381"/>
                  </a:lnTo>
                  <a:lnTo>
                    <a:pt x="6343" y="1381"/>
                  </a:lnTo>
                  <a:lnTo>
                    <a:pt x="6342" y="1381"/>
                  </a:lnTo>
                  <a:lnTo>
                    <a:pt x="6341" y="1381"/>
                  </a:lnTo>
                  <a:lnTo>
                    <a:pt x="6340" y="1381"/>
                  </a:lnTo>
                  <a:lnTo>
                    <a:pt x="6339" y="1381"/>
                  </a:lnTo>
                  <a:lnTo>
                    <a:pt x="6339" y="1381"/>
                  </a:lnTo>
                  <a:lnTo>
                    <a:pt x="6338" y="1381"/>
                  </a:lnTo>
                  <a:lnTo>
                    <a:pt x="6337" y="1381"/>
                  </a:lnTo>
                  <a:lnTo>
                    <a:pt x="6336" y="1381"/>
                  </a:lnTo>
                  <a:lnTo>
                    <a:pt x="6335" y="1381"/>
                  </a:lnTo>
                  <a:lnTo>
                    <a:pt x="6335" y="1381"/>
                  </a:lnTo>
                  <a:lnTo>
                    <a:pt x="6334" y="1381"/>
                  </a:lnTo>
                  <a:lnTo>
                    <a:pt x="6333" y="1381"/>
                  </a:lnTo>
                  <a:lnTo>
                    <a:pt x="6332" y="1381"/>
                  </a:lnTo>
                  <a:lnTo>
                    <a:pt x="6331" y="1381"/>
                  </a:lnTo>
                  <a:lnTo>
                    <a:pt x="6331" y="1381"/>
                  </a:lnTo>
                  <a:lnTo>
                    <a:pt x="6331" y="1381"/>
                  </a:lnTo>
                  <a:lnTo>
                    <a:pt x="6330" y="1381"/>
                  </a:lnTo>
                  <a:lnTo>
                    <a:pt x="6329" y="1381"/>
                  </a:lnTo>
                  <a:lnTo>
                    <a:pt x="6328" y="1381"/>
                  </a:lnTo>
                  <a:lnTo>
                    <a:pt x="6328" y="1381"/>
                  </a:lnTo>
                  <a:lnTo>
                    <a:pt x="6327" y="1381"/>
                  </a:lnTo>
                  <a:lnTo>
                    <a:pt x="6326" y="1381"/>
                  </a:lnTo>
                  <a:lnTo>
                    <a:pt x="6325" y="1381"/>
                  </a:lnTo>
                  <a:lnTo>
                    <a:pt x="6324" y="1381"/>
                  </a:lnTo>
                  <a:lnTo>
                    <a:pt x="6324" y="1381"/>
                  </a:lnTo>
                  <a:lnTo>
                    <a:pt x="6323" y="1381"/>
                  </a:lnTo>
                  <a:lnTo>
                    <a:pt x="6322" y="1381"/>
                  </a:lnTo>
                  <a:lnTo>
                    <a:pt x="6321" y="1381"/>
                  </a:lnTo>
                  <a:lnTo>
                    <a:pt x="6320" y="1381"/>
                  </a:lnTo>
                  <a:lnTo>
                    <a:pt x="6320" y="1381"/>
                  </a:lnTo>
                  <a:lnTo>
                    <a:pt x="6319" y="1381"/>
                  </a:lnTo>
                  <a:lnTo>
                    <a:pt x="6318" y="1381"/>
                  </a:lnTo>
                  <a:lnTo>
                    <a:pt x="6317" y="1381"/>
                  </a:lnTo>
                  <a:lnTo>
                    <a:pt x="6316" y="1381"/>
                  </a:lnTo>
                  <a:lnTo>
                    <a:pt x="6315" y="1381"/>
                  </a:lnTo>
                  <a:lnTo>
                    <a:pt x="6315" y="1381"/>
                  </a:lnTo>
                  <a:lnTo>
                    <a:pt x="6314" y="1381"/>
                  </a:lnTo>
                  <a:lnTo>
                    <a:pt x="6313" y="1381"/>
                  </a:lnTo>
                  <a:lnTo>
                    <a:pt x="6312" y="1381"/>
                  </a:lnTo>
                  <a:lnTo>
                    <a:pt x="6311" y="1381"/>
                  </a:lnTo>
                  <a:lnTo>
                    <a:pt x="6311" y="1381"/>
                  </a:lnTo>
                  <a:lnTo>
                    <a:pt x="6310" y="1381"/>
                  </a:lnTo>
                  <a:lnTo>
                    <a:pt x="6309" y="1381"/>
                  </a:lnTo>
                  <a:lnTo>
                    <a:pt x="6308" y="1381"/>
                  </a:lnTo>
                  <a:lnTo>
                    <a:pt x="6307" y="1381"/>
                  </a:lnTo>
                  <a:lnTo>
                    <a:pt x="6307" y="1381"/>
                  </a:lnTo>
                  <a:lnTo>
                    <a:pt x="6307" y="1381"/>
                  </a:lnTo>
                  <a:lnTo>
                    <a:pt x="6306" y="1381"/>
                  </a:lnTo>
                  <a:lnTo>
                    <a:pt x="6305" y="1381"/>
                  </a:lnTo>
                  <a:lnTo>
                    <a:pt x="6304" y="1381"/>
                  </a:lnTo>
                  <a:lnTo>
                    <a:pt x="6304" y="1381"/>
                  </a:lnTo>
                  <a:lnTo>
                    <a:pt x="6303" y="1381"/>
                  </a:lnTo>
                  <a:lnTo>
                    <a:pt x="6302" y="1381"/>
                  </a:lnTo>
                  <a:lnTo>
                    <a:pt x="6301" y="1381"/>
                  </a:lnTo>
                  <a:lnTo>
                    <a:pt x="6300" y="1381"/>
                  </a:lnTo>
                  <a:lnTo>
                    <a:pt x="6300" y="1381"/>
                  </a:lnTo>
                  <a:lnTo>
                    <a:pt x="6299" y="1381"/>
                  </a:lnTo>
                  <a:lnTo>
                    <a:pt x="6298" y="1381"/>
                  </a:lnTo>
                  <a:lnTo>
                    <a:pt x="6297" y="1381"/>
                  </a:lnTo>
                  <a:lnTo>
                    <a:pt x="6296" y="1381"/>
                  </a:lnTo>
                  <a:lnTo>
                    <a:pt x="6296" y="1381"/>
                  </a:lnTo>
                  <a:lnTo>
                    <a:pt x="6295" y="1381"/>
                  </a:lnTo>
                  <a:lnTo>
                    <a:pt x="6294" y="1381"/>
                  </a:lnTo>
                  <a:lnTo>
                    <a:pt x="6293" y="1381"/>
                  </a:lnTo>
                  <a:lnTo>
                    <a:pt x="6292" y="1381"/>
                  </a:lnTo>
                  <a:lnTo>
                    <a:pt x="6291" y="1381"/>
                  </a:lnTo>
                  <a:lnTo>
                    <a:pt x="6291" y="1381"/>
                  </a:lnTo>
                  <a:lnTo>
                    <a:pt x="6290" y="1381"/>
                  </a:lnTo>
                  <a:lnTo>
                    <a:pt x="6289" y="1381"/>
                  </a:lnTo>
                  <a:lnTo>
                    <a:pt x="6288" y="1381"/>
                  </a:lnTo>
                  <a:lnTo>
                    <a:pt x="6287" y="1381"/>
                  </a:lnTo>
                  <a:lnTo>
                    <a:pt x="6287" y="1381"/>
                  </a:lnTo>
                  <a:lnTo>
                    <a:pt x="6286" y="1381"/>
                  </a:lnTo>
                  <a:lnTo>
                    <a:pt x="6285" y="1381"/>
                  </a:lnTo>
                  <a:lnTo>
                    <a:pt x="6284" y="1381"/>
                  </a:lnTo>
                  <a:lnTo>
                    <a:pt x="6283" y="1381"/>
                  </a:lnTo>
                  <a:lnTo>
                    <a:pt x="6283" y="1381"/>
                  </a:lnTo>
                  <a:lnTo>
                    <a:pt x="6283" y="1381"/>
                  </a:lnTo>
                  <a:lnTo>
                    <a:pt x="6282" y="1381"/>
                  </a:lnTo>
                  <a:lnTo>
                    <a:pt x="6281" y="1381"/>
                  </a:lnTo>
                  <a:lnTo>
                    <a:pt x="6280" y="1381"/>
                  </a:lnTo>
                  <a:lnTo>
                    <a:pt x="6280" y="1381"/>
                  </a:lnTo>
                  <a:lnTo>
                    <a:pt x="6279" y="1381"/>
                  </a:lnTo>
                  <a:lnTo>
                    <a:pt x="6278" y="1381"/>
                  </a:lnTo>
                  <a:lnTo>
                    <a:pt x="6277" y="1381"/>
                  </a:lnTo>
                  <a:lnTo>
                    <a:pt x="6276" y="1381"/>
                  </a:lnTo>
                  <a:lnTo>
                    <a:pt x="6276" y="1381"/>
                  </a:lnTo>
                  <a:lnTo>
                    <a:pt x="6275" y="1381"/>
                  </a:lnTo>
                  <a:lnTo>
                    <a:pt x="6274" y="1381"/>
                  </a:lnTo>
                  <a:lnTo>
                    <a:pt x="6273" y="1381"/>
                  </a:lnTo>
                  <a:lnTo>
                    <a:pt x="6272" y="1381"/>
                  </a:lnTo>
                  <a:lnTo>
                    <a:pt x="6272" y="1381"/>
                  </a:lnTo>
                  <a:lnTo>
                    <a:pt x="6271" y="1381"/>
                  </a:lnTo>
                  <a:lnTo>
                    <a:pt x="6270" y="1381"/>
                  </a:lnTo>
                  <a:lnTo>
                    <a:pt x="6269" y="1381"/>
                  </a:lnTo>
                  <a:lnTo>
                    <a:pt x="6268" y="1381"/>
                  </a:lnTo>
                  <a:lnTo>
                    <a:pt x="6268" y="1381"/>
                  </a:lnTo>
                  <a:lnTo>
                    <a:pt x="6267" y="1381"/>
                  </a:lnTo>
                  <a:lnTo>
                    <a:pt x="6266" y="1381"/>
                  </a:lnTo>
                  <a:lnTo>
                    <a:pt x="6265" y="1381"/>
                  </a:lnTo>
                  <a:lnTo>
                    <a:pt x="6264" y="1381"/>
                  </a:lnTo>
                  <a:lnTo>
                    <a:pt x="6263" y="1381"/>
                  </a:lnTo>
                  <a:lnTo>
                    <a:pt x="6263" y="1381"/>
                  </a:lnTo>
                  <a:lnTo>
                    <a:pt x="6262" y="1381"/>
                  </a:lnTo>
                  <a:lnTo>
                    <a:pt x="6261" y="1381"/>
                  </a:lnTo>
                  <a:lnTo>
                    <a:pt x="6260" y="1381"/>
                  </a:lnTo>
                  <a:lnTo>
                    <a:pt x="6259" y="1381"/>
                  </a:lnTo>
                  <a:lnTo>
                    <a:pt x="6259" y="1381"/>
                  </a:lnTo>
                  <a:lnTo>
                    <a:pt x="6259" y="1381"/>
                  </a:lnTo>
                  <a:lnTo>
                    <a:pt x="6258" y="1381"/>
                  </a:lnTo>
                  <a:lnTo>
                    <a:pt x="6257" y="1381"/>
                  </a:lnTo>
                  <a:lnTo>
                    <a:pt x="6256" y="1381"/>
                  </a:lnTo>
                  <a:lnTo>
                    <a:pt x="6256" y="1381"/>
                  </a:lnTo>
                  <a:lnTo>
                    <a:pt x="6255" y="1381"/>
                  </a:lnTo>
                  <a:lnTo>
                    <a:pt x="6254" y="1381"/>
                  </a:lnTo>
                  <a:lnTo>
                    <a:pt x="6253" y="1381"/>
                  </a:lnTo>
                  <a:lnTo>
                    <a:pt x="6252" y="1381"/>
                  </a:lnTo>
                  <a:lnTo>
                    <a:pt x="6252" y="1381"/>
                  </a:lnTo>
                  <a:lnTo>
                    <a:pt x="6251" y="1381"/>
                  </a:lnTo>
                  <a:lnTo>
                    <a:pt x="6250" y="1381"/>
                  </a:lnTo>
                  <a:lnTo>
                    <a:pt x="6249" y="1381"/>
                  </a:lnTo>
                  <a:lnTo>
                    <a:pt x="6248" y="1381"/>
                  </a:lnTo>
                  <a:lnTo>
                    <a:pt x="6248" y="1381"/>
                  </a:lnTo>
                  <a:lnTo>
                    <a:pt x="6247" y="1381"/>
                  </a:lnTo>
                  <a:lnTo>
                    <a:pt x="6246" y="1381"/>
                  </a:lnTo>
                  <a:lnTo>
                    <a:pt x="6245" y="1381"/>
                  </a:lnTo>
                  <a:lnTo>
                    <a:pt x="6244" y="1381"/>
                  </a:lnTo>
                  <a:lnTo>
                    <a:pt x="6244" y="1381"/>
                  </a:lnTo>
                  <a:lnTo>
                    <a:pt x="6243" y="1381"/>
                  </a:lnTo>
                  <a:lnTo>
                    <a:pt x="6242" y="1381"/>
                  </a:lnTo>
                  <a:lnTo>
                    <a:pt x="6241" y="1381"/>
                  </a:lnTo>
                  <a:lnTo>
                    <a:pt x="6240" y="1381"/>
                  </a:lnTo>
                  <a:lnTo>
                    <a:pt x="6239" y="1381"/>
                  </a:lnTo>
                  <a:lnTo>
                    <a:pt x="6239" y="1381"/>
                  </a:lnTo>
                  <a:lnTo>
                    <a:pt x="6238" y="1381"/>
                  </a:lnTo>
                  <a:lnTo>
                    <a:pt x="6237" y="1381"/>
                  </a:lnTo>
                  <a:lnTo>
                    <a:pt x="6236" y="1381"/>
                  </a:lnTo>
                  <a:lnTo>
                    <a:pt x="6235" y="1381"/>
                  </a:lnTo>
                  <a:lnTo>
                    <a:pt x="6235" y="1381"/>
                  </a:lnTo>
                  <a:lnTo>
                    <a:pt x="6235" y="1381"/>
                  </a:lnTo>
                  <a:lnTo>
                    <a:pt x="6234" y="1381"/>
                  </a:lnTo>
                  <a:lnTo>
                    <a:pt x="6233" y="1381"/>
                  </a:lnTo>
                  <a:lnTo>
                    <a:pt x="6232" y="1381"/>
                  </a:lnTo>
                  <a:lnTo>
                    <a:pt x="6232" y="1381"/>
                  </a:lnTo>
                  <a:lnTo>
                    <a:pt x="6231" y="1381"/>
                  </a:lnTo>
                  <a:lnTo>
                    <a:pt x="6230" y="1381"/>
                  </a:lnTo>
                  <a:lnTo>
                    <a:pt x="6229" y="1381"/>
                  </a:lnTo>
                  <a:lnTo>
                    <a:pt x="6228" y="1381"/>
                  </a:lnTo>
                  <a:lnTo>
                    <a:pt x="6228" y="1381"/>
                  </a:lnTo>
                  <a:lnTo>
                    <a:pt x="6227" y="1381"/>
                  </a:lnTo>
                  <a:lnTo>
                    <a:pt x="6226" y="1381"/>
                  </a:lnTo>
                  <a:lnTo>
                    <a:pt x="6225" y="1381"/>
                  </a:lnTo>
                  <a:lnTo>
                    <a:pt x="6224" y="1381"/>
                  </a:lnTo>
                  <a:lnTo>
                    <a:pt x="6224" y="1381"/>
                  </a:lnTo>
                  <a:lnTo>
                    <a:pt x="6223" y="1381"/>
                  </a:lnTo>
                  <a:lnTo>
                    <a:pt x="6222" y="1381"/>
                  </a:lnTo>
                  <a:lnTo>
                    <a:pt x="6221" y="1381"/>
                  </a:lnTo>
                  <a:lnTo>
                    <a:pt x="6220" y="1381"/>
                  </a:lnTo>
                  <a:lnTo>
                    <a:pt x="6220" y="1381"/>
                  </a:lnTo>
                  <a:lnTo>
                    <a:pt x="6219" y="1381"/>
                  </a:lnTo>
                  <a:lnTo>
                    <a:pt x="6218" y="1381"/>
                  </a:lnTo>
                  <a:lnTo>
                    <a:pt x="6217" y="1381"/>
                  </a:lnTo>
                  <a:lnTo>
                    <a:pt x="6216" y="1381"/>
                  </a:lnTo>
                  <a:lnTo>
                    <a:pt x="6216" y="1381"/>
                  </a:lnTo>
                  <a:lnTo>
                    <a:pt x="6215" y="1381"/>
                  </a:lnTo>
                  <a:lnTo>
                    <a:pt x="6214" y="1381"/>
                  </a:lnTo>
                  <a:lnTo>
                    <a:pt x="6213" y="1381"/>
                  </a:lnTo>
                  <a:lnTo>
                    <a:pt x="6212" y="1381"/>
                  </a:lnTo>
                  <a:lnTo>
                    <a:pt x="6211" y="1381"/>
                  </a:lnTo>
                  <a:lnTo>
                    <a:pt x="6211" y="1381"/>
                  </a:lnTo>
                  <a:lnTo>
                    <a:pt x="6211" y="1381"/>
                  </a:lnTo>
                  <a:lnTo>
                    <a:pt x="6210" y="1381"/>
                  </a:lnTo>
                  <a:lnTo>
                    <a:pt x="6209" y="1381"/>
                  </a:lnTo>
                  <a:lnTo>
                    <a:pt x="6208" y="1381"/>
                  </a:lnTo>
                  <a:lnTo>
                    <a:pt x="6208" y="1381"/>
                  </a:lnTo>
                  <a:lnTo>
                    <a:pt x="6207" y="1381"/>
                  </a:lnTo>
                  <a:lnTo>
                    <a:pt x="6206" y="1381"/>
                  </a:lnTo>
                  <a:lnTo>
                    <a:pt x="6205" y="1381"/>
                  </a:lnTo>
                  <a:lnTo>
                    <a:pt x="6204" y="1381"/>
                  </a:lnTo>
                  <a:lnTo>
                    <a:pt x="6204" y="1381"/>
                  </a:lnTo>
                  <a:lnTo>
                    <a:pt x="6203" y="1381"/>
                  </a:lnTo>
                  <a:lnTo>
                    <a:pt x="6202" y="1381"/>
                  </a:lnTo>
                  <a:lnTo>
                    <a:pt x="6201" y="1381"/>
                  </a:lnTo>
                  <a:lnTo>
                    <a:pt x="6200" y="1381"/>
                  </a:lnTo>
                  <a:lnTo>
                    <a:pt x="6200" y="1381"/>
                  </a:lnTo>
                  <a:lnTo>
                    <a:pt x="6199" y="1381"/>
                  </a:lnTo>
                  <a:lnTo>
                    <a:pt x="6198" y="1381"/>
                  </a:lnTo>
                  <a:lnTo>
                    <a:pt x="6197" y="1381"/>
                  </a:lnTo>
                  <a:lnTo>
                    <a:pt x="6196" y="1381"/>
                  </a:lnTo>
                  <a:lnTo>
                    <a:pt x="6196" y="1381"/>
                  </a:lnTo>
                  <a:lnTo>
                    <a:pt x="6195" y="1381"/>
                  </a:lnTo>
                  <a:lnTo>
                    <a:pt x="6194" y="1381"/>
                  </a:lnTo>
                  <a:lnTo>
                    <a:pt x="6193" y="1381"/>
                  </a:lnTo>
                  <a:lnTo>
                    <a:pt x="6192" y="1381"/>
                  </a:lnTo>
                  <a:lnTo>
                    <a:pt x="6192" y="1381"/>
                  </a:lnTo>
                  <a:lnTo>
                    <a:pt x="6191" y="1381"/>
                  </a:lnTo>
                  <a:lnTo>
                    <a:pt x="6190" y="1381"/>
                  </a:lnTo>
                  <a:lnTo>
                    <a:pt x="6189" y="1381"/>
                  </a:lnTo>
                  <a:lnTo>
                    <a:pt x="6188" y="1381"/>
                  </a:lnTo>
                  <a:lnTo>
                    <a:pt x="6187" y="1381"/>
                  </a:lnTo>
                  <a:lnTo>
                    <a:pt x="6187" y="1381"/>
                  </a:lnTo>
                  <a:lnTo>
                    <a:pt x="6187" y="1381"/>
                  </a:lnTo>
                  <a:lnTo>
                    <a:pt x="6186" y="1381"/>
                  </a:lnTo>
                  <a:lnTo>
                    <a:pt x="6185" y="1381"/>
                  </a:lnTo>
                  <a:lnTo>
                    <a:pt x="6184" y="1381"/>
                  </a:lnTo>
                  <a:lnTo>
                    <a:pt x="6184" y="1381"/>
                  </a:lnTo>
                  <a:lnTo>
                    <a:pt x="6183" y="1381"/>
                  </a:lnTo>
                  <a:lnTo>
                    <a:pt x="6182" y="1381"/>
                  </a:lnTo>
                  <a:lnTo>
                    <a:pt x="6181" y="1381"/>
                  </a:lnTo>
                  <a:lnTo>
                    <a:pt x="6180" y="1381"/>
                  </a:lnTo>
                  <a:lnTo>
                    <a:pt x="6180" y="1381"/>
                  </a:lnTo>
                  <a:lnTo>
                    <a:pt x="6179" y="1381"/>
                  </a:lnTo>
                  <a:lnTo>
                    <a:pt x="6178" y="1381"/>
                  </a:lnTo>
                  <a:lnTo>
                    <a:pt x="6177" y="1381"/>
                  </a:lnTo>
                  <a:lnTo>
                    <a:pt x="6176" y="1381"/>
                  </a:lnTo>
                  <a:lnTo>
                    <a:pt x="6176" y="1381"/>
                  </a:lnTo>
                  <a:lnTo>
                    <a:pt x="6175" y="1381"/>
                  </a:lnTo>
                  <a:lnTo>
                    <a:pt x="6174" y="1381"/>
                  </a:lnTo>
                  <a:lnTo>
                    <a:pt x="6173" y="1381"/>
                  </a:lnTo>
                  <a:lnTo>
                    <a:pt x="6172" y="1381"/>
                  </a:lnTo>
                  <a:lnTo>
                    <a:pt x="6172" y="1381"/>
                  </a:lnTo>
                  <a:lnTo>
                    <a:pt x="6171" y="1381"/>
                  </a:lnTo>
                  <a:lnTo>
                    <a:pt x="6170" y="1381"/>
                  </a:lnTo>
                  <a:lnTo>
                    <a:pt x="6169" y="1381"/>
                  </a:lnTo>
                  <a:lnTo>
                    <a:pt x="6168" y="1381"/>
                  </a:lnTo>
                  <a:lnTo>
                    <a:pt x="6168" y="1381"/>
                  </a:lnTo>
                  <a:lnTo>
                    <a:pt x="6167" y="1381"/>
                  </a:lnTo>
                  <a:lnTo>
                    <a:pt x="6166" y="1381"/>
                  </a:lnTo>
                  <a:lnTo>
                    <a:pt x="6165" y="1381"/>
                  </a:lnTo>
                  <a:lnTo>
                    <a:pt x="6164" y="1381"/>
                  </a:lnTo>
                  <a:lnTo>
                    <a:pt x="6164" y="1381"/>
                  </a:lnTo>
                  <a:lnTo>
                    <a:pt x="6163" y="1381"/>
                  </a:lnTo>
                  <a:lnTo>
                    <a:pt x="6163" y="1381"/>
                  </a:lnTo>
                  <a:lnTo>
                    <a:pt x="6162" y="1381"/>
                  </a:lnTo>
                  <a:lnTo>
                    <a:pt x="6161" y="1381"/>
                  </a:lnTo>
                  <a:lnTo>
                    <a:pt x="6160" y="1381"/>
                  </a:lnTo>
                  <a:lnTo>
                    <a:pt x="6160" y="1381"/>
                  </a:lnTo>
                  <a:lnTo>
                    <a:pt x="6159" y="1381"/>
                  </a:lnTo>
                  <a:lnTo>
                    <a:pt x="6158" y="1381"/>
                  </a:lnTo>
                  <a:lnTo>
                    <a:pt x="6157" y="1381"/>
                  </a:lnTo>
                  <a:lnTo>
                    <a:pt x="6156" y="1381"/>
                  </a:lnTo>
                  <a:lnTo>
                    <a:pt x="6156" y="1381"/>
                  </a:lnTo>
                  <a:lnTo>
                    <a:pt x="6155" y="1381"/>
                  </a:lnTo>
                  <a:lnTo>
                    <a:pt x="6154" y="1381"/>
                  </a:lnTo>
                  <a:lnTo>
                    <a:pt x="6153" y="1381"/>
                  </a:lnTo>
                  <a:lnTo>
                    <a:pt x="6152" y="1381"/>
                  </a:lnTo>
                  <a:lnTo>
                    <a:pt x="6152" y="1381"/>
                  </a:lnTo>
                  <a:lnTo>
                    <a:pt x="6151" y="1381"/>
                  </a:lnTo>
                  <a:lnTo>
                    <a:pt x="6150" y="1381"/>
                  </a:lnTo>
                  <a:lnTo>
                    <a:pt x="6149" y="1381"/>
                  </a:lnTo>
                  <a:lnTo>
                    <a:pt x="6148" y="1381"/>
                  </a:lnTo>
                  <a:lnTo>
                    <a:pt x="6148" y="1381"/>
                  </a:lnTo>
                  <a:lnTo>
                    <a:pt x="6147" y="1381"/>
                  </a:lnTo>
                  <a:lnTo>
                    <a:pt x="6146" y="1381"/>
                  </a:lnTo>
                  <a:lnTo>
                    <a:pt x="6145" y="1381"/>
                  </a:lnTo>
                  <a:lnTo>
                    <a:pt x="6144" y="1381"/>
                  </a:lnTo>
                  <a:lnTo>
                    <a:pt x="6144" y="1381"/>
                  </a:lnTo>
                  <a:lnTo>
                    <a:pt x="6143" y="1381"/>
                  </a:lnTo>
                  <a:lnTo>
                    <a:pt x="6142" y="1381"/>
                  </a:lnTo>
                  <a:lnTo>
                    <a:pt x="6141" y="1381"/>
                  </a:lnTo>
                  <a:lnTo>
                    <a:pt x="6140" y="1381"/>
                  </a:lnTo>
                  <a:lnTo>
                    <a:pt x="6140" y="1381"/>
                  </a:lnTo>
                  <a:lnTo>
                    <a:pt x="6139" y="1381"/>
                  </a:lnTo>
                  <a:lnTo>
                    <a:pt x="6138" y="1381"/>
                  </a:lnTo>
                  <a:lnTo>
                    <a:pt x="6138" y="1381"/>
                  </a:lnTo>
                  <a:lnTo>
                    <a:pt x="6137" y="1381"/>
                  </a:lnTo>
                  <a:lnTo>
                    <a:pt x="6137" y="1381"/>
                  </a:lnTo>
                  <a:lnTo>
                    <a:pt x="6136" y="1381"/>
                  </a:lnTo>
                  <a:lnTo>
                    <a:pt x="6135" y="1381"/>
                  </a:lnTo>
                  <a:lnTo>
                    <a:pt x="6134" y="1381"/>
                  </a:lnTo>
                  <a:lnTo>
                    <a:pt x="6133" y="1381"/>
                  </a:lnTo>
                  <a:lnTo>
                    <a:pt x="6132" y="1381"/>
                  </a:lnTo>
                  <a:lnTo>
                    <a:pt x="6132" y="1381"/>
                  </a:lnTo>
                  <a:lnTo>
                    <a:pt x="6131" y="1381"/>
                  </a:lnTo>
                  <a:lnTo>
                    <a:pt x="6130" y="1381"/>
                  </a:lnTo>
                  <a:lnTo>
                    <a:pt x="6129" y="1381"/>
                  </a:lnTo>
                  <a:lnTo>
                    <a:pt x="6128" y="1381"/>
                  </a:lnTo>
                  <a:lnTo>
                    <a:pt x="6128" y="1381"/>
                  </a:lnTo>
                  <a:lnTo>
                    <a:pt x="6127" y="1381"/>
                  </a:lnTo>
                  <a:lnTo>
                    <a:pt x="6126" y="1381"/>
                  </a:lnTo>
                  <a:lnTo>
                    <a:pt x="6125" y="1381"/>
                  </a:lnTo>
                  <a:lnTo>
                    <a:pt x="6124" y="1381"/>
                  </a:lnTo>
                  <a:lnTo>
                    <a:pt x="6124" y="1381"/>
                  </a:lnTo>
                  <a:lnTo>
                    <a:pt x="6123" y="1381"/>
                  </a:lnTo>
                  <a:lnTo>
                    <a:pt x="6122" y="1381"/>
                  </a:lnTo>
                  <a:lnTo>
                    <a:pt x="6121" y="1381"/>
                  </a:lnTo>
                  <a:lnTo>
                    <a:pt x="6120" y="1381"/>
                  </a:lnTo>
                  <a:lnTo>
                    <a:pt x="6120" y="1381"/>
                  </a:lnTo>
                  <a:lnTo>
                    <a:pt x="6119" y="1381"/>
                  </a:lnTo>
                  <a:lnTo>
                    <a:pt x="6118" y="1381"/>
                  </a:lnTo>
                  <a:lnTo>
                    <a:pt x="6117" y="1381"/>
                  </a:lnTo>
                  <a:lnTo>
                    <a:pt x="6116" y="1381"/>
                  </a:lnTo>
                  <a:lnTo>
                    <a:pt x="6116" y="1381"/>
                  </a:lnTo>
                  <a:lnTo>
                    <a:pt x="6115" y="1381"/>
                  </a:lnTo>
                  <a:lnTo>
                    <a:pt x="6114" y="1381"/>
                  </a:lnTo>
                  <a:lnTo>
                    <a:pt x="6114" y="1381"/>
                  </a:lnTo>
                  <a:lnTo>
                    <a:pt x="6113" y="1381"/>
                  </a:lnTo>
                  <a:lnTo>
                    <a:pt x="6113" y="1381"/>
                  </a:lnTo>
                  <a:lnTo>
                    <a:pt x="6112" y="1381"/>
                  </a:lnTo>
                  <a:lnTo>
                    <a:pt x="6111" y="1381"/>
                  </a:lnTo>
                  <a:lnTo>
                    <a:pt x="6110" y="1381"/>
                  </a:lnTo>
                  <a:lnTo>
                    <a:pt x="6109" y="1381"/>
                  </a:lnTo>
                  <a:lnTo>
                    <a:pt x="6108" y="1381"/>
                  </a:lnTo>
                  <a:lnTo>
                    <a:pt x="6108" y="1381"/>
                  </a:lnTo>
                  <a:lnTo>
                    <a:pt x="6107" y="1381"/>
                  </a:lnTo>
                  <a:lnTo>
                    <a:pt x="6106" y="1381"/>
                  </a:lnTo>
                  <a:lnTo>
                    <a:pt x="6105" y="1381"/>
                  </a:lnTo>
                  <a:lnTo>
                    <a:pt x="6104" y="1381"/>
                  </a:lnTo>
                  <a:lnTo>
                    <a:pt x="6104" y="1381"/>
                  </a:lnTo>
                  <a:lnTo>
                    <a:pt x="6103" y="1381"/>
                  </a:lnTo>
                  <a:lnTo>
                    <a:pt x="6102" y="1381"/>
                  </a:lnTo>
                  <a:lnTo>
                    <a:pt x="6101" y="1381"/>
                  </a:lnTo>
                  <a:lnTo>
                    <a:pt x="6100" y="1381"/>
                  </a:lnTo>
                  <a:lnTo>
                    <a:pt x="6100" y="1381"/>
                  </a:lnTo>
                  <a:lnTo>
                    <a:pt x="6099" y="1381"/>
                  </a:lnTo>
                  <a:lnTo>
                    <a:pt x="6098" y="1381"/>
                  </a:lnTo>
                  <a:lnTo>
                    <a:pt x="6097" y="1381"/>
                  </a:lnTo>
                  <a:lnTo>
                    <a:pt x="6096" y="1381"/>
                  </a:lnTo>
                  <a:lnTo>
                    <a:pt x="6096" y="1381"/>
                  </a:lnTo>
                  <a:lnTo>
                    <a:pt x="6095" y="1381"/>
                  </a:lnTo>
                  <a:lnTo>
                    <a:pt x="6094" y="1381"/>
                  </a:lnTo>
                  <a:lnTo>
                    <a:pt x="6093" y="1381"/>
                  </a:lnTo>
                  <a:lnTo>
                    <a:pt x="6092" y="1381"/>
                  </a:lnTo>
                  <a:lnTo>
                    <a:pt x="6092" y="1381"/>
                  </a:lnTo>
                  <a:lnTo>
                    <a:pt x="6091" y="1381"/>
                  </a:lnTo>
                  <a:lnTo>
                    <a:pt x="6090" y="1381"/>
                  </a:lnTo>
                  <a:lnTo>
                    <a:pt x="6090" y="1381"/>
                  </a:lnTo>
                  <a:lnTo>
                    <a:pt x="6089" y="1381"/>
                  </a:lnTo>
                  <a:lnTo>
                    <a:pt x="6089" y="1381"/>
                  </a:lnTo>
                  <a:lnTo>
                    <a:pt x="6088" y="1381"/>
                  </a:lnTo>
                  <a:lnTo>
                    <a:pt x="6087" y="1381"/>
                  </a:lnTo>
                  <a:lnTo>
                    <a:pt x="6086" y="1381"/>
                  </a:lnTo>
                  <a:lnTo>
                    <a:pt x="6085" y="1381"/>
                  </a:lnTo>
                  <a:lnTo>
                    <a:pt x="6085" y="1381"/>
                  </a:lnTo>
                  <a:lnTo>
                    <a:pt x="6084" y="1381"/>
                  </a:lnTo>
                  <a:lnTo>
                    <a:pt x="6083" y="1381"/>
                  </a:lnTo>
                  <a:lnTo>
                    <a:pt x="6082" y="1381"/>
                  </a:lnTo>
                  <a:lnTo>
                    <a:pt x="6081" y="1381"/>
                  </a:lnTo>
                  <a:lnTo>
                    <a:pt x="6080" y="1381"/>
                  </a:lnTo>
                  <a:lnTo>
                    <a:pt x="6080" y="1381"/>
                  </a:lnTo>
                  <a:lnTo>
                    <a:pt x="6079" y="1381"/>
                  </a:lnTo>
                  <a:lnTo>
                    <a:pt x="6078" y="1381"/>
                  </a:lnTo>
                  <a:lnTo>
                    <a:pt x="6077" y="1381"/>
                  </a:lnTo>
                  <a:lnTo>
                    <a:pt x="6076" y="1381"/>
                  </a:lnTo>
                  <a:lnTo>
                    <a:pt x="6076" y="1381"/>
                  </a:lnTo>
                  <a:lnTo>
                    <a:pt x="6075" y="1381"/>
                  </a:lnTo>
                  <a:lnTo>
                    <a:pt x="6074" y="1381"/>
                  </a:lnTo>
                  <a:lnTo>
                    <a:pt x="6073" y="1381"/>
                  </a:lnTo>
                  <a:lnTo>
                    <a:pt x="6072" y="1381"/>
                  </a:lnTo>
                  <a:lnTo>
                    <a:pt x="6072" y="1381"/>
                  </a:lnTo>
                  <a:lnTo>
                    <a:pt x="6071" y="1381"/>
                  </a:lnTo>
                  <a:lnTo>
                    <a:pt x="6070" y="1381"/>
                  </a:lnTo>
                  <a:lnTo>
                    <a:pt x="6069" y="1381"/>
                  </a:lnTo>
                  <a:lnTo>
                    <a:pt x="6068" y="1381"/>
                  </a:lnTo>
                  <a:lnTo>
                    <a:pt x="6068" y="1381"/>
                  </a:lnTo>
                  <a:lnTo>
                    <a:pt x="6067" y="1381"/>
                  </a:lnTo>
                  <a:lnTo>
                    <a:pt x="6066" y="1381"/>
                  </a:lnTo>
                  <a:lnTo>
                    <a:pt x="6066" y="1381"/>
                  </a:lnTo>
                  <a:lnTo>
                    <a:pt x="6065" y="1381"/>
                  </a:lnTo>
                  <a:lnTo>
                    <a:pt x="6065" y="1381"/>
                  </a:lnTo>
                  <a:lnTo>
                    <a:pt x="6064" y="1381"/>
                  </a:lnTo>
                  <a:lnTo>
                    <a:pt x="6063" y="1381"/>
                  </a:lnTo>
                  <a:lnTo>
                    <a:pt x="6062" y="1381"/>
                  </a:lnTo>
                  <a:lnTo>
                    <a:pt x="6061" y="1381"/>
                  </a:lnTo>
                  <a:lnTo>
                    <a:pt x="6061" y="1381"/>
                  </a:lnTo>
                  <a:lnTo>
                    <a:pt x="6060" y="1381"/>
                  </a:lnTo>
                  <a:lnTo>
                    <a:pt x="6059" y="1381"/>
                  </a:lnTo>
                  <a:lnTo>
                    <a:pt x="6058" y="1381"/>
                  </a:lnTo>
                  <a:lnTo>
                    <a:pt x="6057" y="1381"/>
                  </a:lnTo>
                  <a:lnTo>
                    <a:pt x="6056" y="1381"/>
                  </a:lnTo>
                  <a:lnTo>
                    <a:pt x="6056" y="1381"/>
                  </a:lnTo>
                  <a:lnTo>
                    <a:pt x="6055" y="1381"/>
                  </a:lnTo>
                  <a:lnTo>
                    <a:pt x="6054" y="1381"/>
                  </a:lnTo>
                  <a:lnTo>
                    <a:pt x="6053" y="1381"/>
                  </a:lnTo>
                  <a:lnTo>
                    <a:pt x="6052" y="1381"/>
                  </a:lnTo>
                  <a:lnTo>
                    <a:pt x="6052" y="1381"/>
                  </a:lnTo>
                  <a:lnTo>
                    <a:pt x="6051" y="1381"/>
                  </a:lnTo>
                  <a:lnTo>
                    <a:pt x="6050" y="1381"/>
                  </a:lnTo>
                  <a:lnTo>
                    <a:pt x="6049" y="1381"/>
                  </a:lnTo>
                  <a:lnTo>
                    <a:pt x="6048" y="1381"/>
                  </a:lnTo>
                  <a:lnTo>
                    <a:pt x="6048" y="1381"/>
                  </a:lnTo>
                  <a:lnTo>
                    <a:pt x="6047" y="1381"/>
                  </a:lnTo>
                  <a:lnTo>
                    <a:pt x="6046" y="1381"/>
                  </a:lnTo>
                  <a:lnTo>
                    <a:pt x="6045" y="1381"/>
                  </a:lnTo>
                  <a:lnTo>
                    <a:pt x="6044" y="1381"/>
                  </a:lnTo>
                  <a:lnTo>
                    <a:pt x="6044" y="1381"/>
                  </a:lnTo>
                  <a:lnTo>
                    <a:pt x="6043" y="1381"/>
                  </a:lnTo>
                  <a:lnTo>
                    <a:pt x="6042" y="1381"/>
                  </a:lnTo>
                  <a:lnTo>
                    <a:pt x="6042" y="1381"/>
                  </a:lnTo>
                  <a:lnTo>
                    <a:pt x="6041" y="1381"/>
                  </a:lnTo>
                  <a:lnTo>
                    <a:pt x="6041" y="1381"/>
                  </a:lnTo>
                  <a:lnTo>
                    <a:pt x="6040" y="1381"/>
                  </a:lnTo>
                  <a:lnTo>
                    <a:pt x="6039" y="1381"/>
                  </a:lnTo>
                  <a:lnTo>
                    <a:pt x="6038" y="1381"/>
                  </a:lnTo>
                  <a:lnTo>
                    <a:pt x="6037" y="1381"/>
                  </a:lnTo>
                  <a:lnTo>
                    <a:pt x="6037" y="1381"/>
                  </a:lnTo>
                  <a:lnTo>
                    <a:pt x="6036" y="1381"/>
                  </a:lnTo>
                  <a:lnTo>
                    <a:pt x="6035" y="1381"/>
                  </a:lnTo>
                  <a:lnTo>
                    <a:pt x="6034" y="1381"/>
                  </a:lnTo>
                  <a:lnTo>
                    <a:pt x="6033" y="1381"/>
                  </a:lnTo>
                  <a:lnTo>
                    <a:pt x="6033" y="1381"/>
                  </a:lnTo>
                  <a:lnTo>
                    <a:pt x="6032" y="1381"/>
                  </a:lnTo>
                  <a:lnTo>
                    <a:pt x="6031" y="1381"/>
                  </a:lnTo>
                  <a:lnTo>
                    <a:pt x="6030" y="1381"/>
                  </a:lnTo>
                  <a:lnTo>
                    <a:pt x="6029" y="1381"/>
                  </a:lnTo>
                  <a:lnTo>
                    <a:pt x="6028" y="1381"/>
                  </a:lnTo>
                  <a:lnTo>
                    <a:pt x="6028" y="1381"/>
                  </a:lnTo>
                  <a:lnTo>
                    <a:pt x="6027" y="1381"/>
                  </a:lnTo>
                  <a:lnTo>
                    <a:pt x="6026" y="1381"/>
                  </a:lnTo>
                  <a:lnTo>
                    <a:pt x="6025" y="1381"/>
                  </a:lnTo>
                  <a:lnTo>
                    <a:pt x="6024" y="1381"/>
                  </a:lnTo>
                  <a:lnTo>
                    <a:pt x="6024" y="1381"/>
                  </a:lnTo>
                  <a:lnTo>
                    <a:pt x="6023" y="1381"/>
                  </a:lnTo>
                  <a:lnTo>
                    <a:pt x="6022" y="1381"/>
                  </a:lnTo>
                  <a:lnTo>
                    <a:pt x="6021" y="1381"/>
                  </a:lnTo>
                  <a:lnTo>
                    <a:pt x="6020" y="1381"/>
                  </a:lnTo>
                  <a:lnTo>
                    <a:pt x="6020" y="1381"/>
                  </a:lnTo>
                  <a:lnTo>
                    <a:pt x="6019" y="1381"/>
                  </a:lnTo>
                  <a:lnTo>
                    <a:pt x="6018" y="1381"/>
                  </a:lnTo>
                  <a:lnTo>
                    <a:pt x="6018" y="1381"/>
                  </a:lnTo>
                  <a:lnTo>
                    <a:pt x="6017" y="1381"/>
                  </a:lnTo>
                  <a:lnTo>
                    <a:pt x="6017" y="1381"/>
                  </a:lnTo>
                  <a:lnTo>
                    <a:pt x="6016" y="1381"/>
                  </a:lnTo>
                  <a:lnTo>
                    <a:pt x="6015" y="1381"/>
                  </a:lnTo>
                  <a:lnTo>
                    <a:pt x="6014" y="1381"/>
                  </a:lnTo>
                  <a:lnTo>
                    <a:pt x="6013" y="1381"/>
                  </a:lnTo>
                  <a:lnTo>
                    <a:pt x="6013" y="1381"/>
                  </a:lnTo>
                  <a:lnTo>
                    <a:pt x="6012" y="1381"/>
                  </a:lnTo>
                  <a:lnTo>
                    <a:pt x="6011" y="1381"/>
                  </a:lnTo>
                  <a:lnTo>
                    <a:pt x="6010" y="1381"/>
                  </a:lnTo>
                  <a:lnTo>
                    <a:pt x="6009" y="1381"/>
                  </a:lnTo>
                  <a:lnTo>
                    <a:pt x="6009" y="1381"/>
                  </a:lnTo>
                  <a:lnTo>
                    <a:pt x="6008" y="1381"/>
                  </a:lnTo>
                  <a:lnTo>
                    <a:pt x="6007" y="1381"/>
                  </a:lnTo>
                  <a:lnTo>
                    <a:pt x="6006" y="1381"/>
                  </a:lnTo>
                  <a:lnTo>
                    <a:pt x="6005" y="1381"/>
                  </a:lnTo>
                  <a:lnTo>
                    <a:pt x="6005" y="1381"/>
                  </a:lnTo>
                  <a:lnTo>
                    <a:pt x="6004" y="1381"/>
                  </a:lnTo>
                  <a:lnTo>
                    <a:pt x="6003" y="1381"/>
                  </a:lnTo>
                  <a:lnTo>
                    <a:pt x="6002" y="1381"/>
                  </a:lnTo>
                  <a:lnTo>
                    <a:pt x="6001" y="1381"/>
                  </a:lnTo>
                  <a:lnTo>
                    <a:pt x="6000" y="1381"/>
                  </a:lnTo>
                  <a:lnTo>
                    <a:pt x="6000" y="1381"/>
                  </a:lnTo>
                  <a:lnTo>
                    <a:pt x="5999" y="1381"/>
                  </a:lnTo>
                  <a:lnTo>
                    <a:pt x="5998" y="1381"/>
                  </a:lnTo>
                  <a:lnTo>
                    <a:pt x="5997" y="1381"/>
                  </a:lnTo>
                  <a:lnTo>
                    <a:pt x="5996" y="1381"/>
                  </a:lnTo>
                  <a:lnTo>
                    <a:pt x="5996" y="1381"/>
                  </a:lnTo>
                  <a:lnTo>
                    <a:pt x="5995" y="1381"/>
                  </a:lnTo>
                  <a:lnTo>
                    <a:pt x="5994" y="1381"/>
                  </a:lnTo>
                  <a:lnTo>
                    <a:pt x="5994" y="1381"/>
                  </a:lnTo>
                  <a:lnTo>
                    <a:pt x="5993" y="1381"/>
                  </a:lnTo>
                  <a:lnTo>
                    <a:pt x="5993" y="1381"/>
                  </a:lnTo>
                  <a:lnTo>
                    <a:pt x="5992" y="1381"/>
                  </a:lnTo>
                  <a:lnTo>
                    <a:pt x="5991" y="1381"/>
                  </a:lnTo>
                  <a:lnTo>
                    <a:pt x="5990" y="1381"/>
                  </a:lnTo>
                  <a:lnTo>
                    <a:pt x="5989" y="1381"/>
                  </a:lnTo>
                  <a:lnTo>
                    <a:pt x="5989" y="1381"/>
                  </a:lnTo>
                  <a:lnTo>
                    <a:pt x="5988" y="1381"/>
                  </a:lnTo>
                  <a:lnTo>
                    <a:pt x="5987" y="1381"/>
                  </a:lnTo>
                  <a:lnTo>
                    <a:pt x="5986" y="1381"/>
                  </a:lnTo>
                  <a:lnTo>
                    <a:pt x="5985" y="1381"/>
                  </a:lnTo>
                  <a:lnTo>
                    <a:pt x="5985" y="1381"/>
                  </a:lnTo>
                  <a:lnTo>
                    <a:pt x="5984" y="1381"/>
                  </a:lnTo>
                  <a:lnTo>
                    <a:pt x="5983" y="1381"/>
                  </a:lnTo>
                  <a:lnTo>
                    <a:pt x="5982" y="1381"/>
                  </a:lnTo>
                  <a:lnTo>
                    <a:pt x="5981" y="1381"/>
                  </a:lnTo>
                  <a:lnTo>
                    <a:pt x="5981" y="1381"/>
                  </a:lnTo>
                  <a:lnTo>
                    <a:pt x="5980" y="1381"/>
                  </a:lnTo>
                  <a:lnTo>
                    <a:pt x="5979" y="1381"/>
                  </a:lnTo>
                  <a:lnTo>
                    <a:pt x="5978" y="1381"/>
                  </a:lnTo>
                  <a:lnTo>
                    <a:pt x="5977" y="1381"/>
                  </a:lnTo>
                  <a:lnTo>
                    <a:pt x="5976" y="1381"/>
                  </a:lnTo>
                  <a:lnTo>
                    <a:pt x="5976" y="1381"/>
                  </a:lnTo>
                  <a:lnTo>
                    <a:pt x="5975" y="1381"/>
                  </a:lnTo>
                  <a:lnTo>
                    <a:pt x="5974" y="1381"/>
                  </a:lnTo>
                  <a:lnTo>
                    <a:pt x="5973" y="1381"/>
                  </a:lnTo>
                  <a:lnTo>
                    <a:pt x="5972" y="1381"/>
                  </a:lnTo>
                  <a:lnTo>
                    <a:pt x="5972" y="1381"/>
                  </a:lnTo>
                  <a:lnTo>
                    <a:pt x="5971" y="1381"/>
                  </a:lnTo>
                  <a:lnTo>
                    <a:pt x="5970" y="1381"/>
                  </a:lnTo>
                  <a:lnTo>
                    <a:pt x="5970" y="1381"/>
                  </a:lnTo>
                  <a:lnTo>
                    <a:pt x="5969" y="1381"/>
                  </a:lnTo>
                  <a:lnTo>
                    <a:pt x="5969" y="1381"/>
                  </a:lnTo>
                  <a:lnTo>
                    <a:pt x="5968" y="1381"/>
                  </a:lnTo>
                  <a:lnTo>
                    <a:pt x="5967" y="1381"/>
                  </a:lnTo>
                  <a:lnTo>
                    <a:pt x="5966" y="1381"/>
                  </a:lnTo>
                  <a:lnTo>
                    <a:pt x="5965" y="1381"/>
                  </a:lnTo>
                  <a:lnTo>
                    <a:pt x="5965" y="1381"/>
                  </a:lnTo>
                  <a:lnTo>
                    <a:pt x="5964" y="1381"/>
                  </a:lnTo>
                  <a:lnTo>
                    <a:pt x="5963" y="1381"/>
                  </a:lnTo>
                  <a:lnTo>
                    <a:pt x="5962" y="1381"/>
                  </a:lnTo>
                  <a:lnTo>
                    <a:pt x="5961" y="1381"/>
                  </a:lnTo>
                  <a:lnTo>
                    <a:pt x="5961" y="1381"/>
                  </a:lnTo>
                  <a:lnTo>
                    <a:pt x="5960" y="1381"/>
                  </a:lnTo>
                  <a:lnTo>
                    <a:pt x="5959" y="1381"/>
                  </a:lnTo>
                  <a:lnTo>
                    <a:pt x="5958" y="1381"/>
                  </a:lnTo>
                  <a:lnTo>
                    <a:pt x="5957" y="1381"/>
                  </a:lnTo>
                  <a:lnTo>
                    <a:pt x="5957" y="1381"/>
                  </a:lnTo>
                  <a:lnTo>
                    <a:pt x="5956" y="1381"/>
                  </a:lnTo>
                  <a:lnTo>
                    <a:pt x="5955" y="1381"/>
                  </a:lnTo>
                  <a:lnTo>
                    <a:pt x="5954" y="1381"/>
                  </a:lnTo>
                  <a:lnTo>
                    <a:pt x="5953" y="1381"/>
                  </a:lnTo>
                  <a:lnTo>
                    <a:pt x="5953" y="1381"/>
                  </a:lnTo>
                  <a:lnTo>
                    <a:pt x="5952" y="1381"/>
                  </a:lnTo>
                  <a:lnTo>
                    <a:pt x="5951" y="1381"/>
                  </a:lnTo>
                  <a:lnTo>
                    <a:pt x="5950" y="1381"/>
                  </a:lnTo>
                  <a:lnTo>
                    <a:pt x="5949" y="1381"/>
                  </a:lnTo>
                  <a:lnTo>
                    <a:pt x="5948" y="1381"/>
                  </a:lnTo>
                  <a:lnTo>
                    <a:pt x="5948" y="1381"/>
                  </a:lnTo>
                  <a:lnTo>
                    <a:pt x="5947" y="1381"/>
                  </a:lnTo>
                  <a:lnTo>
                    <a:pt x="5946" y="1381"/>
                  </a:lnTo>
                  <a:lnTo>
                    <a:pt x="5946" y="1381"/>
                  </a:lnTo>
                  <a:lnTo>
                    <a:pt x="5945" y="1381"/>
                  </a:lnTo>
                  <a:lnTo>
                    <a:pt x="5945" y="1381"/>
                  </a:lnTo>
                  <a:lnTo>
                    <a:pt x="5944" y="1381"/>
                  </a:lnTo>
                  <a:lnTo>
                    <a:pt x="5943" y="1381"/>
                  </a:lnTo>
                  <a:lnTo>
                    <a:pt x="5942" y="1381"/>
                  </a:lnTo>
                  <a:lnTo>
                    <a:pt x="5941" y="1381"/>
                  </a:lnTo>
                  <a:lnTo>
                    <a:pt x="5941" y="1381"/>
                  </a:lnTo>
                  <a:lnTo>
                    <a:pt x="5940" y="1381"/>
                  </a:lnTo>
                  <a:lnTo>
                    <a:pt x="5939" y="1381"/>
                  </a:lnTo>
                  <a:lnTo>
                    <a:pt x="5938" y="1381"/>
                  </a:lnTo>
                  <a:lnTo>
                    <a:pt x="5937" y="1381"/>
                  </a:lnTo>
                  <a:lnTo>
                    <a:pt x="5937" y="1381"/>
                  </a:lnTo>
                  <a:lnTo>
                    <a:pt x="5936" y="1381"/>
                  </a:lnTo>
                  <a:lnTo>
                    <a:pt x="5935" y="1381"/>
                  </a:lnTo>
                  <a:lnTo>
                    <a:pt x="5934" y="1381"/>
                  </a:lnTo>
                  <a:lnTo>
                    <a:pt x="5933" y="1381"/>
                  </a:lnTo>
                  <a:lnTo>
                    <a:pt x="5933" y="1381"/>
                  </a:lnTo>
                  <a:lnTo>
                    <a:pt x="5932" y="1381"/>
                  </a:lnTo>
                  <a:lnTo>
                    <a:pt x="5931" y="1381"/>
                  </a:lnTo>
                  <a:lnTo>
                    <a:pt x="5930" y="1381"/>
                  </a:lnTo>
                  <a:lnTo>
                    <a:pt x="5929" y="1381"/>
                  </a:lnTo>
                  <a:lnTo>
                    <a:pt x="5929" y="1381"/>
                  </a:lnTo>
                  <a:lnTo>
                    <a:pt x="5928" y="1381"/>
                  </a:lnTo>
                  <a:lnTo>
                    <a:pt x="5927" y="1381"/>
                  </a:lnTo>
                  <a:lnTo>
                    <a:pt x="5926" y="1381"/>
                  </a:lnTo>
                  <a:lnTo>
                    <a:pt x="5925" y="1381"/>
                  </a:lnTo>
                  <a:lnTo>
                    <a:pt x="5924" y="1381"/>
                  </a:lnTo>
                  <a:lnTo>
                    <a:pt x="5924" y="1381"/>
                  </a:lnTo>
                  <a:lnTo>
                    <a:pt x="5923" y="1381"/>
                  </a:lnTo>
                  <a:lnTo>
                    <a:pt x="5922" y="1381"/>
                  </a:lnTo>
                  <a:lnTo>
                    <a:pt x="5922" y="1381"/>
                  </a:lnTo>
                  <a:lnTo>
                    <a:pt x="5921" y="1381"/>
                  </a:lnTo>
                  <a:lnTo>
                    <a:pt x="5921" y="1381"/>
                  </a:lnTo>
                  <a:lnTo>
                    <a:pt x="5920" y="1381"/>
                  </a:lnTo>
                  <a:lnTo>
                    <a:pt x="5919" y="1381"/>
                  </a:lnTo>
                  <a:lnTo>
                    <a:pt x="5918" y="1381"/>
                  </a:lnTo>
                  <a:lnTo>
                    <a:pt x="5917" y="1381"/>
                  </a:lnTo>
                  <a:lnTo>
                    <a:pt x="5917" y="1381"/>
                  </a:lnTo>
                  <a:lnTo>
                    <a:pt x="5916" y="1381"/>
                  </a:lnTo>
                  <a:lnTo>
                    <a:pt x="5915" y="1381"/>
                  </a:lnTo>
                  <a:lnTo>
                    <a:pt x="5914" y="1381"/>
                  </a:lnTo>
                  <a:lnTo>
                    <a:pt x="5913" y="1381"/>
                  </a:lnTo>
                  <a:lnTo>
                    <a:pt x="5913" y="1381"/>
                  </a:lnTo>
                  <a:lnTo>
                    <a:pt x="5912" y="1381"/>
                  </a:lnTo>
                  <a:lnTo>
                    <a:pt x="5911" y="1381"/>
                  </a:lnTo>
                  <a:lnTo>
                    <a:pt x="5910" y="1381"/>
                  </a:lnTo>
                  <a:lnTo>
                    <a:pt x="5909" y="1381"/>
                  </a:lnTo>
                  <a:lnTo>
                    <a:pt x="5909" y="1381"/>
                  </a:lnTo>
                  <a:lnTo>
                    <a:pt x="5908" y="1381"/>
                  </a:lnTo>
                  <a:lnTo>
                    <a:pt x="5907" y="1381"/>
                  </a:lnTo>
                  <a:lnTo>
                    <a:pt x="5906" y="1381"/>
                  </a:lnTo>
                  <a:lnTo>
                    <a:pt x="5905" y="1381"/>
                  </a:lnTo>
                  <a:lnTo>
                    <a:pt x="5905" y="1381"/>
                  </a:lnTo>
                  <a:lnTo>
                    <a:pt x="5904" y="1381"/>
                  </a:lnTo>
                  <a:lnTo>
                    <a:pt x="5903" y="1381"/>
                  </a:lnTo>
                  <a:lnTo>
                    <a:pt x="5902" y="1381"/>
                  </a:lnTo>
                  <a:lnTo>
                    <a:pt x="5901" y="1381"/>
                  </a:lnTo>
                  <a:lnTo>
                    <a:pt x="5901" y="1381"/>
                  </a:lnTo>
                  <a:lnTo>
                    <a:pt x="5900" y="1381"/>
                  </a:lnTo>
                  <a:lnTo>
                    <a:pt x="5899" y="1381"/>
                  </a:lnTo>
                  <a:lnTo>
                    <a:pt x="5898" y="1381"/>
                  </a:lnTo>
                  <a:lnTo>
                    <a:pt x="5898" y="1381"/>
                  </a:lnTo>
                  <a:lnTo>
                    <a:pt x="5897" y="1381"/>
                  </a:lnTo>
                  <a:lnTo>
                    <a:pt x="5897" y="1381"/>
                  </a:lnTo>
                  <a:lnTo>
                    <a:pt x="5896" y="1381"/>
                  </a:lnTo>
                  <a:lnTo>
                    <a:pt x="5895" y="1381"/>
                  </a:lnTo>
                  <a:lnTo>
                    <a:pt x="5894" y="1381"/>
                  </a:lnTo>
                  <a:lnTo>
                    <a:pt x="5893" y="1381"/>
                  </a:lnTo>
                  <a:lnTo>
                    <a:pt x="5893" y="1381"/>
                  </a:lnTo>
                  <a:lnTo>
                    <a:pt x="5892" y="1381"/>
                  </a:lnTo>
                  <a:lnTo>
                    <a:pt x="5891" y="1381"/>
                  </a:lnTo>
                  <a:lnTo>
                    <a:pt x="5890" y="1381"/>
                  </a:lnTo>
                  <a:lnTo>
                    <a:pt x="5889" y="1381"/>
                  </a:lnTo>
                  <a:lnTo>
                    <a:pt x="5889" y="1381"/>
                  </a:lnTo>
                  <a:lnTo>
                    <a:pt x="5888" y="1381"/>
                  </a:lnTo>
                  <a:lnTo>
                    <a:pt x="5887" y="1381"/>
                  </a:lnTo>
                  <a:lnTo>
                    <a:pt x="5886" y="1381"/>
                  </a:lnTo>
                  <a:lnTo>
                    <a:pt x="5885" y="1381"/>
                  </a:lnTo>
                  <a:lnTo>
                    <a:pt x="5885" y="1381"/>
                  </a:lnTo>
                  <a:lnTo>
                    <a:pt x="5884" y="1381"/>
                  </a:lnTo>
                  <a:lnTo>
                    <a:pt x="5883" y="1381"/>
                  </a:lnTo>
                  <a:lnTo>
                    <a:pt x="5882" y="1381"/>
                  </a:lnTo>
                  <a:lnTo>
                    <a:pt x="5881" y="1381"/>
                  </a:lnTo>
                  <a:lnTo>
                    <a:pt x="5881" y="1381"/>
                  </a:lnTo>
                  <a:lnTo>
                    <a:pt x="5880" y="1381"/>
                  </a:lnTo>
                  <a:lnTo>
                    <a:pt x="5879" y="1381"/>
                  </a:lnTo>
                  <a:lnTo>
                    <a:pt x="5878" y="1381"/>
                  </a:lnTo>
                  <a:lnTo>
                    <a:pt x="5877" y="1381"/>
                  </a:lnTo>
                  <a:lnTo>
                    <a:pt x="5877" y="1381"/>
                  </a:lnTo>
                  <a:lnTo>
                    <a:pt x="5876" y="1381"/>
                  </a:lnTo>
                  <a:lnTo>
                    <a:pt x="5875" y="1381"/>
                  </a:lnTo>
                  <a:lnTo>
                    <a:pt x="5874" y="1381"/>
                  </a:lnTo>
                  <a:lnTo>
                    <a:pt x="5874" y="1381"/>
                  </a:lnTo>
                  <a:lnTo>
                    <a:pt x="5873" y="1381"/>
                  </a:lnTo>
                  <a:lnTo>
                    <a:pt x="5873" y="1381"/>
                  </a:lnTo>
                  <a:lnTo>
                    <a:pt x="5872" y="1381"/>
                  </a:lnTo>
                  <a:lnTo>
                    <a:pt x="5871" y="1381"/>
                  </a:lnTo>
                  <a:lnTo>
                    <a:pt x="5870" y="1381"/>
                  </a:lnTo>
                  <a:lnTo>
                    <a:pt x="5869" y="1381"/>
                  </a:lnTo>
                  <a:lnTo>
                    <a:pt x="5869" y="1381"/>
                  </a:lnTo>
                  <a:lnTo>
                    <a:pt x="5868" y="1381"/>
                  </a:lnTo>
                  <a:lnTo>
                    <a:pt x="5867" y="1381"/>
                  </a:lnTo>
                  <a:lnTo>
                    <a:pt x="5866" y="1381"/>
                  </a:lnTo>
                  <a:lnTo>
                    <a:pt x="5865" y="1381"/>
                  </a:lnTo>
                  <a:lnTo>
                    <a:pt x="5865" y="1381"/>
                  </a:lnTo>
                  <a:lnTo>
                    <a:pt x="5864" y="1381"/>
                  </a:lnTo>
                  <a:lnTo>
                    <a:pt x="5863" y="1381"/>
                  </a:lnTo>
                  <a:lnTo>
                    <a:pt x="5862" y="1381"/>
                  </a:lnTo>
                  <a:lnTo>
                    <a:pt x="5861" y="1381"/>
                  </a:lnTo>
                  <a:lnTo>
                    <a:pt x="5861" y="1381"/>
                  </a:lnTo>
                  <a:lnTo>
                    <a:pt x="5860" y="1381"/>
                  </a:lnTo>
                  <a:lnTo>
                    <a:pt x="5859" y="1381"/>
                  </a:lnTo>
                  <a:lnTo>
                    <a:pt x="5858" y="1381"/>
                  </a:lnTo>
                  <a:lnTo>
                    <a:pt x="5857" y="1381"/>
                  </a:lnTo>
                  <a:lnTo>
                    <a:pt x="5857" y="1381"/>
                  </a:lnTo>
                  <a:lnTo>
                    <a:pt x="5856" y="1381"/>
                  </a:lnTo>
                  <a:lnTo>
                    <a:pt x="5855" y="1381"/>
                  </a:lnTo>
                  <a:lnTo>
                    <a:pt x="5854" y="1381"/>
                  </a:lnTo>
                  <a:lnTo>
                    <a:pt x="5853" y="1381"/>
                  </a:lnTo>
                  <a:lnTo>
                    <a:pt x="5853" y="1381"/>
                  </a:lnTo>
                  <a:lnTo>
                    <a:pt x="5852" y="1381"/>
                  </a:lnTo>
                  <a:lnTo>
                    <a:pt x="5851" y="1381"/>
                  </a:lnTo>
                  <a:lnTo>
                    <a:pt x="5850" y="1381"/>
                  </a:lnTo>
                  <a:lnTo>
                    <a:pt x="5849" y="1381"/>
                  </a:lnTo>
                  <a:lnTo>
                    <a:pt x="5849" y="1381"/>
                  </a:lnTo>
                  <a:lnTo>
                    <a:pt x="5849" y="1381"/>
                  </a:lnTo>
                  <a:lnTo>
                    <a:pt x="5848" y="1381"/>
                  </a:lnTo>
                  <a:lnTo>
                    <a:pt x="5847" y="1381"/>
                  </a:lnTo>
                  <a:lnTo>
                    <a:pt x="5846" y="1381"/>
                  </a:lnTo>
                  <a:lnTo>
                    <a:pt x="5845" y="1381"/>
                  </a:lnTo>
                  <a:lnTo>
                    <a:pt x="5845" y="1381"/>
                  </a:lnTo>
                  <a:lnTo>
                    <a:pt x="5844" y="1381"/>
                  </a:lnTo>
                  <a:lnTo>
                    <a:pt x="5843" y="1381"/>
                  </a:lnTo>
                  <a:lnTo>
                    <a:pt x="5842" y="1381"/>
                  </a:lnTo>
                  <a:lnTo>
                    <a:pt x="5841" y="1381"/>
                  </a:lnTo>
                  <a:lnTo>
                    <a:pt x="5841" y="1381"/>
                  </a:lnTo>
                  <a:lnTo>
                    <a:pt x="5840" y="1381"/>
                  </a:lnTo>
                  <a:lnTo>
                    <a:pt x="5839" y="1381"/>
                  </a:lnTo>
                  <a:lnTo>
                    <a:pt x="5838" y="1381"/>
                  </a:lnTo>
                  <a:lnTo>
                    <a:pt x="5837" y="1381"/>
                  </a:lnTo>
                  <a:lnTo>
                    <a:pt x="5837" y="1381"/>
                  </a:lnTo>
                  <a:lnTo>
                    <a:pt x="5836" y="1381"/>
                  </a:lnTo>
                  <a:lnTo>
                    <a:pt x="5835" y="1381"/>
                  </a:lnTo>
                  <a:lnTo>
                    <a:pt x="5834" y="1381"/>
                  </a:lnTo>
                  <a:lnTo>
                    <a:pt x="5833" y="1381"/>
                  </a:lnTo>
                  <a:lnTo>
                    <a:pt x="5833" y="1381"/>
                  </a:lnTo>
                  <a:lnTo>
                    <a:pt x="5832" y="1381"/>
                  </a:lnTo>
                  <a:lnTo>
                    <a:pt x="5831" y="1381"/>
                  </a:lnTo>
                  <a:lnTo>
                    <a:pt x="5830" y="1381"/>
                  </a:lnTo>
                  <a:lnTo>
                    <a:pt x="5829" y="1381"/>
                  </a:lnTo>
                  <a:lnTo>
                    <a:pt x="5829" y="1381"/>
                  </a:lnTo>
                  <a:lnTo>
                    <a:pt x="5828" y="1381"/>
                  </a:lnTo>
                  <a:lnTo>
                    <a:pt x="5827" y="1381"/>
                  </a:lnTo>
                  <a:lnTo>
                    <a:pt x="5826" y="1381"/>
                  </a:lnTo>
                  <a:lnTo>
                    <a:pt x="5825" y="1381"/>
                  </a:lnTo>
                  <a:lnTo>
                    <a:pt x="5825" y="1381"/>
                  </a:lnTo>
                  <a:lnTo>
                    <a:pt x="5825" y="1381"/>
                  </a:lnTo>
                  <a:lnTo>
                    <a:pt x="5824" y="1381"/>
                  </a:lnTo>
                  <a:lnTo>
                    <a:pt x="5823" y="1381"/>
                  </a:lnTo>
                  <a:lnTo>
                    <a:pt x="5822" y="1381"/>
                  </a:lnTo>
                  <a:lnTo>
                    <a:pt x="5822" y="1381"/>
                  </a:lnTo>
                  <a:lnTo>
                    <a:pt x="5821" y="1381"/>
                  </a:lnTo>
                  <a:lnTo>
                    <a:pt x="5820" y="1381"/>
                  </a:lnTo>
                  <a:lnTo>
                    <a:pt x="5819" y="1381"/>
                  </a:lnTo>
                  <a:lnTo>
                    <a:pt x="5818" y="1381"/>
                  </a:lnTo>
                  <a:lnTo>
                    <a:pt x="5817" y="1381"/>
                  </a:lnTo>
                  <a:lnTo>
                    <a:pt x="5817" y="1381"/>
                  </a:lnTo>
                  <a:lnTo>
                    <a:pt x="5816" y="1381"/>
                  </a:lnTo>
                  <a:lnTo>
                    <a:pt x="5815" y="1381"/>
                  </a:lnTo>
                  <a:lnTo>
                    <a:pt x="5814" y="1381"/>
                  </a:lnTo>
                  <a:lnTo>
                    <a:pt x="5813" y="1381"/>
                  </a:lnTo>
                  <a:lnTo>
                    <a:pt x="5813" y="1381"/>
                  </a:lnTo>
                  <a:lnTo>
                    <a:pt x="5812" y="1381"/>
                  </a:lnTo>
                  <a:lnTo>
                    <a:pt x="5811" y="1381"/>
                  </a:lnTo>
                  <a:lnTo>
                    <a:pt x="5810" y="1381"/>
                  </a:lnTo>
                  <a:lnTo>
                    <a:pt x="5809" y="1381"/>
                  </a:lnTo>
                  <a:lnTo>
                    <a:pt x="5809" y="1381"/>
                  </a:lnTo>
                  <a:lnTo>
                    <a:pt x="5808" y="1381"/>
                  </a:lnTo>
                  <a:lnTo>
                    <a:pt x="5807" y="1381"/>
                  </a:lnTo>
                  <a:lnTo>
                    <a:pt x="5806" y="1381"/>
                  </a:lnTo>
                  <a:lnTo>
                    <a:pt x="5805" y="1381"/>
                  </a:lnTo>
                  <a:lnTo>
                    <a:pt x="5805" y="1381"/>
                  </a:lnTo>
                  <a:lnTo>
                    <a:pt x="5804" y="1381"/>
                  </a:lnTo>
                  <a:lnTo>
                    <a:pt x="5803" y="1381"/>
                  </a:lnTo>
                  <a:lnTo>
                    <a:pt x="5802" y="1381"/>
                  </a:lnTo>
                  <a:lnTo>
                    <a:pt x="5801" y="1381"/>
                  </a:lnTo>
                  <a:lnTo>
                    <a:pt x="5801" y="1381"/>
                  </a:lnTo>
                  <a:lnTo>
                    <a:pt x="5801" y="1381"/>
                  </a:lnTo>
                  <a:lnTo>
                    <a:pt x="5800" y="1381"/>
                  </a:lnTo>
                  <a:lnTo>
                    <a:pt x="5799" y="1381"/>
                  </a:lnTo>
                  <a:lnTo>
                    <a:pt x="5798" y="1381"/>
                  </a:lnTo>
                  <a:lnTo>
                    <a:pt x="5798" y="1381"/>
                  </a:lnTo>
                  <a:lnTo>
                    <a:pt x="5797" y="1381"/>
                  </a:lnTo>
                  <a:lnTo>
                    <a:pt x="5796" y="1381"/>
                  </a:lnTo>
                  <a:lnTo>
                    <a:pt x="5795" y="1381"/>
                  </a:lnTo>
                  <a:lnTo>
                    <a:pt x="5794" y="1381"/>
                  </a:lnTo>
                  <a:lnTo>
                    <a:pt x="5793" y="1381"/>
                  </a:lnTo>
                  <a:lnTo>
                    <a:pt x="5793" y="1381"/>
                  </a:lnTo>
                  <a:lnTo>
                    <a:pt x="5792" y="1381"/>
                  </a:lnTo>
                  <a:lnTo>
                    <a:pt x="5791" y="1381"/>
                  </a:lnTo>
                  <a:lnTo>
                    <a:pt x="5790" y="1381"/>
                  </a:lnTo>
                  <a:lnTo>
                    <a:pt x="5789" y="1381"/>
                  </a:lnTo>
                  <a:lnTo>
                    <a:pt x="5789" y="1381"/>
                  </a:lnTo>
                  <a:lnTo>
                    <a:pt x="5788" y="1381"/>
                  </a:lnTo>
                  <a:lnTo>
                    <a:pt x="5787" y="1381"/>
                  </a:lnTo>
                  <a:lnTo>
                    <a:pt x="5786" y="1381"/>
                  </a:lnTo>
                  <a:lnTo>
                    <a:pt x="5785" y="1381"/>
                  </a:lnTo>
                  <a:lnTo>
                    <a:pt x="5785" y="1381"/>
                  </a:lnTo>
                  <a:lnTo>
                    <a:pt x="5784" y="1381"/>
                  </a:lnTo>
                  <a:lnTo>
                    <a:pt x="5783" y="1381"/>
                  </a:lnTo>
                  <a:lnTo>
                    <a:pt x="5782" y="1381"/>
                  </a:lnTo>
                  <a:lnTo>
                    <a:pt x="5781" y="1381"/>
                  </a:lnTo>
                  <a:lnTo>
                    <a:pt x="5781" y="1381"/>
                  </a:lnTo>
                  <a:lnTo>
                    <a:pt x="5780" y="1381"/>
                  </a:lnTo>
                  <a:lnTo>
                    <a:pt x="5779" y="1381"/>
                  </a:lnTo>
                  <a:lnTo>
                    <a:pt x="5778" y="1381"/>
                  </a:lnTo>
                  <a:lnTo>
                    <a:pt x="5777" y="1381"/>
                  </a:lnTo>
                  <a:lnTo>
                    <a:pt x="5777" y="1381"/>
                  </a:lnTo>
                  <a:lnTo>
                    <a:pt x="5777" y="1381"/>
                  </a:lnTo>
                  <a:lnTo>
                    <a:pt x="5776" y="1381"/>
                  </a:lnTo>
                  <a:lnTo>
                    <a:pt x="5775" y="1381"/>
                  </a:lnTo>
                  <a:lnTo>
                    <a:pt x="5774" y="1381"/>
                  </a:lnTo>
                  <a:lnTo>
                    <a:pt x="5774" y="1381"/>
                  </a:lnTo>
                  <a:lnTo>
                    <a:pt x="5773" y="1381"/>
                  </a:lnTo>
                  <a:lnTo>
                    <a:pt x="5772" y="1381"/>
                  </a:lnTo>
                  <a:lnTo>
                    <a:pt x="5771" y="1381"/>
                  </a:lnTo>
                  <a:lnTo>
                    <a:pt x="5770" y="1381"/>
                  </a:lnTo>
                  <a:lnTo>
                    <a:pt x="5770" y="1381"/>
                  </a:lnTo>
                  <a:lnTo>
                    <a:pt x="5769" y="1381"/>
                  </a:lnTo>
                  <a:lnTo>
                    <a:pt x="5768" y="1381"/>
                  </a:lnTo>
                  <a:lnTo>
                    <a:pt x="5767" y="1381"/>
                  </a:lnTo>
                  <a:lnTo>
                    <a:pt x="5766" y="1381"/>
                  </a:lnTo>
                  <a:lnTo>
                    <a:pt x="5765" y="1381"/>
                  </a:lnTo>
                  <a:lnTo>
                    <a:pt x="5765" y="1381"/>
                  </a:lnTo>
                  <a:lnTo>
                    <a:pt x="5764" y="1381"/>
                  </a:lnTo>
                  <a:lnTo>
                    <a:pt x="5763" y="1381"/>
                  </a:lnTo>
                  <a:lnTo>
                    <a:pt x="5762" y="1381"/>
                  </a:lnTo>
                  <a:lnTo>
                    <a:pt x="5761" y="1381"/>
                  </a:lnTo>
                  <a:lnTo>
                    <a:pt x="5761" y="1381"/>
                  </a:lnTo>
                  <a:lnTo>
                    <a:pt x="5760" y="1381"/>
                  </a:lnTo>
                  <a:lnTo>
                    <a:pt x="5759" y="1381"/>
                  </a:lnTo>
                  <a:lnTo>
                    <a:pt x="5758" y="1381"/>
                  </a:lnTo>
                  <a:lnTo>
                    <a:pt x="5757" y="1381"/>
                  </a:lnTo>
                  <a:lnTo>
                    <a:pt x="5757" y="1381"/>
                  </a:lnTo>
                  <a:lnTo>
                    <a:pt x="5756" y="1381"/>
                  </a:lnTo>
                  <a:lnTo>
                    <a:pt x="5755" y="1381"/>
                  </a:lnTo>
                  <a:lnTo>
                    <a:pt x="5754" y="1381"/>
                  </a:lnTo>
                  <a:lnTo>
                    <a:pt x="5753" y="1381"/>
                  </a:lnTo>
                  <a:lnTo>
                    <a:pt x="5753" y="1381"/>
                  </a:lnTo>
                  <a:lnTo>
                    <a:pt x="5753" y="1381"/>
                  </a:lnTo>
                  <a:lnTo>
                    <a:pt x="5752" y="1381"/>
                  </a:lnTo>
                  <a:lnTo>
                    <a:pt x="5751" y="1381"/>
                  </a:lnTo>
                  <a:lnTo>
                    <a:pt x="5750" y="1381"/>
                  </a:lnTo>
                  <a:lnTo>
                    <a:pt x="5750" y="1381"/>
                  </a:lnTo>
                  <a:lnTo>
                    <a:pt x="5749" y="1381"/>
                  </a:lnTo>
                  <a:lnTo>
                    <a:pt x="5748" y="1381"/>
                  </a:lnTo>
                  <a:lnTo>
                    <a:pt x="5747" y="1381"/>
                  </a:lnTo>
                  <a:lnTo>
                    <a:pt x="5746" y="1381"/>
                  </a:lnTo>
                  <a:lnTo>
                    <a:pt x="5746" y="1381"/>
                  </a:lnTo>
                  <a:lnTo>
                    <a:pt x="5745" y="1381"/>
                  </a:lnTo>
                  <a:lnTo>
                    <a:pt x="5744" y="1381"/>
                  </a:lnTo>
                  <a:lnTo>
                    <a:pt x="5743" y="1381"/>
                  </a:lnTo>
                  <a:lnTo>
                    <a:pt x="5742" y="1381"/>
                  </a:lnTo>
                  <a:lnTo>
                    <a:pt x="5741" y="1381"/>
                  </a:lnTo>
                  <a:lnTo>
                    <a:pt x="5741" y="1381"/>
                  </a:lnTo>
                  <a:lnTo>
                    <a:pt x="5740" y="1381"/>
                  </a:lnTo>
                  <a:lnTo>
                    <a:pt x="5739" y="1381"/>
                  </a:lnTo>
                  <a:lnTo>
                    <a:pt x="5738" y="1381"/>
                  </a:lnTo>
                  <a:lnTo>
                    <a:pt x="5737" y="1381"/>
                  </a:lnTo>
                  <a:lnTo>
                    <a:pt x="5737" y="1381"/>
                  </a:lnTo>
                  <a:lnTo>
                    <a:pt x="5736" y="1381"/>
                  </a:lnTo>
                  <a:lnTo>
                    <a:pt x="5735" y="1381"/>
                  </a:lnTo>
                  <a:lnTo>
                    <a:pt x="5734" y="1381"/>
                  </a:lnTo>
                  <a:lnTo>
                    <a:pt x="5733" y="1381"/>
                  </a:lnTo>
                  <a:lnTo>
                    <a:pt x="5733" y="1381"/>
                  </a:lnTo>
                  <a:lnTo>
                    <a:pt x="5732" y="1381"/>
                  </a:lnTo>
                  <a:lnTo>
                    <a:pt x="5731" y="1381"/>
                  </a:lnTo>
                  <a:lnTo>
                    <a:pt x="5730" y="1381"/>
                  </a:lnTo>
                  <a:lnTo>
                    <a:pt x="5729" y="1381"/>
                  </a:lnTo>
                  <a:lnTo>
                    <a:pt x="5729" y="1381"/>
                  </a:lnTo>
                  <a:lnTo>
                    <a:pt x="5729" y="1381"/>
                  </a:lnTo>
                  <a:lnTo>
                    <a:pt x="5728" y="1381"/>
                  </a:lnTo>
                  <a:lnTo>
                    <a:pt x="5727" y="1381"/>
                  </a:lnTo>
                  <a:lnTo>
                    <a:pt x="5726" y="1381"/>
                  </a:lnTo>
                  <a:lnTo>
                    <a:pt x="5726" y="1381"/>
                  </a:lnTo>
                  <a:lnTo>
                    <a:pt x="5725" y="1381"/>
                  </a:lnTo>
                  <a:lnTo>
                    <a:pt x="5724" y="1381"/>
                  </a:lnTo>
                  <a:lnTo>
                    <a:pt x="5723" y="1381"/>
                  </a:lnTo>
                  <a:lnTo>
                    <a:pt x="5722" y="1381"/>
                  </a:lnTo>
                  <a:lnTo>
                    <a:pt x="5722" y="1381"/>
                  </a:lnTo>
                  <a:lnTo>
                    <a:pt x="5721" y="1381"/>
                  </a:lnTo>
                  <a:lnTo>
                    <a:pt x="5720" y="1381"/>
                  </a:lnTo>
                  <a:lnTo>
                    <a:pt x="5719" y="1381"/>
                  </a:lnTo>
                  <a:lnTo>
                    <a:pt x="5718" y="1381"/>
                  </a:lnTo>
                  <a:lnTo>
                    <a:pt x="5718" y="1381"/>
                  </a:lnTo>
                  <a:lnTo>
                    <a:pt x="5717" y="1381"/>
                  </a:lnTo>
                  <a:lnTo>
                    <a:pt x="5716" y="1381"/>
                  </a:lnTo>
                  <a:lnTo>
                    <a:pt x="5715" y="1381"/>
                  </a:lnTo>
                  <a:lnTo>
                    <a:pt x="5714" y="1381"/>
                  </a:lnTo>
                  <a:lnTo>
                    <a:pt x="5713" y="1381"/>
                  </a:lnTo>
                  <a:lnTo>
                    <a:pt x="5713" y="1381"/>
                  </a:lnTo>
                  <a:lnTo>
                    <a:pt x="5712" y="1381"/>
                  </a:lnTo>
                  <a:lnTo>
                    <a:pt x="5711" y="1381"/>
                  </a:lnTo>
                  <a:lnTo>
                    <a:pt x="5710" y="1381"/>
                  </a:lnTo>
                  <a:lnTo>
                    <a:pt x="5709" y="1381"/>
                  </a:lnTo>
                  <a:lnTo>
                    <a:pt x="5709" y="1381"/>
                  </a:lnTo>
                  <a:lnTo>
                    <a:pt x="5708" y="1381"/>
                  </a:lnTo>
                  <a:lnTo>
                    <a:pt x="5707" y="1381"/>
                  </a:lnTo>
                  <a:lnTo>
                    <a:pt x="5706" y="1381"/>
                  </a:lnTo>
                  <a:lnTo>
                    <a:pt x="5705" y="1381"/>
                  </a:lnTo>
                  <a:lnTo>
                    <a:pt x="5705" y="1381"/>
                  </a:lnTo>
                  <a:lnTo>
                    <a:pt x="5705" y="1381"/>
                  </a:lnTo>
                  <a:lnTo>
                    <a:pt x="5704" y="1381"/>
                  </a:lnTo>
                  <a:lnTo>
                    <a:pt x="5703" y="1381"/>
                  </a:lnTo>
                  <a:lnTo>
                    <a:pt x="5702" y="1381"/>
                  </a:lnTo>
                  <a:lnTo>
                    <a:pt x="5702" y="1381"/>
                  </a:lnTo>
                  <a:lnTo>
                    <a:pt x="5701" y="1381"/>
                  </a:lnTo>
                  <a:lnTo>
                    <a:pt x="5700" y="1381"/>
                  </a:lnTo>
                  <a:lnTo>
                    <a:pt x="5699" y="1381"/>
                  </a:lnTo>
                  <a:lnTo>
                    <a:pt x="5698" y="1381"/>
                  </a:lnTo>
                  <a:lnTo>
                    <a:pt x="5698" y="1381"/>
                  </a:lnTo>
                  <a:lnTo>
                    <a:pt x="5697" y="1381"/>
                  </a:lnTo>
                  <a:lnTo>
                    <a:pt x="5696" y="1381"/>
                  </a:lnTo>
                  <a:lnTo>
                    <a:pt x="5695" y="1381"/>
                  </a:lnTo>
                  <a:lnTo>
                    <a:pt x="5694" y="1381"/>
                  </a:lnTo>
                  <a:lnTo>
                    <a:pt x="5694" y="1381"/>
                  </a:lnTo>
                  <a:lnTo>
                    <a:pt x="5693" y="1381"/>
                  </a:lnTo>
                  <a:lnTo>
                    <a:pt x="5692" y="1381"/>
                  </a:lnTo>
                  <a:lnTo>
                    <a:pt x="5691" y="1381"/>
                  </a:lnTo>
                  <a:lnTo>
                    <a:pt x="5690" y="1381"/>
                  </a:lnTo>
                  <a:lnTo>
                    <a:pt x="5689" y="1381"/>
                  </a:lnTo>
                  <a:lnTo>
                    <a:pt x="5689" y="1381"/>
                  </a:lnTo>
                  <a:lnTo>
                    <a:pt x="5688" y="1381"/>
                  </a:lnTo>
                  <a:lnTo>
                    <a:pt x="5687" y="1381"/>
                  </a:lnTo>
                  <a:lnTo>
                    <a:pt x="5686" y="1381"/>
                  </a:lnTo>
                  <a:lnTo>
                    <a:pt x="5685" y="1381"/>
                  </a:lnTo>
                  <a:lnTo>
                    <a:pt x="5685" y="1381"/>
                  </a:lnTo>
                  <a:lnTo>
                    <a:pt x="5684" y="1381"/>
                  </a:lnTo>
                  <a:lnTo>
                    <a:pt x="5683" y="1381"/>
                  </a:lnTo>
                  <a:lnTo>
                    <a:pt x="5682" y="1381"/>
                  </a:lnTo>
                  <a:lnTo>
                    <a:pt x="5681" y="1381"/>
                  </a:lnTo>
                  <a:lnTo>
                    <a:pt x="5681" y="1381"/>
                  </a:lnTo>
                  <a:lnTo>
                    <a:pt x="5681" y="1381"/>
                  </a:lnTo>
                  <a:lnTo>
                    <a:pt x="5680" y="1381"/>
                  </a:lnTo>
                  <a:lnTo>
                    <a:pt x="5679" y="1381"/>
                  </a:lnTo>
                  <a:lnTo>
                    <a:pt x="5678" y="1381"/>
                  </a:lnTo>
                  <a:lnTo>
                    <a:pt x="5678" y="1381"/>
                  </a:lnTo>
                  <a:lnTo>
                    <a:pt x="5677" y="1381"/>
                  </a:lnTo>
                  <a:lnTo>
                    <a:pt x="5676" y="1381"/>
                  </a:lnTo>
                  <a:lnTo>
                    <a:pt x="5675" y="1381"/>
                  </a:lnTo>
                  <a:lnTo>
                    <a:pt x="5674" y="1381"/>
                  </a:lnTo>
                  <a:lnTo>
                    <a:pt x="5674" y="1381"/>
                  </a:lnTo>
                  <a:lnTo>
                    <a:pt x="5673" y="1381"/>
                  </a:lnTo>
                  <a:lnTo>
                    <a:pt x="5672" y="1381"/>
                  </a:lnTo>
                  <a:lnTo>
                    <a:pt x="5671" y="1381"/>
                  </a:lnTo>
                  <a:lnTo>
                    <a:pt x="5670" y="1381"/>
                  </a:lnTo>
                  <a:lnTo>
                    <a:pt x="5670" y="1381"/>
                  </a:lnTo>
                  <a:lnTo>
                    <a:pt x="5669" y="1381"/>
                  </a:lnTo>
                  <a:lnTo>
                    <a:pt x="5668" y="1381"/>
                  </a:lnTo>
                  <a:lnTo>
                    <a:pt x="5667" y="1381"/>
                  </a:lnTo>
                  <a:lnTo>
                    <a:pt x="5666" y="1381"/>
                  </a:lnTo>
                  <a:lnTo>
                    <a:pt x="5666" y="1381"/>
                  </a:lnTo>
                  <a:lnTo>
                    <a:pt x="5665" y="1381"/>
                  </a:lnTo>
                  <a:lnTo>
                    <a:pt x="5664" y="1381"/>
                  </a:lnTo>
                  <a:lnTo>
                    <a:pt x="5663" y="1381"/>
                  </a:lnTo>
                  <a:lnTo>
                    <a:pt x="5662" y="1381"/>
                  </a:lnTo>
                  <a:lnTo>
                    <a:pt x="5661" y="1381"/>
                  </a:lnTo>
                  <a:lnTo>
                    <a:pt x="5661" y="1381"/>
                  </a:lnTo>
                  <a:lnTo>
                    <a:pt x="5660" y="1381"/>
                  </a:lnTo>
                  <a:lnTo>
                    <a:pt x="5659" y="1381"/>
                  </a:lnTo>
                  <a:lnTo>
                    <a:pt x="5658" y="1381"/>
                  </a:lnTo>
                  <a:lnTo>
                    <a:pt x="5657" y="1381"/>
                  </a:lnTo>
                  <a:lnTo>
                    <a:pt x="5657" y="1381"/>
                  </a:lnTo>
                  <a:lnTo>
                    <a:pt x="5657" y="1381"/>
                  </a:lnTo>
                  <a:lnTo>
                    <a:pt x="5656" y="1381"/>
                  </a:lnTo>
                  <a:lnTo>
                    <a:pt x="5655" y="1381"/>
                  </a:lnTo>
                  <a:lnTo>
                    <a:pt x="5654" y="1381"/>
                  </a:lnTo>
                  <a:lnTo>
                    <a:pt x="5654" y="1381"/>
                  </a:lnTo>
                  <a:lnTo>
                    <a:pt x="5653" y="1381"/>
                  </a:lnTo>
                  <a:lnTo>
                    <a:pt x="5652" y="1381"/>
                  </a:lnTo>
                  <a:lnTo>
                    <a:pt x="5651" y="1381"/>
                  </a:lnTo>
                  <a:lnTo>
                    <a:pt x="5650" y="1381"/>
                  </a:lnTo>
                  <a:lnTo>
                    <a:pt x="5650" y="1381"/>
                  </a:lnTo>
                  <a:lnTo>
                    <a:pt x="5649" y="1381"/>
                  </a:lnTo>
                  <a:lnTo>
                    <a:pt x="5648" y="1381"/>
                  </a:lnTo>
                  <a:lnTo>
                    <a:pt x="5647" y="1381"/>
                  </a:lnTo>
                  <a:lnTo>
                    <a:pt x="5646" y="1381"/>
                  </a:lnTo>
                  <a:lnTo>
                    <a:pt x="5646" y="1381"/>
                  </a:lnTo>
                  <a:lnTo>
                    <a:pt x="5645" y="1381"/>
                  </a:lnTo>
                  <a:lnTo>
                    <a:pt x="5644" y="1381"/>
                  </a:lnTo>
                  <a:lnTo>
                    <a:pt x="5643" y="1381"/>
                  </a:lnTo>
                  <a:lnTo>
                    <a:pt x="5642" y="1381"/>
                  </a:lnTo>
                  <a:lnTo>
                    <a:pt x="5642" y="1381"/>
                  </a:lnTo>
                  <a:lnTo>
                    <a:pt x="5641" y="1381"/>
                  </a:lnTo>
                  <a:lnTo>
                    <a:pt x="5640" y="1381"/>
                  </a:lnTo>
                  <a:lnTo>
                    <a:pt x="5639" y="1381"/>
                  </a:lnTo>
                  <a:lnTo>
                    <a:pt x="5638" y="1381"/>
                  </a:lnTo>
                  <a:lnTo>
                    <a:pt x="5638" y="1381"/>
                  </a:lnTo>
                  <a:lnTo>
                    <a:pt x="5637" y="1381"/>
                  </a:lnTo>
                  <a:lnTo>
                    <a:pt x="5636" y="1381"/>
                  </a:lnTo>
                  <a:lnTo>
                    <a:pt x="5635" y="1381"/>
                  </a:lnTo>
                  <a:lnTo>
                    <a:pt x="5634" y="1381"/>
                  </a:lnTo>
                  <a:lnTo>
                    <a:pt x="5633" y="1381"/>
                  </a:lnTo>
                  <a:lnTo>
                    <a:pt x="5633" y="1381"/>
                  </a:lnTo>
                  <a:lnTo>
                    <a:pt x="5633" y="1381"/>
                  </a:lnTo>
                  <a:lnTo>
                    <a:pt x="5632" y="1381"/>
                  </a:lnTo>
                  <a:lnTo>
                    <a:pt x="5631" y="1381"/>
                  </a:lnTo>
                  <a:lnTo>
                    <a:pt x="5630" y="1381"/>
                  </a:lnTo>
                  <a:lnTo>
                    <a:pt x="5630" y="1381"/>
                  </a:lnTo>
                  <a:lnTo>
                    <a:pt x="5629" y="1381"/>
                  </a:lnTo>
                  <a:lnTo>
                    <a:pt x="5628" y="1381"/>
                  </a:lnTo>
                  <a:lnTo>
                    <a:pt x="5627" y="1381"/>
                  </a:lnTo>
                  <a:lnTo>
                    <a:pt x="5626" y="1381"/>
                  </a:lnTo>
                  <a:lnTo>
                    <a:pt x="5626" y="1381"/>
                  </a:lnTo>
                  <a:lnTo>
                    <a:pt x="5625" y="1381"/>
                  </a:lnTo>
                  <a:lnTo>
                    <a:pt x="5624" y="1381"/>
                  </a:lnTo>
                  <a:lnTo>
                    <a:pt x="5623" y="1381"/>
                  </a:lnTo>
                  <a:lnTo>
                    <a:pt x="5622" y="1381"/>
                  </a:lnTo>
                  <a:lnTo>
                    <a:pt x="5622" y="1381"/>
                  </a:lnTo>
                  <a:lnTo>
                    <a:pt x="5621" y="1381"/>
                  </a:lnTo>
                  <a:lnTo>
                    <a:pt x="5620" y="1381"/>
                  </a:lnTo>
                  <a:lnTo>
                    <a:pt x="5619" y="1381"/>
                  </a:lnTo>
                  <a:lnTo>
                    <a:pt x="5618" y="1381"/>
                  </a:lnTo>
                  <a:lnTo>
                    <a:pt x="5618" y="1381"/>
                  </a:lnTo>
                  <a:lnTo>
                    <a:pt x="5617" y="1381"/>
                  </a:lnTo>
                  <a:lnTo>
                    <a:pt x="5616" y="1381"/>
                  </a:lnTo>
                  <a:lnTo>
                    <a:pt x="5615" y="1381"/>
                  </a:lnTo>
                  <a:lnTo>
                    <a:pt x="5614" y="1381"/>
                  </a:lnTo>
                  <a:lnTo>
                    <a:pt x="5614" y="1381"/>
                  </a:lnTo>
                  <a:lnTo>
                    <a:pt x="5613" y="1381"/>
                  </a:lnTo>
                  <a:lnTo>
                    <a:pt x="5612" y="1381"/>
                  </a:lnTo>
                  <a:lnTo>
                    <a:pt x="5611" y="1381"/>
                  </a:lnTo>
                  <a:lnTo>
                    <a:pt x="5610" y="1381"/>
                  </a:lnTo>
                  <a:lnTo>
                    <a:pt x="5609" y="1381"/>
                  </a:lnTo>
                  <a:lnTo>
                    <a:pt x="5609" y="1381"/>
                  </a:lnTo>
                  <a:lnTo>
                    <a:pt x="5609" y="1381"/>
                  </a:lnTo>
                  <a:lnTo>
                    <a:pt x="5608" y="1381"/>
                  </a:lnTo>
                  <a:lnTo>
                    <a:pt x="5607" y="1381"/>
                  </a:lnTo>
                  <a:lnTo>
                    <a:pt x="5606" y="1381"/>
                  </a:lnTo>
                  <a:lnTo>
                    <a:pt x="5606" y="1381"/>
                  </a:lnTo>
                  <a:lnTo>
                    <a:pt x="5605" y="1381"/>
                  </a:lnTo>
                  <a:lnTo>
                    <a:pt x="5604" y="1381"/>
                  </a:lnTo>
                  <a:lnTo>
                    <a:pt x="5603" y="1381"/>
                  </a:lnTo>
                  <a:lnTo>
                    <a:pt x="5602" y="1381"/>
                  </a:lnTo>
                  <a:lnTo>
                    <a:pt x="5602" y="1381"/>
                  </a:lnTo>
                  <a:lnTo>
                    <a:pt x="5601" y="1381"/>
                  </a:lnTo>
                  <a:lnTo>
                    <a:pt x="5600" y="1381"/>
                  </a:lnTo>
                  <a:lnTo>
                    <a:pt x="5599" y="1381"/>
                  </a:lnTo>
                  <a:lnTo>
                    <a:pt x="5598" y="1381"/>
                  </a:lnTo>
                  <a:lnTo>
                    <a:pt x="5598" y="1381"/>
                  </a:lnTo>
                  <a:lnTo>
                    <a:pt x="5597" y="1381"/>
                  </a:lnTo>
                  <a:lnTo>
                    <a:pt x="5596" y="1381"/>
                  </a:lnTo>
                  <a:lnTo>
                    <a:pt x="5595" y="1381"/>
                  </a:lnTo>
                  <a:lnTo>
                    <a:pt x="5594" y="1381"/>
                  </a:lnTo>
                  <a:lnTo>
                    <a:pt x="5594" y="1381"/>
                  </a:lnTo>
                  <a:lnTo>
                    <a:pt x="5593" y="1381"/>
                  </a:lnTo>
                  <a:lnTo>
                    <a:pt x="5592" y="1381"/>
                  </a:lnTo>
                  <a:lnTo>
                    <a:pt x="5591" y="1381"/>
                  </a:lnTo>
                  <a:lnTo>
                    <a:pt x="5590" y="1381"/>
                  </a:lnTo>
                  <a:lnTo>
                    <a:pt x="5590" y="1381"/>
                  </a:lnTo>
                  <a:lnTo>
                    <a:pt x="5589" y="1381"/>
                  </a:lnTo>
                  <a:lnTo>
                    <a:pt x="5588" y="1381"/>
                  </a:lnTo>
                  <a:lnTo>
                    <a:pt x="5587" y="1381"/>
                  </a:lnTo>
                  <a:lnTo>
                    <a:pt x="5586" y="1381"/>
                  </a:lnTo>
                  <a:lnTo>
                    <a:pt x="5586" y="1381"/>
                  </a:lnTo>
                  <a:lnTo>
                    <a:pt x="5585" y="1381"/>
                  </a:lnTo>
                  <a:lnTo>
                    <a:pt x="5584" y="1381"/>
                  </a:lnTo>
                  <a:lnTo>
                    <a:pt x="5584" y="1381"/>
                  </a:lnTo>
                  <a:lnTo>
                    <a:pt x="5583" y="1381"/>
                  </a:lnTo>
                  <a:lnTo>
                    <a:pt x="5582" y="1381"/>
                  </a:lnTo>
                  <a:lnTo>
                    <a:pt x="5582" y="1381"/>
                  </a:lnTo>
                  <a:lnTo>
                    <a:pt x="5581" y="1381"/>
                  </a:lnTo>
                  <a:lnTo>
                    <a:pt x="5580" y="1381"/>
                  </a:lnTo>
                  <a:lnTo>
                    <a:pt x="5579" y="1381"/>
                  </a:lnTo>
                  <a:lnTo>
                    <a:pt x="5578" y="1381"/>
                  </a:lnTo>
                  <a:lnTo>
                    <a:pt x="5578" y="1381"/>
                  </a:lnTo>
                  <a:lnTo>
                    <a:pt x="5577" y="1381"/>
                  </a:lnTo>
                  <a:lnTo>
                    <a:pt x="5576" y="1381"/>
                  </a:lnTo>
                  <a:lnTo>
                    <a:pt x="5575" y="1381"/>
                  </a:lnTo>
                  <a:lnTo>
                    <a:pt x="5574" y="1381"/>
                  </a:lnTo>
                  <a:lnTo>
                    <a:pt x="5574" y="1381"/>
                  </a:lnTo>
                  <a:lnTo>
                    <a:pt x="5573" y="1381"/>
                  </a:lnTo>
                  <a:lnTo>
                    <a:pt x="5572" y="1381"/>
                  </a:lnTo>
                  <a:lnTo>
                    <a:pt x="5571" y="1381"/>
                  </a:lnTo>
                  <a:lnTo>
                    <a:pt x="5570" y="1381"/>
                  </a:lnTo>
                  <a:lnTo>
                    <a:pt x="5570" y="1381"/>
                  </a:lnTo>
                  <a:lnTo>
                    <a:pt x="5569" y="1381"/>
                  </a:lnTo>
                  <a:lnTo>
                    <a:pt x="5568" y="1381"/>
                  </a:lnTo>
                  <a:lnTo>
                    <a:pt x="5567" y="1381"/>
                  </a:lnTo>
                  <a:lnTo>
                    <a:pt x="5566" y="1381"/>
                  </a:lnTo>
                  <a:lnTo>
                    <a:pt x="5566" y="1381"/>
                  </a:lnTo>
                  <a:lnTo>
                    <a:pt x="5565" y="1381"/>
                  </a:lnTo>
                  <a:lnTo>
                    <a:pt x="5564" y="1381"/>
                  </a:lnTo>
                  <a:lnTo>
                    <a:pt x="5563" y="1381"/>
                  </a:lnTo>
                  <a:lnTo>
                    <a:pt x="5562" y="1381"/>
                  </a:lnTo>
                  <a:lnTo>
                    <a:pt x="5562" y="1381"/>
                  </a:lnTo>
                  <a:lnTo>
                    <a:pt x="5561" y="1381"/>
                  </a:lnTo>
                  <a:lnTo>
                    <a:pt x="5560" y="1381"/>
                  </a:lnTo>
                  <a:lnTo>
                    <a:pt x="5560" y="1381"/>
                  </a:lnTo>
                  <a:lnTo>
                    <a:pt x="5559" y="1381"/>
                  </a:lnTo>
                  <a:lnTo>
                    <a:pt x="5558" y="1381"/>
                  </a:lnTo>
                  <a:lnTo>
                    <a:pt x="5558" y="1381"/>
                  </a:lnTo>
                  <a:lnTo>
                    <a:pt x="5557" y="1381"/>
                  </a:lnTo>
                  <a:lnTo>
                    <a:pt x="5556" y="1381"/>
                  </a:lnTo>
                  <a:lnTo>
                    <a:pt x="5555" y="1381"/>
                  </a:lnTo>
                  <a:lnTo>
                    <a:pt x="5554" y="1381"/>
                  </a:lnTo>
                  <a:lnTo>
                    <a:pt x="5554" y="1381"/>
                  </a:lnTo>
                  <a:lnTo>
                    <a:pt x="5553" y="1381"/>
                  </a:lnTo>
                  <a:lnTo>
                    <a:pt x="5552" y="1381"/>
                  </a:lnTo>
                  <a:lnTo>
                    <a:pt x="5551" y="1381"/>
                  </a:lnTo>
                  <a:lnTo>
                    <a:pt x="5550" y="1381"/>
                  </a:lnTo>
                  <a:lnTo>
                    <a:pt x="5550" y="1381"/>
                  </a:lnTo>
                  <a:lnTo>
                    <a:pt x="5549" y="1381"/>
                  </a:lnTo>
                  <a:lnTo>
                    <a:pt x="5548" y="1381"/>
                  </a:lnTo>
                  <a:lnTo>
                    <a:pt x="5547" y="1381"/>
                  </a:lnTo>
                  <a:lnTo>
                    <a:pt x="5546" y="1381"/>
                  </a:lnTo>
                  <a:lnTo>
                    <a:pt x="5546" y="1381"/>
                  </a:lnTo>
                  <a:lnTo>
                    <a:pt x="5545" y="1381"/>
                  </a:lnTo>
                  <a:lnTo>
                    <a:pt x="5544" y="1381"/>
                  </a:lnTo>
                  <a:lnTo>
                    <a:pt x="5543" y="1381"/>
                  </a:lnTo>
                  <a:lnTo>
                    <a:pt x="5542" y="1381"/>
                  </a:lnTo>
                  <a:lnTo>
                    <a:pt x="5542" y="1381"/>
                  </a:lnTo>
                  <a:lnTo>
                    <a:pt x="5541" y="1381"/>
                  </a:lnTo>
                  <a:lnTo>
                    <a:pt x="5540" y="1381"/>
                  </a:lnTo>
                  <a:lnTo>
                    <a:pt x="5539" y="1381"/>
                  </a:lnTo>
                  <a:lnTo>
                    <a:pt x="5538" y="1381"/>
                  </a:lnTo>
                  <a:lnTo>
                    <a:pt x="5538" y="1381"/>
                  </a:lnTo>
                  <a:lnTo>
                    <a:pt x="5537" y="1381"/>
                  </a:lnTo>
                  <a:lnTo>
                    <a:pt x="5536" y="1381"/>
                  </a:lnTo>
                  <a:lnTo>
                    <a:pt x="5536" y="1381"/>
                  </a:lnTo>
                  <a:lnTo>
                    <a:pt x="5535" y="1381"/>
                  </a:lnTo>
                  <a:lnTo>
                    <a:pt x="5535" y="1381"/>
                  </a:lnTo>
                  <a:lnTo>
                    <a:pt x="5534" y="1381"/>
                  </a:lnTo>
                  <a:lnTo>
                    <a:pt x="5533" y="1381"/>
                  </a:lnTo>
                  <a:lnTo>
                    <a:pt x="5532" y="1381"/>
                  </a:lnTo>
                  <a:lnTo>
                    <a:pt x="5531" y="1381"/>
                  </a:lnTo>
                  <a:lnTo>
                    <a:pt x="5530" y="1381"/>
                  </a:lnTo>
                  <a:lnTo>
                    <a:pt x="5530" y="1381"/>
                  </a:lnTo>
                  <a:lnTo>
                    <a:pt x="5529" y="1381"/>
                  </a:lnTo>
                  <a:lnTo>
                    <a:pt x="5528" y="1381"/>
                  </a:lnTo>
                  <a:lnTo>
                    <a:pt x="5527" y="1381"/>
                  </a:lnTo>
                  <a:lnTo>
                    <a:pt x="5526" y="1381"/>
                  </a:lnTo>
                  <a:lnTo>
                    <a:pt x="5526" y="1381"/>
                  </a:lnTo>
                  <a:lnTo>
                    <a:pt x="5525" y="1381"/>
                  </a:lnTo>
                  <a:lnTo>
                    <a:pt x="5524" y="1381"/>
                  </a:lnTo>
                  <a:lnTo>
                    <a:pt x="5523" y="1381"/>
                  </a:lnTo>
                  <a:lnTo>
                    <a:pt x="5522" y="1381"/>
                  </a:lnTo>
                  <a:lnTo>
                    <a:pt x="5522" y="1381"/>
                  </a:lnTo>
                  <a:lnTo>
                    <a:pt x="5521" y="1381"/>
                  </a:lnTo>
                  <a:lnTo>
                    <a:pt x="5520" y="1381"/>
                  </a:lnTo>
                  <a:lnTo>
                    <a:pt x="5519" y="1381"/>
                  </a:lnTo>
                  <a:lnTo>
                    <a:pt x="5518" y="1381"/>
                  </a:lnTo>
                  <a:lnTo>
                    <a:pt x="5518" y="1381"/>
                  </a:lnTo>
                  <a:lnTo>
                    <a:pt x="5517" y="1381"/>
                  </a:lnTo>
                  <a:lnTo>
                    <a:pt x="5516" y="1381"/>
                  </a:lnTo>
                  <a:lnTo>
                    <a:pt x="5515" y="1381"/>
                  </a:lnTo>
                  <a:lnTo>
                    <a:pt x="5514" y="1381"/>
                  </a:lnTo>
                  <a:lnTo>
                    <a:pt x="5514" y="1381"/>
                  </a:lnTo>
                  <a:lnTo>
                    <a:pt x="5513" y="1381"/>
                  </a:lnTo>
                  <a:lnTo>
                    <a:pt x="5512" y="1381"/>
                  </a:lnTo>
                  <a:lnTo>
                    <a:pt x="5512" y="1381"/>
                  </a:lnTo>
                  <a:lnTo>
                    <a:pt x="5511" y="1381"/>
                  </a:lnTo>
                  <a:lnTo>
                    <a:pt x="5511" y="1381"/>
                  </a:lnTo>
                  <a:lnTo>
                    <a:pt x="5510" y="1381"/>
                  </a:lnTo>
                  <a:lnTo>
                    <a:pt x="5509" y="1381"/>
                  </a:lnTo>
                  <a:lnTo>
                    <a:pt x="5508" y="1381"/>
                  </a:lnTo>
                  <a:lnTo>
                    <a:pt x="5507" y="1381"/>
                  </a:lnTo>
                  <a:lnTo>
                    <a:pt x="5507" y="1381"/>
                  </a:lnTo>
                  <a:lnTo>
                    <a:pt x="5506" y="1381"/>
                  </a:lnTo>
                  <a:lnTo>
                    <a:pt x="5505" y="1381"/>
                  </a:lnTo>
                  <a:lnTo>
                    <a:pt x="5504" y="1381"/>
                  </a:lnTo>
                  <a:lnTo>
                    <a:pt x="5503" y="1381"/>
                  </a:lnTo>
                  <a:lnTo>
                    <a:pt x="5502" y="1381"/>
                  </a:lnTo>
                  <a:lnTo>
                    <a:pt x="5502" y="1381"/>
                  </a:lnTo>
                  <a:lnTo>
                    <a:pt x="5501" y="1381"/>
                  </a:lnTo>
                  <a:lnTo>
                    <a:pt x="5500" y="1381"/>
                  </a:lnTo>
                  <a:lnTo>
                    <a:pt x="5499" y="1381"/>
                  </a:lnTo>
                  <a:lnTo>
                    <a:pt x="5498" y="1381"/>
                  </a:lnTo>
                  <a:lnTo>
                    <a:pt x="5498" y="1381"/>
                  </a:lnTo>
                  <a:lnTo>
                    <a:pt x="5497" y="1381"/>
                  </a:lnTo>
                  <a:lnTo>
                    <a:pt x="5496" y="1381"/>
                  </a:lnTo>
                  <a:lnTo>
                    <a:pt x="5495" y="1381"/>
                  </a:lnTo>
                  <a:lnTo>
                    <a:pt x="5494" y="1381"/>
                  </a:lnTo>
                  <a:lnTo>
                    <a:pt x="5494" y="1381"/>
                  </a:lnTo>
                  <a:lnTo>
                    <a:pt x="5493" y="1381"/>
                  </a:lnTo>
                  <a:lnTo>
                    <a:pt x="5492" y="1381"/>
                  </a:lnTo>
                  <a:lnTo>
                    <a:pt x="5491" y="1381"/>
                  </a:lnTo>
                  <a:lnTo>
                    <a:pt x="5490" y="1381"/>
                  </a:lnTo>
                  <a:lnTo>
                    <a:pt x="5490" y="1381"/>
                  </a:lnTo>
                  <a:lnTo>
                    <a:pt x="5489" y="1381"/>
                  </a:lnTo>
                  <a:lnTo>
                    <a:pt x="5488" y="1381"/>
                  </a:lnTo>
                  <a:lnTo>
                    <a:pt x="5488" y="1381"/>
                  </a:lnTo>
                  <a:lnTo>
                    <a:pt x="5487" y="1381"/>
                  </a:lnTo>
                  <a:lnTo>
                    <a:pt x="5487" y="1381"/>
                  </a:lnTo>
                  <a:lnTo>
                    <a:pt x="5486" y="1381"/>
                  </a:lnTo>
                  <a:lnTo>
                    <a:pt x="5485" y="1381"/>
                  </a:lnTo>
                  <a:lnTo>
                    <a:pt x="5484" y="1381"/>
                  </a:lnTo>
                  <a:lnTo>
                    <a:pt x="5483" y="1381"/>
                  </a:lnTo>
                  <a:lnTo>
                    <a:pt x="5483" y="1381"/>
                  </a:lnTo>
                  <a:lnTo>
                    <a:pt x="5482" y="1381"/>
                  </a:lnTo>
                  <a:lnTo>
                    <a:pt x="5481" y="1381"/>
                  </a:lnTo>
                  <a:lnTo>
                    <a:pt x="5480" y="1381"/>
                  </a:lnTo>
                  <a:lnTo>
                    <a:pt x="5479" y="1381"/>
                  </a:lnTo>
                  <a:lnTo>
                    <a:pt x="5478" y="1381"/>
                  </a:lnTo>
                  <a:lnTo>
                    <a:pt x="5478" y="1381"/>
                  </a:lnTo>
                  <a:lnTo>
                    <a:pt x="5477" y="1381"/>
                  </a:lnTo>
                  <a:lnTo>
                    <a:pt x="5476" y="1381"/>
                  </a:lnTo>
                  <a:lnTo>
                    <a:pt x="5475" y="1381"/>
                  </a:lnTo>
                  <a:lnTo>
                    <a:pt x="5474" y="1381"/>
                  </a:lnTo>
                  <a:lnTo>
                    <a:pt x="5474" y="1381"/>
                  </a:lnTo>
                  <a:lnTo>
                    <a:pt x="5473" y="1381"/>
                  </a:lnTo>
                  <a:lnTo>
                    <a:pt x="5472" y="1381"/>
                  </a:lnTo>
                  <a:lnTo>
                    <a:pt x="5471" y="1381"/>
                  </a:lnTo>
                  <a:lnTo>
                    <a:pt x="5470" y="1381"/>
                  </a:lnTo>
                  <a:lnTo>
                    <a:pt x="5470" y="1381"/>
                  </a:lnTo>
                  <a:lnTo>
                    <a:pt x="5469" y="1381"/>
                  </a:lnTo>
                  <a:lnTo>
                    <a:pt x="5468" y="1381"/>
                  </a:lnTo>
                  <a:lnTo>
                    <a:pt x="5467" y="1381"/>
                  </a:lnTo>
                  <a:lnTo>
                    <a:pt x="5466" y="1381"/>
                  </a:lnTo>
                  <a:lnTo>
                    <a:pt x="5466" y="1381"/>
                  </a:lnTo>
                  <a:lnTo>
                    <a:pt x="5465" y="1381"/>
                  </a:lnTo>
                  <a:lnTo>
                    <a:pt x="5464" y="1381"/>
                  </a:lnTo>
                  <a:lnTo>
                    <a:pt x="5464" y="1381"/>
                  </a:lnTo>
                  <a:lnTo>
                    <a:pt x="5463" y="1381"/>
                  </a:lnTo>
                  <a:lnTo>
                    <a:pt x="5463" y="1381"/>
                  </a:lnTo>
                  <a:lnTo>
                    <a:pt x="5462" y="1381"/>
                  </a:lnTo>
                  <a:lnTo>
                    <a:pt x="5461" y="1381"/>
                  </a:lnTo>
                  <a:lnTo>
                    <a:pt x="5460" y="1381"/>
                  </a:lnTo>
                  <a:lnTo>
                    <a:pt x="5459" y="1381"/>
                  </a:lnTo>
                  <a:lnTo>
                    <a:pt x="5459" y="1381"/>
                  </a:lnTo>
                  <a:lnTo>
                    <a:pt x="5458" y="1381"/>
                  </a:lnTo>
                  <a:lnTo>
                    <a:pt x="5457" y="1381"/>
                  </a:lnTo>
                  <a:lnTo>
                    <a:pt x="5456" y="1381"/>
                  </a:lnTo>
                  <a:lnTo>
                    <a:pt x="5455" y="1381"/>
                  </a:lnTo>
                  <a:lnTo>
                    <a:pt x="5455" y="1381"/>
                  </a:lnTo>
                  <a:lnTo>
                    <a:pt x="5454" y="1381"/>
                  </a:lnTo>
                  <a:lnTo>
                    <a:pt x="5453" y="1381"/>
                  </a:lnTo>
                  <a:lnTo>
                    <a:pt x="5452" y="1381"/>
                  </a:lnTo>
                  <a:lnTo>
                    <a:pt x="5451" y="1381"/>
                  </a:lnTo>
                  <a:lnTo>
                    <a:pt x="5450" y="1381"/>
                  </a:lnTo>
                  <a:lnTo>
                    <a:pt x="5450" y="1381"/>
                  </a:lnTo>
                  <a:lnTo>
                    <a:pt x="5449" y="1381"/>
                  </a:lnTo>
                  <a:lnTo>
                    <a:pt x="5448" y="1381"/>
                  </a:lnTo>
                  <a:lnTo>
                    <a:pt x="5447" y="1381"/>
                  </a:lnTo>
                  <a:lnTo>
                    <a:pt x="5446" y="1381"/>
                  </a:lnTo>
                  <a:lnTo>
                    <a:pt x="5446" y="1381"/>
                  </a:lnTo>
                  <a:lnTo>
                    <a:pt x="5445" y="1381"/>
                  </a:lnTo>
                  <a:lnTo>
                    <a:pt x="5444" y="1381"/>
                  </a:lnTo>
                  <a:lnTo>
                    <a:pt x="5443" y="1381"/>
                  </a:lnTo>
                  <a:lnTo>
                    <a:pt x="5442" y="1381"/>
                  </a:lnTo>
                  <a:lnTo>
                    <a:pt x="5442" y="1381"/>
                  </a:lnTo>
                  <a:lnTo>
                    <a:pt x="5441" y="1381"/>
                  </a:lnTo>
                  <a:lnTo>
                    <a:pt x="5440" y="1381"/>
                  </a:lnTo>
                  <a:lnTo>
                    <a:pt x="5440" y="1381"/>
                  </a:lnTo>
                  <a:lnTo>
                    <a:pt x="5439" y="1381"/>
                  </a:lnTo>
                  <a:lnTo>
                    <a:pt x="5439" y="1381"/>
                  </a:lnTo>
                  <a:lnTo>
                    <a:pt x="5438" y="1381"/>
                  </a:lnTo>
                  <a:lnTo>
                    <a:pt x="5437" y="1381"/>
                  </a:lnTo>
                  <a:lnTo>
                    <a:pt x="5436" y="1381"/>
                  </a:lnTo>
                  <a:lnTo>
                    <a:pt x="5435" y="1381"/>
                  </a:lnTo>
                  <a:lnTo>
                    <a:pt x="5435" y="1381"/>
                  </a:lnTo>
                  <a:lnTo>
                    <a:pt x="5434" y="1381"/>
                  </a:lnTo>
                  <a:lnTo>
                    <a:pt x="5433" y="1381"/>
                  </a:lnTo>
                  <a:lnTo>
                    <a:pt x="5432" y="1381"/>
                  </a:lnTo>
                  <a:lnTo>
                    <a:pt x="5431" y="1381"/>
                  </a:lnTo>
                  <a:lnTo>
                    <a:pt x="5431" y="1381"/>
                  </a:lnTo>
                  <a:lnTo>
                    <a:pt x="5430" y="1381"/>
                  </a:lnTo>
                  <a:lnTo>
                    <a:pt x="5429" y="1381"/>
                  </a:lnTo>
                  <a:lnTo>
                    <a:pt x="5428" y="1381"/>
                  </a:lnTo>
                  <a:lnTo>
                    <a:pt x="5427" y="1381"/>
                  </a:lnTo>
                  <a:lnTo>
                    <a:pt x="5426" y="1381"/>
                  </a:lnTo>
                  <a:lnTo>
                    <a:pt x="5426" y="1381"/>
                  </a:lnTo>
                  <a:lnTo>
                    <a:pt x="5425" y="1381"/>
                  </a:lnTo>
                  <a:lnTo>
                    <a:pt x="5424" y="1381"/>
                  </a:lnTo>
                  <a:lnTo>
                    <a:pt x="5423" y="1381"/>
                  </a:lnTo>
                  <a:lnTo>
                    <a:pt x="5422" y="1381"/>
                  </a:lnTo>
                  <a:lnTo>
                    <a:pt x="5422" y="1381"/>
                  </a:lnTo>
                  <a:lnTo>
                    <a:pt x="5421" y="1381"/>
                  </a:lnTo>
                  <a:lnTo>
                    <a:pt x="5420" y="1381"/>
                  </a:lnTo>
                  <a:lnTo>
                    <a:pt x="5419" y="1381"/>
                  </a:lnTo>
                  <a:lnTo>
                    <a:pt x="5418" y="1381"/>
                  </a:lnTo>
                  <a:lnTo>
                    <a:pt x="5418" y="1381"/>
                  </a:lnTo>
                  <a:lnTo>
                    <a:pt x="5417" y="1381"/>
                  </a:lnTo>
                  <a:lnTo>
                    <a:pt x="5416" y="1381"/>
                  </a:lnTo>
                  <a:lnTo>
                    <a:pt x="5416" y="1381"/>
                  </a:lnTo>
                  <a:lnTo>
                    <a:pt x="5415" y="1381"/>
                  </a:lnTo>
                  <a:lnTo>
                    <a:pt x="5415" y="1381"/>
                  </a:lnTo>
                  <a:lnTo>
                    <a:pt x="5414" y="1381"/>
                  </a:lnTo>
                  <a:lnTo>
                    <a:pt x="5413" y="1381"/>
                  </a:lnTo>
                  <a:lnTo>
                    <a:pt x="5412" y="1381"/>
                  </a:lnTo>
                  <a:lnTo>
                    <a:pt x="5411" y="1381"/>
                  </a:lnTo>
                  <a:lnTo>
                    <a:pt x="5411" y="1381"/>
                  </a:lnTo>
                  <a:lnTo>
                    <a:pt x="5410" y="1381"/>
                  </a:lnTo>
                  <a:lnTo>
                    <a:pt x="5409" y="1381"/>
                  </a:lnTo>
                  <a:lnTo>
                    <a:pt x="5408" y="1381"/>
                  </a:lnTo>
                  <a:lnTo>
                    <a:pt x="5407" y="1381"/>
                  </a:lnTo>
                  <a:lnTo>
                    <a:pt x="5407" y="1381"/>
                  </a:lnTo>
                  <a:lnTo>
                    <a:pt x="5406" y="1381"/>
                  </a:lnTo>
                  <a:lnTo>
                    <a:pt x="5405" y="1381"/>
                  </a:lnTo>
                  <a:lnTo>
                    <a:pt x="5404" y="1381"/>
                  </a:lnTo>
                  <a:lnTo>
                    <a:pt x="5403" y="1381"/>
                  </a:lnTo>
                  <a:lnTo>
                    <a:pt x="5403" y="1381"/>
                  </a:lnTo>
                  <a:lnTo>
                    <a:pt x="5402" y="1381"/>
                  </a:lnTo>
                  <a:lnTo>
                    <a:pt x="5401" y="1381"/>
                  </a:lnTo>
                  <a:lnTo>
                    <a:pt x="5400" y="1381"/>
                  </a:lnTo>
                  <a:lnTo>
                    <a:pt x="5399" y="1381"/>
                  </a:lnTo>
                  <a:lnTo>
                    <a:pt x="5398" y="1381"/>
                  </a:lnTo>
                  <a:lnTo>
                    <a:pt x="5398" y="1381"/>
                  </a:lnTo>
                  <a:lnTo>
                    <a:pt x="5397" y="1381"/>
                  </a:lnTo>
                  <a:lnTo>
                    <a:pt x="5396" y="1381"/>
                  </a:lnTo>
                  <a:lnTo>
                    <a:pt x="5395" y="1381"/>
                  </a:lnTo>
                  <a:lnTo>
                    <a:pt x="5394" y="1381"/>
                  </a:lnTo>
                  <a:lnTo>
                    <a:pt x="5394" y="1381"/>
                  </a:lnTo>
                  <a:lnTo>
                    <a:pt x="5393" y="1381"/>
                  </a:lnTo>
                  <a:lnTo>
                    <a:pt x="5392" y="1381"/>
                  </a:lnTo>
                  <a:lnTo>
                    <a:pt x="5392" y="1381"/>
                  </a:lnTo>
                  <a:lnTo>
                    <a:pt x="5391" y="1381"/>
                  </a:lnTo>
                  <a:lnTo>
                    <a:pt x="5391" y="1381"/>
                  </a:lnTo>
                  <a:lnTo>
                    <a:pt x="5390" y="1381"/>
                  </a:lnTo>
                  <a:lnTo>
                    <a:pt x="5389" y="1381"/>
                  </a:lnTo>
                  <a:lnTo>
                    <a:pt x="5388" y="1381"/>
                  </a:lnTo>
                  <a:lnTo>
                    <a:pt x="5387" y="1381"/>
                  </a:lnTo>
                  <a:lnTo>
                    <a:pt x="5387" y="1381"/>
                  </a:lnTo>
                  <a:lnTo>
                    <a:pt x="5386" y="1381"/>
                  </a:lnTo>
                  <a:lnTo>
                    <a:pt x="5385" y="1381"/>
                  </a:lnTo>
                  <a:lnTo>
                    <a:pt x="5384" y="1381"/>
                  </a:lnTo>
                  <a:lnTo>
                    <a:pt x="5383" y="1381"/>
                  </a:lnTo>
                  <a:lnTo>
                    <a:pt x="5383" y="1381"/>
                  </a:lnTo>
                  <a:lnTo>
                    <a:pt x="5382" y="1381"/>
                  </a:lnTo>
                  <a:lnTo>
                    <a:pt x="5381" y="1381"/>
                  </a:lnTo>
                  <a:lnTo>
                    <a:pt x="5380" y="1381"/>
                  </a:lnTo>
                  <a:lnTo>
                    <a:pt x="5379" y="1381"/>
                  </a:lnTo>
                  <a:lnTo>
                    <a:pt x="5379" y="1381"/>
                  </a:lnTo>
                  <a:lnTo>
                    <a:pt x="5378" y="1381"/>
                  </a:lnTo>
                  <a:lnTo>
                    <a:pt x="5377" y="1381"/>
                  </a:lnTo>
                  <a:lnTo>
                    <a:pt x="5376" y="1381"/>
                  </a:lnTo>
                  <a:lnTo>
                    <a:pt x="5375" y="1381"/>
                  </a:lnTo>
                  <a:lnTo>
                    <a:pt x="5374" y="1381"/>
                  </a:lnTo>
                  <a:lnTo>
                    <a:pt x="5374" y="1381"/>
                  </a:lnTo>
                  <a:lnTo>
                    <a:pt x="5373" y="1381"/>
                  </a:lnTo>
                  <a:lnTo>
                    <a:pt x="5372" y="1381"/>
                  </a:lnTo>
                  <a:lnTo>
                    <a:pt x="5371" y="1381"/>
                  </a:lnTo>
                  <a:lnTo>
                    <a:pt x="5370" y="1381"/>
                  </a:lnTo>
                  <a:lnTo>
                    <a:pt x="5370" y="1381"/>
                  </a:lnTo>
                  <a:lnTo>
                    <a:pt x="5369" y="1381"/>
                  </a:lnTo>
                  <a:lnTo>
                    <a:pt x="5368" y="1381"/>
                  </a:lnTo>
                  <a:lnTo>
                    <a:pt x="5368" y="1381"/>
                  </a:lnTo>
                  <a:lnTo>
                    <a:pt x="5367" y="1381"/>
                  </a:lnTo>
                  <a:lnTo>
                    <a:pt x="5367" y="1381"/>
                  </a:lnTo>
                  <a:lnTo>
                    <a:pt x="5366" y="1381"/>
                  </a:lnTo>
                  <a:lnTo>
                    <a:pt x="5365" y="1381"/>
                  </a:lnTo>
                  <a:lnTo>
                    <a:pt x="5364" y="1381"/>
                  </a:lnTo>
                  <a:lnTo>
                    <a:pt x="5363" y="1381"/>
                  </a:lnTo>
                  <a:lnTo>
                    <a:pt x="5363" y="1381"/>
                  </a:lnTo>
                  <a:lnTo>
                    <a:pt x="5362" y="1381"/>
                  </a:lnTo>
                  <a:lnTo>
                    <a:pt x="5361" y="1381"/>
                  </a:lnTo>
                  <a:lnTo>
                    <a:pt x="5360" y="1381"/>
                  </a:lnTo>
                  <a:lnTo>
                    <a:pt x="5359" y="1381"/>
                  </a:lnTo>
                  <a:lnTo>
                    <a:pt x="5359" y="1381"/>
                  </a:lnTo>
                  <a:lnTo>
                    <a:pt x="5358" y="1381"/>
                  </a:lnTo>
                  <a:lnTo>
                    <a:pt x="5357" y="1381"/>
                  </a:lnTo>
                  <a:lnTo>
                    <a:pt x="5356" y="1381"/>
                  </a:lnTo>
                  <a:lnTo>
                    <a:pt x="5355" y="1381"/>
                  </a:lnTo>
                  <a:lnTo>
                    <a:pt x="5355" y="1381"/>
                  </a:lnTo>
                  <a:lnTo>
                    <a:pt x="5354" y="1381"/>
                  </a:lnTo>
                  <a:lnTo>
                    <a:pt x="5353" y="1381"/>
                  </a:lnTo>
                  <a:lnTo>
                    <a:pt x="5352" y="1381"/>
                  </a:lnTo>
                  <a:lnTo>
                    <a:pt x="5351" y="1381"/>
                  </a:lnTo>
                  <a:lnTo>
                    <a:pt x="5351" y="1381"/>
                  </a:lnTo>
                  <a:lnTo>
                    <a:pt x="5350" y="1381"/>
                  </a:lnTo>
                  <a:lnTo>
                    <a:pt x="5349" y="1381"/>
                  </a:lnTo>
                  <a:lnTo>
                    <a:pt x="5348" y="1381"/>
                  </a:lnTo>
                  <a:lnTo>
                    <a:pt x="5347" y="1381"/>
                  </a:lnTo>
                  <a:lnTo>
                    <a:pt x="5346" y="1381"/>
                  </a:lnTo>
                  <a:lnTo>
                    <a:pt x="5346" y="1381"/>
                  </a:lnTo>
                  <a:lnTo>
                    <a:pt x="5345" y="1381"/>
                  </a:lnTo>
                  <a:lnTo>
                    <a:pt x="5344" y="1381"/>
                  </a:lnTo>
                  <a:lnTo>
                    <a:pt x="5344" y="1381"/>
                  </a:lnTo>
                  <a:lnTo>
                    <a:pt x="5343" y="1381"/>
                  </a:lnTo>
                  <a:lnTo>
                    <a:pt x="5343" y="1381"/>
                  </a:lnTo>
                  <a:lnTo>
                    <a:pt x="5342" y="1381"/>
                  </a:lnTo>
                  <a:lnTo>
                    <a:pt x="5341" y="1381"/>
                  </a:lnTo>
                  <a:lnTo>
                    <a:pt x="5340" y="1381"/>
                  </a:lnTo>
                  <a:lnTo>
                    <a:pt x="5339" y="1381"/>
                  </a:lnTo>
                  <a:lnTo>
                    <a:pt x="5339" y="1381"/>
                  </a:lnTo>
                  <a:lnTo>
                    <a:pt x="5338" y="1381"/>
                  </a:lnTo>
                  <a:lnTo>
                    <a:pt x="5337" y="1381"/>
                  </a:lnTo>
                  <a:lnTo>
                    <a:pt x="5336" y="1381"/>
                  </a:lnTo>
                  <a:lnTo>
                    <a:pt x="5335" y="1381"/>
                  </a:lnTo>
                  <a:lnTo>
                    <a:pt x="5335" y="1381"/>
                  </a:lnTo>
                  <a:lnTo>
                    <a:pt x="5334" y="1381"/>
                  </a:lnTo>
                  <a:lnTo>
                    <a:pt x="5333" y="1381"/>
                  </a:lnTo>
                  <a:lnTo>
                    <a:pt x="5332" y="1381"/>
                  </a:lnTo>
                  <a:lnTo>
                    <a:pt x="5331" y="1381"/>
                  </a:lnTo>
                  <a:lnTo>
                    <a:pt x="5331" y="1381"/>
                  </a:lnTo>
                  <a:lnTo>
                    <a:pt x="5330" y="1381"/>
                  </a:lnTo>
                  <a:lnTo>
                    <a:pt x="5329" y="1381"/>
                  </a:lnTo>
                  <a:lnTo>
                    <a:pt x="5328" y="1381"/>
                  </a:lnTo>
                  <a:lnTo>
                    <a:pt x="5327" y="1381"/>
                  </a:lnTo>
                  <a:lnTo>
                    <a:pt x="5327" y="1381"/>
                  </a:lnTo>
                  <a:lnTo>
                    <a:pt x="5326" y="1381"/>
                  </a:lnTo>
                  <a:lnTo>
                    <a:pt x="5325" y="1381"/>
                  </a:lnTo>
                  <a:lnTo>
                    <a:pt x="5324" y="1381"/>
                  </a:lnTo>
                  <a:lnTo>
                    <a:pt x="5323" y="1381"/>
                  </a:lnTo>
                  <a:lnTo>
                    <a:pt x="5323" y="1381"/>
                  </a:lnTo>
                  <a:lnTo>
                    <a:pt x="5322" y="1381"/>
                  </a:lnTo>
                  <a:lnTo>
                    <a:pt x="5321" y="1381"/>
                  </a:lnTo>
                  <a:lnTo>
                    <a:pt x="5320" y="1381"/>
                  </a:lnTo>
                  <a:lnTo>
                    <a:pt x="5319" y="1381"/>
                  </a:lnTo>
                  <a:lnTo>
                    <a:pt x="5319" y="1381"/>
                  </a:lnTo>
                  <a:lnTo>
                    <a:pt x="5319" y="1381"/>
                  </a:lnTo>
                  <a:lnTo>
                    <a:pt x="5318" y="1381"/>
                  </a:lnTo>
                  <a:lnTo>
                    <a:pt x="5317" y="1381"/>
                  </a:lnTo>
                  <a:lnTo>
                    <a:pt x="5316" y="1381"/>
                  </a:lnTo>
                  <a:lnTo>
                    <a:pt x="5315" y="1381"/>
                  </a:lnTo>
                  <a:lnTo>
                    <a:pt x="5315" y="1381"/>
                  </a:lnTo>
                  <a:lnTo>
                    <a:pt x="5314" y="1381"/>
                  </a:lnTo>
                  <a:lnTo>
                    <a:pt x="5313" y="1381"/>
                  </a:lnTo>
                  <a:lnTo>
                    <a:pt x="5312" y="1381"/>
                  </a:lnTo>
                  <a:lnTo>
                    <a:pt x="5311" y="1381"/>
                  </a:lnTo>
                  <a:lnTo>
                    <a:pt x="5311" y="1381"/>
                  </a:lnTo>
                  <a:lnTo>
                    <a:pt x="5310" y="1381"/>
                  </a:lnTo>
                  <a:lnTo>
                    <a:pt x="5309" y="1381"/>
                  </a:lnTo>
                  <a:lnTo>
                    <a:pt x="5308" y="1381"/>
                  </a:lnTo>
                  <a:lnTo>
                    <a:pt x="5307" y="1381"/>
                  </a:lnTo>
                  <a:lnTo>
                    <a:pt x="5307" y="1381"/>
                  </a:lnTo>
                  <a:lnTo>
                    <a:pt x="5306" y="1381"/>
                  </a:lnTo>
                  <a:lnTo>
                    <a:pt x="5305" y="1381"/>
                  </a:lnTo>
                  <a:lnTo>
                    <a:pt x="5304" y="1381"/>
                  </a:lnTo>
                  <a:lnTo>
                    <a:pt x="5303" y="1381"/>
                  </a:lnTo>
                  <a:lnTo>
                    <a:pt x="5303" y="1381"/>
                  </a:lnTo>
                  <a:lnTo>
                    <a:pt x="5302" y="1381"/>
                  </a:lnTo>
                  <a:lnTo>
                    <a:pt x="5301" y="1381"/>
                  </a:lnTo>
                  <a:lnTo>
                    <a:pt x="5300" y="1381"/>
                  </a:lnTo>
                  <a:lnTo>
                    <a:pt x="5299" y="1381"/>
                  </a:lnTo>
                  <a:lnTo>
                    <a:pt x="5299" y="1381"/>
                  </a:lnTo>
                  <a:lnTo>
                    <a:pt x="5298" y="1381"/>
                  </a:lnTo>
                  <a:lnTo>
                    <a:pt x="5297" y="1381"/>
                  </a:lnTo>
                  <a:lnTo>
                    <a:pt x="5296" y="1381"/>
                  </a:lnTo>
                  <a:lnTo>
                    <a:pt x="5295" y="1381"/>
                  </a:lnTo>
                  <a:lnTo>
                    <a:pt x="5295" y="1381"/>
                  </a:lnTo>
                  <a:lnTo>
                    <a:pt x="5295" y="1381"/>
                  </a:lnTo>
                  <a:lnTo>
                    <a:pt x="5294" y="1381"/>
                  </a:lnTo>
                  <a:lnTo>
                    <a:pt x="5293" y="1381"/>
                  </a:lnTo>
                  <a:lnTo>
                    <a:pt x="5292" y="1381"/>
                  </a:lnTo>
                  <a:lnTo>
                    <a:pt x="5291" y="1381"/>
                  </a:lnTo>
                  <a:lnTo>
                    <a:pt x="5291" y="1381"/>
                  </a:lnTo>
                  <a:lnTo>
                    <a:pt x="5290" y="1381"/>
                  </a:lnTo>
                  <a:lnTo>
                    <a:pt x="5289" y="1381"/>
                  </a:lnTo>
                  <a:lnTo>
                    <a:pt x="5288" y="1381"/>
                  </a:lnTo>
                  <a:lnTo>
                    <a:pt x="5287" y="1381"/>
                  </a:lnTo>
                  <a:lnTo>
                    <a:pt x="5287" y="1381"/>
                  </a:lnTo>
                  <a:lnTo>
                    <a:pt x="5286" y="1381"/>
                  </a:lnTo>
                  <a:lnTo>
                    <a:pt x="5285" y="1381"/>
                  </a:lnTo>
                  <a:lnTo>
                    <a:pt x="5284" y="1381"/>
                  </a:lnTo>
                  <a:lnTo>
                    <a:pt x="5283" y="1381"/>
                  </a:lnTo>
                  <a:lnTo>
                    <a:pt x="5283" y="1381"/>
                  </a:lnTo>
                  <a:lnTo>
                    <a:pt x="5282" y="1381"/>
                  </a:lnTo>
                  <a:lnTo>
                    <a:pt x="5281" y="1381"/>
                  </a:lnTo>
                  <a:lnTo>
                    <a:pt x="5280" y="1381"/>
                  </a:lnTo>
                  <a:lnTo>
                    <a:pt x="5279" y="1381"/>
                  </a:lnTo>
                  <a:lnTo>
                    <a:pt x="5279" y="1381"/>
                  </a:lnTo>
                  <a:lnTo>
                    <a:pt x="5278" y="1381"/>
                  </a:lnTo>
                  <a:lnTo>
                    <a:pt x="5277" y="1381"/>
                  </a:lnTo>
                  <a:lnTo>
                    <a:pt x="5276" y="1381"/>
                  </a:lnTo>
                  <a:lnTo>
                    <a:pt x="5275" y="1381"/>
                  </a:lnTo>
                  <a:lnTo>
                    <a:pt x="5275" y="1381"/>
                  </a:lnTo>
                  <a:lnTo>
                    <a:pt x="5274" y="1381"/>
                  </a:lnTo>
                  <a:lnTo>
                    <a:pt x="5273" y="1381"/>
                  </a:lnTo>
                  <a:lnTo>
                    <a:pt x="5272" y="1381"/>
                  </a:lnTo>
                  <a:lnTo>
                    <a:pt x="5271" y="1381"/>
                  </a:lnTo>
                  <a:lnTo>
                    <a:pt x="5271" y="1381"/>
                  </a:lnTo>
                  <a:lnTo>
                    <a:pt x="5271" y="1381"/>
                  </a:lnTo>
                  <a:lnTo>
                    <a:pt x="5270" y="1381"/>
                  </a:lnTo>
                  <a:lnTo>
                    <a:pt x="5269" y="1381"/>
                  </a:lnTo>
                  <a:lnTo>
                    <a:pt x="5268" y="1381"/>
                  </a:lnTo>
                  <a:lnTo>
                    <a:pt x="5267" y="1381"/>
                  </a:lnTo>
                  <a:lnTo>
                    <a:pt x="5267" y="1381"/>
                  </a:lnTo>
                  <a:lnTo>
                    <a:pt x="5266" y="1381"/>
                  </a:lnTo>
                  <a:lnTo>
                    <a:pt x="5265" y="1381"/>
                  </a:lnTo>
                  <a:lnTo>
                    <a:pt x="5264" y="1381"/>
                  </a:lnTo>
                  <a:lnTo>
                    <a:pt x="5263" y="1381"/>
                  </a:lnTo>
                  <a:lnTo>
                    <a:pt x="5263" y="1381"/>
                  </a:lnTo>
                  <a:lnTo>
                    <a:pt x="5262" y="1381"/>
                  </a:lnTo>
                  <a:lnTo>
                    <a:pt x="5261" y="1381"/>
                  </a:lnTo>
                  <a:lnTo>
                    <a:pt x="5260" y="1381"/>
                  </a:lnTo>
                  <a:lnTo>
                    <a:pt x="5259" y="1381"/>
                  </a:lnTo>
                  <a:lnTo>
                    <a:pt x="5259" y="1381"/>
                  </a:lnTo>
                  <a:lnTo>
                    <a:pt x="5258" y="1381"/>
                  </a:lnTo>
                  <a:lnTo>
                    <a:pt x="5257" y="1381"/>
                  </a:lnTo>
                  <a:lnTo>
                    <a:pt x="5256" y="1381"/>
                  </a:lnTo>
                  <a:lnTo>
                    <a:pt x="5255" y="1381"/>
                  </a:lnTo>
                  <a:lnTo>
                    <a:pt x="5255" y="1381"/>
                  </a:lnTo>
                  <a:lnTo>
                    <a:pt x="5254" y="1381"/>
                  </a:lnTo>
                  <a:lnTo>
                    <a:pt x="5253" y="1381"/>
                  </a:lnTo>
                  <a:lnTo>
                    <a:pt x="5252" y="1381"/>
                  </a:lnTo>
                  <a:lnTo>
                    <a:pt x="5251" y="1381"/>
                  </a:lnTo>
                  <a:lnTo>
                    <a:pt x="5251" y="1381"/>
                  </a:lnTo>
                  <a:lnTo>
                    <a:pt x="5250" y="1381"/>
                  </a:lnTo>
                  <a:lnTo>
                    <a:pt x="5249" y="1381"/>
                  </a:lnTo>
                  <a:lnTo>
                    <a:pt x="5248" y="1381"/>
                  </a:lnTo>
                  <a:lnTo>
                    <a:pt x="5247" y="1381"/>
                  </a:lnTo>
                  <a:lnTo>
                    <a:pt x="5247" y="1381"/>
                  </a:lnTo>
                  <a:lnTo>
                    <a:pt x="5247" y="1381"/>
                  </a:lnTo>
                  <a:lnTo>
                    <a:pt x="5246" y="1381"/>
                  </a:lnTo>
                  <a:lnTo>
                    <a:pt x="5245" y="1381"/>
                  </a:lnTo>
                  <a:lnTo>
                    <a:pt x="5244" y="1381"/>
                  </a:lnTo>
                  <a:lnTo>
                    <a:pt x="5243" y="1381"/>
                  </a:lnTo>
                  <a:lnTo>
                    <a:pt x="5243" y="1381"/>
                  </a:lnTo>
                  <a:lnTo>
                    <a:pt x="5242" y="1381"/>
                  </a:lnTo>
                  <a:lnTo>
                    <a:pt x="5241" y="1381"/>
                  </a:lnTo>
                  <a:lnTo>
                    <a:pt x="5240" y="1381"/>
                  </a:lnTo>
                  <a:lnTo>
                    <a:pt x="5239" y="1381"/>
                  </a:lnTo>
                  <a:lnTo>
                    <a:pt x="5239" y="1381"/>
                  </a:lnTo>
                  <a:lnTo>
                    <a:pt x="5238" y="1381"/>
                  </a:lnTo>
                  <a:lnTo>
                    <a:pt x="5237" y="1381"/>
                  </a:lnTo>
                  <a:lnTo>
                    <a:pt x="5236" y="1381"/>
                  </a:lnTo>
                  <a:lnTo>
                    <a:pt x="5235" y="1381"/>
                  </a:lnTo>
                  <a:lnTo>
                    <a:pt x="5235" y="1381"/>
                  </a:lnTo>
                  <a:lnTo>
                    <a:pt x="5234" y="1381"/>
                  </a:lnTo>
                  <a:lnTo>
                    <a:pt x="5233" y="1381"/>
                  </a:lnTo>
                  <a:lnTo>
                    <a:pt x="5232" y="1381"/>
                  </a:lnTo>
                  <a:lnTo>
                    <a:pt x="5231" y="1381"/>
                  </a:lnTo>
                  <a:lnTo>
                    <a:pt x="5231" y="1381"/>
                  </a:lnTo>
                  <a:lnTo>
                    <a:pt x="5230" y="1381"/>
                  </a:lnTo>
                  <a:lnTo>
                    <a:pt x="5229" y="1381"/>
                  </a:lnTo>
                  <a:lnTo>
                    <a:pt x="5228" y="1381"/>
                  </a:lnTo>
                  <a:lnTo>
                    <a:pt x="5227" y="1381"/>
                  </a:lnTo>
                  <a:lnTo>
                    <a:pt x="5227" y="1381"/>
                  </a:lnTo>
                  <a:lnTo>
                    <a:pt x="5226" y="1381"/>
                  </a:lnTo>
                  <a:lnTo>
                    <a:pt x="5225" y="1381"/>
                  </a:lnTo>
                  <a:lnTo>
                    <a:pt x="5224" y="1381"/>
                  </a:lnTo>
                  <a:lnTo>
                    <a:pt x="5223" y="1381"/>
                  </a:lnTo>
                  <a:lnTo>
                    <a:pt x="5223" y="1381"/>
                  </a:lnTo>
                  <a:lnTo>
                    <a:pt x="5223" y="1381"/>
                  </a:lnTo>
                  <a:lnTo>
                    <a:pt x="5222" y="1381"/>
                  </a:lnTo>
                  <a:lnTo>
                    <a:pt x="5221" y="1381"/>
                  </a:lnTo>
                  <a:lnTo>
                    <a:pt x="5220" y="1381"/>
                  </a:lnTo>
                  <a:lnTo>
                    <a:pt x="5220" y="1381"/>
                  </a:lnTo>
                  <a:lnTo>
                    <a:pt x="5219" y="1381"/>
                  </a:lnTo>
                  <a:lnTo>
                    <a:pt x="5218" y="1381"/>
                  </a:lnTo>
                  <a:lnTo>
                    <a:pt x="5217" y="1381"/>
                  </a:lnTo>
                  <a:lnTo>
                    <a:pt x="5216" y="1381"/>
                  </a:lnTo>
                  <a:lnTo>
                    <a:pt x="5215" y="1381"/>
                  </a:lnTo>
                  <a:lnTo>
                    <a:pt x="5215" y="1381"/>
                  </a:lnTo>
                  <a:lnTo>
                    <a:pt x="5214" y="1381"/>
                  </a:lnTo>
                  <a:lnTo>
                    <a:pt x="5213" y="1381"/>
                  </a:lnTo>
                  <a:lnTo>
                    <a:pt x="5212" y="1381"/>
                  </a:lnTo>
                  <a:lnTo>
                    <a:pt x="5211" y="1381"/>
                  </a:lnTo>
                  <a:lnTo>
                    <a:pt x="5211" y="1381"/>
                  </a:lnTo>
                  <a:lnTo>
                    <a:pt x="5210" y="1381"/>
                  </a:lnTo>
                  <a:lnTo>
                    <a:pt x="5209" y="1381"/>
                  </a:lnTo>
                  <a:lnTo>
                    <a:pt x="5208" y="1381"/>
                  </a:lnTo>
                  <a:lnTo>
                    <a:pt x="5207" y="1381"/>
                  </a:lnTo>
                  <a:lnTo>
                    <a:pt x="5207" y="1381"/>
                  </a:lnTo>
                  <a:lnTo>
                    <a:pt x="5206" y="1381"/>
                  </a:lnTo>
                  <a:lnTo>
                    <a:pt x="5205" y="1381"/>
                  </a:lnTo>
                  <a:lnTo>
                    <a:pt x="5204" y="1381"/>
                  </a:lnTo>
                  <a:lnTo>
                    <a:pt x="5203" y="1381"/>
                  </a:lnTo>
                  <a:lnTo>
                    <a:pt x="5203" y="1381"/>
                  </a:lnTo>
                  <a:lnTo>
                    <a:pt x="5202" y="1381"/>
                  </a:lnTo>
                  <a:lnTo>
                    <a:pt x="5201" y="1381"/>
                  </a:lnTo>
                  <a:lnTo>
                    <a:pt x="5200" y="1381"/>
                  </a:lnTo>
                  <a:lnTo>
                    <a:pt x="5199" y="1381"/>
                  </a:lnTo>
                  <a:lnTo>
                    <a:pt x="5199" y="1381"/>
                  </a:lnTo>
                  <a:lnTo>
                    <a:pt x="5199" y="1381"/>
                  </a:lnTo>
                  <a:lnTo>
                    <a:pt x="5198" y="1381"/>
                  </a:lnTo>
                  <a:lnTo>
                    <a:pt x="5197" y="1381"/>
                  </a:lnTo>
                  <a:lnTo>
                    <a:pt x="5196" y="1381"/>
                  </a:lnTo>
                  <a:lnTo>
                    <a:pt x="5196" y="1381"/>
                  </a:lnTo>
                  <a:lnTo>
                    <a:pt x="5195" y="1381"/>
                  </a:lnTo>
                  <a:lnTo>
                    <a:pt x="5194" y="1381"/>
                  </a:lnTo>
                  <a:lnTo>
                    <a:pt x="5193" y="1381"/>
                  </a:lnTo>
                  <a:lnTo>
                    <a:pt x="5192" y="1381"/>
                  </a:lnTo>
                  <a:lnTo>
                    <a:pt x="5191" y="1381"/>
                  </a:lnTo>
                  <a:lnTo>
                    <a:pt x="5191" y="1381"/>
                  </a:lnTo>
                  <a:lnTo>
                    <a:pt x="5190" y="1381"/>
                  </a:lnTo>
                  <a:lnTo>
                    <a:pt x="5189" y="1381"/>
                  </a:lnTo>
                  <a:lnTo>
                    <a:pt x="5188" y="1381"/>
                  </a:lnTo>
                  <a:lnTo>
                    <a:pt x="5187" y="1381"/>
                  </a:lnTo>
                  <a:lnTo>
                    <a:pt x="5187" y="1381"/>
                  </a:lnTo>
                  <a:lnTo>
                    <a:pt x="5186" y="1381"/>
                  </a:lnTo>
                  <a:lnTo>
                    <a:pt x="5185" y="1381"/>
                  </a:lnTo>
                  <a:lnTo>
                    <a:pt x="5184" y="1381"/>
                  </a:lnTo>
                  <a:lnTo>
                    <a:pt x="5183" y="1381"/>
                  </a:lnTo>
                  <a:lnTo>
                    <a:pt x="5183" y="1381"/>
                  </a:lnTo>
                  <a:lnTo>
                    <a:pt x="5182" y="1381"/>
                  </a:lnTo>
                  <a:lnTo>
                    <a:pt x="5181" y="1381"/>
                  </a:lnTo>
                  <a:lnTo>
                    <a:pt x="5180" y="1381"/>
                  </a:lnTo>
                  <a:lnTo>
                    <a:pt x="5179" y="1381"/>
                  </a:lnTo>
                  <a:lnTo>
                    <a:pt x="5179" y="1381"/>
                  </a:lnTo>
                  <a:lnTo>
                    <a:pt x="5178" y="1381"/>
                  </a:lnTo>
                  <a:lnTo>
                    <a:pt x="5177" y="1381"/>
                  </a:lnTo>
                  <a:lnTo>
                    <a:pt x="5176" y="1381"/>
                  </a:lnTo>
                  <a:lnTo>
                    <a:pt x="5175" y="1381"/>
                  </a:lnTo>
                  <a:lnTo>
                    <a:pt x="5175" y="1381"/>
                  </a:lnTo>
                  <a:lnTo>
                    <a:pt x="5175" y="1381"/>
                  </a:lnTo>
                  <a:lnTo>
                    <a:pt x="5174" y="1381"/>
                  </a:lnTo>
                  <a:lnTo>
                    <a:pt x="5173" y="1381"/>
                  </a:lnTo>
                  <a:lnTo>
                    <a:pt x="5172" y="1381"/>
                  </a:lnTo>
                  <a:lnTo>
                    <a:pt x="5172" y="1381"/>
                  </a:lnTo>
                  <a:lnTo>
                    <a:pt x="5171" y="1381"/>
                  </a:lnTo>
                  <a:lnTo>
                    <a:pt x="5170" y="1381"/>
                  </a:lnTo>
                  <a:lnTo>
                    <a:pt x="5169" y="1381"/>
                  </a:lnTo>
                  <a:lnTo>
                    <a:pt x="5168" y="1381"/>
                  </a:lnTo>
                  <a:lnTo>
                    <a:pt x="5168" y="1381"/>
                  </a:lnTo>
                  <a:lnTo>
                    <a:pt x="5167" y="1381"/>
                  </a:lnTo>
                  <a:lnTo>
                    <a:pt x="5166" y="1381"/>
                  </a:lnTo>
                  <a:lnTo>
                    <a:pt x="5165" y="1381"/>
                  </a:lnTo>
                  <a:lnTo>
                    <a:pt x="5164" y="1381"/>
                  </a:lnTo>
                  <a:lnTo>
                    <a:pt x="5163" y="1381"/>
                  </a:lnTo>
                  <a:lnTo>
                    <a:pt x="5163" y="1381"/>
                  </a:lnTo>
                  <a:lnTo>
                    <a:pt x="5162" y="1381"/>
                  </a:lnTo>
                  <a:lnTo>
                    <a:pt x="5161" y="1381"/>
                  </a:lnTo>
                  <a:lnTo>
                    <a:pt x="5160" y="1381"/>
                  </a:lnTo>
                  <a:lnTo>
                    <a:pt x="5159" y="1381"/>
                  </a:lnTo>
                  <a:lnTo>
                    <a:pt x="5159" y="1381"/>
                  </a:lnTo>
                  <a:lnTo>
                    <a:pt x="5158" y="1381"/>
                  </a:lnTo>
                  <a:lnTo>
                    <a:pt x="5157" y="1381"/>
                  </a:lnTo>
                  <a:lnTo>
                    <a:pt x="5156" y="1381"/>
                  </a:lnTo>
                  <a:lnTo>
                    <a:pt x="5155" y="1381"/>
                  </a:lnTo>
                  <a:lnTo>
                    <a:pt x="5155" y="1381"/>
                  </a:lnTo>
                  <a:lnTo>
                    <a:pt x="5154" y="1381"/>
                  </a:lnTo>
                  <a:lnTo>
                    <a:pt x="5153" y="1381"/>
                  </a:lnTo>
                  <a:lnTo>
                    <a:pt x="5152" y="1381"/>
                  </a:lnTo>
                  <a:lnTo>
                    <a:pt x="5151" y="1381"/>
                  </a:lnTo>
                  <a:lnTo>
                    <a:pt x="5151" y="1381"/>
                  </a:lnTo>
                  <a:lnTo>
                    <a:pt x="5151" y="1381"/>
                  </a:lnTo>
                  <a:lnTo>
                    <a:pt x="5150" y="1381"/>
                  </a:lnTo>
                  <a:lnTo>
                    <a:pt x="5149" y="1381"/>
                  </a:lnTo>
                  <a:lnTo>
                    <a:pt x="5148" y="1381"/>
                  </a:lnTo>
                  <a:lnTo>
                    <a:pt x="5148" y="1381"/>
                  </a:lnTo>
                  <a:lnTo>
                    <a:pt x="5147" y="1381"/>
                  </a:lnTo>
                  <a:lnTo>
                    <a:pt x="5146" y="1381"/>
                  </a:lnTo>
                  <a:lnTo>
                    <a:pt x="5145" y="1381"/>
                  </a:lnTo>
                  <a:lnTo>
                    <a:pt x="5144" y="1381"/>
                  </a:lnTo>
                  <a:lnTo>
                    <a:pt x="5144" y="1381"/>
                  </a:lnTo>
                  <a:lnTo>
                    <a:pt x="5143" y="1381"/>
                  </a:lnTo>
                  <a:lnTo>
                    <a:pt x="5142" y="1381"/>
                  </a:lnTo>
                  <a:lnTo>
                    <a:pt x="5141" y="1381"/>
                  </a:lnTo>
                  <a:lnTo>
                    <a:pt x="5140" y="1381"/>
                  </a:lnTo>
                  <a:lnTo>
                    <a:pt x="5140" y="1381"/>
                  </a:lnTo>
                  <a:lnTo>
                    <a:pt x="5139" y="1381"/>
                  </a:lnTo>
                  <a:lnTo>
                    <a:pt x="5138" y="1381"/>
                  </a:lnTo>
                  <a:lnTo>
                    <a:pt x="5137" y="1381"/>
                  </a:lnTo>
                  <a:lnTo>
                    <a:pt x="5136" y="1381"/>
                  </a:lnTo>
                  <a:lnTo>
                    <a:pt x="5135" y="1381"/>
                  </a:lnTo>
                  <a:lnTo>
                    <a:pt x="5135" y="1381"/>
                  </a:lnTo>
                  <a:lnTo>
                    <a:pt x="5134" y="1381"/>
                  </a:lnTo>
                  <a:lnTo>
                    <a:pt x="5133" y="1381"/>
                  </a:lnTo>
                  <a:lnTo>
                    <a:pt x="5132" y="1381"/>
                  </a:lnTo>
                  <a:lnTo>
                    <a:pt x="5131" y="1381"/>
                  </a:lnTo>
                  <a:lnTo>
                    <a:pt x="5131" y="1381"/>
                  </a:lnTo>
                  <a:lnTo>
                    <a:pt x="5130" y="1381"/>
                  </a:lnTo>
                  <a:lnTo>
                    <a:pt x="5129" y="1381"/>
                  </a:lnTo>
                  <a:lnTo>
                    <a:pt x="5128" y="1381"/>
                  </a:lnTo>
                  <a:lnTo>
                    <a:pt x="5127" y="1381"/>
                  </a:lnTo>
                  <a:lnTo>
                    <a:pt x="5127" y="1381"/>
                  </a:lnTo>
                  <a:lnTo>
                    <a:pt x="5127" y="1381"/>
                  </a:lnTo>
                  <a:lnTo>
                    <a:pt x="5126" y="1381"/>
                  </a:lnTo>
                  <a:lnTo>
                    <a:pt x="5125" y="1381"/>
                  </a:lnTo>
                  <a:lnTo>
                    <a:pt x="5124" y="1381"/>
                  </a:lnTo>
                  <a:lnTo>
                    <a:pt x="5124" y="1381"/>
                  </a:lnTo>
                  <a:lnTo>
                    <a:pt x="5123" y="1381"/>
                  </a:lnTo>
                  <a:lnTo>
                    <a:pt x="5122" y="1381"/>
                  </a:lnTo>
                  <a:lnTo>
                    <a:pt x="5121" y="1381"/>
                  </a:lnTo>
                  <a:lnTo>
                    <a:pt x="5120" y="1381"/>
                  </a:lnTo>
                  <a:lnTo>
                    <a:pt x="5120" y="1381"/>
                  </a:lnTo>
                  <a:lnTo>
                    <a:pt x="5119" y="1381"/>
                  </a:lnTo>
                  <a:lnTo>
                    <a:pt x="5118" y="1381"/>
                  </a:lnTo>
                  <a:lnTo>
                    <a:pt x="5117" y="1381"/>
                  </a:lnTo>
                  <a:lnTo>
                    <a:pt x="5116" y="1381"/>
                  </a:lnTo>
                  <a:lnTo>
                    <a:pt x="5116" y="1381"/>
                  </a:lnTo>
                  <a:lnTo>
                    <a:pt x="5115" y="1381"/>
                  </a:lnTo>
                  <a:lnTo>
                    <a:pt x="5114" y="1381"/>
                  </a:lnTo>
                  <a:lnTo>
                    <a:pt x="5113" y="1381"/>
                  </a:lnTo>
                  <a:lnTo>
                    <a:pt x="5112" y="1381"/>
                  </a:lnTo>
                  <a:lnTo>
                    <a:pt x="5111" y="1381"/>
                  </a:lnTo>
                  <a:lnTo>
                    <a:pt x="5111" y="1381"/>
                  </a:lnTo>
                  <a:lnTo>
                    <a:pt x="5110" y="1381"/>
                  </a:lnTo>
                  <a:lnTo>
                    <a:pt x="5109" y="1381"/>
                  </a:lnTo>
                  <a:lnTo>
                    <a:pt x="5108" y="1381"/>
                  </a:lnTo>
                  <a:lnTo>
                    <a:pt x="5107" y="1381"/>
                  </a:lnTo>
                  <a:lnTo>
                    <a:pt x="5107" y="1381"/>
                  </a:lnTo>
                  <a:lnTo>
                    <a:pt x="5106" y="1381"/>
                  </a:lnTo>
                  <a:lnTo>
                    <a:pt x="5105" y="1381"/>
                  </a:lnTo>
                  <a:lnTo>
                    <a:pt x="5104" y="1381"/>
                  </a:lnTo>
                  <a:lnTo>
                    <a:pt x="5103" y="1381"/>
                  </a:lnTo>
                  <a:lnTo>
                    <a:pt x="5103" y="1381"/>
                  </a:lnTo>
                  <a:lnTo>
                    <a:pt x="5103" y="1381"/>
                  </a:lnTo>
                  <a:lnTo>
                    <a:pt x="5102" y="1381"/>
                  </a:lnTo>
                  <a:lnTo>
                    <a:pt x="5101" y="1381"/>
                  </a:lnTo>
                  <a:lnTo>
                    <a:pt x="5100" y="1381"/>
                  </a:lnTo>
                  <a:lnTo>
                    <a:pt x="5100" y="1381"/>
                  </a:lnTo>
                  <a:lnTo>
                    <a:pt x="5099" y="1381"/>
                  </a:lnTo>
                  <a:lnTo>
                    <a:pt x="5098" y="1381"/>
                  </a:lnTo>
                  <a:lnTo>
                    <a:pt x="5097" y="1381"/>
                  </a:lnTo>
                  <a:lnTo>
                    <a:pt x="5096" y="1381"/>
                  </a:lnTo>
                  <a:lnTo>
                    <a:pt x="5096" y="1381"/>
                  </a:lnTo>
                  <a:lnTo>
                    <a:pt x="5095" y="1381"/>
                  </a:lnTo>
                  <a:lnTo>
                    <a:pt x="5094" y="1381"/>
                  </a:lnTo>
                  <a:lnTo>
                    <a:pt x="5093" y="1381"/>
                  </a:lnTo>
                  <a:lnTo>
                    <a:pt x="5092" y="1381"/>
                  </a:lnTo>
                  <a:lnTo>
                    <a:pt x="5092" y="1381"/>
                  </a:lnTo>
                  <a:lnTo>
                    <a:pt x="5091" y="1381"/>
                  </a:lnTo>
                  <a:lnTo>
                    <a:pt x="5090" y="1381"/>
                  </a:lnTo>
                  <a:lnTo>
                    <a:pt x="5089" y="1381"/>
                  </a:lnTo>
                  <a:lnTo>
                    <a:pt x="5088" y="1381"/>
                  </a:lnTo>
                  <a:lnTo>
                    <a:pt x="5088" y="1381"/>
                  </a:lnTo>
                  <a:lnTo>
                    <a:pt x="5087" y="1381"/>
                  </a:lnTo>
                  <a:lnTo>
                    <a:pt x="5086" y="1381"/>
                  </a:lnTo>
                  <a:lnTo>
                    <a:pt x="5085" y="1381"/>
                  </a:lnTo>
                  <a:lnTo>
                    <a:pt x="5084" y="1381"/>
                  </a:lnTo>
                  <a:lnTo>
                    <a:pt x="5083" y="1381"/>
                  </a:lnTo>
                  <a:lnTo>
                    <a:pt x="5083" y="1381"/>
                  </a:lnTo>
                  <a:lnTo>
                    <a:pt x="5082" y="1381"/>
                  </a:lnTo>
                  <a:lnTo>
                    <a:pt x="5081" y="1381"/>
                  </a:lnTo>
                  <a:lnTo>
                    <a:pt x="5080" y="1381"/>
                  </a:lnTo>
                  <a:lnTo>
                    <a:pt x="5079" y="1381"/>
                  </a:lnTo>
                  <a:lnTo>
                    <a:pt x="5079" y="1381"/>
                  </a:lnTo>
                  <a:lnTo>
                    <a:pt x="5079" y="1381"/>
                  </a:lnTo>
                  <a:lnTo>
                    <a:pt x="5078" y="1381"/>
                  </a:lnTo>
                  <a:lnTo>
                    <a:pt x="5077" y="1381"/>
                  </a:lnTo>
                  <a:lnTo>
                    <a:pt x="5076" y="1381"/>
                  </a:lnTo>
                  <a:lnTo>
                    <a:pt x="5076" y="1381"/>
                  </a:lnTo>
                  <a:lnTo>
                    <a:pt x="5075" y="1381"/>
                  </a:lnTo>
                  <a:lnTo>
                    <a:pt x="5074" y="1381"/>
                  </a:lnTo>
                  <a:lnTo>
                    <a:pt x="5073" y="1381"/>
                  </a:lnTo>
                  <a:lnTo>
                    <a:pt x="5072" y="1381"/>
                  </a:lnTo>
                  <a:lnTo>
                    <a:pt x="5072" y="1381"/>
                  </a:lnTo>
                  <a:lnTo>
                    <a:pt x="5071" y="1381"/>
                  </a:lnTo>
                  <a:lnTo>
                    <a:pt x="5070" y="1381"/>
                  </a:lnTo>
                  <a:lnTo>
                    <a:pt x="5069" y="1381"/>
                  </a:lnTo>
                  <a:lnTo>
                    <a:pt x="5068" y="1381"/>
                  </a:lnTo>
                  <a:lnTo>
                    <a:pt x="5068" y="1381"/>
                  </a:lnTo>
                  <a:lnTo>
                    <a:pt x="5067" y="1381"/>
                  </a:lnTo>
                  <a:lnTo>
                    <a:pt x="5066" y="1381"/>
                  </a:lnTo>
                  <a:lnTo>
                    <a:pt x="5065" y="1381"/>
                  </a:lnTo>
                  <a:lnTo>
                    <a:pt x="5064" y="1381"/>
                  </a:lnTo>
                  <a:lnTo>
                    <a:pt x="5064" y="1381"/>
                  </a:lnTo>
                  <a:lnTo>
                    <a:pt x="5063" y="1381"/>
                  </a:lnTo>
                  <a:lnTo>
                    <a:pt x="5062" y="1381"/>
                  </a:lnTo>
                  <a:lnTo>
                    <a:pt x="5061" y="1381"/>
                  </a:lnTo>
                  <a:lnTo>
                    <a:pt x="5060" y="1381"/>
                  </a:lnTo>
                  <a:lnTo>
                    <a:pt x="5059" y="1381"/>
                  </a:lnTo>
                  <a:lnTo>
                    <a:pt x="5059" y="1381"/>
                  </a:lnTo>
                  <a:lnTo>
                    <a:pt x="5058" y="1381"/>
                  </a:lnTo>
                  <a:lnTo>
                    <a:pt x="5057" y="1381"/>
                  </a:lnTo>
                  <a:lnTo>
                    <a:pt x="5056" y="1381"/>
                  </a:lnTo>
                  <a:lnTo>
                    <a:pt x="5055" y="1381"/>
                  </a:lnTo>
                  <a:lnTo>
                    <a:pt x="5055" y="1381"/>
                  </a:lnTo>
                  <a:lnTo>
                    <a:pt x="5055" y="1381"/>
                  </a:lnTo>
                  <a:lnTo>
                    <a:pt x="5054" y="1381"/>
                  </a:lnTo>
                  <a:lnTo>
                    <a:pt x="5053" y="1381"/>
                  </a:lnTo>
                  <a:lnTo>
                    <a:pt x="5052" y="1381"/>
                  </a:lnTo>
                  <a:lnTo>
                    <a:pt x="5052" y="1381"/>
                  </a:lnTo>
                  <a:lnTo>
                    <a:pt x="5051" y="1381"/>
                  </a:lnTo>
                  <a:lnTo>
                    <a:pt x="5050" y="1381"/>
                  </a:lnTo>
                  <a:lnTo>
                    <a:pt x="5049" y="1381"/>
                  </a:lnTo>
                  <a:lnTo>
                    <a:pt x="5048" y="1381"/>
                  </a:lnTo>
                  <a:lnTo>
                    <a:pt x="5048" y="1381"/>
                  </a:lnTo>
                  <a:lnTo>
                    <a:pt x="5047" y="1381"/>
                  </a:lnTo>
                  <a:lnTo>
                    <a:pt x="5046" y="1381"/>
                  </a:lnTo>
                  <a:lnTo>
                    <a:pt x="5045" y="1381"/>
                  </a:lnTo>
                  <a:lnTo>
                    <a:pt x="5044" y="1381"/>
                  </a:lnTo>
                  <a:lnTo>
                    <a:pt x="5044" y="1381"/>
                  </a:lnTo>
                  <a:lnTo>
                    <a:pt x="5043" y="1381"/>
                  </a:lnTo>
                  <a:lnTo>
                    <a:pt x="5042" y="1381"/>
                  </a:lnTo>
                  <a:lnTo>
                    <a:pt x="5041" y="1381"/>
                  </a:lnTo>
                  <a:lnTo>
                    <a:pt x="5040" y="1381"/>
                  </a:lnTo>
                  <a:lnTo>
                    <a:pt x="5040" y="1381"/>
                  </a:lnTo>
                  <a:lnTo>
                    <a:pt x="5039" y="1381"/>
                  </a:lnTo>
                  <a:lnTo>
                    <a:pt x="5038" y="1381"/>
                  </a:lnTo>
                  <a:lnTo>
                    <a:pt x="5037" y="1381"/>
                  </a:lnTo>
                  <a:lnTo>
                    <a:pt x="5036" y="1381"/>
                  </a:lnTo>
                  <a:lnTo>
                    <a:pt x="5036" y="1381"/>
                  </a:lnTo>
                  <a:lnTo>
                    <a:pt x="5035" y="1381"/>
                  </a:lnTo>
                  <a:lnTo>
                    <a:pt x="5034" y="1381"/>
                  </a:lnTo>
                  <a:lnTo>
                    <a:pt x="5033" y="1381"/>
                  </a:lnTo>
                  <a:lnTo>
                    <a:pt x="5032" y="1381"/>
                  </a:lnTo>
                  <a:lnTo>
                    <a:pt x="5031" y="1381"/>
                  </a:lnTo>
                  <a:lnTo>
                    <a:pt x="5031" y="1381"/>
                  </a:lnTo>
                  <a:lnTo>
                    <a:pt x="5030" y="1381"/>
                  </a:lnTo>
                  <a:lnTo>
                    <a:pt x="5030" y="1381"/>
                  </a:lnTo>
                  <a:lnTo>
                    <a:pt x="5029" y="1381"/>
                  </a:lnTo>
                  <a:lnTo>
                    <a:pt x="5028" y="1381"/>
                  </a:lnTo>
                  <a:lnTo>
                    <a:pt x="5028" y="1381"/>
                  </a:lnTo>
                  <a:lnTo>
                    <a:pt x="5027" y="1381"/>
                  </a:lnTo>
                  <a:lnTo>
                    <a:pt x="5026" y="1381"/>
                  </a:lnTo>
                  <a:lnTo>
                    <a:pt x="5025" y="1381"/>
                  </a:lnTo>
                  <a:lnTo>
                    <a:pt x="5024" y="1381"/>
                  </a:lnTo>
                  <a:lnTo>
                    <a:pt x="5024" y="1381"/>
                  </a:lnTo>
                  <a:lnTo>
                    <a:pt x="5023" y="1381"/>
                  </a:lnTo>
                  <a:lnTo>
                    <a:pt x="5022" y="1381"/>
                  </a:lnTo>
                  <a:lnTo>
                    <a:pt x="5021" y="1381"/>
                  </a:lnTo>
                  <a:lnTo>
                    <a:pt x="5020" y="1381"/>
                  </a:lnTo>
                  <a:lnTo>
                    <a:pt x="5020" y="1381"/>
                  </a:lnTo>
                  <a:lnTo>
                    <a:pt x="5019" y="1381"/>
                  </a:lnTo>
                  <a:lnTo>
                    <a:pt x="5018" y="1381"/>
                  </a:lnTo>
                  <a:lnTo>
                    <a:pt x="5017" y="1381"/>
                  </a:lnTo>
                  <a:lnTo>
                    <a:pt x="5016" y="1381"/>
                  </a:lnTo>
                  <a:lnTo>
                    <a:pt x="5016" y="1381"/>
                  </a:lnTo>
                  <a:lnTo>
                    <a:pt x="5015" y="1381"/>
                  </a:lnTo>
                  <a:lnTo>
                    <a:pt x="5014" y="1381"/>
                  </a:lnTo>
                  <a:lnTo>
                    <a:pt x="5013" y="1381"/>
                  </a:lnTo>
                  <a:lnTo>
                    <a:pt x="5012" y="1381"/>
                  </a:lnTo>
                  <a:lnTo>
                    <a:pt x="5012" y="1381"/>
                  </a:lnTo>
                  <a:lnTo>
                    <a:pt x="5011" y="1381"/>
                  </a:lnTo>
                  <a:lnTo>
                    <a:pt x="5010" y="1381"/>
                  </a:lnTo>
                  <a:lnTo>
                    <a:pt x="5009" y="1381"/>
                  </a:lnTo>
                  <a:lnTo>
                    <a:pt x="5008" y="1381"/>
                  </a:lnTo>
                  <a:lnTo>
                    <a:pt x="5008" y="1381"/>
                  </a:lnTo>
                  <a:lnTo>
                    <a:pt x="5007" y="1381"/>
                  </a:lnTo>
                  <a:lnTo>
                    <a:pt x="5006" y="1381"/>
                  </a:lnTo>
                  <a:lnTo>
                    <a:pt x="5006" y="1381"/>
                  </a:lnTo>
                  <a:lnTo>
                    <a:pt x="5005" y="1381"/>
                  </a:lnTo>
                  <a:lnTo>
                    <a:pt x="5004" y="1381"/>
                  </a:lnTo>
                  <a:lnTo>
                    <a:pt x="5004" y="1381"/>
                  </a:lnTo>
                  <a:lnTo>
                    <a:pt x="5003" y="1381"/>
                  </a:lnTo>
                  <a:lnTo>
                    <a:pt x="5002" y="1381"/>
                  </a:lnTo>
                  <a:lnTo>
                    <a:pt x="5001" y="1381"/>
                  </a:lnTo>
                  <a:lnTo>
                    <a:pt x="5000" y="1381"/>
                  </a:lnTo>
                  <a:lnTo>
                    <a:pt x="5000" y="1381"/>
                  </a:lnTo>
                  <a:lnTo>
                    <a:pt x="4999" y="1381"/>
                  </a:lnTo>
                  <a:lnTo>
                    <a:pt x="4998" y="1381"/>
                  </a:lnTo>
                  <a:lnTo>
                    <a:pt x="4997" y="1381"/>
                  </a:lnTo>
                  <a:lnTo>
                    <a:pt x="4996" y="1381"/>
                  </a:lnTo>
                  <a:lnTo>
                    <a:pt x="4996" y="1381"/>
                  </a:lnTo>
                  <a:lnTo>
                    <a:pt x="4995" y="1381"/>
                  </a:lnTo>
                  <a:lnTo>
                    <a:pt x="4994" y="1381"/>
                  </a:lnTo>
                  <a:lnTo>
                    <a:pt x="4993" y="1381"/>
                  </a:lnTo>
                  <a:lnTo>
                    <a:pt x="4992" y="1381"/>
                  </a:lnTo>
                  <a:lnTo>
                    <a:pt x="4992" y="1381"/>
                  </a:lnTo>
                  <a:lnTo>
                    <a:pt x="4991" y="1381"/>
                  </a:lnTo>
                  <a:lnTo>
                    <a:pt x="4990" y="1381"/>
                  </a:lnTo>
                  <a:lnTo>
                    <a:pt x="4989" y="1381"/>
                  </a:lnTo>
                  <a:lnTo>
                    <a:pt x="4988" y="1381"/>
                  </a:lnTo>
                  <a:lnTo>
                    <a:pt x="4988" y="1381"/>
                  </a:lnTo>
                  <a:lnTo>
                    <a:pt x="4987" y="1381"/>
                  </a:lnTo>
                  <a:lnTo>
                    <a:pt x="4986" y="1381"/>
                  </a:lnTo>
                  <a:lnTo>
                    <a:pt x="4985" y="1381"/>
                  </a:lnTo>
                  <a:lnTo>
                    <a:pt x="4984" y="1381"/>
                  </a:lnTo>
                  <a:lnTo>
                    <a:pt x="4984" y="1381"/>
                  </a:lnTo>
                  <a:lnTo>
                    <a:pt x="4983" y="1381"/>
                  </a:lnTo>
                  <a:lnTo>
                    <a:pt x="4982" y="1381"/>
                  </a:lnTo>
                  <a:lnTo>
                    <a:pt x="4982" y="1381"/>
                  </a:lnTo>
                  <a:lnTo>
                    <a:pt x="4981" y="1381"/>
                  </a:lnTo>
                  <a:lnTo>
                    <a:pt x="4980" y="1381"/>
                  </a:lnTo>
                  <a:lnTo>
                    <a:pt x="4980" y="1381"/>
                  </a:lnTo>
                  <a:lnTo>
                    <a:pt x="4979" y="1381"/>
                  </a:lnTo>
                  <a:lnTo>
                    <a:pt x="4978" y="1381"/>
                  </a:lnTo>
                  <a:lnTo>
                    <a:pt x="4977" y="1381"/>
                  </a:lnTo>
                  <a:lnTo>
                    <a:pt x="4976" y="1381"/>
                  </a:lnTo>
                  <a:lnTo>
                    <a:pt x="4976" y="1381"/>
                  </a:lnTo>
                  <a:lnTo>
                    <a:pt x="4975" y="1381"/>
                  </a:lnTo>
                  <a:lnTo>
                    <a:pt x="4974" y="1381"/>
                  </a:lnTo>
                  <a:lnTo>
                    <a:pt x="4973" y="1381"/>
                  </a:lnTo>
                  <a:lnTo>
                    <a:pt x="4972" y="1381"/>
                  </a:lnTo>
                  <a:lnTo>
                    <a:pt x="4972" y="1381"/>
                  </a:lnTo>
                  <a:lnTo>
                    <a:pt x="4971" y="1381"/>
                  </a:lnTo>
                  <a:lnTo>
                    <a:pt x="4970" y="1381"/>
                  </a:lnTo>
                  <a:lnTo>
                    <a:pt x="4969" y="1381"/>
                  </a:lnTo>
                  <a:lnTo>
                    <a:pt x="4968" y="1381"/>
                  </a:lnTo>
                  <a:lnTo>
                    <a:pt x="4968" y="1381"/>
                  </a:lnTo>
                  <a:lnTo>
                    <a:pt x="4967" y="1381"/>
                  </a:lnTo>
                  <a:lnTo>
                    <a:pt x="4966" y="1381"/>
                  </a:lnTo>
                  <a:lnTo>
                    <a:pt x="4965" y="1381"/>
                  </a:lnTo>
                  <a:lnTo>
                    <a:pt x="4964" y="1381"/>
                  </a:lnTo>
                  <a:lnTo>
                    <a:pt x="4964" y="1381"/>
                  </a:lnTo>
                  <a:lnTo>
                    <a:pt x="4963" y="1381"/>
                  </a:lnTo>
                  <a:lnTo>
                    <a:pt x="4962" y="1381"/>
                  </a:lnTo>
                  <a:lnTo>
                    <a:pt x="4961" y="1381"/>
                  </a:lnTo>
                  <a:lnTo>
                    <a:pt x="4960" y="1381"/>
                  </a:lnTo>
                  <a:lnTo>
                    <a:pt x="4960" y="1381"/>
                  </a:lnTo>
                  <a:lnTo>
                    <a:pt x="4959" y="1381"/>
                  </a:lnTo>
                  <a:lnTo>
                    <a:pt x="4958" y="1381"/>
                  </a:lnTo>
                  <a:lnTo>
                    <a:pt x="4958" y="1381"/>
                  </a:lnTo>
                  <a:lnTo>
                    <a:pt x="4957" y="1381"/>
                  </a:lnTo>
                  <a:lnTo>
                    <a:pt x="4957" y="1381"/>
                  </a:lnTo>
                  <a:lnTo>
                    <a:pt x="4956" y="1381"/>
                  </a:lnTo>
                  <a:lnTo>
                    <a:pt x="4955" y="1381"/>
                  </a:lnTo>
                  <a:lnTo>
                    <a:pt x="4954" y="1381"/>
                  </a:lnTo>
                  <a:lnTo>
                    <a:pt x="4953" y="1381"/>
                  </a:lnTo>
                  <a:lnTo>
                    <a:pt x="4952" y="1381"/>
                  </a:lnTo>
                  <a:lnTo>
                    <a:pt x="4952" y="1381"/>
                  </a:lnTo>
                  <a:lnTo>
                    <a:pt x="4951" y="1381"/>
                  </a:lnTo>
                  <a:lnTo>
                    <a:pt x="4950" y="1381"/>
                  </a:lnTo>
                  <a:lnTo>
                    <a:pt x="4949" y="1381"/>
                  </a:lnTo>
                  <a:lnTo>
                    <a:pt x="4948" y="1381"/>
                  </a:lnTo>
                  <a:lnTo>
                    <a:pt x="4948" y="1381"/>
                  </a:lnTo>
                  <a:lnTo>
                    <a:pt x="4947" y="1381"/>
                  </a:lnTo>
                  <a:lnTo>
                    <a:pt x="4946" y="1381"/>
                  </a:lnTo>
                  <a:lnTo>
                    <a:pt x="4945" y="1381"/>
                  </a:lnTo>
                  <a:lnTo>
                    <a:pt x="4944" y="1381"/>
                  </a:lnTo>
                  <a:lnTo>
                    <a:pt x="4944" y="1381"/>
                  </a:lnTo>
                  <a:lnTo>
                    <a:pt x="4943" y="1381"/>
                  </a:lnTo>
                  <a:lnTo>
                    <a:pt x="4942" y="1381"/>
                  </a:lnTo>
                  <a:lnTo>
                    <a:pt x="4941" y="1381"/>
                  </a:lnTo>
                  <a:lnTo>
                    <a:pt x="4940" y="1381"/>
                  </a:lnTo>
                  <a:lnTo>
                    <a:pt x="4940" y="1381"/>
                  </a:lnTo>
                  <a:lnTo>
                    <a:pt x="4939" y="1381"/>
                  </a:lnTo>
                  <a:lnTo>
                    <a:pt x="4938" y="1381"/>
                  </a:lnTo>
                  <a:lnTo>
                    <a:pt x="4937" y="1381"/>
                  </a:lnTo>
                  <a:lnTo>
                    <a:pt x="4936" y="1381"/>
                  </a:lnTo>
                  <a:lnTo>
                    <a:pt x="4936" y="1381"/>
                  </a:lnTo>
                  <a:lnTo>
                    <a:pt x="4935" y="1381"/>
                  </a:lnTo>
                  <a:lnTo>
                    <a:pt x="4934" y="1381"/>
                  </a:lnTo>
                  <a:lnTo>
                    <a:pt x="4934" y="1381"/>
                  </a:lnTo>
                  <a:lnTo>
                    <a:pt x="4933" y="1381"/>
                  </a:lnTo>
                  <a:lnTo>
                    <a:pt x="4933" y="1381"/>
                  </a:lnTo>
                  <a:lnTo>
                    <a:pt x="4932" y="1381"/>
                  </a:lnTo>
                  <a:lnTo>
                    <a:pt x="4931" y="1381"/>
                  </a:lnTo>
                  <a:lnTo>
                    <a:pt x="4930" y="1381"/>
                  </a:lnTo>
                  <a:lnTo>
                    <a:pt x="4929" y="1381"/>
                  </a:lnTo>
                  <a:lnTo>
                    <a:pt x="4928" y="1381"/>
                  </a:lnTo>
                  <a:lnTo>
                    <a:pt x="4928" y="1381"/>
                  </a:lnTo>
                  <a:lnTo>
                    <a:pt x="4927" y="1381"/>
                  </a:lnTo>
                  <a:lnTo>
                    <a:pt x="4926" y="1381"/>
                  </a:lnTo>
                  <a:lnTo>
                    <a:pt x="4925" y="1381"/>
                  </a:lnTo>
                  <a:lnTo>
                    <a:pt x="4924" y="1381"/>
                  </a:lnTo>
                  <a:lnTo>
                    <a:pt x="4924" y="1381"/>
                  </a:lnTo>
                  <a:lnTo>
                    <a:pt x="4923" y="1381"/>
                  </a:lnTo>
                  <a:lnTo>
                    <a:pt x="4922" y="1381"/>
                  </a:lnTo>
                  <a:lnTo>
                    <a:pt x="4921" y="1381"/>
                  </a:lnTo>
                  <a:lnTo>
                    <a:pt x="4920" y="1381"/>
                  </a:lnTo>
                  <a:lnTo>
                    <a:pt x="4920" y="1381"/>
                  </a:lnTo>
                  <a:lnTo>
                    <a:pt x="4919" y="1381"/>
                  </a:lnTo>
                  <a:lnTo>
                    <a:pt x="4918" y="1381"/>
                  </a:lnTo>
                  <a:lnTo>
                    <a:pt x="4917" y="1381"/>
                  </a:lnTo>
                  <a:lnTo>
                    <a:pt x="4916" y="1381"/>
                  </a:lnTo>
                  <a:lnTo>
                    <a:pt x="4916" y="1381"/>
                  </a:lnTo>
                  <a:lnTo>
                    <a:pt x="4915" y="1381"/>
                  </a:lnTo>
                  <a:lnTo>
                    <a:pt x="4914" y="1381"/>
                  </a:lnTo>
                  <a:lnTo>
                    <a:pt x="4913" y="1381"/>
                  </a:lnTo>
                  <a:lnTo>
                    <a:pt x="4912" y="1381"/>
                  </a:lnTo>
                  <a:lnTo>
                    <a:pt x="4912" y="1381"/>
                  </a:lnTo>
                  <a:lnTo>
                    <a:pt x="4911" y="1381"/>
                  </a:lnTo>
                  <a:lnTo>
                    <a:pt x="4910" y="1381"/>
                  </a:lnTo>
                  <a:lnTo>
                    <a:pt x="4910" y="1381"/>
                  </a:lnTo>
                  <a:lnTo>
                    <a:pt x="4909" y="1381"/>
                  </a:lnTo>
                  <a:lnTo>
                    <a:pt x="4909" y="1381"/>
                  </a:lnTo>
                  <a:lnTo>
                    <a:pt x="4908" y="1381"/>
                  </a:lnTo>
                  <a:lnTo>
                    <a:pt x="4907" y="1381"/>
                  </a:lnTo>
                  <a:lnTo>
                    <a:pt x="4906" y="1381"/>
                  </a:lnTo>
                  <a:lnTo>
                    <a:pt x="4905" y="1381"/>
                  </a:lnTo>
                  <a:lnTo>
                    <a:pt x="4905" y="1381"/>
                  </a:lnTo>
                  <a:lnTo>
                    <a:pt x="4904" y="1381"/>
                  </a:lnTo>
                  <a:lnTo>
                    <a:pt x="4903" y="1381"/>
                  </a:lnTo>
                  <a:lnTo>
                    <a:pt x="4902" y="1381"/>
                  </a:lnTo>
                  <a:lnTo>
                    <a:pt x="4901" y="1381"/>
                  </a:lnTo>
                  <a:lnTo>
                    <a:pt x="4900" y="1381"/>
                  </a:lnTo>
                  <a:lnTo>
                    <a:pt x="4900" y="1381"/>
                  </a:lnTo>
                  <a:lnTo>
                    <a:pt x="4899" y="1381"/>
                  </a:lnTo>
                  <a:lnTo>
                    <a:pt x="4898" y="1381"/>
                  </a:lnTo>
                  <a:lnTo>
                    <a:pt x="4897" y="1381"/>
                  </a:lnTo>
                  <a:lnTo>
                    <a:pt x="4896" y="1381"/>
                  </a:lnTo>
                  <a:lnTo>
                    <a:pt x="4896" y="1381"/>
                  </a:lnTo>
                  <a:lnTo>
                    <a:pt x="4895" y="1381"/>
                  </a:lnTo>
                  <a:lnTo>
                    <a:pt x="4894" y="1381"/>
                  </a:lnTo>
                  <a:lnTo>
                    <a:pt x="4893" y="1381"/>
                  </a:lnTo>
                  <a:lnTo>
                    <a:pt x="4892" y="1381"/>
                  </a:lnTo>
                  <a:lnTo>
                    <a:pt x="4892" y="1381"/>
                  </a:lnTo>
                  <a:lnTo>
                    <a:pt x="4891" y="1381"/>
                  </a:lnTo>
                  <a:lnTo>
                    <a:pt x="4890" y="1381"/>
                  </a:lnTo>
                  <a:lnTo>
                    <a:pt x="4889" y="1381"/>
                  </a:lnTo>
                  <a:lnTo>
                    <a:pt x="4888" y="1381"/>
                  </a:lnTo>
                  <a:lnTo>
                    <a:pt x="4888" y="1381"/>
                  </a:lnTo>
                  <a:lnTo>
                    <a:pt x="4887" y="1381"/>
                  </a:lnTo>
                  <a:lnTo>
                    <a:pt x="4886" y="1381"/>
                  </a:lnTo>
                  <a:lnTo>
                    <a:pt x="4886" y="1381"/>
                  </a:lnTo>
                  <a:lnTo>
                    <a:pt x="4885" y="1381"/>
                  </a:lnTo>
                  <a:lnTo>
                    <a:pt x="4885" y="1381"/>
                  </a:lnTo>
                  <a:lnTo>
                    <a:pt x="4884" y="1381"/>
                  </a:lnTo>
                  <a:lnTo>
                    <a:pt x="4883" y="1381"/>
                  </a:lnTo>
                  <a:lnTo>
                    <a:pt x="4882" y="1381"/>
                  </a:lnTo>
                  <a:lnTo>
                    <a:pt x="4881" y="1381"/>
                  </a:lnTo>
                  <a:lnTo>
                    <a:pt x="4881" y="1381"/>
                  </a:lnTo>
                  <a:lnTo>
                    <a:pt x="4880" y="1381"/>
                  </a:lnTo>
                  <a:lnTo>
                    <a:pt x="4879" y="1381"/>
                  </a:lnTo>
                  <a:lnTo>
                    <a:pt x="4878" y="1381"/>
                  </a:lnTo>
                  <a:lnTo>
                    <a:pt x="4877" y="1381"/>
                  </a:lnTo>
                  <a:lnTo>
                    <a:pt x="4876" y="1381"/>
                  </a:lnTo>
                  <a:lnTo>
                    <a:pt x="4876" y="1381"/>
                  </a:lnTo>
                  <a:lnTo>
                    <a:pt x="4875" y="1381"/>
                  </a:lnTo>
                  <a:lnTo>
                    <a:pt x="4874" y="1381"/>
                  </a:lnTo>
                  <a:lnTo>
                    <a:pt x="4873" y="1381"/>
                  </a:lnTo>
                  <a:lnTo>
                    <a:pt x="4872" y="1381"/>
                  </a:lnTo>
                  <a:lnTo>
                    <a:pt x="4872" y="1381"/>
                  </a:lnTo>
                  <a:lnTo>
                    <a:pt x="4871" y="1381"/>
                  </a:lnTo>
                  <a:lnTo>
                    <a:pt x="4870" y="1381"/>
                  </a:lnTo>
                  <a:lnTo>
                    <a:pt x="4869" y="1381"/>
                  </a:lnTo>
                  <a:lnTo>
                    <a:pt x="4868" y="1381"/>
                  </a:lnTo>
                  <a:lnTo>
                    <a:pt x="4868" y="1381"/>
                  </a:lnTo>
                  <a:lnTo>
                    <a:pt x="4867" y="1381"/>
                  </a:lnTo>
                  <a:lnTo>
                    <a:pt x="4866" y="1381"/>
                  </a:lnTo>
                  <a:lnTo>
                    <a:pt x="4865" y="1381"/>
                  </a:lnTo>
                  <a:lnTo>
                    <a:pt x="4864" y="1381"/>
                  </a:lnTo>
                  <a:lnTo>
                    <a:pt x="4864" y="1381"/>
                  </a:lnTo>
                  <a:lnTo>
                    <a:pt x="4863" y="1381"/>
                  </a:lnTo>
                  <a:lnTo>
                    <a:pt x="4862" y="1381"/>
                  </a:lnTo>
                  <a:lnTo>
                    <a:pt x="4862" y="1381"/>
                  </a:lnTo>
                  <a:lnTo>
                    <a:pt x="4861" y="1381"/>
                  </a:lnTo>
                  <a:lnTo>
                    <a:pt x="4861" y="1381"/>
                  </a:lnTo>
                  <a:lnTo>
                    <a:pt x="4860" y="1381"/>
                  </a:lnTo>
                  <a:lnTo>
                    <a:pt x="4859" y="1381"/>
                  </a:lnTo>
                  <a:lnTo>
                    <a:pt x="4858" y="1381"/>
                  </a:lnTo>
                  <a:lnTo>
                    <a:pt x="4857" y="1381"/>
                  </a:lnTo>
                  <a:lnTo>
                    <a:pt x="4857" y="1381"/>
                  </a:lnTo>
                  <a:lnTo>
                    <a:pt x="4856" y="1381"/>
                  </a:lnTo>
                  <a:lnTo>
                    <a:pt x="4855" y="1381"/>
                  </a:lnTo>
                  <a:lnTo>
                    <a:pt x="4854" y="1381"/>
                  </a:lnTo>
                  <a:lnTo>
                    <a:pt x="4853" y="1381"/>
                  </a:lnTo>
                  <a:lnTo>
                    <a:pt x="4853" y="1381"/>
                  </a:lnTo>
                  <a:lnTo>
                    <a:pt x="4852" y="1381"/>
                  </a:lnTo>
                  <a:lnTo>
                    <a:pt x="4851" y="1381"/>
                  </a:lnTo>
                  <a:lnTo>
                    <a:pt x="4850" y="1381"/>
                  </a:lnTo>
                  <a:lnTo>
                    <a:pt x="4849" y="1381"/>
                  </a:lnTo>
                  <a:lnTo>
                    <a:pt x="4848" y="1381"/>
                  </a:lnTo>
                  <a:lnTo>
                    <a:pt x="4848" y="1381"/>
                  </a:lnTo>
                  <a:lnTo>
                    <a:pt x="4847" y="1381"/>
                  </a:lnTo>
                  <a:lnTo>
                    <a:pt x="4846" y="1381"/>
                  </a:lnTo>
                  <a:lnTo>
                    <a:pt x="4845" y="1381"/>
                  </a:lnTo>
                  <a:lnTo>
                    <a:pt x="4844" y="1381"/>
                  </a:lnTo>
                  <a:lnTo>
                    <a:pt x="4844" y="1381"/>
                  </a:lnTo>
                  <a:lnTo>
                    <a:pt x="4843" y="1381"/>
                  </a:lnTo>
                  <a:lnTo>
                    <a:pt x="4842" y="1381"/>
                  </a:lnTo>
                  <a:lnTo>
                    <a:pt x="4841" y="1381"/>
                  </a:lnTo>
                  <a:lnTo>
                    <a:pt x="4840" y="1381"/>
                  </a:lnTo>
                  <a:lnTo>
                    <a:pt x="4840" y="1381"/>
                  </a:lnTo>
                  <a:lnTo>
                    <a:pt x="4839" y="1381"/>
                  </a:lnTo>
                  <a:lnTo>
                    <a:pt x="4838" y="1381"/>
                  </a:lnTo>
                  <a:lnTo>
                    <a:pt x="4838" y="1381"/>
                  </a:lnTo>
                  <a:lnTo>
                    <a:pt x="4837" y="1381"/>
                  </a:lnTo>
                  <a:lnTo>
                    <a:pt x="4837" y="1381"/>
                  </a:lnTo>
                  <a:lnTo>
                    <a:pt x="4836" y="1381"/>
                  </a:lnTo>
                  <a:lnTo>
                    <a:pt x="4835" y="1381"/>
                  </a:lnTo>
                  <a:lnTo>
                    <a:pt x="4834" y="1381"/>
                  </a:lnTo>
                  <a:lnTo>
                    <a:pt x="4833" y="1381"/>
                  </a:lnTo>
                  <a:lnTo>
                    <a:pt x="4833" y="1381"/>
                  </a:lnTo>
                  <a:lnTo>
                    <a:pt x="4832" y="1381"/>
                  </a:lnTo>
                  <a:lnTo>
                    <a:pt x="4831" y="1381"/>
                  </a:lnTo>
                  <a:lnTo>
                    <a:pt x="4830" y="1381"/>
                  </a:lnTo>
                  <a:lnTo>
                    <a:pt x="4829" y="1381"/>
                  </a:lnTo>
                  <a:lnTo>
                    <a:pt x="4829" y="1381"/>
                  </a:lnTo>
                  <a:lnTo>
                    <a:pt x="4828" y="1381"/>
                  </a:lnTo>
                  <a:lnTo>
                    <a:pt x="4827" y="1381"/>
                  </a:lnTo>
                  <a:lnTo>
                    <a:pt x="4826" y="1381"/>
                  </a:lnTo>
                  <a:lnTo>
                    <a:pt x="4825" y="1381"/>
                  </a:lnTo>
                  <a:lnTo>
                    <a:pt x="4825" y="1381"/>
                  </a:lnTo>
                  <a:lnTo>
                    <a:pt x="4824" y="1381"/>
                  </a:lnTo>
                  <a:lnTo>
                    <a:pt x="4823" y="1381"/>
                  </a:lnTo>
                  <a:lnTo>
                    <a:pt x="4822" y="1381"/>
                  </a:lnTo>
                  <a:lnTo>
                    <a:pt x="4821" y="1381"/>
                  </a:lnTo>
                  <a:lnTo>
                    <a:pt x="4820" y="1381"/>
                  </a:lnTo>
                  <a:lnTo>
                    <a:pt x="4820" y="1381"/>
                  </a:lnTo>
                  <a:lnTo>
                    <a:pt x="4819" y="1381"/>
                  </a:lnTo>
                  <a:lnTo>
                    <a:pt x="4818" y="1381"/>
                  </a:lnTo>
                  <a:lnTo>
                    <a:pt x="4817" y="1381"/>
                  </a:lnTo>
                  <a:lnTo>
                    <a:pt x="4816" y="1381"/>
                  </a:lnTo>
                  <a:lnTo>
                    <a:pt x="4816" y="1381"/>
                  </a:lnTo>
                  <a:lnTo>
                    <a:pt x="4815" y="1381"/>
                  </a:lnTo>
                  <a:lnTo>
                    <a:pt x="4814" y="1381"/>
                  </a:lnTo>
                  <a:lnTo>
                    <a:pt x="4814" y="1381"/>
                  </a:lnTo>
                  <a:lnTo>
                    <a:pt x="4813" y="1381"/>
                  </a:lnTo>
                  <a:lnTo>
                    <a:pt x="4813" y="1381"/>
                  </a:lnTo>
                  <a:lnTo>
                    <a:pt x="4812" y="1381"/>
                  </a:lnTo>
                  <a:lnTo>
                    <a:pt x="4811" y="1381"/>
                  </a:lnTo>
                  <a:lnTo>
                    <a:pt x="4810" y="1381"/>
                  </a:lnTo>
                  <a:lnTo>
                    <a:pt x="4809" y="1381"/>
                  </a:lnTo>
                  <a:lnTo>
                    <a:pt x="4809" y="1381"/>
                  </a:lnTo>
                  <a:lnTo>
                    <a:pt x="4808" y="1381"/>
                  </a:lnTo>
                  <a:lnTo>
                    <a:pt x="4807" y="1381"/>
                  </a:lnTo>
                  <a:lnTo>
                    <a:pt x="4806" y="1381"/>
                  </a:lnTo>
                  <a:lnTo>
                    <a:pt x="4805" y="1381"/>
                  </a:lnTo>
                  <a:lnTo>
                    <a:pt x="4805" y="1381"/>
                  </a:lnTo>
                  <a:lnTo>
                    <a:pt x="4804" y="1381"/>
                  </a:lnTo>
                  <a:lnTo>
                    <a:pt x="4803" y="1381"/>
                  </a:lnTo>
                  <a:lnTo>
                    <a:pt x="4802" y="1381"/>
                  </a:lnTo>
                  <a:lnTo>
                    <a:pt x="4801" y="1381"/>
                  </a:lnTo>
                  <a:lnTo>
                    <a:pt x="4801" y="1381"/>
                  </a:lnTo>
                  <a:lnTo>
                    <a:pt x="4800" y="1381"/>
                  </a:lnTo>
                  <a:lnTo>
                    <a:pt x="4799" y="1381"/>
                  </a:lnTo>
                  <a:lnTo>
                    <a:pt x="4798" y="1381"/>
                  </a:lnTo>
                  <a:lnTo>
                    <a:pt x="4797" y="1381"/>
                  </a:lnTo>
                  <a:lnTo>
                    <a:pt x="4796" y="1381"/>
                  </a:lnTo>
                  <a:lnTo>
                    <a:pt x="4796" y="1381"/>
                  </a:lnTo>
                  <a:lnTo>
                    <a:pt x="4795" y="1381"/>
                  </a:lnTo>
                  <a:lnTo>
                    <a:pt x="4794" y="1381"/>
                  </a:lnTo>
                  <a:lnTo>
                    <a:pt x="4793" y="1381"/>
                  </a:lnTo>
                  <a:lnTo>
                    <a:pt x="4792" y="1381"/>
                  </a:lnTo>
                  <a:lnTo>
                    <a:pt x="4792" y="1381"/>
                  </a:lnTo>
                  <a:lnTo>
                    <a:pt x="4791" y="1381"/>
                  </a:lnTo>
                  <a:lnTo>
                    <a:pt x="4790" y="1381"/>
                  </a:lnTo>
                  <a:lnTo>
                    <a:pt x="4790" y="1381"/>
                  </a:lnTo>
                  <a:lnTo>
                    <a:pt x="4789" y="1381"/>
                  </a:lnTo>
                  <a:lnTo>
                    <a:pt x="4789" y="1381"/>
                  </a:lnTo>
                  <a:lnTo>
                    <a:pt x="4788" y="1381"/>
                  </a:lnTo>
                  <a:lnTo>
                    <a:pt x="4787" y="1381"/>
                  </a:lnTo>
                  <a:lnTo>
                    <a:pt x="4786" y="1381"/>
                  </a:lnTo>
                  <a:lnTo>
                    <a:pt x="4785" y="1381"/>
                  </a:lnTo>
                  <a:lnTo>
                    <a:pt x="4785" y="1381"/>
                  </a:lnTo>
                  <a:lnTo>
                    <a:pt x="4784" y="1381"/>
                  </a:lnTo>
                  <a:lnTo>
                    <a:pt x="4783" y="1381"/>
                  </a:lnTo>
                  <a:lnTo>
                    <a:pt x="4782" y="1381"/>
                  </a:lnTo>
                  <a:lnTo>
                    <a:pt x="4781" y="1381"/>
                  </a:lnTo>
                  <a:lnTo>
                    <a:pt x="4781" y="1381"/>
                  </a:lnTo>
                  <a:lnTo>
                    <a:pt x="4780" y="1381"/>
                  </a:lnTo>
                  <a:lnTo>
                    <a:pt x="4779" y="1381"/>
                  </a:lnTo>
                  <a:lnTo>
                    <a:pt x="4778" y="1381"/>
                  </a:lnTo>
                  <a:lnTo>
                    <a:pt x="4777" y="1381"/>
                  </a:lnTo>
                  <a:lnTo>
                    <a:pt x="4777" y="1381"/>
                  </a:lnTo>
                  <a:lnTo>
                    <a:pt x="4776" y="1381"/>
                  </a:lnTo>
                  <a:lnTo>
                    <a:pt x="4775" y="1381"/>
                  </a:lnTo>
                  <a:lnTo>
                    <a:pt x="4774" y="1381"/>
                  </a:lnTo>
                  <a:lnTo>
                    <a:pt x="4773" y="1381"/>
                  </a:lnTo>
                  <a:lnTo>
                    <a:pt x="4773" y="1381"/>
                  </a:lnTo>
                  <a:lnTo>
                    <a:pt x="4772" y="1381"/>
                  </a:lnTo>
                  <a:lnTo>
                    <a:pt x="4771" y="1381"/>
                  </a:lnTo>
                  <a:lnTo>
                    <a:pt x="4770" y="1381"/>
                  </a:lnTo>
                  <a:lnTo>
                    <a:pt x="4769" y="1381"/>
                  </a:lnTo>
                  <a:lnTo>
                    <a:pt x="4768" y="1381"/>
                  </a:lnTo>
                  <a:lnTo>
                    <a:pt x="4768" y="1381"/>
                  </a:lnTo>
                  <a:lnTo>
                    <a:pt x="4767" y="1381"/>
                  </a:lnTo>
                  <a:lnTo>
                    <a:pt x="4766" y="1381"/>
                  </a:lnTo>
                  <a:lnTo>
                    <a:pt x="4765" y="1381"/>
                  </a:lnTo>
                  <a:lnTo>
                    <a:pt x="4765" y="1381"/>
                  </a:lnTo>
                  <a:lnTo>
                    <a:pt x="4765" y="1381"/>
                  </a:lnTo>
                  <a:lnTo>
                    <a:pt x="4764" y="1381"/>
                  </a:lnTo>
                  <a:lnTo>
                    <a:pt x="4763" y="1381"/>
                  </a:lnTo>
                  <a:lnTo>
                    <a:pt x="4762" y="1381"/>
                  </a:lnTo>
                  <a:lnTo>
                    <a:pt x="4761" y="1381"/>
                  </a:lnTo>
                  <a:lnTo>
                    <a:pt x="4761" y="1381"/>
                  </a:lnTo>
                  <a:lnTo>
                    <a:pt x="4760" y="1381"/>
                  </a:lnTo>
                  <a:lnTo>
                    <a:pt x="4759" y="1381"/>
                  </a:lnTo>
                  <a:lnTo>
                    <a:pt x="4758" y="1381"/>
                  </a:lnTo>
                  <a:lnTo>
                    <a:pt x="4757" y="1381"/>
                  </a:lnTo>
                  <a:lnTo>
                    <a:pt x="4757" y="1381"/>
                  </a:lnTo>
                  <a:lnTo>
                    <a:pt x="4756" y="1381"/>
                  </a:lnTo>
                  <a:lnTo>
                    <a:pt x="4755" y="1381"/>
                  </a:lnTo>
                  <a:lnTo>
                    <a:pt x="4754" y="1381"/>
                  </a:lnTo>
                  <a:lnTo>
                    <a:pt x="4753" y="1381"/>
                  </a:lnTo>
                  <a:lnTo>
                    <a:pt x="4753" y="1381"/>
                  </a:lnTo>
                  <a:lnTo>
                    <a:pt x="4752" y="1381"/>
                  </a:lnTo>
                  <a:lnTo>
                    <a:pt x="4751" y="1381"/>
                  </a:lnTo>
                  <a:lnTo>
                    <a:pt x="4750" y="1381"/>
                  </a:lnTo>
                  <a:lnTo>
                    <a:pt x="4749" y="1381"/>
                  </a:lnTo>
                  <a:lnTo>
                    <a:pt x="4749" y="1381"/>
                  </a:lnTo>
                  <a:lnTo>
                    <a:pt x="4748" y="1381"/>
                  </a:lnTo>
                  <a:lnTo>
                    <a:pt x="4747" y="1381"/>
                  </a:lnTo>
                  <a:lnTo>
                    <a:pt x="4746" y="1381"/>
                  </a:lnTo>
                  <a:lnTo>
                    <a:pt x="4745" y="1381"/>
                  </a:lnTo>
                  <a:lnTo>
                    <a:pt x="4744" y="1381"/>
                  </a:lnTo>
                  <a:lnTo>
                    <a:pt x="4744" y="1381"/>
                  </a:lnTo>
                  <a:lnTo>
                    <a:pt x="4743" y="1381"/>
                  </a:lnTo>
                  <a:lnTo>
                    <a:pt x="4742" y="1381"/>
                  </a:lnTo>
                  <a:lnTo>
                    <a:pt x="4741" y="1381"/>
                  </a:lnTo>
                  <a:lnTo>
                    <a:pt x="4741" y="1381"/>
                  </a:lnTo>
                  <a:lnTo>
                    <a:pt x="4741" y="1381"/>
                  </a:lnTo>
                  <a:lnTo>
                    <a:pt x="4740" y="1381"/>
                  </a:lnTo>
                  <a:lnTo>
                    <a:pt x="4739" y="1381"/>
                  </a:lnTo>
                  <a:lnTo>
                    <a:pt x="4738" y="1381"/>
                  </a:lnTo>
                  <a:lnTo>
                    <a:pt x="4737" y="1381"/>
                  </a:lnTo>
                  <a:lnTo>
                    <a:pt x="4737" y="1381"/>
                  </a:lnTo>
                  <a:lnTo>
                    <a:pt x="4736" y="1381"/>
                  </a:lnTo>
                  <a:lnTo>
                    <a:pt x="4735" y="1381"/>
                  </a:lnTo>
                  <a:lnTo>
                    <a:pt x="4734" y="1381"/>
                  </a:lnTo>
                  <a:lnTo>
                    <a:pt x="4733" y="1381"/>
                  </a:lnTo>
                  <a:lnTo>
                    <a:pt x="4733" y="1381"/>
                  </a:lnTo>
                  <a:lnTo>
                    <a:pt x="4732" y="1381"/>
                  </a:lnTo>
                  <a:lnTo>
                    <a:pt x="4731" y="1381"/>
                  </a:lnTo>
                  <a:lnTo>
                    <a:pt x="4730" y="1381"/>
                  </a:lnTo>
                  <a:lnTo>
                    <a:pt x="4729" y="1381"/>
                  </a:lnTo>
                  <a:lnTo>
                    <a:pt x="4729" y="1381"/>
                  </a:lnTo>
                  <a:lnTo>
                    <a:pt x="4728" y="1381"/>
                  </a:lnTo>
                  <a:lnTo>
                    <a:pt x="4727" y="1381"/>
                  </a:lnTo>
                  <a:lnTo>
                    <a:pt x="4726" y="1381"/>
                  </a:lnTo>
                  <a:lnTo>
                    <a:pt x="4725" y="1381"/>
                  </a:lnTo>
                  <a:lnTo>
                    <a:pt x="4725" y="1381"/>
                  </a:lnTo>
                  <a:lnTo>
                    <a:pt x="4724" y="1381"/>
                  </a:lnTo>
                  <a:lnTo>
                    <a:pt x="4723" y="1381"/>
                  </a:lnTo>
                  <a:lnTo>
                    <a:pt x="4722" y="1381"/>
                  </a:lnTo>
                  <a:lnTo>
                    <a:pt x="4721" y="1381"/>
                  </a:lnTo>
                  <a:lnTo>
                    <a:pt x="4721" y="1381"/>
                  </a:lnTo>
                  <a:lnTo>
                    <a:pt x="4720" y="1381"/>
                  </a:lnTo>
                  <a:lnTo>
                    <a:pt x="4719" y="1381"/>
                  </a:lnTo>
                  <a:lnTo>
                    <a:pt x="4718" y="1381"/>
                  </a:lnTo>
                  <a:lnTo>
                    <a:pt x="4717" y="1381"/>
                  </a:lnTo>
                  <a:lnTo>
                    <a:pt x="4717" y="1381"/>
                  </a:lnTo>
                  <a:lnTo>
                    <a:pt x="4717" y="1381"/>
                  </a:lnTo>
                  <a:lnTo>
                    <a:pt x="4716" y="1381"/>
                  </a:lnTo>
                  <a:lnTo>
                    <a:pt x="4715" y="1381"/>
                  </a:lnTo>
                  <a:lnTo>
                    <a:pt x="4714" y="1381"/>
                  </a:lnTo>
                  <a:lnTo>
                    <a:pt x="4713" y="1381"/>
                  </a:lnTo>
                  <a:lnTo>
                    <a:pt x="4713" y="1381"/>
                  </a:lnTo>
                  <a:lnTo>
                    <a:pt x="4712" y="1381"/>
                  </a:lnTo>
                  <a:lnTo>
                    <a:pt x="4711" y="1381"/>
                  </a:lnTo>
                  <a:lnTo>
                    <a:pt x="4710" y="1381"/>
                  </a:lnTo>
                  <a:lnTo>
                    <a:pt x="4709" y="1381"/>
                  </a:lnTo>
                  <a:lnTo>
                    <a:pt x="4709" y="1381"/>
                  </a:lnTo>
                  <a:lnTo>
                    <a:pt x="4708" y="1381"/>
                  </a:lnTo>
                  <a:lnTo>
                    <a:pt x="4707" y="1381"/>
                  </a:lnTo>
                  <a:lnTo>
                    <a:pt x="4706" y="1381"/>
                  </a:lnTo>
                  <a:lnTo>
                    <a:pt x="4705" y="1381"/>
                  </a:lnTo>
                  <a:lnTo>
                    <a:pt x="4705" y="1381"/>
                  </a:lnTo>
                  <a:lnTo>
                    <a:pt x="4704" y="1381"/>
                  </a:lnTo>
                  <a:lnTo>
                    <a:pt x="4703" y="1381"/>
                  </a:lnTo>
                  <a:lnTo>
                    <a:pt x="4702" y="1381"/>
                  </a:lnTo>
                  <a:lnTo>
                    <a:pt x="4701" y="1381"/>
                  </a:lnTo>
                  <a:lnTo>
                    <a:pt x="4701" y="1381"/>
                  </a:lnTo>
                  <a:lnTo>
                    <a:pt x="4700" y="1381"/>
                  </a:lnTo>
                  <a:lnTo>
                    <a:pt x="4699" y="1381"/>
                  </a:lnTo>
                  <a:lnTo>
                    <a:pt x="4698" y="1381"/>
                  </a:lnTo>
                  <a:lnTo>
                    <a:pt x="4697" y="1381"/>
                  </a:lnTo>
                  <a:lnTo>
                    <a:pt x="4697" y="1381"/>
                  </a:lnTo>
                  <a:lnTo>
                    <a:pt x="4696" y="1381"/>
                  </a:lnTo>
                  <a:lnTo>
                    <a:pt x="4695" y="1381"/>
                  </a:lnTo>
                  <a:lnTo>
                    <a:pt x="4694" y="1381"/>
                  </a:lnTo>
                  <a:lnTo>
                    <a:pt x="4693" y="1381"/>
                  </a:lnTo>
                  <a:lnTo>
                    <a:pt x="4693" y="1381"/>
                  </a:lnTo>
                  <a:lnTo>
                    <a:pt x="4693" y="1381"/>
                  </a:lnTo>
                  <a:lnTo>
                    <a:pt x="4692" y="1381"/>
                  </a:lnTo>
                  <a:lnTo>
                    <a:pt x="4691" y="1381"/>
                  </a:lnTo>
                  <a:lnTo>
                    <a:pt x="4690" y="1381"/>
                  </a:lnTo>
                  <a:lnTo>
                    <a:pt x="4689" y="1381"/>
                  </a:lnTo>
                  <a:lnTo>
                    <a:pt x="4689" y="1381"/>
                  </a:lnTo>
                  <a:lnTo>
                    <a:pt x="4688" y="1381"/>
                  </a:lnTo>
                  <a:lnTo>
                    <a:pt x="4687" y="1381"/>
                  </a:lnTo>
                  <a:lnTo>
                    <a:pt x="4686" y="1381"/>
                  </a:lnTo>
                  <a:lnTo>
                    <a:pt x="4685" y="1381"/>
                  </a:lnTo>
                  <a:lnTo>
                    <a:pt x="4685" y="1381"/>
                  </a:lnTo>
                  <a:lnTo>
                    <a:pt x="4684" y="1381"/>
                  </a:lnTo>
                  <a:lnTo>
                    <a:pt x="4683" y="1381"/>
                  </a:lnTo>
                  <a:lnTo>
                    <a:pt x="4682" y="1381"/>
                  </a:lnTo>
                  <a:lnTo>
                    <a:pt x="4681" y="1381"/>
                  </a:lnTo>
                  <a:lnTo>
                    <a:pt x="4681" y="1381"/>
                  </a:lnTo>
                  <a:lnTo>
                    <a:pt x="4680" y="1381"/>
                  </a:lnTo>
                  <a:lnTo>
                    <a:pt x="4679" y="1381"/>
                  </a:lnTo>
                  <a:lnTo>
                    <a:pt x="4678" y="1381"/>
                  </a:lnTo>
                  <a:lnTo>
                    <a:pt x="4677" y="1381"/>
                  </a:lnTo>
                  <a:lnTo>
                    <a:pt x="4677" y="1381"/>
                  </a:lnTo>
                  <a:lnTo>
                    <a:pt x="4676" y="1381"/>
                  </a:lnTo>
                  <a:lnTo>
                    <a:pt x="4675" y="1381"/>
                  </a:lnTo>
                  <a:lnTo>
                    <a:pt x="4674" y="1381"/>
                  </a:lnTo>
                  <a:lnTo>
                    <a:pt x="4673" y="1381"/>
                  </a:lnTo>
                  <a:lnTo>
                    <a:pt x="4673" y="1381"/>
                  </a:lnTo>
                  <a:lnTo>
                    <a:pt x="4672" y="1381"/>
                  </a:lnTo>
                  <a:lnTo>
                    <a:pt x="4671" y="1381"/>
                  </a:lnTo>
                  <a:lnTo>
                    <a:pt x="4670" y="1381"/>
                  </a:lnTo>
                  <a:lnTo>
                    <a:pt x="4669" y="1381"/>
                  </a:lnTo>
                  <a:lnTo>
                    <a:pt x="4669" y="1381"/>
                  </a:lnTo>
                  <a:lnTo>
                    <a:pt x="4669" y="1381"/>
                  </a:lnTo>
                  <a:lnTo>
                    <a:pt x="4668" y="1381"/>
                  </a:lnTo>
                  <a:lnTo>
                    <a:pt x="4667" y="1381"/>
                  </a:lnTo>
                  <a:lnTo>
                    <a:pt x="4666" y="1381"/>
                  </a:lnTo>
                  <a:lnTo>
                    <a:pt x="4665" y="1381"/>
                  </a:lnTo>
                  <a:lnTo>
                    <a:pt x="4665" y="1381"/>
                  </a:lnTo>
                  <a:lnTo>
                    <a:pt x="4664" y="1381"/>
                  </a:lnTo>
                  <a:lnTo>
                    <a:pt x="4663" y="1381"/>
                  </a:lnTo>
                  <a:lnTo>
                    <a:pt x="4662" y="1381"/>
                  </a:lnTo>
                  <a:lnTo>
                    <a:pt x="4661" y="1381"/>
                  </a:lnTo>
                  <a:lnTo>
                    <a:pt x="4661" y="1381"/>
                  </a:lnTo>
                  <a:lnTo>
                    <a:pt x="4660" y="1381"/>
                  </a:lnTo>
                  <a:lnTo>
                    <a:pt x="4659" y="1381"/>
                  </a:lnTo>
                  <a:lnTo>
                    <a:pt x="4658" y="1381"/>
                  </a:lnTo>
                  <a:lnTo>
                    <a:pt x="4657" y="1381"/>
                  </a:lnTo>
                  <a:lnTo>
                    <a:pt x="4657" y="1381"/>
                  </a:lnTo>
                  <a:lnTo>
                    <a:pt x="4656" y="1381"/>
                  </a:lnTo>
                  <a:lnTo>
                    <a:pt x="4655" y="1381"/>
                  </a:lnTo>
                  <a:lnTo>
                    <a:pt x="4654" y="1381"/>
                  </a:lnTo>
                  <a:lnTo>
                    <a:pt x="4653" y="1381"/>
                  </a:lnTo>
                  <a:lnTo>
                    <a:pt x="4653" y="1381"/>
                  </a:lnTo>
                  <a:lnTo>
                    <a:pt x="4652" y="1381"/>
                  </a:lnTo>
                  <a:lnTo>
                    <a:pt x="4651" y="1381"/>
                  </a:lnTo>
                  <a:lnTo>
                    <a:pt x="4650" y="1381"/>
                  </a:lnTo>
                  <a:lnTo>
                    <a:pt x="4649" y="1381"/>
                  </a:lnTo>
                  <a:lnTo>
                    <a:pt x="4649" y="1381"/>
                  </a:lnTo>
                  <a:lnTo>
                    <a:pt x="4648" y="1381"/>
                  </a:lnTo>
                  <a:lnTo>
                    <a:pt x="4647" y="1381"/>
                  </a:lnTo>
                  <a:lnTo>
                    <a:pt x="4646" y="1381"/>
                  </a:lnTo>
                  <a:lnTo>
                    <a:pt x="4645" y="1381"/>
                  </a:lnTo>
                  <a:lnTo>
                    <a:pt x="4645" y="1381"/>
                  </a:lnTo>
                  <a:lnTo>
                    <a:pt x="4645" y="1381"/>
                  </a:lnTo>
                  <a:lnTo>
                    <a:pt x="4644" y="1381"/>
                  </a:lnTo>
                  <a:lnTo>
                    <a:pt x="4643" y="1381"/>
                  </a:lnTo>
                  <a:lnTo>
                    <a:pt x="4642" y="1381"/>
                  </a:lnTo>
                  <a:lnTo>
                    <a:pt x="4642" y="1381"/>
                  </a:lnTo>
                  <a:lnTo>
                    <a:pt x="4641" y="1381"/>
                  </a:lnTo>
                  <a:lnTo>
                    <a:pt x="4640" y="1381"/>
                  </a:lnTo>
                  <a:lnTo>
                    <a:pt x="4639" y="1381"/>
                  </a:lnTo>
                  <a:lnTo>
                    <a:pt x="4638" y="1381"/>
                  </a:lnTo>
                  <a:lnTo>
                    <a:pt x="4637" y="1381"/>
                  </a:lnTo>
                  <a:lnTo>
                    <a:pt x="4637" y="1381"/>
                  </a:lnTo>
                  <a:lnTo>
                    <a:pt x="4636" y="1381"/>
                  </a:lnTo>
                  <a:lnTo>
                    <a:pt x="4635" y="1381"/>
                  </a:lnTo>
                  <a:lnTo>
                    <a:pt x="4634" y="1381"/>
                  </a:lnTo>
                  <a:lnTo>
                    <a:pt x="4633" y="1381"/>
                  </a:lnTo>
                  <a:lnTo>
                    <a:pt x="4633" y="1381"/>
                  </a:lnTo>
                  <a:lnTo>
                    <a:pt x="4632" y="1381"/>
                  </a:lnTo>
                  <a:lnTo>
                    <a:pt x="4631" y="1381"/>
                  </a:lnTo>
                  <a:lnTo>
                    <a:pt x="4630" y="1381"/>
                  </a:lnTo>
                  <a:lnTo>
                    <a:pt x="4629" y="1381"/>
                  </a:lnTo>
                  <a:lnTo>
                    <a:pt x="4629" y="1381"/>
                  </a:lnTo>
                  <a:lnTo>
                    <a:pt x="4628" y="1381"/>
                  </a:lnTo>
                  <a:lnTo>
                    <a:pt x="4627" y="1381"/>
                  </a:lnTo>
                  <a:lnTo>
                    <a:pt x="4626" y="1381"/>
                  </a:lnTo>
                  <a:lnTo>
                    <a:pt x="4625" y="1381"/>
                  </a:lnTo>
                  <a:lnTo>
                    <a:pt x="4625" y="1381"/>
                  </a:lnTo>
                  <a:lnTo>
                    <a:pt x="4624" y="1381"/>
                  </a:lnTo>
                  <a:lnTo>
                    <a:pt x="4623" y="1381"/>
                  </a:lnTo>
                  <a:lnTo>
                    <a:pt x="4622" y="1381"/>
                  </a:lnTo>
                  <a:lnTo>
                    <a:pt x="4621" y="1381"/>
                  </a:lnTo>
                  <a:lnTo>
                    <a:pt x="4621" y="1381"/>
                  </a:lnTo>
                  <a:lnTo>
                    <a:pt x="4621" y="1381"/>
                  </a:lnTo>
                  <a:lnTo>
                    <a:pt x="4620" y="1381"/>
                  </a:lnTo>
                  <a:lnTo>
                    <a:pt x="4619" y="1381"/>
                  </a:lnTo>
                  <a:lnTo>
                    <a:pt x="4618" y="1381"/>
                  </a:lnTo>
                  <a:lnTo>
                    <a:pt x="4618" y="1381"/>
                  </a:lnTo>
                  <a:lnTo>
                    <a:pt x="4617" y="1381"/>
                  </a:lnTo>
                  <a:lnTo>
                    <a:pt x="4616" y="1381"/>
                  </a:lnTo>
                  <a:lnTo>
                    <a:pt x="4615" y="1381"/>
                  </a:lnTo>
                  <a:lnTo>
                    <a:pt x="4614" y="1381"/>
                  </a:lnTo>
                  <a:lnTo>
                    <a:pt x="4613" y="1381"/>
                  </a:lnTo>
                  <a:lnTo>
                    <a:pt x="4613" y="1381"/>
                  </a:lnTo>
                  <a:lnTo>
                    <a:pt x="4612" y="1381"/>
                  </a:lnTo>
                  <a:lnTo>
                    <a:pt x="4611" y="1381"/>
                  </a:lnTo>
                  <a:lnTo>
                    <a:pt x="4610" y="1381"/>
                  </a:lnTo>
                  <a:lnTo>
                    <a:pt x="4609" y="1381"/>
                  </a:lnTo>
                  <a:lnTo>
                    <a:pt x="4609" y="1381"/>
                  </a:lnTo>
                  <a:lnTo>
                    <a:pt x="4608" y="1381"/>
                  </a:lnTo>
                  <a:lnTo>
                    <a:pt x="4607" y="1381"/>
                  </a:lnTo>
                  <a:lnTo>
                    <a:pt x="4606" y="1381"/>
                  </a:lnTo>
                  <a:lnTo>
                    <a:pt x="4605" y="1381"/>
                  </a:lnTo>
                  <a:lnTo>
                    <a:pt x="4605" y="1381"/>
                  </a:lnTo>
                  <a:lnTo>
                    <a:pt x="4604" y="1381"/>
                  </a:lnTo>
                  <a:lnTo>
                    <a:pt x="4603" y="1381"/>
                  </a:lnTo>
                  <a:lnTo>
                    <a:pt x="4602" y="1381"/>
                  </a:lnTo>
                  <a:lnTo>
                    <a:pt x="4601" y="1381"/>
                  </a:lnTo>
                  <a:lnTo>
                    <a:pt x="4601" y="1381"/>
                  </a:lnTo>
                  <a:lnTo>
                    <a:pt x="4600" y="1381"/>
                  </a:lnTo>
                  <a:lnTo>
                    <a:pt x="4599" y="1381"/>
                  </a:lnTo>
                  <a:lnTo>
                    <a:pt x="4598" y="1381"/>
                  </a:lnTo>
                  <a:lnTo>
                    <a:pt x="4597" y="1381"/>
                  </a:lnTo>
                  <a:lnTo>
                    <a:pt x="4597" y="1381"/>
                  </a:lnTo>
                  <a:lnTo>
                    <a:pt x="4597" y="1381"/>
                  </a:lnTo>
                  <a:lnTo>
                    <a:pt x="4596" y="1381"/>
                  </a:lnTo>
                  <a:lnTo>
                    <a:pt x="4595" y="1381"/>
                  </a:lnTo>
                  <a:lnTo>
                    <a:pt x="4594" y="1381"/>
                  </a:lnTo>
                  <a:lnTo>
                    <a:pt x="4594" y="1381"/>
                  </a:lnTo>
                  <a:lnTo>
                    <a:pt x="4593" y="1381"/>
                  </a:lnTo>
                  <a:lnTo>
                    <a:pt x="4592" y="1381"/>
                  </a:lnTo>
                  <a:lnTo>
                    <a:pt x="4591" y="1381"/>
                  </a:lnTo>
                  <a:lnTo>
                    <a:pt x="4590" y="1381"/>
                  </a:lnTo>
                  <a:lnTo>
                    <a:pt x="4590" y="1381"/>
                  </a:lnTo>
                  <a:lnTo>
                    <a:pt x="4589" y="1381"/>
                  </a:lnTo>
                  <a:lnTo>
                    <a:pt x="4588" y="1381"/>
                  </a:lnTo>
                  <a:lnTo>
                    <a:pt x="4587" y="1381"/>
                  </a:lnTo>
                  <a:lnTo>
                    <a:pt x="4586" y="1381"/>
                  </a:lnTo>
                  <a:lnTo>
                    <a:pt x="4585" y="1381"/>
                  </a:lnTo>
                  <a:lnTo>
                    <a:pt x="4585" y="1381"/>
                  </a:lnTo>
                  <a:lnTo>
                    <a:pt x="4584" y="1381"/>
                  </a:lnTo>
                  <a:lnTo>
                    <a:pt x="4583" y="1381"/>
                  </a:lnTo>
                  <a:lnTo>
                    <a:pt x="4582" y="1381"/>
                  </a:lnTo>
                  <a:lnTo>
                    <a:pt x="4581" y="1381"/>
                  </a:lnTo>
                  <a:lnTo>
                    <a:pt x="4581" y="1381"/>
                  </a:lnTo>
                  <a:lnTo>
                    <a:pt x="4580" y="1381"/>
                  </a:lnTo>
                  <a:lnTo>
                    <a:pt x="4579" y="1381"/>
                  </a:lnTo>
                  <a:lnTo>
                    <a:pt x="4578" y="1381"/>
                  </a:lnTo>
                  <a:lnTo>
                    <a:pt x="4577" y="1381"/>
                  </a:lnTo>
                  <a:lnTo>
                    <a:pt x="4577" y="1381"/>
                  </a:lnTo>
                  <a:lnTo>
                    <a:pt x="4576" y="1381"/>
                  </a:lnTo>
                  <a:lnTo>
                    <a:pt x="4575" y="1381"/>
                  </a:lnTo>
                  <a:lnTo>
                    <a:pt x="4574" y="1381"/>
                  </a:lnTo>
                  <a:lnTo>
                    <a:pt x="4573" y="1381"/>
                  </a:lnTo>
                  <a:lnTo>
                    <a:pt x="4573" y="1381"/>
                  </a:lnTo>
                  <a:lnTo>
                    <a:pt x="4573" y="1381"/>
                  </a:lnTo>
                  <a:lnTo>
                    <a:pt x="4572" y="1381"/>
                  </a:lnTo>
                  <a:lnTo>
                    <a:pt x="4571" y="1381"/>
                  </a:lnTo>
                  <a:lnTo>
                    <a:pt x="4570" y="1381"/>
                  </a:lnTo>
                  <a:lnTo>
                    <a:pt x="4570" y="1381"/>
                  </a:lnTo>
                  <a:lnTo>
                    <a:pt x="4569" y="1381"/>
                  </a:lnTo>
                  <a:lnTo>
                    <a:pt x="4568" y="1381"/>
                  </a:lnTo>
                  <a:lnTo>
                    <a:pt x="4567" y="1381"/>
                  </a:lnTo>
                  <a:lnTo>
                    <a:pt x="4566" y="1381"/>
                  </a:lnTo>
                  <a:lnTo>
                    <a:pt x="4566" y="1381"/>
                  </a:lnTo>
                  <a:lnTo>
                    <a:pt x="4565" y="1381"/>
                  </a:lnTo>
                  <a:lnTo>
                    <a:pt x="4564" y="1381"/>
                  </a:lnTo>
                  <a:lnTo>
                    <a:pt x="4563" y="1381"/>
                  </a:lnTo>
                  <a:lnTo>
                    <a:pt x="4562" y="1381"/>
                  </a:lnTo>
                  <a:lnTo>
                    <a:pt x="4561" y="1381"/>
                  </a:lnTo>
                  <a:lnTo>
                    <a:pt x="4561" y="1381"/>
                  </a:lnTo>
                  <a:lnTo>
                    <a:pt x="4560" y="1381"/>
                  </a:lnTo>
                  <a:lnTo>
                    <a:pt x="4559" y="1381"/>
                  </a:lnTo>
                  <a:lnTo>
                    <a:pt x="4558" y="1381"/>
                  </a:lnTo>
                  <a:lnTo>
                    <a:pt x="4557" y="1381"/>
                  </a:lnTo>
                  <a:lnTo>
                    <a:pt x="4557" y="1381"/>
                  </a:lnTo>
                  <a:lnTo>
                    <a:pt x="4556" y="1381"/>
                  </a:lnTo>
                  <a:lnTo>
                    <a:pt x="4555" y="1381"/>
                  </a:lnTo>
                  <a:lnTo>
                    <a:pt x="4554" y="1381"/>
                  </a:lnTo>
                  <a:lnTo>
                    <a:pt x="4553" y="1381"/>
                  </a:lnTo>
                  <a:lnTo>
                    <a:pt x="4553" y="1381"/>
                  </a:lnTo>
                  <a:lnTo>
                    <a:pt x="4552" y="1381"/>
                  </a:lnTo>
                  <a:lnTo>
                    <a:pt x="4551" y="1381"/>
                  </a:lnTo>
                  <a:lnTo>
                    <a:pt x="4550" y="1381"/>
                  </a:lnTo>
                  <a:lnTo>
                    <a:pt x="4549" y="1381"/>
                  </a:lnTo>
                  <a:lnTo>
                    <a:pt x="4549" y="1381"/>
                  </a:lnTo>
                  <a:lnTo>
                    <a:pt x="4549" y="1381"/>
                  </a:lnTo>
                  <a:lnTo>
                    <a:pt x="4548" y="1381"/>
                  </a:lnTo>
                  <a:lnTo>
                    <a:pt x="4547" y="1381"/>
                  </a:lnTo>
                  <a:lnTo>
                    <a:pt x="4546" y="1381"/>
                  </a:lnTo>
                  <a:lnTo>
                    <a:pt x="4546" y="1381"/>
                  </a:lnTo>
                  <a:lnTo>
                    <a:pt x="4545" y="1381"/>
                  </a:lnTo>
                  <a:lnTo>
                    <a:pt x="4544" y="1381"/>
                  </a:lnTo>
                  <a:lnTo>
                    <a:pt x="4543" y="1381"/>
                  </a:lnTo>
                  <a:lnTo>
                    <a:pt x="4542" y="1381"/>
                  </a:lnTo>
                  <a:lnTo>
                    <a:pt x="4542" y="1381"/>
                  </a:lnTo>
                  <a:lnTo>
                    <a:pt x="4541" y="1381"/>
                  </a:lnTo>
                  <a:lnTo>
                    <a:pt x="4540" y="1381"/>
                  </a:lnTo>
                  <a:lnTo>
                    <a:pt x="4539" y="1381"/>
                  </a:lnTo>
                  <a:lnTo>
                    <a:pt x="4538" y="1381"/>
                  </a:lnTo>
                  <a:lnTo>
                    <a:pt x="4538" y="1381"/>
                  </a:lnTo>
                  <a:lnTo>
                    <a:pt x="4537" y="1381"/>
                  </a:lnTo>
                  <a:lnTo>
                    <a:pt x="4536" y="1381"/>
                  </a:lnTo>
                  <a:lnTo>
                    <a:pt x="4535" y="1381"/>
                  </a:lnTo>
                  <a:lnTo>
                    <a:pt x="4534" y="1381"/>
                  </a:lnTo>
                  <a:lnTo>
                    <a:pt x="4533" y="1381"/>
                  </a:lnTo>
                  <a:lnTo>
                    <a:pt x="4533" y="1381"/>
                  </a:lnTo>
                  <a:lnTo>
                    <a:pt x="4532" y="1381"/>
                  </a:lnTo>
                  <a:lnTo>
                    <a:pt x="4531" y="1381"/>
                  </a:lnTo>
                  <a:lnTo>
                    <a:pt x="4530" y="1381"/>
                  </a:lnTo>
                  <a:lnTo>
                    <a:pt x="4529" y="1381"/>
                  </a:lnTo>
                  <a:lnTo>
                    <a:pt x="4529" y="1381"/>
                  </a:lnTo>
                  <a:lnTo>
                    <a:pt x="4528" y="1381"/>
                  </a:lnTo>
                  <a:lnTo>
                    <a:pt x="4527" y="1381"/>
                  </a:lnTo>
                  <a:lnTo>
                    <a:pt x="4526" y="1381"/>
                  </a:lnTo>
                  <a:lnTo>
                    <a:pt x="4525" y="1381"/>
                  </a:lnTo>
                  <a:lnTo>
                    <a:pt x="4525" y="1381"/>
                  </a:lnTo>
                  <a:lnTo>
                    <a:pt x="4525" y="1381"/>
                  </a:lnTo>
                  <a:lnTo>
                    <a:pt x="4524" y="1381"/>
                  </a:lnTo>
                  <a:lnTo>
                    <a:pt x="4523" y="1381"/>
                  </a:lnTo>
                  <a:lnTo>
                    <a:pt x="4522" y="1381"/>
                  </a:lnTo>
                  <a:lnTo>
                    <a:pt x="4522" y="1381"/>
                  </a:lnTo>
                  <a:lnTo>
                    <a:pt x="4521" y="1381"/>
                  </a:lnTo>
                  <a:lnTo>
                    <a:pt x="4520" y="1381"/>
                  </a:lnTo>
                  <a:lnTo>
                    <a:pt x="4519" y="1381"/>
                  </a:lnTo>
                  <a:lnTo>
                    <a:pt x="4518" y="1381"/>
                  </a:lnTo>
                  <a:lnTo>
                    <a:pt x="4518" y="1381"/>
                  </a:lnTo>
                  <a:lnTo>
                    <a:pt x="4517" y="1381"/>
                  </a:lnTo>
                  <a:lnTo>
                    <a:pt x="4516" y="1381"/>
                  </a:lnTo>
                  <a:lnTo>
                    <a:pt x="4515" y="1381"/>
                  </a:lnTo>
                  <a:lnTo>
                    <a:pt x="4514" y="1381"/>
                  </a:lnTo>
                  <a:lnTo>
                    <a:pt x="4514" y="1381"/>
                  </a:lnTo>
                  <a:lnTo>
                    <a:pt x="4513" y="1381"/>
                  </a:lnTo>
                  <a:lnTo>
                    <a:pt x="4512" y="1381"/>
                  </a:lnTo>
                  <a:lnTo>
                    <a:pt x="4511" y="1381"/>
                  </a:lnTo>
                  <a:lnTo>
                    <a:pt x="4510" y="1381"/>
                  </a:lnTo>
                  <a:lnTo>
                    <a:pt x="4510" y="1381"/>
                  </a:lnTo>
                  <a:lnTo>
                    <a:pt x="4509" y="1381"/>
                  </a:lnTo>
                  <a:lnTo>
                    <a:pt x="4508" y="1381"/>
                  </a:lnTo>
                  <a:lnTo>
                    <a:pt x="4507" y="1381"/>
                  </a:lnTo>
                  <a:lnTo>
                    <a:pt x="4506" y="1381"/>
                  </a:lnTo>
                  <a:lnTo>
                    <a:pt x="4505" y="1381"/>
                  </a:lnTo>
                  <a:lnTo>
                    <a:pt x="4505" y="1381"/>
                  </a:lnTo>
                  <a:lnTo>
                    <a:pt x="4504" y="1381"/>
                  </a:lnTo>
                  <a:lnTo>
                    <a:pt x="4503" y="1381"/>
                  </a:lnTo>
                  <a:lnTo>
                    <a:pt x="4502" y="1381"/>
                  </a:lnTo>
                  <a:lnTo>
                    <a:pt x="4501" y="1381"/>
                  </a:lnTo>
                  <a:lnTo>
                    <a:pt x="4501" y="1381"/>
                  </a:lnTo>
                  <a:lnTo>
                    <a:pt x="4500" y="1381"/>
                  </a:lnTo>
                  <a:lnTo>
                    <a:pt x="4500" y="1381"/>
                  </a:lnTo>
                  <a:lnTo>
                    <a:pt x="4499" y="1381"/>
                  </a:lnTo>
                  <a:lnTo>
                    <a:pt x="4498" y="1381"/>
                  </a:lnTo>
                  <a:lnTo>
                    <a:pt x="4498" y="1381"/>
                  </a:lnTo>
                  <a:lnTo>
                    <a:pt x="4497" y="1381"/>
                  </a:lnTo>
                  <a:lnTo>
                    <a:pt x="4496" y="1381"/>
                  </a:lnTo>
                  <a:lnTo>
                    <a:pt x="4495" y="1381"/>
                  </a:lnTo>
                  <a:lnTo>
                    <a:pt x="4494" y="1381"/>
                  </a:lnTo>
                  <a:lnTo>
                    <a:pt x="4494" y="1381"/>
                  </a:lnTo>
                  <a:lnTo>
                    <a:pt x="4493" y="1381"/>
                  </a:lnTo>
                  <a:lnTo>
                    <a:pt x="4492" y="1381"/>
                  </a:lnTo>
                  <a:lnTo>
                    <a:pt x="4491" y="1381"/>
                  </a:lnTo>
                  <a:lnTo>
                    <a:pt x="4490" y="1381"/>
                  </a:lnTo>
                  <a:lnTo>
                    <a:pt x="4490" y="1381"/>
                  </a:lnTo>
                  <a:lnTo>
                    <a:pt x="4489" y="1381"/>
                  </a:lnTo>
                  <a:lnTo>
                    <a:pt x="4488" y="1381"/>
                  </a:lnTo>
                  <a:lnTo>
                    <a:pt x="4487" y="1381"/>
                  </a:lnTo>
                  <a:lnTo>
                    <a:pt x="4486" y="1381"/>
                  </a:lnTo>
                  <a:lnTo>
                    <a:pt x="4486" y="1381"/>
                  </a:lnTo>
                  <a:lnTo>
                    <a:pt x="4485" y="1381"/>
                  </a:lnTo>
                  <a:lnTo>
                    <a:pt x="4484" y="1381"/>
                  </a:lnTo>
                  <a:lnTo>
                    <a:pt x="4483" y="1381"/>
                  </a:lnTo>
                  <a:lnTo>
                    <a:pt x="4482" y="1381"/>
                  </a:lnTo>
                  <a:lnTo>
                    <a:pt x="4481" y="1381"/>
                  </a:lnTo>
                  <a:lnTo>
                    <a:pt x="4481" y="1381"/>
                  </a:lnTo>
                  <a:lnTo>
                    <a:pt x="4480" y="1381"/>
                  </a:lnTo>
                  <a:lnTo>
                    <a:pt x="4479" y="1381"/>
                  </a:lnTo>
                  <a:lnTo>
                    <a:pt x="4478" y="1381"/>
                  </a:lnTo>
                  <a:lnTo>
                    <a:pt x="4477" y="1381"/>
                  </a:lnTo>
                  <a:lnTo>
                    <a:pt x="4477" y="1381"/>
                  </a:lnTo>
                  <a:lnTo>
                    <a:pt x="4476" y="1381"/>
                  </a:lnTo>
                  <a:lnTo>
                    <a:pt x="4476" y="1381"/>
                  </a:lnTo>
                  <a:lnTo>
                    <a:pt x="4475" y="1381"/>
                  </a:lnTo>
                  <a:lnTo>
                    <a:pt x="4474" y="1381"/>
                  </a:lnTo>
                  <a:lnTo>
                    <a:pt x="4474" y="1381"/>
                  </a:lnTo>
                  <a:lnTo>
                    <a:pt x="4473" y="1381"/>
                  </a:lnTo>
                  <a:lnTo>
                    <a:pt x="4472" y="1381"/>
                  </a:lnTo>
                  <a:lnTo>
                    <a:pt x="4471" y="1381"/>
                  </a:lnTo>
                  <a:lnTo>
                    <a:pt x="4470" y="1381"/>
                  </a:lnTo>
                  <a:lnTo>
                    <a:pt x="4470" y="1381"/>
                  </a:lnTo>
                  <a:lnTo>
                    <a:pt x="4469" y="1381"/>
                  </a:lnTo>
                  <a:lnTo>
                    <a:pt x="4468" y="1381"/>
                  </a:lnTo>
                  <a:lnTo>
                    <a:pt x="4467" y="1381"/>
                  </a:lnTo>
                  <a:lnTo>
                    <a:pt x="4466" y="1381"/>
                  </a:lnTo>
                  <a:lnTo>
                    <a:pt x="4466" y="1381"/>
                  </a:lnTo>
                  <a:lnTo>
                    <a:pt x="4465" y="1381"/>
                  </a:lnTo>
                  <a:lnTo>
                    <a:pt x="4464" y="1381"/>
                  </a:lnTo>
                  <a:lnTo>
                    <a:pt x="4463" y="1381"/>
                  </a:lnTo>
                  <a:lnTo>
                    <a:pt x="4462" y="1381"/>
                  </a:lnTo>
                  <a:lnTo>
                    <a:pt x="4462" y="1381"/>
                  </a:lnTo>
                  <a:lnTo>
                    <a:pt x="4461" y="1381"/>
                  </a:lnTo>
                  <a:lnTo>
                    <a:pt x="4460" y="1381"/>
                  </a:lnTo>
                  <a:lnTo>
                    <a:pt x="4459" y="1381"/>
                  </a:lnTo>
                  <a:lnTo>
                    <a:pt x="4458" y="1381"/>
                  </a:lnTo>
                  <a:lnTo>
                    <a:pt x="4458" y="1381"/>
                  </a:lnTo>
                  <a:lnTo>
                    <a:pt x="4457" y="1381"/>
                  </a:lnTo>
                  <a:lnTo>
                    <a:pt x="4456" y="1381"/>
                  </a:lnTo>
                  <a:lnTo>
                    <a:pt x="4455" y="1381"/>
                  </a:lnTo>
                  <a:lnTo>
                    <a:pt x="4454" y="1381"/>
                  </a:lnTo>
                  <a:lnTo>
                    <a:pt x="4453" y="1381"/>
                  </a:lnTo>
                  <a:lnTo>
                    <a:pt x="4453" y="1381"/>
                  </a:lnTo>
                  <a:lnTo>
                    <a:pt x="4452" y="1381"/>
                  </a:lnTo>
                  <a:lnTo>
                    <a:pt x="4452" y="1381"/>
                  </a:lnTo>
                  <a:lnTo>
                    <a:pt x="4451" y="1381"/>
                  </a:lnTo>
                  <a:lnTo>
                    <a:pt x="4450" y="1381"/>
                  </a:lnTo>
                  <a:lnTo>
                    <a:pt x="4450" y="1381"/>
                  </a:lnTo>
                  <a:lnTo>
                    <a:pt x="4449" y="1381"/>
                  </a:lnTo>
                  <a:lnTo>
                    <a:pt x="4448" y="1381"/>
                  </a:lnTo>
                  <a:lnTo>
                    <a:pt x="4447" y="1381"/>
                  </a:lnTo>
                  <a:lnTo>
                    <a:pt x="4446" y="1381"/>
                  </a:lnTo>
                  <a:lnTo>
                    <a:pt x="4446" y="1381"/>
                  </a:lnTo>
                  <a:lnTo>
                    <a:pt x="4445" y="1381"/>
                  </a:lnTo>
                  <a:lnTo>
                    <a:pt x="4444" y="1381"/>
                  </a:lnTo>
                  <a:lnTo>
                    <a:pt x="4443" y="1381"/>
                  </a:lnTo>
                  <a:lnTo>
                    <a:pt x="4442" y="1381"/>
                  </a:lnTo>
                  <a:lnTo>
                    <a:pt x="4442" y="1381"/>
                  </a:lnTo>
                  <a:lnTo>
                    <a:pt x="4441" y="1381"/>
                  </a:lnTo>
                  <a:lnTo>
                    <a:pt x="4440" y="1381"/>
                  </a:lnTo>
                  <a:lnTo>
                    <a:pt x="4439" y="1381"/>
                  </a:lnTo>
                  <a:lnTo>
                    <a:pt x="4438" y="1381"/>
                  </a:lnTo>
                  <a:lnTo>
                    <a:pt x="4438" y="1381"/>
                  </a:lnTo>
                  <a:lnTo>
                    <a:pt x="4437" y="1381"/>
                  </a:lnTo>
                  <a:lnTo>
                    <a:pt x="4436" y="1381"/>
                  </a:lnTo>
                  <a:lnTo>
                    <a:pt x="4435" y="1381"/>
                  </a:lnTo>
                  <a:lnTo>
                    <a:pt x="4434" y="1381"/>
                  </a:lnTo>
                  <a:lnTo>
                    <a:pt x="4434" y="1381"/>
                  </a:lnTo>
                  <a:lnTo>
                    <a:pt x="4433" y="1381"/>
                  </a:lnTo>
                  <a:lnTo>
                    <a:pt x="4432" y="1381"/>
                  </a:lnTo>
                  <a:lnTo>
                    <a:pt x="4431" y="1381"/>
                  </a:lnTo>
                  <a:lnTo>
                    <a:pt x="4430" y="1381"/>
                  </a:lnTo>
                  <a:lnTo>
                    <a:pt x="4429" y="1381"/>
                  </a:lnTo>
                  <a:lnTo>
                    <a:pt x="4429" y="1381"/>
                  </a:lnTo>
                  <a:lnTo>
                    <a:pt x="4428" y="1381"/>
                  </a:lnTo>
                  <a:lnTo>
                    <a:pt x="4428" y="1381"/>
                  </a:lnTo>
                  <a:lnTo>
                    <a:pt x="4427" y="1381"/>
                  </a:lnTo>
                  <a:lnTo>
                    <a:pt x="4426" y="1381"/>
                  </a:lnTo>
                  <a:lnTo>
                    <a:pt x="4426" y="1381"/>
                  </a:lnTo>
                  <a:lnTo>
                    <a:pt x="4425" y="1381"/>
                  </a:lnTo>
                  <a:lnTo>
                    <a:pt x="4424" y="1381"/>
                  </a:lnTo>
                  <a:lnTo>
                    <a:pt x="4423" y="1381"/>
                  </a:lnTo>
                  <a:lnTo>
                    <a:pt x="4422" y="1381"/>
                  </a:lnTo>
                  <a:lnTo>
                    <a:pt x="4422" y="1381"/>
                  </a:lnTo>
                  <a:lnTo>
                    <a:pt x="4421" y="1381"/>
                  </a:lnTo>
                  <a:lnTo>
                    <a:pt x="4420" y="1381"/>
                  </a:lnTo>
                  <a:lnTo>
                    <a:pt x="4419" y="1381"/>
                  </a:lnTo>
                  <a:lnTo>
                    <a:pt x="4418" y="1381"/>
                  </a:lnTo>
                  <a:lnTo>
                    <a:pt x="4418" y="1381"/>
                  </a:lnTo>
                  <a:lnTo>
                    <a:pt x="4417" y="1381"/>
                  </a:lnTo>
                  <a:lnTo>
                    <a:pt x="4416" y="1381"/>
                  </a:lnTo>
                  <a:lnTo>
                    <a:pt x="4415" y="1381"/>
                  </a:lnTo>
                  <a:lnTo>
                    <a:pt x="4414" y="1381"/>
                  </a:lnTo>
                  <a:lnTo>
                    <a:pt x="4414" y="1381"/>
                  </a:lnTo>
                  <a:lnTo>
                    <a:pt x="4413" y="1381"/>
                  </a:lnTo>
                  <a:lnTo>
                    <a:pt x="4412" y="1381"/>
                  </a:lnTo>
                  <a:lnTo>
                    <a:pt x="4411" y="1381"/>
                  </a:lnTo>
                  <a:lnTo>
                    <a:pt x="4410" y="1381"/>
                  </a:lnTo>
                  <a:lnTo>
                    <a:pt x="4410" y="1381"/>
                  </a:lnTo>
                  <a:lnTo>
                    <a:pt x="4409" y="1381"/>
                  </a:lnTo>
                  <a:lnTo>
                    <a:pt x="4408" y="1381"/>
                  </a:lnTo>
                  <a:lnTo>
                    <a:pt x="4407" y="1381"/>
                  </a:lnTo>
                  <a:lnTo>
                    <a:pt x="4406" y="1381"/>
                  </a:lnTo>
                  <a:lnTo>
                    <a:pt x="4406" y="1381"/>
                  </a:lnTo>
                  <a:lnTo>
                    <a:pt x="4405" y="1381"/>
                  </a:lnTo>
                  <a:lnTo>
                    <a:pt x="4404" y="1381"/>
                  </a:lnTo>
                  <a:lnTo>
                    <a:pt x="4404" y="1381"/>
                  </a:lnTo>
                  <a:lnTo>
                    <a:pt x="4403" y="1381"/>
                  </a:lnTo>
                  <a:lnTo>
                    <a:pt x="4402" y="1381"/>
                  </a:lnTo>
                  <a:lnTo>
                    <a:pt x="4402" y="1381"/>
                  </a:lnTo>
                  <a:lnTo>
                    <a:pt x="4401" y="1381"/>
                  </a:lnTo>
                  <a:lnTo>
                    <a:pt x="4400" y="1381"/>
                  </a:lnTo>
                  <a:lnTo>
                    <a:pt x="4399" y="1381"/>
                  </a:lnTo>
                  <a:lnTo>
                    <a:pt x="4398" y="1381"/>
                  </a:lnTo>
                  <a:lnTo>
                    <a:pt x="4398" y="1381"/>
                  </a:lnTo>
                  <a:lnTo>
                    <a:pt x="4397" y="1381"/>
                  </a:lnTo>
                  <a:lnTo>
                    <a:pt x="4396" y="1381"/>
                  </a:lnTo>
                  <a:lnTo>
                    <a:pt x="4395" y="1381"/>
                  </a:lnTo>
                  <a:lnTo>
                    <a:pt x="4394" y="1381"/>
                  </a:lnTo>
                  <a:lnTo>
                    <a:pt x="4394" y="1381"/>
                  </a:lnTo>
                  <a:lnTo>
                    <a:pt x="4393" y="1381"/>
                  </a:lnTo>
                  <a:lnTo>
                    <a:pt x="4392" y="1381"/>
                  </a:lnTo>
                  <a:lnTo>
                    <a:pt x="4391" y="1381"/>
                  </a:lnTo>
                  <a:lnTo>
                    <a:pt x="4390" y="1381"/>
                  </a:lnTo>
                  <a:lnTo>
                    <a:pt x="4390" y="1381"/>
                  </a:lnTo>
                  <a:lnTo>
                    <a:pt x="4389" y="1381"/>
                  </a:lnTo>
                  <a:lnTo>
                    <a:pt x="4388" y="1381"/>
                  </a:lnTo>
                  <a:lnTo>
                    <a:pt x="4387" y="1381"/>
                  </a:lnTo>
                  <a:lnTo>
                    <a:pt x="4386" y="1381"/>
                  </a:lnTo>
                  <a:lnTo>
                    <a:pt x="4386" y="1381"/>
                  </a:lnTo>
                  <a:lnTo>
                    <a:pt x="4385" y="1381"/>
                  </a:lnTo>
                  <a:lnTo>
                    <a:pt x="4384" y="1381"/>
                  </a:lnTo>
                  <a:lnTo>
                    <a:pt x="4383" y="1381"/>
                  </a:lnTo>
                  <a:lnTo>
                    <a:pt x="4382" y="1381"/>
                  </a:lnTo>
                  <a:lnTo>
                    <a:pt x="4382" y="1381"/>
                  </a:lnTo>
                  <a:lnTo>
                    <a:pt x="4381" y="1381"/>
                  </a:lnTo>
                  <a:lnTo>
                    <a:pt x="4380" y="1381"/>
                  </a:lnTo>
                  <a:lnTo>
                    <a:pt x="4380" y="1381"/>
                  </a:lnTo>
                  <a:lnTo>
                    <a:pt x="4379" y="1381"/>
                  </a:lnTo>
                  <a:lnTo>
                    <a:pt x="4378" y="1381"/>
                  </a:lnTo>
                  <a:lnTo>
                    <a:pt x="4378" y="1381"/>
                  </a:lnTo>
                  <a:lnTo>
                    <a:pt x="4377" y="1381"/>
                  </a:lnTo>
                  <a:lnTo>
                    <a:pt x="4376" y="1381"/>
                  </a:lnTo>
                  <a:lnTo>
                    <a:pt x="4375" y="1381"/>
                  </a:lnTo>
                  <a:lnTo>
                    <a:pt x="4374" y="1381"/>
                  </a:lnTo>
                  <a:lnTo>
                    <a:pt x="4374" y="1381"/>
                  </a:lnTo>
                  <a:lnTo>
                    <a:pt x="4373" y="1381"/>
                  </a:lnTo>
                  <a:lnTo>
                    <a:pt x="4372" y="1381"/>
                  </a:lnTo>
                  <a:lnTo>
                    <a:pt x="4371" y="1381"/>
                  </a:lnTo>
                  <a:lnTo>
                    <a:pt x="4370" y="1381"/>
                  </a:lnTo>
                  <a:lnTo>
                    <a:pt x="4370" y="1381"/>
                  </a:lnTo>
                  <a:lnTo>
                    <a:pt x="4369" y="1381"/>
                  </a:lnTo>
                  <a:lnTo>
                    <a:pt x="4368" y="1381"/>
                  </a:lnTo>
                  <a:lnTo>
                    <a:pt x="4367" y="1381"/>
                  </a:lnTo>
                  <a:lnTo>
                    <a:pt x="4366" y="1381"/>
                  </a:lnTo>
                  <a:lnTo>
                    <a:pt x="4366" y="1381"/>
                  </a:lnTo>
                  <a:lnTo>
                    <a:pt x="4365" y="1381"/>
                  </a:lnTo>
                  <a:lnTo>
                    <a:pt x="4364" y="1381"/>
                  </a:lnTo>
                  <a:lnTo>
                    <a:pt x="4363" y="1381"/>
                  </a:lnTo>
                  <a:lnTo>
                    <a:pt x="4362" y="1381"/>
                  </a:lnTo>
                  <a:lnTo>
                    <a:pt x="4362" y="1381"/>
                  </a:lnTo>
                  <a:lnTo>
                    <a:pt x="4361" y="1381"/>
                  </a:lnTo>
                  <a:lnTo>
                    <a:pt x="4360" y="1381"/>
                  </a:lnTo>
                  <a:lnTo>
                    <a:pt x="4359" y="1381"/>
                  </a:lnTo>
                  <a:lnTo>
                    <a:pt x="4358" y="1381"/>
                  </a:lnTo>
                  <a:lnTo>
                    <a:pt x="4358" y="1381"/>
                  </a:lnTo>
                  <a:lnTo>
                    <a:pt x="4357" y="1381"/>
                  </a:lnTo>
                  <a:lnTo>
                    <a:pt x="4356" y="1381"/>
                  </a:lnTo>
                  <a:lnTo>
                    <a:pt x="4356" y="1381"/>
                  </a:lnTo>
                  <a:lnTo>
                    <a:pt x="4355" y="1381"/>
                  </a:lnTo>
                  <a:lnTo>
                    <a:pt x="4355" y="1381"/>
                  </a:lnTo>
                  <a:lnTo>
                    <a:pt x="4354" y="1381"/>
                  </a:lnTo>
                  <a:lnTo>
                    <a:pt x="4353" y="1381"/>
                  </a:lnTo>
                  <a:lnTo>
                    <a:pt x="4352" y="1381"/>
                  </a:lnTo>
                  <a:lnTo>
                    <a:pt x="4351" y="1381"/>
                  </a:lnTo>
                  <a:lnTo>
                    <a:pt x="4350" y="1381"/>
                  </a:lnTo>
                  <a:lnTo>
                    <a:pt x="4350" y="1381"/>
                  </a:lnTo>
                  <a:lnTo>
                    <a:pt x="4349" y="1381"/>
                  </a:lnTo>
                  <a:lnTo>
                    <a:pt x="4348" y="1381"/>
                  </a:lnTo>
                  <a:lnTo>
                    <a:pt x="4347" y="1381"/>
                  </a:lnTo>
                  <a:lnTo>
                    <a:pt x="4346" y="1381"/>
                  </a:lnTo>
                  <a:lnTo>
                    <a:pt x="4346" y="1381"/>
                  </a:lnTo>
                  <a:lnTo>
                    <a:pt x="4345" y="1381"/>
                  </a:lnTo>
                  <a:lnTo>
                    <a:pt x="4344" y="1381"/>
                  </a:lnTo>
                  <a:lnTo>
                    <a:pt x="4343" y="1381"/>
                  </a:lnTo>
                  <a:lnTo>
                    <a:pt x="4342" y="1381"/>
                  </a:lnTo>
                  <a:lnTo>
                    <a:pt x="4342" y="1381"/>
                  </a:lnTo>
                  <a:lnTo>
                    <a:pt x="4341" y="1381"/>
                  </a:lnTo>
                  <a:lnTo>
                    <a:pt x="4340" y="1381"/>
                  </a:lnTo>
                  <a:lnTo>
                    <a:pt x="4339" y="1381"/>
                  </a:lnTo>
                  <a:lnTo>
                    <a:pt x="4338" y="1381"/>
                  </a:lnTo>
                  <a:lnTo>
                    <a:pt x="4338" y="1381"/>
                  </a:lnTo>
                  <a:lnTo>
                    <a:pt x="4337" y="1381"/>
                  </a:lnTo>
                  <a:lnTo>
                    <a:pt x="4336" y="1381"/>
                  </a:lnTo>
                  <a:lnTo>
                    <a:pt x="4335" y="1381"/>
                  </a:lnTo>
                  <a:lnTo>
                    <a:pt x="4334" y="1381"/>
                  </a:lnTo>
                  <a:lnTo>
                    <a:pt x="4334" y="1381"/>
                  </a:lnTo>
                  <a:lnTo>
                    <a:pt x="4333" y="1381"/>
                  </a:lnTo>
                  <a:lnTo>
                    <a:pt x="4332" y="1381"/>
                  </a:lnTo>
                  <a:lnTo>
                    <a:pt x="4332" y="1381"/>
                  </a:lnTo>
                  <a:lnTo>
                    <a:pt x="4331" y="1381"/>
                  </a:lnTo>
                  <a:lnTo>
                    <a:pt x="4331" y="1381"/>
                  </a:lnTo>
                  <a:lnTo>
                    <a:pt x="4330" y="1381"/>
                  </a:lnTo>
                  <a:lnTo>
                    <a:pt x="4329" y="1381"/>
                  </a:lnTo>
                  <a:lnTo>
                    <a:pt x="4328" y="1381"/>
                  </a:lnTo>
                  <a:lnTo>
                    <a:pt x="4327" y="1381"/>
                  </a:lnTo>
                  <a:lnTo>
                    <a:pt x="4327" y="1381"/>
                  </a:lnTo>
                  <a:lnTo>
                    <a:pt x="4326" y="1381"/>
                  </a:lnTo>
                  <a:lnTo>
                    <a:pt x="4325" y="1381"/>
                  </a:lnTo>
                  <a:lnTo>
                    <a:pt x="4324" y="1381"/>
                  </a:lnTo>
                  <a:lnTo>
                    <a:pt x="4323" y="1381"/>
                  </a:lnTo>
                  <a:lnTo>
                    <a:pt x="4322" y="1381"/>
                  </a:lnTo>
                  <a:lnTo>
                    <a:pt x="4322" y="1381"/>
                  </a:lnTo>
                  <a:lnTo>
                    <a:pt x="4321" y="1381"/>
                  </a:lnTo>
                  <a:lnTo>
                    <a:pt x="4320" y="1381"/>
                  </a:lnTo>
                  <a:lnTo>
                    <a:pt x="4319" y="1381"/>
                  </a:lnTo>
                  <a:lnTo>
                    <a:pt x="4318" y="1381"/>
                  </a:lnTo>
                  <a:lnTo>
                    <a:pt x="4318" y="1381"/>
                  </a:lnTo>
                  <a:lnTo>
                    <a:pt x="4317" y="1381"/>
                  </a:lnTo>
                  <a:lnTo>
                    <a:pt x="4316" y="1381"/>
                  </a:lnTo>
                  <a:lnTo>
                    <a:pt x="4315" y="1381"/>
                  </a:lnTo>
                  <a:lnTo>
                    <a:pt x="4314" y="1381"/>
                  </a:lnTo>
                  <a:lnTo>
                    <a:pt x="4314" y="1381"/>
                  </a:lnTo>
                  <a:lnTo>
                    <a:pt x="4313" y="1381"/>
                  </a:lnTo>
                  <a:lnTo>
                    <a:pt x="4312" y="1381"/>
                  </a:lnTo>
                  <a:lnTo>
                    <a:pt x="4311" y="1381"/>
                  </a:lnTo>
                  <a:lnTo>
                    <a:pt x="4310" y="1381"/>
                  </a:lnTo>
                  <a:lnTo>
                    <a:pt x="4310" y="1381"/>
                  </a:lnTo>
                  <a:lnTo>
                    <a:pt x="4309" y="1381"/>
                  </a:lnTo>
                  <a:lnTo>
                    <a:pt x="4308" y="1381"/>
                  </a:lnTo>
                  <a:lnTo>
                    <a:pt x="4308" y="1381"/>
                  </a:lnTo>
                  <a:lnTo>
                    <a:pt x="4307" y="1381"/>
                  </a:lnTo>
                  <a:lnTo>
                    <a:pt x="4307" y="1381"/>
                  </a:lnTo>
                  <a:lnTo>
                    <a:pt x="4306" y="1381"/>
                  </a:lnTo>
                  <a:lnTo>
                    <a:pt x="4305" y="1381"/>
                  </a:lnTo>
                  <a:lnTo>
                    <a:pt x="4304" y="1381"/>
                  </a:lnTo>
                  <a:lnTo>
                    <a:pt x="4303" y="1381"/>
                  </a:lnTo>
                  <a:lnTo>
                    <a:pt x="4303" y="1381"/>
                  </a:lnTo>
                  <a:lnTo>
                    <a:pt x="4302" y="1381"/>
                  </a:lnTo>
                  <a:lnTo>
                    <a:pt x="4301" y="1381"/>
                  </a:lnTo>
                  <a:lnTo>
                    <a:pt x="4300" y="1381"/>
                  </a:lnTo>
                  <a:lnTo>
                    <a:pt x="4299" y="1381"/>
                  </a:lnTo>
                  <a:lnTo>
                    <a:pt x="4298" y="1381"/>
                  </a:lnTo>
                  <a:lnTo>
                    <a:pt x="4298" y="1381"/>
                  </a:lnTo>
                  <a:lnTo>
                    <a:pt x="4297" y="1381"/>
                  </a:lnTo>
                  <a:lnTo>
                    <a:pt x="4296" y="1381"/>
                  </a:lnTo>
                  <a:lnTo>
                    <a:pt x="4295" y="1381"/>
                  </a:lnTo>
                  <a:lnTo>
                    <a:pt x="4294" y="1381"/>
                  </a:lnTo>
                  <a:lnTo>
                    <a:pt x="4294" y="1381"/>
                  </a:lnTo>
                  <a:lnTo>
                    <a:pt x="4293" y="1381"/>
                  </a:lnTo>
                  <a:lnTo>
                    <a:pt x="4292" y="1381"/>
                  </a:lnTo>
                  <a:lnTo>
                    <a:pt x="4291" y="1381"/>
                  </a:lnTo>
                  <a:lnTo>
                    <a:pt x="4290" y="1381"/>
                  </a:lnTo>
                  <a:lnTo>
                    <a:pt x="4290" y="1381"/>
                  </a:lnTo>
                  <a:lnTo>
                    <a:pt x="4289" y="1381"/>
                  </a:lnTo>
                  <a:lnTo>
                    <a:pt x="4288" y="1381"/>
                  </a:lnTo>
                  <a:lnTo>
                    <a:pt x="4287" y="1381"/>
                  </a:lnTo>
                  <a:lnTo>
                    <a:pt x="4286" y="1381"/>
                  </a:lnTo>
                  <a:lnTo>
                    <a:pt x="4286" y="1381"/>
                  </a:lnTo>
                  <a:lnTo>
                    <a:pt x="4285" y="1381"/>
                  </a:lnTo>
                  <a:lnTo>
                    <a:pt x="4284" y="1381"/>
                  </a:lnTo>
                  <a:lnTo>
                    <a:pt x="4284" y="1381"/>
                  </a:lnTo>
                  <a:lnTo>
                    <a:pt x="4283" y="1381"/>
                  </a:lnTo>
                  <a:lnTo>
                    <a:pt x="4283" y="1381"/>
                  </a:lnTo>
                  <a:lnTo>
                    <a:pt x="4282" y="1381"/>
                  </a:lnTo>
                  <a:lnTo>
                    <a:pt x="4281" y="1381"/>
                  </a:lnTo>
                  <a:lnTo>
                    <a:pt x="4280" y="1381"/>
                  </a:lnTo>
                  <a:lnTo>
                    <a:pt x="4279" y="1381"/>
                  </a:lnTo>
                  <a:lnTo>
                    <a:pt x="4279" y="1381"/>
                  </a:lnTo>
                  <a:lnTo>
                    <a:pt x="4278" y="1381"/>
                  </a:lnTo>
                  <a:lnTo>
                    <a:pt x="4277" y="1381"/>
                  </a:lnTo>
                  <a:lnTo>
                    <a:pt x="4276" y="1381"/>
                  </a:lnTo>
                  <a:lnTo>
                    <a:pt x="4275" y="1381"/>
                  </a:lnTo>
                  <a:lnTo>
                    <a:pt x="4275" y="1381"/>
                  </a:lnTo>
                  <a:lnTo>
                    <a:pt x="4274" y="1381"/>
                  </a:lnTo>
                  <a:lnTo>
                    <a:pt x="4273" y="1381"/>
                  </a:lnTo>
                  <a:lnTo>
                    <a:pt x="4272" y="1381"/>
                  </a:lnTo>
                  <a:lnTo>
                    <a:pt x="4271" y="1381"/>
                  </a:lnTo>
                  <a:lnTo>
                    <a:pt x="4270" y="1381"/>
                  </a:lnTo>
                  <a:lnTo>
                    <a:pt x="4270" y="1381"/>
                  </a:lnTo>
                  <a:lnTo>
                    <a:pt x="4269" y="1381"/>
                  </a:lnTo>
                  <a:lnTo>
                    <a:pt x="4268" y="1381"/>
                  </a:lnTo>
                  <a:lnTo>
                    <a:pt x="4267" y="1381"/>
                  </a:lnTo>
                  <a:lnTo>
                    <a:pt x="4266" y="1381"/>
                  </a:lnTo>
                  <a:lnTo>
                    <a:pt x="4266" y="1381"/>
                  </a:lnTo>
                  <a:lnTo>
                    <a:pt x="4265" y="1381"/>
                  </a:lnTo>
                  <a:lnTo>
                    <a:pt x="4264" y="1381"/>
                  </a:lnTo>
                  <a:lnTo>
                    <a:pt x="4263" y="1381"/>
                  </a:lnTo>
                  <a:lnTo>
                    <a:pt x="4262" y="1381"/>
                  </a:lnTo>
                  <a:lnTo>
                    <a:pt x="4262" y="1381"/>
                  </a:lnTo>
                  <a:lnTo>
                    <a:pt x="4261" y="1381"/>
                  </a:lnTo>
                  <a:lnTo>
                    <a:pt x="4260" y="1381"/>
                  </a:lnTo>
                  <a:lnTo>
                    <a:pt x="4260" y="1381"/>
                  </a:lnTo>
                  <a:lnTo>
                    <a:pt x="4259" y="1381"/>
                  </a:lnTo>
                  <a:lnTo>
                    <a:pt x="4259" y="1381"/>
                  </a:lnTo>
                  <a:lnTo>
                    <a:pt x="4258" y="1381"/>
                  </a:lnTo>
                  <a:lnTo>
                    <a:pt x="4257" y="1381"/>
                  </a:lnTo>
                  <a:lnTo>
                    <a:pt x="4256" y="1381"/>
                  </a:lnTo>
                  <a:lnTo>
                    <a:pt x="4255" y="1381"/>
                  </a:lnTo>
                  <a:lnTo>
                    <a:pt x="4255" y="1381"/>
                  </a:lnTo>
                  <a:lnTo>
                    <a:pt x="4254" y="1381"/>
                  </a:lnTo>
                  <a:lnTo>
                    <a:pt x="4253" y="1381"/>
                  </a:lnTo>
                  <a:lnTo>
                    <a:pt x="4252" y="1381"/>
                  </a:lnTo>
                  <a:lnTo>
                    <a:pt x="4251" y="1381"/>
                  </a:lnTo>
                  <a:lnTo>
                    <a:pt x="4251" y="1381"/>
                  </a:lnTo>
                  <a:lnTo>
                    <a:pt x="4250" y="1381"/>
                  </a:lnTo>
                  <a:lnTo>
                    <a:pt x="4249" y="1381"/>
                  </a:lnTo>
                  <a:lnTo>
                    <a:pt x="4248" y="1381"/>
                  </a:lnTo>
                  <a:lnTo>
                    <a:pt x="4247" y="1381"/>
                  </a:lnTo>
                  <a:lnTo>
                    <a:pt x="4246" y="1381"/>
                  </a:lnTo>
                  <a:lnTo>
                    <a:pt x="4246" y="1381"/>
                  </a:lnTo>
                  <a:lnTo>
                    <a:pt x="4245" y="1381"/>
                  </a:lnTo>
                  <a:lnTo>
                    <a:pt x="4244" y="1381"/>
                  </a:lnTo>
                  <a:lnTo>
                    <a:pt x="4243" y="1381"/>
                  </a:lnTo>
                  <a:lnTo>
                    <a:pt x="4242" y="1381"/>
                  </a:lnTo>
                  <a:lnTo>
                    <a:pt x="4242" y="1381"/>
                  </a:lnTo>
                  <a:lnTo>
                    <a:pt x="4241" y="1381"/>
                  </a:lnTo>
                  <a:lnTo>
                    <a:pt x="4240" y="1381"/>
                  </a:lnTo>
                  <a:lnTo>
                    <a:pt x="4239" y="1381"/>
                  </a:lnTo>
                  <a:lnTo>
                    <a:pt x="4238" y="1381"/>
                  </a:lnTo>
                  <a:lnTo>
                    <a:pt x="4238" y="1381"/>
                  </a:lnTo>
                  <a:lnTo>
                    <a:pt x="4237" y="1381"/>
                  </a:lnTo>
                  <a:lnTo>
                    <a:pt x="4236" y="1381"/>
                  </a:lnTo>
                  <a:lnTo>
                    <a:pt x="4236" y="1381"/>
                  </a:lnTo>
                  <a:lnTo>
                    <a:pt x="4235" y="1381"/>
                  </a:lnTo>
                  <a:lnTo>
                    <a:pt x="4235" y="1381"/>
                  </a:lnTo>
                  <a:lnTo>
                    <a:pt x="4234" y="1381"/>
                  </a:lnTo>
                  <a:lnTo>
                    <a:pt x="4233" y="1381"/>
                  </a:lnTo>
                  <a:lnTo>
                    <a:pt x="4232" y="1381"/>
                  </a:lnTo>
                  <a:lnTo>
                    <a:pt x="4231" y="1381"/>
                  </a:lnTo>
                  <a:lnTo>
                    <a:pt x="4231" y="1381"/>
                  </a:lnTo>
                  <a:lnTo>
                    <a:pt x="4230" y="1381"/>
                  </a:lnTo>
                  <a:lnTo>
                    <a:pt x="4229" y="1381"/>
                  </a:lnTo>
                  <a:lnTo>
                    <a:pt x="4228" y="1381"/>
                  </a:lnTo>
                  <a:lnTo>
                    <a:pt x="4227" y="1381"/>
                  </a:lnTo>
                  <a:lnTo>
                    <a:pt x="4227" y="1381"/>
                  </a:lnTo>
                  <a:lnTo>
                    <a:pt x="4226" y="1381"/>
                  </a:lnTo>
                  <a:lnTo>
                    <a:pt x="4225" y="1381"/>
                  </a:lnTo>
                  <a:lnTo>
                    <a:pt x="4224" y="1381"/>
                  </a:lnTo>
                  <a:lnTo>
                    <a:pt x="4223" y="1381"/>
                  </a:lnTo>
                  <a:lnTo>
                    <a:pt x="4223" y="1381"/>
                  </a:lnTo>
                  <a:lnTo>
                    <a:pt x="4222" y="1381"/>
                  </a:lnTo>
                  <a:lnTo>
                    <a:pt x="4221" y="1381"/>
                  </a:lnTo>
                  <a:lnTo>
                    <a:pt x="4220" y="1381"/>
                  </a:lnTo>
                  <a:lnTo>
                    <a:pt x="4219" y="1381"/>
                  </a:lnTo>
                  <a:lnTo>
                    <a:pt x="4218" y="1381"/>
                  </a:lnTo>
                  <a:lnTo>
                    <a:pt x="4218" y="1381"/>
                  </a:lnTo>
                  <a:lnTo>
                    <a:pt x="4217" y="1381"/>
                  </a:lnTo>
                  <a:lnTo>
                    <a:pt x="4216" y="1381"/>
                  </a:lnTo>
                  <a:lnTo>
                    <a:pt x="4215" y="1381"/>
                  </a:lnTo>
                  <a:lnTo>
                    <a:pt x="4214" y="1381"/>
                  </a:lnTo>
                  <a:lnTo>
                    <a:pt x="4214" y="1381"/>
                  </a:lnTo>
                  <a:lnTo>
                    <a:pt x="4213" y="1381"/>
                  </a:lnTo>
                  <a:lnTo>
                    <a:pt x="4212" y="1381"/>
                  </a:lnTo>
                  <a:lnTo>
                    <a:pt x="4211" y="1381"/>
                  </a:lnTo>
                  <a:lnTo>
                    <a:pt x="4211" y="1381"/>
                  </a:lnTo>
                  <a:lnTo>
                    <a:pt x="4211" y="1381"/>
                  </a:lnTo>
                  <a:lnTo>
                    <a:pt x="4210" y="1381"/>
                  </a:lnTo>
                  <a:lnTo>
                    <a:pt x="4209" y="1381"/>
                  </a:lnTo>
                  <a:lnTo>
                    <a:pt x="4208" y="1381"/>
                  </a:lnTo>
                  <a:lnTo>
                    <a:pt x="4207" y="1381"/>
                  </a:lnTo>
                  <a:lnTo>
                    <a:pt x="4207" y="1381"/>
                  </a:lnTo>
                  <a:lnTo>
                    <a:pt x="4206" y="1381"/>
                  </a:lnTo>
                  <a:lnTo>
                    <a:pt x="4205" y="1381"/>
                  </a:lnTo>
                  <a:lnTo>
                    <a:pt x="4204" y="1381"/>
                  </a:lnTo>
                  <a:lnTo>
                    <a:pt x="4203" y="1381"/>
                  </a:lnTo>
                  <a:lnTo>
                    <a:pt x="4203" y="1381"/>
                  </a:lnTo>
                  <a:lnTo>
                    <a:pt x="4202" y="1381"/>
                  </a:lnTo>
                  <a:lnTo>
                    <a:pt x="4201" y="1381"/>
                  </a:lnTo>
                  <a:lnTo>
                    <a:pt x="4200" y="1381"/>
                  </a:lnTo>
                  <a:lnTo>
                    <a:pt x="4199" y="1381"/>
                  </a:lnTo>
                  <a:lnTo>
                    <a:pt x="4199" y="1381"/>
                  </a:lnTo>
                  <a:lnTo>
                    <a:pt x="4198" y="1381"/>
                  </a:lnTo>
                  <a:lnTo>
                    <a:pt x="4197" y="1381"/>
                  </a:lnTo>
                  <a:lnTo>
                    <a:pt x="4196" y="1381"/>
                  </a:lnTo>
                  <a:lnTo>
                    <a:pt x="4195" y="1381"/>
                  </a:lnTo>
                  <a:lnTo>
                    <a:pt x="4194" y="1381"/>
                  </a:lnTo>
                  <a:lnTo>
                    <a:pt x="4194" y="1381"/>
                  </a:lnTo>
                  <a:lnTo>
                    <a:pt x="4193" y="1381"/>
                  </a:lnTo>
                  <a:lnTo>
                    <a:pt x="4192" y="1381"/>
                  </a:lnTo>
                  <a:lnTo>
                    <a:pt x="4191" y="1381"/>
                  </a:lnTo>
                  <a:lnTo>
                    <a:pt x="4190" y="1381"/>
                  </a:lnTo>
                  <a:lnTo>
                    <a:pt x="4190" y="1381"/>
                  </a:lnTo>
                  <a:lnTo>
                    <a:pt x="4189" y="1381"/>
                  </a:lnTo>
                  <a:lnTo>
                    <a:pt x="4188" y="1381"/>
                  </a:lnTo>
                  <a:lnTo>
                    <a:pt x="4187" y="1381"/>
                  </a:lnTo>
                  <a:lnTo>
                    <a:pt x="4187" y="1381"/>
                  </a:lnTo>
                  <a:lnTo>
                    <a:pt x="4187" y="1381"/>
                  </a:lnTo>
                  <a:lnTo>
                    <a:pt x="4186" y="1381"/>
                  </a:lnTo>
                  <a:lnTo>
                    <a:pt x="4185" y="1381"/>
                  </a:lnTo>
                  <a:lnTo>
                    <a:pt x="4184" y="1381"/>
                  </a:lnTo>
                  <a:lnTo>
                    <a:pt x="4183" y="1381"/>
                  </a:lnTo>
                  <a:lnTo>
                    <a:pt x="4183" y="1381"/>
                  </a:lnTo>
                  <a:lnTo>
                    <a:pt x="4182" y="1381"/>
                  </a:lnTo>
                  <a:lnTo>
                    <a:pt x="4181" y="1381"/>
                  </a:lnTo>
                  <a:lnTo>
                    <a:pt x="4180" y="1381"/>
                  </a:lnTo>
                  <a:lnTo>
                    <a:pt x="4179" y="1381"/>
                  </a:lnTo>
                  <a:lnTo>
                    <a:pt x="4179" y="1381"/>
                  </a:lnTo>
                  <a:lnTo>
                    <a:pt x="4178" y="1381"/>
                  </a:lnTo>
                  <a:lnTo>
                    <a:pt x="4177" y="1381"/>
                  </a:lnTo>
                  <a:lnTo>
                    <a:pt x="4176" y="1381"/>
                  </a:lnTo>
                  <a:lnTo>
                    <a:pt x="4175" y="1381"/>
                  </a:lnTo>
                  <a:lnTo>
                    <a:pt x="4175" y="1381"/>
                  </a:lnTo>
                  <a:lnTo>
                    <a:pt x="4174" y="1381"/>
                  </a:lnTo>
                  <a:lnTo>
                    <a:pt x="4173" y="1381"/>
                  </a:lnTo>
                  <a:lnTo>
                    <a:pt x="4172" y="1381"/>
                  </a:lnTo>
                  <a:lnTo>
                    <a:pt x="4171" y="1381"/>
                  </a:lnTo>
                  <a:lnTo>
                    <a:pt x="4171" y="1381"/>
                  </a:lnTo>
                  <a:lnTo>
                    <a:pt x="4170" y="1381"/>
                  </a:lnTo>
                  <a:lnTo>
                    <a:pt x="4169" y="1381"/>
                  </a:lnTo>
                  <a:lnTo>
                    <a:pt x="4168" y="1381"/>
                  </a:lnTo>
                  <a:lnTo>
                    <a:pt x="4167" y="1381"/>
                  </a:lnTo>
                  <a:lnTo>
                    <a:pt x="4166" y="1381"/>
                  </a:lnTo>
                  <a:lnTo>
                    <a:pt x="4166" y="1381"/>
                  </a:lnTo>
                  <a:lnTo>
                    <a:pt x="4165" y="1381"/>
                  </a:lnTo>
                  <a:lnTo>
                    <a:pt x="4164" y="1381"/>
                  </a:lnTo>
                  <a:lnTo>
                    <a:pt x="4163" y="1381"/>
                  </a:lnTo>
                  <a:lnTo>
                    <a:pt x="4163" y="1381"/>
                  </a:lnTo>
                  <a:lnTo>
                    <a:pt x="4163" y="1381"/>
                  </a:lnTo>
                  <a:lnTo>
                    <a:pt x="4162" y="1381"/>
                  </a:lnTo>
                  <a:lnTo>
                    <a:pt x="4161" y="1381"/>
                  </a:lnTo>
                  <a:lnTo>
                    <a:pt x="4160" y="1381"/>
                  </a:lnTo>
                  <a:lnTo>
                    <a:pt x="4159" y="1381"/>
                  </a:lnTo>
                  <a:lnTo>
                    <a:pt x="4159" y="1381"/>
                  </a:lnTo>
                  <a:lnTo>
                    <a:pt x="4158" y="1381"/>
                  </a:lnTo>
                  <a:lnTo>
                    <a:pt x="4157" y="1381"/>
                  </a:lnTo>
                  <a:lnTo>
                    <a:pt x="4156" y="1381"/>
                  </a:lnTo>
                  <a:lnTo>
                    <a:pt x="4155" y="1381"/>
                  </a:lnTo>
                  <a:lnTo>
                    <a:pt x="4155" y="1381"/>
                  </a:lnTo>
                  <a:lnTo>
                    <a:pt x="4154" y="1381"/>
                  </a:lnTo>
                  <a:lnTo>
                    <a:pt x="4153" y="1381"/>
                  </a:lnTo>
                  <a:lnTo>
                    <a:pt x="4152" y="1381"/>
                  </a:lnTo>
                  <a:lnTo>
                    <a:pt x="4151" y="1381"/>
                  </a:lnTo>
                  <a:lnTo>
                    <a:pt x="4151" y="1381"/>
                  </a:lnTo>
                  <a:lnTo>
                    <a:pt x="4150" y="1381"/>
                  </a:lnTo>
                  <a:lnTo>
                    <a:pt x="4149" y="1381"/>
                  </a:lnTo>
                  <a:lnTo>
                    <a:pt x="4148" y="1381"/>
                  </a:lnTo>
                  <a:lnTo>
                    <a:pt x="4147" y="1381"/>
                  </a:lnTo>
                  <a:lnTo>
                    <a:pt x="4147" y="1381"/>
                  </a:lnTo>
                  <a:lnTo>
                    <a:pt x="4146" y="1381"/>
                  </a:lnTo>
                  <a:lnTo>
                    <a:pt x="4145" y="1381"/>
                  </a:lnTo>
                  <a:lnTo>
                    <a:pt x="4144" y="1381"/>
                  </a:lnTo>
                  <a:lnTo>
                    <a:pt x="4143" y="1381"/>
                  </a:lnTo>
                  <a:lnTo>
                    <a:pt x="4143" y="1381"/>
                  </a:lnTo>
                  <a:lnTo>
                    <a:pt x="4142" y="1381"/>
                  </a:lnTo>
                  <a:lnTo>
                    <a:pt x="4141" y="1381"/>
                  </a:lnTo>
                  <a:lnTo>
                    <a:pt x="4140" y="1381"/>
                  </a:lnTo>
                  <a:lnTo>
                    <a:pt x="4139" y="1381"/>
                  </a:lnTo>
                  <a:lnTo>
                    <a:pt x="4139" y="1381"/>
                  </a:lnTo>
                  <a:lnTo>
                    <a:pt x="4139" y="1381"/>
                  </a:lnTo>
                  <a:lnTo>
                    <a:pt x="4138" y="1381"/>
                  </a:lnTo>
                  <a:lnTo>
                    <a:pt x="4137" y="1381"/>
                  </a:lnTo>
                  <a:lnTo>
                    <a:pt x="4136" y="1381"/>
                  </a:lnTo>
                  <a:lnTo>
                    <a:pt x="4135" y="1381"/>
                  </a:lnTo>
                  <a:lnTo>
                    <a:pt x="4135" y="1381"/>
                  </a:lnTo>
                  <a:lnTo>
                    <a:pt x="4134" y="1381"/>
                  </a:lnTo>
                  <a:lnTo>
                    <a:pt x="4133" y="1381"/>
                  </a:lnTo>
                  <a:lnTo>
                    <a:pt x="4132" y="1381"/>
                  </a:lnTo>
                  <a:lnTo>
                    <a:pt x="4131" y="1381"/>
                  </a:lnTo>
                  <a:lnTo>
                    <a:pt x="4131" y="1381"/>
                  </a:lnTo>
                  <a:lnTo>
                    <a:pt x="4130" y="1381"/>
                  </a:lnTo>
                  <a:lnTo>
                    <a:pt x="4129" y="1381"/>
                  </a:lnTo>
                  <a:lnTo>
                    <a:pt x="4128" y="1381"/>
                  </a:lnTo>
                  <a:lnTo>
                    <a:pt x="4127" y="1381"/>
                  </a:lnTo>
                  <a:lnTo>
                    <a:pt x="4127" y="1381"/>
                  </a:lnTo>
                  <a:lnTo>
                    <a:pt x="4126" y="1381"/>
                  </a:lnTo>
                  <a:lnTo>
                    <a:pt x="4125" y="1381"/>
                  </a:lnTo>
                  <a:lnTo>
                    <a:pt x="4124" y="1381"/>
                  </a:lnTo>
                  <a:lnTo>
                    <a:pt x="4123" y="1381"/>
                  </a:lnTo>
                  <a:lnTo>
                    <a:pt x="4123" y="1381"/>
                  </a:lnTo>
                  <a:lnTo>
                    <a:pt x="4122" y="1381"/>
                  </a:lnTo>
                  <a:lnTo>
                    <a:pt x="4121" y="1381"/>
                  </a:lnTo>
                  <a:lnTo>
                    <a:pt x="4120" y="1381"/>
                  </a:lnTo>
                  <a:lnTo>
                    <a:pt x="4119" y="1381"/>
                  </a:lnTo>
                  <a:lnTo>
                    <a:pt x="4119" y="1381"/>
                  </a:lnTo>
                  <a:lnTo>
                    <a:pt x="4118" y="1381"/>
                  </a:lnTo>
                  <a:lnTo>
                    <a:pt x="4117" y="1381"/>
                  </a:lnTo>
                  <a:lnTo>
                    <a:pt x="4116" y="1381"/>
                  </a:lnTo>
                  <a:lnTo>
                    <a:pt x="4115" y="1381"/>
                  </a:lnTo>
                  <a:lnTo>
                    <a:pt x="4115" y="1381"/>
                  </a:lnTo>
                  <a:lnTo>
                    <a:pt x="4115" y="1381"/>
                  </a:lnTo>
                  <a:lnTo>
                    <a:pt x="4114" y="1381"/>
                  </a:lnTo>
                  <a:lnTo>
                    <a:pt x="4113" y="1381"/>
                  </a:lnTo>
                  <a:lnTo>
                    <a:pt x="4112" y="1381"/>
                  </a:lnTo>
                  <a:lnTo>
                    <a:pt x="4111" y="1381"/>
                  </a:lnTo>
                  <a:lnTo>
                    <a:pt x="4111" y="1381"/>
                  </a:lnTo>
                  <a:lnTo>
                    <a:pt x="4110" y="1381"/>
                  </a:lnTo>
                  <a:lnTo>
                    <a:pt x="4109" y="1381"/>
                  </a:lnTo>
                  <a:lnTo>
                    <a:pt x="4108" y="1381"/>
                  </a:lnTo>
                  <a:lnTo>
                    <a:pt x="4107" y="1381"/>
                  </a:lnTo>
                  <a:lnTo>
                    <a:pt x="4107" y="1381"/>
                  </a:lnTo>
                  <a:lnTo>
                    <a:pt x="4106" y="1381"/>
                  </a:lnTo>
                  <a:lnTo>
                    <a:pt x="4105" y="1381"/>
                  </a:lnTo>
                  <a:lnTo>
                    <a:pt x="4104" y="1381"/>
                  </a:lnTo>
                  <a:lnTo>
                    <a:pt x="4103" y="1381"/>
                  </a:lnTo>
                  <a:lnTo>
                    <a:pt x="4103" y="1381"/>
                  </a:lnTo>
                  <a:lnTo>
                    <a:pt x="4102" y="1381"/>
                  </a:lnTo>
                  <a:lnTo>
                    <a:pt x="4101" y="1381"/>
                  </a:lnTo>
                  <a:lnTo>
                    <a:pt x="4100" y="1381"/>
                  </a:lnTo>
                  <a:lnTo>
                    <a:pt x="4099" y="1381"/>
                  </a:lnTo>
                  <a:lnTo>
                    <a:pt x="4099" y="1381"/>
                  </a:lnTo>
                  <a:lnTo>
                    <a:pt x="4098" y="1381"/>
                  </a:lnTo>
                  <a:lnTo>
                    <a:pt x="4097" y="1381"/>
                  </a:lnTo>
                  <a:lnTo>
                    <a:pt x="4096" y="1381"/>
                  </a:lnTo>
                  <a:lnTo>
                    <a:pt x="4095" y="1381"/>
                  </a:lnTo>
                  <a:lnTo>
                    <a:pt x="4095" y="1381"/>
                  </a:lnTo>
                  <a:lnTo>
                    <a:pt x="4094" y="1381"/>
                  </a:lnTo>
                  <a:lnTo>
                    <a:pt x="4093" y="1381"/>
                  </a:lnTo>
                  <a:lnTo>
                    <a:pt x="4092" y="1381"/>
                  </a:lnTo>
                  <a:lnTo>
                    <a:pt x="4091" y="1381"/>
                  </a:lnTo>
                  <a:lnTo>
                    <a:pt x="4091" y="1381"/>
                  </a:lnTo>
                  <a:lnTo>
                    <a:pt x="4091" y="1381"/>
                  </a:lnTo>
                  <a:lnTo>
                    <a:pt x="4090" y="1381"/>
                  </a:lnTo>
                  <a:lnTo>
                    <a:pt x="4089" y="1381"/>
                  </a:lnTo>
                  <a:lnTo>
                    <a:pt x="4088" y="1381"/>
                  </a:lnTo>
                  <a:lnTo>
                    <a:pt x="4087" y="1381"/>
                  </a:lnTo>
                  <a:lnTo>
                    <a:pt x="4087" y="1381"/>
                  </a:lnTo>
                  <a:lnTo>
                    <a:pt x="4086" y="1381"/>
                  </a:lnTo>
                  <a:lnTo>
                    <a:pt x="4085" y="1381"/>
                  </a:lnTo>
                  <a:lnTo>
                    <a:pt x="4084" y="1381"/>
                  </a:lnTo>
                  <a:lnTo>
                    <a:pt x="4083" y="1381"/>
                  </a:lnTo>
                  <a:lnTo>
                    <a:pt x="4083" y="1381"/>
                  </a:lnTo>
                  <a:lnTo>
                    <a:pt x="4082" y="1381"/>
                  </a:lnTo>
                  <a:lnTo>
                    <a:pt x="4081" y="1381"/>
                  </a:lnTo>
                  <a:lnTo>
                    <a:pt x="4080" y="1381"/>
                  </a:lnTo>
                  <a:lnTo>
                    <a:pt x="4079" y="1381"/>
                  </a:lnTo>
                  <a:lnTo>
                    <a:pt x="4079" y="1381"/>
                  </a:lnTo>
                  <a:lnTo>
                    <a:pt x="4078" y="1381"/>
                  </a:lnTo>
                  <a:lnTo>
                    <a:pt x="4077" y="1381"/>
                  </a:lnTo>
                  <a:lnTo>
                    <a:pt x="4076" y="1381"/>
                  </a:lnTo>
                  <a:lnTo>
                    <a:pt x="4075" y="1381"/>
                  </a:lnTo>
                  <a:lnTo>
                    <a:pt x="4075" y="1381"/>
                  </a:lnTo>
                  <a:lnTo>
                    <a:pt x="4074" y="1381"/>
                  </a:lnTo>
                  <a:lnTo>
                    <a:pt x="4073" y="1381"/>
                  </a:lnTo>
                  <a:lnTo>
                    <a:pt x="4072" y="1381"/>
                  </a:lnTo>
                  <a:lnTo>
                    <a:pt x="4071" y="1381"/>
                  </a:lnTo>
                  <a:lnTo>
                    <a:pt x="4071" y="1381"/>
                  </a:lnTo>
                  <a:lnTo>
                    <a:pt x="4070" y="1381"/>
                  </a:lnTo>
                  <a:lnTo>
                    <a:pt x="4069" y="1381"/>
                  </a:lnTo>
                  <a:lnTo>
                    <a:pt x="4068" y="1381"/>
                  </a:lnTo>
                  <a:lnTo>
                    <a:pt x="4067" y="1381"/>
                  </a:lnTo>
                  <a:lnTo>
                    <a:pt x="4067" y="1381"/>
                  </a:lnTo>
                  <a:lnTo>
                    <a:pt x="4067" y="1381"/>
                  </a:lnTo>
                  <a:lnTo>
                    <a:pt x="4066" y="1381"/>
                  </a:lnTo>
                  <a:lnTo>
                    <a:pt x="4065" y="1381"/>
                  </a:lnTo>
                  <a:lnTo>
                    <a:pt x="4064" y="1381"/>
                  </a:lnTo>
                  <a:lnTo>
                    <a:pt x="4063" y="1381"/>
                  </a:lnTo>
                  <a:lnTo>
                    <a:pt x="4063" y="1381"/>
                  </a:lnTo>
                  <a:lnTo>
                    <a:pt x="4062" y="1381"/>
                  </a:lnTo>
                  <a:lnTo>
                    <a:pt x="4061" y="1381"/>
                  </a:lnTo>
                  <a:lnTo>
                    <a:pt x="4060" y="1381"/>
                  </a:lnTo>
                  <a:lnTo>
                    <a:pt x="4059" y="1381"/>
                  </a:lnTo>
                  <a:lnTo>
                    <a:pt x="4059" y="1381"/>
                  </a:lnTo>
                  <a:lnTo>
                    <a:pt x="4058" y="1381"/>
                  </a:lnTo>
                  <a:lnTo>
                    <a:pt x="4057" y="1381"/>
                  </a:lnTo>
                  <a:lnTo>
                    <a:pt x="4056" y="1381"/>
                  </a:lnTo>
                  <a:lnTo>
                    <a:pt x="4055" y="1381"/>
                  </a:lnTo>
                  <a:lnTo>
                    <a:pt x="4055" y="1381"/>
                  </a:lnTo>
                  <a:lnTo>
                    <a:pt x="4054" y="1381"/>
                  </a:lnTo>
                  <a:lnTo>
                    <a:pt x="4053" y="1381"/>
                  </a:lnTo>
                  <a:lnTo>
                    <a:pt x="4052" y="1381"/>
                  </a:lnTo>
                  <a:lnTo>
                    <a:pt x="4051" y="1381"/>
                  </a:lnTo>
                  <a:lnTo>
                    <a:pt x="4051" y="1381"/>
                  </a:lnTo>
                  <a:lnTo>
                    <a:pt x="4050" y="1381"/>
                  </a:lnTo>
                  <a:lnTo>
                    <a:pt x="4049" y="1381"/>
                  </a:lnTo>
                  <a:lnTo>
                    <a:pt x="4048" y="1381"/>
                  </a:lnTo>
                  <a:lnTo>
                    <a:pt x="4047" y="1381"/>
                  </a:lnTo>
                  <a:lnTo>
                    <a:pt x="4047" y="1381"/>
                  </a:lnTo>
                  <a:lnTo>
                    <a:pt x="4046" y="1381"/>
                  </a:lnTo>
                  <a:lnTo>
                    <a:pt x="4045" y="1381"/>
                  </a:lnTo>
                  <a:lnTo>
                    <a:pt x="4044" y="1381"/>
                  </a:lnTo>
                  <a:lnTo>
                    <a:pt x="4043" y="1381"/>
                  </a:lnTo>
                  <a:lnTo>
                    <a:pt x="4043" y="1381"/>
                  </a:lnTo>
                  <a:lnTo>
                    <a:pt x="4043" y="1381"/>
                  </a:lnTo>
                  <a:lnTo>
                    <a:pt x="4042" y="1381"/>
                  </a:lnTo>
                  <a:lnTo>
                    <a:pt x="4041" y="1381"/>
                  </a:lnTo>
                  <a:lnTo>
                    <a:pt x="4040" y="1381"/>
                  </a:lnTo>
                  <a:lnTo>
                    <a:pt x="4040" y="1381"/>
                  </a:lnTo>
                  <a:lnTo>
                    <a:pt x="4039" y="1381"/>
                  </a:lnTo>
                  <a:lnTo>
                    <a:pt x="4038" y="1381"/>
                  </a:lnTo>
                  <a:lnTo>
                    <a:pt x="4037" y="1381"/>
                  </a:lnTo>
                  <a:lnTo>
                    <a:pt x="4036" y="1381"/>
                  </a:lnTo>
                  <a:lnTo>
                    <a:pt x="4035" y="1381"/>
                  </a:lnTo>
                  <a:lnTo>
                    <a:pt x="4035" y="1381"/>
                  </a:lnTo>
                  <a:lnTo>
                    <a:pt x="4034" y="1381"/>
                  </a:lnTo>
                  <a:lnTo>
                    <a:pt x="4033" y="1381"/>
                  </a:lnTo>
                  <a:lnTo>
                    <a:pt x="4032" y="1381"/>
                  </a:lnTo>
                  <a:lnTo>
                    <a:pt x="4031" y="1381"/>
                  </a:lnTo>
                  <a:lnTo>
                    <a:pt x="4031" y="1381"/>
                  </a:lnTo>
                  <a:lnTo>
                    <a:pt x="4030" y="1381"/>
                  </a:lnTo>
                  <a:lnTo>
                    <a:pt x="4029" y="1381"/>
                  </a:lnTo>
                  <a:lnTo>
                    <a:pt x="4028" y="1381"/>
                  </a:lnTo>
                  <a:lnTo>
                    <a:pt x="4027" y="1381"/>
                  </a:lnTo>
                  <a:lnTo>
                    <a:pt x="4027" y="1381"/>
                  </a:lnTo>
                  <a:lnTo>
                    <a:pt x="4026" y="1381"/>
                  </a:lnTo>
                  <a:lnTo>
                    <a:pt x="4025" y="1381"/>
                  </a:lnTo>
                  <a:lnTo>
                    <a:pt x="4024" y="1381"/>
                  </a:lnTo>
                  <a:lnTo>
                    <a:pt x="4023" y="1381"/>
                  </a:lnTo>
                  <a:lnTo>
                    <a:pt x="4023" y="1381"/>
                  </a:lnTo>
                  <a:lnTo>
                    <a:pt x="4022" y="1381"/>
                  </a:lnTo>
                  <a:lnTo>
                    <a:pt x="4021" y="1381"/>
                  </a:lnTo>
                  <a:lnTo>
                    <a:pt x="4020" y="1381"/>
                  </a:lnTo>
                  <a:lnTo>
                    <a:pt x="4019" y="1381"/>
                  </a:lnTo>
                  <a:lnTo>
                    <a:pt x="4019" y="1381"/>
                  </a:lnTo>
                  <a:lnTo>
                    <a:pt x="4019" y="1381"/>
                  </a:lnTo>
                  <a:lnTo>
                    <a:pt x="4018" y="1381"/>
                  </a:lnTo>
                  <a:lnTo>
                    <a:pt x="4017" y="1381"/>
                  </a:lnTo>
                  <a:lnTo>
                    <a:pt x="4016" y="1381"/>
                  </a:lnTo>
                  <a:lnTo>
                    <a:pt x="4016" y="1381"/>
                  </a:lnTo>
                  <a:lnTo>
                    <a:pt x="4015" y="1381"/>
                  </a:lnTo>
                  <a:lnTo>
                    <a:pt x="4014" y="1381"/>
                  </a:lnTo>
                  <a:lnTo>
                    <a:pt x="4013" y="1381"/>
                  </a:lnTo>
                  <a:lnTo>
                    <a:pt x="4012" y="1381"/>
                  </a:lnTo>
                  <a:lnTo>
                    <a:pt x="4012" y="1381"/>
                  </a:lnTo>
                  <a:lnTo>
                    <a:pt x="4011" y="1381"/>
                  </a:lnTo>
                  <a:lnTo>
                    <a:pt x="4010" y="1381"/>
                  </a:lnTo>
                  <a:lnTo>
                    <a:pt x="4009" y="1381"/>
                  </a:lnTo>
                  <a:lnTo>
                    <a:pt x="4008" y="1381"/>
                  </a:lnTo>
                  <a:lnTo>
                    <a:pt x="4007" y="1381"/>
                  </a:lnTo>
                  <a:lnTo>
                    <a:pt x="4007" y="1381"/>
                  </a:lnTo>
                  <a:lnTo>
                    <a:pt x="4006" y="1381"/>
                  </a:lnTo>
                  <a:lnTo>
                    <a:pt x="4005" y="1381"/>
                  </a:lnTo>
                  <a:lnTo>
                    <a:pt x="4004" y="1381"/>
                  </a:lnTo>
                  <a:lnTo>
                    <a:pt x="4003" y="1381"/>
                  </a:lnTo>
                  <a:lnTo>
                    <a:pt x="4003" y="1381"/>
                  </a:lnTo>
                  <a:lnTo>
                    <a:pt x="4002" y="1381"/>
                  </a:lnTo>
                  <a:lnTo>
                    <a:pt x="4001" y="1381"/>
                  </a:lnTo>
                  <a:lnTo>
                    <a:pt x="4000" y="1381"/>
                  </a:lnTo>
                  <a:lnTo>
                    <a:pt x="3999" y="1381"/>
                  </a:lnTo>
                  <a:lnTo>
                    <a:pt x="3999" y="1381"/>
                  </a:lnTo>
                  <a:lnTo>
                    <a:pt x="3998" y="1381"/>
                  </a:lnTo>
                  <a:lnTo>
                    <a:pt x="3997" y="1381"/>
                  </a:lnTo>
                  <a:lnTo>
                    <a:pt x="3996" y="1381"/>
                  </a:lnTo>
                  <a:lnTo>
                    <a:pt x="3995" y="1381"/>
                  </a:lnTo>
                  <a:lnTo>
                    <a:pt x="3995" y="1381"/>
                  </a:lnTo>
                  <a:lnTo>
                    <a:pt x="3995" y="1381"/>
                  </a:lnTo>
                  <a:lnTo>
                    <a:pt x="3994" y="1381"/>
                  </a:lnTo>
                  <a:lnTo>
                    <a:pt x="3993" y="1381"/>
                  </a:lnTo>
                  <a:lnTo>
                    <a:pt x="3992" y="1381"/>
                  </a:lnTo>
                  <a:lnTo>
                    <a:pt x="3992" y="1381"/>
                  </a:lnTo>
                  <a:lnTo>
                    <a:pt x="3991" y="1381"/>
                  </a:lnTo>
                  <a:lnTo>
                    <a:pt x="3990" y="1381"/>
                  </a:lnTo>
                  <a:lnTo>
                    <a:pt x="3989" y="1381"/>
                  </a:lnTo>
                  <a:lnTo>
                    <a:pt x="3988" y="1381"/>
                  </a:lnTo>
                  <a:lnTo>
                    <a:pt x="3988" y="1381"/>
                  </a:lnTo>
                  <a:lnTo>
                    <a:pt x="3987" y="1381"/>
                  </a:lnTo>
                  <a:lnTo>
                    <a:pt x="3986" y="1381"/>
                  </a:lnTo>
                  <a:lnTo>
                    <a:pt x="3985" y="1381"/>
                  </a:lnTo>
                  <a:lnTo>
                    <a:pt x="3984" y="1381"/>
                  </a:lnTo>
                  <a:lnTo>
                    <a:pt x="3983" y="1381"/>
                  </a:lnTo>
                  <a:lnTo>
                    <a:pt x="3983" y="1381"/>
                  </a:lnTo>
                  <a:lnTo>
                    <a:pt x="3982" y="1381"/>
                  </a:lnTo>
                  <a:lnTo>
                    <a:pt x="3981" y="1381"/>
                  </a:lnTo>
                  <a:lnTo>
                    <a:pt x="3980" y="1381"/>
                  </a:lnTo>
                  <a:lnTo>
                    <a:pt x="3979" y="1381"/>
                  </a:lnTo>
                  <a:lnTo>
                    <a:pt x="3979" y="1381"/>
                  </a:lnTo>
                  <a:lnTo>
                    <a:pt x="3978" y="1381"/>
                  </a:lnTo>
                  <a:lnTo>
                    <a:pt x="3977" y="1381"/>
                  </a:lnTo>
                  <a:lnTo>
                    <a:pt x="3976" y="1381"/>
                  </a:lnTo>
                  <a:lnTo>
                    <a:pt x="3975" y="1381"/>
                  </a:lnTo>
                  <a:lnTo>
                    <a:pt x="3975" y="1381"/>
                  </a:lnTo>
                  <a:lnTo>
                    <a:pt x="3974" y="1381"/>
                  </a:lnTo>
                  <a:lnTo>
                    <a:pt x="3973" y="1381"/>
                  </a:lnTo>
                  <a:lnTo>
                    <a:pt x="3972" y="1381"/>
                  </a:lnTo>
                  <a:lnTo>
                    <a:pt x="3971" y="1381"/>
                  </a:lnTo>
                  <a:lnTo>
                    <a:pt x="3971" y="1381"/>
                  </a:lnTo>
                  <a:lnTo>
                    <a:pt x="3971" y="1381"/>
                  </a:lnTo>
                  <a:lnTo>
                    <a:pt x="3970" y="1381"/>
                  </a:lnTo>
                  <a:lnTo>
                    <a:pt x="3969" y="1381"/>
                  </a:lnTo>
                  <a:lnTo>
                    <a:pt x="3968" y="1381"/>
                  </a:lnTo>
                  <a:lnTo>
                    <a:pt x="3968" y="1381"/>
                  </a:lnTo>
                  <a:lnTo>
                    <a:pt x="3967" y="1381"/>
                  </a:lnTo>
                  <a:lnTo>
                    <a:pt x="3966" y="1381"/>
                  </a:lnTo>
                  <a:lnTo>
                    <a:pt x="3965" y="1381"/>
                  </a:lnTo>
                  <a:lnTo>
                    <a:pt x="3964" y="1381"/>
                  </a:lnTo>
                  <a:lnTo>
                    <a:pt x="3964" y="1381"/>
                  </a:lnTo>
                  <a:lnTo>
                    <a:pt x="3963" y="1381"/>
                  </a:lnTo>
                  <a:lnTo>
                    <a:pt x="3962" y="1381"/>
                  </a:lnTo>
                  <a:lnTo>
                    <a:pt x="3961" y="1381"/>
                  </a:lnTo>
                  <a:lnTo>
                    <a:pt x="3960" y="1381"/>
                  </a:lnTo>
                  <a:lnTo>
                    <a:pt x="3960" y="1381"/>
                  </a:lnTo>
                  <a:lnTo>
                    <a:pt x="3959" y="1381"/>
                  </a:lnTo>
                  <a:lnTo>
                    <a:pt x="3958" y="1381"/>
                  </a:lnTo>
                  <a:lnTo>
                    <a:pt x="3957" y="1381"/>
                  </a:lnTo>
                  <a:lnTo>
                    <a:pt x="3956" y="1381"/>
                  </a:lnTo>
                  <a:lnTo>
                    <a:pt x="3955" y="1381"/>
                  </a:lnTo>
                  <a:lnTo>
                    <a:pt x="3955" y="1381"/>
                  </a:lnTo>
                  <a:lnTo>
                    <a:pt x="3954" y="1381"/>
                  </a:lnTo>
                  <a:lnTo>
                    <a:pt x="3953" y="1381"/>
                  </a:lnTo>
                  <a:lnTo>
                    <a:pt x="3952" y="1381"/>
                  </a:lnTo>
                  <a:lnTo>
                    <a:pt x="3951" y="1381"/>
                  </a:lnTo>
                  <a:lnTo>
                    <a:pt x="3951" y="1381"/>
                  </a:lnTo>
                  <a:lnTo>
                    <a:pt x="3950" y="1381"/>
                  </a:lnTo>
                  <a:lnTo>
                    <a:pt x="3949" y="1381"/>
                  </a:lnTo>
                  <a:lnTo>
                    <a:pt x="3948" y="1381"/>
                  </a:lnTo>
                  <a:lnTo>
                    <a:pt x="3947" y="1381"/>
                  </a:lnTo>
                  <a:lnTo>
                    <a:pt x="3947" y="1381"/>
                  </a:lnTo>
                  <a:lnTo>
                    <a:pt x="3946" y="1381"/>
                  </a:lnTo>
                  <a:lnTo>
                    <a:pt x="3946" y="1381"/>
                  </a:lnTo>
                  <a:lnTo>
                    <a:pt x="3945" y="1381"/>
                  </a:lnTo>
                  <a:lnTo>
                    <a:pt x="3944" y="1381"/>
                  </a:lnTo>
                  <a:lnTo>
                    <a:pt x="3944" y="1381"/>
                  </a:lnTo>
                  <a:lnTo>
                    <a:pt x="3943" y="1381"/>
                  </a:lnTo>
                  <a:lnTo>
                    <a:pt x="3942" y="1381"/>
                  </a:lnTo>
                  <a:lnTo>
                    <a:pt x="3941" y="1381"/>
                  </a:lnTo>
                  <a:lnTo>
                    <a:pt x="3940" y="1381"/>
                  </a:lnTo>
                  <a:lnTo>
                    <a:pt x="3940" y="1381"/>
                  </a:lnTo>
                  <a:lnTo>
                    <a:pt x="3939" y="1381"/>
                  </a:lnTo>
                  <a:lnTo>
                    <a:pt x="3938" y="1381"/>
                  </a:lnTo>
                  <a:lnTo>
                    <a:pt x="3937" y="1381"/>
                  </a:lnTo>
                  <a:lnTo>
                    <a:pt x="3936" y="1381"/>
                  </a:lnTo>
                  <a:lnTo>
                    <a:pt x="3936" y="1381"/>
                  </a:lnTo>
                  <a:lnTo>
                    <a:pt x="3935" y="1381"/>
                  </a:lnTo>
                  <a:lnTo>
                    <a:pt x="3934" y="1381"/>
                  </a:lnTo>
                  <a:lnTo>
                    <a:pt x="3933" y="1381"/>
                  </a:lnTo>
                  <a:lnTo>
                    <a:pt x="3932" y="1381"/>
                  </a:lnTo>
                  <a:lnTo>
                    <a:pt x="3931" y="1381"/>
                  </a:lnTo>
                  <a:lnTo>
                    <a:pt x="3931" y="1381"/>
                  </a:lnTo>
                  <a:lnTo>
                    <a:pt x="3930" y="1381"/>
                  </a:lnTo>
                  <a:lnTo>
                    <a:pt x="3929" y="1381"/>
                  </a:lnTo>
                  <a:lnTo>
                    <a:pt x="3928" y="1381"/>
                  </a:lnTo>
                  <a:lnTo>
                    <a:pt x="3927" y="1381"/>
                  </a:lnTo>
                  <a:lnTo>
                    <a:pt x="3927" y="1381"/>
                  </a:lnTo>
                  <a:lnTo>
                    <a:pt x="3926" y="1381"/>
                  </a:lnTo>
                  <a:lnTo>
                    <a:pt x="3925" y="1381"/>
                  </a:lnTo>
                  <a:lnTo>
                    <a:pt x="3924" y="1381"/>
                  </a:lnTo>
                  <a:lnTo>
                    <a:pt x="3923" y="1381"/>
                  </a:lnTo>
                  <a:lnTo>
                    <a:pt x="3923" y="1381"/>
                  </a:lnTo>
                  <a:lnTo>
                    <a:pt x="3922" y="1381"/>
                  </a:lnTo>
                  <a:lnTo>
                    <a:pt x="3922" y="1381"/>
                  </a:lnTo>
                  <a:lnTo>
                    <a:pt x="3921" y="1381"/>
                  </a:lnTo>
                  <a:lnTo>
                    <a:pt x="3920" y="1381"/>
                  </a:lnTo>
                  <a:lnTo>
                    <a:pt x="3920" y="1381"/>
                  </a:lnTo>
                  <a:lnTo>
                    <a:pt x="3919" y="1381"/>
                  </a:lnTo>
                  <a:lnTo>
                    <a:pt x="3918" y="1381"/>
                  </a:lnTo>
                  <a:lnTo>
                    <a:pt x="3917" y="1381"/>
                  </a:lnTo>
                  <a:lnTo>
                    <a:pt x="3916" y="1381"/>
                  </a:lnTo>
                  <a:lnTo>
                    <a:pt x="3916" y="1381"/>
                  </a:lnTo>
                  <a:lnTo>
                    <a:pt x="3915" y="1381"/>
                  </a:lnTo>
                  <a:lnTo>
                    <a:pt x="3914" y="1381"/>
                  </a:lnTo>
                  <a:lnTo>
                    <a:pt x="3913" y="1381"/>
                  </a:lnTo>
                  <a:lnTo>
                    <a:pt x="3912" y="1381"/>
                  </a:lnTo>
                  <a:lnTo>
                    <a:pt x="3912" y="1381"/>
                  </a:lnTo>
                  <a:lnTo>
                    <a:pt x="3911" y="1381"/>
                  </a:lnTo>
                  <a:lnTo>
                    <a:pt x="3910" y="1381"/>
                  </a:lnTo>
                  <a:lnTo>
                    <a:pt x="3909" y="1381"/>
                  </a:lnTo>
                  <a:lnTo>
                    <a:pt x="3908" y="1381"/>
                  </a:lnTo>
                  <a:lnTo>
                    <a:pt x="3908" y="1381"/>
                  </a:lnTo>
                  <a:lnTo>
                    <a:pt x="3907" y="1381"/>
                  </a:lnTo>
                  <a:lnTo>
                    <a:pt x="3906" y="1381"/>
                  </a:lnTo>
                  <a:lnTo>
                    <a:pt x="3905" y="1381"/>
                  </a:lnTo>
                  <a:lnTo>
                    <a:pt x="3904" y="1381"/>
                  </a:lnTo>
                  <a:lnTo>
                    <a:pt x="3903" y="1381"/>
                  </a:lnTo>
                  <a:lnTo>
                    <a:pt x="3903" y="1381"/>
                  </a:lnTo>
                  <a:lnTo>
                    <a:pt x="3902" y="1381"/>
                  </a:lnTo>
                  <a:lnTo>
                    <a:pt x="3901" y="1381"/>
                  </a:lnTo>
                  <a:lnTo>
                    <a:pt x="3900" y="1381"/>
                  </a:lnTo>
                  <a:lnTo>
                    <a:pt x="3899" y="1381"/>
                  </a:lnTo>
                  <a:lnTo>
                    <a:pt x="3899" y="1381"/>
                  </a:lnTo>
                  <a:lnTo>
                    <a:pt x="3898" y="1381"/>
                  </a:lnTo>
                  <a:lnTo>
                    <a:pt x="3898" y="1381"/>
                  </a:lnTo>
                  <a:lnTo>
                    <a:pt x="3897" y="1381"/>
                  </a:lnTo>
                  <a:lnTo>
                    <a:pt x="3896" y="1381"/>
                  </a:lnTo>
                  <a:lnTo>
                    <a:pt x="3896" y="1381"/>
                  </a:lnTo>
                  <a:lnTo>
                    <a:pt x="3895" y="1381"/>
                  </a:lnTo>
                  <a:lnTo>
                    <a:pt x="3894" y="1381"/>
                  </a:lnTo>
                  <a:lnTo>
                    <a:pt x="3893" y="1381"/>
                  </a:lnTo>
                  <a:lnTo>
                    <a:pt x="3892" y="1381"/>
                  </a:lnTo>
                  <a:lnTo>
                    <a:pt x="3892" y="1381"/>
                  </a:lnTo>
                  <a:lnTo>
                    <a:pt x="3891" y="1381"/>
                  </a:lnTo>
                  <a:lnTo>
                    <a:pt x="3890" y="1381"/>
                  </a:lnTo>
                  <a:lnTo>
                    <a:pt x="3889" y="1381"/>
                  </a:lnTo>
                  <a:lnTo>
                    <a:pt x="3888" y="1381"/>
                  </a:lnTo>
                  <a:lnTo>
                    <a:pt x="3888" y="1381"/>
                  </a:lnTo>
                  <a:lnTo>
                    <a:pt x="3887" y="1381"/>
                  </a:lnTo>
                  <a:lnTo>
                    <a:pt x="3886" y="1381"/>
                  </a:lnTo>
                  <a:lnTo>
                    <a:pt x="3885" y="1381"/>
                  </a:lnTo>
                  <a:lnTo>
                    <a:pt x="3884" y="1381"/>
                  </a:lnTo>
                  <a:lnTo>
                    <a:pt x="3884" y="1381"/>
                  </a:lnTo>
                  <a:lnTo>
                    <a:pt x="3883" y="1381"/>
                  </a:lnTo>
                  <a:lnTo>
                    <a:pt x="3882" y="1381"/>
                  </a:lnTo>
                  <a:lnTo>
                    <a:pt x="3881" y="1381"/>
                  </a:lnTo>
                  <a:lnTo>
                    <a:pt x="3880" y="1381"/>
                  </a:lnTo>
                  <a:lnTo>
                    <a:pt x="3879" y="1381"/>
                  </a:lnTo>
                  <a:lnTo>
                    <a:pt x="3879" y="1381"/>
                  </a:lnTo>
                  <a:lnTo>
                    <a:pt x="3878" y="1381"/>
                  </a:lnTo>
                  <a:lnTo>
                    <a:pt x="3877" y="1381"/>
                  </a:lnTo>
                  <a:lnTo>
                    <a:pt x="3876" y="1381"/>
                  </a:lnTo>
                  <a:lnTo>
                    <a:pt x="3875" y="1381"/>
                  </a:lnTo>
                  <a:lnTo>
                    <a:pt x="3875" y="1381"/>
                  </a:lnTo>
                  <a:lnTo>
                    <a:pt x="3874" y="1381"/>
                  </a:lnTo>
                  <a:lnTo>
                    <a:pt x="3874" y="1381"/>
                  </a:lnTo>
                  <a:lnTo>
                    <a:pt x="3873" y="1381"/>
                  </a:lnTo>
                  <a:lnTo>
                    <a:pt x="3872" y="1381"/>
                  </a:lnTo>
                  <a:lnTo>
                    <a:pt x="3872" y="1381"/>
                  </a:lnTo>
                  <a:lnTo>
                    <a:pt x="3871" y="1381"/>
                  </a:lnTo>
                  <a:lnTo>
                    <a:pt x="3870" y="1381"/>
                  </a:lnTo>
                  <a:lnTo>
                    <a:pt x="3869" y="1381"/>
                  </a:lnTo>
                  <a:lnTo>
                    <a:pt x="3868" y="1381"/>
                  </a:lnTo>
                  <a:lnTo>
                    <a:pt x="3868" y="1381"/>
                  </a:lnTo>
                  <a:lnTo>
                    <a:pt x="3867" y="1381"/>
                  </a:lnTo>
                  <a:lnTo>
                    <a:pt x="3866" y="1381"/>
                  </a:lnTo>
                  <a:lnTo>
                    <a:pt x="3865" y="1381"/>
                  </a:lnTo>
                  <a:lnTo>
                    <a:pt x="3864" y="1381"/>
                  </a:lnTo>
                  <a:lnTo>
                    <a:pt x="3864" y="1381"/>
                  </a:lnTo>
                  <a:lnTo>
                    <a:pt x="3863" y="1381"/>
                  </a:lnTo>
                  <a:lnTo>
                    <a:pt x="3862" y="1381"/>
                  </a:lnTo>
                  <a:lnTo>
                    <a:pt x="3861" y="1381"/>
                  </a:lnTo>
                  <a:lnTo>
                    <a:pt x="3860" y="1381"/>
                  </a:lnTo>
                  <a:lnTo>
                    <a:pt x="3860" y="1381"/>
                  </a:lnTo>
                  <a:lnTo>
                    <a:pt x="3859" y="1381"/>
                  </a:lnTo>
                  <a:lnTo>
                    <a:pt x="3858" y="1381"/>
                  </a:lnTo>
                  <a:lnTo>
                    <a:pt x="3857" y="1381"/>
                  </a:lnTo>
                  <a:lnTo>
                    <a:pt x="3856" y="1381"/>
                  </a:lnTo>
                  <a:lnTo>
                    <a:pt x="3856" y="1381"/>
                  </a:lnTo>
                  <a:lnTo>
                    <a:pt x="3855" y="1381"/>
                  </a:lnTo>
                  <a:lnTo>
                    <a:pt x="3854" y="1381"/>
                  </a:lnTo>
                  <a:lnTo>
                    <a:pt x="3853" y="1381"/>
                  </a:lnTo>
                  <a:lnTo>
                    <a:pt x="3852" y="1381"/>
                  </a:lnTo>
                  <a:lnTo>
                    <a:pt x="3851" y="1381"/>
                  </a:lnTo>
                  <a:lnTo>
                    <a:pt x="3851" y="1381"/>
                  </a:lnTo>
                  <a:lnTo>
                    <a:pt x="3850" y="1381"/>
                  </a:lnTo>
                  <a:lnTo>
                    <a:pt x="3850" y="1381"/>
                  </a:lnTo>
                  <a:lnTo>
                    <a:pt x="3849" y="1381"/>
                  </a:lnTo>
                  <a:lnTo>
                    <a:pt x="3848" y="1381"/>
                  </a:lnTo>
                  <a:lnTo>
                    <a:pt x="3848" y="1381"/>
                  </a:lnTo>
                  <a:lnTo>
                    <a:pt x="3847" y="1381"/>
                  </a:lnTo>
                  <a:lnTo>
                    <a:pt x="3846" y="1381"/>
                  </a:lnTo>
                  <a:lnTo>
                    <a:pt x="3845" y="1381"/>
                  </a:lnTo>
                  <a:lnTo>
                    <a:pt x="3844" y="1381"/>
                  </a:lnTo>
                  <a:lnTo>
                    <a:pt x="3844" y="1381"/>
                  </a:lnTo>
                  <a:lnTo>
                    <a:pt x="3843" y="1381"/>
                  </a:lnTo>
                  <a:lnTo>
                    <a:pt x="3842" y="1381"/>
                  </a:lnTo>
                  <a:lnTo>
                    <a:pt x="3841" y="1381"/>
                  </a:lnTo>
                  <a:lnTo>
                    <a:pt x="3840" y="1381"/>
                  </a:lnTo>
                  <a:lnTo>
                    <a:pt x="3840" y="1381"/>
                  </a:lnTo>
                  <a:lnTo>
                    <a:pt x="3839" y="1381"/>
                  </a:lnTo>
                  <a:lnTo>
                    <a:pt x="3838" y="1381"/>
                  </a:lnTo>
                  <a:lnTo>
                    <a:pt x="3837" y="1381"/>
                  </a:lnTo>
                  <a:lnTo>
                    <a:pt x="3836" y="1381"/>
                  </a:lnTo>
                  <a:lnTo>
                    <a:pt x="3836" y="1381"/>
                  </a:lnTo>
                  <a:lnTo>
                    <a:pt x="3835" y="1381"/>
                  </a:lnTo>
                  <a:lnTo>
                    <a:pt x="3834" y="1381"/>
                  </a:lnTo>
                  <a:lnTo>
                    <a:pt x="3833" y="1381"/>
                  </a:lnTo>
                  <a:lnTo>
                    <a:pt x="3832" y="1381"/>
                  </a:lnTo>
                  <a:lnTo>
                    <a:pt x="3832" y="1381"/>
                  </a:lnTo>
                  <a:lnTo>
                    <a:pt x="3831" y="1381"/>
                  </a:lnTo>
                  <a:lnTo>
                    <a:pt x="3830" y="1381"/>
                  </a:lnTo>
                  <a:lnTo>
                    <a:pt x="3829" y="1381"/>
                  </a:lnTo>
                  <a:lnTo>
                    <a:pt x="3828" y="1381"/>
                  </a:lnTo>
                  <a:lnTo>
                    <a:pt x="3828" y="1381"/>
                  </a:lnTo>
                  <a:lnTo>
                    <a:pt x="3827" y="1381"/>
                  </a:lnTo>
                  <a:lnTo>
                    <a:pt x="3826" y="1381"/>
                  </a:lnTo>
                  <a:lnTo>
                    <a:pt x="3826" y="1381"/>
                  </a:lnTo>
                  <a:lnTo>
                    <a:pt x="3825" y="1381"/>
                  </a:lnTo>
                  <a:lnTo>
                    <a:pt x="3824" y="1381"/>
                  </a:lnTo>
                  <a:lnTo>
                    <a:pt x="3824" y="1381"/>
                  </a:lnTo>
                  <a:lnTo>
                    <a:pt x="3823" y="1381"/>
                  </a:lnTo>
                  <a:lnTo>
                    <a:pt x="3822" y="1381"/>
                  </a:lnTo>
                  <a:lnTo>
                    <a:pt x="3821" y="1381"/>
                  </a:lnTo>
                  <a:lnTo>
                    <a:pt x="3820" y="1381"/>
                  </a:lnTo>
                  <a:lnTo>
                    <a:pt x="3820" y="1381"/>
                  </a:lnTo>
                  <a:lnTo>
                    <a:pt x="3819" y="1381"/>
                  </a:lnTo>
                  <a:lnTo>
                    <a:pt x="3818" y="1381"/>
                  </a:lnTo>
                  <a:lnTo>
                    <a:pt x="3817" y="1381"/>
                  </a:lnTo>
                  <a:lnTo>
                    <a:pt x="3816" y="1381"/>
                  </a:lnTo>
                  <a:lnTo>
                    <a:pt x="3816" y="1381"/>
                  </a:lnTo>
                  <a:lnTo>
                    <a:pt x="3815" y="1381"/>
                  </a:lnTo>
                  <a:lnTo>
                    <a:pt x="3814" y="1381"/>
                  </a:lnTo>
                  <a:lnTo>
                    <a:pt x="3813" y="1381"/>
                  </a:lnTo>
                  <a:lnTo>
                    <a:pt x="3812" y="1381"/>
                  </a:lnTo>
                  <a:lnTo>
                    <a:pt x="3812" y="1381"/>
                  </a:lnTo>
                  <a:lnTo>
                    <a:pt x="3811" y="1381"/>
                  </a:lnTo>
                  <a:lnTo>
                    <a:pt x="3810" y="1381"/>
                  </a:lnTo>
                  <a:lnTo>
                    <a:pt x="3809" y="1381"/>
                  </a:lnTo>
                  <a:lnTo>
                    <a:pt x="3808" y="1381"/>
                  </a:lnTo>
                  <a:lnTo>
                    <a:pt x="3808" y="1381"/>
                  </a:lnTo>
                  <a:lnTo>
                    <a:pt x="3807" y="1381"/>
                  </a:lnTo>
                  <a:lnTo>
                    <a:pt x="3806" y="1381"/>
                  </a:lnTo>
                  <a:lnTo>
                    <a:pt x="3805" y="1381"/>
                  </a:lnTo>
                  <a:lnTo>
                    <a:pt x="3804" y="1381"/>
                  </a:lnTo>
                  <a:lnTo>
                    <a:pt x="3804" y="1381"/>
                  </a:lnTo>
                  <a:lnTo>
                    <a:pt x="3803" y="1381"/>
                  </a:lnTo>
                  <a:lnTo>
                    <a:pt x="3802" y="1381"/>
                  </a:lnTo>
                  <a:lnTo>
                    <a:pt x="3802" y="1381"/>
                  </a:lnTo>
                  <a:lnTo>
                    <a:pt x="3801" y="1381"/>
                  </a:lnTo>
                  <a:lnTo>
                    <a:pt x="3800" y="1381"/>
                  </a:lnTo>
                  <a:lnTo>
                    <a:pt x="3800" y="1381"/>
                  </a:lnTo>
                  <a:lnTo>
                    <a:pt x="3799" y="1381"/>
                  </a:lnTo>
                  <a:lnTo>
                    <a:pt x="3798" y="1381"/>
                  </a:lnTo>
                  <a:lnTo>
                    <a:pt x="3797" y="1381"/>
                  </a:lnTo>
                  <a:lnTo>
                    <a:pt x="3796" y="1381"/>
                  </a:lnTo>
                  <a:lnTo>
                    <a:pt x="3796" y="1381"/>
                  </a:lnTo>
                  <a:lnTo>
                    <a:pt x="3795" y="1381"/>
                  </a:lnTo>
                  <a:lnTo>
                    <a:pt x="3794" y="1381"/>
                  </a:lnTo>
                  <a:lnTo>
                    <a:pt x="3793" y="1381"/>
                  </a:lnTo>
                  <a:lnTo>
                    <a:pt x="3792" y="1381"/>
                  </a:lnTo>
                  <a:lnTo>
                    <a:pt x="3792" y="1381"/>
                  </a:lnTo>
                  <a:lnTo>
                    <a:pt x="3791" y="1381"/>
                  </a:lnTo>
                  <a:lnTo>
                    <a:pt x="3790" y="1381"/>
                  </a:lnTo>
                  <a:lnTo>
                    <a:pt x="3789" y="1381"/>
                  </a:lnTo>
                  <a:lnTo>
                    <a:pt x="3788" y="1381"/>
                  </a:lnTo>
                  <a:lnTo>
                    <a:pt x="3788" y="1381"/>
                  </a:lnTo>
                  <a:lnTo>
                    <a:pt x="3787" y="1381"/>
                  </a:lnTo>
                  <a:lnTo>
                    <a:pt x="3786" y="1381"/>
                  </a:lnTo>
                  <a:lnTo>
                    <a:pt x="3785" y="1381"/>
                  </a:lnTo>
                  <a:lnTo>
                    <a:pt x="3784" y="1381"/>
                  </a:lnTo>
                  <a:lnTo>
                    <a:pt x="3784" y="1381"/>
                  </a:lnTo>
                  <a:lnTo>
                    <a:pt x="3783" y="1381"/>
                  </a:lnTo>
                  <a:lnTo>
                    <a:pt x="3782" y="1381"/>
                  </a:lnTo>
                  <a:lnTo>
                    <a:pt x="3781" y="1381"/>
                  </a:lnTo>
                  <a:lnTo>
                    <a:pt x="3780" y="1381"/>
                  </a:lnTo>
                  <a:lnTo>
                    <a:pt x="3780" y="1381"/>
                  </a:lnTo>
                  <a:lnTo>
                    <a:pt x="3779" y="1381"/>
                  </a:lnTo>
                  <a:lnTo>
                    <a:pt x="3778" y="1381"/>
                  </a:lnTo>
                  <a:lnTo>
                    <a:pt x="3778" y="1381"/>
                  </a:lnTo>
                  <a:lnTo>
                    <a:pt x="3777" y="1381"/>
                  </a:lnTo>
                  <a:lnTo>
                    <a:pt x="3777" y="1381"/>
                  </a:lnTo>
                  <a:lnTo>
                    <a:pt x="3776" y="1381"/>
                  </a:lnTo>
                  <a:lnTo>
                    <a:pt x="3775" y="1381"/>
                  </a:lnTo>
                  <a:lnTo>
                    <a:pt x="3774" y="1381"/>
                  </a:lnTo>
                  <a:lnTo>
                    <a:pt x="3773" y="1381"/>
                  </a:lnTo>
                  <a:lnTo>
                    <a:pt x="3772" y="1381"/>
                  </a:lnTo>
                  <a:lnTo>
                    <a:pt x="3772" y="1381"/>
                  </a:lnTo>
                  <a:lnTo>
                    <a:pt x="3771" y="1381"/>
                  </a:lnTo>
                  <a:lnTo>
                    <a:pt x="3770" y="1381"/>
                  </a:lnTo>
                  <a:lnTo>
                    <a:pt x="3769" y="1381"/>
                  </a:lnTo>
                  <a:lnTo>
                    <a:pt x="3768" y="1381"/>
                  </a:lnTo>
                  <a:lnTo>
                    <a:pt x="3768" y="1381"/>
                  </a:lnTo>
                  <a:lnTo>
                    <a:pt x="3767" y="1381"/>
                  </a:lnTo>
                  <a:lnTo>
                    <a:pt x="3766" y="1381"/>
                  </a:lnTo>
                  <a:lnTo>
                    <a:pt x="3765" y="1381"/>
                  </a:lnTo>
                  <a:lnTo>
                    <a:pt x="3764" y="1381"/>
                  </a:lnTo>
                  <a:lnTo>
                    <a:pt x="3764" y="1381"/>
                  </a:lnTo>
                  <a:lnTo>
                    <a:pt x="3763" y="1381"/>
                  </a:lnTo>
                  <a:lnTo>
                    <a:pt x="3762" y="1381"/>
                  </a:lnTo>
                  <a:lnTo>
                    <a:pt x="3761" y="1381"/>
                  </a:lnTo>
                  <a:lnTo>
                    <a:pt x="3760" y="1381"/>
                  </a:lnTo>
                  <a:lnTo>
                    <a:pt x="3760" y="1381"/>
                  </a:lnTo>
                  <a:lnTo>
                    <a:pt x="3759" y="1381"/>
                  </a:lnTo>
                  <a:lnTo>
                    <a:pt x="3758" y="1381"/>
                  </a:lnTo>
                  <a:lnTo>
                    <a:pt x="3757" y="1381"/>
                  </a:lnTo>
                  <a:lnTo>
                    <a:pt x="3756" y="1381"/>
                  </a:lnTo>
                  <a:lnTo>
                    <a:pt x="3756" y="1381"/>
                  </a:lnTo>
                  <a:lnTo>
                    <a:pt x="3755" y="1381"/>
                  </a:lnTo>
                  <a:lnTo>
                    <a:pt x="3754" y="1381"/>
                  </a:lnTo>
                  <a:lnTo>
                    <a:pt x="3754" y="1381"/>
                  </a:lnTo>
                  <a:lnTo>
                    <a:pt x="3753" y="1381"/>
                  </a:lnTo>
                  <a:lnTo>
                    <a:pt x="3753" y="1381"/>
                  </a:lnTo>
                  <a:lnTo>
                    <a:pt x="3752" y="1381"/>
                  </a:lnTo>
                  <a:lnTo>
                    <a:pt x="3751" y="1381"/>
                  </a:lnTo>
                  <a:lnTo>
                    <a:pt x="3750" y="1381"/>
                  </a:lnTo>
                  <a:lnTo>
                    <a:pt x="3749" y="1381"/>
                  </a:lnTo>
                  <a:lnTo>
                    <a:pt x="3748" y="1381"/>
                  </a:lnTo>
                  <a:lnTo>
                    <a:pt x="3748" y="1381"/>
                  </a:lnTo>
                  <a:lnTo>
                    <a:pt x="3747" y="1381"/>
                  </a:lnTo>
                  <a:lnTo>
                    <a:pt x="3746" y="1381"/>
                  </a:lnTo>
                  <a:lnTo>
                    <a:pt x="3745" y="1381"/>
                  </a:lnTo>
                  <a:lnTo>
                    <a:pt x="3744" y="1381"/>
                  </a:lnTo>
                  <a:lnTo>
                    <a:pt x="3744" y="1381"/>
                  </a:lnTo>
                  <a:lnTo>
                    <a:pt x="3743" y="1381"/>
                  </a:lnTo>
                  <a:lnTo>
                    <a:pt x="3742" y="1381"/>
                  </a:lnTo>
                  <a:lnTo>
                    <a:pt x="3741" y="1381"/>
                  </a:lnTo>
                  <a:lnTo>
                    <a:pt x="3740" y="1381"/>
                  </a:lnTo>
                  <a:lnTo>
                    <a:pt x="3740" y="1381"/>
                  </a:lnTo>
                  <a:lnTo>
                    <a:pt x="3739" y="1381"/>
                  </a:lnTo>
                  <a:lnTo>
                    <a:pt x="3738" y="1381"/>
                  </a:lnTo>
                  <a:lnTo>
                    <a:pt x="3737" y="1381"/>
                  </a:lnTo>
                  <a:lnTo>
                    <a:pt x="3736" y="1381"/>
                  </a:lnTo>
                  <a:lnTo>
                    <a:pt x="3736" y="1381"/>
                  </a:lnTo>
                  <a:lnTo>
                    <a:pt x="3735" y="1381"/>
                  </a:lnTo>
                  <a:lnTo>
                    <a:pt x="3734" y="1381"/>
                  </a:lnTo>
                  <a:lnTo>
                    <a:pt x="3733" y="1381"/>
                  </a:lnTo>
                  <a:lnTo>
                    <a:pt x="3732" y="1381"/>
                  </a:lnTo>
                  <a:lnTo>
                    <a:pt x="3732" y="1381"/>
                  </a:lnTo>
                  <a:lnTo>
                    <a:pt x="3731" y="1381"/>
                  </a:lnTo>
                  <a:lnTo>
                    <a:pt x="3730" y="1381"/>
                  </a:lnTo>
                  <a:lnTo>
                    <a:pt x="3730" y="1381"/>
                  </a:lnTo>
                  <a:lnTo>
                    <a:pt x="3729" y="1381"/>
                  </a:lnTo>
                  <a:lnTo>
                    <a:pt x="3729" y="1381"/>
                  </a:lnTo>
                  <a:lnTo>
                    <a:pt x="3728" y="1381"/>
                  </a:lnTo>
                  <a:lnTo>
                    <a:pt x="3727" y="1381"/>
                  </a:lnTo>
                  <a:lnTo>
                    <a:pt x="3726" y="1381"/>
                  </a:lnTo>
                  <a:lnTo>
                    <a:pt x="3725" y="1381"/>
                  </a:lnTo>
                  <a:lnTo>
                    <a:pt x="3725" y="1381"/>
                  </a:lnTo>
                  <a:lnTo>
                    <a:pt x="3724" y="1381"/>
                  </a:lnTo>
                  <a:lnTo>
                    <a:pt x="3723" y="1381"/>
                  </a:lnTo>
                  <a:lnTo>
                    <a:pt x="3722" y="1381"/>
                  </a:lnTo>
                  <a:lnTo>
                    <a:pt x="3721" y="1381"/>
                  </a:lnTo>
                  <a:lnTo>
                    <a:pt x="3720" y="1381"/>
                  </a:lnTo>
                  <a:lnTo>
                    <a:pt x="3720" y="1381"/>
                  </a:lnTo>
                  <a:lnTo>
                    <a:pt x="3719" y="1381"/>
                  </a:lnTo>
                  <a:lnTo>
                    <a:pt x="3718" y="1381"/>
                  </a:lnTo>
                  <a:lnTo>
                    <a:pt x="3717" y="1381"/>
                  </a:lnTo>
                  <a:lnTo>
                    <a:pt x="3716" y="1381"/>
                  </a:lnTo>
                  <a:lnTo>
                    <a:pt x="3716" y="1381"/>
                  </a:lnTo>
                  <a:lnTo>
                    <a:pt x="3715" y="1381"/>
                  </a:lnTo>
                  <a:lnTo>
                    <a:pt x="3714" y="1381"/>
                  </a:lnTo>
                  <a:lnTo>
                    <a:pt x="3713" y="1381"/>
                  </a:lnTo>
                  <a:lnTo>
                    <a:pt x="3712" y="1381"/>
                  </a:lnTo>
                  <a:lnTo>
                    <a:pt x="3712" y="1381"/>
                  </a:lnTo>
                  <a:lnTo>
                    <a:pt x="3711" y="1381"/>
                  </a:lnTo>
                  <a:lnTo>
                    <a:pt x="3710" y="1381"/>
                  </a:lnTo>
                  <a:lnTo>
                    <a:pt x="3709" y="1381"/>
                  </a:lnTo>
                  <a:lnTo>
                    <a:pt x="3708" y="1381"/>
                  </a:lnTo>
                  <a:lnTo>
                    <a:pt x="3708" y="1381"/>
                  </a:lnTo>
                  <a:lnTo>
                    <a:pt x="3707" y="1381"/>
                  </a:lnTo>
                  <a:lnTo>
                    <a:pt x="3706" y="1381"/>
                  </a:lnTo>
                  <a:lnTo>
                    <a:pt x="3706" y="1381"/>
                  </a:lnTo>
                  <a:lnTo>
                    <a:pt x="3705" y="1381"/>
                  </a:lnTo>
                  <a:lnTo>
                    <a:pt x="3705" y="1381"/>
                  </a:lnTo>
                  <a:lnTo>
                    <a:pt x="3704" y="1381"/>
                  </a:lnTo>
                  <a:lnTo>
                    <a:pt x="3703" y="1381"/>
                  </a:lnTo>
                  <a:lnTo>
                    <a:pt x="3702" y="1381"/>
                  </a:lnTo>
                  <a:lnTo>
                    <a:pt x="3701" y="1381"/>
                  </a:lnTo>
                  <a:lnTo>
                    <a:pt x="3701" y="1381"/>
                  </a:lnTo>
                  <a:lnTo>
                    <a:pt x="3700" y="1381"/>
                  </a:lnTo>
                  <a:lnTo>
                    <a:pt x="3699" y="1381"/>
                  </a:lnTo>
                  <a:lnTo>
                    <a:pt x="3698" y="1381"/>
                  </a:lnTo>
                  <a:lnTo>
                    <a:pt x="3697" y="1381"/>
                  </a:lnTo>
                  <a:lnTo>
                    <a:pt x="3696" y="1381"/>
                  </a:lnTo>
                  <a:lnTo>
                    <a:pt x="3696" y="1381"/>
                  </a:lnTo>
                  <a:lnTo>
                    <a:pt x="3695" y="1381"/>
                  </a:lnTo>
                  <a:lnTo>
                    <a:pt x="3694" y="1381"/>
                  </a:lnTo>
                  <a:lnTo>
                    <a:pt x="3693" y="1381"/>
                  </a:lnTo>
                  <a:lnTo>
                    <a:pt x="3692" y="1381"/>
                  </a:lnTo>
                  <a:lnTo>
                    <a:pt x="3692" y="1381"/>
                  </a:lnTo>
                  <a:lnTo>
                    <a:pt x="3691" y="1381"/>
                  </a:lnTo>
                  <a:lnTo>
                    <a:pt x="3690" y="1381"/>
                  </a:lnTo>
                  <a:lnTo>
                    <a:pt x="3689" y="1381"/>
                  </a:lnTo>
                  <a:lnTo>
                    <a:pt x="3688" y="1381"/>
                  </a:lnTo>
                  <a:lnTo>
                    <a:pt x="3688" y="1381"/>
                  </a:lnTo>
                  <a:lnTo>
                    <a:pt x="3687" y="1381"/>
                  </a:lnTo>
                  <a:lnTo>
                    <a:pt x="3686" y="1381"/>
                  </a:lnTo>
                  <a:lnTo>
                    <a:pt x="3685" y="1381"/>
                  </a:lnTo>
                  <a:lnTo>
                    <a:pt x="3684" y="1381"/>
                  </a:lnTo>
                  <a:lnTo>
                    <a:pt x="3684" y="1381"/>
                  </a:lnTo>
                  <a:lnTo>
                    <a:pt x="3683" y="1381"/>
                  </a:lnTo>
                  <a:lnTo>
                    <a:pt x="3682" y="1381"/>
                  </a:lnTo>
                  <a:lnTo>
                    <a:pt x="3681" y="1381"/>
                  </a:lnTo>
                  <a:lnTo>
                    <a:pt x="3681" y="1381"/>
                  </a:lnTo>
                  <a:lnTo>
                    <a:pt x="3681" y="1381"/>
                  </a:lnTo>
                  <a:lnTo>
                    <a:pt x="3680" y="1381"/>
                  </a:lnTo>
                  <a:lnTo>
                    <a:pt x="3679" y="1381"/>
                  </a:lnTo>
                  <a:lnTo>
                    <a:pt x="3678" y="1381"/>
                  </a:lnTo>
                  <a:lnTo>
                    <a:pt x="3677" y="1381"/>
                  </a:lnTo>
                  <a:lnTo>
                    <a:pt x="3677" y="1381"/>
                  </a:lnTo>
                  <a:lnTo>
                    <a:pt x="3676" y="1381"/>
                  </a:lnTo>
                  <a:lnTo>
                    <a:pt x="3675" y="1381"/>
                  </a:lnTo>
                  <a:lnTo>
                    <a:pt x="3674" y="1381"/>
                  </a:lnTo>
                  <a:lnTo>
                    <a:pt x="3673" y="1381"/>
                  </a:lnTo>
                  <a:lnTo>
                    <a:pt x="3673" y="1381"/>
                  </a:lnTo>
                  <a:lnTo>
                    <a:pt x="3672" y="1381"/>
                  </a:lnTo>
                  <a:lnTo>
                    <a:pt x="3671" y="1381"/>
                  </a:lnTo>
                  <a:lnTo>
                    <a:pt x="3670" y="1381"/>
                  </a:lnTo>
                  <a:lnTo>
                    <a:pt x="3669" y="1381"/>
                  </a:lnTo>
                  <a:lnTo>
                    <a:pt x="3668" y="1381"/>
                  </a:lnTo>
                  <a:lnTo>
                    <a:pt x="3668" y="1381"/>
                  </a:lnTo>
                  <a:lnTo>
                    <a:pt x="3667" y="1381"/>
                  </a:lnTo>
                  <a:lnTo>
                    <a:pt x="3666" y="1381"/>
                  </a:lnTo>
                  <a:lnTo>
                    <a:pt x="3665" y="1381"/>
                  </a:lnTo>
                  <a:lnTo>
                    <a:pt x="3664" y="1381"/>
                  </a:lnTo>
                  <a:lnTo>
                    <a:pt x="3664" y="1381"/>
                  </a:lnTo>
                  <a:lnTo>
                    <a:pt x="3663" y="1381"/>
                  </a:lnTo>
                  <a:lnTo>
                    <a:pt x="3662" y="1381"/>
                  </a:lnTo>
                  <a:lnTo>
                    <a:pt x="3661" y="1381"/>
                  </a:lnTo>
                  <a:lnTo>
                    <a:pt x="3660" y="1381"/>
                  </a:lnTo>
                  <a:lnTo>
                    <a:pt x="3660" y="1381"/>
                  </a:lnTo>
                  <a:lnTo>
                    <a:pt x="3659" y="1381"/>
                  </a:lnTo>
                  <a:lnTo>
                    <a:pt x="3658" y="1381"/>
                  </a:lnTo>
                  <a:lnTo>
                    <a:pt x="3657" y="1381"/>
                  </a:lnTo>
                  <a:lnTo>
                    <a:pt x="3657" y="1381"/>
                  </a:lnTo>
                  <a:lnTo>
                    <a:pt x="3657" y="1381"/>
                  </a:lnTo>
                  <a:lnTo>
                    <a:pt x="3656" y="1381"/>
                  </a:lnTo>
                  <a:lnTo>
                    <a:pt x="3655" y="1381"/>
                  </a:lnTo>
                  <a:lnTo>
                    <a:pt x="3654" y="1381"/>
                  </a:lnTo>
                  <a:lnTo>
                    <a:pt x="3653" y="1381"/>
                  </a:lnTo>
                  <a:lnTo>
                    <a:pt x="3653" y="1381"/>
                  </a:lnTo>
                  <a:lnTo>
                    <a:pt x="3652" y="1381"/>
                  </a:lnTo>
                  <a:lnTo>
                    <a:pt x="3651" y="1381"/>
                  </a:lnTo>
                  <a:lnTo>
                    <a:pt x="3650" y="1381"/>
                  </a:lnTo>
                  <a:lnTo>
                    <a:pt x="3649" y="1381"/>
                  </a:lnTo>
                  <a:lnTo>
                    <a:pt x="3649" y="1381"/>
                  </a:lnTo>
                  <a:lnTo>
                    <a:pt x="3648" y="1381"/>
                  </a:lnTo>
                  <a:lnTo>
                    <a:pt x="3647" y="1381"/>
                  </a:lnTo>
                  <a:lnTo>
                    <a:pt x="3646" y="1381"/>
                  </a:lnTo>
                  <a:lnTo>
                    <a:pt x="3645" y="1381"/>
                  </a:lnTo>
                  <a:lnTo>
                    <a:pt x="3645" y="1381"/>
                  </a:lnTo>
                  <a:lnTo>
                    <a:pt x="3644" y="1381"/>
                  </a:lnTo>
                  <a:lnTo>
                    <a:pt x="3643" y="1381"/>
                  </a:lnTo>
                  <a:lnTo>
                    <a:pt x="3642" y="1381"/>
                  </a:lnTo>
                  <a:lnTo>
                    <a:pt x="3641" y="1381"/>
                  </a:lnTo>
                  <a:lnTo>
                    <a:pt x="3640" y="1381"/>
                  </a:lnTo>
                  <a:lnTo>
                    <a:pt x="3640" y="1381"/>
                  </a:lnTo>
                  <a:lnTo>
                    <a:pt x="3639" y="1381"/>
                  </a:lnTo>
                  <a:lnTo>
                    <a:pt x="3638" y="1381"/>
                  </a:lnTo>
                  <a:lnTo>
                    <a:pt x="3637" y="1381"/>
                  </a:lnTo>
                  <a:lnTo>
                    <a:pt x="3636" y="1381"/>
                  </a:lnTo>
                  <a:lnTo>
                    <a:pt x="3636" y="1381"/>
                  </a:lnTo>
                  <a:lnTo>
                    <a:pt x="3635" y="1381"/>
                  </a:lnTo>
                  <a:lnTo>
                    <a:pt x="3634" y="1381"/>
                  </a:lnTo>
                  <a:lnTo>
                    <a:pt x="3633" y="1381"/>
                  </a:lnTo>
                  <a:lnTo>
                    <a:pt x="3633" y="1381"/>
                  </a:lnTo>
                  <a:lnTo>
                    <a:pt x="3633" y="1381"/>
                  </a:lnTo>
                  <a:lnTo>
                    <a:pt x="3632" y="1381"/>
                  </a:lnTo>
                  <a:lnTo>
                    <a:pt x="3631" y="1381"/>
                  </a:lnTo>
                  <a:lnTo>
                    <a:pt x="3630" y="1381"/>
                  </a:lnTo>
                  <a:lnTo>
                    <a:pt x="3629" y="1381"/>
                  </a:lnTo>
                  <a:lnTo>
                    <a:pt x="3629" y="1381"/>
                  </a:lnTo>
                  <a:lnTo>
                    <a:pt x="3628" y="1381"/>
                  </a:lnTo>
                  <a:lnTo>
                    <a:pt x="3627" y="1381"/>
                  </a:lnTo>
                  <a:lnTo>
                    <a:pt x="3626" y="1381"/>
                  </a:lnTo>
                  <a:lnTo>
                    <a:pt x="3625" y="1381"/>
                  </a:lnTo>
                  <a:lnTo>
                    <a:pt x="3625" y="1381"/>
                  </a:lnTo>
                  <a:lnTo>
                    <a:pt x="3624" y="1381"/>
                  </a:lnTo>
                  <a:lnTo>
                    <a:pt x="3623" y="1381"/>
                  </a:lnTo>
                  <a:lnTo>
                    <a:pt x="3622" y="1381"/>
                  </a:lnTo>
                  <a:lnTo>
                    <a:pt x="3621" y="1381"/>
                  </a:lnTo>
                  <a:lnTo>
                    <a:pt x="3621" y="1381"/>
                  </a:lnTo>
                  <a:lnTo>
                    <a:pt x="3620" y="1381"/>
                  </a:lnTo>
                  <a:lnTo>
                    <a:pt x="3619" y="1381"/>
                  </a:lnTo>
                  <a:lnTo>
                    <a:pt x="3618" y="1381"/>
                  </a:lnTo>
                  <a:lnTo>
                    <a:pt x="3617" y="1381"/>
                  </a:lnTo>
                  <a:lnTo>
                    <a:pt x="3616" y="1381"/>
                  </a:lnTo>
                  <a:lnTo>
                    <a:pt x="3616" y="1381"/>
                  </a:lnTo>
                  <a:lnTo>
                    <a:pt x="3615" y="1381"/>
                  </a:lnTo>
                  <a:lnTo>
                    <a:pt x="3614" y="1381"/>
                  </a:lnTo>
                  <a:lnTo>
                    <a:pt x="3613" y="1381"/>
                  </a:lnTo>
                  <a:lnTo>
                    <a:pt x="3612" y="1381"/>
                  </a:lnTo>
                  <a:lnTo>
                    <a:pt x="3612" y="1381"/>
                  </a:lnTo>
                  <a:lnTo>
                    <a:pt x="3611" y="1381"/>
                  </a:lnTo>
                  <a:lnTo>
                    <a:pt x="3610" y="1381"/>
                  </a:lnTo>
                  <a:lnTo>
                    <a:pt x="3609" y="1381"/>
                  </a:lnTo>
                  <a:lnTo>
                    <a:pt x="3609" y="1381"/>
                  </a:lnTo>
                  <a:lnTo>
                    <a:pt x="3609" y="1381"/>
                  </a:lnTo>
                  <a:lnTo>
                    <a:pt x="3608" y="1381"/>
                  </a:lnTo>
                  <a:lnTo>
                    <a:pt x="3607" y="1381"/>
                  </a:lnTo>
                  <a:lnTo>
                    <a:pt x="3606" y="1381"/>
                  </a:lnTo>
                  <a:lnTo>
                    <a:pt x="3605" y="1381"/>
                  </a:lnTo>
                  <a:lnTo>
                    <a:pt x="3605" y="1381"/>
                  </a:lnTo>
                  <a:lnTo>
                    <a:pt x="3604" y="1381"/>
                  </a:lnTo>
                  <a:lnTo>
                    <a:pt x="3603" y="1381"/>
                  </a:lnTo>
                  <a:lnTo>
                    <a:pt x="3602" y="1381"/>
                  </a:lnTo>
                  <a:lnTo>
                    <a:pt x="3601" y="1381"/>
                  </a:lnTo>
                  <a:lnTo>
                    <a:pt x="3601" y="1381"/>
                  </a:lnTo>
                  <a:lnTo>
                    <a:pt x="3600" y="1381"/>
                  </a:lnTo>
                  <a:lnTo>
                    <a:pt x="3599" y="1381"/>
                  </a:lnTo>
                  <a:lnTo>
                    <a:pt x="3598" y="1381"/>
                  </a:lnTo>
                  <a:lnTo>
                    <a:pt x="3597" y="1381"/>
                  </a:lnTo>
                  <a:lnTo>
                    <a:pt x="3597" y="1381"/>
                  </a:lnTo>
                  <a:lnTo>
                    <a:pt x="3596" y="1381"/>
                  </a:lnTo>
                  <a:lnTo>
                    <a:pt x="3595" y="1381"/>
                  </a:lnTo>
                  <a:lnTo>
                    <a:pt x="3594" y="1381"/>
                  </a:lnTo>
                  <a:lnTo>
                    <a:pt x="3593" y="1381"/>
                  </a:lnTo>
                  <a:lnTo>
                    <a:pt x="3593" y="1381"/>
                  </a:lnTo>
                  <a:lnTo>
                    <a:pt x="3592" y="1381"/>
                  </a:lnTo>
                  <a:lnTo>
                    <a:pt x="3591" y="1381"/>
                  </a:lnTo>
                  <a:lnTo>
                    <a:pt x="3590" y="1381"/>
                  </a:lnTo>
                  <a:lnTo>
                    <a:pt x="3589" y="1381"/>
                  </a:lnTo>
                  <a:lnTo>
                    <a:pt x="3588" y="1381"/>
                  </a:lnTo>
                  <a:lnTo>
                    <a:pt x="3588" y="1381"/>
                  </a:lnTo>
                  <a:lnTo>
                    <a:pt x="3587" y="1381"/>
                  </a:lnTo>
                  <a:lnTo>
                    <a:pt x="3586" y="1381"/>
                  </a:lnTo>
                  <a:lnTo>
                    <a:pt x="3585" y="1381"/>
                  </a:lnTo>
                  <a:lnTo>
                    <a:pt x="3585" y="1381"/>
                  </a:lnTo>
                  <a:lnTo>
                    <a:pt x="3585" y="1381"/>
                  </a:lnTo>
                  <a:lnTo>
                    <a:pt x="3584" y="1381"/>
                  </a:lnTo>
                  <a:lnTo>
                    <a:pt x="3583" y="1381"/>
                  </a:lnTo>
                  <a:lnTo>
                    <a:pt x="3582" y="1381"/>
                  </a:lnTo>
                  <a:lnTo>
                    <a:pt x="3581" y="1381"/>
                  </a:lnTo>
                  <a:lnTo>
                    <a:pt x="3581" y="1381"/>
                  </a:lnTo>
                  <a:lnTo>
                    <a:pt x="3580" y="1381"/>
                  </a:lnTo>
                  <a:lnTo>
                    <a:pt x="3579" y="1381"/>
                  </a:lnTo>
                  <a:lnTo>
                    <a:pt x="3578" y="1381"/>
                  </a:lnTo>
                  <a:lnTo>
                    <a:pt x="3577" y="1381"/>
                  </a:lnTo>
                  <a:lnTo>
                    <a:pt x="3577" y="1381"/>
                  </a:lnTo>
                  <a:lnTo>
                    <a:pt x="3576" y="1381"/>
                  </a:lnTo>
                  <a:lnTo>
                    <a:pt x="3575" y="1381"/>
                  </a:lnTo>
                  <a:lnTo>
                    <a:pt x="3574" y="1381"/>
                  </a:lnTo>
                  <a:lnTo>
                    <a:pt x="3573" y="1381"/>
                  </a:lnTo>
                  <a:lnTo>
                    <a:pt x="3573" y="1381"/>
                  </a:lnTo>
                  <a:lnTo>
                    <a:pt x="3572" y="1381"/>
                  </a:lnTo>
                  <a:lnTo>
                    <a:pt x="3571" y="1381"/>
                  </a:lnTo>
                  <a:lnTo>
                    <a:pt x="3570" y="1381"/>
                  </a:lnTo>
                  <a:lnTo>
                    <a:pt x="3569" y="1381"/>
                  </a:lnTo>
                  <a:lnTo>
                    <a:pt x="3569" y="1381"/>
                  </a:lnTo>
                  <a:lnTo>
                    <a:pt x="3568" y="1381"/>
                  </a:lnTo>
                  <a:lnTo>
                    <a:pt x="3567" y="1381"/>
                  </a:lnTo>
                  <a:lnTo>
                    <a:pt x="3566" y="1381"/>
                  </a:lnTo>
                  <a:lnTo>
                    <a:pt x="3565" y="1381"/>
                  </a:lnTo>
                  <a:lnTo>
                    <a:pt x="3564" y="1381"/>
                  </a:lnTo>
                  <a:lnTo>
                    <a:pt x="3564" y="1381"/>
                  </a:lnTo>
                  <a:lnTo>
                    <a:pt x="3563" y="1381"/>
                  </a:lnTo>
                  <a:lnTo>
                    <a:pt x="3562" y="1381"/>
                  </a:lnTo>
                  <a:lnTo>
                    <a:pt x="3561" y="1381"/>
                  </a:lnTo>
                  <a:lnTo>
                    <a:pt x="3561" y="1381"/>
                  </a:lnTo>
                  <a:lnTo>
                    <a:pt x="3561" y="1381"/>
                  </a:lnTo>
                  <a:lnTo>
                    <a:pt x="3560" y="1381"/>
                  </a:lnTo>
                  <a:lnTo>
                    <a:pt x="3559" y="1381"/>
                  </a:lnTo>
                  <a:lnTo>
                    <a:pt x="3558" y="1381"/>
                  </a:lnTo>
                  <a:lnTo>
                    <a:pt x="3557" y="1381"/>
                  </a:lnTo>
                  <a:lnTo>
                    <a:pt x="3557" y="1381"/>
                  </a:lnTo>
                  <a:lnTo>
                    <a:pt x="3556" y="1381"/>
                  </a:lnTo>
                  <a:lnTo>
                    <a:pt x="3555" y="1381"/>
                  </a:lnTo>
                  <a:lnTo>
                    <a:pt x="3554" y="1381"/>
                  </a:lnTo>
                  <a:lnTo>
                    <a:pt x="3553" y="1381"/>
                  </a:lnTo>
                  <a:lnTo>
                    <a:pt x="3553" y="1381"/>
                  </a:lnTo>
                  <a:lnTo>
                    <a:pt x="3552" y="1381"/>
                  </a:lnTo>
                  <a:lnTo>
                    <a:pt x="3551" y="1381"/>
                  </a:lnTo>
                  <a:lnTo>
                    <a:pt x="3550" y="1381"/>
                  </a:lnTo>
                  <a:lnTo>
                    <a:pt x="3549" y="1381"/>
                  </a:lnTo>
                  <a:lnTo>
                    <a:pt x="3549" y="1381"/>
                  </a:lnTo>
                  <a:lnTo>
                    <a:pt x="3548" y="1381"/>
                  </a:lnTo>
                  <a:lnTo>
                    <a:pt x="3547" y="1381"/>
                  </a:lnTo>
                  <a:lnTo>
                    <a:pt x="3546" y="1381"/>
                  </a:lnTo>
                  <a:lnTo>
                    <a:pt x="3545" y="1381"/>
                  </a:lnTo>
                  <a:lnTo>
                    <a:pt x="3545" y="1381"/>
                  </a:lnTo>
                  <a:lnTo>
                    <a:pt x="3544" y="1381"/>
                  </a:lnTo>
                  <a:lnTo>
                    <a:pt x="3543" y="1381"/>
                  </a:lnTo>
                  <a:lnTo>
                    <a:pt x="3542" y="1381"/>
                  </a:lnTo>
                  <a:lnTo>
                    <a:pt x="3541" y="1381"/>
                  </a:lnTo>
                  <a:lnTo>
                    <a:pt x="3541" y="1381"/>
                  </a:lnTo>
                  <a:lnTo>
                    <a:pt x="3540" y="1381"/>
                  </a:lnTo>
                  <a:lnTo>
                    <a:pt x="3539" y="1381"/>
                  </a:lnTo>
                  <a:lnTo>
                    <a:pt x="3538" y="1381"/>
                  </a:lnTo>
                  <a:lnTo>
                    <a:pt x="3537" y="1381"/>
                  </a:lnTo>
                  <a:lnTo>
                    <a:pt x="3537" y="1381"/>
                  </a:lnTo>
                  <a:lnTo>
                    <a:pt x="3537" y="1381"/>
                  </a:lnTo>
                  <a:lnTo>
                    <a:pt x="3536" y="1381"/>
                  </a:lnTo>
                  <a:lnTo>
                    <a:pt x="3535" y="1381"/>
                  </a:lnTo>
                  <a:lnTo>
                    <a:pt x="3534" y="1381"/>
                  </a:lnTo>
                  <a:lnTo>
                    <a:pt x="3533" y="1381"/>
                  </a:lnTo>
                  <a:lnTo>
                    <a:pt x="3533" y="1381"/>
                  </a:lnTo>
                  <a:lnTo>
                    <a:pt x="3532" y="1381"/>
                  </a:lnTo>
                  <a:lnTo>
                    <a:pt x="3531" y="1381"/>
                  </a:lnTo>
                  <a:lnTo>
                    <a:pt x="3530" y="1381"/>
                  </a:lnTo>
                  <a:lnTo>
                    <a:pt x="3529" y="1381"/>
                  </a:lnTo>
                  <a:lnTo>
                    <a:pt x="3529" y="1381"/>
                  </a:lnTo>
                  <a:lnTo>
                    <a:pt x="3528" y="1381"/>
                  </a:lnTo>
                  <a:lnTo>
                    <a:pt x="3527" y="1381"/>
                  </a:lnTo>
                  <a:lnTo>
                    <a:pt x="3526" y="1381"/>
                  </a:lnTo>
                  <a:lnTo>
                    <a:pt x="3525" y="1381"/>
                  </a:lnTo>
                  <a:lnTo>
                    <a:pt x="3525" y="1381"/>
                  </a:lnTo>
                  <a:lnTo>
                    <a:pt x="3524" y="1381"/>
                  </a:lnTo>
                  <a:lnTo>
                    <a:pt x="3523" y="1381"/>
                  </a:lnTo>
                  <a:lnTo>
                    <a:pt x="3522" y="1381"/>
                  </a:lnTo>
                  <a:lnTo>
                    <a:pt x="3521" y="1381"/>
                  </a:lnTo>
                  <a:lnTo>
                    <a:pt x="3521" y="1381"/>
                  </a:lnTo>
                  <a:lnTo>
                    <a:pt x="3520" y="1381"/>
                  </a:lnTo>
                  <a:lnTo>
                    <a:pt x="3519" y="1381"/>
                  </a:lnTo>
                  <a:lnTo>
                    <a:pt x="3518" y="1381"/>
                  </a:lnTo>
                  <a:lnTo>
                    <a:pt x="3517" y="1381"/>
                  </a:lnTo>
                  <a:lnTo>
                    <a:pt x="3517" y="1381"/>
                  </a:lnTo>
                  <a:lnTo>
                    <a:pt x="3516" y="1381"/>
                  </a:lnTo>
                  <a:lnTo>
                    <a:pt x="3515" y="1381"/>
                  </a:lnTo>
                  <a:lnTo>
                    <a:pt x="3514" y="1381"/>
                  </a:lnTo>
                  <a:lnTo>
                    <a:pt x="3513" y="1381"/>
                  </a:lnTo>
                  <a:lnTo>
                    <a:pt x="3513" y="1381"/>
                  </a:lnTo>
                  <a:lnTo>
                    <a:pt x="3513" y="1381"/>
                  </a:lnTo>
                  <a:lnTo>
                    <a:pt x="3512" y="1381"/>
                  </a:lnTo>
                  <a:lnTo>
                    <a:pt x="3511" y="1381"/>
                  </a:lnTo>
                  <a:lnTo>
                    <a:pt x="3510" y="1381"/>
                  </a:lnTo>
                  <a:lnTo>
                    <a:pt x="3509" y="1381"/>
                  </a:lnTo>
                  <a:lnTo>
                    <a:pt x="3509" y="1381"/>
                  </a:lnTo>
                  <a:lnTo>
                    <a:pt x="3508" y="1381"/>
                  </a:lnTo>
                  <a:lnTo>
                    <a:pt x="3507" y="1381"/>
                  </a:lnTo>
                  <a:lnTo>
                    <a:pt x="3506" y="1381"/>
                  </a:lnTo>
                  <a:lnTo>
                    <a:pt x="3505" y="1381"/>
                  </a:lnTo>
                  <a:lnTo>
                    <a:pt x="3505" y="1381"/>
                  </a:lnTo>
                  <a:lnTo>
                    <a:pt x="3504" y="1381"/>
                  </a:lnTo>
                  <a:lnTo>
                    <a:pt x="3503" y="1381"/>
                  </a:lnTo>
                  <a:lnTo>
                    <a:pt x="3502" y="1381"/>
                  </a:lnTo>
                  <a:lnTo>
                    <a:pt x="3501" y="1381"/>
                  </a:lnTo>
                  <a:lnTo>
                    <a:pt x="3501" y="1381"/>
                  </a:lnTo>
                  <a:lnTo>
                    <a:pt x="3500" y="1381"/>
                  </a:lnTo>
                  <a:lnTo>
                    <a:pt x="3499" y="1381"/>
                  </a:lnTo>
                  <a:lnTo>
                    <a:pt x="3498" y="1381"/>
                  </a:lnTo>
                  <a:lnTo>
                    <a:pt x="3497" y="1381"/>
                  </a:lnTo>
                  <a:lnTo>
                    <a:pt x="3497" y="1381"/>
                  </a:lnTo>
                  <a:lnTo>
                    <a:pt x="3496" y="1381"/>
                  </a:lnTo>
                  <a:lnTo>
                    <a:pt x="3495" y="1381"/>
                  </a:lnTo>
                  <a:lnTo>
                    <a:pt x="3494" y="1381"/>
                  </a:lnTo>
                  <a:lnTo>
                    <a:pt x="3493" y="1381"/>
                  </a:lnTo>
                  <a:lnTo>
                    <a:pt x="3493" y="1381"/>
                  </a:lnTo>
                  <a:lnTo>
                    <a:pt x="3492" y="1381"/>
                  </a:lnTo>
                  <a:lnTo>
                    <a:pt x="3491" y="1381"/>
                  </a:lnTo>
                  <a:lnTo>
                    <a:pt x="3490" y="1381"/>
                  </a:lnTo>
                  <a:lnTo>
                    <a:pt x="3489" y="1381"/>
                  </a:lnTo>
                  <a:lnTo>
                    <a:pt x="3489" y="1381"/>
                  </a:lnTo>
                  <a:lnTo>
                    <a:pt x="3489" y="1381"/>
                  </a:lnTo>
                  <a:lnTo>
                    <a:pt x="3488" y="1381"/>
                  </a:lnTo>
                  <a:lnTo>
                    <a:pt x="3487" y="1381"/>
                  </a:lnTo>
                  <a:lnTo>
                    <a:pt x="3486" y="1381"/>
                  </a:lnTo>
                  <a:lnTo>
                    <a:pt x="3485" y="1381"/>
                  </a:lnTo>
                  <a:lnTo>
                    <a:pt x="3485" y="1381"/>
                  </a:lnTo>
                  <a:lnTo>
                    <a:pt x="3484" y="1381"/>
                  </a:lnTo>
                  <a:lnTo>
                    <a:pt x="3483" y="1381"/>
                  </a:lnTo>
                  <a:lnTo>
                    <a:pt x="3482" y="1381"/>
                  </a:lnTo>
                  <a:lnTo>
                    <a:pt x="3481" y="1381"/>
                  </a:lnTo>
                  <a:lnTo>
                    <a:pt x="3481" y="1381"/>
                  </a:lnTo>
                  <a:lnTo>
                    <a:pt x="3480" y="1381"/>
                  </a:lnTo>
                  <a:lnTo>
                    <a:pt x="3479" y="1381"/>
                  </a:lnTo>
                  <a:lnTo>
                    <a:pt x="3478" y="1381"/>
                  </a:lnTo>
                  <a:lnTo>
                    <a:pt x="3477" y="1381"/>
                  </a:lnTo>
                  <a:lnTo>
                    <a:pt x="3477" y="1381"/>
                  </a:lnTo>
                  <a:lnTo>
                    <a:pt x="3476" y="1381"/>
                  </a:lnTo>
                  <a:lnTo>
                    <a:pt x="3475" y="1381"/>
                  </a:lnTo>
                  <a:lnTo>
                    <a:pt x="3474" y="1381"/>
                  </a:lnTo>
                  <a:lnTo>
                    <a:pt x="3473" y="1381"/>
                  </a:lnTo>
                  <a:lnTo>
                    <a:pt x="3473" y="1381"/>
                  </a:lnTo>
                  <a:lnTo>
                    <a:pt x="3472" y="1381"/>
                  </a:lnTo>
                  <a:lnTo>
                    <a:pt x="3471" y="1381"/>
                  </a:lnTo>
                  <a:lnTo>
                    <a:pt x="3470" y="1381"/>
                  </a:lnTo>
                  <a:lnTo>
                    <a:pt x="3469" y="1381"/>
                  </a:lnTo>
                  <a:lnTo>
                    <a:pt x="3469" y="1381"/>
                  </a:lnTo>
                  <a:lnTo>
                    <a:pt x="3468" y="1381"/>
                  </a:lnTo>
                  <a:lnTo>
                    <a:pt x="3467" y="1381"/>
                  </a:lnTo>
                  <a:lnTo>
                    <a:pt x="3466" y="1381"/>
                  </a:lnTo>
                  <a:lnTo>
                    <a:pt x="3465" y="1381"/>
                  </a:lnTo>
                  <a:lnTo>
                    <a:pt x="3465" y="1381"/>
                  </a:lnTo>
                  <a:lnTo>
                    <a:pt x="3465" y="1381"/>
                  </a:lnTo>
                  <a:lnTo>
                    <a:pt x="3464" y="1381"/>
                  </a:lnTo>
                  <a:lnTo>
                    <a:pt x="3463" y="1381"/>
                  </a:lnTo>
                  <a:lnTo>
                    <a:pt x="3462" y="1381"/>
                  </a:lnTo>
                  <a:lnTo>
                    <a:pt x="3462" y="1381"/>
                  </a:lnTo>
                  <a:lnTo>
                    <a:pt x="3461" y="1381"/>
                  </a:lnTo>
                  <a:lnTo>
                    <a:pt x="3460" y="1381"/>
                  </a:lnTo>
                  <a:lnTo>
                    <a:pt x="3459" y="1381"/>
                  </a:lnTo>
                  <a:lnTo>
                    <a:pt x="3458" y="1381"/>
                  </a:lnTo>
                  <a:lnTo>
                    <a:pt x="3457" y="1381"/>
                  </a:lnTo>
                  <a:lnTo>
                    <a:pt x="3457" y="1381"/>
                  </a:lnTo>
                  <a:lnTo>
                    <a:pt x="3456" y="1381"/>
                  </a:lnTo>
                  <a:lnTo>
                    <a:pt x="3455" y="1381"/>
                  </a:lnTo>
                  <a:lnTo>
                    <a:pt x="3454" y="1381"/>
                  </a:lnTo>
                  <a:lnTo>
                    <a:pt x="3453" y="1381"/>
                  </a:lnTo>
                  <a:lnTo>
                    <a:pt x="3453" y="1381"/>
                  </a:lnTo>
                  <a:lnTo>
                    <a:pt x="3452" y="1381"/>
                  </a:lnTo>
                  <a:lnTo>
                    <a:pt x="3451" y="1381"/>
                  </a:lnTo>
                  <a:lnTo>
                    <a:pt x="3450" y="1381"/>
                  </a:lnTo>
                  <a:lnTo>
                    <a:pt x="3449" y="1381"/>
                  </a:lnTo>
                  <a:lnTo>
                    <a:pt x="3449" y="1381"/>
                  </a:lnTo>
                  <a:lnTo>
                    <a:pt x="3448" y="1381"/>
                  </a:lnTo>
                  <a:lnTo>
                    <a:pt x="3447" y="1381"/>
                  </a:lnTo>
                  <a:lnTo>
                    <a:pt x="3446" y="1381"/>
                  </a:lnTo>
                  <a:lnTo>
                    <a:pt x="3445" y="1381"/>
                  </a:lnTo>
                  <a:lnTo>
                    <a:pt x="3445" y="1381"/>
                  </a:lnTo>
                  <a:lnTo>
                    <a:pt x="3444" y="1381"/>
                  </a:lnTo>
                  <a:lnTo>
                    <a:pt x="3443" y="1381"/>
                  </a:lnTo>
                  <a:lnTo>
                    <a:pt x="3442" y="1381"/>
                  </a:lnTo>
                  <a:lnTo>
                    <a:pt x="3441" y="1381"/>
                  </a:lnTo>
                  <a:lnTo>
                    <a:pt x="3441" y="1381"/>
                  </a:lnTo>
                  <a:lnTo>
                    <a:pt x="3441" y="1381"/>
                  </a:lnTo>
                  <a:lnTo>
                    <a:pt x="3440" y="1381"/>
                  </a:lnTo>
                  <a:lnTo>
                    <a:pt x="3439" y="1381"/>
                  </a:lnTo>
                  <a:lnTo>
                    <a:pt x="3438" y="1381"/>
                  </a:lnTo>
                  <a:lnTo>
                    <a:pt x="3438" y="1381"/>
                  </a:lnTo>
                  <a:lnTo>
                    <a:pt x="3437" y="1381"/>
                  </a:lnTo>
                  <a:lnTo>
                    <a:pt x="3436" y="1381"/>
                  </a:lnTo>
                  <a:lnTo>
                    <a:pt x="3435" y="1381"/>
                  </a:lnTo>
                  <a:lnTo>
                    <a:pt x="3434" y="1381"/>
                  </a:lnTo>
                  <a:lnTo>
                    <a:pt x="3433" y="1381"/>
                  </a:lnTo>
                  <a:lnTo>
                    <a:pt x="3433" y="1381"/>
                  </a:lnTo>
                  <a:lnTo>
                    <a:pt x="3432" y="1381"/>
                  </a:lnTo>
                  <a:lnTo>
                    <a:pt x="3431" y="1381"/>
                  </a:lnTo>
                  <a:lnTo>
                    <a:pt x="3430" y="1381"/>
                  </a:lnTo>
                  <a:lnTo>
                    <a:pt x="3429" y="1381"/>
                  </a:lnTo>
                  <a:lnTo>
                    <a:pt x="3429" y="1381"/>
                  </a:lnTo>
                  <a:lnTo>
                    <a:pt x="3428" y="1381"/>
                  </a:lnTo>
                  <a:lnTo>
                    <a:pt x="3427" y="1381"/>
                  </a:lnTo>
                  <a:lnTo>
                    <a:pt x="3426" y="1381"/>
                  </a:lnTo>
                  <a:lnTo>
                    <a:pt x="3425" y="1381"/>
                  </a:lnTo>
                  <a:lnTo>
                    <a:pt x="3425" y="1381"/>
                  </a:lnTo>
                  <a:lnTo>
                    <a:pt x="3424" y="1381"/>
                  </a:lnTo>
                  <a:lnTo>
                    <a:pt x="3423" y="1381"/>
                  </a:lnTo>
                  <a:lnTo>
                    <a:pt x="3422" y="1381"/>
                  </a:lnTo>
                  <a:lnTo>
                    <a:pt x="3421" y="1381"/>
                  </a:lnTo>
                  <a:lnTo>
                    <a:pt x="3421" y="1381"/>
                  </a:lnTo>
                  <a:lnTo>
                    <a:pt x="3420" y="1381"/>
                  </a:lnTo>
                  <a:lnTo>
                    <a:pt x="3419" y="1381"/>
                  </a:lnTo>
                  <a:lnTo>
                    <a:pt x="3418" y="1381"/>
                  </a:lnTo>
                  <a:lnTo>
                    <a:pt x="3417" y="1381"/>
                  </a:lnTo>
                  <a:lnTo>
                    <a:pt x="3417" y="1381"/>
                  </a:lnTo>
                  <a:lnTo>
                    <a:pt x="3417" y="1381"/>
                  </a:lnTo>
                  <a:lnTo>
                    <a:pt x="3416" y="1381"/>
                  </a:lnTo>
                  <a:lnTo>
                    <a:pt x="3415" y="1381"/>
                  </a:lnTo>
                  <a:lnTo>
                    <a:pt x="3414" y="1381"/>
                  </a:lnTo>
                  <a:lnTo>
                    <a:pt x="3414" y="1381"/>
                  </a:lnTo>
                  <a:lnTo>
                    <a:pt x="3413" y="1381"/>
                  </a:lnTo>
                  <a:lnTo>
                    <a:pt x="3412" y="1381"/>
                  </a:lnTo>
                  <a:lnTo>
                    <a:pt x="3411" y="1381"/>
                  </a:lnTo>
                  <a:lnTo>
                    <a:pt x="3410" y="1381"/>
                  </a:lnTo>
                  <a:lnTo>
                    <a:pt x="3410" y="1381"/>
                  </a:lnTo>
                  <a:lnTo>
                    <a:pt x="3409" y="1381"/>
                  </a:lnTo>
                  <a:lnTo>
                    <a:pt x="3408" y="1381"/>
                  </a:lnTo>
                  <a:lnTo>
                    <a:pt x="3407" y="1381"/>
                  </a:lnTo>
                  <a:lnTo>
                    <a:pt x="3406" y="1381"/>
                  </a:lnTo>
                  <a:lnTo>
                    <a:pt x="3405" y="1381"/>
                  </a:lnTo>
                  <a:lnTo>
                    <a:pt x="3405" y="1381"/>
                  </a:lnTo>
                  <a:lnTo>
                    <a:pt x="3404" y="1381"/>
                  </a:lnTo>
                  <a:lnTo>
                    <a:pt x="3403" y="1381"/>
                  </a:lnTo>
                  <a:lnTo>
                    <a:pt x="3402" y="1381"/>
                  </a:lnTo>
                  <a:lnTo>
                    <a:pt x="3401" y="1381"/>
                  </a:lnTo>
                  <a:lnTo>
                    <a:pt x="3401" y="1381"/>
                  </a:lnTo>
                  <a:lnTo>
                    <a:pt x="3400" y="1381"/>
                  </a:lnTo>
                  <a:lnTo>
                    <a:pt x="3399" y="1381"/>
                  </a:lnTo>
                  <a:lnTo>
                    <a:pt x="3398" y="1381"/>
                  </a:lnTo>
                  <a:lnTo>
                    <a:pt x="3397" y="1381"/>
                  </a:lnTo>
                  <a:lnTo>
                    <a:pt x="3397" y="1381"/>
                  </a:lnTo>
                  <a:lnTo>
                    <a:pt x="3396" y="1381"/>
                  </a:lnTo>
                  <a:lnTo>
                    <a:pt x="3395" y="1381"/>
                  </a:lnTo>
                  <a:lnTo>
                    <a:pt x="3394" y="1381"/>
                  </a:lnTo>
                  <a:lnTo>
                    <a:pt x="3393" y="1381"/>
                  </a:lnTo>
                  <a:lnTo>
                    <a:pt x="3393" y="1381"/>
                  </a:lnTo>
                  <a:lnTo>
                    <a:pt x="3392" y="1381"/>
                  </a:lnTo>
                  <a:lnTo>
                    <a:pt x="3392" y="1381"/>
                  </a:lnTo>
                  <a:lnTo>
                    <a:pt x="3391" y="1381"/>
                  </a:lnTo>
                  <a:lnTo>
                    <a:pt x="3390" y="1381"/>
                  </a:lnTo>
                  <a:lnTo>
                    <a:pt x="3390" y="1381"/>
                  </a:lnTo>
                  <a:lnTo>
                    <a:pt x="3389" y="1381"/>
                  </a:lnTo>
                  <a:lnTo>
                    <a:pt x="3388" y="1381"/>
                  </a:lnTo>
                  <a:lnTo>
                    <a:pt x="3387" y="1381"/>
                  </a:lnTo>
                  <a:lnTo>
                    <a:pt x="3386" y="1381"/>
                  </a:lnTo>
                  <a:lnTo>
                    <a:pt x="3386" y="1381"/>
                  </a:lnTo>
                  <a:lnTo>
                    <a:pt x="3385" y="1381"/>
                  </a:lnTo>
                  <a:lnTo>
                    <a:pt x="3384" y="1381"/>
                  </a:lnTo>
                  <a:lnTo>
                    <a:pt x="3383" y="1381"/>
                  </a:lnTo>
                  <a:lnTo>
                    <a:pt x="3382" y="1381"/>
                  </a:lnTo>
                  <a:lnTo>
                    <a:pt x="3381" y="1381"/>
                  </a:lnTo>
                  <a:lnTo>
                    <a:pt x="3381" y="1381"/>
                  </a:lnTo>
                  <a:lnTo>
                    <a:pt x="3380" y="1381"/>
                  </a:lnTo>
                  <a:lnTo>
                    <a:pt x="3379" y="1381"/>
                  </a:lnTo>
                  <a:lnTo>
                    <a:pt x="3378" y="1381"/>
                  </a:lnTo>
                  <a:lnTo>
                    <a:pt x="3377" y="1381"/>
                  </a:lnTo>
                  <a:lnTo>
                    <a:pt x="3377" y="1381"/>
                  </a:lnTo>
                  <a:lnTo>
                    <a:pt x="3376" y="1381"/>
                  </a:lnTo>
                  <a:lnTo>
                    <a:pt x="3375" y="1381"/>
                  </a:lnTo>
                  <a:lnTo>
                    <a:pt x="3374" y="1381"/>
                  </a:lnTo>
                  <a:lnTo>
                    <a:pt x="3373" y="1381"/>
                  </a:lnTo>
                  <a:lnTo>
                    <a:pt x="3373" y="1381"/>
                  </a:lnTo>
                  <a:lnTo>
                    <a:pt x="3372" y="1381"/>
                  </a:lnTo>
                  <a:lnTo>
                    <a:pt x="3371" y="1381"/>
                  </a:lnTo>
                  <a:lnTo>
                    <a:pt x="3370" y="1381"/>
                  </a:lnTo>
                  <a:lnTo>
                    <a:pt x="3369" y="1381"/>
                  </a:lnTo>
                  <a:lnTo>
                    <a:pt x="3369" y="1381"/>
                  </a:lnTo>
                  <a:lnTo>
                    <a:pt x="3368" y="1381"/>
                  </a:lnTo>
                  <a:lnTo>
                    <a:pt x="3368" y="1381"/>
                  </a:lnTo>
                  <a:lnTo>
                    <a:pt x="3367" y="1381"/>
                  </a:lnTo>
                  <a:lnTo>
                    <a:pt x="3366" y="1381"/>
                  </a:lnTo>
                  <a:lnTo>
                    <a:pt x="3366" y="1381"/>
                  </a:lnTo>
                  <a:lnTo>
                    <a:pt x="3365" y="1381"/>
                  </a:lnTo>
                  <a:lnTo>
                    <a:pt x="3364" y="1381"/>
                  </a:lnTo>
                  <a:lnTo>
                    <a:pt x="3363" y="1381"/>
                  </a:lnTo>
                  <a:lnTo>
                    <a:pt x="3362" y="1381"/>
                  </a:lnTo>
                  <a:lnTo>
                    <a:pt x="3362" y="1381"/>
                  </a:lnTo>
                  <a:lnTo>
                    <a:pt x="3361" y="1381"/>
                  </a:lnTo>
                  <a:lnTo>
                    <a:pt x="3360" y="1381"/>
                  </a:lnTo>
                  <a:lnTo>
                    <a:pt x="3359" y="1381"/>
                  </a:lnTo>
                  <a:lnTo>
                    <a:pt x="3358" y="1381"/>
                  </a:lnTo>
                  <a:lnTo>
                    <a:pt x="3358" y="1381"/>
                  </a:lnTo>
                  <a:lnTo>
                    <a:pt x="3357" y="1381"/>
                  </a:lnTo>
                  <a:lnTo>
                    <a:pt x="3356" y="1381"/>
                  </a:lnTo>
                  <a:lnTo>
                    <a:pt x="3355" y="1381"/>
                  </a:lnTo>
                  <a:lnTo>
                    <a:pt x="3354" y="1381"/>
                  </a:lnTo>
                  <a:lnTo>
                    <a:pt x="3353" y="1381"/>
                  </a:lnTo>
                  <a:lnTo>
                    <a:pt x="3353" y="1381"/>
                  </a:lnTo>
                  <a:lnTo>
                    <a:pt x="3352" y="1381"/>
                  </a:lnTo>
                  <a:lnTo>
                    <a:pt x="3351" y="1381"/>
                  </a:lnTo>
                  <a:lnTo>
                    <a:pt x="3350" y="1381"/>
                  </a:lnTo>
                  <a:lnTo>
                    <a:pt x="3349" y="1381"/>
                  </a:lnTo>
                  <a:lnTo>
                    <a:pt x="3349" y="1381"/>
                  </a:lnTo>
                  <a:lnTo>
                    <a:pt x="3348" y="1381"/>
                  </a:lnTo>
                  <a:lnTo>
                    <a:pt x="3347" y="1381"/>
                  </a:lnTo>
                  <a:lnTo>
                    <a:pt x="3346" y="1381"/>
                  </a:lnTo>
                  <a:lnTo>
                    <a:pt x="3345" y="1381"/>
                  </a:lnTo>
                  <a:lnTo>
                    <a:pt x="3345" y="1381"/>
                  </a:lnTo>
                  <a:lnTo>
                    <a:pt x="3344" y="1381"/>
                  </a:lnTo>
                  <a:lnTo>
                    <a:pt x="3344" y="1381"/>
                  </a:lnTo>
                  <a:lnTo>
                    <a:pt x="3343" y="1381"/>
                  </a:lnTo>
                  <a:lnTo>
                    <a:pt x="3342" y="1381"/>
                  </a:lnTo>
                  <a:lnTo>
                    <a:pt x="3342" y="1381"/>
                  </a:lnTo>
                  <a:lnTo>
                    <a:pt x="3341" y="1381"/>
                  </a:lnTo>
                  <a:lnTo>
                    <a:pt x="3340" y="1381"/>
                  </a:lnTo>
                  <a:lnTo>
                    <a:pt x="3339" y="1381"/>
                  </a:lnTo>
                  <a:lnTo>
                    <a:pt x="3338" y="1381"/>
                  </a:lnTo>
                  <a:lnTo>
                    <a:pt x="3338" y="1381"/>
                  </a:lnTo>
                  <a:lnTo>
                    <a:pt x="3337" y="1381"/>
                  </a:lnTo>
                  <a:lnTo>
                    <a:pt x="3336" y="1381"/>
                  </a:lnTo>
                  <a:lnTo>
                    <a:pt x="3335" y="1381"/>
                  </a:lnTo>
                  <a:lnTo>
                    <a:pt x="3334" y="1381"/>
                  </a:lnTo>
                  <a:lnTo>
                    <a:pt x="3334" y="1381"/>
                  </a:lnTo>
                  <a:lnTo>
                    <a:pt x="3333" y="1381"/>
                  </a:lnTo>
                  <a:lnTo>
                    <a:pt x="3332" y="1381"/>
                  </a:lnTo>
                  <a:lnTo>
                    <a:pt x="3331" y="1381"/>
                  </a:lnTo>
                  <a:lnTo>
                    <a:pt x="3330" y="1381"/>
                  </a:lnTo>
                  <a:lnTo>
                    <a:pt x="3330" y="1381"/>
                  </a:lnTo>
                  <a:lnTo>
                    <a:pt x="3329" y="1381"/>
                  </a:lnTo>
                  <a:lnTo>
                    <a:pt x="3328" y="1381"/>
                  </a:lnTo>
                  <a:lnTo>
                    <a:pt x="3327" y="1381"/>
                  </a:lnTo>
                  <a:lnTo>
                    <a:pt x="3326" y="1381"/>
                  </a:lnTo>
                  <a:lnTo>
                    <a:pt x="3325" y="1381"/>
                  </a:lnTo>
                  <a:lnTo>
                    <a:pt x="3325" y="1381"/>
                  </a:lnTo>
                  <a:lnTo>
                    <a:pt x="3324" y="1381"/>
                  </a:lnTo>
                  <a:lnTo>
                    <a:pt x="3323" y="1381"/>
                  </a:lnTo>
                  <a:lnTo>
                    <a:pt x="3322" y="1381"/>
                  </a:lnTo>
                  <a:lnTo>
                    <a:pt x="3321" y="1381"/>
                  </a:lnTo>
                  <a:lnTo>
                    <a:pt x="3321" y="1381"/>
                  </a:lnTo>
                  <a:lnTo>
                    <a:pt x="3320" y="1381"/>
                  </a:lnTo>
                  <a:lnTo>
                    <a:pt x="3320" y="1381"/>
                  </a:lnTo>
                  <a:lnTo>
                    <a:pt x="3319" y="1381"/>
                  </a:lnTo>
                  <a:lnTo>
                    <a:pt x="3318" y="1381"/>
                  </a:lnTo>
                  <a:lnTo>
                    <a:pt x="3318" y="1381"/>
                  </a:lnTo>
                  <a:lnTo>
                    <a:pt x="3317" y="1381"/>
                  </a:lnTo>
                  <a:lnTo>
                    <a:pt x="3316" y="1381"/>
                  </a:lnTo>
                  <a:lnTo>
                    <a:pt x="3315" y="1381"/>
                  </a:lnTo>
                  <a:lnTo>
                    <a:pt x="3314" y="1381"/>
                  </a:lnTo>
                  <a:lnTo>
                    <a:pt x="3314" y="1381"/>
                  </a:lnTo>
                  <a:lnTo>
                    <a:pt x="3313" y="1381"/>
                  </a:lnTo>
                  <a:lnTo>
                    <a:pt x="3312" y="1381"/>
                  </a:lnTo>
                  <a:lnTo>
                    <a:pt x="3311" y="1381"/>
                  </a:lnTo>
                  <a:lnTo>
                    <a:pt x="3310" y="1381"/>
                  </a:lnTo>
                  <a:lnTo>
                    <a:pt x="3310" y="1381"/>
                  </a:lnTo>
                  <a:lnTo>
                    <a:pt x="3309" y="1381"/>
                  </a:lnTo>
                  <a:lnTo>
                    <a:pt x="3308" y="1381"/>
                  </a:lnTo>
                  <a:lnTo>
                    <a:pt x="3307" y="1381"/>
                  </a:lnTo>
                  <a:lnTo>
                    <a:pt x="3306" y="1381"/>
                  </a:lnTo>
                  <a:lnTo>
                    <a:pt x="3306" y="1381"/>
                  </a:lnTo>
                  <a:lnTo>
                    <a:pt x="3305" y="1381"/>
                  </a:lnTo>
                  <a:lnTo>
                    <a:pt x="3304" y="1381"/>
                  </a:lnTo>
                  <a:lnTo>
                    <a:pt x="3303" y="1381"/>
                  </a:lnTo>
                  <a:lnTo>
                    <a:pt x="3302" y="1381"/>
                  </a:lnTo>
                  <a:lnTo>
                    <a:pt x="3301" y="1381"/>
                  </a:lnTo>
                  <a:lnTo>
                    <a:pt x="3301" y="1381"/>
                  </a:lnTo>
                  <a:lnTo>
                    <a:pt x="3300" y="1381"/>
                  </a:lnTo>
                  <a:lnTo>
                    <a:pt x="3299" y="1381"/>
                  </a:lnTo>
                  <a:lnTo>
                    <a:pt x="3298" y="1381"/>
                  </a:lnTo>
                  <a:lnTo>
                    <a:pt x="3297" y="1381"/>
                  </a:lnTo>
                  <a:lnTo>
                    <a:pt x="3297" y="1381"/>
                  </a:lnTo>
                  <a:lnTo>
                    <a:pt x="3296" y="1381"/>
                  </a:lnTo>
                  <a:lnTo>
                    <a:pt x="3296" y="1381"/>
                  </a:lnTo>
                  <a:lnTo>
                    <a:pt x="3295" y="1381"/>
                  </a:lnTo>
                  <a:lnTo>
                    <a:pt x="3294" y="1381"/>
                  </a:lnTo>
                  <a:lnTo>
                    <a:pt x="3294" y="1381"/>
                  </a:lnTo>
                  <a:lnTo>
                    <a:pt x="3293" y="1381"/>
                  </a:lnTo>
                  <a:lnTo>
                    <a:pt x="3292" y="1381"/>
                  </a:lnTo>
                  <a:lnTo>
                    <a:pt x="3291" y="1381"/>
                  </a:lnTo>
                  <a:lnTo>
                    <a:pt x="3290" y="1381"/>
                  </a:lnTo>
                  <a:lnTo>
                    <a:pt x="3290" y="1381"/>
                  </a:lnTo>
                  <a:lnTo>
                    <a:pt x="3289" y="1381"/>
                  </a:lnTo>
                  <a:lnTo>
                    <a:pt x="3288" y="1381"/>
                  </a:lnTo>
                  <a:lnTo>
                    <a:pt x="3287" y="1381"/>
                  </a:lnTo>
                  <a:lnTo>
                    <a:pt x="3286" y="1381"/>
                  </a:lnTo>
                  <a:lnTo>
                    <a:pt x="3286" y="1381"/>
                  </a:lnTo>
                  <a:lnTo>
                    <a:pt x="3285" y="1381"/>
                  </a:lnTo>
                  <a:lnTo>
                    <a:pt x="3284" y="1381"/>
                  </a:lnTo>
                  <a:lnTo>
                    <a:pt x="3283" y="1381"/>
                  </a:lnTo>
                  <a:lnTo>
                    <a:pt x="3282" y="1381"/>
                  </a:lnTo>
                  <a:lnTo>
                    <a:pt x="3282" y="1381"/>
                  </a:lnTo>
                  <a:lnTo>
                    <a:pt x="3281" y="1381"/>
                  </a:lnTo>
                  <a:lnTo>
                    <a:pt x="3280" y="1381"/>
                  </a:lnTo>
                  <a:lnTo>
                    <a:pt x="3279" y="1381"/>
                  </a:lnTo>
                  <a:lnTo>
                    <a:pt x="3278" y="1381"/>
                  </a:lnTo>
                  <a:lnTo>
                    <a:pt x="3278" y="1381"/>
                  </a:lnTo>
                  <a:lnTo>
                    <a:pt x="3277" y="1381"/>
                  </a:lnTo>
                  <a:lnTo>
                    <a:pt x="3276" y="1381"/>
                  </a:lnTo>
                  <a:lnTo>
                    <a:pt x="3275" y="1381"/>
                  </a:lnTo>
                  <a:lnTo>
                    <a:pt x="3274" y="1381"/>
                  </a:lnTo>
                  <a:lnTo>
                    <a:pt x="3273" y="1381"/>
                  </a:lnTo>
                  <a:lnTo>
                    <a:pt x="3273" y="1381"/>
                  </a:lnTo>
                  <a:lnTo>
                    <a:pt x="3272" y="1381"/>
                  </a:lnTo>
                  <a:lnTo>
                    <a:pt x="3272" y="1381"/>
                  </a:lnTo>
                  <a:lnTo>
                    <a:pt x="3271" y="1381"/>
                  </a:lnTo>
                  <a:lnTo>
                    <a:pt x="3270" y="1381"/>
                  </a:lnTo>
                  <a:lnTo>
                    <a:pt x="3270" y="1381"/>
                  </a:lnTo>
                  <a:lnTo>
                    <a:pt x="3269" y="1381"/>
                  </a:lnTo>
                  <a:lnTo>
                    <a:pt x="3268" y="1381"/>
                  </a:lnTo>
                  <a:lnTo>
                    <a:pt x="3267" y="1381"/>
                  </a:lnTo>
                  <a:lnTo>
                    <a:pt x="3266" y="1381"/>
                  </a:lnTo>
                  <a:lnTo>
                    <a:pt x="3266" y="1381"/>
                  </a:lnTo>
                  <a:lnTo>
                    <a:pt x="3265" y="1381"/>
                  </a:lnTo>
                  <a:lnTo>
                    <a:pt x="3264" y="1381"/>
                  </a:lnTo>
                  <a:lnTo>
                    <a:pt x="3263" y="1381"/>
                  </a:lnTo>
                  <a:lnTo>
                    <a:pt x="3262" y="1381"/>
                  </a:lnTo>
                  <a:lnTo>
                    <a:pt x="3262" y="1381"/>
                  </a:lnTo>
                  <a:lnTo>
                    <a:pt x="3261" y="1381"/>
                  </a:lnTo>
                  <a:lnTo>
                    <a:pt x="3260" y="1381"/>
                  </a:lnTo>
                  <a:lnTo>
                    <a:pt x="3259" y="1381"/>
                  </a:lnTo>
                  <a:lnTo>
                    <a:pt x="3258" y="1381"/>
                  </a:lnTo>
                  <a:lnTo>
                    <a:pt x="3258" y="1381"/>
                  </a:lnTo>
                  <a:lnTo>
                    <a:pt x="3257" y="1381"/>
                  </a:lnTo>
                  <a:lnTo>
                    <a:pt x="3256" y="1381"/>
                  </a:lnTo>
                  <a:lnTo>
                    <a:pt x="3255" y="1381"/>
                  </a:lnTo>
                  <a:lnTo>
                    <a:pt x="3254" y="1381"/>
                  </a:lnTo>
                  <a:lnTo>
                    <a:pt x="3254" y="1381"/>
                  </a:lnTo>
                  <a:lnTo>
                    <a:pt x="3253" y="1381"/>
                  </a:lnTo>
                  <a:lnTo>
                    <a:pt x="3252" y="1381"/>
                  </a:lnTo>
                  <a:lnTo>
                    <a:pt x="3251" y="1381"/>
                  </a:lnTo>
                  <a:lnTo>
                    <a:pt x="3250" y="1381"/>
                  </a:lnTo>
                  <a:lnTo>
                    <a:pt x="3249" y="1381"/>
                  </a:lnTo>
                  <a:lnTo>
                    <a:pt x="3249" y="1381"/>
                  </a:lnTo>
                  <a:lnTo>
                    <a:pt x="3248" y="1381"/>
                  </a:lnTo>
                  <a:lnTo>
                    <a:pt x="3248" y="1381"/>
                  </a:lnTo>
                  <a:lnTo>
                    <a:pt x="3247" y="1381"/>
                  </a:lnTo>
                  <a:lnTo>
                    <a:pt x="3246" y="1381"/>
                  </a:lnTo>
                  <a:lnTo>
                    <a:pt x="3246" y="1381"/>
                  </a:lnTo>
                  <a:lnTo>
                    <a:pt x="3245" y="1381"/>
                  </a:lnTo>
                  <a:lnTo>
                    <a:pt x="3244" y="1381"/>
                  </a:lnTo>
                  <a:lnTo>
                    <a:pt x="3243" y="1381"/>
                  </a:lnTo>
                  <a:lnTo>
                    <a:pt x="3242" y="1381"/>
                  </a:lnTo>
                  <a:lnTo>
                    <a:pt x="3242" y="1381"/>
                  </a:lnTo>
                  <a:lnTo>
                    <a:pt x="3241" y="1381"/>
                  </a:lnTo>
                  <a:lnTo>
                    <a:pt x="3240" y="1381"/>
                  </a:lnTo>
                  <a:lnTo>
                    <a:pt x="3239" y="1381"/>
                  </a:lnTo>
                  <a:lnTo>
                    <a:pt x="3238" y="1381"/>
                  </a:lnTo>
                  <a:lnTo>
                    <a:pt x="3238" y="1381"/>
                  </a:lnTo>
                  <a:lnTo>
                    <a:pt x="3237" y="1381"/>
                  </a:lnTo>
                  <a:lnTo>
                    <a:pt x="3236" y="1381"/>
                  </a:lnTo>
                  <a:lnTo>
                    <a:pt x="3235" y="1381"/>
                  </a:lnTo>
                  <a:lnTo>
                    <a:pt x="3234" y="1381"/>
                  </a:lnTo>
                  <a:lnTo>
                    <a:pt x="3234" y="1381"/>
                  </a:lnTo>
                  <a:lnTo>
                    <a:pt x="3233" y="1381"/>
                  </a:lnTo>
                  <a:lnTo>
                    <a:pt x="3232" y="1381"/>
                  </a:lnTo>
                  <a:lnTo>
                    <a:pt x="3231" y="1381"/>
                  </a:lnTo>
                  <a:lnTo>
                    <a:pt x="3230" y="1381"/>
                  </a:lnTo>
                  <a:lnTo>
                    <a:pt x="3230" y="1381"/>
                  </a:lnTo>
                  <a:lnTo>
                    <a:pt x="3229" y="1381"/>
                  </a:lnTo>
                  <a:lnTo>
                    <a:pt x="3228" y="1381"/>
                  </a:lnTo>
                  <a:lnTo>
                    <a:pt x="3227" y="1381"/>
                  </a:lnTo>
                  <a:lnTo>
                    <a:pt x="3226" y="1381"/>
                  </a:lnTo>
                  <a:lnTo>
                    <a:pt x="3226" y="1381"/>
                  </a:lnTo>
                  <a:lnTo>
                    <a:pt x="3225" y="1381"/>
                  </a:lnTo>
                  <a:lnTo>
                    <a:pt x="3224" y="1381"/>
                  </a:lnTo>
                  <a:lnTo>
                    <a:pt x="3224" y="1381"/>
                  </a:lnTo>
                  <a:lnTo>
                    <a:pt x="3223" y="1381"/>
                  </a:lnTo>
                  <a:lnTo>
                    <a:pt x="3222" y="1381"/>
                  </a:lnTo>
                  <a:lnTo>
                    <a:pt x="3222" y="1381"/>
                  </a:lnTo>
                  <a:lnTo>
                    <a:pt x="3221" y="1381"/>
                  </a:lnTo>
                  <a:lnTo>
                    <a:pt x="3220" y="1381"/>
                  </a:lnTo>
                  <a:lnTo>
                    <a:pt x="3219" y="1381"/>
                  </a:lnTo>
                  <a:lnTo>
                    <a:pt x="3218" y="1381"/>
                  </a:lnTo>
                  <a:lnTo>
                    <a:pt x="3218" y="1381"/>
                  </a:lnTo>
                  <a:lnTo>
                    <a:pt x="3217" y="1381"/>
                  </a:lnTo>
                  <a:lnTo>
                    <a:pt x="3216" y="1381"/>
                  </a:lnTo>
                  <a:lnTo>
                    <a:pt x="3215" y="1381"/>
                  </a:lnTo>
                  <a:lnTo>
                    <a:pt x="3214" y="1381"/>
                  </a:lnTo>
                  <a:lnTo>
                    <a:pt x="3214" y="1381"/>
                  </a:lnTo>
                  <a:lnTo>
                    <a:pt x="3213" y="1381"/>
                  </a:lnTo>
                  <a:lnTo>
                    <a:pt x="3212" y="1381"/>
                  </a:lnTo>
                  <a:lnTo>
                    <a:pt x="3211" y="1381"/>
                  </a:lnTo>
                  <a:lnTo>
                    <a:pt x="3210" y="1381"/>
                  </a:lnTo>
                  <a:lnTo>
                    <a:pt x="3210" y="1381"/>
                  </a:lnTo>
                  <a:lnTo>
                    <a:pt x="3209" y="1381"/>
                  </a:lnTo>
                  <a:lnTo>
                    <a:pt x="3208" y="1381"/>
                  </a:lnTo>
                  <a:lnTo>
                    <a:pt x="3207" y="1381"/>
                  </a:lnTo>
                  <a:lnTo>
                    <a:pt x="3206" y="1381"/>
                  </a:lnTo>
                  <a:lnTo>
                    <a:pt x="3206" y="1381"/>
                  </a:lnTo>
                  <a:lnTo>
                    <a:pt x="3205" y="1381"/>
                  </a:lnTo>
                  <a:lnTo>
                    <a:pt x="3204" y="1381"/>
                  </a:lnTo>
                  <a:lnTo>
                    <a:pt x="3203" y="1381"/>
                  </a:lnTo>
                  <a:lnTo>
                    <a:pt x="3202" y="1381"/>
                  </a:lnTo>
                  <a:lnTo>
                    <a:pt x="3202" y="1381"/>
                  </a:lnTo>
                  <a:lnTo>
                    <a:pt x="3201" y="1381"/>
                  </a:lnTo>
                  <a:lnTo>
                    <a:pt x="3200" y="1381"/>
                  </a:lnTo>
                  <a:lnTo>
                    <a:pt x="3200" y="1381"/>
                  </a:lnTo>
                  <a:lnTo>
                    <a:pt x="3199" y="1381"/>
                  </a:lnTo>
                  <a:lnTo>
                    <a:pt x="3198" y="1381"/>
                  </a:lnTo>
                  <a:lnTo>
                    <a:pt x="3198" y="1381"/>
                  </a:lnTo>
                  <a:lnTo>
                    <a:pt x="3197" y="1381"/>
                  </a:lnTo>
                  <a:lnTo>
                    <a:pt x="3196" y="1381"/>
                  </a:lnTo>
                  <a:lnTo>
                    <a:pt x="3195" y="1381"/>
                  </a:lnTo>
                  <a:lnTo>
                    <a:pt x="3194" y="1381"/>
                  </a:lnTo>
                  <a:lnTo>
                    <a:pt x="3194" y="1381"/>
                  </a:lnTo>
                  <a:lnTo>
                    <a:pt x="3193" y="1381"/>
                  </a:lnTo>
                  <a:lnTo>
                    <a:pt x="3192" y="1381"/>
                  </a:lnTo>
                  <a:lnTo>
                    <a:pt x="3191" y="1381"/>
                  </a:lnTo>
                  <a:lnTo>
                    <a:pt x="3190" y="1381"/>
                  </a:lnTo>
                  <a:lnTo>
                    <a:pt x="3190" y="1381"/>
                  </a:lnTo>
                  <a:lnTo>
                    <a:pt x="3189" y="1381"/>
                  </a:lnTo>
                  <a:lnTo>
                    <a:pt x="3188" y="1381"/>
                  </a:lnTo>
                  <a:lnTo>
                    <a:pt x="3187" y="1381"/>
                  </a:lnTo>
                  <a:lnTo>
                    <a:pt x="3186" y="1381"/>
                  </a:lnTo>
                  <a:lnTo>
                    <a:pt x="3186" y="1381"/>
                  </a:lnTo>
                  <a:lnTo>
                    <a:pt x="3185" y="1381"/>
                  </a:lnTo>
                  <a:lnTo>
                    <a:pt x="3184" y="1381"/>
                  </a:lnTo>
                  <a:lnTo>
                    <a:pt x="3183" y="1381"/>
                  </a:lnTo>
                  <a:lnTo>
                    <a:pt x="3182" y="1381"/>
                  </a:lnTo>
                  <a:lnTo>
                    <a:pt x="3182" y="1381"/>
                  </a:lnTo>
                  <a:lnTo>
                    <a:pt x="3181" y="1381"/>
                  </a:lnTo>
                  <a:lnTo>
                    <a:pt x="3180" y="1381"/>
                  </a:lnTo>
                  <a:lnTo>
                    <a:pt x="3179" y="1381"/>
                  </a:lnTo>
                  <a:lnTo>
                    <a:pt x="3178" y="1381"/>
                  </a:lnTo>
                  <a:lnTo>
                    <a:pt x="3178" y="1381"/>
                  </a:lnTo>
                  <a:lnTo>
                    <a:pt x="3177" y="1381"/>
                  </a:lnTo>
                  <a:lnTo>
                    <a:pt x="3176" y="1381"/>
                  </a:lnTo>
                  <a:lnTo>
                    <a:pt x="3176" y="1381"/>
                  </a:lnTo>
                  <a:lnTo>
                    <a:pt x="3175" y="1381"/>
                  </a:lnTo>
                  <a:lnTo>
                    <a:pt x="3175" y="1381"/>
                  </a:lnTo>
                  <a:lnTo>
                    <a:pt x="3174" y="1381"/>
                  </a:lnTo>
                  <a:lnTo>
                    <a:pt x="3173" y="1381"/>
                  </a:lnTo>
                  <a:lnTo>
                    <a:pt x="3172" y="1381"/>
                  </a:lnTo>
                  <a:lnTo>
                    <a:pt x="3171" y="1381"/>
                  </a:lnTo>
                  <a:lnTo>
                    <a:pt x="3170" y="1381"/>
                  </a:lnTo>
                  <a:lnTo>
                    <a:pt x="3170" y="1381"/>
                  </a:lnTo>
                  <a:lnTo>
                    <a:pt x="3169" y="1381"/>
                  </a:lnTo>
                  <a:lnTo>
                    <a:pt x="3168" y="1381"/>
                  </a:lnTo>
                  <a:lnTo>
                    <a:pt x="3167" y="1381"/>
                  </a:lnTo>
                  <a:lnTo>
                    <a:pt x="3166" y="1381"/>
                  </a:lnTo>
                  <a:lnTo>
                    <a:pt x="3166" y="1381"/>
                  </a:lnTo>
                  <a:lnTo>
                    <a:pt x="3165" y="1381"/>
                  </a:lnTo>
                  <a:lnTo>
                    <a:pt x="3164" y="1381"/>
                  </a:lnTo>
                  <a:lnTo>
                    <a:pt x="3163" y="1381"/>
                  </a:lnTo>
                  <a:lnTo>
                    <a:pt x="3162" y="1381"/>
                  </a:lnTo>
                  <a:lnTo>
                    <a:pt x="3162" y="1381"/>
                  </a:lnTo>
                  <a:lnTo>
                    <a:pt x="3161" y="1381"/>
                  </a:lnTo>
                  <a:lnTo>
                    <a:pt x="3160" y="1381"/>
                  </a:lnTo>
                  <a:lnTo>
                    <a:pt x="3159" y="1381"/>
                  </a:lnTo>
                  <a:lnTo>
                    <a:pt x="3158" y="1381"/>
                  </a:lnTo>
                  <a:lnTo>
                    <a:pt x="3158" y="1381"/>
                  </a:lnTo>
                  <a:lnTo>
                    <a:pt x="3157" y="1381"/>
                  </a:lnTo>
                  <a:lnTo>
                    <a:pt x="3156" y="1381"/>
                  </a:lnTo>
                  <a:lnTo>
                    <a:pt x="3155" y="1381"/>
                  </a:lnTo>
                  <a:lnTo>
                    <a:pt x="3154" y="1381"/>
                  </a:lnTo>
                  <a:lnTo>
                    <a:pt x="3154" y="1381"/>
                  </a:lnTo>
                  <a:lnTo>
                    <a:pt x="3153" y="1381"/>
                  </a:lnTo>
                  <a:lnTo>
                    <a:pt x="3152" y="1381"/>
                  </a:lnTo>
                  <a:lnTo>
                    <a:pt x="3152" y="1381"/>
                  </a:lnTo>
                  <a:lnTo>
                    <a:pt x="3151" y="1381"/>
                  </a:lnTo>
                  <a:lnTo>
                    <a:pt x="3151" y="1381"/>
                  </a:lnTo>
                  <a:lnTo>
                    <a:pt x="3150" y="1381"/>
                  </a:lnTo>
                  <a:lnTo>
                    <a:pt x="3149" y="1381"/>
                  </a:lnTo>
                  <a:lnTo>
                    <a:pt x="3148" y="1381"/>
                  </a:lnTo>
                  <a:lnTo>
                    <a:pt x="3147" y="1381"/>
                  </a:lnTo>
                  <a:lnTo>
                    <a:pt x="3147" y="1381"/>
                  </a:lnTo>
                  <a:lnTo>
                    <a:pt x="3146" y="1381"/>
                  </a:lnTo>
                  <a:lnTo>
                    <a:pt x="3145" y="1381"/>
                  </a:lnTo>
                  <a:lnTo>
                    <a:pt x="3144" y="1381"/>
                  </a:lnTo>
                  <a:lnTo>
                    <a:pt x="3143" y="1381"/>
                  </a:lnTo>
                  <a:lnTo>
                    <a:pt x="3142" y="1381"/>
                  </a:lnTo>
                  <a:lnTo>
                    <a:pt x="3142" y="1381"/>
                  </a:lnTo>
                  <a:lnTo>
                    <a:pt x="3141" y="1381"/>
                  </a:lnTo>
                  <a:lnTo>
                    <a:pt x="3140" y="1381"/>
                  </a:lnTo>
                  <a:lnTo>
                    <a:pt x="3139" y="1381"/>
                  </a:lnTo>
                  <a:lnTo>
                    <a:pt x="3138" y="1381"/>
                  </a:lnTo>
                  <a:lnTo>
                    <a:pt x="3138" y="1381"/>
                  </a:lnTo>
                  <a:lnTo>
                    <a:pt x="3137" y="1381"/>
                  </a:lnTo>
                  <a:lnTo>
                    <a:pt x="3136" y="1381"/>
                  </a:lnTo>
                  <a:lnTo>
                    <a:pt x="3135" y="1381"/>
                  </a:lnTo>
                  <a:lnTo>
                    <a:pt x="3134" y="1381"/>
                  </a:lnTo>
                  <a:lnTo>
                    <a:pt x="3134" y="1381"/>
                  </a:lnTo>
                  <a:lnTo>
                    <a:pt x="3133" y="1381"/>
                  </a:lnTo>
                  <a:lnTo>
                    <a:pt x="3132" y="1381"/>
                  </a:lnTo>
                  <a:lnTo>
                    <a:pt x="3131" y="1381"/>
                  </a:lnTo>
                  <a:lnTo>
                    <a:pt x="3130" y="1381"/>
                  </a:lnTo>
                  <a:lnTo>
                    <a:pt x="3130" y="1381"/>
                  </a:lnTo>
                  <a:lnTo>
                    <a:pt x="3129" y="1381"/>
                  </a:lnTo>
                  <a:lnTo>
                    <a:pt x="3128" y="1381"/>
                  </a:lnTo>
                  <a:lnTo>
                    <a:pt x="3127" y="1381"/>
                  </a:lnTo>
                  <a:lnTo>
                    <a:pt x="3127" y="1381"/>
                  </a:lnTo>
                  <a:lnTo>
                    <a:pt x="3127" y="1381"/>
                  </a:lnTo>
                  <a:lnTo>
                    <a:pt x="3126" y="1381"/>
                  </a:lnTo>
                  <a:lnTo>
                    <a:pt x="3125" y="1381"/>
                  </a:lnTo>
                  <a:lnTo>
                    <a:pt x="3124" y="1381"/>
                  </a:lnTo>
                  <a:lnTo>
                    <a:pt x="3123" y="1381"/>
                  </a:lnTo>
                  <a:lnTo>
                    <a:pt x="3123" y="1381"/>
                  </a:lnTo>
                  <a:lnTo>
                    <a:pt x="3122" y="1381"/>
                  </a:lnTo>
                  <a:lnTo>
                    <a:pt x="3121" y="1381"/>
                  </a:lnTo>
                  <a:lnTo>
                    <a:pt x="3120" y="1381"/>
                  </a:lnTo>
                  <a:lnTo>
                    <a:pt x="3119" y="1381"/>
                  </a:lnTo>
                  <a:lnTo>
                    <a:pt x="3118" y="1381"/>
                  </a:lnTo>
                  <a:lnTo>
                    <a:pt x="3118" y="1381"/>
                  </a:lnTo>
                  <a:lnTo>
                    <a:pt x="3117" y="1381"/>
                  </a:lnTo>
                  <a:lnTo>
                    <a:pt x="3116" y="1381"/>
                  </a:lnTo>
                  <a:lnTo>
                    <a:pt x="3115" y="1381"/>
                  </a:lnTo>
                  <a:lnTo>
                    <a:pt x="3114" y="1381"/>
                  </a:lnTo>
                  <a:lnTo>
                    <a:pt x="3114" y="1381"/>
                  </a:lnTo>
                  <a:lnTo>
                    <a:pt x="3113" y="1381"/>
                  </a:lnTo>
                  <a:lnTo>
                    <a:pt x="3112" y="1381"/>
                  </a:lnTo>
                  <a:lnTo>
                    <a:pt x="3111" y="1381"/>
                  </a:lnTo>
                  <a:lnTo>
                    <a:pt x="3110" y="1381"/>
                  </a:lnTo>
                  <a:lnTo>
                    <a:pt x="3110" y="1381"/>
                  </a:lnTo>
                  <a:lnTo>
                    <a:pt x="3109" y="1381"/>
                  </a:lnTo>
                  <a:lnTo>
                    <a:pt x="3108" y="1381"/>
                  </a:lnTo>
                  <a:lnTo>
                    <a:pt x="3107" y="1381"/>
                  </a:lnTo>
                  <a:lnTo>
                    <a:pt x="3106" y="1381"/>
                  </a:lnTo>
                  <a:lnTo>
                    <a:pt x="3106" y="1381"/>
                  </a:lnTo>
                  <a:lnTo>
                    <a:pt x="3105" y="1381"/>
                  </a:lnTo>
                  <a:lnTo>
                    <a:pt x="3104" y="1381"/>
                  </a:lnTo>
                  <a:lnTo>
                    <a:pt x="3103" y="1381"/>
                  </a:lnTo>
                  <a:lnTo>
                    <a:pt x="3103" y="1381"/>
                  </a:lnTo>
                  <a:lnTo>
                    <a:pt x="3103" y="1381"/>
                  </a:lnTo>
                  <a:lnTo>
                    <a:pt x="3102" y="1381"/>
                  </a:lnTo>
                  <a:lnTo>
                    <a:pt x="3101" y="1381"/>
                  </a:lnTo>
                  <a:lnTo>
                    <a:pt x="3100" y="1381"/>
                  </a:lnTo>
                  <a:lnTo>
                    <a:pt x="3099" y="1381"/>
                  </a:lnTo>
                  <a:lnTo>
                    <a:pt x="3099" y="1381"/>
                  </a:lnTo>
                  <a:lnTo>
                    <a:pt x="3098" y="1381"/>
                  </a:lnTo>
                  <a:lnTo>
                    <a:pt x="3097" y="1381"/>
                  </a:lnTo>
                  <a:lnTo>
                    <a:pt x="3096" y="1381"/>
                  </a:lnTo>
                  <a:lnTo>
                    <a:pt x="3095" y="1381"/>
                  </a:lnTo>
                  <a:lnTo>
                    <a:pt x="3095" y="1381"/>
                  </a:lnTo>
                  <a:lnTo>
                    <a:pt x="3094" y="1381"/>
                  </a:lnTo>
                  <a:lnTo>
                    <a:pt x="3093" y="1381"/>
                  </a:lnTo>
                  <a:lnTo>
                    <a:pt x="3092" y="1381"/>
                  </a:lnTo>
                  <a:lnTo>
                    <a:pt x="3091" y="1381"/>
                  </a:lnTo>
                  <a:lnTo>
                    <a:pt x="3090" y="1381"/>
                  </a:lnTo>
                  <a:lnTo>
                    <a:pt x="3090" y="1381"/>
                  </a:lnTo>
                  <a:lnTo>
                    <a:pt x="3089" y="1381"/>
                  </a:lnTo>
                  <a:lnTo>
                    <a:pt x="3088" y="1381"/>
                  </a:lnTo>
                  <a:lnTo>
                    <a:pt x="3087" y="1381"/>
                  </a:lnTo>
                  <a:lnTo>
                    <a:pt x="3086" y="1381"/>
                  </a:lnTo>
                  <a:lnTo>
                    <a:pt x="3086" y="1381"/>
                  </a:lnTo>
                  <a:lnTo>
                    <a:pt x="3085" y="1381"/>
                  </a:lnTo>
                  <a:lnTo>
                    <a:pt x="3084" y="1381"/>
                  </a:lnTo>
                  <a:lnTo>
                    <a:pt x="3083" y="1381"/>
                  </a:lnTo>
                  <a:lnTo>
                    <a:pt x="3082" y="1381"/>
                  </a:lnTo>
                  <a:lnTo>
                    <a:pt x="3082" y="1381"/>
                  </a:lnTo>
                  <a:lnTo>
                    <a:pt x="3081" y="1381"/>
                  </a:lnTo>
                  <a:lnTo>
                    <a:pt x="3080" y="1381"/>
                  </a:lnTo>
                  <a:lnTo>
                    <a:pt x="3079" y="1381"/>
                  </a:lnTo>
                  <a:lnTo>
                    <a:pt x="3079" y="1381"/>
                  </a:lnTo>
                  <a:lnTo>
                    <a:pt x="3079" y="1381"/>
                  </a:lnTo>
                  <a:lnTo>
                    <a:pt x="3078" y="1381"/>
                  </a:lnTo>
                  <a:lnTo>
                    <a:pt x="3077" y="1381"/>
                  </a:lnTo>
                  <a:lnTo>
                    <a:pt x="3076" y="1381"/>
                  </a:lnTo>
                  <a:lnTo>
                    <a:pt x="3075" y="1381"/>
                  </a:lnTo>
                  <a:lnTo>
                    <a:pt x="3075" y="1381"/>
                  </a:lnTo>
                  <a:lnTo>
                    <a:pt x="3074" y="1381"/>
                  </a:lnTo>
                  <a:lnTo>
                    <a:pt x="3073" y="1381"/>
                  </a:lnTo>
                  <a:lnTo>
                    <a:pt x="3072" y="1381"/>
                  </a:lnTo>
                  <a:lnTo>
                    <a:pt x="3071" y="1381"/>
                  </a:lnTo>
                  <a:lnTo>
                    <a:pt x="3071" y="1381"/>
                  </a:lnTo>
                  <a:lnTo>
                    <a:pt x="3070" y="1381"/>
                  </a:lnTo>
                  <a:lnTo>
                    <a:pt x="3069" y="1381"/>
                  </a:lnTo>
                  <a:lnTo>
                    <a:pt x="3068" y="1381"/>
                  </a:lnTo>
                  <a:lnTo>
                    <a:pt x="3067" y="1381"/>
                  </a:lnTo>
                  <a:lnTo>
                    <a:pt x="3066" y="1381"/>
                  </a:lnTo>
                  <a:lnTo>
                    <a:pt x="3066" y="1381"/>
                  </a:lnTo>
                  <a:lnTo>
                    <a:pt x="3065" y="1381"/>
                  </a:lnTo>
                  <a:lnTo>
                    <a:pt x="3064" y="1381"/>
                  </a:lnTo>
                  <a:lnTo>
                    <a:pt x="3063" y="1381"/>
                  </a:lnTo>
                  <a:lnTo>
                    <a:pt x="3062" y="1381"/>
                  </a:lnTo>
                  <a:lnTo>
                    <a:pt x="3062" y="1381"/>
                  </a:lnTo>
                  <a:lnTo>
                    <a:pt x="3061" y="1381"/>
                  </a:lnTo>
                  <a:lnTo>
                    <a:pt x="3060" y="1381"/>
                  </a:lnTo>
                  <a:lnTo>
                    <a:pt x="3059" y="1381"/>
                  </a:lnTo>
                  <a:lnTo>
                    <a:pt x="3058" y="1381"/>
                  </a:lnTo>
                  <a:lnTo>
                    <a:pt x="3058" y="1381"/>
                  </a:lnTo>
                  <a:lnTo>
                    <a:pt x="3057" y="1381"/>
                  </a:lnTo>
                  <a:lnTo>
                    <a:pt x="3056" y="1381"/>
                  </a:lnTo>
                  <a:lnTo>
                    <a:pt x="3055" y="1381"/>
                  </a:lnTo>
                  <a:lnTo>
                    <a:pt x="3055" y="1381"/>
                  </a:lnTo>
                  <a:lnTo>
                    <a:pt x="3055" y="1381"/>
                  </a:lnTo>
                  <a:lnTo>
                    <a:pt x="3054" y="1381"/>
                  </a:lnTo>
                  <a:lnTo>
                    <a:pt x="3053" y="1381"/>
                  </a:lnTo>
                  <a:lnTo>
                    <a:pt x="3052" y="1381"/>
                  </a:lnTo>
                  <a:lnTo>
                    <a:pt x="3051" y="1381"/>
                  </a:lnTo>
                  <a:lnTo>
                    <a:pt x="3051" y="1381"/>
                  </a:lnTo>
                  <a:lnTo>
                    <a:pt x="3050" y="1381"/>
                  </a:lnTo>
                  <a:lnTo>
                    <a:pt x="3049" y="1381"/>
                  </a:lnTo>
                  <a:lnTo>
                    <a:pt x="3048" y="1381"/>
                  </a:lnTo>
                  <a:lnTo>
                    <a:pt x="3047" y="1381"/>
                  </a:lnTo>
                  <a:lnTo>
                    <a:pt x="3047" y="1381"/>
                  </a:lnTo>
                  <a:lnTo>
                    <a:pt x="3046" y="1381"/>
                  </a:lnTo>
                  <a:lnTo>
                    <a:pt x="3045" y="1381"/>
                  </a:lnTo>
                  <a:lnTo>
                    <a:pt x="3044" y="1381"/>
                  </a:lnTo>
                  <a:lnTo>
                    <a:pt x="3043" y="1381"/>
                  </a:lnTo>
                  <a:lnTo>
                    <a:pt x="3043" y="1381"/>
                  </a:lnTo>
                  <a:lnTo>
                    <a:pt x="3042" y="1381"/>
                  </a:lnTo>
                  <a:lnTo>
                    <a:pt x="3041" y="1381"/>
                  </a:lnTo>
                  <a:lnTo>
                    <a:pt x="3040" y="1381"/>
                  </a:lnTo>
                  <a:lnTo>
                    <a:pt x="3039" y="1381"/>
                  </a:lnTo>
                  <a:lnTo>
                    <a:pt x="3038" y="1381"/>
                  </a:lnTo>
                  <a:lnTo>
                    <a:pt x="3038" y="1381"/>
                  </a:lnTo>
                  <a:lnTo>
                    <a:pt x="3037" y="1381"/>
                  </a:lnTo>
                  <a:lnTo>
                    <a:pt x="3036" y="1381"/>
                  </a:lnTo>
                  <a:lnTo>
                    <a:pt x="3035" y="1381"/>
                  </a:lnTo>
                  <a:lnTo>
                    <a:pt x="3034" y="1381"/>
                  </a:lnTo>
                  <a:lnTo>
                    <a:pt x="3034" y="1381"/>
                  </a:lnTo>
                  <a:lnTo>
                    <a:pt x="3033" y="1381"/>
                  </a:lnTo>
                  <a:lnTo>
                    <a:pt x="3032" y="1381"/>
                  </a:lnTo>
                  <a:lnTo>
                    <a:pt x="3031" y="1381"/>
                  </a:lnTo>
                  <a:lnTo>
                    <a:pt x="3031" y="1381"/>
                  </a:lnTo>
                  <a:lnTo>
                    <a:pt x="3031" y="1381"/>
                  </a:lnTo>
                  <a:lnTo>
                    <a:pt x="3030" y="1381"/>
                  </a:lnTo>
                  <a:lnTo>
                    <a:pt x="3029" y="1381"/>
                  </a:lnTo>
                  <a:lnTo>
                    <a:pt x="3028" y="1381"/>
                  </a:lnTo>
                  <a:lnTo>
                    <a:pt x="3027" y="1381"/>
                  </a:lnTo>
                  <a:lnTo>
                    <a:pt x="3027" y="1381"/>
                  </a:lnTo>
                  <a:lnTo>
                    <a:pt x="3026" y="1381"/>
                  </a:lnTo>
                  <a:lnTo>
                    <a:pt x="3025" y="1381"/>
                  </a:lnTo>
                  <a:lnTo>
                    <a:pt x="3024" y="1381"/>
                  </a:lnTo>
                  <a:lnTo>
                    <a:pt x="3023" y="1381"/>
                  </a:lnTo>
                  <a:lnTo>
                    <a:pt x="3023" y="1381"/>
                  </a:lnTo>
                  <a:lnTo>
                    <a:pt x="3022" y="1381"/>
                  </a:lnTo>
                  <a:lnTo>
                    <a:pt x="3021" y="1381"/>
                  </a:lnTo>
                  <a:lnTo>
                    <a:pt x="3020" y="1381"/>
                  </a:lnTo>
                  <a:lnTo>
                    <a:pt x="3019" y="1381"/>
                  </a:lnTo>
                  <a:lnTo>
                    <a:pt x="3019" y="1381"/>
                  </a:lnTo>
                  <a:lnTo>
                    <a:pt x="3018" y="1381"/>
                  </a:lnTo>
                  <a:lnTo>
                    <a:pt x="3017" y="1381"/>
                  </a:lnTo>
                  <a:lnTo>
                    <a:pt x="3016" y="1381"/>
                  </a:lnTo>
                  <a:lnTo>
                    <a:pt x="3015" y="1381"/>
                  </a:lnTo>
                  <a:lnTo>
                    <a:pt x="3015" y="1381"/>
                  </a:lnTo>
                  <a:lnTo>
                    <a:pt x="3014" y="1381"/>
                  </a:lnTo>
                  <a:lnTo>
                    <a:pt x="3013" y="1381"/>
                  </a:lnTo>
                  <a:lnTo>
                    <a:pt x="3012" y="1381"/>
                  </a:lnTo>
                  <a:lnTo>
                    <a:pt x="3011" y="1381"/>
                  </a:lnTo>
                  <a:lnTo>
                    <a:pt x="3010" y="1381"/>
                  </a:lnTo>
                  <a:lnTo>
                    <a:pt x="3010" y="1381"/>
                  </a:lnTo>
                  <a:lnTo>
                    <a:pt x="3009" y="1381"/>
                  </a:lnTo>
                  <a:lnTo>
                    <a:pt x="3008" y="1381"/>
                  </a:lnTo>
                  <a:lnTo>
                    <a:pt x="3007" y="1381"/>
                  </a:lnTo>
                  <a:lnTo>
                    <a:pt x="3007" y="1381"/>
                  </a:lnTo>
                  <a:lnTo>
                    <a:pt x="3007" y="1381"/>
                  </a:lnTo>
                  <a:lnTo>
                    <a:pt x="3006" y="1381"/>
                  </a:lnTo>
                  <a:lnTo>
                    <a:pt x="3005" y="1381"/>
                  </a:lnTo>
                  <a:lnTo>
                    <a:pt x="3004" y="1381"/>
                  </a:lnTo>
                  <a:lnTo>
                    <a:pt x="3003" y="1381"/>
                  </a:lnTo>
                  <a:lnTo>
                    <a:pt x="3003" y="1381"/>
                  </a:lnTo>
                  <a:lnTo>
                    <a:pt x="3002" y="1381"/>
                  </a:lnTo>
                  <a:lnTo>
                    <a:pt x="3001" y="1381"/>
                  </a:lnTo>
                  <a:lnTo>
                    <a:pt x="3000" y="1381"/>
                  </a:lnTo>
                  <a:lnTo>
                    <a:pt x="2999" y="1381"/>
                  </a:lnTo>
                  <a:lnTo>
                    <a:pt x="2999" y="1381"/>
                  </a:lnTo>
                  <a:lnTo>
                    <a:pt x="2998" y="1381"/>
                  </a:lnTo>
                  <a:lnTo>
                    <a:pt x="2997" y="1381"/>
                  </a:lnTo>
                  <a:lnTo>
                    <a:pt x="2996" y="1381"/>
                  </a:lnTo>
                  <a:lnTo>
                    <a:pt x="2995" y="1381"/>
                  </a:lnTo>
                  <a:lnTo>
                    <a:pt x="2995" y="1381"/>
                  </a:lnTo>
                  <a:lnTo>
                    <a:pt x="2994" y="1381"/>
                  </a:lnTo>
                  <a:lnTo>
                    <a:pt x="2993" y="1381"/>
                  </a:lnTo>
                  <a:lnTo>
                    <a:pt x="2992" y="1381"/>
                  </a:lnTo>
                  <a:lnTo>
                    <a:pt x="2991" y="1381"/>
                  </a:lnTo>
                  <a:lnTo>
                    <a:pt x="2991" y="1381"/>
                  </a:lnTo>
                  <a:lnTo>
                    <a:pt x="2990" y="1381"/>
                  </a:lnTo>
                  <a:lnTo>
                    <a:pt x="2989" y="1381"/>
                  </a:lnTo>
                  <a:lnTo>
                    <a:pt x="2988" y="1381"/>
                  </a:lnTo>
                  <a:lnTo>
                    <a:pt x="2987" y="1381"/>
                  </a:lnTo>
                  <a:lnTo>
                    <a:pt x="2986" y="1381"/>
                  </a:lnTo>
                  <a:lnTo>
                    <a:pt x="2986" y="1381"/>
                  </a:lnTo>
                  <a:lnTo>
                    <a:pt x="2985" y="1381"/>
                  </a:lnTo>
                  <a:lnTo>
                    <a:pt x="2984" y="1381"/>
                  </a:lnTo>
                  <a:lnTo>
                    <a:pt x="2983" y="1381"/>
                  </a:lnTo>
                  <a:lnTo>
                    <a:pt x="2983" y="1381"/>
                  </a:lnTo>
                  <a:lnTo>
                    <a:pt x="2983" y="1381"/>
                  </a:lnTo>
                  <a:lnTo>
                    <a:pt x="2982" y="1381"/>
                  </a:lnTo>
                  <a:lnTo>
                    <a:pt x="2981" y="1381"/>
                  </a:lnTo>
                  <a:lnTo>
                    <a:pt x="2980" y="1381"/>
                  </a:lnTo>
                  <a:lnTo>
                    <a:pt x="2979" y="1381"/>
                  </a:lnTo>
                  <a:lnTo>
                    <a:pt x="2979" y="1381"/>
                  </a:lnTo>
                  <a:lnTo>
                    <a:pt x="2978" y="1381"/>
                  </a:lnTo>
                  <a:lnTo>
                    <a:pt x="2977" y="1381"/>
                  </a:lnTo>
                  <a:lnTo>
                    <a:pt x="2976" y="1381"/>
                  </a:lnTo>
                  <a:lnTo>
                    <a:pt x="2975" y="1381"/>
                  </a:lnTo>
                  <a:lnTo>
                    <a:pt x="2975" y="1381"/>
                  </a:lnTo>
                  <a:lnTo>
                    <a:pt x="2974" y="1381"/>
                  </a:lnTo>
                  <a:lnTo>
                    <a:pt x="2973" y="1381"/>
                  </a:lnTo>
                  <a:lnTo>
                    <a:pt x="2972" y="1381"/>
                  </a:lnTo>
                  <a:lnTo>
                    <a:pt x="2971" y="1381"/>
                  </a:lnTo>
                  <a:lnTo>
                    <a:pt x="2971" y="1381"/>
                  </a:lnTo>
                  <a:lnTo>
                    <a:pt x="2970" y="1381"/>
                  </a:lnTo>
                  <a:lnTo>
                    <a:pt x="2969" y="1381"/>
                  </a:lnTo>
                  <a:lnTo>
                    <a:pt x="2968" y="1381"/>
                  </a:lnTo>
                  <a:lnTo>
                    <a:pt x="2967" y="1381"/>
                  </a:lnTo>
                  <a:lnTo>
                    <a:pt x="2967" y="1381"/>
                  </a:lnTo>
                  <a:lnTo>
                    <a:pt x="2966" y="1381"/>
                  </a:lnTo>
                  <a:lnTo>
                    <a:pt x="2965" y="1381"/>
                  </a:lnTo>
                  <a:lnTo>
                    <a:pt x="2964" y="1381"/>
                  </a:lnTo>
                  <a:lnTo>
                    <a:pt x="2963" y="1381"/>
                  </a:lnTo>
                  <a:lnTo>
                    <a:pt x="2963" y="1381"/>
                  </a:lnTo>
                  <a:lnTo>
                    <a:pt x="2962" y="1381"/>
                  </a:lnTo>
                  <a:lnTo>
                    <a:pt x="2961" y="1381"/>
                  </a:lnTo>
                  <a:lnTo>
                    <a:pt x="2960" y="1381"/>
                  </a:lnTo>
                  <a:lnTo>
                    <a:pt x="2959" y="1381"/>
                  </a:lnTo>
                  <a:lnTo>
                    <a:pt x="2959" y="1381"/>
                  </a:lnTo>
                  <a:lnTo>
                    <a:pt x="2959" y="1381"/>
                  </a:lnTo>
                  <a:lnTo>
                    <a:pt x="2958" y="1381"/>
                  </a:lnTo>
                  <a:lnTo>
                    <a:pt x="2957" y="1381"/>
                  </a:lnTo>
                  <a:lnTo>
                    <a:pt x="2956" y="1381"/>
                  </a:lnTo>
                  <a:lnTo>
                    <a:pt x="2955" y="1381"/>
                  </a:lnTo>
                  <a:lnTo>
                    <a:pt x="2955" y="1381"/>
                  </a:lnTo>
                  <a:lnTo>
                    <a:pt x="2954" y="1381"/>
                  </a:lnTo>
                  <a:lnTo>
                    <a:pt x="2953" y="1381"/>
                  </a:lnTo>
                  <a:lnTo>
                    <a:pt x="2952" y="1381"/>
                  </a:lnTo>
                  <a:lnTo>
                    <a:pt x="2951" y="1381"/>
                  </a:lnTo>
                  <a:lnTo>
                    <a:pt x="2951" y="1381"/>
                  </a:lnTo>
                  <a:lnTo>
                    <a:pt x="2950" y="1381"/>
                  </a:lnTo>
                  <a:lnTo>
                    <a:pt x="2949" y="1381"/>
                  </a:lnTo>
                  <a:lnTo>
                    <a:pt x="2948" y="1381"/>
                  </a:lnTo>
                  <a:lnTo>
                    <a:pt x="2947" y="1381"/>
                  </a:lnTo>
                  <a:lnTo>
                    <a:pt x="2947" y="1381"/>
                  </a:lnTo>
                  <a:lnTo>
                    <a:pt x="2946" y="1381"/>
                  </a:lnTo>
                  <a:lnTo>
                    <a:pt x="2945" y="1381"/>
                  </a:lnTo>
                  <a:lnTo>
                    <a:pt x="2944" y="1381"/>
                  </a:lnTo>
                  <a:lnTo>
                    <a:pt x="2943" y="1381"/>
                  </a:lnTo>
                  <a:lnTo>
                    <a:pt x="2943" y="1381"/>
                  </a:lnTo>
                  <a:lnTo>
                    <a:pt x="2942" y="1381"/>
                  </a:lnTo>
                  <a:lnTo>
                    <a:pt x="2941" y="1381"/>
                  </a:lnTo>
                  <a:lnTo>
                    <a:pt x="2940" y="1381"/>
                  </a:lnTo>
                  <a:lnTo>
                    <a:pt x="2939" y="1381"/>
                  </a:lnTo>
                  <a:lnTo>
                    <a:pt x="2939" y="1381"/>
                  </a:lnTo>
                  <a:lnTo>
                    <a:pt x="2938" y="1381"/>
                  </a:lnTo>
                  <a:lnTo>
                    <a:pt x="2937" y="1381"/>
                  </a:lnTo>
                  <a:lnTo>
                    <a:pt x="2936" y="1381"/>
                  </a:lnTo>
                  <a:lnTo>
                    <a:pt x="2935" y="1381"/>
                  </a:lnTo>
                  <a:lnTo>
                    <a:pt x="2935" y="1381"/>
                  </a:lnTo>
                  <a:lnTo>
                    <a:pt x="2935" y="1381"/>
                  </a:lnTo>
                  <a:lnTo>
                    <a:pt x="2934" y="1381"/>
                  </a:lnTo>
                  <a:lnTo>
                    <a:pt x="2933" y="1381"/>
                  </a:lnTo>
                  <a:lnTo>
                    <a:pt x="2932" y="1381"/>
                  </a:lnTo>
                  <a:lnTo>
                    <a:pt x="2931" y="1381"/>
                  </a:lnTo>
                  <a:lnTo>
                    <a:pt x="2931" y="1381"/>
                  </a:lnTo>
                  <a:lnTo>
                    <a:pt x="2930" y="1381"/>
                  </a:lnTo>
                  <a:lnTo>
                    <a:pt x="2929" y="1381"/>
                  </a:lnTo>
                  <a:lnTo>
                    <a:pt x="2928" y="1381"/>
                  </a:lnTo>
                  <a:lnTo>
                    <a:pt x="2927" y="1381"/>
                  </a:lnTo>
                  <a:lnTo>
                    <a:pt x="2927" y="1381"/>
                  </a:lnTo>
                  <a:lnTo>
                    <a:pt x="2926" y="1381"/>
                  </a:lnTo>
                  <a:lnTo>
                    <a:pt x="2925" y="1381"/>
                  </a:lnTo>
                  <a:lnTo>
                    <a:pt x="2924" y="1381"/>
                  </a:lnTo>
                  <a:lnTo>
                    <a:pt x="2923" y="1381"/>
                  </a:lnTo>
                  <a:lnTo>
                    <a:pt x="2923" y="1381"/>
                  </a:lnTo>
                  <a:lnTo>
                    <a:pt x="2922" y="1381"/>
                  </a:lnTo>
                  <a:lnTo>
                    <a:pt x="2921" y="1381"/>
                  </a:lnTo>
                  <a:lnTo>
                    <a:pt x="2920" y="1381"/>
                  </a:lnTo>
                  <a:lnTo>
                    <a:pt x="2919" y="1381"/>
                  </a:lnTo>
                  <a:lnTo>
                    <a:pt x="2919" y="1381"/>
                  </a:lnTo>
                  <a:lnTo>
                    <a:pt x="2918" y="1381"/>
                  </a:lnTo>
                  <a:lnTo>
                    <a:pt x="2917" y="1381"/>
                  </a:lnTo>
                  <a:lnTo>
                    <a:pt x="2916" y="1381"/>
                  </a:lnTo>
                  <a:lnTo>
                    <a:pt x="2915" y="1381"/>
                  </a:lnTo>
                  <a:lnTo>
                    <a:pt x="2915" y="1381"/>
                  </a:lnTo>
                  <a:lnTo>
                    <a:pt x="2914" y="1381"/>
                  </a:lnTo>
                  <a:lnTo>
                    <a:pt x="2913" y="1381"/>
                  </a:lnTo>
                  <a:lnTo>
                    <a:pt x="2912" y="1381"/>
                  </a:lnTo>
                  <a:lnTo>
                    <a:pt x="2911" y="1381"/>
                  </a:lnTo>
                  <a:lnTo>
                    <a:pt x="2911" y="1381"/>
                  </a:lnTo>
                  <a:lnTo>
                    <a:pt x="2911" y="1381"/>
                  </a:lnTo>
                  <a:lnTo>
                    <a:pt x="2910" y="1381"/>
                  </a:lnTo>
                  <a:lnTo>
                    <a:pt x="2909" y="1381"/>
                  </a:lnTo>
                  <a:lnTo>
                    <a:pt x="2908" y="1381"/>
                  </a:lnTo>
                  <a:lnTo>
                    <a:pt x="2907" y="1381"/>
                  </a:lnTo>
                  <a:lnTo>
                    <a:pt x="2907" y="1381"/>
                  </a:lnTo>
                  <a:lnTo>
                    <a:pt x="2906" y="1381"/>
                  </a:lnTo>
                  <a:lnTo>
                    <a:pt x="2905" y="1381"/>
                  </a:lnTo>
                  <a:lnTo>
                    <a:pt x="2904" y="1381"/>
                  </a:lnTo>
                  <a:lnTo>
                    <a:pt x="2903" y="1381"/>
                  </a:lnTo>
                  <a:lnTo>
                    <a:pt x="2903" y="1381"/>
                  </a:lnTo>
                  <a:lnTo>
                    <a:pt x="2902" y="1381"/>
                  </a:lnTo>
                  <a:lnTo>
                    <a:pt x="2901" y="1381"/>
                  </a:lnTo>
                  <a:lnTo>
                    <a:pt x="2900" y="1381"/>
                  </a:lnTo>
                  <a:lnTo>
                    <a:pt x="2899" y="1381"/>
                  </a:lnTo>
                  <a:lnTo>
                    <a:pt x="2899" y="1381"/>
                  </a:lnTo>
                  <a:lnTo>
                    <a:pt x="2898" y="1381"/>
                  </a:lnTo>
                  <a:lnTo>
                    <a:pt x="2897" y="1381"/>
                  </a:lnTo>
                  <a:lnTo>
                    <a:pt x="2896" y="1381"/>
                  </a:lnTo>
                  <a:lnTo>
                    <a:pt x="2895" y="1381"/>
                  </a:lnTo>
                  <a:lnTo>
                    <a:pt x="2895" y="1381"/>
                  </a:lnTo>
                  <a:lnTo>
                    <a:pt x="2894" y="1381"/>
                  </a:lnTo>
                  <a:lnTo>
                    <a:pt x="2893" y="1381"/>
                  </a:lnTo>
                  <a:lnTo>
                    <a:pt x="2892" y="1381"/>
                  </a:lnTo>
                  <a:lnTo>
                    <a:pt x="2891" y="1381"/>
                  </a:lnTo>
                  <a:lnTo>
                    <a:pt x="2891" y="1381"/>
                  </a:lnTo>
                  <a:lnTo>
                    <a:pt x="2890" y="1381"/>
                  </a:lnTo>
                  <a:lnTo>
                    <a:pt x="2889" y="1381"/>
                  </a:lnTo>
                  <a:lnTo>
                    <a:pt x="2888" y="1381"/>
                  </a:lnTo>
                  <a:lnTo>
                    <a:pt x="2887" y="1381"/>
                  </a:lnTo>
                  <a:lnTo>
                    <a:pt x="2887" y="1381"/>
                  </a:lnTo>
                  <a:lnTo>
                    <a:pt x="2887" y="1381"/>
                  </a:lnTo>
                  <a:lnTo>
                    <a:pt x="2886" y="1381"/>
                  </a:lnTo>
                  <a:lnTo>
                    <a:pt x="2885" y="1381"/>
                  </a:lnTo>
                  <a:lnTo>
                    <a:pt x="2884" y="1381"/>
                  </a:lnTo>
                  <a:lnTo>
                    <a:pt x="2883" y="1381"/>
                  </a:lnTo>
                  <a:lnTo>
                    <a:pt x="2883" y="1381"/>
                  </a:lnTo>
                  <a:lnTo>
                    <a:pt x="2882" y="1381"/>
                  </a:lnTo>
                  <a:lnTo>
                    <a:pt x="2881" y="1381"/>
                  </a:lnTo>
                  <a:lnTo>
                    <a:pt x="2880" y="1381"/>
                  </a:lnTo>
                  <a:lnTo>
                    <a:pt x="2879" y="1381"/>
                  </a:lnTo>
                  <a:lnTo>
                    <a:pt x="2879" y="1381"/>
                  </a:lnTo>
                  <a:lnTo>
                    <a:pt x="2878" y="1381"/>
                  </a:lnTo>
                  <a:lnTo>
                    <a:pt x="2877" y="1381"/>
                  </a:lnTo>
                  <a:lnTo>
                    <a:pt x="2876" y="1381"/>
                  </a:lnTo>
                  <a:lnTo>
                    <a:pt x="2875" y="1381"/>
                  </a:lnTo>
                  <a:lnTo>
                    <a:pt x="2875" y="1381"/>
                  </a:lnTo>
                  <a:lnTo>
                    <a:pt x="2874" y="1381"/>
                  </a:lnTo>
                  <a:lnTo>
                    <a:pt x="2873" y="1381"/>
                  </a:lnTo>
                  <a:lnTo>
                    <a:pt x="2872" y="1381"/>
                  </a:lnTo>
                  <a:lnTo>
                    <a:pt x="2871" y="1381"/>
                  </a:lnTo>
                  <a:lnTo>
                    <a:pt x="2871" y="1381"/>
                  </a:lnTo>
                  <a:lnTo>
                    <a:pt x="2870" y="1381"/>
                  </a:lnTo>
                  <a:lnTo>
                    <a:pt x="2869" y="1381"/>
                  </a:lnTo>
                  <a:lnTo>
                    <a:pt x="2868" y="1381"/>
                  </a:lnTo>
                  <a:lnTo>
                    <a:pt x="2867" y="1381"/>
                  </a:lnTo>
                  <a:lnTo>
                    <a:pt x="2867" y="1381"/>
                  </a:lnTo>
                  <a:lnTo>
                    <a:pt x="2866" y="1381"/>
                  </a:lnTo>
                  <a:lnTo>
                    <a:pt x="2865" y="1381"/>
                  </a:lnTo>
                  <a:lnTo>
                    <a:pt x="2864" y="1381"/>
                  </a:lnTo>
                  <a:lnTo>
                    <a:pt x="2863" y="1381"/>
                  </a:lnTo>
                  <a:lnTo>
                    <a:pt x="2863" y="1381"/>
                  </a:lnTo>
                  <a:lnTo>
                    <a:pt x="2862" y="1381"/>
                  </a:lnTo>
                  <a:lnTo>
                    <a:pt x="2862" y="1381"/>
                  </a:lnTo>
                  <a:lnTo>
                    <a:pt x="2861" y="1381"/>
                  </a:lnTo>
                  <a:lnTo>
                    <a:pt x="2860" y="1381"/>
                  </a:lnTo>
                  <a:lnTo>
                    <a:pt x="2860" y="1381"/>
                  </a:lnTo>
                  <a:lnTo>
                    <a:pt x="2859" y="1381"/>
                  </a:lnTo>
                  <a:lnTo>
                    <a:pt x="2858" y="1381"/>
                  </a:lnTo>
                  <a:lnTo>
                    <a:pt x="2857" y="1381"/>
                  </a:lnTo>
                  <a:lnTo>
                    <a:pt x="2856" y="1381"/>
                  </a:lnTo>
                  <a:lnTo>
                    <a:pt x="2855" y="1381"/>
                  </a:lnTo>
                  <a:lnTo>
                    <a:pt x="2855" y="1381"/>
                  </a:lnTo>
                  <a:lnTo>
                    <a:pt x="2854" y="1381"/>
                  </a:lnTo>
                  <a:lnTo>
                    <a:pt x="2853" y="1381"/>
                  </a:lnTo>
                  <a:lnTo>
                    <a:pt x="2852" y="1381"/>
                  </a:lnTo>
                  <a:lnTo>
                    <a:pt x="2851" y="1381"/>
                  </a:lnTo>
                  <a:lnTo>
                    <a:pt x="2851" y="1381"/>
                  </a:lnTo>
                  <a:lnTo>
                    <a:pt x="2850" y="1381"/>
                  </a:lnTo>
                  <a:lnTo>
                    <a:pt x="2849" y="1381"/>
                  </a:lnTo>
                  <a:lnTo>
                    <a:pt x="2848" y="1381"/>
                  </a:lnTo>
                  <a:lnTo>
                    <a:pt x="2847" y="1381"/>
                  </a:lnTo>
                  <a:lnTo>
                    <a:pt x="2847" y="1381"/>
                  </a:lnTo>
                  <a:lnTo>
                    <a:pt x="2846" y="1381"/>
                  </a:lnTo>
                  <a:lnTo>
                    <a:pt x="2845" y="1381"/>
                  </a:lnTo>
                  <a:lnTo>
                    <a:pt x="2844" y="1381"/>
                  </a:lnTo>
                  <a:lnTo>
                    <a:pt x="2843" y="1381"/>
                  </a:lnTo>
                  <a:lnTo>
                    <a:pt x="2843" y="1381"/>
                  </a:lnTo>
                  <a:lnTo>
                    <a:pt x="2842" y="1381"/>
                  </a:lnTo>
                  <a:lnTo>
                    <a:pt x="2841" y="1381"/>
                  </a:lnTo>
                  <a:lnTo>
                    <a:pt x="2840" y="1381"/>
                  </a:lnTo>
                  <a:lnTo>
                    <a:pt x="2839" y="1381"/>
                  </a:lnTo>
                  <a:lnTo>
                    <a:pt x="2839" y="1381"/>
                  </a:lnTo>
                  <a:lnTo>
                    <a:pt x="2838" y="1381"/>
                  </a:lnTo>
                  <a:lnTo>
                    <a:pt x="2838" y="1381"/>
                  </a:lnTo>
                  <a:lnTo>
                    <a:pt x="2837" y="1381"/>
                  </a:lnTo>
                  <a:lnTo>
                    <a:pt x="2836" y="1381"/>
                  </a:lnTo>
                  <a:lnTo>
                    <a:pt x="2836" y="1381"/>
                  </a:lnTo>
                  <a:lnTo>
                    <a:pt x="2835" y="1381"/>
                  </a:lnTo>
                  <a:lnTo>
                    <a:pt x="2834" y="1381"/>
                  </a:lnTo>
                  <a:lnTo>
                    <a:pt x="2833" y="1381"/>
                  </a:lnTo>
                  <a:lnTo>
                    <a:pt x="2832" y="1381"/>
                  </a:lnTo>
                  <a:lnTo>
                    <a:pt x="2832" y="1381"/>
                  </a:lnTo>
                  <a:lnTo>
                    <a:pt x="2831" y="1381"/>
                  </a:lnTo>
                  <a:lnTo>
                    <a:pt x="2830" y="1381"/>
                  </a:lnTo>
                  <a:lnTo>
                    <a:pt x="2829" y="1381"/>
                  </a:lnTo>
                  <a:lnTo>
                    <a:pt x="2828" y="1381"/>
                  </a:lnTo>
                  <a:lnTo>
                    <a:pt x="2827" y="1381"/>
                  </a:lnTo>
                  <a:lnTo>
                    <a:pt x="2827" y="1381"/>
                  </a:lnTo>
                  <a:lnTo>
                    <a:pt x="2826" y="1381"/>
                  </a:lnTo>
                  <a:lnTo>
                    <a:pt x="2825" y="1381"/>
                  </a:lnTo>
                  <a:lnTo>
                    <a:pt x="2824" y="1381"/>
                  </a:lnTo>
                  <a:lnTo>
                    <a:pt x="2823" y="1381"/>
                  </a:lnTo>
                  <a:lnTo>
                    <a:pt x="2823" y="1381"/>
                  </a:lnTo>
                  <a:lnTo>
                    <a:pt x="2822" y="1381"/>
                  </a:lnTo>
                  <a:lnTo>
                    <a:pt x="2821" y="1381"/>
                  </a:lnTo>
                  <a:lnTo>
                    <a:pt x="2820" y="1381"/>
                  </a:lnTo>
                  <a:lnTo>
                    <a:pt x="2819" y="1381"/>
                  </a:lnTo>
                  <a:lnTo>
                    <a:pt x="2819" y="1381"/>
                  </a:lnTo>
                  <a:lnTo>
                    <a:pt x="2818" y="1381"/>
                  </a:lnTo>
                  <a:lnTo>
                    <a:pt x="2817" y="1381"/>
                  </a:lnTo>
                  <a:lnTo>
                    <a:pt x="2816" y="1381"/>
                  </a:lnTo>
                  <a:lnTo>
                    <a:pt x="2815" y="1381"/>
                  </a:lnTo>
                  <a:lnTo>
                    <a:pt x="2815" y="1381"/>
                  </a:lnTo>
                  <a:lnTo>
                    <a:pt x="2814" y="1381"/>
                  </a:lnTo>
                  <a:lnTo>
                    <a:pt x="2814" y="1381"/>
                  </a:lnTo>
                  <a:lnTo>
                    <a:pt x="2813" y="1381"/>
                  </a:lnTo>
                  <a:lnTo>
                    <a:pt x="2812" y="1381"/>
                  </a:lnTo>
                  <a:lnTo>
                    <a:pt x="2812" y="1381"/>
                  </a:lnTo>
                  <a:lnTo>
                    <a:pt x="2811" y="1381"/>
                  </a:lnTo>
                  <a:lnTo>
                    <a:pt x="2810" y="1381"/>
                  </a:lnTo>
                  <a:lnTo>
                    <a:pt x="2809" y="1381"/>
                  </a:lnTo>
                  <a:lnTo>
                    <a:pt x="2808" y="1381"/>
                  </a:lnTo>
                  <a:lnTo>
                    <a:pt x="2808" y="1381"/>
                  </a:lnTo>
                  <a:lnTo>
                    <a:pt x="2807" y="1381"/>
                  </a:lnTo>
                  <a:lnTo>
                    <a:pt x="2806" y="1381"/>
                  </a:lnTo>
                  <a:lnTo>
                    <a:pt x="2805" y="1381"/>
                  </a:lnTo>
                  <a:lnTo>
                    <a:pt x="2804" y="1381"/>
                  </a:lnTo>
                  <a:lnTo>
                    <a:pt x="2803" y="1381"/>
                  </a:lnTo>
                  <a:lnTo>
                    <a:pt x="2803" y="1381"/>
                  </a:lnTo>
                  <a:lnTo>
                    <a:pt x="2802" y="1381"/>
                  </a:lnTo>
                  <a:lnTo>
                    <a:pt x="2801" y="1381"/>
                  </a:lnTo>
                  <a:lnTo>
                    <a:pt x="2800" y="1381"/>
                  </a:lnTo>
                  <a:lnTo>
                    <a:pt x="2799" y="1381"/>
                  </a:lnTo>
                  <a:lnTo>
                    <a:pt x="2799" y="1381"/>
                  </a:lnTo>
                  <a:lnTo>
                    <a:pt x="2798" y="1381"/>
                  </a:lnTo>
                  <a:lnTo>
                    <a:pt x="2797" y="1381"/>
                  </a:lnTo>
                  <a:lnTo>
                    <a:pt x="2796" y="1381"/>
                  </a:lnTo>
                  <a:lnTo>
                    <a:pt x="2795" y="1381"/>
                  </a:lnTo>
                  <a:lnTo>
                    <a:pt x="2795" y="1381"/>
                  </a:lnTo>
                  <a:lnTo>
                    <a:pt x="2794" y="1381"/>
                  </a:lnTo>
                  <a:lnTo>
                    <a:pt x="2793" y="1381"/>
                  </a:lnTo>
                  <a:lnTo>
                    <a:pt x="2792" y="1381"/>
                  </a:lnTo>
                  <a:lnTo>
                    <a:pt x="2791" y="1381"/>
                  </a:lnTo>
                  <a:lnTo>
                    <a:pt x="2791" y="1381"/>
                  </a:lnTo>
                  <a:lnTo>
                    <a:pt x="2790" y="1381"/>
                  </a:lnTo>
                  <a:lnTo>
                    <a:pt x="2790" y="1381"/>
                  </a:lnTo>
                  <a:lnTo>
                    <a:pt x="2789" y="1381"/>
                  </a:lnTo>
                  <a:lnTo>
                    <a:pt x="2788" y="1381"/>
                  </a:lnTo>
                  <a:lnTo>
                    <a:pt x="2788" y="1381"/>
                  </a:lnTo>
                  <a:lnTo>
                    <a:pt x="2787" y="1381"/>
                  </a:lnTo>
                  <a:lnTo>
                    <a:pt x="2786" y="1381"/>
                  </a:lnTo>
                  <a:lnTo>
                    <a:pt x="2785" y="1381"/>
                  </a:lnTo>
                  <a:lnTo>
                    <a:pt x="2784" y="1381"/>
                  </a:lnTo>
                  <a:lnTo>
                    <a:pt x="2784" y="1381"/>
                  </a:lnTo>
                  <a:lnTo>
                    <a:pt x="2783" y="1381"/>
                  </a:lnTo>
                  <a:lnTo>
                    <a:pt x="2782" y="1381"/>
                  </a:lnTo>
                  <a:lnTo>
                    <a:pt x="2781" y="1381"/>
                  </a:lnTo>
                  <a:lnTo>
                    <a:pt x="2780" y="1381"/>
                  </a:lnTo>
                  <a:lnTo>
                    <a:pt x="2780" y="1381"/>
                  </a:lnTo>
                  <a:lnTo>
                    <a:pt x="2779" y="1381"/>
                  </a:lnTo>
                  <a:lnTo>
                    <a:pt x="2778" y="1381"/>
                  </a:lnTo>
                  <a:lnTo>
                    <a:pt x="2777" y="1381"/>
                  </a:lnTo>
                  <a:lnTo>
                    <a:pt x="2776" y="1381"/>
                  </a:lnTo>
                  <a:lnTo>
                    <a:pt x="2775" y="1381"/>
                  </a:lnTo>
                  <a:lnTo>
                    <a:pt x="2775" y="1381"/>
                  </a:lnTo>
                  <a:lnTo>
                    <a:pt x="2774" y="1381"/>
                  </a:lnTo>
                  <a:lnTo>
                    <a:pt x="2773" y="1381"/>
                  </a:lnTo>
                  <a:lnTo>
                    <a:pt x="2772" y="1381"/>
                  </a:lnTo>
                  <a:lnTo>
                    <a:pt x="2771" y="1381"/>
                  </a:lnTo>
                  <a:lnTo>
                    <a:pt x="2771" y="1381"/>
                  </a:lnTo>
                  <a:lnTo>
                    <a:pt x="2770" y="1381"/>
                  </a:lnTo>
                  <a:lnTo>
                    <a:pt x="2769" y="1381"/>
                  </a:lnTo>
                  <a:lnTo>
                    <a:pt x="2768" y="1381"/>
                  </a:lnTo>
                  <a:lnTo>
                    <a:pt x="2767" y="1381"/>
                  </a:lnTo>
                  <a:lnTo>
                    <a:pt x="2767" y="1381"/>
                  </a:lnTo>
                  <a:lnTo>
                    <a:pt x="2766" y="1381"/>
                  </a:lnTo>
                  <a:lnTo>
                    <a:pt x="2766" y="1381"/>
                  </a:lnTo>
                  <a:lnTo>
                    <a:pt x="2765" y="1381"/>
                  </a:lnTo>
                  <a:lnTo>
                    <a:pt x="2764" y="1381"/>
                  </a:lnTo>
                  <a:lnTo>
                    <a:pt x="2764" y="1381"/>
                  </a:lnTo>
                  <a:lnTo>
                    <a:pt x="2763" y="1381"/>
                  </a:lnTo>
                  <a:lnTo>
                    <a:pt x="2762" y="1381"/>
                  </a:lnTo>
                  <a:lnTo>
                    <a:pt x="2761" y="1381"/>
                  </a:lnTo>
                  <a:lnTo>
                    <a:pt x="2760" y="1381"/>
                  </a:lnTo>
                  <a:lnTo>
                    <a:pt x="2760" y="1381"/>
                  </a:lnTo>
                  <a:lnTo>
                    <a:pt x="2759" y="1381"/>
                  </a:lnTo>
                  <a:lnTo>
                    <a:pt x="2758" y="1381"/>
                  </a:lnTo>
                  <a:lnTo>
                    <a:pt x="2757" y="1381"/>
                  </a:lnTo>
                  <a:lnTo>
                    <a:pt x="2756" y="1381"/>
                  </a:lnTo>
                  <a:lnTo>
                    <a:pt x="2756" y="1381"/>
                  </a:lnTo>
                  <a:lnTo>
                    <a:pt x="2755" y="1381"/>
                  </a:lnTo>
                  <a:lnTo>
                    <a:pt x="2754" y="1381"/>
                  </a:lnTo>
                  <a:lnTo>
                    <a:pt x="2753" y="1381"/>
                  </a:lnTo>
                  <a:lnTo>
                    <a:pt x="2752" y="1381"/>
                  </a:lnTo>
                  <a:lnTo>
                    <a:pt x="2751" y="1381"/>
                  </a:lnTo>
                  <a:lnTo>
                    <a:pt x="2751" y="1381"/>
                  </a:lnTo>
                  <a:lnTo>
                    <a:pt x="2750" y="1381"/>
                  </a:lnTo>
                  <a:lnTo>
                    <a:pt x="2749" y="1381"/>
                  </a:lnTo>
                  <a:lnTo>
                    <a:pt x="2748" y="1381"/>
                  </a:lnTo>
                  <a:lnTo>
                    <a:pt x="2747" y="1381"/>
                  </a:lnTo>
                  <a:lnTo>
                    <a:pt x="2747" y="1381"/>
                  </a:lnTo>
                  <a:lnTo>
                    <a:pt x="2746" y="1381"/>
                  </a:lnTo>
                  <a:lnTo>
                    <a:pt x="2745" y="1381"/>
                  </a:lnTo>
                  <a:lnTo>
                    <a:pt x="2744" y="1381"/>
                  </a:lnTo>
                  <a:lnTo>
                    <a:pt x="2743" y="1381"/>
                  </a:lnTo>
                  <a:lnTo>
                    <a:pt x="2743" y="1381"/>
                  </a:lnTo>
                  <a:lnTo>
                    <a:pt x="2742" y="1381"/>
                  </a:lnTo>
                  <a:lnTo>
                    <a:pt x="2742" y="1381"/>
                  </a:lnTo>
                  <a:lnTo>
                    <a:pt x="2741" y="1381"/>
                  </a:lnTo>
                  <a:lnTo>
                    <a:pt x="2740" y="1381"/>
                  </a:lnTo>
                  <a:lnTo>
                    <a:pt x="2740" y="1381"/>
                  </a:lnTo>
                  <a:lnTo>
                    <a:pt x="2739" y="1381"/>
                  </a:lnTo>
                  <a:lnTo>
                    <a:pt x="2738" y="1381"/>
                  </a:lnTo>
                  <a:lnTo>
                    <a:pt x="2737" y="1381"/>
                  </a:lnTo>
                  <a:lnTo>
                    <a:pt x="2736" y="1381"/>
                  </a:lnTo>
                  <a:lnTo>
                    <a:pt x="2736" y="1381"/>
                  </a:lnTo>
                  <a:lnTo>
                    <a:pt x="2735" y="1381"/>
                  </a:lnTo>
                  <a:lnTo>
                    <a:pt x="2734" y="1381"/>
                  </a:lnTo>
                  <a:lnTo>
                    <a:pt x="2733" y="1381"/>
                  </a:lnTo>
                  <a:lnTo>
                    <a:pt x="2732" y="1381"/>
                  </a:lnTo>
                  <a:lnTo>
                    <a:pt x="2732" y="1381"/>
                  </a:lnTo>
                  <a:lnTo>
                    <a:pt x="2731" y="1381"/>
                  </a:lnTo>
                  <a:lnTo>
                    <a:pt x="2730" y="1381"/>
                  </a:lnTo>
                  <a:lnTo>
                    <a:pt x="2729" y="1381"/>
                  </a:lnTo>
                  <a:lnTo>
                    <a:pt x="2728" y="1381"/>
                  </a:lnTo>
                  <a:lnTo>
                    <a:pt x="2728" y="1381"/>
                  </a:lnTo>
                  <a:lnTo>
                    <a:pt x="2727" y="1381"/>
                  </a:lnTo>
                  <a:lnTo>
                    <a:pt x="2726" y="1381"/>
                  </a:lnTo>
                  <a:lnTo>
                    <a:pt x="2725" y="1381"/>
                  </a:lnTo>
                  <a:lnTo>
                    <a:pt x="2724" y="1381"/>
                  </a:lnTo>
                  <a:lnTo>
                    <a:pt x="2723" y="1381"/>
                  </a:lnTo>
                  <a:lnTo>
                    <a:pt x="2723" y="1381"/>
                  </a:lnTo>
                  <a:lnTo>
                    <a:pt x="2722" y="1381"/>
                  </a:lnTo>
                  <a:lnTo>
                    <a:pt x="2721" y="1381"/>
                  </a:lnTo>
                  <a:lnTo>
                    <a:pt x="2720" y="1381"/>
                  </a:lnTo>
                  <a:lnTo>
                    <a:pt x="2719" y="1381"/>
                  </a:lnTo>
                  <a:lnTo>
                    <a:pt x="2719" y="1381"/>
                  </a:lnTo>
                  <a:lnTo>
                    <a:pt x="2718" y="1381"/>
                  </a:lnTo>
                  <a:lnTo>
                    <a:pt x="2718" y="1381"/>
                  </a:lnTo>
                  <a:lnTo>
                    <a:pt x="2717" y="1381"/>
                  </a:lnTo>
                  <a:lnTo>
                    <a:pt x="2716" y="1381"/>
                  </a:lnTo>
                  <a:lnTo>
                    <a:pt x="2716" y="1381"/>
                  </a:lnTo>
                  <a:lnTo>
                    <a:pt x="2715" y="1381"/>
                  </a:lnTo>
                  <a:lnTo>
                    <a:pt x="2714" y="1381"/>
                  </a:lnTo>
                  <a:lnTo>
                    <a:pt x="2713" y="1381"/>
                  </a:lnTo>
                  <a:lnTo>
                    <a:pt x="2712" y="1381"/>
                  </a:lnTo>
                  <a:lnTo>
                    <a:pt x="2712" y="1381"/>
                  </a:lnTo>
                  <a:lnTo>
                    <a:pt x="2711" y="1381"/>
                  </a:lnTo>
                  <a:lnTo>
                    <a:pt x="2710" y="1381"/>
                  </a:lnTo>
                  <a:lnTo>
                    <a:pt x="2709" y="1381"/>
                  </a:lnTo>
                  <a:lnTo>
                    <a:pt x="2708" y="1381"/>
                  </a:lnTo>
                  <a:lnTo>
                    <a:pt x="2708" y="1381"/>
                  </a:lnTo>
                  <a:lnTo>
                    <a:pt x="2707" y="1381"/>
                  </a:lnTo>
                  <a:lnTo>
                    <a:pt x="2706" y="1381"/>
                  </a:lnTo>
                  <a:lnTo>
                    <a:pt x="2705" y="1381"/>
                  </a:lnTo>
                  <a:lnTo>
                    <a:pt x="2704" y="1381"/>
                  </a:lnTo>
                  <a:lnTo>
                    <a:pt x="2704" y="1381"/>
                  </a:lnTo>
                  <a:lnTo>
                    <a:pt x="2703" y="1381"/>
                  </a:lnTo>
                  <a:lnTo>
                    <a:pt x="2702" y="1381"/>
                  </a:lnTo>
                  <a:lnTo>
                    <a:pt x="2701" y="1381"/>
                  </a:lnTo>
                  <a:lnTo>
                    <a:pt x="2700" y="1381"/>
                  </a:lnTo>
                  <a:lnTo>
                    <a:pt x="2699" y="1381"/>
                  </a:lnTo>
                  <a:lnTo>
                    <a:pt x="2699" y="1381"/>
                  </a:lnTo>
                  <a:lnTo>
                    <a:pt x="2698" y="1381"/>
                  </a:lnTo>
                  <a:lnTo>
                    <a:pt x="2697" y="1381"/>
                  </a:lnTo>
                  <a:lnTo>
                    <a:pt x="2696" y="1381"/>
                  </a:lnTo>
                  <a:lnTo>
                    <a:pt x="2695" y="1381"/>
                  </a:lnTo>
                  <a:lnTo>
                    <a:pt x="2695" y="1381"/>
                  </a:lnTo>
                  <a:lnTo>
                    <a:pt x="2694" y="1381"/>
                  </a:lnTo>
                  <a:lnTo>
                    <a:pt x="2694" y="1381"/>
                  </a:lnTo>
                  <a:lnTo>
                    <a:pt x="2693" y="1381"/>
                  </a:lnTo>
                  <a:lnTo>
                    <a:pt x="2692" y="1381"/>
                  </a:lnTo>
                  <a:lnTo>
                    <a:pt x="2692" y="1381"/>
                  </a:lnTo>
                  <a:lnTo>
                    <a:pt x="2691" y="1381"/>
                  </a:lnTo>
                  <a:lnTo>
                    <a:pt x="2690" y="1381"/>
                  </a:lnTo>
                  <a:lnTo>
                    <a:pt x="2689" y="1381"/>
                  </a:lnTo>
                  <a:lnTo>
                    <a:pt x="2688" y="1381"/>
                  </a:lnTo>
                  <a:lnTo>
                    <a:pt x="2688" y="1381"/>
                  </a:lnTo>
                  <a:lnTo>
                    <a:pt x="2687" y="1381"/>
                  </a:lnTo>
                  <a:lnTo>
                    <a:pt x="2686" y="1381"/>
                  </a:lnTo>
                  <a:lnTo>
                    <a:pt x="2685" y="1381"/>
                  </a:lnTo>
                  <a:lnTo>
                    <a:pt x="2684" y="1381"/>
                  </a:lnTo>
                  <a:lnTo>
                    <a:pt x="2684" y="1381"/>
                  </a:lnTo>
                  <a:lnTo>
                    <a:pt x="2683" y="1381"/>
                  </a:lnTo>
                  <a:lnTo>
                    <a:pt x="2682" y="1381"/>
                  </a:lnTo>
                  <a:lnTo>
                    <a:pt x="2681" y="1381"/>
                  </a:lnTo>
                  <a:lnTo>
                    <a:pt x="2680" y="1381"/>
                  </a:lnTo>
                  <a:lnTo>
                    <a:pt x="2680" y="1381"/>
                  </a:lnTo>
                  <a:lnTo>
                    <a:pt x="2679" y="1381"/>
                  </a:lnTo>
                  <a:lnTo>
                    <a:pt x="2678" y="1381"/>
                  </a:lnTo>
                  <a:lnTo>
                    <a:pt x="2677" y="1381"/>
                  </a:lnTo>
                  <a:lnTo>
                    <a:pt x="2676" y="1381"/>
                  </a:lnTo>
                  <a:lnTo>
                    <a:pt x="2676" y="1381"/>
                  </a:lnTo>
                  <a:lnTo>
                    <a:pt x="2675" y="1381"/>
                  </a:lnTo>
                  <a:lnTo>
                    <a:pt x="2674" y="1381"/>
                  </a:lnTo>
                  <a:lnTo>
                    <a:pt x="2673" y="1381"/>
                  </a:lnTo>
                  <a:lnTo>
                    <a:pt x="2672" y="1381"/>
                  </a:lnTo>
                  <a:lnTo>
                    <a:pt x="2671" y="1381"/>
                  </a:lnTo>
                  <a:lnTo>
                    <a:pt x="2671" y="1381"/>
                  </a:lnTo>
                  <a:lnTo>
                    <a:pt x="2670" y="1381"/>
                  </a:lnTo>
                  <a:lnTo>
                    <a:pt x="2670" y="1381"/>
                  </a:lnTo>
                  <a:lnTo>
                    <a:pt x="2669" y="1381"/>
                  </a:lnTo>
                  <a:lnTo>
                    <a:pt x="2668" y="1381"/>
                  </a:lnTo>
                  <a:lnTo>
                    <a:pt x="2668" y="1381"/>
                  </a:lnTo>
                  <a:lnTo>
                    <a:pt x="2667" y="1381"/>
                  </a:lnTo>
                  <a:lnTo>
                    <a:pt x="2666" y="1381"/>
                  </a:lnTo>
                  <a:lnTo>
                    <a:pt x="2665" y="1381"/>
                  </a:lnTo>
                  <a:lnTo>
                    <a:pt x="2664" y="1381"/>
                  </a:lnTo>
                  <a:lnTo>
                    <a:pt x="2664" y="1381"/>
                  </a:lnTo>
                  <a:lnTo>
                    <a:pt x="2663" y="1381"/>
                  </a:lnTo>
                  <a:lnTo>
                    <a:pt x="2662" y="1381"/>
                  </a:lnTo>
                  <a:lnTo>
                    <a:pt x="2661" y="1381"/>
                  </a:lnTo>
                  <a:lnTo>
                    <a:pt x="2660" y="1381"/>
                  </a:lnTo>
                  <a:lnTo>
                    <a:pt x="2660" y="1381"/>
                  </a:lnTo>
                  <a:lnTo>
                    <a:pt x="2659" y="1381"/>
                  </a:lnTo>
                  <a:lnTo>
                    <a:pt x="2658" y="1381"/>
                  </a:lnTo>
                  <a:lnTo>
                    <a:pt x="2657" y="1381"/>
                  </a:lnTo>
                  <a:lnTo>
                    <a:pt x="2656" y="1381"/>
                  </a:lnTo>
                  <a:lnTo>
                    <a:pt x="2656" y="1381"/>
                  </a:lnTo>
                  <a:lnTo>
                    <a:pt x="2655" y="1381"/>
                  </a:lnTo>
                  <a:lnTo>
                    <a:pt x="2654" y="1381"/>
                  </a:lnTo>
                  <a:lnTo>
                    <a:pt x="2653" y="1381"/>
                  </a:lnTo>
                  <a:lnTo>
                    <a:pt x="2652" y="1381"/>
                  </a:lnTo>
                  <a:lnTo>
                    <a:pt x="2652" y="1381"/>
                  </a:lnTo>
                  <a:lnTo>
                    <a:pt x="2651" y="1381"/>
                  </a:lnTo>
                  <a:lnTo>
                    <a:pt x="2650" y="1381"/>
                  </a:lnTo>
                  <a:lnTo>
                    <a:pt x="2649" y="1381"/>
                  </a:lnTo>
                  <a:lnTo>
                    <a:pt x="2648" y="1381"/>
                  </a:lnTo>
                  <a:lnTo>
                    <a:pt x="2648" y="1381"/>
                  </a:lnTo>
                  <a:lnTo>
                    <a:pt x="2647" y="1381"/>
                  </a:lnTo>
                  <a:lnTo>
                    <a:pt x="2646" y="1381"/>
                  </a:lnTo>
                  <a:lnTo>
                    <a:pt x="2646" y="1381"/>
                  </a:lnTo>
                  <a:lnTo>
                    <a:pt x="2645" y="1381"/>
                  </a:lnTo>
                  <a:lnTo>
                    <a:pt x="2644" y="1381"/>
                  </a:lnTo>
                  <a:lnTo>
                    <a:pt x="2644" y="1381"/>
                  </a:lnTo>
                  <a:lnTo>
                    <a:pt x="2643" y="1381"/>
                  </a:lnTo>
                  <a:lnTo>
                    <a:pt x="2642" y="1381"/>
                  </a:lnTo>
                  <a:lnTo>
                    <a:pt x="2641" y="1381"/>
                  </a:lnTo>
                  <a:lnTo>
                    <a:pt x="2640" y="1381"/>
                  </a:lnTo>
                  <a:lnTo>
                    <a:pt x="2640" y="1381"/>
                  </a:lnTo>
                  <a:lnTo>
                    <a:pt x="2639" y="1381"/>
                  </a:lnTo>
                  <a:lnTo>
                    <a:pt x="2638" y="1381"/>
                  </a:lnTo>
                  <a:lnTo>
                    <a:pt x="2637" y="1381"/>
                  </a:lnTo>
                  <a:lnTo>
                    <a:pt x="2636" y="1381"/>
                  </a:lnTo>
                  <a:lnTo>
                    <a:pt x="2636" y="1381"/>
                  </a:lnTo>
                  <a:lnTo>
                    <a:pt x="2635" y="1381"/>
                  </a:lnTo>
                  <a:lnTo>
                    <a:pt x="2634" y="1381"/>
                  </a:lnTo>
                  <a:lnTo>
                    <a:pt x="2633" y="1381"/>
                  </a:lnTo>
                  <a:lnTo>
                    <a:pt x="2632" y="1381"/>
                  </a:lnTo>
                  <a:lnTo>
                    <a:pt x="2632" y="1381"/>
                  </a:lnTo>
                  <a:lnTo>
                    <a:pt x="2631" y="1381"/>
                  </a:lnTo>
                  <a:lnTo>
                    <a:pt x="2630" y="1381"/>
                  </a:lnTo>
                  <a:lnTo>
                    <a:pt x="2629" y="1381"/>
                  </a:lnTo>
                  <a:lnTo>
                    <a:pt x="2628" y="1381"/>
                  </a:lnTo>
                  <a:lnTo>
                    <a:pt x="2628" y="1381"/>
                  </a:lnTo>
                  <a:lnTo>
                    <a:pt x="2627" y="1381"/>
                  </a:lnTo>
                  <a:lnTo>
                    <a:pt x="2626" y="1381"/>
                  </a:lnTo>
                  <a:lnTo>
                    <a:pt x="2625" y="1381"/>
                  </a:lnTo>
                  <a:lnTo>
                    <a:pt x="2624" y="1381"/>
                  </a:lnTo>
                  <a:lnTo>
                    <a:pt x="2624" y="1381"/>
                  </a:lnTo>
                  <a:lnTo>
                    <a:pt x="2623" y="1381"/>
                  </a:lnTo>
                  <a:lnTo>
                    <a:pt x="2622" y="1381"/>
                  </a:lnTo>
                  <a:lnTo>
                    <a:pt x="2622" y="1381"/>
                  </a:lnTo>
                  <a:lnTo>
                    <a:pt x="2621" y="1381"/>
                  </a:lnTo>
                  <a:lnTo>
                    <a:pt x="2620" y="1381"/>
                  </a:lnTo>
                  <a:lnTo>
                    <a:pt x="2620" y="1381"/>
                  </a:lnTo>
                  <a:lnTo>
                    <a:pt x="2619" y="1381"/>
                  </a:lnTo>
                  <a:lnTo>
                    <a:pt x="2618" y="1381"/>
                  </a:lnTo>
                  <a:lnTo>
                    <a:pt x="2617" y="1381"/>
                  </a:lnTo>
                  <a:lnTo>
                    <a:pt x="2616" y="1381"/>
                  </a:lnTo>
                  <a:lnTo>
                    <a:pt x="2616" y="1381"/>
                  </a:lnTo>
                  <a:lnTo>
                    <a:pt x="2615" y="1381"/>
                  </a:lnTo>
                  <a:lnTo>
                    <a:pt x="2614" y="1381"/>
                  </a:lnTo>
                  <a:lnTo>
                    <a:pt x="2613" y="1381"/>
                  </a:lnTo>
                  <a:lnTo>
                    <a:pt x="2612" y="1381"/>
                  </a:lnTo>
                  <a:lnTo>
                    <a:pt x="2612" y="1381"/>
                  </a:lnTo>
                  <a:lnTo>
                    <a:pt x="2611" y="1381"/>
                  </a:lnTo>
                  <a:lnTo>
                    <a:pt x="2610" y="1381"/>
                  </a:lnTo>
                  <a:lnTo>
                    <a:pt x="2609" y="1381"/>
                  </a:lnTo>
                  <a:lnTo>
                    <a:pt x="2608" y="1381"/>
                  </a:lnTo>
                  <a:lnTo>
                    <a:pt x="2608" y="1381"/>
                  </a:lnTo>
                  <a:lnTo>
                    <a:pt x="2607" y="1381"/>
                  </a:lnTo>
                  <a:lnTo>
                    <a:pt x="2606" y="1381"/>
                  </a:lnTo>
                  <a:lnTo>
                    <a:pt x="2605" y="1381"/>
                  </a:lnTo>
                  <a:lnTo>
                    <a:pt x="2604" y="1381"/>
                  </a:lnTo>
                  <a:lnTo>
                    <a:pt x="2604" y="1381"/>
                  </a:lnTo>
                  <a:lnTo>
                    <a:pt x="2603" y="1381"/>
                  </a:lnTo>
                  <a:lnTo>
                    <a:pt x="2602" y="1381"/>
                  </a:lnTo>
                  <a:lnTo>
                    <a:pt x="2601" y="1381"/>
                  </a:lnTo>
                  <a:lnTo>
                    <a:pt x="2600" y="1381"/>
                  </a:lnTo>
                  <a:lnTo>
                    <a:pt x="2600" y="1381"/>
                  </a:lnTo>
                  <a:lnTo>
                    <a:pt x="2599" y="1381"/>
                  </a:lnTo>
                  <a:lnTo>
                    <a:pt x="2598" y="1381"/>
                  </a:lnTo>
                  <a:lnTo>
                    <a:pt x="2598" y="1381"/>
                  </a:lnTo>
                  <a:lnTo>
                    <a:pt x="2597" y="1381"/>
                  </a:lnTo>
                  <a:lnTo>
                    <a:pt x="2597" y="1381"/>
                  </a:lnTo>
                  <a:lnTo>
                    <a:pt x="2596" y="1381"/>
                  </a:lnTo>
                  <a:lnTo>
                    <a:pt x="2595" y="1381"/>
                  </a:lnTo>
                  <a:lnTo>
                    <a:pt x="2594" y="1381"/>
                  </a:lnTo>
                  <a:lnTo>
                    <a:pt x="2593" y="1381"/>
                  </a:lnTo>
                  <a:lnTo>
                    <a:pt x="2592" y="1381"/>
                  </a:lnTo>
                  <a:lnTo>
                    <a:pt x="2592" y="1381"/>
                  </a:lnTo>
                  <a:lnTo>
                    <a:pt x="2591" y="1381"/>
                  </a:lnTo>
                  <a:lnTo>
                    <a:pt x="2590" y="1381"/>
                  </a:lnTo>
                  <a:lnTo>
                    <a:pt x="2589" y="1381"/>
                  </a:lnTo>
                  <a:lnTo>
                    <a:pt x="2588" y="1381"/>
                  </a:lnTo>
                  <a:lnTo>
                    <a:pt x="2588" y="1381"/>
                  </a:lnTo>
                  <a:lnTo>
                    <a:pt x="2587" y="1381"/>
                  </a:lnTo>
                  <a:lnTo>
                    <a:pt x="2586" y="1381"/>
                  </a:lnTo>
                  <a:lnTo>
                    <a:pt x="2585" y="1381"/>
                  </a:lnTo>
                  <a:lnTo>
                    <a:pt x="2584" y="1381"/>
                  </a:lnTo>
                  <a:lnTo>
                    <a:pt x="2584" y="1381"/>
                  </a:lnTo>
                  <a:lnTo>
                    <a:pt x="2583" y="1381"/>
                  </a:lnTo>
                  <a:lnTo>
                    <a:pt x="2582" y="1381"/>
                  </a:lnTo>
                  <a:lnTo>
                    <a:pt x="2581" y="1381"/>
                  </a:lnTo>
                  <a:lnTo>
                    <a:pt x="2580" y="1381"/>
                  </a:lnTo>
                  <a:lnTo>
                    <a:pt x="2580" y="1381"/>
                  </a:lnTo>
                  <a:lnTo>
                    <a:pt x="2579" y="1381"/>
                  </a:lnTo>
                  <a:lnTo>
                    <a:pt x="2578" y="1381"/>
                  </a:lnTo>
                  <a:lnTo>
                    <a:pt x="2577" y="1381"/>
                  </a:lnTo>
                  <a:lnTo>
                    <a:pt x="2576" y="1381"/>
                  </a:lnTo>
                  <a:lnTo>
                    <a:pt x="2576" y="1381"/>
                  </a:lnTo>
                  <a:lnTo>
                    <a:pt x="2575" y="1381"/>
                  </a:lnTo>
                  <a:lnTo>
                    <a:pt x="2574" y="1381"/>
                  </a:lnTo>
                  <a:lnTo>
                    <a:pt x="2573" y="1381"/>
                  </a:lnTo>
                  <a:lnTo>
                    <a:pt x="2573" y="1381"/>
                  </a:lnTo>
                  <a:lnTo>
                    <a:pt x="2573" y="1381"/>
                  </a:lnTo>
                  <a:lnTo>
                    <a:pt x="2572" y="1381"/>
                  </a:lnTo>
                  <a:lnTo>
                    <a:pt x="2571" y="1381"/>
                  </a:lnTo>
                  <a:lnTo>
                    <a:pt x="2570" y="1381"/>
                  </a:lnTo>
                  <a:lnTo>
                    <a:pt x="2569" y="1381"/>
                  </a:lnTo>
                  <a:lnTo>
                    <a:pt x="2568" y="1381"/>
                  </a:lnTo>
                  <a:lnTo>
                    <a:pt x="2568" y="1381"/>
                  </a:lnTo>
                  <a:lnTo>
                    <a:pt x="2567" y="1381"/>
                  </a:lnTo>
                  <a:lnTo>
                    <a:pt x="2566" y="1381"/>
                  </a:lnTo>
                  <a:lnTo>
                    <a:pt x="2565" y="1381"/>
                  </a:lnTo>
                  <a:lnTo>
                    <a:pt x="2564" y="1381"/>
                  </a:lnTo>
                  <a:lnTo>
                    <a:pt x="2564" y="1381"/>
                  </a:lnTo>
                  <a:lnTo>
                    <a:pt x="2563" y="1381"/>
                  </a:lnTo>
                  <a:lnTo>
                    <a:pt x="2562" y="1381"/>
                  </a:lnTo>
                  <a:lnTo>
                    <a:pt x="2561" y="1381"/>
                  </a:lnTo>
                  <a:lnTo>
                    <a:pt x="2560" y="1381"/>
                  </a:lnTo>
                  <a:lnTo>
                    <a:pt x="2560" y="1381"/>
                  </a:lnTo>
                  <a:lnTo>
                    <a:pt x="2559" y="1381"/>
                  </a:lnTo>
                  <a:lnTo>
                    <a:pt x="2558" y="1381"/>
                  </a:lnTo>
                  <a:lnTo>
                    <a:pt x="2557" y="1381"/>
                  </a:lnTo>
                  <a:lnTo>
                    <a:pt x="2556" y="1381"/>
                  </a:lnTo>
                  <a:lnTo>
                    <a:pt x="2556" y="1381"/>
                  </a:lnTo>
                  <a:lnTo>
                    <a:pt x="2555" y="1381"/>
                  </a:lnTo>
                  <a:lnTo>
                    <a:pt x="2554" y="1381"/>
                  </a:lnTo>
                  <a:lnTo>
                    <a:pt x="2553" y="1381"/>
                  </a:lnTo>
                  <a:lnTo>
                    <a:pt x="2552" y="1381"/>
                  </a:lnTo>
                  <a:lnTo>
                    <a:pt x="2552" y="1381"/>
                  </a:lnTo>
                  <a:lnTo>
                    <a:pt x="2551" y="1381"/>
                  </a:lnTo>
                  <a:lnTo>
                    <a:pt x="2550" y="1381"/>
                  </a:lnTo>
                  <a:lnTo>
                    <a:pt x="2549" y="1381"/>
                  </a:lnTo>
                  <a:lnTo>
                    <a:pt x="2549" y="1381"/>
                  </a:lnTo>
                  <a:lnTo>
                    <a:pt x="2549" y="1381"/>
                  </a:lnTo>
                  <a:lnTo>
                    <a:pt x="2548" y="1381"/>
                  </a:lnTo>
                  <a:lnTo>
                    <a:pt x="2547" y="1381"/>
                  </a:lnTo>
                  <a:lnTo>
                    <a:pt x="2546" y="1381"/>
                  </a:lnTo>
                  <a:lnTo>
                    <a:pt x="2545" y="1381"/>
                  </a:lnTo>
                  <a:lnTo>
                    <a:pt x="2545" y="1381"/>
                  </a:lnTo>
                  <a:lnTo>
                    <a:pt x="2544" y="1381"/>
                  </a:lnTo>
                  <a:lnTo>
                    <a:pt x="2543" y="1381"/>
                  </a:lnTo>
                  <a:lnTo>
                    <a:pt x="2542" y="1381"/>
                  </a:lnTo>
                  <a:lnTo>
                    <a:pt x="2541" y="1381"/>
                  </a:lnTo>
                  <a:lnTo>
                    <a:pt x="2540" y="1381"/>
                  </a:lnTo>
                  <a:lnTo>
                    <a:pt x="2540" y="1381"/>
                  </a:lnTo>
                  <a:lnTo>
                    <a:pt x="2539" y="1381"/>
                  </a:lnTo>
                  <a:lnTo>
                    <a:pt x="2538" y="1381"/>
                  </a:lnTo>
                  <a:lnTo>
                    <a:pt x="2537" y="1381"/>
                  </a:lnTo>
                  <a:lnTo>
                    <a:pt x="2536" y="1381"/>
                  </a:lnTo>
                  <a:lnTo>
                    <a:pt x="2536" y="1381"/>
                  </a:lnTo>
                  <a:lnTo>
                    <a:pt x="2535" y="1381"/>
                  </a:lnTo>
                  <a:lnTo>
                    <a:pt x="2534" y="1381"/>
                  </a:lnTo>
                  <a:lnTo>
                    <a:pt x="2533" y="1381"/>
                  </a:lnTo>
                  <a:lnTo>
                    <a:pt x="2532" y="1381"/>
                  </a:lnTo>
                  <a:lnTo>
                    <a:pt x="2532" y="1381"/>
                  </a:lnTo>
                  <a:lnTo>
                    <a:pt x="2531" y="1381"/>
                  </a:lnTo>
                  <a:lnTo>
                    <a:pt x="2530" y="1381"/>
                  </a:lnTo>
                  <a:lnTo>
                    <a:pt x="2529" y="1381"/>
                  </a:lnTo>
                  <a:lnTo>
                    <a:pt x="2528" y="1381"/>
                  </a:lnTo>
                  <a:lnTo>
                    <a:pt x="2528" y="1381"/>
                  </a:lnTo>
                  <a:lnTo>
                    <a:pt x="2527" y="1381"/>
                  </a:lnTo>
                  <a:lnTo>
                    <a:pt x="2526" y="1381"/>
                  </a:lnTo>
                  <a:lnTo>
                    <a:pt x="2525" y="1381"/>
                  </a:lnTo>
                  <a:lnTo>
                    <a:pt x="2525" y="1381"/>
                  </a:lnTo>
                  <a:lnTo>
                    <a:pt x="2525" y="1381"/>
                  </a:lnTo>
                  <a:lnTo>
                    <a:pt x="2524" y="1381"/>
                  </a:lnTo>
                  <a:lnTo>
                    <a:pt x="2523" y="1381"/>
                  </a:lnTo>
                  <a:lnTo>
                    <a:pt x="2522" y="1381"/>
                  </a:lnTo>
                  <a:lnTo>
                    <a:pt x="2521" y="1381"/>
                  </a:lnTo>
                  <a:lnTo>
                    <a:pt x="2521" y="1381"/>
                  </a:lnTo>
                  <a:lnTo>
                    <a:pt x="2520" y="1381"/>
                  </a:lnTo>
                  <a:lnTo>
                    <a:pt x="2519" y="1381"/>
                  </a:lnTo>
                  <a:lnTo>
                    <a:pt x="2518" y="1381"/>
                  </a:lnTo>
                  <a:lnTo>
                    <a:pt x="2517" y="1381"/>
                  </a:lnTo>
                  <a:lnTo>
                    <a:pt x="2517" y="1381"/>
                  </a:lnTo>
                  <a:lnTo>
                    <a:pt x="2516" y="1381"/>
                  </a:lnTo>
                  <a:lnTo>
                    <a:pt x="2515" y="1381"/>
                  </a:lnTo>
                  <a:lnTo>
                    <a:pt x="2514" y="1381"/>
                  </a:lnTo>
                  <a:lnTo>
                    <a:pt x="2513" y="1381"/>
                  </a:lnTo>
                  <a:lnTo>
                    <a:pt x="2512" y="1381"/>
                  </a:lnTo>
                  <a:lnTo>
                    <a:pt x="2512" y="1381"/>
                  </a:lnTo>
                  <a:lnTo>
                    <a:pt x="2511" y="1381"/>
                  </a:lnTo>
                  <a:lnTo>
                    <a:pt x="2510" y="1381"/>
                  </a:lnTo>
                  <a:lnTo>
                    <a:pt x="2509" y="1381"/>
                  </a:lnTo>
                  <a:lnTo>
                    <a:pt x="2508" y="1381"/>
                  </a:lnTo>
                  <a:lnTo>
                    <a:pt x="2508" y="1381"/>
                  </a:lnTo>
                  <a:lnTo>
                    <a:pt x="2507" y="1381"/>
                  </a:lnTo>
                  <a:lnTo>
                    <a:pt x="2506" y="1381"/>
                  </a:lnTo>
                  <a:lnTo>
                    <a:pt x="2505" y="1381"/>
                  </a:lnTo>
                  <a:lnTo>
                    <a:pt x="2504" y="1381"/>
                  </a:lnTo>
                  <a:lnTo>
                    <a:pt x="2504" y="1381"/>
                  </a:lnTo>
                  <a:lnTo>
                    <a:pt x="2503" y="1381"/>
                  </a:lnTo>
                  <a:lnTo>
                    <a:pt x="2502" y="1381"/>
                  </a:lnTo>
                  <a:lnTo>
                    <a:pt x="2501" y="1381"/>
                  </a:lnTo>
                  <a:lnTo>
                    <a:pt x="2501" y="1381"/>
                  </a:lnTo>
                  <a:lnTo>
                    <a:pt x="2501" y="1381"/>
                  </a:lnTo>
                  <a:lnTo>
                    <a:pt x="2500" y="1381"/>
                  </a:lnTo>
                  <a:lnTo>
                    <a:pt x="2499" y="1381"/>
                  </a:lnTo>
                  <a:lnTo>
                    <a:pt x="2498" y="1381"/>
                  </a:lnTo>
                  <a:lnTo>
                    <a:pt x="2497" y="1381"/>
                  </a:lnTo>
                  <a:lnTo>
                    <a:pt x="2497" y="1381"/>
                  </a:lnTo>
                  <a:lnTo>
                    <a:pt x="2496" y="1381"/>
                  </a:lnTo>
                  <a:lnTo>
                    <a:pt x="2495" y="1381"/>
                  </a:lnTo>
                  <a:lnTo>
                    <a:pt x="2494" y="1381"/>
                  </a:lnTo>
                  <a:lnTo>
                    <a:pt x="2493" y="1381"/>
                  </a:lnTo>
                  <a:lnTo>
                    <a:pt x="2493" y="1381"/>
                  </a:lnTo>
                  <a:lnTo>
                    <a:pt x="2492" y="1381"/>
                  </a:lnTo>
                  <a:lnTo>
                    <a:pt x="2491" y="1381"/>
                  </a:lnTo>
                  <a:lnTo>
                    <a:pt x="2490" y="1381"/>
                  </a:lnTo>
                  <a:lnTo>
                    <a:pt x="2489" y="1381"/>
                  </a:lnTo>
                  <a:lnTo>
                    <a:pt x="2488" y="1381"/>
                  </a:lnTo>
                  <a:lnTo>
                    <a:pt x="2488" y="1381"/>
                  </a:lnTo>
                  <a:lnTo>
                    <a:pt x="2487" y="1381"/>
                  </a:lnTo>
                  <a:lnTo>
                    <a:pt x="2486" y="1381"/>
                  </a:lnTo>
                  <a:lnTo>
                    <a:pt x="2485" y="1381"/>
                  </a:lnTo>
                  <a:lnTo>
                    <a:pt x="2484" y="1381"/>
                  </a:lnTo>
                  <a:lnTo>
                    <a:pt x="2484" y="1381"/>
                  </a:lnTo>
                  <a:lnTo>
                    <a:pt x="2483" y="1381"/>
                  </a:lnTo>
                  <a:lnTo>
                    <a:pt x="2482" y="1381"/>
                  </a:lnTo>
                  <a:lnTo>
                    <a:pt x="2481" y="1381"/>
                  </a:lnTo>
                  <a:lnTo>
                    <a:pt x="2480" y="1381"/>
                  </a:lnTo>
                  <a:lnTo>
                    <a:pt x="2480" y="1381"/>
                  </a:lnTo>
                  <a:lnTo>
                    <a:pt x="2479" y="1381"/>
                  </a:lnTo>
                  <a:lnTo>
                    <a:pt x="2478" y="1381"/>
                  </a:lnTo>
                  <a:lnTo>
                    <a:pt x="2477" y="1381"/>
                  </a:lnTo>
                  <a:lnTo>
                    <a:pt x="2477" y="1381"/>
                  </a:lnTo>
                  <a:lnTo>
                    <a:pt x="2477" y="1381"/>
                  </a:lnTo>
                  <a:lnTo>
                    <a:pt x="2476" y="1381"/>
                  </a:lnTo>
                  <a:lnTo>
                    <a:pt x="2475" y="1381"/>
                  </a:lnTo>
                  <a:lnTo>
                    <a:pt x="2474" y="1381"/>
                  </a:lnTo>
                  <a:lnTo>
                    <a:pt x="2473" y="1381"/>
                  </a:lnTo>
                  <a:lnTo>
                    <a:pt x="2473" y="1381"/>
                  </a:lnTo>
                  <a:lnTo>
                    <a:pt x="2472" y="1381"/>
                  </a:lnTo>
                  <a:lnTo>
                    <a:pt x="2471" y="1381"/>
                  </a:lnTo>
                  <a:lnTo>
                    <a:pt x="2470" y="1381"/>
                  </a:lnTo>
                  <a:lnTo>
                    <a:pt x="2469" y="1381"/>
                  </a:lnTo>
                  <a:lnTo>
                    <a:pt x="2469" y="1381"/>
                  </a:lnTo>
                  <a:lnTo>
                    <a:pt x="2468" y="1381"/>
                  </a:lnTo>
                  <a:lnTo>
                    <a:pt x="2467" y="1381"/>
                  </a:lnTo>
                  <a:lnTo>
                    <a:pt x="2466" y="1381"/>
                  </a:lnTo>
                  <a:lnTo>
                    <a:pt x="2465" y="1381"/>
                  </a:lnTo>
                  <a:lnTo>
                    <a:pt x="2465" y="1381"/>
                  </a:lnTo>
                  <a:lnTo>
                    <a:pt x="2464" y="1381"/>
                  </a:lnTo>
                  <a:lnTo>
                    <a:pt x="2463" y="1381"/>
                  </a:lnTo>
                  <a:lnTo>
                    <a:pt x="2462" y="1381"/>
                  </a:lnTo>
                  <a:lnTo>
                    <a:pt x="2461" y="1381"/>
                  </a:lnTo>
                  <a:lnTo>
                    <a:pt x="2460" y="1381"/>
                  </a:lnTo>
                  <a:lnTo>
                    <a:pt x="2460" y="1381"/>
                  </a:lnTo>
                  <a:lnTo>
                    <a:pt x="2459" y="1381"/>
                  </a:lnTo>
                  <a:lnTo>
                    <a:pt x="2458" y="1381"/>
                  </a:lnTo>
                  <a:lnTo>
                    <a:pt x="2457" y="1381"/>
                  </a:lnTo>
                  <a:lnTo>
                    <a:pt x="2456" y="1381"/>
                  </a:lnTo>
                  <a:lnTo>
                    <a:pt x="2456" y="1381"/>
                  </a:lnTo>
                  <a:lnTo>
                    <a:pt x="2455" y="1381"/>
                  </a:lnTo>
                  <a:lnTo>
                    <a:pt x="2454" y="1381"/>
                  </a:lnTo>
                  <a:lnTo>
                    <a:pt x="2453" y="1381"/>
                  </a:lnTo>
                  <a:lnTo>
                    <a:pt x="2453" y="1381"/>
                  </a:lnTo>
                  <a:lnTo>
                    <a:pt x="2453" y="1381"/>
                  </a:lnTo>
                  <a:lnTo>
                    <a:pt x="2452" y="1381"/>
                  </a:lnTo>
                  <a:lnTo>
                    <a:pt x="2451" y="1381"/>
                  </a:lnTo>
                  <a:lnTo>
                    <a:pt x="2450" y="1381"/>
                  </a:lnTo>
                  <a:lnTo>
                    <a:pt x="2449" y="1381"/>
                  </a:lnTo>
                  <a:lnTo>
                    <a:pt x="2449" y="1381"/>
                  </a:lnTo>
                  <a:lnTo>
                    <a:pt x="2448" y="1381"/>
                  </a:lnTo>
                  <a:lnTo>
                    <a:pt x="2447" y="1381"/>
                  </a:lnTo>
                  <a:lnTo>
                    <a:pt x="2446" y="1381"/>
                  </a:lnTo>
                  <a:lnTo>
                    <a:pt x="2445" y="1381"/>
                  </a:lnTo>
                  <a:lnTo>
                    <a:pt x="2445" y="1381"/>
                  </a:lnTo>
                  <a:lnTo>
                    <a:pt x="2444" y="1381"/>
                  </a:lnTo>
                  <a:lnTo>
                    <a:pt x="2443" y="1381"/>
                  </a:lnTo>
                  <a:lnTo>
                    <a:pt x="2442" y="1381"/>
                  </a:lnTo>
                  <a:lnTo>
                    <a:pt x="2441" y="1381"/>
                  </a:lnTo>
                  <a:lnTo>
                    <a:pt x="2441" y="1381"/>
                  </a:lnTo>
                  <a:lnTo>
                    <a:pt x="2440" y="1381"/>
                  </a:lnTo>
                  <a:lnTo>
                    <a:pt x="2439" y="1381"/>
                  </a:lnTo>
                  <a:lnTo>
                    <a:pt x="2438" y="1381"/>
                  </a:lnTo>
                  <a:lnTo>
                    <a:pt x="2437" y="1381"/>
                  </a:lnTo>
                  <a:lnTo>
                    <a:pt x="2436" y="1381"/>
                  </a:lnTo>
                  <a:lnTo>
                    <a:pt x="2436" y="1381"/>
                  </a:lnTo>
                  <a:lnTo>
                    <a:pt x="2435" y="1381"/>
                  </a:lnTo>
                  <a:lnTo>
                    <a:pt x="2434" y="1381"/>
                  </a:lnTo>
                  <a:lnTo>
                    <a:pt x="2433" y="1381"/>
                  </a:lnTo>
                  <a:lnTo>
                    <a:pt x="2432" y="1381"/>
                  </a:lnTo>
                  <a:lnTo>
                    <a:pt x="2432" y="1381"/>
                  </a:lnTo>
                  <a:lnTo>
                    <a:pt x="2431" y="1381"/>
                  </a:lnTo>
                  <a:lnTo>
                    <a:pt x="2430" y="1381"/>
                  </a:lnTo>
                  <a:lnTo>
                    <a:pt x="2429" y="1381"/>
                  </a:lnTo>
                  <a:lnTo>
                    <a:pt x="2429" y="1381"/>
                  </a:lnTo>
                  <a:lnTo>
                    <a:pt x="2429" y="1381"/>
                  </a:lnTo>
                  <a:lnTo>
                    <a:pt x="2428" y="1381"/>
                  </a:lnTo>
                  <a:lnTo>
                    <a:pt x="2427" y="1381"/>
                  </a:lnTo>
                  <a:lnTo>
                    <a:pt x="2426" y="1381"/>
                  </a:lnTo>
                  <a:lnTo>
                    <a:pt x="2425" y="1381"/>
                  </a:lnTo>
                  <a:lnTo>
                    <a:pt x="2425" y="1381"/>
                  </a:lnTo>
                  <a:lnTo>
                    <a:pt x="2424" y="1381"/>
                  </a:lnTo>
                  <a:lnTo>
                    <a:pt x="2423" y="1381"/>
                  </a:lnTo>
                  <a:lnTo>
                    <a:pt x="2422" y="1381"/>
                  </a:lnTo>
                  <a:lnTo>
                    <a:pt x="2421" y="1381"/>
                  </a:lnTo>
                  <a:lnTo>
                    <a:pt x="2421" y="1381"/>
                  </a:lnTo>
                  <a:lnTo>
                    <a:pt x="2420" y="1381"/>
                  </a:lnTo>
                  <a:lnTo>
                    <a:pt x="2419" y="1381"/>
                  </a:lnTo>
                  <a:lnTo>
                    <a:pt x="2418" y="1381"/>
                  </a:lnTo>
                  <a:lnTo>
                    <a:pt x="2417" y="1381"/>
                  </a:lnTo>
                  <a:lnTo>
                    <a:pt x="2417" y="1381"/>
                  </a:lnTo>
                  <a:lnTo>
                    <a:pt x="2416" y="1381"/>
                  </a:lnTo>
                  <a:lnTo>
                    <a:pt x="2415" y="1381"/>
                  </a:lnTo>
                  <a:lnTo>
                    <a:pt x="2414" y="1381"/>
                  </a:lnTo>
                  <a:lnTo>
                    <a:pt x="2413" y="1381"/>
                  </a:lnTo>
                  <a:lnTo>
                    <a:pt x="2413" y="1381"/>
                  </a:lnTo>
                  <a:lnTo>
                    <a:pt x="2412" y="1381"/>
                  </a:lnTo>
                  <a:lnTo>
                    <a:pt x="2411" y="1381"/>
                  </a:lnTo>
                  <a:lnTo>
                    <a:pt x="2410" y="1381"/>
                  </a:lnTo>
                  <a:lnTo>
                    <a:pt x="2409" y="1381"/>
                  </a:lnTo>
                  <a:lnTo>
                    <a:pt x="2408" y="1381"/>
                  </a:lnTo>
                  <a:lnTo>
                    <a:pt x="2408" y="1381"/>
                  </a:lnTo>
                  <a:lnTo>
                    <a:pt x="2407" y="1381"/>
                  </a:lnTo>
                  <a:lnTo>
                    <a:pt x="2406" y="1381"/>
                  </a:lnTo>
                  <a:lnTo>
                    <a:pt x="2405" y="1381"/>
                  </a:lnTo>
                  <a:lnTo>
                    <a:pt x="2405" y="1381"/>
                  </a:lnTo>
                  <a:lnTo>
                    <a:pt x="2405" y="1381"/>
                  </a:lnTo>
                  <a:lnTo>
                    <a:pt x="2404" y="1381"/>
                  </a:lnTo>
                  <a:lnTo>
                    <a:pt x="2403" y="1381"/>
                  </a:lnTo>
                  <a:lnTo>
                    <a:pt x="2402" y="1381"/>
                  </a:lnTo>
                  <a:lnTo>
                    <a:pt x="2401" y="1381"/>
                  </a:lnTo>
                  <a:lnTo>
                    <a:pt x="2401" y="1381"/>
                  </a:lnTo>
                  <a:lnTo>
                    <a:pt x="2400" y="1381"/>
                  </a:lnTo>
                  <a:lnTo>
                    <a:pt x="2399" y="1381"/>
                  </a:lnTo>
                  <a:lnTo>
                    <a:pt x="2398" y="1381"/>
                  </a:lnTo>
                  <a:lnTo>
                    <a:pt x="2397" y="1381"/>
                  </a:lnTo>
                  <a:lnTo>
                    <a:pt x="2397" y="1381"/>
                  </a:lnTo>
                  <a:lnTo>
                    <a:pt x="2396" y="1381"/>
                  </a:lnTo>
                  <a:lnTo>
                    <a:pt x="2395" y="1381"/>
                  </a:lnTo>
                  <a:lnTo>
                    <a:pt x="2394" y="1381"/>
                  </a:lnTo>
                  <a:lnTo>
                    <a:pt x="2393" y="1381"/>
                  </a:lnTo>
                  <a:lnTo>
                    <a:pt x="2393" y="1381"/>
                  </a:lnTo>
                  <a:lnTo>
                    <a:pt x="2392" y="1381"/>
                  </a:lnTo>
                  <a:lnTo>
                    <a:pt x="2391" y="1381"/>
                  </a:lnTo>
                  <a:lnTo>
                    <a:pt x="2390" y="1381"/>
                  </a:lnTo>
                  <a:lnTo>
                    <a:pt x="2389" y="1381"/>
                  </a:lnTo>
                  <a:lnTo>
                    <a:pt x="2389" y="1381"/>
                  </a:lnTo>
                  <a:lnTo>
                    <a:pt x="2388" y="1381"/>
                  </a:lnTo>
                  <a:lnTo>
                    <a:pt x="2387" y="1381"/>
                  </a:lnTo>
                  <a:lnTo>
                    <a:pt x="2386" y="1381"/>
                  </a:lnTo>
                  <a:lnTo>
                    <a:pt x="2385" y="1381"/>
                  </a:lnTo>
                  <a:lnTo>
                    <a:pt x="2384" y="1381"/>
                  </a:lnTo>
                  <a:lnTo>
                    <a:pt x="2384" y="1381"/>
                  </a:lnTo>
                  <a:lnTo>
                    <a:pt x="2383" y="1381"/>
                  </a:lnTo>
                  <a:lnTo>
                    <a:pt x="2382" y="1381"/>
                  </a:lnTo>
                  <a:lnTo>
                    <a:pt x="2381" y="1381"/>
                  </a:lnTo>
                  <a:lnTo>
                    <a:pt x="2381" y="1381"/>
                  </a:lnTo>
                  <a:lnTo>
                    <a:pt x="2381" y="1381"/>
                  </a:lnTo>
                  <a:lnTo>
                    <a:pt x="2380" y="1381"/>
                  </a:lnTo>
                  <a:lnTo>
                    <a:pt x="2379" y="1381"/>
                  </a:lnTo>
                  <a:lnTo>
                    <a:pt x="2378" y="1381"/>
                  </a:lnTo>
                  <a:lnTo>
                    <a:pt x="2377" y="1381"/>
                  </a:lnTo>
                  <a:lnTo>
                    <a:pt x="2377" y="1381"/>
                  </a:lnTo>
                  <a:lnTo>
                    <a:pt x="2376" y="1381"/>
                  </a:lnTo>
                  <a:lnTo>
                    <a:pt x="2375" y="1381"/>
                  </a:lnTo>
                  <a:lnTo>
                    <a:pt x="2374" y="1381"/>
                  </a:lnTo>
                  <a:lnTo>
                    <a:pt x="2373" y="1381"/>
                  </a:lnTo>
                  <a:lnTo>
                    <a:pt x="2373" y="1381"/>
                  </a:lnTo>
                  <a:lnTo>
                    <a:pt x="2372" y="1381"/>
                  </a:lnTo>
                  <a:lnTo>
                    <a:pt x="2371" y="1381"/>
                  </a:lnTo>
                  <a:lnTo>
                    <a:pt x="2370" y="1381"/>
                  </a:lnTo>
                  <a:lnTo>
                    <a:pt x="2369" y="1381"/>
                  </a:lnTo>
                  <a:lnTo>
                    <a:pt x="2369" y="1381"/>
                  </a:lnTo>
                  <a:lnTo>
                    <a:pt x="2368" y="1381"/>
                  </a:lnTo>
                  <a:lnTo>
                    <a:pt x="2367" y="1381"/>
                  </a:lnTo>
                  <a:lnTo>
                    <a:pt x="2366" y="1381"/>
                  </a:lnTo>
                  <a:lnTo>
                    <a:pt x="2365" y="1381"/>
                  </a:lnTo>
                  <a:lnTo>
                    <a:pt x="2365" y="1381"/>
                  </a:lnTo>
                  <a:lnTo>
                    <a:pt x="2364" y="1381"/>
                  </a:lnTo>
                  <a:lnTo>
                    <a:pt x="2363" y="1381"/>
                  </a:lnTo>
                  <a:lnTo>
                    <a:pt x="2362" y="1381"/>
                  </a:lnTo>
                  <a:lnTo>
                    <a:pt x="2361" y="1381"/>
                  </a:lnTo>
                  <a:lnTo>
                    <a:pt x="2361" y="1381"/>
                  </a:lnTo>
                  <a:lnTo>
                    <a:pt x="2360" y="1381"/>
                  </a:lnTo>
                  <a:lnTo>
                    <a:pt x="2359" y="1381"/>
                  </a:lnTo>
                  <a:lnTo>
                    <a:pt x="2358" y="1381"/>
                  </a:lnTo>
                  <a:lnTo>
                    <a:pt x="2357" y="1381"/>
                  </a:lnTo>
                  <a:lnTo>
                    <a:pt x="2357" y="1381"/>
                  </a:lnTo>
                  <a:lnTo>
                    <a:pt x="2357" y="1381"/>
                  </a:lnTo>
                  <a:lnTo>
                    <a:pt x="2356" y="1381"/>
                  </a:lnTo>
                  <a:lnTo>
                    <a:pt x="2355" y="1381"/>
                  </a:lnTo>
                  <a:lnTo>
                    <a:pt x="2354" y="1381"/>
                  </a:lnTo>
                  <a:lnTo>
                    <a:pt x="2353" y="1381"/>
                  </a:lnTo>
                  <a:lnTo>
                    <a:pt x="2353" y="1381"/>
                  </a:lnTo>
                  <a:lnTo>
                    <a:pt x="2352" y="1381"/>
                  </a:lnTo>
                  <a:lnTo>
                    <a:pt x="2351" y="1381"/>
                  </a:lnTo>
                  <a:lnTo>
                    <a:pt x="2350" y="1381"/>
                  </a:lnTo>
                  <a:lnTo>
                    <a:pt x="2349" y="1381"/>
                  </a:lnTo>
                  <a:lnTo>
                    <a:pt x="2349" y="1381"/>
                  </a:lnTo>
                  <a:lnTo>
                    <a:pt x="2348" y="1381"/>
                  </a:lnTo>
                  <a:lnTo>
                    <a:pt x="2347" y="1381"/>
                  </a:lnTo>
                  <a:lnTo>
                    <a:pt x="2346" y="1381"/>
                  </a:lnTo>
                  <a:lnTo>
                    <a:pt x="2345" y="1381"/>
                  </a:lnTo>
                  <a:lnTo>
                    <a:pt x="2345" y="1381"/>
                  </a:lnTo>
                  <a:lnTo>
                    <a:pt x="2344" y="1381"/>
                  </a:lnTo>
                  <a:lnTo>
                    <a:pt x="2343" y="1381"/>
                  </a:lnTo>
                  <a:lnTo>
                    <a:pt x="2342" y="1381"/>
                  </a:lnTo>
                  <a:lnTo>
                    <a:pt x="2341" y="1381"/>
                  </a:lnTo>
                  <a:lnTo>
                    <a:pt x="2341" y="1381"/>
                  </a:lnTo>
                  <a:lnTo>
                    <a:pt x="2340" y="1381"/>
                  </a:lnTo>
                  <a:lnTo>
                    <a:pt x="2339" y="1381"/>
                  </a:lnTo>
                  <a:lnTo>
                    <a:pt x="2338" y="1381"/>
                  </a:lnTo>
                  <a:lnTo>
                    <a:pt x="2337" y="1381"/>
                  </a:lnTo>
                  <a:lnTo>
                    <a:pt x="2337" y="1381"/>
                  </a:lnTo>
                  <a:lnTo>
                    <a:pt x="2336" y="1381"/>
                  </a:lnTo>
                  <a:lnTo>
                    <a:pt x="2335" y="1381"/>
                  </a:lnTo>
                  <a:lnTo>
                    <a:pt x="2334" y="1381"/>
                  </a:lnTo>
                  <a:lnTo>
                    <a:pt x="2333" y="1381"/>
                  </a:lnTo>
                  <a:lnTo>
                    <a:pt x="2333" y="1381"/>
                  </a:lnTo>
                  <a:lnTo>
                    <a:pt x="2333" y="1381"/>
                  </a:lnTo>
                  <a:lnTo>
                    <a:pt x="2332" y="1381"/>
                  </a:lnTo>
                  <a:lnTo>
                    <a:pt x="2331" y="1381"/>
                  </a:lnTo>
                  <a:lnTo>
                    <a:pt x="2330" y="1381"/>
                  </a:lnTo>
                  <a:lnTo>
                    <a:pt x="2329" y="1381"/>
                  </a:lnTo>
                  <a:lnTo>
                    <a:pt x="2329" y="1381"/>
                  </a:lnTo>
                  <a:lnTo>
                    <a:pt x="2328" y="1381"/>
                  </a:lnTo>
                  <a:lnTo>
                    <a:pt x="2327" y="1381"/>
                  </a:lnTo>
                  <a:lnTo>
                    <a:pt x="2326" y="1381"/>
                  </a:lnTo>
                  <a:lnTo>
                    <a:pt x="2325" y="1381"/>
                  </a:lnTo>
                  <a:lnTo>
                    <a:pt x="2325" y="1381"/>
                  </a:lnTo>
                  <a:lnTo>
                    <a:pt x="2324" y="1381"/>
                  </a:lnTo>
                  <a:lnTo>
                    <a:pt x="2323" y="1381"/>
                  </a:lnTo>
                  <a:lnTo>
                    <a:pt x="2322" y="1381"/>
                  </a:lnTo>
                  <a:lnTo>
                    <a:pt x="2321" y="1381"/>
                  </a:lnTo>
                  <a:lnTo>
                    <a:pt x="2321" y="1381"/>
                  </a:lnTo>
                  <a:lnTo>
                    <a:pt x="2320" y="1381"/>
                  </a:lnTo>
                  <a:lnTo>
                    <a:pt x="2319" y="1381"/>
                  </a:lnTo>
                  <a:lnTo>
                    <a:pt x="2318" y="1381"/>
                  </a:lnTo>
                  <a:lnTo>
                    <a:pt x="2317" y="1381"/>
                  </a:lnTo>
                  <a:lnTo>
                    <a:pt x="2317" y="1381"/>
                  </a:lnTo>
                  <a:lnTo>
                    <a:pt x="2316" y="1381"/>
                  </a:lnTo>
                  <a:lnTo>
                    <a:pt x="2315" y="1381"/>
                  </a:lnTo>
                  <a:lnTo>
                    <a:pt x="2314" y="1381"/>
                  </a:lnTo>
                  <a:lnTo>
                    <a:pt x="2313" y="1381"/>
                  </a:lnTo>
                  <a:lnTo>
                    <a:pt x="2313" y="1381"/>
                  </a:lnTo>
                  <a:lnTo>
                    <a:pt x="2312" y="1381"/>
                  </a:lnTo>
                  <a:lnTo>
                    <a:pt x="2311" y="1381"/>
                  </a:lnTo>
                  <a:lnTo>
                    <a:pt x="2310" y="1381"/>
                  </a:lnTo>
                  <a:lnTo>
                    <a:pt x="2309" y="1381"/>
                  </a:lnTo>
                  <a:lnTo>
                    <a:pt x="2309" y="1381"/>
                  </a:lnTo>
                  <a:lnTo>
                    <a:pt x="2308" y="1381"/>
                  </a:lnTo>
                  <a:lnTo>
                    <a:pt x="2308" y="1381"/>
                  </a:lnTo>
                  <a:lnTo>
                    <a:pt x="2307" y="1381"/>
                  </a:lnTo>
                  <a:lnTo>
                    <a:pt x="2306" y="1381"/>
                  </a:lnTo>
                  <a:lnTo>
                    <a:pt x="2305" y="1381"/>
                  </a:lnTo>
                  <a:lnTo>
                    <a:pt x="2305" y="1381"/>
                  </a:lnTo>
                  <a:lnTo>
                    <a:pt x="2304" y="1381"/>
                  </a:lnTo>
                  <a:lnTo>
                    <a:pt x="2303" y="1381"/>
                  </a:lnTo>
                  <a:lnTo>
                    <a:pt x="2302" y="1381"/>
                  </a:lnTo>
                  <a:lnTo>
                    <a:pt x="2301" y="1381"/>
                  </a:lnTo>
                  <a:lnTo>
                    <a:pt x="2301" y="1381"/>
                  </a:lnTo>
                  <a:lnTo>
                    <a:pt x="2300" y="1381"/>
                  </a:lnTo>
                  <a:lnTo>
                    <a:pt x="2299" y="1381"/>
                  </a:lnTo>
                  <a:lnTo>
                    <a:pt x="2298" y="1381"/>
                  </a:lnTo>
                  <a:lnTo>
                    <a:pt x="2297" y="1381"/>
                  </a:lnTo>
                  <a:lnTo>
                    <a:pt x="2297" y="1381"/>
                  </a:lnTo>
                  <a:lnTo>
                    <a:pt x="2296" y="1381"/>
                  </a:lnTo>
                  <a:lnTo>
                    <a:pt x="2295" y="1381"/>
                  </a:lnTo>
                  <a:lnTo>
                    <a:pt x="2294" y="1381"/>
                  </a:lnTo>
                  <a:lnTo>
                    <a:pt x="2293" y="1381"/>
                  </a:lnTo>
                  <a:lnTo>
                    <a:pt x="2293" y="1381"/>
                  </a:lnTo>
                  <a:lnTo>
                    <a:pt x="2292" y="1381"/>
                  </a:lnTo>
                  <a:lnTo>
                    <a:pt x="2291" y="1381"/>
                  </a:lnTo>
                  <a:lnTo>
                    <a:pt x="2290" y="1381"/>
                  </a:lnTo>
                  <a:lnTo>
                    <a:pt x="2289" y="1381"/>
                  </a:lnTo>
                  <a:lnTo>
                    <a:pt x="2289" y="1381"/>
                  </a:lnTo>
                  <a:lnTo>
                    <a:pt x="2288" y="1381"/>
                  </a:lnTo>
                  <a:lnTo>
                    <a:pt x="2287" y="1381"/>
                  </a:lnTo>
                  <a:lnTo>
                    <a:pt x="2286" y="1381"/>
                  </a:lnTo>
                  <a:lnTo>
                    <a:pt x="2285" y="1381"/>
                  </a:lnTo>
                  <a:lnTo>
                    <a:pt x="2285" y="1381"/>
                  </a:lnTo>
                  <a:lnTo>
                    <a:pt x="2284" y="1381"/>
                  </a:lnTo>
                  <a:lnTo>
                    <a:pt x="2284" y="1381"/>
                  </a:lnTo>
                  <a:lnTo>
                    <a:pt x="2283" y="1381"/>
                  </a:lnTo>
                  <a:lnTo>
                    <a:pt x="2282" y="1381"/>
                  </a:lnTo>
                  <a:lnTo>
                    <a:pt x="2282" y="1381"/>
                  </a:lnTo>
                  <a:lnTo>
                    <a:pt x="2281" y="1381"/>
                  </a:lnTo>
                  <a:lnTo>
                    <a:pt x="2280" y="1381"/>
                  </a:lnTo>
                  <a:lnTo>
                    <a:pt x="2279" y="1381"/>
                  </a:lnTo>
                  <a:lnTo>
                    <a:pt x="2278" y="1381"/>
                  </a:lnTo>
                  <a:lnTo>
                    <a:pt x="2277" y="1381"/>
                  </a:lnTo>
                  <a:lnTo>
                    <a:pt x="2277" y="1381"/>
                  </a:lnTo>
                  <a:lnTo>
                    <a:pt x="2276" y="1381"/>
                  </a:lnTo>
                  <a:lnTo>
                    <a:pt x="2275" y="1381"/>
                  </a:lnTo>
                  <a:lnTo>
                    <a:pt x="2274" y="1381"/>
                  </a:lnTo>
                  <a:lnTo>
                    <a:pt x="2273" y="1381"/>
                  </a:lnTo>
                  <a:lnTo>
                    <a:pt x="2273" y="1381"/>
                  </a:lnTo>
                  <a:lnTo>
                    <a:pt x="2272" y="1381"/>
                  </a:lnTo>
                  <a:lnTo>
                    <a:pt x="2271" y="1381"/>
                  </a:lnTo>
                  <a:lnTo>
                    <a:pt x="2270" y="1381"/>
                  </a:lnTo>
                  <a:lnTo>
                    <a:pt x="2269" y="1381"/>
                  </a:lnTo>
                  <a:lnTo>
                    <a:pt x="2269" y="1381"/>
                  </a:lnTo>
                  <a:lnTo>
                    <a:pt x="2268" y="1381"/>
                  </a:lnTo>
                  <a:lnTo>
                    <a:pt x="2267" y="1381"/>
                  </a:lnTo>
                  <a:lnTo>
                    <a:pt x="2266" y="1381"/>
                  </a:lnTo>
                  <a:lnTo>
                    <a:pt x="2265" y="1381"/>
                  </a:lnTo>
                  <a:lnTo>
                    <a:pt x="2265" y="1381"/>
                  </a:lnTo>
                  <a:lnTo>
                    <a:pt x="2264" y="1381"/>
                  </a:lnTo>
                  <a:lnTo>
                    <a:pt x="2263" y="1381"/>
                  </a:lnTo>
                  <a:lnTo>
                    <a:pt x="2262" y="1381"/>
                  </a:lnTo>
                  <a:lnTo>
                    <a:pt x="2261" y="1381"/>
                  </a:lnTo>
                  <a:lnTo>
                    <a:pt x="2261" y="1381"/>
                  </a:lnTo>
                  <a:lnTo>
                    <a:pt x="2260" y="1381"/>
                  </a:lnTo>
                  <a:lnTo>
                    <a:pt x="2260" y="1381"/>
                  </a:lnTo>
                  <a:lnTo>
                    <a:pt x="2259" y="1381"/>
                  </a:lnTo>
                  <a:lnTo>
                    <a:pt x="2258" y="1381"/>
                  </a:lnTo>
                  <a:lnTo>
                    <a:pt x="2258" y="1381"/>
                  </a:lnTo>
                  <a:lnTo>
                    <a:pt x="2257" y="1381"/>
                  </a:lnTo>
                  <a:lnTo>
                    <a:pt x="2256" y="1381"/>
                  </a:lnTo>
                  <a:lnTo>
                    <a:pt x="2255" y="1381"/>
                  </a:lnTo>
                  <a:lnTo>
                    <a:pt x="2254" y="1381"/>
                  </a:lnTo>
                  <a:lnTo>
                    <a:pt x="2253" y="1381"/>
                  </a:lnTo>
                  <a:lnTo>
                    <a:pt x="2253" y="1381"/>
                  </a:lnTo>
                  <a:lnTo>
                    <a:pt x="2252" y="1381"/>
                  </a:lnTo>
                  <a:lnTo>
                    <a:pt x="2251" y="1381"/>
                  </a:lnTo>
                  <a:lnTo>
                    <a:pt x="2250" y="1381"/>
                  </a:lnTo>
                  <a:lnTo>
                    <a:pt x="2249" y="1381"/>
                  </a:lnTo>
                  <a:lnTo>
                    <a:pt x="2249" y="1381"/>
                  </a:lnTo>
                  <a:lnTo>
                    <a:pt x="2248" y="1381"/>
                  </a:lnTo>
                  <a:lnTo>
                    <a:pt x="2247" y="1381"/>
                  </a:lnTo>
                  <a:lnTo>
                    <a:pt x="2246" y="1381"/>
                  </a:lnTo>
                  <a:lnTo>
                    <a:pt x="2245" y="1381"/>
                  </a:lnTo>
                  <a:lnTo>
                    <a:pt x="2245" y="1381"/>
                  </a:lnTo>
                  <a:lnTo>
                    <a:pt x="2244" y="1381"/>
                  </a:lnTo>
                  <a:lnTo>
                    <a:pt x="2243" y="1381"/>
                  </a:lnTo>
                  <a:lnTo>
                    <a:pt x="2242" y="1381"/>
                  </a:lnTo>
                  <a:lnTo>
                    <a:pt x="2241" y="1381"/>
                  </a:lnTo>
                  <a:lnTo>
                    <a:pt x="2241" y="1381"/>
                  </a:lnTo>
                  <a:lnTo>
                    <a:pt x="2240" y="1381"/>
                  </a:lnTo>
                  <a:lnTo>
                    <a:pt x="2239" y="1381"/>
                  </a:lnTo>
                  <a:lnTo>
                    <a:pt x="2238" y="1381"/>
                  </a:lnTo>
                  <a:lnTo>
                    <a:pt x="2237" y="1381"/>
                  </a:lnTo>
                  <a:lnTo>
                    <a:pt x="2237" y="1381"/>
                  </a:lnTo>
                  <a:lnTo>
                    <a:pt x="2236" y="1381"/>
                  </a:lnTo>
                  <a:lnTo>
                    <a:pt x="2236" y="1381"/>
                  </a:lnTo>
                  <a:lnTo>
                    <a:pt x="2235" y="1381"/>
                  </a:lnTo>
                  <a:lnTo>
                    <a:pt x="2234" y="1381"/>
                  </a:lnTo>
                  <a:lnTo>
                    <a:pt x="2234" y="1381"/>
                  </a:lnTo>
                  <a:lnTo>
                    <a:pt x="2233" y="1381"/>
                  </a:lnTo>
                  <a:lnTo>
                    <a:pt x="2232" y="1381"/>
                  </a:lnTo>
                  <a:lnTo>
                    <a:pt x="2231" y="1381"/>
                  </a:lnTo>
                  <a:lnTo>
                    <a:pt x="2230" y="1381"/>
                  </a:lnTo>
                  <a:lnTo>
                    <a:pt x="2230" y="1381"/>
                  </a:lnTo>
                  <a:lnTo>
                    <a:pt x="2229" y="1381"/>
                  </a:lnTo>
                  <a:lnTo>
                    <a:pt x="2228" y="1381"/>
                  </a:lnTo>
                  <a:lnTo>
                    <a:pt x="2227" y="1381"/>
                  </a:lnTo>
                  <a:lnTo>
                    <a:pt x="2226" y="1381"/>
                  </a:lnTo>
                  <a:lnTo>
                    <a:pt x="2225" y="1381"/>
                  </a:lnTo>
                  <a:lnTo>
                    <a:pt x="2225" y="1381"/>
                  </a:lnTo>
                  <a:lnTo>
                    <a:pt x="2224" y="1381"/>
                  </a:lnTo>
                  <a:lnTo>
                    <a:pt x="2223" y="1381"/>
                  </a:lnTo>
                  <a:lnTo>
                    <a:pt x="2222" y="1381"/>
                  </a:lnTo>
                  <a:lnTo>
                    <a:pt x="2221" y="1381"/>
                  </a:lnTo>
                  <a:lnTo>
                    <a:pt x="2221" y="1381"/>
                  </a:lnTo>
                  <a:lnTo>
                    <a:pt x="2220" y="1381"/>
                  </a:lnTo>
                  <a:lnTo>
                    <a:pt x="2219" y="1381"/>
                  </a:lnTo>
                  <a:lnTo>
                    <a:pt x="2218" y="1381"/>
                  </a:lnTo>
                  <a:lnTo>
                    <a:pt x="2217" y="1381"/>
                  </a:lnTo>
                  <a:lnTo>
                    <a:pt x="2217" y="1381"/>
                  </a:lnTo>
                  <a:lnTo>
                    <a:pt x="2216" y="1381"/>
                  </a:lnTo>
                  <a:lnTo>
                    <a:pt x="2215" y="1381"/>
                  </a:lnTo>
                  <a:lnTo>
                    <a:pt x="2214" y="1381"/>
                  </a:lnTo>
                  <a:lnTo>
                    <a:pt x="2213" y="1381"/>
                  </a:lnTo>
                  <a:lnTo>
                    <a:pt x="2213" y="1381"/>
                  </a:lnTo>
                  <a:lnTo>
                    <a:pt x="2212" y="1381"/>
                  </a:lnTo>
                  <a:lnTo>
                    <a:pt x="2212" y="1381"/>
                  </a:lnTo>
                  <a:lnTo>
                    <a:pt x="2211" y="1381"/>
                  </a:lnTo>
                  <a:lnTo>
                    <a:pt x="2210" y="1381"/>
                  </a:lnTo>
                  <a:lnTo>
                    <a:pt x="2210" y="1381"/>
                  </a:lnTo>
                  <a:lnTo>
                    <a:pt x="2209" y="1381"/>
                  </a:lnTo>
                  <a:lnTo>
                    <a:pt x="2208" y="1381"/>
                  </a:lnTo>
                  <a:lnTo>
                    <a:pt x="2207" y="1381"/>
                  </a:lnTo>
                  <a:lnTo>
                    <a:pt x="2206" y="1381"/>
                  </a:lnTo>
                  <a:lnTo>
                    <a:pt x="2206" y="1381"/>
                  </a:lnTo>
                  <a:lnTo>
                    <a:pt x="2205" y="1381"/>
                  </a:lnTo>
                  <a:lnTo>
                    <a:pt x="2204" y="1381"/>
                  </a:lnTo>
                  <a:lnTo>
                    <a:pt x="2203" y="1381"/>
                  </a:lnTo>
                  <a:lnTo>
                    <a:pt x="2202" y="1381"/>
                  </a:lnTo>
                  <a:lnTo>
                    <a:pt x="2201" y="1381"/>
                  </a:lnTo>
                  <a:lnTo>
                    <a:pt x="2201" y="1381"/>
                  </a:lnTo>
                  <a:lnTo>
                    <a:pt x="2200" y="1381"/>
                  </a:lnTo>
                  <a:lnTo>
                    <a:pt x="2199" y="1381"/>
                  </a:lnTo>
                  <a:lnTo>
                    <a:pt x="2198" y="1381"/>
                  </a:lnTo>
                  <a:lnTo>
                    <a:pt x="2197" y="1381"/>
                  </a:lnTo>
                  <a:lnTo>
                    <a:pt x="2197" y="1381"/>
                  </a:lnTo>
                  <a:lnTo>
                    <a:pt x="2196" y="1381"/>
                  </a:lnTo>
                  <a:lnTo>
                    <a:pt x="2195" y="1381"/>
                  </a:lnTo>
                  <a:lnTo>
                    <a:pt x="2194" y="1381"/>
                  </a:lnTo>
                  <a:lnTo>
                    <a:pt x="2193" y="1381"/>
                  </a:lnTo>
                  <a:lnTo>
                    <a:pt x="2193" y="1381"/>
                  </a:lnTo>
                  <a:lnTo>
                    <a:pt x="2192" y="1381"/>
                  </a:lnTo>
                  <a:lnTo>
                    <a:pt x="2191" y="1381"/>
                  </a:lnTo>
                  <a:lnTo>
                    <a:pt x="2190" y="1381"/>
                  </a:lnTo>
                  <a:lnTo>
                    <a:pt x="2189" y="1381"/>
                  </a:lnTo>
                  <a:lnTo>
                    <a:pt x="2189" y="1381"/>
                  </a:lnTo>
                  <a:lnTo>
                    <a:pt x="2188" y="1381"/>
                  </a:lnTo>
                  <a:lnTo>
                    <a:pt x="2188" y="1381"/>
                  </a:lnTo>
                  <a:lnTo>
                    <a:pt x="2187" y="1381"/>
                  </a:lnTo>
                  <a:lnTo>
                    <a:pt x="2186" y="1381"/>
                  </a:lnTo>
                  <a:lnTo>
                    <a:pt x="2186" y="1381"/>
                  </a:lnTo>
                  <a:lnTo>
                    <a:pt x="2185" y="1381"/>
                  </a:lnTo>
                  <a:lnTo>
                    <a:pt x="2184" y="1381"/>
                  </a:lnTo>
                  <a:lnTo>
                    <a:pt x="2183" y="1381"/>
                  </a:lnTo>
                  <a:lnTo>
                    <a:pt x="2182" y="1381"/>
                  </a:lnTo>
                  <a:lnTo>
                    <a:pt x="2182" y="1381"/>
                  </a:lnTo>
                  <a:lnTo>
                    <a:pt x="2181" y="1381"/>
                  </a:lnTo>
                  <a:lnTo>
                    <a:pt x="2180" y="1381"/>
                  </a:lnTo>
                  <a:lnTo>
                    <a:pt x="2179" y="1381"/>
                  </a:lnTo>
                  <a:lnTo>
                    <a:pt x="2178" y="1381"/>
                  </a:lnTo>
                  <a:lnTo>
                    <a:pt x="2178" y="1381"/>
                  </a:lnTo>
                  <a:lnTo>
                    <a:pt x="2177" y="1381"/>
                  </a:lnTo>
                  <a:lnTo>
                    <a:pt x="2176" y="1381"/>
                  </a:lnTo>
                  <a:lnTo>
                    <a:pt x="2175" y="1381"/>
                  </a:lnTo>
                  <a:lnTo>
                    <a:pt x="2174" y="1381"/>
                  </a:lnTo>
                  <a:lnTo>
                    <a:pt x="2173" y="1381"/>
                  </a:lnTo>
                  <a:lnTo>
                    <a:pt x="2173" y="1381"/>
                  </a:lnTo>
                  <a:lnTo>
                    <a:pt x="2172" y="1381"/>
                  </a:lnTo>
                  <a:lnTo>
                    <a:pt x="2171" y="1381"/>
                  </a:lnTo>
                  <a:lnTo>
                    <a:pt x="2170" y="1381"/>
                  </a:lnTo>
                  <a:lnTo>
                    <a:pt x="2169" y="1381"/>
                  </a:lnTo>
                  <a:lnTo>
                    <a:pt x="2169" y="1381"/>
                  </a:lnTo>
                  <a:lnTo>
                    <a:pt x="2168" y="1381"/>
                  </a:lnTo>
                  <a:lnTo>
                    <a:pt x="2167" y="1381"/>
                  </a:lnTo>
                  <a:lnTo>
                    <a:pt x="2166" y="1381"/>
                  </a:lnTo>
                  <a:lnTo>
                    <a:pt x="2165" y="1381"/>
                  </a:lnTo>
                  <a:lnTo>
                    <a:pt x="2165" y="1381"/>
                  </a:lnTo>
                  <a:lnTo>
                    <a:pt x="2164" y="1381"/>
                  </a:lnTo>
                  <a:lnTo>
                    <a:pt x="2164" y="1381"/>
                  </a:lnTo>
                  <a:lnTo>
                    <a:pt x="2163" y="1381"/>
                  </a:lnTo>
                  <a:lnTo>
                    <a:pt x="2162" y="1381"/>
                  </a:lnTo>
                  <a:lnTo>
                    <a:pt x="2162" y="1381"/>
                  </a:lnTo>
                  <a:lnTo>
                    <a:pt x="2161" y="1381"/>
                  </a:lnTo>
                  <a:lnTo>
                    <a:pt x="2160" y="1381"/>
                  </a:lnTo>
                  <a:lnTo>
                    <a:pt x="2159" y="1381"/>
                  </a:lnTo>
                  <a:lnTo>
                    <a:pt x="2158" y="1381"/>
                  </a:lnTo>
                  <a:lnTo>
                    <a:pt x="2158" y="1381"/>
                  </a:lnTo>
                  <a:lnTo>
                    <a:pt x="2157" y="1381"/>
                  </a:lnTo>
                  <a:lnTo>
                    <a:pt x="2156" y="1381"/>
                  </a:lnTo>
                  <a:lnTo>
                    <a:pt x="2155" y="1381"/>
                  </a:lnTo>
                  <a:lnTo>
                    <a:pt x="2154" y="1381"/>
                  </a:lnTo>
                  <a:lnTo>
                    <a:pt x="2154" y="1381"/>
                  </a:lnTo>
                  <a:lnTo>
                    <a:pt x="2153" y="1381"/>
                  </a:lnTo>
                  <a:lnTo>
                    <a:pt x="2152" y="1381"/>
                  </a:lnTo>
                  <a:lnTo>
                    <a:pt x="2151" y="1381"/>
                  </a:lnTo>
                  <a:lnTo>
                    <a:pt x="2150" y="1381"/>
                  </a:lnTo>
                  <a:lnTo>
                    <a:pt x="2150" y="1381"/>
                  </a:lnTo>
                  <a:lnTo>
                    <a:pt x="2149" y="1381"/>
                  </a:lnTo>
                  <a:lnTo>
                    <a:pt x="2148" y="1381"/>
                  </a:lnTo>
                  <a:lnTo>
                    <a:pt x="2147" y="1381"/>
                  </a:lnTo>
                  <a:lnTo>
                    <a:pt x="2146" y="1381"/>
                  </a:lnTo>
                  <a:lnTo>
                    <a:pt x="2145" y="1381"/>
                  </a:lnTo>
                  <a:lnTo>
                    <a:pt x="2145" y="1381"/>
                  </a:lnTo>
                  <a:lnTo>
                    <a:pt x="2144" y="1381"/>
                  </a:lnTo>
                  <a:lnTo>
                    <a:pt x="2143" y="1381"/>
                  </a:lnTo>
                  <a:lnTo>
                    <a:pt x="2142" y="1381"/>
                  </a:lnTo>
                  <a:lnTo>
                    <a:pt x="2141" y="1381"/>
                  </a:lnTo>
                  <a:lnTo>
                    <a:pt x="2141" y="1381"/>
                  </a:lnTo>
                  <a:lnTo>
                    <a:pt x="2140" y="1381"/>
                  </a:lnTo>
                  <a:lnTo>
                    <a:pt x="2140" y="1381"/>
                  </a:lnTo>
                  <a:lnTo>
                    <a:pt x="2139" y="1381"/>
                  </a:lnTo>
                  <a:lnTo>
                    <a:pt x="2138" y="1381"/>
                  </a:lnTo>
                  <a:lnTo>
                    <a:pt x="2138" y="1381"/>
                  </a:lnTo>
                  <a:lnTo>
                    <a:pt x="2137" y="1381"/>
                  </a:lnTo>
                  <a:lnTo>
                    <a:pt x="2136" y="1381"/>
                  </a:lnTo>
                  <a:lnTo>
                    <a:pt x="2135" y="1381"/>
                  </a:lnTo>
                  <a:lnTo>
                    <a:pt x="2134" y="1381"/>
                  </a:lnTo>
                  <a:lnTo>
                    <a:pt x="2134" y="1381"/>
                  </a:lnTo>
                  <a:lnTo>
                    <a:pt x="2133" y="1381"/>
                  </a:lnTo>
                  <a:lnTo>
                    <a:pt x="2132" y="1381"/>
                  </a:lnTo>
                  <a:lnTo>
                    <a:pt x="2131" y="1381"/>
                  </a:lnTo>
                  <a:lnTo>
                    <a:pt x="2130" y="1381"/>
                  </a:lnTo>
                  <a:lnTo>
                    <a:pt x="2130" y="1381"/>
                  </a:lnTo>
                  <a:lnTo>
                    <a:pt x="2129" y="1381"/>
                  </a:lnTo>
                  <a:lnTo>
                    <a:pt x="2128" y="1381"/>
                  </a:lnTo>
                  <a:lnTo>
                    <a:pt x="2127" y="1381"/>
                  </a:lnTo>
                  <a:lnTo>
                    <a:pt x="2126" y="1381"/>
                  </a:lnTo>
                  <a:lnTo>
                    <a:pt x="2126" y="1381"/>
                  </a:lnTo>
                  <a:lnTo>
                    <a:pt x="2125" y="1381"/>
                  </a:lnTo>
                  <a:lnTo>
                    <a:pt x="2124" y="1381"/>
                  </a:lnTo>
                  <a:lnTo>
                    <a:pt x="2123" y="1381"/>
                  </a:lnTo>
                  <a:lnTo>
                    <a:pt x="2122" y="1381"/>
                  </a:lnTo>
                  <a:lnTo>
                    <a:pt x="2121" y="1381"/>
                  </a:lnTo>
                  <a:lnTo>
                    <a:pt x="2121" y="1381"/>
                  </a:lnTo>
                  <a:lnTo>
                    <a:pt x="2120" y="1381"/>
                  </a:lnTo>
                  <a:lnTo>
                    <a:pt x="2119" y="1381"/>
                  </a:lnTo>
                  <a:lnTo>
                    <a:pt x="2118" y="1381"/>
                  </a:lnTo>
                  <a:lnTo>
                    <a:pt x="2117" y="1381"/>
                  </a:lnTo>
                  <a:lnTo>
                    <a:pt x="2117" y="1381"/>
                  </a:lnTo>
                  <a:lnTo>
                    <a:pt x="2116" y="1381"/>
                  </a:lnTo>
                  <a:lnTo>
                    <a:pt x="2116" y="1381"/>
                  </a:lnTo>
                  <a:lnTo>
                    <a:pt x="2115" y="1381"/>
                  </a:lnTo>
                  <a:lnTo>
                    <a:pt x="2114" y="1381"/>
                  </a:lnTo>
                  <a:lnTo>
                    <a:pt x="2114" y="1381"/>
                  </a:lnTo>
                  <a:lnTo>
                    <a:pt x="2113" y="1381"/>
                  </a:lnTo>
                  <a:lnTo>
                    <a:pt x="2112" y="1381"/>
                  </a:lnTo>
                  <a:lnTo>
                    <a:pt x="2111" y="1381"/>
                  </a:lnTo>
                  <a:lnTo>
                    <a:pt x="2110" y="1381"/>
                  </a:lnTo>
                  <a:lnTo>
                    <a:pt x="2110" y="1381"/>
                  </a:lnTo>
                  <a:lnTo>
                    <a:pt x="2109" y="1381"/>
                  </a:lnTo>
                  <a:lnTo>
                    <a:pt x="2108" y="1381"/>
                  </a:lnTo>
                  <a:lnTo>
                    <a:pt x="2107" y="1381"/>
                  </a:lnTo>
                  <a:lnTo>
                    <a:pt x="2106" y="1381"/>
                  </a:lnTo>
                  <a:lnTo>
                    <a:pt x="2106" y="1381"/>
                  </a:lnTo>
                  <a:lnTo>
                    <a:pt x="2105" y="1381"/>
                  </a:lnTo>
                  <a:lnTo>
                    <a:pt x="2104" y="1381"/>
                  </a:lnTo>
                  <a:lnTo>
                    <a:pt x="2103" y="1381"/>
                  </a:lnTo>
                  <a:lnTo>
                    <a:pt x="2102" y="1381"/>
                  </a:lnTo>
                  <a:lnTo>
                    <a:pt x="2102" y="1381"/>
                  </a:lnTo>
                  <a:lnTo>
                    <a:pt x="2101" y="1381"/>
                  </a:lnTo>
                  <a:lnTo>
                    <a:pt x="2100" y="1381"/>
                  </a:lnTo>
                  <a:lnTo>
                    <a:pt x="2099" y="1381"/>
                  </a:lnTo>
                  <a:lnTo>
                    <a:pt x="2098" y="1381"/>
                  </a:lnTo>
                  <a:lnTo>
                    <a:pt x="2098" y="1381"/>
                  </a:lnTo>
                  <a:lnTo>
                    <a:pt x="2097" y="1381"/>
                  </a:lnTo>
                  <a:lnTo>
                    <a:pt x="2096" y="1381"/>
                  </a:lnTo>
                  <a:lnTo>
                    <a:pt x="2095" y="1381"/>
                  </a:lnTo>
                  <a:lnTo>
                    <a:pt x="2094" y="1381"/>
                  </a:lnTo>
                  <a:lnTo>
                    <a:pt x="2093" y="1381"/>
                  </a:lnTo>
                  <a:lnTo>
                    <a:pt x="2093" y="1381"/>
                  </a:lnTo>
                  <a:lnTo>
                    <a:pt x="2092" y="1381"/>
                  </a:lnTo>
                  <a:lnTo>
                    <a:pt x="2092" y="1381"/>
                  </a:lnTo>
                  <a:lnTo>
                    <a:pt x="2091" y="1381"/>
                  </a:lnTo>
                  <a:lnTo>
                    <a:pt x="2090" y="1381"/>
                  </a:lnTo>
                  <a:lnTo>
                    <a:pt x="2090" y="1381"/>
                  </a:lnTo>
                  <a:lnTo>
                    <a:pt x="2089" y="1381"/>
                  </a:lnTo>
                  <a:lnTo>
                    <a:pt x="2088" y="1381"/>
                  </a:lnTo>
                  <a:lnTo>
                    <a:pt x="2087" y="1381"/>
                  </a:lnTo>
                  <a:lnTo>
                    <a:pt x="2086" y="1381"/>
                  </a:lnTo>
                  <a:lnTo>
                    <a:pt x="2086" y="1381"/>
                  </a:lnTo>
                  <a:lnTo>
                    <a:pt x="2085" y="1381"/>
                  </a:lnTo>
                  <a:lnTo>
                    <a:pt x="2084" y="1381"/>
                  </a:lnTo>
                  <a:lnTo>
                    <a:pt x="2083" y="1381"/>
                  </a:lnTo>
                  <a:lnTo>
                    <a:pt x="2082" y="1381"/>
                  </a:lnTo>
                  <a:lnTo>
                    <a:pt x="2082" y="1381"/>
                  </a:lnTo>
                  <a:lnTo>
                    <a:pt x="2081" y="1381"/>
                  </a:lnTo>
                  <a:lnTo>
                    <a:pt x="2080" y="1381"/>
                  </a:lnTo>
                  <a:lnTo>
                    <a:pt x="2079" y="1381"/>
                  </a:lnTo>
                  <a:lnTo>
                    <a:pt x="2078" y="1381"/>
                  </a:lnTo>
                  <a:lnTo>
                    <a:pt x="2078" y="1381"/>
                  </a:lnTo>
                  <a:lnTo>
                    <a:pt x="2077" y="1381"/>
                  </a:lnTo>
                  <a:lnTo>
                    <a:pt x="2076" y="1381"/>
                  </a:lnTo>
                  <a:lnTo>
                    <a:pt x="2075" y="1381"/>
                  </a:lnTo>
                  <a:lnTo>
                    <a:pt x="2074" y="1381"/>
                  </a:lnTo>
                  <a:lnTo>
                    <a:pt x="2074" y="1381"/>
                  </a:lnTo>
                  <a:lnTo>
                    <a:pt x="2073" y="1381"/>
                  </a:lnTo>
                  <a:lnTo>
                    <a:pt x="2072" y="1381"/>
                  </a:lnTo>
                  <a:lnTo>
                    <a:pt x="2071" y="1381"/>
                  </a:lnTo>
                  <a:lnTo>
                    <a:pt x="2070" y="1381"/>
                  </a:lnTo>
                  <a:lnTo>
                    <a:pt x="2069" y="1381"/>
                  </a:lnTo>
                  <a:lnTo>
                    <a:pt x="2069" y="1381"/>
                  </a:lnTo>
                  <a:lnTo>
                    <a:pt x="2068" y="1381"/>
                  </a:lnTo>
                  <a:lnTo>
                    <a:pt x="2068" y="1381"/>
                  </a:lnTo>
                  <a:lnTo>
                    <a:pt x="2067" y="1381"/>
                  </a:lnTo>
                  <a:lnTo>
                    <a:pt x="2066" y="1381"/>
                  </a:lnTo>
                  <a:lnTo>
                    <a:pt x="2066" y="1381"/>
                  </a:lnTo>
                  <a:lnTo>
                    <a:pt x="2065" y="1381"/>
                  </a:lnTo>
                  <a:lnTo>
                    <a:pt x="2064" y="1381"/>
                  </a:lnTo>
                  <a:lnTo>
                    <a:pt x="2063" y="1381"/>
                  </a:lnTo>
                  <a:lnTo>
                    <a:pt x="2062" y="1381"/>
                  </a:lnTo>
                  <a:lnTo>
                    <a:pt x="2062" y="1381"/>
                  </a:lnTo>
                  <a:lnTo>
                    <a:pt x="2061" y="1381"/>
                  </a:lnTo>
                  <a:lnTo>
                    <a:pt x="2060" y="1381"/>
                  </a:lnTo>
                  <a:lnTo>
                    <a:pt x="2059" y="1381"/>
                  </a:lnTo>
                  <a:lnTo>
                    <a:pt x="2058" y="1381"/>
                  </a:lnTo>
                  <a:lnTo>
                    <a:pt x="2058" y="1381"/>
                  </a:lnTo>
                  <a:lnTo>
                    <a:pt x="2057" y="1381"/>
                  </a:lnTo>
                  <a:lnTo>
                    <a:pt x="2056" y="1381"/>
                  </a:lnTo>
                  <a:lnTo>
                    <a:pt x="2055" y="1381"/>
                  </a:lnTo>
                  <a:lnTo>
                    <a:pt x="2054" y="1381"/>
                  </a:lnTo>
                  <a:lnTo>
                    <a:pt x="2054" y="1381"/>
                  </a:lnTo>
                  <a:lnTo>
                    <a:pt x="2053" y="1381"/>
                  </a:lnTo>
                  <a:lnTo>
                    <a:pt x="2052" y="1381"/>
                  </a:lnTo>
                  <a:lnTo>
                    <a:pt x="2051" y="1381"/>
                  </a:lnTo>
                  <a:lnTo>
                    <a:pt x="2050" y="1381"/>
                  </a:lnTo>
                  <a:lnTo>
                    <a:pt x="2050" y="1381"/>
                  </a:lnTo>
                  <a:lnTo>
                    <a:pt x="2049" y="1381"/>
                  </a:lnTo>
                  <a:lnTo>
                    <a:pt x="2048" y="1381"/>
                  </a:lnTo>
                  <a:lnTo>
                    <a:pt x="2047" y="1381"/>
                  </a:lnTo>
                  <a:lnTo>
                    <a:pt x="2046" y="1381"/>
                  </a:lnTo>
                  <a:lnTo>
                    <a:pt x="2046" y="1381"/>
                  </a:lnTo>
                  <a:lnTo>
                    <a:pt x="2045" y="1381"/>
                  </a:lnTo>
                  <a:lnTo>
                    <a:pt x="2044" y="1381"/>
                  </a:lnTo>
                  <a:lnTo>
                    <a:pt x="2043" y="1381"/>
                  </a:lnTo>
                  <a:lnTo>
                    <a:pt x="2043" y="1381"/>
                  </a:lnTo>
                  <a:lnTo>
                    <a:pt x="2042" y="1381"/>
                  </a:lnTo>
                  <a:lnTo>
                    <a:pt x="2042" y="1381"/>
                  </a:lnTo>
                  <a:lnTo>
                    <a:pt x="2041" y="1381"/>
                  </a:lnTo>
                  <a:lnTo>
                    <a:pt x="2040" y="1381"/>
                  </a:lnTo>
                  <a:lnTo>
                    <a:pt x="2039" y="1381"/>
                  </a:lnTo>
                  <a:lnTo>
                    <a:pt x="2038" y="1381"/>
                  </a:lnTo>
                  <a:lnTo>
                    <a:pt x="2038" y="1381"/>
                  </a:lnTo>
                  <a:lnTo>
                    <a:pt x="2037" y="1381"/>
                  </a:lnTo>
                  <a:lnTo>
                    <a:pt x="2036" y="1381"/>
                  </a:lnTo>
                  <a:lnTo>
                    <a:pt x="2035" y="1381"/>
                  </a:lnTo>
                  <a:lnTo>
                    <a:pt x="2034" y="1381"/>
                  </a:lnTo>
                  <a:lnTo>
                    <a:pt x="2034" y="1381"/>
                  </a:lnTo>
                  <a:lnTo>
                    <a:pt x="2033" y="1381"/>
                  </a:lnTo>
                  <a:lnTo>
                    <a:pt x="2032" y="1381"/>
                  </a:lnTo>
                  <a:lnTo>
                    <a:pt x="2031" y="1381"/>
                  </a:lnTo>
                  <a:lnTo>
                    <a:pt x="2030" y="1381"/>
                  </a:lnTo>
                  <a:lnTo>
                    <a:pt x="2030" y="1381"/>
                  </a:lnTo>
                  <a:lnTo>
                    <a:pt x="2029" y="1381"/>
                  </a:lnTo>
                  <a:lnTo>
                    <a:pt x="2028" y="1381"/>
                  </a:lnTo>
                  <a:lnTo>
                    <a:pt x="2027" y="1381"/>
                  </a:lnTo>
                  <a:lnTo>
                    <a:pt x="2026" y="1381"/>
                  </a:lnTo>
                  <a:lnTo>
                    <a:pt x="2026" y="1381"/>
                  </a:lnTo>
                  <a:lnTo>
                    <a:pt x="2025" y="1381"/>
                  </a:lnTo>
                  <a:lnTo>
                    <a:pt x="2024" y="1381"/>
                  </a:lnTo>
                  <a:lnTo>
                    <a:pt x="2023" y="1381"/>
                  </a:lnTo>
                  <a:lnTo>
                    <a:pt x="2022" y="1381"/>
                  </a:lnTo>
                  <a:lnTo>
                    <a:pt x="2022" y="1381"/>
                  </a:lnTo>
                  <a:lnTo>
                    <a:pt x="2021" y="1381"/>
                  </a:lnTo>
                  <a:lnTo>
                    <a:pt x="2020" y="1381"/>
                  </a:lnTo>
                  <a:lnTo>
                    <a:pt x="2019" y="1381"/>
                  </a:lnTo>
                  <a:lnTo>
                    <a:pt x="2019" y="1381"/>
                  </a:lnTo>
                  <a:lnTo>
                    <a:pt x="2019" y="1381"/>
                  </a:lnTo>
                  <a:lnTo>
                    <a:pt x="2018" y="1381"/>
                  </a:lnTo>
                  <a:lnTo>
                    <a:pt x="2017" y="1381"/>
                  </a:lnTo>
                  <a:lnTo>
                    <a:pt x="2016" y="1381"/>
                  </a:lnTo>
                  <a:lnTo>
                    <a:pt x="2015" y="1381"/>
                  </a:lnTo>
                  <a:lnTo>
                    <a:pt x="2014" y="1381"/>
                  </a:lnTo>
                  <a:lnTo>
                    <a:pt x="2014" y="1381"/>
                  </a:lnTo>
                  <a:lnTo>
                    <a:pt x="2013" y="1381"/>
                  </a:lnTo>
                  <a:lnTo>
                    <a:pt x="2012" y="1381"/>
                  </a:lnTo>
                  <a:lnTo>
                    <a:pt x="2011" y="1381"/>
                  </a:lnTo>
                  <a:lnTo>
                    <a:pt x="2010" y="1381"/>
                  </a:lnTo>
                  <a:lnTo>
                    <a:pt x="2010" y="1381"/>
                  </a:lnTo>
                  <a:lnTo>
                    <a:pt x="2009" y="1381"/>
                  </a:lnTo>
                  <a:lnTo>
                    <a:pt x="2008" y="1381"/>
                  </a:lnTo>
                  <a:lnTo>
                    <a:pt x="2007" y="1381"/>
                  </a:lnTo>
                  <a:lnTo>
                    <a:pt x="2006" y="1381"/>
                  </a:lnTo>
                  <a:lnTo>
                    <a:pt x="2006" y="1381"/>
                  </a:lnTo>
                  <a:lnTo>
                    <a:pt x="2005" y="1381"/>
                  </a:lnTo>
                  <a:lnTo>
                    <a:pt x="2004" y="1381"/>
                  </a:lnTo>
                  <a:lnTo>
                    <a:pt x="2003" y="1381"/>
                  </a:lnTo>
                  <a:lnTo>
                    <a:pt x="2002" y="1381"/>
                  </a:lnTo>
                  <a:lnTo>
                    <a:pt x="2002" y="1381"/>
                  </a:lnTo>
                  <a:lnTo>
                    <a:pt x="2001" y="1381"/>
                  </a:lnTo>
                  <a:lnTo>
                    <a:pt x="2000" y="1381"/>
                  </a:lnTo>
                  <a:lnTo>
                    <a:pt x="1999" y="1381"/>
                  </a:lnTo>
                  <a:lnTo>
                    <a:pt x="1998" y="1381"/>
                  </a:lnTo>
                  <a:lnTo>
                    <a:pt x="1998" y="1381"/>
                  </a:lnTo>
                  <a:lnTo>
                    <a:pt x="1997" y="1381"/>
                  </a:lnTo>
                  <a:lnTo>
                    <a:pt x="1996" y="1381"/>
                  </a:lnTo>
                  <a:lnTo>
                    <a:pt x="1995" y="1381"/>
                  </a:lnTo>
                  <a:lnTo>
                    <a:pt x="1995" y="1381"/>
                  </a:lnTo>
                  <a:lnTo>
                    <a:pt x="1995" y="1381"/>
                  </a:lnTo>
                  <a:lnTo>
                    <a:pt x="1994" y="1381"/>
                  </a:lnTo>
                  <a:lnTo>
                    <a:pt x="1993" y="1381"/>
                  </a:lnTo>
                  <a:lnTo>
                    <a:pt x="1992" y="1381"/>
                  </a:lnTo>
                  <a:lnTo>
                    <a:pt x="1991" y="1381"/>
                  </a:lnTo>
                  <a:lnTo>
                    <a:pt x="1990" y="1381"/>
                  </a:lnTo>
                  <a:lnTo>
                    <a:pt x="1990" y="1381"/>
                  </a:lnTo>
                  <a:lnTo>
                    <a:pt x="1989" y="1381"/>
                  </a:lnTo>
                  <a:lnTo>
                    <a:pt x="1988" y="1381"/>
                  </a:lnTo>
                  <a:lnTo>
                    <a:pt x="1987" y="1381"/>
                  </a:lnTo>
                  <a:lnTo>
                    <a:pt x="1986" y="1381"/>
                  </a:lnTo>
                  <a:lnTo>
                    <a:pt x="1986" y="1381"/>
                  </a:lnTo>
                  <a:lnTo>
                    <a:pt x="1985" y="1381"/>
                  </a:lnTo>
                  <a:lnTo>
                    <a:pt x="1984" y="1381"/>
                  </a:lnTo>
                  <a:lnTo>
                    <a:pt x="1983" y="1381"/>
                  </a:lnTo>
                  <a:lnTo>
                    <a:pt x="1982" y="1381"/>
                  </a:lnTo>
                  <a:lnTo>
                    <a:pt x="1982" y="1381"/>
                  </a:lnTo>
                  <a:lnTo>
                    <a:pt x="1981" y="1381"/>
                  </a:lnTo>
                  <a:lnTo>
                    <a:pt x="1980" y="1381"/>
                  </a:lnTo>
                  <a:lnTo>
                    <a:pt x="1979" y="1381"/>
                  </a:lnTo>
                  <a:lnTo>
                    <a:pt x="1978" y="1381"/>
                  </a:lnTo>
                  <a:lnTo>
                    <a:pt x="1978" y="1381"/>
                  </a:lnTo>
                  <a:lnTo>
                    <a:pt x="1977" y="1381"/>
                  </a:lnTo>
                  <a:lnTo>
                    <a:pt x="1976" y="1381"/>
                  </a:lnTo>
                  <a:lnTo>
                    <a:pt x="1975" y="1381"/>
                  </a:lnTo>
                  <a:lnTo>
                    <a:pt x="1974" y="1381"/>
                  </a:lnTo>
                  <a:lnTo>
                    <a:pt x="1974" y="1381"/>
                  </a:lnTo>
                  <a:lnTo>
                    <a:pt x="1973" y="1381"/>
                  </a:lnTo>
                  <a:lnTo>
                    <a:pt x="1972" y="1381"/>
                  </a:lnTo>
                  <a:lnTo>
                    <a:pt x="1971" y="1381"/>
                  </a:lnTo>
                  <a:lnTo>
                    <a:pt x="1971" y="1381"/>
                  </a:lnTo>
                  <a:lnTo>
                    <a:pt x="1971" y="1381"/>
                  </a:lnTo>
                  <a:lnTo>
                    <a:pt x="1970" y="1381"/>
                  </a:lnTo>
                  <a:lnTo>
                    <a:pt x="1969" y="1381"/>
                  </a:lnTo>
                  <a:lnTo>
                    <a:pt x="1968" y="1381"/>
                  </a:lnTo>
                  <a:lnTo>
                    <a:pt x="1967" y="1381"/>
                  </a:lnTo>
                  <a:lnTo>
                    <a:pt x="1967" y="1381"/>
                  </a:lnTo>
                  <a:lnTo>
                    <a:pt x="1966" y="1381"/>
                  </a:lnTo>
                  <a:lnTo>
                    <a:pt x="1965" y="1381"/>
                  </a:lnTo>
                  <a:lnTo>
                    <a:pt x="1964" y="1381"/>
                  </a:lnTo>
                  <a:lnTo>
                    <a:pt x="1963" y="1381"/>
                  </a:lnTo>
                  <a:lnTo>
                    <a:pt x="1962" y="1381"/>
                  </a:lnTo>
                  <a:lnTo>
                    <a:pt x="1962" y="1381"/>
                  </a:lnTo>
                  <a:lnTo>
                    <a:pt x="1961" y="1381"/>
                  </a:lnTo>
                  <a:lnTo>
                    <a:pt x="1960" y="1381"/>
                  </a:lnTo>
                  <a:lnTo>
                    <a:pt x="1959" y="1381"/>
                  </a:lnTo>
                  <a:lnTo>
                    <a:pt x="1958" y="1381"/>
                  </a:lnTo>
                  <a:lnTo>
                    <a:pt x="1958" y="1381"/>
                  </a:lnTo>
                  <a:lnTo>
                    <a:pt x="1957" y="1381"/>
                  </a:lnTo>
                  <a:lnTo>
                    <a:pt x="1956" y="1381"/>
                  </a:lnTo>
                  <a:lnTo>
                    <a:pt x="1955" y="1381"/>
                  </a:lnTo>
                  <a:lnTo>
                    <a:pt x="1954" y="1381"/>
                  </a:lnTo>
                  <a:lnTo>
                    <a:pt x="1954" y="1381"/>
                  </a:lnTo>
                  <a:lnTo>
                    <a:pt x="1953" y="1381"/>
                  </a:lnTo>
                  <a:lnTo>
                    <a:pt x="1952" y="1381"/>
                  </a:lnTo>
                  <a:lnTo>
                    <a:pt x="1951" y="1381"/>
                  </a:lnTo>
                  <a:lnTo>
                    <a:pt x="1950" y="1381"/>
                  </a:lnTo>
                  <a:lnTo>
                    <a:pt x="1950" y="1381"/>
                  </a:lnTo>
                  <a:lnTo>
                    <a:pt x="1949" y="1381"/>
                  </a:lnTo>
                  <a:lnTo>
                    <a:pt x="1948" y="1381"/>
                  </a:lnTo>
                  <a:lnTo>
                    <a:pt x="1947" y="1381"/>
                  </a:lnTo>
                  <a:lnTo>
                    <a:pt x="1947" y="1381"/>
                  </a:lnTo>
                  <a:lnTo>
                    <a:pt x="1947" y="1381"/>
                  </a:lnTo>
                  <a:lnTo>
                    <a:pt x="1946" y="1381"/>
                  </a:lnTo>
                  <a:lnTo>
                    <a:pt x="1945" y="1381"/>
                  </a:lnTo>
                  <a:lnTo>
                    <a:pt x="1944" y="1381"/>
                  </a:lnTo>
                  <a:lnTo>
                    <a:pt x="1943" y="1381"/>
                  </a:lnTo>
                  <a:lnTo>
                    <a:pt x="1943" y="1381"/>
                  </a:lnTo>
                  <a:lnTo>
                    <a:pt x="1942" y="1381"/>
                  </a:lnTo>
                  <a:lnTo>
                    <a:pt x="1941" y="1381"/>
                  </a:lnTo>
                  <a:lnTo>
                    <a:pt x="1940" y="1381"/>
                  </a:lnTo>
                  <a:lnTo>
                    <a:pt x="1939" y="1381"/>
                  </a:lnTo>
                  <a:lnTo>
                    <a:pt x="1938" y="1381"/>
                  </a:lnTo>
                  <a:lnTo>
                    <a:pt x="1938" y="1381"/>
                  </a:lnTo>
                  <a:lnTo>
                    <a:pt x="1937" y="1381"/>
                  </a:lnTo>
                  <a:lnTo>
                    <a:pt x="1936" y="1381"/>
                  </a:lnTo>
                  <a:lnTo>
                    <a:pt x="1935" y="1381"/>
                  </a:lnTo>
                  <a:lnTo>
                    <a:pt x="1934" y="1381"/>
                  </a:lnTo>
                  <a:lnTo>
                    <a:pt x="1934" y="1381"/>
                  </a:lnTo>
                  <a:lnTo>
                    <a:pt x="1933" y="1381"/>
                  </a:lnTo>
                  <a:lnTo>
                    <a:pt x="1932" y="1381"/>
                  </a:lnTo>
                  <a:lnTo>
                    <a:pt x="1931" y="1381"/>
                  </a:lnTo>
                  <a:lnTo>
                    <a:pt x="1930" y="1381"/>
                  </a:lnTo>
                  <a:lnTo>
                    <a:pt x="1930" y="1381"/>
                  </a:lnTo>
                  <a:lnTo>
                    <a:pt x="1929" y="1381"/>
                  </a:lnTo>
                  <a:lnTo>
                    <a:pt x="1928" y="1381"/>
                  </a:lnTo>
                  <a:lnTo>
                    <a:pt x="1927" y="1381"/>
                  </a:lnTo>
                  <a:lnTo>
                    <a:pt x="1926" y="1381"/>
                  </a:lnTo>
                  <a:lnTo>
                    <a:pt x="1926" y="1381"/>
                  </a:lnTo>
                  <a:lnTo>
                    <a:pt x="1925" y="1381"/>
                  </a:lnTo>
                  <a:lnTo>
                    <a:pt x="1924" y="1381"/>
                  </a:lnTo>
                  <a:lnTo>
                    <a:pt x="1923" y="1381"/>
                  </a:lnTo>
                  <a:lnTo>
                    <a:pt x="1923" y="1381"/>
                  </a:lnTo>
                  <a:lnTo>
                    <a:pt x="1923" y="1381"/>
                  </a:lnTo>
                  <a:lnTo>
                    <a:pt x="1922" y="1381"/>
                  </a:lnTo>
                  <a:lnTo>
                    <a:pt x="1921" y="1381"/>
                  </a:lnTo>
                  <a:lnTo>
                    <a:pt x="1920" y="1381"/>
                  </a:lnTo>
                  <a:lnTo>
                    <a:pt x="1919" y="1381"/>
                  </a:lnTo>
                  <a:lnTo>
                    <a:pt x="1919" y="1381"/>
                  </a:lnTo>
                  <a:lnTo>
                    <a:pt x="1918" y="1381"/>
                  </a:lnTo>
                  <a:lnTo>
                    <a:pt x="1917" y="1381"/>
                  </a:lnTo>
                  <a:lnTo>
                    <a:pt x="1916" y="1381"/>
                  </a:lnTo>
                  <a:lnTo>
                    <a:pt x="1915" y="1381"/>
                  </a:lnTo>
                  <a:lnTo>
                    <a:pt x="1915" y="1381"/>
                  </a:lnTo>
                  <a:lnTo>
                    <a:pt x="1914" y="1381"/>
                  </a:lnTo>
                  <a:lnTo>
                    <a:pt x="1913" y="1381"/>
                  </a:lnTo>
                  <a:lnTo>
                    <a:pt x="1912" y="1381"/>
                  </a:lnTo>
                  <a:lnTo>
                    <a:pt x="1911" y="1381"/>
                  </a:lnTo>
                  <a:lnTo>
                    <a:pt x="1910" y="1381"/>
                  </a:lnTo>
                  <a:lnTo>
                    <a:pt x="1910" y="1381"/>
                  </a:lnTo>
                  <a:lnTo>
                    <a:pt x="1909" y="1381"/>
                  </a:lnTo>
                  <a:lnTo>
                    <a:pt x="1908" y="1381"/>
                  </a:lnTo>
                  <a:lnTo>
                    <a:pt x="1907" y="1381"/>
                  </a:lnTo>
                  <a:lnTo>
                    <a:pt x="1906" y="1381"/>
                  </a:lnTo>
                  <a:lnTo>
                    <a:pt x="1906" y="1381"/>
                  </a:lnTo>
                  <a:lnTo>
                    <a:pt x="1905" y="1381"/>
                  </a:lnTo>
                  <a:lnTo>
                    <a:pt x="1904" y="1381"/>
                  </a:lnTo>
                  <a:lnTo>
                    <a:pt x="1903" y="1381"/>
                  </a:lnTo>
                  <a:lnTo>
                    <a:pt x="1902" y="1381"/>
                  </a:lnTo>
                  <a:lnTo>
                    <a:pt x="1902" y="1381"/>
                  </a:lnTo>
                  <a:lnTo>
                    <a:pt x="1901" y="1381"/>
                  </a:lnTo>
                  <a:lnTo>
                    <a:pt x="1900" y="1381"/>
                  </a:lnTo>
                  <a:lnTo>
                    <a:pt x="1899" y="1381"/>
                  </a:lnTo>
                  <a:lnTo>
                    <a:pt x="1899" y="1381"/>
                  </a:lnTo>
                  <a:lnTo>
                    <a:pt x="1899" y="1381"/>
                  </a:lnTo>
                  <a:lnTo>
                    <a:pt x="1898" y="1381"/>
                  </a:lnTo>
                  <a:lnTo>
                    <a:pt x="1897" y="1381"/>
                  </a:lnTo>
                  <a:lnTo>
                    <a:pt x="1896" y="1381"/>
                  </a:lnTo>
                  <a:lnTo>
                    <a:pt x="1895" y="1381"/>
                  </a:lnTo>
                  <a:lnTo>
                    <a:pt x="1895" y="1381"/>
                  </a:lnTo>
                  <a:lnTo>
                    <a:pt x="1894" y="1381"/>
                  </a:lnTo>
                  <a:lnTo>
                    <a:pt x="1893" y="1381"/>
                  </a:lnTo>
                  <a:lnTo>
                    <a:pt x="1892" y="1381"/>
                  </a:lnTo>
                  <a:lnTo>
                    <a:pt x="1891" y="1381"/>
                  </a:lnTo>
                  <a:lnTo>
                    <a:pt x="1891" y="1381"/>
                  </a:lnTo>
                  <a:lnTo>
                    <a:pt x="1890" y="1381"/>
                  </a:lnTo>
                  <a:lnTo>
                    <a:pt x="1889" y="1381"/>
                  </a:lnTo>
                  <a:lnTo>
                    <a:pt x="1888" y="1381"/>
                  </a:lnTo>
                  <a:lnTo>
                    <a:pt x="1887" y="1381"/>
                  </a:lnTo>
                  <a:lnTo>
                    <a:pt x="1886" y="1381"/>
                  </a:lnTo>
                  <a:lnTo>
                    <a:pt x="1886" y="1381"/>
                  </a:lnTo>
                  <a:lnTo>
                    <a:pt x="1885" y="1381"/>
                  </a:lnTo>
                  <a:lnTo>
                    <a:pt x="1884" y="1381"/>
                  </a:lnTo>
                  <a:lnTo>
                    <a:pt x="1883" y="1381"/>
                  </a:lnTo>
                  <a:lnTo>
                    <a:pt x="1882" y="1381"/>
                  </a:lnTo>
                  <a:lnTo>
                    <a:pt x="1882" y="1381"/>
                  </a:lnTo>
                  <a:lnTo>
                    <a:pt x="1881" y="1381"/>
                  </a:lnTo>
                  <a:lnTo>
                    <a:pt x="1880" y="1381"/>
                  </a:lnTo>
                  <a:lnTo>
                    <a:pt x="1879" y="1381"/>
                  </a:lnTo>
                  <a:lnTo>
                    <a:pt x="1878" y="1381"/>
                  </a:lnTo>
                  <a:lnTo>
                    <a:pt x="1878" y="1381"/>
                  </a:lnTo>
                  <a:lnTo>
                    <a:pt x="1877" y="1381"/>
                  </a:lnTo>
                  <a:lnTo>
                    <a:pt x="1876" y="1381"/>
                  </a:lnTo>
                  <a:lnTo>
                    <a:pt x="1875" y="1381"/>
                  </a:lnTo>
                  <a:lnTo>
                    <a:pt x="1875" y="1381"/>
                  </a:lnTo>
                  <a:lnTo>
                    <a:pt x="1875" y="1381"/>
                  </a:lnTo>
                  <a:lnTo>
                    <a:pt x="1874" y="1381"/>
                  </a:lnTo>
                  <a:lnTo>
                    <a:pt x="1873" y="1381"/>
                  </a:lnTo>
                  <a:lnTo>
                    <a:pt x="1872" y="1381"/>
                  </a:lnTo>
                  <a:lnTo>
                    <a:pt x="1871" y="1381"/>
                  </a:lnTo>
                  <a:lnTo>
                    <a:pt x="1871" y="1381"/>
                  </a:lnTo>
                  <a:lnTo>
                    <a:pt x="1870" y="1381"/>
                  </a:lnTo>
                  <a:lnTo>
                    <a:pt x="1869" y="1381"/>
                  </a:lnTo>
                  <a:lnTo>
                    <a:pt x="1868" y="1381"/>
                  </a:lnTo>
                  <a:lnTo>
                    <a:pt x="1867" y="1381"/>
                  </a:lnTo>
                  <a:lnTo>
                    <a:pt x="1867" y="1381"/>
                  </a:lnTo>
                  <a:lnTo>
                    <a:pt x="1866" y="1381"/>
                  </a:lnTo>
                  <a:lnTo>
                    <a:pt x="1865" y="1381"/>
                  </a:lnTo>
                  <a:lnTo>
                    <a:pt x="1864" y="1381"/>
                  </a:lnTo>
                  <a:lnTo>
                    <a:pt x="1863" y="1381"/>
                  </a:lnTo>
                  <a:lnTo>
                    <a:pt x="1863" y="1381"/>
                  </a:lnTo>
                  <a:lnTo>
                    <a:pt x="1862" y="1381"/>
                  </a:lnTo>
                  <a:lnTo>
                    <a:pt x="1861" y="1381"/>
                  </a:lnTo>
                  <a:lnTo>
                    <a:pt x="1860" y="1381"/>
                  </a:lnTo>
                  <a:lnTo>
                    <a:pt x="1859" y="1381"/>
                  </a:lnTo>
                  <a:lnTo>
                    <a:pt x="1858" y="1381"/>
                  </a:lnTo>
                  <a:lnTo>
                    <a:pt x="1858" y="1381"/>
                  </a:lnTo>
                  <a:lnTo>
                    <a:pt x="1857" y="1381"/>
                  </a:lnTo>
                  <a:lnTo>
                    <a:pt x="1856" y="1381"/>
                  </a:lnTo>
                  <a:lnTo>
                    <a:pt x="1855" y="1381"/>
                  </a:lnTo>
                  <a:lnTo>
                    <a:pt x="1854" y="1381"/>
                  </a:lnTo>
                  <a:lnTo>
                    <a:pt x="1854" y="1381"/>
                  </a:lnTo>
                  <a:lnTo>
                    <a:pt x="1853" y="1381"/>
                  </a:lnTo>
                  <a:lnTo>
                    <a:pt x="1852" y="1381"/>
                  </a:lnTo>
                  <a:lnTo>
                    <a:pt x="1851" y="1381"/>
                  </a:lnTo>
                  <a:lnTo>
                    <a:pt x="1851" y="1381"/>
                  </a:lnTo>
                  <a:lnTo>
                    <a:pt x="1851" y="1381"/>
                  </a:lnTo>
                  <a:lnTo>
                    <a:pt x="1850" y="1381"/>
                  </a:lnTo>
                  <a:lnTo>
                    <a:pt x="1849" y="1381"/>
                  </a:lnTo>
                  <a:lnTo>
                    <a:pt x="1848" y="1381"/>
                  </a:lnTo>
                  <a:lnTo>
                    <a:pt x="1847" y="1381"/>
                  </a:lnTo>
                  <a:lnTo>
                    <a:pt x="1847" y="1381"/>
                  </a:lnTo>
                  <a:lnTo>
                    <a:pt x="1846" y="1381"/>
                  </a:lnTo>
                  <a:lnTo>
                    <a:pt x="1845" y="1381"/>
                  </a:lnTo>
                  <a:lnTo>
                    <a:pt x="1844" y="1381"/>
                  </a:lnTo>
                  <a:lnTo>
                    <a:pt x="1843" y="1381"/>
                  </a:lnTo>
                  <a:lnTo>
                    <a:pt x="1843" y="1381"/>
                  </a:lnTo>
                  <a:lnTo>
                    <a:pt x="1842" y="1381"/>
                  </a:lnTo>
                  <a:lnTo>
                    <a:pt x="1841" y="1381"/>
                  </a:lnTo>
                  <a:lnTo>
                    <a:pt x="1840" y="1381"/>
                  </a:lnTo>
                  <a:lnTo>
                    <a:pt x="1839" y="1381"/>
                  </a:lnTo>
                  <a:lnTo>
                    <a:pt x="1839" y="1381"/>
                  </a:lnTo>
                  <a:lnTo>
                    <a:pt x="1838" y="1381"/>
                  </a:lnTo>
                  <a:lnTo>
                    <a:pt x="1837" y="1381"/>
                  </a:lnTo>
                  <a:lnTo>
                    <a:pt x="1836" y="1381"/>
                  </a:lnTo>
                  <a:lnTo>
                    <a:pt x="1835" y="1381"/>
                  </a:lnTo>
                  <a:lnTo>
                    <a:pt x="1835" y="1381"/>
                  </a:lnTo>
                  <a:lnTo>
                    <a:pt x="1834" y="1381"/>
                  </a:lnTo>
                  <a:lnTo>
                    <a:pt x="1833" y="1381"/>
                  </a:lnTo>
                  <a:lnTo>
                    <a:pt x="1832" y="1381"/>
                  </a:lnTo>
                  <a:lnTo>
                    <a:pt x="1831" y="1381"/>
                  </a:lnTo>
                  <a:lnTo>
                    <a:pt x="1830" y="1381"/>
                  </a:lnTo>
                  <a:lnTo>
                    <a:pt x="1830" y="1381"/>
                  </a:lnTo>
                  <a:lnTo>
                    <a:pt x="1829" y="1381"/>
                  </a:lnTo>
                  <a:lnTo>
                    <a:pt x="1828" y="1381"/>
                  </a:lnTo>
                  <a:lnTo>
                    <a:pt x="1827" y="1381"/>
                  </a:lnTo>
                  <a:lnTo>
                    <a:pt x="1827" y="1381"/>
                  </a:lnTo>
                  <a:lnTo>
                    <a:pt x="1827" y="1381"/>
                  </a:lnTo>
                  <a:lnTo>
                    <a:pt x="1826" y="1381"/>
                  </a:lnTo>
                  <a:lnTo>
                    <a:pt x="1825" y="1381"/>
                  </a:lnTo>
                  <a:lnTo>
                    <a:pt x="1824" y="1381"/>
                  </a:lnTo>
                  <a:lnTo>
                    <a:pt x="1823" y="1381"/>
                  </a:lnTo>
                  <a:lnTo>
                    <a:pt x="1823" y="1381"/>
                  </a:lnTo>
                  <a:lnTo>
                    <a:pt x="1822" y="1381"/>
                  </a:lnTo>
                  <a:lnTo>
                    <a:pt x="1821" y="1381"/>
                  </a:lnTo>
                  <a:lnTo>
                    <a:pt x="1820" y="1381"/>
                  </a:lnTo>
                  <a:lnTo>
                    <a:pt x="1819" y="1381"/>
                  </a:lnTo>
                  <a:lnTo>
                    <a:pt x="1819" y="1381"/>
                  </a:lnTo>
                  <a:lnTo>
                    <a:pt x="1818" y="1381"/>
                  </a:lnTo>
                  <a:lnTo>
                    <a:pt x="1817" y="1381"/>
                  </a:lnTo>
                  <a:lnTo>
                    <a:pt x="1816" y="1381"/>
                  </a:lnTo>
                  <a:lnTo>
                    <a:pt x="1815" y="1381"/>
                  </a:lnTo>
                  <a:lnTo>
                    <a:pt x="1815" y="1381"/>
                  </a:lnTo>
                  <a:lnTo>
                    <a:pt x="1814" y="1381"/>
                  </a:lnTo>
                  <a:lnTo>
                    <a:pt x="1813" y="1381"/>
                  </a:lnTo>
                  <a:lnTo>
                    <a:pt x="1812" y="1381"/>
                  </a:lnTo>
                  <a:lnTo>
                    <a:pt x="1811" y="1381"/>
                  </a:lnTo>
                  <a:lnTo>
                    <a:pt x="1811" y="1381"/>
                  </a:lnTo>
                  <a:lnTo>
                    <a:pt x="1810" y="1381"/>
                  </a:lnTo>
                  <a:lnTo>
                    <a:pt x="1809" y="1381"/>
                  </a:lnTo>
                  <a:lnTo>
                    <a:pt x="1808" y="1381"/>
                  </a:lnTo>
                  <a:lnTo>
                    <a:pt x="1807" y="1381"/>
                  </a:lnTo>
                  <a:lnTo>
                    <a:pt x="1806" y="1381"/>
                  </a:lnTo>
                  <a:lnTo>
                    <a:pt x="1806" y="1381"/>
                  </a:lnTo>
                  <a:lnTo>
                    <a:pt x="1805" y="1381"/>
                  </a:lnTo>
                  <a:lnTo>
                    <a:pt x="1804" y="1381"/>
                  </a:lnTo>
                  <a:lnTo>
                    <a:pt x="1803" y="1381"/>
                  </a:lnTo>
                  <a:lnTo>
                    <a:pt x="1803" y="1381"/>
                  </a:lnTo>
                  <a:lnTo>
                    <a:pt x="1803" y="1381"/>
                  </a:lnTo>
                  <a:lnTo>
                    <a:pt x="1802" y="1381"/>
                  </a:lnTo>
                  <a:lnTo>
                    <a:pt x="1801" y="1381"/>
                  </a:lnTo>
                  <a:lnTo>
                    <a:pt x="1800" y="1381"/>
                  </a:lnTo>
                  <a:lnTo>
                    <a:pt x="1799" y="1381"/>
                  </a:lnTo>
                  <a:lnTo>
                    <a:pt x="1799" y="1381"/>
                  </a:lnTo>
                  <a:lnTo>
                    <a:pt x="1798" y="1381"/>
                  </a:lnTo>
                  <a:lnTo>
                    <a:pt x="1797" y="1381"/>
                  </a:lnTo>
                  <a:lnTo>
                    <a:pt x="1796" y="1381"/>
                  </a:lnTo>
                  <a:lnTo>
                    <a:pt x="1795" y="1381"/>
                  </a:lnTo>
                  <a:lnTo>
                    <a:pt x="1795" y="1381"/>
                  </a:lnTo>
                  <a:lnTo>
                    <a:pt x="1794" y="1381"/>
                  </a:lnTo>
                  <a:lnTo>
                    <a:pt x="1793" y="1381"/>
                  </a:lnTo>
                  <a:lnTo>
                    <a:pt x="1792" y="1381"/>
                  </a:lnTo>
                  <a:lnTo>
                    <a:pt x="1791" y="1381"/>
                  </a:lnTo>
                  <a:lnTo>
                    <a:pt x="1791" y="1381"/>
                  </a:lnTo>
                  <a:lnTo>
                    <a:pt x="1790" y="1381"/>
                  </a:lnTo>
                  <a:lnTo>
                    <a:pt x="1789" y="1381"/>
                  </a:lnTo>
                  <a:lnTo>
                    <a:pt x="1788" y="1381"/>
                  </a:lnTo>
                  <a:lnTo>
                    <a:pt x="1787" y="1381"/>
                  </a:lnTo>
                  <a:lnTo>
                    <a:pt x="1787" y="1381"/>
                  </a:lnTo>
                  <a:lnTo>
                    <a:pt x="1786" y="1381"/>
                  </a:lnTo>
                  <a:lnTo>
                    <a:pt x="1785" y="1381"/>
                  </a:lnTo>
                  <a:lnTo>
                    <a:pt x="1784" y="1381"/>
                  </a:lnTo>
                  <a:lnTo>
                    <a:pt x="1783" y="1381"/>
                  </a:lnTo>
                  <a:lnTo>
                    <a:pt x="1783" y="1381"/>
                  </a:lnTo>
                  <a:lnTo>
                    <a:pt x="1782" y="1381"/>
                  </a:lnTo>
                  <a:lnTo>
                    <a:pt x="1781" y="1381"/>
                  </a:lnTo>
                  <a:lnTo>
                    <a:pt x="1780" y="1381"/>
                  </a:lnTo>
                  <a:lnTo>
                    <a:pt x="1779" y="1381"/>
                  </a:lnTo>
                  <a:lnTo>
                    <a:pt x="1779" y="1381"/>
                  </a:lnTo>
                  <a:lnTo>
                    <a:pt x="1779" y="1381"/>
                  </a:lnTo>
                  <a:lnTo>
                    <a:pt x="1778" y="1381"/>
                  </a:lnTo>
                  <a:lnTo>
                    <a:pt x="1777" y="1381"/>
                  </a:lnTo>
                  <a:lnTo>
                    <a:pt x="1776" y="1381"/>
                  </a:lnTo>
                  <a:lnTo>
                    <a:pt x="1775" y="1381"/>
                  </a:lnTo>
                  <a:lnTo>
                    <a:pt x="1775" y="1381"/>
                  </a:lnTo>
                  <a:lnTo>
                    <a:pt x="1774" y="1381"/>
                  </a:lnTo>
                  <a:lnTo>
                    <a:pt x="1773" y="1381"/>
                  </a:lnTo>
                  <a:lnTo>
                    <a:pt x="1772" y="1381"/>
                  </a:lnTo>
                  <a:lnTo>
                    <a:pt x="1771" y="1381"/>
                  </a:lnTo>
                  <a:lnTo>
                    <a:pt x="1771" y="1381"/>
                  </a:lnTo>
                  <a:lnTo>
                    <a:pt x="1770" y="1381"/>
                  </a:lnTo>
                  <a:lnTo>
                    <a:pt x="1769" y="1381"/>
                  </a:lnTo>
                  <a:lnTo>
                    <a:pt x="1768" y="1381"/>
                  </a:lnTo>
                  <a:lnTo>
                    <a:pt x="1767" y="1381"/>
                  </a:lnTo>
                  <a:lnTo>
                    <a:pt x="1767" y="1381"/>
                  </a:lnTo>
                  <a:lnTo>
                    <a:pt x="1766" y="1381"/>
                  </a:lnTo>
                  <a:lnTo>
                    <a:pt x="1765" y="1381"/>
                  </a:lnTo>
                  <a:lnTo>
                    <a:pt x="1764" y="1381"/>
                  </a:lnTo>
                  <a:lnTo>
                    <a:pt x="1763" y="1381"/>
                  </a:lnTo>
                  <a:lnTo>
                    <a:pt x="1763" y="1381"/>
                  </a:lnTo>
                  <a:lnTo>
                    <a:pt x="1762" y="1381"/>
                  </a:lnTo>
                  <a:lnTo>
                    <a:pt x="1761" y="1381"/>
                  </a:lnTo>
                  <a:lnTo>
                    <a:pt x="1760" y="1381"/>
                  </a:lnTo>
                  <a:lnTo>
                    <a:pt x="1759" y="1381"/>
                  </a:lnTo>
                  <a:lnTo>
                    <a:pt x="1759" y="1381"/>
                  </a:lnTo>
                  <a:lnTo>
                    <a:pt x="1758" y="1381"/>
                  </a:lnTo>
                  <a:lnTo>
                    <a:pt x="1757" y="1381"/>
                  </a:lnTo>
                  <a:lnTo>
                    <a:pt x="1756" y="1381"/>
                  </a:lnTo>
                  <a:lnTo>
                    <a:pt x="1755" y="1381"/>
                  </a:lnTo>
                  <a:lnTo>
                    <a:pt x="1754" y="1381"/>
                  </a:lnTo>
                  <a:lnTo>
                    <a:pt x="1754" y="1381"/>
                  </a:lnTo>
                  <a:lnTo>
                    <a:pt x="1754" y="1381"/>
                  </a:lnTo>
                  <a:lnTo>
                    <a:pt x="1753" y="1381"/>
                  </a:lnTo>
                  <a:lnTo>
                    <a:pt x="1752" y="1381"/>
                  </a:lnTo>
                  <a:lnTo>
                    <a:pt x="1751" y="1381"/>
                  </a:lnTo>
                  <a:lnTo>
                    <a:pt x="1751" y="1381"/>
                  </a:lnTo>
                  <a:lnTo>
                    <a:pt x="1750" y="1381"/>
                  </a:lnTo>
                  <a:lnTo>
                    <a:pt x="1749" y="1381"/>
                  </a:lnTo>
                  <a:lnTo>
                    <a:pt x="1748" y="1381"/>
                  </a:lnTo>
                  <a:lnTo>
                    <a:pt x="1747" y="1381"/>
                  </a:lnTo>
                  <a:lnTo>
                    <a:pt x="1747" y="1381"/>
                  </a:lnTo>
                  <a:lnTo>
                    <a:pt x="1746" y="1381"/>
                  </a:lnTo>
                  <a:lnTo>
                    <a:pt x="1745" y="1381"/>
                  </a:lnTo>
                  <a:lnTo>
                    <a:pt x="1744" y="1381"/>
                  </a:lnTo>
                  <a:lnTo>
                    <a:pt x="1743" y="1381"/>
                  </a:lnTo>
                  <a:lnTo>
                    <a:pt x="1743" y="1381"/>
                  </a:lnTo>
                  <a:lnTo>
                    <a:pt x="1742" y="1381"/>
                  </a:lnTo>
                  <a:lnTo>
                    <a:pt x="1741" y="1381"/>
                  </a:lnTo>
                  <a:lnTo>
                    <a:pt x="1740" y="1381"/>
                  </a:lnTo>
                  <a:lnTo>
                    <a:pt x="1739" y="1381"/>
                  </a:lnTo>
                  <a:lnTo>
                    <a:pt x="1739" y="1381"/>
                  </a:lnTo>
                  <a:lnTo>
                    <a:pt x="1738" y="1381"/>
                  </a:lnTo>
                  <a:lnTo>
                    <a:pt x="1737" y="1381"/>
                  </a:lnTo>
                  <a:lnTo>
                    <a:pt x="1736" y="1381"/>
                  </a:lnTo>
                  <a:lnTo>
                    <a:pt x="1735" y="1381"/>
                  </a:lnTo>
                  <a:lnTo>
                    <a:pt x="1735" y="1381"/>
                  </a:lnTo>
                  <a:lnTo>
                    <a:pt x="1734" y="1381"/>
                  </a:lnTo>
                  <a:lnTo>
                    <a:pt x="1733" y="1381"/>
                  </a:lnTo>
                  <a:lnTo>
                    <a:pt x="1732" y="1381"/>
                  </a:lnTo>
                  <a:lnTo>
                    <a:pt x="1731" y="1381"/>
                  </a:lnTo>
                  <a:lnTo>
                    <a:pt x="1731" y="1381"/>
                  </a:lnTo>
                  <a:lnTo>
                    <a:pt x="1730" y="1381"/>
                  </a:lnTo>
                  <a:lnTo>
                    <a:pt x="1730" y="1381"/>
                  </a:lnTo>
                  <a:lnTo>
                    <a:pt x="1729" y="1381"/>
                  </a:lnTo>
                  <a:lnTo>
                    <a:pt x="1728" y="1381"/>
                  </a:lnTo>
                  <a:lnTo>
                    <a:pt x="1727" y="1381"/>
                  </a:lnTo>
                  <a:lnTo>
                    <a:pt x="1727" y="1381"/>
                  </a:lnTo>
                  <a:lnTo>
                    <a:pt x="1726" y="1381"/>
                  </a:lnTo>
                  <a:lnTo>
                    <a:pt x="1725" y="1381"/>
                  </a:lnTo>
                  <a:lnTo>
                    <a:pt x="1724" y="1381"/>
                  </a:lnTo>
                  <a:lnTo>
                    <a:pt x="1723" y="1381"/>
                  </a:lnTo>
                  <a:lnTo>
                    <a:pt x="1723" y="1381"/>
                  </a:lnTo>
                  <a:lnTo>
                    <a:pt x="1722" y="1381"/>
                  </a:lnTo>
                  <a:lnTo>
                    <a:pt x="1721" y="1381"/>
                  </a:lnTo>
                  <a:lnTo>
                    <a:pt x="1720" y="1381"/>
                  </a:lnTo>
                  <a:lnTo>
                    <a:pt x="1719" y="1381"/>
                  </a:lnTo>
                  <a:lnTo>
                    <a:pt x="1719" y="1381"/>
                  </a:lnTo>
                  <a:lnTo>
                    <a:pt x="1718" y="1381"/>
                  </a:lnTo>
                  <a:lnTo>
                    <a:pt x="1717" y="1381"/>
                  </a:lnTo>
                  <a:lnTo>
                    <a:pt x="1716" y="1381"/>
                  </a:lnTo>
                  <a:lnTo>
                    <a:pt x="1715" y="1381"/>
                  </a:lnTo>
                  <a:lnTo>
                    <a:pt x="1715" y="1381"/>
                  </a:lnTo>
                  <a:lnTo>
                    <a:pt x="1714" y="1381"/>
                  </a:lnTo>
                  <a:lnTo>
                    <a:pt x="1713" y="1381"/>
                  </a:lnTo>
                  <a:lnTo>
                    <a:pt x="1712" y="1381"/>
                  </a:lnTo>
                  <a:lnTo>
                    <a:pt x="1711" y="1381"/>
                  </a:lnTo>
                  <a:lnTo>
                    <a:pt x="1711" y="1381"/>
                  </a:lnTo>
                  <a:lnTo>
                    <a:pt x="1710" y="1381"/>
                  </a:lnTo>
                  <a:lnTo>
                    <a:pt x="1709" y="1381"/>
                  </a:lnTo>
                  <a:lnTo>
                    <a:pt x="1708" y="1381"/>
                  </a:lnTo>
                  <a:lnTo>
                    <a:pt x="1707" y="1381"/>
                  </a:lnTo>
                  <a:lnTo>
                    <a:pt x="1707" y="1381"/>
                  </a:lnTo>
                  <a:lnTo>
                    <a:pt x="1706" y="1381"/>
                  </a:lnTo>
                  <a:lnTo>
                    <a:pt x="1706" y="1381"/>
                  </a:lnTo>
                  <a:lnTo>
                    <a:pt x="1705" y="1381"/>
                  </a:lnTo>
                  <a:lnTo>
                    <a:pt x="1704" y="1381"/>
                  </a:lnTo>
                  <a:lnTo>
                    <a:pt x="1703" y="1381"/>
                  </a:lnTo>
                  <a:lnTo>
                    <a:pt x="1703" y="1381"/>
                  </a:lnTo>
                  <a:lnTo>
                    <a:pt x="1702" y="1381"/>
                  </a:lnTo>
                  <a:lnTo>
                    <a:pt x="1701" y="1381"/>
                  </a:lnTo>
                  <a:lnTo>
                    <a:pt x="1700" y="1381"/>
                  </a:lnTo>
                  <a:lnTo>
                    <a:pt x="1699" y="1381"/>
                  </a:lnTo>
                  <a:lnTo>
                    <a:pt x="1699" y="1381"/>
                  </a:lnTo>
                  <a:lnTo>
                    <a:pt x="1698" y="1381"/>
                  </a:lnTo>
                  <a:lnTo>
                    <a:pt x="1697" y="1381"/>
                  </a:lnTo>
                  <a:lnTo>
                    <a:pt x="1696" y="1381"/>
                  </a:lnTo>
                  <a:lnTo>
                    <a:pt x="1695" y="1381"/>
                  </a:lnTo>
                  <a:lnTo>
                    <a:pt x="1695" y="1381"/>
                  </a:lnTo>
                  <a:lnTo>
                    <a:pt x="1694" y="1381"/>
                  </a:lnTo>
                  <a:lnTo>
                    <a:pt x="1693" y="1381"/>
                  </a:lnTo>
                  <a:lnTo>
                    <a:pt x="1692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0" y="1381"/>
                  </a:lnTo>
                  <a:lnTo>
                    <a:pt x="1689" y="1381"/>
                  </a:lnTo>
                  <a:lnTo>
                    <a:pt x="1688" y="1381"/>
                  </a:lnTo>
                  <a:lnTo>
                    <a:pt x="1687" y="1381"/>
                  </a:lnTo>
                  <a:lnTo>
                    <a:pt x="1687" y="1381"/>
                  </a:lnTo>
                  <a:lnTo>
                    <a:pt x="1686" y="1381"/>
                  </a:lnTo>
                  <a:lnTo>
                    <a:pt x="1685" y="1381"/>
                  </a:lnTo>
                  <a:lnTo>
                    <a:pt x="1684" y="1381"/>
                  </a:lnTo>
                  <a:lnTo>
                    <a:pt x="1683" y="1381"/>
                  </a:lnTo>
                  <a:lnTo>
                    <a:pt x="1683" y="1381"/>
                  </a:lnTo>
                  <a:lnTo>
                    <a:pt x="1682" y="1381"/>
                  </a:lnTo>
                  <a:lnTo>
                    <a:pt x="1682" y="1381"/>
                  </a:lnTo>
                  <a:lnTo>
                    <a:pt x="1681" y="1381"/>
                  </a:lnTo>
                  <a:lnTo>
                    <a:pt x="1680" y="1381"/>
                  </a:lnTo>
                  <a:lnTo>
                    <a:pt x="1680" y="1381"/>
                  </a:lnTo>
                  <a:lnTo>
                    <a:pt x="1679" y="1381"/>
                  </a:lnTo>
                  <a:lnTo>
                    <a:pt x="1678" y="1381"/>
                  </a:lnTo>
                  <a:lnTo>
                    <a:pt x="1677" y="1381"/>
                  </a:lnTo>
                  <a:lnTo>
                    <a:pt x="1676" y="1381"/>
                  </a:lnTo>
                  <a:lnTo>
                    <a:pt x="1675" y="1381"/>
                  </a:lnTo>
                  <a:lnTo>
                    <a:pt x="1675" y="1381"/>
                  </a:lnTo>
                  <a:lnTo>
                    <a:pt x="1674" y="1381"/>
                  </a:lnTo>
                  <a:lnTo>
                    <a:pt x="1673" y="1381"/>
                  </a:lnTo>
                  <a:lnTo>
                    <a:pt x="1672" y="1381"/>
                  </a:lnTo>
                  <a:lnTo>
                    <a:pt x="1671" y="1381"/>
                  </a:lnTo>
                  <a:lnTo>
                    <a:pt x="1671" y="1381"/>
                  </a:lnTo>
                  <a:lnTo>
                    <a:pt x="1670" y="1381"/>
                  </a:lnTo>
                  <a:lnTo>
                    <a:pt x="1669" y="1381"/>
                  </a:lnTo>
                  <a:lnTo>
                    <a:pt x="1668" y="1381"/>
                  </a:lnTo>
                  <a:lnTo>
                    <a:pt x="1667" y="1381"/>
                  </a:lnTo>
                  <a:lnTo>
                    <a:pt x="1667" y="1381"/>
                  </a:lnTo>
                  <a:lnTo>
                    <a:pt x="1666" y="1381"/>
                  </a:lnTo>
                  <a:lnTo>
                    <a:pt x="1665" y="1381"/>
                  </a:lnTo>
                  <a:lnTo>
                    <a:pt x="1664" y="1381"/>
                  </a:lnTo>
                  <a:lnTo>
                    <a:pt x="1663" y="1381"/>
                  </a:lnTo>
                  <a:lnTo>
                    <a:pt x="1663" y="1381"/>
                  </a:lnTo>
                  <a:lnTo>
                    <a:pt x="1662" y="1381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59" y="1381"/>
                  </a:lnTo>
                  <a:lnTo>
                    <a:pt x="1659" y="1381"/>
                  </a:lnTo>
                  <a:lnTo>
                    <a:pt x="1658" y="1381"/>
                  </a:lnTo>
                  <a:lnTo>
                    <a:pt x="1658" y="1381"/>
                  </a:lnTo>
                  <a:lnTo>
                    <a:pt x="1657" y="1381"/>
                  </a:lnTo>
                  <a:lnTo>
                    <a:pt x="1656" y="1381"/>
                  </a:lnTo>
                  <a:lnTo>
                    <a:pt x="1656" y="1381"/>
                  </a:lnTo>
                  <a:lnTo>
                    <a:pt x="1655" y="1381"/>
                  </a:lnTo>
                  <a:lnTo>
                    <a:pt x="1654" y="1381"/>
                  </a:lnTo>
                  <a:lnTo>
                    <a:pt x="1653" y="1381"/>
                  </a:lnTo>
                  <a:lnTo>
                    <a:pt x="1652" y="1381"/>
                  </a:lnTo>
                  <a:lnTo>
                    <a:pt x="1652" y="1381"/>
                  </a:lnTo>
                  <a:lnTo>
                    <a:pt x="1651" y="1381"/>
                  </a:lnTo>
                  <a:lnTo>
                    <a:pt x="1650" y="1381"/>
                  </a:lnTo>
                  <a:lnTo>
                    <a:pt x="1649" y="1381"/>
                  </a:lnTo>
                  <a:lnTo>
                    <a:pt x="1648" y="1381"/>
                  </a:lnTo>
                  <a:lnTo>
                    <a:pt x="1647" y="1381"/>
                  </a:lnTo>
                  <a:lnTo>
                    <a:pt x="1647" y="1381"/>
                  </a:lnTo>
                  <a:lnTo>
                    <a:pt x="1646" y="1381"/>
                  </a:lnTo>
                  <a:lnTo>
                    <a:pt x="1645" y="1381"/>
                  </a:lnTo>
                  <a:lnTo>
                    <a:pt x="1644" y="1381"/>
                  </a:lnTo>
                  <a:lnTo>
                    <a:pt x="1643" y="1381"/>
                  </a:lnTo>
                  <a:lnTo>
                    <a:pt x="1643" y="1381"/>
                  </a:lnTo>
                  <a:lnTo>
                    <a:pt x="1642" y="1381"/>
                  </a:lnTo>
                  <a:lnTo>
                    <a:pt x="1641" y="1381"/>
                  </a:lnTo>
                  <a:lnTo>
                    <a:pt x="1640" y="1381"/>
                  </a:lnTo>
                  <a:lnTo>
                    <a:pt x="1639" y="1381"/>
                  </a:lnTo>
                  <a:lnTo>
                    <a:pt x="1639" y="1381"/>
                  </a:lnTo>
                  <a:lnTo>
                    <a:pt x="1638" y="1381"/>
                  </a:lnTo>
                  <a:lnTo>
                    <a:pt x="1637" y="1381"/>
                  </a:lnTo>
                  <a:lnTo>
                    <a:pt x="1636" y="1381"/>
                  </a:lnTo>
                  <a:lnTo>
                    <a:pt x="1635" y="1381"/>
                  </a:lnTo>
                  <a:lnTo>
                    <a:pt x="1635" y="1381"/>
                  </a:lnTo>
                  <a:lnTo>
                    <a:pt x="1634" y="1381"/>
                  </a:lnTo>
                  <a:lnTo>
                    <a:pt x="1634" y="1381"/>
                  </a:lnTo>
                  <a:lnTo>
                    <a:pt x="1633" y="1381"/>
                  </a:lnTo>
                  <a:lnTo>
                    <a:pt x="1632" y="1381"/>
                  </a:lnTo>
                  <a:lnTo>
                    <a:pt x="1632" y="1381"/>
                  </a:lnTo>
                  <a:lnTo>
                    <a:pt x="1631" y="1381"/>
                  </a:lnTo>
                  <a:lnTo>
                    <a:pt x="1630" y="1381"/>
                  </a:lnTo>
                  <a:lnTo>
                    <a:pt x="1629" y="1381"/>
                  </a:lnTo>
                  <a:lnTo>
                    <a:pt x="1628" y="1381"/>
                  </a:lnTo>
                  <a:lnTo>
                    <a:pt x="1628" y="1381"/>
                  </a:lnTo>
                  <a:lnTo>
                    <a:pt x="1627" y="1381"/>
                  </a:lnTo>
                  <a:lnTo>
                    <a:pt x="1626" y="1381"/>
                  </a:lnTo>
                  <a:lnTo>
                    <a:pt x="1625" y="1381"/>
                  </a:lnTo>
                  <a:lnTo>
                    <a:pt x="1624" y="1381"/>
                  </a:lnTo>
                  <a:lnTo>
                    <a:pt x="1623" y="1381"/>
                  </a:lnTo>
                  <a:lnTo>
                    <a:pt x="1623" y="1381"/>
                  </a:lnTo>
                  <a:lnTo>
                    <a:pt x="1622" y="1381"/>
                  </a:lnTo>
                  <a:lnTo>
                    <a:pt x="1621" y="1381"/>
                  </a:lnTo>
                  <a:lnTo>
                    <a:pt x="1620" y="1381"/>
                  </a:lnTo>
                  <a:lnTo>
                    <a:pt x="1619" y="1381"/>
                  </a:lnTo>
                  <a:lnTo>
                    <a:pt x="1619" y="1381"/>
                  </a:lnTo>
                  <a:lnTo>
                    <a:pt x="1618" y="1381"/>
                  </a:lnTo>
                  <a:lnTo>
                    <a:pt x="1617" y="1381"/>
                  </a:lnTo>
                  <a:lnTo>
                    <a:pt x="1616" y="1381"/>
                  </a:lnTo>
                  <a:lnTo>
                    <a:pt x="1615" y="1381"/>
                  </a:lnTo>
                  <a:lnTo>
                    <a:pt x="1615" y="1381"/>
                  </a:lnTo>
                  <a:lnTo>
                    <a:pt x="1614" y="1381"/>
                  </a:lnTo>
                  <a:lnTo>
                    <a:pt x="1613" y="1381"/>
                  </a:lnTo>
                  <a:lnTo>
                    <a:pt x="1612" y="1381"/>
                  </a:lnTo>
                  <a:lnTo>
                    <a:pt x="1611" y="1381"/>
                  </a:lnTo>
                  <a:lnTo>
                    <a:pt x="1611" y="1381"/>
                  </a:lnTo>
                  <a:lnTo>
                    <a:pt x="1610" y="1381"/>
                  </a:lnTo>
                  <a:lnTo>
                    <a:pt x="1610" y="1381"/>
                  </a:lnTo>
                  <a:lnTo>
                    <a:pt x="1609" y="1381"/>
                  </a:lnTo>
                  <a:lnTo>
                    <a:pt x="1608" y="1381"/>
                  </a:lnTo>
                  <a:lnTo>
                    <a:pt x="1608" y="1381"/>
                  </a:lnTo>
                  <a:lnTo>
                    <a:pt x="1607" y="1381"/>
                  </a:lnTo>
                  <a:lnTo>
                    <a:pt x="1606" y="1381"/>
                  </a:lnTo>
                  <a:lnTo>
                    <a:pt x="1605" y="1381"/>
                  </a:lnTo>
                  <a:lnTo>
                    <a:pt x="1604" y="1381"/>
                  </a:lnTo>
                  <a:lnTo>
                    <a:pt x="1604" y="1381"/>
                  </a:lnTo>
                  <a:lnTo>
                    <a:pt x="1603" y="1381"/>
                  </a:lnTo>
                  <a:lnTo>
                    <a:pt x="1602" y="1381"/>
                  </a:lnTo>
                  <a:lnTo>
                    <a:pt x="1601" y="1381"/>
                  </a:lnTo>
                  <a:lnTo>
                    <a:pt x="1600" y="1381"/>
                  </a:lnTo>
                  <a:lnTo>
                    <a:pt x="1600" y="1381"/>
                  </a:lnTo>
                  <a:lnTo>
                    <a:pt x="1599" y="1381"/>
                  </a:lnTo>
                  <a:lnTo>
                    <a:pt x="1598" y="1381"/>
                  </a:lnTo>
                  <a:lnTo>
                    <a:pt x="1597" y="1381"/>
                  </a:lnTo>
                  <a:lnTo>
                    <a:pt x="1596" y="1381"/>
                  </a:lnTo>
                  <a:lnTo>
                    <a:pt x="1595" y="1381"/>
                  </a:lnTo>
                  <a:lnTo>
                    <a:pt x="1595" y="1381"/>
                  </a:lnTo>
                  <a:lnTo>
                    <a:pt x="1594" y="1381"/>
                  </a:lnTo>
                  <a:lnTo>
                    <a:pt x="1593" y="1381"/>
                  </a:lnTo>
                  <a:lnTo>
                    <a:pt x="1592" y="1381"/>
                  </a:lnTo>
                  <a:lnTo>
                    <a:pt x="1591" y="1381"/>
                  </a:lnTo>
                  <a:lnTo>
                    <a:pt x="1591" y="1381"/>
                  </a:lnTo>
                  <a:lnTo>
                    <a:pt x="1590" y="1381"/>
                  </a:lnTo>
                  <a:lnTo>
                    <a:pt x="1589" y="1381"/>
                  </a:lnTo>
                  <a:lnTo>
                    <a:pt x="1588" y="1381"/>
                  </a:lnTo>
                  <a:lnTo>
                    <a:pt x="1587" y="1381"/>
                  </a:lnTo>
                  <a:lnTo>
                    <a:pt x="1587" y="1381"/>
                  </a:lnTo>
                  <a:lnTo>
                    <a:pt x="1586" y="1381"/>
                  </a:lnTo>
                  <a:lnTo>
                    <a:pt x="1586" y="1381"/>
                  </a:lnTo>
                  <a:lnTo>
                    <a:pt x="1585" y="1381"/>
                  </a:lnTo>
                  <a:lnTo>
                    <a:pt x="1584" y="1381"/>
                  </a:lnTo>
                  <a:lnTo>
                    <a:pt x="1584" y="1381"/>
                  </a:lnTo>
                  <a:lnTo>
                    <a:pt x="1583" y="1381"/>
                  </a:lnTo>
                  <a:lnTo>
                    <a:pt x="1582" y="1381"/>
                  </a:lnTo>
                  <a:lnTo>
                    <a:pt x="1581" y="1381"/>
                  </a:lnTo>
                  <a:lnTo>
                    <a:pt x="1580" y="1381"/>
                  </a:lnTo>
                  <a:lnTo>
                    <a:pt x="1580" y="1381"/>
                  </a:lnTo>
                  <a:lnTo>
                    <a:pt x="1579" y="1381"/>
                  </a:lnTo>
                  <a:lnTo>
                    <a:pt x="1578" y="1381"/>
                  </a:lnTo>
                  <a:lnTo>
                    <a:pt x="1577" y="1381"/>
                  </a:lnTo>
                  <a:lnTo>
                    <a:pt x="1576" y="1381"/>
                  </a:lnTo>
                  <a:lnTo>
                    <a:pt x="1576" y="1381"/>
                  </a:lnTo>
                  <a:lnTo>
                    <a:pt x="1575" y="1381"/>
                  </a:lnTo>
                  <a:lnTo>
                    <a:pt x="1574" y="1381"/>
                  </a:lnTo>
                  <a:lnTo>
                    <a:pt x="1573" y="1381"/>
                  </a:lnTo>
                  <a:lnTo>
                    <a:pt x="1572" y="1381"/>
                  </a:lnTo>
                  <a:lnTo>
                    <a:pt x="1571" y="1381"/>
                  </a:lnTo>
                  <a:lnTo>
                    <a:pt x="1571" y="1381"/>
                  </a:lnTo>
                  <a:lnTo>
                    <a:pt x="1570" y="1381"/>
                  </a:lnTo>
                  <a:lnTo>
                    <a:pt x="1569" y="1381"/>
                  </a:lnTo>
                  <a:lnTo>
                    <a:pt x="1568" y="1381"/>
                  </a:lnTo>
                  <a:lnTo>
                    <a:pt x="1567" y="1381"/>
                  </a:lnTo>
                  <a:lnTo>
                    <a:pt x="1567" y="1381"/>
                  </a:lnTo>
                  <a:lnTo>
                    <a:pt x="1566" y="1381"/>
                  </a:lnTo>
                  <a:lnTo>
                    <a:pt x="1565" y="1381"/>
                  </a:lnTo>
                  <a:lnTo>
                    <a:pt x="1564" y="1381"/>
                  </a:lnTo>
                  <a:lnTo>
                    <a:pt x="1563" y="1381"/>
                  </a:lnTo>
                  <a:lnTo>
                    <a:pt x="1563" y="1381"/>
                  </a:lnTo>
                  <a:lnTo>
                    <a:pt x="1562" y="1381"/>
                  </a:lnTo>
                  <a:lnTo>
                    <a:pt x="1562" y="1381"/>
                  </a:lnTo>
                  <a:lnTo>
                    <a:pt x="1561" y="1381"/>
                  </a:lnTo>
                  <a:lnTo>
                    <a:pt x="1560" y="1381"/>
                  </a:lnTo>
                  <a:lnTo>
                    <a:pt x="1560" y="1381"/>
                  </a:lnTo>
                  <a:lnTo>
                    <a:pt x="1559" y="1381"/>
                  </a:lnTo>
                  <a:lnTo>
                    <a:pt x="1558" y="1381"/>
                  </a:lnTo>
                  <a:lnTo>
                    <a:pt x="1557" y="1381"/>
                  </a:lnTo>
                  <a:lnTo>
                    <a:pt x="1556" y="1381"/>
                  </a:lnTo>
                  <a:lnTo>
                    <a:pt x="1556" y="1381"/>
                  </a:lnTo>
                  <a:lnTo>
                    <a:pt x="1555" y="1381"/>
                  </a:lnTo>
                  <a:lnTo>
                    <a:pt x="1554" y="1381"/>
                  </a:lnTo>
                  <a:lnTo>
                    <a:pt x="1553" y="1381"/>
                  </a:lnTo>
                  <a:lnTo>
                    <a:pt x="1552" y="1381"/>
                  </a:lnTo>
                  <a:lnTo>
                    <a:pt x="1552" y="1381"/>
                  </a:lnTo>
                  <a:lnTo>
                    <a:pt x="1551" y="1381"/>
                  </a:lnTo>
                  <a:lnTo>
                    <a:pt x="1550" y="1381"/>
                  </a:lnTo>
                  <a:lnTo>
                    <a:pt x="1549" y="1381"/>
                  </a:lnTo>
                  <a:lnTo>
                    <a:pt x="1548" y="1381"/>
                  </a:lnTo>
                  <a:lnTo>
                    <a:pt x="1548" y="1381"/>
                  </a:lnTo>
                  <a:lnTo>
                    <a:pt x="1547" y="1381"/>
                  </a:lnTo>
                  <a:lnTo>
                    <a:pt x="1546" y="1381"/>
                  </a:lnTo>
                  <a:lnTo>
                    <a:pt x="1545" y="1381"/>
                  </a:lnTo>
                  <a:lnTo>
                    <a:pt x="1544" y="1381"/>
                  </a:lnTo>
                  <a:lnTo>
                    <a:pt x="1543" y="1381"/>
                  </a:lnTo>
                  <a:lnTo>
                    <a:pt x="1543" y="1381"/>
                  </a:lnTo>
                  <a:lnTo>
                    <a:pt x="1542" y="1381"/>
                  </a:lnTo>
                  <a:lnTo>
                    <a:pt x="1541" y="1381"/>
                  </a:lnTo>
                  <a:lnTo>
                    <a:pt x="1540" y="1381"/>
                  </a:lnTo>
                  <a:lnTo>
                    <a:pt x="1539" y="1381"/>
                  </a:lnTo>
                  <a:lnTo>
                    <a:pt x="1539" y="1381"/>
                  </a:lnTo>
                  <a:lnTo>
                    <a:pt x="1538" y="1381"/>
                  </a:lnTo>
                  <a:lnTo>
                    <a:pt x="1538" y="1381"/>
                  </a:lnTo>
                  <a:lnTo>
                    <a:pt x="1537" y="1381"/>
                  </a:lnTo>
                  <a:lnTo>
                    <a:pt x="1536" y="1381"/>
                  </a:lnTo>
                  <a:lnTo>
                    <a:pt x="1536" y="1381"/>
                  </a:lnTo>
                  <a:lnTo>
                    <a:pt x="1535" y="1381"/>
                  </a:lnTo>
                  <a:lnTo>
                    <a:pt x="1534" y="1381"/>
                  </a:lnTo>
                  <a:lnTo>
                    <a:pt x="1533" y="1381"/>
                  </a:lnTo>
                  <a:lnTo>
                    <a:pt x="1532" y="1381"/>
                  </a:lnTo>
                  <a:lnTo>
                    <a:pt x="1532" y="1381"/>
                  </a:lnTo>
                  <a:lnTo>
                    <a:pt x="1531" y="1381"/>
                  </a:lnTo>
                  <a:lnTo>
                    <a:pt x="1530" y="1381"/>
                  </a:lnTo>
                  <a:lnTo>
                    <a:pt x="1529" y="1381"/>
                  </a:lnTo>
                  <a:lnTo>
                    <a:pt x="1528" y="1381"/>
                  </a:lnTo>
                  <a:lnTo>
                    <a:pt x="1528" y="1381"/>
                  </a:lnTo>
                  <a:lnTo>
                    <a:pt x="1527" y="1381"/>
                  </a:lnTo>
                  <a:lnTo>
                    <a:pt x="1526" y="1381"/>
                  </a:lnTo>
                  <a:lnTo>
                    <a:pt x="1525" y="1381"/>
                  </a:lnTo>
                  <a:lnTo>
                    <a:pt x="1524" y="1381"/>
                  </a:lnTo>
                  <a:lnTo>
                    <a:pt x="1524" y="1381"/>
                  </a:lnTo>
                  <a:lnTo>
                    <a:pt x="1523" y="1381"/>
                  </a:lnTo>
                  <a:lnTo>
                    <a:pt x="1522" y="1381"/>
                  </a:lnTo>
                  <a:lnTo>
                    <a:pt x="1521" y="1381"/>
                  </a:lnTo>
                  <a:lnTo>
                    <a:pt x="1520" y="1381"/>
                  </a:lnTo>
                  <a:lnTo>
                    <a:pt x="1520" y="1381"/>
                  </a:lnTo>
                  <a:lnTo>
                    <a:pt x="1519" y="1381"/>
                  </a:lnTo>
                  <a:lnTo>
                    <a:pt x="1518" y="1381"/>
                  </a:lnTo>
                  <a:lnTo>
                    <a:pt x="1517" y="1381"/>
                  </a:lnTo>
                  <a:lnTo>
                    <a:pt x="1516" y="1381"/>
                  </a:lnTo>
                  <a:lnTo>
                    <a:pt x="1515" y="1381"/>
                  </a:lnTo>
                  <a:lnTo>
                    <a:pt x="1515" y="1381"/>
                  </a:lnTo>
                  <a:lnTo>
                    <a:pt x="1514" y="1381"/>
                  </a:lnTo>
                  <a:lnTo>
                    <a:pt x="1514" y="1381"/>
                  </a:lnTo>
                  <a:lnTo>
                    <a:pt x="1513" y="1381"/>
                  </a:lnTo>
                  <a:lnTo>
                    <a:pt x="1512" y="1381"/>
                  </a:lnTo>
                  <a:lnTo>
                    <a:pt x="1512" y="1381"/>
                  </a:lnTo>
                  <a:lnTo>
                    <a:pt x="1511" y="1381"/>
                  </a:lnTo>
                  <a:lnTo>
                    <a:pt x="1510" y="1381"/>
                  </a:lnTo>
                  <a:lnTo>
                    <a:pt x="1509" y="1381"/>
                  </a:lnTo>
                  <a:lnTo>
                    <a:pt x="1508" y="1381"/>
                  </a:lnTo>
                  <a:lnTo>
                    <a:pt x="1508" y="1381"/>
                  </a:lnTo>
                  <a:lnTo>
                    <a:pt x="1507" y="1381"/>
                  </a:lnTo>
                  <a:lnTo>
                    <a:pt x="1506" y="1381"/>
                  </a:lnTo>
                  <a:lnTo>
                    <a:pt x="1505" y="1381"/>
                  </a:lnTo>
                  <a:lnTo>
                    <a:pt x="1504" y="1381"/>
                  </a:lnTo>
                  <a:lnTo>
                    <a:pt x="1504" y="1381"/>
                  </a:lnTo>
                  <a:lnTo>
                    <a:pt x="1503" y="1381"/>
                  </a:lnTo>
                  <a:lnTo>
                    <a:pt x="1502" y="1381"/>
                  </a:lnTo>
                  <a:lnTo>
                    <a:pt x="1501" y="1381"/>
                  </a:lnTo>
                  <a:lnTo>
                    <a:pt x="1500" y="1381"/>
                  </a:lnTo>
                  <a:lnTo>
                    <a:pt x="1500" y="1381"/>
                  </a:lnTo>
                  <a:lnTo>
                    <a:pt x="1499" y="1381"/>
                  </a:lnTo>
                  <a:lnTo>
                    <a:pt x="1498" y="1381"/>
                  </a:lnTo>
                  <a:lnTo>
                    <a:pt x="1497" y="1381"/>
                  </a:lnTo>
                  <a:lnTo>
                    <a:pt x="1496" y="1381"/>
                  </a:lnTo>
                  <a:lnTo>
                    <a:pt x="1496" y="1381"/>
                  </a:lnTo>
                  <a:lnTo>
                    <a:pt x="1495" y="1381"/>
                  </a:lnTo>
                  <a:lnTo>
                    <a:pt x="1494" y="1381"/>
                  </a:lnTo>
                  <a:lnTo>
                    <a:pt x="1493" y="1381"/>
                  </a:lnTo>
                  <a:lnTo>
                    <a:pt x="1492" y="1381"/>
                  </a:lnTo>
                  <a:lnTo>
                    <a:pt x="1491" y="1381"/>
                  </a:lnTo>
                  <a:lnTo>
                    <a:pt x="1491" y="1381"/>
                  </a:lnTo>
                  <a:lnTo>
                    <a:pt x="1490" y="1381"/>
                  </a:lnTo>
                  <a:lnTo>
                    <a:pt x="1489" y="1381"/>
                  </a:lnTo>
                  <a:lnTo>
                    <a:pt x="1489" y="1381"/>
                  </a:lnTo>
                  <a:lnTo>
                    <a:pt x="1488" y="1381"/>
                  </a:lnTo>
                  <a:lnTo>
                    <a:pt x="1488" y="1381"/>
                  </a:lnTo>
                  <a:lnTo>
                    <a:pt x="1487" y="1381"/>
                  </a:lnTo>
                  <a:lnTo>
                    <a:pt x="1486" y="1381"/>
                  </a:lnTo>
                  <a:lnTo>
                    <a:pt x="1485" y="1381"/>
                  </a:lnTo>
                  <a:lnTo>
                    <a:pt x="1484" y="1381"/>
                  </a:lnTo>
                  <a:lnTo>
                    <a:pt x="1484" y="1381"/>
                  </a:lnTo>
                  <a:lnTo>
                    <a:pt x="1483" y="1381"/>
                  </a:lnTo>
                  <a:lnTo>
                    <a:pt x="1482" y="1381"/>
                  </a:lnTo>
                  <a:lnTo>
                    <a:pt x="1481" y="1381"/>
                  </a:lnTo>
                  <a:lnTo>
                    <a:pt x="1480" y="1381"/>
                  </a:lnTo>
                  <a:lnTo>
                    <a:pt x="1480" y="1381"/>
                  </a:lnTo>
                  <a:lnTo>
                    <a:pt x="1479" y="1381"/>
                  </a:lnTo>
                  <a:lnTo>
                    <a:pt x="1478" y="1381"/>
                  </a:lnTo>
                  <a:lnTo>
                    <a:pt x="1477" y="1381"/>
                  </a:lnTo>
                  <a:lnTo>
                    <a:pt x="1476" y="1381"/>
                  </a:lnTo>
                  <a:lnTo>
                    <a:pt x="1476" y="1381"/>
                  </a:lnTo>
                  <a:lnTo>
                    <a:pt x="1475" y="1381"/>
                  </a:lnTo>
                  <a:lnTo>
                    <a:pt x="1474" y="1381"/>
                  </a:lnTo>
                  <a:lnTo>
                    <a:pt x="1473" y="1381"/>
                  </a:lnTo>
                  <a:lnTo>
                    <a:pt x="1472" y="1381"/>
                  </a:lnTo>
                  <a:lnTo>
                    <a:pt x="1472" y="1381"/>
                  </a:lnTo>
                  <a:lnTo>
                    <a:pt x="1471" y="1381"/>
                  </a:lnTo>
                  <a:lnTo>
                    <a:pt x="1470" y="1381"/>
                  </a:lnTo>
                  <a:lnTo>
                    <a:pt x="1469" y="1381"/>
                  </a:lnTo>
                  <a:lnTo>
                    <a:pt x="1468" y="1381"/>
                  </a:lnTo>
                  <a:lnTo>
                    <a:pt x="1468" y="1381"/>
                  </a:lnTo>
                  <a:lnTo>
                    <a:pt x="1467" y="1381"/>
                  </a:lnTo>
                  <a:lnTo>
                    <a:pt x="1466" y="1381"/>
                  </a:lnTo>
                  <a:lnTo>
                    <a:pt x="1465" y="1381"/>
                  </a:lnTo>
                  <a:lnTo>
                    <a:pt x="1465" y="1381"/>
                  </a:lnTo>
                  <a:lnTo>
                    <a:pt x="1464" y="1381"/>
                  </a:lnTo>
                  <a:lnTo>
                    <a:pt x="1464" y="1381"/>
                  </a:lnTo>
                  <a:lnTo>
                    <a:pt x="1463" y="1381"/>
                  </a:lnTo>
                  <a:lnTo>
                    <a:pt x="1462" y="1381"/>
                  </a:lnTo>
                  <a:lnTo>
                    <a:pt x="1461" y="1381"/>
                  </a:lnTo>
                  <a:lnTo>
                    <a:pt x="1460" y="1381"/>
                  </a:lnTo>
                  <a:lnTo>
                    <a:pt x="1460" y="1381"/>
                  </a:lnTo>
                  <a:lnTo>
                    <a:pt x="1459" y="1381"/>
                  </a:lnTo>
                  <a:lnTo>
                    <a:pt x="1458" y="1381"/>
                  </a:lnTo>
                  <a:lnTo>
                    <a:pt x="1457" y="1381"/>
                  </a:lnTo>
                  <a:lnTo>
                    <a:pt x="1456" y="1381"/>
                  </a:lnTo>
                  <a:lnTo>
                    <a:pt x="1456" y="1381"/>
                  </a:lnTo>
                  <a:lnTo>
                    <a:pt x="1455" y="1381"/>
                  </a:lnTo>
                  <a:lnTo>
                    <a:pt x="1454" y="1381"/>
                  </a:lnTo>
                  <a:lnTo>
                    <a:pt x="1453" y="1381"/>
                  </a:lnTo>
                  <a:lnTo>
                    <a:pt x="1452" y="1381"/>
                  </a:lnTo>
                  <a:lnTo>
                    <a:pt x="1452" y="1381"/>
                  </a:lnTo>
                  <a:lnTo>
                    <a:pt x="1451" y="1381"/>
                  </a:lnTo>
                  <a:lnTo>
                    <a:pt x="1450" y="1381"/>
                  </a:lnTo>
                  <a:lnTo>
                    <a:pt x="1449" y="1381"/>
                  </a:lnTo>
                  <a:lnTo>
                    <a:pt x="1448" y="1381"/>
                  </a:lnTo>
                  <a:lnTo>
                    <a:pt x="1448" y="1381"/>
                  </a:lnTo>
                  <a:lnTo>
                    <a:pt x="1447" y="1381"/>
                  </a:lnTo>
                  <a:lnTo>
                    <a:pt x="1446" y="1381"/>
                  </a:lnTo>
                  <a:lnTo>
                    <a:pt x="1445" y="1381"/>
                  </a:lnTo>
                  <a:lnTo>
                    <a:pt x="1444" y="1381"/>
                  </a:lnTo>
                  <a:lnTo>
                    <a:pt x="1444" y="1381"/>
                  </a:lnTo>
                  <a:lnTo>
                    <a:pt x="1443" y="1381"/>
                  </a:lnTo>
                  <a:lnTo>
                    <a:pt x="1442" y="1381"/>
                  </a:lnTo>
                  <a:lnTo>
                    <a:pt x="1441" y="1381"/>
                  </a:lnTo>
                  <a:lnTo>
                    <a:pt x="1441" y="1381"/>
                  </a:lnTo>
                  <a:lnTo>
                    <a:pt x="1440" y="1381"/>
                  </a:lnTo>
                  <a:lnTo>
                    <a:pt x="1440" y="1381"/>
                  </a:lnTo>
                  <a:lnTo>
                    <a:pt x="1439" y="1381"/>
                  </a:lnTo>
                  <a:lnTo>
                    <a:pt x="1438" y="1381"/>
                  </a:lnTo>
                  <a:lnTo>
                    <a:pt x="1437" y="1381"/>
                  </a:lnTo>
                  <a:lnTo>
                    <a:pt x="1436" y="1381"/>
                  </a:lnTo>
                  <a:lnTo>
                    <a:pt x="1436" y="1381"/>
                  </a:lnTo>
                  <a:lnTo>
                    <a:pt x="1435" y="1381"/>
                  </a:lnTo>
                  <a:lnTo>
                    <a:pt x="1434" y="1381"/>
                  </a:lnTo>
                  <a:lnTo>
                    <a:pt x="1433" y="1381"/>
                  </a:lnTo>
                  <a:lnTo>
                    <a:pt x="1432" y="1381"/>
                  </a:lnTo>
                  <a:lnTo>
                    <a:pt x="1432" y="1381"/>
                  </a:lnTo>
                  <a:lnTo>
                    <a:pt x="1431" y="1381"/>
                  </a:lnTo>
                  <a:lnTo>
                    <a:pt x="1430" y="1381"/>
                  </a:lnTo>
                  <a:lnTo>
                    <a:pt x="1429" y="1381"/>
                  </a:lnTo>
                  <a:lnTo>
                    <a:pt x="1428" y="1381"/>
                  </a:lnTo>
                  <a:lnTo>
                    <a:pt x="1428" y="1381"/>
                  </a:lnTo>
                  <a:lnTo>
                    <a:pt x="1427" y="1381"/>
                  </a:lnTo>
                  <a:lnTo>
                    <a:pt x="1426" y="1381"/>
                  </a:lnTo>
                  <a:lnTo>
                    <a:pt x="1425" y="1381"/>
                  </a:lnTo>
                  <a:lnTo>
                    <a:pt x="1424" y="1381"/>
                  </a:lnTo>
                  <a:lnTo>
                    <a:pt x="1424" y="1381"/>
                  </a:lnTo>
                  <a:lnTo>
                    <a:pt x="1423" y="1381"/>
                  </a:lnTo>
                  <a:lnTo>
                    <a:pt x="1422" y="1381"/>
                  </a:lnTo>
                  <a:lnTo>
                    <a:pt x="1421" y="1381"/>
                  </a:lnTo>
                  <a:lnTo>
                    <a:pt x="1420" y="1381"/>
                  </a:lnTo>
                  <a:lnTo>
                    <a:pt x="1420" y="1381"/>
                  </a:lnTo>
                  <a:lnTo>
                    <a:pt x="1419" y="1381"/>
                  </a:lnTo>
                  <a:lnTo>
                    <a:pt x="1418" y="1381"/>
                  </a:lnTo>
                  <a:lnTo>
                    <a:pt x="1417" y="1381"/>
                  </a:lnTo>
                  <a:lnTo>
                    <a:pt x="1417" y="1381"/>
                  </a:lnTo>
                  <a:lnTo>
                    <a:pt x="1417" y="1381"/>
                  </a:lnTo>
                  <a:lnTo>
                    <a:pt x="1416" y="1381"/>
                  </a:lnTo>
                  <a:lnTo>
                    <a:pt x="1415" y="1381"/>
                  </a:lnTo>
                  <a:lnTo>
                    <a:pt x="1414" y="1381"/>
                  </a:lnTo>
                  <a:lnTo>
                    <a:pt x="1413" y="1381"/>
                  </a:lnTo>
                  <a:lnTo>
                    <a:pt x="1412" y="1381"/>
                  </a:lnTo>
                  <a:lnTo>
                    <a:pt x="1412" y="1381"/>
                  </a:lnTo>
                  <a:lnTo>
                    <a:pt x="1411" y="1381"/>
                  </a:lnTo>
                  <a:lnTo>
                    <a:pt x="1410" y="1381"/>
                  </a:lnTo>
                  <a:lnTo>
                    <a:pt x="1409" y="1381"/>
                  </a:lnTo>
                  <a:lnTo>
                    <a:pt x="1408" y="1381"/>
                  </a:lnTo>
                  <a:lnTo>
                    <a:pt x="1408" y="1381"/>
                  </a:lnTo>
                  <a:lnTo>
                    <a:pt x="1407" y="1381"/>
                  </a:lnTo>
                  <a:lnTo>
                    <a:pt x="1406" y="1381"/>
                  </a:lnTo>
                  <a:lnTo>
                    <a:pt x="1405" y="1381"/>
                  </a:lnTo>
                  <a:lnTo>
                    <a:pt x="1404" y="1381"/>
                  </a:lnTo>
                  <a:lnTo>
                    <a:pt x="1404" y="1381"/>
                  </a:lnTo>
                  <a:lnTo>
                    <a:pt x="1403" y="1381"/>
                  </a:lnTo>
                  <a:lnTo>
                    <a:pt x="1402" y="1381"/>
                  </a:lnTo>
                  <a:lnTo>
                    <a:pt x="1401" y="1381"/>
                  </a:lnTo>
                  <a:lnTo>
                    <a:pt x="1400" y="1381"/>
                  </a:lnTo>
                  <a:lnTo>
                    <a:pt x="1400" y="1381"/>
                  </a:lnTo>
                  <a:lnTo>
                    <a:pt x="1399" y="1381"/>
                  </a:lnTo>
                  <a:lnTo>
                    <a:pt x="1398" y="1381"/>
                  </a:lnTo>
                  <a:lnTo>
                    <a:pt x="1397" y="1381"/>
                  </a:lnTo>
                  <a:lnTo>
                    <a:pt x="1396" y="1381"/>
                  </a:lnTo>
                  <a:lnTo>
                    <a:pt x="1396" y="1381"/>
                  </a:lnTo>
                  <a:lnTo>
                    <a:pt x="1395" y="1381"/>
                  </a:lnTo>
                  <a:lnTo>
                    <a:pt x="1394" y="1381"/>
                  </a:lnTo>
                  <a:lnTo>
                    <a:pt x="1393" y="1381"/>
                  </a:lnTo>
                  <a:lnTo>
                    <a:pt x="1393" y="1381"/>
                  </a:lnTo>
                  <a:lnTo>
                    <a:pt x="1393" y="1381"/>
                  </a:lnTo>
                  <a:lnTo>
                    <a:pt x="1392" y="1381"/>
                  </a:lnTo>
                  <a:lnTo>
                    <a:pt x="1391" y="1381"/>
                  </a:lnTo>
                  <a:lnTo>
                    <a:pt x="1390" y="1381"/>
                  </a:lnTo>
                  <a:lnTo>
                    <a:pt x="1389" y="1381"/>
                  </a:lnTo>
                  <a:lnTo>
                    <a:pt x="1388" y="1381"/>
                  </a:lnTo>
                  <a:lnTo>
                    <a:pt x="1388" y="1381"/>
                  </a:lnTo>
                  <a:lnTo>
                    <a:pt x="1387" y="1381"/>
                  </a:lnTo>
                  <a:lnTo>
                    <a:pt x="1386" y="1381"/>
                  </a:lnTo>
                  <a:lnTo>
                    <a:pt x="1385" y="1381"/>
                  </a:lnTo>
                  <a:lnTo>
                    <a:pt x="1384" y="1381"/>
                  </a:lnTo>
                  <a:lnTo>
                    <a:pt x="1384" y="1381"/>
                  </a:lnTo>
                  <a:lnTo>
                    <a:pt x="1383" y="1381"/>
                  </a:lnTo>
                  <a:lnTo>
                    <a:pt x="1382" y="1381"/>
                  </a:lnTo>
                  <a:lnTo>
                    <a:pt x="1381" y="1381"/>
                  </a:lnTo>
                  <a:lnTo>
                    <a:pt x="1380" y="1381"/>
                  </a:lnTo>
                  <a:lnTo>
                    <a:pt x="1380" y="1381"/>
                  </a:lnTo>
                  <a:lnTo>
                    <a:pt x="1379" y="1381"/>
                  </a:lnTo>
                  <a:lnTo>
                    <a:pt x="1378" y="1381"/>
                  </a:lnTo>
                  <a:lnTo>
                    <a:pt x="1377" y="1381"/>
                  </a:lnTo>
                  <a:lnTo>
                    <a:pt x="1376" y="1381"/>
                  </a:lnTo>
                  <a:lnTo>
                    <a:pt x="1376" y="1381"/>
                  </a:lnTo>
                  <a:lnTo>
                    <a:pt x="1375" y="1381"/>
                  </a:lnTo>
                  <a:lnTo>
                    <a:pt x="1374" y="1381"/>
                  </a:lnTo>
                  <a:lnTo>
                    <a:pt x="1373" y="1381"/>
                  </a:lnTo>
                  <a:lnTo>
                    <a:pt x="1372" y="1381"/>
                  </a:lnTo>
                  <a:lnTo>
                    <a:pt x="1372" y="1381"/>
                  </a:lnTo>
                  <a:lnTo>
                    <a:pt x="1371" y="1381"/>
                  </a:lnTo>
                  <a:lnTo>
                    <a:pt x="1370" y="1381"/>
                  </a:lnTo>
                  <a:lnTo>
                    <a:pt x="1369" y="1381"/>
                  </a:lnTo>
                  <a:lnTo>
                    <a:pt x="1369" y="1381"/>
                  </a:lnTo>
                  <a:lnTo>
                    <a:pt x="1369" y="1381"/>
                  </a:lnTo>
                  <a:lnTo>
                    <a:pt x="1368" y="1381"/>
                  </a:lnTo>
                  <a:lnTo>
                    <a:pt x="1367" y="1381"/>
                  </a:lnTo>
                  <a:lnTo>
                    <a:pt x="1366" y="1381"/>
                  </a:lnTo>
                  <a:lnTo>
                    <a:pt x="1365" y="1381"/>
                  </a:lnTo>
                  <a:lnTo>
                    <a:pt x="1365" y="1381"/>
                  </a:lnTo>
                  <a:lnTo>
                    <a:pt x="1364" y="1381"/>
                  </a:lnTo>
                  <a:lnTo>
                    <a:pt x="1363" y="1381"/>
                  </a:lnTo>
                  <a:lnTo>
                    <a:pt x="1362" y="1381"/>
                  </a:lnTo>
                  <a:lnTo>
                    <a:pt x="1361" y="1381"/>
                  </a:lnTo>
                  <a:lnTo>
                    <a:pt x="1360" y="1381"/>
                  </a:lnTo>
                  <a:lnTo>
                    <a:pt x="1360" y="1381"/>
                  </a:lnTo>
                  <a:lnTo>
                    <a:pt x="1359" y="1381"/>
                  </a:lnTo>
                  <a:lnTo>
                    <a:pt x="1358" y="1381"/>
                  </a:lnTo>
                  <a:lnTo>
                    <a:pt x="1357" y="1381"/>
                  </a:lnTo>
                  <a:lnTo>
                    <a:pt x="1356" y="1381"/>
                  </a:lnTo>
                  <a:lnTo>
                    <a:pt x="1356" y="1381"/>
                  </a:lnTo>
                  <a:lnTo>
                    <a:pt x="1355" y="1381"/>
                  </a:lnTo>
                  <a:lnTo>
                    <a:pt x="1354" y="1381"/>
                  </a:lnTo>
                  <a:lnTo>
                    <a:pt x="1353" y="1381"/>
                  </a:lnTo>
                  <a:lnTo>
                    <a:pt x="1352" y="1381"/>
                  </a:lnTo>
                  <a:lnTo>
                    <a:pt x="1352" y="1381"/>
                  </a:lnTo>
                  <a:lnTo>
                    <a:pt x="1351" y="1381"/>
                  </a:lnTo>
                  <a:lnTo>
                    <a:pt x="1350" y="1381"/>
                  </a:lnTo>
                  <a:lnTo>
                    <a:pt x="1349" y="1381"/>
                  </a:lnTo>
                  <a:lnTo>
                    <a:pt x="1348" y="1381"/>
                  </a:lnTo>
                  <a:lnTo>
                    <a:pt x="1348" y="1381"/>
                  </a:lnTo>
                  <a:lnTo>
                    <a:pt x="1347" y="1381"/>
                  </a:lnTo>
                  <a:lnTo>
                    <a:pt x="1346" y="1381"/>
                  </a:lnTo>
                  <a:lnTo>
                    <a:pt x="1345" y="1381"/>
                  </a:lnTo>
                  <a:lnTo>
                    <a:pt x="1345" y="1381"/>
                  </a:lnTo>
                  <a:lnTo>
                    <a:pt x="1345" y="1381"/>
                  </a:lnTo>
                  <a:lnTo>
                    <a:pt x="1344" y="1381"/>
                  </a:lnTo>
                  <a:lnTo>
                    <a:pt x="1343" y="1381"/>
                  </a:lnTo>
                  <a:lnTo>
                    <a:pt x="1342" y="1381"/>
                  </a:lnTo>
                  <a:lnTo>
                    <a:pt x="1341" y="1381"/>
                  </a:lnTo>
                  <a:lnTo>
                    <a:pt x="1341" y="1381"/>
                  </a:lnTo>
                  <a:lnTo>
                    <a:pt x="1340" y="1381"/>
                  </a:lnTo>
                  <a:lnTo>
                    <a:pt x="1339" y="1381"/>
                  </a:lnTo>
                  <a:lnTo>
                    <a:pt x="1338" y="1381"/>
                  </a:lnTo>
                  <a:lnTo>
                    <a:pt x="1337" y="1381"/>
                  </a:lnTo>
                  <a:lnTo>
                    <a:pt x="1337" y="1381"/>
                  </a:lnTo>
                  <a:lnTo>
                    <a:pt x="1336" y="1381"/>
                  </a:lnTo>
                  <a:lnTo>
                    <a:pt x="1335" y="1381"/>
                  </a:lnTo>
                  <a:lnTo>
                    <a:pt x="1334" y="1381"/>
                  </a:lnTo>
                  <a:lnTo>
                    <a:pt x="1333" y="1381"/>
                  </a:lnTo>
                  <a:lnTo>
                    <a:pt x="1332" y="1381"/>
                  </a:lnTo>
                  <a:lnTo>
                    <a:pt x="1332" y="1381"/>
                  </a:lnTo>
                  <a:lnTo>
                    <a:pt x="1331" y="1381"/>
                  </a:lnTo>
                  <a:lnTo>
                    <a:pt x="1330" y="1381"/>
                  </a:lnTo>
                  <a:lnTo>
                    <a:pt x="1329" y="1381"/>
                  </a:lnTo>
                  <a:lnTo>
                    <a:pt x="1328" y="1381"/>
                  </a:lnTo>
                  <a:lnTo>
                    <a:pt x="1328" y="1381"/>
                  </a:lnTo>
                  <a:lnTo>
                    <a:pt x="1327" y="1381"/>
                  </a:lnTo>
                  <a:lnTo>
                    <a:pt x="1326" y="1381"/>
                  </a:lnTo>
                  <a:lnTo>
                    <a:pt x="1325" y="1381"/>
                  </a:lnTo>
                  <a:lnTo>
                    <a:pt x="1324" y="1381"/>
                  </a:lnTo>
                  <a:lnTo>
                    <a:pt x="1324" y="1381"/>
                  </a:lnTo>
                  <a:lnTo>
                    <a:pt x="1323" y="1381"/>
                  </a:lnTo>
                  <a:lnTo>
                    <a:pt x="1322" y="1381"/>
                  </a:lnTo>
                  <a:lnTo>
                    <a:pt x="1321" y="1381"/>
                  </a:lnTo>
                  <a:lnTo>
                    <a:pt x="1321" y="1381"/>
                  </a:lnTo>
                  <a:lnTo>
                    <a:pt x="1321" y="1381"/>
                  </a:lnTo>
                  <a:lnTo>
                    <a:pt x="1320" y="1381"/>
                  </a:lnTo>
                  <a:lnTo>
                    <a:pt x="1319" y="1381"/>
                  </a:lnTo>
                  <a:lnTo>
                    <a:pt x="1318" y="1381"/>
                  </a:lnTo>
                  <a:lnTo>
                    <a:pt x="1317" y="1381"/>
                  </a:lnTo>
                  <a:lnTo>
                    <a:pt x="1317" y="1381"/>
                  </a:lnTo>
                  <a:lnTo>
                    <a:pt x="1316" y="1381"/>
                  </a:lnTo>
                  <a:lnTo>
                    <a:pt x="1315" y="1381"/>
                  </a:lnTo>
                  <a:lnTo>
                    <a:pt x="1314" y="1381"/>
                  </a:lnTo>
                  <a:lnTo>
                    <a:pt x="1313" y="1381"/>
                  </a:lnTo>
                  <a:lnTo>
                    <a:pt x="1313" y="1381"/>
                  </a:lnTo>
                  <a:lnTo>
                    <a:pt x="1312" y="1381"/>
                  </a:lnTo>
                  <a:lnTo>
                    <a:pt x="1311" y="1381"/>
                  </a:lnTo>
                  <a:lnTo>
                    <a:pt x="1310" y="1381"/>
                  </a:lnTo>
                  <a:lnTo>
                    <a:pt x="1309" y="1381"/>
                  </a:lnTo>
                  <a:lnTo>
                    <a:pt x="1308" y="1381"/>
                  </a:lnTo>
                  <a:lnTo>
                    <a:pt x="1308" y="1381"/>
                  </a:lnTo>
                  <a:lnTo>
                    <a:pt x="1307" y="1381"/>
                  </a:lnTo>
                  <a:lnTo>
                    <a:pt x="1306" y="1381"/>
                  </a:lnTo>
                  <a:lnTo>
                    <a:pt x="1305" y="1381"/>
                  </a:lnTo>
                  <a:lnTo>
                    <a:pt x="1304" y="1381"/>
                  </a:lnTo>
                  <a:lnTo>
                    <a:pt x="1304" y="1381"/>
                  </a:lnTo>
                  <a:lnTo>
                    <a:pt x="1303" y="1381"/>
                  </a:lnTo>
                  <a:lnTo>
                    <a:pt x="1302" y="1381"/>
                  </a:lnTo>
                  <a:lnTo>
                    <a:pt x="1301" y="1381"/>
                  </a:lnTo>
                  <a:lnTo>
                    <a:pt x="1300" y="1381"/>
                  </a:lnTo>
                  <a:lnTo>
                    <a:pt x="1300" y="1381"/>
                  </a:lnTo>
                  <a:lnTo>
                    <a:pt x="1299" y="1381"/>
                  </a:lnTo>
                  <a:lnTo>
                    <a:pt x="1298" y="1381"/>
                  </a:lnTo>
                  <a:lnTo>
                    <a:pt x="1297" y="1381"/>
                  </a:lnTo>
                  <a:lnTo>
                    <a:pt x="1297" y="1381"/>
                  </a:lnTo>
                  <a:lnTo>
                    <a:pt x="1297" y="1381"/>
                  </a:lnTo>
                  <a:lnTo>
                    <a:pt x="1296" y="1381"/>
                  </a:lnTo>
                  <a:lnTo>
                    <a:pt x="1295" y="1381"/>
                  </a:lnTo>
                  <a:lnTo>
                    <a:pt x="1294" y="1381"/>
                  </a:lnTo>
                  <a:lnTo>
                    <a:pt x="1293" y="1381"/>
                  </a:lnTo>
                  <a:lnTo>
                    <a:pt x="1293" y="1381"/>
                  </a:lnTo>
                  <a:lnTo>
                    <a:pt x="1292" y="1381"/>
                  </a:lnTo>
                  <a:lnTo>
                    <a:pt x="1291" y="1381"/>
                  </a:lnTo>
                  <a:lnTo>
                    <a:pt x="1290" y="1381"/>
                  </a:lnTo>
                  <a:lnTo>
                    <a:pt x="1289" y="1381"/>
                  </a:lnTo>
                  <a:lnTo>
                    <a:pt x="1289" y="1381"/>
                  </a:lnTo>
                  <a:lnTo>
                    <a:pt x="1288" y="1381"/>
                  </a:lnTo>
                  <a:lnTo>
                    <a:pt x="1287" y="1381"/>
                  </a:lnTo>
                  <a:lnTo>
                    <a:pt x="1286" y="1381"/>
                  </a:lnTo>
                  <a:lnTo>
                    <a:pt x="1285" y="1381"/>
                  </a:lnTo>
                  <a:lnTo>
                    <a:pt x="1285" y="1381"/>
                  </a:lnTo>
                  <a:lnTo>
                    <a:pt x="1284" y="1381"/>
                  </a:lnTo>
                  <a:lnTo>
                    <a:pt x="1283" y="1381"/>
                  </a:lnTo>
                  <a:lnTo>
                    <a:pt x="1282" y="1381"/>
                  </a:lnTo>
                  <a:lnTo>
                    <a:pt x="1281" y="1381"/>
                  </a:lnTo>
                  <a:lnTo>
                    <a:pt x="1280" y="1381"/>
                  </a:lnTo>
                  <a:lnTo>
                    <a:pt x="1280" y="1381"/>
                  </a:lnTo>
                  <a:lnTo>
                    <a:pt x="1279" y="1381"/>
                  </a:lnTo>
                  <a:lnTo>
                    <a:pt x="1278" y="1381"/>
                  </a:lnTo>
                  <a:lnTo>
                    <a:pt x="1277" y="1381"/>
                  </a:lnTo>
                  <a:lnTo>
                    <a:pt x="1276" y="1381"/>
                  </a:lnTo>
                  <a:lnTo>
                    <a:pt x="1276" y="1381"/>
                  </a:lnTo>
                  <a:lnTo>
                    <a:pt x="1275" y="1381"/>
                  </a:lnTo>
                  <a:lnTo>
                    <a:pt x="1274" y="1381"/>
                  </a:lnTo>
                  <a:lnTo>
                    <a:pt x="1273" y="1381"/>
                  </a:lnTo>
                  <a:lnTo>
                    <a:pt x="1273" y="1381"/>
                  </a:lnTo>
                  <a:lnTo>
                    <a:pt x="1273" y="1381"/>
                  </a:lnTo>
                  <a:lnTo>
                    <a:pt x="1272" y="1381"/>
                  </a:lnTo>
                  <a:lnTo>
                    <a:pt x="1271" y="1381"/>
                  </a:lnTo>
                  <a:lnTo>
                    <a:pt x="1270" y="1381"/>
                  </a:lnTo>
                  <a:lnTo>
                    <a:pt x="1269" y="1381"/>
                  </a:lnTo>
                  <a:lnTo>
                    <a:pt x="1269" y="1381"/>
                  </a:lnTo>
                  <a:lnTo>
                    <a:pt x="1268" y="1381"/>
                  </a:lnTo>
                  <a:lnTo>
                    <a:pt x="1267" y="1381"/>
                  </a:lnTo>
                  <a:lnTo>
                    <a:pt x="1266" y="1381"/>
                  </a:lnTo>
                  <a:lnTo>
                    <a:pt x="1265" y="1381"/>
                  </a:lnTo>
                  <a:lnTo>
                    <a:pt x="1265" y="1381"/>
                  </a:lnTo>
                  <a:lnTo>
                    <a:pt x="1264" y="1381"/>
                  </a:lnTo>
                  <a:lnTo>
                    <a:pt x="1263" y="1381"/>
                  </a:lnTo>
                  <a:lnTo>
                    <a:pt x="1262" y="1381"/>
                  </a:lnTo>
                  <a:lnTo>
                    <a:pt x="1261" y="1381"/>
                  </a:lnTo>
                  <a:lnTo>
                    <a:pt x="1261" y="1381"/>
                  </a:lnTo>
                  <a:lnTo>
                    <a:pt x="1260" y="1381"/>
                  </a:lnTo>
                  <a:lnTo>
                    <a:pt x="1259" y="1381"/>
                  </a:lnTo>
                  <a:lnTo>
                    <a:pt x="1258" y="1381"/>
                  </a:lnTo>
                  <a:lnTo>
                    <a:pt x="1257" y="1381"/>
                  </a:lnTo>
                  <a:lnTo>
                    <a:pt x="1256" y="1381"/>
                  </a:lnTo>
                  <a:lnTo>
                    <a:pt x="1256" y="1381"/>
                  </a:lnTo>
                  <a:lnTo>
                    <a:pt x="1255" y="1381"/>
                  </a:lnTo>
                  <a:lnTo>
                    <a:pt x="1254" y="1381"/>
                  </a:lnTo>
                  <a:lnTo>
                    <a:pt x="1253" y="1381"/>
                  </a:lnTo>
                  <a:lnTo>
                    <a:pt x="1252" y="1381"/>
                  </a:lnTo>
                  <a:lnTo>
                    <a:pt x="1252" y="1381"/>
                  </a:lnTo>
                  <a:lnTo>
                    <a:pt x="1251" y="1381"/>
                  </a:lnTo>
                  <a:lnTo>
                    <a:pt x="1250" y="1381"/>
                  </a:lnTo>
                  <a:lnTo>
                    <a:pt x="1249" y="1381"/>
                  </a:lnTo>
                  <a:lnTo>
                    <a:pt x="1249" y="1381"/>
                  </a:lnTo>
                  <a:lnTo>
                    <a:pt x="1249" y="1381"/>
                  </a:lnTo>
                  <a:lnTo>
                    <a:pt x="1248" y="1381"/>
                  </a:lnTo>
                  <a:lnTo>
                    <a:pt x="1247" y="1381"/>
                  </a:lnTo>
                  <a:lnTo>
                    <a:pt x="1246" y="1381"/>
                  </a:lnTo>
                  <a:lnTo>
                    <a:pt x="1245" y="1381"/>
                  </a:lnTo>
                  <a:lnTo>
                    <a:pt x="1245" y="1381"/>
                  </a:lnTo>
                  <a:lnTo>
                    <a:pt x="1244" y="1381"/>
                  </a:lnTo>
                  <a:lnTo>
                    <a:pt x="1243" y="1381"/>
                  </a:lnTo>
                  <a:lnTo>
                    <a:pt x="1242" y="1381"/>
                  </a:lnTo>
                  <a:lnTo>
                    <a:pt x="1241" y="1381"/>
                  </a:lnTo>
                  <a:lnTo>
                    <a:pt x="1241" y="1381"/>
                  </a:lnTo>
                  <a:lnTo>
                    <a:pt x="1240" y="1381"/>
                  </a:lnTo>
                  <a:lnTo>
                    <a:pt x="1239" y="1381"/>
                  </a:lnTo>
                  <a:lnTo>
                    <a:pt x="1238" y="1381"/>
                  </a:lnTo>
                  <a:lnTo>
                    <a:pt x="1237" y="1381"/>
                  </a:lnTo>
                  <a:lnTo>
                    <a:pt x="1237" y="1381"/>
                  </a:lnTo>
                  <a:lnTo>
                    <a:pt x="1236" y="1381"/>
                  </a:lnTo>
                  <a:lnTo>
                    <a:pt x="1235" y="1381"/>
                  </a:lnTo>
                  <a:lnTo>
                    <a:pt x="1234" y="1381"/>
                  </a:lnTo>
                  <a:lnTo>
                    <a:pt x="1233" y="1381"/>
                  </a:lnTo>
                  <a:lnTo>
                    <a:pt x="1233" y="1381"/>
                  </a:lnTo>
                  <a:lnTo>
                    <a:pt x="1232" y="1381"/>
                  </a:lnTo>
                  <a:lnTo>
                    <a:pt x="1231" y="1381"/>
                  </a:lnTo>
                  <a:lnTo>
                    <a:pt x="1230" y="1381"/>
                  </a:lnTo>
                  <a:lnTo>
                    <a:pt x="1229" y="1381"/>
                  </a:lnTo>
                  <a:lnTo>
                    <a:pt x="1228" y="1381"/>
                  </a:lnTo>
                  <a:lnTo>
                    <a:pt x="1228" y="1381"/>
                  </a:lnTo>
                  <a:lnTo>
                    <a:pt x="1227" y="1381"/>
                  </a:lnTo>
                  <a:lnTo>
                    <a:pt x="1226" y="1381"/>
                  </a:lnTo>
                  <a:lnTo>
                    <a:pt x="1225" y="1381"/>
                  </a:lnTo>
                  <a:lnTo>
                    <a:pt x="1224" y="1381"/>
                  </a:lnTo>
                  <a:lnTo>
                    <a:pt x="1224" y="1381"/>
                  </a:lnTo>
                  <a:lnTo>
                    <a:pt x="1224" y="1381"/>
                  </a:lnTo>
                  <a:lnTo>
                    <a:pt x="1223" y="1381"/>
                  </a:lnTo>
                  <a:lnTo>
                    <a:pt x="1222" y="1381"/>
                  </a:lnTo>
                  <a:lnTo>
                    <a:pt x="1221" y="1381"/>
                  </a:lnTo>
                  <a:lnTo>
                    <a:pt x="1221" y="1381"/>
                  </a:lnTo>
                  <a:lnTo>
                    <a:pt x="1220" y="1381"/>
                  </a:lnTo>
                  <a:lnTo>
                    <a:pt x="1219" y="1381"/>
                  </a:lnTo>
                  <a:lnTo>
                    <a:pt x="1218" y="1381"/>
                  </a:lnTo>
                  <a:lnTo>
                    <a:pt x="1217" y="1381"/>
                  </a:lnTo>
                  <a:lnTo>
                    <a:pt x="1217" y="1381"/>
                  </a:lnTo>
                  <a:lnTo>
                    <a:pt x="1216" y="1381"/>
                  </a:lnTo>
                  <a:lnTo>
                    <a:pt x="1215" y="1381"/>
                  </a:lnTo>
                  <a:lnTo>
                    <a:pt x="1214" y="1381"/>
                  </a:lnTo>
                  <a:lnTo>
                    <a:pt x="1213" y="1381"/>
                  </a:lnTo>
                  <a:lnTo>
                    <a:pt x="1213" y="1381"/>
                  </a:lnTo>
                  <a:lnTo>
                    <a:pt x="1212" y="1381"/>
                  </a:lnTo>
                  <a:lnTo>
                    <a:pt x="1211" y="1381"/>
                  </a:lnTo>
                  <a:lnTo>
                    <a:pt x="1210" y="1381"/>
                  </a:lnTo>
                  <a:lnTo>
                    <a:pt x="1209" y="1381"/>
                  </a:lnTo>
                  <a:lnTo>
                    <a:pt x="1209" y="1381"/>
                  </a:lnTo>
                  <a:lnTo>
                    <a:pt x="1208" y="1381"/>
                  </a:lnTo>
                  <a:lnTo>
                    <a:pt x="1207" y="1381"/>
                  </a:lnTo>
                  <a:lnTo>
                    <a:pt x="1206" y="1381"/>
                  </a:lnTo>
                  <a:lnTo>
                    <a:pt x="1205" y="1381"/>
                  </a:lnTo>
                  <a:lnTo>
                    <a:pt x="1204" y="1381"/>
                  </a:lnTo>
                  <a:lnTo>
                    <a:pt x="1204" y="1381"/>
                  </a:lnTo>
                  <a:lnTo>
                    <a:pt x="1203" y="1381"/>
                  </a:lnTo>
                  <a:lnTo>
                    <a:pt x="1202" y="1381"/>
                  </a:lnTo>
                  <a:lnTo>
                    <a:pt x="1201" y="1381"/>
                  </a:lnTo>
                  <a:lnTo>
                    <a:pt x="1200" y="1381"/>
                  </a:lnTo>
                  <a:lnTo>
                    <a:pt x="1200" y="1381"/>
                  </a:lnTo>
                  <a:lnTo>
                    <a:pt x="1200" y="1381"/>
                  </a:lnTo>
                  <a:lnTo>
                    <a:pt x="1199" y="1381"/>
                  </a:lnTo>
                  <a:lnTo>
                    <a:pt x="1198" y="1381"/>
                  </a:lnTo>
                  <a:lnTo>
                    <a:pt x="1197" y="1381"/>
                  </a:lnTo>
                  <a:lnTo>
                    <a:pt x="1197" y="1381"/>
                  </a:lnTo>
                  <a:lnTo>
                    <a:pt x="1196" y="1381"/>
                  </a:lnTo>
                  <a:lnTo>
                    <a:pt x="1195" y="1381"/>
                  </a:lnTo>
                  <a:lnTo>
                    <a:pt x="1194" y="1381"/>
                  </a:lnTo>
                  <a:lnTo>
                    <a:pt x="1193" y="1381"/>
                  </a:lnTo>
                  <a:lnTo>
                    <a:pt x="1193" y="1381"/>
                  </a:lnTo>
                  <a:lnTo>
                    <a:pt x="1192" y="1381"/>
                  </a:lnTo>
                  <a:lnTo>
                    <a:pt x="1191" y="1381"/>
                  </a:lnTo>
                  <a:lnTo>
                    <a:pt x="1190" y="1381"/>
                  </a:lnTo>
                  <a:lnTo>
                    <a:pt x="1189" y="1381"/>
                  </a:lnTo>
                  <a:lnTo>
                    <a:pt x="1189" y="1381"/>
                  </a:lnTo>
                  <a:lnTo>
                    <a:pt x="1188" y="1381"/>
                  </a:lnTo>
                  <a:lnTo>
                    <a:pt x="1187" y="1381"/>
                  </a:lnTo>
                  <a:lnTo>
                    <a:pt x="1186" y="1381"/>
                  </a:lnTo>
                  <a:lnTo>
                    <a:pt x="1185" y="1381"/>
                  </a:lnTo>
                  <a:lnTo>
                    <a:pt x="1185" y="1381"/>
                  </a:lnTo>
                  <a:lnTo>
                    <a:pt x="1184" y="1381"/>
                  </a:lnTo>
                  <a:lnTo>
                    <a:pt x="1183" y="1381"/>
                  </a:lnTo>
                  <a:lnTo>
                    <a:pt x="1182" y="1381"/>
                  </a:lnTo>
                  <a:lnTo>
                    <a:pt x="1181" y="1381"/>
                  </a:lnTo>
                  <a:lnTo>
                    <a:pt x="1181" y="1381"/>
                  </a:lnTo>
                  <a:lnTo>
                    <a:pt x="1180" y="1381"/>
                  </a:lnTo>
                  <a:lnTo>
                    <a:pt x="1179" y="1381"/>
                  </a:lnTo>
                  <a:lnTo>
                    <a:pt x="1178" y="1381"/>
                  </a:lnTo>
                  <a:lnTo>
                    <a:pt x="1177" y="1381"/>
                  </a:lnTo>
                  <a:lnTo>
                    <a:pt x="1176" y="1381"/>
                  </a:lnTo>
                  <a:lnTo>
                    <a:pt x="1176" y="1381"/>
                  </a:lnTo>
                  <a:lnTo>
                    <a:pt x="1176" y="1381"/>
                  </a:lnTo>
                  <a:lnTo>
                    <a:pt x="1175" y="1381"/>
                  </a:lnTo>
                  <a:lnTo>
                    <a:pt x="1174" y="1381"/>
                  </a:lnTo>
                  <a:lnTo>
                    <a:pt x="1173" y="1381"/>
                  </a:lnTo>
                  <a:lnTo>
                    <a:pt x="1173" y="1381"/>
                  </a:lnTo>
                  <a:lnTo>
                    <a:pt x="1172" y="1381"/>
                  </a:lnTo>
                  <a:lnTo>
                    <a:pt x="1171" y="1381"/>
                  </a:lnTo>
                  <a:lnTo>
                    <a:pt x="1170" y="1381"/>
                  </a:lnTo>
                  <a:lnTo>
                    <a:pt x="1169" y="1381"/>
                  </a:lnTo>
                  <a:lnTo>
                    <a:pt x="1169" y="1381"/>
                  </a:lnTo>
                  <a:lnTo>
                    <a:pt x="1168" y="1381"/>
                  </a:lnTo>
                  <a:lnTo>
                    <a:pt x="1167" y="1381"/>
                  </a:lnTo>
                  <a:lnTo>
                    <a:pt x="1166" y="1381"/>
                  </a:lnTo>
                  <a:lnTo>
                    <a:pt x="1165" y="1381"/>
                  </a:lnTo>
                  <a:lnTo>
                    <a:pt x="1165" y="1381"/>
                  </a:lnTo>
                  <a:lnTo>
                    <a:pt x="1164" y="1381"/>
                  </a:lnTo>
                  <a:lnTo>
                    <a:pt x="1163" y="1381"/>
                  </a:lnTo>
                  <a:lnTo>
                    <a:pt x="1162" y="1381"/>
                  </a:lnTo>
                  <a:lnTo>
                    <a:pt x="1161" y="1381"/>
                  </a:lnTo>
                  <a:lnTo>
                    <a:pt x="1161" y="1381"/>
                  </a:lnTo>
                  <a:lnTo>
                    <a:pt x="1160" y="1381"/>
                  </a:lnTo>
                  <a:lnTo>
                    <a:pt x="1159" y="1381"/>
                  </a:lnTo>
                  <a:lnTo>
                    <a:pt x="1158" y="1381"/>
                  </a:lnTo>
                  <a:lnTo>
                    <a:pt x="1157" y="1381"/>
                  </a:lnTo>
                  <a:lnTo>
                    <a:pt x="1157" y="1381"/>
                  </a:lnTo>
                  <a:lnTo>
                    <a:pt x="1156" y="1381"/>
                  </a:lnTo>
                  <a:lnTo>
                    <a:pt x="1155" y="1381"/>
                  </a:lnTo>
                  <a:lnTo>
                    <a:pt x="1154" y="1381"/>
                  </a:lnTo>
                  <a:lnTo>
                    <a:pt x="1153" y="1381"/>
                  </a:lnTo>
                  <a:lnTo>
                    <a:pt x="1153" y="1381"/>
                  </a:lnTo>
                  <a:lnTo>
                    <a:pt x="1152" y="1381"/>
                  </a:lnTo>
                  <a:lnTo>
                    <a:pt x="1152" y="1381"/>
                  </a:lnTo>
                  <a:lnTo>
                    <a:pt x="1151" y="1381"/>
                  </a:lnTo>
                  <a:lnTo>
                    <a:pt x="1150" y="1381"/>
                  </a:lnTo>
                  <a:lnTo>
                    <a:pt x="1149" y="1381"/>
                  </a:lnTo>
                  <a:lnTo>
                    <a:pt x="1149" y="1381"/>
                  </a:lnTo>
                  <a:lnTo>
                    <a:pt x="1148" y="1381"/>
                  </a:lnTo>
                  <a:lnTo>
                    <a:pt x="1147" y="1381"/>
                  </a:lnTo>
                  <a:lnTo>
                    <a:pt x="1146" y="1381"/>
                  </a:lnTo>
                  <a:lnTo>
                    <a:pt x="1145" y="1381"/>
                  </a:lnTo>
                  <a:lnTo>
                    <a:pt x="1145" y="1381"/>
                  </a:lnTo>
                  <a:lnTo>
                    <a:pt x="1144" y="1381"/>
                  </a:lnTo>
                  <a:lnTo>
                    <a:pt x="1143" y="1381"/>
                  </a:lnTo>
                  <a:lnTo>
                    <a:pt x="1142" y="1381"/>
                  </a:lnTo>
                  <a:lnTo>
                    <a:pt x="1141" y="1381"/>
                  </a:lnTo>
                  <a:lnTo>
                    <a:pt x="1141" y="1381"/>
                  </a:lnTo>
                  <a:lnTo>
                    <a:pt x="1140" y="1381"/>
                  </a:lnTo>
                  <a:lnTo>
                    <a:pt x="1139" y="1381"/>
                  </a:lnTo>
                  <a:lnTo>
                    <a:pt x="1138" y="1381"/>
                  </a:lnTo>
                  <a:lnTo>
                    <a:pt x="1137" y="1381"/>
                  </a:lnTo>
                  <a:lnTo>
                    <a:pt x="1137" y="1381"/>
                  </a:lnTo>
                  <a:lnTo>
                    <a:pt x="1136" y="1381"/>
                  </a:lnTo>
                  <a:lnTo>
                    <a:pt x="1135" y="1381"/>
                  </a:lnTo>
                  <a:lnTo>
                    <a:pt x="1134" y="1381"/>
                  </a:lnTo>
                  <a:lnTo>
                    <a:pt x="1133" y="1381"/>
                  </a:lnTo>
                  <a:lnTo>
                    <a:pt x="1133" y="1381"/>
                  </a:lnTo>
                  <a:lnTo>
                    <a:pt x="1132" y="1381"/>
                  </a:lnTo>
                  <a:lnTo>
                    <a:pt x="1131" y="1381"/>
                  </a:lnTo>
                  <a:lnTo>
                    <a:pt x="1130" y="1381"/>
                  </a:lnTo>
                  <a:lnTo>
                    <a:pt x="1129" y="1381"/>
                  </a:lnTo>
                  <a:lnTo>
                    <a:pt x="1129" y="1381"/>
                  </a:lnTo>
                  <a:lnTo>
                    <a:pt x="1128" y="1381"/>
                  </a:lnTo>
                  <a:lnTo>
                    <a:pt x="1128" y="1381"/>
                  </a:lnTo>
                  <a:lnTo>
                    <a:pt x="1127" y="1381"/>
                  </a:lnTo>
                  <a:lnTo>
                    <a:pt x="1126" y="1381"/>
                  </a:lnTo>
                  <a:lnTo>
                    <a:pt x="1125" y="1381"/>
                  </a:lnTo>
                  <a:lnTo>
                    <a:pt x="1125" y="1381"/>
                  </a:lnTo>
                  <a:lnTo>
                    <a:pt x="1124" y="1381"/>
                  </a:lnTo>
                  <a:lnTo>
                    <a:pt x="1123" y="1381"/>
                  </a:lnTo>
                  <a:lnTo>
                    <a:pt x="1122" y="1381"/>
                  </a:lnTo>
                  <a:lnTo>
                    <a:pt x="1121" y="1381"/>
                  </a:lnTo>
                  <a:lnTo>
                    <a:pt x="1121" y="1381"/>
                  </a:lnTo>
                  <a:lnTo>
                    <a:pt x="1120" y="1381"/>
                  </a:lnTo>
                  <a:lnTo>
                    <a:pt x="1119" y="1381"/>
                  </a:lnTo>
                  <a:lnTo>
                    <a:pt x="1118" y="1381"/>
                  </a:lnTo>
                  <a:lnTo>
                    <a:pt x="1117" y="1381"/>
                  </a:lnTo>
                  <a:lnTo>
                    <a:pt x="1117" y="1381"/>
                  </a:lnTo>
                  <a:lnTo>
                    <a:pt x="1116" y="1381"/>
                  </a:lnTo>
                  <a:lnTo>
                    <a:pt x="1115" y="1381"/>
                  </a:lnTo>
                  <a:lnTo>
                    <a:pt x="1114" y="1381"/>
                  </a:lnTo>
                  <a:lnTo>
                    <a:pt x="1113" y="1381"/>
                  </a:lnTo>
                  <a:lnTo>
                    <a:pt x="1113" y="1381"/>
                  </a:lnTo>
                  <a:lnTo>
                    <a:pt x="1112" y="1381"/>
                  </a:lnTo>
                  <a:lnTo>
                    <a:pt x="1111" y="1381"/>
                  </a:lnTo>
                  <a:lnTo>
                    <a:pt x="1110" y="1381"/>
                  </a:lnTo>
                  <a:lnTo>
                    <a:pt x="1109" y="1381"/>
                  </a:lnTo>
                  <a:lnTo>
                    <a:pt x="1109" y="1381"/>
                  </a:lnTo>
                  <a:lnTo>
                    <a:pt x="1108" y="1381"/>
                  </a:lnTo>
                  <a:lnTo>
                    <a:pt x="1107" y="1381"/>
                  </a:lnTo>
                  <a:lnTo>
                    <a:pt x="1106" y="1381"/>
                  </a:lnTo>
                  <a:lnTo>
                    <a:pt x="1105" y="1381"/>
                  </a:lnTo>
                  <a:lnTo>
                    <a:pt x="1105" y="1381"/>
                  </a:lnTo>
                  <a:lnTo>
                    <a:pt x="1104" y="1381"/>
                  </a:lnTo>
                  <a:lnTo>
                    <a:pt x="1104" y="1381"/>
                  </a:lnTo>
                  <a:lnTo>
                    <a:pt x="1103" y="1381"/>
                  </a:lnTo>
                  <a:lnTo>
                    <a:pt x="1102" y="1381"/>
                  </a:lnTo>
                  <a:lnTo>
                    <a:pt x="1102" y="1381"/>
                  </a:lnTo>
                  <a:lnTo>
                    <a:pt x="1101" y="1381"/>
                  </a:lnTo>
                  <a:lnTo>
                    <a:pt x="1100" y="1381"/>
                  </a:lnTo>
                  <a:lnTo>
                    <a:pt x="1099" y="1381"/>
                  </a:lnTo>
                  <a:lnTo>
                    <a:pt x="1098" y="1381"/>
                  </a:lnTo>
                  <a:lnTo>
                    <a:pt x="1097" y="1381"/>
                  </a:lnTo>
                  <a:lnTo>
                    <a:pt x="1097" y="1381"/>
                  </a:lnTo>
                  <a:lnTo>
                    <a:pt x="1096" y="1381"/>
                  </a:lnTo>
                  <a:lnTo>
                    <a:pt x="1095" y="1381"/>
                  </a:lnTo>
                  <a:lnTo>
                    <a:pt x="1094" y="1381"/>
                  </a:lnTo>
                  <a:lnTo>
                    <a:pt x="1093" y="1381"/>
                  </a:lnTo>
                  <a:lnTo>
                    <a:pt x="1093" y="1381"/>
                  </a:lnTo>
                  <a:lnTo>
                    <a:pt x="1092" y="1381"/>
                  </a:lnTo>
                  <a:lnTo>
                    <a:pt x="1091" y="1381"/>
                  </a:lnTo>
                  <a:lnTo>
                    <a:pt x="1090" y="1381"/>
                  </a:lnTo>
                  <a:lnTo>
                    <a:pt x="1089" y="1381"/>
                  </a:lnTo>
                  <a:lnTo>
                    <a:pt x="1089" y="1381"/>
                  </a:lnTo>
                  <a:lnTo>
                    <a:pt x="1088" y="1381"/>
                  </a:lnTo>
                  <a:lnTo>
                    <a:pt x="1087" y="1381"/>
                  </a:lnTo>
                  <a:lnTo>
                    <a:pt x="1086" y="1381"/>
                  </a:lnTo>
                  <a:lnTo>
                    <a:pt x="1085" y="1381"/>
                  </a:lnTo>
                  <a:lnTo>
                    <a:pt x="1085" y="1381"/>
                  </a:lnTo>
                  <a:lnTo>
                    <a:pt x="1084" y="1381"/>
                  </a:lnTo>
                  <a:lnTo>
                    <a:pt x="1083" y="1381"/>
                  </a:lnTo>
                  <a:lnTo>
                    <a:pt x="1082" y="1381"/>
                  </a:lnTo>
                  <a:lnTo>
                    <a:pt x="1081" y="1381"/>
                  </a:lnTo>
                  <a:lnTo>
                    <a:pt x="1081" y="1381"/>
                  </a:lnTo>
                  <a:lnTo>
                    <a:pt x="1080" y="1381"/>
                  </a:lnTo>
                  <a:lnTo>
                    <a:pt x="1080" y="1381"/>
                  </a:lnTo>
                  <a:lnTo>
                    <a:pt x="1079" y="1381"/>
                  </a:lnTo>
                  <a:lnTo>
                    <a:pt x="1078" y="1381"/>
                  </a:lnTo>
                  <a:lnTo>
                    <a:pt x="1078" y="1381"/>
                  </a:lnTo>
                  <a:lnTo>
                    <a:pt x="1077" y="1381"/>
                  </a:lnTo>
                  <a:lnTo>
                    <a:pt x="1076" y="1381"/>
                  </a:lnTo>
                  <a:lnTo>
                    <a:pt x="1075" y="1381"/>
                  </a:lnTo>
                  <a:lnTo>
                    <a:pt x="1074" y="1381"/>
                  </a:lnTo>
                  <a:lnTo>
                    <a:pt x="1073" y="1381"/>
                  </a:lnTo>
                  <a:lnTo>
                    <a:pt x="1073" y="1381"/>
                  </a:lnTo>
                  <a:lnTo>
                    <a:pt x="1072" y="1381"/>
                  </a:lnTo>
                  <a:lnTo>
                    <a:pt x="1071" y="1381"/>
                  </a:lnTo>
                  <a:lnTo>
                    <a:pt x="1070" y="1381"/>
                  </a:lnTo>
                  <a:lnTo>
                    <a:pt x="1069" y="1381"/>
                  </a:lnTo>
                  <a:lnTo>
                    <a:pt x="1069" y="1381"/>
                  </a:lnTo>
                  <a:lnTo>
                    <a:pt x="1068" y="1381"/>
                  </a:lnTo>
                  <a:lnTo>
                    <a:pt x="1067" y="1381"/>
                  </a:lnTo>
                  <a:lnTo>
                    <a:pt x="1066" y="1381"/>
                  </a:lnTo>
                  <a:lnTo>
                    <a:pt x="1065" y="1381"/>
                  </a:lnTo>
                  <a:lnTo>
                    <a:pt x="1065" y="1381"/>
                  </a:lnTo>
                  <a:lnTo>
                    <a:pt x="1064" y="1381"/>
                  </a:lnTo>
                  <a:lnTo>
                    <a:pt x="1063" y="1381"/>
                  </a:lnTo>
                  <a:lnTo>
                    <a:pt x="1062" y="1381"/>
                  </a:lnTo>
                  <a:lnTo>
                    <a:pt x="1061" y="1381"/>
                  </a:lnTo>
                  <a:lnTo>
                    <a:pt x="1061" y="1381"/>
                  </a:lnTo>
                  <a:lnTo>
                    <a:pt x="1060" y="1381"/>
                  </a:lnTo>
                  <a:lnTo>
                    <a:pt x="1059" y="1381"/>
                  </a:lnTo>
                  <a:lnTo>
                    <a:pt x="1058" y="1381"/>
                  </a:lnTo>
                  <a:lnTo>
                    <a:pt x="1057" y="1381"/>
                  </a:lnTo>
                  <a:lnTo>
                    <a:pt x="1057" y="1381"/>
                  </a:lnTo>
                  <a:lnTo>
                    <a:pt x="1056" y="1381"/>
                  </a:lnTo>
                  <a:lnTo>
                    <a:pt x="1056" y="1381"/>
                  </a:lnTo>
                  <a:lnTo>
                    <a:pt x="1055" y="1381"/>
                  </a:lnTo>
                  <a:lnTo>
                    <a:pt x="1054" y="1381"/>
                  </a:lnTo>
                  <a:lnTo>
                    <a:pt x="1054" y="1381"/>
                  </a:lnTo>
                  <a:lnTo>
                    <a:pt x="1053" y="1381"/>
                  </a:lnTo>
                  <a:lnTo>
                    <a:pt x="1052" y="1381"/>
                  </a:lnTo>
                  <a:lnTo>
                    <a:pt x="1051" y="1381"/>
                  </a:lnTo>
                  <a:lnTo>
                    <a:pt x="1050" y="1381"/>
                  </a:lnTo>
                  <a:lnTo>
                    <a:pt x="1050" y="1381"/>
                  </a:lnTo>
                  <a:lnTo>
                    <a:pt x="1049" y="1381"/>
                  </a:lnTo>
                  <a:lnTo>
                    <a:pt x="1048" y="1381"/>
                  </a:lnTo>
                  <a:lnTo>
                    <a:pt x="1047" y="1381"/>
                  </a:lnTo>
                  <a:lnTo>
                    <a:pt x="1046" y="1381"/>
                  </a:lnTo>
                  <a:lnTo>
                    <a:pt x="1045" y="1381"/>
                  </a:lnTo>
                  <a:lnTo>
                    <a:pt x="1045" y="1381"/>
                  </a:lnTo>
                  <a:lnTo>
                    <a:pt x="1044" y="1381"/>
                  </a:lnTo>
                  <a:lnTo>
                    <a:pt x="1043" y="1381"/>
                  </a:lnTo>
                  <a:lnTo>
                    <a:pt x="1042" y="1381"/>
                  </a:lnTo>
                  <a:lnTo>
                    <a:pt x="1041" y="1381"/>
                  </a:lnTo>
                  <a:lnTo>
                    <a:pt x="1041" y="1381"/>
                  </a:lnTo>
                  <a:lnTo>
                    <a:pt x="1040" y="1381"/>
                  </a:lnTo>
                  <a:lnTo>
                    <a:pt x="1039" y="1381"/>
                  </a:lnTo>
                  <a:lnTo>
                    <a:pt x="1038" y="1381"/>
                  </a:lnTo>
                  <a:lnTo>
                    <a:pt x="1037" y="1381"/>
                  </a:lnTo>
                  <a:lnTo>
                    <a:pt x="1037" y="1381"/>
                  </a:lnTo>
                  <a:lnTo>
                    <a:pt x="1036" y="1381"/>
                  </a:lnTo>
                  <a:lnTo>
                    <a:pt x="1035" y="1381"/>
                  </a:lnTo>
                  <a:lnTo>
                    <a:pt x="1034" y="1381"/>
                  </a:lnTo>
                  <a:lnTo>
                    <a:pt x="1033" y="1381"/>
                  </a:lnTo>
                  <a:lnTo>
                    <a:pt x="1033" y="1381"/>
                  </a:lnTo>
                  <a:lnTo>
                    <a:pt x="1032" y="1381"/>
                  </a:lnTo>
                  <a:lnTo>
                    <a:pt x="1032" y="1381"/>
                  </a:lnTo>
                  <a:lnTo>
                    <a:pt x="1031" y="1381"/>
                  </a:lnTo>
                  <a:lnTo>
                    <a:pt x="1030" y="1381"/>
                  </a:lnTo>
                  <a:lnTo>
                    <a:pt x="1030" y="1381"/>
                  </a:lnTo>
                  <a:lnTo>
                    <a:pt x="1029" y="1381"/>
                  </a:lnTo>
                  <a:lnTo>
                    <a:pt x="1028" y="1381"/>
                  </a:lnTo>
                  <a:lnTo>
                    <a:pt x="1027" y="1381"/>
                  </a:lnTo>
                  <a:lnTo>
                    <a:pt x="1026" y="1381"/>
                  </a:lnTo>
                  <a:lnTo>
                    <a:pt x="1026" y="1381"/>
                  </a:lnTo>
                  <a:lnTo>
                    <a:pt x="1025" y="1381"/>
                  </a:lnTo>
                  <a:lnTo>
                    <a:pt x="1024" y="1381"/>
                  </a:lnTo>
                  <a:lnTo>
                    <a:pt x="1023" y="1381"/>
                  </a:lnTo>
                  <a:lnTo>
                    <a:pt x="1022" y="1381"/>
                  </a:lnTo>
                  <a:lnTo>
                    <a:pt x="1022" y="1381"/>
                  </a:lnTo>
                  <a:lnTo>
                    <a:pt x="1021" y="1381"/>
                  </a:lnTo>
                  <a:lnTo>
                    <a:pt x="1020" y="1381"/>
                  </a:lnTo>
                  <a:lnTo>
                    <a:pt x="1019" y="1381"/>
                  </a:lnTo>
                  <a:lnTo>
                    <a:pt x="1018" y="1381"/>
                  </a:lnTo>
                  <a:lnTo>
                    <a:pt x="1017" y="1381"/>
                  </a:lnTo>
                  <a:lnTo>
                    <a:pt x="1017" y="1381"/>
                  </a:lnTo>
                  <a:lnTo>
                    <a:pt x="1016" y="1381"/>
                  </a:lnTo>
                  <a:lnTo>
                    <a:pt x="1015" y="1381"/>
                  </a:lnTo>
                  <a:lnTo>
                    <a:pt x="1014" y="1381"/>
                  </a:lnTo>
                  <a:lnTo>
                    <a:pt x="1013" y="1381"/>
                  </a:lnTo>
                  <a:lnTo>
                    <a:pt x="1013" y="1381"/>
                  </a:lnTo>
                  <a:lnTo>
                    <a:pt x="1012" y="1381"/>
                  </a:lnTo>
                  <a:lnTo>
                    <a:pt x="1011" y="1381"/>
                  </a:lnTo>
                  <a:lnTo>
                    <a:pt x="1010" y="1381"/>
                  </a:lnTo>
                  <a:lnTo>
                    <a:pt x="1009" y="1381"/>
                  </a:lnTo>
                  <a:lnTo>
                    <a:pt x="1009" y="1381"/>
                  </a:lnTo>
                  <a:lnTo>
                    <a:pt x="1008" y="1381"/>
                  </a:lnTo>
                  <a:lnTo>
                    <a:pt x="1008" y="1381"/>
                  </a:lnTo>
                  <a:lnTo>
                    <a:pt x="1007" y="1381"/>
                  </a:lnTo>
                  <a:lnTo>
                    <a:pt x="1006" y="1381"/>
                  </a:lnTo>
                  <a:lnTo>
                    <a:pt x="1006" y="1381"/>
                  </a:lnTo>
                  <a:lnTo>
                    <a:pt x="1005" y="1381"/>
                  </a:lnTo>
                  <a:lnTo>
                    <a:pt x="1004" y="1381"/>
                  </a:lnTo>
                  <a:lnTo>
                    <a:pt x="1003" y="1381"/>
                  </a:lnTo>
                  <a:lnTo>
                    <a:pt x="1002" y="1381"/>
                  </a:lnTo>
                  <a:lnTo>
                    <a:pt x="1002" y="1381"/>
                  </a:lnTo>
                  <a:lnTo>
                    <a:pt x="1001" y="1381"/>
                  </a:lnTo>
                  <a:lnTo>
                    <a:pt x="1000" y="1381"/>
                  </a:lnTo>
                  <a:lnTo>
                    <a:pt x="999" y="1381"/>
                  </a:lnTo>
                  <a:lnTo>
                    <a:pt x="998" y="1381"/>
                  </a:lnTo>
                  <a:lnTo>
                    <a:pt x="998" y="1381"/>
                  </a:lnTo>
                  <a:lnTo>
                    <a:pt x="997" y="1381"/>
                  </a:lnTo>
                  <a:lnTo>
                    <a:pt x="996" y="1381"/>
                  </a:lnTo>
                  <a:lnTo>
                    <a:pt x="995" y="1381"/>
                  </a:lnTo>
                  <a:lnTo>
                    <a:pt x="994" y="1381"/>
                  </a:lnTo>
                  <a:lnTo>
                    <a:pt x="993" y="1381"/>
                  </a:lnTo>
                  <a:lnTo>
                    <a:pt x="993" y="1381"/>
                  </a:lnTo>
                  <a:lnTo>
                    <a:pt x="992" y="1381"/>
                  </a:lnTo>
                  <a:lnTo>
                    <a:pt x="991" y="1381"/>
                  </a:lnTo>
                  <a:lnTo>
                    <a:pt x="990" y="1381"/>
                  </a:lnTo>
                  <a:lnTo>
                    <a:pt x="989" y="1381"/>
                  </a:lnTo>
                  <a:lnTo>
                    <a:pt x="989" y="1381"/>
                  </a:lnTo>
                  <a:lnTo>
                    <a:pt x="988" y="1381"/>
                  </a:lnTo>
                  <a:lnTo>
                    <a:pt x="987" y="1381"/>
                  </a:lnTo>
                  <a:lnTo>
                    <a:pt x="986" y="1381"/>
                  </a:lnTo>
                  <a:lnTo>
                    <a:pt x="985" y="1381"/>
                  </a:lnTo>
                  <a:lnTo>
                    <a:pt x="985" y="1381"/>
                  </a:lnTo>
                  <a:lnTo>
                    <a:pt x="984" y="1381"/>
                  </a:lnTo>
                  <a:lnTo>
                    <a:pt x="984" y="1381"/>
                  </a:lnTo>
                  <a:lnTo>
                    <a:pt x="983" y="1381"/>
                  </a:lnTo>
                  <a:lnTo>
                    <a:pt x="982" y="1381"/>
                  </a:lnTo>
                  <a:lnTo>
                    <a:pt x="982" y="1381"/>
                  </a:lnTo>
                  <a:lnTo>
                    <a:pt x="981" y="1381"/>
                  </a:lnTo>
                  <a:lnTo>
                    <a:pt x="980" y="1381"/>
                  </a:lnTo>
                  <a:lnTo>
                    <a:pt x="979" y="1381"/>
                  </a:lnTo>
                  <a:lnTo>
                    <a:pt x="978" y="1381"/>
                  </a:lnTo>
                  <a:lnTo>
                    <a:pt x="978" y="1381"/>
                  </a:lnTo>
                  <a:lnTo>
                    <a:pt x="977" y="1381"/>
                  </a:lnTo>
                  <a:lnTo>
                    <a:pt x="976" y="1381"/>
                  </a:lnTo>
                  <a:lnTo>
                    <a:pt x="975" y="1381"/>
                  </a:lnTo>
                  <a:lnTo>
                    <a:pt x="974" y="1381"/>
                  </a:lnTo>
                  <a:lnTo>
                    <a:pt x="974" y="1381"/>
                  </a:lnTo>
                  <a:lnTo>
                    <a:pt x="973" y="1381"/>
                  </a:lnTo>
                  <a:lnTo>
                    <a:pt x="972" y="1381"/>
                  </a:lnTo>
                  <a:lnTo>
                    <a:pt x="971" y="1381"/>
                  </a:lnTo>
                  <a:lnTo>
                    <a:pt x="970" y="1381"/>
                  </a:lnTo>
                  <a:lnTo>
                    <a:pt x="970" y="1381"/>
                  </a:lnTo>
                  <a:lnTo>
                    <a:pt x="969" y="1381"/>
                  </a:lnTo>
                  <a:lnTo>
                    <a:pt x="968" y="1381"/>
                  </a:lnTo>
                  <a:lnTo>
                    <a:pt x="967" y="1381"/>
                  </a:lnTo>
                  <a:lnTo>
                    <a:pt x="966" y="1381"/>
                  </a:lnTo>
                  <a:lnTo>
                    <a:pt x="965" y="1381"/>
                  </a:lnTo>
                  <a:lnTo>
                    <a:pt x="965" y="1381"/>
                  </a:lnTo>
                  <a:lnTo>
                    <a:pt x="964" y="1381"/>
                  </a:lnTo>
                  <a:lnTo>
                    <a:pt x="963" y="1381"/>
                  </a:lnTo>
                  <a:lnTo>
                    <a:pt x="962" y="1381"/>
                  </a:lnTo>
                  <a:lnTo>
                    <a:pt x="961" y="1381"/>
                  </a:lnTo>
                  <a:lnTo>
                    <a:pt x="961" y="1381"/>
                  </a:lnTo>
                  <a:lnTo>
                    <a:pt x="960" y="1381"/>
                  </a:lnTo>
                  <a:lnTo>
                    <a:pt x="960" y="1381"/>
                  </a:lnTo>
                  <a:lnTo>
                    <a:pt x="959" y="1381"/>
                  </a:lnTo>
                  <a:lnTo>
                    <a:pt x="958" y="1381"/>
                  </a:lnTo>
                  <a:lnTo>
                    <a:pt x="958" y="1381"/>
                  </a:lnTo>
                  <a:lnTo>
                    <a:pt x="957" y="1381"/>
                  </a:lnTo>
                  <a:lnTo>
                    <a:pt x="956" y="1381"/>
                  </a:lnTo>
                  <a:lnTo>
                    <a:pt x="955" y="1381"/>
                  </a:lnTo>
                  <a:lnTo>
                    <a:pt x="954" y="1381"/>
                  </a:lnTo>
                  <a:lnTo>
                    <a:pt x="954" y="1381"/>
                  </a:lnTo>
                  <a:lnTo>
                    <a:pt x="953" y="1381"/>
                  </a:lnTo>
                  <a:lnTo>
                    <a:pt x="952" y="1381"/>
                  </a:lnTo>
                  <a:lnTo>
                    <a:pt x="951" y="1381"/>
                  </a:lnTo>
                  <a:lnTo>
                    <a:pt x="950" y="1381"/>
                  </a:lnTo>
                  <a:lnTo>
                    <a:pt x="950" y="1381"/>
                  </a:lnTo>
                  <a:lnTo>
                    <a:pt x="949" y="1381"/>
                  </a:lnTo>
                  <a:lnTo>
                    <a:pt x="948" y="1381"/>
                  </a:lnTo>
                  <a:lnTo>
                    <a:pt x="947" y="1381"/>
                  </a:lnTo>
                  <a:lnTo>
                    <a:pt x="946" y="1381"/>
                  </a:lnTo>
                  <a:lnTo>
                    <a:pt x="946" y="1381"/>
                  </a:lnTo>
                  <a:lnTo>
                    <a:pt x="945" y="1381"/>
                  </a:lnTo>
                  <a:lnTo>
                    <a:pt x="944" y="1381"/>
                  </a:lnTo>
                  <a:lnTo>
                    <a:pt x="943" y="1381"/>
                  </a:lnTo>
                  <a:lnTo>
                    <a:pt x="942" y="1381"/>
                  </a:lnTo>
                  <a:lnTo>
                    <a:pt x="941" y="1381"/>
                  </a:lnTo>
                  <a:lnTo>
                    <a:pt x="941" y="1381"/>
                  </a:lnTo>
                  <a:lnTo>
                    <a:pt x="940" y="1381"/>
                  </a:lnTo>
                  <a:lnTo>
                    <a:pt x="939" y="1381"/>
                  </a:lnTo>
                  <a:lnTo>
                    <a:pt x="938" y="1381"/>
                  </a:lnTo>
                  <a:lnTo>
                    <a:pt x="937" y="1381"/>
                  </a:lnTo>
                  <a:lnTo>
                    <a:pt x="937" y="1381"/>
                  </a:lnTo>
                  <a:lnTo>
                    <a:pt x="936" y="1381"/>
                  </a:lnTo>
                  <a:lnTo>
                    <a:pt x="935" y="1381"/>
                  </a:lnTo>
                  <a:lnTo>
                    <a:pt x="935" y="1381"/>
                  </a:lnTo>
                  <a:lnTo>
                    <a:pt x="934" y="1381"/>
                  </a:lnTo>
                  <a:lnTo>
                    <a:pt x="934" y="1381"/>
                  </a:lnTo>
                  <a:lnTo>
                    <a:pt x="933" y="1381"/>
                  </a:lnTo>
                  <a:lnTo>
                    <a:pt x="932" y="1381"/>
                  </a:lnTo>
                  <a:lnTo>
                    <a:pt x="931" y="1381"/>
                  </a:lnTo>
                  <a:lnTo>
                    <a:pt x="930" y="1381"/>
                  </a:lnTo>
                  <a:lnTo>
                    <a:pt x="930" y="1381"/>
                  </a:lnTo>
                  <a:lnTo>
                    <a:pt x="929" y="1381"/>
                  </a:lnTo>
                  <a:lnTo>
                    <a:pt x="928" y="1381"/>
                  </a:lnTo>
                  <a:lnTo>
                    <a:pt x="927" y="1381"/>
                  </a:lnTo>
                  <a:lnTo>
                    <a:pt x="926" y="1381"/>
                  </a:lnTo>
                  <a:lnTo>
                    <a:pt x="926" y="1381"/>
                  </a:lnTo>
                  <a:lnTo>
                    <a:pt x="925" y="1381"/>
                  </a:lnTo>
                  <a:lnTo>
                    <a:pt x="924" y="1381"/>
                  </a:lnTo>
                  <a:lnTo>
                    <a:pt x="923" y="1381"/>
                  </a:lnTo>
                  <a:lnTo>
                    <a:pt x="922" y="1381"/>
                  </a:lnTo>
                  <a:lnTo>
                    <a:pt x="922" y="1381"/>
                  </a:lnTo>
                  <a:lnTo>
                    <a:pt x="921" y="1381"/>
                  </a:lnTo>
                  <a:lnTo>
                    <a:pt x="920" y="1381"/>
                  </a:lnTo>
                  <a:lnTo>
                    <a:pt x="919" y="1381"/>
                  </a:lnTo>
                  <a:lnTo>
                    <a:pt x="918" y="1381"/>
                  </a:lnTo>
                  <a:lnTo>
                    <a:pt x="918" y="1381"/>
                  </a:lnTo>
                  <a:lnTo>
                    <a:pt x="917" y="1381"/>
                  </a:lnTo>
                  <a:lnTo>
                    <a:pt x="916" y="1381"/>
                  </a:lnTo>
                  <a:lnTo>
                    <a:pt x="915" y="1381"/>
                  </a:lnTo>
                  <a:lnTo>
                    <a:pt x="914" y="1381"/>
                  </a:lnTo>
                  <a:lnTo>
                    <a:pt x="913" y="1381"/>
                  </a:lnTo>
                  <a:lnTo>
                    <a:pt x="913" y="1381"/>
                  </a:lnTo>
                  <a:lnTo>
                    <a:pt x="912" y="1381"/>
                  </a:lnTo>
                  <a:lnTo>
                    <a:pt x="911" y="1381"/>
                  </a:lnTo>
                  <a:lnTo>
                    <a:pt x="911" y="1381"/>
                  </a:lnTo>
                  <a:lnTo>
                    <a:pt x="910" y="1381"/>
                  </a:lnTo>
                  <a:lnTo>
                    <a:pt x="910" y="1381"/>
                  </a:lnTo>
                  <a:lnTo>
                    <a:pt x="909" y="1381"/>
                  </a:lnTo>
                  <a:lnTo>
                    <a:pt x="908" y="1381"/>
                  </a:lnTo>
                  <a:lnTo>
                    <a:pt x="907" y="1381"/>
                  </a:lnTo>
                  <a:lnTo>
                    <a:pt x="906" y="1381"/>
                  </a:lnTo>
                  <a:lnTo>
                    <a:pt x="906" y="1381"/>
                  </a:lnTo>
                  <a:lnTo>
                    <a:pt x="905" y="1381"/>
                  </a:lnTo>
                  <a:lnTo>
                    <a:pt x="904" y="1381"/>
                  </a:lnTo>
                  <a:lnTo>
                    <a:pt x="903" y="1381"/>
                  </a:lnTo>
                  <a:lnTo>
                    <a:pt x="902" y="1381"/>
                  </a:lnTo>
                  <a:lnTo>
                    <a:pt x="902" y="1381"/>
                  </a:lnTo>
                  <a:lnTo>
                    <a:pt x="901" y="1381"/>
                  </a:lnTo>
                  <a:lnTo>
                    <a:pt x="900" y="1381"/>
                  </a:lnTo>
                  <a:lnTo>
                    <a:pt x="899" y="1381"/>
                  </a:lnTo>
                  <a:lnTo>
                    <a:pt x="898" y="1381"/>
                  </a:lnTo>
                  <a:lnTo>
                    <a:pt x="898" y="1381"/>
                  </a:lnTo>
                  <a:lnTo>
                    <a:pt x="897" y="1381"/>
                  </a:lnTo>
                  <a:lnTo>
                    <a:pt x="896" y="1381"/>
                  </a:lnTo>
                  <a:lnTo>
                    <a:pt x="895" y="1381"/>
                  </a:lnTo>
                  <a:lnTo>
                    <a:pt x="894" y="1381"/>
                  </a:lnTo>
                  <a:lnTo>
                    <a:pt x="894" y="1381"/>
                  </a:lnTo>
                  <a:lnTo>
                    <a:pt x="893" y="1381"/>
                  </a:lnTo>
                  <a:lnTo>
                    <a:pt x="892" y="1381"/>
                  </a:lnTo>
                  <a:lnTo>
                    <a:pt x="891" y="1381"/>
                  </a:lnTo>
                  <a:lnTo>
                    <a:pt x="890" y="1381"/>
                  </a:lnTo>
                  <a:lnTo>
                    <a:pt x="889" y="1381"/>
                  </a:lnTo>
                  <a:lnTo>
                    <a:pt x="889" y="1381"/>
                  </a:lnTo>
                  <a:lnTo>
                    <a:pt x="888" y="1381"/>
                  </a:lnTo>
                  <a:lnTo>
                    <a:pt x="887" y="1381"/>
                  </a:lnTo>
                  <a:lnTo>
                    <a:pt x="887" y="1381"/>
                  </a:lnTo>
                  <a:lnTo>
                    <a:pt x="886" y="1381"/>
                  </a:lnTo>
                  <a:lnTo>
                    <a:pt x="886" y="1381"/>
                  </a:lnTo>
                  <a:lnTo>
                    <a:pt x="885" y="1381"/>
                  </a:lnTo>
                  <a:lnTo>
                    <a:pt x="884" y="1381"/>
                  </a:lnTo>
                  <a:lnTo>
                    <a:pt x="883" y="1381"/>
                  </a:lnTo>
                  <a:lnTo>
                    <a:pt x="882" y="1381"/>
                  </a:lnTo>
                  <a:lnTo>
                    <a:pt x="882" y="1381"/>
                  </a:lnTo>
                  <a:lnTo>
                    <a:pt x="881" y="1381"/>
                  </a:lnTo>
                  <a:lnTo>
                    <a:pt x="880" y="1381"/>
                  </a:lnTo>
                  <a:lnTo>
                    <a:pt x="879" y="1381"/>
                  </a:lnTo>
                  <a:lnTo>
                    <a:pt x="878" y="1381"/>
                  </a:lnTo>
                  <a:lnTo>
                    <a:pt x="878" y="1381"/>
                  </a:lnTo>
                  <a:lnTo>
                    <a:pt x="877" y="1381"/>
                  </a:lnTo>
                  <a:lnTo>
                    <a:pt x="876" y="1381"/>
                  </a:lnTo>
                  <a:lnTo>
                    <a:pt x="875" y="1381"/>
                  </a:lnTo>
                  <a:lnTo>
                    <a:pt x="874" y="1381"/>
                  </a:lnTo>
                  <a:lnTo>
                    <a:pt x="874" y="1381"/>
                  </a:lnTo>
                  <a:lnTo>
                    <a:pt x="873" y="1381"/>
                  </a:lnTo>
                  <a:lnTo>
                    <a:pt x="872" y="1381"/>
                  </a:lnTo>
                  <a:lnTo>
                    <a:pt x="871" y="1381"/>
                  </a:lnTo>
                  <a:lnTo>
                    <a:pt x="870" y="1381"/>
                  </a:lnTo>
                  <a:lnTo>
                    <a:pt x="870" y="1381"/>
                  </a:lnTo>
                  <a:lnTo>
                    <a:pt x="869" y="1381"/>
                  </a:lnTo>
                  <a:lnTo>
                    <a:pt x="868" y="1381"/>
                  </a:lnTo>
                  <a:lnTo>
                    <a:pt x="867" y="1381"/>
                  </a:lnTo>
                  <a:lnTo>
                    <a:pt x="866" y="1381"/>
                  </a:lnTo>
                  <a:lnTo>
                    <a:pt x="866" y="1381"/>
                  </a:lnTo>
                  <a:lnTo>
                    <a:pt x="865" y="1381"/>
                  </a:lnTo>
                  <a:lnTo>
                    <a:pt x="864" y="1381"/>
                  </a:lnTo>
                  <a:lnTo>
                    <a:pt x="863" y="1381"/>
                  </a:lnTo>
                  <a:lnTo>
                    <a:pt x="863" y="1381"/>
                  </a:lnTo>
                  <a:lnTo>
                    <a:pt x="862" y="1381"/>
                  </a:lnTo>
                  <a:lnTo>
                    <a:pt x="862" y="1381"/>
                  </a:lnTo>
                  <a:lnTo>
                    <a:pt x="861" y="1381"/>
                  </a:lnTo>
                  <a:lnTo>
                    <a:pt x="860" y="1381"/>
                  </a:lnTo>
                  <a:lnTo>
                    <a:pt x="859" y="1381"/>
                  </a:lnTo>
                  <a:lnTo>
                    <a:pt x="858" y="1381"/>
                  </a:lnTo>
                  <a:lnTo>
                    <a:pt x="858" y="1381"/>
                  </a:lnTo>
                  <a:lnTo>
                    <a:pt x="857" y="1381"/>
                  </a:lnTo>
                  <a:lnTo>
                    <a:pt x="856" y="1381"/>
                  </a:lnTo>
                  <a:lnTo>
                    <a:pt x="855" y="1381"/>
                  </a:lnTo>
                  <a:lnTo>
                    <a:pt x="854" y="1381"/>
                  </a:lnTo>
                  <a:lnTo>
                    <a:pt x="854" y="1381"/>
                  </a:lnTo>
                  <a:lnTo>
                    <a:pt x="853" y="1381"/>
                  </a:lnTo>
                  <a:lnTo>
                    <a:pt x="852" y="1381"/>
                  </a:lnTo>
                  <a:lnTo>
                    <a:pt x="851" y="1381"/>
                  </a:lnTo>
                  <a:lnTo>
                    <a:pt x="850" y="1381"/>
                  </a:lnTo>
                  <a:lnTo>
                    <a:pt x="850" y="1381"/>
                  </a:lnTo>
                  <a:lnTo>
                    <a:pt x="849" y="1381"/>
                  </a:lnTo>
                  <a:lnTo>
                    <a:pt x="848" y="1381"/>
                  </a:lnTo>
                  <a:lnTo>
                    <a:pt x="847" y="1381"/>
                  </a:lnTo>
                  <a:lnTo>
                    <a:pt x="846" y="1381"/>
                  </a:lnTo>
                  <a:lnTo>
                    <a:pt x="846" y="1381"/>
                  </a:lnTo>
                  <a:lnTo>
                    <a:pt x="845" y="1381"/>
                  </a:lnTo>
                  <a:lnTo>
                    <a:pt x="844" y="1381"/>
                  </a:lnTo>
                  <a:lnTo>
                    <a:pt x="843" y="1381"/>
                  </a:lnTo>
                  <a:lnTo>
                    <a:pt x="842" y="1381"/>
                  </a:lnTo>
                  <a:lnTo>
                    <a:pt x="842" y="1381"/>
                  </a:lnTo>
                  <a:lnTo>
                    <a:pt x="841" y="1381"/>
                  </a:lnTo>
                  <a:lnTo>
                    <a:pt x="840" y="1381"/>
                  </a:lnTo>
                  <a:lnTo>
                    <a:pt x="839" y="1381"/>
                  </a:lnTo>
                  <a:lnTo>
                    <a:pt x="839" y="1381"/>
                  </a:lnTo>
                  <a:lnTo>
                    <a:pt x="839" y="1381"/>
                  </a:lnTo>
                  <a:lnTo>
                    <a:pt x="838" y="1381"/>
                  </a:lnTo>
                  <a:lnTo>
                    <a:pt x="837" y="1381"/>
                  </a:lnTo>
                  <a:lnTo>
                    <a:pt x="836" y="1381"/>
                  </a:lnTo>
                  <a:lnTo>
                    <a:pt x="835" y="1381"/>
                  </a:lnTo>
                  <a:lnTo>
                    <a:pt x="834" y="1381"/>
                  </a:lnTo>
                  <a:lnTo>
                    <a:pt x="834" y="1381"/>
                  </a:lnTo>
                  <a:lnTo>
                    <a:pt x="833" y="1381"/>
                  </a:lnTo>
                  <a:lnTo>
                    <a:pt x="832" y="1381"/>
                  </a:lnTo>
                  <a:lnTo>
                    <a:pt x="831" y="1381"/>
                  </a:lnTo>
                  <a:lnTo>
                    <a:pt x="830" y="1381"/>
                  </a:lnTo>
                  <a:lnTo>
                    <a:pt x="830" y="1381"/>
                  </a:lnTo>
                  <a:lnTo>
                    <a:pt x="829" y="1381"/>
                  </a:lnTo>
                  <a:lnTo>
                    <a:pt x="828" y="1381"/>
                  </a:lnTo>
                  <a:lnTo>
                    <a:pt x="827" y="1381"/>
                  </a:lnTo>
                  <a:lnTo>
                    <a:pt x="826" y="1381"/>
                  </a:lnTo>
                  <a:lnTo>
                    <a:pt x="826" y="1381"/>
                  </a:lnTo>
                  <a:lnTo>
                    <a:pt x="825" y="1381"/>
                  </a:lnTo>
                  <a:lnTo>
                    <a:pt x="824" y="1381"/>
                  </a:lnTo>
                  <a:lnTo>
                    <a:pt x="823" y="1381"/>
                  </a:lnTo>
                  <a:lnTo>
                    <a:pt x="822" y="1381"/>
                  </a:lnTo>
                  <a:lnTo>
                    <a:pt x="822" y="1381"/>
                  </a:lnTo>
                  <a:lnTo>
                    <a:pt x="821" y="1381"/>
                  </a:lnTo>
                  <a:lnTo>
                    <a:pt x="820" y="1381"/>
                  </a:lnTo>
                  <a:lnTo>
                    <a:pt x="819" y="1381"/>
                  </a:lnTo>
                  <a:lnTo>
                    <a:pt x="818" y="1381"/>
                  </a:lnTo>
                  <a:lnTo>
                    <a:pt x="818" y="1381"/>
                  </a:lnTo>
                  <a:lnTo>
                    <a:pt x="817" y="1381"/>
                  </a:lnTo>
                  <a:lnTo>
                    <a:pt x="816" y="1381"/>
                  </a:lnTo>
                  <a:lnTo>
                    <a:pt x="815" y="1381"/>
                  </a:lnTo>
                  <a:lnTo>
                    <a:pt x="815" y="1381"/>
                  </a:lnTo>
                  <a:lnTo>
                    <a:pt x="815" y="1381"/>
                  </a:lnTo>
                  <a:lnTo>
                    <a:pt x="814" y="1381"/>
                  </a:lnTo>
                  <a:lnTo>
                    <a:pt x="813" y="1381"/>
                  </a:lnTo>
                  <a:lnTo>
                    <a:pt x="812" y="1381"/>
                  </a:lnTo>
                  <a:lnTo>
                    <a:pt x="811" y="1381"/>
                  </a:lnTo>
                  <a:lnTo>
                    <a:pt x="810" y="1381"/>
                  </a:lnTo>
                  <a:lnTo>
                    <a:pt x="810" y="1381"/>
                  </a:lnTo>
                  <a:lnTo>
                    <a:pt x="809" y="1381"/>
                  </a:lnTo>
                  <a:lnTo>
                    <a:pt x="808" y="1381"/>
                  </a:lnTo>
                  <a:lnTo>
                    <a:pt x="807" y="1381"/>
                  </a:lnTo>
                  <a:lnTo>
                    <a:pt x="806" y="1381"/>
                  </a:lnTo>
                  <a:lnTo>
                    <a:pt x="806" y="1381"/>
                  </a:lnTo>
                  <a:lnTo>
                    <a:pt x="805" y="1381"/>
                  </a:lnTo>
                  <a:lnTo>
                    <a:pt x="804" y="1381"/>
                  </a:lnTo>
                  <a:lnTo>
                    <a:pt x="803" y="1381"/>
                  </a:lnTo>
                  <a:lnTo>
                    <a:pt x="802" y="1381"/>
                  </a:lnTo>
                  <a:lnTo>
                    <a:pt x="802" y="1381"/>
                  </a:lnTo>
                  <a:lnTo>
                    <a:pt x="801" y="1381"/>
                  </a:lnTo>
                  <a:lnTo>
                    <a:pt x="800" y="1381"/>
                  </a:lnTo>
                  <a:lnTo>
                    <a:pt x="799" y="1381"/>
                  </a:lnTo>
                  <a:lnTo>
                    <a:pt x="798" y="1381"/>
                  </a:lnTo>
                  <a:lnTo>
                    <a:pt x="798" y="1381"/>
                  </a:lnTo>
                  <a:lnTo>
                    <a:pt x="797" y="1381"/>
                  </a:lnTo>
                  <a:lnTo>
                    <a:pt x="796" y="1381"/>
                  </a:lnTo>
                  <a:lnTo>
                    <a:pt x="795" y="1381"/>
                  </a:lnTo>
                  <a:lnTo>
                    <a:pt x="794" y="1381"/>
                  </a:lnTo>
                  <a:lnTo>
                    <a:pt x="794" y="1381"/>
                  </a:lnTo>
                  <a:lnTo>
                    <a:pt x="793" y="1381"/>
                  </a:lnTo>
                  <a:lnTo>
                    <a:pt x="792" y="1381"/>
                  </a:lnTo>
                  <a:lnTo>
                    <a:pt x="791" y="1381"/>
                  </a:lnTo>
                  <a:lnTo>
                    <a:pt x="791" y="1381"/>
                  </a:lnTo>
                  <a:lnTo>
                    <a:pt x="791" y="1381"/>
                  </a:lnTo>
                  <a:lnTo>
                    <a:pt x="790" y="1381"/>
                  </a:lnTo>
                  <a:lnTo>
                    <a:pt x="789" y="1381"/>
                  </a:lnTo>
                  <a:lnTo>
                    <a:pt x="788" y="1381"/>
                  </a:lnTo>
                  <a:lnTo>
                    <a:pt x="787" y="1381"/>
                  </a:lnTo>
                  <a:lnTo>
                    <a:pt x="787" y="1381"/>
                  </a:lnTo>
                  <a:lnTo>
                    <a:pt x="786" y="1381"/>
                  </a:lnTo>
                  <a:lnTo>
                    <a:pt x="785" y="1381"/>
                  </a:lnTo>
                  <a:lnTo>
                    <a:pt x="784" y="1381"/>
                  </a:lnTo>
                  <a:lnTo>
                    <a:pt x="783" y="1381"/>
                  </a:lnTo>
                  <a:lnTo>
                    <a:pt x="782" y="1381"/>
                  </a:lnTo>
                  <a:lnTo>
                    <a:pt x="782" y="1381"/>
                  </a:lnTo>
                  <a:lnTo>
                    <a:pt x="781" y="1381"/>
                  </a:lnTo>
                  <a:lnTo>
                    <a:pt x="780" y="1381"/>
                  </a:lnTo>
                  <a:lnTo>
                    <a:pt x="779" y="1381"/>
                  </a:lnTo>
                  <a:lnTo>
                    <a:pt x="778" y="1381"/>
                  </a:lnTo>
                  <a:lnTo>
                    <a:pt x="778" y="1381"/>
                  </a:lnTo>
                  <a:lnTo>
                    <a:pt x="777" y="1381"/>
                  </a:lnTo>
                  <a:lnTo>
                    <a:pt x="776" y="1381"/>
                  </a:lnTo>
                  <a:lnTo>
                    <a:pt x="775" y="1381"/>
                  </a:lnTo>
                  <a:lnTo>
                    <a:pt x="774" y="1381"/>
                  </a:lnTo>
                  <a:lnTo>
                    <a:pt x="774" y="1381"/>
                  </a:lnTo>
                  <a:lnTo>
                    <a:pt x="773" y="1381"/>
                  </a:lnTo>
                  <a:lnTo>
                    <a:pt x="772" y="1381"/>
                  </a:lnTo>
                  <a:lnTo>
                    <a:pt x="771" y="1381"/>
                  </a:lnTo>
                  <a:lnTo>
                    <a:pt x="770" y="1381"/>
                  </a:lnTo>
                  <a:lnTo>
                    <a:pt x="770" y="1381"/>
                  </a:lnTo>
                  <a:lnTo>
                    <a:pt x="769" y="1381"/>
                  </a:lnTo>
                  <a:lnTo>
                    <a:pt x="768" y="1381"/>
                  </a:lnTo>
                  <a:lnTo>
                    <a:pt x="767" y="1381"/>
                  </a:lnTo>
                  <a:lnTo>
                    <a:pt x="767" y="1381"/>
                  </a:lnTo>
                  <a:lnTo>
                    <a:pt x="767" y="1381"/>
                  </a:lnTo>
                  <a:lnTo>
                    <a:pt x="766" y="1381"/>
                  </a:lnTo>
                  <a:lnTo>
                    <a:pt x="765" y="1381"/>
                  </a:lnTo>
                  <a:lnTo>
                    <a:pt x="764" y="1381"/>
                  </a:lnTo>
                  <a:lnTo>
                    <a:pt x="763" y="1381"/>
                  </a:lnTo>
                  <a:lnTo>
                    <a:pt x="763" y="1381"/>
                  </a:lnTo>
                  <a:lnTo>
                    <a:pt x="762" y="1381"/>
                  </a:lnTo>
                  <a:lnTo>
                    <a:pt x="761" y="1381"/>
                  </a:lnTo>
                  <a:lnTo>
                    <a:pt x="760" y="1381"/>
                  </a:lnTo>
                  <a:lnTo>
                    <a:pt x="759" y="1381"/>
                  </a:lnTo>
                  <a:lnTo>
                    <a:pt x="758" y="1381"/>
                  </a:lnTo>
                  <a:lnTo>
                    <a:pt x="758" y="1381"/>
                  </a:lnTo>
                  <a:lnTo>
                    <a:pt x="757" y="1381"/>
                  </a:lnTo>
                  <a:lnTo>
                    <a:pt x="756" y="1381"/>
                  </a:lnTo>
                  <a:lnTo>
                    <a:pt x="755" y="1381"/>
                  </a:lnTo>
                  <a:lnTo>
                    <a:pt x="754" y="1381"/>
                  </a:lnTo>
                  <a:lnTo>
                    <a:pt x="754" y="1381"/>
                  </a:lnTo>
                  <a:lnTo>
                    <a:pt x="753" y="1381"/>
                  </a:lnTo>
                  <a:lnTo>
                    <a:pt x="752" y="1381"/>
                  </a:lnTo>
                  <a:lnTo>
                    <a:pt x="751" y="1381"/>
                  </a:lnTo>
                  <a:lnTo>
                    <a:pt x="750" y="1381"/>
                  </a:lnTo>
                  <a:lnTo>
                    <a:pt x="750" y="1381"/>
                  </a:lnTo>
                  <a:lnTo>
                    <a:pt x="749" y="1381"/>
                  </a:lnTo>
                  <a:lnTo>
                    <a:pt x="748" y="1381"/>
                  </a:lnTo>
                  <a:lnTo>
                    <a:pt x="747" y="1381"/>
                  </a:lnTo>
                  <a:lnTo>
                    <a:pt x="746" y="1381"/>
                  </a:lnTo>
                  <a:lnTo>
                    <a:pt x="746" y="1381"/>
                  </a:lnTo>
                  <a:lnTo>
                    <a:pt x="745" y="1381"/>
                  </a:lnTo>
                  <a:lnTo>
                    <a:pt x="744" y="1381"/>
                  </a:lnTo>
                  <a:lnTo>
                    <a:pt x="743" y="1381"/>
                  </a:lnTo>
                  <a:lnTo>
                    <a:pt x="743" y="1381"/>
                  </a:lnTo>
                  <a:lnTo>
                    <a:pt x="743" y="1381"/>
                  </a:lnTo>
                  <a:lnTo>
                    <a:pt x="742" y="1381"/>
                  </a:lnTo>
                  <a:lnTo>
                    <a:pt x="741" y="1381"/>
                  </a:lnTo>
                  <a:lnTo>
                    <a:pt x="740" y="1381"/>
                  </a:lnTo>
                  <a:lnTo>
                    <a:pt x="739" y="1381"/>
                  </a:lnTo>
                  <a:lnTo>
                    <a:pt x="739" y="1381"/>
                  </a:lnTo>
                  <a:lnTo>
                    <a:pt x="738" y="1381"/>
                  </a:lnTo>
                  <a:lnTo>
                    <a:pt x="737" y="1381"/>
                  </a:lnTo>
                  <a:lnTo>
                    <a:pt x="736" y="1381"/>
                  </a:lnTo>
                  <a:lnTo>
                    <a:pt x="735" y="1381"/>
                  </a:lnTo>
                  <a:lnTo>
                    <a:pt x="735" y="1381"/>
                  </a:lnTo>
                  <a:lnTo>
                    <a:pt x="734" y="1381"/>
                  </a:lnTo>
                  <a:lnTo>
                    <a:pt x="733" y="1381"/>
                  </a:lnTo>
                  <a:lnTo>
                    <a:pt x="732" y="1381"/>
                  </a:lnTo>
                  <a:lnTo>
                    <a:pt x="731" y="1381"/>
                  </a:lnTo>
                  <a:lnTo>
                    <a:pt x="730" y="1381"/>
                  </a:lnTo>
                  <a:lnTo>
                    <a:pt x="730" y="1381"/>
                  </a:lnTo>
                  <a:lnTo>
                    <a:pt x="729" y="1381"/>
                  </a:lnTo>
                  <a:lnTo>
                    <a:pt x="728" y="1381"/>
                  </a:lnTo>
                  <a:lnTo>
                    <a:pt x="727" y="1381"/>
                  </a:lnTo>
                  <a:lnTo>
                    <a:pt x="726" y="1381"/>
                  </a:lnTo>
                  <a:lnTo>
                    <a:pt x="726" y="1381"/>
                  </a:lnTo>
                  <a:lnTo>
                    <a:pt x="725" y="1381"/>
                  </a:lnTo>
                  <a:lnTo>
                    <a:pt x="724" y="1381"/>
                  </a:lnTo>
                  <a:lnTo>
                    <a:pt x="723" y="1381"/>
                  </a:lnTo>
                  <a:lnTo>
                    <a:pt x="722" y="1381"/>
                  </a:lnTo>
                  <a:lnTo>
                    <a:pt x="722" y="1381"/>
                  </a:lnTo>
                  <a:lnTo>
                    <a:pt x="721" y="1381"/>
                  </a:lnTo>
                  <a:lnTo>
                    <a:pt x="720" y="1381"/>
                  </a:lnTo>
                  <a:lnTo>
                    <a:pt x="719" y="1381"/>
                  </a:lnTo>
                  <a:lnTo>
                    <a:pt x="719" y="1381"/>
                  </a:lnTo>
                  <a:lnTo>
                    <a:pt x="719" y="1381"/>
                  </a:lnTo>
                  <a:lnTo>
                    <a:pt x="718" y="1381"/>
                  </a:lnTo>
                  <a:lnTo>
                    <a:pt x="717" y="1381"/>
                  </a:lnTo>
                  <a:lnTo>
                    <a:pt x="716" y="1381"/>
                  </a:lnTo>
                  <a:lnTo>
                    <a:pt x="715" y="1381"/>
                  </a:lnTo>
                  <a:lnTo>
                    <a:pt x="715" y="1381"/>
                  </a:lnTo>
                  <a:lnTo>
                    <a:pt x="714" y="1381"/>
                  </a:lnTo>
                  <a:lnTo>
                    <a:pt x="713" y="1381"/>
                  </a:lnTo>
                  <a:lnTo>
                    <a:pt x="712" y="1381"/>
                  </a:lnTo>
                  <a:lnTo>
                    <a:pt x="711" y="1381"/>
                  </a:lnTo>
                  <a:lnTo>
                    <a:pt x="711" y="1381"/>
                  </a:lnTo>
                  <a:lnTo>
                    <a:pt x="710" y="1381"/>
                  </a:lnTo>
                  <a:lnTo>
                    <a:pt x="709" y="1381"/>
                  </a:lnTo>
                  <a:lnTo>
                    <a:pt x="708" y="1381"/>
                  </a:lnTo>
                  <a:lnTo>
                    <a:pt x="707" y="1381"/>
                  </a:lnTo>
                  <a:lnTo>
                    <a:pt x="707" y="1381"/>
                  </a:lnTo>
                  <a:lnTo>
                    <a:pt x="706" y="1381"/>
                  </a:lnTo>
                  <a:lnTo>
                    <a:pt x="705" y="1381"/>
                  </a:lnTo>
                  <a:lnTo>
                    <a:pt x="704" y="1381"/>
                  </a:lnTo>
                  <a:lnTo>
                    <a:pt x="703" y="1381"/>
                  </a:lnTo>
                  <a:lnTo>
                    <a:pt x="702" y="1381"/>
                  </a:lnTo>
                  <a:lnTo>
                    <a:pt x="702" y="1381"/>
                  </a:lnTo>
                  <a:lnTo>
                    <a:pt x="701" y="1381"/>
                  </a:lnTo>
                  <a:lnTo>
                    <a:pt x="700" y="1381"/>
                  </a:lnTo>
                  <a:lnTo>
                    <a:pt x="699" y="1381"/>
                  </a:lnTo>
                  <a:lnTo>
                    <a:pt x="698" y="1381"/>
                  </a:lnTo>
                  <a:lnTo>
                    <a:pt x="698" y="1381"/>
                  </a:lnTo>
                  <a:lnTo>
                    <a:pt x="697" y="1381"/>
                  </a:lnTo>
                  <a:lnTo>
                    <a:pt x="696" y="1381"/>
                  </a:lnTo>
                  <a:lnTo>
                    <a:pt x="695" y="1381"/>
                  </a:lnTo>
                  <a:lnTo>
                    <a:pt x="695" y="1381"/>
                  </a:lnTo>
                  <a:lnTo>
                    <a:pt x="695" y="1381"/>
                  </a:lnTo>
                  <a:lnTo>
                    <a:pt x="694" y="1381"/>
                  </a:lnTo>
                  <a:lnTo>
                    <a:pt x="693" y="1381"/>
                  </a:lnTo>
                  <a:lnTo>
                    <a:pt x="692" y="1381"/>
                  </a:lnTo>
                  <a:lnTo>
                    <a:pt x="691" y="1381"/>
                  </a:lnTo>
                  <a:lnTo>
                    <a:pt x="691" y="1381"/>
                  </a:lnTo>
                  <a:lnTo>
                    <a:pt x="690" y="1381"/>
                  </a:lnTo>
                  <a:lnTo>
                    <a:pt x="689" y="1381"/>
                  </a:lnTo>
                  <a:lnTo>
                    <a:pt x="688" y="1381"/>
                  </a:lnTo>
                  <a:lnTo>
                    <a:pt x="687" y="1381"/>
                  </a:lnTo>
                  <a:lnTo>
                    <a:pt x="687" y="1381"/>
                  </a:lnTo>
                  <a:lnTo>
                    <a:pt x="686" y="1381"/>
                  </a:lnTo>
                  <a:lnTo>
                    <a:pt x="685" y="1381"/>
                  </a:lnTo>
                  <a:lnTo>
                    <a:pt x="684" y="1381"/>
                  </a:lnTo>
                  <a:lnTo>
                    <a:pt x="683" y="1381"/>
                  </a:lnTo>
                  <a:lnTo>
                    <a:pt x="683" y="1381"/>
                  </a:lnTo>
                  <a:lnTo>
                    <a:pt x="682" y="1381"/>
                  </a:lnTo>
                  <a:lnTo>
                    <a:pt x="681" y="1381"/>
                  </a:lnTo>
                  <a:lnTo>
                    <a:pt x="680" y="1381"/>
                  </a:lnTo>
                  <a:lnTo>
                    <a:pt x="679" y="1381"/>
                  </a:lnTo>
                  <a:lnTo>
                    <a:pt x="678" y="1381"/>
                  </a:lnTo>
                  <a:lnTo>
                    <a:pt x="678" y="1381"/>
                  </a:lnTo>
                  <a:lnTo>
                    <a:pt x="677" y="1381"/>
                  </a:lnTo>
                  <a:lnTo>
                    <a:pt x="676" y="1381"/>
                  </a:lnTo>
                  <a:lnTo>
                    <a:pt x="675" y="1381"/>
                  </a:lnTo>
                  <a:lnTo>
                    <a:pt x="674" y="1381"/>
                  </a:lnTo>
                  <a:lnTo>
                    <a:pt x="674" y="1381"/>
                  </a:lnTo>
                  <a:lnTo>
                    <a:pt x="673" y="1381"/>
                  </a:lnTo>
                  <a:lnTo>
                    <a:pt x="672" y="1381"/>
                  </a:lnTo>
                  <a:lnTo>
                    <a:pt x="671" y="1381"/>
                  </a:lnTo>
                  <a:lnTo>
                    <a:pt x="670" y="1381"/>
                  </a:lnTo>
                  <a:lnTo>
                    <a:pt x="670" y="1381"/>
                  </a:lnTo>
                  <a:lnTo>
                    <a:pt x="670" y="1381"/>
                  </a:lnTo>
                  <a:lnTo>
                    <a:pt x="669" y="1381"/>
                  </a:lnTo>
                  <a:lnTo>
                    <a:pt x="668" y="1381"/>
                  </a:lnTo>
                  <a:lnTo>
                    <a:pt x="667" y="1381"/>
                  </a:lnTo>
                  <a:lnTo>
                    <a:pt x="667" y="1381"/>
                  </a:lnTo>
                  <a:lnTo>
                    <a:pt x="666" y="1381"/>
                  </a:lnTo>
                  <a:lnTo>
                    <a:pt x="665" y="1381"/>
                  </a:lnTo>
                  <a:lnTo>
                    <a:pt x="664" y="1381"/>
                  </a:lnTo>
                  <a:lnTo>
                    <a:pt x="663" y="1381"/>
                  </a:lnTo>
                  <a:lnTo>
                    <a:pt x="663" y="1381"/>
                  </a:lnTo>
                  <a:lnTo>
                    <a:pt x="662" y="1381"/>
                  </a:lnTo>
                  <a:lnTo>
                    <a:pt x="661" y="1381"/>
                  </a:lnTo>
                  <a:lnTo>
                    <a:pt x="660" y="1381"/>
                  </a:lnTo>
                  <a:lnTo>
                    <a:pt x="659" y="1381"/>
                  </a:lnTo>
                  <a:lnTo>
                    <a:pt x="659" y="1381"/>
                  </a:lnTo>
                  <a:lnTo>
                    <a:pt x="658" y="1381"/>
                  </a:lnTo>
                  <a:lnTo>
                    <a:pt x="657" y="1381"/>
                  </a:lnTo>
                  <a:lnTo>
                    <a:pt x="656" y="1381"/>
                  </a:lnTo>
                  <a:lnTo>
                    <a:pt x="655" y="1381"/>
                  </a:lnTo>
                  <a:lnTo>
                    <a:pt x="655" y="1381"/>
                  </a:lnTo>
                  <a:lnTo>
                    <a:pt x="654" y="1381"/>
                  </a:lnTo>
                  <a:lnTo>
                    <a:pt x="653" y="1381"/>
                  </a:lnTo>
                  <a:lnTo>
                    <a:pt x="652" y="1381"/>
                  </a:lnTo>
                  <a:lnTo>
                    <a:pt x="651" y="1381"/>
                  </a:lnTo>
                  <a:lnTo>
                    <a:pt x="650" y="1381"/>
                  </a:lnTo>
                  <a:lnTo>
                    <a:pt x="650" y="1381"/>
                  </a:lnTo>
                  <a:lnTo>
                    <a:pt x="649" y="1381"/>
                  </a:lnTo>
                  <a:lnTo>
                    <a:pt x="648" y="1381"/>
                  </a:lnTo>
                  <a:lnTo>
                    <a:pt x="647" y="1381"/>
                  </a:lnTo>
                  <a:lnTo>
                    <a:pt x="646" y="1381"/>
                  </a:lnTo>
                  <a:lnTo>
                    <a:pt x="646" y="1381"/>
                  </a:lnTo>
                  <a:lnTo>
                    <a:pt x="646" y="1381"/>
                  </a:lnTo>
                  <a:lnTo>
                    <a:pt x="645" y="1381"/>
                  </a:lnTo>
                  <a:lnTo>
                    <a:pt x="644" y="1381"/>
                  </a:lnTo>
                  <a:lnTo>
                    <a:pt x="643" y="1381"/>
                  </a:lnTo>
                  <a:lnTo>
                    <a:pt x="643" y="1381"/>
                  </a:lnTo>
                  <a:lnTo>
                    <a:pt x="642" y="1381"/>
                  </a:lnTo>
                  <a:lnTo>
                    <a:pt x="641" y="1381"/>
                  </a:lnTo>
                  <a:lnTo>
                    <a:pt x="640" y="1381"/>
                  </a:lnTo>
                  <a:lnTo>
                    <a:pt x="639" y="1381"/>
                  </a:lnTo>
                  <a:lnTo>
                    <a:pt x="639" y="1381"/>
                  </a:lnTo>
                  <a:lnTo>
                    <a:pt x="638" y="1381"/>
                  </a:lnTo>
                  <a:lnTo>
                    <a:pt x="637" y="1381"/>
                  </a:lnTo>
                  <a:lnTo>
                    <a:pt x="636" y="1381"/>
                  </a:lnTo>
                  <a:lnTo>
                    <a:pt x="635" y="1381"/>
                  </a:lnTo>
                  <a:lnTo>
                    <a:pt x="635" y="1381"/>
                  </a:lnTo>
                  <a:lnTo>
                    <a:pt x="634" y="1381"/>
                  </a:lnTo>
                  <a:lnTo>
                    <a:pt x="633" y="1381"/>
                  </a:lnTo>
                  <a:lnTo>
                    <a:pt x="632" y="1381"/>
                  </a:lnTo>
                  <a:lnTo>
                    <a:pt x="631" y="1381"/>
                  </a:lnTo>
                  <a:lnTo>
                    <a:pt x="631" y="1381"/>
                  </a:lnTo>
                  <a:lnTo>
                    <a:pt x="630" y="1381"/>
                  </a:lnTo>
                  <a:lnTo>
                    <a:pt x="629" y="1381"/>
                  </a:lnTo>
                  <a:lnTo>
                    <a:pt x="628" y="1381"/>
                  </a:lnTo>
                  <a:lnTo>
                    <a:pt x="627" y="1381"/>
                  </a:lnTo>
                  <a:lnTo>
                    <a:pt x="626" y="1381"/>
                  </a:lnTo>
                  <a:lnTo>
                    <a:pt x="626" y="1381"/>
                  </a:lnTo>
                  <a:lnTo>
                    <a:pt x="625" y="1381"/>
                  </a:lnTo>
                  <a:lnTo>
                    <a:pt x="624" y="1381"/>
                  </a:lnTo>
                  <a:lnTo>
                    <a:pt x="623" y="1381"/>
                  </a:lnTo>
                  <a:lnTo>
                    <a:pt x="622" y="1381"/>
                  </a:lnTo>
                  <a:lnTo>
                    <a:pt x="622" y="1381"/>
                  </a:lnTo>
                  <a:lnTo>
                    <a:pt x="622" y="1381"/>
                  </a:lnTo>
                  <a:lnTo>
                    <a:pt x="621" y="1381"/>
                  </a:lnTo>
                  <a:lnTo>
                    <a:pt x="620" y="1381"/>
                  </a:lnTo>
                  <a:lnTo>
                    <a:pt x="619" y="1381"/>
                  </a:lnTo>
                  <a:lnTo>
                    <a:pt x="619" y="1381"/>
                  </a:lnTo>
                  <a:lnTo>
                    <a:pt x="618" y="1381"/>
                  </a:lnTo>
                  <a:lnTo>
                    <a:pt x="617" y="1381"/>
                  </a:lnTo>
                  <a:lnTo>
                    <a:pt x="616" y="1381"/>
                  </a:lnTo>
                  <a:lnTo>
                    <a:pt x="615" y="1381"/>
                  </a:lnTo>
                  <a:lnTo>
                    <a:pt x="615" y="1381"/>
                  </a:lnTo>
                  <a:lnTo>
                    <a:pt x="614" y="1381"/>
                  </a:lnTo>
                  <a:lnTo>
                    <a:pt x="613" y="1381"/>
                  </a:lnTo>
                  <a:lnTo>
                    <a:pt x="612" y="1381"/>
                  </a:lnTo>
                  <a:lnTo>
                    <a:pt x="611" y="1381"/>
                  </a:lnTo>
                  <a:lnTo>
                    <a:pt x="611" y="1381"/>
                  </a:lnTo>
                  <a:lnTo>
                    <a:pt x="610" y="1381"/>
                  </a:lnTo>
                  <a:lnTo>
                    <a:pt x="609" y="1381"/>
                  </a:lnTo>
                  <a:lnTo>
                    <a:pt x="608" y="1381"/>
                  </a:lnTo>
                  <a:lnTo>
                    <a:pt x="607" y="1381"/>
                  </a:lnTo>
                  <a:lnTo>
                    <a:pt x="607" y="1381"/>
                  </a:lnTo>
                  <a:lnTo>
                    <a:pt x="606" y="1381"/>
                  </a:lnTo>
                  <a:lnTo>
                    <a:pt x="605" y="1381"/>
                  </a:lnTo>
                  <a:lnTo>
                    <a:pt x="604" y="1381"/>
                  </a:lnTo>
                  <a:lnTo>
                    <a:pt x="603" y="1381"/>
                  </a:lnTo>
                  <a:lnTo>
                    <a:pt x="603" y="1381"/>
                  </a:lnTo>
                  <a:lnTo>
                    <a:pt x="602" y="1381"/>
                  </a:lnTo>
                  <a:lnTo>
                    <a:pt x="601" y="1381"/>
                  </a:lnTo>
                  <a:lnTo>
                    <a:pt x="600" y="1381"/>
                  </a:lnTo>
                  <a:lnTo>
                    <a:pt x="599" y="1381"/>
                  </a:lnTo>
                  <a:lnTo>
                    <a:pt x="598" y="1381"/>
                  </a:lnTo>
                  <a:lnTo>
                    <a:pt x="598" y="1381"/>
                  </a:lnTo>
                  <a:lnTo>
                    <a:pt x="598" y="1381"/>
                  </a:lnTo>
                  <a:lnTo>
                    <a:pt x="597" y="1381"/>
                  </a:lnTo>
                  <a:lnTo>
                    <a:pt x="596" y="1381"/>
                  </a:lnTo>
                  <a:lnTo>
                    <a:pt x="595" y="1381"/>
                  </a:lnTo>
                  <a:lnTo>
                    <a:pt x="595" y="1381"/>
                  </a:lnTo>
                  <a:lnTo>
                    <a:pt x="594" y="1381"/>
                  </a:lnTo>
                  <a:lnTo>
                    <a:pt x="593" y="1381"/>
                  </a:lnTo>
                  <a:lnTo>
                    <a:pt x="592" y="1381"/>
                  </a:lnTo>
                  <a:lnTo>
                    <a:pt x="591" y="1381"/>
                  </a:lnTo>
                  <a:lnTo>
                    <a:pt x="591" y="1381"/>
                  </a:lnTo>
                  <a:lnTo>
                    <a:pt x="590" y="1381"/>
                  </a:lnTo>
                  <a:lnTo>
                    <a:pt x="589" y="1381"/>
                  </a:lnTo>
                  <a:lnTo>
                    <a:pt x="588" y="1381"/>
                  </a:lnTo>
                  <a:lnTo>
                    <a:pt x="587" y="1381"/>
                  </a:lnTo>
                  <a:lnTo>
                    <a:pt x="587" y="1381"/>
                  </a:lnTo>
                  <a:lnTo>
                    <a:pt x="586" y="1381"/>
                  </a:lnTo>
                  <a:lnTo>
                    <a:pt x="585" y="1381"/>
                  </a:lnTo>
                  <a:lnTo>
                    <a:pt x="584" y="1381"/>
                  </a:lnTo>
                  <a:lnTo>
                    <a:pt x="583" y="1381"/>
                  </a:lnTo>
                  <a:lnTo>
                    <a:pt x="583" y="1381"/>
                  </a:lnTo>
                  <a:lnTo>
                    <a:pt x="582" y="1381"/>
                  </a:lnTo>
                  <a:lnTo>
                    <a:pt x="581" y="1381"/>
                  </a:lnTo>
                  <a:lnTo>
                    <a:pt x="580" y="1381"/>
                  </a:lnTo>
                  <a:lnTo>
                    <a:pt x="579" y="1381"/>
                  </a:lnTo>
                  <a:lnTo>
                    <a:pt x="579" y="1381"/>
                  </a:lnTo>
                  <a:lnTo>
                    <a:pt x="578" y="1381"/>
                  </a:lnTo>
                  <a:lnTo>
                    <a:pt x="577" y="1381"/>
                  </a:lnTo>
                  <a:lnTo>
                    <a:pt x="576" y="1381"/>
                  </a:lnTo>
                  <a:lnTo>
                    <a:pt x="575" y="1381"/>
                  </a:lnTo>
                  <a:lnTo>
                    <a:pt x="574" y="1381"/>
                  </a:lnTo>
                  <a:lnTo>
                    <a:pt x="574" y="1381"/>
                  </a:lnTo>
                  <a:lnTo>
                    <a:pt x="574" y="1381"/>
                  </a:lnTo>
                  <a:lnTo>
                    <a:pt x="573" y="1381"/>
                  </a:lnTo>
                  <a:lnTo>
                    <a:pt x="572" y="1381"/>
                  </a:lnTo>
                  <a:lnTo>
                    <a:pt x="571" y="1381"/>
                  </a:lnTo>
                  <a:lnTo>
                    <a:pt x="571" y="1381"/>
                  </a:lnTo>
                  <a:lnTo>
                    <a:pt x="570" y="1381"/>
                  </a:lnTo>
                  <a:lnTo>
                    <a:pt x="569" y="1381"/>
                  </a:lnTo>
                  <a:lnTo>
                    <a:pt x="568" y="1381"/>
                  </a:lnTo>
                  <a:lnTo>
                    <a:pt x="567" y="1381"/>
                  </a:lnTo>
                  <a:lnTo>
                    <a:pt x="567" y="1381"/>
                  </a:lnTo>
                  <a:lnTo>
                    <a:pt x="566" y="1381"/>
                  </a:lnTo>
                  <a:lnTo>
                    <a:pt x="565" y="1381"/>
                  </a:lnTo>
                  <a:lnTo>
                    <a:pt x="564" y="1381"/>
                  </a:lnTo>
                  <a:lnTo>
                    <a:pt x="563" y="1381"/>
                  </a:lnTo>
                  <a:lnTo>
                    <a:pt x="563" y="1381"/>
                  </a:lnTo>
                  <a:lnTo>
                    <a:pt x="562" y="1381"/>
                  </a:lnTo>
                  <a:lnTo>
                    <a:pt x="561" y="1381"/>
                  </a:lnTo>
                  <a:lnTo>
                    <a:pt x="560" y="1381"/>
                  </a:lnTo>
                  <a:lnTo>
                    <a:pt x="559" y="1381"/>
                  </a:lnTo>
                  <a:lnTo>
                    <a:pt x="559" y="1381"/>
                  </a:lnTo>
                  <a:lnTo>
                    <a:pt x="558" y="1381"/>
                  </a:lnTo>
                  <a:lnTo>
                    <a:pt x="557" y="1381"/>
                  </a:lnTo>
                  <a:lnTo>
                    <a:pt x="556" y="1381"/>
                  </a:lnTo>
                  <a:lnTo>
                    <a:pt x="555" y="1381"/>
                  </a:lnTo>
                  <a:lnTo>
                    <a:pt x="555" y="1381"/>
                  </a:lnTo>
                  <a:lnTo>
                    <a:pt x="554" y="1381"/>
                  </a:lnTo>
                  <a:lnTo>
                    <a:pt x="553" y="1381"/>
                  </a:lnTo>
                  <a:lnTo>
                    <a:pt x="552" y="1381"/>
                  </a:lnTo>
                  <a:lnTo>
                    <a:pt x="551" y="1381"/>
                  </a:lnTo>
                  <a:lnTo>
                    <a:pt x="551" y="1381"/>
                  </a:lnTo>
                  <a:lnTo>
                    <a:pt x="550" y="1381"/>
                  </a:lnTo>
                  <a:lnTo>
                    <a:pt x="550" y="1381"/>
                  </a:lnTo>
                  <a:lnTo>
                    <a:pt x="549" y="1381"/>
                  </a:lnTo>
                  <a:lnTo>
                    <a:pt x="548" y="1381"/>
                  </a:lnTo>
                  <a:lnTo>
                    <a:pt x="547" y="1381"/>
                  </a:lnTo>
                  <a:lnTo>
                    <a:pt x="547" y="1381"/>
                  </a:lnTo>
                  <a:lnTo>
                    <a:pt x="546" y="1381"/>
                  </a:lnTo>
                  <a:lnTo>
                    <a:pt x="545" y="1381"/>
                  </a:lnTo>
                  <a:lnTo>
                    <a:pt x="544" y="1381"/>
                  </a:lnTo>
                  <a:lnTo>
                    <a:pt x="543" y="1381"/>
                  </a:lnTo>
                  <a:lnTo>
                    <a:pt x="543" y="1381"/>
                  </a:lnTo>
                  <a:lnTo>
                    <a:pt x="542" y="1381"/>
                  </a:lnTo>
                  <a:lnTo>
                    <a:pt x="541" y="1381"/>
                  </a:lnTo>
                  <a:lnTo>
                    <a:pt x="540" y="1381"/>
                  </a:lnTo>
                  <a:lnTo>
                    <a:pt x="539" y="1381"/>
                  </a:lnTo>
                  <a:lnTo>
                    <a:pt x="539" y="1381"/>
                  </a:lnTo>
                  <a:lnTo>
                    <a:pt x="538" y="1381"/>
                  </a:lnTo>
                  <a:lnTo>
                    <a:pt x="537" y="1381"/>
                  </a:lnTo>
                  <a:lnTo>
                    <a:pt x="536" y="1381"/>
                  </a:lnTo>
                  <a:lnTo>
                    <a:pt x="535" y="1381"/>
                  </a:lnTo>
                  <a:lnTo>
                    <a:pt x="535" y="1381"/>
                  </a:lnTo>
                  <a:lnTo>
                    <a:pt x="534" y="1381"/>
                  </a:lnTo>
                  <a:lnTo>
                    <a:pt x="533" y="1381"/>
                  </a:lnTo>
                  <a:lnTo>
                    <a:pt x="532" y="1381"/>
                  </a:lnTo>
                  <a:lnTo>
                    <a:pt x="531" y="1381"/>
                  </a:lnTo>
                  <a:lnTo>
                    <a:pt x="531" y="1381"/>
                  </a:lnTo>
                  <a:lnTo>
                    <a:pt x="530" y="1381"/>
                  </a:lnTo>
                  <a:lnTo>
                    <a:pt x="529" y="1381"/>
                  </a:lnTo>
                  <a:lnTo>
                    <a:pt x="528" y="1381"/>
                  </a:lnTo>
                  <a:lnTo>
                    <a:pt x="527" y="1381"/>
                  </a:lnTo>
                  <a:lnTo>
                    <a:pt x="527" y="1381"/>
                  </a:lnTo>
                  <a:lnTo>
                    <a:pt x="526" y="1381"/>
                  </a:lnTo>
                  <a:lnTo>
                    <a:pt x="526" y="1381"/>
                  </a:lnTo>
                  <a:lnTo>
                    <a:pt x="525" y="1381"/>
                  </a:lnTo>
                  <a:lnTo>
                    <a:pt x="524" y="1381"/>
                  </a:lnTo>
                  <a:lnTo>
                    <a:pt x="524" y="1381"/>
                  </a:lnTo>
                  <a:lnTo>
                    <a:pt x="523" y="1381"/>
                  </a:lnTo>
                  <a:lnTo>
                    <a:pt x="522" y="1381"/>
                  </a:lnTo>
                  <a:lnTo>
                    <a:pt x="521" y="1381"/>
                  </a:lnTo>
                  <a:lnTo>
                    <a:pt x="520" y="1381"/>
                  </a:lnTo>
                  <a:lnTo>
                    <a:pt x="519" y="1381"/>
                  </a:lnTo>
                  <a:lnTo>
                    <a:pt x="519" y="1381"/>
                  </a:lnTo>
                  <a:lnTo>
                    <a:pt x="518" y="1381"/>
                  </a:lnTo>
                  <a:lnTo>
                    <a:pt x="517" y="1381"/>
                  </a:lnTo>
                  <a:lnTo>
                    <a:pt x="516" y="1381"/>
                  </a:lnTo>
                  <a:lnTo>
                    <a:pt x="515" y="1381"/>
                  </a:lnTo>
                  <a:lnTo>
                    <a:pt x="515" y="1381"/>
                  </a:lnTo>
                  <a:lnTo>
                    <a:pt x="514" y="1381"/>
                  </a:lnTo>
                  <a:lnTo>
                    <a:pt x="513" y="1381"/>
                  </a:lnTo>
                  <a:lnTo>
                    <a:pt x="512" y="1381"/>
                  </a:lnTo>
                  <a:lnTo>
                    <a:pt x="511" y="1381"/>
                  </a:lnTo>
                  <a:lnTo>
                    <a:pt x="511" y="1381"/>
                  </a:lnTo>
                  <a:lnTo>
                    <a:pt x="510" y="1381"/>
                  </a:lnTo>
                  <a:lnTo>
                    <a:pt x="509" y="1381"/>
                  </a:lnTo>
                  <a:lnTo>
                    <a:pt x="508" y="1381"/>
                  </a:lnTo>
                  <a:lnTo>
                    <a:pt x="507" y="1381"/>
                  </a:lnTo>
                  <a:lnTo>
                    <a:pt x="507" y="1381"/>
                  </a:lnTo>
                  <a:lnTo>
                    <a:pt x="506" y="1381"/>
                  </a:lnTo>
                  <a:lnTo>
                    <a:pt x="505" y="1381"/>
                  </a:lnTo>
                  <a:lnTo>
                    <a:pt x="504" y="1381"/>
                  </a:lnTo>
                  <a:lnTo>
                    <a:pt x="503" y="1381"/>
                  </a:lnTo>
                  <a:lnTo>
                    <a:pt x="503" y="1381"/>
                  </a:lnTo>
                  <a:lnTo>
                    <a:pt x="502" y="1381"/>
                  </a:lnTo>
                  <a:lnTo>
                    <a:pt x="502" y="1381"/>
                  </a:lnTo>
                  <a:lnTo>
                    <a:pt x="501" y="1381"/>
                  </a:lnTo>
                  <a:lnTo>
                    <a:pt x="500" y="1381"/>
                  </a:lnTo>
                  <a:lnTo>
                    <a:pt x="500" y="1381"/>
                  </a:lnTo>
                  <a:lnTo>
                    <a:pt x="499" y="1381"/>
                  </a:lnTo>
                  <a:lnTo>
                    <a:pt x="498" y="1381"/>
                  </a:lnTo>
                  <a:lnTo>
                    <a:pt x="497" y="1381"/>
                  </a:lnTo>
                  <a:lnTo>
                    <a:pt x="496" y="1381"/>
                  </a:lnTo>
                  <a:lnTo>
                    <a:pt x="495" y="1381"/>
                  </a:lnTo>
                  <a:lnTo>
                    <a:pt x="495" y="1381"/>
                  </a:lnTo>
                  <a:lnTo>
                    <a:pt x="494" y="1381"/>
                  </a:lnTo>
                  <a:lnTo>
                    <a:pt x="493" y="1381"/>
                  </a:lnTo>
                  <a:lnTo>
                    <a:pt x="492" y="1381"/>
                  </a:lnTo>
                  <a:lnTo>
                    <a:pt x="491" y="1381"/>
                  </a:lnTo>
                  <a:lnTo>
                    <a:pt x="491" y="1381"/>
                  </a:lnTo>
                  <a:lnTo>
                    <a:pt x="490" y="1381"/>
                  </a:lnTo>
                  <a:lnTo>
                    <a:pt x="489" y="1381"/>
                  </a:lnTo>
                  <a:lnTo>
                    <a:pt x="488" y="1381"/>
                  </a:lnTo>
                  <a:lnTo>
                    <a:pt x="487" y="1381"/>
                  </a:lnTo>
                  <a:lnTo>
                    <a:pt x="487" y="1381"/>
                  </a:lnTo>
                  <a:lnTo>
                    <a:pt x="486" y="1381"/>
                  </a:lnTo>
                  <a:lnTo>
                    <a:pt x="485" y="1381"/>
                  </a:lnTo>
                  <a:lnTo>
                    <a:pt x="484" y="1381"/>
                  </a:lnTo>
                  <a:lnTo>
                    <a:pt x="483" y="1381"/>
                  </a:lnTo>
                  <a:lnTo>
                    <a:pt x="483" y="1381"/>
                  </a:lnTo>
                  <a:lnTo>
                    <a:pt x="482" y="1381"/>
                  </a:lnTo>
                  <a:lnTo>
                    <a:pt x="481" y="1381"/>
                  </a:lnTo>
                  <a:lnTo>
                    <a:pt x="480" y="1381"/>
                  </a:lnTo>
                  <a:lnTo>
                    <a:pt x="479" y="1381"/>
                  </a:lnTo>
                  <a:lnTo>
                    <a:pt x="479" y="1381"/>
                  </a:lnTo>
                  <a:lnTo>
                    <a:pt x="478" y="1381"/>
                  </a:lnTo>
                  <a:lnTo>
                    <a:pt x="478" y="1381"/>
                  </a:lnTo>
                  <a:lnTo>
                    <a:pt x="477" y="1381"/>
                  </a:lnTo>
                  <a:lnTo>
                    <a:pt x="476" y="1381"/>
                  </a:lnTo>
                  <a:lnTo>
                    <a:pt x="476" y="1381"/>
                  </a:lnTo>
                  <a:lnTo>
                    <a:pt x="475" y="1381"/>
                  </a:lnTo>
                  <a:lnTo>
                    <a:pt x="474" y="1381"/>
                  </a:lnTo>
                  <a:lnTo>
                    <a:pt x="473" y="1381"/>
                  </a:lnTo>
                  <a:lnTo>
                    <a:pt x="472" y="1381"/>
                  </a:lnTo>
                  <a:lnTo>
                    <a:pt x="472" y="1381"/>
                  </a:lnTo>
                  <a:lnTo>
                    <a:pt x="471" y="1381"/>
                  </a:lnTo>
                  <a:lnTo>
                    <a:pt x="470" y="1381"/>
                  </a:lnTo>
                  <a:lnTo>
                    <a:pt x="469" y="1381"/>
                  </a:lnTo>
                  <a:lnTo>
                    <a:pt x="468" y="1381"/>
                  </a:lnTo>
                  <a:lnTo>
                    <a:pt x="467" y="1381"/>
                  </a:lnTo>
                  <a:lnTo>
                    <a:pt x="467" y="1381"/>
                  </a:lnTo>
                  <a:lnTo>
                    <a:pt x="466" y="1381"/>
                  </a:lnTo>
                  <a:lnTo>
                    <a:pt x="465" y="1381"/>
                  </a:lnTo>
                  <a:lnTo>
                    <a:pt x="464" y="1381"/>
                  </a:lnTo>
                  <a:lnTo>
                    <a:pt x="463" y="1381"/>
                  </a:lnTo>
                  <a:lnTo>
                    <a:pt x="463" y="1381"/>
                  </a:lnTo>
                  <a:lnTo>
                    <a:pt x="462" y="1381"/>
                  </a:lnTo>
                  <a:lnTo>
                    <a:pt x="461" y="1381"/>
                  </a:lnTo>
                  <a:lnTo>
                    <a:pt x="460" y="1381"/>
                  </a:lnTo>
                  <a:lnTo>
                    <a:pt x="459" y="1381"/>
                  </a:lnTo>
                  <a:lnTo>
                    <a:pt x="459" y="1381"/>
                  </a:lnTo>
                  <a:lnTo>
                    <a:pt x="458" y="1381"/>
                  </a:lnTo>
                  <a:lnTo>
                    <a:pt x="457" y="1381"/>
                  </a:lnTo>
                  <a:lnTo>
                    <a:pt x="456" y="1381"/>
                  </a:lnTo>
                  <a:lnTo>
                    <a:pt x="455" y="1381"/>
                  </a:lnTo>
                  <a:lnTo>
                    <a:pt x="455" y="1381"/>
                  </a:lnTo>
                  <a:lnTo>
                    <a:pt x="454" y="1381"/>
                  </a:lnTo>
                  <a:lnTo>
                    <a:pt x="454" y="1381"/>
                  </a:lnTo>
                  <a:lnTo>
                    <a:pt x="453" y="1381"/>
                  </a:lnTo>
                  <a:lnTo>
                    <a:pt x="452" y="1381"/>
                  </a:lnTo>
                  <a:lnTo>
                    <a:pt x="452" y="1381"/>
                  </a:lnTo>
                  <a:lnTo>
                    <a:pt x="451" y="1381"/>
                  </a:lnTo>
                  <a:lnTo>
                    <a:pt x="450" y="1381"/>
                  </a:lnTo>
                  <a:lnTo>
                    <a:pt x="449" y="1381"/>
                  </a:lnTo>
                  <a:lnTo>
                    <a:pt x="448" y="1381"/>
                  </a:lnTo>
                  <a:lnTo>
                    <a:pt x="448" y="1381"/>
                  </a:lnTo>
                  <a:lnTo>
                    <a:pt x="447" y="1381"/>
                  </a:lnTo>
                  <a:lnTo>
                    <a:pt x="446" y="1381"/>
                  </a:lnTo>
                  <a:lnTo>
                    <a:pt x="445" y="1381"/>
                  </a:lnTo>
                  <a:lnTo>
                    <a:pt x="444" y="1381"/>
                  </a:lnTo>
                  <a:lnTo>
                    <a:pt x="443" y="1381"/>
                  </a:lnTo>
                  <a:lnTo>
                    <a:pt x="443" y="1381"/>
                  </a:lnTo>
                  <a:lnTo>
                    <a:pt x="442" y="1381"/>
                  </a:lnTo>
                  <a:lnTo>
                    <a:pt x="441" y="1381"/>
                  </a:lnTo>
                  <a:lnTo>
                    <a:pt x="440" y="1381"/>
                  </a:lnTo>
                  <a:lnTo>
                    <a:pt x="439" y="1381"/>
                  </a:lnTo>
                  <a:lnTo>
                    <a:pt x="439" y="1381"/>
                  </a:lnTo>
                  <a:lnTo>
                    <a:pt x="438" y="1381"/>
                  </a:lnTo>
                  <a:lnTo>
                    <a:pt x="437" y="1381"/>
                  </a:lnTo>
                  <a:lnTo>
                    <a:pt x="436" y="1381"/>
                  </a:lnTo>
                  <a:lnTo>
                    <a:pt x="435" y="1381"/>
                  </a:lnTo>
                  <a:lnTo>
                    <a:pt x="435" y="1381"/>
                  </a:lnTo>
                  <a:lnTo>
                    <a:pt x="434" y="1381"/>
                  </a:lnTo>
                  <a:lnTo>
                    <a:pt x="433" y="1381"/>
                  </a:lnTo>
                  <a:lnTo>
                    <a:pt x="432" y="1381"/>
                  </a:lnTo>
                  <a:lnTo>
                    <a:pt x="431" y="1381"/>
                  </a:lnTo>
                  <a:lnTo>
                    <a:pt x="431" y="1381"/>
                  </a:lnTo>
                  <a:lnTo>
                    <a:pt x="430" y="1381"/>
                  </a:lnTo>
                  <a:lnTo>
                    <a:pt x="430" y="1381"/>
                  </a:lnTo>
                  <a:lnTo>
                    <a:pt x="429" y="1381"/>
                  </a:lnTo>
                  <a:lnTo>
                    <a:pt x="428" y="1381"/>
                  </a:lnTo>
                  <a:lnTo>
                    <a:pt x="428" y="1381"/>
                  </a:lnTo>
                  <a:lnTo>
                    <a:pt x="427" y="1381"/>
                  </a:lnTo>
                  <a:lnTo>
                    <a:pt x="426" y="1381"/>
                  </a:lnTo>
                  <a:lnTo>
                    <a:pt x="425" y="1381"/>
                  </a:lnTo>
                  <a:lnTo>
                    <a:pt x="424" y="1381"/>
                  </a:lnTo>
                  <a:lnTo>
                    <a:pt x="424" y="1381"/>
                  </a:lnTo>
                  <a:lnTo>
                    <a:pt x="423" y="1381"/>
                  </a:lnTo>
                  <a:lnTo>
                    <a:pt x="422" y="1381"/>
                  </a:lnTo>
                  <a:lnTo>
                    <a:pt x="421" y="1381"/>
                  </a:lnTo>
                  <a:lnTo>
                    <a:pt x="420" y="1381"/>
                  </a:lnTo>
                  <a:lnTo>
                    <a:pt x="420" y="1381"/>
                  </a:lnTo>
                  <a:lnTo>
                    <a:pt x="419" y="1381"/>
                  </a:lnTo>
                  <a:lnTo>
                    <a:pt x="418" y="1381"/>
                  </a:lnTo>
                  <a:lnTo>
                    <a:pt x="417" y="1381"/>
                  </a:lnTo>
                  <a:lnTo>
                    <a:pt x="416" y="1381"/>
                  </a:lnTo>
                  <a:lnTo>
                    <a:pt x="415" y="1381"/>
                  </a:lnTo>
                  <a:lnTo>
                    <a:pt x="415" y="1381"/>
                  </a:lnTo>
                  <a:lnTo>
                    <a:pt x="414" y="1381"/>
                  </a:lnTo>
                  <a:lnTo>
                    <a:pt x="413" y="1381"/>
                  </a:lnTo>
                  <a:lnTo>
                    <a:pt x="412" y="1381"/>
                  </a:lnTo>
                  <a:lnTo>
                    <a:pt x="411" y="1381"/>
                  </a:lnTo>
                  <a:lnTo>
                    <a:pt x="411" y="1381"/>
                  </a:lnTo>
                  <a:lnTo>
                    <a:pt x="410" y="1381"/>
                  </a:lnTo>
                  <a:lnTo>
                    <a:pt x="409" y="1381"/>
                  </a:lnTo>
                  <a:lnTo>
                    <a:pt x="408" y="1381"/>
                  </a:lnTo>
                  <a:lnTo>
                    <a:pt x="407" y="1381"/>
                  </a:lnTo>
                  <a:lnTo>
                    <a:pt x="407" y="1381"/>
                  </a:lnTo>
                  <a:lnTo>
                    <a:pt x="406" y="1381"/>
                  </a:lnTo>
                  <a:lnTo>
                    <a:pt x="405" y="1381"/>
                  </a:lnTo>
                  <a:lnTo>
                    <a:pt x="405" y="1381"/>
                  </a:lnTo>
                  <a:lnTo>
                    <a:pt x="404" y="1381"/>
                  </a:lnTo>
                  <a:lnTo>
                    <a:pt x="404" y="1381"/>
                  </a:lnTo>
                  <a:lnTo>
                    <a:pt x="403" y="1381"/>
                  </a:lnTo>
                  <a:lnTo>
                    <a:pt x="402" y="1381"/>
                  </a:lnTo>
                  <a:lnTo>
                    <a:pt x="401" y="1381"/>
                  </a:lnTo>
                  <a:lnTo>
                    <a:pt x="400" y="1381"/>
                  </a:lnTo>
                  <a:lnTo>
                    <a:pt x="400" y="1381"/>
                  </a:lnTo>
                  <a:lnTo>
                    <a:pt x="399" y="1381"/>
                  </a:lnTo>
                  <a:lnTo>
                    <a:pt x="398" y="1381"/>
                  </a:lnTo>
                  <a:lnTo>
                    <a:pt x="397" y="1381"/>
                  </a:lnTo>
                  <a:lnTo>
                    <a:pt x="396" y="1381"/>
                  </a:lnTo>
                  <a:lnTo>
                    <a:pt x="396" y="1381"/>
                  </a:lnTo>
                  <a:lnTo>
                    <a:pt x="395" y="1381"/>
                  </a:lnTo>
                  <a:lnTo>
                    <a:pt x="394" y="1381"/>
                  </a:lnTo>
                  <a:lnTo>
                    <a:pt x="393" y="1381"/>
                  </a:lnTo>
                  <a:lnTo>
                    <a:pt x="392" y="1381"/>
                  </a:lnTo>
                  <a:lnTo>
                    <a:pt x="391" y="1381"/>
                  </a:lnTo>
                  <a:lnTo>
                    <a:pt x="391" y="1381"/>
                  </a:lnTo>
                  <a:lnTo>
                    <a:pt x="390" y="1381"/>
                  </a:lnTo>
                  <a:lnTo>
                    <a:pt x="389" y="1381"/>
                  </a:lnTo>
                  <a:lnTo>
                    <a:pt x="388" y="1381"/>
                  </a:lnTo>
                  <a:lnTo>
                    <a:pt x="387" y="1381"/>
                  </a:lnTo>
                  <a:lnTo>
                    <a:pt x="387" y="1381"/>
                  </a:lnTo>
                  <a:lnTo>
                    <a:pt x="386" y="1381"/>
                  </a:lnTo>
                  <a:lnTo>
                    <a:pt x="385" y="1381"/>
                  </a:lnTo>
                  <a:lnTo>
                    <a:pt x="384" y="1381"/>
                  </a:lnTo>
                  <a:lnTo>
                    <a:pt x="383" y="1381"/>
                  </a:lnTo>
                  <a:lnTo>
                    <a:pt x="383" y="1381"/>
                  </a:lnTo>
                  <a:lnTo>
                    <a:pt x="382" y="1381"/>
                  </a:lnTo>
                  <a:lnTo>
                    <a:pt x="381" y="1381"/>
                  </a:lnTo>
                  <a:lnTo>
                    <a:pt x="381" y="1381"/>
                  </a:lnTo>
                  <a:lnTo>
                    <a:pt x="380" y="1381"/>
                  </a:lnTo>
                  <a:lnTo>
                    <a:pt x="380" y="1381"/>
                  </a:lnTo>
                  <a:lnTo>
                    <a:pt x="379" y="1381"/>
                  </a:lnTo>
                  <a:lnTo>
                    <a:pt x="378" y="1381"/>
                  </a:lnTo>
                  <a:lnTo>
                    <a:pt x="377" y="1381"/>
                  </a:lnTo>
                  <a:lnTo>
                    <a:pt x="376" y="1381"/>
                  </a:lnTo>
                  <a:lnTo>
                    <a:pt x="376" y="1381"/>
                  </a:lnTo>
                  <a:lnTo>
                    <a:pt x="375" y="1381"/>
                  </a:lnTo>
                  <a:lnTo>
                    <a:pt x="374" y="1381"/>
                  </a:lnTo>
                  <a:lnTo>
                    <a:pt x="373" y="1381"/>
                  </a:lnTo>
                  <a:lnTo>
                    <a:pt x="372" y="1381"/>
                  </a:lnTo>
                  <a:lnTo>
                    <a:pt x="372" y="1381"/>
                  </a:lnTo>
                  <a:lnTo>
                    <a:pt x="371" y="1381"/>
                  </a:lnTo>
                  <a:lnTo>
                    <a:pt x="370" y="1381"/>
                  </a:lnTo>
                  <a:lnTo>
                    <a:pt x="369" y="1381"/>
                  </a:lnTo>
                  <a:lnTo>
                    <a:pt x="368" y="1381"/>
                  </a:lnTo>
                  <a:lnTo>
                    <a:pt x="368" y="1381"/>
                  </a:lnTo>
                  <a:lnTo>
                    <a:pt x="367" y="1381"/>
                  </a:lnTo>
                  <a:lnTo>
                    <a:pt x="366" y="1381"/>
                  </a:lnTo>
                  <a:lnTo>
                    <a:pt x="365" y="1381"/>
                  </a:lnTo>
                  <a:lnTo>
                    <a:pt x="364" y="1381"/>
                  </a:lnTo>
                  <a:lnTo>
                    <a:pt x="363" y="1381"/>
                  </a:lnTo>
                  <a:lnTo>
                    <a:pt x="363" y="1381"/>
                  </a:lnTo>
                  <a:lnTo>
                    <a:pt x="362" y="1381"/>
                  </a:lnTo>
                  <a:lnTo>
                    <a:pt x="361" y="1381"/>
                  </a:lnTo>
                  <a:lnTo>
                    <a:pt x="360" y="1381"/>
                  </a:lnTo>
                  <a:lnTo>
                    <a:pt x="359" y="1381"/>
                  </a:lnTo>
                  <a:lnTo>
                    <a:pt x="359" y="1381"/>
                  </a:lnTo>
                  <a:lnTo>
                    <a:pt x="358" y="1381"/>
                  </a:lnTo>
                  <a:lnTo>
                    <a:pt x="357" y="1381"/>
                  </a:lnTo>
                  <a:lnTo>
                    <a:pt x="357" y="1381"/>
                  </a:lnTo>
                  <a:lnTo>
                    <a:pt x="356" y="1381"/>
                  </a:lnTo>
                  <a:lnTo>
                    <a:pt x="356" y="1381"/>
                  </a:lnTo>
                  <a:lnTo>
                    <a:pt x="355" y="1381"/>
                  </a:lnTo>
                  <a:lnTo>
                    <a:pt x="354" y="1381"/>
                  </a:lnTo>
                  <a:lnTo>
                    <a:pt x="353" y="1381"/>
                  </a:lnTo>
                  <a:lnTo>
                    <a:pt x="352" y="1381"/>
                  </a:lnTo>
                  <a:lnTo>
                    <a:pt x="352" y="1381"/>
                  </a:lnTo>
                  <a:lnTo>
                    <a:pt x="351" y="1381"/>
                  </a:lnTo>
                  <a:lnTo>
                    <a:pt x="350" y="1381"/>
                  </a:lnTo>
                  <a:lnTo>
                    <a:pt x="349" y="1381"/>
                  </a:lnTo>
                  <a:lnTo>
                    <a:pt x="348" y="1381"/>
                  </a:lnTo>
                  <a:lnTo>
                    <a:pt x="348" y="1381"/>
                  </a:lnTo>
                  <a:lnTo>
                    <a:pt x="347" y="1381"/>
                  </a:lnTo>
                  <a:lnTo>
                    <a:pt x="346" y="1381"/>
                  </a:lnTo>
                  <a:lnTo>
                    <a:pt x="345" y="1381"/>
                  </a:lnTo>
                  <a:lnTo>
                    <a:pt x="344" y="1381"/>
                  </a:lnTo>
                  <a:lnTo>
                    <a:pt x="344" y="1381"/>
                  </a:lnTo>
                  <a:lnTo>
                    <a:pt x="343" y="1381"/>
                  </a:lnTo>
                  <a:lnTo>
                    <a:pt x="342" y="1381"/>
                  </a:lnTo>
                  <a:lnTo>
                    <a:pt x="341" y="1381"/>
                  </a:lnTo>
                  <a:lnTo>
                    <a:pt x="340" y="1381"/>
                  </a:lnTo>
                  <a:lnTo>
                    <a:pt x="340" y="1381"/>
                  </a:lnTo>
                  <a:lnTo>
                    <a:pt x="339" y="1381"/>
                  </a:lnTo>
                  <a:lnTo>
                    <a:pt x="338" y="1381"/>
                  </a:lnTo>
                  <a:lnTo>
                    <a:pt x="337" y="1381"/>
                  </a:lnTo>
                  <a:lnTo>
                    <a:pt x="336" y="1381"/>
                  </a:lnTo>
                  <a:lnTo>
                    <a:pt x="335" y="1381"/>
                  </a:lnTo>
                  <a:lnTo>
                    <a:pt x="335" y="1381"/>
                  </a:lnTo>
                  <a:lnTo>
                    <a:pt x="334" y="1381"/>
                  </a:lnTo>
                  <a:lnTo>
                    <a:pt x="333" y="1381"/>
                  </a:lnTo>
                  <a:lnTo>
                    <a:pt x="333" y="1381"/>
                  </a:lnTo>
                  <a:lnTo>
                    <a:pt x="332" y="1381"/>
                  </a:lnTo>
                  <a:lnTo>
                    <a:pt x="332" y="1381"/>
                  </a:lnTo>
                  <a:lnTo>
                    <a:pt x="331" y="1381"/>
                  </a:lnTo>
                  <a:lnTo>
                    <a:pt x="330" y="1381"/>
                  </a:lnTo>
                  <a:lnTo>
                    <a:pt x="329" y="1381"/>
                  </a:lnTo>
                  <a:lnTo>
                    <a:pt x="328" y="1381"/>
                  </a:lnTo>
                  <a:lnTo>
                    <a:pt x="328" y="1381"/>
                  </a:lnTo>
                  <a:lnTo>
                    <a:pt x="327" y="1381"/>
                  </a:lnTo>
                  <a:lnTo>
                    <a:pt x="326" y="1381"/>
                  </a:lnTo>
                  <a:lnTo>
                    <a:pt x="325" y="1381"/>
                  </a:lnTo>
                  <a:lnTo>
                    <a:pt x="324" y="1381"/>
                  </a:lnTo>
                  <a:lnTo>
                    <a:pt x="324" y="1381"/>
                  </a:lnTo>
                  <a:lnTo>
                    <a:pt x="323" y="1381"/>
                  </a:lnTo>
                  <a:lnTo>
                    <a:pt x="322" y="1381"/>
                  </a:lnTo>
                  <a:lnTo>
                    <a:pt x="321" y="1381"/>
                  </a:lnTo>
                  <a:lnTo>
                    <a:pt x="320" y="1381"/>
                  </a:lnTo>
                  <a:lnTo>
                    <a:pt x="320" y="1381"/>
                  </a:lnTo>
                  <a:lnTo>
                    <a:pt x="319" y="1381"/>
                  </a:lnTo>
                  <a:lnTo>
                    <a:pt x="318" y="1381"/>
                  </a:lnTo>
                  <a:lnTo>
                    <a:pt x="317" y="1381"/>
                  </a:lnTo>
                  <a:lnTo>
                    <a:pt x="316" y="1381"/>
                  </a:lnTo>
                  <a:lnTo>
                    <a:pt x="316" y="1381"/>
                  </a:lnTo>
                  <a:lnTo>
                    <a:pt x="315" y="1381"/>
                  </a:lnTo>
                  <a:lnTo>
                    <a:pt x="314" y="1381"/>
                  </a:lnTo>
                  <a:lnTo>
                    <a:pt x="313" y="1381"/>
                  </a:lnTo>
                  <a:lnTo>
                    <a:pt x="312" y="1381"/>
                  </a:lnTo>
                  <a:lnTo>
                    <a:pt x="311" y="1381"/>
                  </a:lnTo>
                  <a:lnTo>
                    <a:pt x="311" y="1381"/>
                  </a:lnTo>
                  <a:lnTo>
                    <a:pt x="310" y="1381"/>
                  </a:lnTo>
                  <a:lnTo>
                    <a:pt x="309" y="1381"/>
                  </a:lnTo>
                  <a:lnTo>
                    <a:pt x="309" y="1381"/>
                  </a:lnTo>
                  <a:lnTo>
                    <a:pt x="308" y="1381"/>
                  </a:lnTo>
                  <a:lnTo>
                    <a:pt x="308" y="1381"/>
                  </a:lnTo>
                  <a:lnTo>
                    <a:pt x="307" y="1381"/>
                  </a:lnTo>
                  <a:lnTo>
                    <a:pt x="306" y="1381"/>
                  </a:lnTo>
                  <a:lnTo>
                    <a:pt x="305" y="1381"/>
                  </a:lnTo>
                  <a:lnTo>
                    <a:pt x="304" y="1381"/>
                  </a:lnTo>
                  <a:lnTo>
                    <a:pt x="304" y="1381"/>
                  </a:lnTo>
                  <a:lnTo>
                    <a:pt x="303" y="1381"/>
                  </a:lnTo>
                  <a:lnTo>
                    <a:pt x="302" y="1381"/>
                  </a:lnTo>
                  <a:lnTo>
                    <a:pt x="301" y="1381"/>
                  </a:lnTo>
                  <a:lnTo>
                    <a:pt x="300" y="1381"/>
                  </a:lnTo>
                  <a:lnTo>
                    <a:pt x="300" y="1381"/>
                  </a:lnTo>
                  <a:lnTo>
                    <a:pt x="299" y="1381"/>
                  </a:lnTo>
                  <a:lnTo>
                    <a:pt x="298" y="1381"/>
                  </a:lnTo>
                  <a:lnTo>
                    <a:pt x="297" y="1381"/>
                  </a:lnTo>
                  <a:lnTo>
                    <a:pt x="296" y="1381"/>
                  </a:lnTo>
                  <a:lnTo>
                    <a:pt x="296" y="1381"/>
                  </a:lnTo>
                  <a:lnTo>
                    <a:pt x="295" y="1381"/>
                  </a:lnTo>
                  <a:lnTo>
                    <a:pt x="294" y="1381"/>
                  </a:lnTo>
                  <a:lnTo>
                    <a:pt x="293" y="1381"/>
                  </a:lnTo>
                  <a:lnTo>
                    <a:pt x="292" y="1381"/>
                  </a:lnTo>
                  <a:lnTo>
                    <a:pt x="292" y="1381"/>
                  </a:lnTo>
                  <a:lnTo>
                    <a:pt x="291" y="1381"/>
                  </a:lnTo>
                  <a:lnTo>
                    <a:pt x="290" y="1381"/>
                  </a:lnTo>
                  <a:lnTo>
                    <a:pt x="289" y="1381"/>
                  </a:lnTo>
                  <a:lnTo>
                    <a:pt x="288" y="1381"/>
                  </a:lnTo>
                  <a:lnTo>
                    <a:pt x="288" y="1381"/>
                  </a:lnTo>
                  <a:lnTo>
                    <a:pt x="287" y="1381"/>
                  </a:lnTo>
                  <a:lnTo>
                    <a:pt x="286" y="1381"/>
                  </a:lnTo>
                  <a:lnTo>
                    <a:pt x="285" y="1381"/>
                  </a:lnTo>
                  <a:lnTo>
                    <a:pt x="285" y="1381"/>
                  </a:lnTo>
                  <a:lnTo>
                    <a:pt x="284" y="1381"/>
                  </a:lnTo>
                  <a:lnTo>
                    <a:pt x="284" y="1381"/>
                  </a:lnTo>
                  <a:lnTo>
                    <a:pt x="283" y="1381"/>
                  </a:lnTo>
                  <a:lnTo>
                    <a:pt x="282" y="1381"/>
                  </a:lnTo>
                  <a:lnTo>
                    <a:pt x="281" y="1381"/>
                  </a:lnTo>
                  <a:lnTo>
                    <a:pt x="280" y="1381"/>
                  </a:lnTo>
                  <a:lnTo>
                    <a:pt x="280" y="1381"/>
                  </a:lnTo>
                  <a:lnTo>
                    <a:pt x="279" y="1381"/>
                  </a:lnTo>
                  <a:lnTo>
                    <a:pt x="278" y="1381"/>
                  </a:lnTo>
                  <a:lnTo>
                    <a:pt x="277" y="1381"/>
                  </a:lnTo>
                  <a:lnTo>
                    <a:pt x="276" y="1381"/>
                  </a:lnTo>
                  <a:lnTo>
                    <a:pt x="276" y="1381"/>
                  </a:lnTo>
                  <a:lnTo>
                    <a:pt x="275" y="1381"/>
                  </a:lnTo>
                  <a:lnTo>
                    <a:pt x="274" y="1381"/>
                  </a:lnTo>
                  <a:lnTo>
                    <a:pt x="273" y="1381"/>
                  </a:lnTo>
                  <a:lnTo>
                    <a:pt x="272" y="1381"/>
                  </a:lnTo>
                  <a:lnTo>
                    <a:pt x="272" y="1381"/>
                  </a:lnTo>
                  <a:lnTo>
                    <a:pt x="271" y="1381"/>
                  </a:lnTo>
                  <a:lnTo>
                    <a:pt x="270" y="1381"/>
                  </a:lnTo>
                  <a:lnTo>
                    <a:pt x="269" y="1381"/>
                  </a:lnTo>
                  <a:lnTo>
                    <a:pt x="268" y="1381"/>
                  </a:lnTo>
                  <a:lnTo>
                    <a:pt x="268" y="1381"/>
                  </a:lnTo>
                  <a:lnTo>
                    <a:pt x="267" y="1381"/>
                  </a:lnTo>
                  <a:lnTo>
                    <a:pt x="266" y="1381"/>
                  </a:lnTo>
                  <a:lnTo>
                    <a:pt x="265" y="1381"/>
                  </a:lnTo>
                  <a:lnTo>
                    <a:pt x="264" y="1381"/>
                  </a:lnTo>
                  <a:lnTo>
                    <a:pt x="264" y="1381"/>
                  </a:lnTo>
                  <a:lnTo>
                    <a:pt x="263" y="1381"/>
                  </a:lnTo>
                  <a:lnTo>
                    <a:pt x="262" y="1381"/>
                  </a:lnTo>
                  <a:lnTo>
                    <a:pt x="261" y="1381"/>
                  </a:lnTo>
                  <a:lnTo>
                    <a:pt x="261" y="1381"/>
                  </a:lnTo>
                  <a:lnTo>
                    <a:pt x="260" y="1381"/>
                  </a:lnTo>
                  <a:lnTo>
                    <a:pt x="260" y="1381"/>
                  </a:lnTo>
                  <a:lnTo>
                    <a:pt x="259" y="1381"/>
                  </a:lnTo>
                  <a:lnTo>
                    <a:pt x="258" y="1381"/>
                  </a:lnTo>
                  <a:lnTo>
                    <a:pt x="257" y="1381"/>
                  </a:lnTo>
                  <a:lnTo>
                    <a:pt x="256" y="1381"/>
                  </a:lnTo>
                  <a:lnTo>
                    <a:pt x="256" y="1381"/>
                  </a:lnTo>
                  <a:lnTo>
                    <a:pt x="255" y="1381"/>
                  </a:lnTo>
                  <a:lnTo>
                    <a:pt x="254" y="1381"/>
                  </a:lnTo>
                  <a:lnTo>
                    <a:pt x="253" y="1381"/>
                  </a:lnTo>
                  <a:lnTo>
                    <a:pt x="252" y="1381"/>
                  </a:lnTo>
                  <a:lnTo>
                    <a:pt x="252" y="1381"/>
                  </a:lnTo>
                  <a:lnTo>
                    <a:pt x="251" y="1381"/>
                  </a:lnTo>
                  <a:lnTo>
                    <a:pt x="250" y="1381"/>
                  </a:lnTo>
                  <a:lnTo>
                    <a:pt x="249" y="1381"/>
                  </a:lnTo>
                  <a:lnTo>
                    <a:pt x="248" y="1381"/>
                  </a:lnTo>
                  <a:lnTo>
                    <a:pt x="248" y="1381"/>
                  </a:lnTo>
                  <a:lnTo>
                    <a:pt x="247" y="1381"/>
                  </a:lnTo>
                  <a:lnTo>
                    <a:pt x="246" y="1381"/>
                  </a:lnTo>
                  <a:lnTo>
                    <a:pt x="245" y="1381"/>
                  </a:lnTo>
                  <a:lnTo>
                    <a:pt x="244" y="1381"/>
                  </a:lnTo>
                  <a:lnTo>
                    <a:pt x="244" y="1381"/>
                  </a:lnTo>
                  <a:lnTo>
                    <a:pt x="243" y="1381"/>
                  </a:lnTo>
                  <a:lnTo>
                    <a:pt x="242" y="1381"/>
                  </a:lnTo>
                  <a:lnTo>
                    <a:pt x="241" y="1381"/>
                  </a:lnTo>
                  <a:lnTo>
                    <a:pt x="240" y="1381"/>
                  </a:lnTo>
                  <a:lnTo>
                    <a:pt x="240" y="1381"/>
                  </a:lnTo>
                  <a:lnTo>
                    <a:pt x="239" y="1381"/>
                  </a:lnTo>
                  <a:lnTo>
                    <a:pt x="238" y="1381"/>
                  </a:lnTo>
                  <a:lnTo>
                    <a:pt x="237" y="1381"/>
                  </a:lnTo>
                  <a:lnTo>
                    <a:pt x="237" y="1381"/>
                  </a:lnTo>
                  <a:lnTo>
                    <a:pt x="237" y="1381"/>
                  </a:lnTo>
                  <a:lnTo>
                    <a:pt x="236" y="1381"/>
                  </a:lnTo>
                  <a:lnTo>
                    <a:pt x="235" y="1381"/>
                  </a:lnTo>
                  <a:lnTo>
                    <a:pt x="234" y="1381"/>
                  </a:lnTo>
                  <a:lnTo>
                    <a:pt x="233" y="1381"/>
                  </a:lnTo>
                  <a:lnTo>
                    <a:pt x="232" y="1381"/>
                  </a:lnTo>
                  <a:lnTo>
                    <a:pt x="232" y="1381"/>
                  </a:lnTo>
                  <a:lnTo>
                    <a:pt x="231" y="1381"/>
                  </a:lnTo>
                  <a:lnTo>
                    <a:pt x="230" y="1381"/>
                  </a:lnTo>
                  <a:lnTo>
                    <a:pt x="229" y="1381"/>
                  </a:lnTo>
                  <a:lnTo>
                    <a:pt x="228" y="1381"/>
                  </a:lnTo>
                  <a:lnTo>
                    <a:pt x="228" y="1381"/>
                  </a:lnTo>
                  <a:lnTo>
                    <a:pt x="227" y="1381"/>
                  </a:lnTo>
                  <a:lnTo>
                    <a:pt x="226" y="1381"/>
                  </a:lnTo>
                  <a:lnTo>
                    <a:pt x="225" y="1381"/>
                  </a:lnTo>
                  <a:lnTo>
                    <a:pt x="224" y="1381"/>
                  </a:lnTo>
                  <a:lnTo>
                    <a:pt x="224" y="1381"/>
                  </a:lnTo>
                  <a:lnTo>
                    <a:pt x="223" y="1381"/>
                  </a:lnTo>
                  <a:lnTo>
                    <a:pt x="222" y="1381"/>
                  </a:lnTo>
                  <a:lnTo>
                    <a:pt x="221" y="1381"/>
                  </a:lnTo>
                  <a:lnTo>
                    <a:pt x="220" y="1381"/>
                  </a:lnTo>
                  <a:lnTo>
                    <a:pt x="220" y="1381"/>
                  </a:lnTo>
                  <a:lnTo>
                    <a:pt x="219" y="1381"/>
                  </a:lnTo>
                  <a:lnTo>
                    <a:pt x="218" y="1381"/>
                  </a:lnTo>
                  <a:lnTo>
                    <a:pt x="217" y="1381"/>
                  </a:lnTo>
                  <a:lnTo>
                    <a:pt x="216" y="1381"/>
                  </a:lnTo>
                  <a:lnTo>
                    <a:pt x="216" y="1381"/>
                  </a:lnTo>
                  <a:lnTo>
                    <a:pt x="215" y="1381"/>
                  </a:lnTo>
                  <a:lnTo>
                    <a:pt x="214" y="1381"/>
                  </a:lnTo>
                  <a:lnTo>
                    <a:pt x="213" y="1381"/>
                  </a:lnTo>
                  <a:lnTo>
                    <a:pt x="213" y="1381"/>
                  </a:lnTo>
                  <a:lnTo>
                    <a:pt x="213" y="1381"/>
                  </a:lnTo>
                  <a:lnTo>
                    <a:pt x="212" y="1381"/>
                  </a:lnTo>
                  <a:lnTo>
                    <a:pt x="211" y="1381"/>
                  </a:lnTo>
                  <a:lnTo>
                    <a:pt x="210" y="1381"/>
                  </a:lnTo>
                  <a:lnTo>
                    <a:pt x="209" y="1381"/>
                  </a:lnTo>
                  <a:lnTo>
                    <a:pt x="209" y="1381"/>
                  </a:lnTo>
                  <a:lnTo>
                    <a:pt x="208" y="1381"/>
                  </a:lnTo>
                  <a:lnTo>
                    <a:pt x="207" y="1381"/>
                  </a:lnTo>
                  <a:lnTo>
                    <a:pt x="206" y="1381"/>
                  </a:lnTo>
                  <a:lnTo>
                    <a:pt x="205" y="1381"/>
                  </a:lnTo>
                  <a:lnTo>
                    <a:pt x="204" y="1381"/>
                  </a:lnTo>
                  <a:lnTo>
                    <a:pt x="204" y="1381"/>
                  </a:lnTo>
                  <a:lnTo>
                    <a:pt x="203" y="1381"/>
                  </a:lnTo>
                  <a:lnTo>
                    <a:pt x="202" y="1381"/>
                  </a:lnTo>
                  <a:lnTo>
                    <a:pt x="201" y="1381"/>
                  </a:lnTo>
                  <a:lnTo>
                    <a:pt x="200" y="1381"/>
                  </a:lnTo>
                  <a:lnTo>
                    <a:pt x="200" y="1381"/>
                  </a:lnTo>
                  <a:lnTo>
                    <a:pt x="199" y="1381"/>
                  </a:lnTo>
                  <a:lnTo>
                    <a:pt x="198" y="1381"/>
                  </a:lnTo>
                  <a:lnTo>
                    <a:pt x="197" y="1381"/>
                  </a:lnTo>
                  <a:lnTo>
                    <a:pt x="196" y="1381"/>
                  </a:lnTo>
                  <a:lnTo>
                    <a:pt x="196" y="1381"/>
                  </a:lnTo>
                  <a:lnTo>
                    <a:pt x="195" y="1381"/>
                  </a:lnTo>
                  <a:lnTo>
                    <a:pt x="194" y="1381"/>
                  </a:lnTo>
                  <a:lnTo>
                    <a:pt x="193" y="1381"/>
                  </a:lnTo>
                  <a:lnTo>
                    <a:pt x="192" y="1381"/>
                  </a:lnTo>
                  <a:lnTo>
                    <a:pt x="192" y="1381"/>
                  </a:lnTo>
                  <a:lnTo>
                    <a:pt x="191" y="1381"/>
                  </a:lnTo>
                  <a:lnTo>
                    <a:pt x="190" y="1381"/>
                  </a:lnTo>
                  <a:lnTo>
                    <a:pt x="189" y="1381"/>
                  </a:lnTo>
                  <a:lnTo>
                    <a:pt x="189" y="1381"/>
                  </a:lnTo>
                  <a:lnTo>
                    <a:pt x="189" y="1381"/>
                  </a:lnTo>
                  <a:lnTo>
                    <a:pt x="188" y="1381"/>
                  </a:lnTo>
                  <a:lnTo>
                    <a:pt x="187" y="1381"/>
                  </a:lnTo>
                  <a:lnTo>
                    <a:pt x="186" y="1381"/>
                  </a:lnTo>
                  <a:lnTo>
                    <a:pt x="185" y="1381"/>
                  </a:lnTo>
                  <a:lnTo>
                    <a:pt x="185" y="1381"/>
                  </a:lnTo>
                  <a:lnTo>
                    <a:pt x="184" y="1381"/>
                  </a:lnTo>
                  <a:lnTo>
                    <a:pt x="183" y="1381"/>
                  </a:lnTo>
                  <a:lnTo>
                    <a:pt x="182" y="1381"/>
                  </a:lnTo>
                  <a:lnTo>
                    <a:pt x="181" y="1381"/>
                  </a:lnTo>
                  <a:lnTo>
                    <a:pt x="180" y="1381"/>
                  </a:lnTo>
                  <a:lnTo>
                    <a:pt x="180" y="1381"/>
                  </a:lnTo>
                  <a:lnTo>
                    <a:pt x="179" y="1381"/>
                  </a:lnTo>
                  <a:lnTo>
                    <a:pt x="178" y="1381"/>
                  </a:lnTo>
                  <a:lnTo>
                    <a:pt x="177" y="1381"/>
                  </a:lnTo>
                  <a:lnTo>
                    <a:pt x="176" y="1381"/>
                  </a:lnTo>
                  <a:lnTo>
                    <a:pt x="176" y="1381"/>
                  </a:lnTo>
                  <a:lnTo>
                    <a:pt x="175" y="1381"/>
                  </a:lnTo>
                  <a:lnTo>
                    <a:pt x="174" y="1381"/>
                  </a:lnTo>
                  <a:lnTo>
                    <a:pt x="173" y="1381"/>
                  </a:lnTo>
                  <a:lnTo>
                    <a:pt x="172" y="1381"/>
                  </a:lnTo>
                  <a:lnTo>
                    <a:pt x="172" y="1381"/>
                  </a:lnTo>
                  <a:lnTo>
                    <a:pt x="171" y="1381"/>
                  </a:lnTo>
                  <a:lnTo>
                    <a:pt x="170" y="1381"/>
                  </a:lnTo>
                  <a:lnTo>
                    <a:pt x="169" y="1381"/>
                  </a:lnTo>
                  <a:lnTo>
                    <a:pt x="168" y="1381"/>
                  </a:lnTo>
                  <a:lnTo>
                    <a:pt x="168" y="1381"/>
                  </a:lnTo>
                  <a:lnTo>
                    <a:pt x="167" y="1381"/>
                  </a:lnTo>
                  <a:lnTo>
                    <a:pt x="166" y="1381"/>
                  </a:lnTo>
                  <a:lnTo>
                    <a:pt x="165" y="1381"/>
                  </a:lnTo>
                  <a:lnTo>
                    <a:pt x="165" y="1381"/>
                  </a:lnTo>
                  <a:lnTo>
                    <a:pt x="165" y="1381"/>
                  </a:lnTo>
                  <a:lnTo>
                    <a:pt x="164" y="1381"/>
                  </a:lnTo>
                  <a:lnTo>
                    <a:pt x="163" y="1381"/>
                  </a:lnTo>
                  <a:lnTo>
                    <a:pt x="162" y="1381"/>
                  </a:lnTo>
                  <a:lnTo>
                    <a:pt x="161" y="1381"/>
                  </a:lnTo>
                  <a:lnTo>
                    <a:pt x="161" y="1381"/>
                  </a:lnTo>
                  <a:lnTo>
                    <a:pt x="160" y="1381"/>
                  </a:lnTo>
                  <a:lnTo>
                    <a:pt x="159" y="1381"/>
                  </a:lnTo>
                  <a:lnTo>
                    <a:pt x="158" y="1381"/>
                  </a:lnTo>
                  <a:lnTo>
                    <a:pt x="157" y="1381"/>
                  </a:lnTo>
                  <a:lnTo>
                    <a:pt x="157" y="1381"/>
                  </a:lnTo>
                  <a:lnTo>
                    <a:pt x="156" y="1381"/>
                  </a:lnTo>
                  <a:lnTo>
                    <a:pt x="155" y="1381"/>
                  </a:lnTo>
                  <a:lnTo>
                    <a:pt x="154" y="1381"/>
                  </a:lnTo>
                  <a:lnTo>
                    <a:pt x="153" y="1381"/>
                  </a:lnTo>
                  <a:lnTo>
                    <a:pt x="152" y="1381"/>
                  </a:lnTo>
                  <a:lnTo>
                    <a:pt x="152" y="1381"/>
                  </a:lnTo>
                  <a:lnTo>
                    <a:pt x="151" y="1381"/>
                  </a:lnTo>
                  <a:lnTo>
                    <a:pt x="150" y="1381"/>
                  </a:lnTo>
                  <a:lnTo>
                    <a:pt x="149" y="1381"/>
                  </a:lnTo>
                  <a:lnTo>
                    <a:pt x="148" y="1381"/>
                  </a:lnTo>
                  <a:lnTo>
                    <a:pt x="148" y="1381"/>
                  </a:lnTo>
                  <a:lnTo>
                    <a:pt x="147" y="1381"/>
                  </a:lnTo>
                  <a:lnTo>
                    <a:pt x="146" y="1381"/>
                  </a:lnTo>
                  <a:lnTo>
                    <a:pt x="145" y="1381"/>
                  </a:lnTo>
                  <a:lnTo>
                    <a:pt x="144" y="1381"/>
                  </a:lnTo>
                  <a:lnTo>
                    <a:pt x="144" y="1381"/>
                  </a:lnTo>
                  <a:lnTo>
                    <a:pt x="143" y="1381"/>
                  </a:lnTo>
                  <a:lnTo>
                    <a:pt x="142" y="1381"/>
                  </a:lnTo>
                  <a:lnTo>
                    <a:pt x="141" y="1381"/>
                  </a:lnTo>
                  <a:lnTo>
                    <a:pt x="141" y="1381"/>
                  </a:lnTo>
                  <a:lnTo>
                    <a:pt x="141" y="1381"/>
                  </a:lnTo>
                  <a:lnTo>
                    <a:pt x="140" y="1381"/>
                  </a:lnTo>
                  <a:lnTo>
                    <a:pt x="139" y="1381"/>
                  </a:lnTo>
                  <a:lnTo>
                    <a:pt x="138" y="1381"/>
                  </a:lnTo>
                  <a:lnTo>
                    <a:pt x="137" y="1381"/>
                  </a:lnTo>
                  <a:lnTo>
                    <a:pt x="137" y="1381"/>
                  </a:lnTo>
                  <a:lnTo>
                    <a:pt x="136" y="1381"/>
                  </a:lnTo>
                  <a:lnTo>
                    <a:pt x="135" y="1381"/>
                  </a:lnTo>
                  <a:lnTo>
                    <a:pt x="134" y="1381"/>
                  </a:lnTo>
                  <a:lnTo>
                    <a:pt x="133" y="1381"/>
                  </a:lnTo>
                  <a:lnTo>
                    <a:pt x="133" y="1381"/>
                  </a:lnTo>
                  <a:lnTo>
                    <a:pt x="132" y="1381"/>
                  </a:lnTo>
                  <a:lnTo>
                    <a:pt x="131" y="1381"/>
                  </a:lnTo>
                  <a:lnTo>
                    <a:pt x="130" y="1381"/>
                  </a:lnTo>
                  <a:lnTo>
                    <a:pt x="129" y="1381"/>
                  </a:lnTo>
                  <a:lnTo>
                    <a:pt x="128" y="1381"/>
                  </a:lnTo>
                  <a:lnTo>
                    <a:pt x="128" y="1381"/>
                  </a:lnTo>
                  <a:lnTo>
                    <a:pt x="127" y="1381"/>
                  </a:lnTo>
                  <a:lnTo>
                    <a:pt x="126" y="1381"/>
                  </a:lnTo>
                  <a:lnTo>
                    <a:pt x="125" y="1381"/>
                  </a:lnTo>
                  <a:lnTo>
                    <a:pt x="124" y="1381"/>
                  </a:lnTo>
                  <a:lnTo>
                    <a:pt x="124" y="1381"/>
                  </a:lnTo>
                  <a:lnTo>
                    <a:pt x="123" y="1381"/>
                  </a:lnTo>
                  <a:lnTo>
                    <a:pt x="122" y="1381"/>
                  </a:lnTo>
                  <a:lnTo>
                    <a:pt x="121" y="1381"/>
                  </a:lnTo>
                  <a:lnTo>
                    <a:pt x="120" y="1381"/>
                  </a:lnTo>
                  <a:lnTo>
                    <a:pt x="120" y="1381"/>
                  </a:lnTo>
                  <a:lnTo>
                    <a:pt x="119" y="1381"/>
                  </a:lnTo>
                  <a:lnTo>
                    <a:pt x="118" y="1381"/>
                  </a:lnTo>
                  <a:lnTo>
                    <a:pt x="117" y="1381"/>
                  </a:lnTo>
                  <a:lnTo>
                    <a:pt x="116" y="1381"/>
                  </a:lnTo>
                  <a:lnTo>
                    <a:pt x="116" y="1381"/>
                  </a:lnTo>
                  <a:lnTo>
                    <a:pt x="116" y="1381"/>
                  </a:lnTo>
                  <a:lnTo>
                    <a:pt x="115" y="1381"/>
                  </a:lnTo>
                  <a:lnTo>
                    <a:pt x="114" y="1381"/>
                  </a:lnTo>
                  <a:lnTo>
                    <a:pt x="113" y="1381"/>
                  </a:lnTo>
                  <a:lnTo>
                    <a:pt x="113" y="1381"/>
                  </a:lnTo>
                  <a:lnTo>
                    <a:pt x="112" y="1381"/>
                  </a:lnTo>
                  <a:lnTo>
                    <a:pt x="111" y="1381"/>
                  </a:lnTo>
                  <a:lnTo>
                    <a:pt x="110" y="1381"/>
                  </a:lnTo>
                  <a:lnTo>
                    <a:pt x="109" y="1381"/>
                  </a:lnTo>
                  <a:lnTo>
                    <a:pt x="109" y="1381"/>
                  </a:lnTo>
                  <a:lnTo>
                    <a:pt x="108" y="1381"/>
                  </a:lnTo>
                  <a:lnTo>
                    <a:pt x="107" y="1381"/>
                  </a:lnTo>
                  <a:lnTo>
                    <a:pt x="106" y="1381"/>
                  </a:lnTo>
                  <a:lnTo>
                    <a:pt x="105" y="1381"/>
                  </a:lnTo>
                  <a:lnTo>
                    <a:pt x="105" y="1381"/>
                  </a:lnTo>
                  <a:lnTo>
                    <a:pt x="104" y="1381"/>
                  </a:lnTo>
                  <a:lnTo>
                    <a:pt x="103" y="1381"/>
                  </a:lnTo>
                  <a:lnTo>
                    <a:pt x="102" y="1381"/>
                  </a:lnTo>
                  <a:lnTo>
                    <a:pt x="101" y="1381"/>
                  </a:lnTo>
                  <a:lnTo>
                    <a:pt x="100" y="1381"/>
                  </a:lnTo>
                  <a:lnTo>
                    <a:pt x="100" y="1381"/>
                  </a:lnTo>
                  <a:lnTo>
                    <a:pt x="99" y="1381"/>
                  </a:lnTo>
                  <a:lnTo>
                    <a:pt x="98" y="1381"/>
                  </a:lnTo>
                  <a:lnTo>
                    <a:pt x="97" y="1381"/>
                  </a:lnTo>
                  <a:lnTo>
                    <a:pt x="96" y="1381"/>
                  </a:lnTo>
                  <a:lnTo>
                    <a:pt x="96" y="1381"/>
                  </a:lnTo>
                  <a:lnTo>
                    <a:pt x="95" y="1381"/>
                  </a:lnTo>
                  <a:lnTo>
                    <a:pt x="94" y="1381"/>
                  </a:lnTo>
                  <a:lnTo>
                    <a:pt x="93" y="1381"/>
                  </a:lnTo>
                  <a:lnTo>
                    <a:pt x="92" y="1381"/>
                  </a:lnTo>
                  <a:lnTo>
                    <a:pt x="92" y="1381"/>
                  </a:lnTo>
                  <a:lnTo>
                    <a:pt x="92" y="1381"/>
                  </a:lnTo>
                  <a:lnTo>
                    <a:pt x="91" y="1381"/>
                  </a:lnTo>
                  <a:lnTo>
                    <a:pt x="90" y="1381"/>
                  </a:lnTo>
                  <a:lnTo>
                    <a:pt x="89" y="1381"/>
                  </a:lnTo>
                  <a:lnTo>
                    <a:pt x="89" y="1381"/>
                  </a:lnTo>
                  <a:lnTo>
                    <a:pt x="88" y="1381"/>
                  </a:lnTo>
                  <a:lnTo>
                    <a:pt x="87" y="1381"/>
                  </a:lnTo>
                  <a:lnTo>
                    <a:pt x="86" y="1381"/>
                  </a:lnTo>
                  <a:lnTo>
                    <a:pt x="85" y="1381"/>
                  </a:lnTo>
                  <a:lnTo>
                    <a:pt x="85" y="1381"/>
                  </a:lnTo>
                  <a:lnTo>
                    <a:pt x="84" y="1381"/>
                  </a:lnTo>
                  <a:lnTo>
                    <a:pt x="83" y="1381"/>
                  </a:lnTo>
                  <a:lnTo>
                    <a:pt x="82" y="1381"/>
                  </a:lnTo>
                  <a:lnTo>
                    <a:pt x="81" y="1381"/>
                  </a:lnTo>
                  <a:lnTo>
                    <a:pt x="81" y="1381"/>
                  </a:lnTo>
                  <a:lnTo>
                    <a:pt x="80" y="1381"/>
                  </a:lnTo>
                  <a:lnTo>
                    <a:pt x="79" y="1381"/>
                  </a:lnTo>
                  <a:lnTo>
                    <a:pt x="78" y="1381"/>
                  </a:lnTo>
                  <a:lnTo>
                    <a:pt x="77" y="1381"/>
                  </a:lnTo>
                  <a:lnTo>
                    <a:pt x="76" y="1381"/>
                  </a:lnTo>
                  <a:lnTo>
                    <a:pt x="76" y="1381"/>
                  </a:lnTo>
                  <a:lnTo>
                    <a:pt x="75" y="1381"/>
                  </a:lnTo>
                  <a:lnTo>
                    <a:pt x="74" y="1381"/>
                  </a:lnTo>
                  <a:lnTo>
                    <a:pt x="73" y="1381"/>
                  </a:lnTo>
                  <a:lnTo>
                    <a:pt x="72" y="1381"/>
                  </a:lnTo>
                  <a:lnTo>
                    <a:pt x="72" y="1381"/>
                  </a:lnTo>
                  <a:lnTo>
                    <a:pt x="71" y="1381"/>
                  </a:lnTo>
                  <a:lnTo>
                    <a:pt x="70" y="1381"/>
                  </a:lnTo>
                  <a:lnTo>
                    <a:pt x="69" y="1381"/>
                  </a:lnTo>
                  <a:lnTo>
                    <a:pt x="68" y="1381"/>
                  </a:lnTo>
                  <a:lnTo>
                    <a:pt x="68" y="1381"/>
                  </a:lnTo>
                  <a:lnTo>
                    <a:pt x="68" y="1381"/>
                  </a:lnTo>
                  <a:lnTo>
                    <a:pt x="67" y="1381"/>
                  </a:lnTo>
                  <a:lnTo>
                    <a:pt x="66" y="1381"/>
                  </a:lnTo>
                  <a:lnTo>
                    <a:pt x="65" y="1381"/>
                  </a:lnTo>
                  <a:lnTo>
                    <a:pt x="65" y="1381"/>
                  </a:lnTo>
                  <a:lnTo>
                    <a:pt x="64" y="1381"/>
                  </a:lnTo>
                  <a:lnTo>
                    <a:pt x="63" y="1381"/>
                  </a:lnTo>
                  <a:lnTo>
                    <a:pt x="62" y="1381"/>
                  </a:lnTo>
                  <a:lnTo>
                    <a:pt x="61" y="1381"/>
                  </a:lnTo>
                  <a:lnTo>
                    <a:pt x="61" y="1381"/>
                  </a:lnTo>
                  <a:lnTo>
                    <a:pt x="60" y="1381"/>
                  </a:lnTo>
                  <a:lnTo>
                    <a:pt x="59" y="1381"/>
                  </a:lnTo>
                  <a:lnTo>
                    <a:pt x="58" y="1381"/>
                  </a:lnTo>
                  <a:lnTo>
                    <a:pt x="57" y="1381"/>
                  </a:lnTo>
                  <a:lnTo>
                    <a:pt x="57" y="1381"/>
                  </a:lnTo>
                  <a:lnTo>
                    <a:pt x="56" y="1381"/>
                  </a:lnTo>
                  <a:lnTo>
                    <a:pt x="55" y="1381"/>
                  </a:lnTo>
                  <a:lnTo>
                    <a:pt x="54" y="1381"/>
                  </a:lnTo>
                  <a:lnTo>
                    <a:pt x="53" y="1381"/>
                  </a:lnTo>
                  <a:lnTo>
                    <a:pt x="53" y="1381"/>
                  </a:lnTo>
                  <a:lnTo>
                    <a:pt x="52" y="1381"/>
                  </a:lnTo>
                  <a:lnTo>
                    <a:pt x="51" y="1381"/>
                  </a:lnTo>
                  <a:lnTo>
                    <a:pt x="50" y="1381"/>
                  </a:lnTo>
                  <a:lnTo>
                    <a:pt x="49" y="1381"/>
                  </a:lnTo>
                  <a:lnTo>
                    <a:pt x="48" y="1381"/>
                  </a:lnTo>
                  <a:lnTo>
                    <a:pt x="48" y="1381"/>
                  </a:lnTo>
                  <a:lnTo>
                    <a:pt x="47" y="1381"/>
                  </a:lnTo>
                  <a:lnTo>
                    <a:pt x="46" y="1381"/>
                  </a:lnTo>
                  <a:lnTo>
                    <a:pt x="45" y="1381"/>
                  </a:lnTo>
                  <a:lnTo>
                    <a:pt x="44" y="1381"/>
                  </a:lnTo>
                  <a:lnTo>
                    <a:pt x="44" y="1381"/>
                  </a:lnTo>
                  <a:lnTo>
                    <a:pt x="44" y="1381"/>
                  </a:lnTo>
                  <a:lnTo>
                    <a:pt x="43" y="1381"/>
                  </a:lnTo>
                  <a:lnTo>
                    <a:pt x="42" y="1381"/>
                  </a:lnTo>
                  <a:lnTo>
                    <a:pt x="41" y="1381"/>
                  </a:lnTo>
                  <a:lnTo>
                    <a:pt x="41" y="1381"/>
                  </a:lnTo>
                  <a:lnTo>
                    <a:pt x="40" y="1381"/>
                  </a:lnTo>
                  <a:lnTo>
                    <a:pt x="39" y="1381"/>
                  </a:lnTo>
                  <a:lnTo>
                    <a:pt x="38" y="1381"/>
                  </a:lnTo>
                  <a:lnTo>
                    <a:pt x="37" y="1381"/>
                  </a:lnTo>
                  <a:lnTo>
                    <a:pt x="37" y="1381"/>
                  </a:lnTo>
                  <a:lnTo>
                    <a:pt x="36" y="1381"/>
                  </a:lnTo>
                  <a:lnTo>
                    <a:pt x="35" y="1381"/>
                  </a:lnTo>
                  <a:lnTo>
                    <a:pt x="34" y="1381"/>
                  </a:lnTo>
                  <a:lnTo>
                    <a:pt x="33" y="1381"/>
                  </a:lnTo>
                  <a:lnTo>
                    <a:pt x="33" y="1381"/>
                  </a:lnTo>
                  <a:lnTo>
                    <a:pt x="32" y="1381"/>
                  </a:lnTo>
                  <a:lnTo>
                    <a:pt x="31" y="1381"/>
                  </a:lnTo>
                  <a:lnTo>
                    <a:pt x="30" y="1381"/>
                  </a:lnTo>
                  <a:lnTo>
                    <a:pt x="29" y="1381"/>
                  </a:lnTo>
                  <a:lnTo>
                    <a:pt x="29" y="1381"/>
                  </a:lnTo>
                  <a:lnTo>
                    <a:pt x="28" y="1381"/>
                  </a:lnTo>
                  <a:lnTo>
                    <a:pt x="27" y="1381"/>
                  </a:lnTo>
                  <a:lnTo>
                    <a:pt x="26" y="1381"/>
                  </a:lnTo>
                  <a:lnTo>
                    <a:pt x="25" y="1381"/>
                  </a:lnTo>
                  <a:lnTo>
                    <a:pt x="25" y="1381"/>
                  </a:lnTo>
                  <a:lnTo>
                    <a:pt x="24" y="1381"/>
                  </a:lnTo>
                  <a:lnTo>
                    <a:pt x="23" y="1381"/>
                  </a:lnTo>
                  <a:lnTo>
                    <a:pt x="22" y="1381"/>
                  </a:lnTo>
                  <a:lnTo>
                    <a:pt x="21" y="1381"/>
                  </a:lnTo>
                  <a:lnTo>
                    <a:pt x="20" y="1381"/>
                  </a:lnTo>
                  <a:lnTo>
                    <a:pt x="20" y="1381"/>
                  </a:lnTo>
                  <a:lnTo>
                    <a:pt x="20" y="1381"/>
                  </a:lnTo>
                  <a:lnTo>
                    <a:pt x="19" y="1381"/>
                  </a:lnTo>
                  <a:lnTo>
                    <a:pt x="18" y="1381"/>
                  </a:lnTo>
                  <a:lnTo>
                    <a:pt x="17" y="1381"/>
                  </a:lnTo>
                  <a:lnTo>
                    <a:pt x="17" y="1381"/>
                  </a:lnTo>
                  <a:lnTo>
                    <a:pt x="16" y="1381"/>
                  </a:lnTo>
                  <a:lnTo>
                    <a:pt x="15" y="1381"/>
                  </a:lnTo>
                  <a:lnTo>
                    <a:pt x="14" y="1381"/>
                  </a:lnTo>
                  <a:lnTo>
                    <a:pt x="13" y="1381"/>
                  </a:lnTo>
                  <a:lnTo>
                    <a:pt x="13" y="1381"/>
                  </a:lnTo>
                  <a:lnTo>
                    <a:pt x="12" y="1381"/>
                  </a:lnTo>
                  <a:lnTo>
                    <a:pt x="11" y="1381"/>
                  </a:lnTo>
                  <a:lnTo>
                    <a:pt x="10" y="1381"/>
                  </a:lnTo>
                  <a:lnTo>
                    <a:pt x="9" y="1381"/>
                  </a:lnTo>
                  <a:lnTo>
                    <a:pt x="9" y="1381"/>
                  </a:lnTo>
                  <a:lnTo>
                    <a:pt x="8" y="1381"/>
                  </a:lnTo>
                  <a:lnTo>
                    <a:pt x="7" y="1381"/>
                  </a:lnTo>
                  <a:lnTo>
                    <a:pt x="6" y="1381"/>
                  </a:lnTo>
                  <a:lnTo>
                    <a:pt x="5" y="1381"/>
                  </a:lnTo>
                  <a:lnTo>
                    <a:pt x="5" y="1381"/>
                  </a:lnTo>
                  <a:lnTo>
                    <a:pt x="4" y="1381"/>
                  </a:lnTo>
                  <a:lnTo>
                    <a:pt x="3" y="1381"/>
                  </a:lnTo>
                  <a:lnTo>
                    <a:pt x="2" y="1381"/>
                  </a:lnTo>
                  <a:lnTo>
                    <a:pt x="1" y="1381"/>
                  </a:lnTo>
                  <a:lnTo>
                    <a:pt x="1" y="1381"/>
                  </a:lnTo>
                  <a:lnTo>
                    <a:pt x="0" y="1381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85CA3A"/>
            </a:solidFill>
            <a:ln w="0">
              <a:solidFill>
                <a:srgbClr val="D0EBB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dirty="0"/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A074EAA7-B599-8FEA-3FE9-79F739A9886A}"/>
                </a:ext>
              </a:extLst>
            </p:cNvPr>
            <p:cNvCxnSpPr>
              <a:cxnSpLocks/>
            </p:cNvCxnSpPr>
            <p:nvPr/>
          </p:nvCxnSpPr>
          <p:spPr>
            <a:xfrm>
              <a:off x="3770076" y="5363263"/>
              <a:ext cx="96076" cy="635142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F853C2A-3AA6-168C-4BB7-7602644762F5}"/>
              </a:ext>
            </a:extLst>
          </p:cNvPr>
          <p:cNvGrpSpPr/>
          <p:nvPr/>
        </p:nvGrpSpPr>
        <p:grpSpPr>
          <a:xfrm>
            <a:off x="8969589" y="2831025"/>
            <a:ext cx="1928067" cy="1717559"/>
            <a:chOff x="8969589" y="2831025"/>
            <a:chExt cx="1928067" cy="1717559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A472B2B-F7CD-BE0C-F28E-BEE1B306E5D3}"/>
                </a:ext>
              </a:extLst>
            </p:cNvPr>
            <p:cNvSpPr txBox="1"/>
            <p:nvPr/>
          </p:nvSpPr>
          <p:spPr>
            <a:xfrm>
              <a:off x="8969589" y="2831025"/>
              <a:ext cx="1928067" cy="6077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2000" dirty="0"/>
                <a:t>Kumuliertes Defizit </a:t>
              </a:r>
              <a:br>
                <a:rPr lang="de-DE" sz="2000" dirty="0"/>
              </a:br>
              <a:r>
                <a:rPr lang="de-DE" sz="2000" dirty="0"/>
                <a:t>KD = 80,8 h</a:t>
              </a:r>
            </a:p>
          </p:txBody>
        </p: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371A4EDF-42E7-E61D-7AE5-7DA23697A012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9526880" y="3438806"/>
              <a:ext cx="406743" cy="11097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5690EF1-1657-1990-6DAE-28A7F5C5E952}"/>
              </a:ext>
            </a:extLst>
          </p:cNvPr>
          <p:cNvGrpSpPr/>
          <p:nvPr/>
        </p:nvGrpSpPr>
        <p:grpSpPr>
          <a:xfrm>
            <a:off x="2157404" y="3697502"/>
            <a:ext cx="1889053" cy="858969"/>
            <a:chOff x="2157404" y="3697502"/>
            <a:chExt cx="1889053" cy="858969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315652DA-E78C-1DD3-5E62-11DBBF488DC2}"/>
                </a:ext>
              </a:extLst>
            </p:cNvPr>
            <p:cNvSpPr txBox="1"/>
            <p:nvPr/>
          </p:nvSpPr>
          <p:spPr>
            <a:xfrm>
              <a:off x="2157404" y="3697502"/>
              <a:ext cx="1889053" cy="59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800" i="0" u="none" strike="noStrike" cap="none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sz="2000" dirty="0">
                  <a:solidFill>
                    <a:srgbClr val="C00000"/>
                  </a:solidFill>
                </a:rPr>
                <a:t>Kumuliertes Defizit </a:t>
              </a:r>
              <a:br>
                <a:rPr lang="de-DE" sz="2000" dirty="0">
                  <a:solidFill>
                    <a:srgbClr val="C00000"/>
                  </a:solidFill>
                </a:rPr>
              </a:br>
              <a:r>
                <a:rPr lang="de-DE" sz="2000" dirty="0">
                  <a:solidFill>
                    <a:srgbClr val="C00000"/>
                  </a:solidFill>
                </a:rPr>
                <a:t>KD = 119,1 h</a:t>
              </a:r>
              <a:endParaRPr lang="de-DE" sz="2000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AFC29068-7FE0-9CDB-A4F0-8383E8535BF9}"/>
                </a:ext>
              </a:extLst>
            </p:cNvPr>
            <p:cNvCxnSpPr/>
            <p:nvPr/>
          </p:nvCxnSpPr>
          <p:spPr>
            <a:xfrm flipH="1">
              <a:off x="2348861" y="4333531"/>
              <a:ext cx="78536" cy="2229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ECD4F28-3099-71CC-E93C-8BC63D4EFFD1}"/>
              </a:ext>
            </a:extLst>
          </p:cNvPr>
          <p:cNvGrpSpPr/>
          <p:nvPr/>
        </p:nvGrpSpPr>
        <p:grpSpPr>
          <a:xfrm>
            <a:off x="9607700" y="5148649"/>
            <a:ext cx="2564020" cy="487651"/>
            <a:chOff x="9607700" y="5148649"/>
            <a:chExt cx="2564020" cy="487651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0A1B211-2CCA-31A4-C3A7-BF1A572510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07700" y="5148649"/>
              <a:ext cx="860420" cy="258444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4D3010D-375B-9238-2D6C-EDF884C9253F}"/>
                </a:ext>
              </a:extLst>
            </p:cNvPr>
            <p:cNvSpPr txBox="1"/>
            <p:nvPr/>
          </p:nvSpPr>
          <p:spPr>
            <a:xfrm>
              <a:off x="10560380" y="5319966"/>
              <a:ext cx="1611340" cy="3163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800" i="0" u="none" strike="noStrike" cap="none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r>
                <a:rPr lang="de-DE" sz="2000" dirty="0"/>
                <a:t>Dunkelflaute</a:t>
              </a:r>
            </a:p>
          </p:txBody>
        </p: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77E15137-2839-54B0-76FB-34BCD255F954}"/>
              </a:ext>
            </a:extLst>
          </p:cNvPr>
          <p:cNvSpPr txBox="1"/>
          <p:nvPr/>
        </p:nvSpPr>
        <p:spPr>
          <a:xfrm>
            <a:off x="1439320" y="1434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Vor allem im Winter treten regelmäßig längere Perioden mit wenig PV und Winderzeugung auf</a:t>
            </a:r>
          </a:p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Historische Daten zeigen: Dunkelflauten dauern bis 280 Stunden bzw. 160 “Volllaststunden” </a:t>
            </a:r>
          </a:p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sz="2000" dirty="0">
              <a:latin typeface="Barlow Condensed" panose="00000506000000000000" pitchFamily="2" charset="0"/>
            </a:endParaRPr>
          </a:p>
          <a:p>
            <a:pPr>
              <a:spcAft>
                <a:spcPts val="600"/>
              </a:spcAft>
              <a:buClr>
                <a:srgbClr val="3F738D"/>
              </a:buClr>
              <a:buSzPct val="120000"/>
            </a:pPr>
            <a:endParaRPr lang="de-DE" sz="2000" dirty="0">
              <a:latin typeface="Barlow Condensed" panose="00000506000000000000" pitchFamily="2" charset="0"/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EA2F06AF-6AC8-2E04-74B0-9C64E5AF33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1542" y="5139622"/>
            <a:ext cx="2103957" cy="1497840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D5B4D48-2E75-540D-3B5C-560A5BB24585}"/>
              </a:ext>
            </a:extLst>
          </p:cNvPr>
          <p:cNvGrpSpPr/>
          <p:nvPr/>
        </p:nvGrpSpPr>
        <p:grpSpPr>
          <a:xfrm>
            <a:off x="1779144" y="3955799"/>
            <a:ext cx="9730533" cy="655766"/>
            <a:chOff x="1779144" y="3955799"/>
            <a:chExt cx="9730533" cy="655766"/>
          </a:xfrm>
        </p:grpSpPr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7C68A2D1-98A2-AC1D-E64B-3100C67AFA90}"/>
                </a:ext>
              </a:extLst>
            </p:cNvPr>
            <p:cNvCxnSpPr>
              <a:cxnSpLocks/>
            </p:cNvCxnSpPr>
            <p:nvPr/>
          </p:nvCxnSpPr>
          <p:spPr>
            <a:xfrm>
              <a:off x="1779144" y="4611565"/>
              <a:ext cx="97305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42FF93A8-32D4-0024-986D-87D37170B229}"/>
                </a:ext>
              </a:extLst>
            </p:cNvPr>
            <p:cNvSpPr txBox="1"/>
            <p:nvPr/>
          </p:nvSpPr>
          <p:spPr>
            <a:xfrm>
              <a:off x="9898337" y="3955799"/>
              <a:ext cx="1611340" cy="3163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800" i="0" u="none" strike="noStrike" cap="none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Barlow Condensed" panose="00000506000000000000" pitchFamily="2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sz="2000" dirty="0">
                  <a:solidFill>
                    <a:srgbClr val="C00000"/>
                  </a:solidFill>
                </a:rPr>
                <a:t>mittlere </a:t>
              </a:r>
              <a:br>
                <a:rPr lang="de-DE" sz="2000" dirty="0">
                  <a:solidFill>
                    <a:srgbClr val="C00000"/>
                  </a:solidFill>
                </a:rPr>
              </a:br>
              <a:r>
                <a:rPr lang="de-DE" sz="2000" dirty="0">
                  <a:solidFill>
                    <a:srgbClr val="C00000"/>
                  </a:solidFill>
                </a:rPr>
                <a:t>Leistung </a:t>
              </a:r>
              <a:r>
                <a:rPr lang="de-DE" sz="2000" dirty="0" err="1">
                  <a:solidFill>
                    <a:srgbClr val="C00000"/>
                  </a:solidFill>
                </a:rPr>
                <a:t>P</a:t>
              </a:r>
              <a:r>
                <a:rPr lang="de-DE" sz="2000" baseline="-25000" dirty="0" err="1">
                  <a:solidFill>
                    <a:srgbClr val="C00000"/>
                  </a:solidFill>
                </a:rPr>
                <a:t>m</a:t>
              </a:r>
              <a:endParaRPr lang="de-DE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6368A420-4CDA-628F-1A4A-C798491B2EF6}"/>
              </a:ext>
            </a:extLst>
          </p:cNvPr>
          <p:cNvSpPr txBox="1"/>
          <p:nvPr/>
        </p:nvSpPr>
        <p:spPr>
          <a:xfrm>
            <a:off x="1362890" y="413556"/>
            <a:ext cx="6115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80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defRPr>
            </a:lvl1pPr>
          </a:lstStyle>
          <a:p>
            <a:r>
              <a:rPr lang="de-DE" sz="3200" dirty="0"/>
              <a:t>Herausforderung </a:t>
            </a:r>
            <a:br>
              <a:rPr lang="de-DE" sz="3200" dirty="0"/>
            </a:br>
            <a:r>
              <a:rPr lang="de-DE" sz="3200" dirty="0"/>
              <a:t>„Dunkelflaute“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6D24CEC-CFE7-AC96-0DB0-6BD4E9262501}"/>
              </a:ext>
            </a:extLst>
          </p:cNvPr>
          <p:cNvGrpSpPr/>
          <p:nvPr/>
        </p:nvGrpSpPr>
        <p:grpSpPr>
          <a:xfrm>
            <a:off x="9994832" y="332698"/>
            <a:ext cx="1890509" cy="2383666"/>
            <a:chOff x="9994832" y="332698"/>
            <a:chExt cx="1890509" cy="2383666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DEB0E46-3734-C11C-E243-AE2294B2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94832" y="332698"/>
              <a:ext cx="1574289" cy="2233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318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ContrastingRightFacing">
                <a:rot lat="352433" lon="685246" rev="21320085"/>
              </a:camera>
              <a:lightRig rig="threePt" dir="t"/>
            </a:scene3d>
          </p:spPr>
        </p:pic>
        <p:pic>
          <p:nvPicPr>
            <p:cNvPr id="31" name="Grafik 30" descr="Ein Bild, das Muster, Quadrat, Pixel enthält.&#10;&#10;Automatisch generierte Beschreibung">
              <a:extLst>
                <a:ext uri="{FF2B5EF4-FFF2-40B4-BE49-F238E27FC236}">
                  <a16:creationId xmlns:a16="http://schemas.microsoft.com/office/drawing/2014/main" id="{E103EBED-D67C-554F-0F2F-9DDC9EF9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-2118" b="-2047"/>
            <a:stretch/>
          </p:blipFill>
          <p:spPr>
            <a:xfrm>
              <a:off x="10992544" y="1837380"/>
              <a:ext cx="892797" cy="87898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DCC65B0F-51ED-FF99-BEF6-26208770DCE1}"/>
              </a:ext>
            </a:extLst>
          </p:cNvPr>
          <p:cNvSpPr/>
          <p:nvPr/>
        </p:nvSpPr>
        <p:spPr>
          <a:xfrm>
            <a:off x="0" y="1412776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Die „Dunkelflaute“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0.09882 0.0382 C -0.11914 0.06413 -0.14973 0.07894 -0.18242 0.07894 C -0.21875 0.07894 -0.24817 0.06413 -0.26875 0.0382 L -0.36588 -0.07662 " pathEditMode="relative" rAng="0" ptsTypes="AAAAA">
                                      <p:cBhvr>
                                        <p:cTn id="4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hteck 129">
            <a:extLst>
              <a:ext uri="{FF2B5EF4-FFF2-40B4-BE49-F238E27FC236}">
                <a16:creationId xmlns:a16="http://schemas.microsoft.com/office/drawing/2014/main" id="{6ABE2689-5DD0-2495-2D26-7C77CBDA864A}"/>
              </a:ext>
            </a:extLst>
          </p:cNvPr>
          <p:cNvSpPr/>
          <p:nvPr/>
        </p:nvSpPr>
        <p:spPr>
          <a:xfrm>
            <a:off x="4063617" y="404664"/>
            <a:ext cx="7980690" cy="6288836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F3D0448-BEA6-9F80-AB6E-4FBF811936CD}"/>
              </a:ext>
            </a:extLst>
          </p:cNvPr>
          <p:cNvGrpSpPr/>
          <p:nvPr/>
        </p:nvGrpSpPr>
        <p:grpSpPr>
          <a:xfrm>
            <a:off x="4308569" y="620688"/>
            <a:ext cx="3823382" cy="5837773"/>
            <a:chOff x="4367808" y="362547"/>
            <a:chExt cx="3823382" cy="5837773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F568E086-0935-8EAF-00B2-ABA79253AB57}"/>
                </a:ext>
              </a:extLst>
            </p:cNvPr>
            <p:cNvCxnSpPr/>
            <p:nvPr/>
          </p:nvCxnSpPr>
          <p:spPr>
            <a:xfrm>
              <a:off x="5021282" y="2352382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7EFF326-B0C2-0DC8-4731-1A5106A15409}"/>
                </a:ext>
              </a:extLst>
            </p:cNvPr>
            <p:cNvCxnSpPr/>
            <p:nvPr/>
          </p:nvCxnSpPr>
          <p:spPr>
            <a:xfrm>
              <a:off x="5021281" y="2969918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100F9FD8-0C20-372D-36C5-8CBFD37B8C8B}"/>
                </a:ext>
              </a:extLst>
            </p:cNvPr>
            <p:cNvCxnSpPr/>
            <p:nvPr/>
          </p:nvCxnSpPr>
          <p:spPr>
            <a:xfrm>
              <a:off x="5021280" y="3587454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4FE03C04-E950-5DF8-7E45-E42BB8B0008E}"/>
                </a:ext>
              </a:extLst>
            </p:cNvPr>
            <p:cNvCxnSpPr/>
            <p:nvPr/>
          </p:nvCxnSpPr>
          <p:spPr>
            <a:xfrm>
              <a:off x="5021278" y="4204990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5D3117AB-EF6F-C722-105D-E67E4C65403D}"/>
                </a:ext>
              </a:extLst>
            </p:cNvPr>
            <p:cNvCxnSpPr/>
            <p:nvPr/>
          </p:nvCxnSpPr>
          <p:spPr>
            <a:xfrm>
              <a:off x="5021277" y="4822526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9F9B963-7063-58B6-3003-CA79079F7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5298689"/>
              <a:ext cx="3074886" cy="147577"/>
            </a:xfrm>
            <a:custGeom>
              <a:avLst/>
              <a:gdLst>
                <a:gd name="T0" fmla="*/ 89 w 2961"/>
                <a:gd name="T1" fmla="*/ 14 h 99"/>
                <a:gd name="T2" fmla="*/ 195 w 2961"/>
                <a:gd name="T3" fmla="*/ 10 h 99"/>
                <a:gd name="T4" fmla="*/ 301 w 2961"/>
                <a:gd name="T5" fmla="*/ 7 h 99"/>
                <a:gd name="T6" fmla="*/ 408 w 2961"/>
                <a:gd name="T7" fmla="*/ 13 h 99"/>
                <a:gd name="T8" fmla="*/ 514 w 2961"/>
                <a:gd name="T9" fmla="*/ 14 h 99"/>
                <a:gd name="T10" fmla="*/ 620 w 2961"/>
                <a:gd name="T11" fmla="*/ 10 h 99"/>
                <a:gd name="T12" fmla="*/ 727 w 2961"/>
                <a:gd name="T13" fmla="*/ 6 h 99"/>
                <a:gd name="T14" fmla="*/ 833 w 2961"/>
                <a:gd name="T15" fmla="*/ 13 h 99"/>
                <a:gd name="T16" fmla="*/ 940 w 2961"/>
                <a:gd name="T17" fmla="*/ 13 h 99"/>
                <a:gd name="T18" fmla="*/ 1046 w 2961"/>
                <a:gd name="T19" fmla="*/ 11 h 99"/>
                <a:gd name="T20" fmla="*/ 1152 w 2961"/>
                <a:gd name="T21" fmla="*/ 6 h 99"/>
                <a:gd name="T22" fmla="*/ 1259 w 2961"/>
                <a:gd name="T23" fmla="*/ 13 h 99"/>
                <a:gd name="T24" fmla="*/ 1365 w 2961"/>
                <a:gd name="T25" fmla="*/ 13 h 99"/>
                <a:gd name="T26" fmla="*/ 1471 w 2961"/>
                <a:gd name="T27" fmla="*/ 9 h 99"/>
                <a:gd name="T28" fmla="*/ 1578 w 2961"/>
                <a:gd name="T29" fmla="*/ 6 h 99"/>
                <a:gd name="T30" fmla="*/ 1684 w 2961"/>
                <a:gd name="T31" fmla="*/ 13 h 99"/>
                <a:gd name="T32" fmla="*/ 1791 w 2961"/>
                <a:gd name="T33" fmla="*/ 6 h 99"/>
                <a:gd name="T34" fmla="*/ 1897 w 2961"/>
                <a:gd name="T35" fmla="*/ 3 h 99"/>
                <a:gd name="T36" fmla="*/ 2003 w 2961"/>
                <a:gd name="T37" fmla="*/ 3 h 99"/>
                <a:gd name="T38" fmla="*/ 2110 w 2961"/>
                <a:gd name="T39" fmla="*/ 1 h 99"/>
                <a:gd name="T40" fmla="*/ 2216 w 2961"/>
                <a:gd name="T41" fmla="*/ 7 h 99"/>
                <a:gd name="T42" fmla="*/ 2322 w 2961"/>
                <a:gd name="T43" fmla="*/ 3 h 99"/>
                <a:gd name="T44" fmla="*/ 2429 w 2961"/>
                <a:gd name="T45" fmla="*/ 1 h 99"/>
                <a:gd name="T46" fmla="*/ 2535 w 2961"/>
                <a:gd name="T47" fmla="*/ 0 h 99"/>
                <a:gd name="T48" fmla="*/ 2641 w 2961"/>
                <a:gd name="T49" fmla="*/ 6 h 99"/>
                <a:gd name="T50" fmla="*/ 2748 w 2961"/>
                <a:gd name="T51" fmla="*/ 3 h 99"/>
                <a:gd name="T52" fmla="*/ 2854 w 2961"/>
                <a:gd name="T53" fmla="*/ 2 h 99"/>
                <a:gd name="T54" fmla="*/ 2961 w 2961"/>
                <a:gd name="T55" fmla="*/ 1 h 99"/>
                <a:gd name="T56" fmla="*/ 2872 w 2961"/>
                <a:gd name="T57" fmla="*/ 99 h 99"/>
                <a:gd name="T58" fmla="*/ 2765 w 2961"/>
                <a:gd name="T59" fmla="*/ 99 h 99"/>
                <a:gd name="T60" fmla="*/ 2659 w 2961"/>
                <a:gd name="T61" fmla="*/ 99 h 99"/>
                <a:gd name="T62" fmla="*/ 2553 w 2961"/>
                <a:gd name="T63" fmla="*/ 99 h 99"/>
                <a:gd name="T64" fmla="*/ 2447 w 2961"/>
                <a:gd name="T65" fmla="*/ 99 h 99"/>
                <a:gd name="T66" fmla="*/ 2340 w 2961"/>
                <a:gd name="T67" fmla="*/ 99 h 99"/>
                <a:gd name="T68" fmla="*/ 2234 w 2961"/>
                <a:gd name="T69" fmla="*/ 99 h 99"/>
                <a:gd name="T70" fmla="*/ 2128 w 2961"/>
                <a:gd name="T71" fmla="*/ 99 h 99"/>
                <a:gd name="T72" fmla="*/ 2021 w 2961"/>
                <a:gd name="T73" fmla="*/ 99 h 99"/>
                <a:gd name="T74" fmla="*/ 1914 w 2961"/>
                <a:gd name="T75" fmla="*/ 99 h 99"/>
                <a:gd name="T76" fmla="*/ 1809 w 2961"/>
                <a:gd name="T77" fmla="*/ 99 h 99"/>
                <a:gd name="T78" fmla="*/ 1702 w 2961"/>
                <a:gd name="T79" fmla="*/ 99 h 99"/>
                <a:gd name="T80" fmla="*/ 1595 w 2961"/>
                <a:gd name="T81" fmla="*/ 99 h 99"/>
                <a:gd name="T82" fmla="*/ 1489 w 2961"/>
                <a:gd name="T83" fmla="*/ 99 h 99"/>
                <a:gd name="T84" fmla="*/ 1383 w 2961"/>
                <a:gd name="T85" fmla="*/ 99 h 99"/>
                <a:gd name="T86" fmla="*/ 1276 w 2961"/>
                <a:gd name="T87" fmla="*/ 99 h 99"/>
                <a:gd name="T88" fmla="*/ 1170 w 2961"/>
                <a:gd name="T89" fmla="*/ 99 h 99"/>
                <a:gd name="T90" fmla="*/ 1064 w 2961"/>
                <a:gd name="T91" fmla="*/ 99 h 99"/>
                <a:gd name="T92" fmla="*/ 957 w 2961"/>
                <a:gd name="T93" fmla="*/ 99 h 99"/>
                <a:gd name="T94" fmla="*/ 851 w 2961"/>
                <a:gd name="T95" fmla="*/ 99 h 99"/>
                <a:gd name="T96" fmla="*/ 744 w 2961"/>
                <a:gd name="T97" fmla="*/ 99 h 99"/>
                <a:gd name="T98" fmla="*/ 639 w 2961"/>
                <a:gd name="T99" fmla="*/ 99 h 99"/>
                <a:gd name="T100" fmla="*/ 532 w 2961"/>
                <a:gd name="T101" fmla="*/ 99 h 99"/>
                <a:gd name="T102" fmla="*/ 425 w 2961"/>
                <a:gd name="T103" fmla="*/ 99 h 99"/>
                <a:gd name="T104" fmla="*/ 319 w 2961"/>
                <a:gd name="T105" fmla="*/ 99 h 99"/>
                <a:gd name="T106" fmla="*/ 213 w 2961"/>
                <a:gd name="T107" fmla="*/ 99 h 99"/>
                <a:gd name="T108" fmla="*/ 106 w 2961"/>
                <a:gd name="T109" fmla="*/ 99 h 99"/>
                <a:gd name="T110" fmla="*/ 0 w 2961"/>
                <a:gd name="T1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99">
                  <a:moveTo>
                    <a:pt x="0" y="14"/>
                  </a:moveTo>
                  <a:lnTo>
                    <a:pt x="18" y="14"/>
                  </a:lnTo>
                  <a:lnTo>
                    <a:pt x="35" y="15"/>
                  </a:lnTo>
                  <a:lnTo>
                    <a:pt x="53" y="15"/>
                  </a:lnTo>
                  <a:lnTo>
                    <a:pt x="71" y="15"/>
                  </a:lnTo>
                  <a:lnTo>
                    <a:pt x="89" y="14"/>
                  </a:lnTo>
                  <a:lnTo>
                    <a:pt x="106" y="11"/>
                  </a:lnTo>
                  <a:lnTo>
                    <a:pt x="124" y="9"/>
                  </a:lnTo>
                  <a:lnTo>
                    <a:pt x="142" y="7"/>
                  </a:lnTo>
                  <a:lnTo>
                    <a:pt x="159" y="7"/>
                  </a:lnTo>
                  <a:lnTo>
                    <a:pt x="177" y="8"/>
                  </a:lnTo>
                  <a:lnTo>
                    <a:pt x="195" y="10"/>
                  </a:lnTo>
                  <a:lnTo>
                    <a:pt x="213" y="11"/>
                  </a:lnTo>
                  <a:lnTo>
                    <a:pt x="231" y="11"/>
                  </a:lnTo>
                  <a:lnTo>
                    <a:pt x="248" y="10"/>
                  </a:lnTo>
                  <a:lnTo>
                    <a:pt x="266" y="10"/>
                  </a:lnTo>
                  <a:lnTo>
                    <a:pt x="284" y="9"/>
                  </a:lnTo>
                  <a:lnTo>
                    <a:pt x="301" y="7"/>
                  </a:lnTo>
                  <a:lnTo>
                    <a:pt x="319" y="7"/>
                  </a:lnTo>
                  <a:lnTo>
                    <a:pt x="337" y="8"/>
                  </a:lnTo>
                  <a:lnTo>
                    <a:pt x="355" y="10"/>
                  </a:lnTo>
                  <a:lnTo>
                    <a:pt x="372" y="11"/>
                  </a:lnTo>
                  <a:lnTo>
                    <a:pt x="390" y="12"/>
                  </a:lnTo>
                  <a:lnTo>
                    <a:pt x="408" y="13"/>
                  </a:lnTo>
                  <a:lnTo>
                    <a:pt x="425" y="14"/>
                  </a:lnTo>
                  <a:lnTo>
                    <a:pt x="443" y="14"/>
                  </a:lnTo>
                  <a:lnTo>
                    <a:pt x="461" y="15"/>
                  </a:lnTo>
                  <a:lnTo>
                    <a:pt x="479" y="15"/>
                  </a:lnTo>
                  <a:lnTo>
                    <a:pt x="497" y="15"/>
                  </a:lnTo>
                  <a:lnTo>
                    <a:pt x="514" y="14"/>
                  </a:lnTo>
                  <a:lnTo>
                    <a:pt x="532" y="12"/>
                  </a:lnTo>
                  <a:lnTo>
                    <a:pt x="550" y="10"/>
                  </a:lnTo>
                  <a:lnTo>
                    <a:pt x="567" y="8"/>
                  </a:lnTo>
                  <a:lnTo>
                    <a:pt x="585" y="8"/>
                  </a:lnTo>
                  <a:lnTo>
                    <a:pt x="603" y="9"/>
                  </a:lnTo>
                  <a:lnTo>
                    <a:pt x="620" y="10"/>
                  </a:lnTo>
                  <a:lnTo>
                    <a:pt x="639" y="11"/>
                  </a:lnTo>
                  <a:lnTo>
                    <a:pt x="656" y="11"/>
                  </a:lnTo>
                  <a:lnTo>
                    <a:pt x="674" y="11"/>
                  </a:lnTo>
                  <a:lnTo>
                    <a:pt x="691" y="10"/>
                  </a:lnTo>
                  <a:lnTo>
                    <a:pt x="709" y="8"/>
                  </a:lnTo>
                  <a:lnTo>
                    <a:pt x="727" y="6"/>
                  </a:lnTo>
                  <a:lnTo>
                    <a:pt x="744" y="6"/>
                  </a:lnTo>
                  <a:lnTo>
                    <a:pt x="762" y="6"/>
                  </a:lnTo>
                  <a:lnTo>
                    <a:pt x="780" y="8"/>
                  </a:lnTo>
                  <a:lnTo>
                    <a:pt x="798" y="10"/>
                  </a:lnTo>
                  <a:lnTo>
                    <a:pt x="816" y="12"/>
                  </a:lnTo>
                  <a:lnTo>
                    <a:pt x="833" y="13"/>
                  </a:lnTo>
                  <a:lnTo>
                    <a:pt x="851" y="14"/>
                  </a:lnTo>
                  <a:lnTo>
                    <a:pt x="869" y="14"/>
                  </a:lnTo>
                  <a:lnTo>
                    <a:pt x="886" y="14"/>
                  </a:lnTo>
                  <a:lnTo>
                    <a:pt x="904" y="14"/>
                  </a:lnTo>
                  <a:lnTo>
                    <a:pt x="922" y="14"/>
                  </a:lnTo>
                  <a:lnTo>
                    <a:pt x="940" y="13"/>
                  </a:lnTo>
                  <a:lnTo>
                    <a:pt x="957" y="12"/>
                  </a:lnTo>
                  <a:lnTo>
                    <a:pt x="975" y="9"/>
                  </a:lnTo>
                  <a:lnTo>
                    <a:pt x="993" y="8"/>
                  </a:lnTo>
                  <a:lnTo>
                    <a:pt x="1010" y="8"/>
                  </a:lnTo>
                  <a:lnTo>
                    <a:pt x="1028" y="9"/>
                  </a:lnTo>
                  <a:lnTo>
                    <a:pt x="1046" y="11"/>
                  </a:lnTo>
                  <a:lnTo>
                    <a:pt x="1064" y="12"/>
                  </a:lnTo>
                  <a:lnTo>
                    <a:pt x="1082" y="12"/>
                  </a:lnTo>
                  <a:lnTo>
                    <a:pt x="1099" y="12"/>
                  </a:lnTo>
                  <a:lnTo>
                    <a:pt x="1117" y="10"/>
                  </a:lnTo>
                  <a:lnTo>
                    <a:pt x="1135" y="8"/>
                  </a:lnTo>
                  <a:lnTo>
                    <a:pt x="1152" y="6"/>
                  </a:lnTo>
                  <a:lnTo>
                    <a:pt x="1170" y="6"/>
                  </a:lnTo>
                  <a:lnTo>
                    <a:pt x="1188" y="7"/>
                  </a:lnTo>
                  <a:lnTo>
                    <a:pt x="1206" y="8"/>
                  </a:lnTo>
                  <a:lnTo>
                    <a:pt x="1224" y="10"/>
                  </a:lnTo>
                  <a:lnTo>
                    <a:pt x="1241" y="12"/>
                  </a:lnTo>
                  <a:lnTo>
                    <a:pt x="1259" y="13"/>
                  </a:lnTo>
                  <a:lnTo>
                    <a:pt x="1276" y="13"/>
                  </a:lnTo>
                  <a:lnTo>
                    <a:pt x="1294" y="14"/>
                  </a:lnTo>
                  <a:lnTo>
                    <a:pt x="1312" y="14"/>
                  </a:lnTo>
                  <a:lnTo>
                    <a:pt x="1329" y="14"/>
                  </a:lnTo>
                  <a:lnTo>
                    <a:pt x="1347" y="13"/>
                  </a:lnTo>
                  <a:lnTo>
                    <a:pt x="1365" y="13"/>
                  </a:lnTo>
                  <a:lnTo>
                    <a:pt x="1383" y="11"/>
                  </a:lnTo>
                  <a:lnTo>
                    <a:pt x="1401" y="8"/>
                  </a:lnTo>
                  <a:lnTo>
                    <a:pt x="1418" y="6"/>
                  </a:lnTo>
                  <a:lnTo>
                    <a:pt x="1436" y="7"/>
                  </a:lnTo>
                  <a:lnTo>
                    <a:pt x="1454" y="8"/>
                  </a:lnTo>
                  <a:lnTo>
                    <a:pt x="1471" y="9"/>
                  </a:lnTo>
                  <a:lnTo>
                    <a:pt x="1489" y="10"/>
                  </a:lnTo>
                  <a:lnTo>
                    <a:pt x="1507" y="10"/>
                  </a:lnTo>
                  <a:lnTo>
                    <a:pt x="1525" y="11"/>
                  </a:lnTo>
                  <a:lnTo>
                    <a:pt x="1543" y="10"/>
                  </a:lnTo>
                  <a:lnTo>
                    <a:pt x="1560" y="8"/>
                  </a:lnTo>
                  <a:lnTo>
                    <a:pt x="1578" y="6"/>
                  </a:lnTo>
                  <a:lnTo>
                    <a:pt x="1595" y="6"/>
                  </a:lnTo>
                  <a:lnTo>
                    <a:pt x="1613" y="8"/>
                  </a:lnTo>
                  <a:lnTo>
                    <a:pt x="1631" y="10"/>
                  </a:lnTo>
                  <a:lnTo>
                    <a:pt x="1649" y="12"/>
                  </a:lnTo>
                  <a:lnTo>
                    <a:pt x="1667" y="12"/>
                  </a:lnTo>
                  <a:lnTo>
                    <a:pt x="1684" y="13"/>
                  </a:lnTo>
                  <a:lnTo>
                    <a:pt x="1702" y="0"/>
                  </a:lnTo>
                  <a:lnTo>
                    <a:pt x="1720" y="1"/>
                  </a:lnTo>
                  <a:lnTo>
                    <a:pt x="1737" y="2"/>
                  </a:lnTo>
                  <a:lnTo>
                    <a:pt x="1755" y="5"/>
                  </a:lnTo>
                  <a:lnTo>
                    <a:pt x="1773" y="5"/>
                  </a:lnTo>
                  <a:lnTo>
                    <a:pt x="1791" y="6"/>
                  </a:lnTo>
                  <a:lnTo>
                    <a:pt x="1809" y="7"/>
                  </a:lnTo>
                  <a:lnTo>
                    <a:pt x="1826" y="7"/>
                  </a:lnTo>
                  <a:lnTo>
                    <a:pt x="1844" y="7"/>
                  </a:lnTo>
                  <a:lnTo>
                    <a:pt x="1861" y="6"/>
                  </a:lnTo>
                  <a:lnTo>
                    <a:pt x="1879" y="5"/>
                  </a:lnTo>
                  <a:lnTo>
                    <a:pt x="1897" y="3"/>
                  </a:lnTo>
                  <a:lnTo>
                    <a:pt x="1914" y="3"/>
                  </a:lnTo>
                  <a:lnTo>
                    <a:pt x="1932" y="2"/>
                  </a:lnTo>
                  <a:lnTo>
                    <a:pt x="1950" y="2"/>
                  </a:lnTo>
                  <a:lnTo>
                    <a:pt x="1968" y="2"/>
                  </a:lnTo>
                  <a:lnTo>
                    <a:pt x="1986" y="2"/>
                  </a:lnTo>
                  <a:lnTo>
                    <a:pt x="2003" y="3"/>
                  </a:lnTo>
                  <a:lnTo>
                    <a:pt x="2021" y="3"/>
                  </a:lnTo>
                  <a:lnTo>
                    <a:pt x="2039" y="2"/>
                  </a:lnTo>
                  <a:lnTo>
                    <a:pt x="2056" y="2"/>
                  </a:lnTo>
                  <a:lnTo>
                    <a:pt x="2074" y="1"/>
                  </a:lnTo>
                  <a:lnTo>
                    <a:pt x="2092" y="0"/>
                  </a:lnTo>
                  <a:lnTo>
                    <a:pt x="2110" y="1"/>
                  </a:lnTo>
                  <a:lnTo>
                    <a:pt x="2128" y="1"/>
                  </a:lnTo>
                  <a:lnTo>
                    <a:pt x="2145" y="2"/>
                  </a:lnTo>
                  <a:lnTo>
                    <a:pt x="2163" y="3"/>
                  </a:lnTo>
                  <a:lnTo>
                    <a:pt x="2180" y="6"/>
                  </a:lnTo>
                  <a:lnTo>
                    <a:pt x="2198" y="6"/>
                  </a:lnTo>
                  <a:lnTo>
                    <a:pt x="2216" y="7"/>
                  </a:lnTo>
                  <a:lnTo>
                    <a:pt x="2234" y="7"/>
                  </a:lnTo>
                  <a:lnTo>
                    <a:pt x="2252" y="7"/>
                  </a:lnTo>
                  <a:lnTo>
                    <a:pt x="2269" y="7"/>
                  </a:lnTo>
                  <a:lnTo>
                    <a:pt x="2287" y="6"/>
                  </a:lnTo>
                  <a:lnTo>
                    <a:pt x="2305" y="5"/>
                  </a:lnTo>
                  <a:lnTo>
                    <a:pt x="2322" y="3"/>
                  </a:lnTo>
                  <a:lnTo>
                    <a:pt x="2340" y="2"/>
                  </a:lnTo>
                  <a:lnTo>
                    <a:pt x="2358" y="1"/>
                  </a:lnTo>
                  <a:lnTo>
                    <a:pt x="2376" y="0"/>
                  </a:lnTo>
                  <a:lnTo>
                    <a:pt x="2394" y="0"/>
                  </a:lnTo>
                  <a:lnTo>
                    <a:pt x="2411" y="1"/>
                  </a:lnTo>
                  <a:lnTo>
                    <a:pt x="2429" y="1"/>
                  </a:lnTo>
                  <a:lnTo>
                    <a:pt x="2447" y="1"/>
                  </a:lnTo>
                  <a:lnTo>
                    <a:pt x="2464" y="1"/>
                  </a:lnTo>
                  <a:lnTo>
                    <a:pt x="2482" y="1"/>
                  </a:lnTo>
                  <a:lnTo>
                    <a:pt x="2499" y="0"/>
                  </a:lnTo>
                  <a:lnTo>
                    <a:pt x="2517" y="0"/>
                  </a:lnTo>
                  <a:lnTo>
                    <a:pt x="2535" y="0"/>
                  </a:lnTo>
                  <a:lnTo>
                    <a:pt x="2553" y="1"/>
                  </a:lnTo>
                  <a:lnTo>
                    <a:pt x="2571" y="2"/>
                  </a:lnTo>
                  <a:lnTo>
                    <a:pt x="2588" y="3"/>
                  </a:lnTo>
                  <a:lnTo>
                    <a:pt x="2606" y="5"/>
                  </a:lnTo>
                  <a:lnTo>
                    <a:pt x="2624" y="6"/>
                  </a:lnTo>
                  <a:lnTo>
                    <a:pt x="2641" y="6"/>
                  </a:lnTo>
                  <a:lnTo>
                    <a:pt x="2659" y="7"/>
                  </a:lnTo>
                  <a:lnTo>
                    <a:pt x="2677" y="7"/>
                  </a:lnTo>
                  <a:lnTo>
                    <a:pt x="2695" y="6"/>
                  </a:lnTo>
                  <a:lnTo>
                    <a:pt x="2713" y="6"/>
                  </a:lnTo>
                  <a:lnTo>
                    <a:pt x="2730" y="5"/>
                  </a:lnTo>
                  <a:lnTo>
                    <a:pt x="2748" y="3"/>
                  </a:lnTo>
                  <a:lnTo>
                    <a:pt x="2765" y="2"/>
                  </a:lnTo>
                  <a:lnTo>
                    <a:pt x="2783" y="1"/>
                  </a:lnTo>
                  <a:lnTo>
                    <a:pt x="2801" y="1"/>
                  </a:lnTo>
                  <a:lnTo>
                    <a:pt x="2819" y="1"/>
                  </a:lnTo>
                  <a:lnTo>
                    <a:pt x="2837" y="1"/>
                  </a:lnTo>
                  <a:lnTo>
                    <a:pt x="2854" y="2"/>
                  </a:lnTo>
                  <a:lnTo>
                    <a:pt x="2872" y="2"/>
                  </a:lnTo>
                  <a:lnTo>
                    <a:pt x="2890" y="2"/>
                  </a:lnTo>
                  <a:lnTo>
                    <a:pt x="2907" y="1"/>
                  </a:lnTo>
                  <a:lnTo>
                    <a:pt x="2925" y="1"/>
                  </a:lnTo>
                  <a:lnTo>
                    <a:pt x="2943" y="1"/>
                  </a:lnTo>
                  <a:lnTo>
                    <a:pt x="2961" y="1"/>
                  </a:lnTo>
                  <a:lnTo>
                    <a:pt x="2961" y="99"/>
                  </a:lnTo>
                  <a:lnTo>
                    <a:pt x="2943" y="99"/>
                  </a:lnTo>
                  <a:lnTo>
                    <a:pt x="2925" y="99"/>
                  </a:lnTo>
                  <a:lnTo>
                    <a:pt x="2907" y="99"/>
                  </a:lnTo>
                  <a:lnTo>
                    <a:pt x="2890" y="99"/>
                  </a:lnTo>
                  <a:lnTo>
                    <a:pt x="2872" y="99"/>
                  </a:lnTo>
                  <a:lnTo>
                    <a:pt x="2854" y="99"/>
                  </a:lnTo>
                  <a:lnTo>
                    <a:pt x="2837" y="99"/>
                  </a:lnTo>
                  <a:lnTo>
                    <a:pt x="2819" y="99"/>
                  </a:lnTo>
                  <a:lnTo>
                    <a:pt x="2801" y="99"/>
                  </a:lnTo>
                  <a:lnTo>
                    <a:pt x="2783" y="99"/>
                  </a:lnTo>
                  <a:lnTo>
                    <a:pt x="2765" y="99"/>
                  </a:lnTo>
                  <a:lnTo>
                    <a:pt x="2748" y="99"/>
                  </a:lnTo>
                  <a:lnTo>
                    <a:pt x="2730" y="99"/>
                  </a:lnTo>
                  <a:lnTo>
                    <a:pt x="2713" y="99"/>
                  </a:lnTo>
                  <a:lnTo>
                    <a:pt x="2695" y="99"/>
                  </a:lnTo>
                  <a:lnTo>
                    <a:pt x="2677" y="99"/>
                  </a:lnTo>
                  <a:lnTo>
                    <a:pt x="2659" y="99"/>
                  </a:lnTo>
                  <a:lnTo>
                    <a:pt x="2641" y="99"/>
                  </a:lnTo>
                  <a:lnTo>
                    <a:pt x="2624" y="99"/>
                  </a:lnTo>
                  <a:lnTo>
                    <a:pt x="2606" y="99"/>
                  </a:lnTo>
                  <a:lnTo>
                    <a:pt x="2588" y="99"/>
                  </a:lnTo>
                  <a:lnTo>
                    <a:pt x="2571" y="99"/>
                  </a:lnTo>
                  <a:lnTo>
                    <a:pt x="2553" y="99"/>
                  </a:lnTo>
                  <a:lnTo>
                    <a:pt x="2535" y="99"/>
                  </a:lnTo>
                  <a:lnTo>
                    <a:pt x="2517" y="99"/>
                  </a:lnTo>
                  <a:lnTo>
                    <a:pt x="2499" y="99"/>
                  </a:lnTo>
                  <a:lnTo>
                    <a:pt x="2482" y="99"/>
                  </a:lnTo>
                  <a:lnTo>
                    <a:pt x="2464" y="99"/>
                  </a:lnTo>
                  <a:lnTo>
                    <a:pt x="2447" y="99"/>
                  </a:lnTo>
                  <a:lnTo>
                    <a:pt x="2429" y="99"/>
                  </a:lnTo>
                  <a:lnTo>
                    <a:pt x="2411" y="99"/>
                  </a:lnTo>
                  <a:lnTo>
                    <a:pt x="2394" y="99"/>
                  </a:lnTo>
                  <a:lnTo>
                    <a:pt x="2376" y="99"/>
                  </a:lnTo>
                  <a:lnTo>
                    <a:pt x="2358" y="99"/>
                  </a:lnTo>
                  <a:lnTo>
                    <a:pt x="2340" y="99"/>
                  </a:lnTo>
                  <a:lnTo>
                    <a:pt x="2322" y="99"/>
                  </a:lnTo>
                  <a:lnTo>
                    <a:pt x="2305" y="99"/>
                  </a:lnTo>
                  <a:lnTo>
                    <a:pt x="2287" y="99"/>
                  </a:lnTo>
                  <a:lnTo>
                    <a:pt x="2269" y="99"/>
                  </a:lnTo>
                  <a:lnTo>
                    <a:pt x="2252" y="99"/>
                  </a:lnTo>
                  <a:lnTo>
                    <a:pt x="2234" y="99"/>
                  </a:lnTo>
                  <a:lnTo>
                    <a:pt x="2216" y="99"/>
                  </a:lnTo>
                  <a:lnTo>
                    <a:pt x="2198" y="99"/>
                  </a:lnTo>
                  <a:lnTo>
                    <a:pt x="2180" y="99"/>
                  </a:lnTo>
                  <a:lnTo>
                    <a:pt x="2163" y="99"/>
                  </a:lnTo>
                  <a:lnTo>
                    <a:pt x="2145" y="99"/>
                  </a:lnTo>
                  <a:lnTo>
                    <a:pt x="2128" y="99"/>
                  </a:lnTo>
                  <a:lnTo>
                    <a:pt x="2110" y="99"/>
                  </a:lnTo>
                  <a:lnTo>
                    <a:pt x="2092" y="99"/>
                  </a:lnTo>
                  <a:lnTo>
                    <a:pt x="2074" y="99"/>
                  </a:lnTo>
                  <a:lnTo>
                    <a:pt x="2056" y="99"/>
                  </a:lnTo>
                  <a:lnTo>
                    <a:pt x="2039" y="99"/>
                  </a:lnTo>
                  <a:lnTo>
                    <a:pt x="2021" y="99"/>
                  </a:lnTo>
                  <a:lnTo>
                    <a:pt x="2003" y="99"/>
                  </a:lnTo>
                  <a:lnTo>
                    <a:pt x="1986" y="99"/>
                  </a:lnTo>
                  <a:lnTo>
                    <a:pt x="1968" y="99"/>
                  </a:lnTo>
                  <a:lnTo>
                    <a:pt x="1950" y="99"/>
                  </a:lnTo>
                  <a:lnTo>
                    <a:pt x="1932" y="99"/>
                  </a:lnTo>
                  <a:lnTo>
                    <a:pt x="1914" y="99"/>
                  </a:lnTo>
                  <a:lnTo>
                    <a:pt x="1897" y="99"/>
                  </a:lnTo>
                  <a:lnTo>
                    <a:pt x="1879" y="99"/>
                  </a:lnTo>
                  <a:lnTo>
                    <a:pt x="1861" y="99"/>
                  </a:lnTo>
                  <a:lnTo>
                    <a:pt x="1844" y="99"/>
                  </a:lnTo>
                  <a:lnTo>
                    <a:pt x="1826" y="99"/>
                  </a:lnTo>
                  <a:lnTo>
                    <a:pt x="1809" y="99"/>
                  </a:lnTo>
                  <a:lnTo>
                    <a:pt x="1791" y="99"/>
                  </a:lnTo>
                  <a:lnTo>
                    <a:pt x="1773" y="99"/>
                  </a:lnTo>
                  <a:lnTo>
                    <a:pt x="1755" y="99"/>
                  </a:lnTo>
                  <a:lnTo>
                    <a:pt x="1737" y="99"/>
                  </a:lnTo>
                  <a:lnTo>
                    <a:pt x="1720" y="99"/>
                  </a:lnTo>
                  <a:lnTo>
                    <a:pt x="1702" y="99"/>
                  </a:lnTo>
                  <a:lnTo>
                    <a:pt x="1684" y="99"/>
                  </a:lnTo>
                  <a:lnTo>
                    <a:pt x="1667" y="99"/>
                  </a:lnTo>
                  <a:lnTo>
                    <a:pt x="1649" y="99"/>
                  </a:lnTo>
                  <a:lnTo>
                    <a:pt x="1631" y="99"/>
                  </a:lnTo>
                  <a:lnTo>
                    <a:pt x="1613" y="99"/>
                  </a:lnTo>
                  <a:lnTo>
                    <a:pt x="1595" y="99"/>
                  </a:lnTo>
                  <a:lnTo>
                    <a:pt x="1578" y="99"/>
                  </a:lnTo>
                  <a:lnTo>
                    <a:pt x="1560" y="99"/>
                  </a:lnTo>
                  <a:lnTo>
                    <a:pt x="1543" y="99"/>
                  </a:lnTo>
                  <a:lnTo>
                    <a:pt x="1525" y="99"/>
                  </a:lnTo>
                  <a:lnTo>
                    <a:pt x="1507" y="99"/>
                  </a:lnTo>
                  <a:lnTo>
                    <a:pt x="1489" y="99"/>
                  </a:lnTo>
                  <a:lnTo>
                    <a:pt x="1471" y="99"/>
                  </a:lnTo>
                  <a:lnTo>
                    <a:pt x="1454" y="99"/>
                  </a:lnTo>
                  <a:lnTo>
                    <a:pt x="1436" y="99"/>
                  </a:lnTo>
                  <a:lnTo>
                    <a:pt x="1418" y="99"/>
                  </a:lnTo>
                  <a:lnTo>
                    <a:pt x="1401" y="99"/>
                  </a:lnTo>
                  <a:lnTo>
                    <a:pt x="1383" y="99"/>
                  </a:lnTo>
                  <a:lnTo>
                    <a:pt x="1365" y="99"/>
                  </a:lnTo>
                  <a:lnTo>
                    <a:pt x="1347" y="99"/>
                  </a:lnTo>
                  <a:lnTo>
                    <a:pt x="1329" y="99"/>
                  </a:lnTo>
                  <a:lnTo>
                    <a:pt x="1312" y="99"/>
                  </a:lnTo>
                  <a:lnTo>
                    <a:pt x="1294" y="99"/>
                  </a:lnTo>
                  <a:lnTo>
                    <a:pt x="1276" y="99"/>
                  </a:lnTo>
                  <a:lnTo>
                    <a:pt x="1259" y="99"/>
                  </a:lnTo>
                  <a:lnTo>
                    <a:pt x="1241" y="99"/>
                  </a:lnTo>
                  <a:lnTo>
                    <a:pt x="1224" y="99"/>
                  </a:lnTo>
                  <a:lnTo>
                    <a:pt x="1206" y="99"/>
                  </a:lnTo>
                  <a:lnTo>
                    <a:pt x="1188" y="99"/>
                  </a:lnTo>
                  <a:lnTo>
                    <a:pt x="1170" y="99"/>
                  </a:lnTo>
                  <a:lnTo>
                    <a:pt x="1152" y="99"/>
                  </a:lnTo>
                  <a:lnTo>
                    <a:pt x="1135" y="99"/>
                  </a:lnTo>
                  <a:lnTo>
                    <a:pt x="1117" y="99"/>
                  </a:lnTo>
                  <a:lnTo>
                    <a:pt x="1099" y="99"/>
                  </a:lnTo>
                  <a:lnTo>
                    <a:pt x="1082" y="99"/>
                  </a:lnTo>
                  <a:lnTo>
                    <a:pt x="1064" y="99"/>
                  </a:lnTo>
                  <a:lnTo>
                    <a:pt x="1046" y="99"/>
                  </a:lnTo>
                  <a:lnTo>
                    <a:pt x="1028" y="99"/>
                  </a:lnTo>
                  <a:lnTo>
                    <a:pt x="1010" y="99"/>
                  </a:lnTo>
                  <a:lnTo>
                    <a:pt x="993" y="99"/>
                  </a:lnTo>
                  <a:lnTo>
                    <a:pt x="975" y="99"/>
                  </a:lnTo>
                  <a:lnTo>
                    <a:pt x="957" y="99"/>
                  </a:lnTo>
                  <a:lnTo>
                    <a:pt x="940" y="99"/>
                  </a:lnTo>
                  <a:lnTo>
                    <a:pt x="922" y="99"/>
                  </a:lnTo>
                  <a:lnTo>
                    <a:pt x="904" y="99"/>
                  </a:lnTo>
                  <a:lnTo>
                    <a:pt x="886" y="99"/>
                  </a:lnTo>
                  <a:lnTo>
                    <a:pt x="869" y="99"/>
                  </a:lnTo>
                  <a:lnTo>
                    <a:pt x="851" y="99"/>
                  </a:lnTo>
                  <a:lnTo>
                    <a:pt x="833" y="99"/>
                  </a:lnTo>
                  <a:lnTo>
                    <a:pt x="816" y="99"/>
                  </a:lnTo>
                  <a:lnTo>
                    <a:pt x="798" y="99"/>
                  </a:lnTo>
                  <a:lnTo>
                    <a:pt x="780" y="99"/>
                  </a:lnTo>
                  <a:lnTo>
                    <a:pt x="762" y="99"/>
                  </a:lnTo>
                  <a:lnTo>
                    <a:pt x="744" y="99"/>
                  </a:lnTo>
                  <a:lnTo>
                    <a:pt x="727" y="99"/>
                  </a:lnTo>
                  <a:lnTo>
                    <a:pt x="709" y="99"/>
                  </a:lnTo>
                  <a:lnTo>
                    <a:pt x="691" y="99"/>
                  </a:lnTo>
                  <a:lnTo>
                    <a:pt x="674" y="99"/>
                  </a:lnTo>
                  <a:lnTo>
                    <a:pt x="656" y="99"/>
                  </a:lnTo>
                  <a:lnTo>
                    <a:pt x="639" y="99"/>
                  </a:lnTo>
                  <a:lnTo>
                    <a:pt x="620" y="99"/>
                  </a:lnTo>
                  <a:lnTo>
                    <a:pt x="603" y="99"/>
                  </a:lnTo>
                  <a:lnTo>
                    <a:pt x="585" y="99"/>
                  </a:lnTo>
                  <a:lnTo>
                    <a:pt x="567" y="99"/>
                  </a:lnTo>
                  <a:lnTo>
                    <a:pt x="550" y="99"/>
                  </a:lnTo>
                  <a:lnTo>
                    <a:pt x="532" y="99"/>
                  </a:lnTo>
                  <a:lnTo>
                    <a:pt x="514" y="99"/>
                  </a:lnTo>
                  <a:lnTo>
                    <a:pt x="497" y="99"/>
                  </a:lnTo>
                  <a:lnTo>
                    <a:pt x="479" y="99"/>
                  </a:lnTo>
                  <a:lnTo>
                    <a:pt x="461" y="99"/>
                  </a:lnTo>
                  <a:lnTo>
                    <a:pt x="443" y="99"/>
                  </a:lnTo>
                  <a:lnTo>
                    <a:pt x="425" y="99"/>
                  </a:lnTo>
                  <a:lnTo>
                    <a:pt x="408" y="99"/>
                  </a:lnTo>
                  <a:lnTo>
                    <a:pt x="390" y="99"/>
                  </a:lnTo>
                  <a:lnTo>
                    <a:pt x="372" y="99"/>
                  </a:lnTo>
                  <a:lnTo>
                    <a:pt x="355" y="99"/>
                  </a:lnTo>
                  <a:lnTo>
                    <a:pt x="337" y="99"/>
                  </a:lnTo>
                  <a:lnTo>
                    <a:pt x="319" y="99"/>
                  </a:lnTo>
                  <a:lnTo>
                    <a:pt x="301" y="99"/>
                  </a:lnTo>
                  <a:lnTo>
                    <a:pt x="284" y="99"/>
                  </a:lnTo>
                  <a:lnTo>
                    <a:pt x="266" y="99"/>
                  </a:lnTo>
                  <a:lnTo>
                    <a:pt x="248" y="99"/>
                  </a:lnTo>
                  <a:lnTo>
                    <a:pt x="231" y="99"/>
                  </a:lnTo>
                  <a:lnTo>
                    <a:pt x="213" y="99"/>
                  </a:lnTo>
                  <a:lnTo>
                    <a:pt x="195" y="99"/>
                  </a:lnTo>
                  <a:lnTo>
                    <a:pt x="177" y="99"/>
                  </a:lnTo>
                  <a:lnTo>
                    <a:pt x="159" y="99"/>
                  </a:lnTo>
                  <a:lnTo>
                    <a:pt x="142" y="99"/>
                  </a:lnTo>
                  <a:lnTo>
                    <a:pt x="124" y="99"/>
                  </a:lnTo>
                  <a:lnTo>
                    <a:pt x="106" y="99"/>
                  </a:lnTo>
                  <a:lnTo>
                    <a:pt x="89" y="99"/>
                  </a:lnTo>
                  <a:lnTo>
                    <a:pt x="71" y="99"/>
                  </a:lnTo>
                  <a:lnTo>
                    <a:pt x="53" y="99"/>
                  </a:lnTo>
                  <a:lnTo>
                    <a:pt x="35" y="99"/>
                  </a:lnTo>
                  <a:lnTo>
                    <a:pt x="18" y="99"/>
                  </a:lnTo>
                  <a:lnTo>
                    <a:pt x="0" y="9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2B54B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2D533CDE-2861-1335-58EE-9F2C9FC7E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5239062"/>
              <a:ext cx="3074886" cy="81987"/>
            </a:xfrm>
            <a:custGeom>
              <a:avLst/>
              <a:gdLst>
                <a:gd name="T0" fmla="*/ 89 w 2961"/>
                <a:gd name="T1" fmla="*/ 18 h 55"/>
                <a:gd name="T2" fmla="*/ 195 w 2961"/>
                <a:gd name="T3" fmla="*/ 13 h 55"/>
                <a:gd name="T4" fmla="*/ 301 w 2961"/>
                <a:gd name="T5" fmla="*/ 10 h 55"/>
                <a:gd name="T6" fmla="*/ 408 w 2961"/>
                <a:gd name="T7" fmla="*/ 17 h 55"/>
                <a:gd name="T8" fmla="*/ 514 w 2961"/>
                <a:gd name="T9" fmla="*/ 18 h 55"/>
                <a:gd name="T10" fmla="*/ 620 w 2961"/>
                <a:gd name="T11" fmla="*/ 10 h 55"/>
                <a:gd name="T12" fmla="*/ 727 w 2961"/>
                <a:gd name="T13" fmla="*/ 5 h 55"/>
                <a:gd name="T14" fmla="*/ 833 w 2961"/>
                <a:gd name="T15" fmla="*/ 14 h 55"/>
                <a:gd name="T16" fmla="*/ 940 w 2961"/>
                <a:gd name="T17" fmla="*/ 15 h 55"/>
                <a:gd name="T18" fmla="*/ 1046 w 2961"/>
                <a:gd name="T19" fmla="*/ 11 h 55"/>
                <a:gd name="T20" fmla="*/ 1152 w 2961"/>
                <a:gd name="T21" fmla="*/ 2 h 55"/>
                <a:gd name="T22" fmla="*/ 1259 w 2961"/>
                <a:gd name="T23" fmla="*/ 13 h 55"/>
                <a:gd name="T24" fmla="*/ 1365 w 2961"/>
                <a:gd name="T25" fmla="*/ 15 h 55"/>
                <a:gd name="T26" fmla="*/ 1471 w 2961"/>
                <a:gd name="T27" fmla="*/ 6 h 55"/>
                <a:gd name="T28" fmla="*/ 1578 w 2961"/>
                <a:gd name="T29" fmla="*/ 2 h 55"/>
                <a:gd name="T30" fmla="*/ 1684 w 2961"/>
                <a:gd name="T31" fmla="*/ 13 h 55"/>
                <a:gd name="T32" fmla="*/ 1791 w 2961"/>
                <a:gd name="T33" fmla="*/ 8 h 55"/>
                <a:gd name="T34" fmla="*/ 1897 w 2961"/>
                <a:gd name="T35" fmla="*/ 1 h 55"/>
                <a:gd name="T36" fmla="*/ 2003 w 2961"/>
                <a:gd name="T37" fmla="*/ 3 h 55"/>
                <a:gd name="T38" fmla="*/ 2110 w 2961"/>
                <a:gd name="T39" fmla="*/ 2 h 55"/>
                <a:gd name="T40" fmla="*/ 2216 w 2961"/>
                <a:gd name="T41" fmla="*/ 10 h 55"/>
                <a:gd name="T42" fmla="*/ 2322 w 2961"/>
                <a:gd name="T43" fmla="*/ 0 h 55"/>
                <a:gd name="T44" fmla="*/ 2429 w 2961"/>
                <a:gd name="T45" fmla="*/ 3 h 55"/>
                <a:gd name="T46" fmla="*/ 2535 w 2961"/>
                <a:gd name="T47" fmla="*/ 2 h 55"/>
                <a:gd name="T48" fmla="*/ 2641 w 2961"/>
                <a:gd name="T49" fmla="*/ 8 h 55"/>
                <a:gd name="T50" fmla="*/ 2748 w 2961"/>
                <a:gd name="T51" fmla="*/ 4 h 55"/>
                <a:gd name="T52" fmla="*/ 2854 w 2961"/>
                <a:gd name="T53" fmla="*/ 4 h 55"/>
                <a:gd name="T54" fmla="*/ 2961 w 2961"/>
                <a:gd name="T55" fmla="*/ 5 h 55"/>
                <a:gd name="T56" fmla="*/ 2872 w 2961"/>
                <a:gd name="T57" fmla="*/ 42 h 55"/>
                <a:gd name="T58" fmla="*/ 2765 w 2961"/>
                <a:gd name="T59" fmla="*/ 42 h 55"/>
                <a:gd name="T60" fmla="*/ 2659 w 2961"/>
                <a:gd name="T61" fmla="*/ 47 h 55"/>
                <a:gd name="T62" fmla="*/ 2553 w 2961"/>
                <a:gd name="T63" fmla="*/ 41 h 55"/>
                <a:gd name="T64" fmla="*/ 2447 w 2961"/>
                <a:gd name="T65" fmla="*/ 41 h 55"/>
                <a:gd name="T66" fmla="*/ 2340 w 2961"/>
                <a:gd name="T67" fmla="*/ 42 h 55"/>
                <a:gd name="T68" fmla="*/ 2234 w 2961"/>
                <a:gd name="T69" fmla="*/ 47 h 55"/>
                <a:gd name="T70" fmla="*/ 2128 w 2961"/>
                <a:gd name="T71" fmla="*/ 41 h 55"/>
                <a:gd name="T72" fmla="*/ 2021 w 2961"/>
                <a:gd name="T73" fmla="*/ 43 h 55"/>
                <a:gd name="T74" fmla="*/ 1914 w 2961"/>
                <a:gd name="T75" fmla="*/ 43 h 55"/>
                <a:gd name="T76" fmla="*/ 1809 w 2961"/>
                <a:gd name="T77" fmla="*/ 47 h 55"/>
                <a:gd name="T78" fmla="*/ 1702 w 2961"/>
                <a:gd name="T79" fmla="*/ 40 h 55"/>
                <a:gd name="T80" fmla="*/ 1595 w 2961"/>
                <a:gd name="T81" fmla="*/ 46 h 55"/>
                <a:gd name="T82" fmla="*/ 1489 w 2961"/>
                <a:gd name="T83" fmla="*/ 50 h 55"/>
                <a:gd name="T84" fmla="*/ 1383 w 2961"/>
                <a:gd name="T85" fmla="*/ 51 h 55"/>
                <a:gd name="T86" fmla="*/ 1276 w 2961"/>
                <a:gd name="T87" fmla="*/ 53 h 55"/>
                <a:gd name="T88" fmla="*/ 1170 w 2961"/>
                <a:gd name="T89" fmla="*/ 46 h 55"/>
                <a:gd name="T90" fmla="*/ 1064 w 2961"/>
                <a:gd name="T91" fmla="*/ 52 h 55"/>
                <a:gd name="T92" fmla="*/ 957 w 2961"/>
                <a:gd name="T93" fmla="*/ 52 h 55"/>
                <a:gd name="T94" fmla="*/ 851 w 2961"/>
                <a:gd name="T95" fmla="*/ 54 h 55"/>
                <a:gd name="T96" fmla="*/ 744 w 2961"/>
                <a:gd name="T97" fmla="*/ 46 h 55"/>
                <a:gd name="T98" fmla="*/ 639 w 2961"/>
                <a:gd name="T99" fmla="*/ 51 h 55"/>
                <a:gd name="T100" fmla="*/ 532 w 2961"/>
                <a:gd name="T101" fmla="*/ 52 h 55"/>
                <a:gd name="T102" fmla="*/ 425 w 2961"/>
                <a:gd name="T103" fmla="*/ 54 h 55"/>
                <a:gd name="T104" fmla="*/ 319 w 2961"/>
                <a:gd name="T105" fmla="*/ 47 h 55"/>
                <a:gd name="T106" fmla="*/ 213 w 2961"/>
                <a:gd name="T107" fmla="*/ 51 h 55"/>
                <a:gd name="T108" fmla="*/ 106 w 2961"/>
                <a:gd name="T109" fmla="*/ 51 h 55"/>
                <a:gd name="T110" fmla="*/ 0 w 2961"/>
                <a:gd name="T111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5">
                  <a:moveTo>
                    <a:pt x="0" y="18"/>
                  </a:moveTo>
                  <a:lnTo>
                    <a:pt x="18" y="19"/>
                  </a:lnTo>
                  <a:lnTo>
                    <a:pt x="35" y="19"/>
                  </a:lnTo>
                  <a:lnTo>
                    <a:pt x="53" y="20"/>
                  </a:lnTo>
                  <a:lnTo>
                    <a:pt x="71" y="19"/>
                  </a:lnTo>
                  <a:lnTo>
                    <a:pt x="89" y="18"/>
                  </a:lnTo>
                  <a:lnTo>
                    <a:pt x="106" y="16"/>
                  </a:lnTo>
                  <a:lnTo>
                    <a:pt x="124" y="12"/>
                  </a:lnTo>
                  <a:lnTo>
                    <a:pt x="142" y="11"/>
                  </a:lnTo>
                  <a:lnTo>
                    <a:pt x="159" y="11"/>
                  </a:lnTo>
                  <a:lnTo>
                    <a:pt x="177" y="12"/>
                  </a:lnTo>
                  <a:lnTo>
                    <a:pt x="195" y="13"/>
                  </a:lnTo>
                  <a:lnTo>
                    <a:pt x="213" y="15"/>
                  </a:lnTo>
                  <a:lnTo>
                    <a:pt x="231" y="14"/>
                  </a:lnTo>
                  <a:lnTo>
                    <a:pt x="248" y="14"/>
                  </a:lnTo>
                  <a:lnTo>
                    <a:pt x="266" y="13"/>
                  </a:lnTo>
                  <a:lnTo>
                    <a:pt x="284" y="12"/>
                  </a:lnTo>
                  <a:lnTo>
                    <a:pt x="301" y="10"/>
                  </a:lnTo>
                  <a:lnTo>
                    <a:pt x="319" y="8"/>
                  </a:lnTo>
                  <a:lnTo>
                    <a:pt x="337" y="8"/>
                  </a:lnTo>
                  <a:lnTo>
                    <a:pt x="355" y="12"/>
                  </a:lnTo>
                  <a:lnTo>
                    <a:pt x="372" y="14"/>
                  </a:lnTo>
                  <a:lnTo>
                    <a:pt x="390" y="15"/>
                  </a:lnTo>
                  <a:lnTo>
                    <a:pt x="408" y="17"/>
                  </a:lnTo>
                  <a:lnTo>
                    <a:pt x="425" y="19"/>
                  </a:lnTo>
                  <a:lnTo>
                    <a:pt x="443" y="18"/>
                  </a:lnTo>
                  <a:lnTo>
                    <a:pt x="461" y="19"/>
                  </a:lnTo>
                  <a:lnTo>
                    <a:pt x="479" y="20"/>
                  </a:lnTo>
                  <a:lnTo>
                    <a:pt x="497" y="19"/>
                  </a:lnTo>
                  <a:lnTo>
                    <a:pt x="514" y="18"/>
                  </a:lnTo>
                  <a:lnTo>
                    <a:pt x="532" y="15"/>
                  </a:lnTo>
                  <a:lnTo>
                    <a:pt x="550" y="12"/>
                  </a:lnTo>
                  <a:lnTo>
                    <a:pt x="567" y="8"/>
                  </a:lnTo>
                  <a:lnTo>
                    <a:pt x="585" y="4"/>
                  </a:lnTo>
                  <a:lnTo>
                    <a:pt x="603" y="8"/>
                  </a:lnTo>
                  <a:lnTo>
                    <a:pt x="620" y="10"/>
                  </a:lnTo>
                  <a:lnTo>
                    <a:pt x="639" y="11"/>
                  </a:lnTo>
                  <a:lnTo>
                    <a:pt x="656" y="11"/>
                  </a:lnTo>
                  <a:lnTo>
                    <a:pt x="674" y="11"/>
                  </a:lnTo>
                  <a:lnTo>
                    <a:pt x="691" y="10"/>
                  </a:lnTo>
                  <a:lnTo>
                    <a:pt x="709" y="8"/>
                  </a:lnTo>
                  <a:lnTo>
                    <a:pt x="727" y="5"/>
                  </a:lnTo>
                  <a:lnTo>
                    <a:pt x="744" y="5"/>
                  </a:lnTo>
                  <a:lnTo>
                    <a:pt x="762" y="5"/>
                  </a:lnTo>
                  <a:lnTo>
                    <a:pt x="780" y="7"/>
                  </a:lnTo>
                  <a:lnTo>
                    <a:pt x="798" y="11"/>
                  </a:lnTo>
                  <a:lnTo>
                    <a:pt x="816" y="12"/>
                  </a:lnTo>
                  <a:lnTo>
                    <a:pt x="833" y="14"/>
                  </a:lnTo>
                  <a:lnTo>
                    <a:pt x="851" y="15"/>
                  </a:lnTo>
                  <a:lnTo>
                    <a:pt x="869" y="15"/>
                  </a:lnTo>
                  <a:lnTo>
                    <a:pt x="886" y="15"/>
                  </a:lnTo>
                  <a:lnTo>
                    <a:pt x="904" y="16"/>
                  </a:lnTo>
                  <a:lnTo>
                    <a:pt x="922" y="15"/>
                  </a:lnTo>
                  <a:lnTo>
                    <a:pt x="940" y="15"/>
                  </a:lnTo>
                  <a:lnTo>
                    <a:pt x="957" y="13"/>
                  </a:lnTo>
                  <a:lnTo>
                    <a:pt x="975" y="11"/>
                  </a:lnTo>
                  <a:lnTo>
                    <a:pt x="993" y="8"/>
                  </a:lnTo>
                  <a:lnTo>
                    <a:pt x="1010" y="6"/>
                  </a:lnTo>
                  <a:lnTo>
                    <a:pt x="1028" y="8"/>
                  </a:lnTo>
                  <a:lnTo>
                    <a:pt x="1046" y="11"/>
                  </a:lnTo>
                  <a:lnTo>
                    <a:pt x="1064" y="13"/>
                  </a:lnTo>
                  <a:lnTo>
                    <a:pt x="1082" y="13"/>
                  </a:lnTo>
                  <a:lnTo>
                    <a:pt x="1099" y="11"/>
                  </a:lnTo>
                  <a:lnTo>
                    <a:pt x="1117" y="11"/>
                  </a:lnTo>
                  <a:lnTo>
                    <a:pt x="1135" y="6"/>
                  </a:lnTo>
                  <a:lnTo>
                    <a:pt x="1152" y="2"/>
                  </a:lnTo>
                  <a:lnTo>
                    <a:pt x="1170" y="3"/>
                  </a:lnTo>
                  <a:lnTo>
                    <a:pt x="1188" y="6"/>
                  </a:lnTo>
                  <a:lnTo>
                    <a:pt x="1206" y="10"/>
                  </a:lnTo>
                  <a:lnTo>
                    <a:pt x="1224" y="10"/>
                  </a:lnTo>
                  <a:lnTo>
                    <a:pt x="1241" y="11"/>
                  </a:lnTo>
                  <a:lnTo>
                    <a:pt x="1259" y="13"/>
                  </a:lnTo>
                  <a:lnTo>
                    <a:pt x="1276" y="15"/>
                  </a:lnTo>
                  <a:lnTo>
                    <a:pt x="1294" y="15"/>
                  </a:lnTo>
                  <a:lnTo>
                    <a:pt x="1312" y="16"/>
                  </a:lnTo>
                  <a:lnTo>
                    <a:pt x="1329" y="16"/>
                  </a:lnTo>
                  <a:lnTo>
                    <a:pt x="1347" y="15"/>
                  </a:lnTo>
                  <a:lnTo>
                    <a:pt x="1365" y="15"/>
                  </a:lnTo>
                  <a:lnTo>
                    <a:pt x="1383" y="11"/>
                  </a:lnTo>
                  <a:lnTo>
                    <a:pt x="1401" y="6"/>
                  </a:lnTo>
                  <a:lnTo>
                    <a:pt x="1418" y="3"/>
                  </a:lnTo>
                  <a:lnTo>
                    <a:pt x="1436" y="3"/>
                  </a:lnTo>
                  <a:lnTo>
                    <a:pt x="1454" y="4"/>
                  </a:lnTo>
                  <a:lnTo>
                    <a:pt x="1471" y="6"/>
                  </a:lnTo>
                  <a:lnTo>
                    <a:pt x="1489" y="7"/>
                  </a:lnTo>
                  <a:lnTo>
                    <a:pt x="1507" y="7"/>
                  </a:lnTo>
                  <a:lnTo>
                    <a:pt x="1525" y="7"/>
                  </a:lnTo>
                  <a:lnTo>
                    <a:pt x="1543" y="6"/>
                  </a:lnTo>
                  <a:lnTo>
                    <a:pt x="1560" y="5"/>
                  </a:lnTo>
                  <a:lnTo>
                    <a:pt x="1578" y="2"/>
                  </a:lnTo>
                  <a:lnTo>
                    <a:pt x="1595" y="5"/>
                  </a:lnTo>
                  <a:lnTo>
                    <a:pt x="1613" y="6"/>
                  </a:lnTo>
                  <a:lnTo>
                    <a:pt x="1631" y="8"/>
                  </a:lnTo>
                  <a:lnTo>
                    <a:pt x="1649" y="12"/>
                  </a:lnTo>
                  <a:lnTo>
                    <a:pt x="1667" y="12"/>
                  </a:lnTo>
                  <a:lnTo>
                    <a:pt x="1684" y="13"/>
                  </a:lnTo>
                  <a:lnTo>
                    <a:pt x="1702" y="1"/>
                  </a:lnTo>
                  <a:lnTo>
                    <a:pt x="1720" y="2"/>
                  </a:lnTo>
                  <a:lnTo>
                    <a:pt x="1737" y="3"/>
                  </a:lnTo>
                  <a:lnTo>
                    <a:pt x="1755" y="5"/>
                  </a:lnTo>
                  <a:lnTo>
                    <a:pt x="1773" y="7"/>
                  </a:lnTo>
                  <a:lnTo>
                    <a:pt x="1791" y="8"/>
                  </a:lnTo>
                  <a:lnTo>
                    <a:pt x="1809" y="6"/>
                  </a:lnTo>
                  <a:lnTo>
                    <a:pt x="1826" y="4"/>
                  </a:lnTo>
                  <a:lnTo>
                    <a:pt x="1844" y="4"/>
                  </a:lnTo>
                  <a:lnTo>
                    <a:pt x="1861" y="3"/>
                  </a:lnTo>
                  <a:lnTo>
                    <a:pt x="1879" y="2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1932" y="1"/>
                  </a:lnTo>
                  <a:lnTo>
                    <a:pt x="1950" y="1"/>
                  </a:lnTo>
                  <a:lnTo>
                    <a:pt x="1968" y="3"/>
                  </a:lnTo>
                  <a:lnTo>
                    <a:pt x="1986" y="3"/>
                  </a:lnTo>
                  <a:lnTo>
                    <a:pt x="2003" y="3"/>
                  </a:lnTo>
                  <a:lnTo>
                    <a:pt x="2021" y="1"/>
                  </a:lnTo>
                  <a:lnTo>
                    <a:pt x="2039" y="2"/>
                  </a:lnTo>
                  <a:lnTo>
                    <a:pt x="2056" y="1"/>
                  </a:lnTo>
                  <a:lnTo>
                    <a:pt x="2074" y="2"/>
                  </a:lnTo>
                  <a:lnTo>
                    <a:pt x="2092" y="2"/>
                  </a:lnTo>
                  <a:lnTo>
                    <a:pt x="2110" y="2"/>
                  </a:lnTo>
                  <a:lnTo>
                    <a:pt x="2128" y="3"/>
                  </a:lnTo>
                  <a:lnTo>
                    <a:pt x="2145" y="5"/>
                  </a:lnTo>
                  <a:lnTo>
                    <a:pt x="2163" y="6"/>
                  </a:lnTo>
                  <a:lnTo>
                    <a:pt x="2180" y="8"/>
                  </a:lnTo>
                  <a:lnTo>
                    <a:pt x="2198" y="8"/>
                  </a:lnTo>
                  <a:lnTo>
                    <a:pt x="2216" y="10"/>
                  </a:lnTo>
                  <a:lnTo>
                    <a:pt x="2234" y="10"/>
                  </a:lnTo>
                  <a:lnTo>
                    <a:pt x="2252" y="10"/>
                  </a:lnTo>
                  <a:lnTo>
                    <a:pt x="2269" y="8"/>
                  </a:lnTo>
                  <a:lnTo>
                    <a:pt x="2287" y="5"/>
                  </a:lnTo>
                  <a:lnTo>
                    <a:pt x="2305" y="3"/>
                  </a:lnTo>
                  <a:lnTo>
                    <a:pt x="2322" y="0"/>
                  </a:lnTo>
                  <a:lnTo>
                    <a:pt x="2340" y="3"/>
                  </a:lnTo>
                  <a:lnTo>
                    <a:pt x="2358" y="3"/>
                  </a:lnTo>
                  <a:lnTo>
                    <a:pt x="2376" y="2"/>
                  </a:lnTo>
                  <a:lnTo>
                    <a:pt x="2394" y="2"/>
                  </a:lnTo>
                  <a:lnTo>
                    <a:pt x="2411" y="1"/>
                  </a:lnTo>
                  <a:lnTo>
                    <a:pt x="2429" y="3"/>
                  </a:lnTo>
                  <a:lnTo>
                    <a:pt x="2447" y="4"/>
                  </a:lnTo>
                  <a:lnTo>
                    <a:pt x="2464" y="2"/>
                  </a:lnTo>
                  <a:lnTo>
                    <a:pt x="2482" y="3"/>
                  </a:lnTo>
                  <a:lnTo>
                    <a:pt x="2499" y="2"/>
                  </a:lnTo>
                  <a:lnTo>
                    <a:pt x="2517" y="2"/>
                  </a:lnTo>
                  <a:lnTo>
                    <a:pt x="2535" y="2"/>
                  </a:lnTo>
                  <a:lnTo>
                    <a:pt x="2553" y="3"/>
                  </a:lnTo>
                  <a:lnTo>
                    <a:pt x="2571" y="5"/>
                  </a:lnTo>
                  <a:lnTo>
                    <a:pt x="2588" y="6"/>
                  </a:lnTo>
                  <a:lnTo>
                    <a:pt x="2606" y="7"/>
                  </a:lnTo>
                  <a:lnTo>
                    <a:pt x="2624" y="8"/>
                  </a:lnTo>
                  <a:lnTo>
                    <a:pt x="2641" y="8"/>
                  </a:lnTo>
                  <a:lnTo>
                    <a:pt x="2659" y="8"/>
                  </a:lnTo>
                  <a:lnTo>
                    <a:pt x="2677" y="8"/>
                  </a:lnTo>
                  <a:lnTo>
                    <a:pt x="2695" y="7"/>
                  </a:lnTo>
                  <a:lnTo>
                    <a:pt x="2713" y="5"/>
                  </a:lnTo>
                  <a:lnTo>
                    <a:pt x="2730" y="6"/>
                  </a:lnTo>
                  <a:lnTo>
                    <a:pt x="2748" y="4"/>
                  </a:lnTo>
                  <a:lnTo>
                    <a:pt x="2765" y="4"/>
                  </a:lnTo>
                  <a:lnTo>
                    <a:pt x="2783" y="4"/>
                  </a:lnTo>
                  <a:lnTo>
                    <a:pt x="2801" y="2"/>
                  </a:lnTo>
                  <a:lnTo>
                    <a:pt x="2819" y="4"/>
                  </a:lnTo>
                  <a:lnTo>
                    <a:pt x="2837" y="3"/>
                  </a:lnTo>
                  <a:lnTo>
                    <a:pt x="2854" y="4"/>
                  </a:lnTo>
                  <a:lnTo>
                    <a:pt x="2872" y="4"/>
                  </a:lnTo>
                  <a:lnTo>
                    <a:pt x="2890" y="4"/>
                  </a:lnTo>
                  <a:lnTo>
                    <a:pt x="2907" y="4"/>
                  </a:lnTo>
                  <a:lnTo>
                    <a:pt x="2925" y="4"/>
                  </a:lnTo>
                  <a:lnTo>
                    <a:pt x="2943" y="4"/>
                  </a:lnTo>
                  <a:lnTo>
                    <a:pt x="2961" y="5"/>
                  </a:lnTo>
                  <a:lnTo>
                    <a:pt x="2961" y="41"/>
                  </a:lnTo>
                  <a:lnTo>
                    <a:pt x="2943" y="41"/>
                  </a:lnTo>
                  <a:lnTo>
                    <a:pt x="2925" y="41"/>
                  </a:lnTo>
                  <a:lnTo>
                    <a:pt x="2907" y="41"/>
                  </a:lnTo>
                  <a:lnTo>
                    <a:pt x="2890" y="42"/>
                  </a:lnTo>
                  <a:lnTo>
                    <a:pt x="2872" y="42"/>
                  </a:lnTo>
                  <a:lnTo>
                    <a:pt x="2854" y="42"/>
                  </a:lnTo>
                  <a:lnTo>
                    <a:pt x="2837" y="41"/>
                  </a:lnTo>
                  <a:lnTo>
                    <a:pt x="2819" y="41"/>
                  </a:lnTo>
                  <a:lnTo>
                    <a:pt x="2801" y="41"/>
                  </a:lnTo>
                  <a:lnTo>
                    <a:pt x="2783" y="41"/>
                  </a:lnTo>
                  <a:lnTo>
                    <a:pt x="2765" y="42"/>
                  </a:lnTo>
                  <a:lnTo>
                    <a:pt x="2748" y="43"/>
                  </a:lnTo>
                  <a:lnTo>
                    <a:pt x="2730" y="45"/>
                  </a:lnTo>
                  <a:lnTo>
                    <a:pt x="2713" y="46"/>
                  </a:lnTo>
                  <a:lnTo>
                    <a:pt x="2695" y="46"/>
                  </a:lnTo>
                  <a:lnTo>
                    <a:pt x="2677" y="47"/>
                  </a:lnTo>
                  <a:lnTo>
                    <a:pt x="2659" y="47"/>
                  </a:lnTo>
                  <a:lnTo>
                    <a:pt x="2641" y="46"/>
                  </a:lnTo>
                  <a:lnTo>
                    <a:pt x="2624" y="46"/>
                  </a:lnTo>
                  <a:lnTo>
                    <a:pt x="2606" y="45"/>
                  </a:lnTo>
                  <a:lnTo>
                    <a:pt x="2588" y="43"/>
                  </a:lnTo>
                  <a:lnTo>
                    <a:pt x="2571" y="42"/>
                  </a:lnTo>
                  <a:lnTo>
                    <a:pt x="2553" y="41"/>
                  </a:lnTo>
                  <a:lnTo>
                    <a:pt x="2535" y="40"/>
                  </a:lnTo>
                  <a:lnTo>
                    <a:pt x="2517" y="40"/>
                  </a:lnTo>
                  <a:lnTo>
                    <a:pt x="2499" y="40"/>
                  </a:lnTo>
                  <a:lnTo>
                    <a:pt x="2482" y="41"/>
                  </a:lnTo>
                  <a:lnTo>
                    <a:pt x="2464" y="41"/>
                  </a:lnTo>
                  <a:lnTo>
                    <a:pt x="2447" y="41"/>
                  </a:lnTo>
                  <a:lnTo>
                    <a:pt x="2429" y="41"/>
                  </a:lnTo>
                  <a:lnTo>
                    <a:pt x="2411" y="41"/>
                  </a:lnTo>
                  <a:lnTo>
                    <a:pt x="2394" y="40"/>
                  </a:lnTo>
                  <a:lnTo>
                    <a:pt x="2376" y="40"/>
                  </a:lnTo>
                  <a:lnTo>
                    <a:pt x="2358" y="41"/>
                  </a:lnTo>
                  <a:lnTo>
                    <a:pt x="2340" y="42"/>
                  </a:lnTo>
                  <a:lnTo>
                    <a:pt x="2322" y="43"/>
                  </a:lnTo>
                  <a:lnTo>
                    <a:pt x="2305" y="45"/>
                  </a:lnTo>
                  <a:lnTo>
                    <a:pt x="2287" y="46"/>
                  </a:lnTo>
                  <a:lnTo>
                    <a:pt x="2269" y="47"/>
                  </a:lnTo>
                  <a:lnTo>
                    <a:pt x="2252" y="47"/>
                  </a:lnTo>
                  <a:lnTo>
                    <a:pt x="2234" y="47"/>
                  </a:lnTo>
                  <a:lnTo>
                    <a:pt x="2216" y="47"/>
                  </a:lnTo>
                  <a:lnTo>
                    <a:pt x="2198" y="46"/>
                  </a:lnTo>
                  <a:lnTo>
                    <a:pt x="2180" y="46"/>
                  </a:lnTo>
                  <a:lnTo>
                    <a:pt x="2163" y="43"/>
                  </a:lnTo>
                  <a:lnTo>
                    <a:pt x="2145" y="42"/>
                  </a:lnTo>
                  <a:lnTo>
                    <a:pt x="2128" y="41"/>
                  </a:lnTo>
                  <a:lnTo>
                    <a:pt x="2110" y="41"/>
                  </a:lnTo>
                  <a:lnTo>
                    <a:pt x="2092" y="40"/>
                  </a:lnTo>
                  <a:lnTo>
                    <a:pt x="2074" y="41"/>
                  </a:lnTo>
                  <a:lnTo>
                    <a:pt x="2056" y="42"/>
                  </a:lnTo>
                  <a:lnTo>
                    <a:pt x="2039" y="42"/>
                  </a:lnTo>
                  <a:lnTo>
                    <a:pt x="2021" y="43"/>
                  </a:lnTo>
                  <a:lnTo>
                    <a:pt x="2003" y="43"/>
                  </a:lnTo>
                  <a:lnTo>
                    <a:pt x="1986" y="42"/>
                  </a:lnTo>
                  <a:lnTo>
                    <a:pt x="1968" y="42"/>
                  </a:lnTo>
                  <a:lnTo>
                    <a:pt x="1950" y="42"/>
                  </a:lnTo>
                  <a:lnTo>
                    <a:pt x="1932" y="42"/>
                  </a:lnTo>
                  <a:lnTo>
                    <a:pt x="1914" y="43"/>
                  </a:lnTo>
                  <a:lnTo>
                    <a:pt x="1897" y="43"/>
                  </a:lnTo>
                  <a:lnTo>
                    <a:pt x="1879" y="45"/>
                  </a:lnTo>
                  <a:lnTo>
                    <a:pt x="1861" y="46"/>
                  </a:lnTo>
                  <a:lnTo>
                    <a:pt x="1844" y="47"/>
                  </a:lnTo>
                  <a:lnTo>
                    <a:pt x="1826" y="47"/>
                  </a:lnTo>
                  <a:lnTo>
                    <a:pt x="1809" y="47"/>
                  </a:lnTo>
                  <a:lnTo>
                    <a:pt x="1791" y="46"/>
                  </a:lnTo>
                  <a:lnTo>
                    <a:pt x="1773" y="45"/>
                  </a:lnTo>
                  <a:lnTo>
                    <a:pt x="1755" y="45"/>
                  </a:lnTo>
                  <a:lnTo>
                    <a:pt x="1737" y="42"/>
                  </a:lnTo>
                  <a:lnTo>
                    <a:pt x="1720" y="41"/>
                  </a:lnTo>
                  <a:lnTo>
                    <a:pt x="1702" y="40"/>
                  </a:lnTo>
                  <a:lnTo>
                    <a:pt x="1684" y="53"/>
                  </a:lnTo>
                  <a:lnTo>
                    <a:pt x="1667" y="52"/>
                  </a:lnTo>
                  <a:lnTo>
                    <a:pt x="1649" y="52"/>
                  </a:lnTo>
                  <a:lnTo>
                    <a:pt x="1631" y="50"/>
                  </a:lnTo>
                  <a:lnTo>
                    <a:pt x="1613" y="48"/>
                  </a:lnTo>
                  <a:lnTo>
                    <a:pt x="1595" y="46"/>
                  </a:lnTo>
                  <a:lnTo>
                    <a:pt x="1578" y="46"/>
                  </a:lnTo>
                  <a:lnTo>
                    <a:pt x="1560" y="48"/>
                  </a:lnTo>
                  <a:lnTo>
                    <a:pt x="1543" y="50"/>
                  </a:lnTo>
                  <a:lnTo>
                    <a:pt x="1525" y="51"/>
                  </a:lnTo>
                  <a:lnTo>
                    <a:pt x="1507" y="50"/>
                  </a:lnTo>
                  <a:lnTo>
                    <a:pt x="1489" y="50"/>
                  </a:lnTo>
                  <a:lnTo>
                    <a:pt x="1471" y="49"/>
                  </a:lnTo>
                  <a:lnTo>
                    <a:pt x="1454" y="48"/>
                  </a:lnTo>
                  <a:lnTo>
                    <a:pt x="1436" y="47"/>
                  </a:lnTo>
                  <a:lnTo>
                    <a:pt x="1418" y="46"/>
                  </a:lnTo>
                  <a:lnTo>
                    <a:pt x="1401" y="48"/>
                  </a:lnTo>
                  <a:lnTo>
                    <a:pt x="1383" y="51"/>
                  </a:lnTo>
                  <a:lnTo>
                    <a:pt x="1365" y="53"/>
                  </a:lnTo>
                  <a:lnTo>
                    <a:pt x="1347" y="53"/>
                  </a:lnTo>
                  <a:lnTo>
                    <a:pt x="1329" y="54"/>
                  </a:lnTo>
                  <a:lnTo>
                    <a:pt x="1312" y="54"/>
                  </a:lnTo>
                  <a:lnTo>
                    <a:pt x="1294" y="54"/>
                  </a:lnTo>
                  <a:lnTo>
                    <a:pt x="1276" y="53"/>
                  </a:lnTo>
                  <a:lnTo>
                    <a:pt x="1259" y="53"/>
                  </a:lnTo>
                  <a:lnTo>
                    <a:pt x="1241" y="52"/>
                  </a:lnTo>
                  <a:lnTo>
                    <a:pt x="1224" y="50"/>
                  </a:lnTo>
                  <a:lnTo>
                    <a:pt x="1206" y="48"/>
                  </a:lnTo>
                  <a:lnTo>
                    <a:pt x="1188" y="47"/>
                  </a:lnTo>
                  <a:lnTo>
                    <a:pt x="1170" y="46"/>
                  </a:lnTo>
                  <a:lnTo>
                    <a:pt x="1152" y="46"/>
                  </a:lnTo>
                  <a:lnTo>
                    <a:pt x="1135" y="48"/>
                  </a:lnTo>
                  <a:lnTo>
                    <a:pt x="1117" y="50"/>
                  </a:lnTo>
                  <a:lnTo>
                    <a:pt x="1099" y="52"/>
                  </a:lnTo>
                  <a:lnTo>
                    <a:pt x="1082" y="52"/>
                  </a:lnTo>
                  <a:lnTo>
                    <a:pt x="1064" y="52"/>
                  </a:lnTo>
                  <a:lnTo>
                    <a:pt x="1046" y="51"/>
                  </a:lnTo>
                  <a:lnTo>
                    <a:pt x="1028" y="49"/>
                  </a:lnTo>
                  <a:lnTo>
                    <a:pt x="1010" y="48"/>
                  </a:lnTo>
                  <a:lnTo>
                    <a:pt x="993" y="48"/>
                  </a:lnTo>
                  <a:lnTo>
                    <a:pt x="975" y="49"/>
                  </a:lnTo>
                  <a:lnTo>
                    <a:pt x="957" y="52"/>
                  </a:lnTo>
                  <a:lnTo>
                    <a:pt x="940" y="53"/>
                  </a:lnTo>
                  <a:lnTo>
                    <a:pt x="922" y="54"/>
                  </a:lnTo>
                  <a:lnTo>
                    <a:pt x="904" y="54"/>
                  </a:lnTo>
                  <a:lnTo>
                    <a:pt x="886" y="54"/>
                  </a:lnTo>
                  <a:lnTo>
                    <a:pt x="869" y="54"/>
                  </a:lnTo>
                  <a:lnTo>
                    <a:pt x="851" y="54"/>
                  </a:lnTo>
                  <a:lnTo>
                    <a:pt x="833" y="53"/>
                  </a:lnTo>
                  <a:lnTo>
                    <a:pt x="816" y="52"/>
                  </a:lnTo>
                  <a:lnTo>
                    <a:pt x="798" y="50"/>
                  </a:lnTo>
                  <a:lnTo>
                    <a:pt x="780" y="48"/>
                  </a:lnTo>
                  <a:lnTo>
                    <a:pt x="762" y="46"/>
                  </a:lnTo>
                  <a:lnTo>
                    <a:pt x="744" y="46"/>
                  </a:lnTo>
                  <a:lnTo>
                    <a:pt x="727" y="46"/>
                  </a:lnTo>
                  <a:lnTo>
                    <a:pt x="709" y="48"/>
                  </a:lnTo>
                  <a:lnTo>
                    <a:pt x="691" y="50"/>
                  </a:lnTo>
                  <a:lnTo>
                    <a:pt x="674" y="51"/>
                  </a:lnTo>
                  <a:lnTo>
                    <a:pt x="656" y="51"/>
                  </a:lnTo>
                  <a:lnTo>
                    <a:pt x="639" y="51"/>
                  </a:lnTo>
                  <a:lnTo>
                    <a:pt x="620" y="50"/>
                  </a:lnTo>
                  <a:lnTo>
                    <a:pt x="603" y="49"/>
                  </a:lnTo>
                  <a:lnTo>
                    <a:pt x="585" y="48"/>
                  </a:lnTo>
                  <a:lnTo>
                    <a:pt x="567" y="48"/>
                  </a:lnTo>
                  <a:lnTo>
                    <a:pt x="550" y="50"/>
                  </a:lnTo>
                  <a:lnTo>
                    <a:pt x="532" y="52"/>
                  </a:lnTo>
                  <a:lnTo>
                    <a:pt x="514" y="54"/>
                  </a:lnTo>
                  <a:lnTo>
                    <a:pt x="497" y="55"/>
                  </a:lnTo>
                  <a:lnTo>
                    <a:pt x="479" y="55"/>
                  </a:lnTo>
                  <a:lnTo>
                    <a:pt x="461" y="55"/>
                  </a:lnTo>
                  <a:lnTo>
                    <a:pt x="443" y="54"/>
                  </a:lnTo>
                  <a:lnTo>
                    <a:pt x="425" y="54"/>
                  </a:lnTo>
                  <a:lnTo>
                    <a:pt x="408" y="53"/>
                  </a:lnTo>
                  <a:lnTo>
                    <a:pt x="390" y="52"/>
                  </a:lnTo>
                  <a:lnTo>
                    <a:pt x="372" y="51"/>
                  </a:lnTo>
                  <a:lnTo>
                    <a:pt x="355" y="50"/>
                  </a:lnTo>
                  <a:lnTo>
                    <a:pt x="337" y="48"/>
                  </a:lnTo>
                  <a:lnTo>
                    <a:pt x="319" y="47"/>
                  </a:lnTo>
                  <a:lnTo>
                    <a:pt x="301" y="47"/>
                  </a:lnTo>
                  <a:lnTo>
                    <a:pt x="284" y="49"/>
                  </a:lnTo>
                  <a:lnTo>
                    <a:pt x="266" y="50"/>
                  </a:lnTo>
                  <a:lnTo>
                    <a:pt x="248" y="50"/>
                  </a:lnTo>
                  <a:lnTo>
                    <a:pt x="231" y="51"/>
                  </a:lnTo>
                  <a:lnTo>
                    <a:pt x="213" y="51"/>
                  </a:lnTo>
                  <a:lnTo>
                    <a:pt x="195" y="50"/>
                  </a:lnTo>
                  <a:lnTo>
                    <a:pt x="177" y="48"/>
                  </a:lnTo>
                  <a:lnTo>
                    <a:pt x="159" y="47"/>
                  </a:lnTo>
                  <a:lnTo>
                    <a:pt x="142" y="47"/>
                  </a:lnTo>
                  <a:lnTo>
                    <a:pt x="124" y="49"/>
                  </a:lnTo>
                  <a:lnTo>
                    <a:pt x="106" y="51"/>
                  </a:lnTo>
                  <a:lnTo>
                    <a:pt x="89" y="54"/>
                  </a:lnTo>
                  <a:lnTo>
                    <a:pt x="71" y="55"/>
                  </a:lnTo>
                  <a:lnTo>
                    <a:pt x="53" y="55"/>
                  </a:lnTo>
                  <a:lnTo>
                    <a:pt x="35" y="55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E75B6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C92F57A4-A6D7-A0CF-C008-2EFE00AAA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5231609"/>
              <a:ext cx="3074886" cy="37267"/>
            </a:xfrm>
            <a:custGeom>
              <a:avLst/>
              <a:gdLst>
                <a:gd name="T0" fmla="*/ 89 w 2961"/>
                <a:gd name="T1" fmla="*/ 20 h 25"/>
                <a:gd name="T2" fmla="*/ 195 w 2961"/>
                <a:gd name="T3" fmla="*/ 15 h 25"/>
                <a:gd name="T4" fmla="*/ 301 w 2961"/>
                <a:gd name="T5" fmla="*/ 11 h 25"/>
                <a:gd name="T6" fmla="*/ 408 w 2961"/>
                <a:gd name="T7" fmla="*/ 18 h 25"/>
                <a:gd name="T8" fmla="*/ 514 w 2961"/>
                <a:gd name="T9" fmla="*/ 20 h 25"/>
                <a:gd name="T10" fmla="*/ 620 w 2961"/>
                <a:gd name="T11" fmla="*/ 11 h 25"/>
                <a:gd name="T12" fmla="*/ 727 w 2961"/>
                <a:gd name="T13" fmla="*/ 7 h 25"/>
                <a:gd name="T14" fmla="*/ 833 w 2961"/>
                <a:gd name="T15" fmla="*/ 16 h 25"/>
                <a:gd name="T16" fmla="*/ 940 w 2961"/>
                <a:gd name="T17" fmla="*/ 16 h 25"/>
                <a:gd name="T18" fmla="*/ 1046 w 2961"/>
                <a:gd name="T19" fmla="*/ 12 h 25"/>
                <a:gd name="T20" fmla="*/ 1152 w 2961"/>
                <a:gd name="T21" fmla="*/ 4 h 25"/>
                <a:gd name="T22" fmla="*/ 1259 w 2961"/>
                <a:gd name="T23" fmla="*/ 13 h 25"/>
                <a:gd name="T24" fmla="*/ 1365 w 2961"/>
                <a:gd name="T25" fmla="*/ 16 h 25"/>
                <a:gd name="T26" fmla="*/ 1471 w 2961"/>
                <a:gd name="T27" fmla="*/ 8 h 25"/>
                <a:gd name="T28" fmla="*/ 1578 w 2961"/>
                <a:gd name="T29" fmla="*/ 4 h 25"/>
                <a:gd name="T30" fmla="*/ 1684 w 2961"/>
                <a:gd name="T31" fmla="*/ 15 h 25"/>
                <a:gd name="T32" fmla="*/ 1791 w 2961"/>
                <a:gd name="T33" fmla="*/ 10 h 25"/>
                <a:gd name="T34" fmla="*/ 1897 w 2961"/>
                <a:gd name="T35" fmla="*/ 1 h 25"/>
                <a:gd name="T36" fmla="*/ 2003 w 2961"/>
                <a:gd name="T37" fmla="*/ 4 h 25"/>
                <a:gd name="T38" fmla="*/ 2110 w 2961"/>
                <a:gd name="T39" fmla="*/ 4 h 25"/>
                <a:gd name="T40" fmla="*/ 2216 w 2961"/>
                <a:gd name="T41" fmla="*/ 11 h 25"/>
                <a:gd name="T42" fmla="*/ 2322 w 2961"/>
                <a:gd name="T43" fmla="*/ 0 h 25"/>
                <a:gd name="T44" fmla="*/ 2429 w 2961"/>
                <a:gd name="T45" fmla="*/ 4 h 25"/>
                <a:gd name="T46" fmla="*/ 2535 w 2961"/>
                <a:gd name="T47" fmla="*/ 4 h 25"/>
                <a:gd name="T48" fmla="*/ 2641 w 2961"/>
                <a:gd name="T49" fmla="*/ 10 h 25"/>
                <a:gd name="T50" fmla="*/ 2748 w 2961"/>
                <a:gd name="T51" fmla="*/ 6 h 25"/>
                <a:gd name="T52" fmla="*/ 2854 w 2961"/>
                <a:gd name="T53" fmla="*/ 6 h 25"/>
                <a:gd name="T54" fmla="*/ 2961 w 2961"/>
                <a:gd name="T55" fmla="*/ 7 h 25"/>
                <a:gd name="T56" fmla="*/ 2872 w 2961"/>
                <a:gd name="T57" fmla="*/ 9 h 25"/>
                <a:gd name="T58" fmla="*/ 2765 w 2961"/>
                <a:gd name="T59" fmla="*/ 9 h 25"/>
                <a:gd name="T60" fmla="*/ 2659 w 2961"/>
                <a:gd name="T61" fmla="*/ 13 h 25"/>
                <a:gd name="T62" fmla="*/ 2553 w 2961"/>
                <a:gd name="T63" fmla="*/ 8 h 25"/>
                <a:gd name="T64" fmla="*/ 2447 w 2961"/>
                <a:gd name="T65" fmla="*/ 9 h 25"/>
                <a:gd name="T66" fmla="*/ 2340 w 2961"/>
                <a:gd name="T67" fmla="*/ 8 h 25"/>
                <a:gd name="T68" fmla="*/ 2234 w 2961"/>
                <a:gd name="T69" fmla="*/ 15 h 25"/>
                <a:gd name="T70" fmla="*/ 2128 w 2961"/>
                <a:gd name="T71" fmla="*/ 8 h 25"/>
                <a:gd name="T72" fmla="*/ 2021 w 2961"/>
                <a:gd name="T73" fmla="*/ 6 h 25"/>
                <a:gd name="T74" fmla="*/ 1914 w 2961"/>
                <a:gd name="T75" fmla="*/ 6 h 25"/>
                <a:gd name="T76" fmla="*/ 1809 w 2961"/>
                <a:gd name="T77" fmla="*/ 11 h 25"/>
                <a:gd name="T78" fmla="*/ 1702 w 2961"/>
                <a:gd name="T79" fmla="*/ 6 h 25"/>
                <a:gd name="T80" fmla="*/ 1595 w 2961"/>
                <a:gd name="T81" fmla="*/ 10 h 25"/>
                <a:gd name="T82" fmla="*/ 1489 w 2961"/>
                <a:gd name="T83" fmla="*/ 12 h 25"/>
                <a:gd name="T84" fmla="*/ 1383 w 2961"/>
                <a:gd name="T85" fmla="*/ 16 h 25"/>
                <a:gd name="T86" fmla="*/ 1276 w 2961"/>
                <a:gd name="T87" fmla="*/ 20 h 25"/>
                <a:gd name="T88" fmla="*/ 1170 w 2961"/>
                <a:gd name="T89" fmla="*/ 8 h 25"/>
                <a:gd name="T90" fmla="*/ 1064 w 2961"/>
                <a:gd name="T91" fmla="*/ 18 h 25"/>
                <a:gd name="T92" fmla="*/ 957 w 2961"/>
                <a:gd name="T93" fmla="*/ 18 h 25"/>
                <a:gd name="T94" fmla="*/ 851 w 2961"/>
                <a:gd name="T95" fmla="*/ 20 h 25"/>
                <a:gd name="T96" fmla="*/ 744 w 2961"/>
                <a:gd name="T97" fmla="*/ 10 h 25"/>
                <a:gd name="T98" fmla="*/ 639 w 2961"/>
                <a:gd name="T99" fmla="*/ 16 h 25"/>
                <a:gd name="T100" fmla="*/ 532 w 2961"/>
                <a:gd name="T101" fmla="*/ 20 h 25"/>
                <a:gd name="T102" fmla="*/ 425 w 2961"/>
                <a:gd name="T103" fmla="*/ 24 h 25"/>
                <a:gd name="T104" fmla="*/ 319 w 2961"/>
                <a:gd name="T105" fmla="*/ 13 h 25"/>
                <a:gd name="T106" fmla="*/ 213 w 2961"/>
                <a:gd name="T107" fmla="*/ 20 h 25"/>
                <a:gd name="T108" fmla="*/ 106 w 2961"/>
                <a:gd name="T109" fmla="*/ 21 h 25"/>
                <a:gd name="T110" fmla="*/ 0 w 2961"/>
                <a:gd name="T11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25">
                  <a:moveTo>
                    <a:pt x="0" y="19"/>
                  </a:moveTo>
                  <a:lnTo>
                    <a:pt x="18" y="20"/>
                  </a:lnTo>
                  <a:lnTo>
                    <a:pt x="35" y="21"/>
                  </a:lnTo>
                  <a:lnTo>
                    <a:pt x="53" y="21"/>
                  </a:lnTo>
                  <a:lnTo>
                    <a:pt x="71" y="21"/>
                  </a:lnTo>
                  <a:lnTo>
                    <a:pt x="89" y="20"/>
                  </a:lnTo>
                  <a:lnTo>
                    <a:pt x="106" y="17"/>
                  </a:lnTo>
                  <a:lnTo>
                    <a:pt x="124" y="13"/>
                  </a:lnTo>
                  <a:lnTo>
                    <a:pt x="142" y="11"/>
                  </a:lnTo>
                  <a:lnTo>
                    <a:pt x="159" y="11"/>
                  </a:lnTo>
                  <a:lnTo>
                    <a:pt x="177" y="12"/>
                  </a:lnTo>
                  <a:lnTo>
                    <a:pt x="195" y="15"/>
                  </a:lnTo>
                  <a:lnTo>
                    <a:pt x="213" y="16"/>
                  </a:lnTo>
                  <a:lnTo>
                    <a:pt x="231" y="15"/>
                  </a:lnTo>
                  <a:lnTo>
                    <a:pt x="248" y="15"/>
                  </a:lnTo>
                  <a:lnTo>
                    <a:pt x="266" y="13"/>
                  </a:lnTo>
                  <a:lnTo>
                    <a:pt x="284" y="12"/>
                  </a:lnTo>
                  <a:lnTo>
                    <a:pt x="301" y="11"/>
                  </a:lnTo>
                  <a:lnTo>
                    <a:pt x="319" y="10"/>
                  </a:lnTo>
                  <a:lnTo>
                    <a:pt x="337" y="9"/>
                  </a:lnTo>
                  <a:lnTo>
                    <a:pt x="355" y="12"/>
                  </a:lnTo>
                  <a:lnTo>
                    <a:pt x="372" y="15"/>
                  </a:lnTo>
                  <a:lnTo>
                    <a:pt x="390" y="17"/>
                  </a:lnTo>
                  <a:lnTo>
                    <a:pt x="408" y="18"/>
                  </a:lnTo>
                  <a:lnTo>
                    <a:pt x="425" y="20"/>
                  </a:lnTo>
                  <a:lnTo>
                    <a:pt x="443" y="20"/>
                  </a:lnTo>
                  <a:lnTo>
                    <a:pt x="461" y="21"/>
                  </a:lnTo>
                  <a:lnTo>
                    <a:pt x="479" y="22"/>
                  </a:lnTo>
                  <a:lnTo>
                    <a:pt x="497" y="21"/>
                  </a:lnTo>
                  <a:lnTo>
                    <a:pt x="514" y="20"/>
                  </a:lnTo>
                  <a:lnTo>
                    <a:pt x="532" y="16"/>
                  </a:lnTo>
                  <a:lnTo>
                    <a:pt x="550" y="12"/>
                  </a:lnTo>
                  <a:lnTo>
                    <a:pt x="567" y="10"/>
                  </a:lnTo>
                  <a:lnTo>
                    <a:pt x="585" y="6"/>
                  </a:lnTo>
                  <a:lnTo>
                    <a:pt x="603" y="10"/>
                  </a:lnTo>
                  <a:lnTo>
                    <a:pt x="620" y="11"/>
                  </a:lnTo>
                  <a:lnTo>
                    <a:pt x="639" y="12"/>
                  </a:lnTo>
                  <a:lnTo>
                    <a:pt x="656" y="12"/>
                  </a:lnTo>
                  <a:lnTo>
                    <a:pt x="674" y="11"/>
                  </a:lnTo>
                  <a:lnTo>
                    <a:pt x="691" y="11"/>
                  </a:lnTo>
                  <a:lnTo>
                    <a:pt x="709" y="9"/>
                  </a:lnTo>
                  <a:lnTo>
                    <a:pt x="727" y="7"/>
                  </a:lnTo>
                  <a:lnTo>
                    <a:pt x="744" y="6"/>
                  </a:lnTo>
                  <a:lnTo>
                    <a:pt x="762" y="7"/>
                  </a:lnTo>
                  <a:lnTo>
                    <a:pt x="780" y="8"/>
                  </a:lnTo>
                  <a:lnTo>
                    <a:pt x="798" y="11"/>
                  </a:lnTo>
                  <a:lnTo>
                    <a:pt x="816" y="13"/>
                  </a:lnTo>
                  <a:lnTo>
                    <a:pt x="833" y="16"/>
                  </a:lnTo>
                  <a:lnTo>
                    <a:pt x="851" y="16"/>
                  </a:lnTo>
                  <a:lnTo>
                    <a:pt x="869" y="16"/>
                  </a:lnTo>
                  <a:lnTo>
                    <a:pt x="886" y="17"/>
                  </a:lnTo>
                  <a:lnTo>
                    <a:pt x="904" y="17"/>
                  </a:lnTo>
                  <a:lnTo>
                    <a:pt x="922" y="17"/>
                  </a:lnTo>
                  <a:lnTo>
                    <a:pt x="940" y="16"/>
                  </a:lnTo>
                  <a:lnTo>
                    <a:pt x="957" y="13"/>
                  </a:lnTo>
                  <a:lnTo>
                    <a:pt x="975" y="11"/>
                  </a:lnTo>
                  <a:lnTo>
                    <a:pt x="993" y="9"/>
                  </a:lnTo>
                  <a:lnTo>
                    <a:pt x="1010" y="7"/>
                  </a:lnTo>
                  <a:lnTo>
                    <a:pt x="1028" y="9"/>
                  </a:lnTo>
                  <a:lnTo>
                    <a:pt x="1046" y="12"/>
                  </a:lnTo>
                  <a:lnTo>
                    <a:pt x="1064" y="13"/>
                  </a:lnTo>
                  <a:lnTo>
                    <a:pt x="1082" y="15"/>
                  </a:lnTo>
                  <a:lnTo>
                    <a:pt x="1099" y="11"/>
                  </a:lnTo>
                  <a:lnTo>
                    <a:pt x="1117" y="12"/>
                  </a:lnTo>
                  <a:lnTo>
                    <a:pt x="1135" y="7"/>
                  </a:lnTo>
                  <a:lnTo>
                    <a:pt x="1152" y="4"/>
                  </a:lnTo>
                  <a:lnTo>
                    <a:pt x="1170" y="4"/>
                  </a:lnTo>
                  <a:lnTo>
                    <a:pt x="1188" y="7"/>
                  </a:lnTo>
                  <a:lnTo>
                    <a:pt x="1206" y="10"/>
                  </a:lnTo>
                  <a:lnTo>
                    <a:pt x="1224" y="11"/>
                  </a:lnTo>
                  <a:lnTo>
                    <a:pt x="1241" y="12"/>
                  </a:lnTo>
                  <a:lnTo>
                    <a:pt x="1259" y="13"/>
                  </a:lnTo>
                  <a:lnTo>
                    <a:pt x="1276" y="17"/>
                  </a:lnTo>
                  <a:lnTo>
                    <a:pt x="1294" y="17"/>
                  </a:lnTo>
                  <a:lnTo>
                    <a:pt x="1312" y="17"/>
                  </a:lnTo>
                  <a:lnTo>
                    <a:pt x="1329" y="17"/>
                  </a:lnTo>
                  <a:lnTo>
                    <a:pt x="1347" y="17"/>
                  </a:lnTo>
                  <a:lnTo>
                    <a:pt x="1365" y="16"/>
                  </a:lnTo>
                  <a:lnTo>
                    <a:pt x="1383" y="11"/>
                  </a:lnTo>
                  <a:lnTo>
                    <a:pt x="1401" y="8"/>
                  </a:lnTo>
                  <a:lnTo>
                    <a:pt x="1418" y="4"/>
                  </a:lnTo>
                  <a:lnTo>
                    <a:pt x="1436" y="5"/>
                  </a:lnTo>
                  <a:lnTo>
                    <a:pt x="1454" y="6"/>
                  </a:lnTo>
                  <a:lnTo>
                    <a:pt x="1471" y="8"/>
                  </a:lnTo>
                  <a:lnTo>
                    <a:pt x="1489" y="8"/>
                  </a:lnTo>
                  <a:lnTo>
                    <a:pt x="1507" y="8"/>
                  </a:lnTo>
                  <a:lnTo>
                    <a:pt x="1525" y="9"/>
                  </a:lnTo>
                  <a:lnTo>
                    <a:pt x="1543" y="7"/>
                  </a:lnTo>
                  <a:lnTo>
                    <a:pt x="1560" y="6"/>
                  </a:lnTo>
                  <a:lnTo>
                    <a:pt x="1578" y="4"/>
                  </a:lnTo>
                  <a:lnTo>
                    <a:pt x="1595" y="6"/>
                  </a:lnTo>
                  <a:lnTo>
                    <a:pt x="1613" y="7"/>
                  </a:lnTo>
                  <a:lnTo>
                    <a:pt x="1631" y="9"/>
                  </a:lnTo>
                  <a:lnTo>
                    <a:pt x="1649" y="13"/>
                  </a:lnTo>
                  <a:lnTo>
                    <a:pt x="1667" y="13"/>
                  </a:lnTo>
                  <a:lnTo>
                    <a:pt x="1684" y="15"/>
                  </a:lnTo>
                  <a:lnTo>
                    <a:pt x="1702" y="3"/>
                  </a:lnTo>
                  <a:lnTo>
                    <a:pt x="1720" y="3"/>
                  </a:lnTo>
                  <a:lnTo>
                    <a:pt x="1737" y="5"/>
                  </a:lnTo>
                  <a:lnTo>
                    <a:pt x="1755" y="7"/>
                  </a:lnTo>
                  <a:lnTo>
                    <a:pt x="1773" y="9"/>
                  </a:lnTo>
                  <a:lnTo>
                    <a:pt x="1791" y="10"/>
                  </a:lnTo>
                  <a:lnTo>
                    <a:pt x="1809" y="8"/>
                  </a:lnTo>
                  <a:lnTo>
                    <a:pt x="1826" y="6"/>
                  </a:lnTo>
                  <a:lnTo>
                    <a:pt x="1844" y="6"/>
                  </a:lnTo>
                  <a:lnTo>
                    <a:pt x="1861" y="4"/>
                  </a:lnTo>
                  <a:lnTo>
                    <a:pt x="1879" y="4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1932" y="1"/>
                  </a:lnTo>
                  <a:lnTo>
                    <a:pt x="1950" y="1"/>
                  </a:lnTo>
                  <a:lnTo>
                    <a:pt x="1968" y="4"/>
                  </a:lnTo>
                  <a:lnTo>
                    <a:pt x="1986" y="4"/>
                  </a:lnTo>
                  <a:lnTo>
                    <a:pt x="2003" y="4"/>
                  </a:lnTo>
                  <a:lnTo>
                    <a:pt x="2021" y="3"/>
                  </a:lnTo>
                  <a:lnTo>
                    <a:pt x="2039" y="3"/>
                  </a:lnTo>
                  <a:lnTo>
                    <a:pt x="2056" y="3"/>
                  </a:lnTo>
                  <a:lnTo>
                    <a:pt x="2074" y="3"/>
                  </a:lnTo>
                  <a:lnTo>
                    <a:pt x="2092" y="3"/>
                  </a:lnTo>
                  <a:lnTo>
                    <a:pt x="2110" y="4"/>
                  </a:lnTo>
                  <a:lnTo>
                    <a:pt x="2128" y="5"/>
                  </a:lnTo>
                  <a:lnTo>
                    <a:pt x="2145" y="6"/>
                  </a:lnTo>
                  <a:lnTo>
                    <a:pt x="2163" y="8"/>
                  </a:lnTo>
                  <a:lnTo>
                    <a:pt x="2180" y="9"/>
                  </a:lnTo>
                  <a:lnTo>
                    <a:pt x="2198" y="10"/>
                  </a:lnTo>
                  <a:lnTo>
                    <a:pt x="2216" y="11"/>
                  </a:lnTo>
                  <a:lnTo>
                    <a:pt x="2234" y="11"/>
                  </a:lnTo>
                  <a:lnTo>
                    <a:pt x="2252" y="11"/>
                  </a:lnTo>
                  <a:lnTo>
                    <a:pt x="2269" y="9"/>
                  </a:lnTo>
                  <a:lnTo>
                    <a:pt x="2287" y="6"/>
                  </a:lnTo>
                  <a:lnTo>
                    <a:pt x="2305" y="5"/>
                  </a:lnTo>
                  <a:lnTo>
                    <a:pt x="2322" y="0"/>
                  </a:lnTo>
                  <a:lnTo>
                    <a:pt x="2340" y="5"/>
                  </a:lnTo>
                  <a:lnTo>
                    <a:pt x="2358" y="5"/>
                  </a:lnTo>
                  <a:lnTo>
                    <a:pt x="2376" y="4"/>
                  </a:lnTo>
                  <a:lnTo>
                    <a:pt x="2394" y="3"/>
                  </a:lnTo>
                  <a:lnTo>
                    <a:pt x="2411" y="3"/>
                  </a:lnTo>
                  <a:lnTo>
                    <a:pt x="2429" y="4"/>
                  </a:lnTo>
                  <a:lnTo>
                    <a:pt x="2447" y="5"/>
                  </a:lnTo>
                  <a:lnTo>
                    <a:pt x="2464" y="4"/>
                  </a:lnTo>
                  <a:lnTo>
                    <a:pt x="2482" y="4"/>
                  </a:lnTo>
                  <a:lnTo>
                    <a:pt x="2499" y="4"/>
                  </a:lnTo>
                  <a:lnTo>
                    <a:pt x="2517" y="4"/>
                  </a:lnTo>
                  <a:lnTo>
                    <a:pt x="2535" y="4"/>
                  </a:lnTo>
                  <a:lnTo>
                    <a:pt x="2553" y="5"/>
                  </a:lnTo>
                  <a:lnTo>
                    <a:pt x="2571" y="6"/>
                  </a:lnTo>
                  <a:lnTo>
                    <a:pt x="2588" y="8"/>
                  </a:lnTo>
                  <a:lnTo>
                    <a:pt x="2606" y="9"/>
                  </a:lnTo>
                  <a:lnTo>
                    <a:pt x="2624" y="10"/>
                  </a:lnTo>
                  <a:lnTo>
                    <a:pt x="2641" y="10"/>
                  </a:lnTo>
                  <a:lnTo>
                    <a:pt x="2659" y="10"/>
                  </a:lnTo>
                  <a:lnTo>
                    <a:pt x="2677" y="10"/>
                  </a:lnTo>
                  <a:lnTo>
                    <a:pt x="2695" y="8"/>
                  </a:lnTo>
                  <a:lnTo>
                    <a:pt x="2713" y="7"/>
                  </a:lnTo>
                  <a:lnTo>
                    <a:pt x="2730" y="7"/>
                  </a:lnTo>
                  <a:lnTo>
                    <a:pt x="2748" y="6"/>
                  </a:lnTo>
                  <a:lnTo>
                    <a:pt x="2765" y="5"/>
                  </a:lnTo>
                  <a:lnTo>
                    <a:pt x="2783" y="5"/>
                  </a:lnTo>
                  <a:lnTo>
                    <a:pt x="2801" y="4"/>
                  </a:lnTo>
                  <a:lnTo>
                    <a:pt x="2819" y="5"/>
                  </a:lnTo>
                  <a:lnTo>
                    <a:pt x="2837" y="5"/>
                  </a:lnTo>
                  <a:lnTo>
                    <a:pt x="2854" y="6"/>
                  </a:lnTo>
                  <a:lnTo>
                    <a:pt x="2872" y="5"/>
                  </a:lnTo>
                  <a:lnTo>
                    <a:pt x="2890" y="5"/>
                  </a:lnTo>
                  <a:lnTo>
                    <a:pt x="2907" y="6"/>
                  </a:lnTo>
                  <a:lnTo>
                    <a:pt x="2925" y="5"/>
                  </a:lnTo>
                  <a:lnTo>
                    <a:pt x="2943" y="5"/>
                  </a:lnTo>
                  <a:lnTo>
                    <a:pt x="2961" y="7"/>
                  </a:lnTo>
                  <a:lnTo>
                    <a:pt x="2961" y="10"/>
                  </a:lnTo>
                  <a:lnTo>
                    <a:pt x="2943" y="9"/>
                  </a:lnTo>
                  <a:lnTo>
                    <a:pt x="2925" y="9"/>
                  </a:lnTo>
                  <a:lnTo>
                    <a:pt x="2907" y="9"/>
                  </a:lnTo>
                  <a:lnTo>
                    <a:pt x="2890" y="9"/>
                  </a:lnTo>
                  <a:lnTo>
                    <a:pt x="2872" y="9"/>
                  </a:lnTo>
                  <a:lnTo>
                    <a:pt x="2854" y="9"/>
                  </a:lnTo>
                  <a:lnTo>
                    <a:pt x="2837" y="8"/>
                  </a:lnTo>
                  <a:lnTo>
                    <a:pt x="2819" y="9"/>
                  </a:lnTo>
                  <a:lnTo>
                    <a:pt x="2801" y="7"/>
                  </a:lnTo>
                  <a:lnTo>
                    <a:pt x="2783" y="9"/>
                  </a:lnTo>
                  <a:lnTo>
                    <a:pt x="2765" y="9"/>
                  </a:lnTo>
                  <a:lnTo>
                    <a:pt x="2748" y="9"/>
                  </a:lnTo>
                  <a:lnTo>
                    <a:pt x="2730" y="11"/>
                  </a:lnTo>
                  <a:lnTo>
                    <a:pt x="2713" y="10"/>
                  </a:lnTo>
                  <a:lnTo>
                    <a:pt x="2695" y="12"/>
                  </a:lnTo>
                  <a:lnTo>
                    <a:pt x="2677" y="13"/>
                  </a:lnTo>
                  <a:lnTo>
                    <a:pt x="2659" y="13"/>
                  </a:lnTo>
                  <a:lnTo>
                    <a:pt x="2641" y="13"/>
                  </a:lnTo>
                  <a:lnTo>
                    <a:pt x="2624" y="13"/>
                  </a:lnTo>
                  <a:lnTo>
                    <a:pt x="2606" y="12"/>
                  </a:lnTo>
                  <a:lnTo>
                    <a:pt x="2588" y="11"/>
                  </a:lnTo>
                  <a:lnTo>
                    <a:pt x="2571" y="10"/>
                  </a:lnTo>
                  <a:lnTo>
                    <a:pt x="2553" y="8"/>
                  </a:lnTo>
                  <a:lnTo>
                    <a:pt x="2535" y="7"/>
                  </a:lnTo>
                  <a:lnTo>
                    <a:pt x="2517" y="7"/>
                  </a:lnTo>
                  <a:lnTo>
                    <a:pt x="2499" y="7"/>
                  </a:lnTo>
                  <a:lnTo>
                    <a:pt x="2482" y="8"/>
                  </a:lnTo>
                  <a:lnTo>
                    <a:pt x="2464" y="7"/>
                  </a:lnTo>
                  <a:lnTo>
                    <a:pt x="2447" y="9"/>
                  </a:lnTo>
                  <a:lnTo>
                    <a:pt x="2429" y="8"/>
                  </a:lnTo>
                  <a:lnTo>
                    <a:pt x="2411" y="6"/>
                  </a:lnTo>
                  <a:lnTo>
                    <a:pt x="2394" y="7"/>
                  </a:lnTo>
                  <a:lnTo>
                    <a:pt x="2376" y="7"/>
                  </a:lnTo>
                  <a:lnTo>
                    <a:pt x="2358" y="8"/>
                  </a:lnTo>
                  <a:lnTo>
                    <a:pt x="2340" y="8"/>
                  </a:lnTo>
                  <a:lnTo>
                    <a:pt x="2322" y="5"/>
                  </a:lnTo>
                  <a:lnTo>
                    <a:pt x="2305" y="8"/>
                  </a:lnTo>
                  <a:lnTo>
                    <a:pt x="2287" y="10"/>
                  </a:lnTo>
                  <a:lnTo>
                    <a:pt x="2269" y="13"/>
                  </a:lnTo>
                  <a:lnTo>
                    <a:pt x="2252" y="15"/>
                  </a:lnTo>
                  <a:lnTo>
                    <a:pt x="2234" y="15"/>
                  </a:lnTo>
                  <a:lnTo>
                    <a:pt x="2216" y="15"/>
                  </a:lnTo>
                  <a:lnTo>
                    <a:pt x="2198" y="13"/>
                  </a:lnTo>
                  <a:lnTo>
                    <a:pt x="2180" y="13"/>
                  </a:lnTo>
                  <a:lnTo>
                    <a:pt x="2163" y="11"/>
                  </a:lnTo>
                  <a:lnTo>
                    <a:pt x="2145" y="10"/>
                  </a:lnTo>
                  <a:lnTo>
                    <a:pt x="2128" y="8"/>
                  </a:lnTo>
                  <a:lnTo>
                    <a:pt x="2110" y="7"/>
                  </a:lnTo>
                  <a:lnTo>
                    <a:pt x="2092" y="7"/>
                  </a:lnTo>
                  <a:lnTo>
                    <a:pt x="2074" y="7"/>
                  </a:lnTo>
                  <a:lnTo>
                    <a:pt x="2056" y="6"/>
                  </a:lnTo>
                  <a:lnTo>
                    <a:pt x="2039" y="7"/>
                  </a:lnTo>
                  <a:lnTo>
                    <a:pt x="2021" y="6"/>
                  </a:lnTo>
                  <a:lnTo>
                    <a:pt x="2003" y="8"/>
                  </a:lnTo>
                  <a:lnTo>
                    <a:pt x="1986" y="8"/>
                  </a:lnTo>
                  <a:lnTo>
                    <a:pt x="1968" y="8"/>
                  </a:lnTo>
                  <a:lnTo>
                    <a:pt x="1950" y="6"/>
                  </a:lnTo>
                  <a:lnTo>
                    <a:pt x="1932" y="6"/>
                  </a:lnTo>
                  <a:lnTo>
                    <a:pt x="1914" y="6"/>
                  </a:lnTo>
                  <a:lnTo>
                    <a:pt x="1897" y="6"/>
                  </a:lnTo>
                  <a:lnTo>
                    <a:pt x="1879" y="7"/>
                  </a:lnTo>
                  <a:lnTo>
                    <a:pt x="1861" y="8"/>
                  </a:lnTo>
                  <a:lnTo>
                    <a:pt x="1844" y="9"/>
                  </a:lnTo>
                  <a:lnTo>
                    <a:pt x="1826" y="9"/>
                  </a:lnTo>
                  <a:lnTo>
                    <a:pt x="1809" y="11"/>
                  </a:lnTo>
                  <a:lnTo>
                    <a:pt x="1791" y="13"/>
                  </a:lnTo>
                  <a:lnTo>
                    <a:pt x="1773" y="12"/>
                  </a:lnTo>
                  <a:lnTo>
                    <a:pt x="1755" y="10"/>
                  </a:lnTo>
                  <a:lnTo>
                    <a:pt x="1737" y="8"/>
                  </a:lnTo>
                  <a:lnTo>
                    <a:pt x="1720" y="7"/>
                  </a:lnTo>
                  <a:lnTo>
                    <a:pt x="1702" y="6"/>
                  </a:lnTo>
                  <a:lnTo>
                    <a:pt x="1684" y="18"/>
                  </a:lnTo>
                  <a:lnTo>
                    <a:pt x="1667" y="17"/>
                  </a:lnTo>
                  <a:lnTo>
                    <a:pt x="1649" y="17"/>
                  </a:lnTo>
                  <a:lnTo>
                    <a:pt x="1631" y="13"/>
                  </a:lnTo>
                  <a:lnTo>
                    <a:pt x="1613" y="11"/>
                  </a:lnTo>
                  <a:lnTo>
                    <a:pt x="1595" y="10"/>
                  </a:lnTo>
                  <a:lnTo>
                    <a:pt x="1578" y="7"/>
                  </a:lnTo>
                  <a:lnTo>
                    <a:pt x="1560" y="10"/>
                  </a:lnTo>
                  <a:lnTo>
                    <a:pt x="1543" y="11"/>
                  </a:lnTo>
                  <a:lnTo>
                    <a:pt x="1525" y="12"/>
                  </a:lnTo>
                  <a:lnTo>
                    <a:pt x="1507" y="12"/>
                  </a:lnTo>
                  <a:lnTo>
                    <a:pt x="1489" y="12"/>
                  </a:lnTo>
                  <a:lnTo>
                    <a:pt x="1471" y="11"/>
                  </a:lnTo>
                  <a:lnTo>
                    <a:pt x="1454" y="9"/>
                  </a:lnTo>
                  <a:lnTo>
                    <a:pt x="1436" y="8"/>
                  </a:lnTo>
                  <a:lnTo>
                    <a:pt x="1418" y="8"/>
                  </a:lnTo>
                  <a:lnTo>
                    <a:pt x="1401" y="11"/>
                  </a:lnTo>
                  <a:lnTo>
                    <a:pt x="1383" y="16"/>
                  </a:lnTo>
                  <a:lnTo>
                    <a:pt x="1365" y="20"/>
                  </a:lnTo>
                  <a:lnTo>
                    <a:pt x="1347" y="20"/>
                  </a:lnTo>
                  <a:lnTo>
                    <a:pt x="1329" y="21"/>
                  </a:lnTo>
                  <a:lnTo>
                    <a:pt x="1312" y="21"/>
                  </a:lnTo>
                  <a:lnTo>
                    <a:pt x="1294" y="20"/>
                  </a:lnTo>
                  <a:lnTo>
                    <a:pt x="1276" y="20"/>
                  </a:lnTo>
                  <a:lnTo>
                    <a:pt x="1259" y="18"/>
                  </a:lnTo>
                  <a:lnTo>
                    <a:pt x="1241" y="16"/>
                  </a:lnTo>
                  <a:lnTo>
                    <a:pt x="1224" y="15"/>
                  </a:lnTo>
                  <a:lnTo>
                    <a:pt x="1206" y="15"/>
                  </a:lnTo>
                  <a:lnTo>
                    <a:pt x="1188" y="11"/>
                  </a:lnTo>
                  <a:lnTo>
                    <a:pt x="1170" y="8"/>
                  </a:lnTo>
                  <a:lnTo>
                    <a:pt x="1152" y="7"/>
                  </a:lnTo>
                  <a:lnTo>
                    <a:pt x="1135" y="11"/>
                  </a:lnTo>
                  <a:lnTo>
                    <a:pt x="1117" y="16"/>
                  </a:lnTo>
                  <a:lnTo>
                    <a:pt x="1099" y="16"/>
                  </a:lnTo>
                  <a:lnTo>
                    <a:pt x="1082" y="18"/>
                  </a:lnTo>
                  <a:lnTo>
                    <a:pt x="1064" y="18"/>
                  </a:lnTo>
                  <a:lnTo>
                    <a:pt x="1046" y="16"/>
                  </a:lnTo>
                  <a:lnTo>
                    <a:pt x="1028" y="13"/>
                  </a:lnTo>
                  <a:lnTo>
                    <a:pt x="1010" y="11"/>
                  </a:lnTo>
                  <a:lnTo>
                    <a:pt x="993" y="13"/>
                  </a:lnTo>
                  <a:lnTo>
                    <a:pt x="975" y="16"/>
                  </a:lnTo>
                  <a:lnTo>
                    <a:pt x="957" y="18"/>
                  </a:lnTo>
                  <a:lnTo>
                    <a:pt x="940" y="20"/>
                  </a:lnTo>
                  <a:lnTo>
                    <a:pt x="922" y="20"/>
                  </a:lnTo>
                  <a:lnTo>
                    <a:pt x="904" y="21"/>
                  </a:lnTo>
                  <a:lnTo>
                    <a:pt x="886" y="20"/>
                  </a:lnTo>
                  <a:lnTo>
                    <a:pt x="869" y="20"/>
                  </a:lnTo>
                  <a:lnTo>
                    <a:pt x="851" y="20"/>
                  </a:lnTo>
                  <a:lnTo>
                    <a:pt x="833" y="19"/>
                  </a:lnTo>
                  <a:lnTo>
                    <a:pt x="816" y="17"/>
                  </a:lnTo>
                  <a:lnTo>
                    <a:pt x="798" y="16"/>
                  </a:lnTo>
                  <a:lnTo>
                    <a:pt x="780" y="12"/>
                  </a:lnTo>
                  <a:lnTo>
                    <a:pt x="762" y="10"/>
                  </a:lnTo>
                  <a:lnTo>
                    <a:pt x="744" y="10"/>
                  </a:lnTo>
                  <a:lnTo>
                    <a:pt x="727" y="10"/>
                  </a:lnTo>
                  <a:lnTo>
                    <a:pt x="709" y="13"/>
                  </a:lnTo>
                  <a:lnTo>
                    <a:pt x="691" y="15"/>
                  </a:lnTo>
                  <a:lnTo>
                    <a:pt x="674" y="16"/>
                  </a:lnTo>
                  <a:lnTo>
                    <a:pt x="656" y="16"/>
                  </a:lnTo>
                  <a:lnTo>
                    <a:pt x="639" y="16"/>
                  </a:lnTo>
                  <a:lnTo>
                    <a:pt x="620" y="15"/>
                  </a:lnTo>
                  <a:lnTo>
                    <a:pt x="603" y="13"/>
                  </a:lnTo>
                  <a:lnTo>
                    <a:pt x="585" y="9"/>
                  </a:lnTo>
                  <a:lnTo>
                    <a:pt x="567" y="13"/>
                  </a:lnTo>
                  <a:lnTo>
                    <a:pt x="550" y="17"/>
                  </a:lnTo>
                  <a:lnTo>
                    <a:pt x="532" y="20"/>
                  </a:lnTo>
                  <a:lnTo>
                    <a:pt x="514" y="23"/>
                  </a:lnTo>
                  <a:lnTo>
                    <a:pt x="497" y="24"/>
                  </a:lnTo>
                  <a:lnTo>
                    <a:pt x="479" y="25"/>
                  </a:lnTo>
                  <a:lnTo>
                    <a:pt x="461" y="24"/>
                  </a:lnTo>
                  <a:lnTo>
                    <a:pt x="443" y="23"/>
                  </a:lnTo>
                  <a:lnTo>
                    <a:pt x="425" y="24"/>
                  </a:lnTo>
                  <a:lnTo>
                    <a:pt x="408" y="22"/>
                  </a:lnTo>
                  <a:lnTo>
                    <a:pt x="390" y="20"/>
                  </a:lnTo>
                  <a:lnTo>
                    <a:pt x="372" y="19"/>
                  </a:lnTo>
                  <a:lnTo>
                    <a:pt x="355" y="17"/>
                  </a:lnTo>
                  <a:lnTo>
                    <a:pt x="337" y="13"/>
                  </a:lnTo>
                  <a:lnTo>
                    <a:pt x="319" y="13"/>
                  </a:lnTo>
                  <a:lnTo>
                    <a:pt x="301" y="15"/>
                  </a:lnTo>
                  <a:lnTo>
                    <a:pt x="284" y="17"/>
                  </a:lnTo>
                  <a:lnTo>
                    <a:pt x="266" y="18"/>
                  </a:lnTo>
                  <a:lnTo>
                    <a:pt x="248" y="19"/>
                  </a:lnTo>
                  <a:lnTo>
                    <a:pt x="231" y="19"/>
                  </a:lnTo>
                  <a:lnTo>
                    <a:pt x="213" y="20"/>
                  </a:lnTo>
                  <a:lnTo>
                    <a:pt x="195" y="18"/>
                  </a:lnTo>
                  <a:lnTo>
                    <a:pt x="177" y="17"/>
                  </a:lnTo>
                  <a:lnTo>
                    <a:pt x="159" y="16"/>
                  </a:lnTo>
                  <a:lnTo>
                    <a:pt x="142" y="16"/>
                  </a:lnTo>
                  <a:lnTo>
                    <a:pt x="124" y="17"/>
                  </a:lnTo>
                  <a:lnTo>
                    <a:pt x="106" y="21"/>
                  </a:lnTo>
                  <a:lnTo>
                    <a:pt x="89" y="23"/>
                  </a:lnTo>
                  <a:lnTo>
                    <a:pt x="71" y="24"/>
                  </a:lnTo>
                  <a:lnTo>
                    <a:pt x="53" y="25"/>
                  </a:lnTo>
                  <a:lnTo>
                    <a:pt x="35" y="24"/>
                  </a:lnTo>
                  <a:lnTo>
                    <a:pt x="18" y="24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E480E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ED88D0F-4076-CB51-0894-4FDCBC38D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5031859"/>
              <a:ext cx="3074886" cy="232544"/>
            </a:xfrm>
            <a:custGeom>
              <a:avLst/>
              <a:gdLst>
                <a:gd name="T0" fmla="*/ 89 w 2961"/>
                <a:gd name="T1" fmla="*/ 134 h 156"/>
                <a:gd name="T2" fmla="*/ 195 w 2961"/>
                <a:gd name="T3" fmla="*/ 64 h 156"/>
                <a:gd name="T4" fmla="*/ 301 w 2961"/>
                <a:gd name="T5" fmla="*/ 1 h 156"/>
                <a:gd name="T6" fmla="*/ 408 w 2961"/>
                <a:gd name="T7" fmla="*/ 39 h 156"/>
                <a:gd name="T8" fmla="*/ 514 w 2961"/>
                <a:gd name="T9" fmla="*/ 49 h 156"/>
                <a:gd name="T10" fmla="*/ 620 w 2961"/>
                <a:gd name="T11" fmla="*/ 131 h 156"/>
                <a:gd name="T12" fmla="*/ 727 w 2961"/>
                <a:gd name="T13" fmla="*/ 34 h 156"/>
                <a:gd name="T14" fmla="*/ 833 w 2961"/>
                <a:gd name="T15" fmla="*/ 70 h 156"/>
                <a:gd name="T16" fmla="*/ 940 w 2961"/>
                <a:gd name="T17" fmla="*/ 38 h 156"/>
                <a:gd name="T18" fmla="*/ 1046 w 2961"/>
                <a:gd name="T19" fmla="*/ 114 h 156"/>
                <a:gd name="T20" fmla="*/ 1152 w 2961"/>
                <a:gd name="T21" fmla="*/ 123 h 156"/>
                <a:gd name="T22" fmla="*/ 1259 w 2961"/>
                <a:gd name="T23" fmla="*/ 142 h 156"/>
                <a:gd name="T24" fmla="*/ 1365 w 2961"/>
                <a:gd name="T25" fmla="*/ 134 h 156"/>
                <a:gd name="T26" fmla="*/ 1471 w 2961"/>
                <a:gd name="T27" fmla="*/ 126 h 156"/>
                <a:gd name="T28" fmla="*/ 1578 w 2961"/>
                <a:gd name="T29" fmla="*/ 91 h 156"/>
                <a:gd name="T30" fmla="*/ 1684 w 2961"/>
                <a:gd name="T31" fmla="*/ 126 h 156"/>
                <a:gd name="T32" fmla="*/ 1791 w 2961"/>
                <a:gd name="T33" fmla="*/ 99 h 156"/>
                <a:gd name="T34" fmla="*/ 1897 w 2961"/>
                <a:gd name="T35" fmla="*/ 111 h 156"/>
                <a:gd name="T36" fmla="*/ 2003 w 2961"/>
                <a:gd name="T37" fmla="*/ 91 h 156"/>
                <a:gd name="T38" fmla="*/ 2110 w 2961"/>
                <a:gd name="T39" fmla="*/ 106 h 156"/>
                <a:gd name="T40" fmla="*/ 2216 w 2961"/>
                <a:gd name="T41" fmla="*/ 121 h 156"/>
                <a:gd name="T42" fmla="*/ 2322 w 2961"/>
                <a:gd name="T43" fmla="*/ 130 h 156"/>
                <a:gd name="T44" fmla="*/ 2429 w 2961"/>
                <a:gd name="T45" fmla="*/ 126 h 156"/>
                <a:gd name="T46" fmla="*/ 2535 w 2961"/>
                <a:gd name="T47" fmla="*/ 128 h 156"/>
                <a:gd name="T48" fmla="*/ 2641 w 2961"/>
                <a:gd name="T49" fmla="*/ 119 h 156"/>
                <a:gd name="T50" fmla="*/ 2748 w 2961"/>
                <a:gd name="T51" fmla="*/ 67 h 156"/>
                <a:gd name="T52" fmla="*/ 2854 w 2961"/>
                <a:gd name="T53" fmla="*/ 73 h 156"/>
                <a:gd name="T54" fmla="*/ 2961 w 2961"/>
                <a:gd name="T55" fmla="*/ 53 h 156"/>
                <a:gd name="T56" fmla="*/ 2872 w 2961"/>
                <a:gd name="T57" fmla="*/ 139 h 156"/>
                <a:gd name="T58" fmla="*/ 2765 w 2961"/>
                <a:gd name="T59" fmla="*/ 139 h 156"/>
                <a:gd name="T60" fmla="*/ 2659 w 2961"/>
                <a:gd name="T61" fmla="*/ 144 h 156"/>
                <a:gd name="T62" fmla="*/ 2553 w 2961"/>
                <a:gd name="T63" fmla="*/ 139 h 156"/>
                <a:gd name="T64" fmla="*/ 2447 w 2961"/>
                <a:gd name="T65" fmla="*/ 139 h 156"/>
                <a:gd name="T66" fmla="*/ 2340 w 2961"/>
                <a:gd name="T67" fmla="*/ 139 h 156"/>
                <a:gd name="T68" fmla="*/ 2234 w 2961"/>
                <a:gd name="T69" fmla="*/ 145 h 156"/>
                <a:gd name="T70" fmla="*/ 2128 w 2961"/>
                <a:gd name="T71" fmla="*/ 139 h 156"/>
                <a:gd name="T72" fmla="*/ 2021 w 2961"/>
                <a:gd name="T73" fmla="*/ 137 h 156"/>
                <a:gd name="T74" fmla="*/ 1914 w 2961"/>
                <a:gd name="T75" fmla="*/ 135 h 156"/>
                <a:gd name="T76" fmla="*/ 1809 w 2961"/>
                <a:gd name="T77" fmla="*/ 142 h 156"/>
                <a:gd name="T78" fmla="*/ 1702 w 2961"/>
                <a:gd name="T79" fmla="*/ 137 h 156"/>
                <a:gd name="T80" fmla="*/ 1595 w 2961"/>
                <a:gd name="T81" fmla="*/ 140 h 156"/>
                <a:gd name="T82" fmla="*/ 1489 w 2961"/>
                <a:gd name="T83" fmla="*/ 142 h 156"/>
                <a:gd name="T84" fmla="*/ 1383 w 2961"/>
                <a:gd name="T85" fmla="*/ 145 h 156"/>
                <a:gd name="T86" fmla="*/ 1276 w 2961"/>
                <a:gd name="T87" fmla="*/ 151 h 156"/>
                <a:gd name="T88" fmla="*/ 1170 w 2961"/>
                <a:gd name="T89" fmla="*/ 138 h 156"/>
                <a:gd name="T90" fmla="*/ 1064 w 2961"/>
                <a:gd name="T91" fmla="*/ 147 h 156"/>
                <a:gd name="T92" fmla="*/ 957 w 2961"/>
                <a:gd name="T93" fmla="*/ 147 h 156"/>
                <a:gd name="T94" fmla="*/ 851 w 2961"/>
                <a:gd name="T95" fmla="*/ 150 h 156"/>
                <a:gd name="T96" fmla="*/ 744 w 2961"/>
                <a:gd name="T97" fmla="*/ 140 h 156"/>
                <a:gd name="T98" fmla="*/ 639 w 2961"/>
                <a:gd name="T99" fmla="*/ 146 h 156"/>
                <a:gd name="T100" fmla="*/ 532 w 2961"/>
                <a:gd name="T101" fmla="*/ 150 h 156"/>
                <a:gd name="T102" fmla="*/ 425 w 2961"/>
                <a:gd name="T103" fmla="*/ 154 h 156"/>
                <a:gd name="T104" fmla="*/ 319 w 2961"/>
                <a:gd name="T105" fmla="*/ 144 h 156"/>
                <a:gd name="T106" fmla="*/ 213 w 2961"/>
                <a:gd name="T107" fmla="*/ 150 h 156"/>
                <a:gd name="T108" fmla="*/ 106 w 2961"/>
                <a:gd name="T109" fmla="*/ 151 h 156"/>
                <a:gd name="T110" fmla="*/ 0 w 2961"/>
                <a:gd name="T111" fmla="*/ 15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156">
                  <a:moveTo>
                    <a:pt x="0" y="147"/>
                  </a:moveTo>
                  <a:lnTo>
                    <a:pt x="18" y="149"/>
                  </a:lnTo>
                  <a:lnTo>
                    <a:pt x="35" y="150"/>
                  </a:lnTo>
                  <a:lnTo>
                    <a:pt x="53" y="147"/>
                  </a:lnTo>
                  <a:lnTo>
                    <a:pt x="71" y="143"/>
                  </a:lnTo>
                  <a:lnTo>
                    <a:pt x="89" y="134"/>
                  </a:lnTo>
                  <a:lnTo>
                    <a:pt x="106" y="120"/>
                  </a:lnTo>
                  <a:lnTo>
                    <a:pt x="124" y="106"/>
                  </a:lnTo>
                  <a:lnTo>
                    <a:pt x="142" y="95"/>
                  </a:lnTo>
                  <a:lnTo>
                    <a:pt x="159" y="91"/>
                  </a:lnTo>
                  <a:lnTo>
                    <a:pt x="177" y="86"/>
                  </a:lnTo>
                  <a:lnTo>
                    <a:pt x="195" y="64"/>
                  </a:lnTo>
                  <a:lnTo>
                    <a:pt x="213" y="45"/>
                  </a:lnTo>
                  <a:lnTo>
                    <a:pt x="231" y="26"/>
                  </a:lnTo>
                  <a:lnTo>
                    <a:pt x="248" y="28"/>
                  </a:lnTo>
                  <a:lnTo>
                    <a:pt x="266" y="23"/>
                  </a:lnTo>
                  <a:lnTo>
                    <a:pt x="284" y="2"/>
                  </a:lnTo>
                  <a:lnTo>
                    <a:pt x="301" y="1"/>
                  </a:lnTo>
                  <a:lnTo>
                    <a:pt x="319" y="0"/>
                  </a:lnTo>
                  <a:lnTo>
                    <a:pt x="337" y="10"/>
                  </a:lnTo>
                  <a:lnTo>
                    <a:pt x="355" y="28"/>
                  </a:lnTo>
                  <a:lnTo>
                    <a:pt x="372" y="35"/>
                  </a:lnTo>
                  <a:lnTo>
                    <a:pt x="390" y="37"/>
                  </a:lnTo>
                  <a:lnTo>
                    <a:pt x="408" y="39"/>
                  </a:lnTo>
                  <a:lnTo>
                    <a:pt x="425" y="49"/>
                  </a:lnTo>
                  <a:lnTo>
                    <a:pt x="443" y="41"/>
                  </a:lnTo>
                  <a:lnTo>
                    <a:pt x="461" y="42"/>
                  </a:lnTo>
                  <a:lnTo>
                    <a:pt x="479" y="54"/>
                  </a:lnTo>
                  <a:lnTo>
                    <a:pt x="497" y="48"/>
                  </a:lnTo>
                  <a:lnTo>
                    <a:pt x="514" y="49"/>
                  </a:lnTo>
                  <a:lnTo>
                    <a:pt x="532" y="56"/>
                  </a:lnTo>
                  <a:lnTo>
                    <a:pt x="550" y="64"/>
                  </a:lnTo>
                  <a:lnTo>
                    <a:pt x="567" y="82"/>
                  </a:lnTo>
                  <a:lnTo>
                    <a:pt x="585" y="100"/>
                  </a:lnTo>
                  <a:lnTo>
                    <a:pt x="603" y="118"/>
                  </a:lnTo>
                  <a:lnTo>
                    <a:pt x="620" y="131"/>
                  </a:lnTo>
                  <a:lnTo>
                    <a:pt x="639" y="137"/>
                  </a:lnTo>
                  <a:lnTo>
                    <a:pt x="656" y="131"/>
                  </a:lnTo>
                  <a:lnTo>
                    <a:pt x="674" y="119"/>
                  </a:lnTo>
                  <a:lnTo>
                    <a:pt x="691" y="92"/>
                  </a:lnTo>
                  <a:lnTo>
                    <a:pt x="709" y="53"/>
                  </a:lnTo>
                  <a:lnTo>
                    <a:pt x="727" y="34"/>
                  </a:lnTo>
                  <a:lnTo>
                    <a:pt x="744" y="25"/>
                  </a:lnTo>
                  <a:lnTo>
                    <a:pt x="762" y="34"/>
                  </a:lnTo>
                  <a:lnTo>
                    <a:pt x="780" y="59"/>
                  </a:lnTo>
                  <a:lnTo>
                    <a:pt x="798" y="62"/>
                  </a:lnTo>
                  <a:lnTo>
                    <a:pt x="816" y="70"/>
                  </a:lnTo>
                  <a:lnTo>
                    <a:pt x="833" y="70"/>
                  </a:lnTo>
                  <a:lnTo>
                    <a:pt x="851" y="80"/>
                  </a:lnTo>
                  <a:lnTo>
                    <a:pt x="869" y="68"/>
                  </a:lnTo>
                  <a:lnTo>
                    <a:pt x="886" y="61"/>
                  </a:lnTo>
                  <a:lnTo>
                    <a:pt x="904" y="51"/>
                  </a:lnTo>
                  <a:lnTo>
                    <a:pt x="922" y="40"/>
                  </a:lnTo>
                  <a:lnTo>
                    <a:pt x="940" y="38"/>
                  </a:lnTo>
                  <a:lnTo>
                    <a:pt x="957" y="45"/>
                  </a:lnTo>
                  <a:lnTo>
                    <a:pt x="975" y="46"/>
                  </a:lnTo>
                  <a:lnTo>
                    <a:pt x="993" y="67"/>
                  </a:lnTo>
                  <a:lnTo>
                    <a:pt x="1010" y="84"/>
                  </a:lnTo>
                  <a:lnTo>
                    <a:pt x="1028" y="100"/>
                  </a:lnTo>
                  <a:lnTo>
                    <a:pt x="1046" y="114"/>
                  </a:lnTo>
                  <a:lnTo>
                    <a:pt x="1064" y="129"/>
                  </a:lnTo>
                  <a:lnTo>
                    <a:pt x="1082" y="139"/>
                  </a:lnTo>
                  <a:lnTo>
                    <a:pt x="1099" y="137"/>
                  </a:lnTo>
                  <a:lnTo>
                    <a:pt x="1117" y="133"/>
                  </a:lnTo>
                  <a:lnTo>
                    <a:pt x="1135" y="128"/>
                  </a:lnTo>
                  <a:lnTo>
                    <a:pt x="1152" y="123"/>
                  </a:lnTo>
                  <a:lnTo>
                    <a:pt x="1170" y="121"/>
                  </a:lnTo>
                  <a:lnTo>
                    <a:pt x="1188" y="122"/>
                  </a:lnTo>
                  <a:lnTo>
                    <a:pt x="1206" y="131"/>
                  </a:lnTo>
                  <a:lnTo>
                    <a:pt x="1224" y="137"/>
                  </a:lnTo>
                  <a:lnTo>
                    <a:pt x="1241" y="141"/>
                  </a:lnTo>
                  <a:lnTo>
                    <a:pt x="1259" y="142"/>
                  </a:lnTo>
                  <a:lnTo>
                    <a:pt x="1276" y="139"/>
                  </a:lnTo>
                  <a:lnTo>
                    <a:pt x="1294" y="146"/>
                  </a:lnTo>
                  <a:lnTo>
                    <a:pt x="1312" y="142"/>
                  </a:lnTo>
                  <a:lnTo>
                    <a:pt x="1329" y="145"/>
                  </a:lnTo>
                  <a:lnTo>
                    <a:pt x="1347" y="139"/>
                  </a:lnTo>
                  <a:lnTo>
                    <a:pt x="1365" y="134"/>
                  </a:lnTo>
                  <a:lnTo>
                    <a:pt x="1383" y="133"/>
                  </a:lnTo>
                  <a:lnTo>
                    <a:pt x="1401" y="128"/>
                  </a:lnTo>
                  <a:lnTo>
                    <a:pt x="1418" y="122"/>
                  </a:lnTo>
                  <a:lnTo>
                    <a:pt x="1436" y="119"/>
                  </a:lnTo>
                  <a:lnTo>
                    <a:pt x="1454" y="121"/>
                  </a:lnTo>
                  <a:lnTo>
                    <a:pt x="1471" y="126"/>
                  </a:lnTo>
                  <a:lnTo>
                    <a:pt x="1489" y="127"/>
                  </a:lnTo>
                  <a:lnTo>
                    <a:pt x="1507" y="117"/>
                  </a:lnTo>
                  <a:lnTo>
                    <a:pt x="1525" y="109"/>
                  </a:lnTo>
                  <a:lnTo>
                    <a:pt x="1543" y="106"/>
                  </a:lnTo>
                  <a:lnTo>
                    <a:pt x="1560" y="103"/>
                  </a:lnTo>
                  <a:lnTo>
                    <a:pt x="1578" y="91"/>
                  </a:lnTo>
                  <a:lnTo>
                    <a:pt x="1595" y="93"/>
                  </a:lnTo>
                  <a:lnTo>
                    <a:pt x="1613" y="100"/>
                  </a:lnTo>
                  <a:lnTo>
                    <a:pt x="1631" y="108"/>
                  </a:lnTo>
                  <a:lnTo>
                    <a:pt x="1649" y="117"/>
                  </a:lnTo>
                  <a:lnTo>
                    <a:pt x="1667" y="121"/>
                  </a:lnTo>
                  <a:lnTo>
                    <a:pt x="1684" y="126"/>
                  </a:lnTo>
                  <a:lnTo>
                    <a:pt x="1702" y="112"/>
                  </a:lnTo>
                  <a:lnTo>
                    <a:pt x="1720" y="114"/>
                  </a:lnTo>
                  <a:lnTo>
                    <a:pt x="1737" y="107"/>
                  </a:lnTo>
                  <a:lnTo>
                    <a:pt x="1755" y="108"/>
                  </a:lnTo>
                  <a:lnTo>
                    <a:pt x="1773" y="103"/>
                  </a:lnTo>
                  <a:lnTo>
                    <a:pt x="1791" y="99"/>
                  </a:lnTo>
                  <a:lnTo>
                    <a:pt x="1809" y="105"/>
                  </a:lnTo>
                  <a:lnTo>
                    <a:pt x="1826" y="98"/>
                  </a:lnTo>
                  <a:lnTo>
                    <a:pt x="1844" y="98"/>
                  </a:lnTo>
                  <a:lnTo>
                    <a:pt x="1861" y="103"/>
                  </a:lnTo>
                  <a:lnTo>
                    <a:pt x="1879" y="105"/>
                  </a:lnTo>
                  <a:lnTo>
                    <a:pt x="1897" y="111"/>
                  </a:lnTo>
                  <a:lnTo>
                    <a:pt x="1914" y="112"/>
                  </a:lnTo>
                  <a:lnTo>
                    <a:pt x="1932" y="110"/>
                  </a:lnTo>
                  <a:lnTo>
                    <a:pt x="1950" y="111"/>
                  </a:lnTo>
                  <a:lnTo>
                    <a:pt x="1968" y="108"/>
                  </a:lnTo>
                  <a:lnTo>
                    <a:pt x="1986" y="99"/>
                  </a:lnTo>
                  <a:lnTo>
                    <a:pt x="2003" y="91"/>
                  </a:lnTo>
                  <a:lnTo>
                    <a:pt x="2021" y="87"/>
                  </a:lnTo>
                  <a:lnTo>
                    <a:pt x="2039" y="86"/>
                  </a:lnTo>
                  <a:lnTo>
                    <a:pt x="2056" y="91"/>
                  </a:lnTo>
                  <a:lnTo>
                    <a:pt x="2074" y="95"/>
                  </a:lnTo>
                  <a:lnTo>
                    <a:pt x="2092" y="98"/>
                  </a:lnTo>
                  <a:lnTo>
                    <a:pt x="2110" y="106"/>
                  </a:lnTo>
                  <a:lnTo>
                    <a:pt x="2128" y="110"/>
                  </a:lnTo>
                  <a:lnTo>
                    <a:pt x="2145" y="111"/>
                  </a:lnTo>
                  <a:lnTo>
                    <a:pt x="2163" y="115"/>
                  </a:lnTo>
                  <a:lnTo>
                    <a:pt x="2180" y="115"/>
                  </a:lnTo>
                  <a:lnTo>
                    <a:pt x="2198" y="116"/>
                  </a:lnTo>
                  <a:lnTo>
                    <a:pt x="2216" y="121"/>
                  </a:lnTo>
                  <a:lnTo>
                    <a:pt x="2234" y="130"/>
                  </a:lnTo>
                  <a:lnTo>
                    <a:pt x="2252" y="135"/>
                  </a:lnTo>
                  <a:lnTo>
                    <a:pt x="2269" y="135"/>
                  </a:lnTo>
                  <a:lnTo>
                    <a:pt x="2287" y="134"/>
                  </a:lnTo>
                  <a:lnTo>
                    <a:pt x="2305" y="134"/>
                  </a:lnTo>
                  <a:lnTo>
                    <a:pt x="2322" y="130"/>
                  </a:lnTo>
                  <a:lnTo>
                    <a:pt x="2340" y="133"/>
                  </a:lnTo>
                  <a:lnTo>
                    <a:pt x="2358" y="133"/>
                  </a:lnTo>
                  <a:lnTo>
                    <a:pt x="2376" y="130"/>
                  </a:lnTo>
                  <a:lnTo>
                    <a:pt x="2394" y="129"/>
                  </a:lnTo>
                  <a:lnTo>
                    <a:pt x="2411" y="126"/>
                  </a:lnTo>
                  <a:lnTo>
                    <a:pt x="2429" y="126"/>
                  </a:lnTo>
                  <a:lnTo>
                    <a:pt x="2447" y="124"/>
                  </a:lnTo>
                  <a:lnTo>
                    <a:pt x="2464" y="123"/>
                  </a:lnTo>
                  <a:lnTo>
                    <a:pt x="2482" y="124"/>
                  </a:lnTo>
                  <a:lnTo>
                    <a:pt x="2499" y="126"/>
                  </a:lnTo>
                  <a:lnTo>
                    <a:pt x="2517" y="128"/>
                  </a:lnTo>
                  <a:lnTo>
                    <a:pt x="2535" y="128"/>
                  </a:lnTo>
                  <a:lnTo>
                    <a:pt x="2553" y="127"/>
                  </a:lnTo>
                  <a:lnTo>
                    <a:pt x="2571" y="127"/>
                  </a:lnTo>
                  <a:lnTo>
                    <a:pt x="2588" y="128"/>
                  </a:lnTo>
                  <a:lnTo>
                    <a:pt x="2606" y="124"/>
                  </a:lnTo>
                  <a:lnTo>
                    <a:pt x="2624" y="122"/>
                  </a:lnTo>
                  <a:lnTo>
                    <a:pt x="2641" y="119"/>
                  </a:lnTo>
                  <a:lnTo>
                    <a:pt x="2659" y="112"/>
                  </a:lnTo>
                  <a:lnTo>
                    <a:pt x="2677" y="104"/>
                  </a:lnTo>
                  <a:lnTo>
                    <a:pt x="2695" y="96"/>
                  </a:lnTo>
                  <a:lnTo>
                    <a:pt x="2713" y="93"/>
                  </a:lnTo>
                  <a:lnTo>
                    <a:pt x="2730" y="75"/>
                  </a:lnTo>
                  <a:lnTo>
                    <a:pt x="2748" y="67"/>
                  </a:lnTo>
                  <a:lnTo>
                    <a:pt x="2765" y="72"/>
                  </a:lnTo>
                  <a:lnTo>
                    <a:pt x="2783" y="88"/>
                  </a:lnTo>
                  <a:lnTo>
                    <a:pt x="2801" y="77"/>
                  </a:lnTo>
                  <a:lnTo>
                    <a:pt x="2819" y="81"/>
                  </a:lnTo>
                  <a:lnTo>
                    <a:pt x="2837" y="80"/>
                  </a:lnTo>
                  <a:lnTo>
                    <a:pt x="2854" y="73"/>
                  </a:lnTo>
                  <a:lnTo>
                    <a:pt x="2872" y="74"/>
                  </a:lnTo>
                  <a:lnTo>
                    <a:pt x="2890" y="71"/>
                  </a:lnTo>
                  <a:lnTo>
                    <a:pt x="2907" y="67"/>
                  </a:lnTo>
                  <a:lnTo>
                    <a:pt x="2925" y="61"/>
                  </a:lnTo>
                  <a:lnTo>
                    <a:pt x="2943" y="57"/>
                  </a:lnTo>
                  <a:lnTo>
                    <a:pt x="2961" y="53"/>
                  </a:lnTo>
                  <a:lnTo>
                    <a:pt x="2961" y="141"/>
                  </a:lnTo>
                  <a:lnTo>
                    <a:pt x="2943" y="139"/>
                  </a:lnTo>
                  <a:lnTo>
                    <a:pt x="2925" y="139"/>
                  </a:lnTo>
                  <a:lnTo>
                    <a:pt x="2907" y="140"/>
                  </a:lnTo>
                  <a:lnTo>
                    <a:pt x="2890" y="139"/>
                  </a:lnTo>
                  <a:lnTo>
                    <a:pt x="2872" y="139"/>
                  </a:lnTo>
                  <a:lnTo>
                    <a:pt x="2854" y="140"/>
                  </a:lnTo>
                  <a:lnTo>
                    <a:pt x="2837" y="139"/>
                  </a:lnTo>
                  <a:lnTo>
                    <a:pt x="2819" y="139"/>
                  </a:lnTo>
                  <a:lnTo>
                    <a:pt x="2801" y="138"/>
                  </a:lnTo>
                  <a:lnTo>
                    <a:pt x="2783" y="139"/>
                  </a:lnTo>
                  <a:lnTo>
                    <a:pt x="2765" y="139"/>
                  </a:lnTo>
                  <a:lnTo>
                    <a:pt x="2748" y="140"/>
                  </a:lnTo>
                  <a:lnTo>
                    <a:pt x="2730" y="141"/>
                  </a:lnTo>
                  <a:lnTo>
                    <a:pt x="2713" y="141"/>
                  </a:lnTo>
                  <a:lnTo>
                    <a:pt x="2695" y="142"/>
                  </a:lnTo>
                  <a:lnTo>
                    <a:pt x="2677" y="144"/>
                  </a:lnTo>
                  <a:lnTo>
                    <a:pt x="2659" y="144"/>
                  </a:lnTo>
                  <a:lnTo>
                    <a:pt x="2641" y="144"/>
                  </a:lnTo>
                  <a:lnTo>
                    <a:pt x="2624" y="144"/>
                  </a:lnTo>
                  <a:lnTo>
                    <a:pt x="2606" y="143"/>
                  </a:lnTo>
                  <a:lnTo>
                    <a:pt x="2588" y="142"/>
                  </a:lnTo>
                  <a:lnTo>
                    <a:pt x="2571" y="140"/>
                  </a:lnTo>
                  <a:lnTo>
                    <a:pt x="2553" y="139"/>
                  </a:lnTo>
                  <a:lnTo>
                    <a:pt x="2535" y="138"/>
                  </a:lnTo>
                  <a:lnTo>
                    <a:pt x="2517" y="138"/>
                  </a:lnTo>
                  <a:lnTo>
                    <a:pt x="2499" y="138"/>
                  </a:lnTo>
                  <a:lnTo>
                    <a:pt x="2482" y="138"/>
                  </a:lnTo>
                  <a:lnTo>
                    <a:pt x="2464" y="138"/>
                  </a:lnTo>
                  <a:lnTo>
                    <a:pt x="2447" y="139"/>
                  </a:lnTo>
                  <a:lnTo>
                    <a:pt x="2429" y="138"/>
                  </a:lnTo>
                  <a:lnTo>
                    <a:pt x="2411" y="137"/>
                  </a:lnTo>
                  <a:lnTo>
                    <a:pt x="2394" y="137"/>
                  </a:lnTo>
                  <a:lnTo>
                    <a:pt x="2376" y="138"/>
                  </a:lnTo>
                  <a:lnTo>
                    <a:pt x="2358" y="139"/>
                  </a:lnTo>
                  <a:lnTo>
                    <a:pt x="2340" y="139"/>
                  </a:lnTo>
                  <a:lnTo>
                    <a:pt x="2322" y="134"/>
                  </a:lnTo>
                  <a:lnTo>
                    <a:pt x="2305" y="139"/>
                  </a:lnTo>
                  <a:lnTo>
                    <a:pt x="2287" y="140"/>
                  </a:lnTo>
                  <a:lnTo>
                    <a:pt x="2269" y="143"/>
                  </a:lnTo>
                  <a:lnTo>
                    <a:pt x="2252" y="145"/>
                  </a:lnTo>
                  <a:lnTo>
                    <a:pt x="2234" y="145"/>
                  </a:lnTo>
                  <a:lnTo>
                    <a:pt x="2216" y="145"/>
                  </a:lnTo>
                  <a:lnTo>
                    <a:pt x="2198" y="144"/>
                  </a:lnTo>
                  <a:lnTo>
                    <a:pt x="2180" y="143"/>
                  </a:lnTo>
                  <a:lnTo>
                    <a:pt x="2163" y="142"/>
                  </a:lnTo>
                  <a:lnTo>
                    <a:pt x="2145" y="140"/>
                  </a:lnTo>
                  <a:lnTo>
                    <a:pt x="2128" y="139"/>
                  </a:lnTo>
                  <a:lnTo>
                    <a:pt x="2110" y="138"/>
                  </a:lnTo>
                  <a:lnTo>
                    <a:pt x="2092" y="137"/>
                  </a:lnTo>
                  <a:lnTo>
                    <a:pt x="2074" y="137"/>
                  </a:lnTo>
                  <a:lnTo>
                    <a:pt x="2056" y="137"/>
                  </a:lnTo>
                  <a:lnTo>
                    <a:pt x="2039" y="137"/>
                  </a:lnTo>
                  <a:lnTo>
                    <a:pt x="2021" y="137"/>
                  </a:lnTo>
                  <a:lnTo>
                    <a:pt x="2003" y="138"/>
                  </a:lnTo>
                  <a:lnTo>
                    <a:pt x="1986" y="138"/>
                  </a:lnTo>
                  <a:lnTo>
                    <a:pt x="1968" y="138"/>
                  </a:lnTo>
                  <a:lnTo>
                    <a:pt x="1950" y="135"/>
                  </a:lnTo>
                  <a:lnTo>
                    <a:pt x="1932" y="135"/>
                  </a:lnTo>
                  <a:lnTo>
                    <a:pt x="1914" y="135"/>
                  </a:lnTo>
                  <a:lnTo>
                    <a:pt x="1897" y="135"/>
                  </a:lnTo>
                  <a:lnTo>
                    <a:pt x="1879" y="138"/>
                  </a:lnTo>
                  <a:lnTo>
                    <a:pt x="1861" y="138"/>
                  </a:lnTo>
                  <a:lnTo>
                    <a:pt x="1844" y="140"/>
                  </a:lnTo>
                  <a:lnTo>
                    <a:pt x="1826" y="140"/>
                  </a:lnTo>
                  <a:lnTo>
                    <a:pt x="1809" y="142"/>
                  </a:lnTo>
                  <a:lnTo>
                    <a:pt x="1791" y="144"/>
                  </a:lnTo>
                  <a:lnTo>
                    <a:pt x="1773" y="143"/>
                  </a:lnTo>
                  <a:lnTo>
                    <a:pt x="1755" y="141"/>
                  </a:lnTo>
                  <a:lnTo>
                    <a:pt x="1737" y="139"/>
                  </a:lnTo>
                  <a:lnTo>
                    <a:pt x="1720" y="137"/>
                  </a:lnTo>
                  <a:lnTo>
                    <a:pt x="1702" y="137"/>
                  </a:lnTo>
                  <a:lnTo>
                    <a:pt x="1684" y="149"/>
                  </a:lnTo>
                  <a:lnTo>
                    <a:pt x="1667" y="147"/>
                  </a:lnTo>
                  <a:lnTo>
                    <a:pt x="1649" y="147"/>
                  </a:lnTo>
                  <a:lnTo>
                    <a:pt x="1631" y="143"/>
                  </a:lnTo>
                  <a:lnTo>
                    <a:pt x="1613" y="141"/>
                  </a:lnTo>
                  <a:lnTo>
                    <a:pt x="1595" y="140"/>
                  </a:lnTo>
                  <a:lnTo>
                    <a:pt x="1578" y="138"/>
                  </a:lnTo>
                  <a:lnTo>
                    <a:pt x="1560" y="140"/>
                  </a:lnTo>
                  <a:lnTo>
                    <a:pt x="1543" y="141"/>
                  </a:lnTo>
                  <a:lnTo>
                    <a:pt x="1525" y="143"/>
                  </a:lnTo>
                  <a:lnTo>
                    <a:pt x="1507" y="142"/>
                  </a:lnTo>
                  <a:lnTo>
                    <a:pt x="1489" y="142"/>
                  </a:lnTo>
                  <a:lnTo>
                    <a:pt x="1471" y="142"/>
                  </a:lnTo>
                  <a:lnTo>
                    <a:pt x="1454" y="140"/>
                  </a:lnTo>
                  <a:lnTo>
                    <a:pt x="1436" y="139"/>
                  </a:lnTo>
                  <a:lnTo>
                    <a:pt x="1418" y="138"/>
                  </a:lnTo>
                  <a:lnTo>
                    <a:pt x="1401" y="142"/>
                  </a:lnTo>
                  <a:lnTo>
                    <a:pt x="1383" y="145"/>
                  </a:lnTo>
                  <a:lnTo>
                    <a:pt x="1365" y="150"/>
                  </a:lnTo>
                  <a:lnTo>
                    <a:pt x="1347" y="151"/>
                  </a:lnTo>
                  <a:lnTo>
                    <a:pt x="1329" y="151"/>
                  </a:lnTo>
                  <a:lnTo>
                    <a:pt x="1312" y="151"/>
                  </a:lnTo>
                  <a:lnTo>
                    <a:pt x="1294" y="151"/>
                  </a:lnTo>
                  <a:lnTo>
                    <a:pt x="1276" y="151"/>
                  </a:lnTo>
                  <a:lnTo>
                    <a:pt x="1259" y="147"/>
                  </a:lnTo>
                  <a:lnTo>
                    <a:pt x="1241" y="146"/>
                  </a:lnTo>
                  <a:lnTo>
                    <a:pt x="1224" y="145"/>
                  </a:lnTo>
                  <a:lnTo>
                    <a:pt x="1206" y="144"/>
                  </a:lnTo>
                  <a:lnTo>
                    <a:pt x="1188" y="141"/>
                  </a:lnTo>
                  <a:lnTo>
                    <a:pt x="1170" y="138"/>
                  </a:lnTo>
                  <a:lnTo>
                    <a:pt x="1152" y="138"/>
                  </a:lnTo>
                  <a:lnTo>
                    <a:pt x="1135" y="141"/>
                  </a:lnTo>
                  <a:lnTo>
                    <a:pt x="1117" y="146"/>
                  </a:lnTo>
                  <a:lnTo>
                    <a:pt x="1099" y="145"/>
                  </a:lnTo>
                  <a:lnTo>
                    <a:pt x="1082" y="149"/>
                  </a:lnTo>
                  <a:lnTo>
                    <a:pt x="1064" y="147"/>
                  </a:lnTo>
                  <a:lnTo>
                    <a:pt x="1046" y="146"/>
                  </a:lnTo>
                  <a:lnTo>
                    <a:pt x="1028" y="143"/>
                  </a:lnTo>
                  <a:lnTo>
                    <a:pt x="1010" y="141"/>
                  </a:lnTo>
                  <a:lnTo>
                    <a:pt x="993" y="143"/>
                  </a:lnTo>
                  <a:lnTo>
                    <a:pt x="975" y="145"/>
                  </a:lnTo>
                  <a:lnTo>
                    <a:pt x="957" y="147"/>
                  </a:lnTo>
                  <a:lnTo>
                    <a:pt x="940" y="150"/>
                  </a:lnTo>
                  <a:lnTo>
                    <a:pt x="922" y="151"/>
                  </a:lnTo>
                  <a:lnTo>
                    <a:pt x="904" y="151"/>
                  </a:lnTo>
                  <a:lnTo>
                    <a:pt x="886" y="151"/>
                  </a:lnTo>
                  <a:lnTo>
                    <a:pt x="869" y="150"/>
                  </a:lnTo>
                  <a:lnTo>
                    <a:pt x="851" y="150"/>
                  </a:lnTo>
                  <a:lnTo>
                    <a:pt x="833" y="150"/>
                  </a:lnTo>
                  <a:lnTo>
                    <a:pt x="816" y="147"/>
                  </a:lnTo>
                  <a:lnTo>
                    <a:pt x="798" y="145"/>
                  </a:lnTo>
                  <a:lnTo>
                    <a:pt x="780" y="142"/>
                  </a:lnTo>
                  <a:lnTo>
                    <a:pt x="762" y="141"/>
                  </a:lnTo>
                  <a:lnTo>
                    <a:pt x="744" y="140"/>
                  </a:lnTo>
                  <a:lnTo>
                    <a:pt x="727" y="141"/>
                  </a:lnTo>
                  <a:lnTo>
                    <a:pt x="709" y="143"/>
                  </a:lnTo>
                  <a:lnTo>
                    <a:pt x="691" y="145"/>
                  </a:lnTo>
                  <a:lnTo>
                    <a:pt x="674" y="145"/>
                  </a:lnTo>
                  <a:lnTo>
                    <a:pt x="656" y="146"/>
                  </a:lnTo>
                  <a:lnTo>
                    <a:pt x="639" y="146"/>
                  </a:lnTo>
                  <a:lnTo>
                    <a:pt x="620" y="145"/>
                  </a:lnTo>
                  <a:lnTo>
                    <a:pt x="603" y="144"/>
                  </a:lnTo>
                  <a:lnTo>
                    <a:pt x="585" y="140"/>
                  </a:lnTo>
                  <a:lnTo>
                    <a:pt x="567" y="144"/>
                  </a:lnTo>
                  <a:lnTo>
                    <a:pt x="550" y="146"/>
                  </a:lnTo>
                  <a:lnTo>
                    <a:pt x="532" y="150"/>
                  </a:lnTo>
                  <a:lnTo>
                    <a:pt x="514" y="154"/>
                  </a:lnTo>
                  <a:lnTo>
                    <a:pt x="497" y="155"/>
                  </a:lnTo>
                  <a:lnTo>
                    <a:pt x="479" y="156"/>
                  </a:lnTo>
                  <a:lnTo>
                    <a:pt x="461" y="155"/>
                  </a:lnTo>
                  <a:lnTo>
                    <a:pt x="443" y="154"/>
                  </a:lnTo>
                  <a:lnTo>
                    <a:pt x="425" y="154"/>
                  </a:lnTo>
                  <a:lnTo>
                    <a:pt x="408" y="152"/>
                  </a:lnTo>
                  <a:lnTo>
                    <a:pt x="390" y="151"/>
                  </a:lnTo>
                  <a:lnTo>
                    <a:pt x="372" y="149"/>
                  </a:lnTo>
                  <a:lnTo>
                    <a:pt x="355" y="146"/>
                  </a:lnTo>
                  <a:lnTo>
                    <a:pt x="337" y="143"/>
                  </a:lnTo>
                  <a:lnTo>
                    <a:pt x="319" y="144"/>
                  </a:lnTo>
                  <a:lnTo>
                    <a:pt x="301" y="145"/>
                  </a:lnTo>
                  <a:lnTo>
                    <a:pt x="284" y="146"/>
                  </a:lnTo>
                  <a:lnTo>
                    <a:pt x="266" y="147"/>
                  </a:lnTo>
                  <a:lnTo>
                    <a:pt x="248" y="149"/>
                  </a:lnTo>
                  <a:lnTo>
                    <a:pt x="231" y="149"/>
                  </a:lnTo>
                  <a:lnTo>
                    <a:pt x="213" y="150"/>
                  </a:lnTo>
                  <a:lnTo>
                    <a:pt x="195" y="149"/>
                  </a:lnTo>
                  <a:lnTo>
                    <a:pt x="177" y="146"/>
                  </a:lnTo>
                  <a:lnTo>
                    <a:pt x="159" y="145"/>
                  </a:lnTo>
                  <a:lnTo>
                    <a:pt x="142" y="145"/>
                  </a:lnTo>
                  <a:lnTo>
                    <a:pt x="124" y="147"/>
                  </a:lnTo>
                  <a:lnTo>
                    <a:pt x="106" y="151"/>
                  </a:lnTo>
                  <a:lnTo>
                    <a:pt x="89" y="154"/>
                  </a:lnTo>
                  <a:lnTo>
                    <a:pt x="71" y="155"/>
                  </a:lnTo>
                  <a:lnTo>
                    <a:pt x="53" y="155"/>
                  </a:lnTo>
                  <a:lnTo>
                    <a:pt x="35" y="155"/>
                  </a:lnTo>
                  <a:lnTo>
                    <a:pt x="18" y="154"/>
                  </a:lnTo>
                  <a:lnTo>
                    <a:pt x="0" y="15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87AEDD"/>
            </a:solidFill>
            <a:ln w="6350">
              <a:solidFill>
                <a:sysClr val="window" lastClr="FFFFFF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AF7DAD8-C108-B91C-A4F3-FE644A141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4380437"/>
              <a:ext cx="3074886" cy="875023"/>
            </a:xfrm>
            <a:custGeom>
              <a:avLst/>
              <a:gdLst>
                <a:gd name="T0" fmla="*/ 89 w 2961"/>
                <a:gd name="T1" fmla="*/ 413 h 587"/>
                <a:gd name="T2" fmla="*/ 195 w 2961"/>
                <a:gd name="T3" fmla="*/ 237 h 587"/>
                <a:gd name="T4" fmla="*/ 301 w 2961"/>
                <a:gd name="T5" fmla="*/ 47 h 587"/>
                <a:gd name="T6" fmla="*/ 408 w 2961"/>
                <a:gd name="T7" fmla="*/ 59 h 587"/>
                <a:gd name="T8" fmla="*/ 514 w 2961"/>
                <a:gd name="T9" fmla="*/ 63 h 587"/>
                <a:gd name="T10" fmla="*/ 620 w 2961"/>
                <a:gd name="T11" fmla="*/ 362 h 587"/>
                <a:gd name="T12" fmla="*/ 727 w 2961"/>
                <a:gd name="T13" fmla="*/ 373 h 587"/>
                <a:gd name="T14" fmla="*/ 833 w 2961"/>
                <a:gd name="T15" fmla="*/ 215 h 587"/>
                <a:gd name="T16" fmla="*/ 940 w 2961"/>
                <a:gd name="T17" fmla="*/ 7 h 587"/>
                <a:gd name="T18" fmla="*/ 1046 w 2961"/>
                <a:gd name="T19" fmla="*/ 128 h 587"/>
                <a:gd name="T20" fmla="*/ 1152 w 2961"/>
                <a:gd name="T21" fmla="*/ 273 h 587"/>
                <a:gd name="T22" fmla="*/ 1259 w 2961"/>
                <a:gd name="T23" fmla="*/ 459 h 587"/>
                <a:gd name="T24" fmla="*/ 1365 w 2961"/>
                <a:gd name="T25" fmla="*/ 534 h 587"/>
                <a:gd name="T26" fmla="*/ 1471 w 2961"/>
                <a:gd name="T27" fmla="*/ 540 h 587"/>
                <a:gd name="T28" fmla="*/ 1578 w 2961"/>
                <a:gd name="T29" fmla="*/ 509 h 587"/>
                <a:gd name="T30" fmla="*/ 1684 w 2961"/>
                <a:gd name="T31" fmla="*/ 537 h 587"/>
                <a:gd name="T32" fmla="*/ 1791 w 2961"/>
                <a:gd name="T33" fmla="*/ 504 h 587"/>
                <a:gd name="T34" fmla="*/ 1897 w 2961"/>
                <a:gd name="T35" fmla="*/ 516 h 587"/>
                <a:gd name="T36" fmla="*/ 2003 w 2961"/>
                <a:gd name="T37" fmla="*/ 465 h 587"/>
                <a:gd name="T38" fmla="*/ 2110 w 2961"/>
                <a:gd name="T39" fmla="*/ 485 h 587"/>
                <a:gd name="T40" fmla="*/ 2216 w 2961"/>
                <a:gd name="T41" fmla="*/ 506 h 587"/>
                <a:gd name="T42" fmla="*/ 2322 w 2961"/>
                <a:gd name="T43" fmla="*/ 533 h 587"/>
                <a:gd name="T44" fmla="*/ 2429 w 2961"/>
                <a:gd name="T45" fmla="*/ 497 h 587"/>
                <a:gd name="T46" fmla="*/ 2535 w 2961"/>
                <a:gd name="T47" fmla="*/ 452 h 587"/>
                <a:gd name="T48" fmla="*/ 2641 w 2961"/>
                <a:gd name="T49" fmla="*/ 428 h 587"/>
                <a:gd name="T50" fmla="*/ 2748 w 2961"/>
                <a:gd name="T51" fmla="*/ 413 h 587"/>
                <a:gd name="T52" fmla="*/ 2854 w 2961"/>
                <a:gd name="T53" fmla="*/ 378 h 587"/>
                <a:gd name="T54" fmla="*/ 2961 w 2961"/>
                <a:gd name="T55" fmla="*/ 264 h 587"/>
                <a:gd name="T56" fmla="*/ 2872 w 2961"/>
                <a:gd name="T57" fmla="*/ 511 h 587"/>
                <a:gd name="T58" fmla="*/ 2765 w 2961"/>
                <a:gd name="T59" fmla="*/ 509 h 587"/>
                <a:gd name="T60" fmla="*/ 2659 w 2961"/>
                <a:gd name="T61" fmla="*/ 549 h 587"/>
                <a:gd name="T62" fmla="*/ 2553 w 2961"/>
                <a:gd name="T63" fmla="*/ 564 h 587"/>
                <a:gd name="T64" fmla="*/ 2447 w 2961"/>
                <a:gd name="T65" fmla="*/ 561 h 587"/>
                <a:gd name="T66" fmla="*/ 2340 w 2961"/>
                <a:gd name="T67" fmla="*/ 570 h 587"/>
                <a:gd name="T68" fmla="*/ 2234 w 2961"/>
                <a:gd name="T69" fmla="*/ 567 h 587"/>
                <a:gd name="T70" fmla="*/ 2128 w 2961"/>
                <a:gd name="T71" fmla="*/ 547 h 587"/>
                <a:gd name="T72" fmla="*/ 2021 w 2961"/>
                <a:gd name="T73" fmla="*/ 524 h 587"/>
                <a:gd name="T74" fmla="*/ 1914 w 2961"/>
                <a:gd name="T75" fmla="*/ 549 h 587"/>
                <a:gd name="T76" fmla="*/ 1809 w 2961"/>
                <a:gd name="T77" fmla="*/ 542 h 587"/>
                <a:gd name="T78" fmla="*/ 1702 w 2961"/>
                <a:gd name="T79" fmla="*/ 549 h 587"/>
                <a:gd name="T80" fmla="*/ 1595 w 2961"/>
                <a:gd name="T81" fmla="*/ 530 h 587"/>
                <a:gd name="T82" fmla="*/ 1489 w 2961"/>
                <a:gd name="T83" fmla="*/ 564 h 587"/>
                <a:gd name="T84" fmla="*/ 1383 w 2961"/>
                <a:gd name="T85" fmla="*/ 570 h 587"/>
                <a:gd name="T86" fmla="*/ 1276 w 2961"/>
                <a:gd name="T87" fmla="*/ 576 h 587"/>
                <a:gd name="T88" fmla="*/ 1170 w 2961"/>
                <a:gd name="T89" fmla="*/ 558 h 587"/>
                <a:gd name="T90" fmla="*/ 1064 w 2961"/>
                <a:gd name="T91" fmla="*/ 566 h 587"/>
                <a:gd name="T92" fmla="*/ 957 w 2961"/>
                <a:gd name="T93" fmla="*/ 482 h 587"/>
                <a:gd name="T94" fmla="*/ 851 w 2961"/>
                <a:gd name="T95" fmla="*/ 517 h 587"/>
                <a:gd name="T96" fmla="*/ 744 w 2961"/>
                <a:gd name="T97" fmla="*/ 462 h 587"/>
                <a:gd name="T98" fmla="*/ 639 w 2961"/>
                <a:gd name="T99" fmla="*/ 574 h 587"/>
                <a:gd name="T100" fmla="*/ 532 w 2961"/>
                <a:gd name="T101" fmla="*/ 493 h 587"/>
                <a:gd name="T102" fmla="*/ 425 w 2961"/>
                <a:gd name="T103" fmla="*/ 486 h 587"/>
                <a:gd name="T104" fmla="*/ 319 w 2961"/>
                <a:gd name="T105" fmla="*/ 437 h 587"/>
                <a:gd name="T106" fmla="*/ 213 w 2961"/>
                <a:gd name="T107" fmla="*/ 482 h 587"/>
                <a:gd name="T108" fmla="*/ 106 w 2961"/>
                <a:gd name="T109" fmla="*/ 557 h 587"/>
                <a:gd name="T110" fmla="*/ 0 w 2961"/>
                <a:gd name="T111" fmla="*/ 58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87">
                  <a:moveTo>
                    <a:pt x="0" y="413"/>
                  </a:moveTo>
                  <a:lnTo>
                    <a:pt x="18" y="424"/>
                  </a:lnTo>
                  <a:lnTo>
                    <a:pt x="35" y="431"/>
                  </a:lnTo>
                  <a:lnTo>
                    <a:pt x="53" y="435"/>
                  </a:lnTo>
                  <a:lnTo>
                    <a:pt x="71" y="430"/>
                  </a:lnTo>
                  <a:lnTo>
                    <a:pt x="89" y="413"/>
                  </a:lnTo>
                  <a:lnTo>
                    <a:pt x="106" y="379"/>
                  </a:lnTo>
                  <a:lnTo>
                    <a:pt x="124" y="343"/>
                  </a:lnTo>
                  <a:lnTo>
                    <a:pt x="142" y="309"/>
                  </a:lnTo>
                  <a:lnTo>
                    <a:pt x="159" y="286"/>
                  </a:lnTo>
                  <a:lnTo>
                    <a:pt x="177" y="262"/>
                  </a:lnTo>
                  <a:lnTo>
                    <a:pt x="195" y="237"/>
                  </a:lnTo>
                  <a:lnTo>
                    <a:pt x="213" y="201"/>
                  </a:lnTo>
                  <a:lnTo>
                    <a:pt x="231" y="164"/>
                  </a:lnTo>
                  <a:lnTo>
                    <a:pt x="248" y="141"/>
                  </a:lnTo>
                  <a:lnTo>
                    <a:pt x="266" y="106"/>
                  </a:lnTo>
                  <a:lnTo>
                    <a:pt x="284" y="59"/>
                  </a:lnTo>
                  <a:lnTo>
                    <a:pt x="301" y="47"/>
                  </a:lnTo>
                  <a:lnTo>
                    <a:pt x="319" y="38"/>
                  </a:lnTo>
                  <a:lnTo>
                    <a:pt x="337" y="42"/>
                  </a:lnTo>
                  <a:lnTo>
                    <a:pt x="355" y="57"/>
                  </a:lnTo>
                  <a:lnTo>
                    <a:pt x="372" y="63"/>
                  </a:lnTo>
                  <a:lnTo>
                    <a:pt x="390" y="69"/>
                  </a:lnTo>
                  <a:lnTo>
                    <a:pt x="408" y="59"/>
                  </a:lnTo>
                  <a:lnTo>
                    <a:pt x="425" y="74"/>
                  </a:lnTo>
                  <a:lnTo>
                    <a:pt x="443" y="81"/>
                  </a:lnTo>
                  <a:lnTo>
                    <a:pt x="461" y="82"/>
                  </a:lnTo>
                  <a:lnTo>
                    <a:pt x="479" y="88"/>
                  </a:lnTo>
                  <a:lnTo>
                    <a:pt x="497" y="73"/>
                  </a:lnTo>
                  <a:lnTo>
                    <a:pt x="514" y="63"/>
                  </a:lnTo>
                  <a:lnTo>
                    <a:pt x="532" y="70"/>
                  </a:lnTo>
                  <a:lnTo>
                    <a:pt x="550" y="100"/>
                  </a:lnTo>
                  <a:lnTo>
                    <a:pt x="567" y="157"/>
                  </a:lnTo>
                  <a:lnTo>
                    <a:pt x="585" y="238"/>
                  </a:lnTo>
                  <a:lnTo>
                    <a:pt x="603" y="309"/>
                  </a:lnTo>
                  <a:lnTo>
                    <a:pt x="620" y="362"/>
                  </a:lnTo>
                  <a:lnTo>
                    <a:pt x="639" y="397"/>
                  </a:lnTo>
                  <a:lnTo>
                    <a:pt x="656" y="413"/>
                  </a:lnTo>
                  <a:lnTo>
                    <a:pt x="674" y="412"/>
                  </a:lnTo>
                  <a:lnTo>
                    <a:pt x="691" y="398"/>
                  </a:lnTo>
                  <a:lnTo>
                    <a:pt x="709" y="379"/>
                  </a:lnTo>
                  <a:lnTo>
                    <a:pt x="727" y="373"/>
                  </a:lnTo>
                  <a:lnTo>
                    <a:pt x="744" y="366"/>
                  </a:lnTo>
                  <a:lnTo>
                    <a:pt x="762" y="346"/>
                  </a:lnTo>
                  <a:lnTo>
                    <a:pt x="780" y="333"/>
                  </a:lnTo>
                  <a:lnTo>
                    <a:pt x="798" y="295"/>
                  </a:lnTo>
                  <a:lnTo>
                    <a:pt x="816" y="262"/>
                  </a:lnTo>
                  <a:lnTo>
                    <a:pt x="833" y="215"/>
                  </a:lnTo>
                  <a:lnTo>
                    <a:pt x="851" y="184"/>
                  </a:lnTo>
                  <a:lnTo>
                    <a:pt x="869" y="135"/>
                  </a:lnTo>
                  <a:lnTo>
                    <a:pt x="886" y="92"/>
                  </a:lnTo>
                  <a:lnTo>
                    <a:pt x="904" y="55"/>
                  </a:lnTo>
                  <a:lnTo>
                    <a:pt x="922" y="19"/>
                  </a:lnTo>
                  <a:lnTo>
                    <a:pt x="940" y="7"/>
                  </a:lnTo>
                  <a:lnTo>
                    <a:pt x="957" y="0"/>
                  </a:lnTo>
                  <a:lnTo>
                    <a:pt x="975" y="8"/>
                  </a:lnTo>
                  <a:lnTo>
                    <a:pt x="993" y="35"/>
                  </a:lnTo>
                  <a:lnTo>
                    <a:pt x="1010" y="69"/>
                  </a:lnTo>
                  <a:lnTo>
                    <a:pt x="1028" y="98"/>
                  </a:lnTo>
                  <a:lnTo>
                    <a:pt x="1046" y="128"/>
                  </a:lnTo>
                  <a:lnTo>
                    <a:pt x="1064" y="161"/>
                  </a:lnTo>
                  <a:lnTo>
                    <a:pt x="1082" y="191"/>
                  </a:lnTo>
                  <a:lnTo>
                    <a:pt x="1099" y="215"/>
                  </a:lnTo>
                  <a:lnTo>
                    <a:pt x="1117" y="244"/>
                  </a:lnTo>
                  <a:lnTo>
                    <a:pt x="1135" y="260"/>
                  </a:lnTo>
                  <a:lnTo>
                    <a:pt x="1152" y="273"/>
                  </a:lnTo>
                  <a:lnTo>
                    <a:pt x="1170" y="292"/>
                  </a:lnTo>
                  <a:lnTo>
                    <a:pt x="1188" y="321"/>
                  </a:lnTo>
                  <a:lnTo>
                    <a:pt x="1206" y="363"/>
                  </a:lnTo>
                  <a:lnTo>
                    <a:pt x="1224" y="404"/>
                  </a:lnTo>
                  <a:lnTo>
                    <a:pt x="1241" y="438"/>
                  </a:lnTo>
                  <a:lnTo>
                    <a:pt x="1259" y="459"/>
                  </a:lnTo>
                  <a:lnTo>
                    <a:pt x="1276" y="470"/>
                  </a:lnTo>
                  <a:lnTo>
                    <a:pt x="1294" y="491"/>
                  </a:lnTo>
                  <a:lnTo>
                    <a:pt x="1312" y="508"/>
                  </a:lnTo>
                  <a:lnTo>
                    <a:pt x="1329" y="525"/>
                  </a:lnTo>
                  <a:lnTo>
                    <a:pt x="1347" y="531"/>
                  </a:lnTo>
                  <a:lnTo>
                    <a:pt x="1365" y="534"/>
                  </a:lnTo>
                  <a:lnTo>
                    <a:pt x="1383" y="534"/>
                  </a:lnTo>
                  <a:lnTo>
                    <a:pt x="1401" y="529"/>
                  </a:lnTo>
                  <a:lnTo>
                    <a:pt x="1418" y="524"/>
                  </a:lnTo>
                  <a:lnTo>
                    <a:pt x="1436" y="523"/>
                  </a:lnTo>
                  <a:lnTo>
                    <a:pt x="1454" y="530"/>
                  </a:lnTo>
                  <a:lnTo>
                    <a:pt x="1471" y="540"/>
                  </a:lnTo>
                  <a:lnTo>
                    <a:pt x="1489" y="547"/>
                  </a:lnTo>
                  <a:lnTo>
                    <a:pt x="1507" y="543"/>
                  </a:lnTo>
                  <a:lnTo>
                    <a:pt x="1525" y="536"/>
                  </a:lnTo>
                  <a:lnTo>
                    <a:pt x="1543" y="532"/>
                  </a:lnTo>
                  <a:lnTo>
                    <a:pt x="1560" y="525"/>
                  </a:lnTo>
                  <a:lnTo>
                    <a:pt x="1578" y="509"/>
                  </a:lnTo>
                  <a:lnTo>
                    <a:pt x="1595" y="510"/>
                  </a:lnTo>
                  <a:lnTo>
                    <a:pt x="1613" y="517"/>
                  </a:lnTo>
                  <a:lnTo>
                    <a:pt x="1631" y="523"/>
                  </a:lnTo>
                  <a:lnTo>
                    <a:pt x="1649" y="533"/>
                  </a:lnTo>
                  <a:lnTo>
                    <a:pt x="1667" y="534"/>
                  </a:lnTo>
                  <a:lnTo>
                    <a:pt x="1684" y="537"/>
                  </a:lnTo>
                  <a:lnTo>
                    <a:pt x="1702" y="522"/>
                  </a:lnTo>
                  <a:lnTo>
                    <a:pt x="1720" y="523"/>
                  </a:lnTo>
                  <a:lnTo>
                    <a:pt x="1737" y="513"/>
                  </a:lnTo>
                  <a:lnTo>
                    <a:pt x="1755" y="517"/>
                  </a:lnTo>
                  <a:lnTo>
                    <a:pt x="1773" y="511"/>
                  </a:lnTo>
                  <a:lnTo>
                    <a:pt x="1791" y="504"/>
                  </a:lnTo>
                  <a:lnTo>
                    <a:pt x="1809" y="508"/>
                  </a:lnTo>
                  <a:lnTo>
                    <a:pt x="1826" y="500"/>
                  </a:lnTo>
                  <a:lnTo>
                    <a:pt x="1844" y="500"/>
                  </a:lnTo>
                  <a:lnTo>
                    <a:pt x="1861" y="507"/>
                  </a:lnTo>
                  <a:lnTo>
                    <a:pt x="1879" y="508"/>
                  </a:lnTo>
                  <a:lnTo>
                    <a:pt x="1897" y="516"/>
                  </a:lnTo>
                  <a:lnTo>
                    <a:pt x="1914" y="513"/>
                  </a:lnTo>
                  <a:lnTo>
                    <a:pt x="1932" y="511"/>
                  </a:lnTo>
                  <a:lnTo>
                    <a:pt x="1950" y="510"/>
                  </a:lnTo>
                  <a:lnTo>
                    <a:pt x="1968" y="499"/>
                  </a:lnTo>
                  <a:lnTo>
                    <a:pt x="1986" y="481"/>
                  </a:lnTo>
                  <a:lnTo>
                    <a:pt x="2003" y="465"/>
                  </a:lnTo>
                  <a:lnTo>
                    <a:pt x="2021" y="456"/>
                  </a:lnTo>
                  <a:lnTo>
                    <a:pt x="2039" y="463"/>
                  </a:lnTo>
                  <a:lnTo>
                    <a:pt x="2056" y="469"/>
                  </a:lnTo>
                  <a:lnTo>
                    <a:pt x="2074" y="474"/>
                  </a:lnTo>
                  <a:lnTo>
                    <a:pt x="2092" y="478"/>
                  </a:lnTo>
                  <a:lnTo>
                    <a:pt x="2110" y="485"/>
                  </a:lnTo>
                  <a:lnTo>
                    <a:pt x="2128" y="490"/>
                  </a:lnTo>
                  <a:lnTo>
                    <a:pt x="2145" y="491"/>
                  </a:lnTo>
                  <a:lnTo>
                    <a:pt x="2163" y="495"/>
                  </a:lnTo>
                  <a:lnTo>
                    <a:pt x="2180" y="494"/>
                  </a:lnTo>
                  <a:lnTo>
                    <a:pt x="2198" y="497"/>
                  </a:lnTo>
                  <a:lnTo>
                    <a:pt x="2216" y="506"/>
                  </a:lnTo>
                  <a:lnTo>
                    <a:pt x="2234" y="520"/>
                  </a:lnTo>
                  <a:lnTo>
                    <a:pt x="2252" y="529"/>
                  </a:lnTo>
                  <a:lnTo>
                    <a:pt x="2269" y="531"/>
                  </a:lnTo>
                  <a:lnTo>
                    <a:pt x="2287" y="532"/>
                  </a:lnTo>
                  <a:lnTo>
                    <a:pt x="2305" y="535"/>
                  </a:lnTo>
                  <a:lnTo>
                    <a:pt x="2322" y="533"/>
                  </a:lnTo>
                  <a:lnTo>
                    <a:pt x="2340" y="539"/>
                  </a:lnTo>
                  <a:lnTo>
                    <a:pt x="2358" y="540"/>
                  </a:lnTo>
                  <a:lnTo>
                    <a:pt x="2376" y="532"/>
                  </a:lnTo>
                  <a:lnTo>
                    <a:pt x="2394" y="524"/>
                  </a:lnTo>
                  <a:lnTo>
                    <a:pt x="2411" y="512"/>
                  </a:lnTo>
                  <a:lnTo>
                    <a:pt x="2429" y="497"/>
                  </a:lnTo>
                  <a:lnTo>
                    <a:pt x="2447" y="478"/>
                  </a:lnTo>
                  <a:lnTo>
                    <a:pt x="2464" y="462"/>
                  </a:lnTo>
                  <a:lnTo>
                    <a:pt x="2482" y="460"/>
                  </a:lnTo>
                  <a:lnTo>
                    <a:pt x="2499" y="456"/>
                  </a:lnTo>
                  <a:lnTo>
                    <a:pt x="2517" y="456"/>
                  </a:lnTo>
                  <a:lnTo>
                    <a:pt x="2535" y="452"/>
                  </a:lnTo>
                  <a:lnTo>
                    <a:pt x="2553" y="443"/>
                  </a:lnTo>
                  <a:lnTo>
                    <a:pt x="2571" y="436"/>
                  </a:lnTo>
                  <a:lnTo>
                    <a:pt x="2588" y="433"/>
                  </a:lnTo>
                  <a:lnTo>
                    <a:pt x="2606" y="425"/>
                  </a:lnTo>
                  <a:lnTo>
                    <a:pt x="2624" y="426"/>
                  </a:lnTo>
                  <a:lnTo>
                    <a:pt x="2641" y="428"/>
                  </a:lnTo>
                  <a:lnTo>
                    <a:pt x="2659" y="418"/>
                  </a:lnTo>
                  <a:lnTo>
                    <a:pt x="2677" y="406"/>
                  </a:lnTo>
                  <a:lnTo>
                    <a:pt x="2695" y="404"/>
                  </a:lnTo>
                  <a:lnTo>
                    <a:pt x="2713" y="415"/>
                  </a:lnTo>
                  <a:lnTo>
                    <a:pt x="2730" y="411"/>
                  </a:lnTo>
                  <a:lnTo>
                    <a:pt x="2748" y="413"/>
                  </a:lnTo>
                  <a:lnTo>
                    <a:pt x="2765" y="424"/>
                  </a:lnTo>
                  <a:lnTo>
                    <a:pt x="2783" y="448"/>
                  </a:lnTo>
                  <a:lnTo>
                    <a:pt x="2801" y="442"/>
                  </a:lnTo>
                  <a:lnTo>
                    <a:pt x="2819" y="437"/>
                  </a:lnTo>
                  <a:lnTo>
                    <a:pt x="2837" y="415"/>
                  </a:lnTo>
                  <a:lnTo>
                    <a:pt x="2854" y="378"/>
                  </a:lnTo>
                  <a:lnTo>
                    <a:pt x="2872" y="349"/>
                  </a:lnTo>
                  <a:lnTo>
                    <a:pt x="2890" y="324"/>
                  </a:lnTo>
                  <a:lnTo>
                    <a:pt x="2907" y="295"/>
                  </a:lnTo>
                  <a:lnTo>
                    <a:pt x="2925" y="279"/>
                  </a:lnTo>
                  <a:lnTo>
                    <a:pt x="2943" y="273"/>
                  </a:lnTo>
                  <a:lnTo>
                    <a:pt x="2961" y="264"/>
                  </a:lnTo>
                  <a:lnTo>
                    <a:pt x="2961" y="490"/>
                  </a:lnTo>
                  <a:lnTo>
                    <a:pt x="2943" y="494"/>
                  </a:lnTo>
                  <a:lnTo>
                    <a:pt x="2925" y="498"/>
                  </a:lnTo>
                  <a:lnTo>
                    <a:pt x="2907" y="504"/>
                  </a:lnTo>
                  <a:lnTo>
                    <a:pt x="2890" y="508"/>
                  </a:lnTo>
                  <a:lnTo>
                    <a:pt x="2872" y="511"/>
                  </a:lnTo>
                  <a:lnTo>
                    <a:pt x="2854" y="510"/>
                  </a:lnTo>
                  <a:lnTo>
                    <a:pt x="2837" y="517"/>
                  </a:lnTo>
                  <a:lnTo>
                    <a:pt x="2819" y="518"/>
                  </a:lnTo>
                  <a:lnTo>
                    <a:pt x="2801" y="514"/>
                  </a:lnTo>
                  <a:lnTo>
                    <a:pt x="2783" y="525"/>
                  </a:lnTo>
                  <a:lnTo>
                    <a:pt x="2765" y="509"/>
                  </a:lnTo>
                  <a:lnTo>
                    <a:pt x="2748" y="504"/>
                  </a:lnTo>
                  <a:lnTo>
                    <a:pt x="2730" y="512"/>
                  </a:lnTo>
                  <a:lnTo>
                    <a:pt x="2713" y="530"/>
                  </a:lnTo>
                  <a:lnTo>
                    <a:pt x="2695" y="533"/>
                  </a:lnTo>
                  <a:lnTo>
                    <a:pt x="2677" y="541"/>
                  </a:lnTo>
                  <a:lnTo>
                    <a:pt x="2659" y="549"/>
                  </a:lnTo>
                  <a:lnTo>
                    <a:pt x="2641" y="556"/>
                  </a:lnTo>
                  <a:lnTo>
                    <a:pt x="2624" y="559"/>
                  </a:lnTo>
                  <a:lnTo>
                    <a:pt x="2606" y="561"/>
                  </a:lnTo>
                  <a:lnTo>
                    <a:pt x="2588" y="565"/>
                  </a:lnTo>
                  <a:lnTo>
                    <a:pt x="2571" y="564"/>
                  </a:lnTo>
                  <a:lnTo>
                    <a:pt x="2553" y="564"/>
                  </a:lnTo>
                  <a:lnTo>
                    <a:pt x="2535" y="565"/>
                  </a:lnTo>
                  <a:lnTo>
                    <a:pt x="2517" y="565"/>
                  </a:lnTo>
                  <a:lnTo>
                    <a:pt x="2499" y="563"/>
                  </a:lnTo>
                  <a:lnTo>
                    <a:pt x="2482" y="561"/>
                  </a:lnTo>
                  <a:lnTo>
                    <a:pt x="2464" y="560"/>
                  </a:lnTo>
                  <a:lnTo>
                    <a:pt x="2447" y="561"/>
                  </a:lnTo>
                  <a:lnTo>
                    <a:pt x="2429" y="563"/>
                  </a:lnTo>
                  <a:lnTo>
                    <a:pt x="2411" y="563"/>
                  </a:lnTo>
                  <a:lnTo>
                    <a:pt x="2394" y="566"/>
                  </a:lnTo>
                  <a:lnTo>
                    <a:pt x="2376" y="567"/>
                  </a:lnTo>
                  <a:lnTo>
                    <a:pt x="2358" y="570"/>
                  </a:lnTo>
                  <a:lnTo>
                    <a:pt x="2340" y="570"/>
                  </a:lnTo>
                  <a:lnTo>
                    <a:pt x="2322" y="567"/>
                  </a:lnTo>
                  <a:lnTo>
                    <a:pt x="2305" y="571"/>
                  </a:lnTo>
                  <a:lnTo>
                    <a:pt x="2287" y="571"/>
                  </a:lnTo>
                  <a:lnTo>
                    <a:pt x="2269" y="572"/>
                  </a:lnTo>
                  <a:lnTo>
                    <a:pt x="2252" y="572"/>
                  </a:lnTo>
                  <a:lnTo>
                    <a:pt x="2234" y="567"/>
                  </a:lnTo>
                  <a:lnTo>
                    <a:pt x="2216" y="558"/>
                  </a:lnTo>
                  <a:lnTo>
                    <a:pt x="2198" y="553"/>
                  </a:lnTo>
                  <a:lnTo>
                    <a:pt x="2180" y="552"/>
                  </a:lnTo>
                  <a:lnTo>
                    <a:pt x="2163" y="552"/>
                  </a:lnTo>
                  <a:lnTo>
                    <a:pt x="2145" y="548"/>
                  </a:lnTo>
                  <a:lnTo>
                    <a:pt x="2128" y="547"/>
                  </a:lnTo>
                  <a:lnTo>
                    <a:pt x="2110" y="543"/>
                  </a:lnTo>
                  <a:lnTo>
                    <a:pt x="2092" y="535"/>
                  </a:lnTo>
                  <a:lnTo>
                    <a:pt x="2074" y="532"/>
                  </a:lnTo>
                  <a:lnTo>
                    <a:pt x="2056" y="528"/>
                  </a:lnTo>
                  <a:lnTo>
                    <a:pt x="2039" y="523"/>
                  </a:lnTo>
                  <a:lnTo>
                    <a:pt x="2021" y="524"/>
                  </a:lnTo>
                  <a:lnTo>
                    <a:pt x="2003" y="528"/>
                  </a:lnTo>
                  <a:lnTo>
                    <a:pt x="1986" y="536"/>
                  </a:lnTo>
                  <a:lnTo>
                    <a:pt x="1968" y="545"/>
                  </a:lnTo>
                  <a:lnTo>
                    <a:pt x="1950" y="548"/>
                  </a:lnTo>
                  <a:lnTo>
                    <a:pt x="1932" y="547"/>
                  </a:lnTo>
                  <a:lnTo>
                    <a:pt x="1914" y="549"/>
                  </a:lnTo>
                  <a:lnTo>
                    <a:pt x="1897" y="548"/>
                  </a:lnTo>
                  <a:lnTo>
                    <a:pt x="1879" y="542"/>
                  </a:lnTo>
                  <a:lnTo>
                    <a:pt x="1861" y="540"/>
                  </a:lnTo>
                  <a:lnTo>
                    <a:pt x="1844" y="535"/>
                  </a:lnTo>
                  <a:lnTo>
                    <a:pt x="1826" y="535"/>
                  </a:lnTo>
                  <a:lnTo>
                    <a:pt x="1809" y="542"/>
                  </a:lnTo>
                  <a:lnTo>
                    <a:pt x="1791" y="536"/>
                  </a:lnTo>
                  <a:lnTo>
                    <a:pt x="1773" y="540"/>
                  </a:lnTo>
                  <a:lnTo>
                    <a:pt x="1755" y="545"/>
                  </a:lnTo>
                  <a:lnTo>
                    <a:pt x="1737" y="544"/>
                  </a:lnTo>
                  <a:lnTo>
                    <a:pt x="1720" y="551"/>
                  </a:lnTo>
                  <a:lnTo>
                    <a:pt x="1702" y="549"/>
                  </a:lnTo>
                  <a:lnTo>
                    <a:pt x="1684" y="563"/>
                  </a:lnTo>
                  <a:lnTo>
                    <a:pt x="1667" y="558"/>
                  </a:lnTo>
                  <a:lnTo>
                    <a:pt x="1649" y="554"/>
                  </a:lnTo>
                  <a:lnTo>
                    <a:pt x="1631" y="545"/>
                  </a:lnTo>
                  <a:lnTo>
                    <a:pt x="1613" y="537"/>
                  </a:lnTo>
                  <a:lnTo>
                    <a:pt x="1595" y="530"/>
                  </a:lnTo>
                  <a:lnTo>
                    <a:pt x="1578" y="528"/>
                  </a:lnTo>
                  <a:lnTo>
                    <a:pt x="1560" y="540"/>
                  </a:lnTo>
                  <a:lnTo>
                    <a:pt x="1543" y="543"/>
                  </a:lnTo>
                  <a:lnTo>
                    <a:pt x="1525" y="546"/>
                  </a:lnTo>
                  <a:lnTo>
                    <a:pt x="1507" y="554"/>
                  </a:lnTo>
                  <a:lnTo>
                    <a:pt x="1489" y="564"/>
                  </a:lnTo>
                  <a:lnTo>
                    <a:pt x="1471" y="563"/>
                  </a:lnTo>
                  <a:lnTo>
                    <a:pt x="1454" y="558"/>
                  </a:lnTo>
                  <a:lnTo>
                    <a:pt x="1436" y="556"/>
                  </a:lnTo>
                  <a:lnTo>
                    <a:pt x="1418" y="559"/>
                  </a:lnTo>
                  <a:lnTo>
                    <a:pt x="1401" y="565"/>
                  </a:lnTo>
                  <a:lnTo>
                    <a:pt x="1383" y="570"/>
                  </a:lnTo>
                  <a:lnTo>
                    <a:pt x="1365" y="571"/>
                  </a:lnTo>
                  <a:lnTo>
                    <a:pt x="1347" y="576"/>
                  </a:lnTo>
                  <a:lnTo>
                    <a:pt x="1329" y="582"/>
                  </a:lnTo>
                  <a:lnTo>
                    <a:pt x="1312" y="579"/>
                  </a:lnTo>
                  <a:lnTo>
                    <a:pt x="1294" y="583"/>
                  </a:lnTo>
                  <a:lnTo>
                    <a:pt x="1276" y="576"/>
                  </a:lnTo>
                  <a:lnTo>
                    <a:pt x="1259" y="579"/>
                  </a:lnTo>
                  <a:lnTo>
                    <a:pt x="1241" y="578"/>
                  </a:lnTo>
                  <a:lnTo>
                    <a:pt x="1224" y="574"/>
                  </a:lnTo>
                  <a:lnTo>
                    <a:pt x="1206" y="568"/>
                  </a:lnTo>
                  <a:lnTo>
                    <a:pt x="1188" y="559"/>
                  </a:lnTo>
                  <a:lnTo>
                    <a:pt x="1170" y="558"/>
                  </a:lnTo>
                  <a:lnTo>
                    <a:pt x="1152" y="560"/>
                  </a:lnTo>
                  <a:lnTo>
                    <a:pt x="1135" y="565"/>
                  </a:lnTo>
                  <a:lnTo>
                    <a:pt x="1117" y="570"/>
                  </a:lnTo>
                  <a:lnTo>
                    <a:pt x="1099" y="574"/>
                  </a:lnTo>
                  <a:lnTo>
                    <a:pt x="1082" y="576"/>
                  </a:lnTo>
                  <a:lnTo>
                    <a:pt x="1064" y="566"/>
                  </a:lnTo>
                  <a:lnTo>
                    <a:pt x="1046" y="551"/>
                  </a:lnTo>
                  <a:lnTo>
                    <a:pt x="1028" y="537"/>
                  </a:lnTo>
                  <a:lnTo>
                    <a:pt x="1010" y="521"/>
                  </a:lnTo>
                  <a:lnTo>
                    <a:pt x="993" y="504"/>
                  </a:lnTo>
                  <a:lnTo>
                    <a:pt x="975" y="483"/>
                  </a:lnTo>
                  <a:lnTo>
                    <a:pt x="957" y="482"/>
                  </a:lnTo>
                  <a:lnTo>
                    <a:pt x="940" y="475"/>
                  </a:lnTo>
                  <a:lnTo>
                    <a:pt x="922" y="477"/>
                  </a:lnTo>
                  <a:lnTo>
                    <a:pt x="904" y="488"/>
                  </a:lnTo>
                  <a:lnTo>
                    <a:pt x="886" y="498"/>
                  </a:lnTo>
                  <a:lnTo>
                    <a:pt x="869" y="505"/>
                  </a:lnTo>
                  <a:lnTo>
                    <a:pt x="851" y="517"/>
                  </a:lnTo>
                  <a:lnTo>
                    <a:pt x="833" y="507"/>
                  </a:lnTo>
                  <a:lnTo>
                    <a:pt x="816" y="507"/>
                  </a:lnTo>
                  <a:lnTo>
                    <a:pt x="798" y="499"/>
                  </a:lnTo>
                  <a:lnTo>
                    <a:pt x="780" y="496"/>
                  </a:lnTo>
                  <a:lnTo>
                    <a:pt x="762" y="471"/>
                  </a:lnTo>
                  <a:lnTo>
                    <a:pt x="744" y="462"/>
                  </a:lnTo>
                  <a:lnTo>
                    <a:pt x="727" y="471"/>
                  </a:lnTo>
                  <a:lnTo>
                    <a:pt x="709" y="490"/>
                  </a:lnTo>
                  <a:lnTo>
                    <a:pt x="691" y="529"/>
                  </a:lnTo>
                  <a:lnTo>
                    <a:pt x="674" y="556"/>
                  </a:lnTo>
                  <a:lnTo>
                    <a:pt x="656" y="568"/>
                  </a:lnTo>
                  <a:lnTo>
                    <a:pt x="639" y="574"/>
                  </a:lnTo>
                  <a:lnTo>
                    <a:pt x="620" y="568"/>
                  </a:lnTo>
                  <a:lnTo>
                    <a:pt x="603" y="555"/>
                  </a:lnTo>
                  <a:lnTo>
                    <a:pt x="585" y="537"/>
                  </a:lnTo>
                  <a:lnTo>
                    <a:pt x="567" y="519"/>
                  </a:lnTo>
                  <a:lnTo>
                    <a:pt x="550" y="501"/>
                  </a:lnTo>
                  <a:lnTo>
                    <a:pt x="532" y="493"/>
                  </a:lnTo>
                  <a:lnTo>
                    <a:pt x="514" y="486"/>
                  </a:lnTo>
                  <a:lnTo>
                    <a:pt x="497" y="485"/>
                  </a:lnTo>
                  <a:lnTo>
                    <a:pt x="479" y="491"/>
                  </a:lnTo>
                  <a:lnTo>
                    <a:pt x="461" y="479"/>
                  </a:lnTo>
                  <a:lnTo>
                    <a:pt x="443" y="478"/>
                  </a:lnTo>
                  <a:lnTo>
                    <a:pt x="425" y="486"/>
                  </a:lnTo>
                  <a:lnTo>
                    <a:pt x="408" y="476"/>
                  </a:lnTo>
                  <a:lnTo>
                    <a:pt x="390" y="474"/>
                  </a:lnTo>
                  <a:lnTo>
                    <a:pt x="372" y="472"/>
                  </a:lnTo>
                  <a:lnTo>
                    <a:pt x="355" y="465"/>
                  </a:lnTo>
                  <a:lnTo>
                    <a:pt x="337" y="447"/>
                  </a:lnTo>
                  <a:lnTo>
                    <a:pt x="319" y="437"/>
                  </a:lnTo>
                  <a:lnTo>
                    <a:pt x="301" y="438"/>
                  </a:lnTo>
                  <a:lnTo>
                    <a:pt x="284" y="439"/>
                  </a:lnTo>
                  <a:lnTo>
                    <a:pt x="266" y="460"/>
                  </a:lnTo>
                  <a:lnTo>
                    <a:pt x="248" y="465"/>
                  </a:lnTo>
                  <a:lnTo>
                    <a:pt x="231" y="463"/>
                  </a:lnTo>
                  <a:lnTo>
                    <a:pt x="213" y="482"/>
                  </a:lnTo>
                  <a:lnTo>
                    <a:pt x="195" y="501"/>
                  </a:lnTo>
                  <a:lnTo>
                    <a:pt x="177" y="523"/>
                  </a:lnTo>
                  <a:lnTo>
                    <a:pt x="159" y="528"/>
                  </a:lnTo>
                  <a:lnTo>
                    <a:pt x="142" y="532"/>
                  </a:lnTo>
                  <a:lnTo>
                    <a:pt x="124" y="543"/>
                  </a:lnTo>
                  <a:lnTo>
                    <a:pt x="106" y="557"/>
                  </a:lnTo>
                  <a:lnTo>
                    <a:pt x="89" y="571"/>
                  </a:lnTo>
                  <a:lnTo>
                    <a:pt x="71" y="580"/>
                  </a:lnTo>
                  <a:lnTo>
                    <a:pt x="53" y="584"/>
                  </a:lnTo>
                  <a:lnTo>
                    <a:pt x="35" y="587"/>
                  </a:lnTo>
                  <a:lnTo>
                    <a:pt x="18" y="586"/>
                  </a:lnTo>
                  <a:lnTo>
                    <a:pt x="0" y="584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A0BFE4"/>
            </a:solidFill>
            <a:ln w="6350">
              <a:solidFill>
                <a:sysClr val="window" lastClr="FFFFFF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38EDCBD3-2DBF-386C-24A3-4C376026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4380437"/>
              <a:ext cx="3074886" cy="815396"/>
            </a:xfrm>
            <a:custGeom>
              <a:avLst/>
              <a:gdLst>
                <a:gd name="T0" fmla="*/ 89 w 2961"/>
                <a:gd name="T1" fmla="*/ 413 h 547"/>
                <a:gd name="T2" fmla="*/ 195 w 2961"/>
                <a:gd name="T3" fmla="*/ 138 h 547"/>
                <a:gd name="T4" fmla="*/ 301 w 2961"/>
                <a:gd name="T5" fmla="*/ 47 h 547"/>
                <a:gd name="T6" fmla="*/ 408 w 2961"/>
                <a:gd name="T7" fmla="*/ 59 h 547"/>
                <a:gd name="T8" fmla="*/ 514 w 2961"/>
                <a:gd name="T9" fmla="*/ 63 h 547"/>
                <a:gd name="T10" fmla="*/ 620 w 2961"/>
                <a:gd name="T11" fmla="*/ 303 h 547"/>
                <a:gd name="T12" fmla="*/ 727 w 2961"/>
                <a:gd name="T13" fmla="*/ 373 h 547"/>
                <a:gd name="T14" fmla="*/ 833 w 2961"/>
                <a:gd name="T15" fmla="*/ 215 h 547"/>
                <a:gd name="T16" fmla="*/ 940 w 2961"/>
                <a:gd name="T17" fmla="*/ 7 h 547"/>
                <a:gd name="T18" fmla="*/ 1046 w 2961"/>
                <a:gd name="T19" fmla="*/ 59 h 547"/>
                <a:gd name="T20" fmla="*/ 1152 w 2961"/>
                <a:gd name="T21" fmla="*/ 273 h 547"/>
                <a:gd name="T22" fmla="*/ 1259 w 2961"/>
                <a:gd name="T23" fmla="*/ 459 h 547"/>
                <a:gd name="T24" fmla="*/ 1365 w 2961"/>
                <a:gd name="T25" fmla="*/ 534 h 547"/>
                <a:gd name="T26" fmla="*/ 1471 w 2961"/>
                <a:gd name="T27" fmla="*/ 477 h 547"/>
                <a:gd name="T28" fmla="*/ 1578 w 2961"/>
                <a:gd name="T29" fmla="*/ 509 h 547"/>
                <a:gd name="T30" fmla="*/ 1684 w 2961"/>
                <a:gd name="T31" fmla="*/ 537 h 547"/>
                <a:gd name="T32" fmla="*/ 1791 w 2961"/>
                <a:gd name="T33" fmla="*/ 504 h 547"/>
                <a:gd name="T34" fmla="*/ 1897 w 2961"/>
                <a:gd name="T35" fmla="*/ 491 h 547"/>
                <a:gd name="T36" fmla="*/ 2003 w 2961"/>
                <a:gd name="T37" fmla="*/ 465 h 547"/>
                <a:gd name="T38" fmla="*/ 2110 w 2961"/>
                <a:gd name="T39" fmla="*/ 485 h 547"/>
                <a:gd name="T40" fmla="*/ 2216 w 2961"/>
                <a:gd name="T41" fmla="*/ 506 h 547"/>
                <a:gd name="T42" fmla="*/ 2322 w 2961"/>
                <a:gd name="T43" fmla="*/ 500 h 547"/>
                <a:gd name="T44" fmla="*/ 2429 w 2961"/>
                <a:gd name="T45" fmla="*/ 497 h 547"/>
                <a:gd name="T46" fmla="*/ 2535 w 2961"/>
                <a:gd name="T47" fmla="*/ 452 h 547"/>
                <a:gd name="T48" fmla="*/ 2641 w 2961"/>
                <a:gd name="T49" fmla="*/ 428 h 547"/>
                <a:gd name="T50" fmla="*/ 2748 w 2961"/>
                <a:gd name="T51" fmla="*/ 341 h 547"/>
                <a:gd name="T52" fmla="*/ 2854 w 2961"/>
                <a:gd name="T53" fmla="*/ 378 h 547"/>
                <a:gd name="T54" fmla="*/ 2961 w 2961"/>
                <a:gd name="T55" fmla="*/ 264 h 547"/>
                <a:gd name="T56" fmla="*/ 2872 w 2961"/>
                <a:gd name="T57" fmla="*/ 349 h 547"/>
                <a:gd name="T58" fmla="*/ 2765 w 2961"/>
                <a:gd name="T59" fmla="*/ 424 h 547"/>
                <a:gd name="T60" fmla="*/ 2659 w 2961"/>
                <a:gd name="T61" fmla="*/ 418 h 547"/>
                <a:gd name="T62" fmla="*/ 2553 w 2961"/>
                <a:gd name="T63" fmla="*/ 443 h 547"/>
                <a:gd name="T64" fmla="*/ 2447 w 2961"/>
                <a:gd name="T65" fmla="*/ 478 h 547"/>
                <a:gd name="T66" fmla="*/ 2340 w 2961"/>
                <a:gd name="T67" fmla="*/ 539 h 547"/>
                <a:gd name="T68" fmla="*/ 2234 w 2961"/>
                <a:gd name="T69" fmla="*/ 520 h 547"/>
                <a:gd name="T70" fmla="*/ 2128 w 2961"/>
                <a:gd name="T71" fmla="*/ 490 h 547"/>
                <a:gd name="T72" fmla="*/ 2021 w 2961"/>
                <a:gd name="T73" fmla="*/ 456 h 547"/>
                <a:gd name="T74" fmla="*/ 1914 w 2961"/>
                <a:gd name="T75" fmla="*/ 513 h 547"/>
                <a:gd name="T76" fmla="*/ 1809 w 2961"/>
                <a:gd name="T77" fmla="*/ 508 h 547"/>
                <a:gd name="T78" fmla="*/ 1702 w 2961"/>
                <a:gd name="T79" fmla="*/ 522 h 547"/>
                <a:gd name="T80" fmla="*/ 1595 w 2961"/>
                <a:gd name="T81" fmla="*/ 510 h 547"/>
                <a:gd name="T82" fmla="*/ 1489 w 2961"/>
                <a:gd name="T83" fmla="*/ 547 h 547"/>
                <a:gd name="T84" fmla="*/ 1383 w 2961"/>
                <a:gd name="T85" fmla="*/ 534 h 547"/>
                <a:gd name="T86" fmla="*/ 1276 w 2961"/>
                <a:gd name="T87" fmla="*/ 470 h 547"/>
                <a:gd name="T88" fmla="*/ 1170 w 2961"/>
                <a:gd name="T89" fmla="*/ 292 h 547"/>
                <a:gd name="T90" fmla="*/ 1064 w 2961"/>
                <a:gd name="T91" fmla="*/ 161 h 547"/>
                <a:gd name="T92" fmla="*/ 957 w 2961"/>
                <a:gd name="T93" fmla="*/ 0 h 547"/>
                <a:gd name="T94" fmla="*/ 851 w 2961"/>
                <a:gd name="T95" fmla="*/ 184 h 547"/>
                <a:gd name="T96" fmla="*/ 744 w 2961"/>
                <a:gd name="T97" fmla="*/ 366 h 547"/>
                <a:gd name="T98" fmla="*/ 639 w 2961"/>
                <a:gd name="T99" fmla="*/ 397 h 547"/>
                <a:gd name="T100" fmla="*/ 532 w 2961"/>
                <a:gd name="T101" fmla="*/ 70 h 547"/>
                <a:gd name="T102" fmla="*/ 425 w 2961"/>
                <a:gd name="T103" fmla="*/ 74 h 547"/>
                <a:gd name="T104" fmla="*/ 319 w 2961"/>
                <a:gd name="T105" fmla="*/ 38 h 547"/>
                <a:gd name="T106" fmla="*/ 213 w 2961"/>
                <a:gd name="T107" fmla="*/ 201 h 547"/>
                <a:gd name="T108" fmla="*/ 106 w 2961"/>
                <a:gd name="T109" fmla="*/ 379 h 547"/>
                <a:gd name="T110" fmla="*/ 0 w 2961"/>
                <a:gd name="T111" fmla="*/ 413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47">
                  <a:moveTo>
                    <a:pt x="0" y="413"/>
                  </a:moveTo>
                  <a:lnTo>
                    <a:pt x="18" y="424"/>
                  </a:lnTo>
                  <a:lnTo>
                    <a:pt x="35" y="431"/>
                  </a:lnTo>
                  <a:lnTo>
                    <a:pt x="53" y="435"/>
                  </a:lnTo>
                  <a:lnTo>
                    <a:pt x="71" y="430"/>
                  </a:lnTo>
                  <a:lnTo>
                    <a:pt x="89" y="413"/>
                  </a:lnTo>
                  <a:lnTo>
                    <a:pt x="106" y="379"/>
                  </a:lnTo>
                  <a:lnTo>
                    <a:pt x="124" y="343"/>
                  </a:lnTo>
                  <a:lnTo>
                    <a:pt x="142" y="295"/>
                  </a:lnTo>
                  <a:lnTo>
                    <a:pt x="159" y="238"/>
                  </a:lnTo>
                  <a:lnTo>
                    <a:pt x="177" y="182"/>
                  </a:lnTo>
                  <a:lnTo>
                    <a:pt x="195" y="138"/>
                  </a:lnTo>
                  <a:lnTo>
                    <a:pt x="213" y="108"/>
                  </a:lnTo>
                  <a:lnTo>
                    <a:pt x="231" y="93"/>
                  </a:lnTo>
                  <a:lnTo>
                    <a:pt x="248" y="108"/>
                  </a:lnTo>
                  <a:lnTo>
                    <a:pt x="266" y="99"/>
                  </a:lnTo>
                  <a:lnTo>
                    <a:pt x="284" y="59"/>
                  </a:lnTo>
                  <a:lnTo>
                    <a:pt x="301" y="47"/>
                  </a:lnTo>
                  <a:lnTo>
                    <a:pt x="319" y="38"/>
                  </a:lnTo>
                  <a:lnTo>
                    <a:pt x="337" y="42"/>
                  </a:lnTo>
                  <a:lnTo>
                    <a:pt x="355" y="57"/>
                  </a:lnTo>
                  <a:lnTo>
                    <a:pt x="372" y="63"/>
                  </a:lnTo>
                  <a:lnTo>
                    <a:pt x="390" y="69"/>
                  </a:lnTo>
                  <a:lnTo>
                    <a:pt x="408" y="59"/>
                  </a:lnTo>
                  <a:lnTo>
                    <a:pt x="425" y="74"/>
                  </a:lnTo>
                  <a:lnTo>
                    <a:pt x="443" y="81"/>
                  </a:lnTo>
                  <a:lnTo>
                    <a:pt x="461" y="82"/>
                  </a:lnTo>
                  <a:lnTo>
                    <a:pt x="479" y="88"/>
                  </a:lnTo>
                  <a:lnTo>
                    <a:pt x="497" y="73"/>
                  </a:lnTo>
                  <a:lnTo>
                    <a:pt x="514" y="63"/>
                  </a:lnTo>
                  <a:lnTo>
                    <a:pt x="532" y="70"/>
                  </a:lnTo>
                  <a:lnTo>
                    <a:pt x="550" y="100"/>
                  </a:lnTo>
                  <a:lnTo>
                    <a:pt x="567" y="149"/>
                  </a:lnTo>
                  <a:lnTo>
                    <a:pt x="585" y="213"/>
                  </a:lnTo>
                  <a:lnTo>
                    <a:pt x="603" y="267"/>
                  </a:lnTo>
                  <a:lnTo>
                    <a:pt x="620" y="303"/>
                  </a:lnTo>
                  <a:lnTo>
                    <a:pt x="639" y="338"/>
                  </a:lnTo>
                  <a:lnTo>
                    <a:pt x="656" y="363"/>
                  </a:lnTo>
                  <a:lnTo>
                    <a:pt x="674" y="380"/>
                  </a:lnTo>
                  <a:lnTo>
                    <a:pt x="691" y="390"/>
                  </a:lnTo>
                  <a:lnTo>
                    <a:pt x="709" y="379"/>
                  </a:lnTo>
                  <a:lnTo>
                    <a:pt x="727" y="373"/>
                  </a:lnTo>
                  <a:lnTo>
                    <a:pt x="744" y="366"/>
                  </a:lnTo>
                  <a:lnTo>
                    <a:pt x="762" y="346"/>
                  </a:lnTo>
                  <a:lnTo>
                    <a:pt x="780" y="333"/>
                  </a:lnTo>
                  <a:lnTo>
                    <a:pt x="798" y="295"/>
                  </a:lnTo>
                  <a:lnTo>
                    <a:pt x="816" y="262"/>
                  </a:lnTo>
                  <a:lnTo>
                    <a:pt x="833" y="215"/>
                  </a:lnTo>
                  <a:lnTo>
                    <a:pt x="851" y="184"/>
                  </a:lnTo>
                  <a:lnTo>
                    <a:pt x="869" y="135"/>
                  </a:lnTo>
                  <a:lnTo>
                    <a:pt x="886" y="92"/>
                  </a:lnTo>
                  <a:lnTo>
                    <a:pt x="904" y="55"/>
                  </a:lnTo>
                  <a:lnTo>
                    <a:pt x="922" y="19"/>
                  </a:lnTo>
                  <a:lnTo>
                    <a:pt x="940" y="7"/>
                  </a:lnTo>
                  <a:lnTo>
                    <a:pt x="957" y="0"/>
                  </a:lnTo>
                  <a:lnTo>
                    <a:pt x="975" y="8"/>
                  </a:lnTo>
                  <a:lnTo>
                    <a:pt x="993" y="30"/>
                  </a:lnTo>
                  <a:lnTo>
                    <a:pt x="1010" y="48"/>
                  </a:lnTo>
                  <a:lnTo>
                    <a:pt x="1028" y="56"/>
                  </a:lnTo>
                  <a:lnTo>
                    <a:pt x="1046" y="59"/>
                  </a:lnTo>
                  <a:lnTo>
                    <a:pt x="1064" y="70"/>
                  </a:lnTo>
                  <a:lnTo>
                    <a:pt x="1082" y="105"/>
                  </a:lnTo>
                  <a:lnTo>
                    <a:pt x="1099" y="160"/>
                  </a:lnTo>
                  <a:lnTo>
                    <a:pt x="1117" y="223"/>
                  </a:lnTo>
                  <a:lnTo>
                    <a:pt x="1135" y="260"/>
                  </a:lnTo>
                  <a:lnTo>
                    <a:pt x="1152" y="273"/>
                  </a:lnTo>
                  <a:lnTo>
                    <a:pt x="1170" y="292"/>
                  </a:lnTo>
                  <a:lnTo>
                    <a:pt x="1188" y="321"/>
                  </a:lnTo>
                  <a:lnTo>
                    <a:pt x="1206" y="363"/>
                  </a:lnTo>
                  <a:lnTo>
                    <a:pt x="1224" y="404"/>
                  </a:lnTo>
                  <a:lnTo>
                    <a:pt x="1241" y="438"/>
                  </a:lnTo>
                  <a:lnTo>
                    <a:pt x="1259" y="459"/>
                  </a:lnTo>
                  <a:lnTo>
                    <a:pt x="1276" y="470"/>
                  </a:lnTo>
                  <a:lnTo>
                    <a:pt x="1294" y="491"/>
                  </a:lnTo>
                  <a:lnTo>
                    <a:pt x="1312" y="508"/>
                  </a:lnTo>
                  <a:lnTo>
                    <a:pt x="1329" y="525"/>
                  </a:lnTo>
                  <a:lnTo>
                    <a:pt x="1347" y="531"/>
                  </a:lnTo>
                  <a:lnTo>
                    <a:pt x="1365" y="534"/>
                  </a:lnTo>
                  <a:lnTo>
                    <a:pt x="1383" y="534"/>
                  </a:lnTo>
                  <a:lnTo>
                    <a:pt x="1401" y="529"/>
                  </a:lnTo>
                  <a:lnTo>
                    <a:pt x="1418" y="519"/>
                  </a:lnTo>
                  <a:lnTo>
                    <a:pt x="1436" y="499"/>
                  </a:lnTo>
                  <a:lnTo>
                    <a:pt x="1454" y="484"/>
                  </a:lnTo>
                  <a:lnTo>
                    <a:pt x="1471" y="477"/>
                  </a:lnTo>
                  <a:lnTo>
                    <a:pt x="1489" y="485"/>
                  </a:lnTo>
                  <a:lnTo>
                    <a:pt x="1507" y="490"/>
                  </a:lnTo>
                  <a:lnTo>
                    <a:pt x="1525" y="505"/>
                  </a:lnTo>
                  <a:lnTo>
                    <a:pt x="1543" y="522"/>
                  </a:lnTo>
                  <a:lnTo>
                    <a:pt x="1560" y="524"/>
                  </a:lnTo>
                  <a:lnTo>
                    <a:pt x="1578" y="509"/>
                  </a:lnTo>
                  <a:lnTo>
                    <a:pt x="1595" y="510"/>
                  </a:lnTo>
                  <a:lnTo>
                    <a:pt x="1613" y="517"/>
                  </a:lnTo>
                  <a:lnTo>
                    <a:pt x="1631" y="523"/>
                  </a:lnTo>
                  <a:lnTo>
                    <a:pt x="1649" y="533"/>
                  </a:lnTo>
                  <a:lnTo>
                    <a:pt x="1667" y="534"/>
                  </a:lnTo>
                  <a:lnTo>
                    <a:pt x="1684" y="537"/>
                  </a:lnTo>
                  <a:lnTo>
                    <a:pt x="1702" y="522"/>
                  </a:lnTo>
                  <a:lnTo>
                    <a:pt x="1720" y="523"/>
                  </a:lnTo>
                  <a:lnTo>
                    <a:pt x="1737" y="513"/>
                  </a:lnTo>
                  <a:lnTo>
                    <a:pt x="1755" y="517"/>
                  </a:lnTo>
                  <a:lnTo>
                    <a:pt x="1773" y="511"/>
                  </a:lnTo>
                  <a:lnTo>
                    <a:pt x="1791" y="504"/>
                  </a:lnTo>
                  <a:lnTo>
                    <a:pt x="1809" y="508"/>
                  </a:lnTo>
                  <a:lnTo>
                    <a:pt x="1826" y="500"/>
                  </a:lnTo>
                  <a:lnTo>
                    <a:pt x="1844" y="499"/>
                  </a:lnTo>
                  <a:lnTo>
                    <a:pt x="1861" y="498"/>
                  </a:lnTo>
                  <a:lnTo>
                    <a:pt x="1879" y="490"/>
                  </a:lnTo>
                  <a:lnTo>
                    <a:pt x="1897" y="491"/>
                  </a:lnTo>
                  <a:lnTo>
                    <a:pt x="1914" y="488"/>
                  </a:lnTo>
                  <a:lnTo>
                    <a:pt x="1932" y="490"/>
                  </a:lnTo>
                  <a:lnTo>
                    <a:pt x="1950" y="497"/>
                  </a:lnTo>
                  <a:lnTo>
                    <a:pt x="1968" y="495"/>
                  </a:lnTo>
                  <a:lnTo>
                    <a:pt x="1986" y="481"/>
                  </a:lnTo>
                  <a:lnTo>
                    <a:pt x="2003" y="465"/>
                  </a:lnTo>
                  <a:lnTo>
                    <a:pt x="2021" y="456"/>
                  </a:lnTo>
                  <a:lnTo>
                    <a:pt x="2039" y="463"/>
                  </a:lnTo>
                  <a:lnTo>
                    <a:pt x="2056" y="469"/>
                  </a:lnTo>
                  <a:lnTo>
                    <a:pt x="2074" y="474"/>
                  </a:lnTo>
                  <a:lnTo>
                    <a:pt x="2092" y="478"/>
                  </a:lnTo>
                  <a:lnTo>
                    <a:pt x="2110" y="485"/>
                  </a:lnTo>
                  <a:lnTo>
                    <a:pt x="2128" y="490"/>
                  </a:lnTo>
                  <a:lnTo>
                    <a:pt x="2145" y="491"/>
                  </a:lnTo>
                  <a:lnTo>
                    <a:pt x="2163" y="495"/>
                  </a:lnTo>
                  <a:lnTo>
                    <a:pt x="2180" y="494"/>
                  </a:lnTo>
                  <a:lnTo>
                    <a:pt x="2198" y="497"/>
                  </a:lnTo>
                  <a:lnTo>
                    <a:pt x="2216" y="506"/>
                  </a:lnTo>
                  <a:lnTo>
                    <a:pt x="2234" y="520"/>
                  </a:lnTo>
                  <a:lnTo>
                    <a:pt x="2252" y="529"/>
                  </a:lnTo>
                  <a:lnTo>
                    <a:pt x="2269" y="529"/>
                  </a:lnTo>
                  <a:lnTo>
                    <a:pt x="2287" y="521"/>
                  </a:lnTo>
                  <a:lnTo>
                    <a:pt x="2305" y="512"/>
                  </a:lnTo>
                  <a:lnTo>
                    <a:pt x="2322" y="500"/>
                  </a:lnTo>
                  <a:lnTo>
                    <a:pt x="2340" y="502"/>
                  </a:lnTo>
                  <a:lnTo>
                    <a:pt x="2358" y="508"/>
                  </a:lnTo>
                  <a:lnTo>
                    <a:pt x="2376" y="512"/>
                  </a:lnTo>
                  <a:lnTo>
                    <a:pt x="2394" y="518"/>
                  </a:lnTo>
                  <a:lnTo>
                    <a:pt x="2411" y="512"/>
                  </a:lnTo>
                  <a:lnTo>
                    <a:pt x="2429" y="497"/>
                  </a:lnTo>
                  <a:lnTo>
                    <a:pt x="2447" y="478"/>
                  </a:lnTo>
                  <a:lnTo>
                    <a:pt x="2464" y="462"/>
                  </a:lnTo>
                  <a:lnTo>
                    <a:pt x="2482" y="460"/>
                  </a:lnTo>
                  <a:lnTo>
                    <a:pt x="2499" y="456"/>
                  </a:lnTo>
                  <a:lnTo>
                    <a:pt x="2517" y="456"/>
                  </a:lnTo>
                  <a:lnTo>
                    <a:pt x="2535" y="452"/>
                  </a:lnTo>
                  <a:lnTo>
                    <a:pt x="2553" y="443"/>
                  </a:lnTo>
                  <a:lnTo>
                    <a:pt x="2571" y="436"/>
                  </a:lnTo>
                  <a:lnTo>
                    <a:pt x="2588" y="433"/>
                  </a:lnTo>
                  <a:lnTo>
                    <a:pt x="2606" y="425"/>
                  </a:lnTo>
                  <a:lnTo>
                    <a:pt x="2624" y="426"/>
                  </a:lnTo>
                  <a:lnTo>
                    <a:pt x="2641" y="428"/>
                  </a:lnTo>
                  <a:lnTo>
                    <a:pt x="2659" y="418"/>
                  </a:lnTo>
                  <a:lnTo>
                    <a:pt x="2677" y="406"/>
                  </a:lnTo>
                  <a:lnTo>
                    <a:pt x="2695" y="400"/>
                  </a:lnTo>
                  <a:lnTo>
                    <a:pt x="2713" y="392"/>
                  </a:lnTo>
                  <a:lnTo>
                    <a:pt x="2730" y="361"/>
                  </a:lnTo>
                  <a:lnTo>
                    <a:pt x="2748" y="341"/>
                  </a:lnTo>
                  <a:lnTo>
                    <a:pt x="2765" y="339"/>
                  </a:lnTo>
                  <a:lnTo>
                    <a:pt x="2783" y="362"/>
                  </a:lnTo>
                  <a:lnTo>
                    <a:pt x="2801" y="383"/>
                  </a:lnTo>
                  <a:lnTo>
                    <a:pt x="2819" y="417"/>
                  </a:lnTo>
                  <a:lnTo>
                    <a:pt x="2837" y="415"/>
                  </a:lnTo>
                  <a:lnTo>
                    <a:pt x="2854" y="378"/>
                  </a:lnTo>
                  <a:lnTo>
                    <a:pt x="2872" y="349"/>
                  </a:lnTo>
                  <a:lnTo>
                    <a:pt x="2890" y="324"/>
                  </a:lnTo>
                  <a:lnTo>
                    <a:pt x="2907" y="295"/>
                  </a:lnTo>
                  <a:lnTo>
                    <a:pt x="2925" y="279"/>
                  </a:lnTo>
                  <a:lnTo>
                    <a:pt x="2943" y="273"/>
                  </a:lnTo>
                  <a:lnTo>
                    <a:pt x="2961" y="264"/>
                  </a:lnTo>
                  <a:lnTo>
                    <a:pt x="2961" y="264"/>
                  </a:lnTo>
                  <a:lnTo>
                    <a:pt x="2943" y="273"/>
                  </a:lnTo>
                  <a:lnTo>
                    <a:pt x="2925" y="279"/>
                  </a:lnTo>
                  <a:lnTo>
                    <a:pt x="2907" y="295"/>
                  </a:lnTo>
                  <a:lnTo>
                    <a:pt x="2890" y="324"/>
                  </a:lnTo>
                  <a:lnTo>
                    <a:pt x="2872" y="349"/>
                  </a:lnTo>
                  <a:lnTo>
                    <a:pt x="2854" y="378"/>
                  </a:lnTo>
                  <a:lnTo>
                    <a:pt x="2837" y="415"/>
                  </a:lnTo>
                  <a:lnTo>
                    <a:pt x="2819" y="437"/>
                  </a:lnTo>
                  <a:lnTo>
                    <a:pt x="2801" y="442"/>
                  </a:lnTo>
                  <a:lnTo>
                    <a:pt x="2783" y="448"/>
                  </a:lnTo>
                  <a:lnTo>
                    <a:pt x="2765" y="424"/>
                  </a:lnTo>
                  <a:lnTo>
                    <a:pt x="2748" y="413"/>
                  </a:lnTo>
                  <a:lnTo>
                    <a:pt x="2730" y="411"/>
                  </a:lnTo>
                  <a:lnTo>
                    <a:pt x="2713" y="415"/>
                  </a:lnTo>
                  <a:lnTo>
                    <a:pt x="2695" y="404"/>
                  </a:lnTo>
                  <a:lnTo>
                    <a:pt x="2677" y="406"/>
                  </a:lnTo>
                  <a:lnTo>
                    <a:pt x="2659" y="418"/>
                  </a:lnTo>
                  <a:lnTo>
                    <a:pt x="2641" y="428"/>
                  </a:lnTo>
                  <a:lnTo>
                    <a:pt x="2624" y="426"/>
                  </a:lnTo>
                  <a:lnTo>
                    <a:pt x="2606" y="425"/>
                  </a:lnTo>
                  <a:lnTo>
                    <a:pt x="2588" y="433"/>
                  </a:lnTo>
                  <a:lnTo>
                    <a:pt x="2571" y="436"/>
                  </a:lnTo>
                  <a:lnTo>
                    <a:pt x="2553" y="443"/>
                  </a:lnTo>
                  <a:lnTo>
                    <a:pt x="2535" y="452"/>
                  </a:lnTo>
                  <a:lnTo>
                    <a:pt x="2517" y="456"/>
                  </a:lnTo>
                  <a:lnTo>
                    <a:pt x="2499" y="456"/>
                  </a:lnTo>
                  <a:lnTo>
                    <a:pt x="2482" y="460"/>
                  </a:lnTo>
                  <a:lnTo>
                    <a:pt x="2464" y="462"/>
                  </a:lnTo>
                  <a:lnTo>
                    <a:pt x="2447" y="478"/>
                  </a:lnTo>
                  <a:lnTo>
                    <a:pt x="2429" y="497"/>
                  </a:lnTo>
                  <a:lnTo>
                    <a:pt x="2411" y="512"/>
                  </a:lnTo>
                  <a:lnTo>
                    <a:pt x="2394" y="524"/>
                  </a:lnTo>
                  <a:lnTo>
                    <a:pt x="2376" y="532"/>
                  </a:lnTo>
                  <a:lnTo>
                    <a:pt x="2358" y="540"/>
                  </a:lnTo>
                  <a:lnTo>
                    <a:pt x="2340" y="539"/>
                  </a:lnTo>
                  <a:lnTo>
                    <a:pt x="2322" y="533"/>
                  </a:lnTo>
                  <a:lnTo>
                    <a:pt x="2305" y="535"/>
                  </a:lnTo>
                  <a:lnTo>
                    <a:pt x="2287" y="532"/>
                  </a:lnTo>
                  <a:lnTo>
                    <a:pt x="2269" y="531"/>
                  </a:lnTo>
                  <a:lnTo>
                    <a:pt x="2252" y="529"/>
                  </a:lnTo>
                  <a:lnTo>
                    <a:pt x="2234" y="520"/>
                  </a:lnTo>
                  <a:lnTo>
                    <a:pt x="2216" y="506"/>
                  </a:lnTo>
                  <a:lnTo>
                    <a:pt x="2198" y="497"/>
                  </a:lnTo>
                  <a:lnTo>
                    <a:pt x="2180" y="494"/>
                  </a:lnTo>
                  <a:lnTo>
                    <a:pt x="2163" y="495"/>
                  </a:lnTo>
                  <a:lnTo>
                    <a:pt x="2145" y="491"/>
                  </a:lnTo>
                  <a:lnTo>
                    <a:pt x="2128" y="490"/>
                  </a:lnTo>
                  <a:lnTo>
                    <a:pt x="2110" y="485"/>
                  </a:lnTo>
                  <a:lnTo>
                    <a:pt x="2092" y="478"/>
                  </a:lnTo>
                  <a:lnTo>
                    <a:pt x="2074" y="474"/>
                  </a:lnTo>
                  <a:lnTo>
                    <a:pt x="2056" y="469"/>
                  </a:lnTo>
                  <a:lnTo>
                    <a:pt x="2039" y="463"/>
                  </a:lnTo>
                  <a:lnTo>
                    <a:pt x="2021" y="456"/>
                  </a:lnTo>
                  <a:lnTo>
                    <a:pt x="2003" y="465"/>
                  </a:lnTo>
                  <a:lnTo>
                    <a:pt x="1986" y="481"/>
                  </a:lnTo>
                  <a:lnTo>
                    <a:pt x="1968" y="499"/>
                  </a:lnTo>
                  <a:lnTo>
                    <a:pt x="1950" y="510"/>
                  </a:lnTo>
                  <a:lnTo>
                    <a:pt x="1932" y="511"/>
                  </a:lnTo>
                  <a:lnTo>
                    <a:pt x="1914" y="513"/>
                  </a:lnTo>
                  <a:lnTo>
                    <a:pt x="1897" y="516"/>
                  </a:lnTo>
                  <a:lnTo>
                    <a:pt x="1879" y="508"/>
                  </a:lnTo>
                  <a:lnTo>
                    <a:pt x="1861" y="507"/>
                  </a:lnTo>
                  <a:lnTo>
                    <a:pt x="1844" y="500"/>
                  </a:lnTo>
                  <a:lnTo>
                    <a:pt x="1826" y="500"/>
                  </a:lnTo>
                  <a:lnTo>
                    <a:pt x="1809" y="508"/>
                  </a:lnTo>
                  <a:lnTo>
                    <a:pt x="1791" y="504"/>
                  </a:lnTo>
                  <a:lnTo>
                    <a:pt x="1773" y="511"/>
                  </a:lnTo>
                  <a:lnTo>
                    <a:pt x="1755" y="517"/>
                  </a:lnTo>
                  <a:lnTo>
                    <a:pt x="1737" y="513"/>
                  </a:lnTo>
                  <a:lnTo>
                    <a:pt x="1720" y="523"/>
                  </a:lnTo>
                  <a:lnTo>
                    <a:pt x="1702" y="522"/>
                  </a:lnTo>
                  <a:lnTo>
                    <a:pt x="1684" y="537"/>
                  </a:lnTo>
                  <a:lnTo>
                    <a:pt x="1667" y="534"/>
                  </a:lnTo>
                  <a:lnTo>
                    <a:pt x="1649" y="533"/>
                  </a:lnTo>
                  <a:lnTo>
                    <a:pt x="1631" y="523"/>
                  </a:lnTo>
                  <a:lnTo>
                    <a:pt x="1613" y="517"/>
                  </a:lnTo>
                  <a:lnTo>
                    <a:pt x="1595" y="510"/>
                  </a:lnTo>
                  <a:lnTo>
                    <a:pt x="1578" y="509"/>
                  </a:lnTo>
                  <a:lnTo>
                    <a:pt x="1560" y="525"/>
                  </a:lnTo>
                  <a:lnTo>
                    <a:pt x="1543" y="532"/>
                  </a:lnTo>
                  <a:lnTo>
                    <a:pt x="1525" y="536"/>
                  </a:lnTo>
                  <a:lnTo>
                    <a:pt x="1507" y="543"/>
                  </a:lnTo>
                  <a:lnTo>
                    <a:pt x="1489" y="547"/>
                  </a:lnTo>
                  <a:lnTo>
                    <a:pt x="1471" y="540"/>
                  </a:lnTo>
                  <a:lnTo>
                    <a:pt x="1454" y="530"/>
                  </a:lnTo>
                  <a:lnTo>
                    <a:pt x="1436" y="523"/>
                  </a:lnTo>
                  <a:lnTo>
                    <a:pt x="1418" y="524"/>
                  </a:lnTo>
                  <a:lnTo>
                    <a:pt x="1401" y="529"/>
                  </a:lnTo>
                  <a:lnTo>
                    <a:pt x="1383" y="534"/>
                  </a:lnTo>
                  <a:lnTo>
                    <a:pt x="1365" y="534"/>
                  </a:lnTo>
                  <a:lnTo>
                    <a:pt x="1347" y="531"/>
                  </a:lnTo>
                  <a:lnTo>
                    <a:pt x="1329" y="525"/>
                  </a:lnTo>
                  <a:lnTo>
                    <a:pt x="1312" y="508"/>
                  </a:lnTo>
                  <a:lnTo>
                    <a:pt x="1294" y="491"/>
                  </a:lnTo>
                  <a:lnTo>
                    <a:pt x="1276" y="470"/>
                  </a:lnTo>
                  <a:lnTo>
                    <a:pt x="1259" y="459"/>
                  </a:lnTo>
                  <a:lnTo>
                    <a:pt x="1241" y="438"/>
                  </a:lnTo>
                  <a:lnTo>
                    <a:pt x="1224" y="404"/>
                  </a:lnTo>
                  <a:lnTo>
                    <a:pt x="1206" y="363"/>
                  </a:lnTo>
                  <a:lnTo>
                    <a:pt x="1188" y="321"/>
                  </a:lnTo>
                  <a:lnTo>
                    <a:pt x="1170" y="292"/>
                  </a:lnTo>
                  <a:lnTo>
                    <a:pt x="1152" y="273"/>
                  </a:lnTo>
                  <a:lnTo>
                    <a:pt x="1135" y="260"/>
                  </a:lnTo>
                  <a:lnTo>
                    <a:pt x="1117" y="244"/>
                  </a:lnTo>
                  <a:lnTo>
                    <a:pt x="1099" y="215"/>
                  </a:lnTo>
                  <a:lnTo>
                    <a:pt x="1082" y="191"/>
                  </a:lnTo>
                  <a:lnTo>
                    <a:pt x="1064" y="161"/>
                  </a:lnTo>
                  <a:lnTo>
                    <a:pt x="1046" y="128"/>
                  </a:lnTo>
                  <a:lnTo>
                    <a:pt x="1028" y="98"/>
                  </a:lnTo>
                  <a:lnTo>
                    <a:pt x="1010" y="69"/>
                  </a:lnTo>
                  <a:lnTo>
                    <a:pt x="993" y="35"/>
                  </a:lnTo>
                  <a:lnTo>
                    <a:pt x="975" y="8"/>
                  </a:lnTo>
                  <a:lnTo>
                    <a:pt x="957" y="0"/>
                  </a:lnTo>
                  <a:lnTo>
                    <a:pt x="940" y="7"/>
                  </a:lnTo>
                  <a:lnTo>
                    <a:pt x="922" y="19"/>
                  </a:lnTo>
                  <a:lnTo>
                    <a:pt x="904" y="55"/>
                  </a:lnTo>
                  <a:lnTo>
                    <a:pt x="886" y="92"/>
                  </a:lnTo>
                  <a:lnTo>
                    <a:pt x="869" y="135"/>
                  </a:lnTo>
                  <a:lnTo>
                    <a:pt x="851" y="184"/>
                  </a:lnTo>
                  <a:lnTo>
                    <a:pt x="833" y="215"/>
                  </a:lnTo>
                  <a:lnTo>
                    <a:pt x="816" y="262"/>
                  </a:lnTo>
                  <a:lnTo>
                    <a:pt x="798" y="295"/>
                  </a:lnTo>
                  <a:lnTo>
                    <a:pt x="780" y="333"/>
                  </a:lnTo>
                  <a:lnTo>
                    <a:pt x="762" y="346"/>
                  </a:lnTo>
                  <a:lnTo>
                    <a:pt x="744" y="366"/>
                  </a:lnTo>
                  <a:lnTo>
                    <a:pt x="727" y="373"/>
                  </a:lnTo>
                  <a:lnTo>
                    <a:pt x="709" y="379"/>
                  </a:lnTo>
                  <a:lnTo>
                    <a:pt x="691" y="398"/>
                  </a:lnTo>
                  <a:lnTo>
                    <a:pt x="674" y="412"/>
                  </a:lnTo>
                  <a:lnTo>
                    <a:pt x="656" y="413"/>
                  </a:lnTo>
                  <a:lnTo>
                    <a:pt x="639" y="397"/>
                  </a:lnTo>
                  <a:lnTo>
                    <a:pt x="620" y="362"/>
                  </a:lnTo>
                  <a:lnTo>
                    <a:pt x="603" y="309"/>
                  </a:lnTo>
                  <a:lnTo>
                    <a:pt x="585" y="238"/>
                  </a:lnTo>
                  <a:lnTo>
                    <a:pt x="567" y="157"/>
                  </a:lnTo>
                  <a:lnTo>
                    <a:pt x="550" y="100"/>
                  </a:lnTo>
                  <a:lnTo>
                    <a:pt x="532" y="70"/>
                  </a:lnTo>
                  <a:lnTo>
                    <a:pt x="514" y="63"/>
                  </a:lnTo>
                  <a:lnTo>
                    <a:pt x="497" y="73"/>
                  </a:lnTo>
                  <a:lnTo>
                    <a:pt x="479" y="88"/>
                  </a:lnTo>
                  <a:lnTo>
                    <a:pt x="461" y="82"/>
                  </a:lnTo>
                  <a:lnTo>
                    <a:pt x="443" y="81"/>
                  </a:lnTo>
                  <a:lnTo>
                    <a:pt x="425" y="74"/>
                  </a:lnTo>
                  <a:lnTo>
                    <a:pt x="408" y="59"/>
                  </a:lnTo>
                  <a:lnTo>
                    <a:pt x="390" y="69"/>
                  </a:lnTo>
                  <a:lnTo>
                    <a:pt x="372" y="63"/>
                  </a:lnTo>
                  <a:lnTo>
                    <a:pt x="355" y="57"/>
                  </a:lnTo>
                  <a:lnTo>
                    <a:pt x="337" y="42"/>
                  </a:lnTo>
                  <a:lnTo>
                    <a:pt x="319" y="38"/>
                  </a:lnTo>
                  <a:lnTo>
                    <a:pt x="301" y="47"/>
                  </a:lnTo>
                  <a:lnTo>
                    <a:pt x="284" y="59"/>
                  </a:lnTo>
                  <a:lnTo>
                    <a:pt x="266" y="106"/>
                  </a:lnTo>
                  <a:lnTo>
                    <a:pt x="248" y="141"/>
                  </a:lnTo>
                  <a:lnTo>
                    <a:pt x="231" y="164"/>
                  </a:lnTo>
                  <a:lnTo>
                    <a:pt x="213" y="201"/>
                  </a:lnTo>
                  <a:lnTo>
                    <a:pt x="195" y="237"/>
                  </a:lnTo>
                  <a:lnTo>
                    <a:pt x="177" y="262"/>
                  </a:lnTo>
                  <a:lnTo>
                    <a:pt x="159" y="286"/>
                  </a:lnTo>
                  <a:lnTo>
                    <a:pt x="142" y="309"/>
                  </a:lnTo>
                  <a:lnTo>
                    <a:pt x="124" y="343"/>
                  </a:lnTo>
                  <a:lnTo>
                    <a:pt x="106" y="379"/>
                  </a:lnTo>
                  <a:lnTo>
                    <a:pt x="89" y="413"/>
                  </a:lnTo>
                  <a:lnTo>
                    <a:pt x="71" y="430"/>
                  </a:lnTo>
                  <a:lnTo>
                    <a:pt x="53" y="435"/>
                  </a:lnTo>
                  <a:lnTo>
                    <a:pt x="35" y="431"/>
                  </a:lnTo>
                  <a:lnTo>
                    <a:pt x="18" y="424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1CAA975-247E-A9ED-CCA0-E2A0628FD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4375965"/>
              <a:ext cx="3074886" cy="804961"/>
            </a:xfrm>
            <a:custGeom>
              <a:avLst/>
              <a:gdLst>
                <a:gd name="T0" fmla="*/ 89 w 2961"/>
                <a:gd name="T1" fmla="*/ 416 h 540"/>
                <a:gd name="T2" fmla="*/ 195 w 2961"/>
                <a:gd name="T3" fmla="*/ 86 h 540"/>
                <a:gd name="T4" fmla="*/ 301 w 2961"/>
                <a:gd name="T5" fmla="*/ 24 h 540"/>
                <a:gd name="T6" fmla="*/ 408 w 2961"/>
                <a:gd name="T7" fmla="*/ 62 h 540"/>
                <a:gd name="T8" fmla="*/ 514 w 2961"/>
                <a:gd name="T9" fmla="*/ 65 h 540"/>
                <a:gd name="T10" fmla="*/ 620 w 2961"/>
                <a:gd name="T11" fmla="*/ 271 h 540"/>
                <a:gd name="T12" fmla="*/ 727 w 2961"/>
                <a:gd name="T13" fmla="*/ 293 h 540"/>
                <a:gd name="T14" fmla="*/ 833 w 2961"/>
                <a:gd name="T15" fmla="*/ 216 h 540"/>
                <a:gd name="T16" fmla="*/ 940 w 2961"/>
                <a:gd name="T17" fmla="*/ 9 h 540"/>
                <a:gd name="T18" fmla="*/ 1046 w 2961"/>
                <a:gd name="T19" fmla="*/ 53 h 540"/>
                <a:gd name="T20" fmla="*/ 1152 w 2961"/>
                <a:gd name="T21" fmla="*/ 160 h 540"/>
                <a:gd name="T22" fmla="*/ 1259 w 2961"/>
                <a:gd name="T23" fmla="*/ 452 h 540"/>
                <a:gd name="T24" fmla="*/ 1365 w 2961"/>
                <a:gd name="T25" fmla="*/ 537 h 540"/>
                <a:gd name="T26" fmla="*/ 1471 w 2961"/>
                <a:gd name="T27" fmla="*/ 409 h 540"/>
                <a:gd name="T28" fmla="*/ 1578 w 2961"/>
                <a:gd name="T29" fmla="*/ 419 h 540"/>
                <a:gd name="T30" fmla="*/ 1684 w 2961"/>
                <a:gd name="T31" fmla="*/ 538 h 540"/>
                <a:gd name="T32" fmla="*/ 1791 w 2961"/>
                <a:gd name="T33" fmla="*/ 507 h 540"/>
                <a:gd name="T34" fmla="*/ 1897 w 2961"/>
                <a:gd name="T35" fmla="*/ 398 h 540"/>
                <a:gd name="T36" fmla="*/ 2003 w 2961"/>
                <a:gd name="T37" fmla="*/ 395 h 540"/>
                <a:gd name="T38" fmla="*/ 2110 w 2961"/>
                <a:gd name="T39" fmla="*/ 481 h 540"/>
                <a:gd name="T40" fmla="*/ 2216 w 2961"/>
                <a:gd name="T41" fmla="*/ 508 h 540"/>
                <a:gd name="T42" fmla="*/ 2322 w 2961"/>
                <a:gd name="T43" fmla="*/ 457 h 540"/>
                <a:gd name="T44" fmla="*/ 2429 w 2961"/>
                <a:gd name="T45" fmla="*/ 430 h 540"/>
                <a:gd name="T46" fmla="*/ 2535 w 2961"/>
                <a:gd name="T47" fmla="*/ 453 h 540"/>
                <a:gd name="T48" fmla="*/ 2641 w 2961"/>
                <a:gd name="T49" fmla="*/ 430 h 540"/>
                <a:gd name="T50" fmla="*/ 2748 w 2961"/>
                <a:gd name="T51" fmla="*/ 342 h 540"/>
                <a:gd name="T52" fmla="*/ 2854 w 2961"/>
                <a:gd name="T53" fmla="*/ 302 h 540"/>
                <a:gd name="T54" fmla="*/ 2961 w 2961"/>
                <a:gd name="T55" fmla="*/ 259 h 540"/>
                <a:gd name="T56" fmla="*/ 2872 w 2961"/>
                <a:gd name="T57" fmla="*/ 352 h 540"/>
                <a:gd name="T58" fmla="*/ 2765 w 2961"/>
                <a:gd name="T59" fmla="*/ 342 h 540"/>
                <a:gd name="T60" fmla="*/ 2659 w 2961"/>
                <a:gd name="T61" fmla="*/ 421 h 540"/>
                <a:gd name="T62" fmla="*/ 2553 w 2961"/>
                <a:gd name="T63" fmla="*/ 446 h 540"/>
                <a:gd name="T64" fmla="*/ 2447 w 2961"/>
                <a:gd name="T65" fmla="*/ 481 h 540"/>
                <a:gd name="T66" fmla="*/ 2340 w 2961"/>
                <a:gd name="T67" fmla="*/ 505 h 540"/>
                <a:gd name="T68" fmla="*/ 2234 w 2961"/>
                <a:gd name="T69" fmla="*/ 523 h 540"/>
                <a:gd name="T70" fmla="*/ 2128 w 2961"/>
                <a:gd name="T71" fmla="*/ 493 h 540"/>
                <a:gd name="T72" fmla="*/ 2021 w 2961"/>
                <a:gd name="T73" fmla="*/ 459 h 540"/>
                <a:gd name="T74" fmla="*/ 1914 w 2961"/>
                <a:gd name="T75" fmla="*/ 491 h 540"/>
                <a:gd name="T76" fmla="*/ 1809 w 2961"/>
                <a:gd name="T77" fmla="*/ 511 h 540"/>
                <a:gd name="T78" fmla="*/ 1702 w 2961"/>
                <a:gd name="T79" fmla="*/ 525 h 540"/>
                <a:gd name="T80" fmla="*/ 1595 w 2961"/>
                <a:gd name="T81" fmla="*/ 513 h 540"/>
                <a:gd name="T82" fmla="*/ 1489 w 2961"/>
                <a:gd name="T83" fmla="*/ 488 h 540"/>
                <a:gd name="T84" fmla="*/ 1383 w 2961"/>
                <a:gd name="T85" fmla="*/ 537 h 540"/>
                <a:gd name="T86" fmla="*/ 1276 w 2961"/>
                <a:gd name="T87" fmla="*/ 473 h 540"/>
                <a:gd name="T88" fmla="*/ 1170 w 2961"/>
                <a:gd name="T89" fmla="*/ 295 h 540"/>
                <a:gd name="T90" fmla="*/ 1064 w 2961"/>
                <a:gd name="T91" fmla="*/ 73 h 540"/>
                <a:gd name="T92" fmla="*/ 957 w 2961"/>
                <a:gd name="T93" fmla="*/ 3 h 540"/>
                <a:gd name="T94" fmla="*/ 851 w 2961"/>
                <a:gd name="T95" fmla="*/ 187 h 540"/>
                <a:gd name="T96" fmla="*/ 744 w 2961"/>
                <a:gd name="T97" fmla="*/ 369 h 540"/>
                <a:gd name="T98" fmla="*/ 639 w 2961"/>
                <a:gd name="T99" fmla="*/ 341 h 540"/>
                <a:gd name="T100" fmla="*/ 532 w 2961"/>
                <a:gd name="T101" fmla="*/ 73 h 540"/>
                <a:gd name="T102" fmla="*/ 425 w 2961"/>
                <a:gd name="T103" fmla="*/ 77 h 540"/>
                <a:gd name="T104" fmla="*/ 319 w 2961"/>
                <a:gd name="T105" fmla="*/ 41 h 540"/>
                <a:gd name="T106" fmla="*/ 213 w 2961"/>
                <a:gd name="T107" fmla="*/ 111 h 540"/>
                <a:gd name="T108" fmla="*/ 106 w 2961"/>
                <a:gd name="T109" fmla="*/ 382 h 540"/>
                <a:gd name="T110" fmla="*/ 0 w 2961"/>
                <a:gd name="T111" fmla="*/ 4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40">
                  <a:moveTo>
                    <a:pt x="0" y="414"/>
                  </a:moveTo>
                  <a:lnTo>
                    <a:pt x="18" y="426"/>
                  </a:lnTo>
                  <a:lnTo>
                    <a:pt x="35" y="434"/>
                  </a:lnTo>
                  <a:lnTo>
                    <a:pt x="53" y="438"/>
                  </a:lnTo>
                  <a:lnTo>
                    <a:pt x="71" y="432"/>
                  </a:lnTo>
                  <a:lnTo>
                    <a:pt x="89" y="416"/>
                  </a:lnTo>
                  <a:lnTo>
                    <a:pt x="106" y="366"/>
                  </a:lnTo>
                  <a:lnTo>
                    <a:pt x="124" y="304"/>
                  </a:lnTo>
                  <a:lnTo>
                    <a:pt x="142" y="232"/>
                  </a:lnTo>
                  <a:lnTo>
                    <a:pt x="159" y="181"/>
                  </a:lnTo>
                  <a:lnTo>
                    <a:pt x="177" y="143"/>
                  </a:lnTo>
                  <a:lnTo>
                    <a:pt x="195" y="86"/>
                  </a:lnTo>
                  <a:lnTo>
                    <a:pt x="213" y="65"/>
                  </a:lnTo>
                  <a:lnTo>
                    <a:pt x="231" y="53"/>
                  </a:lnTo>
                  <a:lnTo>
                    <a:pt x="248" y="88"/>
                  </a:lnTo>
                  <a:lnTo>
                    <a:pt x="266" y="82"/>
                  </a:lnTo>
                  <a:lnTo>
                    <a:pt x="284" y="49"/>
                  </a:lnTo>
                  <a:lnTo>
                    <a:pt x="301" y="24"/>
                  </a:lnTo>
                  <a:lnTo>
                    <a:pt x="319" y="15"/>
                  </a:lnTo>
                  <a:lnTo>
                    <a:pt x="337" y="23"/>
                  </a:lnTo>
                  <a:lnTo>
                    <a:pt x="355" y="47"/>
                  </a:lnTo>
                  <a:lnTo>
                    <a:pt x="372" y="60"/>
                  </a:lnTo>
                  <a:lnTo>
                    <a:pt x="390" y="71"/>
                  </a:lnTo>
                  <a:lnTo>
                    <a:pt x="408" y="62"/>
                  </a:lnTo>
                  <a:lnTo>
                    <a:pt x="425" y="77"/>
                  </a:lnTo>
                  <a:lnTo>
                    <a:pt x="443" y="84"/>
                  </a:lnTo>
                  <a:lnTo>
                    <a:pt x="461" y="85"/>
                  </a:lnTo>
                  <a:lnTo>
                    <a:pt x="479" y="91"/>
                  </a:lnTo>
                  <a:lnTo>
                    <a:pt x="497" y="76"/>
                  </a:lnTo>
                  <a:lnTo>
                    <a:pt x="514" y="65"/>
                  </a:lnTo>
                  <a:lnTo>
                    <a:pt x="532" y="50"/>
                  </a:lnTo>
                  <a:lnTo>
                    <a:pt x="550" y="62"/>
                  </a:lnTo>
                  <a:lnTo>
                    <a:pt x="567" y="91"/>
                  </a:lnTo>
                  <a:lnTo>
                    <a:pt x="585" y="153"/>
                  </a:lnTo>
                  <a:lnTo>
                    <a:pt x="603" y="195"/>
                  </a:lnTo>
                  <a:lnTo>
                    <a:pt x="620" y="271"/>
                  </a:lnTo>
                  <a:lnTo>
                    <a:pt x="639" y="324"/>
                  </a:lnTo>
                  <a:lnTo>
                    <a:pt x="656" y="345"/>
                  </a:lnTo>
                  <a:lnTo>
                    <a:pt x="674" y="364"/>
                  </a:lnTo>
                  <a:lnTo>
                    <a:pt x="691" y="359"/>
                  </a:lnTo>
                  <a:lnTo>
                    <a:pt x="709" y="339"/>
                  </a:lnTo>
                  <a:lnTo>
                    <a:pt x="727" y="293"/>
                  </a:lnTo>
                  <a:lnTo>
                    <a:pt x="744" y="276"/>
                  </a:lnTo>
                  <a:lnTo>
                    <a:pt x="762" y="295"/>
                  </a:lnTo>
                  <a:lnTo>
                    <a:pt x="780" y="311"/>
                  </a:lnTo>
                  <a:lnTo>
                    <a:pt x="798" y="289"/>
                  </a:lnTo>
                  <a:lnTo>
                    <a:pt x="816" y="261"/>
                  </a:lnTo>
                  <a:lnTo>
                    <a:pt x="833" y="216"/>
                  </a:lnTo>
                  <a:lnTo>
                    <a:pt x="851" y="187"/>
                  </a:lnTo>
                  <a:lnTo>
                    <a:pt x="869" y="137"/>
                  </a:lnTo>
                  <a:lnTo>
                    <a:pt x="886" y="95"/>
                  </a:lnTo>
                  <a:lnTo>
                    <a:pt x="904" y="58"/>
                  </a:lnTo>
                  <a:lnTo>
                    <a:pt x="922" y="22"/>
                  </a:lnTo>
                  <a:lnTo>
                    <a:pt x="940" y="9"/>
                  </a:lnTo>
                  <a:lnTo>
                    <a:pt x="957" y="0"/>
                  </a:lnTo>
                  <a:lnTo>
                    <a:pt x="975" y="2"/>
                  </a:lnTo>
                  <a:lnTo>
                    <a:pt x="993" y="6"/>
                  </a:lnTo>
                  <a:lnTo>
                    <a:pt x="1010" y="4"/>
                  </a:lnTo>
                  <a:lnTo>
                    <a:pt x="1028" y="32"/>
                  </a:lnTo>
                  <a:lnTo>
                    <a:pt x="1046" y="53"/>
                  </a:lnTo>
                  <a:lnTo>
                    <a:pt x="1064" y="68"/>
                  </a:lnTo>
                  <a:lnTo>
                    <a:pt x="1082" y="101"/>
                  </a:lnTo>
                  <a:lnTo>
                    <a:pt x="1099" y="144"/>
                  </a:lnTo>
                  <a:lnTo>
                    <a:pt x="1117" y="195"/>
                  </a:lnTo>
                  <a:lnTo>
                    <a:pt x="1135" y="198"/>
                  </a:lnTo>
                  <a:lnTo>
                    <a:pt x="1152" y="160"/>
                  </a:lnTo>
                  <a:lnTo>
                    <a:pt x="1170" y="196"/>
                  </a:lnTo>
                  <a:lnTo>
                    <a:pt x="1188" y="239"/>
                  </a:lnTo>
                  <a:lnTo>
                    <a:pt x="1206" y="322"/>
                  </a:lnTo>
                  <a:lnTo>
                    <a:pt x="1224" y="392"/>
                  </a:lnTo>
                  <a:lnTo>
                    <a:pt x="1241" y="424"/>
                  </a:lnTo>
                  <a:lnTo>
                    <a:pt x="1259" y="452"/>
                  </a:lnTo>
                  <a:lnTo>
                    <a:pt x="1276" y="473"/>
                  </a:lnTo>
                  <a:lnTo>
                    <a:pt x="1294" y="494"/>
                  </a:lnTo>
                  <a:lnTo>
                    <a:pt x="1312" y="511"/>
                  </a:lnTo>
                  <a:lnTo>
                    <a:pt x="1329" y="528"/>
                  </a:lnTo>
                  <a:lnTo>
                    <a:pt x="1347" y="534"/>
                  </a:lnTo>
                  <a:lnTo>
                    <a:pt x="1365" y="537"/>
                  </a:lnTo>
                  <a:lnTo>
                    <a:pt x="1383" y="529"/>
                  </a:lnTo>
                  <a:lnTo>
                    <a:pt x="1401" y="509"/>
                  </a:lnTo>
                  <a:lnTo>
                    <a:pt x="1418" y="444"/>
                  </a:lnTo>
                  <a:lnTo>
                    <a:pt x="1436" y="422"/>
                  </a:lnTo>
                  <a:lnTo>
                    <a:pt x="1454" y="420"/>
                  </a:lnTo>
                  <a:lnTo>
                    <a:pt x="1471" y="409"/>
                  </a:lnTo>
                  <a:lnTo>
                    <a:pt x="1489" y="445"/>
                  </a:lnTo>
                  <a:lnTo>
                    <a:pt x="1507" y="449"/>
                  </a:lnTo>
                  <a:lnTo>
                    <a:pt x="1525" y="479"/>
                  </a:lnTo>
                  <a:lnTo>
                    <a:pt x="1543" y="491"/>
                  </a:lnTo>
                  <a:lnTo>
                    <a:pt x="1560" y="478"/>
                  </a:lnTo>
                  <a:lnTo>
                    <a:pt x="1578" y="419"/>
                  </a:lnTo>
                  <a:lnTo>
                    <a:pt x="1595" y="449"/>
                  </a:lnTo>
                  <a:lnTo>
                    <a:pt x="1613" y="478"/>
                  </a:lnTo>
                  <a:lnTo>
                    <a:pt x="1631" y="496"/>
                  </a:lnTo>
                  <a:lnTo>
                    <a:pt x="1649" y="523"/>
                  </a:lnTo>
                  <a:lnTo>
                    <a:pt x="1667" y="532"/>
                  </a:lnTo>
                  <a:lnTo>
                    <a:pt x="1684" y="538"/>
                  </a:lnTo>
                  <a:lnTo>
                    <a:pt x="1702" y="524"/>
                  </a:lnTo>
                  <a:lnTo>
                    <a:pt x="1720" y="525"/>
                  </a:lnTo>
                  <a:lnTo>
                    <a:pt x="1737" y="516"/>
                  </a:lnTo>
                  <a:lnTo>
                    <a:pt x="1755" y="519"/>
                  </a:lnTo>
                  <a:lnTo>
                    <a:pt x="1773" y="514"/>
                  </a:lnTo>
                  <a:lnTo>
                    <a:pt x="1791" y="507"/>
                  </a:lnTo>
                  <a:lnTo>
                    <a:pt x="1809" y="509"/>
                  </a:lnTo>
                  <a:lnTo>
                    <a:pt x="1826" y="484"/>
                  </a:lnTo>
                  <a:lnTo>
                    <a:pt x="1844" y="451"/>
                  </a:lnTo>
                  <a:lnTo>
                    <a:pt x="1861" y="419"/>
                  </a:lnTo>
                  <a:lnTo>
                    <a:pt x="1879" y="389"/>
                  </a:lnTo>
                  <a:lnTo>
                    <a:pt x="1897" y="398"/>
                  </a:lnTo>
                  <a:lnTo>
                    <a:pt x="1914" y="417"/>
                  </a:lnTo>
                  <a:lnTo>
                    <a:pt x="1932" y="447"/>
                  </a:lnTo>
                  <a:lnTo>
                    <a:pt x="1950" y="466"/>
                  </a:lnTo>
                  <a:lnTo>
                    <a:pt x="1968" y="463"/>
                  </a:lnTo>
                  <a:lnTo>
                    <a:pt x="1986" y="436"/>
                  </a:lnTo>
                  <a:lnTo>
                    <a:pt x="2003" y="395"/>
                  </a:lnTo>
                  <a:lnTo>
                    <a:pt x="2021" y="408"/>
                  </a:lnTo>
                  <a:lnTo>
                    <a:pt x="2039" y="442"/>
                  </a:lnTo>
                  <a:lnTo>
                    <a:pt x="2056" y="459"/>
                  </a:lnTo>
                  <a:lnTo>
                    <a:pt x="2074" y="472"/>
                  </a:lnTo>
                  <a:lnTo>
                    <a:pt x="2092" y="472"/>
                  </a:lnTo>
                  <a:lnTo>
                    <a:pt x="2110" y="481"/>
                  </a:lnTo>
                  <a:lnTo>
                    <a:pt x="2128" y="486"/>
                  </a:lnTo>
                  <a:lnTo>
                    <a:pt x="2145" y="491"/>
                  </a:lnTo>
                  <a:lnTo>
                    <a:pt x="2163" y="494"/>
                  </a:lnTo>
                  <a:lnTo>
                    <a:pt x="2180" y="497"/>
                  </a:lnTo>
                  <a:lnTo>
                    <a:pt x="2198" y="500"/>
                  </a:lnTo>
                  <a:lnTo>
                    <a:pt x="2216" y="508"/>
                  </a:lnTo>
                  <a:lnTo>
                    <a:pt x="2234" y="522"/>
                  </a:lnTo>
                  <a:lnTo>
                    <a:pt x="2252" y="525"/>
                  </a:lnTo>
                  <a:lnTo>
                    <a:pt x="2269" y="509"/>
                  </a:lnTo>
                  <a:lnTo>
                    <a:pt x="2287" y="479"/>
                  </a:lnTo>
                  <a:lnTo>
                    <a:pt x="2305" y="458"/>
                  </a:lnTo>
                  <a:lnTo>
                    <a:pt x="2322" y="457"/>
                  </a:lnTo>
                  <a:lnTo>
                    <a:pt x="2340" y="470"/>
                  </a:lnTo>
                  <a:lnTo>
                    <a:pt x="2358" y="490"/>
                  </a:lnTo>
                  <a:lnTo>
                    <a:pt x="2376" y="502"/>
                  </a:lnTo>
                  <a:lnTo>
                    <a:pt x="2394" y="500"/>
                  </a:lnTo>
                  <a:lnTo>
                    <a:pt x="2411" y="461"/>
                  </a:lnTo>
                  <a:lnTo>
                    <a:pt x="2429" y="430"/>
                  </a:lnTo>
                  <a:lnTo>
                    <a:pt x="2447" y="419"/>
                  </a:lnTo>
                  <a:lnTo>
                    <a:pt x="2464" y="409"/>
                  </a:lnTo>
                  <a:lnTo>
                    <a:pt x="2482" y="447"/>
                  </a:lnTo>
                  <a:lnTo>
                    <a:pt x="2499" y="441"/>
                  </a:lnTo>
                  <a:lnTo>
                    <a:pt x="2517" y="456"/>
                  </a:lnTo>
                  <a:lnTo>
                    <a:pt x="2535" y="453"/>
                  </a:lnTo>
                  <a:lnTo>
                    <a:pt x="2553" y="444"/>
                  </a:lnTo>
                  <a:lnTo>
                    <a:pt x="2571" y="434"/>
                  </a:lnTo>
                  <a:lnTo>
                    <a:pt x="2588" y="435"/>
                  </a:lnTo>
                  <a:lnTo>
                    <a:pt x="2606" y="428"/>
                  </a:lnTo>
                  <a:lnTo>
                    <a:pt x="2624" y="428"/>
                  </a:lnTo>
                  <a:lnTo>
                    <a:pt x="2641" y="430"/>
                  </a:lnTo>
                  <a:lnTo>
                    <a:pt x="2659" y="421"/>
                  </a:lnTo>
                  <a:lnTo>
                    <a:pt x="2677" y="408"/>
                  </a:lnTo>
                  <a:lnTo>
                    <a:pt x="2695" y="397"/>
                  </a:lnTo>
                  <a:lnTo>
                    <a:pt x="2713" y="383"/>
                  </a:lnTo>
                  <a:lnTo>
                    <a:pt x="2730" y="358"/>
                  </a:lnTo>
                  <a:lnTo>
                    <a:pt x="2748" y="342"/>
                  </a:lnTo>
                  <a:lnTo>
                    <a:pt x="2765" y="334"/>
                  </a:lnTo>
                  <a:lnTo>
                    <a:pt x="2783" y="359"/>
                  </a:lnTo>
                  <a:lnTo>
                    <a:pt x="2801" y="375"/>
                  </a:lnTo>
                  <a:lnTo>
                    <a:pt x="2819" y="411"/>
                  </a:lnTo>
                  <a:lnTo>
                    <a:pt x="2837" y="373"/>
                  </a:lnTo>
                  <a:lnTo>
                    <a:pt x="2854" y="302"/>
                  </a:lnTo>
                  <a:lnTo>
                    <a:pt x="2872" y="256"/>
                  </a:lnTo>
                  <a:lnTo>
                    <a:pt x="2890" y="248"/>
                  </a:lnTo>
                  <a:lnTo>
                    <a:pt x="2907" y="267"/>
                  </a:lnTo>
                  <a:lnTo>
                    <a:pt x="2925" y="267"/>
                  </a:lnTo>
                  <a:lnTo>
                    <a:pt x="2943" y="269"/>
                  </a:lnTo>
                  <a:lnTo>
                    <a:pt x="2961" y="259"/>
                  </a:lnTo>
                  <a:lnTo>
                    <a:pt x="2961" y="267"/>
                  </a:lnTo>
                  <a:lnTo>
                    <a:pt x="2943" y="276"/>
                  </a:lnTo>
                  <a:lnTo>
                    <a:pt x="2925" y="282"/>
                  </a:lnTo>
                  <a:lnTo>
                    <a:pt x="2907" y="298"/>
                  </a:lnTo>
                  <a:lnTo>
                    <a:pt x="2890" y="327"/>
                  </a:lnTo>
                  <a:lnTo>
                    <a:pt x="2872" y="352"/>
                  </a:lnTo>
                  <a:lnTo>
                    <a:pt x="2854" y="381"/>
                  </a:lnTo>
                  <a:lnTo>
                    <a:pt x="2837" y="418"/>
                  </a:lnTo>
                  <a:lnTo>
                    <a:pt x="2819" y="420"/>
                  </a:lnTo>
                  <a:lnTo>
                    <a:pt x="2801" y="386"/>
                  </a:lnTo>
                  <a:lnTo>
                    <a:pt x="2783" y="365"/>
                  </a:lnTo>
                  <a:lnTo>
                    <a:pt x="2765" y="342"/>
                  </a:lnTo>
                  <a:lnTo>
                    <a:pt x="2748" y="344"/>
                  </a:lnTo>
                  <a:lnTo>
                    <a:pt x="2730" y="364"/>
                  </a:lnTo>
                  <a:lnTo>
                    <a:pt x="2713" y="395"/>
                  </a:lnTo>
                  <a:lnTo>
                    <a:pt x="2695" y="403"/>
                  </a:lnTo>
                  <a:lnTo>
                    <a:pt x="2677" y="409"/>
                  </a:lnTo>
                  <a:lnTo>
                    <a:pt x="2659" y="421"/>
                  </a:lnTo>
                  <a:lnTo>
                    <a:pt x="2641" y="431"/>
                  </a:lnTo>
                  <a:lnTo>
                    <a:pt x="2624" y="429"/>
                  </a:lnTo>
                  <a:lnTo>
                    <a:pt x="2606" y="428"/>
                  </a:lnTo>
                  <a:lnTo>
                    <a:pt x="2588" y="436"/>
                  </a:lnTo>
                  <a:lnTo>
                    <a:pt x="2571" y="439"/>
                  </a:lnTo>
                  <a:lnTo>
                    <a:pt x="2553" y="446"/>
                  </a:lnTo>
                  <a:lnTo>
                    <a:pt x="2535" y="455"/>
                  </a:lnTo>
                  <a:lnTo>
                    <a:pt x="2517" y="459"/>
                  </a:lnTo>
                  <a:lnTo>
                    <a:pt x="2499" y="459"/>
                  </a:lnTo>
                  <a:lnTo>
                    <a:pt x="2482" y="463"/>
                  </a:lnTo>
                  <a:lnTo>
                    <a:pt x="2464" y="465"/>
                  </a:lnTo>
                  <a:lnTo>
                    <a:pt x="2447" y="481"/>
                  </a:lnTo>
                  <a:lnTo>
                    <a:pt x="2429" y="500"/>
                  </a:lnTo>
                  <a:lnTo>
                    <a:pt x="2411" y="515"/>
                  </a:lnTo>
                  <a:lnTo>
                    <a:pt x="2394" y="521"/>
                  </a:lnTo>
                  <a:lnTo>
                    <a:pt x="2376" y="515"/>
                  </a:lnTo>
                  <a:lnTo>
                    <a:pt x="2358" y="511"/>
                  </a:lnTo>
                  <a:lnTo>
                    <a:pt x="2340" y="505"/>
                  </a:lnTo>
                  <a:lnTo>
                    <a:pt x="2322" y="503"/>
                  </a:lnTo>
                  <a:lnTo>
                    <a:pt x="2305" y="515"/>
                  </a:lnTo>
                  <a:lnTo>
                    <a:pt x="2287" y="524"/>
                  </a:lnTo>
                  <a:lnTo>
                    <a:pt x="2269" y="532"/>
                  </a:lnTo>
                  <a:lnTo>
                    <a:pt x="2252" y="532"/>
                  </a:lnTo>
                  <a:lnTo>
                    <a:pt x="2234" y="523"/>
                  </a:lnTo>
                  <a:lnTo>
                    <a:pt x="2216" y="509"/>
                  </a:lnTo>
                  <a:lnTo>
                    <a:pt x="2198" y="500"/>
                  </a:lnTo>
                  <a:lnTo>
                    <a:pt x="2180" y="497"/>
                  </a:lnTo>
                  <a:lnTo>
                    <a:pt x="2163" y="498"/>
                  </a:lnTo>
                  <a:lnTo>
                    <a:pt x="2145" y="494"/>
                  </a:lnTo>
                  <a:lnTo>
                    <a:pt x="2128" y="493"/>
                  </a:lnTo>
                  <a:lnTo>
                    <a:pt x="2110" y="488"/>
                  </a:lnTo>
                  <a:lnTo>
                    <a:pt x="2092" y="481"/>
                  </a:lnTo>
                  <a:lnTo>
                    <a:pt x="2074" y="477"/>
                  </a:lnTo>
                  <a:lnTo>
                    <a:pt x="2056" y="472"/>
                  </a:lnTo>
                  <a:lnTo>
                    <a:pt x="2039" y="466"/>
                  </a:lnTo>
                  <a:lnTo>
                    <a:pt x="2021" y="459"/>
                  </a:lnTo>
                  <a:lnTo>
                    <a:pt x="2003" y="468"/>
                  </a:lnTo>
                  <a:lnTo>
                    <a:pt x="1986" y="484"/>
                  </a:lnTo>
                  <a:lnTo>
                    <a:pt x="1968" y="498"/>
                  </a:lnTo>
                  <a:lnTo>
                    <a:pt x="1950" y="500"/>
                  </a:lnTo>
                  <a:lnTo>
                    <a:pt x="1932" y="493"/>
                  </a:lnTo>
                  <a:lnTo>
                    <a:pt x="1914" y="491"/>
                  </a:lnTo>
                  <a:lnTo>
                    <a:pt x="1897" y="494"/>
                  </a:lnTo>
                  <a:lnTo>
                    <a:pt x="1879" y="493"/>
                  </a:lnTo>
                  <a:lnTo>
                    <a:pt x="1861" y="501"/>
                  </a:lnTo>
                  <a:lnTo>
                    <a:pt x="1844" y="502"/>
                  </a:lnTo>
                  <a:lnTo>
                    <a:pt x="1826" y="503"/>
                  </a:lnTo>
                  <a:lnTo>
                    <a:pt x="1809" y="511"/>
                  </a:lnTo>
                  <a:lnTo>
                    <a:pt x="1791" y="507"/>
                  </a:lnTo>
                  <a:lnTo>
                    <a:pt x="1773" y="514"/>
                  </a:lnTo>
                  <a:lnTo>
                    <a:pt x="1755" y="520"/>
                  </a:lnTo>
                  <a:lnTo>
                    <a:pt x="1737" y="516"/>
                  </a:lnTo>
                  <a:lnTo>
                    <a:pt x="1720" y="526"/>
                  </a:lnTo>
                  <a:lnTo>
                    <a:pt x="1702" y="525"/>
                  </a:lnTo>
                  <a:lnTo>
                    <a:pt x="1684" y="540"/>
                  </a:lnTo>
                  <a:lnTo>
                    <a:pt x="1667" y="537"/>
                  </a:lnTo>
                  <a:lnTo>
                    <a:pt x="1649" y="536"/>
                  </a:lnTo>
                  <a:lnTo>
                    <a:pt x="1631" y="526"/>
                  </a:lnTo>
                  <a:lnTo>
                    <a:pt x="1613" y="520"/>
                  </a:lnTo>
                  <a:lnTo>
                    <a:pt x="1595" y="513"/>
                  </a:lnTo>
                  <a:lnTo>
                    <a:pt x="1578" y="512"/>
                  </a:lnTo>
                  <a:lnTo>
                    <a:pt x="1560" y="527"/>
                  </a:lnTo>
                  <a:lnTo>
                    <a:pt x="1543" y="525"/>
                  </a:lnTo>
                  <a:lnTo>
                    <a:pt x="1525" y="508"/>
                  </a:lnTo>
                  <a:lnTo>
                    <a:pt x="1507" y="493"/>
                  </a:lnTo>
                  <a:lnTo>
                    <a:pt x="1489" y="488"/>
                  </a:lnTo>
                  <a:lnTo>
                    <a:pt x="1471" y="480"/>
                  </a:lnTo>
                  <a:lnTo>
                    <a:pt x="1454" y="487"/>
                  </a:lnTo>
                  <a:lnTo>
                    <a:pt x="1436" y="502"/>
                  </a:lnTo>
                  <a:lnTo>
                    <a:pt x="1418" y="522"/>
                  </a:lnTo>
                  <a:lnTo>
                    <a:pt x="1401" y="532"/>
                  </a:lnTo>
                  <a:lnTo>
                    <a:pt x="1383" y="537"/>
                  </a:lnTo>
                  <a:lnTo>
                    <a:pt x="1365" y="537"/>
                  </a:lnTo>
                  <a:lnTo>
                    <a:pt x="1347" y="534"/>
                  </a:lnTo>
                  <a:lnTo>
                    <a:pt x="1329" y="528"/>
                  </a:lnTo>
                  <a:lnTo>
                    <a:pt x="1312" y="511"/>
                  </a:lnTo>
                  <a:lnTo>
                    <a:pt x="1294" y="494"/>
                  </a:lnTo>
                  <a:lnTo>
                    <a:pt x="1276" y="473"/>
                  </a:lnTo>
                  <a:lnTo>
                    <a:pt x="1259" y="462"/>
                  </a:lnTo>
                  <a:lnTo>
                    <a:pt x="1241" y="441"/>
                  </a:lnTo>
                  <a:lnTo>
                    <a:pt x="1224" y="407"/>
                  </a:lnTo>
                  <a:lnTo>
                    <a:pt x="1206" y="366"/>
                  </a:lnTo>
                  <a:lnTo>
                    <a:pt x="1188" y="324"/>
                  </a:lnTo>
                  <a:lnTo>
                    <a:pt x="1170" y="295"/>
                  </a:lnTo>
                  <a:lnTo>
                    <a:pt x="1152" y="276"/>
                  </a:lnTo>
                  <a:lnTo>
                    <a:pt x="1135" y="263"/>
                  </a:lnTo>
                  <a:lnTo>
                    <a:pt x="1117" y="226"/>
                  </a:lnTo>
                  <a:lnTo>
                    <a:pt x="1099" y="163"/>
                  </a:lnTo>
                  <a:lnTo>
                    <a:pt x="1082" y="108"/>
                  </a:lnTo>
                  <a:lnTo>
                    <a:pt x="1064" y="73"/>
                  </a:lnTo>
                  <a:lnTo>
                    <a:pt x="1046" y="62"/>
                  </a:lnTo>
                  <a:lnTo>
                    <a:pt x="1028" y="59"/>
                  </a:lnTo>
                  <a:lnTo>
                    <a:pt x="1010" y="51"/>
                  </a:lnTo>
                  <a:lnTo>
                    <a:pt x="993" y="33"/>
                  </a:lnTo>
                  <a:lnTo>
                    <a:pt x="975" y="11"/>
                  </a:lnTo>
                  <a:lnTo>
                    <a:pt x="957" y="3"/>
                  </a:lnTo>
                  <a:lnTo>
                    <a:pt x="940" y="10"/>
                  </a:lnTo>
                  <a:lnTo>
                    <a:pt x="922" y="22"/>
                  </a:lnTo>
                  <a:lnTo>
                    <a:pt x="904" y="58"/>
                  </a:lnTo>
                  <a:lnTo>
                    <a:pt x="886" y="95"/>
                  </a:lnTo>
                  <a:lnTo>
                    <a:pt x="869" y="138"/>
                  </a:lnTo>
                  <a:lnTo>
                    <a:pt x="851" y="187"/>
                  </a:lnTo>
                  <a:lnTo>
                    <a:pt x="833" y="218"/>
                  </a:lnTo>
                  <a:lnTo>
                    <a:pt x="816" y="265"/>
                  </a:lnTo>
                  <a:lnTo>
                    <a:pt x="798" y="298"/>
                  </a:lnTo>
                  <a:lnTo>
                    <a:pt x="780" y="336"/>
                  </a:lnTo>
                  <a:lnTo>
                    <a:pt x="762" y="349"/>
                  </a:lnTo>
                  <a:lnTo>
                    <a:pt x="744" y="369"/>
                  </a:lnTo>
                  <a:lnTo>
                    <a:pt x="727" y="376"/>
                  </a:lnTo>
                  <a:lnTo>
                    <a:pt x="709" y="382"/>
                  </a:lnTo>
                  <a:lnTo>
                    <a:pt x="691" y="393"/>
                  </a:lnTo>
                  <a:lnTo>
                    <a:pt x="674" y="383"/>
                  </a:lnTo>
                  <a:lnTo>
                    <a:pt x="656" y="366"/>
                  </a:lnTo>
                  <a:lnTo>
                    <a:pt x="639" y="341"/>
                  </a:lnTo>
                  <a:lnTo>
                    <a:pt x="620" y="306"/>
                  </a:lnTo>
                  <a:lnTo>
                    <a:pt x="603" y="270"/>
                  </a:lnTo>
                  <a:lnTo>
                    <a:pt x="585" y="216"/>
                  </a:lnTo>
                  <a:lnTo>
                    <a:pt x="567" y="152"/>
                  </a:lnTo>
                  <a:lnTo>
                    <a:pt x="550" y="103"/>
                  </a:lnTo>
                  <a:lnTo>
                    <a:pt x="532" y="73"/>
                  </a:lnTo>
                  <a:lnTo>
                    <a:pt x="514" y="66"/>
                  </a:lnTo>
                  <a:lnTo>
                    <a:pt x="497" y="76"/>
                  </a:lnTo>
                  <a:lnTo>
                    <a:pt x="479" y="91"/>
                  </a:lnTo>
                  <a:lnTo>
                    <a:pt x="461" y="85"/>
                  </a:lnTo>
                  <a:lnTo>
                    <a:pt x="443" y="84"/>
                  </a:lnTo>
                  <a:lnTo>
                    <a:pt x="425" y="77"/>
                  </a:lnTo>
                  <a:lnTo>
                    <a:pt x="408" y="62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55" y="60"/>
                  </a:lnTo>
                  <a:lnTo>
                    <a:pt x="337" y="45"/>
                  </a:lnTo>
                  <a:lnTo>
                    <a:pt x="319" y="41"/>
                  </a:lnTo>
                  <a:lnTo>
                    <a:pt x="301" y="50"/>
                  </a:lnTo>
                  <a:lnTo>
                    <a:pt x="284" y="62"/>
                  </a:lnTo>
                  <a:lnTo>
                    <a:pt x="266" y="102"/>
                  </a:lnTo>
                  <a:lnTo>
                    <a:pt x="248" y="111"/>
                  </a:lnTo>
                  <a:lnTo>
                    <a:pt x="231" y="96"/>
                  </a:lnTo>
                  <a:lnTo>
                    <a:pt x="213" y="111"/>
                  </a:lnTo>
                  <a:lnTo>
                    <a:pt x="195" y="141"/>
                  </a:lnTo>
                  <a:lnTo>
                    <a:pt x="177" y="185"/>
                  </a:lnTo>
                  <a:lnTo>
                    <a:pt x="159" y="241"/>
                  </a:lnTo>
                  <a:lnTo>
                    <a:pt x="142" y="298"/>
                  </a:lnTo>
                  <a:lnTo>
                    <a:pt x="124" y="346"/>
                  </a:lnTo>
                  <a:lnTo>
                    <a:pt x="106" y="382"/>
                  </a:lnTo>
                  <a:lnTo>
                    <a:pt x="89" y="416"/>
                  </a:lnTo>
                  <a:lnTo>
                    <a:pt x="71" y="433"/>
                  </a:lnTo>
                  <a:lnTo>
                    <a:pt x="53" y="438"/>
                  </a:lnTo>
                  <a:lnTo>
                    <a:pt x="35" y="434"/>
                  </a:lnTo>
                  <a:lnTo>
                    <a:pt x="18" y="427"/>
                  </a:lnTo>
                  <a:lnTo>
                    <a:pt x="0" y="41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47BA7934-4502-8F57-B828-F3B336C7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4375965"/>
              <a:ext cx="3074886" cy="801980"/>
            </a:xfrm>
            <a:custGeom>
              <a:avLst/>
              <a:gdLst>
                <a:gd name="T0" fmla="*/ 89 w 2961"/>
                <a:gd name="T1" fmla="*/ 416 h 538"/>
                <a:gd name="T2" fmla="*/ 195 w 2961"/>
                <a:gd name="T3" fmla="*/ 86 h 538"/>
                <a:gd name="T4" fmla="*/ 301 w 2961"/>
                <a:gd name="T5" fmla="*/ 24 h 538"/>
                <a:gd name="T6" fmla="*/ 408 w 2961"/>
                <a:gd name="T7" fmla="*/ 62 h 538"/>
                <a:gd name="T8" fmla="*/ 514 w 2961"/>
                <a:gd name="T9" fmla="*/ 65 h 538"/>
                <a:gd name="T10" fmla="*/ 620 w 2961"/>
                <a:gd name="T11" fmla="*/ 271 h 538"/>
                <a:gd name="T12" fmla="*/ 727 w 2961"/>
                <a:gd name="T13" fmla="*/ 293 h 538"/>
                <a:gd name="T14" fmla="*/ 833 w 2961"/>
                <a:gd name="T15" fmla="*/ 216 h 538"/>
                <a:gd name="T16" fmla="*/ 940 w 2961"/>
                <a:gd name="T17" fmla="*/ 9 h 538"/>
                <a:gd name="T18" fmla="*/ 1046 w 2961"/>
                <a:gd name="T19" fmla="*/ 53 h 538"/>
                <a:gd name="T20" fmla="*/ 1152 w 2961"/>
                <a:gd name="T21" fmla="*/ 160 h 538"/>
                <a:gd name="T22" fmla="*/ 1259 w 2961"/>
                <a:gd name="T23" fmla="*/ 452 h 538"/>
                <a:gd name="T24" fmla="*/ 1365 w 2961"/>
                <a:gd name="T25" fmla="*/ 537 h 538"/>
                <a:gd name="T26" fmla="*/ 1471 w 2961"/>
                <a:gd name="T27" fmla="*/ 409 h 538"/>
                <a:gd name="T28" fmla="*/ 1578 w 2961"/>
                <a:gd name="T29" fmla="*/ 419 h 538"/>
                <a:gd name="T30" fmla="*/ 1684 w 2961"/>
                <a:gd name="T31" fmla="*/ 538 h 538"/>
                <a:gd name="T32" fmla="*/ 1791 w 2961"/>
                <a:gd name="T33" fmla="*/ 507 h 538"/>
                <a:gd name="T34" fmla="*/ 1897 w 2961"/>
                <a:gd name="T35" fmla="*/ 398 h 538"/>
                <a:gd name="T36" fmla="*/ 2003 w 2961"/>
                <a:gd name="T37" fmla="*/ 395 h 538"/>
                <a:gd name="T38" fmla="*/ 2110 w 2961"/>
                <a:gd name="T39" fmla="*/ 481 h 538"/>
                <a:gd name="T40" fmla="*/ 2216 w 2961"/>
                <a:gd name="T41" fmla="*/ 508 h 538"/>
                <a:gd name="T42" fmla="*/ 2322 w 2961"/>
                <a:gd name="T43" fmla="*/ 457 h 538"/>
                <a:gd name="T44" fmla="*/ 2429 w 2961"/>
                <a:gd name="T45" fmla="*/ 430 h 538"/>
                <a:gd name="T46" fmla="*/ 2535 w 2961"/>
                <a:gd name="T47" fmla="*/ 453 h 538"/>
                <a:gd name="T48" fmla="*/ 2641 w 2961"/>
                <a:gd name="T49" fmla="*/ 430 h 538"/>
                <a:gd name="T50" fmla="*/ 2748 w 2961"/>
                <a:gd name="T51" fmla="*/ 342 h 538"/>
                <a:gd name="T52" fmla="*/ 2854 w 2961"/>
                <a:gd name="T53" fmla="*/ 302 h 538"/>
                <a:gd name="T54" fmla="*/ 2961 w 2961"/>
                <a:gd name="T55" fmla="*/ 259 h 538"/>
                <a:gd name="T56" fmla="*/ 2872 w 2961"/>
                <a:gd name="T57" fmla="*/ 256 h 538"/>
                <a:gd name="T58" fmla="*/ 2765 w 2961"/>
                <a:gd name="T59" fmla="*/ 334 h 538"/>
                <a:gd name="T60" fmla="*/ 2659 w 2961"/>
                <a:gd name="T61" fmla="*/ 421 h 538"/>
                <a:gd name="T62" fmla="*/ 2553 w 2961"/>
                <a:gd name="T63" fmla="*/ 444 h 538"/>
                <a:gd name="T64" fmla="*/ 2447 w 2961"/>
                <a:gd name="T65" fmla="*/ 419 h 538"/>
                <a:gd name="T66" fmla="*/ 2340 w 2961"/>
                <a:gd name="T67" fmla="*/ 470 h 538"/>
                <a:gd name="T68" fmla="*/ 2234 w 2961"/>
                <a:gd name="T69" fmla="*/ 522 h 538"/>
                <a:gd name="T70" fmla="*/ 2128 w 2961"/>
                <a:gd name="T71" fmla="*/ 486 h 538"/>
                <a:gd name="T72" fmla="*/ 2021 w 2961"/>
                <a:gd name="T73" fmla="*/ 408 h 538"/>
                <a:gd name="T74" fmla="*/ 1914 w 2961"/>
                <a:gd name="T75" fmla="*/ 417 h 538"/>
                <a:gd name="T76" fmla="*/ 1809 w 2961"/>
                <a:gd name="T77" fmla="*/ 509 h 538"/>
                <a:gd name="T78" fmla="*/ 1702 w 2961"/>
                <a:gd name="T79" fmla="*/ 524 h 538"/>
                <a:gd name="T80" fmla="*/ 1595 w 2961"/>
                <a:gd name="T81" fmla="*/ 449 h 538"/>
                <a:gd name="T82" fmla="*/ 1489 w 2961"/>
                <a:gd name="T83" fmla="*/ 445 h 538"/>
                <a:gd name="T84" fmla="*/ 1383 w 2961"/>
                <a:gd name="T85" fmla="*/ 529 h 538"/>
                <a:gd name="T86" fmla="*/ 1276 w 2961"/>
                <a:gd name="T87" fmla="*/ 473 h 538"/>
                <a:gd name="T88" fmla="*/ 1170 w 2961"/>
                <a:gd name="T89" fmla="*/ 196 h 538"/>
                <a:gd name="T90" fmla="*/ 1064 w 2961"/>
                <a:gd name="T91" fmla="*/ 68 h 538"/>
                <a:gd name="T92" fmla="*/ 957 w 2961"/>
                <a:gd name="T93" fmla="*/ 0 h 538"/>
                <a:gd name="T94" fmla="*/ 851 w 2961"/>
                <a:gd name="T95" fmla="*/ 187 h 538"/>
                <a:gd name="T96" fmla="*/ 744 w 2961"/>
                <a:gd name="T97" fmla="*/ 276 h 538"/>
                <a:gd name="T98" fmla="*/ 639 w 2961"/>
                <a:gd name="T99" fmla="*/ 324 h 538"/>
                <a:gd name="T100" fmla="*/ 532 w 2961"/>
                <a:gd name="T101" fmla="*/ 50 h 538"/>
                <a:gd name="T102" fmla="*/ 425 w 2961"/>
                <a:gd name="T103" fmla="*/ 77 h 538"/>
                <a:gd name="T104" fmla="*/ 319 w 2961"/>
                <a:gd name="T105" fmla="*/ 15 h 538"/>
                <a:gd name="T106" fmla="*/ 213 w 2961"/>
                <a:gd name="T107" fmla="*/ 65 h 538"/>
                <a:gd name="T108" fmla="*/ 106 w 2961"/>
                <a:gd name="T109" fmla="*/ 366 h 538"/>
                <a:gd name="T110" fmla="*/ 0 w 2961"/>
                <a:gd name="T111" fmla="*/ 4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38">
                  <a:moveTo>
                    <a:pt x="0" y="414"/>
                  </a:moveTo>
                  <a:lnTo>
                    <a:pt x="18" y="426"/>
                  </a:lnTo>
                  <a:lnTo>
                    <a:pt x="35" y="434"/>
                  </a:lnTo>
                  <a:lnTo>
                    <a:pt x="53" y="438"/>
                  </a:lnTo>
                  <a:lnTo>
                    <a:pt x="71" y="432"/>
                  </a:lnTo>
                  <a:lnTo>
                    <a:pt x="89" y="416"/>
                  </a:lnTo>
                  <a:lnTo>
                    <a:pt x="106" y="366"/>
                  </a:lnTo>
                  <a:lnTo>
                    <a:pt x="124" y="304"/>
                  </a:lnTo>
                  <a:lnTo>
                    <a:pt x="142" y="232"/>
                  </a:lnTo>
                  <a:lnTo>
                    <a:pt x="159" y="181"/>
                  </a:lnTo>
                  <a:lnTo>
                    <a:pt x="177" y="143"/>
                  </a:lnTo>
                  <a:lnTo>
                    <a:pt x="195" y="86"/>
                  </a:lnTo>
                  <a:lnTo>
                    <a:pt x="213" y="65"/>
                  </a:lnTo>
                  <a:lnTo>
                    <a:pt x="231" y="53"/>
                  </a:lnTo>
                  <a:lnTo>
                    <a:pt x="248" y="88"/>
                  </a:lnTo>
                  <a:lnTo>
                    <a:pt x="266" y="82"/>
                  </a:lnTo>
                  <a:lnTo>
                    <a:pt x="284" y="49"/>
                  </a:lnTo>
                  <a:lnTo>
                    <a:pt x="301" y="24"/>
                  </a:lnTo>
                  <a:lnTo>
                    <a:pt x="319" y="15"/>
                  </a:lnTo>
                  <a:lnTo>
                    <a:pt x="337" y="23"/>
                  </a:lnTo>
                  <a:lnTo>
                    <a:pt x="355" y="47"/>
                  </a:lnTo>
                  <a:lnTo>
                    <a:pt x="372" y="60"/>
                  </a:lnTo>
                  <a:lnTo>
                    <a:pt x="390" y="71"/>
                  </a:lnTo>
                  <a:lnTo>
                    <a:pt x="408" y="62"/>
                  </a:lnTo>
                  <a:lnTo>
                    <a:pt x="425" y="77"/>
                  </a:lnTo>
                  <a:lnTo>
                    <a:pt x="443" y="84"/>
                  </a:lnTo>
                  <a:lnTo>
                    <a:pt x="461" y="85"/>
                  </a:lnTo>
                  <a:lnTo>
                    <a:pt x="479" y="91"/>
                  </a:lnTo>
                  <a:lnTo>
                    <a:pt x="497" y="76"/>
                  </a:lnTo>
                  <a:lnTo>
                    <a:pt x="514" y="65"/>
                  </a:lnTo>
                  <a:lnTo>
                    <a:pt x="532" y="50"/>
                  </a:lnTo>
                  <a:lnTo>
                    <a:pt x="550" y="62"/>
                  </a:lnTo>
                  <a:lnTo>
                    <a:pt x="567" y="91"/>
                  </a:lnTo>
                  <a:lnTo>
                    <a:pt x="585" y="153"/>
                  </a:lnTo>
                  <a:lnTo>
                    <a:pt x="603" y="195"/>
                  </a:lnTo>
                  <a:lnTo>
                    <a:pt x="620" y="271"/>
                  </a:lnTo>
                  <a:lnTo>
                    <a:pt x="639" y="324"/>
                  </a:lnTo>
                  <a:lnTo>
                    <a:pt x="656" y="345"/>
                  </a:lnTo>
                  <a:lnTo>
                    <a:pt x="674" y="364"/>
                  </a:lnTo>
                  <a:lnTo>
                    <a:pt x="691" y="359"/>
                  </a:lnTo>
                  <a:lnTo>
                    <a:pt x="709" y="339"/>
                  </a:lnTo>
                  <a:lnTo>
                    <a:pt x="727" y="293"/>
                  </a:lnTo>
                  <a:lnTo>
                    <a:pt x="744" y="276"/>
                  </a:lnTo>
                  <a:lnTo>
                    <a:pt x="762" y="295"/>
                  </a:lnTo>
                  <a:lnTo>
                    <a:pt x="780" y="311"/>
                  </a:lnTo>
                  <a:lnTo>
                    <a:pt x="798" y="289"/>
                  </a:lnTo>
                  <a:lnTo>
                    <a:pt x="816" y="261"/>
                  </a:lnTo>
                  <a:lnTo>
                    <a:pt x="833" y="216"/>
                  </a:lnTo>
                  <a:lnTo>
                    <a:pt x="851" y="187"/>
                  </a:lnTo>
                  <a:lnTo>
                    <a:pt x="869" y="137"/>
                  </a:lnTo>
                  <a:lnTo>
                    <a:pt x="886" y="95"/>
                  </a:lnTo>
                  <a:lnTo>
                    <a:pt x="904" y="58"/>
                  </a:lnTo>
                  <a:lnTo>
                    <a:pt x="922" y="22"/>
                  </a:lnTo>
                  <a:lnTo>
                    <a:pt x="940" y="9"/>
                  </a:lnTo>
                  <a:lnTo>
                    <a:pt x="957" y="0"/>
                  </a:lnTo>
                  <a:lnTo>
                    <a:pt x="975" y="2"/>
                  </a:lnTo>
                  <a:lnTo>
                    <a:pt x="993" y="6"/>
                  </a:lnTo>
                  <a:lnTo>
                    <a:pt x="1010" y="4"/>
                  </a:lnTo>
                  <a:lnTo>
                    <a:pt x="1028" y="32"/>
                  </a:lnTo>
                  <a:lnTo>
                    <a:pt x="1046" y="53"/>
                  </a:lnTo>
                  <a:lnTo>
                    <a:pt x="1064" y="68"/>
                  </a:lnTo>
                  <a:lnTo>
                    <a:pt x="1082" y="101"/>
                  </a:lnTo>
                  <a:lnTo>
                    <a:pt x="1099" y="144"/>
                  </a:lnTo>
                  <a:lnTo>
                    <a:pt x="1117" y="195"/>
                  </a:lnTo>
                  <a:lnTo>
                    <a:pt x="1135" y="198"/>
                  </a:lnTo>
                  <a:lnTo>
                    <a:pt x="1152" y="160"/>
                  </a:lnTo>
                  <a:lnTo>
                    <a:pt x="1170" y="196"/>
                  </a:lnTo>
                  <a:lnTo>
                    <a:pt x="1188" y="239"/>
                  </a:lnTo>
                  <a:lnTo>
                    <a:pt x="1206" y="322"/>
                  </a:lnTo>
                  <a:lnTo>
                    <a:pt x="1224" y="392"/>
                  </a:lnTo>
                  <a:lnTo>
                    <a:pt x="1241" y="424"/>
                  </a:lnTo>
                  <a:lnTo>
                    <a:pt x="1259" y="452"/>
                  </a:lnTo>
                  <a:lnTo>
                    <a:pt x="1276" y="473"/>
                  </a:lnTo>
                  <a:lnTo>
                    <a:pt x="1294" y="494"/>
                  </a:lnTo>
                  <a:lnTo>
                    <a:pt x="1312" y="511"/>
                  </a:lnTo>
                  <a:lnTo>
                    <a:pt x="1329" y="528"/>
                  </a:lnTo>
                  <a:lnTo>
                    <a:pt x="1347" y="534"/>
                  </a:lnTo>
                  <a:lnTo>
                    <a:pt x="1365" y="537"/>
                  </a:lnTo>
                  <a:lnTo>
                    <a:pt x="1383" y="529"/>
                  </a:lnTo>
                  <a:lnTo>
                    <a:pt x="1401" y="509"/>
                  </a:lnTo>
                  <a:lnTo>
                    <a:pt x="1418" y="444"/>
                  </a:lnTo>
                  <a:lnTo>
                    <a:pt x="1436" y="422"/>
                  </a:lnTo>
                  <a:lnTo>
                    <a:pt x="1454" y="420"/>
                  </a:lnTo>
                  <a:lnTo>
                    <a:pt x="1471" y="409"/>
                  </a:lnTo>
                  <a:lnTo>
                    <a:pt x="1489" y="445"/>
                  </a:lnTo>
                  <a:lnTo>
                    <a:pt x="1507" y="449"/>
                  </a:lnTo>
                  <a:lnTo>
                    <a:pt x="1525" y="479"/>
                  </a:lnTo>
                  <a:lnTo>
                    <a:pt x="1543" y="491"/>
                  </a:lnTo>
                  <a:lnTo>
                    <a:pt x="1560" y="478"/>
                  </a:lnTo>
                  <a:lnTo>
                    <a:pt x="1578" y="419"/>
                  </a:lnTo>
                  <a:lnTo>
                    <a:pt x="1595" y="449"/>
                  </a:lnTo>
                  <a:lnTo>
                    <a:pt x="1613" y="478"/>
                  </a:lnTo>
                  <a:lnTo>
                    <a:pt x="1631" y="496"/>
                  </a:lnTo>
                  <a:lnTo>
                    <a:pt x="1649" y="523"/>
                  </a:lnTo>
                  <a:lnTo>
                    <a:pt x="1667" y="532"/>
                  </a:lnTo>
                  <a:lnTo>
                    <a:pt x="1684" y="538"/>
                  </a:lnTo>
                  <a:lnTo>
                    <a:pt x="1702" y="524"/>
                  </a:lnTo>
                  <a:lnTo>
                    <a:pt x="1720" y="525"/>
                  </a:lnTo>
                  <a:lnTo>
                    <a:pt x="1737" y="516"/>
                  </a:lnTo>
                  <a:lnTo>
                    <a:pt x="1755" y="519"/>
                  </a:lnTo>
                  <a:lnTo>
                    <a:pt x="1773" y="514"/>
                  </a:lnTo>
                  <a:lnTo>
                    <a:pt x="1791" y="507"/>
                  </a:lnTo>
                  <a:lnTo>
                    <a:pt x="1809" y="509"/>
                  </a:lnTo>
                  <a:lnTo>
                    <a:pt x="1826" y="484"/>
                  </a:lnTo>
                  <a:lnTo>
                    <a:pt x="1844" y="451"/>
                  </a:lnTo>
                  <a:lnTo>
                    <a:pt x="1861" y="419"/>
                  </a:lnTo>
                  <a:lnTo>
                    <a:pt x="1879" y="389"/>
                  </a:lnTo>
                  <a:lnTo>
                    <a:pt x="1897" y="398"/>
                  </a:lnTo>
                  <a:lnTo>
                    <a:pt x="1914" y="417"/>
                  </a:lnTo>
                  <a:lnTo>
                    <a:pt x="1932" y="447"/>
                  </a:lnTo>
                  <a:lnTo>
                    <a:pt x="1950" y="466"/>
                  </a:lnTo>
                  <a:lnTo>
                    <a:pt x="1968" y="463"/>
                  </a:lnTo>
                  <a:lnTo>
                    <a:pt x="1986" y="436"/>
                  </a:lnTo>
                  <a:lnTo>
                    <a:pt x="2003" y="395"/>
                  </a:lnTo>
                  <a:lnTo>
                    <a:pt x="2021" y="408"/>
                  </a:lnTo>
                  <a:lnTo>
                    <a:pt x="2039" y="442"/>
                  </a:lnTo>
                  <a:lnTo>
                    <a:pt x="2056" y="459"/>
                  </a:lnTo>
                  <a:lnTo>
                    <a:pt x="2074" y="472"/>
                  </a:lnTo>
                  <a:lnTo>
                    <a:pt x="2092" y="472"/>
                  </a:lnTo>
                  <a:lnTo>
                    <a:pt x="2110" y="481"/>
                  </a:lnTo>
                  <a:lnTo>
                    <a:pt x="2128" y="486"/>
                  </a:lnTo>
                  <a:lnTo>
                    <a:pt x="2145" y="491"/>
                  </a:lnTo>
                  <a:lnTo>
                    <a:pt x="2163" y="494"/>
                  </a:lnTo>
                  <a:lnTo>
                    <a:pt x="2180" y="497"/>
                  </a:lnTo>
                  <a:lnTo>
                    <a:pt x="2198" y="500"/>
                  </a:lnTo>
                  <a:lnTo>
                    <a:pt x="2216" y="508"/>
                  </a:lnTo>
                  <a:lnTo>
                    <a:pt x="2234" y="522"/>
                  </a:lnTo>
                  <a:lnTo>
                    <a:pt x="2252" y="525"/>
                  </a:lnTo>
                  <a:lnTo>
                    <a:pt x="2269" y="509"/>
                  </a:lnTo>
                  <a:lnTo>
                    <a:pt x="2287" y="479"/>
                  </a:lnTo>
                  <a:lnTo>
                    <a:pt x="2305" y="458"/>
                  </a:lnTo>
                  <a:lnTo>
                    <a:pt x="2322" y="457"/>
                  </a:lnTo>
                  <a:lnTo>
                    <a:pt x="2340" y="470"/>
                  </a:lnTo>
                  <a:lnTo>
                    <a:pt x="2358" y="490"/>
                  </a:lnTo>
                  <a:lnTo>
                    <a:pt x="2376" y="502"/>
                  </a:lnTo>
                  <a:lnTo>
                    <a:pt x="2394" y="500"/>
                  </a:lnTo>
                  <a:lnTo>
                    <a:pt x="2411" y="461"/>
                  </a:lnTo>
                  <a:lnTo>
                    <a:pt x="2429" y="430"/>
                  </a:lnTo>
                  <a:lnTo>
                    <a:pt x="2447" y="419"/>
                  </a:lnTo>
                  <a:lnTo>
                    <a:pt x="2464" y="409"/>
                  </a:lnTo>
                  <a:lnTo>
                    <a:pt x="2482" y="447"/>
                  </a:lnTo>
                  <a:lnTo>
                    <a:pt x="2499" y="441"/>
                  </a:lnTo>
                  <a:lnTo>
                    <a:pt x="2517" y="456"/>
                  </a:lnTo>
                  <a:lnTo>
                    <a:pt x="2535" y="453"/>
                  </a:lnTo>
                  <a:lnTo>
                    <a:pt x="2553" y="444"/>
                  </a:lnTo>
                  <a:lnTo>
                    <a:pt x="2571" y="434"/>
                  </a:lnTo>
                  <a:lnTo>
                    <a:pt x="2588" y="435"/>
                  </a:lnTo>
                  <a:lnTo>
                    <a:pt x="2606" y="428"/>
                  </a:lnTo>
                  <a:lnTo>
                    <a:pt x="2624" y="428"/>
                  </a:lnTo>
                  <a:lnTo>
                    <a:pt x="2641" y="430"/>
                  </a:lnTo>
                  <a:lnTo>
                    <a:pt x="2659" y="421"/>
                  </a:lnTo>
                  <a:lnTo>
                    <a:pt x="2677" y="408"/>
                  </a:lnTo>
                  <a:lnTo>
                    <a:pt x="2695" y="397"/>
                  </a:lnTo>
                  <a:lnTo>
                    <a:pt x="2713" y="383"/>
                  </a:lnTo>
                  <a:lnTo>
                    <a:pt x="2730" y="358"/>
                  </a:lnTo>
                  <a:lnTo>
                    <a:pt x="2748" y="342"/>
                  </a:lnTo>
                  <a:lnTo>
                    <a:pt x="2765" y="334"/>
                  </a:lnTo>
                  <a:lnTo>
                    <a:pt x="2783" y="359"/>
                  </a:lnTo>
                  <a:lnTo>
                    <a:pt x="2801" y="375"/>
                  </a:lnTo>
                  <a:lnTo>
                    <a:pt x="2819" y="411"/>
                  </a:lnTo>
                  <a:lnTo>
                    <a:pt x="2837" y="373"/>
                  </a:lnTo>
                  <a:lnTo>
                    <a:pt x="2854" y="302"/>
                  </a:lnTo>
                  <a:lnTo>
                    <a:pt x="2872" y="256"/>
                  </a:lnTo>
                  <a:lnTo>
                    <a:pt x="2890" y="248"/>
                  </a:lnTo>
                  <a:lnTo>
                    <a:pt x="2907" y="267"/>
                  </a:lnTo>
                  <a:lnTo>
                    <a:pt x="2925" y="267"/>
                  </a:lnTo>
                  <a:lnTo>
                    <a:pt x="2943" y="269"/>
                  </a:lnTo>
                  <a:lnTo>
                    <a:pt x="2961" y="259"/>
                  </a:lnTo>
                  <a:lnTo>
                    <a:pt x="2961" y="259"/>
                  </a:lnTo>
                  <a:lnTo>
                    <a:pt x="2943" y="269"/>
                  </a:lnTo>
                  <a:lnTo>
                    <a:pt x="2925" y="267"/>
                  </a:lnTo>
                  <a:lnTo>
                    <a:pt x="2907" y="267"/>
                  </a:lnTo>
                  <a:lnTo>
                    <a:pt x="2890" y="248"/>
                  </a:lnTo>
                  <a:lnTo>
                    <a:pt x="2872" y="256"/>
                  </a:lnTo>
                  <a:lnTo>
                    <a:pt x="2854" y="302"/>
                  </a:lnTo>
                  <a:lnTo>
                    <a:pt x="2837" y="373"/>
                  </a:lnTo>
                  <a:lnTo>
                    <a:pt x="2819" y="411"/>
                  </a:lnTo>
                  <a:lnTo>
                    <a:pt x="2801" y="375"/>
                  </a:lnTo>
                  <a:lnTo>
                    <a:pt x="2783" y="359"/>
                  </a:lnTo>
                  <a:lnTo>
                    <a:pt x="2765" y="334"/>
                  </a:lnTo>
                  <a:lnTo>
                    <a:pt x="2748" y="342"/>
                  </a:lnTo>
                  <a:lnTo>
                    <a:pt x="2730" y="358"/>
                  </a:lnTo>
                  <a:lnTo>
                    <a:pt x="2713" y="383"/>
                  </a:lnTo>
                  <a:lnTo>
                    <a:pt x="2695" y="397"/>
                  </a:lnTo>
                  <a:lnTo>
                    <a:pt x="2677" y="408"/>
                  </a:lnTo>
                  <a:lnTo>
                    <a:pt x="2659" y="421"/>
                  </a:lnTo>
                  <a:lnTo>
                    <a:pt x="2641" y="430"/>
                  </a:lnTo>
                  <a:lnTo>
                    <a:pt x="2624" y="428"/>
                  </a:lnTo>
                  <a:lnTo>
                    <a:pt x="2606" y="428"/>
                  </a:lnTo>
                  <a:lnTo>
                    <a:pt x="2588" y="435"/>
                  </a:lnTo>
                  <a:lnTo>
                    <a:pt x="2571" y="434"/>
                  </a:lnTo>
                  <a:lnTo>
                    <a:pt x="2553" y="444"/>
                  </a:lnTo>
                  <a:lnTo>
                    <a:pt x="2535" y="453"/>
                  </a:lnTo>
                  <a:lnTo>
                    <a:pt x="2517" y="456"/>
                  </a:lnTo>
                  <a:lnTo>
                    <a:pt x="2499" y="441"/>
                  </a:lnTo>
                  <a:lnTo>
                    <a:pt x="2482" y="447"/>
                  </a:lnTo>
                  <a:lnTo>
                    <a:pt x="2464" y="409"/>
                  </a:lnTo>
                  <a:lnTo>
                    <a:pt x="2447" y="419"/>
                  </a:lnTo>
                  <a:lnTo>
                    <a:pt x="2429" y="430"/>
                  </a:lnTo>
                  <a:lnTo>
                    <a:pt x="2411" y="461"/>
                  </a:lnTo>
                  <a:lnTo>
                    <a:pt x="2394" y="500"/>
                  </a:lnTo>
                  <a:lnTo>
                    <a:pt x="2376" y="502"/>
                  </a:lnTo>
                  <a:lnTo>
                    <a:pt x="2358" y="490"/>
                  </a:lnTo>
                  <a:lnTo>
                    <a:pt x="2340" y="470"/>
                  </a:lnTo>
                  <a:lnTo>
                    <a:pt x="2322" y="457"/>
                  </a:lnTo>
                  <a:lnTo>
                    <a:pt x="2305" y="458"/>
                  </a:lnTo>
                  <a:lnTo>
                    <a:pt x="2287" y="479"/>
                  </a:lnTo>
                  <a:lnTo>
                    <a:pt x="2269" y="509"/>
                  </a:lnTo>
                  <a:lnTo>
                    <a:pt x="2252" y="525"/>
                  </a:lnTo>
                  <a:lnTo>
                    <a:pt x="2234" y="522"/>
                  </a:lnTo>
                  <a:lnTo>
                    <a:pt x="2216" y="508"/>
                  </a:lnTo>
                  <a:lnTo>
                    <a:pt x="2198" y="500"/>
                  </a:lnTo>
                  <a:lnTo>
                    <a:pt x="2180" y="497"/>
                  </a:lnTo>
                  <a:lnTo>
                    <a:pt x="2163" y="494"/>
                  </a:lnTo>
                  <a:lnTo>
                    <a:pt x="2145" y="491"/>
                  </a:lnTo>
                  <a:lnTo>
                    <a:pt x="2128" y="486"/>
                  </a:lnTo>
                  <a:lnTo>
                    <a:pt x="2110" y="481"/>
                  </a:lnTo>
                  <a:lnTo>
                    <a:pt x="2092" y="472"/>
                  </a:lnTo>
                  <a:lnTo>
                    <a:pt x="2074" y="472"/>
                  </a:lnTo>
                  <a:lnTo>
                    <a:pt x="2056" y="459"/>
                  </a:lnTo>
                  <a:lnTo>
                    <a:pt x="2039" y="442"/>
                  </a:lnTo>
                  <a:lnTo>
                    <a:pt x="2021" y="408"/>
                  </a:lnTo>
                  <a:lnTo>
                    <a:pt x="2003" y="395"/>
                  </a:lnTo>
                  <a:lnTo>
                    <a:pt x="1986" y="436"/>
                  </a:lnTo>
                  <a:lnTo>
                    <a:pt x="1968" y="463"/>
                  </a:lnTo>
                  <a:lnTo>
                    <a:pt x="1950" y="466"/>
                  </a:lnTo>
                  <a:lnTo>
                    <a:pt x="1932" y="447"/>
                  </a:lnTo>
                  <a:lnTo>
                    <a:pt x="1914" y="417"/>
                  </a:lnTo>
                  <a:lnTo>
                    <a:pt x="1897" y="398"/>
                  </a:lnTo>
                  <a:lnTo>
                    <a:pt x="1879" y="389"/>
                  </a:lnTo>
                  <a:lnTo>
                    <a:pt x="1861" y="419"/>
                  </a:lnTo>
                  <a:lnTo>
                    <a:pt x="1844" y="451"/>
                  </a:lnTo>
                  <a:lnTo>
                    <a:pt x="1826" y="484"/>
                  </a:lnTo>
                  <a:lnTo>
                    <a:pt x="1809" y="509"/>
                  </a:lnTo>
                  <a:lnTo>
                    <a:pt x="1791" y="507"/>
                  </a:lnTo>
                  <a:lnTo>
                    <a:pt x="1773" y="514"/>
                  </a:lnTo>
                  <a:lnTo>
                    <a:pt x="1755" y="519"/>
                  </a:lnTo>
                  <a:lnTo>
                    <a:pt x="1737" y="516"/>
                  </a:lnTo>
                  <a:lnTo>
                    <a:pt x="1720" y="525"/>
                  </a:lnTo>
                  <a:lnTo>
                    <a:pt x="1702" y="524"/>
                  </a:lnTo>
                  <a:lnTo>
                    <a:pt x="1684" y="538"/>
                  </a:lnTo>
                  <a:lnTo>
                    <a:pt x="1667" y="532"/>
                  </a:lnTo>
                  <a:lnTo>
                    <a:pt x="1649" y="523"/>
                  </a:lnTo>
                  <a:lnTo>
                    <a:pt x="1631" y="496"/>
                  </a:lnTo>
                  <a:lnTo>
                    <a:pt x="1613" y="478"/>
                  </a:lnTo>
                  <a:lnTo>
                    <a:pt x="1595" y="449"/>
                  </a:lnTo>
                  <a:lnTo>
                    <a:pt x="1578" y="419"/>
                  </a:lnTo>
                  <a:lnTo>
                    <a:pt x="1560" y="478"/>
                  </a:lnTo>
                  <a:lnTo>
                    <a:pt x="1543" y="491"/>
                  </a:lnTo>
                  <a:lnTo>
                    <a:pt x="1525" y="479"/>
                  </a:lnTo>
                  <a:lnTo>
                    <a:pt x="1507" y="449"/>
                  </a:lnTo>
                  <a:lnTo>
                    <a:pt x="1489" y="445"/>
                  </a:lnTo>
                  <a:lnTo>
                    <a:pt x="1471" y="409"/>
                  </a:lnTo>
                  <a:lnTo>
                    <a:pt x="1454" y="420"/>
                  </a:lnTo>
                  <a:lnTo>
                    <a:pt x="1436" y="422"/>
                  </a:lnTo>
                  <a:lnTo>
                    <a:pt x="1418" y="444"/>
                  </a:lnTo>
                  <a:lnTo>
                    <a:pt x="1401" y="509"/>
                  </a:lnTo>
                  <a:lnTo>
                    <a:pt x="1383" y="529"/>
                  </a:lnTo>
                  <a:lnTo>
                    <a:pt x="1365" y="537"/>
                  </a:lnTo>
                  <a:lnTo>
                    <a:pt x="1347" y="534"/>
                  </a:lnTo>
                  <a:lnTo>
                    <a:pt x="1329" y="528"/>
                  </a:lnTo>
                  <a:lnTo>
                    <a:pt x="1312" y="511"/>
                  </a:lnTo>
                  <a:lnTo>
                    <a:pt x="1294" y="494"/>
                  </a:lnTo>
                  <a:lnTo>
                    <a:pt x="1276" y="473"/>
                  </a:lnTo>
                  <a:lnTo>
                    <a:pt x="1259" y="452"/>
                  </a:lnTo>
                  <a:lnTo>
                    <a:pt x="1241" y="424"/>
                  </a:lnTo>
                  <a:lnTo>
                    <a:pt x="1224" y="392"/>
                  </a:lnTo>
                  <a:lnTo>
                    <a:pt x="1206" y="322"/>
                  </a:lnTo>
                  <a:lnTo>
                    <a:pt x="1188" y="239"/>
                  </a:lnTo>
                  <a:lnTo>
                    <a:pt x="1170" y="196"/>
                  </a:lnTo>
                  <a:lnTo>
                    <a:pt x="1152" y="160"/>
                  </a:lnTo>
                  <a:lnTo>
                    <a:pt x="1135" y="198"/>
                  </a:lnTo>
                  <a:lnTo>
                    <a:pt x="1117" y="195"/>
                  </a:lnTo>
                  <a:lnTo>
                    <a:pt x="1099" y="144"/>
                  </a:lnTo>
                  <a:lnTo>
                    <a:pt x="1082" y="101"/>
                  </a:lnTo>
                  <a:lnTo>
                    <a:pt x="1064" y="68"/>
                  </a:lnTo>
                  <a:lnTo>
                    <a:pt x="1046" y="53"/>
                  </a:lnTo>
                  <a:lnTo>
                    <a:pt x="1028" y="32"/>
                  </a:lnTo>
                  <a:lnTo>
                    <a:pt x="1010" y="4"/>
                  </a:lnTo>
                  <a:lnTo>
                    <a:pt x="993" y="6"/>
                  </a:lnTo>
                  <a:lnTo>
                    <a:pt x="975" y="2"/>
                  </a:lnTo>
                  <a:lnTo>
                    <a:pt x="957" y="0"/>
                  </a:lnTo>
                  <a:lnTo>
                    <a:pt x="940" y="9"/>
                  </a:lnTo>
                  <a:lnTo>
                    <a:pt x="922" y="22"/>
                  </a:lnTo>
                  <a:lnTo>
                    <a:pt x="904" y="58"/>
                  </a:lnTo>
                  <a:lnTo>
                    <a:pt x="886" y="95"/>
                  </a:lnTo>
                  <a:lnTo>
                    <a:pt x="869" y="137"/>
                  </a:lnTo>
                  <a:lnTo>
                    <a:pt x="851" y="187"/>
                  </a:lnTo>
                  <a:lnTo>
                    <a:pt x="833" y="216"/>
                  </a:lnTo>
                  <a:lnTo>
                    <a:pt x="816" y="261"/>
                  </a:lnTo>
                  <a:lnTo>
                    <a:pt x="798" y="289"/>
                  </a:lnTo>
                  <a:lnTo>
                    <a:pt x="780" y="311"/>
                  </a:lnTo>
                  <a:lnTo>
                    <a:pt x="762" y="295"/>
                  </a:lnTo>
                  <a:lnTo>
                    <a:pt x="744" y="276"/>
                  </a:lnTo>
                  <a:lnTo>
                    <a:pt x="727" y="293"/>
                  </a:lnTo>
                  <a:lnTo>
                    <a:pt x="709" y="339"/>
                  </a:lnTo>
                  <a:lnTo>
                    <a:pt x="691" y="359"/>
                  </a:lnTo>
                  <a:lnTo>
                    <a:pt x="674" y="364"/>
                  </a:lnTo>
                  <a:lnTo>
                    <a:pt x="656" y="345"/>
                  </a:lnTo>
                  <a:lnTo>
                    <a:pt x="639" y="324"/>
                  </a:lnTo>
                  <a:lnTo>
                    <a:pt x="620" y="271"/>
                  </a:lnTo>
                  <a:lnTo>
                    <a:pt x="603" y="195"/>
                  </a:lnTo>
                  <a:lnTo>
                    <a:pt x="585" y="153"/>
                  </a:lnTo>
                  <a:lnTo>
                    <a:pt x="567" y="91"/>
                  </a:lnTo>
                  <a:lnTo>
                    <a:pt x="550" y="62"/>
                  </a:lnTo>
                  <a:lnTo>
                    <a:pt x="532" y="50"/>
                  </a:lnTo>
                  <a:lnTo>
                    <a:pt x="514" y="65"/>
                  </a:lnTo>
                  <a:lnTo>
                    <a:pt x="497" y="76"/>
                  </a:lnTo>
                  <a:lnTo>
                    <a:pt x="479" y="91"/>
                  </a:lnTo>
                  <a:lnTo>
                    <a:pt x="461" y="85"/>
                  </a:lnTo>
                  <a:lnTo>
                    <a:pt x="443" y="84"/>
                  </a:lnTo>
                  <a:lnTo>
                    <a:pt x="425" y="77"/>
                  </a:lnTo>
                  <a:lnTo>
                    <a:pt x="408" y="62"/>
                  </a:lnTo>
                  <a:lnTo>
                    <a:pt x="390" y="71"/>
                  </a:lnTo>
                  <a:lnTo>
                    <a:pt x="372" y="60"/>
                  </a:lnTo>
                  <a:lnTo>
                    <a:pt x="355" y="47"/>
                  </a:lnTo>
                  <a:lnTo>
                    <a:pt x="337" y="23"/>
                  </a:lnTo>
                  <a:lnTo>
                    <a:pt x="319" y="15"/>
                  </a:lnTo>
                  <a:lnTo>
                    <a:pt x="301" y="24"/>
                  </a:lnTo>
                  <a:lnTo>
                    <a:pt x="284" y="49"/>
                  </a:lnTo>
                  <a:lnTo>
                    <a:pt x="266" y="82"/>
                  </a:lnTo>
                  <a:lnTo>
                    <a:pt x="248" y="88"/>
                  </a:lnTo>
                  <a:lnTo>
                    <a:pt x="231" y="53"/>
                  </a:lnTo>
                  <a:lnTo>
                    <a:pt x="213" y="65"/>
                  </a:lnTo>
                  <a:lnTo>
                    <a:pt x="195" y="86"/>
                  </a:lnTo>
                  <a:lnTo>
                    <a:pt x="177" y="143"/>
                  </a:lnTo>
                  <a:lnTo>
                    <a:pt x="159" y="181"/>
                  </a:lnTo>
                  <a:lnTo>
                    <a:pt x="142" y="232"/>
                  </a:lnTo>
                  <a:lnTo>
                    <a:pt x="124" y="304"/>
                  </a:lnTo>
                  <a:lnTo>
                    <a:pt x="106" y="366"/>
                  </a:lnTo>
                  <a:lnTo>
                    <a:pt x="89" y="416"/>
                  </a:lnTo>
                  <a:lnTo>
                    <a:pt x="71" y="432"/>
                  </a:lnTo>
                  <a:lnTo>
                    <a:pt x="53" y="438"/>
                  </a:lnTo>
                  <a:lnTo>
                    <a:pt x="35" y="434"/>
                  </a:lnTo>
                  <a:lnTo>
                    <a:pt x="18" y="42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0808E0D5-389E-3615-C195-E33D8872F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919820"/>
              <a:ext cx="3074886" cy="1258125"/>
            </a:xfrm>
            <a:custGeom>
              <a:avLst/>
              <a:gdLst>
                <a:gd name="T0" fmla="*/ 89 w 2961"/>
                <a:gd name="T1" fmla="*/ 391 h 844"/>
                <a:gd name="T2" fmla="*/ 195 w 2961"/>
                <a:gd name="T3" fmla="*/ 74 h 844"/>
                <a:gd name="T4" fmla="*/ 301 w 2961"/>
                <a:gd name="T5" fmla="*/ 22 h 844"/>
                <a:gd name="T6" fmla="*/ 408 w 2961"/>
                <a:gd name="T7" fmla="*/ 109 h 844"/>
                <a:gd name="T8" fmla="*/ 514 w 2961"/>
                <a:gd name="T9" fmla="*/ 120 h 844"/>
                <a:gd name="T10" fmla="*/ 620 w 2961"/>
                <a:gd name="T11" fmla="*/ 267 h 844"/>
                <a:gd name="T12" fmla="*/ 727 w 2961"/>
                <a:gd name="T13" fmla="*/ 272 h 844"/>
                <a:gd name="T14" fmla="*/ 833 w 2961"/>
                <a:gd name="T15" fmla="*/ 211 h 844"/>
                <a:gd name="T16" fmla="*/ 940 w 2961"/>
                <a:gd name="T17" fmla="*/ 25 h 844"/>
                <a:gd name="T18" fmla="*/ 1046 w 2961"/>
                <a:gd name="T19" fmla="*/ 45 h 844"/>
                <a:gd name="T20" fmla="*/ 1152 w 2961"/>
                <a:gd name="T21" fmla="*/ 152 h 844"/>
                <a:gd name="T22" fmla="*/ 1259 w 2961"/>
                <a:gd name="T23" fmla="*/ 456 h 844"/>
                <a:gd name="T24" fmla="*/ 1365 w 2961"/>
                <a:gd name="T25" fmla="*/ 528 h 844"/>
                <a:gd name="T26" fmla="*/ 1471 w 2961"/>
                <a:gd name="T27" fmla="*/ 397 h 844"/>
                <a:gd name="T28" fmla="*/ 1578 w 2961"/>
                <a:gd name="T29" fmla="*/ 402 h 844"/>
                <a:gd name="T30" fmla="*/ 1684 w 2961"/>
                <a:gd name="T31" fmla="*/ 529 h 844"/>
                <a:gd name="T32" fmla="*/ 1791 w 2961"/>
                <a:gd name="T33" fmla="*/ 495 h 844"/>
                <a:gd name="T34" fmla="*/ 1897 w 2961"/>
                <a:gd name="T35" fmla="*/ 382 h 844"/>
                <a:gd name="T36" fmla="*/ 2003 w 2961"/>
                <a:gd name="T37" fmla="*/ 363 h 844"/>
                <a:gd name="T38" fmla="*/ 2110 w 2961"/>
                <a:gd name="T39" fmla="*/ 464 h 844"/>
                <a:gd name="T40" fmla="*/ 2216 w 2961"/>
                <a:gd name="T41" fmla="*/ 497 h 844"/>
                <a:gd name="T42" fmla="*/ 2322 w 2961"/>
                <a:gd name="T43" fmla="*/ 448 h 844"/>
                <a:gd name="T44" fmla="*/ 2429 w 2961"/>
                <a:gd name="T45" fmla="*/ 419 h 844"/>
                <a:gd name="T46" fmla="*/ 2535 w 2961"/>
                <a:gd name="T47" fmla="*/ 450 h 844"/>
                <a:gd name="T48" fmla="*/ 2641 w 2961"/>
                <a:gd name="T49" fmla="*/ 425 h 844"/>
                <a:gd name="T50" fmla="*/ 2748 w 2961"/>
                <a:gd name="T51" fmla="*/ 330 h 844"/>
                <a:gd name="T52" fmla="*/ 2854 w 2961"/>
                <a:gd name="T53" fmla="*/ 287 h 844"/>
                <a:gd name="T54" fmla="*/ 2961 w 2961"/>
                <a:gd name="T55" fmla="*/ 244 h 844"/>
                <a:gd name="T56" fmla="*/ 2872 w 2961"/>
                <a:gd name="T57" fmla="*/ 562 h 844"/>
                <a:gd name="T58" fmla="*/ 2765 w 2961"/>
                <a:gd name="T59" fmla="*/ 640 h 844"/>
                <a:gd name="T60" fmla="*/ 2659 w 2961"/>
                <a:gd name="T61" fmla="*/ 727 h 844"/>
                <a:gd name="T62" fmla="*/ 2553 w 2961"/>
                <a:gd name="T63" fmla="*/ 750 h 844"/>
                <a:gd name="T64" fmla="*/ 2447 w 2961"/>
                <a:gd name="T65" fmla="*/ 725 h 844"/>
                <a:gd name="T66" fmla="*/ 2340 w 2961"/>
                <a:gd name="T67" fmla="*/ 776 h 844"/>
                <a:gd name="T68" fmla="*/ 2234 w 2961"/>
                <a:gd name="T69" fmla="*/ 828 h 844"/>
                <a:gd name="T70" fmla="*/ 2128 w 2961"/>
                <a:gd name="T71" fmla="*/ 792 h 844"/>
                <a:gd name="T72" fmla="*/ 2021 w 2961"/>
                <a:gd name="T73" fmla="*/ 714 h 844"/>
                <a:gd name="T74" fmla="*/ 1914 w 2961"/>
                <a:gd name="T75" fmla="*/ 723 h 844"/>
                <a:gd name="T76" fmla="*/ 1809 w 2961"/>
                <a:gd name="T77" fmla="*/ 815 h 844"/>
                <a:gd name="T78" fmla="*/ 1702 w 2961"/>
                <a:gd name="T79" fmla="*/ 830 h 844"/>
                <a:gd name="T80" fmla="*/ 1595 w 2961"/>
                <a:gd name="T81" fmla="*/ 755 h 844"/>
                <a:gd name="T82" fmla="*/ 1489 w 2961"/>
                <a:gd name="T83" fmla="*/ 751 h 844"/>
                <a:gd name="T84" fmla="*/ 1383 w 2961"/>
                <a:gd name="T85" fmla="*/ 835 h 844"/>
                <a:gd name="T86" fmla="*/ 1276 w 2961"/>
                <a:gd name="T87" fmla="*/ 779 h 844"/>
                <a:gd name="T88" fmla="*/ 1170 w 2961"/>
                <a:gd name="T89" fmla="*/ 502 h 844"/>
                <a:gd name="T90" fmla="*/ 1064 w 2961"/>
                <a:gd name="T91" fmla="*/ 374 h 844"/>
                <a:gd name="T92" fmla="*/ 957 w 2961"/>
                <a:gd name="T93" fmla="*/ 306 h 844"/>
                <a:gd name="T94" fmla="*/ 851 w 2961"/>
                <a:gd name="T95" fmla="*/ 493 h 844"/>
                <a:gd name="T96" fmla="*/ 744 w 2961"/>
                <a:gd name="T97" fmla="*/ 582 h 844"/>
                <a:gd name="T98" fmla="*/ 639 w 2961"/>
                <a:gd name="T99" fmla="*/ 630 h 844"/>
                <a:gd name="T100" fmla="*/ 532 w 2961"/>
                <a:gd name="T101" fmla="*/ 356 h 844"/>
                <a:gd name="T102" fmla="*/ 425 w 2961"/>
                <a:gd name="T103" fmla="*/ 383 h 844"/>
                <a:gd name="T104" fmla="*/ 319 w 2961"/>
                <a:gd name="T105" fmla="*/ 321 h 844"/>
                <a:gd name="T106" fmla="*/ 213 w 2961"/>
                <a:gd name="T107" fmla="*/ 371 h 844"/>
                <a:gd name="T108" fmla="*/ 106 w 2961"/>
                <a:gd name="T109" fmla="*/ 672 h 844"/>
                <a:gd name="T110" fmla="*/ 0 w 2961"/>
                <a:gd name="T111" fmla="*/ 72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844">
                  <a:moveTo>
                    <a:pt x="0" y="407"/>
                  </a:moveTo>
                  <a:lnTo>
                    <a:pt x="18" y="410"/>
                  </a:lnTo>
                  <a:lnTo>
                    <a:pt x="35" y="415"/>
                  </a:lnTo>
                  <a:lnTo>
                    <a:pt x="53" y="418"/>
                  </a:lnTo>
                  <a:lnTo>
                    <a:pt x="71" y="413"/>
                  </a:lnTo>
                  <a:lnTo>
                    <a:pt x="89" y="391"/>
                  </a:lnTo>
                  <a:lnTo>
                    <a:pt x="106" y="343"/>
                  </a:lnTo>
                  <a:lnTo>
                    <a:pt x="124" y="281"/>
                  </a:lnTo>
                  <a:lnTo>
                    <a:pt x="142" y="209"/>
                  </a:lnTo>
                  <a:lnTo>
                    <a:pt x="159" y="158"/>
                  </a:lnTo>
                  <a:lnTo>
                    <a:pt x="177" y="124"/>
                  </a:lnTo>
                  <a:lnTo>
                    <a:pt x="195" y="74"/>
                  </a:lnTo>
                  <a:lnTo>
                    <a:pt x="213" y="59"/>
                  </a:lnTo>
                  <a:lnTo>
                    <a:pt x="231" y="47"/>
                  </a:lnTo>
                  <a:lnTo>
                    <a:pt x="248" y="82"/>
                  </a:lnTo>
                  <a:lnTo>
                    <a:pt x="266" y="85"/>
                  </a:lnTo>
                  <a:lnTo>
                    <a:pt x="284" y="52"/>
                  </a:lnTo>
                  <a:lnTo>
                    <a:pt x="301" y="22"/>
                  </a:lnTo>
                  <a:lnTo>
                    <a:pt x="319" y="11"/>
                  </a:lnTo>
                  <a:lnTo>
                    <a:pt x="337" y="25"/>
                  </a:lnTo>
                  <a:lnTo>
                    <a:pt x="355" y="52"/>
                  </a:lnTo>
                  <a:lnTo>
                    <a:pt x="372" y="82"/>
                  </a:lnTo>
                  <a:lnTo>
                    <a:pt x="390" y="98"/>
                  </a:lnTo>
                  <a:lnTo>
                    <a:pt x="408" y="109"/>
                  </a:lnTo>
                  <a:lnTo>
                    <a:pt x="425" y="163"/>
                  </a:lnTo>
                  <a:lnTo>
                    <a:pt x="443" y="187"/>
                  </a:lnTo>
                  <a:lnTo>
                    <a:pt x="461" y="184"/>
                  </a:lnTo>
                  <a:lnTo>
                    <a:pt x="479" y="189"/>
                  </a:lnTo>
                  <a:lnTo>
                    <a:pt x="497" y="164"/>
                  </a:lnTo>
                  <a:lnTo>
                    <a:pt x="514" y="120"/>
                  </a:lnTo>
                  <a:lnTo>
                    <a:pt x="532" y="64"/>
                  </a:lnTo>
                  <a:lnTo>
                    <a:pt x="550" y="57"/>
                  </a:lnTo>
                  <a:lnTo>
                    <a:pt x="567" y="83"/>
                  </a:lnTo>
                  <a:lnTo>
                    <a:pt x="585" y="150"/>
                  </a:lnTo>
                  <a:lnTo>
                    <a:pt x="603" y="194"/>
                  </a:lnTo>
                  <a:lnTo>
                    <a:pt x="620" y="267"/>
                  </a:lnTo>
                  <a:lnTo>
                    <a:pt x="639" y="313"/>
                  </a:lnTo>
                  <a:lnTo>
                    <a:pt x="656" y="333"/>
                  </a:lnTo>
                  <a:lnTo>
                    <a:pt x="674" y="349"/>
                  </a:lnTo>
                  <a:lnTo>
                    <a:pt x="691" y="339"/>
                  </a:lnTo>
                  <a:lnTo>
                    <a:pt x="709" y="317"/>
                  </a:lnTo>
                  <a:lnTo>
                    <a:pt x="727" y="272"/>
                  </a:lnTo>
                  <a:lnTo>
                    <a:pt x="744" y="254"/>
                  </a:lnTo>
                  <a:lnTo>
                    <a:pt x="762" y="273"/>
                  </a:lnTo>
                  <a:lnTo>
                    <a:pt x="780" y="291"/>
                  </a:lnTo>
                  <a:lnTo>
                    <a:pt x="798" y="275"/>
                  </a:lnTo>
                  <a:lnTo>
                    <a:pt x="816" y="250"/>
                  </a:lnTo>
                  <a:lnTo>
                    <a:pt x="833" y="211"/>
                  </a:lnTo>
                  <a:lnTo>
                    <a:pt x="851" y="191"/>
                  </a:lnTo>
                  <a:lnTo>
                    <a:pt x="869" y="166"/>
                  </a:lnTo>
                  <a:lnTo>
                    <a:pt x="886" y="137"/>
                  </a:lnTo>
                  <a:lnTo>
                    <a:pt x="904" y="105"/>
                  </a:lnTo>
                  <a:lnTo>
                    <a:pt x="922" y="68"/>
                  </a:lnTo>
                  <a:lnTo>
                    <a:pt x="940" y="25"/>
                  </a:lnTo>
                  <a:lnTo>
                    <a:pt x="957" y="2"/>
                  </a:lnTo>
                  <a:lnTo>
                    <a:pt x="975" y="0"/>
                  </a:lnTo>
                  <a:lnTo>
                    <a:pt x="993" y="1"/>
                  </a:lnTo>
                  <a:lnTo>
                    <a:pt x="1010" y="1"/>
                  </a:lnTo>
                  <a:lnTo>
                    <a:pt x="1028" y="27"/>
                  </a:lnTo>
                  <a:lnTo>
                    <a:pt x="1046" y="45"/>
                  </a:lnTo>
                  <a:lnTo>
                    <a:pt x="1064" y="60"/>
                  </a:lnTo>
                  <a:lnTo>
                    <a:pt x="1082" y="93"/>
                  </a:lnTo>
                  <a:lnTo>
                    <a:pt x="1099" y="137"/>
                  </a:lnTo>
                  <a:lnTo>
                    <a:pt x="1117" y="187"/>
                  </a:lnTo>
                  <a:lnTo>
                    <a:pt x="1135" y="190"/>
                  </a:lnTo>
                  <a:lnTo>
                    <a:pt x="1152" y="152"/>
                  </a:lnTo>
                  <a:lnTo>
                    <a:pt x="1170" y="187"/>
                  </a:lnTo>
                  <a:lnTo>
                    <a:pt x="1188" y="231"/>
                  </a:lnTo>
                  <a:lnTo>
                    <a:pt x="1206" y="314"/>
                  </a:lnTo>
                  <a:lnTo>
                    <a:pt x="1224" y="391"/>
                  </a:lnTo>
                  <a:lnTo>
                    <a:pt x="1241" y="427"/>
                  </a:lnTo>
                  <a:lnTo>
                    <a:pt x="1259" y="456"/>
                  </a:lnTo>
                  <a:lnTo>
                    <a:pt x="1276" y="477"/>
                  </a:lnTo>
                  <a:lnTo>
                    <a:pt x="1294" y="497"/>
                  </a:lnTo>
                  <a:lnTo>
                    <a:pt x="1312" y="513"/>
                  </a:lnTo>
                  <a:lnTo>
                    <a:pt x="1329" y="525"/>
                  </a:lnTo>
                  <a:lnTo>
                    <a:pt x="1347" y="526"/>
                  </a:lnTo>
                  <a:lnTo>
                    <a:pt x="1365" y="528"/>
                  </a:lnTo>
                  <a:lnTo>
                    <a:pt x="1383" y="519"/>
                  </a:lnTo>
                  <a:lnTo>
                    <a:pt x="1401" y="494"/>
                  </a:lnTo>
                  <a:lnTo>
                    <a:pt x="1418" y="431"/>
                  </a:lnTo>
                  <a:lnTo>
                    <a:pt x="1436" y="411"/>
                  </a:lnTo>
                  <a:lnTo>
                    <a:pt x="1454" y="409"/>
                  </a:lnTo>
                  <a:lnTo>
                    <a:pt x="1471" y="397"/>
                  </a:lnTo>
                  <a:lnTo>
                    <a:pt x="1489" y="437"/>
                  </a:lnTo>
                  <a:lnTo>
                    <a:pt x="1507" y="435"/>
                  </a:lnTo>
                  <a:lnTo>
                    <a:pt x="1525" y="466"/>
                  </a:lnTo>
                  <a:lnTo>
                    <a:pt x="1543" y="477"/>
                  </a:lnTo>
                  <a:lnTo>
                    <a:pt x="1560" y="461"/>
                  </a:lnTo>
                  <a:lnTo>
                    <a:pt x="1578" y="402"/>
                  </a:lnTo>
                  <a:lnTo>
                    <a:pt x="1595" y="431"/>
                  </a:lnTo>
                  <a:lnTo>
                    <a:pt x="1613" y="460"/>
                  </a:lnTo>
                  <a:lnTo>
                    <a:pt x="1631" y="479"/>
                  </a:lnTo>
                  <a:lnTo>
                    <a:pt x="1649" y="507"/>
                  </a:lnTo>
                  <a:lnTo>
                    <a:pt x="1667" y="519"/>
                  </a:lnTo>
                  <a:lnTo>
                    <a:pt x="1684" y="529"/>
                  </a:lnTo>
                  <a:lnTo>
                    <a:pt x="1702" y="519"/>
                  </a:lnTo>
                  <a:lnTo>
                    <a:pt x="1720" y="518"/>
                  </a:lnTo>
                  <a:lnTo>
                    <a:pt x="1737" y="505"/>
                  </a:lnTo>
                  <a:lnTo>
                    <a:pt x="1755" y="508"/>
                  </a:lnTo>
                  <a:lnTo>
                    <a:pt x="1773" y="503"/>
                  </a:lnTo>
                  <a:lnTo>
                    <a:pt x="1791" y="495"/>
                  </a:lnTo>
                  <a:lnTo>
                    <a:pt x="1809" y="496"/>
                  </a:lnTo>
                  <a:lnTo>
                    <a:pt x="1826" y="469"/>
                  </a:lnTo>
                  <a:lnTo>
                    <a:pt x="1844" y="435"/>
                  </a:lnTo>
                  <a:lnTo>
                    <a:pt x="1861" y="403"/>
                  </a:lnTo>
                  <a:lnTo>
                    <a:pt x="1879" y="372"/>
                  </a:lnTo>
                  <a:lnTo>
                    <a:pt x="1897" y="382"/>
                  </a:lnTo>
                  <a:lnTo>
                    <a:pt x="1914" y="399"/>
                  </a:lnTo>
                  <a:lnTo>
                    <a:pt x="1932" y="425"/>
                  </a:lnTo>
                  <a:lnTo>
                    <a:pt x="1950" y="443"/>
                  </a:lnTo>
                  <a:lnTo>
                    <a:pt x="1968" y="434"/>
                  </a:lnTo>
                  <a:lnTo>
                    <a:pt x="1986" y="406"/>
                  </a:lnTo>
                  <a:lnTo>
                    <a:pt x="2003" y="363"/>
                  </a:lnTo>
                  <a:lnTo>
                    <a:pt x="2021" y="376"/>
                  </a:lnTo>
                  <a:lnTo>
                    <a:pt x="2039" y="409"/>
                  </a:lnTo>
                  <a:lnTo>
                    <a:pt x="2056" y="435"/>
                  </a:lnTo>
                  <a:lnTo>
                    <a:pt x="2074" y="447"/>
                  </a:lnTo>
                  <a:lnTo>
                    <a:pt x="2092" y="446"/>
                  </a:lnTo>
                  <a:lnTo>
                    <a:pt x="2110" y="464"/>
                  </a:lnTo>
                  <a:lnTo>
                    <a:pt x="2128" y="475"/>
                  </a:lnTo>
                  <a:lnTo>
                    <a:pt x="2145" y="481"/>
                  </a:lnTo>
                  <a:lnTo>
                    <a:pt x="2163" y="487"/>
                  </a:lnTo>
                  <a:lnTo>
                    <a:pt x="2180" y="488"/>
                  </a:lnTo>
                  <a:lnTo>
                    <a:pt x="2198" y="491"/>
                  </a:lnTo>
                  <a:lnTo>
                    <a:pt x="2216" y="497"/>
                  </a:lnTo>
                  <a:lnTo>
                    <a:pt x="2234" y="512"/>
                  </a:lnTo>
                  <a:lnTo>
                    <a:pt x="2252" y="514"/>
                  </a:lnTo>
                  <a:lnTo>
                    <a:pt x="2269" y="499"/>
                  </a:lnTo>
                  <a:lnTo>
                    <a:pt x="2287" y="468"/>
                  </a:lnTo>
                  <a:lnTo>
                    <a:pt x="2305" y="449"/>
                  </a:lnTo>
                  <a:lnTo>
                    <a:pt x="2322" y="448"/>
                  </a:lnTo>
                  <a:lnTo>
                    <a:pt x="2340" y="462"/>
                  </a:lnTo>
                  <a:lnTo>
                    <a:pt x="2358" y="480"/>
                  </a:lnTo>
                  <a:lnTo>
                    <a:pt x="2376" y="491"/>
                  </a:lnTo>
                  <a:lnTo>
                    <a:pt x="2394" y="489"/>
                  </a:lnTo>
                  <a:lnTo>
                    <a:pt x="2411" y="449"/>
                  </a:lnTo>
                  <a:lnTo>
                    <a:pt x="2429" y="419"/>
                  </a:lnTo>
                  <a:lnTo>
                    <a:pt x="2447" y="408"/>
                  </a:lnTo>
                  <a:lnTo>
                    <a:pt x="2464" y="398"/>
                  </a:lnTo>
                  <a:lnTo>
                    <a:pt x="2482" y="436"/>
                  </a:lnTo>
                  <a:lnTo>
                    <a:pt x="2499" y="430"/>
                  </a:lnTo>
                  <a:lnTo>
                    <a:pt x="2517" y="445"/>
                  </a:lnTo>
                  <a:lnTo>
                    <a:pt x="2535" y="450"/>
                  </a:lnTo>
                  <a:lnTo>
                    <a:pt x="2553" y="458"/>
                  </a:lnTo>
                  <a:lnTo>
                    <a:pt x="2571" y="457"/>
                  </a:lnTo>
                  <a:lnTo>
                    <a:pt x="2588" y="458"/>
                  </a:lnTo>
                  <a:lnTo>
                    <a:pt x="2606" y="438"/>
                  </a:lnTo>
                  <a:lnTo>
                    <a:pt x="2624" y="427"/>
                  </a:lnTo>
                  <a:lnTo>
                    <a:pt x="2641" y="425"/>
                  </a:lnTo>
                  <a:lnTo>
                    <a:pt x="2659" y="425"/>
                  </a:lnTo>
                  <a:lnTo>
                    <a:pt x="2677" y="412"/>
                  </a:lnTo>
                  <a:lnTo>
                    <a:pt x="2695" y="392"/>
                  </a:lnTo>
                  <a:lnTo>
                    <a:pt x="2713" y="373"/>
                  </a:lnTo>
                  <a:lnTo>
                    <a:pt x="2730" y="348"/>
                  </a:lnTo>
                  <a:lnTo>
                    <a:pt x="2748" y="330"/>
                  </a:lnTo>
                  <a:lnTo>
                    <a:pt x="2765" y="321"/>
                  </a:lnTo>
                  <a:lnTo>
                    <a:pt x="2783" y="345"/>
                  </a:lnTo>
                  <a:lnTo>
                    <a:pt x="2801" y="362"/>
                  </a:lnTo>
                  <a:lnTo>
                    <a:pt x="2819" y="397"/>
                  </a:lnTo>
                  <a:lnTo>
                    <a:pt x="2837" y="359"/>
                  </a:lnTo>
                  <a:lnTo>
                    <a:pt x="2854" y="287"/>
                  </a:lnTo>
                  <a:lnTo>
                    <a:pt x="2872" y="242"/>
                  </a:lnTo>
                  <a:lnTo>
                    <a:pt x="2890" y="235"/>
                  </a:lnTo>
                  <a:lnTo>
                    <a:pt x="2907" y="264"/>
                  </a:lnTo>
                  <a:lnTo>
                    <a:pt x="2925" y="270"/>
                  </a:lnTo>
                  <a:lnTo>
                    <a:pt x="2943" y="262"/>
                  </a:lnTo>
                  <a:lnTo>
                    <a:pt x="2961" y="244"/>
                  </a:lnTo>
                  <a:lnTo>
                    <a:pt x="2961" y="565"/>
                  </a:lnTo>
                  <a:lnTo>
                    <a:pt x="2943" y="575"/>
                  </a:lnTo>
                  <a:lnTo>
                    <a:pt x="2925" y="573"/>
                  </a:lnTo>
                  <a:lnTo>
                    <a:pt x="2907" y="573"/>
                  </a:lnTo>
                  <a:lnTo>
                    <a:pt x="2890" y="554"/>
                  </a:lnTo>
                  <a:lnTo>
                    <a:pt x="2872" y="562"/>
                  </a:lnTo>
                  <a:lnTo>
                    <a:pt x="2854" y="608"/>
                  </a:lnTo>
                  <a:lnTo>
                    <a:pt x="2837" y="679"/>
                  </a:lnTo>
                  <a:lnTo>
                    <a:pt x="2819" y="717"/>
                  </a:lnTo>
                  <a:lnTo>
                    <a:pt x="2801" y="681"/>
                  </a:lnTo>
                  <a:lnTo>
                    <a:pt x="2783" y="665"/>
                  </a:lnTo>
                  <a:lnTo>
                    <a:pt x="2765" y="640"/>
                  </a:lnTo>
                  <a:lnTo>
                    <a:pt x="2748" y="648"/>
                  </a:lnTo>
                  <a:lnTo>
                    <a:pt x="2730" y="664"/>
                  </a:lnTo>
                  <a:lnTo>
                    <a:pt x="2713" y="689"/>
                  </a:lnTo>
                  <a:lnTo>
                    <a:pt x="2695" y="703"/>
                  </a:lnTo>
                  <a:lnTo>
                    <a:pt x="2677" y="714"/>
                  </a:lnTo>
                  <a:lnTo>
                    <a:pt x="2659" y="727"/>
                  </a:lnTo>
                  <a:lnTo>
                    <a:pt x="2641" y="736"/>
                  </a:lnTo>
                  <a:lnTo>
                    <a:pt x="2624" y="734"/>
                  </a:lnTo>
                  <a:lnTo>
                    <a:pt x="2606" y="734"/>
                  </a:lnTo>
                  <a:lnTo>
                    <a:pt x="2588" y="741"/>
                  </a:lnTo>
                  <a:lnTo>
                    <a:pt x="2571" y="740"/>
                  </a:lnTo>
                  <a:lnTo>
                    <a:pt x="2553" y="750"/>
                  </a:lnTo>
                  <a:lnTo>
                    <a:pt x="2535" y="759"/>
                  </a:lnTo>
                  <a:lnTo>
                    <a:pt x="2517" y="762"/>
                  </a:lnTo>
                  <a:lnTo>
                    <a:pt x="2499" y="747"/>
                  </a:lnTo>
                  <a:lnTo>
                    <a:pt x="2482" y="753"/>
                  </a:lnTo>
                  <a:lnTo>
                    <a:pt x="2464" y="715"/>
                  </a:lnTo>
                  <a:lnTo>
                    <a:pt x="2447" y="725"/>
                  </a:lnTo>
                  <a:lnTo>
                    <a:pt x="2429" y="736"/>
                  </a:lnTo>
                  <a:lnTo>
                    <a:pt x="2411" y="767"/>
                  </a:lnTo>
                  <a:lnTo>
                    <a:pt x="2394" y="806"/>
                  </a:lnTo>
                  <a:lnTo>
                    <a:pt x="2376" y="808"/>
                  </a:lnTo>
                  <a:lnTo>
                    <a:pt x="2358" y="796"/>
                  </a:lnTo>
                  <a:lnTo>
                    <a:pt x="2340" y="776"/>
                  </a:lnTo>
                  <a:lnTo>
                    <a:pt x="2322" y="763"/>
                  </a:lnTo>
                  <a:lnTo>
                    <a:pt x="2305" y="764"/>
                  </a:lnTo>
                  <a:lnTo>
                    <a:pt x="2287" y="785"/>
                  </a:lnTo>
                  <a:lnTo>
                    <a:pt x="2269" y="815"/>
                  </a:lnTo>
                  <a:lnTo>
                    <a:pt x="2252" y="831"/>
                  </a:lnTo>
                  <a:lnTo>
                    <a:pt x="2234" y="828"/>
                  </a:lnTo>
                  <a:lnTo>
                    <a:pt x="2216" y="814"/>
                  </a:lnTo>
                  <a:lnTo>
                    <a:pt x="2198" y="806"/>
                  </a:lnTo>
                  <a:lnTo>
                    <a:pt x="2180" y="803"/>
                  </a:lnTo>
                  <a:lnTo>
                    <a:pt x="2163" y="800"/>
                  </a:lnTo>
                  <a:lnTo>
                    <a:pt x="2145" y="797"/>
                  </a:lnTo>
                  <a:lnTo>
                    <a:pt x="2128" y="792"/>
                  </a:lnTo>
                  <a:lnTo>
                    <a:pt x="2110" y="787"/>
                  </a:lnTo>
                  <a:lnTo>
                    <a:pt x="2092" y="778"/>
                  </a:lnTo>
                  <a:lnTo>
                    <a:pt x="2074" y="778"/>
                  </a:lnTo>
                  <a:lnTo>
                    <a:pt x="2056" y="765"/>
                  </a:lnTo>
                  <a:lnTo>
                    <a:pt x="2039" y="748"/>
                  </a:lnTo>
                  <a:lnTo>
                    <a:pt x="2021" y="714"/>
                  </a:lnTo>
                  <a:lnTo>
                    <a:pt x="2003" y="701"/>
                  </a:lnTo>
                  <a:lnTo>
                    <a:pt x="1986" y="742"/>
                  </a:lnTo>
                  <a:lnTo>
                    <a:pt x="1968" y="769"/>
                  </a:lnTo>
                  <a:lnTo>
                    <a:pt x="1950" y="772"/>
                  </a:lnTo>
                  <a:lnTo>
                    <a:pt x="1932" y="753"/>
                  </a:lnTo>
                  <a:lnTo>
                    <a:pt x="1914" y="723"/>
                  </a:lnTo>
                  <a:lnTo>
                    <a:pt x="1897" y="704"/>
                  </a:lnTo>
                  <a:lnTo>
                    <a:pt x="1879" y="695"/>
                  </a:lnTo>
                  <a:lnTo>
                    <a:pt x="1861" y="725"/>
                  </a:lnTo>
                  <a:lnTo>
                    <a:pt x="1844" y="757"/>
                  </a:lnTo>
                  <a:lnTo>
                    <a:pt x="1826" y="790"/>
                  </a:lnTo>
                  <a:lnTo>
                    <a:pt x="1809" y="815"/>
                  </a:lnTo>
                  <a:lnTo>
                    <a:pt x="1791" y="813"/>
                  </a:lnTo>
                  <a:lnTo>
                    <a:pt x="1773" y="820"/>
                  </a:lnTo>
                  <a:lnTo>
                    <a:pt x="1755" y="825"/>
                  </a:lnTo>
                  <a:lnTo>
                    <a:pt x="1737" y="822"/>
                  </a:lnTo>
                  <a:lnTo>
                    <a:pt x="1720" y="831"/>
                  </a:lnTo>
                  <a:lnTo>
                    <a:pt x="1702" y="830"/>
                  </a:lnTo>
                  <a:lnTo>
                    <a:pt x="1684" y="844"/>
                  </a:lnTo>
                  <a:lnTo>
                    <a:pt x="1667" y="838"/>
                  </a:lnTo>
                  <a:lnTo>
                    <a:pt x="1649" y="829"/>
                  </a:lnTo>
                  <a:lnTo>
                    <a:pt x="1631" y="802"/>
                  </a:lnTo>
                  <a:lnTo>
                    <a:pt x="1613" y="784"/>
                  </a:lnTo>
                  <a:lnTo>
                    <a:pt x="1595" y="755"/>
                  </a:lnTo>
                  <a:lnTo>
                    <a:pt x="1578" y="725"/>
                  </a:lnTo>
                  <a:lnTo>
                    <a:pt x="1560" y="784"/>
                  </a:lnTo>
                  <a:lnTo>
                    <a:pt x="1543" y="797"/>
                  </a:lnTo>
                  <a:lnTo>
                    <a:pt x="1525" y="785"/>
                  </a:lnTo>
                  <a:lnTo>
                    <a:pt x="1507" y="755"/>
                  </a:lnTo>
                  <a:lnTo>
                    <a:pt x="1489" y="751"/>
                  </a:lnTo>
                  <a:lnTo>
                    <a:pt x="1471" y="715"/>
                  </a:lnTo>
                  <a:lnTo>
                    <a:pt x="1454" y="726"/>
                  </a:lnTo>
                  <a:lnTo>
                    <a:pt x="1436" y="728"/>
                  </a:lnTo>
                  <a:lnTo>
                    <a:pt x="1418" y="750"/>
                  </a:lnTo>
                  <a:lnTo>
                    <a:pt x="1401" y="815"/>
                  </a:lnTo>
                  <a:lnTo>
                    <a:pt x="1383" y="835"/>
                  </a:lnTo>
                  <a:lnTo>
                    <a:pt x="1365" y="843"/>
                  </a:lnTo>
                  <a:lnTo>
                    <a:pt x="1347" y="840"/>
                  </a:lnTo>
                  <a:lnTo>
                    <a:pt x="1329" y="834"/>
                  </a:lnTo>
                  <a:lnTo>
                    <a:pt x="1312" y="817"/>
                  </a:lnTo>
                  <a:lnTo>
                    <a:pt x="1294" y="800"/>
                  </a:lnTo>
                  <a:lnTo>
                    <a:pt x="1276" y="779"/>
                  </a:lnTo>
                  <a:lnTo>
                    <a:pt x="1259" y="758"/>
                  </a:lnTo>
                  <a:lnTo>
                    <a:pt x="1241" y="730"/>
                  </a:lnTo>
                  <a:lnTo>
                    <a:pt x="1224" y="698"/>
                  </a:lnTo>
                  <a:lnTo>
                    <a:pt x="1206" y="628"/>
                  </a:lnTo>
                  <a:lnTo>
                    <a:pt x="1188" y="545"/>
                  </a:lnTo>
                  <a:lnTo>
                    <a:pt x="1170" y="502"/>
                  </a:lnTo>
                  <a:lnTo>
                    <a:pt x="1152" y="466"/>
                  </a:lnTo>
                  <a:lnTo>
                    <a:pt x="1135" y="504"/>
                  </a:lnTo>
                  <a:lnTo>
                    <a:pt x="1117" y="501"/>
                  </a:lnTo>
                  <a:lnTo>
                    <a:pt x="1099" y="450"/>
                  </a:lnTo>
                  <a:lnTo>
                    <a:pt x="1082" y="407"/>
                  </a:lnTo>
                  <a:lnTo>
                    <a:pt x="1064" y="374"/>
                  </a:lnTo>
                  <a:lnTo>
                    <a:pt x="1046" y="359"/>
                  </a:lnTo>
                  <a:lnTo>
                    <a:pt x="1028" y="338"/>
                  </a:lnTo>
                  <a:lnTo>
                    <a:pt x="1010" y="310"/>
                  </a:lnTo>
                  <a:lnTo>
                    <a:pt x="993" y="312"/>
                  </a:lnTo>
                  <a:lnTo>
                    <a:pt x="975" y="308"/>
                  </a:lnTo>
                  <a:lnTo>
                    <a:pt x="957" y="306"/>
                  </a:lnTo>
                  <a:lnTo>
                    <a:pt x="940" y="315"/>
                  </a:lnTo>
                  <a:lnTo>
                    <a:pt x="922" y="328"/>
                  </a:lnTo>
                  <a:lnTo>
                    <a:pt x="904" y="364"/>
                  </a:lnTo>
                  <a:lnTo>
                    <a:pt x="886" y="401"/>
                  </a:lnTo>
                  <a:lnTo>
                    <a:pt x="869" y="443"/>
                  </a:lnTo>
                  <a:lnTo>
                    <a:pt x="851" y="493"/>
                  </a:lnTo>
                  <a:lnTo>
                    <a:pt x="833" y="522"/>
                  </a:lnTo>
                  <a:lnTo>
                    <a:pt x="816" y="567"/>
                  </a:lnTo>
                  <a:lnTo>
                    <a:pt x="798" y="595"/>
                  </a:lnTo>
                  <a:lnTo>
                    <a:pt x="780" y="617"/>
                  </a:lnTo>
                  <a:lnTo>
                    <a:pt x="762" y="601"/>
                  </a:lnTo>
                  <a:lnTo>
                    <a:pt x="744" y="582"/>
                  </a:lnTo>
                  <a:lnTo>
                    <a:pt x="727" y="599"/>
                  </a:lnTo>
                  <a:lnTo>
                    <a:pt x="709" y="645"/>
                  </a:lnTo>
                  <a:lnTo>
                    <a:pt x="691" y="665"/>
                  </a:lnTo>
                  <a:lnTo>
                    <a:pt x="674" y="670"/>
                  </a:lnTo>
                  <a:lnTo>
                    <a:pt x="656" y="651"/>
                  </a:lnTo>
                  <a:lnTo>
                    <a:pt x="639" y="630"/>
                  </a:lnTo>
                  <a:lnTo>
                    <a:pt x="620" y="577"/>
                  </a:lnTo>
                  <a:lnTo>
                    <a:pt x="603" y="501"/>
                  </a:lnTo>
                  <a:lnTo>
                    <a:pt x="585" y="459"/>
                  </a:lnTo>
                  <a:lnTo>
                    <a:pt x="567" y="397"/>
                  </a:lnTo>
                  <a:lnTo>
                    <a:pt x="550" y="368"/>
                  </a:lnTo>
                  <a:lnTo>
                    <a:pt x="532" y="356"/>
                  </a:lnTo>
                  <a:lnTo>
                    <a:pt x="514" y="371"/>
                  </a:lnTo>
                  <a:lnTo>
                    <a:pt x="497" y="382"/>
                  </a:lnTo>
                  <a:lnTo>
                    <a:pt x="479" y="397"/>
                  </a:lnTo>
                  <a:lnTo>
                    <a:pt x="461" y="391"/>
                  </a:lnTo>
                  <a:lnTo>
                    <a:pt x="443" y="390"/>
                  </a:lnTo>
                  <a:lnTo>
                    <a:pt x="425" y="383"/>
                  </a:lnTo>
                  <a:lnTo>
                    <a:pt x="408" y="368"/>
                  </a:lnTo>
                  <a:lnTo>
                    <a:pt x="390" y="377"/>
                  </a:lnTo>
                  <a:lnTo>
                    <a:pt x="372" y="366"/>
                  </a:lnTo>
                  <a:lnTo>
                    <a:pt x="355" y="353"/>
                  </a:lnTo>
                  <a:lnTo>
                    <a:pt x="337" y="329"/>
                  </a:lnTo>
                  <a:lnTo>
                    <a:pt x="319" y="321"/>
                  </a:lnTo>
                  <a:lnTo>
                    <a:pt x="301" y="330"/>
                  </a:lnTo>
                  <a:lnTo>
                    <a:pt x="284" y="355"/>
                  </a:lnTo>
                  <a:lnTo>
                    <a:pt x="266" y="388"/>
                  </a:lnTo>
                  <a:lnTo>
                    <a:pt x="248" y="394"/>
                  </a:lnTo>
                  <a:lnTo>
                    <a:pt x="231" y="359"/>
                  </a:lnTo>
                  <a:lnTo>
                    <a:pt x="213" y="371"/>
                  </a:lnTo>
                  <a:lnTo>
                    <a:pt x="195" y="392"/>
                  </a:lnTo>
                  <a:lnTo>
                    <a:pt x="177" y="449"/>
                  </a:lnTo>
                  <a:lnTo>
                    <a:pt x="159" y="487"/>
                  </a:lnTo>
                  <a:lnTo>
                    <a:pt x="142" y="538"/>
                  </a:lnTo>
                  <a:lnTo>
                    <a:pt x="124" y="610"/>
                  </a:lnTo>
                  <a:lnTo>
                    <a:pt x="106" y="672"/>
                  </a:lnTo>
                  <a:lnTo>
                    <a:pt x="89" y="722"/>
                  </a:lnTo>
                  <a:lnTo>
                    <a:pt x="71" y="738"/>
                  </a:lnTo>
                  <a:lnTo>
                    <a:pt x="53" y="744"/>
                  </a:lnTo>
                  <a:lnTo>
                    <a:pt x="35" y="740"/>
                  </a:lnTo>
                  <a:lnTo>
                    <a:pt x="18" y="732"/>
                  </a:lnTo>
                  <a:lnTo>
                    <a:pt x="0" y="72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17A0B971-2711-C9C7-29B4-68863310C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517339"/>
              <a:ext cx="3074886" cy="1191045"/>
            </a:xfrm>
            <a:custGeom>
              <a:avLst/>
              <a:gdLst>
                <a:gd name="T0" fmla="*/ 89 w 2961"/>
                <a:gd name="T1" fmla="*/ 515 h 799"/>
                <a:gd name="T2" fmla="*/ 195 w 2961"/>
                <a:gd name="T3" fmla="*/ 143 h 799"/>
                <a:gd name="T4" fmla="*/ 301 w 2961"/>
                <a:gd name="T5" fmla="*/ 99 h 799"/>
                <a:gd name="T6" fmla="*/ 408 w 2961"/>
                <a:gd name="T7" fmla="*/ 242 h 799"/>
                <a:gd name="T8" fmla="*/ 514 w 2961"/>
                <a:gd name="T9" fmla="*/ 280 h 799"/>
                <a:gd name="T10" fmla="*/ 620 w 2961"/>
                <a:gd name="T11" fmla="*/ 297 h 799"/>
                <a:gd name="T12" fmla="*/ 727 w 2961"/>
                <a:gd name="T13" fmla="*/ 277 h 799"/>
                <a:gd name="T14" fmla="*/ 833 w 2961"/>
                <a:gd name="T15" fmla="*/ 275 h 799"/>
                <a:gd name="T16" fmla="*/ 940 w 2961"/>
                <a:gd name="T17" fmla="*/ 137 h 799"/>
                <a:gd name="T18" fmla="*/ 1046 w 2961"/>
                <a:gd name="T19" fmla="*/ 51 h 799"/>
                <a:gd name="T20" fmla="*/ 1152 w 2961"/>
                <a:gd name="T21" fmla="*/ 157 h 799"/>
                <a:gd name="T22" fmla="*/ 1259 w 2961"/>
                <a:gd name="T23" fmla="*/ 483 h 799"/>
                <a:gd name="T24" fmla="*/ 1365 w 2961"/>
                <a:gd name="T25" fmla="*/ 564 h 799"/>
                <a:gd name="T26" fmla="*/ 1471 w 2961"/>
                <a:gd name="T27" fmla="*/ 422 h 799"/>
                <a:gd name="T28" fmla="*/ 1578 w 2961"/>
                <a:gd name="T29" fmla="*/ 427 h 799"/>
                <a:gd name="T30" fmla="*/ 1684 w 2961"/>
                <a:gd name="T31" fmla="*/ 560 h 799"/>
                <a:gd name="T32" fmla="*/ 1791 w 2961"/>
                <a:gd name="T33" fmla="*/ 557 h 799"/>
                <a:gd name="T34" fmla="*/ 1897 w 2961"/>
                <a:gd name="T35" fmla="*/ 404 h 799"/>
                <a:gd name="T36" fmla="*/ 2003 w 2961"/>
                <a:gd name="T37" fmla="*/ 384 h 799"/>
                <a:gd name="T38" fmla="*/ 2110 w 2961"/>
                <a:gd name="T39" fmla="*/ 498 h 799"/>
                <a:gd name="T40" fmla="*/ 2216 w 2961"/>
                <a:gd name="T41" fmla="*/ 578 h 799"/>
                <a:gd name="T42" fmla="*/ 2322 w 2961"/>
                <a:gd name="T43" fmla="*/ 480 h 799"/>
                <a:gd name="T44" fmla="*/ 2429 w 2961"/>
                <a:gd name="T45" fmla="*/ 448 h 799"/>
                <a:gd name="T46" fmla="*/ 2535 w 2961"/>
                <a:gd name="T47" fmla="*/ 487 h 799"/>
                <a:gd name="T48" fmla="*/ 2641 w 2961"/>
                <a:gd name="T49" fmla="*/ 528 h 799"/>
                <a:gd name="T50" fmla="*/ 2748 w 2961"/>
                <a:gd name="T51" fmla="*/ 381 h 799"/>
                <a:gd name="T52" fmla="*/ 2854 w 2961"/>
                <a:gd name="T53" fmla="*/ 322 h 799"/>
                <a:gd name="T54" fmla="*/ 2961 w 2961"/>
                <a:gd name="T55" fmla="*/ 342 h 799"/>
                <a:gd name="T56" fmla="*/ 2872 w 2961"/>
                <a:gd name="T57" fmla="*/ 512 h 799"/>
                <a:gd name="T58" fmla="*/ 2765 w 2961"/>
                <a:gd name="T59" fmla="*/ 591 h 799"/>
                <a:gd name="T60" fmla="*/ 2659 w 2961"/>
                <a:gd name="T61" fmla="*/ 695 h 799"/>
                <a:gd name="T62" fmla="*/ 2553 w 2961"/>
                <a:gd name="T63" fmla="*/ 728 h 799"/>
                <a:gd name="T64" fmla="*/ 2447 w 2961"/>
                <a:gd name="T65" fmla="*/ 678 h 799"/>
                <a:gd name="T66" fmla="*/ 2340 w 2961"/>
                <a:gd name="T67" fmla="*/ 732 h 799"/>
                <a:gd name="T68" fmla="*/ 2234 w 2961"/>
                <a:gd name="T69" fmla="*/ 782 h 799"/>
                <a:gd name="T70" fmla="*/ 2128 w 2961"/>
                <a:gd name="T71" fmla="*/ 745 h 799"/>
                <a:gd name="T72" fmla="*/ 2021 w 2961"/>
                <a:gd name="T73" fmla="*/ 646 h 799"/>
                <a:gd name="T74" fmla="*/ 1914 w 2961"/>
                <a:gd name="T75" fmla="*/ 669 h 799"/>
                <a:gd name="T76" fmla="*/ 1809 w 2961"/>
                <a:gd name="T77" fmla="*/ 766 h 799"/>
                <a:gd name="T78" fmla="*/ 1702 w 2961"/>
                <a:gd name="T79" fmla="*/ 789 h 799"/>
                <a:gd name="T80" fmla="*/ 1595 w 2961"/>
                <a:gd name="T81" fmla="*/ 701 h 799"/>
                <a:gd name="T82" fmla="*/ 1489 w 2961"/>
                <a:gd name="T83" fmla="*/ 707 h 799"/>
                <a:gd name="T84" fmla="*/ 1383 w 2961"/>
                <a:gd name="T85" fmla="*/ 789 h 799"/>
                <a:gd name="T86" fmla="*/ 1276 w 2961"/>
                <a:gd name="T87" fmla="*/ 747 h 799"/>
                <a:gd name="T88" fmla="*/ 1170 w 2961"/>
                <a:gd name="T89" fmla="*/ 457 h 799"/>
                <a:gd name="T90" fmla="*/ 1064 w 2961"/>
                <a:gd name="T91" fmla="*/ 330 h 799"/>
                <a:gd name="T92" fmla="*/ 957 w 2961"/>
                <a:gd name="T93" fmla="*/ 272 h 799"/>
                <a:gd name="T94" fmla="*/ 851 w 2961"/>
                <a:gd name="T95" fmla="*/ 461 h 799"/>
                <a:gd name="T96" fmla="*/ 744 w 2961"/>
                <a:gd name="T97" fmla="*/ 524 h 799"/>
                <a:gd name="T98" fmla="*/ 639 w 2961"/>
                <a:gd name="T99" fmla="*/ 583 h 799"/>
                <a:gd name="T100" fmla="*/ 532 w 2961"/>
                <a:gd name="T101" fmla="*/ 334 h 799"/>
                <a:gd name="T102" fmla="*/ 425 w 2961"/>
                <a:gd name="T103" fmla="*/ 433 h 799"/>
                <a:gd name="T104" fmla="*/ 319 w 2961"/>
                <a:gd name="T105" fmla="*/ 281 h 799"/>
                <a:gd name="T106" fmla="*/ 213 w 2961"/>
                <a:gd name="T107" fmla="*/ 329 h 799"/>
                <a:gd name="T108" fmla="*/ 106 w 2961"/>
                <a:gd name="T109" fmla="*/ 613 h 799"/>
                <a:gd name="T110" fmla="*/ 0 w 2961"/>
                <a:gd name="T111" fmla="*/ 677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799">
                  <a:moveTo>
                    <a:pt x="0" y="524"/>
                  </a:moveTo>
                  <a:lnTo>
                    <a:pt x="18" y="541"/>
                  </a:lnTo>
                  <a:lnTo>
                    <a:pt x="35" y="555"/>
                  </a:lnTo>
                  <a:lnTo>
                    <a:pt x="53" y="575"/>
                  </a:lnTo>
                  <a:lnTo>
                    <a:pt x="71" y="567"/>
                  </a:lnTo>
                  <a:lnTo>
                    <a:pt x="89" y="515"/>
                  </a:lnTo>
                  <a:lnTo>
                    <a:pt x="106" y="423"/>
                  </a:lnTo>
                  <a:lnTo>
                    <a:pt x="124" y="342"/>
                  </a:lnTo>
                  <a:lnTo>
                    <a:pt x="142" y="266"/>
                  </a:lnTo>
                  <a:lnTo>
                    <a:pt x="159" y="213"/>
                  </a:lnTo>
                  <a:lnTo>
                    <a:pt x="177" y="182"/>
                  </a:lnTo>
                  <a:lnTo>
                    <a:pt x="195" y="143"/>
                  </a:lnTo>
                  <a:lnTo>
                    <a:pt x="213" y="139"/>
                  </a:lnTo>
                  <a:lnTo>
                    <a:pt x="231" y="126"/>
                  </a:lnTo>
                  <a:lnTo>
                    <a:pt x="248" y="156"/>
                  </a:lnTo>
                  <a:lnTo>
                    <a:pt x="266" y="165"/>
                  </a:lnTo>
                  <a:lnTo>
                    <a:pt x="284" y="130"/>
                  </a:lnTo>
                  <a:lnTo>
                    <a:pt x="301" y="99"/>
                  </a:lnTo>
                  <a:lnTo>
                    <a:pt x="319" y="83"/>
                  </a:lnTo>
                  <a:lnTo>
                    <a:pt x="337" y="88"/>
                  </a:lnTo>
                  <a:lnTo>
                    <a:pt x="355" y="126"/>
                  </a:lnTo>
                  <a:lnTo>
                    <a:pt x="372" y="175"/>
                  </a:lnTo>
                  <a:lnTo>
                    <a:pt x="390" y="205"/>
                  </a:lnTo>
                  <a:lnTo>
                    <a:pt x="408" y="242"/>
                  </a:lnTo>
                  <a:lnTo>
                    <a:pt x="425" y="320"/>
                  </a:lnTo>
                  <a:lnTo>
                    <a:pt x="443" y="350"/>
                  </a:lnTo>
                  <a:lnTo>
                    <a:pt x="461" y="351"/>
                  </a:lnTo>
                  <a:lnTo>
                    <a:pt x="479" y="357"/>
                  </a:lnTo>
                  <a:lnTo>
                    <a:pt x="497" y="328"/>
                  </a:lnTo>
                  <a:lnTo>
                    <a:pt x="514" y="280"/>
                  </a:lnTo>
                  <a:lnTo>
                    <a:pt x="532" y="184"/>
                  </a:lnTo>
                  <a:lnTo>
                    <a:pt x="550" y="130"/>
                  </a:lnTo>
                  <a:lnTo>
                    <a:pt x="567" y="131"/>
                  </a:lnTo>
                  <a:lnTo>
                    <a:pt x="585" y="191"/>
                  </a:lnTo>
                  <a:lnTo>
                    <a:pt x="603" y="228"/>
                  </a:lnTo>
                  <a:lnTo>
                    <a:pt x="620" y="297"/>
                  </a:lnTo>
                  <a:lnTo>
                    <a:pt x="639" y="337"/>
                  </a:lnTo>
                  <a:lnTo>
                    <a:pt x="656" y="353"/>
                  </a:lnTo>
                  <a:lnTo>
                    <a:pt x="674" y="368"/>
                  </a:lnTo>
                  <a:lnTo>
                    <a:pt x="691" y="358"/>
                  </a:lnTo>
                  <a:lnTo>
                    <a:pt x="709" y="334"/>
                  </a:lnTo>
                  <a:lnTo>
                    <a:pt x="727" y="277"/>
                  </a:lnTo>
                  <a:lnTo>
                    <a:pt x="744" y="253"/>
                  </a:lnTo>
                  <a:lnTo>
                    <a:pt x="762" y="274"/>
                  </a:lnTo>
                  <a:lnTo>
                    <a:pt x="780" y="296"/>
                  </a:lnTo>
                  <a:lnTo>
                    <a:pt x="798" y="286"/>
                  </a:lnTo>
                  <a:lnTo>
                    <a:pt x="816" y="285"/>
                  </a:lnTo>
                  <a:lnTo>
                    <a:pt x="833" y="275"/>
                  </a:lnTo>
                  <a:lnTo>
                    <a:pt x="851" y="286"/>
                  </a:lnTo>
                  <a:lnTo>
                    <a:pt x="869" y="292"/>
                  </a:lnTo>
                  <a:lnTo>
                    <a:pt x="886" y="282"/>
                  </a:lnTo>
                  <a:lnTo>
                    <a:pt x="904" y="253"/>
                  </a:lnTo>
                  <a:lnTo>
                    <a:pt x="922" y="209"/>
                  </a:lnTo>
                  <a:lnTo>
                    <a:pt x="940" y="137"/>
                  </a:lnTo>
                  <a:lnTo>
                    <a:pt x="957" y="58"/>
                  </a:lnTo>
                  <a:lnTo>
                    <a:pt x="975" y="17"/>
                  </a:lnTo>
                  <a:lnTo>
                    <a:pt x="993" y="3"/>
                  </a:lnTo>
                  <a:lnTo>
                    <a:pt x="1010" y="0"/>
                  </a:lnTo>
                  <a:lnTo>
                    <a:pt x="1028" y="35"/>
                  </a:lnTo>
                  <a:lnTo>
                    <a:pt x="1046" y="51"/>
                  </a:lnTo>
                  <a:lnTo>
                    <a:pt x="1064" y="65"/>
                  </a:lnTo>
                  <a:lnTo>
                    <a:pt x="1082" y="97"/>
                  </a:lnTo>
                  <a:lnTo>
                    <a:pt x="1099" y="142"/>
                  </a:lnTo>
                  <a:lnTo>
                    <a:pt x="1117" y="193"/>
                  </a:lnTo>
                  <a:lnTo>
                    <a:pt x="1135" y="195"/>
                  </a:lnTo>
                  <a:lnTo>
                    <a:pt x="1152" y="157"/>
                  </a:lnTo>
                  <a:lnTo>
                    <a:pt x="1170" y="189"/>
                  </a:lnTo>
                  <a:lnTo>
                    <a:pt x="1188" y="240"/>
                  </a:lnTo>
                  <a:lnTo>
                    <a:pt x="1206" y="328"/>
                  </a:lnTo>
                  <a:lnTo>
                    <a:pt x="1224" y="413"/>
                  </a:lnTo>
                  <a:lnTo>
                    <a:pt x="1241" y="451"/>
                  </a:lnTo>
                  <a:lnTo>
                    <a:pt x="1259" y="483"/>
                  </a:lnTo>
                  <a:lnTo>
                    <a:pt x="1276" y="521"/>
                  </a:lnTo>
                  <a:lnTo>
                    <a:pt x="1294" y="553"/>
                  </a:lnTo>
                  <a:lnTo>
                    <a:pt x="1312" y="578"/>
                  </a:lnTo>
                  <a:lnTo>
                    <a:pt x="1329" y="598"/>
                  </a:lnTo>
                  <a:lnTo>
                    <a:pt x="1347" y="590"/>
                  </a:lnTo>
                  <a:lnTo>
                    <a:pt x="1365" y="564"/>
                  </a:lnTo>
                  <a:lnTo>
                    <a:pt x="1383" y="542"/>
                  </a:lnTo>
                  <a:lnTo>
                    <a:pt x="1401" y="512"/>
                  </a:lnTo>
                  <a:lnTo>
                    <a:pt x="1418" y="446"/>
                  </a:lnTo>
                  <a:lnTo>
                    <a:pt x="1436" y="432"/>
                  </a:lnTo>
                  <a:lnTo>
                    <a:pt x="1454" y="434"/>
                  </a:lnTo>
                  <a:lnTo>
                    <a:pt x="1471" y="422"/>
                  </a:lnTo>
                  <a:lnTo>
                    <a:pt x="1489" y="461"/>
                  </a:lnTo>
                  <a:lnTo>
                    <a:pt x="1507" y="459"/>
                  </a:lnTo>
                  <a:lnTo>
                    <a:pt x="1525" y="490"/>
                  </a:lnTo>
                  <a:lnTo>
                    <a:pt x="1543" y="502"/>
                  </a:lnTo>
                  <a:lnTo>
                    <a:pt x="1560" y="485"/>
                  </a:lnTo>
                  <a:lnTo>
                    <a:pt x="1578" y="427"/>
                  </a:lnTo>
                  <a:lnTo>
                    <a:pt x="1595" y="455"/>
                  </a:lnTo>
                  <a:lnTo>
                    <a:pt x="1613" y="486"/>
                  </a:lnTo>
                  <a:lnTo>
                    <a:pt x="1631" y="507"/>
                  </a:lnTo>
                  <a:lnTo>
                    <a:pt x="1649" y="537"/>
                  </a:lnTo>
                  <a:lnTo>
                    <a:pt x="1667" y="549"/>
                  </a:lnTo>
                  <a:lnTo>
                    <a:pt x="1684" y="560"/>
                  </a:lnTo>
                  <a:lnTo>
                    <a:pt x="1702" y="572"/>
                  </a:lnTo>
                  <a:lnTo>
                    <a:pt x="1720" y="588"/>
                  </a:lnTo>
                  <a:lnTo>
                    <a:pt x="1737" y="585"/>
                  </a:lnTo>
                  <a:lnTo>
                    <a:pt x="1755" y="590"/>
                  </a:lnTo>
                  <a:lnTo>
                    <a:pt x="1773" y="580"/>
                  </a:lnTo>
                  <a:lnTo>
                    <a:pt x="1791" y="557"/>
                  </a:lnTo>
                  <a:lnTo>
                    <a:pt x="1809" y="528"/>
                  </a:lnTo>
                  <a:lnTo>
                    <a:pt x="1826" y="486"/>
                  </a:lnTo>
                  <a:lnTo>
                    <a:pt x="1844" y="449"/>
                  </a:lnTo>
                  <a:lnTo>
                    <a:pt x="1861" y="422"/>
                  </a:lnTo>
                  <a:lnTo>
                    <a:pt x="1879" y="394"/>
                  </a:lnTo>
                  <a:lnTo>
                    <a:pt x="1897" y="404"/>
                  </a:lnTo>
                  <a:lnTo>
                    <a:pt x="1914" y="424"/>
                  </a:lnTo>
                  <a:lnTo>
                    <a:pt x="1932" y="450"/>
                  </a:lnTo>
                  <a:lnTo>
                    <a:pt x="1950" y="467"/>
                  </a:lnTo>
                  <a:lnTo>
                    <a:pt x="1968" y="457"/>
                  </a:lnTo>
                  <a:lnTo>
                    <a:pt x="1986" y="425"/>
                  </a:lnTo>
                  <a:lnTo>
                    <a:pt x="2003" y="384"/>
                  </a:lnTo>
                  <a:lnTo>
                    <a:pt x="2021" y="385"/>
                  </a:lnTo>
                  <a:lnTo>
                    <a:pt x="2039" y="417"/>
                  </a:lnTo>
                  <a:lnTo>
                    <a:pt x="2056" y="446"/>
                  </a:lnTo>
                  <a:lnTo>
                    <a:pt x="2074" y="460"/>
                  </a:lnTo>
                  <a:lnTo>
                    <a:pt x="2092" y="466"/>
                  </a:lnTo>
                  <a:lnTo>
                    <a:pt x="2110" y="498"/>
                  </a:lnTo>
                  <a:lnTo>
                    <a:pt x="2128" y="531"/>
                  </a:lnTo>
                  <a:lnTo>
                    <a:pt x="2145" y="554"/>
                  </a:lnTo>
                  <a:lnTo>
                    <a:pt x="2163" y="571"/>
                  </a:lnTo>
                  <a:lnTo>
                    <a:pt x="2180" y="574"/>
                  </a:lnTo>
                  <a:lnTo>
                    <a:pt x="2198" y="575"/>
                  </a:lnTo>
                  <a:lnTo>
                    <a:pt x="2216" y="578"/>
                  </a:lnTo>
                  <a:lnTo>
                    <a:pt x="2234" y="575"/>
                  </a:lnTo>
                  <a:lnTo>
                    <a:pt x="2252" y="561"/>
                  </a:lnTo>
                  <a:lnTo>
                    <a:pt x="2269" y="531"/>
                  </a:lnTo>
                  <a:lnTo>
                    <a:pt x="2287" y="498"/>
                  </a:lnTo>
                  <a:lnTo>
                    <a:pt x="2305" y="481"/>
                  </a:lnTo>
                  <a:lnTo>
                    <a:pt x="2322" y="480"/>
                  </a:lnTo>
                  <a:lnTo>
                    <a:pt x="2340" y="495"/>
                  </a:lnTo>
                  <a:lnTo>
                    <a:pt x="2358" y="512"/>
                  </a:lnTo>
                  <a:lnTo>
                    <a:pt x="2376" y="522"/>
                  </a:lnTo>
                  <a:lnTo>
                    <a:pt x="2394" y="520"/>
                  </a:lnTo>
                  <a:lnTo>
                    <a:pt x="2411" y="479"/>
                  </a:lnTo>
                  <a:lnTo>
                    <a:pt x="2429" y="448"/>
                  </a:lnTo>
                  <a:lnTo>
                    <a:pt x="2447" y="438"/>
                  </a:lnTo>
                  <a:lnTo>
                    <a:pt x="2464" y="428"/>
                  </a:lnTo>
                  <a:lnTo>
                    <a:pt x="2482" y="469"/>
                  </a:lnTo>
                  <a:lnTo>
                    <a:pt x="2499" y="462"/>
                  </a:lnTo>
                  <a:lnTo>
                    <a:pt x="2517" y="478"/>
                  </a:lnTo>
                  <a:lnTo>
                    <a:pt x="2535" y="487"/>
                  </a:lnTo>
                  <a:lnTo>
                    <a:pt x="2553" y="503"/>
                  </a:lnTo>
                  <a:lnTo>
                    <a:pt x="2571" y="527"/>
                  </a:lnTo>
                  <a:lnTo>
                    <a:pt x="2588" y="534"/>
                  </a:lnTo>
                  <a:lnTo>
                    <a:pt x="2606" y="529"/>
                  </a:lnTo>
                  <a:lnTo>
                    <a:pt x="2624" y="532"/>
                  </a:lnTo>
                  <a:lnTo>
                    <a:pt x="2641" y="528"/>
                  </a:lnTo>
                  <a:lnTo>
                    <a:pt x="2659" y="526"/>
                  </a:lnTo>
                  <a:lnTo>
                    <a:pt x="2677" y="502"/>
                  </a:lnTo>
                  <a:lnTo>
                    <a:pt x="2695" y="475"/>
                  </a:lnTo>
                  <a:lnTo>
                    <a:pt x="2713" y="443"/>
                  </a:lnTo>
                  <a:lnTo>
                    <a:pt x="2730" y="403"/>
                  </a:lnTo>
                  <a:lnTo>
                    <a:pt x="2748" y="381"/>
                  </a:lnTo>
                  <a:lnTo>
                    <a:pt x="2765" y="380"/>
                  </a:lnTo>
                  <a:lnTo>
                    <a:pt x="2783" y="415"/>
                  </a:lnTo>
                  <a:lnTo>
                    <a:pt x="2801" y="424"/>
                  </a:lnTo>
                  <a:lnTo>
                    <a:pt x="2819" y="444"/>
                  </a:lnTo>
                  <a:lnTo>
                    <a:pt x="2837" y="394"/>
                  </a:lnTo>
                  <a:lnTo>
                    <a:pt x="2854" y="322"/>
                  </a:lnTo>
                  <a:lnTo>
                    <a:pt x="2872" y="277"/>
                  </a:lnTo>
                  <a:lnTo>
                    <a:pt x="2890" y="279"/>
                  </a:lnTo>
                  <a:lnTo>
                    <a:pt x="2907" y="324"/>
                  </a:lnTo>
                  <a:lnTo>
                    <a:pt x="2925" y="347"/>
                  </a:lnTo>
                  <a:lnTo>
                    <a:pt x="2943" y="355"/>
                  </a:lnTo>
                  <a:lnTo>
                    <a:pt x="2961" y="342"/>
                  </a:lnTo>
                  <a:lnTo>
                    <a:pt x="2961" y="514"/>
                  </a:lnTo>
                  <a:lnTo>
                    <a:pt x="2943" y="532"/>
                  </a:lnTo>
                  <a:lnTo>
                    <a:pt x="2925" y="540"/>
                  </a:lnTo>
                  <a:lnTo>
                    <a:pt x="2907" y="534"/>
                  </a:lnTo>
                  <a:lnTo>
                    <a:pt x="2890" y="505"/>
                  </a:lnTo>
                  <a:lnTo>
                    <a:pt x="2872" y="512"/>
                  </a:lnTo>
                  <a:lnTo>
                    <a:pt x="2854" y="557"/>
                  </a:lnTo>
                  <a:lnTo>
                    <a:pt x="2837" y="629"/>
                  </a:lnTo>
                  <a:lnTo>
                    <a:pt x="2819" y="667"/>
                  </a:lnTo>
                  <a:lnTo>
                    <a:pt x="2801" y="632"/>
                  </a:lnTo>
                  <a:lnTo>
                    <a:pt x="2783" y="615"/>
                  </a:lnTo>
                  <a:lnTo>
                    <a:pt x="2765" y="591"/>
                  </a:lnTo>
                  <a:lnTo>
                    <a:pt x="2748" y="600"/>
                  </a:lnTo>
                  <a:lnTo>
                    <a:pt x="2730" y="618"/>
                  </a:lnTo>
                  <a:lnTo>
                    <a:pt x="2713" y="643"/>
                  </a:lnTo>
                  <a:lnTo>
                    <a:pt x="2695" y="662"/>
                  </a:lnTo>
                  <a:lnTo>
                    <a:pt x="2677" y="682"/>
                  </a:lnTo>
                  <a:lnTo>
                    <a:pt x="2659" y="695"/>
                  </a:lnTo>
                  <a:lnTo>
                    <a:pt x="2641" y="695"/>
                  </a:lnTo>
                  <a:lnTo>
                    <a:pt x="2624" y="697"/>
                  </a:lnTo>
                  <a:lnTo>
                    <a:pt x="2606" y="708"/>
                  </a:lnTo>
                  <a:lnTo>
                    <a:pt x="2588" y="728"/>
                  </a:lnTo>
                  <a:lnTo>
                    <a:pt x="2571" y="727"/>
                  </a:lnTo>
                  <a:lnTo>
                    <a:pt x="2553" y="728"/>
                  </a:lnTo>
                  <a:lnTo>
                    <a:pt x="2535" y="720"/>
                  </a:lnTo>
                  <a:lnTo>
                    <a:pt x="2517" y="715"/>
                  </a:lnTo>
                  <a:lnTo>
                    <a:pt x="2499" y="700"/>
                  </a:lnTo>
                  <a:lnTo>
                    <a:pt x="2482" y="706"/>
                  </a:lnTo>
                  <a:lnTo>
                    <a:pt x="2464" y="668"/>
                  </a:lnTo>
                  <a:lnTo>
                    <a:pt x="2447" y="678"/>
                  </a:lnTo>
                  <a:lnTo>
                    <a:pt x="2429" y="689"/>
                  </a:lnTo>
                  <a:lnTo>
                    <a:pt x="2411" y="719"/>
                  </a:lnTo>
                  <a:lnTo>
                    <a:pt x="2394" y="759"/>
                  </a:lnTo>
                  <a:lnTo>
                    <a:pt x="2376" y="761"/>
                  </a:lnTo>
                  <a:lnTo>
                    <a:pt x="2358" y="750"/>
                  </a:lnTo>
                  <a:lnTo>
                    <a:pt x="2340" y="732"/>
                  </a:lnTo>
                  <a:lnTo>
                    <a:pt x="2322" y="718"/>
                  </a:lnTo>
                  <a:lnTo>
                    <a:pt x="2305" y="719"/>
                  </a:lnTo>
                  <a:lnTo>
                    <a:pt x="2287" y="738"/>
                  </a:lnTo>
                  <a:lnTo>
                    <a:pt x="2269" y="769"/>
                  </a:lnTo>
                  <a:lnTo>
                    <a:pt x="2252" y="784"/>
                  </a:lnTo>
                  <a:lnTo>
                    <a:pt x="2234" y="782"/>
                  </a:lnTo>
                  <a:lnTo>
                    <a:pt x="2216" y="767"/>
                  </a:lnTo>
                  <a:lnTo>
                    <a:pt x="2198" y="761"/>
                  </a:lnTo>
                  <a:lnTo>
                    <a:pt x="2180" y="758"/>
                  </a:lnTo>
                  <a:lnTo>
                    <a:pt x="2163" y="757"/>
                  </a:lnTo>
                  <a:lnTo>
                    <a:pt x="2145" y="751"/>
                  </a:lnTo>
                  <a:lnTo>
                    <a:pt x="2128" y="745"/>
                  </a:lnTo>
                  <a:lnTo>
                    <a:pt x="2110" y="734"/>
                  </a:lnTo>
                  <a:lnTo>
                    <a:pt x="2092" y="716"/>
                  </a:lnTo>
                  <a:lnTo>
                    <a:pt x="2074" y="717"/>
                  </a:lnTo>
                  <a:lnTo>
                    <a:pt x="2056" y="705"/>
                  </a:lnTo>
                  <a:lnTo>
                    <a:pt x="2039" y="679"/>
                  </a:lnTo>
                  <a:lnTo>
                    <a:pt x="2021" y="646"/>
                  </a:lnTo>
                  <a:lnTo>
                    <a:pt x="2003" y="633"/>
                  </a:lnTo>
                  <a:lnTo>
                    <a:pt x="1986" y="676"/>
                  </a:lnTo>
                  <a:lnTo>
                    <a:pt x="1968" y="704"/>
                  </a:lnTo>
                  <a:lnTo>
                    <a:pt x="1950" y="713"/>
                  </a:lnTo>
                  <a:lnTo>
                    <a:pt x="1932" y="695"/>
                  </a:lnTo>
                  <a:lnTo>
                    <a:pt x="1914" y="669"/>
                  </a:lnTo>
                  <a:lnTo>
                    <a:pt x="1897" y="652"/>
                  </a:lnTo>
                  <a:lnTo>
                    <a:pt x="1879" y="642"/>
                  </a:lnTo>
                  <a:lnTo>
                    <a:pt x="1861" y="673"/>
                  </a:lnTo>
                  <a:lnTo>
                    <a:pt x="1844" y="705"/>
                  </a:lnTo>
                  <a:lnTo>
                    <a:pt x="1826" y="739"/>
                  </a:lnTo>
                  <a:lnTo>
                    <a:pt x="1809" y="766"/>
                  </a:lnTo>
                  <a:lnTo>
                    <a:pt x="1791" y="765"/>
                  </a:lnTo>
                  <a:lnTo>
                    <a:pt x="1773" y="773"/>
                  </a:lnTo>
                  <a:lnTo>
                    <a:pt x="1755" y="778"/>
                  </a:lnTo>
                  <a:lnTo>
                    <a:pt x="1737" y="775"/>
                  </a:lnTo>
                  <a:lnTo>
                    <a:pt x="1720" y="788"/>
                  </a:lnTo>
                  <a:lnTo>
                    <a:pt x="1702" y="789"/>
                  </a:lnTo>
                  <a:lnTo>
                    <a:pt x="1684" y="799"/>
                  </a:lnTo>
                  <a:lnTo>
                    <a:pt x="1667" y="789"/>
                  </a:lnTo>
                  <a:lnTo>
                    <a:pt x="1649" y="777"/>
                  </a:lnTo>
                  <a:lnTo>
                    <a:pt x="1631" y="749"/>
                  </a:lnTo>
                  <a:lnTo>
                    <a:pt x="1613" y="730"/>
                  </a:lnTo>
                  <a:lnTo>
                    <a:pt x="1595" y="701"/>
                  </a:lnTo>
                  <a:lnTo>
                    <a:pt x="1578" y="672"/>
                  </a:lnTo>
                  <a:lnTo>
                    <a:pt x="1560" y="731"/>
                  </a:lnTo>
                  <a:lnTo>
                    <a:pt x="1543" y="747"/>
                  </a:lnTo>
                  <a:lnTo>
                    <a:pt x="1525" y="736"/>
                  </a:lnTo>
                  <a:lnTo>
                    <a:pt x="1507" y="705"/>
                  </a:lnTo>
                  <a:lnTo>
                    <a:pt x="1489" y="707"/>
                  </a:lnTo>
                  <a:lnTo>
                    <a:pt x="1471" y="667"/>
                  </a:lnTo>
                  <a:lnTo>
                    <a:pt x="1454" y="679"/>
                  </a:lnTo>
                  <a:lnTo>
                    <a:pt x="1436" y="681"/>
                  </a:lnTo>
                  <a:lnTo>
                    <a:pt x="1418" y="701"/>
                  </a:lnTo>
                  <a:lnTo>
                    <a:pt x="1401" y="764"/>
                  </a:lnTo>
                  <a:lnTo>
                    <a:pt x="1383" y="789"/>
                  </a:lnTo>
                  <a:lnTo>
                    <a:pt x="1365" y="798"/>
                  </a:lnTo>
                  <a:lnTo>
                    <a:pt x="1347" y="796"/>
                  </a:lnTo>
                  <a:lnTo>
                    <a:pt x="1329" y="795"/>
                  </a:lnTo>
                  <a:lnTo>
                    <a:pt x="1312" y="783"/>
                  </a:lnTo>
                  <a:lnTo>
                    <a:pt x="1294" y="767"/>
                  </a:lnTo>
                  <a:lnTo>
                    <a:pt x="1276" y="747"/>
                  </a:lnTo>
                  <a:lnTo>
                    <a:pt x="1259" y="726"/>
                  </a:lnTo>
                  <a:lnTo>
                    <a:pt x="1241" y="697"/>
                  </a:lnTo>
                  <a:lnTo>
                    <a:pt x="1224" y="661"/>
                  </a:lnTo>
                  <a:lnTo>
                    <a:pt x="1206" y="584"/>
                  </a:lnTo>
                  <a:lnTo>
                    <a:pt x="1188" y="501"/>
                  </a:lnTo>
                  <a:lnTo>
                    <a:pt x="1170" y="457"/>
                  </a:lnTo>
                  <a:lnTo>
                    <a:pt x="1152" y="422"/>
                  </a:lnTo>
                  <a:lnTo>
                    <a:pt x="1135" y="460"/>
                  </a:lnTo>
                  <a:lnTo>
                    <a:pt x="1117" y="457"/>
                  </a:lnTo>
                  <a:lnTo>
                    <a:pt x="1099" y="407"/>
                  </a:lnTo>
                  <a:lnTo>
                    <a:pt x="1082" y="363"/>
                  </a:lnTo>
                  <a:lnTo>
                    <a:pt x="1064" y="330"/>
                  </a:lnTo>
                  <a:lnTo>
                    <a:pt x="1046" y="315"/>
                  </a:lnTo>
                  <a:lnTo>
                    <a:pt x="1028" y="297"/>
                  </a:lnTo>
                  <a:lnTo>
                    <a:pt x="1010" y="271"/>
                  </a:lnTo>
                  <a:lnTo>
                    <a:pt x="993" y="271"/>
                  </a:lnTo>
                  <a:lnTo>
                    <a:pt x="975" y="270"/>
                  </a:lnTo>
                  <a:lnTo>
                    <a:pt x="957" y="272"/>
                  </a:lnTo>
                  <a:lnTo>
                    <a:pt x="940" y="295"/>
                  </a:lnTo>
                  <a:lnTo>
                    <a:pt x="922" y="338"/>
                  </a:lnTo>
                  <a:lnTo>
                    <a:pt x="904" y="375"/>
                  </a:lnTo>
                  <a:lnTo>
                    <a:pt x="886" y="407"/>
                  </a:lnTo>
                  <a:lnTo>
                    <a:pt x="869" y="436"/>
                  </a:lnTo>
                  <a:lnTo>
                    <a:pt x="851" y="461"/>
                  </a:lnTo>
                  <a:lnTo>
                    <a:pt x="833" y="481"/>
                  </a:lnTo>
                  <a:lnTo>
                    <a:pt x="816" y="520"/>
                  </a:lnTo>
                  <a:lnTo>
                    <a:pt x="798" y="545"/>
                  </a:lnTo>
                  <a:lnTo>
                    <a:pt x="780" y="561"/>
                  </a:lnTo>
                  <a:lnTo>
                    <a:pt x="762" y="543"/>
                  </a:lnTo>
                  <a:lnTo>
                    <a:pt x="744" y="524"/>
                  </a:lnTo>
                  <a:lnTo>
                    <a:pt x="727" y="542"/>
                  </a:lnTo>
                  <a:lnTo>
                    <a:pt x="709" y="587"/>
                  </a:lnTo>
                  <a:lnTo>
                    <a:pt x="691" y="609"/>
                  </a:lnTo>
                  <a:lnTo>
                    <a:pt x="674" y="619"/>
                  </a:lnTo>
                  <a:lnTo>
                    <a:pt x="656" y="603"/>
                  </a:lnTo>
                  <a:lnTo>
                    <a:pt x="639" y="583"/>
                  </a:lnTo>
                  <a:lnTo>
                    <a:pt x="620" y="537"/>
                  </a:lnTo>
                  <a:lnTo>
                    <a:pt x="603" y="464"/>
                  </a:lnTo>
                  <a:lnTo>
                    <a:pt x="585" y="420"/>
                  </a:lnTo>
                  <a:lnTo>
                    <a:pt x="567" y="353"/>
                  </a:lnTo>
                  <a:lnTo>
                    <a:pt x="550" y="327"/>
                  </a:lnTo>
                  <a:lnTo>
                    <a:pt x="532" y="334"/>
                  </a:lnTo>
                  <a:lnTo>
                    <a:pt x="514" y="390"/>
                  </a:lnTo>
                  <a:lnTo>
                    <a:pt x="497" y="434"/>
                  </a:lnTo>
                  <a:lnTo>
                    <a:pt x="479" y="459"/>
                  </a:lnTo>
                  <a:lnTo>
                    <a:pt x="461" y="454"/>
                  </a:lnTo>
                  <a:lnTo>
                    <a:pt x="443" y="457"/>
                  </a:lnTo>
                  <a:lnTo>
                    <a:pt x="425" y="433"/>
                  </a:lnTo>
                  <a:lnTo>
                    <a:pt x="408" y="379"/>
                  </a:lnTo>
                  <a:lnTo>
                    <a:pt x="390" y="368"/>
                  </a:lnTo>
                  <a:lnTo>
                    <a:pt x="372" y="352"/>
                  </a:lnTo>
                  <a:lnTo>
                    <a:pt x="355" y="322"/>
                  </a:lnTo>
                  <a:lnTo>
                    <a:pt x="337" y="295"/>
                  </a:lnTo>
                  <a:lnTo>
                    <a:pt x="319" y="281"/>
                  </a:lnTo>
                  <a:lnTo>
                    <a:pt x="301" y="292"/>
                  </a:lnTo>
                  <a:lnTo>
                    <a:pt x="284" y="322"/>
                  </a:lnTo>
                  <a:lnTo>
                    <a:pt x="266" y="355"/>
                  </a:lnTo>
                  <a:lnTo>
                    <a:pt x="248" y="352"/>
                  </a:lnTo>
                  <a:lnTo>
                    <a:pt x="231" y="317"/>
                  </a:lnTo>
                  <a:lnTo>
                    <a:pt x="213" y="329"/>
                  </a:lnTo>
                  <a:lnTo>
                    <a:pt x="195" y="344"/>
                  </a:lnTo>
                  <a:lnTo>
                    <a:pt x="177" y="394"/>
                  </a:lnTo>
                  <a:lnTo>
                    <a:pt x="159" y="428"/>
                  </a:lnTo>
                  <a:lnTo>
                    <a:pt x="142" y="479"/>
                  </a:lnTo>
                  <a:lnTo>
                    <a:pt x="124" y="551"/>
                  </a:lnTo>
                  <a:lnTo>
                    <a:pt x="106" y="613"/>
                  </a:lnTo>
                  <a:lnTo>
                    <a:pt x="89" y="661"/>
                  </a:lnTo>
                  <a:lnTo>
                    <a:pt x="71" y="683"/>
                  </a:lnTo>
                  <a:lnTo>
                    <a:pt x="53" y="688"/>
                  </a:lnTo>
                  <a:lnTo>
                    <a:pt x="35" y="685"/>
                  </a:lnTo>
                  <a:lnTo>
                    <a:pt x="18" y="680"/>
                  </a:lnTo>
                  <a:lnTo>
                    <a:pt x="0" y="677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BF9DF7C7-255E-F074-56E7-9E6E270C6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105915"/>
              <a:ext cx="3074886" cy="1302845"/>
            </a:xfrm>
            <a:custGeom>
              <a:avLst/>
              <a:gdLst>
                <a:gd name="T0" fmla="*/ 89 w 2961"/>
                <a:gd name="T1" fmla="*/ 634 h 874"/>
                <a:gd name="T2" fmla="*/ 195 w 2961"/>
                <a:gd name="T3" fmla="*/ 166 h 874"/>
                <a:gd name="T4" fmla="*/ 301 w 2961"/>
                <a:gd name="T5" fmla="*/ 97 h 874"/>
                <a:gd name="T6" fmla="*/ 408 w 2961"/>
                <a:gd name="T7" fmla="*/ 317 h 874"/>
                <a:gd name="T8" fmla="*/ 514 w 2961"/>
                <a:gd name="T9" fmla="*/ 384 h 874"/>
                <a:gd name="T10" fmla="*/ 620 w 2961"/>
                <a:gd name="T11" fmla="*/ 281 h 874"/>
                <a:gd name="T12" fmla="*/ 727 w 2961"/>
                <a:gd name="T13" fmla="*/ 243 h 874"/>
                <a:gd name="T14" fmla="*/ 833 w 2961"/>
                <a:gd name="T15" fmla="*/ 388 h 874"/>
                <a:gd name="T16" fmla="*/ 940 w 2961"/>
                <a:gd name="T17" fmla="*/ 241 h 874"/>
                <a:gd name="T18" fmla="*/ 1046 w 2961"/>
                <a:gd name="T19" fmla="*/ 56 h 874"/>
                <a:gd name="T20" fmla="*/ 1152 w 2961"/>
                <a:gd name="T21" fmla="*/ 122 h 874"/>
                <a:gd name="T22" fmla="*/ 1259 w 2961"/>
                <a:gd name="T23" fmla="*/ 495 h 874"/>
                <a:gd name="T24" fmla="*/ 1365 w 2961"/>
                <a:gd name="T25" fmla="*/ 595 h 874"/>
                <a:gd name="T26" fmla="*/ 1471 w 2961"/>
                <a:gd name="T27" fmla="*/ 380 h 874"/>
                <a:gd name="T28" fmla="*/ 1578 w 2961"/>
                <a:gd name="T29" fmla="*/ 373 h 874"/>
                <a:gd name="T30" fmla="*/ 1684 w 2961"/>
                <a:gd name="T31" fmla="*/ 579 h 874"/>
                <a:gd name="T32" fmla="*/ 1791 w 2961"/>
                <a:gd name="T33" fmla="*/ 590 h 874"/>
                <a:gd name="T34" fmla="*/ 1897 w 2961"/>
                <a:gd name="T35" fmla="*/ 360 h 874"/>
                <a:gd name="T36" fmla="*/ 2003 w 2961"/>
                <a:gd name="T37" fmla="*/ 336 h 874"/>
                <a:gd name="T38" fmla="*/ 2110 w 2961"/>
                <a:gd name="T39" fmla="*/ 540 h 874"/>
                <a:gd name="T40" fmla="*/ 2216 w 2961"/>
                <a:gd name="T41" fmla="*/ 645 h 874"/>
                <a:gd name="T42" fmla="*/ 2322 w 2961"/>
                <a:gd name="T43" fmla="*/ 489 h 874"/>
                <a:gd name="T44" fmla="*/ 2429 w 2961"/>
                <a:gd name="T45" fmla="*/ 447 h 874"/>
                <a:gd name="T46" fmla="*/ 2535 w 2961"/>
                <a:gd name="T47" fmla="*/ 550 h 874"/>
                <a:gd name="T48" fmla="*/ 2641 w 2961"/>
                <a:gd name="T49" fmla="*/ 639 h 874"/>
                <a:gd name="T50" fmla="*/ 2748 w 2961"/>
                <a:gd name="T51" fmla="*/ 497 h 874"/>
                <a:gd name="T52" fmla="*/ 2854 w 2961"/>
                <a:gd name="T53" fmla="*/ 381 h 874"/>
                <a:gd name="T54" fmla="*/ 2961 w 2961"/>
                <a:gd name="T55" fmla="*/ 439 h 874"/>
                <a:gd name="T56" fmla="*/ 2872 w 2961"/>
                <a:gd name="T57" fmla="*/ 553 h 874"/>
                <a:gd name="T58" fmla="*/ 2765 w 2961"/>
                <a:gd name="T59" fmla="*/ 656 h 874"/>
                <a:gd name="T60" fmla="*/ 2659 w 2961"/>
                <a:gd name="T61" fmla="*/ 802 h 874"/>
                <a:gd name="T62" fmla="*/ 2553 w 2961"/>
                <a:gd name="T63" fmla="*/ 779 h 874"/>
                <a:gd name="T64" fmla="*/ 2447 w 2961"/>
                <a:gd name="T65" fmla="*/ 714 h 874"/>
                <a:gd name="T66" fmla="*/ 2340 w 2961"/>
                <a:gd name="T67" fmla="*/ 771 h 874"/>
                <a:gd name="T68" fmla="*/ 2234 w 2961"/>
                <a:gd name="T69" fmla="*/ 851 h 874"/>
                <a:gd name="T70" fmla="*/ 2128 w 2961"/>
                <a:gd name="T71" fmla="*/ 807 h 874"/>
                <a:gd name="T72" fmla="*/ 2021 w 2961"/>
                <a:gd name="T73" fmla="*/ 661 h 874"/>
                <a:gd name="T74" fmla="*/ 1914 w 2961"/>
                <a:gd name="T75" fmla="*/ 700 h 874"/>
                <a:gd name="T76" fmla="*/ 1809 w 2961"/>
                <a:gd name="T77" fmla="*/ 804 h 874"/>
                <a:gd name="T78" fmla="*/ 1702 w 2961"/>
                <a:gd name="T79" fmla="*/ 848 h 874"/>
                <a:gd name="T80" fmla="*/ 1595 w 2961"/>
                <a:gd name="T81" fmla="*/ 731 h 874"/>
                <a:gd name="T82" fmla="*/ 1489 w 2961"/>
                <a:gd name="T83" fmla="*/ 737 h 874"/>
                <a:gd name="T84" fmla="*/ 1383 w 2961"/>
                <a:gd name="T85" fmla="*/ 818 h 874"/>
                <a:gd name="T86" fmla="*/ 1276 w 2961"/>
                <a:gd name="T87" fmla="*/ 797 h 874"/>
                <a:gd name="T88" fmla="*/ 1170 w 2961"/>
                <a:gd name="T89" fmla="*/ 465 h 874"/>
                <a:gd name="T90" fmla="*/ 1064 w 2961"/>
                <a:gd name="T91" fmla="*/ 341 h 874"/>
                <a:gd name="T92" fmla="*/ 957 w 2961"/>
                <a:gd name="T93" fmla="*/ 334 h 874"/>
                <a:gd name="T94" fmla="*/ 851 w 2961"/>
                <a:gd name="T95" fmla="*/ 562 h 874"/>
                <a:gd name="T96" fmla="*/ 744 w 2961"/>
                <a:gd name="T97" fmla="*/ 529 h 874"/>
                <a:gd name="T98" fmla="*/ 639 w 2961"/>
                <a:gd name="T99" fmla="*/ 613 h 874"/>
                <a:gd name="T100" fmla="*/ 532 w 2961"/>
                <a:gd name="T101" fmla="*/ 460 h 874"/>
                <a:gd name="T102" fmla="*/ 425 w 2961"/>
                <a:gd name="T103" fmla="*/ 596 h 874"/>
                <a:gd name="T104" fmla="*/ 319 w 2961"/>
                <a:gd name="T105" fmla="*/ 359 h 874"/>
                <a:gd name="T106" fmla="*/ 213 w 2961"/>
                <a:gd name="T107" fmla="*/ 415 h 874"/>
                <a:gd name="T108" fmla="*/ 106 w 2961"/>
                <a:gd name="T109" fmla="*/ 699 h 874"/>
                <a:gd name="T110" fmla="*/ 0 w 2961"/>
                <a:gd name="T111" fmla="*/ 80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874">
                  <a:moveTo>
                    <a:pt x="0" y="651"/>
                  </a:moveTo>
                  <a:lnTo>
                    <a:pt x="18" y="676"/>
                  </a:lnTo>
                  <a:lnTo>
                    <a:pt x="35" y="690"/>
                  </a:lnTo>
                  <a:lnTo>
                    <a:pt x="53" y="705"/>
                  </a:lnTo>
                  <a:lnTo>
                    <a:pt x="71" y="696"/>
                  </a:lnTo>
                  <a:lnTo>
                    <a:pt x="89" y="634"/>
                  </a:lnTo>
                  <a:lnTo>
                    <a:pt x="106" y="498"/>
                  </a:lnTo>
                  <a:lnTo>
                    <a:pt x="124" y="377"/>
                  </a:lnTo>
                  <a:lnTo>
                    <a:pt x="142" y="294"/>
                  </a:lnTo>
                  <a:lnTo>
                    <a:pt x="159" y="239"/>
                  </a:lnTo>
                  <a:lnTo>
                    <a:pt x="177" y="208"/>
                  </a:lnTo>
                  <a:lnTo>
                    <a:pt x="195" y="166"/>
                  </a:lnTo>
                  <a:lnTo>
                    <a:pt x="213" y="156"/>
                  </a:lnTo>
                  <a:lnTo>
                    <a:pt x="231" y="132"/>
                  </a:lnTo>
                  <a:lnTo>
                    <a:pt x="248" y="160"/>
                  </a:lnTo>
                  <a:lnTo>
                    <a:pt x="266" y="171"/>
                  </a:lnTo>
                  <a:lnTo>
                    <a:pt x="284" y="125"/>
                  </a:lnTo>
                  <a:lnTo>
                    <a:pt x="301" y="97"/>
                  </a:lnTo>
                  <a:lnTo>
                    <a:pt x="319" y="91"/>
                  </a:lnTo>
                  <a:lnTo>
                    <a:pt x="337" y="109"/>
                  </a:lnTo>
                  <a:lnTo>
                    <a:pt x="355" y="164"/>
                  </a:lnTo>
                  <a:lnTo>
                    <a:pt x="372" y="224"/>
                  </a:lnTo>
                  <a:lnTo>
                    <a:pt x="390" y="270"/>
                  </a:lnTo>
                  <a:lnTo>
                    <a:pt x="408" y="317"/>
                  </a:lnTo>
                  <a:lnTo>
                    <a:pt x="425" y="421"/>
                  </a:lnTo>
                  <a:lnTo>
                    <a:pt x="443" y="474"/>
                  </a:lnTo>
                  <a:lnTo>
                    <a:pt x="461" y="477"/>
                  </a:lnTo>
                  <a:lnTo>
                    <a:pt x="479" y="479"/>
                  </a:lnTo>
                  <a:lnTo>
                    <a:pt x="497" y="447"/>
                  </a:lnTo>
                  <a:lnTo>
                    <a:pt x="514" y="384"/>
                  </a:lnTo>
                  <a:lnTo>
                    <a:pt x="532" y="250"/>
                  </a:lnTo>
                  <a:lnTo>
                    <a:pt x="550" y="160"/>
                  </a:lnTo>
                  <a:lnTo>
                    <a:pt x="567" y="138"/>
                  </a:lnTo>
                  <a:lnTo>
                    <a:pt x="585" y="189"/>
                  </a:lnTo>
                  <a:lnTo>
                    <a:pt x="603" y="219"/>
                  </a:lnTo>
                  <a:lnTo>
                    <a:pt x="620" y="281"/>
                  </a:lnTo>
                  <a:lnTo>
                    <a:pt x="639" y="316"/>
                  </a:lnTo>
                  <a:lnTo>
                    <a:pt x="656" y="330"/>
                  </a:lnTo>
                  <a:lnTo>
                    <a:pt x="674" y="343"/>
                  </a:lnTo>
                  <a:lnTo>
                    <a:pt x="691" y="334"/>
                  </a:lnTo>
                  <a:lnTo>
                    <a:pt x="709" y="304"/>
                  </a:lnTo>
                  <a:lnTo>
                    <a:pt x="727" y="243"/>
                  </a:lnTo>
                  <a:lnTo>
                    <a:pt x="744" y="219"/>
                  </a:lnTo>
                  <a:lnTo>
                    <a:pt x="762" y="254"/>
                  </a:lnTo>
                  <a:lnTo>
                    <a:pt x="780" y="292"/>
                  </a:lnTo>
                  <a:lnTo>
                    <a:pt x="798" y="316"/>
                  </a:lnTo>
                  <a:lnTo>
                    <a:pt x="816" y="372"/>
                  </a:lnTo>
                  <a:lnTo>
                    <a:pt x="833" y="388"/>
                  </a:lnTo>
                  <a:lnTo>
                    <a:pt x="851" y="406"/>
                  </a:lnTo>
                  <a:lnTo>
                    <a:pt x="869" y="413"/>
                  </a:lnTo>
                  <a:lnTo>
                    <a:pt x="886" y="405"/>
                  </a:lnTo>
                  <a:lnTo>
                    <a:pt x="904" y="375"/>
                  </a:lnTo>
                  <a:lnTo>
                    <a:pt x="922" y="319"/>
                  </a:lnTo>
                  <a:lnTo>
                    <a:pt x="940" y="241"/>
                  </a:lnTo>
                  <a:lnTo>
                    <a:pt x="957" y="129"/>
                  </a:lnTo>
                  <a:lnTo>
                    <a:pt x="975" y="38"/>
                  </a:lnTo>
                  <a:lnTo>
                    <a:pt x="993" y="7"/>
                  </a:lnTo>
                  <a:lnTo>
                    <a:pt x="1010" y="0"/>
                  </a:lnTo>
                  <a:lnTo>
                    <a:pt x="1028" y="37"/>
                  </a:lnTo>
                  <a:lnTo>
                    <a:pt x="1046" y="56"/>
                  </a:lnTo>
                  <a:lnTo>
                    <a:pt x="1064" y="71"/>
                  </a:lnTo>
                  <a:lnTo>
                    <a:pt x="1082" y="101"/>
                  </a:lnTo>
                  <a:lnTo>
                    <a:pt x="1099" y="137"/>
                  </a:lnTo>
                  <a:lnTo>
                    <a:pt x="1117" y="172"/>
                  </a:lnTo>
                  <a:lnTo>
                    <a:pt x="1135" y="165"/>
                  </a:lnTo>
                  <a:lnTo>
                    <a:pt x="1152" y="122"/>
                  </a:lnTo>
                  <a:lnTo>
                    <a:pt x="1170" y="151"/>
                  </a:lnTo>
                  <a:lnTo>
                    <a:pt x="1188" y="211"/>
                  </a:lnTo>
                  <a:lnTo>
                    <a:pt x="1206" y="313"/>
                  </a:lnTo>
                  <a:lnTo>
                    <a:pt x="1224" y="416"/>
                  </a:lnTo>
                  <a:lnTo>
                    <a:pt x="1241" y="456"/>
                  </a:lnTo>
                  <a:lnTo>
                    <a:pt x="1259" y="495"/>
                  </a:lnTo>
                  <a:lnTo>
                    <a:pt x="1276" y="568"/>
                  </a:lnTo>
                  <a:lnTo>
                    <a:pt x="1294" y="615"/>
                  </a:lnTo>
                  <a:lnTo>
                    <a:pt x="1312" y="642"/>
                  </a:lnTo>
                  <a:lnTo>
                    <a:pt x="1329" y="658"/>
                  </a:lnTo>
                  <a:lnTo>
                    <a:pt x="1347" y="643"/>
                  </a:lnTo>
                  <a:lnTo>
                    <a:pt x="1365" y="595"/>
                  </a:lnTo>
                  <a:lnTo>
                    <a:pt x="1383" y="526"/>
                  </a:lnTo>
                  <a:lnTo>
                    <a:pt x="1401" y="470"/>
                  </a:lnTo>
                  <a:lnTo>
                    <a:pt x="1418" y="396"/>
                  </a:lnTo>
                  <a:lnTo>
                    <a:pt x="1436" y="381"/>
                  </a:lnTo>
                  <a:lnTo>
                    <a:pt x="1454" y="389"/>
                  </a:lnTo>
                  <a:lnTo>
                    <a:pt x="1471" y="380"/>
                  </a:lnTo>
                  <a:lnTo>
                    <a:pt x="1489" y="419"/>
                  </a:lnTo>
                  <a:lnTo>
                    <a:pt x="1507" y="418"/>
                  </a:lnTo>
                  <a:lnTo>
                    <a:pt x="1525" y="450"/>
                  </a:lnTo>
                  <a:lnTo>
                    <a:pt x="1543" y="460"/>
                  </a:lnTo>
                  <a:lnTo>
                    <a:pt x="1560" y="435"/>
                  </a:lnTo>
                  <a:lnTo>
                    <a:pt x="1578" y="373"/>
                  </a:lnTo>
                  <a:lnTo>
                    <a:pt x="1595" y="400"/>
                  </a:lnTo>
                  <a:lnTo>
                    <a:pt x="1613" y="446"/>
                  </a:lnTo>
                  <a:lnTo>
                    <a:pt x="1631" y="477"/>
                  </a:lnTo>
                  <a:lnTo>
                    <a:pt x="1649" y="520"/>
                  </a:lnTo>
                  <a:lnTo>
                    <a:pt x="1667" y="550"/>
                  </a:lnTo>
                  <a:lnTo>
                    <a:pt x="1684" y="579"/>
                  </a:lnTo>
                  <a:lnTo>
                    <a:pt x="1702" y="623"/>
                  </a:lnTo>
                  <a:lnTo>
                    <a:pt x="1720" y="645"/>
                  </a:lnTo>
                  <a:lnTo>
                    <a:pt x="1737" y="644"/>
                  </a:lnTo>
                  <a:lnTo>
                    <a:pt x="1755" y="648"/>
                  </a:lnTo>
                  <a:lnTo>
                    <a:pt x="1773" y="641"/>
                  </a:lnTo>
                  <a:lnTo>
                    <a:pt x="1791" y="590"/>
                  </a:lnTo>
                  <a:lnTo>
                    <a:pt x="1809" y="520"/>
                  </a:lnTo>
                  <a:lnTo>
                    <a:pt x="1826" y="457"/>
                  </a:lnTo>
                  <a:lnTo>
                    <a:pt x="1844" y="406"/>
                  </a:lnTo>
                  <a:lnTo>
                    <a:pt x="1861" y="376"/>
                  </a:lnTo>
                  <a:lnTo>
                    <a:pt x="1879" y="350"/>
                  </a:lnTo>
                  <a:lnTo>
                    <a:pt x="1897" y="360"/>
                  </a:lnTo>
                  <a:lnTo>
                    <a:pt x="1914" y="382"/>
                  </a:lnTo>
                  <a:lnTo>
                    <a:pt x="1932" y="410"/>
                  </a:lnTo>
                  <a:lnTo>
                    <a:pt x="1950" y="424"/>
                  </a:lnTo>
                  <a:lnTo>
                    <a:pt x="1968" y="416"/>
                  </a:lnTo>
                  <a:lnTo>
                    <a:pt x="1986" y="377"/>
                  </a:lnTo>
                  <a:lnTo>
                    <a:pt x="2003" y="336"/>
                  </a:lnTo>
                  <a:lnTo>
                    <a:pt x="2021" y="338"/>
                  </a:lnTo>
                  <a:lnTo>
                    <a:pt x="2039" y="396"/>
                  </a:lnTo>
                  <a:lnTo>
                    <a:pt x="2056" y="437"/>
                  </a:lnTo>
                  <a:lnTo>
                    <a:pt x="2074" y="475"/>
                  </a:lnTo>
                  <a:lnTo>
                    <a:pt x="2092" y="488"/>
                  </a:lnTo>
                  <a:lnTo>
                    <a:pt x="2110" y="540"/>
                  </a:lnTo>
                  <a:lnTo>
                    <a:pt x="2128" y="587"/>
                  </a:lnTo>
                  <a:lnTo>
                    <a:pt x="2145" y="625"/>
                  </a:lnTo>
                  <a:lnTo>
                    <a:pt x="2163" y="642"/>
                  </a:lnTo>
                  <a:lnTo>
                    <a:pt x="2180" y="645"/>
                  </a:lnTo>
                  <a:lnTo>
                    <a:pt x="2198" y="648"/>
                  </a:lnTo>
                  <a:lnTo>
                    <a:pt x="2216" y="645"/>
                  </a:lnTo>
                  <a:lnTo>
                    <a:pt x="2234" y="637"/>
                  </a:lnTo>
                  <a:lnTo>
                    <a:pt x="2252" y="600"/>
                  </a:lnTo>
                  <a:lnTo>
                    <a:pt x="2269" y="542"/>
                  </a:lnTo>
                  <a:lnTo>
                    <a:pt x="2287" y="509"/>
                  </a:lnTo>
                  <a:lnTo>
                    <a:pt x="2305" y="488"/>
                  </a:lnTo>
                  <a:lnTo>
                    <a:pt x="2322" y="489"/>
                  </a:lnTo>
                  <a:lnTo>
                    <a:pt x="2340" y="500"/>
                  </a:lnTo>
                  <a:lnTo>
                    <a:pt x="2358" y="520"/>
                  </a:lnTo>
                  <a:lnTo>
                    <a:pt x="2376" y="529"/>
                  </a:lnTo>
                  <a:lnTo>
                    <a:pt x="2394" y="526"/>
                  </a:lnTo>
                  <a:lnTo>
                    <a:pt x="2411" y="483"/>
                  </a:lnTo>
                  <a:lnTo>
                    <a:pt x="2429" y="447"/>
                  </a:lnTo>
                  <a:lnTo>
                    <a:pt x="2447" y="440"/>
                  </a:lnTo>
                  <a:lnTo>
                    <a:pt x="2464" y="435"/>
                  </a:lnTo>
                  <a:lnTo>
                    <a:pt x="2482" y="478"/>
                  </a:lnTo>
                  <a:lnTo>
                    <a:pt x="2499" y="479"/>
                  </a:lnTo>
                  <a:lnTo>
                    <a:pt x="2517" y="516"/>
                  </a:lnTo>
                  <a:lnTo>
                    <a:pt x="2535" y="550"/>
                  </a:lnTo>
                  <a:lnTo>
                    <a:pt x="2553" y="571"/>
                  </a:lnTo>
                  <a:lnTo>
                    <a:pt x="2571" y="605"/>
                  </a:lnTo>
                  <a:lnTo>
                    <a:pt x="2588" y="617"/>
                  </a:lnTo>
                  <a:lnTo>
                    <a:pt x="2606" y="631"/>
                  </a:lnTo>
                  <a:lnTo>
                    <a:pt x="2624" y="643"/>
                  </a:lnTo>
                  <a:lnTo>
                    <a:pt x="2641" y="639"/>
                  </a:lnTo>
                  <a:lnTo>
                    <a:pt x="2659" y="633"/>
                  </a:lnTo>
                  <a:lnTo>
                    <a:pt x="2677" y="610"/>
                  </a:lnTo>
                  <a:lnTo>
                    <a:pt x="2695" y="585"/>
                  </a:lnTo>
                  <a:lnTo>
                    <a:pt x="2713" y="551"/>
                  </a:lnTo>
                  <a:lnTo>
                    <a:pt x="2730" y="513"/>
                  </a:lnTo>
                  <a:lnTo>
                    <a:pt x="2748" y="497"/>
                  </a:lnTo>
                  <a:lnTo>
                    <a:pt x="2765" y="486"/>
                  </a:lnTo>
                  <a:lnTo>
                    <a:pt x="2783" y="518"/>
                  </a:lnTo>
                  <a:lnTo>
                    <a:pt x="2801" y="520"/>
                  </a:lnTo>
                  <a:lnTo>
                    <a:pt x="2819" y="518"/>
                  </a:lnTo>
                  <a:lnTo>
                    <a:pt x="2837" y="457"/>
                  </a:lnTo>
                  <a:lnTo>
                    <a:pt x="2854" y="381"/>
                  </a:lnTo>
                  <a:lnTo>
                    <a:pt x="2872" y="335"/>
                  </a:lnTo>
                  <a:lnTo>
                    <a:pt x="2890" y="337"/>
                  </a:lnTo>
                  <a:lnTo>
                    <a:pt x="2907" y="399"/>
                  </a:lnTo>
                  <a:lnTo>
                    <a:pt x="2925" y="435"/>
                  </a:lnTo>
                  <a:lnTo>
                    <a:pt x="2943" y="446"/>
                  </a:lnTo>
                  <a:lnTo>
                    <a:pt x="2961" y="439"/>
                  </a:lnTo>
                  <a:lnTo>
                    <a:pt x="2961" y="618"/>
                  </a:lnTo>
                  <a:lnTo>
                    <a:pt x="2943" y="631"/>
                  </a:lnTo>
                  <a:lnTo>
                    <a:pt x="2925" y="623"/>
                  </a:lnTo>
                  <a:lnTo>
                    <a:pt x="2907" y="600"/>
                  </a:lnTo>
                  <a:lnTo>
                    <a:pt x="2890" y="555"/>
                  </a:lnTo>
                  <a:lnTo>
                    <a:pt x="2872" y="553"/>
                  </a:lnTo>
                  <a:lnTo>
                    <a:pt x="2854" y="598"/>
                  </a:lnTo>
                  <a:lnTo>
                    <a:pt x="2837" y="670"/>
                  </a:lnTo>
                  <a:lnTo>
                    <a:pt x="2819" y="720"/>
                  </a:lnTo>
                  <a:lnTo>
                    <a:pt x="2801" y="700"/>
                  </a:lnTo>
                  <a:lnTo>
                    <a:pt x="2783" y="691"/>
                  </a:lnTo>
                  <a:lnTo>
                    <a:pt x="2765" y="656"/>
                  </a:lnTo>
                  <a:lnTo>
                    <a:pt x="2748" y="657"/>
                  </a:lnTo>
                  <a:lnTo>
                    <a:pt x="2730" y="679"/>
                  </a:lnTo>
                  <a:lnTo>
                    <a:pt x="2713" y="719"/>
                  </a:lnTo>
                  <a:lnTo>
                    <a:pt x="2695" y="751"/>
                  </a:lnTo>
                  <a:lnTo>
                    <a:pt x="2677" y="778"/>
                  </a:lnTo>
                  <a:lnTo>
                    <a:pt x="2659" y="802"/>
                  </a:lnTo>
                  <a:lnTo>
                    <a:pt x="2641" y="804"/>
                  </a:lnTo>
                  <a:lnTo>
                    <a:pt x="2624" y="808"/>
                  </a:lnTo>
                  <a:lnTo>
                    <a:pt x="2606" y="805"/>
                  </a:lnTo>
                  <a:lnTo>
                    <a:pt x="2588" y="810"/>
                  </a:lnTo>
                  <a:lnTo>
                    <a:pt x="2571" y="803"/>
                  </a:lnTo>
                  <a:lnTo>
                    <a:pt x="2553" y="779"/>
                  </a:lnTo>
                  <a:lnTo>
                    <a:pt x="2535" y="763"/>
                  </a:lnTo>
                  <a:lnTo>
                    <a:pt x="2517" y="754"/>
                  </a:lnTo>
                  <a:lnTo>
                    <a:pt x="2499" y="738"/>
                  </a:lnTo>
                  <a:lnTo>
                    <a:pt x="2482" y="745"/>
                  </a:lnTo>
                  <a:lnTo>
                    <a:pt x="2464" y="704"/>
                  </a:lnTo>
                  <a:lnTo>
                    <a:pt x="2447" y="714"/>
                  </a:lnTo>
                  <a:lnTo>
                    <a:pt x="2429" y="724"/>
                  </a:lnTo>
                  <a:lnTo>
                    <a:pt x="2411" y="755"/>
                  </a:lnTo>
                  <a:lnTo>
                    <a:pt x="2394" y="796"/>
                  </a:lnTo>
                  <a:lnTo>
                    <a:pt x="2376" y="798"/>
                  </a:lnTo>
                  <a:lnTo>
                    <a:pt x="2358" y="788"/>
                  </a:lnTo>
                  <a:lnTo>
                    <a:pt x="2340" y="771"/>
                  </a:lnTo>
                  <a:lnTo>
                    <a:pt x="2322" y="756"/>
                  </a:lnTo>
                  <a:lnTo>
                    <a:pt x="2305" y="757"/>
                  </a:lnTo>
                  <a:lnTo>
                    <a:pt x="2287" y="774"/>
                  </a:lnTo>
                  <a:lnTo>
                    <a:pt x="2269" y="807"/>
                  </a:lnTo>
                  <a:lnTo>
                    <a:pt x="2252" y="837"/>
                  </a:lnTo>
                  <a:lnTo>
                    <a:pt x="2234" y="851"/>
                  </a:lnTo>
                  <a:lnTo>
                    <a:pt x="2216" y="854"/>
                  </a:lnTo>
                  <a:lnTo>
                    <a:pt x="2198" y="851"/>
                  </a:lnTo>
                  <a:lnTo>
                    <a:pt x="2180" y="850"/>
                  </a:lnTo>
                  <a:lnTo>
                    <a:pt x="2163" y="847"/>
                  </a:lnTo>
                  <a:lnTo>
                    <a:pt x="2145" y="830"/>
                  </a:lnTo>
                  <a:lnTo>
                    <a:pt x="2128" y="807"/>
                  </a:lnTo>
                  <a:lnTo>
                    <a:pt x="2110" y="774"/>
                  </a:lnTo>
                  <a:lnTo>
                    <a:pt x="2092" y="742"/>
                  </a:lnTo>
                  <a:lnTo>
                    <a:pt x="2074" y="736"/>
                  </a:lnTo>
                  <a:lnTo>
                    <a:pt x="2056" y="722"/>
                  </a:lnTo>
                  <a:lnTo>
                    <a:pt x="2039" y="693"/>
                  </a:lnTo>
                  <a:lnTo>
                    <a:pt x="2021" y="661"/>
                  </a:lnTo>
                  <a:lnTo>
                    <a:pt x="2003" y="660"/>
                  </a:lnTo>
                  <a:lnTo>
                    <a:pt x="1986" y="701"/>
                  </a:lnTo>
                  <a:lnTo>
                    <a:pt x="1968" y="733"/>
                  </a:lnTo>
                  <a:lnTo>
                    <a:pt x="1950" y="743"/>
                  </a:lnTo>
                  <a:lnTo>
                    <a:pt x="1932" y="726"/>
                  </a:lnTo>
                  <a:lnTo>
                    <a:pt x="1914" y="700"/>
                  </a:lnTo>
                  <a:lnTo>
                    <a:pt x="1897" y="680"/>
                  </a:lnTo>
                  <a:lnTo>
                    <a:pt x="1879" y="670"/>
                  </a:lnTo>
                  <a:lnTo>
                    <a:pt x="1861" y="698"/>
                  </a:lnTo>
                  <a:lnTo>
                    <a:pt x="1844" y="725"/>
                  </a:lnTo>
                  <a:lnTo>
                    <a:pt x="1826" y="762"/>
                  </a:lnTo>
                  <a:lnTo>
                    <a:pt x="1809" y="804"/>
                  </a:lnTo>
                  <a:lnTo>
                    <a:pt x="1791" y="833"/>
                  </a:lnTo>
                  <a:lnTo>
                    <a:pt x="1773" y="856"/>
                  </a:lnTo>
                  <a:lnTo>
                    <a:pt x="1755" y="866"/>
                  </a:lnTo>
                  <a:lnTo>
                    <a:pt x="1737" y="861"/>
                  </a:lnTo>
                  <a:lnTo>
                    <a:pt x="1720" y="864"/>
                  </a:lnTo>
                  <a:lnTo>
                    <a:pt x="1702" y="848"/>
                  </a:lnTo>
                  <a:lnTo>
                    <a:pt x="1684" y="836"/>
                  </a:lnTo>
                  <a:lnTo>
                    <a:pt x="1667" y="825"/>
                  </a:lnTo>
                  <a:lnTo>
                    <a:pt x="1649" y="813"/>
                  </a:lnTo>
                  <a:lnTo>
                    <a:pt x="1631" y="783"/>
                  </a:lnTo>
                  <a:lnTo>
                    <a:pt x="1613" y="762"/>
                  </a:lnTo>
                  <a:lnTo>
                    <a:pt x="1595" y="731"/>
                  </a:lnTo>
                  <a:lnTo>
                    <a:pt x="1578" y="703"/>
                  </a:lnTo>
                  <a:lnTo>
                    <a:pt x="1560" y="761"/>
                  </a:lnTo>
                  <a:lnTo>
                    <a:pt x="1543" y="778"/>
                  </a:lnTo>
                  <a:lnTo>
                    <a:pt x="1525" y="766"/>
                  </a:lnTo>
                  <a:lnTo>
                    <a:pt x="1507" y="735"/>
                  </a:lnTo>
                  <a:lnTo>
                    <a:pt x="1489" y="737"/>
                  </a:lnTo>
                  <a:lnTo>
                    <a:pt x="1471" y="698"/>
                  </a:lnTo>
                  <a:lnTo>
                    <a:pt x="1454" y="710"/>
                  </a:lnTo>
                  <a:lnTo>
                    <a:pt x="1436" y="708"/>
                  </a:lnTo>
                  <a:lnTo>
                    <a:pt x="1418" y="722"/>
                  </a:lnTo>
                  <a:lnTo>
                    <a:pt x="1401" y="788"/>
                  </a:lnTo>
                  <a:lnTo>
                    <a:pt x="1383" y="818"/>
                  </a:lnTo>
                  <a:lnTo>
                    <a:pt x="1365" y="840"/>
                  </a:lnTo>
                  <a:lnTo>
                    <a:pt x="1347" y="866"/>
                  </a:lnTo>
                  <a:lnTo>
                    <a:pt x="1329" y="874"/>
                  </a:lnTo>
                  <a:lnTo>
                    <a:pt x="1312" y="854"/>
                  </a:lnTo>
                  <a:lnTo>
                    <a:pt x="1294" y="829"/>
                  </a:lnTo>
                  <a:lnTo>
                    <a:pt x="1276" y="797"/>
                  </a:lnTo>
                  <a:lnTo>
                    <a:pt x="1259" y="759"/>
                  </a:lnTo>
                  <a:lnTo>
                    <a:pt x="1241" y="727"/>
                  </a:lnTo>
                  <a:lnTo>
                    <a:pt x="1224" y="689"/>
                  </a:lnTo>
                  <a:lnTo>
                    <a:pt x="1206" y="604"/>
                  </a:lnTo>
                  <a:lnTo>
                    <a:pt x="1188" y="516"/>
                  </a:lnTo>
                  <a:lnTo>
                    <a:pt x="1170" y="465"/>
                  </a:lnTo>
                  <a:lnTo>
                    <a:pt x="1152" y="433"/>
                  </a:lnTo>
                  <a:lnTo>
                    <a:pt x="1135" y="471"/>
                  </a:lnTo>
                  <a:lnTo>
                    <a:pt x="1117" y="469"/>
                  </a:lnTo>
                  <a:lnTo>
                    <a:pt x="1099" y="418"/>
                  </a:lnTo>
                  <a:lnTo>
                    <a:pt x="1082" y="373"/>
                  </a:lnTo>
                  <a:lnTo>
                    <a:pt x="1064" y="341"/>
                  </a:lnTo>
                  <a:lnTo>
                    <a:pt x="1046" y="327"/>
                  </a:lnTo>
                  <a:lnTo>
                    <a:pt x="1028" y="311"/>
                  </a:lnTo>
                  <a:lnTo>
                    <a:pt x="1010" y="276"/>
                  </a:lnTo>
                  <a:lnTo>
                    <a:pt x="993" y="279"/>
                  </a:lnTo>
                  <a:lnTo>
                    <a:pt x="975" y="293"/>
                  </a:lnTo>
                  <a:lnTo>
                    <a:pt x="957" y="334"/>
                  </a:lnTo>
                  <a:lnTo>
                    <a:pt x="940" y="413"/>
                  </a:lnTo>
                  <a:lnTo>
                    <a:pt x="922" y="485"/>
                  </a:lnTo>
                  <a:lnTo>
                    <a:pt x="904" y="529"/>
                  </a:lnTo>
                  <a:lnTo>
                    <a:pt x="886" y="558"/>
                  </a:lnTo>
                  <a:lnTo>
                    <a:pt x="869" y="568"/>
                  </a:lnTo>
                  <a:lnTo>
                    <a:pt x="851" y="562"/>
                  </a:lnTo>
                  <a:lnTo>
                    <a:pt x="833" y="551"/>
                  </a:lnTo>
                  <a:lnTo>
                    <a:pt x="816" y="561"/>
                  </a:lnTo>
                  <a:lnTo>
                    <a:pt x="798" y="562"/>
                  </a:lnTo>
                  <a:lnTo>
                    <a:pt x="780" y="572"/>
                  </a:lnTo>
                  <a:lnTo>
                    <a:pt x="762" y="550"/>
                  </a:lnTo>
                  <a:lnTo>
                    <a:pt x="744" y="529"/>
                  </a:lnTo>
                  <a:lnTo>
                    <a:pt x="727" y="553"/>
                  </a:lnTo>
                  <a:lnTo>
                    <a:pt x="709" y="610"/>
                  </a:lnTo>
                  <a:lnTo>
                    <a:pt x="691" y="634"/>
                  </a:lnTo>
                  <a:lnTo>
                    <a:pt x="674" y="644"/>
                  </a:lnTo>
                  <a:lnTo>
                    <a:pt x="656" y="629"/>
                  </a:lnTo>
                  <a:lnTo>
                    <a:pt x="639" y="613"/>
                  </a:lnTo>
                  <a:lnTo>
                    <a:pt x="620" y="573"/>
                  </a:lnTo>
                  <a:lnTo>
                    <a:pt x="603" y="504"/>
                  </a:lnTo>
                  <a:lnTo>
                    <a:pt x="585" y="467"/>
                  </a:lnTo>
                  <a:lnTo>
                    <a:pt x="567" y="407"/>
                  </a:lnTo>
                  <a:lnTo>
                    <a:pt x="550" y="406"/>
                  </a:lnTo>
                  <a:lnTo>
                    <a:pt x="532" y="460"/>
                  </a:lnTo>
                  <a:lnTo>
                    <a:pt x="514" y="556"/>
                  </a:lnTo>
                  <a:lnTo>
                    <a:pt x="497" y="604"/>
                  </a:lnTo>
                  <a:lnTo>
                    <a:pt x="479" y="633"/>
                  </a:lnTo>
                  <a:lnTo>
                    <a:pt x="461" y="627"/>
                  </a:lnTo>
                  <a:lnTo>
                    <a:pt x="443" y="626"/>
                  </a:lnTo>
                  <a:lnTo>
                    <a:pt x="425" y="596"/>
                  </a:lnTo>
                  <a:lnTo>
                    <a:pt x="408" y="518"/>
                  </a:lnTo>
                  <a:lnTo>
                    <a:pt x="390" y="481"/>
                  </a:lnTo>
                  <a:lnTo>
                    <a:pt x="372" y="451"/>
                  </a:lnTo>
                  <a:lnTo>
                    <a:pt x="355" y="402"/>
                  </a:lnTo>
                  <a:lnTo>
                    <a:pt x="337" y="364"/>
                  </a:lnTo>
                  <a:lnTo>
                    <a:pt x="319" y="359"/>
                  </a:lnTo>
                  <a:lnTo>
                    <a:pt x="301" y="375"/>
                  </a:lnTo>
                  <a:lnTo>
                    <a:pt x="284" y="406"/>
                  </a:lnTo>
                  <a:lnTo>
                    <a:pt x="266" y="441"/>
                  </a:lnTo>
                  <a:lnTo>
                    <a:pt x="248" y="432"/>
                  </a:lnTo>
                  <a:lnTo>
                    <a:pt x="231" y="402"/>
                  </a:lnTo>
                  <a:lnTo>
                    <a:pt x="213" y="415"/>
                  </a:lnTo>
                  <a:lnTo>
                    <a:pt x="195" y="419"/>
                  </a:lnTo>
                  <a:lnTo>
                    <a:pt x="177" y="458"/>
                  </a:lnTo>
                  <a:lnTo>
                    <a:pt x="159" y="489"/>
                  </a:lnTo>
                  <a:lnTo>
                    <a:pt x="142" y="542"/>
                  </a:lnTo>
                  <a:lnTo>
                    <a:pt x="124" y="618"/>
                  </a:lnTo>
                  <a:lnTo>
                    <a:pt x="106" y="699"/>
                  </a:lnTo>
                  <a:lnTo>
                    <a:pt x="89" y="791"/>
                  </a:lnTo>
                  <a:lnTo>
                    <a:pt x="71" y="843"/>
                  </a:lnTo>
                  <a:lnTo>
                    <a:pt x="53" y="851"/>
                  </a:lnTo>
                  <a:lnTo>
                    <a:pt x="35" y="831"/>
                  </a:lnTo>
                  <a:lnTo>
                    <a:pt x="18" y="817"/>
                  </a:lnTo>
                  <a:lnTo>
                    <a:pt x="0" y="800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CE8C60A7-5CB7-21EF-AD58-A3E5DA9EA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058213"/>
              <a:ext cx="3074886" cy="1098624"/>
            </a:xfrm>
            <a:custGeom>
              <a:avLst/>
              <a:gdLst>
                <a:gd name="T0" fmla="*/ 89 w 2961"/>
                <a:gd name="T1" fmla="*/ 639 h 737"/>
                <a:gd name="T2" fmla="*/ 195 w 2961"/>
                <a:gd name="T3" fmla="*/ 169 h 737"/>
                <a:gd name="T4" fmla="*/ 301 w 2961"/>
                <a:gd name="T5" fmla="*/ 100 h 737"/>
                <a:gd name="T6" fmla="*/ 408 w 2961"/>
                <a:gd name="T7" fmla="*/ 322 h 737"/>
                <a:gd name="T8" fmla="*/ 514 w 2961"/>
                <a:gd name="T9" fmla="*/ 387 h 737"/>
                <a:gd name="T10" fmla="*/ 620 w 2961"/>
                <a:gd name="T11" fmla="*/ 285 h 737"/>
                <a:gd name="T12" fmla="*/ 727 w 2961"/>
                <a:gd name="T13" fmla="*/ 245 h 737"/>
                <a:gd name="T14" fmla="*/ 833 w 2961"/>
                <a:gd name="T15" fmla="*/ 391 h 737"/>
                <a:gd name="T16" fmla="*/ 940 w 2961"/>
                <a:gd name="T17" fmla="*/ 244 h 737"/>
                <a:gd name="T18" fmla="*/ 1046 w 2961"/>
                <a:gd name="T19" fmla="*/ 57 h 737"/>
                <a:gd name="T20" fmla="*/ 1152 w 2961"/>
                <a:gd name="T21" fmla="*/ 125 h 737"/>
                <a:gd name="T22" fmla="*/ 1259 w 2961"/>
                <a:gd name="T23" fmla="*/ 499 h 737"/>
                <a:gd name="T24" fmla="*/ 1365 w 2961"/>
                <a:gd name="T25" fmla="*/ 599 h 737"/>
                <a:gd name="T26" fmla="*/ 1471 w 2961"/>
                <a:gd name="T27" fmla="*/ 378 h 737"/>
                <a:gd name="T28" fmla="*/ 1578 w 2961"/>
                <a:gd name="T29" fmla="*/ 368 h 737"/>
                <a:gd name="T30" fmla="*/ 1684 w 2961"/>
                <a:gd name="T31" fmla="*/ 582 h 737"/>
                <a:gd name="T32" fmla="*/ 1791 w 2961"/>
                <a:gd name="T33" fmla="*/ 593 h 737"/>
                <a:gd name="T34" fmla="*/ 1897 w 2961"/>
                <a:gd name="T35" fmla="*/ 355 h 737"/>
                <a:gd name="T36" fmla="*/ 2003 w 2961"/>
                <a:gd name="T37" fmla="*/ 333 h 737"/>
                <a:gd name="T38" fmla="*/ 2110 w 2961"/>
                <a:gd name="T39" fmla="*/ 544 h 737"/>
                <a:gd name="T40" fmla="*/ 2216 w 2961"/>
                <a:gd name="T41" fmla="*/ 649 h 737"/>
                <a:gd name="T42" fmla="*/ 2322 w 2961"/>
                <a:gd name="T43" fmla="*/ 491 h 737"/>
                <a:gd name="T44" fmla="*/ 2429 w 2961"/>
                <a:gd name="T45" fmla="*/ 450 h 737"/>
                <a:gd name="T46" fmla="*/ 2535 w 2961"/>
                <a:gd name="T47" fmla="*/ 554 h 737"/>
                <a:gd name="T48" fmla="*/ 2641 w 2961"/>
                <a:gd name="T49" fmla="*/ 642 h 737"/>
                <a:gd name="T50" fmla="*/ 2748 w 2961"/>
                <a:gd name="T51" fmla="*/ 499 h 737"/>
                <a:gd name="T52" fmla="*/ 2854 w 2961"/>
                <a:gd name="T53" fmla="*/ 383 h 737"/>
                <a:gd name="T54" fmla="*/ 2961 w 2961"/>
                <a:gd name="T55" fmla="*/ 442 h 737"/>
                <a:gd name="T56" fmla="*/ 2872 w 2961"/>
                <a:gd name="T57" fmla="*/ 367 h 737"/>
                <a:gd name="T58" fmla="*/ 2765 w 2961"/>
                <a:gd name="T59" fmla="*/ 518 h 737"/>
                <a:gd name="T60" fmla="*/ 2659 w 2961"/>
                <a:gd name="T61" fmla="*/ 665 h 737"/>
                <a:gd name="T62" fmla="*/ 2553 w 2961"/>
                <a:gd name="T63" fmla="*/ 603 h 737"/>
                <a:gd name="T64" fmla="*/ 2447 w 2961"/>
                <a:gd name="T65" fmla="*/ 472 h 737"/>
                <a:gd name="T66" fmla="*/ 2340 w 2961"/>
                <a:gd name="T67" fmla="*/ 532 h 737"/>
                <a:gd name="T68" fmla="*/ 2234 w 2961"/>
                <a:gd name="T69" fmla="*/ 669 h 737"/>
                <a:gd name="T70" fmla="*/ 2128 w 2961"/>
                <a:gd name="T71" fmla="*/ 619 h 737"/>
                <a:gd name="T72" fmla="*/ 2021 w 2961"/>
                <a:gd name="T73" fmla="*/ 370 h 737"/>
                <a:gd name="T74" fmla="*/ 1914 w 2961"/>
                <a:gd name="T75" fmla="*/ 414 h 737"/>
                <a:gd name="T76" fmla="*/ 1809 w 2961"/>
                <a:gd name="T77" fmla="*/ 552 h 737"/>
                <a:gd name="T78" fmla="*/ 1702 w 2961"/>
                <a:gd name="T79" fmla="*/ 655 h 737"/>
                <a:gd name="T80" fmla="*/ 1595 w 2961"/>
                <a:gd name="T81" fmla="*/ 432 h 737"/>
                <a:gd name="T82" fmla="*/ 1489 w 2961"/>
                <a:gd name="T83" fmla="*/ 451 h 737"/>
                <a:gd name="T84" fmla="*/ 1383 w 2961"/>
                <a:gd name="T85" fmla="*/ 558 h 737"/>
                <a:gd name="T86" fmla="*/ 1276 w 2961"/>
                <a:gd name="T87" fmla="*/ 600 h 737"/>
                <a:gd name="T88" fmla="*/ 1170 w 2961"/>
                <a:gd name="T89" fmla="*/ 183 h 737"/>
                <a:gd name="T90" fmla="*/ 1064 w 2961"/>
                <a:gd name="T91" fmla="*/ 103 h 737"/>
                <a:gd name="T92" fmla="*/ 957 w 2961"/>
                <a:gd name="T93" fmla="*/ 161 h 737"/>
                <a:gd name="T94" fmla="*/ 851 w 2961"/>
                <a:gd name="T95" fmla="*/ 438 h 737"/>
                <a:gd name="T96" fmla="*/ 744 w 2961"/>
                <a:gd name="T97" fmla="*/ 251 h 737"/>
                <a:gd name="T98" fmla="*/ 639 w 2961"/>
                <a:gd name="T99" fmla="*/ 348 h 737"/>
                <a:gd name="T100" fmla="*/ 532 w 2961"/>
                <a:gd name="T101" fmla="*/ 282 h 737"/>
                <a:gd name="T102" fmla="*/ 425 w 2961"/>
                <a:gd name="T103" fmla="*/ 453 h 737"/>
                <a:gd name="T104" fmla="*/ 319 w 2961"/>
                <a:gd name="T105" fmla="*/ 123 h 737"/>
                <a:gd name="T106" fmla="*/ 213 w 2961"/>
                <a:gd name="T107" fmla="*/ 188 h 737"/>
                <a:gd name="T108" fmla="*/ 106 w 2961"/>
                <a:gd name="T109" fmla="*/ 530 h 737"/>
                <a:gd name="T110" fmla="*/ 0 w 2961"/>
                <a:gd name="T111" fmla="*/ 683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737">
                  <a:moveTo>
                    <a:pt x="0" y="657"/>
                  </a:moveTo>
                  <a:lnTo>
                    <a:pt x="18" y="681"/>
                  </a:lnTo>
                  <a:lnTo>
                    <a:pt x="35" y="695"/>
                  </a:lnTo>
                  <a:lnTo>
                    <a:pt x="53" y="710"/>
                  </a:lnTo>
                  <a:lnTo>
                    <a:pt x="71" y="701"/>
                  </a:lnTo>
                  <a:lnTo>
                    <a:pt x="89" y="639"/>
                  </a:lnTo>
                  <a:lnTo>
                    <a:pt x="106" y="502"/>
                  </a:lnTo>
                  <a:lnTo>
                    <a:pt x="124" y="381"/>
                  </a:lnTo>
                  <a:lnTo>
                    <a:pt x="142" y="298"/>
                  </a:lnTo>
                  <a:lnTo>
                    <a:pt x="159" y="243"/>
                  </a:lnTo>
                  <a:lnTo>
                    <a:pt x="177" y="211"/>
                  </a:lnTo>
                  <a:lnTo>
                    <a:pt x="195" y="169"/>
                  </a:lnTo>
                  <a:lnTo>
                    <a:pt x="213" y="160"/>
                  </a:lnTo>
                  <a:lnTo>
                    <a:pt x="231" y="135"/>
                  </a:lnTo>
                  <a:lnTo>
                    <a:pt x="248" y="163"/>
                  </a:lnTo>
                  <a:lnTo>
                    <a:pt x="266" y="174"/>
                  </a:lnTo>
                  <a:lnTo>
                    <a:pt x="284" y="127"/>
                  </a:lnTo>
                  <a:lnTo>
                    <a:pt x="301" y="100"/>
                  </a:lnTo>
                  <a:lnTo>
                    <a:pt x="319" y="94"/>
                  </a:lnTo>
                  <a:lnTo>
                    <a:pt x="337" y="112"/>
                  </a:lnTo>
                  <a:lnTo>
                    <a:pt x="355" y="169"/>
                  </a:lnTo>
                  <a:lnTo>
                    <a:pt x="372" y="229"/>
                  </a:lnTo>
                  <a:lnTo>
                    <a:pt x="390" y="275"/>
                  </a:lnTo>
                  <a:lnTo>
                    <a:pt x="408" y="322"/>
                  </a:lnTo>
                  <a:lnTo>
                    <a:pt x="425" y="426"/>
                  </a:lnTo>
                  <a:lnTo>
                    <a:pt x="443" y="478"/>
                  </a:lnTo>
                  <a:lnTo>
                    <a:pt x="461" y="480"/>
                  </a:lnTo>
                  <a:lnTo>
                    <a:pt x="479" y="483"/>
                  </a:lnTo>
                  <a:lnTo>
                    <a:pt x="497" y="451"/>
                  </a:lnTo>
                  <a:lnTo>
                    <a:pt x="514" y="387"/>
                  </a:lnTo>
                  <a:lnTo>
                    <a:pt x="532" y="254"/>
                  </a:lnTo>
                  <a:lnTo>
                    <a:pt x="550" y="162"/>
                  </a:lnTo>
                  <a:lnTo>
                    <a:pt x="567" y="141"/>
                  </a:lnTo>
                  <a:lnTo>
                    <a:pt x="585" y="193"/>
                  </a:lnTo>
                  <a:lnTo>
                    <a:pt x="603" y="221"/>
                  </a:lnTo>
                  <a:lnTo>
                    <a:pt x="620" y="285"/>
                  </a:lnTo>
                  <a:lnTo>
                    <a:pt x="639" y="321"/>
                  </a:lnTo>
                  <a:lnTo>
                    <a:pt x="656" y="334"/>
                  </a:lnTo>
                  <a:lnTo>
                    <a:pt x="674" y="347"/>
                  </a:lnTo>
                  <a:lnTo>
                    <a:pt x="691" y="337"/>
                  </a:lnTo>
                  <a:lnTo>
                    <a:pt x="709" y="305"/>
                  </a:lnTo>
                  <a:lnTo>
                    <a:pt x="727" y="245"/>
                  </a:lnTo>
                  <a:lnTo>
                    <a:pt x="744" y="220"/>
                  </a:lnTo>
                  <a:lnTo>
                    <a:pt x="762" y="256"/>
                  </a:lnTo>
                  <a:lnTo>
                    <a:pt x="780" y="294"/>
                  </a:lnTo>
                  <a:lnTo>
                    <a:pt x="798" y="319"/>
                  </a:lnTo>
                  <a:lnTo>
                    <a:pt x="816" y="374"/>
                  </a:lnTo>
                  <a:lnTo>
                    <a:pt x="833" y="391"/>
                  </a:lnTo>
                  <a:lnTo>
                    <a:pt x="851" y="409"/>
                  </a:lnTo>
                  <a:lnTo>
                    <a:pt x="869" y="417"/>
                  </a:lnTo>
                  <a:lnTo>
                    <a:pt x="886" y="407"/>
                  </a:lnTo>
                  <a:lnTo>
                    <a:pt x="904" y="379"/>
                  </a:lnTo>
                  <a:lnTo>
                    <a:pt x="922" y="323"/>
                  </a:lnTo>
                  <a:lnTo>
                    <a:pt x="940" y="244"/>
                  </a:lnTo>
                  <a:lnTo>
                    <a:pt x="957" y="133"/>
                  </a:lnTo>
                  <a:lnTo>
                    <a:pt x="975" y="43"/>
                  </a:lnTo>
                  <a:lnTo>
                    <a:pt x="993" y="8"/>
                  </a:lnTo>
                  <a:lnTo>
                    <a:pt x="1010" y="0"/>
                  </a:lnTo>
                  <a:lnTo>
                    <a:pt x="1028" y="36"/>
                  </a:lnTo>
                  <a:lnTo>
                    <a:pt x="1046" y="57"/>
                  </a:lnTo>
                  <a:lnTo>
                    <a:pt x="1064" y="75"/>
                  </a:lnTo>
                  <a:lnTo>
                    <a:pt x="1082" y="103"/>
                  </a:lnTo>
                  <a:lnTo>
                    <a:pt x="1099" y="140"/>
                  </a:lnTo>
                  <a:lnTo>
                    <a:pt x="1117" y="175"/>
                  </a:lnTo>
                  <a:lnTo>
                    <a:pt x="1135" y="168"/>
                  </a:lnTo>
                  <a:lnTo>
                    <a:pt x="1152" y="125"/>
                  </a:lnTo>
                  <a:lnTo>
                    <a:pt x="1170" y="153"/>
                  </a:lnTo>
                  <a:lnTo>
                    <a:pt x="1188" y="214"/>
                  </a:lnTo>
                  <a:lnTo>
                    <a:pt x="1206" y="317"/>
                  </a:lnTo>
                  <a:lnTo>
                    <a:pt x="1224" y="419"/>
                  </a:lnTo>
                  <a:lnTo>
                    <a:pt x="1241" y="460"/>
                  </a:lnTo>
                  <a:lnTo>
                    <a:pt x="1259" y="499"/>
                  </a:lnTo>
                  <a:lnTo>
                    <a:pt x="1276" y="571"/>
                  </a:lnTo>
                  <a:lnTo>
                    <a:pt x="1294" y="618"/>
                  </a:lnTo>
                  <a:lnTo>
                    <a:pt x="1312" y="646"/>
                  </a:lnTo>
                  <a:lnTo>
                    <a:pt x="1329" y="662"/>
                  </a:lnTo>
                  <a:lnTo>
                    <a:pt x="1347" y="647"/>
                  </a:lnTo>
                  <a:lnTo>
                    <a:pt x="1365" y="599"/>
                  </a:lnTo>
                  <a:lnTo>
                    <a:pt x="1383" y="530"/>
                  </a:lnTo>
                  <a:lnTo>
                    <a:pt x="1401" y="475"/>
                  </a:lnTo>
                  <a:lnTo>
                    <a:pt x="1418" y="394"/>
                  </a:lnTo>
                  <a:lnTo>
                    <a:pt x="1436" y="377"/>
                  </a:lnTo>
                  <a:lnTo>
                    <a:pt x="1454" y="385"/>
                  </a:lnTo>
                  <a:lnTo>
                    <a:pt x="1471" y="378"/>
                  </a:lnTo>
                  <a:lnTo>
                    <a:pt x="1489" y="418"/>
                  </a:lnTo>
                  <a:lnTo>
                    <a:pt x="1507" y="417"/>
                  </a:lnTo>
                  <a:lnTo>
                    <a:pt x="1525" y="449"/>
                  </a:lnTo>
                  <a:lnTo>
                    <a:pt x="1543" y="460"/>
                  </a:lnTo>
                  <a:lnTo>
                    <a:pt x="1560" y="432"/>
                  </a:lnTo>
                  <a:lnTo>
                    <a:pt x="1578" y="368"/>
                  </a:lnTo>
                  <a:lnTo>
                    <a:pt x="1595" y="396"/>
                  </a:lnTo>
                  <a:lnTo>
                    <a:pt x="1613" y="448"/>
                  </a:lnTo>
                  <a:lnTo>
                    <a:pt x="1631" y="479"/>
                  </a:lnTo>
                  <a:lnTo>
                    <a:pt x="1649" y="522"/>
                  </a:lnTo>
                  <a:lnTo>
                    <a:pt x="1667" y="554"/>
                  </a:lnTo>
                  <a:lnTo>
                    <a:pt x="1684" y="582"/>
                  </a:lnTo>
                  <a:lnTo>
                    <a:pt x="1702" y="627"/>
                  </a:lnTo>
                  <a:lnTo>
                    <a:pt x="1720" y="648"/>
                  </a:lnTo>
                  <a:lnTo>
                    <a:pt x="1737" y="647"/>
                  </a:lnTo>
                  <a:lnTo>
                    <a:pt x="1755" y="651"/>
                  </a:lnTo>
                  <a:lnTo>
                    <a:pt x="1773" y="645"/>
                  </a:lnTo>
                  <a:lnTo>
                    <a:pt x="1791" y="593"/>
                  </a:lnTo>
                  <a:lnTo>
                    <a:pt x="1809" y="523"/>
                  </a:lnTo>
                  <a:lnTo>
                    <a:pt x="1826" y="461"/>
                  </a:lnTo>
                  <a:lnTo>
                    <a:pt x="1844" y="405"/>
                  </a:lnTo>
                  <a:lnTo>
                    <a:pt x="1861" y="374"/>
                  </a:lnTo>
                  <a:lnTo>
                    <a:pt x="1879" y="346"/>
                  </a:lnTo>
                  <a:lnTo>
                    <a:pt x="1897" y="355"/>
                  </a:lnTo>
                  <a:lnTo>
                    <a:pt x="1914" y="375"/>
                  </a:lnTo>
                  <a:lnTo>
                    <a:pt x="1932" y="407"/>
                  </a:lnTo>
                  <a:lnTo>
                    <a:pt x="1950" y="424"/>
                  </a:lnTo>
                  <a:lnTo>
                    <a:pt x="1968" y="417"/>
                  </a:lnTo>
                  <a:lnTo>
                    <a:pt x="1986" y="377"/>
                  </a:lnTo>
                  <a:lnTo>
                    <a:pt x="2003" y="333"/>
                  </a:lnTo>
                  <a:lnTo>
                    <a:pt x="2021" y="338"/>
                  </a:lnTo>
                  <a:lnTo>
                    <a:pt x="2039" y="398"/>
                  </a:lnTo>
                  <a:lnTo>
                    <a:pt x="2056" y="440"/>
                  </a:lnTo>
                  <a:lnTo>
                    <a:pt x="2074" y="477"/>
                  </a:lnTo>
                  <a:lnTo>
                    <a:pt x="2092" y="491"/>
                  </a:lnTo>
                  <a:lnTo>
                    <a:pt x="2110" y="544"/>
                  </a:lnTo>
                  <a:lnTo>
                    <a:pt x="2128" y="591"/>
                  </a:lnTo>
                  <a:lnTo>
                    <a:pt x="2145" y="627"/>
                  </a:lnTo>
                  <a:lnTo>
                    <a:pt x="2163" y="646"/>
                  </a:lnTo>
                  <a:lnTo>
                    <a:pt x="2180" y="648"/>
                  </a:lnTo>
                  <a:lnTo>
                    <a:pt x="2198" y="650"/>
                  </a:lnTo>
                  <a:lnTo>
                    <a:pt x="2216" y="649"/>
                  </a:lnTo>
                  <a:lnTo>
                    <a:pt x="2234" y="639"/>
                  </a:lnTo>
                  <a:lnTo>
                    <a:pt x="2252" y="604"/>
                  </a:lnTo>
                  <a:lnTo>
                    <a:pt x="2269" y="545"/>
                  </a:lnTo>
                  <a:lnTo>
                    <a:pt x="2287" y="512"/>
                  </a:lnTo>
                  <a:lnTo>
                    <a:pt x="2305" y="491"/>
                  </a:lnTo>
                  <a:lnTo>
                    <a:pt x="2322" y="491"/>
                  </a:lnTo>
                  <a:lnTo>
                    <a:pt x="2340" y="503"/>
                  </a:lnTo>
                  <a:lnTo>
                    <a:pt x="2358" y="522"/>
                  </a:lnTo>
                  <a:lnTo>
                    <a:pt x="2376" y="532"/>
                  </a:lnTo>
                  <a:lnTo>
                    <a:pt x="2394" y="530"/>
                  </a:lnTo>
                  <a:lnTo>
                    <a:pt x="2411" y="486"/>
                  </a:lnTo>
                  <a:lnTo>
                    <a:pt x="2429" y="450"/>
                  </a:lnTo>
                  <a:lnTo>
                    <a:pt x="2447" y="442"/>
                  </a:lnTo>
                  <a:lnTo>
                    <a:pt x="2464" y="438"/>
                  </a:lnTo>
                  <a:lnTo>
                    <a:pt x="2482" y="480"/>
                  </a:lnTo>
                  <a:lnTo>
                    <a:pt x="2499" y="482"/>
                  </a:lnTo>
                  <a:lnTo>
                    <a:pt x="2517" y="519"/>
                  </a:lnTo>
                  <a:lnTo>
                    <a:pt x="2535" y="554"/>
                  </a:lnTo>
                  <a:lnTo>
                    <a:pt x="2553" y="573"/>
                  </a:lnTo>
                  <a:lnTo>
                    <a:pt x="2571" y="607"/>
                  </a:lnTo>
                  <a:lnTo>
                    <a:pt x="2588" y="619"/>
                  </a:lnTo>
                  <a:lnTo>
                    <a:pt x="2606" y="634"/>
                  </a:lnTo>
                  <a:lnTo>
                    <a:pt x="2624" y="647"/>
                  </a:lnTo>
                  <a:lnTo>
                    <a:pt x="2641" y="642"/>
                  </a:lnTo>
                  <a:lnTo>
                    <a:pt x="2659" y="637"/>
                  </a:lnTo>
                  <a:lnTo>
                    <a:pt x="2677" y="613"/>
                  </a:lnTo>
                  <a:lnTo>
                    <a:pt x="2695" y="589"/>
                  </a:lnTo>
                  <a:lnTo>
                    <a:pt x="2713" y="554"/>
                  </a:lnTo>
                  <a:lnTo>
                    <a:pt x="2730" y="515"/>
                  </a:lnTo>
                  <a:lnTo>
                    <a:pt x="2748" y="499"/>
                  </a:lnTo>
                  <a:lnTo>
                    <a:pt x="2765" y="489"/>
                  </a:lnTo>
                  <a:lnTo>
                    <a:pt x="2783" y="521"/>
                  </a:lnTo>
                  <a:lnTo>
                    <a:pt x="2801" y="523"/>
                  </a:lnTo>
                  <a:lnTo>
                    <a:pt x="2819" y="522"/>
                  </a:lnTo>
                  <a:lnTo>
                    <a:pt x="2837" y="460"/>
                  </a:lnTo>
                  <a:lnTo>
                    <a:pt x="2854" y="383"/>
                  </a:lnTo>
                  <a:lnTo>
                    <a:pt x="2872" y="337"/>
                  </a:lnTo>
                  <a:lnTo>
                    <a:pt x="2890" y="339"/>
                  </a:lnTo>
                  <a:lnTo>
                    <a:pt x="2907" y="402"/>
                  </a:lnTo>
                  <a:lnTo>
                    <a:pt x="2925" y="438"/>
                  </a:lnTo>
                  <a:lnTo>
                    <a:pt x="2943" y="449"/>
                  </a:lnTo>
                  <a:lnTo>
                    <a:pt x="2961" y="442"/>
                  </a:lnTo>
                  <a:lnTo>
                    <a:pt x="2961" y="471"/>
                  </a:lnTo>
                  <a:lnTo>
                    <a:pt x="2943" y="478"/>
                  </a:lnTo>
                  <a:lnTo>
                    <a:pt x="2925" y="467"/>
                  </a:lnTo>
                  <a:lnTo>
                    <a:pt x="2907" y="431"/>
                  </a:lnTo>
                  <a:lnTo>
                    <a:pt x="2890" y="369"/>
                  </a:lnTo>
                  <a:lnTo>
                    <a:pt x="2872" y="367"/>
                  </a:lnTo>
                  <a:lnTo>
                    <a:pt x="2854" y="413"/>
                  </a:lnTo>
                  <a:lnTo>
                    <a:pt x="2837" y="489"/>
                  </a:lnTo>
                  <a:lnTo>
                    <a:pt x="2819" y="550"/>
                  </a:lnTo>
                  <a:lnTo>
                    <a:pt x="2801" y="552"/>
                  </a:lnTo>
                  <a:lnTo>
                    <a:pt x="2783" y="550"/>
                  </a:lnTo>
                  <a:lnTo>
                    <a:pt x="2765" y="518"/>
                  </a:lnTo>
                  <a:lnTo>
                    <a:pt x="2748" y="529"/>
                  </a:lnTo>
                  <a:lnTo>
                    <a:pt x="2730" y="545"/>
                  </a:lnTo>
                  <a:lnTo>
                    <a:pt x="2713" y="583"/>
                  </a:lnTo>
                  <a:lnTo>
                    <a:pt x="2695" y="617"/>
                  </a:lnTo>
                  <a:lnTo>
                    <a:pt x="2677" y="642"/>
                  </a:lnTo>
                  <a:lnTo>
                    <a:pt x="2659" y="665"/>
                  </a:lnTo>
                  <a:lnTo>
                    <a:pt x="2641" y="671"/>
                  </a:lnTo>
                  <a:lnTo>
                    <a:pt x="2624" y="675"/>
                  </a:lnTo>
                  <a:lnTo>
                    <a:pt x="2606" y="663"/>
                  </a:lnTo>
                  <a:lnTo>
                    <a:pt x="2588" y="649"/>
                  </a:lnTo>
                  <a:lnTo>
                    <a:pt x="2571" y="637"/>
                  </a:lnTo>
                  <a:lnTo>
                    <a:pt x="2553" y="603"/>
                  </a:lnTo>
                  <a:lnTo>
                    <a:pt x="2535" y="582"/>
                  </a:lnTo>
                  <a:lnTo>
                    <a:pt x="2517" y="548"/>
                  </a:lnTo>
                  <a:lnTo>
                    <a:pt x="2499" y="511"/>
                  </a:lnTo>
                  <a:lnTo>
                    <a:pt x="2482" y="510"/>
                  </a:lnTo>
                  <a:lnTo>
                    <a:pt x="2464" y="467"/>
                  </a:lnTo>
                  <a:lnTo>
                    <a:pt x="2447" y="472"/>
                  </a:lnTo>
                  <a:lnTo>
                    <a:pt x="2429" y="479"/>
                  </a:lnTo>
                  <a:lnTo>
                    <a:pt x="2411" y="515"/>
                  </a:lnTo>
                  <a:lnTo>
                    <a:pt x="2394" y="558"/>
                  </a:lnTo>
                  <a:lnTo>
                    <a:pt x="2376" y="561"/>
                  </a:lnTo>
                  <a:lnTo>
                    <a:pt x="2358" y="552"/>
                  </a:lnTo>
                  <a:lnTo>
                    <a:pt x="2340" y="532"/>
                  </a:lnTo>
                  <a:lnTo>
                    <a:pt x="2322" y="521"/>
                  </a:lnTo>
                  <a:lnTo>
                    <a:pt x="2305" y="520"/>
                  </a:lnTo>
                  <a:lnTo>
                    <a:pt x="2287" y="541"/>
                  </a:lnTo>
                  <a:lnTo>
                    <a:pt x="2269" y="574"/>
                  </a:lnTo>
                  <a:lnTo>
                    <a:pt x="2252" y="632"/>
                  </a:lnTo>
                  <a:lnTo>
                    <a:pt x="2234" y="669"/>
                  </a:lnTo>
                  <a:lnTo>
                    <a:pt x="2216" y="677"/>
                  </a:lnTo>
                  <a:lnTo>
                    <a:pt x="2198" y="680"/>
                  </a:lnTo>
                  <a:lnTo>
                    <a:pt x="2180" y="677"/>
                  </a:lnTo>
                  <a:lnTo>
                    <a:pt x="2163" y="674"/>
                  </a:lnTo>
                  <a:lnTo>
                    <a:pt x="2145" y="657"/>
                  </a:lnTo>
                  <a:lnTo>
                    <a:pt x="2128" y="619"/>
                  </a:lnTo>
                  <a:lnTo>
                    <a:pt x="2110" y="572"/>
                  </a:lnTo>
                  <a:lnTo>
                    <a:pt x="2092" y="520"/>
                  </a:lnTo>
                  <a:lnTo>
                    <a:pt x="2074" y="507"/>
                  </a:lnTo>
                  <a:lnTo>
                    <a:pt x="2056" y="469"/>
                  </a:lnTo>
                  <a:lnTo>
                    <a:pt x="2039" y="428"/>
                  </a:lnTo>
                  <a:lnTo>
                    <a:pt x="2021" y="370"/>
                  </a:lnTo>
                  <a:lnTo>
                    <a:pt x="2003" y="368"/>
                  </a:lnTo>
                  <a:lnTo>
                    <a:pt x="1986" y="409"/>
                  </a:lnTo>
                  <a:lnTo>
                    <a:pt x="1968" y="448"/>
                  </a:lnTo>
                  <a:lnTo>
                    <a:pt x="1950" y="456"/>
                  </a:lnTo>
                  <a:lnTo>
                    <a:pt x="1932" y="442"/>
                  </a:lnTo>
                  <a:lnTo>
                    <a:pt x="1914" y="414"/>
                  </a:lnTo>
                  <a:lnTo>
                    <a:pt x="1897" y="392"/>
                  </a:lnTo>
                  <a:lnTo>
                    <a:pt x="1879" y="382"/>
                  </a:lnTo>
                  <a:lnTo>
                    <a:pt x="1861" y="408"/>
                  </a:lnTo>
                  <a:lnTo>
                    <a:pt x="1844" y="438"/>
                  </a:lnTo>
                  <a:lnTo>
                    <a:pt x="1826" y="489"/>
                  </a:lnTo>
                  <a:lnTo>
                    <a:pt x="1809" y="552"/>
                  </a:lnTo>
                  <a:lnTo>
                    <a:pt x="1791" y="622"/>
                  </a:lnTo>
                  <a:lnTo>
                    <a:pt x="1773" y="673"/>
                  </a:lnTo>
                  <a:lnTo>
                    <a:pt x="1755" y="680"/>
                  </a:lnTo>
                  <a:lnTo>
                    <a:pt x="1737" y="676"/>
                  </a:lnTo>
                  <a:lnTo>
                    <a:pt x="1720" y="677"/>
                  </a:lnTo>
                  <a:lnTo>
                    <a:pt x="1702" y="655"/>
                  </a:lnTo>
                  <a:lnTo>
                    <a:pt x="1684" y="611"/>
                  </a:lnTo>
                  <a:lnTo>
                    <a:pt x="1667" y="582"/>
                  </a:lnTo>
                  <a:lnTo>
                    <a:pt x="1649" y="552"/>
                  </a:lnTo>
                  <a:lnTo>
                    <a:pt x="1631" y="509"/>
                  </a:lnTo>
                  <a:lnTo>
                    <a:pt x="1613" y="478"/>
                  </a:lnTo>
                  <a:lnTo>
                    <a:pt x="1595" y="432"/>
                  </a:lnTo>
                  <a:lnTo>
                    <a:pt x="1578" y="405"/>
                  </a:lnTo>
                  <a:lnTo>
                    <a:pt x="1560" y="467"/>
                  </a:lnTo>
                  <a:lnTo>
                    <a:pt x="1543" y="492"/>
                  </a:lnTo>
                  <a:lnTo>
                    <a:pt x="1525" y="482"/>
                  </a:lnTo>
                  <a:lnTo>
                    <a:pt x="1507" y="450"/>
                  </a:lnTo>
                  <a:lnTo>
                    <a:pt x="1489" y="451"/>
                  </a:lnTo>
                  <a:lnTo>
                    <a:pt x="1471" y="412"/>
                  </a:lnTo>
                  <a:lnTo>
                    <a:pt x="1454" y="421"/>
                  </a:lnTo>
                  <a:lnTo>
                    <a:pt x="1436" y="413"/>
                  </a:lnTo>
                  <a:lnTo>
                    <a:pt x="1418" y="428"/>
                  </a:lnTo>
                  <a:lnTo>
                    <a:pt x="1401" y="502"/>
                  </a:lnTo>
                  <a:lnTo>
                    <a:pt x="1383" y="558"/>
                  </a:lnTo>
                  <a:lnTo>
                    <a:pt x="1365" y="627"/>
                  </a:lnTo>
                  <a:lnTo>
                    <a:pt x="1347" y="675"/>
                  </a:lnTo>
                  <a:lnTo>
                    <a:pt x="1329" y="690"/>
                  </a:lnTo>
                  <a:lnTo>
                    <a:pt x="1312" y="674"/>
                  </a:lnTo>
                  <a:lnTo>
                    <a:pt x="1294" y="647"/>
                  </a:lnTo>
                  <a:lnTo>
                    <a:pt x="1276" y="600"/>
                  </a:lnTo>
                  <a:lnTo>
                    <a:pt x="1259" y="527"/>
                  </a:lnTo>
                  <a:lnTo>
                    <a:pt x="1241" y="488"/>
                  </a:lnTo>
                  <a:lnTo>
                    <a:pt x="1224" y="448"/>
                  </a:lnTo>
                  <a:lnTo>
                    <a:pt x="1206" y="345"/>
                  </a:lnTo>
                  <a:lnTo>
                    <a:pt x="1188" y="243"/>
                  </a:lnTo>
                  <a:lnTo>
                    <a:pt x="1170" y="183"/>
                  </a:lnTo>
                  <a:lnTo>
                    <a:pt x="1152" y="154"/>
                  </a:lnTo>
                  <a:lnTo>
                    <a:pt x="1135" y="197"/>
                  </a:lnTo>
                  <a:lnTo>
                    <a:pt x="1117" y="204"/>
                  </a:lnTo>
                  <a:lnTo>
                    <a:pt x="1099" y="169"/>
                  </a:lnTo>
                  <a:lnTo>
                    <a:pt x="1082" y="133"/>
                  </a:lnTo>
                  <a:lnTo>
                    <a:pt x="1064" y="103"/>
                  </a:lnTo>
                  <a:lnTo>
                    <a:pt x="1046" y="88"/>
                  </a:lnTo>
                  <a:lnTo>
                    <a:pt x="1028" y="69"/>
                  </a:lnTo>
                  <a:lnTo>
                    <a:pt x="1010" y="32"/>
                  </a:lnTo>
                  <a:lnTo>
                    <a:pt x="993" y="39"/>
                  </a:lnTo>
                  <a:lnTo>
                    <a:pt x="975" y="70"/>
                  </a:lnTo>
                  <a:lnTo>
                    <a:pt x="957" y="161"/>
                  </a:lnTo>
                  <a:lnTo>
                    <a:pt x="940" y="273"/>
                  </a:lnTo>
                  <a:lnTo>
                    <a:pt x="922" y="351"/>
                  </a:lnTo>
                  <a:lnTo>
                    <a:pt x="904" y="407"/>
                  </a:lnTo>
                  <a:lnTo>
                    <a:pt x="886" y="437"/>
                  </a:lnTo>
                  <a:lnTo>
                    <a:pt x="869" y="445"/>
                  </a:lnTo>
                  <a:lnTo>
                    <a:pt x="851" y="438"/>
                  </a:lnTo>
                  <a:lnTo>
                    <a:pt x="833" y="420"/>
                  </a:lnTo>
                  <a:lnTo>
                    <a:pt x="816" y="404"/>
                  </a:lnTo>
                  <a:lnTo>
                    <a:pt x="798" y="348"/>
                  </a:lnTo>
                  <a:lnTo>
                    <a:pt x="780" y="324"/>
                  </a:lnTo>
                  <a:lnTo>
                    <a:pt x="762" y="286"/>
                  </a:lnTo>
                  <a:lnTo>
                    <a:pt x="744" y="251"/>
                  </a:lnTo>
                  <a:lnTo>
                    <a:pt x="727" y="275"/>
                  </a:lnTo>
                  <a:lnTo>
                    <a:pt x="709" y="336"/>
                  </a:lnTo>
                  <a:lnTo>
                    <a:pt x="691" y="366"/>
                  </a:lnTo>
                  <a:lnTo>
                    <a:pt x="674" y="375"/>
                  </a:lnTo>
                  <a:lnTo>
                    <a:pt x="656" y="362"/>
                  </a:lnTo>
                  <a:lnTo>
                    <a:pt x="639" y="348"/>
                  </a:lnTo>
                  <a:lnTo>
                    <a:pt x="620" y="313"/>
                  </a:lnTo>
                  <a:lnTo>
                    <a:pt x="603" y="251"/>
                  </a:lnTo>
                  <a:lnTo>
                    <a:pt x="585" y="221"/>
                  </a:lnTo>
                  <a:lnTo>
                    <a:pt x="567" y="170"/>
                  </a:lnTo>
                  <a:lnTo>
                    <a:pt x="550" y="192"/>
                  </a:lnTo>
                  <a:lnTo>
                    <a:pt x="532" y="282"/>
                  </a:lnTo>
                  <a:lnTo>
                    <a:pt x="514" y="416"/>
                  </a:lnTo>
                  <a:lnTo>
                    <a:pt x="497" y="479"/>
                  </a:lnTo>
                  <a:lnTo>
                    <a:pt x="479" y="511"/>
                  </a:lnTo>
                  <a:lnTo>
                    <a:pt x="461" y="509"/>
                  </a:lnTo>
                  <a:lnTo>
                    <a:pt x="443" y="506"/>
                  </a:lnTo>
                  <a:lnTo>
                    <a:pt x="425" y="453"/>
                  </a:lnTo>
                  <a:lnTo>
                    <a:pt x="408" y="349"/>
                  </a:lnTo>
                  <a:lnTo>
                    <a:pt x="390" y="302"/>
                  </a:lnTo>
                  <a:lnTo>
                    <a:pt x="372" y="256"/>
                  </a:lnTo>
                  <a:lnTo>
                    <a:pt x="355" y="196"/>
                  </a:lnTo>
                  <a:lnTo>
                    <a:pt x="337" y="141"/>
                  </a:lnTo>
                  <a:lnTo>
                    <a:pt x="319" y="123"/>
                  </a:lnTo>
                  <a:lnTo>
                    <a:pt x="301" y="129"/>
                  </a:lnTo>
                  <a:lnTo>
                    <a:pt x="284" y="157"/>
                  </a:lnTo>
                  <a:lnTo>
                    <a:pt x="266" y="203"/>
                  </a:lnTo>
                  <a:lnTo>
                    <a:pt x="248" y="192"/>
                  </a:lnTo>
                  <a:lnTo>
                    <a:pt x="231" y="164"/>
                  </a:lnTo>
                  <a:lnTo>
                    <a:pt x="213" y="188"/>
                  </a:lnTo>
                  <a:lnTo>
                    <a:pt x="195" y="198"/>
                  </a:lnTo>
                  <a:lnTo>
                    <a:pt x="177" y="240"/>
                  </a:lnTo>
                  <a:lnTo>
                    <a:pt x="159" y="271"/>
                  </a:lnTo>
                  <a:lnTo>
                    <a:pt x="142" y="326"/>
                  </a:lnTo>
                  <a:lnTo>
                    <a:pt x="124" y="409"/>
                  </a:lnTo>
                  <a:lnTo>
                    <a:pt x="106" y="530"/>
                  </a:lnTo>
                  <a:lnTo>
                    <a:pt x="89" y="666"/>
                  </a:lnTo>
                  <a:lnTo>
                    <a:pt x="71" y="728"/>
                  </a:lnTo>
                  <a:lnTo>
                    <a:pt x="53" y="737"/>
                  </a:lnTo>
                  <a:lnTo>
                    <a:pt x="35" y="722"/>
                  </a:lnTo>
                  <a:lnTo>
                    <a:pt x="18" y="708"/>
                  </a:lnTo>
                  <a:lnTo>
                    <a:pt x="0" y="683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FA72AE18-E7DC-FD23-144D-5E564394D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058213"/>
              <a:ext cx="3074886" cy="1058375"/>
            </a:xfrm>
            <a:custGeom>
              <a:avLst/>
              <a:gdLst>
                <a:gd name="T0" fmla="*/ 89 w 2961"/>
                <a:gd name="T1" fmla="*/ 580 h 710"/>
                <a:gd name="T2" fmla="*/ 195 w 2961"/>
                <a:gd name="T3" fmla="*/ 147 h 710"/>
                <a:gd name="T4" fmla="*/ 301 w 2961"/>
                <a:gd name="T5" fmla="*/ 100 h 710"/>
                <a:gd name="T6" fmla="*/ 408 w 2961"/>
                <a:gd name="T7" fmla="*/ 322 h 710"/>
                <a:gd name="T8" fmla="*/ 514 w 2961"/>
                <a:gd name="T9" fmla="*/ 387 h 710"/>
                <a:gd name="T10" fmla="*/ 620 w 2961"/>
                <a:gd name="T11" fmla="*/ 110 h 710"/>
                <a:gd name="T12" fmla="*/ 727 w 2961"/>
                <a:gd name="T13" fmla="*/ 116 h 710"/>
                <a:gd name="T14" fmla="*/ 833 w 2961"/>
                <a:gd name="T15" fmla="*/ 391 h 710"/>
                <a:gd name="T16" fmla="*/ 940 w 2961"/>
                <a:gd name="T17" fmla="*/ 244 h 710"/>
                <a:gd name="T18" fmla="*/ 1046 w 2961"/>
                <a:gd name="T19" fmla="*/ 57 h 710"/>
                <a:gd name="T20" fmla="*/ 1152 w 2961"/>
                <a:gd name="T21" fmla="*/ 109 h 710"/>
                <a:gd name="T22" fmla="*/ 1259 w 2961"/>
                <a:gd name="T23" fmla="*/ 450 h 710"/>
                <a:gd name="T24" fmla="*/ 1365 w 2961"/>
                <a:gd name="T25" fmla="*/ 468 h 710"/>
                <a:gd name="T26" fmla="*/ 1471 w 2961"/>
                <a:gd name="T27" fmla="*/ 128 h 710"/>
                <a:gd name="T28" fmla="*/ 1578 w 2961"/>
                <a:gd name="T29" fmla="*/ 129 h 710"/>
                <a:gd name="T30" fmla="*/ 1684 w 2961"/>
                <a:gd name="T31" fmla="*/ 451 h 710"/>
                <a:gd name="T32" fmla="*/ 1791 w 2961"/>
                <a:gd name="T33" fmla="*/ 477 h 710"/>
                <a:gd name="T34" fmla="*/ 1897 w 2961"/>
                <a:gd name="T35" fmla="*/ 105 h 710"/>
                <a:gd name="T36" fmla="*/ 2003 w 2961"/>
                <a:gd name="T37" fmla="*/ 150 h 710"/>
                <a:gd name="T38" fmla="*/ 2110 w 2961"/>
                <a:gd name="T39" fmla="*/ 482 h 710"/>
                <a:gd name="T40" fmla="*/ 2216 w 2961"/>
                <a:gd name="T41" fmla="*/ 612 h 710"/>
                <a:gd name="T42" fmla="*/ 2322 w 2961"/>
                <a:gd name="T43" fmla="*/ 327 h 710"/>
                <a:gd name="T44" fmla="*/ 2429 w 2961"/>
                <a:gd name="T45" fmla="*/ 320 h 710"/>
                <a:gd name="T46" fmla="*/ 2535 w 2961"/>
                <a:gd name="T47" fmla="*/ 554 h 710"/>
                <a:gd name="T48" fmla="*/ 2641 w 2961"/>
                <a:gd name="T49" fmla="*/ 642 h 710"/>
                <a:gd name="T50" fmla="*/ 2748 w 2961"/>
                <a:gd name="T51" fmla="*/ 399 h 710"/>
                <a:gd name="T52" fmla="*/ 2854 w 2961"/>
                <a:gd name="T53" fmla="*/ 383 h 710"/>
                <a:gd name="T54" fmla="*/ 2961 w 2961"/>
                <a:gd name="T55" fmla="*/ 442 h 710"/>
                <a:gd name="T56" fmla="*/ 2872 w 2961"/>
                <a:gd name="T57" fmla="*/ 337 h 710"/>
                <a:gd name="T58" fmla="*/ 2765 w 2961"/>
                <a:gd name="T59" fmla="*/ 489 h 710"/>
                <a:gd name="T60" fmla="*/ 2659 w 2961"/>
                <a:gd name="T61" fmla="*/ 637 h 710"/>
                <a:gd name="T62" fmla="*/ 2553 w 2961"/>
                <a:gd name="T63" fmla="*/ 573 h 710"/>
                <a:gd name="T64" fmla="*/ 2447 w 2961"/>
                <a:gd name="T65" fmla="*/ 442 h 710"/>
                <a:gd name="T66" fmla="*/ 2340 w 2961"/>
                <a:gd name="T67" fmla="*/ 503 h 710"/>
                <a:gd name="T68" fmla="*/ 2234 w 2961"/>
                <a:gd name="T69" fmla="*/ 639 h 710"/>
                <a:gd name="T70" fmla="*/ 2128 w 2961"/>
                <a:gd name="T71" fmla="*/ 591 h 710"/>
                <a:gd name="T72" fmla="*/ 2021 w 2961"/>
                <a:gd name="T73" fmla="*/ 338 h 710"/>
                <a:gd name="T74" fmla="*/ 1914 w 2961"/>
                <a:gd name="T75" fmla="*/ 375 h 710"/>
                <a:gd name="T76" fmla="*/ 1809 w 2961"/>
                <a:gd name="T77" fmla="*/ 523 h 710"/>
                <a:gd name="T78" fmla="*/ 1702 w 2961"/>
                <a:gd name="T79" fmla="*/ 627 h 710"/>
                <a:gd name="T80" fmla="*/ 1595 w 2961"/>
                <a:gd name="T81" fmla="*/ 396 h 710"/>
                <a:gd name="T82" fmla="*/ 1489 w 2961"/>
                <a:gd name="T83" fmla="*/ 418 h 710"/>
                <a:gd name="T84" fmla="*/ 1383 w 2961"/>
                <a:gd name="T85" fmla="*/ 530 h 710"/>
                <a:gd name="T86" fmla="*/ 1276 w 2961"/>
                <a:gd name="T87" fmla="*/ 571 h 710"/>
                <a:gd name="T88" fmla="*/ 1170 w 2961"/>
                <a:gd name="T89" fmla="*/ 153 h 710"/>
                <a:gd name="T90" fmla="*/ 1064 w 2961"/>
                <a:gd name="T91" fmla="*/ 75 h 710"/>
                <a:gd name="T92" fmla="*/ 957 w 2961"/>
                <a:gd name="T93" fmla="*/ 133 h 710"/>
                <a:gd name="T94" fmla="*/ 851 w 2961"/>
                <a:gd name="T95" fmla="*/ 409 h 710"/>
                <a:gd name="T96" fmla="*/ 744 w 2961"/>
                <a:gd name="T97" fmla="*/ 220 h 710"/>
                <a:gd name="T98" fmla="*/ 639 w 2961"/>
                <a:gd name="T99" fmla="*/ 321 h 710"/>
                <a:gd name="T100" fmla="*/ 532 w 2961"/>
                <a:gd name="T101" fmla="*/ 254 h 710"/>
                <a:gd name="T102" fmla="*/ 425 w 2961"/>
                <a:gd name="T103" fmla="*/ 426 h 710"/>
                <a:gd name="T104" fmla="*/ 319 w 2961"/>
                <a:gd name="T105" fmla="*/ 94 h 710"/>
                <a:gd name="T106" fmla="*/ 213 w 2961"/>
                <a:gd name="T107" fmla="*/ 160 h 710"/>
                <a:gd name="T108" fmla="*/ 106 w 2961"/>
                <a:gd name="T109" fmla="*/ 502 h 710"/>
                <a:gd name="T110" fmla="*/ 0 w 2961"/>
                <a:gd name="T111" fmla="*/ 65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710">
                  <a:moveTo>
                    <a:pt x="0" y="657"/>
                  </a:moveTo>
                  <a:lnTo>
                    <a:pt x="18" y="681"/>
                  </a:lnTo>
                  <a:lnTo>
                    <a:pt x="35" y="695"/>
                  </a:lnTo>
                  <a:lnTo>
                    <a:pt x="53" y="693"/>
                  </a:lnTo>
                  <a:lnTo>
                    <a:pt x="71" y="654"/>
                  </a:lnTo>
                  <a:lnTo>
                    <a:pt x="89" y="580"/>
                  </a:lnTo>
                  <a:lnTo>
                    <a:pt x="106" y="402"/>
                  </a:lnTo>
                  <a:lnTo>
                    <a:pt x="124" y="271"/>
                  </a:lnTo>
                  <a:lnTo>
                    <a:pt x="142" y="214"/>
                  </a:lnTo>
                  <a:lnTo>
                    <a:pt x="159" y="192"/>
                  </a:lnTo>
                  <a:lnTo>
                    <a:pt x="177" y="164"/>
                  </a:lnTo>
                  <a:lnTo>
                    <a:pt x="195" y="147"/>
                  </a:lnTo>
                  <a:lnTo>
                    <a:pt x="213" y="144"/>
                  </a:lnTo>
                  <a:lnTo>
                    <a:pt x="231" y="135"/>
                  </a:lnTo>
                  <a:lnTo>
                    <a:pt x="248" y="158"/>
                  </a:lnTo>
                  <a:lnTo>
                    <a:pt x="266" y="154"/>
                  </a:lnTo>
                  <a:lnTo>
                    <a:pt x="284" y="124"/>
                  </a:lnTo>
                  <a:lnTo>
                    <a:pt x="301" y="100"/>
                  </a:lnTo>
                  <a:lnTo>
                    <a:pt x="319" y="94"/>
                  </a:lnTo>
                  <a:lnTo>
                    <a:pt x="337" y="112"/>
                  </a:lnTo>
                  <a:lnTo>
                    <a:pt x="355" y="169"/>
                  </a:lnTo>
                  <a:lnTo>
                    <a:pt x="372" y="229"/>
                  </a:lnTo>
                  <a:lnTo>
                    <a:pt x="390" y="275"/>
                  </a:lnTo>
                  <a:lnTo>
                    <a:pt x="408" y="322"/>
                  </a:lnTo>
                  <a:lnTo>
                    <a:pt x="425" y="426"/>
                  </a:lnTo>
                  <a:lnTo>
                    <a:pt x="443" y="478"/>
                  </a:lnTo>
                  <a:lnTo>
                    <a:pt x="461" y="480"/>
                  </a:lnTo>
                  <a:lnTo>
                    <a:pt x="479" y="483"/>
                  </a:lnTo>
                  <a:lnTo>
                    <a:pt x="497" y="451"/>
                  </a:lnTo>
                  <a:lnTo>
                    <a:pt x="514" y="387"/>
                  </a:lnTo>
                  <a:lnTo>
                    <a:pt x="532" y="254"/>
                  </a:lnTo>
                  <a:lnTo>
                    <a:pt x="550" y="162"/>
                  </a:lnTo>
                  <a:lnTo>
                    <a:pt x="567" y="123"/>
                  </a:lnTo>
                  <a:lnTo>
                    <a:pt x="585" y="122"/>
                  </a:lnTo>
                  <a:lnTo>
                    <a:pt x="603" y="113"/>
                  </a:lnTo>
                  <a:lnTo>
                    <a:pt x="620" y="110"/>
                  </a:lnTo>
                  <a:lnTo>
                    <a:pt x="639" y="112"/>
                  </a:lnTo>
                  <a:lnTo>
                    <a:pt x="656" y="123"/>
                  </a:lnTo>
                  <a:lnTo>
                    <a:pt x="674" y="137"/>
                  </a:lnTo>
                  <a:lnTo>
                    <a:pt x="691" y="144"/>
                  </a:lnTo>
                  <a:lnTo>
                    <a:pt x="709" y="131"/>
                  </a:lnTo>
                  <a:lnTo>
                    <a:pt x="727" y="116"/>
                  </a:lnTo>
                  <a:lnTo>
                    <a:pt x="744" y="137"/>
                  </a:lnTo>
                  <a:lnTo>
                    <a:pt x="762" y="175"/>
                  </a:lnTo>
                  <a:lnTo>
                    <a:pt x="780" y="254"/>
                  </a:lnTo>
                  <a:lnTo>
                    <a:pt x="798" y="317"/>
                  </a:lnTo>
                  <a:lnTo>
                    <a:pt x="816" y="374"/>
                  </a:lnTo>
                  <a:lnTo>
                    <a:pt x="833" y="391"/>
                  </a:lnTo>
                  <a:lnTo>
                    <a:pt x="851" y="409"/>
                  </a:lnTo>
                  <a:lnTo>
                    <a:pt x="869" y="417"/>
                  </a:lnTo>
                  <a:lnTo>
                    <a:pt x="886" y="407"/>
                  </a:lnTo>
                  <a:lnTo>
                    <a:pt x="904" y="379"/>
                  </a:lnTo>
                  <a:lnTo>
                    <a:pt x="922" y="323"/>
                  </a:lnTo>
                  <a:lnTo>
                    <a:pt x="940" y="244"/>
                  </a:lnTo>
                  <a:lnTo>
                    <a:pt x="957" y="133"/>
                  </a:lnTo>
                  <a:lnTo>
                    <a:pt x="975" y="43"/>
                  </a:lnTo>
                  <a:lnTo>
                    <a:pt x="993" y="8"/>
                  </a:lnTo>
                  <a:lnTo>
                    <a:pt x="1010" y="0"/>
                  </a:lnTo>
                  <a:lnTo>
                    <a:pt x="1028" y="36"/>
                  </a:lnTo>
                  <a:lnTo>
                    <a:pt x="1046" y="57"/>
                  </a:lnTo>
                  <a:lnTo>
                    <a:pt x="1064" y="75"/>
                  </a:lnTo>
                  <a:lnTo>
                    <a:pt x="1082" y="103"/>
                  </a:lnTo>
                  <a:lnTo>
                    <a:pt x="1099" y="140"/>
                  </a:lnTo>
                  <a:lnTo>
                    <a:pt x="1117" y="152"/>
                  </a:lnTo>
                  <a:lnTo>
                    <a:pt x="1135" y="134"/>
                  </a:lnTo>
                  <a:lnTo>
                    <a:pt x="1152" y="109"/>
                  </a:lnTo>
                  <a:lnTo>
                    <a:pt x="1170" y="130"/>
                  </a:lnTo>
                  <a:lnTo>
                    <a:pt x="1188" y="165"/>
                  </a:lnTo>
                  <a:lnTo>
                    <a:pt x="1206" y="243"/>
                  </a:lnTo>
                  <a:lnTo>
                    <a:pt x="1224" y="317"/>
                  </a:lnTo>
                  <a:lnTo>
                    <a:pt x="1241" y="384"/>
                  </a:lnTo>
                  <a:lnTo>
                    <a:pt x="1259" y="450"/>
                  </a:lnTo>
                  <a:lnTo>
                    <a:pt x="1276" y="498"/>
                  </a:lnTo>
                  <a:lnTo>
                    <a:pt x="1294" y="536"/>
                  </a:lnTo>
                  <a:lnTo>
                    <a:pt x="1312" y="552"/>
                  </a:lnTo>
                  <a:lnTo>
                    <a:pt x="1329" y="555"/>
                  </a:lnTo>
                  <a:lnTo>
                    <a:pt x="1347" y="531"/>
                  </a:lnTo>
                  <a:lnTo>
                    <a:pt x="1365" y="468"/>
                  </a:lnTo>
                  <a:lnTo>
                    <a:pt x="1383" y="329"/>
                  </a:lnTo>
                  <a:lnTo>
                    <a:pt x="1401" y="209"/>
                  </a:lnTo>
                  <a:lnTo>
                    <a:pt x="1418" y="151"/>
                  </a:lnTo>
                  <a:lnTo>
                    <a:pt x="1436" y="136"/>
                  </a:lnTo>
                  <a:lnTo>
                    <a:pt x="1454" y="130"/>
                  </a:lnTo>
                  <a:lnTo>
                    <a:pt x="1471" y="128"/>
                  </a:lnTo>
                  <a:lnTo>
                    <a:pt x="1489" y="139"/>
                  </a:lnTo>
                  <a:lnTo>
                    <a:pt x="1507" y="142"/>
                  </a:lnTo>
                  <a:lnTo>
                    <a:pt x="1525" y="161"/>
                  </a:lnTo>
                  <a:lnTo>
                    <a:pt x="1543" y="169"/>
                  </a:lnTo>
                  <a:lnTo>
                    <a:pt x="1560" y="154"/>
                  </a:lnTo>
                  <a:lnTo>
                    <a:pt x="1578" y="129"/>
                  </a:lnTo>
                  <a:lnTo>
                    <a:pt x="1595" y="142"/>
                  </a:lnTo>
                  <a:lnTo>
                    <a:pt x="1613" y="175"/>
                  </a:lnTo>
                  <a:lnTo>
                    <a:pt x="1631" y="249"/>
                  </a:lnTo>
                  <a:lnTo>
                    <a:pt x="1649" y="315"/>
                  </a:lnTo>
                  <a:lnTo>
                    <a:pt x="1667" y="382"/>
                  </a:lnTo>
                  <a:lnTo>
                    <a:pt x="1684" y="451"/>
                  </a:lnTo>
                  <a:lnTo>
                    <a:pt x="1702" y="512"/>
                  </a:lnTo>
                  <a:lnTo>
                    <a:pt x="1720" y="548"/>
                  </a:lnTo>
                  <a:lnTo>
                    <a:pt x="1737" y="564"/>
                  </a:lnTo>
                  <a:lnTo>
                    <a:pt x="1755" y="561"/>
                  </a:lnTo>
                  <a:lnTo>
                    <a:pt x="1773" y="537"/>
                  </a:lnTo>
                  <a:lnTo>
                    <a:pt x="1791" y="477"/>
                  </a:lnTo>
                  <a:lnTo>
                    <a:pt x="1809" y="333"/>
                  </a:lnTo>
                  <a:lnTo>
                    <a:pt x="1826" y="215"/>
                  </a:lnTo>
                  <a:lnTo>
                    <a:pt x="1844" y="148"/>
                  </a:lnTo>
                  <a:lnTo>
                    <a:pt x="1861" y="117"/>
                  </a:lnTo>
                  <a:lnTo>
                    <a:pt x="1879" y="106"/>
                  </a:lnTo>
                  <a:lnTo>
                    <a:pt x="1897" y="105"/>
                  </a:lnTo>
                  <a:lnTo>
                    <a:pt x="1914" y="116"/>
                  </a:lnTo>
                  <a:lnTo>
                    <a:pt x="1932" y="140"/>
                  </a:lnTo>
                  <a:lnTo>
                    <a:pt x="1950" y="171"/>
                  </a:lnTo>
                  <a:lnTo>
                    <a:pt x="1968" y="187"/>
                  </a:lnTo>
                  <a:lnTo>
                    <a:pt x="1986" y="170"/>
                  </a:lnTo>
                  <a:lnTo>
                    <a:pt x="2003" y="150"/>
                  </a:lnTo>
                  <a:lnTo>
                    <a:pt x="2021" y="176"/>
                  </a:lnTo>
                  <a:lnTo>
                    <a:pt x="2039" y="220"/>
                  </a:lnTo>
                  <a:lnTo>
                    <a:pt x="2056" y="293"/>
                  </a:lnTo>
                  <a:lnTo>
                    <a:pt x="2074" y="363"/>
                  </a:lnTo>
                  <a:lnTo>
                    <a:pt x="2092" y="416"/>
                  </a:lnTo>
                  <a:lnTo>
                    <a:pt x="2110" y="482"/>
                  </a:lnTo>
                  <a:lnTo>
                    <a:pt x="2128" y="535"/>
                  </a:lnTo>
                  <a:lnTo>
                    <a:pt x="2145" y="573"/>
                  </a:lnTo>
                  <a:lnTo>
                    <a:pt x="2163" y="599"/>
                  </a:lnTo>
                  <a:lnTo>
                    <a:pt x="2180" y="611"/>
                  </a:lnTo>
                  <a:lnTo>
                    <a:pt x="2198" y="615"/>
                  </a:lnTo>
                  <a:lnTo>
                    <a:pt x="2216" y="612"/>
                  </a:lnTo>
                  <a:lnTo>
                    <a:pt x="2234" y="602"/>
                  </a:lnTo>
                  <a:lnTo>
                    <a:pt x="2252" y="542"/>
                  </a:lnTo>
                  <a:lnTo>
                    <a:pt x="2269" y="466"/>
                  </a:lnTo>
                  <a:lnTo>
                    <a:pt x="2287" y="392"/>
                  </a:lnTo>
                  <a:lnTo>
                    <a:pt x="2305" y="355"/>
                  </a:lnTo>
                  <a:lnTo>
                    <a:pt x="2322" y="327"/>
                  </a:lnTo>
                  <a:lnTo>
                    <a:pt x="2340" y="326"/>
                  </a:lnTo>
                  <a:lnTo>
                    <a:pt x="2358" y="351"/>
                  </a:lnTo>
                  <a:lnTo>
                    <a:pt x="2376" y="372"/>
                  </a:lnTo>
                  <a:lnTo>
                    <a:pt x="2394" y="377"/>
                  </a:lnTo>
                  <a:lnTo>
                    <a:pt x="2411" y="354"/>
                  </a:lnTo>
                  <a:lnTo>
                    <a:pt x="2429" y="320"/>
                  </a:lnTo>
                  <a:lnTo>
                    <a:pt x="2447" y="336"/>
                  </a:lnTo>
                  <a:lnTo>
                    <a:pt x="2464" y="375"/>
                  </a:lnTo>
                  <a:lnTo>
                    <a:pt x="2482" y="436"/>
                  </a:lnTo>
                  <a:lnTo>
                    <a:pt x="2499" y="482"/>
                  </a:lnTo>
                  <a:lnTo>
                    <a:pt x="2517" y="517"/>
                  </a:lnTo>
                  <a:lnTo>
                    <a:pt x="2535" y="554"/>
                  </a:lnTo>
                  <a:lnTo>
                    <a:pt x="2553" y="573"/>
                  </a:lnTo>
                  <a:lnTo>
                    <a:pt x="2571" y="607"/>
                  </a:lnTo>
                  <a:lnTo>
                    <a:pt x="2588" y="619"/>
                  </a:lnTo>
                  <a:lnTo>
                    <a:pt x="2606" y="634"/>
                  </a:lnTo>
                  <a:lnTo>
                    <a:pt x="2624" y="647"/>
                  </a:lnTo>
                  <a:lnTo>
                    <a:pt x="2641" y="642"/>
                  </a:lnTo>
                  <a:lnTo>
                    <a:pt x="2659" y="637"/>
                  </a:lnTo>
                  <a:lnTo>
                    <a:pt x="2677" y="613"/>
                  </a:lnTo>
                  <a:lnTo>
                    <a:pt x="2695" y="567"/>
                  </a:lnTo>
                  <a:lnTo>
                    <a:pt x="2713" y="488"/>
                  </a:lnTo>
                  <a:lnTo>
                    <a:pt x="2730" y="441"/>
                  </a:lnTo>
                  <a:lnTo>
                    <a:pt x="2748" y="399"/>
                  </a:lnTo>
                  <a:lnTo>
                    <a:pt x="2765" y="410"/>
                  </a:lnTo>
                  <a:lnTo>
                    <a:pt x="2783" y="450"/>
                  </a:lnTo>
                  <a:lnTo>
                    <a:pt x="2801" y="471"/>
                  </a:lnTo>
                  <a:lnTo>
                    <a:pt x="2819" y="467"/>
                  </a:lnTo>
                  <a:lnTo>
                    <a:pt x="2837" y="436"/>
                  </a:lnTo>
                  <a:lnTo>
                    <a:pt x="2854" y="383"/>
                  </a:lnTo>
                  <a:lnTo>
                    <a:pt x="2872" y="337"/>
                  </a:lnTo>
                  <a:lnTo>
                    <a:pt x="2890" y="339"/>
                  </a:lnTo>
                  <a:lnTo>
                    <a:pt x="2907" y="402"/>
                  </a:lnTo>
                  <a:lnTo>
                    <a:pt x="2925" y="438"/>
                  </a:lnTo>
                  <a:lnTo>
                    <a:pt x="2943" y="449"/>
                  </a:lnTo>
                  <a:lnTo>
                    <a:pt x="2961" y="442"/>
                  </a:lnTo>
                  <a:lnTo>
                    <a:pt x="2961" y="442"/>
                  </a:lnTo>
                  <a:lnTo>
                    <a:pt x="2943" y="449"/>
                  </a:lnTo>
                  <a:lnTo>
                    <a:pt x="2925" y="438"/>
                  </a:lnTo>
                  <a:lnTo>
                    <a:pt x="2907" y="402"/>
                  </a:lnTo>
                  <a:lnTo>
                    <a:pt x="2890" y="339"/>
                  </a:lnTo>
                  <a:lnTo>
                    <a:pt x="2872" y="337"/>
                  </a:lnTo>
                  <a:lnTo>
                    <a:pt x="2854" y="383"/>
                  </a:lnTo>
                  <a:lnTo>
                    <a:pt x="2837" y="460"/>
                  </a:lnTo>
                  <a:lnTo>
                    <a:pt x="2819" y="522"/>
                  </a:lnTo>
                  <a:lnTo>
                    <a:pt x="2801" y="523"/>
                  </a:lnTo>
                  <a:lnTo>
                    <a:pt x="2783" y="521"/>
                  </a:lnTo>
                  <a:lnTo>
                    <a:pt x="2765" y="489"/>
                  </a:lnTo>
                  <a:lnTo>
                    <a:pt x="2748" y="499"/>
                  </a:lnTo>
                  <a:lnTo>
                    <a:pt x="2730" y="515"/>
                  </a:lnTo>
                  <a:lnTo>
                    <a:pt x="2713" y="554"/>
                  </a:lnTo>
                  <a:lnTo>
                    <a:pt x="2695" y="589"/>
                  </a:lnTo>
                  <a:lnTo>
                    <a:pt x="2677" y="613"/>
                  </a:lnTo>
                  <a:lnTo>
                    <a:pt x="2659" y="637"/>
                  </a:lnTo>
                  <a:lnTo>
                    <a:pt x="2641" y="642"/>
                  </a:lnTo>
                  <a:lnTo>
                    <a:pt x="2624" y="647"/>
                  </a:lnTo>
                  <a:lnTo>
                    <a:pt x="2606" y="634"/>
                  </a:lnTo>
                  <a:lnTo>
                    <a:pt x="2588" y="619"/>
                  </a:lnTo>
                  <a:lnTo>
                    <a:pt x="2571" y="607"/>
                  </a:lnTo>
                  <a:lnTo>
                    <a:pt x="2553" y="573"/>
                  </a:lnTo>
                  <a:lnTo>
                    <a:pt x="2535" y="554"/>
                  </a:lnTo>
                  <a:lnTo>
                    <a:pt x="2517" y="519"/>
                  </a:lnTo>
                  <a:lnTo>
                    <a:pt x="2499" y="482"/>
                  </a:lnTo>
                  <a:lnTo>
                    <a:pt x="2482" y="480"/>
                  </a:lnTo>
                  <a:lnTo>
                    <a:pt x="2464" y="438"/>
                  </a:lnTo>
                  <a:lnTo>
                    <a:pt x="2447" y="442"/>
                  </a:lnTo>
                  <a:lnTo>
                    <a:pt x="2429" y="450"/>
                  </a:lnTo>
                  <a:lnTo>
                    <a:pt x="2411" y="486"/>
                  </a:lnTo>
                  <a:lnTo>
                    <a:pt x="2394" y="530"/>
                  </a:lnTo>
                  <a:lnTo>
                    <a:pt x="2376" y="532"/>
                  </a:lnTo>
                  <a:lnTo>
                    <a:pt x="2358" y="522"/>
                  </a:lnTo>
                  <a:lnTo>
                    <a:pt x="2340" y="503"/>
                  </a:lnTo>
                  <a:lnTo>
                    <a:pt x="2322" y="491"/>
                  </a:lnTo>
                  <a:lnTo>
                    <a:pt x="2305" y="491"/>
                  </a:lnTo>
                  <a:lnTo>
                    <a:pt x="2287" y="512"/>
                  </a:lnTo>
                  <a:lnTo>
                    <a:pt x="2269" y="545"/>
                  </a:lnTo>
                  <a:lnTo>
                    <a:pt x="2252" y="604"/>
                  </a:lnTo>
                  <a:lnTo>
                    <a:pt x="2234" y="639"/>
                  </a:lnTo>
                  <a:lnTo>
                    <a:pt x="2216" y="649"/>
                  </a:lnTo>
                  <a:lnTo>
                    <a:pt x="2198" y="650"/>
                  </a:lnTo>
                  <a:lnTo>
                    <a:pt x="2180" y="648"/>
                  </a:lnTo>
                  <a:lnTo>
                    <a:pt x="2163" y="646"/>
                  </a:lnTo>
                  <a:lnTo>
                    <a:pt x="2145" y="627"/>
                  </a:lnTo>
                  <a:lnTo>
                    <a:pt x="2128" y="591"/>
                  </a:lnTo>
                  <a:lnTo>
                    <a:pt x="2110" y="544"/>
                  </a:lnTo>
                  <a:lnTo>
                    <a:pt x="2092" y="491"/>
                  </a:lnTo>
                  <a:lnTo>
                    <a:pt x="2074" y="477"/>
                  </a:lnTo>
                  <a:lnTo>
                    <a:pt x="2056" y="440"/>
                  </a:lnTo>
                  <a:lnTo>
                    <a:pt x="2039" y="398"/>
                  </a:lnTo>
                  <a:lnTo>
                    <a:pt x="2021" y="338"/>
                  </a:lnTo>
                  <a:lnTo>
                    <a:pt x="2003" y="333"/>
                  </a:lnTo>
                  <a:lnTo>
                    <a:pt x="1986" y="377"/>
                  </a:lnTo>
                  <a:lnTo>
                    <a:pt x="1968" y="417"/>
                  </a:lnTo>
                  <a:lnTo>
                    <a:pt x="1950" y="424"/>
                  </a:lnTo>
                  <a:lnTo>
                    <a:pt x="1932" y="407"/>
                  </a:lnTo>
                  <a:lnTo>
                    <a:pt x="1914" y="375"/>
                  </a:lnTo>
                  <a:lnTo>
                    <a:pt x="1897" y="355"/>
                  </a:lnTo>
                  <a:lnTo>
                    <a:pt x="1879" y="346"/>
                  </a:lnTo>
                  <a:lnTo>
                    <a:pt x="1861" y="374"/>
                  </a:lnTo>
                  <a:lnTo>
                    <a:pt x="1844" y="405"/>
                  </a:lnTo>
                  <a:lnTo>
                    <a:pt x="1826" y="461"/>
                  </a:lnTo>
                  <a:lnTo>
                    <a:pt x="1809" y="523"/>
                  </a:lnTo>
                  <a:lnTo>
                    <a:pt x="1791" y="593"/>
                  </a:lnTo>
                  <a:lnTo>
                    <a:pt x="1773" y="645"/>
                  </a:lnTo>
                  <a:lnTo>
                    <a:pt x="1755" y="651"/>
                  </a:lnTo>
                  <a:lnTo>
                    <a:pt x="1737" y="647"/>
                  </a:lnTo>
                  <a:lnTo>
                    <a:pt x="1720" y="648"/>
                  </a:lnTo>
                  <a:lnTo>
                    <a:pt x="1702" y="627"/>
                  </a:lnTo>
                  <a:lnTo>
                    <a:pt x="1684" y="582"/>
                  </a:lnTo>
                  <a:lnTo>
                    <a:pt x="1667" y="554"/>
                  </a:lnTo>
                  <a:lnTo>
                    <a:pt x="1649" y="522"/>
                  </a:lnTo>
                  <a:lnTo>
                    <a:pt x="1631" y="479"/>
                  </a:lnTo>
                  <a:lnTo>
                    <a:pt x="1613" y="448"/>
                  </a:lnTo>
                  <a:lnTo>
                    <a:pt x="1595" y="396"/>
                  </a:lnTo>
                  <a:lnTo>
                    <a:pt x="1578" y="368"/>
                  </a:lnTo>
                  <a:lnTo>
                    <a:pt x="1560" y="432"/>
                  </a:lnTo>
                  <a:lnTo>
                    <a:pt x="1543" y="460"/>
                  </a:lnTo>
                  <a:lnTo>
                    <a:pt x="1525" y="449"/>
                  </a:lnTo>
                  <a:lnTo>
                    <a:pt x="1507" y="417"/>
                  </a:lnTo>
                  <a:lnTo>
                    <a:pt x="1489" y="418"/>
                  </a:lnTo>
                  <a:lnTo>
                    <a:pt x="1471" y="378"/>
                  </a:lnTo>
                  <a:lnTo>
                    <a:pt x="1454" y="385"/>
                  </a:lnTo>
                  <a:lnTo>
                    <a:pt x="1436" y="377"/>
                  </a:lnTo>
                  <a:lnTo>
                    <a:pt x="1418" y="394"/>
                  </a:lnTo>
                  <a:lnTo>
                    <a:pt x="1401" y="475"/>
                  </a:lnTo>
                  <a:lnTo>
                    <a:pt x="1383" y="530"/>
                  </a:lnTo>
                  <a:lnTo>
                    <a:pt x="1365" y="599"/>
                  </a:lnTo>
                  <a:lnTo>
                    <a:pt x="1347" y="647"/>
                  </a:lnTo>
                  <a:lnTo>
                    <a:pt x="1329" y="662"/>
                  </a:lnTo>
                  <a:lnTo>
                    <a:pt x="1312" y="646"/>
                  </a:lnTo>
                  <a:lnTo>
                    <a:pt x="1294" y="618"/>
                  </a:lnTo>
                  <a:lnTo>
                    <a:pt x="1276" y="571"/>
                  </a:lnTo>
                  <a:lnTo>
                    <a:pt x="1259" y="499"/>
                  </a:lnTo>
                  <a:lnTo>
                    <a:pt x="1241" y="460"/>
                  </a:lnTo>
                  <a:lnTo>
                    <a:pt x="1224" y="419"/>
                  </a:lnTo>
                  <a:lnTo>
                    <a:pt x="1206" y="317"/>
                  </a:lnTo>
                  <a:lnTo>
                    <a:pt x="1188" y="214"/>
                  </a:lnTo>
                  <a:lnTo>
                    <a:pt x="1170" y="153"/>
                  </a:lnTo>
                  <a:lnTo>
                    <a:pt x="1152" y="125"/>
                  </a:lnTo>
                  <a:lnTo>
                    <a:pt x="1135" y="168"/>
                  </a:lnTo>
                  <a:lnTo>
                    <a:pt x="1117" y="175"/>
                  </a:lnTo>
                  <a:lnTo>
                    <a:pt x="1099" y="140"/>
                  </a:lnTo>
                  <a:lnTo>
                    <a:pt x="1082" y="103"/>
                  </a:lnTo>
                  <a:lnTo>
                    <a:pt x="1064" y="75"/>
                  </a:lnTo>
                  <a:lnTo>
                    <a:pt x="1046" y="57"/>
                  </a:lnTo>
                  <a:lnTo>
                    <a:pt x="1028" y="36"/>
                  </a:lnTo>
                  <a:lnTo>
                    <a:pt x="1010" y="0"/>
                  </a:lnTo>
                  <a:lnTo>
                    <a:pt x="993" y="8"/>
                  </a:lnTo>
                  <a:lnTo>
                    <a:pt x="975" y="43"/>
                  </a:lnTo>
                  <a:lnTo>
                    <a:pt x="957" y="133"/>
                  </a:lnTo>
                  <a:lnTo>
                    <a:pt x="940" y="244"/>
                  </a:lnTo>
                  <a:lnTo>
                    <a:pt x="922" y="323"/>
                  </a:lnTo>
                  <a:lnTo>
                    <a:pt x="904" y="379"/>
                  </a:lnTo>
                  <a:lnTo>
                    <a:pt x="886" y="407"/>
                  </a:lnTo>
                  <a:lnTo>
                    <a:pt x="869" y="417"/>
                  </a:lnTo>
                  <a:lnTo>
                    <a:pt x="851" y="409"/>
                  </a:lnTo>
                  <a:lnTo>
                    <a:pt x="833" y="391"/>
                  </a:lnTo>
                  <a:lnTo>
                    <a:pt x="816" y="374"/>
                  </a:lnTo>
                  <a:lnTo>
                    <a:pt x="798" y="319"/>
                  </a:lnTo>
                  <a:lnTo>
                    <a:pt x="780" y="294"/>
                  </a:lnTo>
                  <a:lnTo>
                    <a:pt x="762" y="256"/>
                  </a:lnTo>
                  <a:lnTo>
                    <a:pt x="744" y="220"/>
                  </a:lnTo>
                  <a:lnTo>
                    <a:pt x="727" y="245"/>
                  </a:lnTo>
                  <a:lnTo>
                    <a:pt x="709" y="305"/>
                  </a:lnTo>
                  <a:lnTo>
                    <a:pt x="691" y="337"/>
                  </a:lnTo>
                  <a:lnTo>
                    <a:pt x="674" y="347"/>
                  </a:lnTo>
                  <a:lnTo>
                    <a:pt x="656" y="334"/>
                  </a:lnTo>
                  <a:lnTo>
                    <a:pt x="639" y="321"/>
                  </a:lnTo>
                  <a:lnTo>
                    <a:pt x="620" y="285"/>
                  </a:lnTo>
                  <a:lnTo>
                    <a:pt x="603" y="221"/>
                  </a:lnTo>
                  <a:lnTo>
                    <a:pt x="585" y="193"/>
                  </a:lnTo>
                  <a:lnTo>
                    <a:pt x="567" y="141"/>
                  </a:lnTo>
                  <a:lnTo>
                    <a:pt x="550" y="162"/>
                  </a:lnTo>
                  <a:lnTo>
                    <a:pt x="532" y="254"/>
                  </a:lnTo>
                  <a:lnTo>
                    <a:pt x="514" y="387"/>
                  </a:lnTo>
                  <a:lnTo>
                    <a:pt x="497" y="451"/>
                  </a:lnTo>
                  <a:lnTo>
                    <a:pt x="479" y="483"/>
                  </a:lnTo>
                  <a:lnTo>
                    <a:pt x="461" y="480"/>
                  </a:lnTo>
                  <a:lnTo>
                    <a:pt x="443" y="478"/>
                  </a:lnTo>
                  <a:lnTo>
                    <a:pt x="425" y="426"/>
                  </a:lnTo>
                  <a:lnTo>
                    <a:pt x="408" y="322"/>
                  </a:lnTo>
                  <a:lnTo>
                    <a:pt x="390" y="275"/>
                  </a:lnTo>
                  <a:lnTo>
                    <a:pt x="372" y="229"/>
                  </a:lnTo>
                  <a:lnTo>
                    <a:pt x="355" y="169"/>
                  </a:lnTo>
                  <a:lnTo>
                    <a:pt x="337" y="112"/>
                  </a:lnTo>
                  <a:lnTo>
                    <a:pt x="319" y="94"/>
                  </a:lnTo>
                  <a:lnTo>
                    <a:pt x="301" y="100"/>
                  </a:lnTo>
                  <a:lnTo>
                    <a:pt x="284" y="127"/>
                  </a:lnTo>
                  <a:lnTo>
                    <a:pt x="266" y="174"/>
                  </a:lnTo>
                  <a:lnTo>
                    <a:pt x="248" y="163"/>
                  </a:lnTo>
                  <a:lnTo>
                    <a:pt x="231" y="135"/>
                  </a:lnTo>
                  <a:lnTo>
                    <a:pt x="213" y="160"/>
                  </a:lnTo>
                  <a:lnTo>
                    <a:pt x="195" y="169"/>
                  </a:lnTo>
                  <a:lnTo>
                    <a:pt x="177" y="211"/>
                  </a:lnTo>
                  <a:lnTo>
                    <a:pt x="159" y="243"/>
                  </a:lnTo>
                  <a:lnTo>
                    <a:pt x="142" y="298"/>
                  </a:lnTo>
                  <a:lnTo>
                    <a:pt x="124" y="381"/>
                  </a:lnTo>
                  <a:lnTo>
                    <a:pt x="106" y="502"/>
                  </a:lnTo>
                  <a:lnTo>
                    <a:pt x="89" y="639"/>
                  </a:lnTo>
                  <a:lnTo>
                    <a:pt x="71" y="701"/>
                  </a:lnTo>
                  <a:lnTo>
                    <a:pt x="53" y="710"/>
                  </a:lnTo>
                  <a:lnTo>
                    <a:pt x="35" y="695"/>
                  </a:lnTo>
                  <a:lnTo>
                    <a:pt x="18" y="681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65E8353-C65B-5155-75F7-F866DAD28F81}"/>
                </a:ext>
              </a:extLst>
            </p:cNvPr>
            <p:cNvSpPr txBox="1"/>
            <p:nvPr/>
          </p:nvSpPr>
          <p:spPr>
            <a:xfrm>
              <a:off x="4954091" y="5501419"/>
              <a:ext cx="3237099" cy="69890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defPPr>
                <a:defRPr lang="de-DE"/>
              </a:defPPr>
              <a:lvl1pPr>
                <a:defRPr sz="1600">
                  <a:latin typeface="Barlow Condensed" panose="00000506000000000000" pitchFamily="2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   Mo       Di       Mi        Do      Fr       Sa       So</a:t>
              </a:r>
            </a:p>
          </p:txBody>
        </p:sp>
        <p:sp>
          <p:nvSpPr>
            <p:cNvPr id="36" name="Rectangle 146">
              <a:extLst>
                <a:ext uri="{FF2B5EF4-FFF2-40B4-BE49-F238E27FC236}">
                  <a16:creationId xmlns:a16="http://schemas.microsoft.com/office/drawing/2014/main" id="{9A425862-D275-C460-C757-410443833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787" y="5313977"/>
              <a:ext cx="67111" cy="26010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0</a:t>
              </a:r>
            </a:p>
          </p:txBody>
        </p:sp>
        <p:sp>
          <p:nvSpPr>
            <p:cNvPr id="37" name="Rectangle 147">
              <a:extLst>
                <a:ext uri="{FF2B5EF4-FFF2-40B4-BE49-F238E27FC236}">
                  <a16:creationId xmlns:a16="http://schemas.microsoft.com/office/drawing/2014/main" id="{5CE2A722-5E04-C209-D566-A9E2301E5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361" y="4695349"/>
              <a:ext cx="177577" cy="24894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20</a:t>
              </a:r>
            </a:p>
          </p:txBody>
        </p:sp>
        <p:sp>
          <p:nvSpPr>
            <p:cNvPr id="38" name="Rectangle 148">
              <a:extLst>
                <a:ext uri="{FF2B5EF4-FFF2-40B4-BE49-F238E27FC236}">
                  <a16:creationId xmlns:a16="http://schemas.microsoft.com/office/drawing/2014/main" id="{4F8D40D7-04B7-A1BF-F764-04F5EC7A2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361" y="4079703"/>
              <a:ext cx="177577" cy="24745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40</a:t>
              </a:r>
            </a:p>
          </p:txBody>
        </p:sp>
        <p:sp>
          <p:nvSpPr>
            <p:cNvPr id="39" name="Rectangle 149">
              <a:extLst>
                <a:ext uri="{FF2B5EF4-FFF2-40B4-BE49-F238E27FC236}">
                  <a16:creationId xmlns:a16="http://schemas.microsoft.com/office/drawing/2014/main" id="{9E4A104F-4204-6DD5-2A02-5A24F78BC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361" y="3465547"/>
              <a:ext cx="177577" cy="24745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60</a:t>
              </a:r>
            </a:p>
          </p:txBody>
        </p:sp>
        <p:sp>
          <p:nvSpPr>
            <p:cNvPr id="40" name="Rectangle 150">
              <a:extLst>
                <a:ext uri="{FF2B5EF4-FFF2-40B4-BE49-F238E27FC236}">
                  <a16:creationId xmlns:a16="http://schemas.microsoft.com/office/drawing/2014/main" id="{F6C7CE44-B137-4428-382D-0609FF5D3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361" y="2846919"/>
              <a:ext cx="177577" cy="24894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80</a:t>
              </a:r>
            </a:p>
          </p:txBody>
        </p:sp>
        <p:sp>
          <p:nvSpPr>
            <p:cNvPr id="41" name="Rectangle 151">
              <a:extLst>
                <a:ext uri="{FF2B5EF4-FFF2-40B4-BE49-F238E27FC236}">
                  <a16:creationId xmlns:a16="http://schemas.microsoft.com/office/drawing/2014/main" id="{AEFDEE50-038C-3C89-7083-3CBFD7766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361" y="2231273"/>
              <a:ext cx="203539" cy="24745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100</a:t>
              </a:r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5BD5B7B7-0BE5-59C1-9671-9F0A88725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183" y="362547"/>
              <a:ext cx="863001" cy="404605"/>
            </a:xfrm>
            <a:prstGeom prst="rect">
              <a:avLst/>
            </a:prstGeom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Dunkelflaute </a:t>
              </a:r>
              <a:b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</a:b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48. Kalenderwoche </a:t>
              </a:r>
              <a:b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</a:br>
              <a:r>
                <a:rPr lang="de-DE" sz="32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2023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D1FC5166-3B88-5339-6F06-EE8E5A520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434" y="763545"/>
              <a:ext cx="709883" cy="24893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andere Konventionelle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Erdgas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Steinkohle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Braunkohle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PV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Pumpspeicher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Wind onshore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Wind offshore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Laufwasser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Biomasse</a:t>
              </a:r>
            </a:p>
          </p:txBody>
        </p: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570F4983-C4BE-AA0E-F30B-4D23DD0E2B87}"/>
                </a:ext>
              </a:extLst>
            </p:cNvPr>
            <p:cNvGrpSpPr/>
            <p:nvPr/>
          </p:nvGrpSpPr>
          <p:grpSpPr>
            <a:xfrm>
              <a:off x="6992435" y="791855"/>
              <a:ext cx="221122" cy="1878840"/>
              <a:chOff x="4159489" y="-96739"/>
              <a:chExt cx="338030" cy="2214297"/>
            </a:xfrm>
          </p:grpSpPr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11907550-08DD-15F8-4AAE-52CAE1EDE13B}"/>
                  </a:ext>
                </a:extLst>
              </p:cNvPr>
              <p:cNvSpPr/>
              <p:nvPr/>
            </p:nvSpPr>
            <p:spPr>
              <a:xfrm>
                <a:off x="4159489" y="122638"/>
                <a:ext cx="336884" cy="185558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2469ACA6-2B80-1FD1-47F6-247D3331E77D}"/>
                  </a:ext>
                </a:extLst>
              </p:cNvPr>
              <p:cNvSpPr/>
              <p:nvPr/>
            </p:nvSpPr>
            <p:spPr>
              <a:xfrm>
                <a:off x="4159489" y="348808"/>
                <a:ext cx="336884" cy="185558"/>
              </a:xfrm>
              <a:prstGeom prst="rect">
                <a:avLst/>
              </a:prstGeom>
              <a:solidFill>
                <a:srgbClr val="EEECE1">
                  <a:lumMod val="1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7030588F-16C1-45DB-2113-C07ED1D4C4B1}"/>
                  </a:ext>
                </a:extLst>
              </p:cNvPr>
              <p:cNvSpPr/>
              <p:nvPr/>
            </p:nvSpPr>
            <p:spPr>
              <a:xfrm>
                <a:off x="4159489" y="574979"/>
                <a:ext cx="336884" cy="185558"/>
              </a:xfrm>
              <a:prstGeom prst="rect">
                <a:avLst/>
              </a:prstGeom>
              <a:solidFill>
                <a:srgbClr val="EEECE1">
                  <a:lumMod val="25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DE08F987-5D51-6B81-92E7-EC056177D605}"/>
                  </a:ext>
                </a:extLst>
              </p:cNvPr>
              <p:cNvSpPr/>
              <p:nvPr/>
            </p:nvSpPr>
            <p:spPr>
              <a:xfrm>
                <a:off x="4159489" y="801149"/>
                <a:ext cx="336884" cy="1855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B6EC2E3A-4F85-35DE-8581-D4D6766F39FB}"/>
                  </a:ext>
                </a:extLst>
              </p:cNvPr>
              <p:cNvSpPr/>
              <p:nvPr/>
            </p:nvSpPr>
            <p:spPr>
              <a:xfrm>
                <a:off x="4159489" y="1027319"/>
                <a:ext cx="336884" cy="185558"/>
              </a:xfrm>
              <a:prstGeom prst="rect">
                <a:avLst/>
              </a:prstGeom>
              <a:solidFill>
                <a:srgbClr val="00B0F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30C50F42-ADFD-A302-B382-9E14FA33F878}"/>
                  </a:ext>
                </a:extLst>
              </p:cNvPr>
              <p:cNvSpPr/>
              <p:nvPr/>
            </p:nvSpPr>
            <p:spPr>
              <a:xfrm>
                <a:off x="4159489" y="1253489"/>
                <a:ext cx="336884" cy="185558"/>
              </a:xfrm>
              <a:prstGeom prst="rect">
                <a:avLst/>
              </a:prstGeom>
              <a:solidFill>
                <a:srgbClr val="A0BFE4"/>
              </a:solidFill>
              <a:ln w="6350">
                <a:solidFill>
                  <a:sysClr val="window" lastClr="FFFFFF"/>
                </a:solidFill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0071D537-E28F-0557-7A71-97246FF358EF}"/>
                  </a:ext>
                </a:extLst>
              </p:cNvPr>
              <p:cNvSpPr/>
              <p:nvPr/>
            </p:nvSpPr>
            <p:spPr>
              <a:xfrm>
                <a:off x="4159489" y="1479660"/>
                <a:ext cx="336884" cy="185558"/>
              </a:xfrm>
              <a:prstGeom prst="rect">
                <a:avLst/>
              </a:prstGeom>
              <a:solidFill>
                <a:srgbClr val="87AEDD"/>
              </a:solidFill>
              <a:ln w="6350">
                <a:solidFill>
                  <a:sysClr val="window" lastClr="FFFFFF"/>
                </a:solidFill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A45DC6D9-F5C9-1275-E696-D99DCE6C0B95}"/>
                  </a:ext>
                </a:extLst>
              </p:cNvPr>
              <p:cNvSpPr/>
              <p:nvPr/>
            </p:nvSpPr>
            <p:spPr>
              <a:xfrm>
                <a:off x="4159489" y="1705830"/>
                <a:ext cx="336884" cy="185558"/>
              </a:xfrm>
              <a:prstGeom prst="rect">
                <a:avLst/>
              </a:prstGeom>
              <a:solidFill>
                <a:srgbClr val="2E75B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500C7234-5ACB-4ED9-F917-C1636086767D}"/>
                  </a:ext>
                </a:extLst>
              </p:cNvPr>
              <p:cNvSpPr/>
              <p:nvPr/>
            </p:nvSpPr>
            <p:spPr>
              <a:xfrm>
                <a:off x="4159489" y="1932000"/>
                <a:ext cx="336884" cy="185558"/>
              </a:xfrm>
              <a:prstGeom prst="rect">
                <a:avLst/>
              </a:pr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B5445BE6-8B2F-E1D6-1368-19FB6EA4619A}"/>
                  </a:ext>
                </a:extLst>
              </p:cNvPr>
              <p:cNvSpPr/>
              <p:nvPr/>
            </p:nvSpPr>
            <p:spPr>
              <a:xfrm>
                <a:off x="4160635" y="-96739"/>
                <a:ext cx="336884" cy="185558"/>
              </a:xfrm>
              <a:prstGeom prst="rect">
                <a:avLst/>
              </a:prstGeom>
              <a:solidFill>
                <a:srgbClr val="BF9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</p:grp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B713F332-22EB-F8E4-4200-41F2FA5644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52303" y="3511181"/>
              <a:ext cx="654703" cy="22369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Stromerzeugung in GW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EE64410-E412-B4A7-2F48-A8CE15F5FC5F}"/>
              </a:ext>
            </a:extLst>
          </p:cNvPr>
          <p:cNvGrpSpPr/>
          <p:nvPr/>
        </p:nvGrpSpPr>
        <p:grpSpPr>
          <a:xfrm>
            <a:off x="8184232" y="620688"/>
            <a:ext cx="3397077" cy="5800505"/>
            <a:chOff x="8243471" y="362547"/>
            <a:chExt cx="3397077" cy="5800505"/>
          </a:xfrm>
        </p:grpSpPr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94F5C6D3-26C3-860E-672F-C67054059E57}"/>
                </a:ext>
              </a:extLst>
            </p:cNvPr>
            <p:cNvSpPr txBox="1"/>
            <p:nvPr/>
          </p:nvSpPr>
          <p:spPr>
            <a:xfrm>
              <a:off x="8403449" y="5464151"/>
              <a:ext cx="3237099" cy="69890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   Mo       Di       Mi        Do      Fr       Sa       So</a:t>
              </a: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12CCF693-8CDB-2A1B-2295-98A649251BD3}"/>
                </a:ext>
              </a:extLst>
            </p:cNvPr>
            <p:cNvGrpSpPr/>
            <p:nvPr/>
          </p:nvGrpSpPr>
          <p:grpSpPr>
            <a:xfrm>
              <a:off x="8243471" y="362547"/>
              <a:ext cx="3317879" cy="5223459"/>
              <a:chOff x="8243471" y="362547"/>
              <a:chExt cx="3317879" cy="5223459"/>
            </a:xfrm>
          </p:grpSpPr>
          <p:grpSp>
            <p:nvGrpSpPr>
              <p:cNvPr id="196" name="Gruppieren 195">
                <a:extLst>
                  <a:ext uri="{FF2B5EF4-FFF2-40B4-BE49-F238E27FC236}">
                    <a16:creationId xmlns:a16="http://schemas.microsoft.com/office/drawing/2014/main" id="{E3289AA3-58BB-1F04-AF44-DEA401E63115}"/>
                  </a:ext>
                </a:extLst>
              </p:cNvPr>
              <p:cNvGrpSpPr/>
              <p:nvPr/>
            </p:nvGrpSpPr>
            <p:grpSpPr>
              <a:xfrm>
                <a:off x="8499957" y="2366924"/>
                <a:ext cx="3061393" cy="2478386"/>
                <a:chOff x="1008053" y="1256507"/>
                <a:chExt cx="4679959" cy="2639377"/>
              </a:xfrm>
            </p:grpSpPr>
            <p:cxnSp>
              <p:nvCxnSpPr>
                <p:cNvPr id="197" name="Gerader Verbinder 196">
                  <a:extLst>
                    <a:ext uri="{FF2B5EF4-FFF2-40B4-BE49-F238E27FC236}">
                      <a16:creationId xmlns:a16="http://schemas.microsoft.com/office/drawing/2014/main" id="{7A523C2B-59C4-B619-E7A8-D4D7F6536F62}"/>
                    </a:ext>
                  </a:extLst>
                </p:cNvPr>
                <p:cNvCxnSpPr/>
                <p:nvPr/>
              </p:nvCxnSpPr>
              <p:spPr>
                <a:xfrm>
                  <a:off x="1008061" y="125650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Gerader Verbinder 197">
                  <a:extLst>
                    <a:ext uri="{FF2B5EF4-FFF2-40B4-BE49-F238E27FC236}">
                      <a16:creationId xmlns:a16="http://schemas.microsoft.com/office/drawing/2014/main" id="{DF1BB1BE-EEC9-21CD-82A1-8C8790F4F448}"/>
                    </a:ext>
                  </a:extLst>
                </p:cNvPr>
                <p:cNvCxnSpPr/>
                <p:nvPr/>
              </p:nvCxnSpPr>
              <p:spPr>
                <a:xfrm>
                  <a:off x="1008059" y="191415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198">
                  <a:extLst>
                    <a:ext uri="{FF2B5EF4-FFF2-40B4-BE49-F238E27FC236}">
                      <a16:creationId xmlns:a16="http://schemas.microsoft.com/office/drawing/2014/main" id="{0BC3816C-F0B1-308C-6FF6-3D0286A2C32F}"/>
                    </a:ext>
                  </a:extLst>
                </p:cNvPr>
                <p:cNvCxnSpPr/>
                <p:nvPr/>
              </p:nvCxnSpPr>
              <p:spPr>
                <a:xfrm>
                  <a:off x="1008057" y="257180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199">
                  <a:extLst>
                    <a:ext uri="{FF2B5EF4-FFF2-40B4-BE49-F238E27FC236}">
                      <a16:creationId xmlns:a16="http://schemas.microsoft.com/office/drawing/2014/main" id="{05999C07-F106-1FD2-2C10-C51BF41A1E4B}"/>
                    </a:ext>
                  </a:extLst>
                </p:cNvPr>
                <p:cNvCxnSpPr/>
                <p:nvPr/>
              </p:nvCxnSpPr>
              <p:spPr>
                <a:xfrm>
                  <a:off x="1008055" y="322945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200">
                  <a:extLst>
                    <a:ext uri="{FF2B5EF4-FFF2-40B4-BE49-F238E27FC236}">
                      <a16:creationId xmlns:a16="http://schemas.microsoft.com/office/drawing/2014/main" id="{4A0E642C-77FE-EFCD-49E6-11F2AB66FDDB}"/>
                    </a:ext>
                  </a:extLst>
                </p:cNvPr>
                <p:cNvCxnSpPr/>
                <p:nvPr/>
              </p:nvCxnSpPr>
              <p:spPr>
                <a:xfrm>
                  <a:off x="1008053" y="388710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16" name="Gruppieren 215">
                <a:extLst>
                  <a:ext uri="{FF2B5EF4-FFF2-40B4-BE49-F238E27FC236}">
                    <a16:creationId xmlns:a16="http://schemas.microsoft.com/office/drawing/2014/main" id="{B35ADD0D-ECAF-D507-FA90-F76916067EB6}"/>
                  </a:ext>
                </a:extLst>
              </p:cNvPr>
              <p:cNvGrpSpPr/>
              <p:nvPr/>
            </p:nvGrpSpPr>
            <p:grpSpPr>
              <a:xfrm>
                <a:off x="8243471" y="2243199"/>
                <a:ext cx="208537" cy="3342807"/>
                <a:chOff x="5981700" y="1154113"/>
                <a:chExt cx="318791" cy="3559949"/>
              </a:xfrm>
              <a:noFill/>
            </p:grpSpPr>
            <p:sp>
              <p:nvSpPr>
                <p:cNvPr id="217" name="Rectangle 146">
                  <a:extLst>
                    <a:ext uri="{FF2B5EF4-FFF2-40B4-BE49-F238E27FC236}">
                      <a16:creationId xmlns:a16="http://schemas.microsoft.com/office/drawing/2014/main" id="{921DAE92-C7B5-9883-2DEA-5894FECC0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7898" y="4437063"/>
                  <a:ext cx="102593" cy="276999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0</a:t>
                  </a:r>
                </a:p>
              </p:txBody>
            </p:sp>
            <p:sp>
              <p:nvSpPr>
                <p:cNvPr id="218" name="Rectangle 147">
                  <a:extLst>
                    <a:ext uri="{FF2B5EF4-FFF2-40B4-BE49-F238E27FC236}">
                      <a16:creationId xmlns:a16="http://schemas.microsoft.com/office/drawing/2014/main" id="{8AB46EE9-4E74-CC8D-5F68-75892EE13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2975" y="3778250"/>
                  <a:ext cx="271463" cy="265113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20</a:t>
                  </a:r>
                </a:p>
              </p:txBody>
            </p:sp>
            <p:sp>
              <p:nvSpPr>
                <p:cNvPr id="219" name="Rectangle 148">
                  <a:extLst>
                    <a:ext uri="{FF2B5EF4-FFF2-40B4-BE49-F238E27FC236}">
                      <a16:creationId xmlns:a16="http://schemas.microsoft.com/office/drawing/2014/main" id="{5B4275DF-AB9E-6538-CE66-2851CC2CD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2975" y="3122613"/>
                  <a:ext cx="271463" cy="263525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40</a:t>
                  </a:r>
                </a:p>
              </p:txBody>
            </p:sp>
            <p:sp>
              <p:nvSpPr>
                <p:cNvPr id="220" name="Rectangle 149">
                  <a:extLst>
                    <a:ext uri="{FF2B5EF4-FFF2-40B4-BE49-F238E27FC236}">
                      <a16:creationId xmlns:a16="http://schemas.microsoft.com/office/drawing/2014/main" id="{AAA2DE2E-0C5A-9905-6CBD-FCF67CB343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2975" y="2468563"/>
                  <a:ext cx="271463" cy="263525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60</a:t>
                  </a:r>
                </a:p>
              </p:txBody>
            </p:sp>
            <p:sp>
              <p:nvSpPr>
                <p:cNvPr id="221" name="Rectangle 150">
                  <a:extLst>
                    <a:ext uri="{FF2B5EF4-FFF2-40B4-BE49-F238E27FC236}">
                      <a16:creationId xmlns:a16="http://schemas.microsoft.com/office/drawing/2014/main" id="{2E34FCBA-3337-4B4D-3F2E-5ADECE8C4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2975" y="1809750"/>
                  <a:ext cx="271463" cy="265113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80</a:t>
                  </a:r>
                </a:p>
              </p:txBody>
            </p:sp>
            <p:sp>
              <p:nvSpPr>
                <p:cNvPr id="222" name="Rectangle 151">
                  <a:extLst>
                    <a:ext uri="{FF2B5EF4-FFF2-40B4-BE49-F238E27FC236}">
                      <a16:creationId xmlns:a16="http://schemas.microsoft.com/office/drawing/2014/main" id="{F5779B89-1838-3BD5-257E-B5B421747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1700" y="1154113"/>
                  <a:ext cx="311150" cy="263525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100</a:t>
                  </a:r>
                </a:p>
              </p:txBody>
            </p:sp>
          </p:grpSp>
          <p:sp>
            <p:nvSpPr>
              <p:cNvPr id="234" name="Rectangle 44">
                <a:extLst>
                  <a:ext uri="{FF2B5EF4-FFF2-40B4-BE49-F238E27FC236}">
                    <a16:creationId xmlns:a16="http://schemas.microsoft.com/office/drawing/2014/main" id="{8FC0369F-35CB-A277-78DB-E46C1ADD9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2943" y="362547"/>
                <a:ext cx="863001" cy="404605"/>
              </a:xfrm>
              <a:prstGeom prst="rect">
                <a:avLst/>
              </a:prstGeom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Projektion der Dunkelflaute </a:t>
                </a:r>
                <a:b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48. Kalenderwoche </a:t>
                </a:r>
                <a:b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de-DE" sz="32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2030</a:t>
                </a:r>
              </a:p>
            </p:txBody>
          </p:sp>
          <p:sp>
            <p:nvSpPr>
              <p:cNvPr id="252" name="Rectangle 44">
                <a:extLst>
                  <a:ext uri="{FF2B5EF4-FFF2-40B4-BE49-F238E27FC236}">
                    <a16:creationId xmlns:a16="http://schemas.microsoft.com/office/drawing/2014/main" id="{2CDD6403-AB90-A492-FCB4-7CC3635EA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7345" y="1472376"/>
                <a:ext cx="863001" cy="404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Barlow Condensed" panose="00000506000000000000" pitchFamily="2" charset="0"/>
                  </a:rPr>
                  <a:t>Import </a:t>
                </a:r>
                <a:br>
                  <a:rPr lang="de-DE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Barlow Condensed" panose="00000506000000000000" pitchFamily="2" charset="0"/>
                  </a:rPr>
                </a:br>
                <a:r>
                  <a:rPr lang="de-DE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Barlow Condensed" panose="00000506000000000000" pitchFamily="2" charset="0"/>
                  </a:rPr>
                  <a:t>oder DSM</a:t>
                </a:r>
              </a:p>
            </p:txBody>
          </p:sp>
          <p:sp>
            <p:nvSpPr>
              <p:cNvPr id="253" name="Freeform 8">
                <a:extLst>
                  <a:ext uri="{FF2B5EF4-FFF2-40B4-BE49-F238E27FC236}">
                    <a16:creationId xmlns:a16="http://schemas.microsoft.com/office/drawing/2014/main" id="{6E60E235-6996-6230-31D4-622643E3F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5321049"/>
                <a:ext cx="3061388" cy="137142"/>
              </a:xfrm>
              <a:custGeom>
                <a:avLst/>
                <a:gdLst>
                  <a:gd name="T0" fmla="*/ 125 w 4153"/>
                  <a:gd name="T1" fmla="*/ 13 h 92"/>
                  <a:gd name="T2" fmla="*/ 274 w 4153"/>
                  <a:gd name="T3" fmla="*/ 9 h 92"/>
                  <a:gd name="T4" fmla="*/ 424 w 4153"/>
                  <a:gd name="T5" fmla="*/ 6 h 92"/>
                  <a:gd name="T6" fmla="*/ 573 w 4153"/>
                  <a:gd name="T7" fmla="*/ 13 h 92"/>
                  <a:gd name="T8" fmla="*/ 721 w 4153"/>
                  <a:gd name="T9" fmla="*/ 13 h 92"/>
                  <a:gd name="T10" fmla="*/ 871 w 4153"/>
                  <a:gd name="T11" fmla="*/ 9 h 92"/>
                  <a:gd name="T12" fmla="*/ 1020 w 4153"/>
                  <a:gd name="T13" fmla="*/ 5 h 92"/>
                  <a:gd name="T14" fmla="*/ 1169 w 4153"/>
                  <a:gd name="T15" fmla="*/ 11 h 92"/>
                  <a:gd name="T16" fmla="*/ 1319 w 4153"/>
                  <a:gd name="T17" fmla="*/ 13 h 92"/>
                  <a:gd name="T18" fmla="*/ 1467 w 4153"/>
                  <a:gd name="T19" fmla="*/ 10 h 92"/>
                  <a:gd name="T20" fmla="*/ 1616 w 4153"/>
                  <a:gd name="T21" fmla="*/ 5 h 92"/>
                  <a:gd name="T22" fmla="*/ 1766 w 4153"/>
                  <a:gd name="T23" fmla="*/ 11 h 92"/>
                  <a:gd name="T24" fmla="*/ 1915 w 4153"/>
                  <a:gd name="T25" fmla="*/ 11 h 92"/>
                  <a:gd name="T26" fmla="*/ 2065 w 4153"/>
                  <a:gd name="T27" fmla="*/ 9 h 92"/>
                  <a:gd name="T28" fmla="*/ 2213 w 4153"/>
                  <a:gd name="T29" fmla="*/ 5 h 92"/>
                  <a:gd name="T30" fmla="*/ 2362 w 4153"/>
                  <a:gd name="T31" fmla="*/ 11 h 92"/>
                  <a:gd name="T32" fmla="*/ 2512 w 4153"/>
                  <a:gd name="T33" fmla="*/ 5 h 92"/>
                  <a:gd name="T34" fmla="*/ 2661 w 4153"/>
                  <a:gd name="T35" fmla="*/ 4 h 92"/>
                  <a:gd name="T36" fmla="*/ 2810 w 4153"/>
                  <a:gd name="T37" fmla="*/ 2 h 92"/>
                  <a:gd name="T38" fmla="*/ 2959 w 4153"/>
                  <a:gd name="T39" fmla="*/ 0 h 92"/>
                  <a:gd name="T40" fmla="*/ 3108 w 4153"/>
                  <a:gd name="T41" fmla="*/ 6 h 92"/>
                  <a:gd name="T42" fmla="*/ 3257 w 4153"/>
                  <a:gd name="T43" fmla="*/ 2 h 92"/>
                  <a:gd name="T44" fmla="*/ 3407 w 4153"/>
                  <a:gd name="T45" fmla="*/ 1 h 92"/>
                  <a:gd name="T46" fmla="*/ 3556 w 4153"/>
                  <a:gd name="T47" fmla="*/ 0 h 92"/>
                  <a:gd name="T48" fmla="*/ 3705 w 4153"/>
                  <a:gd name="T49" fmla="*/ 5 h 92"/>
                  <a:gd name="T50" fmla="*/ 3854 w 4153"/>
                  <a:gd name="T51" fmla="*/ 2 h 92"/>
                  <a:gd name="T52" fmla="*/ 4003 w 4153"/>
                  <a:gd name="T53" fmla="*/ 2 h 92"/>
                  <a:gd name="T54" fmla="*/ 4153 w 4153"/>
                  <a:gd name="T55" fmla="*/ 1 h 92"/>
                  <a:gd name="T56" fmla="*/ 4028 w 4153"/>
                  <a:gd name="T57" fmla="*/ 92 h 92"/>
                  <a:gd name="T58" fmla="*/ 3879 w 4153"/>
                  <a:gd name="T59" fmla="*/ 92 h 92"/>
                  <a:gd name="T60" fmla="*/ 3729 w 4153"/>
                  <a:gd name="T61" fmla="*/ 92 h 92"/>
                  <a:gd name="T62" fmla="*/ 3581 w 4153"/>
                  <a:gd name="T63" fmla="*/ 92 h 92"/>
                  <a:gd name="T64" fmla="*/ 3432 w 4153"/>
                  <a:gd name="T65" fmla="*/ 92 h 92"/>
                  <a:gd name="T66" fmla="*/ 3282 w 4153"/>
                  <a:gd name="T67" fmla="*/ 92 h 92"/>
                  <a:gd name="T68" fmla="*/ 3133 w 4153"/>
                  <a:gd name="T69" fmla="*/ 92 h 92"/>
                  <a:gd name="T70" fmla="*/ 2984 w 4153"/>
                  <a:gd name="T71" fmla="*/ 92 h 92"/>
                  <a:gd name="T72" fmla="*/ 2835 w 4153"/>
                  <a:gd name="T73" fmla="*/ 92 h 92"/>
                  <a:gd name="T74" fmla="*/ 2686 w 4153"/>
                  <a:gd name="T75" fmla="*/ 92 h 92"/>
                  <a:gd name="T76" fmla="*/ 2537 w 4153"/>
                  <a:gd name="T77" fmla="*/ 92 h 92"/>
                  <a:gd name="T78" fmla="*/ 2387 w 4153"/>
                  <a:gd name="T79" fmla="*/ 92 h 92"/>
                  <a:gd name="T80" fmla="*/ 2238 w 4153"/>
                  <a:gd name="T81" fmla="*/ 92 h 92"/>
                  <a:gd name="T82" fmla="*/ 2089 w 4153"/>
                  <a:gd name="T83" fmla="*/ 92 h 92"/>
                  <a:gd name="T84" fmla="*/ 1940 w 4153"/>
                  <a:gd name="T85" fmla="*/ 92 h 92"/>
                  <a:gd name="T86" fmla="*/ 1791 w 4153"/>
                  <a:gd name="T87" fmla="*/ 92 h 92"/>
                  <a:gd name="T88" fmla="*/ 1641 w 4153"/>
                  <a:gd name="T89" fmla="*/ 92 h 92"/>
                  <a:gd name="T90" fmla="*/ 1492 w 4153"/>
                  <a:gd name="T91" fmla="*/ 92 h 92"/>
                  <a:gd name="T92" fmla="*/ 1344 w 4153"/>
                  <a:gd name="T93" fmla="*/ 92 h 92"/>
                  <a:gd name="T94" fmla="*/ 1194 w 4153"/>
                  <a:gd name="T95" fmla="*/ 92 h 92"/>
                  <a:gd name="T96" fmla="*/ 1045 w 4153"/>
                  <a:gd name="T97" fmla="*/ 92 h 92"/>
                  <a:gd name="T98" fmla="*/ 896 w 4153"/>
                  <a:gd name="T99" fmla="*/ 92 h 92"/>
                  <a:gd name="T100" fmla="*/ 746 w 4153"/>
                  <a:gd name="T101" fmla="*/ 92 h 92"/>
                  <a:gd name="T102" fmla="*/ 598 w 4153"/>
                  <a:gd name="T103" fmla="*/ 92 h 92"/>
                  <a:gd name="T104" fmla="*/ 448 w 4153"/>
                  <a:gd name="T105" fmla="*/ 92 h 92"/>
                  <a:gd name="T106" fmla="*/ 299 w 4153"/>
                  <a:gd name="T107" fmla="*/ 92 h 92"/>
                  <a:gd name="T108" fmla="*/ 150 w 4153"/>
                  <a:gd name="T109" fmla="*/ 92 h 92"/>
                  <a:gd name="T110" fmla="*/ 0 w 4153"/>
                  <a:gd name="T11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92">
                    <a:moveTo>
                      <a:pt x="0" y="13"/>
                    </a:moveTo>
                    <a:lnTo>
                      <a:pt x="25" y="14"/>
                    </a:lnTo>
                    <a:lnTo>
                      <a:pt x="50" y="14"/>
                    </a:lnTo>
                    <a:lnTo>
                      <a:pt x="75" y="14"/>
                    </a:lnTo>
                    <a:lnTo>
                      <a:pt x="100" y="14"/>
                    </a:lnTo>
                    <a:lnTo>
                      <a:pt x="125" y="13"/>
                    </a:lnTo>
                    <a:lnTo>
                      <a:pt x="150" y="10"/>
                    </a:lnTo>
                    <a:lnTo>
                      <a:pt x="175" y="8"/>
                    </a:lnTo>
                    <a:lnTo>
                      <a:pt x="200" y="6"/>
                    </a:lnTo>
                    <a:lnTo>
                      <a:pt x="224" y="6"/>
                    </a:lnTo>
                    <a:lnTo>
                      <a:pt x="249" y="8"/>
                    </a:lnTo>
                    <a:lnTo>
                      <a:pt x="274" y="9"/>
                    </a:lnTo>
                    <a:lnTo>
                      <a:pt x="299" y="10"/>
                    </a:lnTo>
                    <a:lnTo>
                      <a:pt x="324" y="10"/>
                    </a:lnTo>
                    <a:lnTo>
                      <a:pt x="349" y="9"/>
                    </a:lnTo>
                    <a:lnTo>
                      <a:pt x="374" y="9"/>
                    </a:lnTo>
                    <a:lnTo>
                      <a:pt x="399" y="8"/>
                    </a:lnTo>
                    <a:lnTo>
                      <a:pt x="424" y="6"/>
                    </a:lnTo>
                    <a:lnTo>
                      <a:pt x="448" y="6"/>
                    </a:lnTo>
                    <a:lnTo>
                      <a:pt x="473" y="6"/>
                    </a:lnTo>
                    <a:lnTo>
                      <a:pt x="498" y="9"/>
                    </a:lnTo>
                    <a:lnTo>
                      <a:pt x="523" y="10"/>
                    </a:lnTo>
                    <a:lnTo>
                      <a:pt x="548" y="11"/>
                    </a:lnTo>
                    <a:lnTo>
                      <a:pt x="573" y="13"/>
                    </a:lnTo>
                    <a:lnTo>
                      <a:pt x="598" y="13"/>
                    </a:lnTo>
                    <a:lnTo>
                      <a:pt x="623" y="14"/>
                    </a:lnTo>
                    <a:lnTo>
                      <a:pt x="647" y="14"/>
                    </a:lnTo>
                    <a:lnTo>
                      <a:pt x="672" y="14"/>
                    </a:lnTo>
                    <a:lnTo>
                      <a:pt x="696" y="14"/>
                    </a:lnTo>
                    <a:lnTo>
                      <a:pt x="721" y="13"/>
                    </a:lnTo>
                    <a:lnTo>
                      <a:pt x="746" y="11"/>
                    </a:lnTo>
                    <a:lnTo>
                      <a:pt x="771" y="9"/>
                    </a:lnTo>
                    <a:lnTo>
                      <a:pt x="796" y="8"/>
                    </a:lnTo>
                    <a:lnTo>
                      <a:pt x="821" y="8"/>
                    </a:lnTo>
                    <a:lnTo>
                      <a:pt x="846" y="8"/>
                    </a:lnTo>
                    <a:lnTo>
                      <a:pt x="871" y="9"/>
                    </a:lnTo>
                    <a:lnTo>
                      <a:pt x="896" y="10"/>
                    </a:lnTo>
                    <a:lnTo>
                      <a:pt x="920" y="10"/>
                    </a:lnTo>
                    <a:lnTo>
                      <a:pt x="945" y="9"/>
                    </a:lnTo>
                    <a:lnTo>
                      <a:pt x="970" y="9"/>
                    </a:lnTo>
                    <a:lnTo>
                      <a:pt x="995" y="6"/>
                    </a:lnTo>
                    <a:lnTo>
                      <a:pt x="1020" y="5"/>
                    </a:lnTo>
                    <a:lnTo>
                      <a:pt x="1045" y="5"/>
                    </a:lnTo>
                    <a:lnTo>
                      <a:pt x="1070" y="5"/>
                    </a:lnTo>
                    <a:lnTo>
                      <a:pt x="1095" y="8"/>
                    </a:lnTo>
                    <a:lnTo>
                      <a:pt x="1120" y="9"/>
                    </a:lnTo>
                    <a:lnTo>
                      <a:pt x="1144" y="10"/>
                    </a:lnTo>
                    <a:lnTo>
                      <a:pt x="1169" y="11"/>
                    </a:lnTo>
                    <a:lnTo>
                      <a:pt x="1194" y="13"/>
                    </a:lnTo>
                    <a:lnTo>
                      <a:pt x="1219" y="13"/>
                    </a:lnTo>
                    <a:lnTo>
                      <a:pt x="1244" y="13"/>
                    </a:lnTo>
                    <a:lnTo>
                      <a:pt x="1269" y="13"/>
                    </a:lnTo>
                    <a:lnTo>
                      <a:pt x="1294" y="13"/>
                    </a:lnTo>
                    <a:lnTo>
                      <a:pt x="1319" y="13"/>
                    </a:lnTo>
                    <a:lnTo>
                      <a:pt x="1344" y="10"/>
                    </a:lnTo>
                    <a:lnTo>
                      <a:pt x="1369" y="9"/>
                    </a:lnTo>
                    <a:lnTo>
                      <a:pt x="1393" y="8"/>
                    </a:lnTo>
                    <a:lnTo>
                      <a:pt x="1417" y="6"/>
                    </a:lnTo>
                    <a:lnTo>
                      <a:pt x="1442" y="9"/>
                    </a:lnTo>
                    <a:lnTo>
                      <a:pt x="1467" y="10"/>
                    </a:lnTo>
                    <a:lnTo>
                      <a:pt x="1492" y="11"/>
                    </a:lnTo>
                    <a:lnTo>
                      <a:pt x="1517" y="11"/>
                    </a:lnTo>
                    <a:lnTo>
                      <a:pt x="1542" y="10"/>
                    </a:lnTo>
                    <a:lnTo>
                      <a:pt x="1567" y="9"/>
                    </a:lnTo>
                    <a:lnTo>
                      <a:pt x="1592" y="6"/>
                    </a:lnTo>
                    <a:lnTo>
                      <a:pt x="1616" y="5"/>
                    </a:lnTo>
                    <a:lnTo>
                      <a:pt x="1641" y="5"/>
                    </a:lnTo>
                    <a:lnTo>
                      <a:pt x="1666" y="5"/>
                    </a:lnTo>
                    <a:lnTo>
                      <a:pt x="1691" y="8"/>
                    </a:lnTo>
                    <a:lnTo>
                      <a:pt x="1716" y="9"/>
                    </a:lnTo>
                    <a:lnTo>
                      <a:pt x="1741" y="10"/>
                    </a:lnTo>
                    <a:lnTo>
                      <a:pt x="1766" y="11"/>
                    </a:lnTo>
                    <a:lnTo>
                      <a:pt x="1791" y="13"/>
                    </a:lnTo>
                    <a:lnTo>
                      <a:pt x="1816" y="13"/>
                    </a:lnTo>
                    <a:lnTo>
                      <a:pt x="1841" y="13"/>
                    </a:lnTo>
                    <a:lnTo>
                      <a:pt x="1865" y="13"/>
                    </a:lnTo>
                    <a:lnTo>
                      <a:pt x="1890" y="13"/>
                    </a:lnTo>
                    <a:lnTo>
                      <a:pt x="1915" y="11"/>
                    </a:lnTo>
                    <a:lnTo>
                      <a:pt x="1940" y="10"/>
                    </a:lnTo>
                    <a:lnTo>
                      <a:pt x="1965" y="8"/>
                    </a:lnTo>
                    <a:lnTo>
                      <a:pt x="1990" y="5"/>
                    </a:lnTo>
                    <a:lnTo>
                      <a:pt x="2015" y="6"/>
                    </a:lnTo>
                    <a:lnTo>
                      <a:pt x="2040" y="8"/>
                    </a:lnTo>
                    <a:lnTo>
                      <a:pt x="2065" y="9"/>
                    </a:lnTo>
                    <a:lnTo>
                      <a:pt x="2089" y="9"/>
                    </a:lnTo>
                    <a:lnTo>
                      <a:pt x="2114" y="9"/>
                    </a:lnTo>
                    <a:lnTo>
                      <a:pt x="2139" y="10"/>
                    </a:lnTo>
                    <a:lnTo>
                      <a:pt x="2163" y="9"/>
                    </a:lnTo>
                    <a:lnTo>
                      <a:pt x="2188" y="6"/>
                    </a:lnTo>
                    <a:lnTo>
                      <a:pt x="2213" y="5"/>
                    </a:lnTo>
                    <a:lnTo>
                      <a:pt x="2238" y="5"/>
                    </a:lnTo>
                    <a:lnTo>
                      <a:pt x="2263" y="8"/>
                    </a:lnTo>
                    <a:lnTo>
                      <a:pt x="2288" y="9"/>
                    </a:lnTo>
                    <a:lnTo>
                      <a:pt x="2313" y="10"/>
                    </a:lnTo>
                    <a:lnTo>
                      <a:pt x="2337" y="10"/>
                    </a:lnTo>
                    <a:lnTo>
                      <a:pt x="2362" y="11"/>
                    </a:lnTo>
                    <a:lnTo>
                      <a:pt x="2387" y="0"/>
                    </a:lnTo>
                    <a:lnTo>
                      <a:pt x="2412" y="0"/>
                    </a:lnTo>
                    <a:lnTo>
                      <a:pt x="2437" y="1"/>
                    </a:lnTo>
                    <a:lnTo>
                      <a:pt x="2462" y="4"/>
                    </a:lnTo>
                    <a:lnTo>
                      <a:pt x="2487" y="4"/>
                    </a:lnTo>
                    <a:lnTo>
                      <a:pt x="2512" y="5"/>
                    </a:lnTo>
                    <a:lnTo>
                      <a:pt x="2537" y="5"/>
                    </a:lnTo>
                    <a:lnTo>
                      <a:pt x="2561" y="5"/>
                    </a:lnTo>
                    <a:lnTo>
                      <a:pt x="2586" y="5"/>
                    </a:lnTo>
                    <a:lnTo>
                      <a:pt x="2611" y="5"/>
                    </a:lnTo>
                    <a:lnTo>
                      <a:pt x="2636" y="4"/>
                    </a:lnTo>
                    <a:lnTo>
                      <a:pt x="2661" y="4"/>
                    </a:lnTo>
                    <a:lnTo>
                      <a:pt x="2686" y="2"/>
                    </a:lnTo>
                    <a:lnTo>
                      <a:pt x="2711" y="2"/>
                    </a:lnTo>
                    <a:lnTo>
                      <a:pt x="2736" y="1"/>
                    </a:lnTo>
                    <a:lnTo>
                      <a:pt x="2761" y="2"/>
                    </a:lnTo>
                    <a:lnTo>
                      <a:pt x="2785" y="2"/>
                    </a:lnTo>
                    <a:lnTo>
                      <a:pt x="2810" y="2"/>
                    </a:lnTo>
                    <a:lnTo>
                      <a:pt x="2835" y="2"/>
                    </a:lnTo>
                    <a:lnTo>
                      <a:pt x="2860" y="2"/>
                    </a:lnTo>
                    <a:lnTo>
                      <a:pt x="2884" y="1"/>
                    </a:lnTo>
                    <a:lnTo>
                      <a:pt x="2909" y="1"/>
                    </a:lnTo>
                    <a:lnTo>
                      <a:pt x="2934" y="0"/>
                    </a:lnTo>
                    <a:lnTo>
                      <a:pt x="2959" y="0"/>
                    </a:lnTo>
                    <a:lnTo>
                      <a:pt x="2984" y="1"/>
                    </a:lnTo>
                    <a:lnTo>
                      <a:pt x="3009" y="2"/>
                    </a:lnTo>
                    <a:lnTo>
                      <a:pt x="3033" y="2"/>
                    </a:lnTo>
                    <a:lnTo>
                      <a:pt x="3058" y="5"/>
                    </a:lnTo>
                    <a:lnTo>
                      <a:pt x="3083" y="5"/>
                    </a:lnTo>
                    <a:lnTo>
                      <a:pt x="3108" y="6"/>
                    </a:lnTo>
                    <a:lnTo>
                      <a:pt x="3133" y="6"/>
                    </a:lnTo>
                    <a:lnTo>
                      <a:pt x="3158" y="6"/>
                    </a:lnTo>
                    <a:lnTo>
                      <a:pt x="3183" y="6"/>
                    </a:lnTo>
                    <a:lnTo>
                      <a:pt x="3208" y="5"/>
                    </a:lnTo>
                    <a:lnTo>
                      <a:pt x="3233" y="4"/>
                    </a:lnTo>
                    <a:lnTo>
                      <a:pt x="3257" y="2"/>
                    </a:lnTo>
                    <a:lnTo>
                      <a:pt x="3282" y="2"/>
                    </a:lnTo>
                    <a:lnTo>
                      <a:pt x="3307" y="1"/>
                    </a:lnTo>
                    <a:lnTo>
                      <a:pt x="3332" y="0"/>
                    </a:lnTo>
                    <a:lnTo>
                      <a:pt x="3357" y="0"/>
                    </a:lnTo>
                    <a:lnTo>
                      <a:pt x="3382" y="0"/>
                    </a:lnTo>
                    <a:lnTo>
                      <a:pt x="3407" y="1"/>
                    </a:lnTo>
                    <a:lnTo>
                      <a:pt x="3432" y="1"/>
                    </a:lnTo>
                    <a:lnTo>
                      <a:pt x="3457" y="1"/>
                    </a:lnTo>
                    <a:lnTo>
                      <a:pt x="3482" y="1"/>
                    </a:lnTo>
                    <a:lnTo>
                      <a:pt x="3506" y="0"/>
                    </a:lnTo>
                    <a:lnTo>
                      <a:pt x="3531" y="0"/>
                    </a:lnTo>
                    <a:lnTo>
                      <a:pt x="3556" y="0"/>
                    </a:lnTo>
                    <a:lnTo>
                      <a:pt x="3581" y="0"/>
                    </a:lnTo>
                    <a:lnTo>
                      <a:pt x="3606" y="1"/>
                    </a:lnTo>
                    <a:lnTo>
                      <a:pt x="3630" y="2"/>
                    </a:lnTo>
                    <a:lnTo>
                      <a:pt x="3655" y="4"/>
                    </a:lnTo>
                    <a:lnTo>
                      <a:pt x="3680" y="5"/>
                    </a:lnTo>
                    <a:lnTo>
                      <a:pt x="3705" y="5"/>
                    </a:lnTo>
                    <a:lnTo>
                      <a:pt x="3729" y="5"/>
                    </a:lnTo>
                    <a:lnTo>
                      <a:pt x="3754" y="5"/>
                    </a:lnTo>
                    <a:lnTo>
                      <a:pt x="3779" y="5"/>
                    </a:lnTo>
                    <a:lnTo>
                      <a:pt x="3804" y="5"/>
                    </a:lnTo>
                    <a:lnTo>
                      <a:pt x="3829" y="4"/>
                    </a:lnTo>
                    <a:lnTo>
                      <a:pt x="3854" y="2"/>
                    </a:lnTo>
                    <a:lnTo>
                      <a:pt x="3879" y="2"/>
                    </a:lnTo>
                    <a:lnTo>
                      <a:pt x="3904" y="1"/>
                    </a:lnTo>
                    <a:lnTo>
                      <a:pt x="3929" y="1"/>
                    </a:lnTo>
                    <a:lnTo>
                      <a:pt x="3953" y="1"/>
                    </a:lnTo>
                    <a:lnTo>
                      <a:pt x="3978" y="1"/>
                    </a:lnTo>
                    <a:lnTo>
                      <a:pt x="4003" y="2"/>
                    </a:lnTo>
                    <a:lnTo>
                      <a:pt x="4028" y="1"/>
                    </a:lnTo>
                    <a:lnTo>
                      <a:pt x="4053" y="1"/>
                    </a:lnTo>
                    <a:lnTo>
                      <a:pt x="4078" y="1"/>
                    </a:lnTo>
                    <a:lnTo>
                      <a:pt x="4103" y="1"/>
                    </a:lnTo>
                    <a:lnTo>
                      <a:pt x="4128" y="1"/>
                    </a:lnTo>
                    <a:lnTo>
                      <a:pt x="4153" y="1"/>
                    </a:lnTo>
                    <a:lnTo>
                      <a:pt x="4153" y="92"/>
                    </a:lnTo>
                    <a:lnTo>
                      <a:pt x="4128" y="92"/>
                    </a:lnTo>
                    <a:lnTo>
                      <a:pt x="4103" y="92"/>
                    </a:lnTo>
                    <a:lnTo>
                      <a:pt x="4078" y="92"/>
                    </a:lnTo>
                    <a:lnTo>
                      <a:pt x="4053" y="92"/>
                    </a:lnTo>
                    <a:lnTo>
                      <a:pt x="4028" y="92"/>
                    </a:lnTo>
                    <a:lnTo>
                      <a:pt x="4003" y="92"/>
                    </a:lnTo>
                    <a:lnTo>
                      <a:pt x="3978" y="92"/>
                    </a:lnTo>
                    <a:lnTo>
                      <a:pt x="3953" y="92"/>
                    </a:lnTo>
                    <a:lnTo>
                      <a:pt x="3929" y="92"/>
                    </a:lnTo>
                    <a:lnTo>
                      <a:pt x="3904" y="92"/>
                    </a:lnTo>
                    <a:lnTo>
                      <a:pt x="3879" y="92"/>
                    </a:lnTo>
                    <a:lnTo>
                      <a:pt x="3854" y="92"/>
                    </a:lnTo>
                    <a:lnTo>
                      <a:pt x="3829" y="92"/>
                    </a:lnTo>
                    <a:lnTo>
                      <a:pt x="3804" y="92"/>
                    </a:lnTo>
                    <a:lnTo>
                      <a:pt x="3779" y="92"/>
                    </a:lnTo>
                    <a:lnTo>
                      <a:pt x="3754" y="92"/>
                    </a:lnTo>
                    <a:lnTo>
                      <a:pt x="3729" y="92"/>
                    </a:lnTo>
                    <a:lnTo>
                      <a:pt x="3705" y="92"/>
                    </a:lnTo>
                    <a:lnTo>
                      <a:pt x="3680" y="92"/>
                    </a:lnTo>
                    <a:lnTo>
                      <a:pt x="3655" y="92"/>
                    </a:lnTo>
                    <a:lnTo>
                      <a:pt x="3630" y="92"/>
                    </a:lnTo>
                    <a:lnTo>
                      <a:pt x="3606" y="92"/>
                    </a:lnTo>
                    <a:lnTo>
                      <a:pt x="3581" y="92"/>
                    </a:lnTo>
                    <a:lnTo>
                      <a:pt x="3556" y="92"/>
                    </a:lnTo>
                    <a:lnTo>
                      <a:pt x="3531" y="92"/>
                    </a:lnTo>
                    <a:lnTo>
                      <a:pt x="3506" y="92"/>
                    </a:lnTo>
                    <a:lnTo>
                      <a:pt x="3482" y="92"/>
                    </a:lnTo>
                    <a:lnTo>
                      <a:pt x="3457" y="92"/>
                    </a:lnTo>
                    <a:lnTo>
                      <a:pt x="3432" y="92"/>
                    </a:lnTo>
                    <a:lnTo>
                      <a:pt x="3407" y="92"/>
                    </a:lnTo>
                    <a:lnTo>
                      <a:pt x="3382" y="92"/>
                    </a:lnTo>
                    <a:lnTo>
                      <a:pt x="3357" y="92"/>
                    </a:lnTo>
                    <a:lnTo>
                      <a:pt x="3332" y="92"/>
                    </a:lnTo>
                    <a:lnTo>
                      <a:pt x="3307" y="92"/>
                    </a:lnTo>
                    <a:lnTo>
                      <a:pt x="3282" y="92"/>
                    </a:lnTo>
                    <a:lnTo>
                      <a:pt x="3257" y="92"/>
                    </a:lnTo>
                    <a:lnTo>
                      <a:pt x="3233" y="92"/>
                    </a:lnTo>
                    <a:lnTo>
                      <a:pt x="3208" y="92"/>
                    </a:lnTo>
                    <a:lnTo>
                      <a:pt x="3183" y="92"/>
                    </a:lnTo>
                    <a:lnTo>
                      <a:pt x="3158" y="92"/>
                    </a:lnTo>
                    <a:lnTo>
                      <a:pt x="3133" y="92"/>
                    </a:lnTo>
                    <a:lnTo>
                      <a:pt x="3108" y="92"/>
                    </a:lnTo>
                    <a:lnTo>
                      <a:pt x="3083" y="92"/>
                    </a:lnTo>
                    <a:lnTo>
                      <a:pt x="3058" y="92"/>
                    </a:lnTo>
                    <a:lnTo>
                      <a:pt x="3033" y="92"/>
                    </a:lnTo>
                    <a:lnTo>
                      <a:pt x="3009" y="92"/>
                    </a:lnTo>
                    <a:lnTo>
                      <a:pt x="2984" y="92"/>
                    </a:lnTo>
                    <a:lnTo>
                      <a:pt x="2959" y="92"/>
                    </a:lnTo>
                    <a:lnTo>
                      <a:pt x="2934" y="92"/>
                    </a:lnTo>
                    <a:lnTo>
                      <a:pt x="2909" y="92"/>
                    </a:lnTo>
                    <a:lnTo>
                      <a:pt x="2884" y="92"/>
                    </a:lnTo>
                    <a:lnTo>
                      <a:pt x="2860" y="92"/>
                    </a:lnTo>
                    <a:lnTo>
                      <a:pt x="2835" y="92"/>
                    </a:lnTo>
                    <a:lnTo>
                      <a:pt x="2810" y="92"/>
                    </a:lnTo>
                    <a:lnTo>
                      <a:pt x="2785" y="92"/>
                    </a:lnTo>
                    <a:lnTo>
                      <a:pt x="2761" y="92"/>
                    </a:lnTo>
                    <a:lnTo>
                      <a:pt x="2736" y="92"/>
                    </a:lnTo>
                    <a:lnTo>
                      <a:pt x="2711" y="92"/>
                    </a:lnTo>
                    <a:lnTo>
                      <a:pt x="2686" y="92"/>
                    </a:lnTo>
                    <a:lnTo>
                      <a:pt x="2661" y="92"/>
                    </a:lnTo>
                    <a:lnTo>
                      <a:pt x="2636" y="92"/>
                    </a:lnTo>
                    <a:lnTo>
                      <a:pt x="2611" y="92"/>
                    </a:lnTo>
                    <a:lnTo>
                      <a:pt x="2586" y="92"/>
                    </a:lnTo>
                    <a:lnTo>
                      <a:pt x="2561" y="92"/>
                    </a:lnTo>
                    <a:lnTo>
                      <a:pt x="2537" y="92"/>
                    </a:lnTo>
                    <a:lnTo>
                      <a:pt x="2512" y="92"/>
                    </a:lnTo>
                    <a:lnTo>
                      <a:pt x="2487" y="92"/>
                    </a:lnTo>
                    <a:lnTo>
                      <a:pt x="2462" y="92"/>
                    </a:lnTo>
                    <a:lnTo>
                      <a:pt x="2437" y="92"/>
                    </a:lnTo>
                    <a:lnTo>
                      <a:pt x="2412" y="92"/>
                    </a:lnTo>
                    <a:lnTo>
                      <a:pt x="2387" y="92"/>
                    </a:lnTo>
                    <a:lnTo>
                      <a:pt x="2362" y="92"/>
                    </a:lnTo>
                    <a:lnTo>
                      <a:pt x="2337" y="92"/>
                    </a:lnTo>
                    <a:lnTo>
                      <a:pt x="2313" y="92"/>
                    </a:lnTo>
                    <a:lnTo>
                      <a:pt x="2288" y="92"/>
                    </a:lnTo>
                    <a:lnTo>
                      <a:pt x="2263" y="92"/>
                    </a:lnTo>
                    <a:lnTo>
                      <a:pt x="2238" y="92"/>
                    </a:lnTo>
                    <a:lnTo>
                      <a:pt x="2213" y="92"/>
                    </a:lnTo>
                    <a:lnTo>
                      <a:pt x="2188" y="92"/>
                    </a:lnTo>
                    <a:lnTo>
                      <a:pt x="2163" y="92"/>
                    </a:lnTo>
                    <a:lnTo>
                      <a:pt x="2139" y="92"/>
                    </a:lnTo>
                    <a:lnTo>
                      <a:pt x="2114" y="92"/>
                    </a:lnTo>
                    <a:lnTo>
                      <a:pt x="2089" y="92"/>
                    </a:lnTo>
                    <a:lnTo>
                      <a:pt x="2065" y="92"/>
                    </a:lnTo>
                    <a:lnTo>
                      <a:pt x="2040" y="92"/>
                    </a:lnTo>
                    <a:lnTo>
                      <a:pt x="2015" y="92"/>
                    </a:lnTo>
                    <a:lnTo>
                      <a:pt x="1990" y="92"/>
                    </a:lnTo>
                    <a:lnTo>
                      <a:pt x="1965" y="92"/>
                    </a:lnTo>
                    <a:lnTo>
                      <a:pt x="1940" y="92"/>
                    </a:lnTo>
                    <a:lnTo>
                      <a:pt x="1915" y="92"/>
                    </a:lnTo>
                    <a:lnTo>
                      <a:pt x="1890" y="92"/>
                    </a:lnTo>
                    <a:lnTo>
                      <a:pt x="1865" y="92"/>
                    </a:lnTo>
                    <a:lnTo>
                      <a:pt x="1841" y="92"/>
                    </a:lnTo>
                    <a:lnTo>
                      <a:pt x="1816" y="92"/>
                    </a:lnTo>
                    <a:lnTo>
                      <a:pt x="1791" y="92"/>
                    </a:lnTo>
                    <a:lnTo>
                      <a:pt x="1766" y="92"/>
                    </a:lnTo>
                    <a:lnTo>
                      <a:pt x="1741" y="92"/>
                    </a:lnTo>
                    <a:lnTo>
                      <a:pt x="1716" y="92"/>
                    </a:lnTo>
                    <a:lnTo>
                      <a:pt x="1691" y="92"/>
                    </a:lnTo>
                    <a:lnTo>
                      <a:pt x="1666" y="92"/>
                    </a:lnTo>
                    <a:lnTo>
                      <a:pt x="1641" y="92"/>
                    </a:lnTo>
                    <a:lnTo>
                      <a:pt x="1616" y="92"/>
                    </a:lnTo>
                    <a:lnTo>
                      <a:pt x="1592" y="92"/>
                    </a:lnTo>
                    <a:lnTo>
                      <a:pt x="1567" y="92"/>
                    </a:lnTo>
                    <a:lnTo>
                      <a:pt x="1542" y="92"/>
                    </a:lnTo>
                    <a:lnTo>
                      <a:pt x="1517" y="92"/>
                    </a:lnTo>
                    <a:lnTo>
                      <a:pt x="1492" y="92"/>
                    </a:lnTo>
                    <a:lnTo>
                      <a:pt x="1467" y="92"/>
                    </a:lnTo>
                    <a:lnTo>
                      <a:pt x="1442" y="92"/>
                    </a:lnTo>
                    <a:lnTo>
                      <a:pt x="1417" y="92"/>
                    </a:lnTo>
                    <a:lnTo>
                      <a:pt x="1393" y="92"/>
                    </a:lnTo>
                    <a:lnTo>
                      <a:pt x="1369" y="92"/>
                    </a:lnTo>
                    <a:lnTo>
                      <a:pt x="1344" y="92"/>
                    </a:lnTo>
                    <a:lnTo>
                      <a:pt x="1319" y="92"/>
                    </a:lnTo>
                    <a:lnTo>
                      <a:pt x="1294" y="92"/>
                    </a:lnTo>
                    <a:lnTo>
                      <a:pt x="1269" y="92"/>
                    </a:lnTo>
                    <a:lnTo>
                      <a:pt x="1244" y="92"/>
                    </a:lnTo>
                    <a:lnTo>
                      <a:pt x="1219" y="92"/>
                    </a:lnTo>
                    <a:lnTo>
                      <a:pt x="1194" y="92"/>
                    </a:lnTo>
                    <a:lnTo>
                      <a:pt x="1169" y="92"/>
                    </a:lnTo>
                    <a:lnTo>
                      <a:pt x="1144" y="92"/>
                    </a:lnTo>
                    <a:lnTo>
                      <a:pt x="1120" y="92"/>
                    </a:lnTo>
                    <a:lnTo>
                      <a:pt x="1095" y="92"/>
                    </a:lnTo>
                    <a:lnTo>
                      <a:pt x="1070" y="92"/>
                    </a:lnTo>
                    <a:lnTo>
                      <a:pt x="1045" y="92"/>
                    </a:lnTo>
                    <a:lnTo>
                      <a:pt x="1020" y="92"/>
                    </a:lnTo>
                    <a:lnTo>
                      <a:pt x="995" y="92"/>
                    </a:lnTo>
                    <a:lnTo>
                      <a:pt x="970" y="92"/>
                    </a:lnTo>
                    <a:lnTo>
                      <a:pt x="945" y="92"/>
                    </a:lnTo>
                    <a:lnTo>
                      <a:pt x="920" y="92"/>
                    </a:lnTo>
                    <a:lnTo>
                      <a:pt x="896" y="92"/>
                    </a:lnTo>
                    <a:lnTo>
                      <a:pt x="871" y="92"/>
                    </a:lnTo>
                    <a:lnTo>
                      <a:pt x="846" y="92"/>
                    </a:lnTo>
                    <a:lnTo>
                      <a:pt x="821" y="92"/>
                    </a:lnTo>
                    <a:lnTo>
                      <a:pt x="796" y="92"/>
                    </a:lnTo>
                    <a:lnTo>
                      <a:pt x="771" y="92"/>
                    </a:lnTo>
                    <a:lnTo>
                      <a:pt x="746" y="92"/>
                    </a:lnTo>
                    <a:lnTo>
                      <a:pt x="721" y="92"/>
                    </a:lnTo>
                    <a:lnTo>
                      <a:pt x="696" y="92"/>
                    </a:lnTo>
                    <a:lnTo>
                      <a:pt x="672" y="92"/>
                    </a:lnTo>
                    <a:lnTo>
                      <a:pt x="647" y="92"/>
                    </a:lnTo>
                    <a:lnTo>
                      <a:pt x="623" y="92"/>
                    </a:lnTo>
                    <a:lnTo>
                      <a:pt x="598" y="92"/>
                    </a:lnTo>
                    <a:lnTo>
                      <a:pt x="573" y="92"/>
                    </a:lnTo>
                    <a:lnTo>
                      <a:pt x="548" y="92"/>
                    </a:lnTo>
                    <a:lnTo>
                      <a:pt x="523" y="92"/>
                    </a:lnTo>
                    <a:lnTo>
                      <a:pt x="498" y="92"/>
                    </a:lnTo>
                    <a:lnTo>
                      <a:pt x="473" y="92"/>
                    </a:lnTo>
                    <a:lnTo>
                      <a:pt x="448" y="92"/>
                    </a:lnTo>
                    <a:lnTo>
                      <a:pt x="424" y="92"/>
                    </a:lnTo>
                    <a:lnTo>
                      <a:pt x="399" y="92"/>
                    </a:lnTo>
                    <a:lnTo>
                      <a:pt x="374" y="92"/>
                    </a:lnTo>
                    <a:lnTo>
                      <a:pt x="349" y="92"/>
                    </a:lnTo>
                    <a:lnTo>
                      <a:pt x="324" y="92"/>
                    </a:lnTo>
                    <a:lnTo>
                      <a:pt x="299" y="92"/>
                    </a:lnTo>
                    <a:lnTo>
                      <a:pt x="274" y="92"/>
                    </a:lnTo>
                    <a:lnTo>
                      <a:pt x="249" y="92"/>
                    </a:lnTo>
                    <a:lnTo>
                      <a:pt x="224" y="92"/>
                    </a:lnTo>
                    <a:lnTo>
                      <a:pt x="200" y="92"/>
                    </a:lnTo>
                    <a:lnTo>
                      <a:pt x="175" y="92"/>
                    </a:lnTo>
                    <a:lnTo>
                      <a:pt x="150" y="92"/>
                    </a:lnTo>
                    <a:lnTo>
                      <a:pt x="125" y="92"/>
                    </a:lnTo>
                    <a:lnTo>
                      <a:pt x="100" y="92"/>
                    </a:lnTo>
                    <a:lnTo>
                      <a:pt x="75" y="92"/>
                    </a:lnTo>
                    <a:lnTo>
                      <a:pt x="50" y="92"/>
                    </a:lnTo>
                    <a:lnTo>
                      <a:pt x="25" y="92"/>
                    </a:lnTo>
                    <a:lnTo>
                      <a:pt x="0" y="9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254" name="Freeform 9">
                <a:extLst>
                  <a:ext uri="{FF2B5EF4-FFF2-40B4-BE49-F238E27FC236}">
                    <a16:creationId xmlns:a16="http://schemas.microsoft.com/office/drawing/2014/main" id="{3476BEAA-E4BA-A10E-4B32-8AB7006DF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5258441"/>
                <a:ext cx="3061388" cy="83477"/>
              </a:xfrm>
              <a:custGeom>
                <a:avLst/>
                <a:gdLst>
                  <a:gd name="T0" fmla="*/ 125 w 4153"/>
                  <a:gd name="T1" fmla="*/ 20 h 56"/>
                  <a:gd name="T2" fmla="*/ 274 w 4153"/>
                  <a:gd name="T3" fmla="*/ 13 h 56"/>
                  <a:gd name="T4" fmla="*/ 424 w 4153"/>
                  <a:gd name="T5" fmla="*/ 11 h 56"/>
                  <a:gd name="T6" fmla="*/ 573 w 4153"/>
                  <a:gd name="T7" fmla="*/ 17 h 56"/>
                  <a:gd name="T8" fmla="*/ 721 w 4153"/>
                  <a:gd name="T9" fmla="*/ 20 h 56"/>
                  <a:gd name="T10" fmla="*/ 871 w 4153"/>
                  <a:gd name="T11" fmla="*/ 11 h 56"/>
                  <a:gd name="T12" fmla="*/ 1020 w 4153"/>
                  <a:gd name="T13" fmla="*/ 7 h 56"/>
                  <a:gd name="T14" fmla="*/ 1169 w 4153"/>
                  <a:gd name="T15" fmla="*/ 15 h 56"/>
                  <a:gd name="T16" fmla="*/ 1319 w 4153"/>
                  <a:gd name="T17" fmla="*/ 16 h 56"/>
                  <a:gd name="T18" fmla="*/ 1467 w 4153"/>
                  <a:gd name="T19" fmla="*/ 12 h 56"/>
                  <a:gd name="T20" fmla="*/ 1616 w 4153"/>
                  <a:gd name="T21" fmla="*/ 4 h 56"/>
                  <a:gd name="T22" fmla="*/ 1766 w 4153"/>
                  <a:gd name="T23" fmla="*/ 13 h 56"/>
                  <a:gd name="T24" fmla="*/ 1915 w 4153"/>
                  <a:gd name="T25" fmla="*/ 16 h 56"/>
                  <a:gd name="T26" fmla="*/ 2065 w 4153"/>
                  <a:gd name="T27" fmla="*/ 7 h 56"/>
                  <a:gd name="T28" fmla="*/ 2213 w 4153"/>
                  <a:gd name="T29" fmla="*/ 3 h 56"/>
                  <a:gd name="T30" fmla="*/ 2362 w 4153"/>
                  <a:gd name="T31" fmla="*/ 15 h 56"/>
                  <a:gd name="T32" fmla="*/ 2512 w 4153"/>
                  <a:gd name="T33" fmla="*/ 9 h 56"/>
                  <a:gd name="T34" fmla="*/ 2661 w 4153"/>
                  <a:gd name="T35" fmla="*/ 2 h 56"/>
                  <a:gd name="T36" fmla="*/ 2810 w 4153"/>
                  <a:gd name="T37" fmla="*/ 4 h 56"/>
                  <a:gd name="T38" fmla="*/ 2959 w 4153"/>
                  <a:gd name="T39" fmla="*/ 3 h 56"/>
                  <a:gd name="T40" fmla="*/ 3108 w 4153"/>
                  <a:gd name="T41" fmla="*/ 11 h 56"/>
                  <a:gd name="T42" fmla="*/ 3257 w 4153"/>
                  <a:gd name="T43" fmla="*/ 0 h 56"/>
                  <a:gd name="T44" fmla="*/ 3407 w 4153"/>
                  <a:gd name="T45" fmla="*/ 4 h 56"/>
                  <a:gd name="T46" fmla="*/ 3556 w 4153"/>
                  <a:gd name="T47" fmla="*/ 4 h 56"/>
                  <a:gd name="T48" fmla="*/ 3705 w 4153"/>
                  <a:gd name="T49" fmla="*/ 9 h 56"/>
                  <a:gd name="T50" fmla="*/ 3854 w 4153"/>
                  <a:gd name="T51" fmla="*/ 6 h 56"/>
                  <a:gd name="T52" fmla="*/ 4003 w 4153"/>
                  <a:gd name="T53" fmla="*/ 6 h 56"/>
                  <a:gd name="T54" fmla="*/ 4153 w 4153"/>
                  <a:gd name="T55" fmla="*/ 7 h 56"/>
                  <a:gd name="T56" fmla="*/ 4028 w 4153"/>
                  <a:gd name="T57" fmla="*/ 43 h 56"/>
                  <a:gd name="T58" fmla="*/ 3879 w 4153"/>
                  <a:gd name="T59" fmla="*/ 44 h 56"/>
                  <a:gd name="T60" fmla="*/ 3729 w 4153"/>
                  <a:gd name="T61" fmla="*/ 47 h 56"/>
                  <a:gd name="T62" fmla="*/ 3581 w 4153"/>
                  <a:gd name="T63" fmla="*/ 42 h 56"/>
                  <a:gd name="T64" fmla="*/ 3432 w 4153"/>
                  <a:gd name="T65" fmla="*/ 43 h 56"/>
                  <a:gd name="T66" fmla="*/ 3282 w 4153"/>
                  <a:gd name="T67" fmla="*/ 44 h 56"/>
                  <a:gd name="T68" fmla="*/ 3133 w 4153"/>
                  <a:gd name="T69" fmla="*/ 48 h 56"/>
                  <a:gd name="T70" fmla="*/ 2984 w 4153"/>
                  <a:gd name="T71" fmla="*/ 43 h 56"/>
                  <a:gd name="T72" fmla="*/ 2835 w 4153"/>
                  <a:gd name="T73" fmla="*/ 44 h 56"/>
                  <a:gd name="T74" fmla="*/ 2686 w 4153"/>
                  <a:gd name="T75" fmla="*/ 44 h 56"/>
                  <a:gd name="T76" fmla="*/ 2537 w 4153"/>
                  <a:gd name="T77" fmla="*/ 47 h 56"/>
                  <a:gd name="T78" fmla="*/ 2387 w 4153"/>
                  <a:gd name="T79" fmla="*/ 42 h 56"/>
                  <a:gd name="T80" fmla="*/ 2238 w 4153"/>
                  <a:gd name="T81" fmla="*/ 47 h 56"/>
                  <a:gd name="T82" fmla="*/ 2089 w 4153"/>
                  <a:gd name="T83" fmla="*/ 51 h 56"/>
                  <a:gd name="T84" fmla="*/ 1940 w 4153"/>
                  <a:gd name="T85" fmla="*/ 52 h 56"/>
                  <a:gd name="T86" fmla="*/ 1791 w 4153"/>
                  <a:gd name="T87" fmla="*/ 55 h 56"/>
                  <a:gd name="T88" fmla="*/ 1641 w 4153"/>
                  <a:gd name="T89" fmla="*/ 47 h 56"/>
                  <a:gd name="T90" fmla="*/ 1492 w 4153"/>
                  <a:gd name="T91" fmla="*/ 53 h 56"/>
                  <a:gd name="T92" fmla="*/ 1344 w 4153"/>
                  <a:gd name="T93" fmla="*/ 52 h 56"/>
                  <a:gd name="T94" fmla="*/ 1194 w 4153"/>
                  <a:gd name="T95" fmla="*/ 55 h 56"/>
                  <a:gd name="T96" fmla="*/ 1045 w 4153"/>
                  <a:gd name="T97" fmla="*/ 47 h 56"/>
                  <a:gd name="T98" fmla="*/ 896 w 4153"/>
                  <a:gd name="T99" fmla="*/ 52 h 56"/>
                  <a:gd name="T100" fmla="*/ 746 w 4153"/>
                  <a:gd name="T101" fmla="*/ 53 h 56"/>
                  <a:gd name="T102" fmla="*/ 598 w 4153"/>
                  <a:gd name="T103" fmla="*/ 55 h 56"/>
                  <a:gd name="T104" fmla="*/ 448 w 4153"/>
                  <a:gd name="T105" fmla="*/ 48 h 56"/>
                  <a:gd name="T106" fmla="*/ 299 w 4153"/>
                  <a:gd name="T107" fmla="*/ 52 h 56"/>
                  <a:gd name="T108" fmla="*/ 150 w 4153"/>
                  <a:gd name="T109" fmla="*/ 52 h 56"/>
                  <a:gd name="T110" fmla="*/ 0 w 4153"/>
                  <a:gd name="T11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56">
                    <a:moveTo>
                      <a:pt x="0" y="19"/>
                    </a:moveTo>
                    <a:lnTo>
                      <a:pt x="25" y="20"/>
                    </a:lnTo>
                    <a:lnTo>
                      <a:pt x="50" y="21"/>
                    </a:lnTo>
                    <a:lnTo>
                      <a:pt x="75" y="21"/>
                    </a:lnTo>
                    <a:lnTo>
                      <a:pt x="100" y="20"/>
                    </a:lnTo>
                    <a:lnTo>
                      <a:pt x="125" y="20"/>
                    </a:lnTo>
                    <a:lnTo>
                      <a:pt x="150" y="17"/>
                    </a:lnTo>
                    <a:lnTo>
                      <a:pt x="175" y="13"/>
                    </a:lnTo>
                    <a:lnTo>
                      <a:pt x="200" y="12"/>
                    </a:lnTo>
                    <a:lnTo>
                      <a:pt x="224" y="11"/>
                    </a:lnTo>
                    <a:lnTo>
                      <a:pt x="249" y="13"/>
                    </a:lnTo>
                    <a:lnTo>
                      <a:pt x="274" y="13"/>
                    </a:lnTo>
                    <a:lnTo>
                      <a:pt x="299" y="16"/>
                    </a:lnTo>
                    <a:lnTo>
                      <a:pt x="324" y="15"/>
                    </a:lnTo>
                    <a:lnTo>
                      <a:pt x="349" y="15"/>
                    </a:lnTo>
                    <a:lnTo>
                      <a:pt x="374" y="13"/>
                    </a:lnTo>
                    <a:lnTo>
                      <a:pt x="399" y="12"/>
                    </a:lnTo>
                    <a:lnTo>
                      <a:pt x="424" y="11"/>
                    </a:lnTo>
                    <a:lnTo>
                      <a:pt x="448" y="9"/>
                    </a:lnTo>
                    <a:lnTo>
                      <a:pt x="473" y="9"/>
                    </a:lnTo>
                    <a:lnTo>
                      <a:pt x="498" y="12"/>
                    </a:lnTo>
                    <a:lnTo>
                      <a:pt x="523" y="15"/>
                    </a:lnTo>
                    <a:lnTo>
                      <a:pt x="548" y="16"/>
                    </a:lnTo>
                    <a:lnTo>
                      <a:pt x="573" y="17"/>
                    </a:lnTo>
                    <a:lnTo>
                      <a:pt x="598" y="20"/>
                    </a:lnTo>
                    <a:lnTo>
                      <a:pt x="623" y="19"/>
                    </a:lnTo>
                    <a:lnTo>
                      <a:pt x="647" y="20"/>
                    </a:lnTo>
                    <a:lnTo>
                      <a:pt x="672" y="21"/>
                    </a:lnTo>
                    <a:lnTo>
                      <a:pt x="696" y="20"/>
                    </a:lnTo>
                    <a:lnTo>
                      <a:pt x="721" y="20"/>
                    </a:lnTo>
                    <a:lnTo>
                      <a:pt x="746" y="16"/>
                    </a:lnTo>
                    <a:lnTo>
                      <a:pt x="771" y="12"/>
                    </a:lnTo>
                    <a:lnTo>
                      <a:pt x="796" y="9"/>
                    </a:lnTo>
                    <a:lnTo>
                      <a:pt x="821" y="6"/>
                    </a:lnTo>
                    <a:lnTo>
                      <a:pt x="846" y="9"/>
                    </a:lnTo>
                    <a:lnTo>
                      <a:pt x="871" y="11"/>
                    </a:lnTo>
                    <a:lnTo>
                      <a:pt x="896" y="12"/>
                    </a:lnTo>
                    <a:lnTo>
                      <a:pt x="920" y="12"/>
                    </a:lnTo>
                    <a:lnTo>
                      <a:pt x="945" y="12"/>
                    </a:lnTo>
                    <a:lnTo>
                      <a:pt x="970" y="11"/>
                    </a:lnTo>
                    <a:lnTo>
                      <a:pt x="995" y="9"/>
                    </a:lnTo>
                    <a:lnTo>
                      <a:pt x="1020" y="7"/>
                    </a:lnTo>
                    <a:lnTo>
                      <a:pt x="1045" y="6"/>
                    </a:lnTo>
                    <a:lnTo>
                      <a:pt x="1070" y="7"/>
                    </a:lnTo>
                    <a:lnTo>
                      <a:pt x="1095" y="8"/>
                    </a:lnTo>
                    <a:lnTo>
                      <a:pt x="1120" y="11"/>
                    </a:lnTo>
                    <a:lnTo>
                      <a:pt x="1144" y="13"/>
                    </a:lnTo>
                    <a:lnTo>
                      <a:pt x="1169" y="15"/>
                    </a:lnTo>
                    <a:lnTo>
                      <a:pt x="1194" y="16"/>
                    </a:lnTo>
                    <a:lnTo>
                      <a:pt x="1219" y="16"/>
                    </a:lnTo>
                    <a:lnTo>
                      <a:pt x="1244" y="16"/>
                    </a:lnTo>
                    <a:lnTo>
                      <a:pt x="1269" y="17"/>
                    </a:lnTo>
                    <a:lnTo>
                      <a:pt x="1294" y="16"/>
                    </a:lnTo>
                    <a:lnTo>
                      <a:pt x="1319" y="16"/>
                    </a:lnTo>
                    <a:lnTo>
                      <a:pt x="1344" y="13"/>
                    </a:lnTo>
                    <a:lnTo>
                      <a:pt x="1369" y="11"/>
                    </a:lnTo>
                    <a:lnTo>
                      <a:pt x="1393" y="9"/>
                    </a:lnTo>
                    <a:lnTo>
                      <a:pt x="1417" y="7"/>
                    </a:lnTo>
                    <a:lnTo>
                      <a:pt x="1442" y="9"/>
                    </a:lnTo>
                    <a:lnTo>
                      <a:pt x="1467" y="12"/>
                    </a:lnTo>
                    <a:lnTo>
                      <a:pt x="1492" y="13"/>
                    </a:lnTo>
                    <a:lnTo>
                      <a:pt x="1517" y="13"/>
                    </a:lnTo>
                    <a:lnTo>
                      <a:pt x="1542" y="11"/>
                    </a:lnTo>
                    <a:lnTo>
                      <a:pt x="1567" y="12"/>
                    </a:lnTo>
                    <a:lnTo>
                      <a:pt x="1592" y="7"/>
                    </a:lnTo>
                    <a:lnTo>
                      <a:pt x="1616" y="4"/>
                    </a:lnTo>
                    <a:lnTo>
                      <a:pt x="1641" y="4"/>
                    </a:lnTo>
                    <a:lnTo>
                      <a:pt x="1666" y="7"/>
                    </a:lnTo>
                    <a:lnTo>
                      <a:pt x="1691" y="11"/>
                    </a:lnTo>
                    <a:lnTo>
                      <a:pt x="1716" y="11"/>
                    </a:lnTo>
                    <a:lnTo>
                      <a:pt x="1741" y="12"/>
                    </a:lnTo>
                    <a:lnTo>
                      <a:pt x="1766" y="13"/>
                    </a:lnTo>
                    <a:lnTo>
                      <a:pt x="1791" y="16"/>
                    </a:lnTo>
                    <a:lnTo>
                      <a:pt x="1816" y="16"/>
                    </a:lnTo>
                    <a:lnTo>
                      <a:pt x="1841" y="17"/>
                    </a:lnTo>
                    <a:lnTo>
                      <a:pt x="1865" y="16"/>
                    </a:lnTo>
                    <a:lnTo>
                      <a:pt x="1890" y="16"/>
                    </a:lnTo>
                    <a:lnTo>
                      <a:pt x="1915" y="16"/>
                    </a:lnTo>
                    <a:lnTo>
                      <a:pt x="1940" y="11"/>
                    </a:lnTo>
                    <a:lnTo>
                      <a:pt x="1965" y="7"/>
                    </a:lnTo>
                    <a:lnTo>
                      <a:pt x="1990" y="4"/>
                    </a:lnTo>
                    <a:lnTo>
                      <a:pt x="2015" y="4"/>
                    </a:lnTo>
                    <a:lnTo>
                      <a:pt x="2040" y="6"/>
                    </a:lnTo>
                    <a:lnTo>
                      <a:pt x="2065" y="7"/>
                    </a:lnTo>
                    <a:lnTo>
                      <a:pt x="2089" y="8"/>
                    </a:lnTo>
                    <a:lnTo>
                      <a:pt x="2114" y="8"/>
                    </a:lnTo>
                    <a:lnTo>
                      <a:pt x="2139" y="8"/>
                    </a:lnTo>
                    <a:lnTo>
                      <a:pt x="2163" y="7"/>
                    </a:lnTo>
                    <a:lnTo>
                      <a:pt x="2188" y="6"/>
                    </a:lnTo>
                    <a:lnTo>
                      <a:pt x="2213" y="3"/>
                    </a:lnTo>
                    <a:lnTo>
                      <a:pt x="2238" y="6"/>
                    </a:lnTo>
                    <a:lnTo>
                      <a:pt x="2263" y="7"/>
                    </a:lnTo>
                    <a:lnTo>
                      <a:pt x="2288" y="9"/>
                    </a:lnTo>
                    <a:lnTo>
                      <a:pt x="2313" y="13"/>
                    </a:lnTo>
                    <a:lnTo>
                      <a:pt x="2337" y="13"/>
                    </a:lnTo>
                    <a:lnTo>
                      <a:pt x="2362" y="15"/>
                    </a:lnTo>
                    <a:lnTo>
                      <a:pt x="2387" y="3"/>
                    </a:lnTo>
                    <a:lnTo>
                      <a:pt x="2412" y="3"/>
                    </a:lnTo>
                    <a:lnTo>
                      <a:pt x="2437" y="4"/>
                    </a:lnTo>
                    <a:lnTo>
                      <a:pt x="2462" y="7"/>
                    </a:lnTo>
                    <a:lnTo>
                      <a:pt x="2487" y="9"/>
                    </a:lnTo>
                    <a:lnTo>
                      <a:pt x="2512" y="9"/>
                    </a:lnTo>
                    <a:lnTo>
                      <a:pt x="2537" y="8"/>
                    </a:lnTo>
                    <a:lnTo>
                      <a:pt x="2561" y="6"/>
                    </a:lnTo>
                    <a:lnTo>
                      <a:pt x="2586" y="6"/>
                    </a:lnTo>
                    <a:lnTo>
                      <a:pt x="2611" y="4"/>
                    </a:lnTo>
                    <a:lnTo>
                      <a:pt x="2636" y="3"/>
                    </a:lnTo>
                    <a:lnTo>
                      <a:pt x="2661" y="2"/>
                    </a:lnTo>
                    <a:lnTo>
                      <a:pt x="2686" y="2"/>
                    </a:lnTo>
                    <a:lnTo>
                      <a:pt x="2711" y="2"/>
                    </a:lnTo>
                    <a:lnTo>
                      <a:pt x="2736" y="2"/>
                    </a:lnTo>
                    <a:lnTo>
                      <a:pt x="2761" y="4"/>
                    </a:lnTo>
                    <a:lnTo>
                      <a:pt x="2785" y="4"/>
                    </a:lnTo>
                    <a:lnTo>
                      <a:pt x="2810" y="4"/>
                    </a:lnTo>
                    <a:lnTo>
                      <a:pt x="2835" y="3"/>
                    </a:lnTo>
                    <a:lnTo>
                      <a:pt x="2860" y="3"/>
                    </a:lnTo>
                    <a:lnTo>
                      <a:pt x="2884" y="3"/>
                    </a:lnTo>
                    <a:lnTo>
                      <a:pt x="2909" y="3"/>
                    </a:lnTo>
                    <a:lnTo>
                      <a:pt x="2934" y="3"/>
                    </a:lnTo>
                    <a:lnTo>
                      <a:pt x="2959" y="3"/>
                    </a:lnTo>
                    <a:lnTo>
                      <a:pt x="2984" y="4"/>
                    </a:lnTo>
                    <a:lnTo>
                      <a:pt x="3009" y="7"/>
                    </a:lnTo>
                    <a:lnTo>
                      <a:pt x="3033" y="8"/>
                    </a:lnTo>
                    <a:lnTo>
                      <a:pt x="3058" y="9"/>
                    </a:lnTo>
                    <a:lnTo>
                      <a:pt x="3083" y="11"/>
                    </a:lnTo>
                    <a:lnTo>
                      <a:pt x="3108" y="11"/>
                    </a:lnTo>
                    <a:lnTo>
                      <a:pt x="3133" y="11"/>
                    </a:lnTo>
                    <a:lnTo>
                      <a:pt x="3158" y="11"/>
                    </a:lnTo>
                    <a:lnTo>
                      <a:pt x="3183" y="9"/>
                    </a:lnTo>
                    <a:lnTo>
                      <a:pt x="3208" y="6"/>
                    </a:lnTo>
                    <a:lnTo>
                      <a:pt x="3233" y="4"/>
                    </a:lnTo>
                    <a:lnTo>
                      <a:pt x="3257" y="0"/>
                    </a:lnTo>
                    <a:lnTo>
                      <a:pt x="3282" y="4"/>
                    </a:lnTo>
                    <a:lnTo>
                      <a:pt x="3307" y="4"/>
                    </a:lnTo>
                    <a:lnTo>
                      <a:pt x="3332" y="4"/>
                    </a:lnTo>
                    <a:lnTo>
                      <a:pt x="3357" y="3"/>
                    </a:lnTo>
                    <a:lnTo>
                      <a:pt x="3382" y="3"/>
                    </a:lnTo>
                    <a:lnTo>
                      <a:pt x="3407" y="4"/>
                    </a:lnTo>
                    <a:lnTo>
                      <a:pt x="3432" y="6"/>
                    </a:lnTo>
                    <a:lnTo>
                      <a:pt x="3457" y="4"/>
                    </a:lnTo>
                    <a:lnTo>
                      <a:pt x="3482" y="4"/>
                    </a:lnTo>
                    <a:lnTo>
                      <a:pt x="3506" y="3"/>
                    </a:lnTo>
                    <a:lnTo>
                      <a:pt x="3531" y="3"/>
                    </a:lnTo>
                    <a:lnTo>
                      <a:pt x="3556" y="4"/>
                    </a:lnTo>
                    <a:lnTo>
                      <a:pt x="3581" y="4"/>
                    </a:lnTo>
                    <a:lnTo>
                      <a:pt x="3606" y="6"/>
                    </a:lnTo>
                    <a:lnTo>
                      <a:pt x="3630" y="8"/>
                    </a:lnTo>
                    <a:lnTo>
                      <a:pt x="3655" y="9"/>
                    </a:lnTo>
                    <a:lnTo>
                      <a:pt x="3680" y="9"/>
                    </a:lnTo>
                    <a:lnTo>
                      <a:pt x="3705" y="9"/>
                    </a:lnTo>
                    <a:lnTo>
                      <a:pt x="3729" y="9"/>
                    </a:lnTo>
                    <a:lnTo>
                      <a:pt x="3754" y="9"/>
                    </a:lnTo>
                    <a:lnTo>
                      <a:pt x="3779" y="8"/>
                    </a:lnTo>
                    <a:lnTo>
                      <a:pt x="3804" y="7"/>
                    </a:lnTo>
                    <a:lnTo>
                      <a:pt x="3829" y="7"/>
                    </a:lnTo>
                    <a:lnTo>
                      <a:pt x="3854" y="6"/>
                    </a:lnTo>
                    <a:lnTo>
                      <a:pt x="3879" y="6"/>
                    </a:lnTo>
                    <a:lnTo>
                      <a:pt x="3904" y="6"/>
                    </a:lnTo>
                    <a:lnTo>
                      <a:pt x="3929" y="4"/>
                    </a:lnTo>
                    <a:lnTo>
                      <a:pt x="3953" y="6"/>
                    </a:lnTo>
                    <a:lnTo>
                      <a:pt x="3978" y="4"/>
                    </a:lnTo>
                    <a:lnTo>
                      <a:pt x="4003" y="6"/>
                    </a:lnTo>
                    <a:lnTo>
                      <a:pt x="4028" y="6"/>
                    </a:lnTo>
                    <a:lnTo>
                      <a:pt x="4053" y="6"/>
                    </a:lnTo>
                    <a:lnTo>
                      <a:pt x="4078" y="6"/>
                    </a:lnTo>
                    <a:lnTo>
                      <a:pt x="4103" y="6"/>
                    </a:lnTo>
                    <a:lnTo>
                      <a:pt x="4128" y="6"/>
                    </a:lnTo>
                    <a:lnTo>
                      <a:pt x="4153" y="7"/>
                    </a:lnTo>
                    <a:lnTo>
                      <a:pt x="4153" y="43"/>
                    </a:lnTo>
                    <a:lnTo>
                      <a:pt x="4128" y="43"/>
                    </a:lnTo>
                    <a:lnTo>
                      <a:pt x="4103" y="43"/>
                    </a:lnTo>
                    <a:lnTo>
                      <a:pt x="4078" y="43"/>
                    </a:lnTo>
                    <a:lnTo>
                      <a:pt x="4053" y="43"/>
                    </a:lnTo>
                    <a:lnTo>
                      <a:pt x="4028" y="43"/>
                    </a:lnTo>
                    <a:lnTo>
                      <a:pt x="4003" y="44"/>
                    </a:lnTo>
                    <a:lnTo>
                      <a:pt x="3978" y="43"/>
                    </a:lnTo>
                    <a:lnTo>
                      <a:pt x="3953" y="43"/>
                    </a:lnTo>
                    <a:lnTo>
                      <a:pt x="3929" y="43"/>
                    </a:lnTo>
                    <a:lnTo>
                      <a:pt x="3904" y="43"/>
                    </a:lnTo>
                    <a:lnTo>
                      <a:pt x="3879" y="44"/>
                    </a:lnTo>
                    <a:lnTo>
                      <a:pt x="3854" y="44"/>
                    </a:lnTo>
                    <a:lnTo>
                      <a:pt x="3829" y="46"/>
                    </a:lnTo>
                    <a:lnTo>
                      <a:pt x="3804" y="47"/>
                    </a:lnTo>
                    <a:lnTo>
                      <a:pt x="3779" y="47"/>
                    </a:lnTo>
                    <a:lnTo>
                      <a:pt x="3754" y="47"/>
                    </a:lnTo>
                    <a:lnTo>
                      <a:pt x="3729" y="47"/>
                    </a:lnTo>
                    <a:lnTo>
                      <a:pt x="3705" y="47"/>
                    </a:lnTo>
                    <a:lnTo>
                      <a:pt x="3680" y="47"/>
                    </a:lnTo>
                    <a:lnTo>
                      <a:pt x="3655" y="46"/>
                    </a:lnTo>
                    <a:lnTo>
                      <a:pt x="3630" y="44"/>
                    </a:lnTo>
                    <a:lnTo>
                      <a:pt x="3606" y="43"/>
                    </a:lnTo>
                    <a:lnTo>
                      <a:pt x="3581" y="42"/>
                    </a:lnTo>
                    <a:lnTo>
                      <a:pt x="3556" y="42"/>
                    </a:lnTo>
                    <a:lnTo>
                      <a:pt x="3531" y="42"/>
                    </a:lnTo>
                    <a:lnTo>
                      <a:pt x="3506" y="42"/>
                    </a:lnTo>
                    <a:lnTo>
                      <a:pt x="3482" y="43"/>
                    </a:lnTo>
                    <a:lnTo>
                      <a:pt x="3457" y="43"/>
                    </a:lnTo>
                    <a:lnTo>
                      <a:pt x="3432" y="43"/>
                    </a:lnTo>
                    <a:lnTo>
                      <a:pt x="3407" y="43"/>
                    </a:lnTo>
                    <a:lnTo>
                      <a:pt x="3382" y="42"/>
                    </a:lnTo>
                    <a:lnTo>
                      <a:pt x="3357" y="42"/>
                    </a:lnTo>
                    <a:lnTo>
                      <a:pt x="3332" y="42"/>
                    </a:lnTo>
                    <a:lnTo>
                      <a:pt x="3307" y="43"/>
                    </a:lnTo>
                    <a:lnTo>
                      <a:pt x="3282" y="44"/>
                    </a:lnTo>
                    <a:lnTo>
                      <a:pt x="3257" y="44"/>
                    </a:lnTo>
                    <a:lnTo>
                      <a:pt x="3233" y="46"/>
                    </a:lnTo>
                    <a:lnTo>
                      <a:pt x="3208" y="47"/>
                    </a:lnTo>
                    <a:lnTo>
                      <a:pt x="3183" y="48"/>
                    </a:lnTo>
                    <a:lnTo>
                      <a:pt x="3158" y="48"/>
                    </a:lnTo>
                    <a:lnTo>
                      <a:pt x="3133" y="48"/>
                    </a:lnTo>
                    <a:lnTo>
                      <a:pt x="3108" y="48"/>
                    </a:lnTo>
                    <a:lnTo>
                      <a:pt x="3083" y="47"/>
                    </a:lnTo>
                    <a:lnTo>
                      <a:pt x="3058" y="47"/>
                    </a:lnTo>
                    <a:lnTo>
                      <a:pt x="3033" y="44"/>
                    </a:lnTo>
                    <a:lnTo>
                      <a:pt x="3009" y="44"/>
                    </a:lnTo>
                    <a:lnTo>
                      <a:pt x="2984" y="43"/>
                    </a:lnTo>
                    <a:lnTo>
                      <a:pt x="2959" y="42"/>
                    </a:lnTo>
                    <a:lnTo>
                      <a:pt x="2934" y="42"/>
                    </a:lnTo>
                    <a:lnTo>
                      <a:pt x="2909" y="43"/>
                    </a:lnTo>
                    <a:lnTo>
                      <a:pt x="2884" y="43"/>
                    </a:lnTo>
                    <a:lnTo>
                      <a:pt x="2860" y="44"/>
                    </a:lnTo>
                    <a:lnTo>
                      <a:pt x="2835" y="44"/>
                    </a:lnTo>
                    <a:lnTo>
                      <a:pt x="2810" y="44"/>
                    </a:lnTo>
                    <a:lnTo>
                      <a:pt x="2785" y="44"/>
                    </a:lnTo>
                    <a:lnTo>
                      <a:pt x="2761" y="44"/>
                    </a:lnTo>
                    <a:lnTo>
                      <a:pt x="2736" y="43"/>
                    </a:lnTo>
                    <a:lnTo>
                      <a:pt x="2711" y="44"/>
                    </a:lnTo>
                    <a:lnTo>
                      <a:pt x="2686" y="44"/>
                    </a:lnTo>
                    <a:lnTo>
                      <a:pt x="2661" y="46"/>
                    </a:lnTo>
                    <a:lnTo>
                      <a:pt x="2636" y="46"/>
                    </a:lnTo>
                    <a:lnTo>
                      <a:pt x="2611" y="47"/>
                    </a:lnTo>
                    <a:lnTo>
                      <a:pt x="2586" y="47"/>
                    </a:lnTo>
                    <a:lnTo>
                      <a:pt x="2561" y="47"/>
                    </a:lnTo>
                    <a:lnTo>
                      <a:pt x="2537" y="47"/>
                    </a:lnTo>
                    <a:lnTo>
                      <a:pt x="2512" y="47"/>
                    </a:lnTo>
                    <a:lnTo>
                      <a:pt x="2487" y="46"/>
                    </a:lnTo>
                    <a:lnTo>
                      <a:pt x="2462" y="46"/>
                    </a:lnTo>
                    <a:lnTo>
                      <a:pt x="2437" y="43"/>
                    </a:lnTo>
                    <a:lnTo>
                      <a:pt x="2412" y="42"/>
                    </a:lnTo>
                    <a:lnTo>
                      <a:pt x="2387" y="42"/>
                    </a:lnTo>
                    <a:lnTo>
                      <a:pt x="2362" y="53"/>
                    </a:lnTo>
                    <a:lnTo>
                      <a:pt x="2337" y="52"/>
                    </a:lnTo>
                    <a:lnTo>
                      <a:pt x="2313" y="52"/>
                    </a:lnTo>
                    <a:lnTo>
                      <a:pt x="2288" y="51"/>
                    </a:lnTo>
                    <a:lnTo>
                      <a:pt x="2263" y="50"/>
                    </a:lnTo>
                    <a:lnTo>
                      <a:pt x="2238" y="47"/>
                    </a:lnTo>
                    <a:lnTo>
                      <a:pt x="2213" y="47"/>
                    </a:lnTo>
                    <a:lnTo>
                      <a:pt x="2188" y="48"/>
                    </a:lnTo>
                    <a:lnTo>
                      <a:pt x="2163" y="51"/>
                    </a:lnTo>
                    <a:lnTo>
                      <a:pt x="2139" y="52"/>
                    </a:lnTo>
                    <a:lnTo>
                      <a:pt x="2114" y="51"/>
                    </a:lnTo>
                    <a:lnTo>
                      <a:pt x="2089" y="51"/>
                    </a:lnTo>
                    <a:lnTo>
                      <a:pt x="2065" y="51"/>
                    </a:lnTo>
                    <a:lnTo>
                      <a:pt x="2040" y="50"/>
                    </a:lnTo>
                    <a:lnTo>
                      <a:pt x="2015" y="48"/>
                    </a:lnTo>
                    <a:lnTo>
                      <a:pt x="1990" y="47"/>
                    </a:lnTo>
                    <a:lnTo>
                      <a:pt x="1965" y="50"/>
                    </a:lnTo>
                    <a:lnTo>
                      <a:pt x="1940" y="52"/>
                    </a:lnTo>
                    <a:lnTo>
                      <a:pt x="1915" y="53"/>
                    </a:lnTo>
                    <a:lnTo>
                      <a:pt x="1890" y="55"/>
                    </a:lnTo>
                    <a:lnTo>
                      <a:pt x="1865" y="55"/>
                    </a:lnTo>
                    <a:lnTo>
                      <a:pt x="1841" y="55"/>
                    </a:lnTo>
                    <a:lnTo>
                      <a:pt x="1816" y="55"/>
                    </a:lnTo>
                    <a:lnTo>
                      <a:pt x="1791" y="55"/>
                    </a:lnTo>
                    <a:lnTo>
                      <a:pt x="1766" y="53"/>
                    </a:lnTo>
                    <a:lnTo>
                      <a:pt x="1741" y="52"/>
                    </a:lnTo>
                    <a:lnTo>
                      <a:pt x="1716" y="51"/>
                    </a:lnTo>
                    <a:lnTo>
                      <a:pt x="1691" y="50"/>
                    </a:lnTo>
                    <a:lnTo>
                      <a:pt x="1666" y="47"/>
                    </a:lnTo>
                    <a:lnTo>
                      <a:pt x="1641" y="47"/>
                    </a:lnTo>
                    <a:lnTo>
                      <a:pt x="1616" y="47"/>
                    </a:lnTo>
                    <a:lnTo>
                      <a:pt x="1592" y="48"/>
                    </a:lnTo>
                    <a:lnTo>
                      <a:pt x="1567" y="51"/>
                    </a:lnTo>
                    <a:lnTo>
                      <a:pt x="1542" y="52"/>
                    </a:lnTo>
                    <a:lnTo>
                      <a:pt x="1517" y="53"/>
                    </a:lnTo>
                    <a:lnTo>
                      <a:pt x="1492" y="53"/>
                    </a:lnTo>
                    <a:lnTo>
                      <a:pt x="1467" y="52"/>
                    </a:lnTo>
                    <a:lnTo>
                      <a:pt x="1442" y="51"/>
                    </a:lnTo>
                    <a:lnTo>
                      <a:pt x="1417" y="48"/>
                    </a:lnTo>
                    <a:lnTo>
                      <a:pt x="1393" y="50"/>
                    </a:lnTo>
                    <a:lnTo>
                      <a:pt x="1369" y="51"/>
                    </a:lnTo>
                    <a:lnTo>
                      <a:pt x="1344" y="52"/>
                    </a:lnTo>
                    <a:lnTo>
                      <a:pt x="1319" y="55"/>
                    </a:lnTo>
                    <a:lnTo>
                      <a:pt x="1294" y="55"/>
                    </a:lnTo>
                    <a:lnTo>
                      <a:pt x="1269" y="55"/>
                    </a:lnTo>
                    <a:lnTo>
                      <a:pt x="1244" y="55"/>
                    </a:lnTo>
                    <a:lnTo>
                      <a:pt x="1219" y="55"/>
                    </a:lnTo>
                    <a:lnTo>
                      <a:pt x="1194" y="55"/>
                    </a:lnTo>
                    <a:lnTo>
                      <a:pt x="1169" y="53"/>
                    </a:lnTo>
                    <a:lnTo>
                      <a:pt x="1144" y="52"/>
                    </a:lnTo>
                    <a:lnTo>
                      <a:pt x="1120" y="51"/>
                    </a:lnTo>
                    <a:lnTo>
                      <a:pt x="1095" y="50"/>
                    </a:lnTo>
                    <a:lnTo>
                      <a:pt x="1070" y="47"/>
                    </a:lnTo>
                    <a:lnTo>
                      <a:pt x="1045" y="47"/>
                    </a:lnTo>
                    <a:lnTo>
                      <a:pt x="1020" y="47"/>
                    </a:lnTo>
                    <a:lnTo>
                      <a:pt x="995" y="48"/>
                    </a:lnTo>
                    <a:lnTo>
                      <a:pt x="970" y="51"/>
                    </a:lnTo>
                    <a:lnTo>
                      <a:pt x="945" y="51"/>
                    </a:lnTo>
                    <a:lnTo>
                      <a:pt x="920" y="52"/>
                    </a:lnTo>
                    <a:lnTo>
                      <a:pt x="896" y="52"/>
                    </a:lnTo>
                    <a:lnTo>
                      <a:pt x="871" y="51"/>
                    </a:lnTo>
                    <a:lnTo>
                      <a:pt x="846" y="50"/>
                    </a:lnTo>
                    <a:lnTo>
                      <a:pt x="821" y="50"/>
                    </a:lnTo>
                    <a:lnTo>
                      <a:pt x="796" y="50"/>
                    </a:lnTo>
                    <a:lnTo>
                      <a:pt x="771" y="51"/>
                    </a:lnTo>
                    <a:lnTo>
                      <a:pt x="746" y="53"/>
                    </a:lnTo>
                    <a:lnTo>
                      <a:pt x="721" y="55"/>
                    </a:lnTo>
                    <a:lnTo>
                      <a:pt x="696" y="56"/>
                    </a:lnTo>
                    <a:lnTo>
                      <a:pt x="672" y="56"/>
                    </a:lnTo>
                    <a:lnTo>
                      <a:pt x="647" y="56"/>
                    </a:lnTo>
                    <a:lnTo>
                      <a:pt x="623" y="56"/>
                    </a:lnTo>
                    <a:lnTo>
                      <a:pt x="598" y="55"/>
                    </a:lnTo>
                    <a:lnTo>
                      <a:pt x="573" y="55"/>
                    </a:lnTo>
                    <a:lnTo>
                      <a:pt x="548" y="53"/>
                    </a:lnTo>
                    <a:lnTo>
                      <a:pt x="523" y="52"/>
                    </a:lnTo>
                    <a:lnTo>
                      <a:pt x="498" y="51"/>
                    </a:lnTo>
                    <a:lnTo>
                      <a:pt x="473" y="48"/>
                    </a:lnTo>
                    <a:lnTo>
                      <a:pt x="448" y="48"/>
                    </a:lnTo>
                    <a:lnTo>
                      <a:pt x="424" y="48"/>
                    </a:lnTo>
                    <a:lnTo>
                      <a:pt x="399" y="50"/>
                    </a:lnTo>
                    <a:lnTo>
                      <a:pt x="374" y="51"/>
                    </a:lnTo>
                    <a:lnTo>
                      <a:pt x="349" y="51"/>
                    </a:lnTo>
                    <a:lnTo>
                      <a:pt x="324" y="52"/>
                    </a:lnTo>
                    <a:lnTo>
                      <a:pt x="299" y="52"/>
                    </a:lnTo>
                    <a:lnTo>
                      <a:pt x="274" y="51"/>
                    </a:lnTo>
                    <a:lnTo>
                      <a:pt x="249" y="50"/>
                    </a:lnTo>
                    <a:lnTo>
                      <a:pt x="224" y="48"/>
                    </a:lnTo>
                    <a:lnTo>
                      <a:pt x="200" y="48"/>
                    </a:lnTo>
                    <a:lnTo>
                      <a:pt x="175" y="50"/>
                    </a:lnTo>
                    <a:lnTo>
                      <a:pt x="150" y="52"/>
                    </a:lnTo>
                    <a:lnTo>
                      <a:pt x="125" y="55"/>
                    </a:lnTo>
                    <a:lnTo>
                      <a:pt x="100" y="56"/>
                    </a:lnTo>
                    <a:lnTo>
                      <a:pt x="75" y="56"/>
                    </a:lnTo>
                    <a:lnTo>
                      <a:pt x="50" y="56"/>
                    </a:lnTo>
                    <a:lnTo>
                      <a:pt x="25" y="56"/>
                    </a:lnTo>
                    <a:lnTo>
                      <a:pt x="0" y="5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2E75B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5" name="Freeform 10">
                <a:extLst>
                  <a:ext uri="{FF2B5EF4-FFF2-40B4-BE49-F238E27FC236}">
                    <a16:creationId xmlns:a16="http://schemas.microsoft.com/office/drawing/2014/main" id="{5D979F42-0821-E230-459A-BA6DCC242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5255459"/>
                <a:ext cx="3061388" cy="34286"/>
              </a:xfrm>
              <a:custGeom>
                <a:avLst/>
                <a:gdLst>
                  <a:gd name="T0" fmla="*/ 125 w 4153"/>
                  <a:gd name="T1" fmla="*/ 18 h 23"/>
                  <a:gd name="T2" fmla="*/ 274 w 4153"/>
                  <a:gd name="T3" fmla="*/ 11 h 23"/>
                  <a:gd name="T4" fmla="*/ 424 w 4153"/>
                  <a:gd name="T5" fmla="*/ 9 h 23"/>
                  <a:gd name="T6" fmla="*/ 573 w 4153"/>
                  <a:gd name="T7" fmla="*/ 17 h 23"/>
                  <a:gd name="T8" fmla="*/ 721 w 4153"/>
                  <a:gd name="T9" fmla="*/ 18 h 23"/>
                  <a:gd name="T10" fmla="*/ 871 w 4153"/>
                  <a:gd name="T11" fmla="*/ 9 h 23"/>
                  <a:gd name="T12" fmla="*/ 1020 w 4153"/>
                  <a:gd name="T13" fmla="*/ 5 h 23"/>
                  <a:gd name="T14" fmla="*/ 1169 w 4153"/>
                  <a:gd name="T15" fmla="*/ 13 h 23"/>
                  <a:gd name="T16" fmla="*/ 1319 w 4153"/>
                  <a:gd name="T17" fmla="*/ 14 h 23"/>
                  <a:gd name="T18" fmla="*/ 1467 w 4153"/>
                  <a:gd name="T19" fmla="*/ 10 h 23"/>
                  <a:gd name="T20" fmla="*/ 1616 w 4153"/>
                  <a:gd name="T21" fmla="*/ 2 h 23"/>
                  <a:gd name="T22" fmla="*/ 1766 w 4153"/>
                  <a:gd name="T23" fmla="*/ 11 h 23"/>
                  <a:gd name="T24" fmla="*/ 1915 w 4153"/>
                  <a:gd name="T25" fmla="*/ 14 h 23"/>
                  <a:gd name="T26" fmla="*/ 2065 w 4153"/>
                  <a:gd name="T27" fmla="*/ 5 h 23"/>
                  <a:gd name="T28" fmla="*/ 2213 w 4153"/>
                  <a:gd name="T29" fmla="*/ 1 h 23"/>
                  <a:gd name="T30" fmla="*/ 2362 w 4153"/>
                  <a:gd name="T31" fmla="*/ 13 h 23"/>
                  <a:gd name="T32" fmla="*/ 2512 w 4153"/>
                  <a:gd name="T33" fmla="*/ 8 h 23"/>
                  <a:gd name="T34" fmla="*/ 2661 w 4153"/>
                  <a:gd name="T35" fmla="*/ 0 h 23"/>
                  <a:gd name="T36" fmla="*/ 2810 w 4153"/>
                  <a:gd name="T37" fmla="*/ 2 h 23"/>
                  <a:gd name="T38" fmla="*/ 2959 w 4153"/>
                  <a:gd name="T39" fmla="*/ 2 h 23"/>
                  <a:gd name="T40" fmla="*/ 3108 w 4153"/>
                  <a:gd name="T41" fmla="*/ 10 h 23"/>
                  <a:gd name="T42" fmla="*/ 3257 w 4153"/>
                  <a:gd name="T43" fmla="*/ 0 h 23"/>
                  <a:gd name="T44" fmla="*/ 3407 w 4153"/>
                  <a:gd name="T45" fmla="*/ 2 h 23"/>
                  <a:gd name="T46" fmla="*/ 3556 w 4153"/>
                  <a:gd name="T47" fmla="*/ 2 h 23"/>
                  <a:gd name="T48" fmla="*/ 3705 w 4153"/>
                  <a:gd name="T49" fmla="*/ 9 h 23"/>
                  <a:gd name="T50" fmla="*/ 3854 w 4153"/>
                  <a:gd name="T51" fmla="*/ 4 h 23"/>
                  <a:gd name="T52" fmla="*/ 4003 w 4153"/>
                  <a:gd name="T53" fmla="*/ 4 h 23"/>
                  <a:gd name="T54" fmla="*/ 4153 w 4153"/>
                  <a:gd name="T55" fmla="*/ 5 h 23"/>
                  <a:gd name="T56" fmla="*/ 4028 w 4153"/>
                  <a:gd name="T57" fmla="*/ 8 h 23"/>
                  <a:gd name="T58" fmla="*/ 3879 w 4153"/>
                  <a:gd name="T59" fmla="*/ 8 h 23"/>
                  <a:gd name="T60" fmla="*/ 3729 w 4153"/>
                  <a:gd name="T61" fmla="*/ 11 h 23"/>
                  <a:gd name="T62" fmla="*/ 3581 w 4153"/>
                  <a:gd name="T63" fmla="*/ 6 h 23"/>
                  <a:gd name="T64" fmla="*/ 3432 w 4153"/>
                  <a:gd name="T65" fmla="*/ 8 h 23"/>
                  <a:gd name="T66" fmla="*/ 3282 w 4153"/>
                  <a:gd name="T67" fmla="*/ 6 h 23"/>
                  <a:gd name="T68" fmla="*/ 3133 w 4153"/>
                  <a:gd name="T69" fmla="*/ 13 h 23"/>
                  <a:gd name="T70" fmla="*/ 2984 w 4153"/>
                  <a:gd name="T71" fmla="*/ 6 h 23"/>
                  <a:gd name="T72" fmla="*/ 2835 w 4153"/>
                  <a:gd name="T73" fmla="*/ 5 h 23"/>
                  <a:gd name="T74" fmla="*/ 2686 w 4153"/>
                  <a:gd name="T75" fmla="*/ 4 h 23"/>
                  <a:gd name="T76" fmla="*/ 2537 w 4153"/>
                  <a:gd name="T77" fmla="*/ 10 h 23"/>
                  <a:gd name="T78" fmla="*/ 2387 w 4153"/>
                  <a:gd name="T79" fmla="*/ 5 h 23"/>
                  <a:gd name="T80" fmla="*/ 2238 w 4153"/>
                  <a:gd name="T81" fmla="*/ 8 h 23"/>
                  <a:gd name="T82" fmla="*/ 2089 w 4153"/>
                  <a:gd name="T83" fmla="*/ 10 h 23"/>
                  <a:gd name="T84" fmla="*/ 1940 w 4153"/>
                  <a:gd name="T85" fmla="*/ 13 h 23"/>
                  <a:gd name="T86" fmla="*/ 1791 w 4153"/>
                  <a:gd name="T87" fmla="*/ 18 h 23"/>
                  <a:gd name="T88" fmla="*/ 1641 w 4153"/>
                  <a:gd name="T89" fmla="*/ 6 h 23"/>
                  <a:gd name="T90" fmla="*/ 1492 w 4153"/>
                  <a:gd name="T91" fmla="*/ 15 h 23"/>
                  <a:gd name="T92" fmla="*/ 1344 w 4153"/>
                  <a:gd name="T93" fmla="*/ 15 h 23"/>
                  <a:gd name="T94" fmla="*/ 1194 w 4153"/>
                  <a:gd name="T95" fmla="*/ 18 h 23"/>
                  <a:gd name="T96" fmla="*/ 1045 w 4153"/>
                  <a:gd name="T97" fmla="*/ 8 h 23"/>
                  <a:gd name="T98" fmla="*/ 896 w 4153"/>
                  <a:gd name="T99" fmla="*/ 14 h 23"/>
                  <a:gd name="T100" fmla="*/ 746 w 4153"/>
                  <a:gd name="T101" fmla="*/ 18 h 23"/>
                  <a:gd name="T102" fmla="*/ 598 w 4153"/>
                  <a:gd name="T103" fmla="*/ 22 h 23"/>
                  <a:gd name="T104" fmla="*/ 448 w 4153"/>
                  <a:gd name="T105" fmla="*/ 11 h 23"/>
                  <a:gd name="T106" fmla="*/ 299 w 4153"/>
                  <a:gd name="T107" fmla="*/ 18 h 23"/>
                  <a:gd name="T108" fmla="*/ 150 w 4153"/>
                  <a:gd name="T109" fmla="*/ 19 h 23"/>
                  <a:gd name="T110" fmla="*/ 0 w 4153"/>
                  <a:gd name="T111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23">
                    <a:moveTo>
                      <a:pt x="0" y="17"/>
                    </a:moveTo>
                    <a:lnTo>
                      <a:pt x="25" y="18"/>
                    </a:lnTo>
                    <a:lnTo>
                      <a:pt x="50" y="19"/>
                    </a:lnTo>
                    <a:lnTo>
                      <a:pt x="75" y="19"/>
                    </a:lnTo>
                    <a:lnTo>
                      <a:pt x="100" y="18"/>
                    </a:lnTo>
                    <a:lnTo>
                      <a:pt x="125" y="18"/>
                    </a:lnTo>
                    <a:lnTo>
                      <a:pt x="150" y="15"/>
                    </a:lnTo>
                    <a:lnTo>
                      <a:pt x="175" y="11"/>
                    </a:lnTo>
                    <a:lnTo>
                      <a:pt x="200" y="10"/>
                    </a:lnTo>
                    <a:lnTo>
                      <a:pt x="224" y="10"/>
                    </a:lnTo>
                    <a:lnTo>
                      <a:pt x="249" y="11"/>
                    </a:lnTo>
                    <a:lnTo>
                      <a:pt x="274" y="11"/>
                    </a:lnTo>
                    <a:lnTo>
                      <a:pt x="299" y="14"/>
                    </a:lnTo>
                    <a:lnTo>
                      <a:pt x="324" y="13"/>
                    </a:lnTo>
                    <a:lnTo>
                      <a:pt x="349" y="13"/>
                    </a:lnTo>
                    <a:lnTo>
                      <a:pt x="374" y="11"/>
                    </a:lnTo>
                    <a:lnTo>
                      <a:pt x="399" y="10"/>
                    </a:lnTo>
                    <a:lnTo>
                      <a:pt x="424" y="9"/>
                    </a:lnTo>
                    <a:lnTo>
                      <a:pt x="448" y="8"/>
                    </a:lnTo>
                    <a:lnTo>
                      <a:pt x="473" y="8"/>
                    </a:lnTo>
                    <a:lnTo>
                      <a:pt x="498" y="11"/>
                    </a:lnTo>
                    <a:lnTo>
                      <a:pt x="523" y="13"/>
                    </a:lnTo>
                    <a:lnTo>
                      <a:pt x="548" y="14"/>
                    </a:lnTo>
                    <a:lnTo>
                      <a:pt x="573" y="17"/>
                    </a:lnTo>
                    <a:lnTo>
                      <a:pt x="598" y="18"/>
                    </a:lnTo>
                    <a:lnTo>
                      <a:pt x="623" y="18"/>
                    </a:lnTo>
                    <a:lnTo>
                      <a:pt x="647" y="19"/>
                    </a:lnTo>
                    <a:lnTo>
                      <a:pt x="672" y="19"/>
                    </a:lnTo>
                    <a:lnTo>
                      <a:pt x="696" y="18"/>
                    </a:lnTo>
                    <a:lnTo>
                      <a:pt x="721" y="18"/>
                    </a:lnTo>
                    <a:lnTo>
                      <a:pt x="746" y="14"/>
                    </a:lnTo>
                    <a:lnTo>
                      <a:pt x="771" y="10"/>
                    </a:lnTo>
                    <a:lnTo>
                      <a:pt x="796" y="9"/>
                    </a:lnTo>
                    <a:lnTo>
                      <a:pt x="821" y="4"/>
                    </a:lnTo>
                    <a:lnTo>
                      <a:pt x="846" y="8"/>
                    </a:lnTo>
                    <a:lnTo>
                      <a:pt x="871" y="9"/>
                    </a:lnTo>
                    <a:lnTo>
                      <a:pt x="896" y="10"/>
                    </a:lnTo>
                    <a:lnTo>
                      <a:pt x="920" y="10"/>
                    </a:lnTo>
                    <a:lnTo>
                      <a:pt x="945" y="10"/>
                    </a:lnTo>
                    <a:lnTo>
                      <a:pt x="970" y="9"/>
                    </a:lnTo>
                    <a:lnTo>
                      <a:pt x="995" y="8"/>
                    </a:lnTo>
                    <a:lnTo>
                      <a:pt x="1020" y="5"/>
                    </a:lnTo>
                    <a:lnTo>
                      <a:pt x="1045" y="4"/>
                    </a:lnTo>
                    <a:lnTo>
                      <a:pt x="1070" y="5"/>
                    </a:lnTo>
                    <a:lnTo>
                      <a:pt x="1095" y="6"/>
                    </a:lnTo>
                    <a:lnTo>
                      <a:pt x="1120" y="10"/>
                    </a:lnTo>
                    <a:lnTo>
                      <a:pt x="1144" y="11"/>
                    </a:lnTo>
                    <a:lnTo>
                      <a:pt x="1169" y="13"/>
                    </a:lnTo>
                    <a:lnTo>
                      <a:pt x="1194" y="14"/>
                    </a:lnTo>
                    <a:lnTo>
                      <a:pt x="1219" y="14"/>
                    </a:lnTo>
                    <a:lnTo>
                      <a:pt x="1244" y="14"/>
                    </a:lnTo>
                    <a:lnTo>
                      <a:pt x="1269" y="15"/>
                    </a:lnTo>
                    <a:lnTo>
                      <a:pt x="1294" y="14"/>
                    </a:lnTo>
                    <a:lnTo>
                      <a:pt x="1319" y="14"/>
                    </a:lnTo>
                    <a:lnTo>
                      <a:pt x="1344" y="11"/>
                    </a:lnTo>
                    <a:lnTo>
                      <a:pt x="1369" y="9"/>
                    </a:lnTo>
                    <a:lnTo>
                      <a:pt x="1393" y="8"/>
                    </a:lnTo>
                    <a:lnTo>
                      <a:pt x="1417" y="5"/>
                    </a:lnTo>
                    <a:lnTo>
                      <a:pt x="1442" y="8"/>
                    </a:lnTo>
                    <a:lnTo>
                      <a:pt x="1467" y="10"/>
                    </a:lnTo>
                    <a:lnTo>
                      <a:pt x="1492" y="11"/>
                    </a:lnTo>
                    <a:lnTo>
                      <a:pt x="1517" y="13"/>
                    </a:lnTo>
                    <a:lnTo>
                      <a:pt x="1542" y="9"/>
                    </a:lnTo>
                    <a:lnTo>
                      <a:pt x="1567" y="10"/>
                    </a:lnTo>
                    <a:lnTo>
                      <a:pt x="1592" y="5"/>
                    </a:lnTo>
                    <a:lnTo>
                      <a:pt x="1616" y="2"/>
                    </a:lnTo>
                    <a:lnTo>
                      <a:pt x="1641" y="2"/>
                    </a:lnTo>
                    <a:lnTo>
                      <a:pt x="1666" y="5"/>
                    </a:lnTo>
                    <a:lnTo>
                      <a:pt x="1691" y="9"/>
                    </a:lnTo>
                    <a:lnTo>
                      <a:pt x="1716" y="9"/>
                    </a:lnTo>
                    <a:lnTo>
                      <a:pt x="1741" y="10"/>
                    </a:lnTo>
                    <a:lnTo>
                      <a:pt x="1766" y="11"/>
                    </a:lnTo>
                    <a:lnTo>
                      <a:pt x="1791" y="14"/>
                    </a:lnTo>
                    <a:lnTo>
                      <a:pt x="1816" y="14"/>
                    </a:lnTo>
                    <a:lnTo>
                      <a:pt x="1841" y="15"/>
                    </a:lnTo>
                    <a:lnTo>
                      <a:pt x="1865" y="15"/>
                    </a:lnTo>
                    <a:lnTo>
                      <a:pt x="1890" y="14"/>
                    </a:lnTo>
                    <a:lnTo>
                      <a:pt x="1915" y="14"/>
                    </a:lnTo>
                    <a:lnTo>
                      <a:pt x="1940" y="9"/>
                    </a:lnTo>
                    <a:lnTo>
                      <a:pt x="1965" y="6"/>
                    </a:lnTo>
                    <a:lnTo>
                      <a:pt x="1990" y="2"/>
                    </a:lnTo>
                    <a:lnTo>
                      <a:pt x="2015" y="2"/>
                    </a:lnTo>
                    <a:lnTo>
                      <a:pt x="2040" y="4"/>
                    </a:lnTo>
                    <a:lnTo>
                      <a:pt x="2065" y="5"/>
                    </a:lnTo>
                    <a:lnTo>
                      <a:pt x="2089" y="6"/>
                    </a:lnTo>
                    <a:lnTo>
                      <a:pt x="2114" y="6"/>
                    </a:lnTo>
                    <a:lnTo>
                      <a:pt x="2139" y="6"/>
                    </a:lnTo>
                    <a:lnTo>
                      <a:pt x="2163" y="5"/>
                    </a:lnTo>
                    <a:lnTo>
                      <a:pt x="2188" y="4"/>
                    </a:lnTo>
                    <a:lnTo>
                      <a:pt x="2213" y="1"/>
                    </a:lnTo>
                    <a:lnTo>
                      <a:pt x="2238" y="4"/>
                    </a:lnTo>
                    <a:lnTo>
                      <a:pt x="2263" y="5"/>
                    </a:lnTo>
                    <a:lnTo>
                      <a:pt x="2288" y="8"/>
                    </a:lnTo>
                    <a:lnTo>
                      <a:pt x="2313" y="11"/>
                    </a:lnTo>
                    <a:lnTo>
                      <a:pt x="2337" y="11"/>
                    </a:lnTo>
                    <a:lnTo>
                      <a:pt x="2362" y="13"/>
                    </a:lnTo>
                    <a:lnTo>
                      <a:pt x="2387" y="1"/>
                    </a:lnTo>
                    <a:lnTo>
                      <a:pt x="2412" y="1"/>
                    </a:lnTo>
                    <a:lnTo>
                      <a:pt x="2437" y="4"/>
                    </a:lnTo>
                    <a:lnTo>
                      <a:pt x="2462" y="5"/>
                    </a:lnTo>
                    <a:lnTo>
                      <a:pt x="2487" y="8"/>
                    </a:lnTo>
                    <a:lnTo>
                      <a:pt x="2512" y="8"/>
                    </a:lnTo>
                    <a:lnTo>
                      <a:pt x="2537" y="6"/>
                    </a:lnTo>
                    <a:lnTo>
                      <a:pt x="2561" y="4"/>
                    </a:lnTo>
                    <a:lnTo>
                      <a:pt x="2586" y="4"/>
                    </a:lnTo>
                    <a:lnTo>
                      <a:pt x="2611" y="2"/>
                    </a:lnTo>
                    <a:lnTo>
                      <a:pt x="2636" y="1"/>
                    </a:lnTo>
                    <a:lnTo>
                      <a:pt x="2661" y="0"/>
                    </a:lnTo>
                    <a:lnTo>
                      <a:pt x="2686" y="0"/>
                    </a:lnTo>
                    <a:lnTo>
                      <a:pt x="2711" y="0"/>
                    </a:lnTo>
                    <a:lnTo>
                      <a:pt x="2736" y="0"/>
                    </a:lnTo>
                    <a:lnTo>
                      <a:pt x="2761" y="2"/>
                    </a:lnTo>
                    <a:lnTo>
                      <a:pt x="2785" y="2"/>
                    </a:lnTo>
                    <a:lnTo>
                      <a:pt x="2810" y="2"/>
                    </a:lnTo>
                    <a:lnTo>
                      <a:pt x="2835" y="1"/>
                    </a:lnTo>
                    <a:lnTo>
                      <a:pt x="2860" y="1"/>
                    </a:lnTo>
                    <a:lnTo>
                      <a:pt x="2884" y="1"/>
                    </a:lnTo>
                    <a:lnTo>
                      <a:pt x="2909" y="1"/>
                    </a:lnTo>
                    <a:lnTo>
                      <a:pt x="2934" y="1"/>
                    </a:lnTo>
                    <a:lnTo>
                      <a:pt x="2959" y="2"/>
                    </a:lnTo>
                    <a:lnTo>
                      <a:pt x="2984" y="4"/>
                    </a:lnTo>
                    <a:lnTo>
                      <a:pt x="3009" y="5"/>
                    </a:lnTo>
                    <a:lnTo>
                      <a:pt x="3033" y="6"/>
                    </a:lnTo>
                    <a:lnTo>
                      <a:pt x="3058" y="8"/>
                    </a:lnTo>
                    <a:lnTo>
                      <a:pt x="3083" y="9"/>
                    </a:lnTo>
                    <a:lnTo>
                      <a:pt x="3108" y="10"/>
                    </a:lnTo>
                    <a:lnTo>
                      <a:pt x="3133" y="10"/>
                    </a:lnTo>
                    <a:lnTo>
                      <a:pt x="3158" y="9"/>
                    </a:lnTo>
                    <a:lnTo>
                      <a:pt x="3183" y="8"/>
                    </a:lnTo>
                    <a:lnTo>
                      <a:pt x="3208" y="4"/>
                    </a:lnTo>
                    <a:lnTo>
                      <a:pt x="3233" y="4"/>
                    </a:lnTo>
                    <a:lnTo>
                      <a:pt x="3257" y="0"/>
                    </a:lnTo>
                    <a:lnTo>
                      <a:pt x="3282" y="2"/>
                    </a:lnTo>
                    <a:lnTo>
                      <a:pt x="3307" y="2"/>
                    </a:lnTo>
                    <a:lnTo>
                      <a:pt x="3332" y="2"/>
                    </a:lnTo>
                    <a:lnTo>
                      <a:pt x="3357" y="1"/>
                    </a:lnTo>
                    <a:lnTo>
                      <a:pt x="3382" y="1"/>
                    </a:lnTo>
                    <a:lnTo>
                      <a:pt x="3407" y="2"/>
                    </a:lnTo>
                    <a:lnTo>
                      <a:pt x="3432" y="4"/>
                    </a:lnTo>
                    <a:lnTo>
                      <a:pt x="3457" y="2"/>
                    </a:lnTo>
                    <a:lnTo>
                      <a:pt x="3482" y="2"/>
                    </a:lnTo>
                    <a:lnTo>
                      <a:pt x="3506" y="2"/>
                    </a:lnTo>
                    <a:lnTo>
                      <a:pt x="3531" y="2"/>
                    </a:lnTo>
                    <a:lnTo>
                      <a:pt x="3556" y="2"/>
                    </a:lnTo>
                    <a:lnTo>
                      <a:pt x="3581" y="4"/>
                    </a:lnTo>
                    <a:lnTo>
                      <a:pt x="3606" y="5"/>
                    </a:lnTo>
                    <a:lnTo>
                      <a:pt x="3630" y="6"/>
                    </a:lnTo>
                    <a:lnTo>
                      <a:pt x="3655" y="8"/>
                    </a:lnTo>
                    <a:lnTo>
                      <a:pt x="3680" y="8"/>
                    </a:lnTo>
                    <a:lnTo>
                      <a:pt x="3705" y="9"/>
                    </a:lnTo>
                    <a:lnTo>
                      <a:pt x="3729" y="9"/>
                    </a:lnTo>
                    <a:lnTo>
                      <a:pt x="3754" y="9"/>
                    </a:lnTo>
                    <a:lnTo>
                      <a:pt x="3779" y="6"/>
                    </a:lnTo>
                    <a:lnTo>
                      <a:pt x="3804" y="5"/>
                    </a:lnTo>
                    <a:lnTo>
                      <a:pt x="3829" y="5"/>
                    </a:lnTo>
                    <a:lnTo>
                      <a:pt x="3854" y="4"/>
                    </a:lnTo>
                    <a:lnTo>
                      <a:pt x="3879" y="4"/>
                    </a:lnTo>
                    <a:lnTo>
                      <a:pt x="3904" y="4"/>
                    </a:lnTo>
                    <a:lnTo>
                      <a:pt x="3929" y="2"/>
                    </a:lnTo>
                    <a:lnTo>
                      <a:pt x="3953" y="4"/>
                    </a:lnTo>
                    <a:lnTo>
                      <a:pt x="3978" y="4"/>
                    </a:lnTo>
                    <a:lnTo>
                      <a:pt x="4003" y="4"/>
                    </a:lnTo>
                    <a:lnTo>
                      <a:pt x="4028" y="4"/>
                    </a:lnTo>
                    <a:lnTo>
                      <a:pt x="4053" y="4"/>
                    </a:lnTo>
                    <a:lnTo>
                      <a:pt x="4078" y="5"/>
                    </a:lnTo>
                    <a:lnTo>
                      <a:pt x="4103" y="4"/>
                    </a:lnTo>
                    <a:lnTo>
                      <a:pt x="4128" y="4"/>
                    </a:lnTo>
                    <a:lnTo>
                      <a:pt x="4153" y="5"/>
                    </a:lnTo>
                    <a:lnTo>
                      <a:pt x="4153" y="9"/>
                    </a:lnTo>
                    <a:lnTo>
                      <a:pt x="4128" y="8"/>
                    </a:lnTo>
                    <a:lnTo>
                      <a:pt x="4103" y="8"/>
                    </a:lnTo>
                    <a:lnTo>
                      <a:pt x="4078" y="8"/>
                    </a:lnTo>
                    <a:lnTo>
                      <a:pt x="4053" y="8"/>
                    </a:lnTo>
                    <a:lnTo>
                      <a:pt x="4028" y="8"/>
                    </a:lnTo>
                    <a:lnTo>
                      <a:pt x="4003" y="8"/>
                    </a:lnTo>
                    <a:lnTo>
                      <a:pt x="3978" y="6"/>
                    </a:lnTo>
                    <a:lnTo>
                      <a:pt x="3953" y="8"/>
                    </a:lnTo>
                    <a:lnTo>
                      <a:pt x="3929" y="6"/>
                    </a:lnTo>
                    <a:lnTo>
                      <a:pt x="3904" y="8"/>
                    </a:lnTo>
                    <a:lnTo>
                      <a:pt x="3879" y="8"/>
                    </a:lnTo>
                    <a:lnTo>
                      <a:pt x="3854" y="8"/>
                    </a:lnTo>
                    <a:lnTo>
                      <a:pt x="3829" y="9"/>
                    </a:lnTo>
                    <a:lnTo>
                      <a:pt x="3804" y="9"/>
                    </a:lnTo>
                    <a:lnTo>
                      <a:pt x="3779" y="10"/>
                    </a:lnTo>
                    <a:lnTo>
                      <a:pt x="3754" y="11"/>
                    </a:lnTo>
                    <a:lnTo>
                      <a:pt x="3729" y="11"/>
                    </a:lnTo>
                    <a:lnTo>
                      <a:pt x="3705" y="11"/>
                    </a:lnTo>
                    <a:lnTo>
                      <a:pt x="3680" y="11"/>
                    </a:lnTo>
                    <a:lnTo>
                      <a:pt x="3655" y="11"/>
                    </a:lnTo>
                    <a:lnTo>
                      <a:pt x="3630" y="10"/>
                    </a:lnTo>
                    <a:lnTo>
                      <a:pt x="3606" y="8"/>
                    </a:lnTo>
                    <a:lnTo>
                      <a:pt x="3581" y="6"/>
                    </a:lnTo>
                    <a:lnTo>
                      <a:pt x="3556" y="6"/>
                    </a:lnTo>
                    <a:lnTo>
                      <a:pt x="3531" y="5"/>
                    </a:lnTo>
                    <a:lnTo>
                      <a:pt x="3506" y="5"/>
                    </a:lnTo>
                    <a:lnTo>
                      <a:pt x="3482" y="6"/>
                    </a:lnTo>
                    <a:lnTo>
                      <a:pt x="3457" y="6"/>
                    </a:lnTo>
                    <a:lnTo>
                      <a:pt x="3432" y="8"/>
                    </a:lnTo>
                    <a:lnTo>
                      <a:pt x="3407" y="6"/>
                    </a:lnTo>
                    <a:lnTo>
                      <a:pt x="3382" y="5"/>
                    </a:lnTo>
                    <a:lnTo>
                      <a:pt x="3357" y="5"/>
                    </a:lnTo>
                    <a:lnTo>
                      <a:pt x="3332" y="6"/>
                    </a:lnTo>
                    <a:lnTo>
                      <a:pt x="3307" y="6"/>
                    </a:lnTo>
                    <a:lnTo>
                      <a:pt x="3282" y="6"/>
                    </a:lnTo>
                    <a:lnTo>
                      <a:pt x="3257" y="2"/>
                    </a:lnTo>
                    <a:lnTo>
                      <a:pt x="3233" y="6"/>
                    </a:lnTo>
                    <a:lnTo>
                      <a:pt x="3208" y="8"/>
                    </a:lnTo>
                    <a:lnTo>
                      <a:pt x="3183" y="11"/>
                    </a:lnTo>
                    <a:lnTo>
                      <a:pt x="3158" y="13"/>
                    </a:lnTo>
                    <a:lnTo>
                      <a:pt x="3133" y="13"/>
                    </a:lnTo>
                    <a:lnTo>
                      <a:pt x="3108" y="13"/>
                    </a:lnTo>
                    <a:lnTo>
                      <a:pt x="3083" y="13"/>
                    </a:lnTo>
                    <a:lnTo>
                      <a:pt x="3058" y="11"/>
                    </a:lnTo>
                    <a:lnTo>
                      <a:pt x="3033" y="10"/>
                    </a:lnTo>
                    <a:lnTo>
                      <a:pt x="3009" y="9"/>
                    </a:lnTo>
                    <a:lnTo>
                      <a:pt x="2984" y="6"/>
                    </a:lnTo>
                    <a:lnTo>
                      <a:pt x="2959" y="5"/>
                    </a:lnTo>
                    <a:lnTo>
                      <a:pt x="2934" y="5"/>
                    </a:lnTo>
                    <a:lnTo>
                      <a:pt x="2909" y="5"/>
                    </a:lnTo>
                    <a:lnTo>
                      <a:pt x="2884" y="5"/>
                    </a:lnTo>
                    <a:lnTo>
                      <a:pt x="2860" y="5"/>
                    </a:lnTo>
                    <a:lnTo>
                      <a:pt x="2835" y="5"/>
                    </a:lnTo>
                    <a:lnTo>
                      <a:pt x="2810" y="6"/>
                    </a:lnTo>
                    <a:lnTo>
                      <a:pt x="2785" y="6"/>
                    </a:lnTo>
                    <a:lnTo>
                      <a:pt x="2761" y="6"/>
                    </a:lnTo>
                    <a:lnTo>
                      <a:pt x="2736" y="4"/>
                    </a:lnTo>
                    <a:lnTo>
                      <a:pt x="2711" y="4"/>
                    </a:lnTo>
                    <a:lnTo>
                      <a:pt x="2686" y="4"/>
                    </a:lnTo>
                    <a:lnTo>
                      <a:pt x="2661" y="4"/>
                    </a:lnTo>
                    <a:lnTo>
                      <a:pt x="2636" y="5"/>
                    </a:lnTo>
                    <a:lnTo>
                      <a:pt x="2611" y="6"/>
                    </a:lnTo>
                    <a:lnTo>
                      <a:pt x="2586" y="8"/>
                    </a:lnTo>
                    <a:lnTo>
                      <a:pt x="2561" y="8"/>
                    </a:lnTo>
                    <a:lnTo>
                      <a:pt x="2537" y="10"/>
                    </a:lnTo>
                    <a:lnTo>
                      <a:pt x="2512" y="11"/>
                    </a:lnTo>
                    <a:lnTo>
                      <a:pt x="2487" y="11"/>
                    </a:lnTo>
                    <a:lnTo>
                      <a:pt x="2462" y="9"/>
                    </a:lnTo>
                    <a:lnTo>
                      <a:pt x="2437" y="6"/>
                    </a:lnTo>
                    <a:lnTo>
                      <a:pt x="2412" y="5"/>
                    </a:lnTo>
                    <a:lnTo>
                      <a:pt x="2387" y="5"/>
                    </a:lnTo>
                    <a:lnTo>
                      <a:pt x="2362" y="17"/>
                    </a:lnTo>
                    <a:lnTo>
                      <a:pt x="2337" y="15"/>
                    </a:lnTo>
                    <a:lnTo>
                      <a:pt x="2313" y="15"/>
                    </a:lnTo>
                    <a:lnTo>
                      <a:pt x="2288" y="11"/>
                    </a:lnTo>
                    <a:lnTo>
                      <a:pt x="2263" y="9"/>
                    </a:lnTo>
                    <a:lnTo>
                      <a:pt x="2238" y="8"/>
                    </a:lnTo>
                    <a:lnTo>
                      <a:pt x="2213" y="5"/>
                    </a:lnTo>
                    <a:lnTo>
                      <a:pt x="2188" y="8"/>
                    </a:lnTo>
                    <a:lnTo>
                      <a:pt x="2163" y="9"/>
                    </a:lnTo>
                    <a:lnTo>
                      <a:pt x="2139" y="10"/>
                    </a:lnTo>
                    <a:lnTo>
                      <a:pt x="2114" y="10"/>
                    </a:lnTo>
                    <a:lnTo>
                      <a:pt x="2089" y="10"/>
                    </a:lnTo>
                    <a:lnTo>
                      <a:pt x="2065" y="9"/>
                    </a:lnTo>
                    <a:lnTo>
                      <a:pt x="2040" y="8"/>
                    </a:lnTo>
                    <a:lnTo>
                      <a:pt x="2015" y="6"/>
                    </a:lnTo>
                    <a:lnTo>
                      <a:pt x="1990" y="6"/>
                    </a:lnTo>
                    <a:lnTo>
                      <a:pt x="1965" y="9"/>
                    </a:lnTo>
                    <a:lnTo>
                      <a:pt x="1940" y="13"/>
                    </a:lnTo>
                    <a:lnTo>
                      <a:pt x="1915" y="18"/>
                    </a:lnTo>
                    <a:lnTo>
                      <a:pt x="1890" y="18"/>
                    </a:lnTo>
                    <a:lnTo>
                      <a:pt x="1865" y="18"/>
                    </a:lnTo>
                    <a:lnTo>
                      <a:pt x="1841" y="19"/>
                    </a:lnTo>
                    <a:lnTo>
                      <a:pt x="1816" y="18"/>
                    </a:lnTo>
                    <a:lnTo>
                      <a:pt x="1791" y="18"/>
                    </a:lnTo>
                    <a:lnTo>
                      <a:pt x="1766" y="15"/>
                    </a:lnTo>
                    <a:lnTo>
                      <a:pt x="1741" y="14"/>
                    </a:lnTo>
                    <a:lnTo>
                      <a:pt x="1716" y="13"/>
                    </a:lnTo>
                    <a:lnTo>
                      <a:pt x="1691" y="13"/>
                    </a:lnTo>
                    <a:lnTo>
                      <a:pt x="1666" y="9"/>
                    </a:lnTo>
                    <a:lnTo>
                      <a:pt x="1641" y="6"/>
                    </a:lnTo>
                    <a:lnTo>
                      <a:pt x="1616" y="6"/>
                    </a:lnTo>
                    <a:lnTo>
                      <a:pt x="1592" y="9"/>
                    </a:lnTo>
                    <a:lnTo>
                      <a:pt x="1567" y="14"/>
                    </a:lnTo>
                    <a:lnTo>
                      <a:pt x="1542" y="13"/>
                    </a:lnTo>
                    <a:lnTo>
                      <a:pt x="1517" y="15"/>
                    </a:lnTo>
                    <a:lnTo>
                      <a:pt x="1492" y="15"/>
                    </a:lnTo>
                    <a:lnTo>
                      <a:pt x="1467" y="14"/>
                    </a:lnTo>
                    <a:lnTo>
                      <a:pt x="1442" y="11"/>
                    </a:lnTo>
                    <a:lnTo>
                      <a:pt x="1417" y="9"/>
                    </a:lnTo>
                    <a:lnTo>
                      <a:pt x="1393" y="11"/>
                    </a:lnTo>
                    <a:lnTo>
                      <a:pt x="1369" y="13"/>
                    </a:lnTo>
                    <a:lnTo>
                      <a:pt x="1344" y="15"/>
                    </a:lnTo>
                    <a:lnTo>
                      <a:pt x="1319" y="18"/>
                    </a:lnTo>
                    <a:lnTo>
                      <a:pt x="1294" y="18"/>
                    </a:lnTo>
                    <a:lnTo>
                      <a:pt x="1269" y="19"/>
                    </a:lnTo>
                    <a:lnTo>
                      <a:pt x="1244" y="18"/>
                    </a:lnTo>
                    <a:lnTo>
                      <a:pt x="1219" y="18"/>
                    </a:lnTo>
                    <a:lnTo>
                      <a:pt x="1194" y="18"/>
                    </a:lnTo>
                    <a:lnTo>
                      <a:pt x="1169" y="17"/>
                    </a:lnTo>
                    <a:lnTo>
                      <a:pt x="1144" y="15"/>
                    </a:lnTo>
                    <a:lnTo>
                      <a:pt x="1120" y="13"/>
                    </a:lnTo>
                    <a:lnTo>
                      <a:pt x="1095" y="10"/>
                    </a:lnTo>
                    <a:lnTo>
                      <a:pt x="1070" y="9"/>
                    </a:lnTo>
                    <a:lnTo>
                      <a:pt x="1045" y="8"/>
                    </a:lnTo>
                    <a:lnTo>
                      <a:pt x="1020" y="9"/>
                    </a:lnTo>
                    <a:lnTo>
                      <a:pt x="995" y="11"/>
                    </a:lnTo>
                    <a:lnTo>
                      <a:pt x="970" y="13"/>
                    </a:lnTo>
                    <a:lnTo>
                      <a:pt x="945" y="14"/>
                    </a:lnTo>
                    <a:lnTo>
                      <a:pt x="920" y="14"/>
                    </a:lnTo>
                    <a:lnTo>
                      <a:pt x="896" y="14"/>
                    </a:lnTo>
                    <a:lnTo>
                      <a:pt x="871" y="13"/>
                    </a:lnTo>
                    <a:lnTo>
                      <a:pt x="846" y="11"/>
                    </a:lnTo>
                    <a:lnTo>
                      <a:pt x="821" y="8"/>
                    </a:lnTo>
                    <a:lnTo>
                      <a:pt x="796" y="11"/>
                    </a:lnTo>
                    <a:lnTo>
                      <a:pt x="771" y="14"/>
                    </a:lnTo>
                    <a:lnTo>
                      <a:pt x="746" y="18"/>
                    </a:lnTo>
                    <a:lnTo>
                      <a:pt x="721" y="22"/>
                    </a:lnTo>
                    <a:lnTo>
                      <a:pt x="696" y="22"/>
                    </a:lnTo>
                    <a:lnTo>
                      <a:pt x="672" y="23"/>
                    </a:lnTo>
                    <a:lnTo>
                      <a:pt x="647" y="22"/>
                    </a:lnTo>
                    <a:lnTo>
                      <a:pt x="623" y="21"/>
                    </a:lnTo>
                    <a:lnTo>
                      <a:pt x="598" y="22"/>
                    </a:lnTo>
                    <a:lnTo>
                      <a:pt x="573" y="19"/>
                    </a:lnTo>
                    <a:lnTo>
                      <a:pt x="548" y="18"/>
                    </a:lnTo>
                    <a:lnTo>
                      <a:pt x="523" y="17"/>
                    </a:lnTo>
                    <a:lnTo>
                      <a:pt x="498" y="14"/>
                    </a:lnTo>
                    <a:lnTo>
                      <a:pt x="473" y="11"/>
                    </a:lnTo>
                    <a:lnTo>
                      <a:pt x="448" y="11"/>
                    </a:lnTo>
                    <a:lnTo>
                      <a:pt x="424" y="13"/>
                    </a:lnTo>
                    <a:lnTo>
                      <a:pt x="399" y="14"/>
                    </a:lnTo>
                    <a:lnTo>
                      <a:pt x="374" y="15"/>
                    </a:lnTo>
                    <a:lnTo>
                      <a:pt x="349" y="17"/>
                    </a:lnTo>
                    <a:lnTo>
                      <a:pt x="324" y="17"/>
                    </a:lnTo>
                    <a:lnTo>
                      <a:pt x="299" y="18"/>
                    </a:lnTo>
                    <a:lnTo>
                      <a:pt x="274" y="15"/>
                    </a:lnTo>
                    <a:lnTo>
                      <a:pt x="249" y="15"/>
                    </a:lnTo>
                    <a:lnTo>
                      <a:pt x="224" y="13"/>
                    </a:lnTo>
                    <a:lnTo>
                      <a:pt x="200" y="14"/>
                    </a:lnTo>
                    <a:lnTo>
                      <a:pt x="175" y="15"/>
                    </a:lnTo>
                    <a:lnTo>
                      <a:pt x="150" y="19"/>
                    </a:lnTo>
                    <a:lnTo>
                      <a:pt x="125" y="22"/>
                    </a:lnTo>
                    <a:lnTo>
                      <a:pt x="100" y="22"/>
                    </a:lnTo>
                    <a:lnTo>
                      <a:pt x="75" y="23"/>
                    </a:lnTo>
                    <a:lnTo>
                      <a:pt x="50" y="23"/>
                    </a:lnTo>
                    <a:lnTo>
                      <a:pt x="25" y="2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E480E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6" name="Freeform 11">
                <a:extLst>
                  <a:ext uri="{FF2B5EF4-FFF2-40B4-BE49-F238E27FC236}">
                    <a16:creationId xmlns:a16="http://schemas.microsoft.com/office/drawing/2014/main" id="{16217CB8-F2CD-3593-23E6-690443C09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4502671"/>
                <a:ext cx="3061388" cy="781111"/>
              </a:xfrm>
              <a:custGeom>
                <a:avLst/>
                <a:gdLst>
                  <a:gd name="T0" fmla="*/ 125 w 4153"/>
                  <a:gd name="T1" fmla="*/ 456 h 524"/>
                  <a:gd name="T2" fmla="*/ 274 w 4153"/>
                  <a:gd name="T3" fmla="*/ 221 h 524"/>
                  <a:gd name="T4" fmla="*/ 424 w 4153"/>
                  <a:gd name="T5" fmla="*/ 3 h 524"/>
                  <a:gd name="T6" fmla="*/ 573 w 4153"/>
                  <a:gd name="T7" fmla="*/ 119 h 524"/>
                  <a:gd name="T8" fmla="*/ 721 w 4153"/>
                  <a:gd name="T9" fmla="*/ 149 h 524"/>
                  <a:gd name="T10" fmla="*/ 871 w 4153"/>
                  <a:gd name="T11" fmla="*/ 463 h 524"/>
                  <a:gd name="T12" fmla="*/ 1020 w 4153"/>
                  <a:gd name="T13" fmla="*/ 131 h 524"/>
                  <a:gd name="T14" fmla="*/ 1169 w 4153"/>
                  <a:gd name="T15" fmla="*/ 236 h 524"/>
                  <a:gd name="T16" fmla="*/ 1319 w 4153"/>
                  <a:gd name="T17" fmla="*/ 123 h 524"/>
                  <a:gd name="T18" fmla="*/ 1467 w 4153"/>
                  <a:gd name="T19" fmla="*/ 399 h 524"/>
                  <a:gd name="T20" fmla="*/ 1616 w 4153"/>
                  <a:gd name="T21" fmla="*/ 458 h 524"/>
                  <a:gd name="T22" fmla="*/ 1766 w 4153"/>
                  <a:gd name="T23" fmla="*/ 497 h 524"/>
                  <a:gd name="T24" fmla="*/ 1915 w 4153"/>
                  <a:gd name="T25" fmla="*/ 465 h 524"/>
                  <a:gd name="T26" fmla="*/ 2065 w 4153"/>
                  <a:gd name="T27" fmla="*/ 453 h 524"/>
                  <a:gd name="T28" fmla="*/ 2213 w 4153"/>
                  <a:gd name="T29" fmla="*/ 339 h 524"/>
                  <a:gd name="T30" fmla="*/ 2362 w 4153"/>
                  <a:gd name="T31" fmla="*/ 436 h 524"/>
                  <a:gd name="T32" fmla="*/ 2512 w 4153"/>
                  <a:gd name="T33" fmla="*/ 356 h 524"/>
                  <a:gd name="T34" fmla="*/ 2661 w 4153"/>
                  <a:gd name="T35" fmla="*/ 419 h 524"/>
                  <a:gd name="T36" fmla="*/ 2810 w 4153"/>
                  <a:gd name="T37" fmla="*/ 338 h 524"/>
                  <a:gd name="T38" fmla="*/ 2959 w 4153"/>
                  <a:gd name="T39" fmla="*/ 395 h 524"/>
                  <a:gd name="T40" fmla="*/ 3108 w 4153"/>
                  <a:gd name="T41" fmla="*/ 427 h 524"/>
                  <a:gd name="T42" fmla="*/ 3257 w 4153"/>
                  <a:gd name="T43" fmla="*/ 487 h 524"/>
                  <a:gd name="T44" fmla="*/ 3407 w 4153"/>
                  <a:gd name="T45" fmla="*/ 463 h 524"/>
                  <a:gd name="T46" fmla="*/ 3556 w 4153"/>
                  <a:gd name="T47" fmla="*/ 474 h 524"/>
                  <a:gd name="T48" fmla="*/ 3705 w 4153"/>
                  <a:gd name="T49" fmla="*/ 422 h 524"/>
                  <a:gd name="T50" fmla="*/ 3854 w 4153"/>
                  <a:gd name="T51" fmla="*/ 247 h 524"/>
                  <a:gd name="T52" fmla="*/ 4003 w 4153"/>
                  <a:gd name="T53" fmla="*/ 271 h 524"/>
                  <a:gd name="T54" fmla="*/ 4153 w 4153"/>
                  <a:gd name="T55" fmla="*/ 201 h 524"/>
                  <a:gd name="T56" fmla="*/ 4028 w 4153"/>
                  <a:gd name="T57" fmla="*/ 509 h 524"/>
                  <a:gd name="T58" fmla="*/ 3879 w 4153"/>
                  <a:gd name="T59" fmla="*/ 509 h 524"/>
                  <a:gd name="T60" fmla="*/ 3729 w 4153"/>
                  <a:gd name="T61" fmla="*/ 514 h 524"/>
                  <a:gd name="T62" fmla="*/ 3581 w 4153"/>
                  <a:gd name="T63" fmla="*/ 509 h 524"/>
                  <a:gd name="T64" fmla="*/ 3432 w 4153"/>
                  <a:gd name="T65" fmla="*/ 509 h 524"/>
                  <a:gd name="T66" fmla="*/ 3282 w 4153"/>
                  <a:gd name="T67" fmla="*/ 507 h 524"/>
                  <a:gd name="T68" fmla="*/ 3133 w 4153"/>
                  <a:gd name="T69" fmla="*/ 515 h 524"/>
                  <a:gd name="T70" fmla="*/ 2984 w 4153"/>
                  <a:gd name="T71" fmla="*/ 509 h 524"/>
                  <a:gd name="T72" fmla="*/ 2835 w 4153"/>
                  <a:gd name="T73" fmla="*/ 506 h 524"/>
                  <a:gd name="T74" fmla="*/ 2686 w 4153"/>
                  <a:gd name="T75" fmla="*/ 505 h 524"/>
                  <a:gd name="T76" fmla="*/ 2537 w 4153"/>
                  <a:gd name="T77" fmla="*/ 511 h 524"/>
                  <a:gd name="T78" fmla="*/ 2387 w 4153"/>
                  <a:gd name="T79" fmla="*/ 506 h 524"/>
                  <a:gd name="T80" fmla="*/ 2238 w 4153"/>
                  <a:gd name="T81" fmla="*/ 509 h 524"/>
                  <a:gd name="T82" fmla="*/ 2089 w 4153"/>
                  <a:gd name="T83" fmla="*/ 511 h 524"/>
                  <a:gd name="T84" fmla="*/ 1940 w 4153"/>
                  <a:gd name="T85" fmla="*/ 514 h 524"/>
                  <a:gd name="T86" fmla="*/ 1791 w 4153"/>
                  <a:gd name="T87" fmla="*/ 519 h 524"/>
                  <a:gd name="T88" fmla="*/ 1641 w 4153"/>
                  <a:gd name="T89" fmla="*/ 507 h 524"/>
                  <a:gd name="T90" fmla="*/ 1492 w 4153"/>
                  <a:gd name="T91" fmla="*/ 516 h 524"/>
                  <a:gd name="T92" fmla="*/ 1344 w 4153"/>
                  <a:gd name="T93" fmla="*/ 516 h 524"/>
                  <a:gd name="T94" fmla="*/ 1194 w 4153"/>
                  <a:gd name="T95" fmla="*/ 519 h 524"/>
                  <a:gd name="T96" fmla="*/ 1045 w 4153"/>
                  <a:gd name="T97" fmla="*/ 509 h 524"/>
                  <a:gd name="T98" fmla="*/ 896 w 4153"/>
                  <a:gd name="T99" fmla="*/ 515 h 524"/>
                  <a:gd name="T100" fmla="*/ 746 w 4153"/>
                  <a:gd name="T101" fmla="*/ 519 h 524"/>
                  <a:gd name="T102" fmla="*/ 598 w 4153"/>
                  <a:gd name="T103" fmla="*/ 523 h 524"/>
                  <a:gd name="T104" fmla="*/ 448 w 4153"/>
                  <a:gd name="T105" fmla="*/ 513 h 524"/>
                  <a:gd name="T106" fmla="*/ 299 w 4153"/>
                  <a:gd name="T107" fmla="*/ 519 h 524"/>
                  <a:gd name="T108" fmla="*/ 150 w 4153"/>
                  <a:gd name="T109" fmla="*/ 520 h 524"/>
                  <a:gd name="T110" fmla="*/ 0 w 4153"/>
                  <a:gd name="T111" fmla="*/ 52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524">
                    <a:moveTo>
                      <a:pt x="0" y="502"/>
                    </a:moveTo>
                    <a:lnTo>
                      <a:pt x="25" y="501"/>
                    </a:lnTo>
                    <a:lnTo>
                      <a:pt x="50" y="505"/>
                    </a:lnTo>
                    <a:lnTo>
                      <a:pt x="75" y="497"/>
                    </a:lnTo>
                    <a:lnTo>
                      <a:pt x="100" y="482"/>
                    </a:lnTo>
                    <a:lnTo>
                      <a:pt x="125" y="456"/>
                    </a:lnTo>
                    <a:lnTo>
                      <a:pt x="150" y="408"/>
                    </a:lnTo>
                    <a:lnTo>
                      <a:pt x="175" y="370"/>
                    </a:lnTo>
                    <a:lnTo>
                      <a:pt x="200" y="334"/>
                    </a:lnTo>
                    <a:lnTo>
                      <a:pt x="224" y="320"/>
                    </a:lnTo>
                    <a:lnTo>
                      <a:pt x="249" y="299"/>
                    </a:lnTo>
                    <a:lnTo>
                      <a:pt x="274" y="221"/>
                    </a:lnTo>
                    <a:lnTo>
                      <a:pt x="299" y="144"/>
                    </a:lnTo>
                    <a:lnTo>
                      <a:pt x="324" y="82"/>
                    </a:lnTo>
                    <a:lnTo>
                      <a:pt x="349" y="88"/>
                    </a:lnTo>
                    <a:lnTo>
                      <a:pt x="374" y="74"/>
                    </a:lnTo>
                    <a:lnTo>
                      <a:pt x="399" y="3"/>
                    </a:lnTo>
                    <a:lnTo>
                      <a:pt x="424" y="3"/>
                    </a:lnTo>
                    <a:lnTo>
                      <a:pt x="448" y="0"/>
                    </a:lnTo>
                    <a:lnTo>
                      <a:pt x="473" y="38"/>
                    </a:lnTo>
                    <a:lnTo>
                      <a:pt x="498" y="93"/>
                    </a:lnTo>
                    <a:lnTo>
                      <a:pt x="523" y="110"/>
                    </a:lnTo>
                    <a:lnTo>
                      <a:pt x="548" y="117"/>
                    </a:lnTo>
                    <a:lnTo>
                      <a:pt x="573" y="119"/>
                    </a:lnTo>
                    <a:lnTo>
                      <a:pt x="598" y="149"/>
                    </a:lnTo>
                    <a:lnTo>
                      <a:pt x="623" y="120"/>
                    </a:lnTo>
                    <a:lnTo>
                      <a:pt x="647" y="124"/>
                    </a:lnTo>
                    <a:lnTo>
                      <a:pt x="672" y="164"/>
                    </a:lnTo>
                    <a:lnTo>
                      <a:pt x="696" y="141"/>
                    </a:lnTo>
                    <a:lnTo>
                      <a:pt x="721" y="149"/>
                    </a:lnTo>
                    <a:lnTo>
                      <a:pt x="746" y="183"/>
                    </a:lnTo>
                    <a:lnTo>
                      <a:pt x="771" y="224"/>
                    </a:lnTo>
                    <a:lnTo>
                      <a:pt x="796" y="293"/>
                    </a:lnTo>
                    <a:lnTo>
                      <a:pt x="821" y="368"/>
                    </a:lnTo>
                    <a:lnTo>
                      <a:pt x="846" y="422"/>
                    </a:lnTo>
                    <a:lnTo>
                      <a:pt x="871" y="463"/>
                    </a:lnTo>
                    <a:lnTo>
                      <a:pt x="896" y="482"/>
                    </a:lnTo>
                    <a:lnTo>
                      <a:pt x="920" y="462"/>
                    </a:lnTo>
                    <a:lnTo>
                      <a:pt x="945" y="418"/>
                    </a:lnTo>
                    <a:lnTo>
                      <a:pt x="970" y="326"/>
                    </a:lnTo>
                    <a:lnTo>
                      <a:pt x="995" y="190"/>
                    </a:lnTo>
                    <a:lnTo>
                      <a:pt x="1020" y="131"/>
                    </a:lnTo>
                    <a:lnTo>
                      <a:pt x="1045" y="102"/>
                    </a:lnTo>
                    <a:lnTo>
                      <a:pt x="1070" y="128"/>
                    </a:lnTo>
                    <a:lnTo>
                      <a:pt x="1095" y="216"/>
                    </a:lnTo>
                    <a:lnTo>
                      <a:pt x="1120" y="220"/>
                    </a:lnTo>
                    <a:lnTo>
                      <a:pt x="1144" y="240"/>
                    </a:lnTo>
                    <a:lnTo>
                      <a:pt x="1169" y="236"/>
                    </a:lnTo>
                    <a:lnTo>
                      <a:pt x="1194" y="267"/>
                    </a:lnTo>
                    <a:lnTo>
                      <a:pt x="1219" y="225"/>
                    </a:lnTo>
                    <a:lnTo>
                      <a:pt x="1244" y="202"/>
                    </a:lnTo>
                    <a:lnTo>
                      <a:pt x="1269" y="166"/>
                    </a:lnTo>
                    <a:lnTo>
                      <a:pt x="1294" y="126"/>
                    </a:lnTo>
                    <a:lnTo>
                      <a:pt x="1319" y="123"/>
                    </a:lnTo>
                    <a:lnTo>
                      <a:pt x="1344" y="152"/>
                    </a:lnTo>
                    <a:lnTo>
                      <a:pt x="1369" y="159"/>
                    </a:lnTo>
                    <a:lnTo>
                      <a:pt x="1393" y="238"/>
                    </a:lnTo>
                    <a:lnTo>
                      <a:pt x="1417" y="308"/>
                    </a:lnTo>
                    <a:lnTo>
                      <a:pt x="1442" y="361"/>
                    </a:lnTo>
                    <a:lnTo>
                      <a:pt x="1467" y="399"/>
                    </a:lnTo>
                    <a:lnTo>
                      <a:pt x="1492" y="448"/>
                    </a:lnTo>
                    <a:lnTo>
                      <a:pt x="1517" y="483"/>
                    </a:lnTo>
                    <a:lnTo>
                      <a:pt x="1542" y="483"/>
                    </a:lnTo>
                    <a:lnTo>
                      <a:pt x="1567" y="470"/>
                    </a:lnTo>
                    <a:lnTo>
                      <a:pt x="1592" y="463"/>
                    </a:lnTo>
                    <a:lnTo>
                      <a:pt x="1616" y="458"/>
                    </a:lnTo>
                    <a:lnTo>
                      <a:pt x="1641" y="448"/>
                    </a:lnTo>
                    <a:lnTo>
                      <a:pt x="1666" y="444"/>
                    </a:lnTo>
                    <a:lnTo>
                      <a:pt x="1691" y="466"/>
                    </a:lnTo>
                    <a:lnTo>
                      <a:pt x="1716" y="483"/>
                    </a:lnTo>
                    <a:lnTo>
                      <a:pt x="1741" y="496"/>
                    </a:lnTo>
                    <a:lnTo>
                      <a:pt x="1766" y="497"/>
                    </a:lnTo>
                    <a:lnTo>
                      <a:pt x="1791" y="479"/>
                    </a:lnTo>
                    <a:lnTo>
                      <a:pt x="1816" y="504"/>
                    </a:lnTo>
                    <a:lnTo>
                      <a:pt x="1841" y="487"/>
                    </a:lnTo>
                    <a:lnTo>
                      <a:pt x="1865" y="498"/>
                    </a:lnTo>
                    <a:lnTo>
                      <a:pt x="1890" y="476"/>
                    </a:lnTo>
                    <a:lnTo>
                      <a:pt x="1915" y="465"/>
                    </a:lnTo>
                    <a:lnTo>
                      <a:pt x="1940" y="470"/>
                    </a:lnTo>
                    <a:lnTo>
                      <a:pt x="1965" y="461"/>
                    </a:lnTo>
                    <a:lnTo>
                      <a:pt x="1990" y="450"/>
                    </a:lnTo>
                    <a:lnTo>
                      <a:pt x="2015" y="438"/>
                    </a:lnTo>
                    <a:lnTo>
                      <a:pt x="2040" y="443"/>
                    </a:lnTo>
                    <a:lnTo>
                      <a:pt x="2065" y="453"/>
                    </a:lnTo>
                    <a:lnTo>
                      <a:pt x="2089" y="456"/>
                    </a:lnTo>
                    <a:lnTo>
                      <a:pt x="2114" y="422"/>
                    </a:lnTo>
                    <a:lnTo>
                      <a:pt x="2139" y="394"/>
                    </a:lnTo>
                    <a:lnTo>
                      <a:pt x="2163" y="386"/>
                    </a:lnTo>
                    <a:lnTo>
                      <a:pt x="2188" y="377"/>
                    </a:lnTo>
                    <a:lnTo>
                      <a:pt x="2213" y="339"/>
                    </a:lnTo>
                    <a:lnTo>
                      <a:pt x="2238" y="342"/>
                    </a:lnTo>
                    <a:lnTo>
                      <a:pt x="2263" y="366"/>
                    </a:lnTo>
                    <a:lnTo>
                      <a:pt x="2288" y="386"/>
                    </a:lnTo>
                    <a:lnTo>
                      <a:pt x="2313" y="409"/>
                    </a:lnTo>
                    <a:lnTo>
                      <a:pt x="2337" y="422"/>
                    </a:lnTo>
                    <a:lnTo>
                      <a:pt x="2362" y="436"/>
                    </a:lnTo>
                    <a:lnTo>
                      <a:pt x="2387" y="421"/>
                    </a:lnTo>
                    <a:lnTo>
                      <a:pt x="2412" y="423"/>
                    </a:lnTo>
                    <a:lnTo>
                      <a:pt x="2437" y="395"/>
                    </a:lnTo>
                    <a:lnTo>
                      <a:pt x="2462" y="394"/>
                    </a:lnTo>
                    <a:lnTo>
                      <a:pt x="2487" y="369"/>
                    </a:lnTo>
                    <a:lnTo>
                      <a:pt x="2512" y="356"/>
                    </a:lnTo>
                    <a:lnTo>
                      <a:pt x="2537" y="378"/>
                    </a:lnTo>
                    <a:lnTo>
                      <a:pt x="2561" y="361"/>
                    </a:lnTo>
                    <a:lnTo>
                      <a:pt x="2586" y="360"/>
                    </a:lnTo>
                    <a:lnTo>
                      <a:pt x="2611" y="383"/>
                    </a:lnTo>
                    <a:lnTo>
                      <a:pt x="2636" y="391"/>
                    </a:lnTo>
                    <a:lnTo>
                      <a:pt x="2661" y="419"/>
                    </a:lnTo>
                    <a:lnTo>
                      <a:pt x="2686" y="423"/>
                    </a:lnTo>
                    <a:lnTo>
                      <a:pt x="2711" y="414"/>
                    </a:lnTo>
                    <a:lnTo>
                      <a:pt x="2736" y="418"/>
                    </a:lnTo>
                    <a:lnTo>
                      <a:pt x="2761" y="400"/>
                    </a:lnTo>
                    <a:lnTo>
                      <a:pt x="2785" y="370"/>
                    </a:lnTo>
                    <a:lnTo>
                      <a:pt x="2810" y="338"/>
                    </a:lnTo>
                    <a:lnTo>
                      <a:pt x="2835" y="329"/>
                    </a:lnTo>
                    <a:lnTo>
                      <a:pt x="2860" y="328"/>
                    </a:lnTo>
                    <a:lnTo>
                      <a:pt x="2884" y="343"/>
                    </a:lnTo>
                    <a:lnTo>
                      <a:pt x="2909" y="356"/>
                    </a:lnTo>
                    <a:lnTo>
                      <a:pt x="2934" y="370"/>
                    </a:lnTo>
                    <a:lnTo>
                      <a:pt x="2959" y="395"/>
                    </a:lnTo>
                    <a:lnTo>
                      <a:pt x="2984" y="405"/>
                    </a:lnTo>
                    <a:lnTo>
                      <a:pt x="3009" y="406"/>
                    </a:lnTo>
                    <a:lnTo>
                      <a:pt x="3033" y="414"/>
                    </a:lnTo>
                    <a:lnTo>
                      <a:pt x="3058" y="412"/>
                    </a:lnTo>
                    <a:lnTo>
                      <a:pt x="3083" y="412"/>
                    </a:lnTo>
                    <a:lnTo>
                      <a:pt x="3108" y="427"/>
                    </a:lnTo>
                    <a:lnTo>
                      <a:pt x="3133" y="460"/>
                    </a:lnTo>
                    <a:lnTo>
                      <a:pt x="3158" y="478"/>
                    </a:lnTo>
                    <a:lnTo>
                      <a:pt x="3183" y="484"/>
                    </a:lnTo>
                    <a:lnTo>
                      <a:pt x="3208" y="488"/>
                    </a:lnTo>
                    <a:lnTo>
                      <a:pt x="3233" y="493"/>
                    </a:lnTo>
                    <a:lnTo>
                      <a:pt x="3257" y="487"/>
                    </a:lnTo>
                    <a:lnTo>
                      <a:pt x="3282" y="491"/>
                    </a:lnTo>
                    <a:lnTo>
                      <a:pt x="3307" y="492"/>
                    </a:lnTo>
                    <a:lnTo>
                      <a:pt x="3332" y="479"/>
                    </a:lnTo>
                    <a:lnTo>
                      <a:pt x="3357" y="479"/>
                    </a:lnTo>
                    <a:lnTo>
                      <a:pt x="3382" y="466"/>
                    </a:lnTo>
                    <a:lnTo>
                      <a:pt x="3407" y="463"/>
                    </a:lnTo>
                    <a:lnTo>
                      <a:pt x="3432" y="457"/>
                    </a:lnTo>
                    <a:lnTo>
                      <a:pt x="3457" y="456"/>
                    </a:lnTo>
                    <a:lnTo>
                      <a:pt x="3482" y="461"/>
                    </a:lnTo>
                    <a:lnTo>
                      <a:pt x="3506" y="465"/>
                    </a:lnTo>
                    <a:lnTo>
                      <a:pt x="3531" y="474"/>
                    </a:lnTo>
                    <a:lnTo>
                      <a:pt x="3556" y="474"/>
                    </a:lnTo>
                    <a:lnTo>
                      <a:pt x="3581" y="466"/>
                    </a:lnTo>
                    <a:lnTo>
                      <a:pt x="3606" y="463"/>
                    </a:lnTo>
                    <a:lnTo>
                      <a:pt x="3630" y="462"/>
                    </a:lnTo>
                    <a:lnTo>
                      <a:pt x="3655" y="445"/>
                    </a:lnTo>
                    <a:lnTo>
                      <a:pt x="3680" y="436"/>
                    </a:lnTo>
                    <a:lnTo>
                      <a:pt x="3705" y="422"/>
                    </a:lnTo>
                    <a:lnTo>
                      <a:pt x="3729" y="400"/>
                    </a:lnTo>
                    <a:lnTo>
                      <a:pt x="3754" y="368"/>
                    </a:lnTo>
                    <a:lnTo>
                      <a:pt x="3779" y="347"/>
                    </a:lnTo>
                    <a:lnTo>
                      <a:pt x="3804" y="340"/>
                    </a:lnTo>
                    <a:lnTo>
                      <a:pt x="3829" y="274"/>
                    </a:lnTo>
                    <a:lnTo>
                      <a:pt x="3854" y="247"/>
                    </a:lnTo>
                    <a:lnTo>
                      <a:pt x="3879" y="272"/>
                    </a:lnTo>
                    <a:lnTo>
                      <a:pt x="3904" y="330"/>
                    </a:lnTo>
                    <a:lnTo>
                      <a:pt x="3929" y="293"/>
                    </a:lnTo>
                    <a:lnTo>
                      <a:pt x="3953" y="302"/>
                    </a:lnTo>
                    <a:lnTo>
                      <a:pt x="3978" y="300"/>
                    </a:lnTo>
                    <a:lnTo>
                      <a:pt x="4003" y="271"/>
                    </a:lnTo>
                    <a:lnTo>
                      <a:pt x="4028" y="280"/>
                    </a:lnTo>
                    <a:lnTo>
                      <a:pt x="4053" y="267"/>
                    </a:lnTo>
                    <a:lnTo>
                      <a:pt x="4078" y="249"/>
                    </a:lnTo>
                    <a:lnTo>
                      <a:pt x="4103" y="232"/>
                    </a:lnTo>
                    <a:lnTo>
                      <a:pt x="4128" y="216"/>
                    </a:lnTo>
                    <a:lnTo>
                      <a:pt x="4153" y="201"/>
                    </a:lnTo>
                    <a:lnTo>
                      <a:pt x="4153" y="510"/>
                    </a:lnTo>
                    <a:lnTo>
                      <a:pt x="4128" y="509"/>
                    </a:lnTo>
                    <a:lnTo>
                      <a:pt x="4103" y="509"/>
                    </a:lnTo>
                    <a:lnTo>
                      <a:pt x="4078" y="510"/>
                    </a:lnTo>
                    <a:lnTo>
                      <a:pt x="4053" y="509"/>
                    </a:lnTo>
                    <a:lnTo>
                      <a:pt x="4028" y="509"/>
                    </a:lnTo>
                    <a:lnTo>
                      <a:pt x="4003" y="509"/>
                    </a:lnTo>
                    <a:lnTo>
                      <a:pt x="3978" y="509"/>
                    </a:lnTo>
                    <a:lnTo>
                      <a:pt x="3953" y="509"/>
                    </a:lnTo>
                    <a:lnTo>
                      <a:pt x="3929" y="507"/>
                    </a:lnTo>
                    <a:lnTo>
                      <a:pt x="3904" y="509"/>
                    </a:lnTo>
                    <a:lnTo>
                      <a:pt x="3879" y="509"/>
                    </a:lnTo>
                    <a:lnTo>
                      <a:pt x="3854" y="509"/>
                    </a:lnTo>
                    <a:lnTo>
                      <a:pt x="3829" y="510"/>
                    </a:lnTo>
                    <a:lnTo>
                      <a:pt x="3804" y="510"/>
                    </a:lnTo>
                    <a:lnTo>
                      <a:pt x="3779" y="511"/>
                    </a:lnTo>
                    <a:lnTo>
                      <a:pt x="3754" y="514"/>
                    </a:lnTo>
                    <a:lnTo>
                      <a:pt x="3729" y="514"/>
                    </a:lnTo>
                    <a:lnTo>
                      <a:pt x="3705" y="514"/>
                    </a:lnTo>
                    <a:lnTo>
                      <a:pt x="3680" y="513"/>
                    </a:lnTo>
                    <a:lnTo>
                      <a:pt x="3655" y="513"/>
                    </a:lnTo>
                    <a:lnTo>
                      <a:pt x="3630" y="511"/>
                    </a:lnTo>
                    <a:lnTo>
                      <a:pt x="3606" y="510"/>
                    </a:lnTo>
                    <a:lnTo>
                      <a:pt x="3581" y="509"/>
                    </a:lnTo>
                    <a:lnTo>
                      <a:pt x="3556" y="507"/>
                    </a:lnTo>
                    <a:lnTo>
                      <a:pt x="3531" y="507"/>
                    </a:lnTo>
                    <a:lnTo>
                      <a:pt x="3506" y="507"/>
                    </a:lnTo>
                    <a:lnTo>
                      <a:pt x="3482" y="507"/>
                    </a:lnTo>
                    <a:lnTo>
                      <a:pt x="3457" y="507"/>
                    </a:lnTo>
                    <a:lnTo>
                      <a:pt x="3432" y="509"/>
                    </a:lnTo>
                    <a:lnTo>
                      <a:pt x="3407" y="507"/>
                    </a:lnTo>
                    <a:lnTo>
                      <a:pt x="3382" y="506"/>
                    </a:lnTo>
                    <a:lnTo>
                      <a:pt x="3357" y="506"/>
                    </a:lnTo>
                    <a:lnTo>
                      <a:pt x="3332" y="507"/>
                    </a:lnTo>
                    <a:lnTo>
                      <a:pt x="3307" y="507"/>
                    </a:lnTo>
                    <a:lnTo>
                      <a:pt x="3282" y="507"/>
                    </a:lnTo>
                    <a:lnTo>
                      <a:pt x="3257" y="505"/>
                    </a:lnTo>
                    <a:lnTo>
                      <a:pt x="3233" y="509"/>
                    </a:lnTo>
                    <a:lnTo>
                      <a:pt x="3208" y="509"/>
                    </a:lnTo>
                    <a:lnTo>
                      <a:pt x="3183" y="513"/>
                    </a:lnTo>
                    <a:lnTo>
                      <a:pt x="3158" y="514"/>
                    </a:lnTo>
                    <a:lnTo>
                      <a:pt x="3133" y="515"/>
                    </a:lnTo>
                    <a:lnTo>
                      <a:pt x="3108" y="515"/>
                    </a:lnTo>
                    <a:lnTo>
                      <a:pt x="3083" y="514"/>
                    </a:lnTo>
                    <a:lnTo>
                      <a:pt x="3058" y="513"/>
                    </a:lnTo>
                    <a:lnTo>
                      <a:pt x="3033" y="511"/>
                    </a:lnTo>
                    <a:lnTo>
                      <a:pt x="3009" y="510"/>
                    </a:lnTo>
                    <a:lnTo>
                      <a:pt x="2984" y="509"/>
                    </a:lnTo>
                    <a:lnTo>
                      <a:pt x="2959" y="507"/>
                    </a:lnTo>
                    <a:lnTo>
                      <a:pt x="2934" y="506"/>
                    </a:lnTo>
                    <a:lnTo>
                      <a:pt x="2909" y="506"/>
                    </a:lnTo>
                    <a:lnTo>
                      <a:pt x="2884" y="506"/>
                    </a:lnTo>
                    <a:lnTo>
                      <a:pt x="2860" y="506"/>
                    </a:lnTo>
                    <a:lnTo>
                      <a:pt x="2835" y="506"/>
                    </a:lnTo>
                    <a:lnTo>
                      <a:pt x="2810" y="507"/>
                    </a:lnTo>
                    <a:lnTo>
                      <a:pt x="2785" y="507"/>
                    </a:lnTo>
                    <a:lnTo>
                      <a:pt x="2761" y="507"/>
                    </a:lnTo>
                    <a:lnTo>
                      <a:pt x="2736" y="505"/>
                    </a:lnTo>
                    <a:lnTo>
                      <a:pt x="2711" y="505"/>
                    </a:lnTo>
                    <a:lnTo>
                      <a:pt x="2686" y="505"/>
                    </a:lnTo>
                    <a:lnTo>
                      <a:pt x="2661" y="505"/>
                    </a:lnTo>
                    <a:lnTo>
                      <a:pt x="2636" y="506"/>
                    </a:lnTo>
                    <a:lnTo>
                      <a:pt x="2611" y="507"/>
                    </a:lnTo>
                    <a:lnTo>
                      <a:pt x="2586" y="509"/>
                    </a:lnTo>
                    <a:lnTo>
                      <a:pt x="2561" y="509"/>
                    </a:lnTo>
                    <a:lnTo>
                      <a:pt x="2537" y="511"/>
                    </a:lnTo>
                    <a:lnTo>
                      <a:pt x="2512" y="513"/>
                    </a:lnTo>
                    <a:lnTo>
                      <a:pt x="2487" y="513"/>
                    </a:lnTo>
                    <a:lnTo>
                      <a:pt x="2462" y="510"/>
                    </a:lnTo>
                    <a:lnTo>
                      <a:pt x="2437" y="509"/>
                    </a:lnTo>
                    <a:lnTo>
                      <a:pt x="2412" y="506"/>
                    </a:lnTo>
                    <a:lnTo>
                      <a:pt x="2387" y="506"/>
                    </a:lnTo>
                    <a:lnTo>
                      <a:pt x="2362" y="518"/>
                    </a:lnTo>
                    <a:lnTo>
                      <a:pt x="2337" y="516"/>
                    </a:lnTo>
                    <a:lnTo>
                      <a:pt x="2313" y="516"/>
                    </a:lnTo>
                    <a:lnTo>
                      <a:pt x="2288" y="513"/>
                    </a:lnTo>
                    <a:lnTo>
                      <a:pt x="2263" y="510"/>
                    </a:lnTo>
                    <a:lnTo>
                      <a:pt x="2238" y="509"/>
                    </a:lnTo>
                    <a:lnTo>
                      <a:pt x="2213" y="506"/>
                    </a:lnTo>
                    <a:lnTo>
                      <a:pt x="2188" y="509"/>
                    </a:lnTo>
                    <a:lnTo>
                      <a:pt x="2163" y="510"/>
                    </a:lnTo>
                    <a:lnTo>
                      <a:pt x="2139" y="511"/>
                    </a:lnTo>
                    <a:lnTo>
                      <a:pt x="2114" y="511"/>
                    </a:lnTo>
                    <a:lnTo>
                      <a:pt x="2089" y="511"/>
                    </a:lnTo>
                    <a:lnTo>
                      <a:pt x="2065" y="510"/>
                    </a:lnTo>
                    <a:lnTo>
                      <a:pt x="2040" y="509"/>
                    </a:lnTo>
                    <a:lnTo>
                      <a:pt x="2015" y="507"/>
                    </a:lnTo>
                    <a:lnTo>
                      <a:pt x="1990" y="507"/>
                    </a:lnTo>
                    <a:lnTo>
                      <a:pt x="1965" y="511"/>
                    </a:lnTo>
                    <a:lnTo>
                      <a:pt x="1940" y="514"/>
                    </a:lnTo>
                    <a:lnTo>
                      <a:pt x="1915" y="519"/>
                    </a:lnTo>
                    <a:lnTo>
                      <a:pt x="1890" y="519"/>
                    </a:lnTo>
                    <a:lnTo>
                      <a:pt x="1865" y="520"/>
                    </a:lnTo>
                    <a:lnTo>
                      <a:pt x="1841" y="520"/>
                    </a:lnTo>
                    <a:lnTo>
                      <a:pt x="1816" y="519"/>
                    </a:lnTo>
                    <a:lnTo>
                      <a:pt x="1791" y="519"/>
                    </a:lnTo>
                    <a:lnTo>
                      <a:pt x="1766" y="516"/>
                    </a:lnTo>
                    <a:lnTo>
                      <a:pt x="1741" y="515"/>
                    </a:lnTo>
                    <a:lnTo>
                      <a:pt x="1716" y="514"/>
                    </a:lnTo>
                    <a:lnTo>
                      <a:pt x="1691" y="514"/>
                    </a:lnTo>
                    <a:lnTo>
                      <a:pt x="1666" y="510"/>
                    </a:lnTo>
                    <a:lnTo>
                      <a:pt x="1641" y="507"/>
                    </a:lnTo>
                    <a:lnTo>
                      <a:pt x="1616" y="507"/>
                    </a:lnTo>
                    <a:lnTo>
                      <a:pt x="1592" y="510"/>
                    </a:lnTo>
                    <a:lnTo>
                      <a:pt x="1567" y="515"/>
                    </a:lnTo>
                    <a:lnTo>
                      <a:pt x="1542" y="514"/>
                    </a:lnTo>
                    <a:lnTo>
                      <a:pt x="1517" y="518"/>
                    </a:lnTo>
                    <a:lnTo>
                      <a:pt x="1492" y="516"/>
                    </a:lnTo>
                    <a:lnTo>
                      <a:pt x="1467" y="515"/>
                    </a:lnTo>
                    <a:lnTo>
                      <a:pt x="1442" y="513"/>
                    </a:lnTo>
                    <a:lnTo>
                      <a:pt x="1417" y="510"/>
                    </a:lnTo>
                    <a:lnTo>
                      <a:pt x="1393" y="513"/>
                    </a:lnTo>
                    <a:lnTo>
                      <a:pt x="1369" y="514"/>
                    </a:lnTo>
                    <a:lnTo>
                      <a:pt x="1344" y="516"/>
                    </a:lnTo>
                    <a:lnTo>
                      <a:pt x="1319" y="519"/>
                    </a:lnTo>
                    <a:lnTo>
                      <a:pt x="1294" y="519"/>
                    </a:lnTo>
                    <a:lnTo>
                      <a:pt x="1269" y="520"/>
                    </a:lnTo>
                    <a:lnTo>
                      <a:pt x="1244" y="519"/>
                    </a:lnTo>
                    <a:lnTo>
                      <a:pt x="1219" y="519"/>
                    </a:lnTo>
                    <a:lnTo>
                      <a:pt x="1194" y="519"/>
                    </a:lnTo>
                    <a:lnTo>
                      <a:pt x="1169" y="518"/>
                    </a:lnTo>
                    <a:lnTo>
                      <a:pt x="1144" y="516"/>
                    </a:lnTo>
                    <a:lnTo>
                      <a:pt x="1120" y="515"/>
                    </a:lnTo>
                    <a:lnTo>
                      <a:pt x="1095" y="511"/>
                    </a:lnTo>
                    <a:lnTo>
                      <a:pt x="1070" y="510"/>
                    </a:lnTo>
                    <a:lnTo>
                      <a:pt x="1045" y="509"/>
                    </a:lnTo>
                    <a:lnTo>
                      <a:pt x="1020" y="510"/>
                    </a:lnTo>
                    <a:lnTo>
                      <a:pt x="995" y="513"/>
                    </a:lnTo>
                    <a:lnTo>
                      <a:pt x="970" y="514"/>
                    </a:lnTo>
                    <a:lnTo>
                      <a:pt x="945" y="515"/>
                    </a:lnTo>
                    <a:lnTo>
                      <a:pt x="920" y="515"/>
                    </a:lnTo>
                    <a:lnTo>
                      <a:pt x="896" y="515"/>
                    </a:lnTo>
                    <a:lnTo>
                      <a:pt x="871" y="514"/>
                    </a:lnTo>
                    <a:lnTo>
                      <a:pt x="846" y="513"/>
                    </a:lnTo>
                    <a:lnTo>
                      <a:pt x="821" y="509"/>
                    </a:lnTo>
                    <a:lnTo>
                      <a:pt x="796" y="514"/>
                    </a:lnTo>
                    <a:lnTo>
                      <a:pt x="771" y="515"/>
                    </a:lnTo>
                    <a:lnTo>
                      <a:pt x="746" y="519"/>
                    </a:lnTo>
                    <a:lnTo>
                      <a:pt x="721" y="523"/>
                    </a:lnTo>
                    <a:lnTo>
                      <a:pt x="696" y="523"/>
                    </a:lnTo>
                    <a:lnTo>
                      <a:pt x="672" y="524"/>
                    </a:lnTo>
                    <a:lnTo>
                      <a:pt x="647" y="524"/>
                    </a:lnTo>
                    <a:lnTo>
                      <a:pt x="623" y="523"/>
                    </a:lnTo>
                    <a:lnTo>
                      <a:pt x="598" y="523"/>
                    </a:lnTo>
                    <a:lnTo>
                      <a:pt x="573" y="522"/>
                    </a:lnTo>
                    <a:lnTo>
                      <a:pt x="548" y="519"/>
                    </a:lnTo>
                    <a:lnTo>
                      <a:pt x="523" y="518"/>
                    </a:lnTo>
                    <a:lnTo>
                      <a:pt x="498" y="516"/>
                    </a:lnTo>
                    <a:lnTo>
                      <a:pt x="473" y="513"/>
                    </a:lnTo>
                    <a:lnTo>
                      <a:pt x="448" y="513"/>
                    </a:lnTo>
                    <a:lnTo>
                      <a:pt x="424" y="514"/>
                    </a:lnTo>
                    <a:lnTo>
                      <a:pt x="399" y="515"/>
                    </a:lnTo>
                    <a:lnTo>
                      <a:pt x="374" y="516"/>
                    </a:lnTo>
                    <a:lnTo>
                      <a:pt x="349" y="518"/>
                    </a:lnTo>
                    <a:lnTo>
                      <a:pt x="324" y="518"/>
                    </a:lnTo>
                    <a:lnTo>
                      <a:pt x="299" y="519"/>
                    </a:lnTo>
                    <a:lnTo>
                      <a:pt x="274" y="516"/>
                    </a:lnTo>
                    <a:lnTo>
                      <a:pt x="249" y="516"/>
                    </a:lnTo>
                    <a:lnTo>
                      <a:pt x="224" y="515"/>
                    </a:lnTo>
                    <a:lnTo>
                      <a:pt x="200" y="515"/>
                    </a:lnTo>
                    <a:lnTo>
                      <a:pt x="175" y="516"/>
                    </a:lnTo>
                    <a:lnTo>
                      <a:pt x="150" y="520"/>
                    </a:lnTo>
                    <a:lnTo>
                      <a:pt x="125" y="523"/>
                    </a:lnTo>
                    <a:lnTo>
                      <a:pt x="100" y="523"/>
                    </a:lnTo>
                    <a:lnTo>
                      <a:pt x="75" y="524"/>
                    </a:lnTo>
                    <a:lnTo>
                      <a:pt x="50" y="524"/>
                    </a:lnTo>
                    <a:lnTo>
                      <a:pt x="25" y="523"/>
                    </a:lnTo>
                    <a:lnTo>
                      <a:pt x="0" y="522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8FAADC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7" name="Freeform 12">
                <a:extLst>
                  <a:ext uri="{FF2B5EF4-FFF2-40B4-BE49-F238E27FC236}">
                    <a16:creationId xmlns:a16="http://schemas.microsoft.com/office/drawing/2014/main" id="{E81D7E89-DF52-912A-8FCA-6EDCA022A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38459"/>
                <a:ext cx="3061388" cy="1917000"/>
              </a:xfrm>
              <a:custGeom>
                <a:avLst/>
                <a:gdLst>
                  <a:gd name="T0" fmla="*/ 125 w 4153"/>
                  <a:gd name="T1" fmla="*/ 930 h 1286"/>
                  <a:gd name="T2" fmla="*/ 274 w 4153"/>
                  <a:gd name="T3" fmla="*/ 490 h 1286"/>
                  <a:gd name="T4" fmla="*/ 424 w 4153"/>
                  <a:gd name="T5" fmla="*/ 28 h 1286"/>
                  <a:gd name="T6" fmla="*/ 573 w 4153"/>
                  <a:gd name="T7" fmla="*/ 97 h 1286"/>
                  <a:gd name="T8" fmla="*/ 721 w 4153"/>
                  <a:gd name="T9" fmla="*/ 113 h 1286"/>
                  <a:gd name="T10" fmla="*/ 871 w 4153"/>
                  <a:gd name="T11" fmla="*/ 848 h 1286"/>
                  <a:gd name="T12" fmla="*/ 1020 w 4153"/>
                  <a:gd name="T13" fmla="*/ 723 h 1286"/>
                  <a:gd name="T14" fmla="*/ 1169 w 4153"/>
                  <a:gd name="T15" fmla="*/ 452 h 1286"/>
                  <a:gd name="T16" fmla="*/ 1319 w 4153"/>
                  <a:gd name="T17" fmla="*/ 0 h 1286"/>
                  <a:gd name="T18" fmla="*/ 1467 w 4153"/>
                  <a:gd name="T19" fmla="*/ 364 h 1286"/>
                  <a:gd name="T20" fmla="*/ 1616 w 4153"/>
                  <a:gd name="T21" fmla="*/ 683 h 1286"/>
                  <a:gd name="T22" fmla="*/ 1766 w 4153"/>
                  <a:gd name="T23" fmla="*/ 1044 h 1286"/>
                  <a:gd name="T24" fmla="*/ 1915 w 4153"/>
                  <a:gd name="T25" fmla="*/ 1173 h 1286"/>
                  <a:gd name="T26" fmla="*/ 2065 w 4153"/>
                  <a:gd name="T27" fmla="*/ 1190 h 1286"/>
                  <a:gd name="T28" fmla="*/ 2213 w 4153"/>
                  <a:gd name="T29" fmla="*/ 1087 h 1286"/>
                  <a:gd name="T30" fmla="*/ 2362 w 4153"/>
                  <a:gd name="T31" fmla="*/ 1168 h 1286"/>
                  <a:gd name="T32" fmla="*/ 2512 w 4153"/>
                  <a:gd name="T33" fmla="*/ 1074 h 1286"/>
                  <a:gd name="T34" fmla="*/ 2661 w 4153"/>
                  <a:gd name="T35" fmla="*/ 1137 h 1286"/>
                  <a:gd name="T36" fmla="*/ 2810 w 4153"/>
                  <a:gd name="T37" fmla="*/ 999 h 1286"/>
                  <a:gd name="T38" fmla="*/ 2959 w 4153"/>
                  <a:gd name="T39" fmla="*/ 1063 h 1286"/>
                  <a:gd name="T40" fmla="*/ 3108 w 4153"/>
                  <a:gd name="T41" fmla="*/ 1107 h 1286"/>
                  <a:gd name="T42" fmla="*/ 3257 w 4153"/>
                  <a:gd name="T43" fmla="*/ 1203 h 1286"/>
                  <a:gd name="T44" fmla="*/ 3407 w 4153"/>
                  <a:gd name="T45" fmla="*/ 1118 h 1286"/>
                  <a:gd name="T46" fmla="*/ 3556 w 4153"/>
                  <a:gd name="T47" fmla="*/ 1036 h 1286"/>
                  <a:gd name="T48" fmla="*/ 3705 w 4153"/>
                  <a:gd name="T49" fmla="*/ 956 h 1286"/>
                  <a:gd name="T50" fmla="*/ 3854 w 4153"/>
                  <a:gd name="T51" fmla="*/ 854 h 1286"/>
                  <a:gd name="T52" fmla="*/ 4003 w 4153"/>
                  <a:gd name="T53" fmla="*/ 798 h 1286"/>
                  <a:gd name="T54" fmla="*/ 4153 w 4153"/>
                  <a:gd name="T55" fmla="*/ 543 h 1286"/>
                  <a:gd name="T56" fmla="*/ 4028 w 4153"/>
                  <a:gd name="T57" fmla="*/ 1061 h 1286"/>
                  <a:gd name="T58" fmla="*/ 3879 w 4153"/>
                  <a:gd name="T59" fmla="*/ 1053 h 1286"/>
                  <a:gd name="T60" fmla="*/ 3729 w 4153"/>
                  <a:gd name="T61" fmla="*/ 1181 h 1286"/>
                  <a:gd name="T62" fmla="*/ 3581 w 4153"/>
                  <a:gd name="T63" fmla="*/ 1247 h 1286"/>
                  <a:gd name="T64" fmla="*/ 3432 w 4153"/>
                  <a:gd name="T65" fmla="*/ 1238 h 1286"/>
                  <a:gd name="T66" fmla="*/ 3282 w 4153"/>
                  <a:gd name="T67" fmla="*/ 1272 h 1286"/>
                  <a:gd name="T68" fmla="*/ 3133 w 4153"/>
                  <a:gd name="T69" fmla="*/ 1241 h 1286"/>
                  <a:gd name="T70" fmla="*/ 2984 w 4153"/>
                  <a:gd name="T71" fmla="*/ 1186 h 1286"/>
                  <a:gd name="T72" fmla="*/ 2835 w 4153"/>
                  <a:gd name="T73" fmla="*/ 1110 h 1286"/>
                  <a:gd name="T74" fmla="*/ 2686 w 4153"/>
                  <a:gd name="T75" fmla="*/ 1204 h 1286"/>
                  <a:gd name="T76" fmla="*/ 2537 w 4153"/>
                  <a:gd name="T77" fmla="*/ 1159 h 1286"/>
                  <a:gd name="T78" fmla="*/ 2387 w 4153"/>
                  <a:gd name="T79" fmla="*/ 1202 h 1286"/>
                  <a:gd name="T80" fmla="*/ 2238 w 4153"/>
                  <a:gd name="T81" fmla="*/ 1123 h 1286"/>
                  <a:gd name="T82" fmla="*/ 2089 w 4153"/>
                  <a:gd name="T83" fmla="*/ 1237 h 1286"/>
                  <a:gd name="T84" fmla="*/ 1940 w 4153"/>
                  <a:gd name="T85" fmla="*/ 1251 h 1286"/>
                  <a:gd name="T86" fmla="*/ 1791 w 4153"/>
                  <a:gd name="T87" fmla="*/ 1260 h 1286"/>
                  <a:gd name="T88" fmla="*/ 1641 w 4153"/>
                  <a:gd name="T89" fmla="*/ 1229 h 1286"/>
                  <a:gd name="T90" fmla="*/ 1492 w 4153"/>
                  <a:gd name="T91" fmla="*/ 1229 h 1286"/>
                  <a:gd name="T92" fmla="*/ 1344 w 4153"/>
                  <a:gd name="T93" fmla="*/ 933 h 1286"/>
                  <a:gd name="T94" fmla="*/ 1194 w 4153"/>
                  <a:gd name="T95" fmla="*/ 1048 h 1286"/>
                  <a:gd name="T96" fmla="*/ 1045 w 4153"/>
                  <a:gd name="T97" fmla="*/ 883 h 1286"/>
                  <a:gd name="T98" fmla="*/ 896 w 4153"/>
                  <a:gd name="T99" fmla="*/ 1263 h 1286"/>
                  <a:gd name="T100" fmla="*/ 746 w 4153"/>
                  <a:gd name="T101" fmla="*/ 964 h 1286"/>
                  <a:gd name="T102" fmla="*/ 598 w 4153"/>
                  <a:gd name="T103" fmla="*/ 930 h 1286"/>
                  <a:gd name="T104" fmla="*/ 448 w 4153"/>
                  <a:gd name="T105" fmla="*/ 781 h 1286"/>
                  <a:gd name="T106" fmla="*/ 299 w 4153"/>
                  <a:gd name="T107" fmla="*/ 925 h 1286"/>
                  <a:gd name="T108" fmla="*/ 150 w 4153"/>
                  <a:gd name="T109" fmla="*/ 1189 h 1286"/>
                  <a:gd name="T110" fmla="*/ 0 w 4153"/>
                  <a:gd name="T111" fmla="*/ 1283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286">
                    <a:moveTo>
                      <a:pt x="0" y="952"/>
                    </a:moveTo>
                    <a:lnTo>
                      <a:pt x="25" y="971"/>
                    </a:lnTo>
                    <a:lnTo>
                      <a:pt x="50" y="986"/>
                    </a:lnTo>
                    <a:lnTo>
                      <a:pt x="75" y="988"/>
                    </a:lnTo>
                    <a:lnTo>
                      <a:pt x="100" y="974"/>
                    </a:lnTo>
                    <a:lnTo>
                      <a:pt x="125" y="930"/>
                    </a:lnTo>
                    <a:lnTo>
                      <a:pt x="150" y="847"/>
                    </a:lnTo>
                    <a:lnTo>
                      <a:pt x="175" y="763"/>
                    </a:lnTo>
                    <a:lnTo>
                      <a:pt x="200" y="684"/>
                    </a:lnTo>
                    <a:lnTo>
                      <a:pt x="224" y="634"/>
                    </a:lnTo>
                    <a:lnTo>
                      <a:pt x="249" y="577"/>
                    </a:lnTo>
                    <a:lnTo>
                      <a:pt x="274" y="490"/>
                    </a:lnTo>
                    <a:lnTo>
                      <a:pt x="299" y="383"/>
                    </a:lnTo>
                    <a:lnTo>
                      <a:pt x="324" y="285"/>
                    </a:lnTo>
                    <a:lnTo>
                      <a:pt x="349" y="244"/>
                    </a:lnTo>
                    <a:lnTo>
                      <a:pt x="374" y="172"/>
                    </a:lnTo>
                    <a:lnTo>
                      <a:pt x="399" y="53"/>
                    </a:lnTo>
                    <a:lnTo>
                      <a:pt x="424" y="28"/>
                    </a:lnTo>
                    <a:lnTo>
                      <a:pt x="448" y="11"/>
                    </a:lnTo>
                    <a:lnTo>
                      <a:pt x="473" y="36"/>
                    </a:lnTo>
                    <a:lnTo>
                      <a:pt x="498" y="88"/>
                    </a:lnTo>
                    <a:lnTo>
                      <a:pt x="523" y="103"/>
                    </a:lnTo>
                    <a:lnTo>
                      <a:pt x="548" y="117"/>
                    </a:lnTo>
                    <a:lnTo>
                      <a:pt x="573" y="97"/>
                    </a:lnTo>
                    <a:lnTo>
                      <a:pt x="598" y="135"/>
                    </a:lnTo>
                    <a:lnTo>
                      <a:pt x="623" y="137"/>
                    </a:lnTo>
                    <a:lnTo>
                      <a:pt x="647" y="138"/>
                    </a:lnTo>
                    <a:lnTo>
                      <a:pt x="672" y="166"/>
                    </a:lnTo>
                    <a:lnTo>
                      <a:pt x="696" y="128"/>
                    </a:lnTo>
                    <a:lnTo>
                      <a:pt x="721" y="113"/>
                    </a:lnTo>
                    <a:lnTo>
                      <a:pt x="746" y="150"/>
                    </a:lnTo>
                    <a:lnTo>
                      <a:pt x="771" y="229"/>
                    </a:lnTo>
                    <a:lnTo>
                      <a:pt x="796" y="373"/>
                    </a:lnTo>
                    <a:lnTo>
                      <a:pt x="821" y="570"/>
                    </a:lnTo>
                    <a:lnTo>
                      <a:pt x="846" y="728"/>
                    </a:lnTo>
                    <a:lnTo>
                      <a:pt x="871" y="848"/>
                    </a:lnTo>
                    <a:lnTo>
                      <a:pt x="896" y="923"/>
                    </a:lnTo>
                    <a:lnTo>
                      <a:pt x="920" y="943"/>
                    </a:lnTo>
                    <a:lnTo>
                      <a:pt x="945" y="921"/>
                    </a:lnTo>
                    <a:lnTo>
                      <a:pt x="970" y="856"/>
                    </a:lnTo>
                    <a:lnTo>
                      <a:pt x="995" y="758"/>
                    </a:lnTo>
                    <a:lnTo>
                      <a:pt x="1020" y="723"/>
                    </a:lnTo>
                    <a:lnTo>
                      <a:pt x="1045" y="697"/>
                    </a:lnTo>
                    <a:lnTo>
                      <a:pt x="1070" y="669"/>
                    </a:lnTo>
                    <a:lnTo>
                      <a:pt x="1095" y="681"/>
                    </a:lnTo>
                    <a:lnTo>
                      <a:pt x="1120" y="604"/>
                    </a:lnTo>
                    <a:lnTo>
                      <a:pt x="1144" y="549"/>
                    </a:lnTo>
                    <a:lnTo>
                      <a:pt x="1169" y="452"/>
                    </a:lnTo>
                    <a:lnTo>
                      <a:pt x="1194" y="406"/>
                    </a:lnTo>
                    <a:lnTo>
                      <a:pt x="1219" y="292"/>
                    </a:lnTo>
                    <a:lnTo>
                      <a:pt x="1244" y="200"/>
                    </a:lnTo>
                    <a:lnTo>
                      <a:pt x="1269" y="110"/>
                    </a:lnTo>
                    <a:lnTo>
                      <a:pt x="1294" y="23"/>
                    </a:lnTo>
                    <a:lnTo>
                      <a:pt x="1319" y="0"/>
                    </a:lnTo>
                    <a:lnTo>
                      <a:pt x="1344" y="3"/>
                    </a:lnTo>
                    <a:lnTo>
                      <a:pt x="1369" y="24"/>
                    </a:lnTo>
                    <a:lnTo>
                      <a:pt x="1393" y="117"/>
                    </a:lnTo>
                    <a:lnTo>
                      <a:pt x="1417" y="216"/>
                    </a:lnTo>
                    <a:lnTo>
                      <a:pt x="1442" y="293"/>
                    </a:lnTo>
                    <a:lnTo>
                      <a:pt x="1467" y="364"/>
                    </a:lnTo>
                    <a:lnTo>
                      <a:pt x="1492" y="450"/>
                    </a:lnTo>
                    <a:lnTo>
                      <a:pt x="1517" y="521"/>
                    </a:lnTo>
                    <a:lnTo>
                      <a:pt x="1542" y="570"/>
                    </a:lnTo>
                    <a:lnTo>
                      <a:pt x="1567" y="621"/>
                    </a:lnTo>
                    <a:lnTo>
                      <a:pt x="1592" y="656"/>
                    </a:lnTo>
                    <a:lnTo>
                      <a:pt x="1616" y="683"/>
                    </a:lnTo>
                    <a:lnTo>
                      <a:pt x="1641" y="716"/>
                    </a:lnTo>
                    <a:lnTo>
                      <a:pt x="1666" y="763"/>
                    </a:lnTo>
                    <a:lnTo>
                      <a:pt x="1691" y="852"/>
                    </a:lnTo>
                    <a:lnTo>
                      <a:pt x="1716" y="936"/>
                    </a:lnTo>
                    <a:lnTo>
                      <a:pt x="1741" y="1006"/>
                    </a:lnTo>
                    <a:lnTo>
                      <a:pt x="1766" y="1044"/>
                    </a:lnTo>
                    <a:lnTo>
                      <a:pt x="1791" y="1055"/>
                    </a:lnTo>
                    <a:lnTo>
                      <a:pt x="1816" y="1107"/>
                    </a:lnTo>
                    <a:lnTo>
                      <a:pt x="1841" y="1131"/>
                    </a:lnTo>
                    <a:lnTo>
                      <a:pt x="1865" y="1169"/>
                    </a:lnTo>
                    <a:lnTo>
                      <a:pt x="1890" y="1171"/>
                    </a:lnTo>
                    <a:lnTo>
                      <a:pt x="1915" y="1173"/>
                    </a:lnTo>
                    <a:lnTo>
                      <a:pt x="1940" y="1182"/>
                    </a:lnTo>
                    <a:lnTo>
                      <a:pt x="1965" y="1172"/>
                    </a:lnTo>
                    <a:lnTo>
                      <a:pt x="1990" y="1164"/>
                    </a:lnTo>
                    <a:lnTo>
                      <a:pt x="2015" y="1155"/>
                    </a:lnTo>
                    <a:lnTo>
                      <a:pt x="2040" y="1169"/>
                    </a:lnTo>
                    <a:lnTo>
                      <a:pt x="2065" y="1190"/>
                    </a:lnTo>
                    <a:lnTo>
                      <a:pt x="2089" y="1207"/>
                    </a:lnTo>
                    <a:lnTo>
                      <a:pt x="2114" y="1181"/>
                    </a:lnTo>
                    <a:lnTo>
                      <a:pt x="2139" y="1155"/>
                    </a:lnTo>
                    <a:lnTo>
                      <a:pt x="2163" y="1145"/>
                    </a:lnTo>
                    <a:lnTo>
                      <a:pt x="2188" y="1129"/>
                    </a:lnTo>
                    <a:lnTo>
                      <a:pt x="2213" y="1087"/>
                    </a:lnTo>
                    <a:lnTo>
                      <a:pt x="2238" y="1083"/>
                    </a:lnTo>
                    <a:lnTo>
                      <a:pt x="2263" y="1107"/>
                    </a:lnTo>
                    <a:lnTo>
                      <a:pt x="2288" y="1125"/>
                    </a:lnTo>
                    <a:lnTo>
                      <a:pt x="2313" y="1149"/>
                    </a:lnTo>
                    <a:lnTo>
                      <a:pt x="2337" y="1159"/>
                    </a:lnTo>
                    <a:lnTo>
                      <a:pt x="2362" y="1168"/>
                    </a:lnTo>
                    <a:lnTo>
                      <a:pt x="2387" y="1150"/>
                    </a:lnTo>
                    <a:lnTo>
                      <a:pt x="2412" y="1151"/>
                    </a:lnTo>
                    <a:lnTo>
                      <a:pt x="2437" y="1118"/>
                    </a:lnTo>
                    <a:lnTo>
                      <a:pt x="2462" y="1120"/>
                    </a:lnTo>
                    <a:lnTo>
                      <a:pt x="2487" y="1094"/>
                    </a:lnTo>
                    <a:lnTo>
                      <a:pt x="2512" y="1074"/>
                    </a:lnTo>
                    <a:lnTo>
                      <a:pt x="2537" y="1094"/>
                    </a:lnTo>
                    <a:lnTo>
                      <a:pt x="2561" y="1074"/>
                    </a:lnTo>
                    <a:lnTo>
                      <a:pt x="2586" y="1075"/>
                    </a:lnTo>
                    <a:lnTo>
                      <a:pt x="2611" y="1099"/>
                    </a:lnTo>
                    <a:lnTo>
                      <a:pt x="2636" y="1107"/>
                    </a:lnTo>
                    <a:lnTo>
                      <a:pt x="2661" y="1137"/>
                    </a:lnTo>
                    <a:lnTo>
                      <a:pt x="2686" y="1134"/>
                    </a:lnTo>
                    <a:lnTo>
                      <a:pt x="2711" y="1125"/>
                    </a:lnTo>
                    <a:lnTo>
                      <a:pt x="2736" y="1125"/>
                    </a:lnTo>
                    <a:lnTo>
                      <a:pt x="2761" y="1093"/>
                    </a:lnTo>
                    <a:lnTo>
                      <a:pt x="2785" y="1045"/>
                    </a:lnTo>
                    <a:lnTo>
                      <a:pt x="2810" y="999"/>
                    </a:lnTo>
                    <a:lnTo>
                      <a:pt x="2835" y="980"/>
                    </a:lnTo>
                    <a:lnTo>
                      <a:pt x="2860" y="991"/>
                    </a:lnTo>
                    <a:lnTo>
                      <a:pt x="2884" y="1010"/>
                    </a:lnTo>
                    <a:lnTo>
                      <a:pt x="2909" y="1024"/>
                    </a:lnTo>
                    <a:lnTo>
                      <a:pt x="2934" y="1041"/>
                    </a:lnTo>
                    <a:lnTo>
                      <a:pt x="2959" y="1063"/>
                    </a:lnTo>
                    <a:lnTo>
                      <a:pt x="2984" y="1077"/>
                    </a:lnTo>
                    <a:lnTo>
                      <a:pt x="3009" y="1077"/>
                    </a:lnTo>
                    <a:lnTo>
                      <a:pt x="3033" y="1085"/>
                    </a:lnTo>
                    <a:lnTo>
                      <a:pt x="3058" y="1080"/>
                    </a:lnTo>
                    <a:lnTo>
                      <a:pt x="3083" y="1085"/>
                    </a:lnTo>
                    <a:lnTo>
                      <a:pt x="3108" y="1107"/>
                    </a:lnTo>
                    <a:lnTo>
                      <a:pt x="3133" y="1149"/>
                    </a:lnTo>
                    <a:lnTo>
                      <a:pt x="3158" y="1175"/>
                    </a:lnTo>
                    <a:lnTo>
                      <a:pt x="3183" y="1185"/>
                    </a:lnTo>
                    <a:lnTo>
                      <a:pt x="3208" y="1193"/>
                    </a:lnTo>
                    <a:lnTo>
                      <a:pt x="3233" y="1203"/>
                    </a:lnTo>
                    <a:lnTo>
                      <a:pt x="3257" y="1203"/>
                    </a:lnTo>
                    <a:lnTo>
                      <a:pt x="3282" y="1211"/>
                    </a:lnTo>
                    <a:lnTo>
                      <a:pt x="3307" y="1212"/>
                    </a:lnTo>
                    <a:lnTo>
                      <a:pt x="3332" y="1191"/>
                    </a:lnTo>
                    <a:lnTo>
                      <a:pt x="3357" y="1180"/>
                    </a:lnTo>
                    <a:lnTo>
                      <a:pt x="3382" y="1151"/>
                    </a:lnTo>
                    <a:lnTo>
                      <a:pt x="3407" y="1118"/>
                    </a:lnTo>
                    <a:lnTo>
                      <a:pt x="3432" y="1079"/>
                    </a:lnTo>
                    <a:lnTo>
                      <a:pt x="3457" y="1048"/>
                    </a:lnTo>
                    <a:lnTo>
                      <a:pt x="3482" y="1045"/>
                    </a:lnTo>
                    <a:lnTo>
                      <a:pt x="3506" y="1043"/>
                    </a:lnTo>
                    <a:lnTo>
                      <a:pt x="3531" y="1045"/>
                    </a:lnTo>
                    <a:lnTo>
                      <a:pt x="3556" y="1036"/>
                    </a:lnTo>
                    <a:lnTo>
                      <a:pt x="3581" y="1014"/>
                    </a:lnTo>
                    <a:lnTo>
                      <a:pt x="3606" y="995"/>
                    </a:lnTo>
                    <a:lnTo>
                      <a:pt x="3630" y="989"/>
                    </a:lnTo>
                    <a:lnTo>
                      <a:pt x="3655" y="962"/>
                    </a:lnTo>
                    <a:lnTo>
                      <a:pt x="3680" y="958"/>
                    </a:lnTo>
                    <a:lnTo>
                      <a:pt x="3705" y="956"/>
                    </a:lnTo>
                    <a:lnTo>
                      <a:pt x="3729" y="929"/>
                    </a:lnTo>
                    <a:lnTo>
                      <a:pt x="3754" y="890"/>
                    </a:lnTo>
                    <a:lnTo>
                      <a:pt x="3779" y="879"/>
                    </a:lnTo>
                    <a:lnTo>
                      <a:pt x="3804" y="899"/>
                    </a:lnTo>
                    <a:lnTo>
                      <a:pt x="3829" y="860"/>
                    </a:lnTo>
                    <a:lnTo>
                      <a:pt x="3854" y="854"/>
                    </a:lnTo>
                    <a:lnTo>
                      <a:pt x="3879" y="889"/>
                    </a:lnTo>
                    <a:lnTo>
                      <a:pt x="3904" y="960"/>
                    </a:lnTo>
                    <a:lnTo>
                      <a:pt x="3929" y="934"/>
                    </a:lnTo>
                    <a:lnTo>
                      <a:pt x="3953" y="926"/>
                    </a:lnTo>
                    <a:lnTo>
                      <a:pt x="3978" y="885"/>
                    </a:lnTo>
                    <a:lnTo>
                      <a:pt x="4003" y="798"/>
                    </a:lnTo>
                    <a:lnTo>
                      <a:pt x="4028" y="746"/>
                    </a:lnTo>
                    <a:lnTo>
                      <a:pt x="4053" y="692"/>
                    </a:lnTo>
                    <a:lnTo>
                      <a:pt x="4078" y="627"/>
                    </a:lnTo>
                    <a:lnTo>
                      <a:pt x="4103" y="590"/>
                    </a:lnTo>
                    <a:lnTo>
                      <a:pt x="4128" y="571"/>
                    </a:lnTo>
                    <a:lnTo>
                      <a:pt x="4153" y="543"/>
                    </a:lnTo>
                    <a:lnTo>
                      <a:pt x="4153" y="982"/>
                    </a:lnTo>
                    <a:lnTo>
                      <a:pt x="4128" y="997"/>
                    </a:lnTo>
                    <a:lnTo>
                      <a:pt x="4103" y="1013"/>
                    </a:lnTo>
                    <a:lnTo>
                      <a:pt x="4078" y="1030"/>
                    </a:lnTo>
                    <a:lnTo>
                      <a:pt x="4053" y="1048"/>
                    </a:lnTo>
                    <a:lnTo>
                      <a:pt x="4028" y="1061"/>
                    </a:lnTo>
                    <a:lnTo>
                      <a:pt x="4003" y="1052"/>
                    </a:lnTo>
                    <a:lnTo>
                      <a:pt x="3978" y="1081"/>
                    </a:lnTo>
                    <a:lnTo>
                      <a:pt x="3953" y="1083"/>
                    </a:lnTo>
                    <a:lnTo>
                      <a:pt x="3929" y="1074"/>
                    </a:lnTo>
                    <a:lnTo>
                      <a:pt x="3904" y="1111"/>
                    </a:lnTo>
                    <a:lnTo>
                      <a:pt x="3879" y="1053"/>
                    </a:lnTo>
                    <a:lnTo>
                      <a:pt x="3854" y="1028"/>
                    </a:lnTo>
                    <a:lnTo>
                      <a:pt x="3829" y="1055"/>
                    </a:lnTo>
                    <a:lnTo>
                      <a:pt x="3804" y="1121"/>
                    </a:lnTo>
                    <a:lnTo>
                      <a:pt x="3779" y="1128"/>
                    </a:lnTo>
                    <a:lnTo>
                      <a:pt x="3754" y="1149"/>
                    </a:lnTo>
                    <a:lnTo>
                      <a:pt x="3729" y="1181"/>
                    </a:lnTo>
                    <a:lnTo>
                      <a:pt x="3705" y="1203"/>
                    </a:lnTo>
                    <a:lnTo>
                      <a:pt x="3680" y="1217"/>
                    </a:lnTo>
                    <a:lnTo>
                      <a:pt x="3655" y="1226"/>
                    </a:lnTo>
                    <a:lnTo>
                      <a:pt x="3630" y="1243"/>
                    </a:lnTo>
                    <a:lnTo>
                      <a:pt x="3606" y="1244"/>
                    </a:lnTo>
                    <a:lnTo>
                      <a:pt x="3581" y="1247"/>
                    </a:lnTo>
                    <a:lnTo>
                      <a:pt x="3556" y="1255"/>
                    </a:lnTo>
                    <a:lnTo>
                      <a:pt x="3531" y="1255"/>
                    </a:lnTo>
                    <a:lnTo>
                      <a:pt x="3506" y="1246"/>
                    </a:lnTo>
                    <a:lnTo>
                      <a:pt x="3482" y="1242"/>
                    </a:lnTo>
                    <a:lnTo>
                      <a:pt x="3457" y="1237"/>
                    </a:lnTo>
                    <a:lnTo>
                      <a:pt x="3432" y="1238"/>
                    </a:lnTo>
                    <a:lnTo>
                      <a:pt x="3407" y="1244"/>
                    </a:lnTo>
                    <a:lnTo>
                      <a:pt x="3382" y="1247"/>
                    </a:lnTo>
                    <a:lnTo>
                      <a:pt x="3357" y="1260"/>
                    </a:lnTo>
                    <a:lnTo>
                      <a:pt x="3332" y="1260"/>
                    </a:lnTo>
                    <a:lnTo>
                      <a:pt x="3307" y="1273"/>
                    </a:lnTo>
                    <a:lnTo>
                      <a:pt x="3282" y="1272"/>
                    </a:lnTo>
                    <a:lnTo>
                      <a:pt x="3257" y="1268"/>
                    </a:lnTo>
                    <a:lnTo>
                      <a:pt x="3233" y="1274"/>
                    </a:lnTo>
                    <a:lnTo>
                      <a:pt x="3208" y="1269"/>
                    </a:lnTo>
                    <a:lnTo>
                      <a:pt x="3183" y="1265"/>
                    </a:lnTo>
                    <a:lnTo>
                      <a:pt x="3158" y="1259"/>
                    </a:lnTo>
                    <a:lnTo>
                      <a:pt x="3133" y="1241"/>
                    </a:lnTo>
                    <a:lnTo>
                      <a:pt x="3108" y="1208"/>
                    </a:lnTo>
                    <a:lnTo>
                      <a:pt x="3083" y="1193"/>
                    </a:lnTo>
                    <a:lnTo>
                      <a:pt x="3058" y="1193"/>
                    </a:lnTo>
                    <a:lnTo>
                      <a:pt x="3033" y="1195"/>
                    </a:lnTo>
                    <a:lnTo>
                      <a:pt x="3009" y="1187"/>
                    </a:lnTo>
                    <a:lnTo>
                      <a:pt x="2984" y="1186"/>
                    </a:lnTo>
                    <a:lnTo>
                      <a:pt x="2959" y="1176"/>
                    </a:lnTo>
                    <a:lnTo>
                      <a:pt x="2934" y="1151"/>
                    </a:lnTo>
                    <a:lnTo>
                      <a:pt x="2909" y="1137"/>
                    </a:lnTo>
                    <a:lnTo>
                      <a:pt x="2884" y="1124"/>
                    </a:lnTo>
                    <a:lnTo>
                      <a:pt x="2860" y="1109"/>
                    </a:lnTo>
                    <a:lnTo>
                      <a:pt x="2835" y="1110"/>
                    </a:lnTo>
                    <a:lnTo>
                      <a:pt x="2810" y="1119"/>
                    </a:lnTo>
                    <a:lnTo>
                      <a:pt x="2785" y="1151"/>
                    </a:lnTo>
                    <a:lnTo>
                      <a:pt x="2761" y="1181"/>
                    </a:lnTo>
                    <a:lnTo>
                      <a:pt x="2736" y="1199"/>
                    </a:lnTo>
                    <a:lnTo>
                      <a:pt x="2711" y="1195"/>
                    </a:lnTo>
                    <a:lnTo>
                      <a:pt x="2686" y="1204"/>
                    </a:lnTo>
                    <a:lnTo>
                      <a:pt x="2661" y="1200"/>
                    </a:lnTo>
                    <a:lnTo>
                      <a:pt x="2636" y="1172"/>
                    </a:lnTo>
                    <a:lnTo>
                      <a:pt x="2611" y="1164"/>
                    </a:lnTo>
                    <a:lnTo>
                      <a:pt x="2586" y="1141"/>
                    </a:lnTo>
                    <a:lnTo>
                      <a:pt x="2561" y="1142"/>
                    </a:lnTo>
                    <a:lnTo>
                      <a:pt x="2537" y="1159"/>
                    </a:lnTo>
                    <a:lnTo>
                      <a:pt x="2512" y="1137"/>
                    </a:lnTo>
                    <a:lnTo>
                      <a:pt x="2487" y="1150"/>
                    </a:lnTo>
                    <a:lnTo>
                      <a:pt x="2462" y="1175"/>
                    </a:lnTo>
                    <a:lnTo>
                      <a:pt x="2437" y="1176"/>
                    </a:lnTo>
                    <a:lnTo>
                      <a:pt x="2412" y="1204"/>
                    </a:lnTo>
                    <a:lnTo>
                      <a:pt x="2387" y="1202"/>
                    </a:lnTo>
                    <a:lnTo>
                      <a:pt x="2362" y="1217"/>
                    </a:lnTo>
                    <a:lnTo>
                      <a:pt x="2337" y="1203"/>
                    </a:lnTo>
                    <a:lnTo>
                      <a:pt x="2313" y="1190"/>
                    </a:lnTo>
                    <a:lnTo>
                      <a:pt x="2288" y="1167"/>
                    </a:lnTo>
                    <a:lnTo>
                      <a:pt x="2263" y="1147"/>
                    </a:lnTo>
                    <a:lnTo>
                      <a:pt x="2238" y="1123"/>
                    </a:lnTo>
                    <a:lnTo>
                      <a:pt x="2213" y="1120"/>
                    </a:lnTo>
                    <a:lnTo>
                      <a:pt x="2188" y="1158"/>
                    </a:lnTo>
                    <a:lnTo>
                      <a:pt x="2163" y="1167"/>
                    </a:lnTo>
                    <a:lnTo>
                      <a:pt x="2139" y="1175"/>
                    </a:lnTo>
                    <a:lnTo>
                      <a:pt x="2114" y="1203"/>
                    </a:lnTo>
                    <a:lnTo>
                      <a:pt x="2089" y="1237"/>
                    </a:lnTo>
                    <a:lnTo>
                      <a:pt x="2065" y="1234"/>
                    </a:lnTo>
                    <a:lnTo>
                      <a:pt x="2040" y="1224"/>
                    </a:lnTo>
                    <a:lnTo>
                      <a:pt x="2015" y="1219"/>
                    </a:lnTo>
                    <a:lnTo>
                      <a:pt x="1990" y="1231"/>
                    </a:lnTo>
                    <a:lnTo>
                      <a:pt x="1965" y="1242"/>
                    </a:lnTo>
                    <a:lnTo>
                      <a:pt x="1940" y="1251"/>
                    </a:lnTo>
                    <a:lnTo>
                      <a:pt x="1915" y="1246"/>
                    </a:lnTo>
                    <a:lnTo>
                      <a:pt x="1890" y="1257"/>
                    </a:lnTo>
                    <a:lnTo>
                      <a:pt x="1865" y="1279"/>
                    </a:lnTo>
                    <a:lnTo>
                      <a:pt x="1841" y="1268"/>
                    </a:lnTo>
                    <a:lnTo>
                      <a:pt x="1816" y="1285"/>
                    </a:lnTo>
                    <a:lnTo>
                      <a:pt x="1791" y="1260"/>
                    </a:lnTo>
                    <a:lnTo>
                      <a:pt x="1766" y="1278"/>
                    </a:lnTo>
                    <a:lnTo>
                      <a:pt x="1741" y="1277"/>
                    </a:lnTo>
                    <a:lnTo>
                      <a:pt x="1716" y="1264"/>
                    </a:lnTo>
                    <a:lnTo>
                      <a:pt x="1691" y="1247"/>
                    </a:lnTo>
                    <a:lnTo>
                      <a:pt x="1666" y="1225"/>
                    </a:lnTo>
                    <a:lnTo>
                      <a:pt x="1641" y="1229"/>
                    </a:lnTo>
                    <a:lnTo>
                      <a:pt x="1616" y="1239"/>
                    </a:lnTo>
                    <a:lnTo>
                      <a:pt x="1592" y="1244"/>
                    </a:lnTo>
                    <a:lnTo>
                      <a:pt x="1567" y="1251"/>
                    </a:lnTo>
                    <a:lnTo>
                      <a:pt x="1542" y="1264"/>
                    </a:lnTo>
                    <a:lnTo>
                      <a:pt x="1517" y="1264"/>
                    </a:lnTo>
                    <a:lnTo>
                      <a:pt x="1492" y="1229"/>
                    </a:lnTo>
                    <a:lnTo>
                      <a:pt x="1467" y="1180"/>
                    </a:lnTo>
                    <a:lnTo>
                      <a:pt x="1442" y="1142"/>
                    </a:lnTo>
                    <a:lnTo>
                      <a:pt x="1417" y="1089"/>
                    </a:lnTo>
                    <a:lnTo>
                      <a:pt x="1393" y="1019"/>
                    </a:lnTo>
                    <a:lnTo>
                      <a:pt x="1369" y="940"/>
                    </a:lnTo>
                    <a:lnTo>
                      <a:pt x="1344" y="933"/>
                    </a:lnTo>
                    <a:lnTo>
                      <a:pt x="1319" y="904"/>
                    </a:lnTo>
                    <a:lnTo>
                      <a:pt x="1294" y="907"/>
                    </a:lnTo>
                    <a:lnTo>
                      <a:pt x="1269" y="947"/>
                    </a:lnTo>
                    <a:lnTo>
                      <a:pt x="1244" y="983"/>
                    </a:lnTo>
                    <a:lnTo>
                      <a:pt x="1219" y="1006"/>
                    </a:lnTo>
                    <a:lnTo>
                      <a:pt x="1194" y="1048"/>
                    </a:lnTo>
                    <a:lnTo>
                      <a:pt x="1169" y="1017"/>
                    </a:lnTo>
                    <a:lnTo>
                      <a:pt x="1144" y="1021"/>
                    </a:lnTo>
                    <a:lnTo>
                      <a:pt x="1120" y="1001"/>
                    </a:lnTo>
                    <a:lnTo>
                      <a:pt x="1095" y="997"/>
                    </a:lnTo>
                    <a:lnTo>
                      <a:pt x="1070" y="909"/>
                    </a:lnTo>
                    <a:lnTo>
                      <a:pt x="1045" y="883"/>
                    </a:lnTo>
                    <a:lnTo>
                      <a:pt x="1020" y="912"/>
                    </a:lnTo>
                    <a:lnTo>
                      <a:pt x="995" y="971"/>
                    </a:lnTo>
                    <a:lnTo>
                      <a:pt x="970" y="1107"/>
                    </a:lnTo>
                    <a:lnTo>
                      <a:pt x="945" y="1199"/>
                    </a:lnTo>
                    <a:lnTo>
                      <a:pt x="920" y="1243"/>
                    </a:lnTo>
                    <a:lnTo>
                      <a:pt x="896" y="1263"/>
                    </a:lnTo>
                    <a:lnTo>
                      <a:pt x="871" y="1244"/>
                    </a:lnTo>
                    <a:lnTo>
                      <a:pt x="846" y="1203"/>
                    </a:lnTo>
                    <a:lnTo>
                      <a:pt x="821" y="1149"/>
                    </a:lnTo>
                    <a:lnTo>
                      <a:pt x="796" y="1074"/>
                    </a:lnTo>
                    <a:lnTo>
                      <a:pt x="771" y="1005"/>
                    </a:lnTo>
                    <a:lnTo>
                      <a:pt x="746" y="964"/>
                    </a:lnTo>
                    <a:lnTo>
                      <a:pt x="721" y="930"/>
                    </a:lnTo>
                    <a:lnTo>
                      <a:pt x="696" y="922"/>
                    </a:lnTo>
                    <a:lnTo>
                      <a:pt x="672" y="945"/>
                    </a:lnTo>
                    <a:lnTo>
                      <a:pt x="647" y="905"/>
                    </a:lnTo>
                    <a:lnTo>
                      <a:pt x="623" y="901"/>
                    </a:lnTo>
                    <a:lnTo>
                      <a:pt x="598" y="930"/>
                    </a:lnTo>
                    <a:lnTo>
                      <a:pt x="573" y="900"/>
                    </a:lnTo>
                    <a:lnTo>
                      <a:pt x="548" y="898"/>
                    </a:lnTo>
                    <a:lnTo>
                      <a:pt x="523" y="891"/>
                    </a:lnTo>
                    <a:lnTo>
                      <a:pt x="498" y="874"/>
                    </a:lnTo>
                    <a:lnTo>
                      <a:pt x="473" y="819"/>
                    </a:lnTo>
                    <a:lnTo>
                      <a:pt x="448" y="781"/>
                    </a:lnTo>
                    <a:lnTo>
                      <a:pt x="424" y="784"/>
                    </a:lnTo>
                    <a:lnTo>
                      <a:pt x="399" y="784"/>
                    </a:lnTo>
                    <a:lnTo>
                      <a:pt x="374" y="855"/>
                    </a:lnTo>
                    <a:lnTo>
                      <a:pt x="349" y="869"/>
                    </a:lnTo>
                    <a:lnTo>
                      <a:pt x="324" y="863"/>
                    </a:lnTo>
                    <a:lnTo>
                      <a:pt x="299" y="925"/>
                    </a:lnTo>
                    <a:lnTo>
                      <a:pt x="274" y="1002"/>
                    </a:lnTo>
                    <a:lnTo>
                      <a:pt x="249" y="1080"/>
                    </a:lnTo>
                    <a:lnTo>
                      <a:pt x="224" y="1101"/>
                    </a:lnTo>
                    <a:lnTo>
                      <a:pt x="200" y="1115"/>
                    </a:lnTo>
                    <a:lnTo>
                      <a:pt x="175" y="1151"/>
                    </a:lnTo>
                    <a:lnTo>
                      <a:pt x="150" y="1189"/>
                    </a:lnTo>
                    <a:lnTo>
                      <a:pt x="125" y="1237"/>
                    </a:lnTo>
                    <a:lnTo>
                      <a:pt x="100" y="1263"/>
                    </a:lnTo>
                    <a:lnTo>
                      <a:pt x="75" y="1278"/>
                    </a:lnTo>
                    <a:lnTo>
                      <a:pt x="50" y="1286"/>
                    </a:lnTo>
                    <a:lnTo>
                      <a:pt x="25" y="1282"/>
                    </a:lnTo>
                    <a:lnTo>
                      <a:pt x="0" y="1283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rgbClr val="B4C7E7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8" name="Freeform 13">
                <a:extLst>
                  <a:ext uri="{FF2B5EF4-FFF2-40B4-BE49-F238E27FC236}">
                    <a16:creationId xmlns:a16="http://schemas.microsoft.com/office/drawing/2014/main" id="{5E09791C-2B77-2B69-7C8D-C31C8438C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38459"/>
                <a:ext cx="3061388" cy="1806691"/>
              </a:xfrm>
              <a:custGeom>
                <a:avLst/>
                <a:gdLst>
                  <a:gd name="T0" fmla="*/ 125 w 4153"/>
                  <a:gd name="T1" fmla="*/ 930 h 1212"/>
                  <a:gd name="T2" fmla="*/ 274 w 4153"/>
                  <a:gd name="T3" fmla="*/ 213 h 1212"/>
                  <a:gd name="T4" fmla="*/ 424 w 4153"/>
                  <a:gd name="T5" fmla="*/ 28 h 1212"/>
                  <a:gd name="T6" fmla="*/ 573 w 4153"/>
                  <a:gd name="T7" fmla="*/ 97 h 1212"/>
                  <a:gd name="T8" fmla="*/ 721 w 4153"/>
                  <a:gd name="T9" fmla="*/ 113 h 1212"/>
                  <a:gd name="T10" fmla="*/ 871 w 4153"/>
                  <a:gd name="T11" fmla="*/ 680 h 1212"/>
                  <a:gd name="T12" fmla="*/ 1020 w 4153"/>
                  <a:gd name="T13" fmla="*/ 723 h 1212"/>
                  <a:gd name="T14" fmla="*/ 1169 w 4153"/>
                  <a:gd name="T15" fmla="*/ 452 h 1212"/>
                  <a:gd name="T16" fmla="*/ 1319 w 4153"/>
                  <a:gd name="T17" fmla="*/ 0 h 1212"/>
                  <a:gd name="T18" fmla="*/ 1467 w 4153"/>
                  <a:gd name="T19" fmla="*/ 170 h 1212"/>
                  <a:gd name="T20" fmla="*/ 1616 w 4153"/>
                  <a:gd name="T21" fmla="*/ 683 h 1212"/>
                  <a:gd name="T22" fmla="*/ 1766 w 4153"/>
                  <a:gd name="T23" fmla="*/ 1044 h 1212"/>
                  <a:gd name="T24" fmla="*/ 1915 w 4153"/>
                  <a:gd name="T25" fmla="*/ 1173 h 1212"/>
                  <a:gd name="T26" fmla="*/ 2065 w 4153"/>
                  <a:gd name="T27" fmla="*/ 1015 h 1212"/>
                  <a:gd name="T28" fmla="*/ 2213 w 4153"/>
                  <a:gd name="T29" fmla="*/ 1087 h 1212"/>
                  <a:gd name="T30" fmla="*/ 2362 w 4153"/>
                  <a:gd name="T31" fmla="*/ 1168 h 1212"/>
                  <a:gd name="T32" fmla="*/ 2512 w 4153"/>
                  <a:gd name="T33" fmla="*/ 1074 h 1212"/>
                  <a:gd name="T34" fmla="*/ 2661 w 4153"/>
                  <a:gd name="T35" fmla="*/ 1068 h 1212"/>
                  <a:gd name="T36" fmla="*/ 2810 w 4153"/>
                  <a:gd name="T37" fmla="*/ 999 h 1212"/>
                  <a:gd name="T38" fmla="*/ 2959 w 4153"/>
                  <a:gd name="T39" fmla="*/ 1063 h 1212"/>
                  <a:gd name="T40" fmla="*/ 3108 w 4153"/>
                  <a:gd name="T41" fmla="*/ 1107 h 1212"/>
                  <a:gd name="T42" fmla="*/ 3257 w 4153"/>
                  <a:gd name="T43" fmla="*/ 1111 h 1212"/>
                  <a:gd name="T44" fmla="*/ 3407 w 4153"/>
                  <a:gd name="T45" fmla="*/ 1118 h 1212"/>
                  <a:gd name="T46" fmla="*/ 3556 w 4153"/>
                  <a:gd name="T47" fmla="*/ 1036 h 1212"/>
                  <a:gd name="T48" fmla="*/ 3705 w 4153"/>
                  <a:gd name="T49" fmla="*/ 956 h 1212"/>
                  <a:gd name="T50" fmla="*/ 3854 w 4153"/>
                  <a:gd name="T51" fmla="*/ 652 h 1212"/>
                  <a:gd name="T52" fmla="*/ 4003 w 4153"/>
                  <a:gd name="T53" fmla="*/ 798 h 1212"/>
                  <a:gd name="T54" fmla="*/ 4153 w 4153"/>
                  <a:gd name="T55" fmla="*/ 543 h 1212"/>
                  <a:gd name="T56" fmla="*/ 4028 w 4153"/>
                  <a:gd name="T57" fmla="*/ 746 h 1212"/>
                  <a:gd name="T58" fmla="*/ 3879 w 4153"/>
                  <a:gd name="T59" fmla="*/ 889 h 1212"/>
                  <a:gd name="T60" fmla="*/ 3729 w 4153"/>
                  <a:gd name="T61" fmla="*/ 929 h 1212"/>
                  <a:gd name="T62" fmla="*/ 3581 w 4153"/>
                  <a:gd name="T63" fmla="*/ 1014 h 1212"/>
                  <a:gd name="T64" fmla="*/ 3432 w 4153"/>
                  <a:gd name="T65" fmla="*/ 1079 h 1212"/>
                  <a:gd name="T66" fmla="*/ 3282 w 4153"/>
                  <a:gd name="T67" fmla="*/ 1211 h 1212"/>
                  <a:gd name="T68" fmla="*/ 3133 w 4153"/>
                  <a:gd name="T69" fmla="*/ 1149 h 1212"/>
                  <a:gd name="T70" fmla="*/ 2984 w 4153"/>
                  <a:gd name="T71" fmla="*/ 1077 h 1212"/>
                  <a:gd name="T72" fmla="*/ 2835 w 4153"/>
                  <a:gd name="T73" fmla="*/ 980 h 1212"/>
                  <a:gd name="T74" fmla="*/ 2686 w 4153"/>
                  <a:gd name="T75" fmla="*/ 1134 h 1212"/>
                  <a:gd name="T76" fmla="*/ 2537 w 4153"/>
                  <a:gd name="T77" fmla="*/ 1094 h 1212"/>
                  <a:gd name="T78" fmla="*/ 2387 w 4153"/>
                  <a:gd name="T79" fmla="*/ 1150 h 1212"/>
                  <a:gd name="T80" fmla="*/ 2238 w 4153"/>
                  <a:gd name="T81" fmla="*/ 1083 h 1212"/>
                  <a:gd name="T82" fmla="*/ 2089 w 4153"/>
                  <a:gd name="T83" fmla="*/ 1207 h 1212"/>
                  <a:gd name="T84" fmla="*/ 1940 w 4153"/>
                  <a:gd name="T85" fmla="*/ 1182 h 1212"/>
                  <a:gd name="T86" fmla="*/ 1791 w 4153"/>
                  <a:gd name="T87" fmla="*/ 1055 h 1212"/>
                  <a:gd name="T88" fmla="*/ 1641 w 4153"/>
                  <a:gd name="T89" fmla="*/ 716 h 1212"/>
                  <a:gd name="T90" fmla="*/ 1492 w 4153"/>
                  <a:gd name="T91" fmla="*/ 450 h 1212"/>
                  <a:gd name="T92" fmla="*/ 1344 w 4153"/>
                  <a:gd name="T93" fmla="*/ 3 h 1212"/>
                  <a:gd name="T94" fmla="*/ 1194 w 4153"/>
                  <a:gd name="T95" fmla="*/ 406 h 1212"/>
                  <a:gd name="T96" fmla="*/ 1045 w 4153"/>
                  <a:gd name="T97" fmla="*/ 697 h 1212"/>
                  <a:gd name="T98" fmla="*/ 896 w 4153"/>
                  <a:gd name="T99" fmla="*/ 923 h 1212"/>
                  <a:gd name="T100" fmla="*/ 746 w 4153"/>
                  <a:gd name="T101" fmla="*/ 150 h 1212"/>
                  <a:gd name="T102" fmla="*/ 598 w 4153"/>
                  <a:gd name="T103" fmla="*/ 135 h 1212"/>
                  <a:gd name="T104" fmla="*/ 448 w 4153"/>
                  <a:gd name="T105" fmla="*/ 11 h 1212"/>
                  <a:gd name="T106" fmla="*/ 299 w 4153"/>
                  <a:gd name="T107" fmla="*/ 383 h 1212"/>
                  <a:gd name="T108" fmla="*/ 150 w 4153"/>
                  <a:gd name="T109" fmla="*/ 847 h 1212"/>
                  <a:gd name="T110" fmla="*/ 0 w 4153"/>
                  <a:gd name="T111" fmla="*/ 952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212">
                    <a:moveTo>
                      <a:pt x="0" y="952"/>
                    </a:moveTo>
                    <a:lnTo>
                      <a:pt x="25" y="971"/>
                    </a:lnTo>
                    <a:lnTo>
                      <a:pt x="50" y="986"/>
                    </a:lnTo>
                    <a:lnTo>
                      <a:pt x="75" y="988"/>
                    </a:lnTo>
                    <a:lnTo>
                      <a:pt x="100" y="974"/>
                    </a:lnTo>
                    <a:lnTo>
                      <a:pt x="125" y="930"/>
                    </a:lnTo>
                    <a:lnTo>
                      <a:pt x="150" y="847"/>
                    </a:lnTo>
                    <a:lnTo>
                      <a:pt x="175" y="763"/>
                    </a:lnTo>
                    <a:lnTo>
                      <a:pt x="200" y="644"/>
                    </a:lnTo>
                    <a:lnTo>
                      <a:pt x="224" y="499"/>
                    </a:lnTo>
                    <a:lnTo>
                      <a:pt x="249" y="349"/>
                    </a:lnTo>
                    <a:lnTo>
                      <a:pt x="274" y="213"/>
                    </a:lnTo>
                    <a:lnTo>
                      <a:pt x="299" y="117"/>
                    </a:lnTo>
                    <a:lnTo>
                      <a:pt x="324" y="86"/>
                    </a:lnTo>
                    <a:lnTo>
                      <a:pt x="349" y="148"/>
                    </a:lnTo>
                    <a:lnTo>
                      <a:pt x="374" y="150"/>
                    </a:lnTo>
                    <a:lnTo>
                      <a:pt x="399" y="51"/>
                    </a:lnTo>
                    <a:lnTo>
                      <a:pt x="424" y="28"/>
                    </a:lnTo>
                    <a:lnTo>
                      <a:pt x="448" y="11"/>
                    </a:lnTo>
                    <a:lnTo>
                      <a:pt x="473" y="36"/>
                    </a:lnTo>
                    <a:lnTo>
                      <a:pt x="498" y="88"/>
                    </a:lnTo>
                    <a:lnTo>
                      <a:pt x="523" y="103"/>
                    </a:lnTo>
                    <a:lnTo>
                      <a:pt x="548" y="117"/>
                    </a:lnTo>
                    <a:lnTo>
                      <a:pt x="573" y="97"/>
                    </a:lnTo>
                    <a:lnTo>
                      <a:pt x="598" y="135"/>
                    </a:lnTo>
                    <a:lnTo>
                      <a:pt x="623" y="137"/>
                    </a:lnTo>
                    <a:lnTo>
                      <a:pt x="647" y="138"/>
                    </a:lnTo>
                    <a:lnTo>
                      <a:pt x="672" y="166"/>
                    </a:lnTo>
                    <a:lnTo>
                      <a:pt x="696" y="128"/>
                    </a:lnTo>
                    <a:lnTo>
                      <a:pt x="721" y="113"/>
                    </a:lnTo>
                    <a:lnTo>
                      <a:pt x="746" y="150"/>
                    </a:lnTo>
                    <a:lnTo>
                      <a:pt x="771" y="229"/>
                    </a:lnTo>
                    <a:lnTo>
                      <a:pt x="796" y="353"/>
                    </a:lnTo>
                    <a:lnTo>
                      <a:pt x="821" y="502"/>
                    </a:lnTo>
                    <a:lnTo>
                      <a:pt x="846" y="608"/>
                    </a:lnTo>
                    <a:lnTo>
                      <a:pt x="871" y="680"/>
                    </a:lnTo>
                    <a:lnTo>
                      <a:pt x="896" y="755"/>
                    </a:lnTo>
                    <a:lnTo>
                      <a:pt x="920" y="806"/>
                    </a:lnTo>
                    <a:lnTo>
                      <a:pt x="945" y="832"/>
                    </a:lnTo>
                    <a:lnTo>
                      <a:pt x="970" y="830"/>
                    </a:lnTo>
                    <a:lnTo>
                      <a:pt x="995" y="757"/>
                    </a:lnTo>
                    <a:lnTo>
                      <a:pt x="1020" y="723"/>
                    </a:lnTo>
                    <a:lnTo>
                      <a:pt x="1045" y="697"/>
                    </a:lnTo>
                    <a:lnTo>
                      <a:pt x="1070" y="669"/>
                    </a:lnTo>
                    <a:lnTo>
                      <a:pt x="1095" y="681"/>
                    </a:lnTo>
                    <a:lnTo>
                      <a:pt x="1120" y="604"/>
                    </a:lnTo>
                    <a:lnTo>
                      <a:pt x="1144" y="549"/>
                    </a:lnTo>
                    <a:lnTo>
                      <a:pt x="1169" y="452"/>
                    </a:lnTo>
                    <a:lnTo>
                      <a:pt x="1194" y="406"/>
                    </a:lnTo>
                    <a:lnTo>
                      <a:pt x="1219" y="292"/>
                    </a:lnTo>
                    <a:lnTo>
                      <a:pt x="1244" y="200"/>
                    </a:lnTo>
                    <a:lnTo>
                      <a:pt x="1269" y="110"/>
                    </a:lnTo>
                    <a:lnTo>
                      <a:pt x="1294" y="23"/>
                    </a:lnTo>
                    <a:lnTo>
                      <a:pt x="1319" y="0"/>
                    </a:lnTo>
                    <a:lnTo>
                      <a:pt x="1344" y="3"/>
                    </a:lnTo>
                    <a:lnTo>
                      <a:pt x="1369" y="24"/>
                    </a:lnTo>
                    <a:lnTo>
                      <a:pt x="1393" y="102"/>
                    </a:lnTo>
                    <a:lnTo>
                      <a:pt x="1417" y="157"/>
                    </a:lnTo>
                    <a:lnTo>
                      <a:pt x="1442" y="174"/>
                    </a:lnTo>
                    <a:lnTo>
                      <a:pt x="1467" y="170"/>
                    </a:lnTo>
                    <a:lnTo>
                      <a:pt x="1492" y="192"/>
                    </a:lnTo>
                    <a:lnTo>
                      <a:pt x="1517" y="280"/>
                    </a:lnTo>
                    <a:lnTo>
                      <a:pt x="1542" y="415"/>
                    </a:lnTo>
                    <a:lnTo>
                      <a:pt x="1567" y="565"/>
                    </a:lnTo>
                    <a:lnTo>
                      <a:pt x="1592" y="654"/>
                    </a:lnTo>
                    <a:lnTo>
                      <a:pt x="1616" y="683"/>
                    </a:lnTo>
                    <a:lnTo>
                      <a:pt x="1641" y="716"/>
                    </a:lnTo>
                    <a:lnTo>
                      <a:pt x="1666" y="763"/>
                    </a:lnTo>
                    <a:lnTo>
                      <a:pt x="1691" y="852"/>
                    </a:lnTo>
                    <a:lnTo>
                      <a:pt x="1716" y="936"/>
                    </a:lnTo>
                    <a:lnTo>
                      <a:pt x="1741" y="1006"/>
                    </a:lnTo>
                    <a:lnTo>
                      <a:pt x="1766" y="1044"/>
                    </a:lnTo>
                    <a:lnTo>
                      <a:pt x="1791" y="1055"/>
                    </a:lnTo>
                    <a:lnTo>
                      <a:pt x="1816" y="1107"/>
                    </a:lnTo>
                    <a:lnTo>
                      <a:pt x="1841" y="1131"/>
                    </a:lnTo>
                    <a:lnTo>
                      <a:pt x="1865" y="1169"/>
                    </a:lnTo>
                    <a:lnTo>
                      <a:pt x="1890" y="1171"/>
                    </a:lnTo>
                    <a:lnTo>
                      <a:pt x="1915" y="1173"/>
                    </a:lnTo>
                    <a:lnTo>
                      <a:pt x="1940" y="1182"/>
                    </a:lnTo>
                    <a:lnTo>
                      <a:pt x="1965" y="1172"/>
                    </a:lnTo>
                    <a:lnTo>
                      <a:pt x="1990" y="1149"/>
                    </a:lnTo>
                    <a:lnTo>
                      <a:pt x="2015" y="1087"/>
                    </a:lnTo>
                    <a:lnTo>
                      <a:pt x="2040" y="1039"/>
                    </a:lnTo>
                    <a:lnTo>
                      <a:pt x="2065" y="1015"/>
                    </a:lnTo>
                    <a:lnTo>
                      <a:pt x="2089" y="1028"/>
                    </a:lnTo>
                    <a:lnTo>
                      <a:pt x="2114" y="1035"/>
                    </a:lnTo>
                    <a:lnTo>
                      <a:pt x="2139" y="1067"/>
                    </a:lnTo>
                    <a:lnTo>
                      <a:pt x="2163" y="1118"/>
                    </a:lnTo>
                    <a:lnTo>
                      <a:pt x="2188" y="1128"/>
                    </a:lnTo>
                    <a:lnTo>
                      <a:pt x="2213" y="1087"/>
                    </a:lnTo>
                    <a:lnTo>
                      <a:pt x="2238" y="1083"/>
                    </a:lnTo>
                    <a:lnTo>
                      <a:pt x="2263" y="1107"/>
                    </a:lnTo>
                    <a:lnTo>
                      <a:pt x="2288" y="1125"/>
                    </a:lnTo>
                    <a:lnTo>
                      <a:pt x="2313" y="1149"/>
                    </a:lnTo>
                    <a:lnTo>
                      <a:pt x="2337" y="1159"/>
                    </a:lnTo>
                    <a:lnTo>
                      <a:pt x="2362" y="1168"/>
                    </a:lnTo>
                    <a:lnTo>
                      <a:pt x="2387" y="1150"/>
                    </a:lnTo>
                    <a:lnTo>
                      <a:pt x="2412" y="1151"/>
                    </a:lnTo>
                    <a:lnTo>
                      <a:pt x="2437" y="1118"/>
                    </a:lnTo>
                    <a:lnTo>
                      <a:pt x="2462" y="1120"/>
                    </a:lnTo>
                    <a:lnTo>
                      <a:pt x="2487" y="1094"/>
                    </a:lnTo>
                    <a:lnTo>
                      <a:pt x="2512" y="1074"/>
                    </a:lnTo>
                    <a:lnTo>
                      <a:pt x="2537" y="1094"/>
                    </a:lnTo>
                    <a:lnTo>
                      <a:pt x="2561" y="1074"/>
                    </a:lnTo>
                    <a:lnTo>
                      <a:pt x="2586" y="1071"/>
                    </a:lnTo>
                    <a:lnTo>
                      <a:pt x="2611" y="1076"/>
                    </a:lnTo>
                    <a:lnTo>
                      <a:pt x="2636" y="1058"/>
                    </a:lnTo>
                    <a:lnTo>
                      <a:pt x="2661" y="1068"/>
                    </a:lnTo>
                    <a:lnTo>
                      <a:pt x="2686" y="1063"/>
                    </a:lnTo>
                    <a:lnTo>
                      <a:pt x="2711" y="1066"/>
                    </a:lnTo>
                    <a:lnTo>
                      <a:pt x="2736" y="1089"/>
                    </a:lnTo>
                    <a:lnTo>
                      <a:pt x="2761" y="1081"/>
                    </a:lnTo>
                    <a:lnTo>
                      <a:pt x="2785" y="1044"/>
                    </a:lnTo>
                    <a:lnTo>
                      <a:pt x="2810" y="999"/>
                    </a:lnTo>
                    <a:lnTo>
                      <a:pt x="2835" y="980"/>
                    </a:lnTo>
                    <a:lnTo>
                      <a:pt x="2860" y="991"/>
                    </a:lnTo>
                    <a:lnTo>
                      <a:pt x="2884" y="1010"/>
                    </a:lnTo>
                    <a:lnTo>
                      <a:pt x="2909" y="1024"/>
                    </a:lnTo>
                    <a:lnTo>
                      <a:pt x="2934" y="1041"/>
                    </a:lnTo>
                    <a:lnTo>
                      <a:pt x="2959" y="1063"/>
                    </a:lnTo>
                    <a:lnTo>
                      <a:pt x="2984" y="1077"/>
                    </a:lnTo>
                    <a:lnTo>
                      <a:pt x="3009" y="1077"/>
                    </a:lnTo>
                    <a:lnTo>
                      <a:pt x="3033" y="1085"/>
                    </a:lnTo>
                    <a:lnTo>
                      <a:pt x="3058" y="1080"/>
                    </a:lnTo>
                    <a:lnTo>
                      <a:pt x="3083" y="1085"/>
                    </a:lnTo>
                    <a:lnTo>
                      <a:pt x="3108" y="1107"/>
                    </a:lnTo>
                    <a:lnTo>
                      <a:pt x="3133" y="1149"/>
                    </a:lnTo>
                    <a:lnTo>
                      <a:pt x="3158" y="1175"/>
                    </a:lnTo>
                    <a:lnTo>
                      <a:pt x="3183" y="1178"/>
                    </a:lnTo>
                    <a:lnTo>
                      <a:pt x="3208" y="1162"/>
                    </a:lnTo>
                    <a:lnTo>
                      <a:pt x="3233" y="1140"/>
                    </a:lnTo>
                    <a:lnTo>
                      <a:pt x="3257" y="1111"/>
                    </a:lnTo>
                    <a:lnTo>
                      <a:pt x="3282" y="1106"/>
                    </a:lnTo>
                    <a:lnTo>
                      <a:pt x="3307" y="1121"/>
                    </a:lnTo>
                    <a:lnTo>
                      <a:pt x="3332" y="1138"/>
                    </a:lnTo>
                    <a:lnTo>
                      <a:pt x="3357" y="1162"/>
                    </a:lnTo>
                    <a:lnTo>
                      <a:pt x="3382" y="1150"/>
                    </a:lnTo>
                    <a:lnTo>
                      <a:pt x="3407" y="1118"/>
                    </a:lnTo>
                    <a:lnTo>
                      <a:pt x="3432" y="1079"/>
                    </a:lnTo>
                    <a:lnTo>
                      <a:pt x="3457" y="1048"/>
                    </a:lnTo>
                    <a:lnTo>
                      <a:pt x="3482" y="1045"/>
                    </a:lnTo>
                    <a:lnTo>
                      <a:pt x="3506" y="1043"/>
                    </a:lnTo>
                    <a:lnTo>
                      <a:pt x="3531" y="1045"/>
                    </a:lnTo>
                    <a:lnTo>
                      <a:pt x="3556" y="1036"/>
                    </a:lnTo>
                    <a:lnTo>
                      <a:pt x="3581" y="1014"/>
                    </a:lnTo>
                    <a:lnTo>
                      <a:pt x="3606" y="995"/>
                    </a:lnTo>
                    <a:lnTo>
                      <a:pt x="3630" y="989"/>
                    </a:lnTo>
                    <a:lnTo>
                      <a:pt x="3655" y="962"/>
                    </a:lnTo>
                    <a:lnTo>
                      <a:pt x="3680" y="958"/>
                    </a:lnTo>
                    <a:lnTo>
                      <a:pt x="3705" y="956"/>
                    </a:lnTo>
                    <a:lnTo>
                      <a:pt x="3729" y="929"/>
                    </a:lnTo>
                    <a:lnTo>
                      <a:pt x="3754" y="890"/>
                    </a:lnTo>
                    <a:lnTo>
                      <a:pt x="3779" y="867"/>
                    </a:lnTo>
                    <a:lnTo>
                      <a:pt x="3804" y="833"/>
                    </a:lnTo>
                    <a:lnTo>
                      <a:pt x="3829" y="722"/>
                    </a:lnTo>
                    <a:lnTo>
                      <a:pt x="3854" y="652"/>
                    </a:lnTo>
                    <a:lnTo>
                      <a:pt x="3879" y="648"/>
                    </a:lnTo>
                    <a:lnTo>
                      <a:pt x="3904" y="720"/>
                    </a:lnTo>
                    <a:lnTo>
                      <a:pt x="3929" y="768"/>
                    </a:lnTo>
                    <a:lnTo>
                      <a:pt x="3953" y="872"/>
                    </a:lnTo>
                    <a:lnTo>
                      <a:pt x="3978" y="882"/>
                    </a:lnTo>
                    <a:lnTo>
                      <a:pt x="4003" y="798"/>
                    </a:lnTo>
                    <a:lnTo>
                      <a:pt x="4028" y="746"/>
                    </a:lnTo>
                    <a:lnTo>
                      <a:pt x="4053" y="692"/>
                    </a:lnTo>
                    <a:lnTo>
                      <a:pt x="4078" y="627"/>
                    </a:lnTo>
                    <a:lnTo>
                      <a:pt x="4103" y="590"/>
                    </a:lnTo>
                    <a:lnTo>
                      <a:pt x="4128" y="571"/>
                    </a:lnTo>
                    <a:lnTo>
                      <a:pt x="4153" y="543"/>
                    </a:lnTo>
                    <a:lnTo>
                      <a:pt x="4153" y="543"/>
                    </a:lnTo>
                    <a:lnTo>
                      <a:pt x="4128" y="571"/>
                    </a:lnTo>
                    <a:lnTo>
                      <a:pt x="4103" y="590"/>
                    </a:lnTo>
                    <a:lnTo>
                      <a:pt x="4078" y="627"/>
                    </a:lnTo>
                    <a:lnTo>
                      <a:pt x="4053" y="692"/>
                    </a:lnTo>
                    <a:lnTo>
                      <a:pt x="4028" y="746"/>
                    </a:lnTo>
                    <a:lnTo>
                      <a:pt x="4003" y="798"/>
                    </a:lnTo>
                    <a:lnTo>
                      <a:pt x="3978" y="885"/>
                    </a:lnTo>
                    <a:lnTo>
                      <a:pt x="3953" y="926"/>
                    </a:lnTo>
                    <a:lnTo>
                      <a:pt x="3929" y="934"/>
                    </a:lnTo>
                    <a:lnTo>
                      <a:pt x="3904" y="960"/>
                    </a:lnTo>
                    <a:lnTo>
                      <a:pt x="3879" y="889"/>
                    </a:lnTo>
                    <a:lnTo>
                      <a:pt x="3854" y="854"/>
                    </a:lnTo>
                    <a:lnTo>
                      <a:pt x="3829" y="860"/>
                    </a:lnTo>
                    <a:lnTo>
                      <a:pt x="3804" y="899"/>
                    </a:lnTo>
                    <a:lnTo>
                      <a:pt x="3779" y="879"/>
                    </a:lnTo>
                    <a:lnTo>
                      <a:pt x="3754" y="890"/>
                    </a:lnTo>
                    <a:lnTo>
                      <a:pt x="3729" y="929"/>
                    </a:lnTo>
                    <a:lnTo>
                      <a:pt x="3705" y="956"/>
                    </a:lnTo>
                    <a:lnTo>
                      <a:pt x="3680" y="958"/>
                    </a:lnTo>
                    <a:lnTo>
                      <a:pt x="3655" y="962"/>
                    </a:lnTo>
                    <a:lnTo>
                      <a:pt x="3630" y="989"/>
                    </a:lnTo>
                    <a:lnTo>
                      <a:pt x="3606" y="995"/>
                    </a:lnTo>
                    <a:lnTo>
                      <a:pt x="3581" y="1014"/>
                    </a:lnTo>
                    <a:lnTo>
                      <a:pt x="3556" y="1036"/>
                    </a:lnTo>
                    <a:lnTo>
                      <a:pt x="3531" y="1045"/>
                    </a:lnTo>
                    <a:lnTo>
                      <a:pt x="3506" y="1043"/>
                    </a:lnTo>
                    <a:lnTo>
                      <a:pt x="3482" y="1045"/>
                    </a:lnTo>
                    <a:lnTo>
                      <a:pt x="3457" y="1048"/>
                    </a:lnTo>
                    <a:lnTo>
                      <a:pt x="3432" y="1079"/>
                    </a:lnTo>
                    <a:lnTo>
                      <a:pt x="3407" y="1118"/>
                    </a:lnTo>
                    <a:lnTo>
                      <a:pt x="3382" y="1151"/>
                    </a:lnTo>
                    <a:lnTo>
                      <a:pt x="3357" y="1180"/>
                    </a:lnTo>
                    <a:lnTo>
                      <a:pt x="3332" y="1191"/>
                    </a:lnTo>
                    <a:lnTo>
                      <a:pt x="3307" y="1212"/>
                    </a:lnTo>
                    <a:lnTo>
                      <a:pt x="3282" y="1211"/>
                    </a:lnTo>
                    <a:lnTo>
                      <a:pt x="3257" y="1203"/>
                    </a:lnTo>
                    <a:lnTo>
                      <a:pt x="3233" y="1203"/>
                    </a:lnTo>
                    <a:lnTo>
                      <a:pt x="3208" y="1193"/>
                    </a:lnTo>
                    <a:lnTo>
                      <a:pt x="3183" y="1185"/>
                    </a:lnTo>
                    <a:lnTo>
                      <a:pt x="3158" y="1175"/>
                    </a:lnTo>
                    <a:lnTo>
                      <a:pt x="3133" y="1149"/>
                    </a:lnTo>
                    <a:lnTo>
                      <a:pt x="3108" y="1107"/>
                    </a:lnTo>
                    <a:lnTo>
                      <a:pt x="3083" y="1085"/>
                    </a:lnTo>
                    <a:lnTo>
                      <a:pt x="3058" y="1080"/>
                    </a:lnTo>
                    <a:lnTo>
                      <a:pt x="3033" y="1085"/>
                    </a:lnTo>
                    <a:lnTo>
                      <a:pt x="3009" y="1077"/>
                    </a:lnTo>
                    <a:lnTo>
                      <a:pt x="2984" y="1077"/>
                    </a:lnTo>
                    <a:lnTo>
                      <a:pt x="2959" y="1063"/>
                    </a:lnTo>
                    <a:lnTo>
                      <a:pt x="2934" y="1041"/>
                    </a:lnTo>
                    <a:lnTo>
                      <a:pt x="2909" y="1024"/>
                    </a:lnTo>
                    <a:lnTo>
                      <a:pt x="2884" y="1010"/>
                    </a:lnTo>
                    <a:lnTo>
                      <a:pt x="2860" y="991"/>
                    </a:lnTo>
                    <a:lnTo>
                      <a:pt x="2835" y="980"/>
                    </a:lnTo>
                    <a:lnTo>
                      <a:pt x="2810" y="999"/>
                    </a:lnTo>
                    <a:lnTo>
                      <a:pt x="2785" y="1045"/>
                    </a:lnTo>
                    <a:lnTo>
                      <a:pt x="2761" y="1093"/>
                    </a:lnTo>
                    <a:lnTo>
                      <a:pt x="2736" y="1125"/>
                    </a:lnTo>
                    <a:lnTo>
                      <a:pt x="2711" y="1125"/>
                    </a:lnTo>
                    <a:lnTo>
                      <a:pt x="2686" y="1134"/>
                    </a:lnTo>
                    <a:lnTo>
                      <a:pt x="2661" y="1137"/>
                    </a:lnTo>
                    <a:lnTo>
                      <a:pt x="2636" y="1107"/>
                    </a:lnTo>
                    <a:lnTo>
                      <a:pt x="2611" y="1099"/>
                    </a:lnTo>
                    <a:lnTo>
                      <a:pt x="2586" y="1075"/>
                    </a:lnTo>
                    <a:lnTo>
                      <a:pt x="2561" y="1074"/>
                    </a:lnTo>
                    <a:lnTo>
                      <a:pt x="2537" y="1094"/>
                    </a:lnTo>
                    <a:lnTo>
                      <a:pt x="2512" y="1074"/>
                    </a:lnTo>
                    <a:lnTo>
                      <a:pt x="2487" y="1094"/>
                    </a:lnTo>
                    <a:lnTo>
                      <a:pt x="2462" y="1120"/>
                    </a:lnTo>
                    <a:lnTo>
                      <a:pt x="2437" y="1118"/>
                    </a:lnTo>
                    <a:lnTo>
                      <a:pt x="2412" y="1151"/>
                    </a:lnTo>
                    <a:lnTo>
                      <a:pt x="2387" y="1150"/>
                    </a:lnTo>
                    <a:lnTo>
                      <a:pt x="2362" y="1168"/>
                    </a:lnTo>
                    <a:lnTo>
                      <a:pt x="2337" y="1159"/>
                    </a:lnTo>
                    <a:lnTo>
                      <a:pt x="2313" y="1149"/>
                    </a:lnTo>
                    <a:lnTo>
                      <a:pt x="2288" y="1125"/>
                    </a:lnTo>
                    <a:lnTo>
                      <a:pt x="2263" y="1107"/>
                    </a:lnTo>
                    <a:lnTo>
                      <a:pt x="2238" y="1083"/>
                    </a:lnTo>
                    <a:lnTo>
                      <a:pt x="2213" y="1087"/>
                    </a:lnTo>
                    <a:lnTo>
                      <a:pt x="2188" y="1129"/>
                    </a:lnTo>
                    <a:lnTo>
                      <a:pt x="2163" y="1145"/>
                    </a:lnTo>
                    <a:lnTo>
                      <a:pt x="2139" y="1155"/>
                    </a:lnTo>
                    <a:lnTo>
                      <a:pt x="2114" y="1181"/>
                    </a:lnTo>
                    <a:lnTo>
                      <a:pt x="2089" y="1207"/>
                    </a:lnTo>
                    <a:lnTo>
                      <a:pt x="2065" y="1190"/>
                    </a:lnTo>
                    <a:lnTo>
                      <a:pt x="2040" y="1169"/>
                    </a:lnTo>
                    <a:lnTo>
                      <a:pt x="2015" y="1155"/>
                    </a:lnTo>
                    <a:lnTo>
                      <a:pt x="1990" y="1164"/>
                    </a:lnTo>
                    <a:lnTo>
                      <a:pt x="1965" y="1172"/>
                    </a:lnTo>
                    <a:lnTo>
                      <a:pt x="1940" y="1182"/>
                    </a:lnTo>
                    <a:lnTo>
                      <a:pt x="1915" y="1173"/>
                    </a:lnTo>
                    <a:lnTo>
                      <a:pt x="1890" y="1171"/>
                    </a:lnTo>
                    <a:lnTo>
                      <a:pt x="1865" y="1169"/>
                    </a:lnTo>
                    <a:lnTo>
                      <a:pt x="1841" y="1131"/>
                    </a:lnTo>
                    <a:lnTo>
                      <a:pt x="1816" y="1107"/>
                    </a:lnTo>
                    <a:lnTo>
                      <a:pt x="1791" y="1055"/>
                    </a:lnTo>
                    <a:lnTo>
                      <a:pt x="1766" y="1044"/>
                    </a:lnTo>
                    <a:lnTo>
                      <a:pt x="1741" y="1006"/>
                    </a:lnTo>
                    <a:lnTo>
                      <a:pt x="1716" y="936"/>
                    </a:lnTo>
                    <a:lnTo>
                      <a:pt x="1691" y="852"/>
                    </a:lnTo>
                    <a:lnTo>
                      <a:pt x="1666" y="763"/>
                    </a:lnTo>
                    <a:lnTo>
                      <a:pt x="1641" y="716"/>
                    </a:lnTo>
                    <a:lnTo>
                      <a:pt x="1616" y="683"/>
                    </a:lnTo>
                    <a:lnTo>
                      <a:pt x="1592" y="656"/>
                    </a:lnTo>
                    <a:lnTo>
                      <a:pt x="1567" y="621"/>
                    </a:lnTo>
                    <a:lnTo>
                      <a:pt x="1542" y="570"/>
                    </a:lnTo>
                    <a:lnTo>
                      <a:pt x="1517" y="521"/>
                    </a:lnTo>
                    <a:lnTo>
                      <a:pt x="1492" y="450"/>
                    </a:lnTo>
                    <a:lnTo>
                      <a:pt x="1467" y="364"/>
                    </a:lnTo>
                    <a:lnTo>
                      <a:pt x="1442" y="293"/>
                    </a:lnTo>
                    <a:lnTo>
                      <a:pt x="1417" y="216"/>
                    </a:lnTo>
                    <a:lnTo>
                      <a:pt x="1393" y="117"/>
                    </a:lnTo>
                    <a:lnTo>
                      <a:pt x="1369" y="24"/>
                    </a:lnTo>
                    <a:lnTo>
                      <a:pt x="1344" y="3"/>
                    </a:lnTo>
                    <a:lnTo>
                      <a:pt x="1319" y="0"/>
                    </a:lnTo>
                    <a:lnTo>
                      <a:pt x="1294" y="23"/>
                    </a:lnTo>
                    <a:lnTo>
                      <a:pt x="1269" y="110"/>
                    </a:lnTo>
                    <a:lnTo>
                      <a:pt x="1244" y="200"/>
                    </a:lnTo>
                    <a:lnTo>
                      <a:pt x="1219" y="292"/>
                    </a:lnTo>
                    <a:lnTo>
                      <a:pt x="1194" y="406"/>
                    </a:lnTo>
                    <a:lnTo>
                      <a:pt x="1169" y="452"/>
                    </a:lnTo>
                    <a:lnTo>
                      <a:pt x="1144" y="549"/>
                    </a:lnTo>
                    <a:lnTo>
                      <a:pt x="1120" y="604"/>
                    </a:lnTo>
                    <a:lnTo>
                      <a:pt x="1095" y="681"/>
                    </a:lnTo>
                    <a:lnTo>
                      <a:pt x="1070" y="669"/>
                    </a:lnTo>
                    <a:lnTo>
                      <a:pt x="1045" y="697"/>
                    </a:lnTo>
                    <a:lnTo>
                      <a:pt x="1020" y="723"/>
                    </a:lnTo>
                    <a:lnTo>
                      <a:pt x="995" y="758"/>
                    </a:lnTo>
                    <a:lnTo>
                      <a:pt x="970" y="856"/>
                    </a:lnTo>
                    <a:lnTo>
                      <a:pt x="945" y="921"/>
                    </a:lnTo>
                    <a:lnTo>
                      <a:pt x="920" y="943"/>
                    </a:lnTo>
                    <a:lnTo>
                      <a:pt x="896" y="923"/>
                    </a:lnTo>
                    <a:lnTo>
                      <a:pt x="871" y="848"/>
                    </a:lnTo>
                    <a:lnTo>
                      <a:pt x="846" y="728"/>
                    </a:lnTo>
                    <a:lnTo>
                      <a:pt x="821" y="570"/>
                    </a:lnTo>
                    <a:lnTo>
                      <a:pt x="796" y="373"/>
                    </a:lnTo>
                    <a:lnTo>
                      <a:pt x="771" y="229"/>
                    </a:lnTo>
                    <a:lnTo>
                      <a:pt x="746" y="150"/>
                    </a:lnTo>
                    <a:lnTo>
                      <a:pt x="721" y="113"/>
                    </a:lnTo>
                    <a:lnTo>
                      <a:pt x="696" y="128"/>
                    </a:lnTo>
                    <a:lnTo>
                      <a:pt x="672" y="166"/>
                    </a:lnTo>
                    <a:lnTo>
                      <a:pt x="647" y="138"/>
                    </a:lnTo>
                    <a:lnTo>
                      <a:pt x="623" y="137"/>
                    </a:lnTo>
                    <a:lnTo>
                      <a:pt x="598" y="135"/>
                    </a:lnTo>
                    <a:lnTo>
                      <a:pt x="573" y="97"/>
                    </a:lnTo>
                    <a:lnTo>
                      <a:pt x="548" y="117"/>
                    </a:lnTo>
                    <a:lnTo>
                      <a:pt x="523" y="103"/>
                    </a:lnTo>
                    <a:lnTo>
                      <a:pt x="498" y="88"/>
                    </a:lnTo>
                    <a:lnTo>
                      <a:pt x="473" y="36"/>
                    </a:lnTo>
                    <a:lnTo>
                      <a:pt x="448" y="11"/>
                    </a:lnTo>
                    <a:lnTo>
                      <a:pt x="424" y="28"/>
                    </a:lnTo>
                    <a:lnTo>
                      <a:pt x="399" y="53"/>
                    </a:lnTo>
                    <a:lnTo>
                      <a:pt x="374" y="172"/>
                    </a:lnTo>
                    <a:lnTo>
                      <a:pt x="349" y="244"/>
                    </a:lnTo>
                    <a:lnTo>
                      <a:pt x="324" y="285"/>
                    </a:lnTo>
                    <a:lnTo>
                      <a:pt x="299" y="383"/>
                    </a:lnTo>
                    <a:lnTo>
                      <a:pt x="274" y="490"/>
                    </a:lnTo>
                    <a:lnTo>
                      <a:pt x="249" y="577"/>
                    </a:lnTo>
                    <a:lnTo>
                      <a:pt x="224" y="634"/>
                    </a:lnTo>
                    <a:lnTo>
                      <a:pt x="200" y="684"/>
                    </a:lnTo>
                    <a:lnTo>
                      <a:pt x="175" y="763"/>
                    </a:lnTo>
                    <a:lnTo>
                      <a:pt x="150" y="847"/>
                    </a:lnTo>
                    <a:lnTo>
                      <a:pt x="125" y="930"/>
                    </a:lnTo>
                    <a:lnTo>
                      <a:pt x="100" y="974"/>
                    </a:lnTo>
                    <a:lnTo>
                      <a:pt x="75" y="988"/>
                    </a:lnTo>
                    <a:lnTo>
                      <a:pt x="50" y="986"/>
                    </a:lnTo>
                    <a:lnTo>
                      <a:pt x="25" y="971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9" name="Freeform 14">
                <a:extLst>
                  <a:ext uri="{FF2B5EF4-FFF2-40B4-BE49-F238E27FC236}">
                    <a16:creationId xmlns:a16="http://schemas.microsoft.com/office/drawing/2014/main" id="{BCD0CF50-92B5-8AED-88D0-F833EFBAE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16099"/>
                <a:ext cx="3061388" cy="1784331"/>
              </a:xfrm>
              <a:custGeom>
                <a:avLst/>
                <a:gdLst>
                  <a:gd name="T0" fmla="*/ 125 w 4153"/>
                  <a:gd name="T1" fmla="*/ 944 h 1197"/>
                  <a:gd name="T2" fmla="*/ 274 w 4153"/>
                  <a:gd name="T3" fmla="*/ 172 h 1197"/>
                  <a:gd name="T4" fmla="*/ 424 w 4153"/>
                  <a:gd name="T5" fmla="*/ 18 h 1197"/>
                  <a:gd name="T6" fmla="*/ 573 w 4153"/>
                  <a:gd name="T7" fmla="*/ 112 h 1197"/>
                  <a:gd name="T8" fmla="*/ 721 w 4153"/>
                  <a:gd name="T9" fmla="*/ 127 h 1197"/>
                  <a:gd name="T10" fmla="*/ 871 w 4153"/>
                  <a:gd name="T11" fmla="*/ 662 h 1197"/>
                  <a:gd name="T12" fmla="*/ 1020 w 4153"/>
                  <a:gd name="T13" fmla="*/ 655 h 1197"/>
                  <a:gd name="T14" fmla="*/ 1169 w 4153"/>
                  <a:gd name="T15" fmla="*/ 466 h 1197"/>
                  <a:gd name="T16" fmla="*/ 1319 w 4153"/>
                  <a:gd name="T17" fmla="*/ 13 h 1197"/>
                  <a:gd name="T18" fmla="*/ 1467 w 4153"/>
                  <a:gd name="T19" fmla="*/ 175 h 1197"/>
                  <a:gd name="T20" fmla="*/ 1616 w 4153"/>
                  <a:gd name="T21" fmla="*/ 583 h 1197"/>
                  <a:gd name="T22" fmla="*/ 1766 w 4153"/>
                  <a:gd name="T23" fmla="*/ 1051 h 1197"/>
                  <a:gd name="T24" fmla="*/ 1915 w 4153"/>
                  <a:gd name="T25" fmla="*/ 1188 h 1197"/>
                  <a:gd name="T26" fmla="*/ 2065 w 4153"/>
                  <a:gd name="T27" fmla="*/ 959 h 1197"/>
                  <a:gd name="T28" fmla="*/ 2213 w 4153"/>
                  <a:gd name="T29" fmla="*/ 1008 h 1197"/>
                  <a:gd name="T30" fmla="*/ 2362 w 4153"/>
                  <a:gd name="T31" fmla="*/ 1182 h 1197"/>
                  <a:gd name="T32" fmla="*/ 2512 w 4153"/>
                  <a:gd name="T33" fmla="*/ 1089 h 1197"/>
                  <a:gd name="T34" fmla="*/ 2661 w 4153"/>
                  <a:gd name="T35" fmla="*/ 988 h 1197"/>
                  <a:gd name="T36" fmla="*/ 2810 w 4153"/>
                  <a:gd name="T37" fmla="*/ 940 h 1197"/>
                  <a:gd name="T38" fmla="*/ 2959 w 4153"/>
                  <a:gd name="T39" fmla="*/ 1072 h 1197"/>
                  <a:gd name="T40" fmla="*/ 3108 w 4153"/>
                  <a:gd name="T41" fmla="*/ 1122 h 1197"/>
                  <a:gd name="T42" fmla="*/ 3257 w 4153"/>
                  <a:gd name="T43" fmla="*/ 1080 h 1197"/>
                  <a:gd name="T44" fmla="*/ 3407 w 4153"/>
                  <a:gd name="T45" fmla="*/ 1063 h 1197"/>
                  <a:gd name="T46" fmla="*/ 3556 w 4153"/>
                  <a:gd name="T47" fmla="*/ 1048 h 1197"/>
                  <a:gd name="T48" fmla="*/ 3705 w 4153"/>
                  <a:gd name="T49" fmla="*/ 971 h 1197"/>
                  <a:gd name="T50" fmla="*/ 3854 w 4153"/>
                  <a:gd name="T51" fmla="*/ 665 h 1197"/>
                  <a:gd name="T52" fmla="*/ 4003 w 4153"/>
                  <a:gd name="T53" fmla="*/ 734 h 1197"/>
                  <a:gd name="T54" fmla="*/ 4153 w 4153"/>
                  <a:gd name="T55" fmla="*/ 550 h 1197"/>
                  <a:gd name="T56" fmla="*/ 4028 w 4153"/>
                  <a:gd name="T57" fmla="*/ 761 h 1197"/>
                  <a:gd name="T58" fmla="*/ 3879 w 4153"/>
                  <a:gd name="T59" fmla="*/ 663 h 1197"/>
                  <a:gd name="T60" fmla="*/ 3729 w 4153"/>
                  <a:gd name="T61" fmla="*/ 944 h 1197"/>
                  <a:gd name="T62" fmla="*/ 3581 w 4153"/>
                  <a:gd name="T63" fmla="*/ 1029 h 1197"/>
                  <a:gd name="T64" fmla="*/ 3432 w 4153"/>
                  <a:gd name="T65" fmla="*/ 1094 h 1197"/>
                  <a:gd name="T66" fmla="*/ 3282 w 4153"/>
                  <a:gd name="T67" fmla="*/ 1121 h 1197"/>
                  <a:gd name="T68" fmla="*/ 3133 w 4153"/>
                  <a:gd name="T69" fmla="*/ 1164 h 1197"/>
                  <a:gd name="T70" fmla="*/ 2984 w 4153"/>
                  <a:gd name="T71" fmla="*/ 1092 h 1197"/>
                  <a:gd name="T72" fmla="*/ 2835 w 4153"/>
                  <a:gd name="T73" fmla="*/ 995 h 1197"/>
                  <a:gd name="T74" fmla="*/ 2686 w 4153"/>
                  <a:gd name="T75" fmla="*/ 1078 h 1197"/>
                  <a:gd name="T76" fmla="*/ 2537 w 4153"/>
                  <a:gd name="T77" fmla="*/ 1109 h 1197"/>
                  <a:gd name="T78" fmla="*/ 2387 w 4153"/>
                  <a:gd name="T79" fmla="*/ 1165 h 1197"/>
                  <a:gd name="T80" fmla="*/ 2238 w 4153"/>
                  <a:gd name="T81" fmla="*/ 1098 h 1197"/>
                  <a:gd name="T82" fmla="*/ 2089 w 4153"/>
                  <a:gd name="T83" fmla="*/ 1043 h 1197"/>
                  <a:gd name="T84" fmla="*/ 1940 w 4153"/>
                  <a:gd name="T85" fmla="*/ 1197 h 1197"/>
                  <a:gd name="T86" fmla="*/ 1791 w 4153"/>
                  <a:gd name="T87" fmla="*/ 1070 h 1197"/>
                  <a:gd name="T88" fmla="*/ 1641 w 4153"/>
                  <a:gd name="T89" fmla="*/ 731 h 1197"/>
                  <a:gd name="T90" fmla="*/ 1492 w 4153"/>
                  <a:gd name="T91" fmla="*/ 207 h 1197"/>
                  <a:gd name="T92" fmla="*/ 1344 w 4153"/>
                  <a:gd name="T93" fmla="*/ 18 h 1197"/>
                  <a:gd name="T94" fmla="*/ 1194 w 4153"/>
                  <a:gd name="T95" fmla="*/ 421 h 1197"/>
                  <a:gd name="T96" fmla="*/ 1045 w 4153"/>
                  <a:gd name="T97" fmla="*/ 712 h 1197"/>
                  <a:gd name="T98" fmla="*/ 896 w 4153"/>
                  <a:gd name="T99" fmla="*/ 770 h 1197"/>
                  <a:gd name="T100" fmla="*/ 746 w 4153"/>
                  <a:gd name="T101" fmla="*/ 165 h 1197"/>
                  <a:gd name="T102" fmla="*/ 598 w 4153"/>
                  <a:gd name="T103" fmla="*/ 150 h 1197"/>
                  <a:gd name="T104" fmla="*/ 448 w 4153"/>
                  <a:gd name="T105" fmla="*/ 26 h 1197"/>
                  <a:gd name="T106" fmla="*/ 299 w 4153"/>
                  <a:gd name="T107" fmla="*/ 132 h 1197"/>
                  <a:gd name="T108" fmla="*/ 150 w 4153"/>
                  <a:gd name="T109" fmla="*/ 862 h 1197"/>
                  <a:gd name="T110" fmla="*/ 0 w 4153"/>
                  <a:gd name="T111" fmla="*/ 96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97">
                    <a:moveTo>
                      <a:pt x="0" y="964"/>
                    </a:moveTo>
                    <a:lnTo>
                      <a:pt x="25" y="985"/>
                    </a:lnTo>
                    <a:lnTo>
                      <a:pt x="50" y="1001"/>
                    </a:lnTo>
                    <a:lnTo>
                      <a:pt x="75" y="1003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7"/>
                    </a:lnTo>
                    <a:lnTo>
                      <a:pt x="175" y="738"/>
                    </a:lnTo>
                    <a:lnTo>
                      <a:pt x="200" y="594"/>
                    </a:lnTo>
                    <a:lnTo>
                      <a:pt x="224" y="454"/>
                    </a:lnTo>
                    <a:lnTo>
                      <a:pt x="249" y="322"/>
                    </a:lnTo>
                    <a:lnTo>
                      <a:pt x="274" y="172"/>
                    </a:lnTo>
                    <a:lnTo>
                      <a:pt x="299" y="88"/>
                    </a:lnTo>
                    <a:lnTo>
                      <a:pt x="324" y="57"/>
                    </a:lnTo>
                    <a:lnTo>
                      <a:pt x="349" y="140"/>
                    </a:lnTo>
                    <a:lnTo>
                      <a:pt x="374" y="145"/>
                    </a:lnTo>
                    <a:lnTo>
                      <a:pt x="399" y="53"/>
                    </a:lnTo>
                    <a:lnTo>
                      <a:pt x="424" y="18"/>
                    </a:lnTo>
                    <a:lnTo>
                      <a:pt x="448" y="0"/>
                    </a:lnTo>
                    <a:lnTo>
                      <a:pt x="473" y="30"/>
                    </a:lnTo>
                    <a:lnTo>
                      <a:pt x="498" y="90"/>
                    </a:lnTo>
                    <a:lnTo>
                      <a:pt x="523" y="112"/>
                    </a:lnTo>
                    <a:lnTo>
                      <a:pt x="548" y="131"/>
                    </a:lnTo>
                    <a:lnTo>
                      <a:pt x="573" y="112"/>
                    </a:lnTo>
                    <a:lnTo>
                      <a:pt x="598" y="150"/>
                    </a:lnTo>
                    <a:lnTo>
                      <a:pt x="623" y="150"/>
                    </a:lnTo>
                    <a:lnTo>
                      <a:pt x="647" y="153"/>
                    </a:lnTo>
                    <a:lnTo>
                      <a:pt x="672" y="181"/>
                    </a:lnTo>
                    <a:lnTo>
                      <a:pt x="696" y="143"/>
                    </a:lnTo>
                    <a:lnTo>
                      <a:pt x="721" y="127"/>
                    </a:lnTo>
                    <a:lnTo>
                      <a:pt x="746" y="141"/>
                    </a:lnTo>
                    <a:lnTo>
                      <a:pt x="771" y="203"/>
                    </a:lnTo>
                    <a:lnTo>
                      <a:pt x="796" y="307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2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8"/>
                    </a:lnTo>
                    <a:lnTo>
                      <a:pt x="970" y="812"/>
                    </a:lnTo>
                    <a:lnTo>
                      <a:pt x="995" y="730"/>
                    </a:lnTo>
                    <a:lnTo>
                      <a:pt x="1020" y="655"/>
                    </a:lnTo>
                    <a:lnTo>
                      <a:pt x="1045" y="619"/>
                    </a:lnTo>
                    <a:lnTo>
                      <a:pt x="1070" y="630"/>
                    </a:lnTo>
                    <a:lnTo>
                      <a:pt x="1095" y="672"/>
                    </a:lnTo>
                    <a:lnTo>
                      <a:pt x="1120" y="611"/>
                    </a:lnTo>
                    <a:lnTo>
                      <a:pt x="1144" y="561"/>
                    </a:lnTo>
                    <a:lnTo>
                      <a:pt x="1169" y="466"/>
                    </a:lnTo>
                    <a:lnTo>
                      <a:pt x="1194" y="421"/>
                    </a:lnTo>
                    <a:lnTo>
                      <a:pt x="1219" y="306"/>
                    </a:lnTo>
                    <a:lnTo>
                      <a:pt x="1244" y="215"/>
                    </a:lnTo>
                    <a:lnTo>
                      <a:pt x="1269" y="125"/>
                    </a:lnTo>
                    <a:lnTo>
                      <a:pt x="1294" y="38"/>
                    </a:lnTo>
                    <a:lnTo>
                      <a:pt x="1319" y="13"/>
                    </a:lnTo>
                    <a:lnTo>
                      <a:pt x="1344" y="15"/>
                    </a:lnTo>
                    <a:lnTo>
                      <a:pt x="1369" y="31"/>
                    </a:lnTo>
                    <a:lnTo>
                      <a:pt x="1393" y="90"/>
                    </a:lnTo>
                    <a:lnTo>
                      <a:pt x="1417" y="126"/>
                    </a:lnTo>
                    <a:lnTo>
                      <a:pt x="1442" y="162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2"/>
                    </a:lnTo>
                    <a:lnTo>
                      <a:pt x="1567" y="548"/>
                    </a:lnTo>
                    <a:lnTo>
                      <a:pt x="1592" y="605"/>
                    </a:lnTo>
                    <a:lnTo>
                      <a:pt x="1616" y="583"/>
                    </a:lnTo>
                    <a:lnTo>
                      <a:pt x="1641" y="632"/>
                    </a:lnTo>
                    <a:lnTo>
                      <a:pt x="1666" y="694"/>
                    </a:lnTo>
                    <a:lnTo>
                      <a:pt x="1691" y="822"/>
                    </a:lnTo>
                    <a:lnTo>
                      <a:pt x="1716" y="936"/>
                    </a:lnTo>
                    <a:lnTo>
                      <a:pt x="1741" y="1004"/>
                    </a:lnTo>
                    <a:lnTo>
                      <a:pt x="1766" y="1051"/>
                    </a:lnTo>
                    <a:lnTo>
                      <a:pt x="1791" y="1069"/>
                    </a:lnTo>
                    <a:lnTo>
                      <a:pt x="1816" y="1122"/>
                    </a:lnTo>
                    <a:lnTo>
                      <a:pt x="1841" y="1146"/>
                    </a:lnTo>
                    <a:lnTo>
                      <a:pt x="1865" y="1184"/>
                    </a:lnTo>
                    <a:lnTo>
                      <a:pt x="1890" y="1186"/>
                    </a:lnTo>
                    <a:lnTo>
                      <a:pt x="1915" y="1188"/>
                    </a:lnTo>
                    <a:lnTo>
                      <a:pt x="1940" y="1188"/>
                    </a:lnTo>
                    <a:lnTo>
                      <a:pt x="1965" y="1164"/>
                    </a:lnTo>
                    <a:lnTo>
                      <a:pt x="1990" y="1087"/>
                    </a:lnTo>
                    <a:lnTo>
                      <a:pt x="2015" y="1023"/>
                    </a:lnTo>
                    <a:lnTo>
                      <a:pt x="2040" y="988"/>
                    </a:lnTo>
                    <a:lnTo>
                      <a:pt x="2065" y="959"/>
                    </a:lnTo>
                    <a:lnTo>
                      <a:pt x="2089" y="1001"/>
                    </a:lnTo>
                    <a:lnTo>
                      <a:pt x="2114" y="1003"/>
                    </a:lnTo>
                    <a:lnTo>
                      <a:pt x="2139" y="1052"/>
                    </a:lnTo>
                    <a:lnTo>
                      <a:pt x="2163" y="1099"/>
                    </a:lnTo>
                    <a:lnTo>
                      <a:pt x="2188" y="1094"/>
                    </a:lnTo>
                    <a:lnTo>
                      <a:pt x="2213" y="1008"/>
                    </a:lnTo>
                    <a:lnTo>
                      <a:pt x="2238" y="1034"/>
                    </a:lnTo>
                    <a:lnTo>
                      <a:pt x="2263" y="1080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8"/>
                    </a:lnTo>
                    <a:lnTo>
                      <a:pt x="2362" y="1182"/>
                    </a:lnTo>
                    <a:lnTo>
                      <a:pt x="2387" y="1164"/>
                    </a:lnTo>
                    <a:lnTo>
                      <a:pt x="2412" y="1165"/>
                    </a:lnTo>
                    <a:lnTo>
                      <a:pt x="2437" y="1133"/>
                    </a:lnTo>
                    <a:lnTo>
                      <a:pt x="2462" y="1134"/>
                    </a:lnTo>
                    <a:lnTo>
                      <a:pt x="2487" y="1109"/>
                    </a:lnTo>
                    <a:lnTo>
                      <a:pt x="2512" y="1089"/>
                    </a:lnTo>
                    <a:lnTo>
                      <a:pt x="2537" y="1107"/>
                    </a:lnTo>
                    <a:lnTo>
                      <a:pt x="2561" y="1069"/>
                    </a:lnTo>
                    <a:lnTo>
                      <a:pt x="2586" y="1034"/>
                    </a:lnTo>
                    <a:lnTo>
                      <a:pt x="2611" y="1008"/>
                    </a:lnTo>
                    <a:lnTo>
                      <a:pt x="2636" y="970"/>
                    </a:lnTo>
                    <a:lnTo>
                      <a:pt x="2661" y="988"/>
                    </a:lnTo>
                    <a:lnTo>
                      <a:pt x="2686" y="1003"/>
                    </a:lnTo>
                    <a:lnTo>
                      <a:pt x="2711" y="1036"/>
                    </a:lnTo>
                    <a:lnTo>
                      <a:pt x="2736" y="1070"/>
                    </a:lnTo>
                    <a:lnTo>
                      <a:pt x="2761" y="1061"/>
                    </a:lnTo>
                    <a:lnTo>
                      <a:pt x="2785" y="1011"/>
                    </a:lnTo>
                    <a:lnTo>
                      <a:pt x="2810" y="940"/>
                    </a:lnTo>
                    <a:lnTo>
                      <a:pt x="2835" y="944"/>
                    </a:lnTo>
                    <a:lnTo>
                      <a:pt x="2860" y="982"/>
                    </a:lnTo>
                    <a:lnTo>
                      <a:pt x="2884" y="1014"/>
                    </a:lnTo>
                    <a:lnTo>
                      <a:pt x="2909" y="1036"/>
                    </a:lnTo>
                    <a:lnTo>
                      <a:pt x="2934" y="1046"/>
                    </a:lnTo>
                    <a:lnTo>
                      <a:pt x="2959" y="1072"/>
                    </a:lnTo>
                    <a:lnTo>
                      <a:pt x="2984" y="1085"/>
                    </a:lnTo>
                    <a:lnTo>
                      <a:pt x="3009" y="1090"/>
                    </a:lnTo>
                    <a:lnTo>
                      <a:pt x="3033" y="1098"/>
                    </a:lnTo>
                    <a:lnTo>
                      <a:pt x="3058" y="1095"/>
                    </a:lnTo>
                    <a:lnTo>
                      <a:pt x="3083" y="1100"/>
                    </a:lnTo>
                    <a:lnTo>
                      <a:pt x="3108" y="1122"/>
                    </a:lnTo>
                    <a:lnTo>
                      <a:pt x="3133" y="1164"/>
                    </a:lnTo>
                    <a:lnTo>
                      <a:pt x="3158" y="1183"/>
                    </a:lnTo>
                    <a:lnTo>
                      <a:pt x="3183" y="1171"/>
                    </a:lnTo>
                    <a:lnTo>
                      <a:pt x="3208" y="1133"/>
                    </a:lnTo>
                    <a:lnTo>
                      <a:pt x="3233" y="1099"/>
                    </a:lnTo>
                    <a:lnTo>
                      <a:pt x="3257" y="1080"/>
                    </a:lnTo>
                    <a:lnTo>
                      <a:pt x="3282" y="1087"/>
                    </a:lnTo>
                    <a:lnTo>
                      <a:pt x="3307" y="1117"/>
                    </a:lnTo>
                    <a:lnTo>
                      <a:pt x="3332" y="1140"/>
                    </a:lnTo>
                    <a:lnTo>
                      <a:pt x="3357" y="1155"/>
                    </a:lnTo>
                    <a:lnTo>
                      <a:pt x="3382" y="1111"/>
                    </a:lnTo>
                    <a:lnTo>
                      <a:pt x="3407" y="1063"/>
                    </a:lnTo>
                    <a:lnTo>
                      <a:pt x="3432" y="1030"/>
                    </a:lnTo>
                    <a:lnTo>
                      <a:pt x="3457" y="1006"/>
                    </a:lnTo>
                    <a:lnTo>
                      <a:pt x="3482" y="1045"/>
                    </a:lnTo>
                    <a:lnTo>
                      <a:pt x="3506" y="1038"/>
                    </a:lnTo>
                    <a:lnTo>
                      <a:pt x="3531" y="1056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7"/>
                    </a:lnTo>
                    <a:lnTo>
                      <a:pt x="3630" y="1004"/>
                    </a:lnTo>
                    <a:lnTo>
                      <a:pt x="3655" y="977"/>
                    </a:lnTo>
                    <a:lnTo>
                      <a:pt x="3680" y="973"/>
                    </a:lnTo>
                    <a:lnTo>
                      <a:pt x="3705" y="971"/>
                    </a:lnTo>
                    <a:lnTo>
                      <a:pt x="3729" y="944"/>
                    </a:lnTo>
                    <a:lnTo>
                      <a:pt x="3754" y="904"/>
                    </a:lnTo>
                    <a:lnTo>
                      <a:pt x="3779" y="876"/>
                    </a:lnTo>
                    <a:lnTo>
                      <a:pt x="3804" y="836"/>
                    </a:lnTo>
                    <a:lnTo>
                      <a:pt x="3829" y="730"/>
                    </a:lnTo>
                    <a:lnTo>
                      <a:pt x="3854" y="665"/>
                    </a:lnTo>
                    <a:lnTo>
                      <a:pt x="3879" y="655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8"/>
                    </a:lnTo>
                    <a:lnTo>
                      <a:pt x="3978" y="853"/>
                    </a:lnTo>
                    <a:lnTo>
                      <a:pt x="4003" y="734"/>
                    </a:lnTo>
                    <a:lnTo>
                      <a:pt x="4028" y="665"/>
                    </a:lnTo>
                    <a:lnTo>
                      <a:pt x="4053" y="629"/>
                    </a:lnTo>
                    <a:lnTo>
                      <a:pt x="4078" y="611"/>
                    </a:lnTo>
                    <a:lnTo>
                      <a:pt x="4103" y="590"/>
                    </a:lnTo>
                    <a:lnTo>
                      <a:pt x="4128" y="580"/>
                    </a:lnTo>
                    <a:lnTo>
                      <a:pt x="4153" y="550"/>
                    </a:lnTo>
                    <a:lnTo>
                      <a:pt x="4153" y="558"/>
                    </a:lnTo>
                    <a:lnTo>
                      <a:pt x="4128" y="586"/>
                    </a:lnTo>
                    <a:lnTo>
                      <a:pt x="4103" y="605"/>
                    </a:lnTo>
                    <a:lnTo>
                      <a:pt x="4078" y="642"/>
                    </a:lnTo>
                    <a:lnTo>
                      <a:pt x="4053" y="707"/>
                    </a:lnTo>
                    <a:lnTo>
                      <a:pt x="4028" y="761"/>
                    </a:lnTo>
                    <a:lnTo>
                      <a:pt x="4003" y="813"/>
                    </a:lnTo>
                    <a:lnTo>
                      <a:pt x="3978" y="897"/>
                    </a:lnTo>
                    <a:lnTo>
                      <a:pt x="3953" y="887"/>
                    </a:lnTo>
                    <a:lnTo>
                      <a:pt x="3929" y="783"/>
                    </a:lnTo>
                    <a:lnTo>
                      <a:pt x="3904" y="735"/>
                    </a:lnTo>
                    <a:lnTo>
                      <a:pt x="3879" y="663"/>
                    </a:lnTo>
                    <a:lnTo>
                      <a:pt x="3854" y="667"/>
                    </a:lnTo>
                    <a:lnTo>
                      <a:pt x="3829" y="737"/>
                    </a:lnTo>
                    <a:lnTo>
                      <a:pt x="3804" y="848"/>
                    </a:lnTo>
                    <a:lnTo>
                      <a:pt x="3779" y="882"/>
                    </a:lnTo>
                    <a:lnTo>
                      <a:pt x="3754" y="905"/>
                    </a:lnTo>
                    <a:lnTo>
                      <a:pt x="3729" y="944"/>
                    </a:lnTo>
                    <a:lnTo>
                      <a:pt x="3705" y="971"/>
                    </a:lnTo>
                    <a:lnTo>
                      <a:pt x="3680" y="973"/>
                    </a:lnTo>
                    <a:lnTo>
                      <a:pt x="3655" y="977"/>
                    </a:lnTo>
                    <a:lnTo>
                      <a:pt x="3630" y="1004"/>
                    </a:lnTo>
                    <a:lnTo>
                      <a:pt x="3606" y="1010"/>
                    </a:lnTo>
                    <a:lnTo>
                      <a:pt x="3581" y="1029"/>
                    </a:lnTo>
                    <a:lnTo>
                      <a:pt x="3556" y="1051"/>
                    </a:lnTo>
                    <a:lnTo>
                      <a:pt x="3531" y="1060"/>
                    </a:lnTo>
                    <a:lnTo>
                      <a:pt x="3506" y="1058"/>
                    </a:lnTo>
                    <a:lnTo>
                      <a:pt x="3482" y="1060"/>
                    </a:lnTo>
                    <a:lnTo>
                      <a:pt x="3457" y="1063"/>
                    </a:lnTo>
                    <a:lnTo>
                      <a:pt x="3432" y="1094"/>
                    </a:lnTo>
                    <a:lnTo>
                      <a:pt x="3407" y="1133"/>
                    </a:lnTo>
                    <a:lnTo>
                      <a:pt x="3382" y="1165"/>
                    </a:lnTo>
                    <a:lnTo>
                      <a:pt x="3357" y="1177"/>
                    </a:lnTo>
                    <a:lnTo>
                      <a:pt x="3332" y="1153"/>
                    </a:lnTo>
                    <a:lnTo>
                      <a:pt x="3307" y="1136"/>
                    </a:lnTo>
                    <a:lnTo>
                      <a:pt x="3282" y="1121"/>
                    </a:lnTo>
                    <a:lnTo>
                      <a:pt x="3257" y="1126"/>
                    </a:lnTo>
                    <a:lnTo>
                      <a:pt x="3233" y="1155"/>
                    </a:lnTo>
                    <a:lnTo>
                      <a:pt x="3208" y="1177"/>
                    </a:lnTo>
                    <a:lnTo>
                      <a:pt x="3183" y="1193"/>
                    </a:lnTo>
                    <a:lnTo>
                      <a:pt x="3158" y="1190"/>
                    </a:lnTo>
                    <a:lnTo>
                      <a:pt x="3133" y="1164"/>
                    </a:lnTo>
                    <a:lnTo>
                      <a:pt x="3108" y="1122"/>
                    </a:lnTo>
                    <a:lnTo>
                      <a:pt x="3083" y="1100"/>
                    </a:lnTo>
                    <a:lnTo>
                      <a:pt x="3058" y="1095"/>
                    </a:lnTo>
                    <a:lnTo>
                      <a:pt x="3033" y="1100"/>
                    </a:lnTo>
                    <a:lnTo>
                      <a:pt x="3009" y="1092"/>
                    </a:lnTo>
                    <a:lnTo>
                      <a:pt x="2984" y="1092"/>
                    </a:lnTo>
                    <a:lnTo>
                      <a:pt x="2959" y="1078"/>
                    </a:lnTo>
                    <a:lnTo>
                      <a:pt x="2934" y="1056"/>
                    </a:lnTo>
                    <a:lnTo>
                      <a:pt x="2909" y="1039"/>
                    </a:lnTo>
                    <a:lnTo>
                      <a:pt x="2884" y="1025"/>
                    </a:lnTo>
                    <a:lnTo>
                      <a:pt x="2860" y="1006"/>
                    </a:lnTo>
                    <a:lnTo>
                      <a:pt x="2835" y="995"/>
                    </a:lnTo>
                    <a:lnTo>
                      <a:pt x="2810" y="1014"/>
                    </a:lnTo>
                    <a:lnTo>
                      <a:pt x="2785" y="1059"/>
                    </a:lnTo>
                    <a:lnTo>
                      <a:pt x="2761" y="1096"/>
                    </a:lnTo>
                    <a:lnTo>
                      <a:pt x="2736" y="1104"/>
                    </a:lnTo>
                    <a:lnTo>
                      <a:pt x="2711" y="1081"/>
                    </a:lnTo>
                    <a:lnTo>
                      <a:pt x="2686" y="1078"/>
                    </a:lnTo>
                    <a:lnTo>
                      <a:pt x="2661" y="1083"/>
                    </a:lnTo>
                    <a:lnTo>
                      <a:pt x="2636" y="1073"/>
                    </a:lnTo>
                    <a:lnTo>
                      <a:pt x="2611" y="1091"/>
                    </a:lnTo>
                    <a:lnTo>
                      <a:pt x="2586" y="1086"/>
                    </a:lnTo>
                    <a:lnTo>
                      <a:pt x="2561" y="1089"/>
                    </a:lnTo>
                    <a:lnTo>
                      <a:pt x="2537" y="1109"/>
                    </a:lnTo>
                    <a:lnTo>
                      <a:pt x="2512" y="1089"/>
                    </a:lnTo>
                    <a:lnTo>
                      <a:pt x="2487" y="1109"/>
                    </a:lnTo>
                    <a:lnTo>
                      <a:pt x="2462" y="1135"/>
                    </a:lnTo>
                    <a:lnTo>
                      <a:pt x="2437" y="1133"/>
                    </a:lnTo>
                    <a:lnTo>
                      <a:pt x="2412" y="1166"/>
                    </a:lnTo>
                    <a:lnTo>
                      <a:pt x="2387" y="1165"/>
                    </a:lnTo>
                    <a:lnTo>
                      <a:pt x="2362" y="1183"/>
                    </a:lnTo>
                    <a:lnTo>
                      <a:pt x="2337" y="1174"/>
                    </a:lnTo>
                    <a:lnTo>
                      <a:pt x="2313" y="1164"/>
                    </a:lnTo>
                    <a:lnTo>
                      <a:pt x="2288" y="1140"/>
                    </a:lnTo>
                    <a:lnTo>
                      <a:pt x="2263" y="1122"/>
                    </a:lnTo>
                    <a:lnTo>
                      <a:pt x="2238" y="1098"/>
                    </a:lnTo>
                    <a:lnTo>
                      <a:pt x="2213" y="1102"/>
                    </a:lnTo>
                    <a:lnTo>
                      <a:pt x="2188" y="1143"/>
                    </a:lnTo>
                    <a:lnTo>
                      <a:pt x="2163" y="1133"/>
                    </a:lnTo>
                    <a:lnTo>
                      <a:pt x="2139" y="1082"/>
                    </a:lnTo>
                    <a:lnTo>
                      <a:pt x="2114" y="1050"/>
                    </a:lnTo>
                    <a:lnTo>
                      <a:pt x="2089" y="1043"/>
                    </a:lnTo>
                    <a:lnTo>
                      <a:pt x="2065" y="1030"/>
                    </a:lnTo>
                    <a:lnTo>
                      <a:pt x="2040" y="1054"/>
                    </a:lnTo>
                    <a:lnTo>
                      <a:pt x="2015" y="1102"/>
                    </a:lnTo>
                    <a:lnTo>
                      <a:pt x="1990" y="1164"/>
                    </a:lnTo>
                    <a:lnTo>
                      <a:pt x="1965" y="1187"/>
                    </a:lnTo>
                    <a:lnTo>
                      <a:pt x="1940" y="1197"/>
                    </a:lnTo>
                    <a:lnTo>
                      <a:pt x="1915" y="1188"/>
                    </a:lnTo>
                    <a:lnTo>
                      <a:pt x="1890" y="1186"/>
                    </a:lnTo>
                    <a:lnTo>
                      <a:pt x="1865" y="1184"/>
                    </a:lnTo>
                    <a:lnTo>
                      <a:pt x="1841" y="1146"/>
                    </a:lnTo>
                    <a:lnTo>
                      <a:pt x="1816" y="1122"/>
                    </a:lnTo>
                    <a:lnTo>
                      <a:pt x="1791" y="1070"/>
                    </a:lnTo>
                    <a:lnTo>
                      <a:pt x="1766" y="1059"/>
                    </a:lnTo>
                    <a:lnTo>
                      <a:pt x="1741" y="1021"/>
                    </a:lnTo>
                    <a:lnTo>
                      <a:pt x="1716" y="951"/>
                    </a:lnTo>
                    <a:lnTo>
                      <a:pt x="1691" y="867"/>
                    </a:lnTo>
                    <a:lnTo>
                      <a:pt x="1666" y="778"/>
                    </a:lnTo>
                    <a:lnTo>
                      <a:pt x="1641" y="731"/>
                    </a:lnTo>
                    <a:lnTo>
                      <a:pt x="1616" y="698"/>
                    </a:lnTo>
                    <a:lnTo>
                      <a:pt x="1592" y="669"/>
                    </a:lnTo>
                    <a:lnTo>
                      <a:pt x="1567" y="580"/>
                    </a:lnTo>
                    <a:lnTo>
                      <a:pt x="1542" y="430"/>
                    </a:lnTo>
                    <a:lnTo>
                      <a:pt x="1517" y="295"/>
                    </a:lnTo>
                    <a:lnTo>
                      <a:pt x="1492" y="207"/>
                    </a:lnTo>
                    <a:lnTo>
                      <a:pt x="1467" y="185"/>
                    </a:lnTo>
                    <a:lnTo>
                      <a:pt x="1442" y="189"/>
                    </a:lnTo>
                    <a:lnTo>
                      <a:pt x="1417" y="172"/>
                    </a:lnTo>
                    <a:lnTo>
                      <a:pt x="1393" y="117"/>
                    </a:lnTo>
                    <a:lnTo>
                      <a:pt x="1369" y="39"/>
                    </a:lnTo>
                    <a:lnTo>
                      <a:pt x="1344" y="18"/>
                    </a:lnTo>
                    <a:lnTo>
                      <a:pt x="1319" y="15"/>
                    </a:lnTo>
                    <a:lnTo>
                      <a:pt x="1294" y="38"/>
                    </a:lnTo>
                    <a:lnTo>
                      <a:pt x="1269" y="125"/>
                    </a:lnTo>
                    <a:lnTo>
                      <a:pt x="1244" y="215"/>
                    </a:lnTo>
                    <a:lnTo>
                      <a:pt x="1219" y="307"/>
                    </a:lnTo>
                    <a:lnTo>
                      <a:pt x="1194" y="421"/>
                    </a:lnTo>
                    <a:lnTo>
                      <a:pt x="1169" y="467"/>
                    </a:lnTo>
                    <a:lnTo>
                      <a:pt x="1144" y="564"/>
                    </a:lnTo>
                    <a:lnTo>
                      <a:pt x="1120" y="619"/>
                    </a:lnTo>
                    <a:lnTo>
                      <a:pt x="1095" y="696"/>
                    </a:lnTo>
                    <a:lnTo>
                      <a:pt x="1070" y="684"/>
                    </a:lnTo>
                    <a:lnTo>
                      <a:pt x="1045" y="712"/>
                    </a:lnTo>
                    <a:lnTo>
                      <a:pt x="1020" y="738"/>
                    </a:lnTo>
                    <a:lnTo>
                      <a:pt x="995" y="772"/>
                    </a:lnTo>
                    <a:lnTo>
                      <a:pt x="970" y="845"/>
                    </a:lnTo>
                    <a:lnTo>
                      <a:pt x="945" y="847"/>
                    </a:lnTo>
                    <a:lnTo>
                      <a:pt x="920" y="821"/>
                    </a:lnTo>
                    <a:lnTo>
                      <a:pt x="896" y="770"/>
                    </a:lnTo>
                    <a:lnTo>
                      <a:pt x="871" y="695"/>
                    </a:lnTo>
                    <a:lnTo>
                      <a:pt x="846" y="623"/>
                    </a:lnTo>
                    <a:lnTo>
                      <a:pt x="821" y="517"/>
                    </a:lnTo>
                    <a:lnTo>
                      <a:pt x="796" y="368"/>
                    </a:lnTo>
                    <a:lnTo>
                      <a:pt x="771" y="244"/>
                    </a:lnTo>
                    <a:lnTo>
                      <a:pt x="746" y="165"/>
                    </a:lnTo>
                    <a:lnTo>
                      <a:pt x="721" y="128"/>
                    </a:lnTo>
                    <a:lnTo>
                      <a:pt x="696" y="143"/>
                    </a:lnTo>
                    <a:lnTo>
                      <a:pt x="672" y="181"/>
                    </a:lnTo>
                    <a:lnTo>
                      <a:pt x="647" y="153"/>
                    </a:lnTo>
                    <a:lnTo>
                      <a:pt x="623" y="152"/>
                    </a:lnTo>
                    <a:lnTo>
                      <a:pt x="598" y="150"/>
                    </a:lnTo>
                    <a:lnTo>
                      <a:pt x="573" y="112"/>
                    </a:lnTo>
                    <a:lnTo>
                      <a:pt x="548" y="132"/>
                    </a:lnTo>
                    <a:lnTo>
                      <a:pt x="523" y="118"/>
                    </a:lnTo>
                    <a:lnTo>
                      <a:pt x="498" y="103"/>
                    </a:lnTo>
                    <a:lnTo>
                      <a:pt x="473" y="51"/>
                    </a:lnTo>
                    <a:lnTo>
                      <a:pt x="448" y="26"/>
                    </a:lnTo>
                    <a:lnTo>
                      <a:pt x="424" y="43"/>
                    </a:lnTo>
                    <a:lnTo>
                      <a:pt x="399" y="66"/>
                    </a:lnTo>
                    <a:lnTo>
                      <a:pt x="374" y="165"/>
                    </a:lnTo>
                    <a:lnTo>
                      <a:pt x="349" y="163"/>
                    </a:lnTo>
                    <a:lnTo>
                      <a:pt x="324" y="101"/>
                    </a:lnTo>
                    <a:lnTo>
                      <a:pt x="299" y="132"/>
                    </a:lnTo>
                    <a:lnTo>
                      <a:pt x="274" y="228"/>
                    </a:lnTo>
                    <a:lnTo>
                      <a:pt x="249" y="364"/>
                    </a:lnTo>
                    <a:lnTo>
                      <a:pt x="224" y="514"/>
                    </a:lnTo>
                    <a:lnTo>
                      <a:pt x="200" y="659"/>
                    </a:lnTo>
                    <a:lnTo>
                      <a:pt x="175" y="778"/>
                    </a:lnTo>
                    <a:lnTo>
                      <a:pt x="150" y="862"/>
                    </a:lnTo>
                    <a:lnTo>
                      <a:pt x="125" y="945"/>
                    </a:lnTo>
                    <a:lnTo>
                      <a:pt x="100" y="989"/>
                    </a:lnTo>
                    <a:lnTo>
                      <a:pt x="75" y="1003"/>
                    </a:lnTo>
                    <a:lnTo>
                      <a:pt x="50" y="1001"/>
                    </a:lnTo>
                    <a:lnTo>
                      <a:pt x="25" y="986"/>
                    </a:lnTo>
                    <a:lnTo>
                      <a:pt x="0" y="967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00B0F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0" name="Freeform 15">
                <a:extLst>
                  <a:ext uri="{FF2B5EF4-FFF2-40B4-BE49-F238E27FC236}">
                    <a16:creationId xmlns:a16="http://schemas.microsoft.com/office/drawing/2014/main" id="{BE72C717-6530-62EE-B6B6-C970FDF58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16099"/>
                <a:ext cx="3061388" cy="1770915"/>
              </a:xfrm>
              <a:custGeom>
                <a:avLst/>
                <a:gdLst>
                  <a:gd name="T0" fmla="*/ 125 w 4153"/>
                  <a:gd name="T1" fmla="*/ 944 h 1188"/>
                  <a:gd name="T2" fmla="*/ 274 w 4153"/>
                  <a:gd name="T3" fmla="*/ 172 h 1188"/>
                  <a:gd name="T4" fmla="*/ 424 w 4153"/>
                  <a:gd name="T5" fmla="*/ 18 h 1188"/>
                  <a:gd name="T6" fmla="*/ 573 w 4153"/>
                  <a:gd name="T7" fmla="*/ 112 h 1188"/>
                  <a:gd name="T8" fmla="*/ 721 w 4153"/>
                  <a:gd name="T9" fmla="*/ 127 h 1188"/>
                  <a:gd name="T10" fmla="*/ 871 w 4153"/>
                  <a:gd name="T11" fmla="*/ 662 h 1188"/>
                  <a:gd name="T12" fmla="*/ 1020 w 4153"/>
                  <a:gd name="T13" fmla="*/ 655 h 1188"/>
                  <a:gd name="T14" fmla="*/ 1169 w 4153"/>
                  <a:gd name="T15" fmla="*/ 466 h 1188"/>
                  <a:gd name="T16" fmla="*/ 1319 w 4153"/>
                  <a:gd name="T17" fmla="*/ 13 h 1188"/>
                  <a:gd name="T18" fmla="*/ 1467 w 4153"/>
                  <a:gd name="T19" fmla="*/ 175 h 1188"/>
                  <a:gd name="T20" fmla="*/ 1616 w 4153"/>
                  <a:gd name="T21" fmla="*/ 583 h 1188"/>
                  <a:gd name="T22" fmla="*/ 1766 w 4153"/>
                  <a:gd name="T23" fmla="*/ 1051 h 1188"/>
                  <a:gd name="T24" fmla="*/ 1915 w 4153"/>
                  <a:gd name="T25" fmla="*/ 1188 h 1188"/>
                  <a:gd name="T26" fmla="*/ 2065 w 4153"/>
                  <a:gd name="T27" fmla="*/ 959 h 1188"/>
                  <a:gd name="T28" fmla="*/ 2213 w 4153"/>
                  <a:gd name="T29" fmla="*/ 1008 h 1188"/>
                  <a:gd name="T30" fmla="*/ 2362 w 4153"/>
                  <a:gd name="T31" fmla="*/ 1182 h 1188"/>
                  <a:gd name="T32" fmla="*/ 2512 w 4153"/>
                  <a:gd name="T33" fmla="*/ 1089 h 1188"/>
                  <a:gd name="T34" fmla="*/ 2661 w 4153"/>
                  <a:gd name="T35" fmla="*/ 988 h 1188"/>
                  <a:gd name="T36" fmla="*/ 2810 w 4153"/>
                  <a:gd name="T37" fmla="*/ 940 h 1188"/>
                  <a:gd name="T38" fmla="*/ 2959 w 4153"/>
                  <a:gd name="T39" fmla="*/ 1072 h 1188"/>
                  <a:gd name="T40" fmla="*/ 3108 w 4153"/>
                  <a:gd name="T41" fmla="*/ 1122 h 1188"/>
                  <a:gd name="T42" fmla="*/ 3257 w 4153"/>
                  <a:gd name="T43" fmla="*/ 1080 h 1188"/>
                  <a:gd name="T44" fmla="*/ 3407 w 4153"/>
                  <a:gd name="T45" fmla="*/ 1063 h 1188"/>
                  <a:gd name="T46" fmla="*/ 3556 w 4153"/>
                  <a:gd name="T47" fmla="*/ 1048 h 1188"/>
                  <a:gd name="T48" fmla="*/ 3705 w 4153"/>
                  <a:gd name="T49" fmla="*/ 971 h 1188"/>
                  <a:gd name="T50" fmla="*/ 3854 w 4153"/>
                  <a:gd name="T51" fmla="*/ 665 h 1188"/>
                  <a:gd name="T52" fmla="*/ 4003 w 4153"/>
                  <a:gd name="T53" fmla="*/ 734 h 1188"/>
                  <a:gd name="T54" fmla="*/ 4153 w 4153"/>
                  <a:gd name="T55" fmla="*/ 550 h 1188"/>
                  <a:gd name="T56" fmla="*/ 4028 w 4153"/>
                  <a:gd name="T57" fmla="*/ 665 h 1188"/>
                  <a:gd name="T58" fmla="*/ 3879 w 4153"/>
                  <a:gd name="T59" fmla="*/ 655 h 1188"/>
                  <a:gd name="T60" fmla="*/ 3729 w 4153"/>
                  <a:gd name="T61" fmla="*/ 944 h 1188"/>
                  <a:gd name="T62" fmla="*/ 3581 w 4153"/>
                  <a:gd name="T63" fmla="*/ 1026 h 1188"/>
                  <a:gd name="T64" fmla="*/ 3432 w 4153"/>
                  <a:gd name="T65" fmla="*/ 1030 h 1188"/>
                  <a:gd name="T66" fmla="*/ 3282 w 4153"/>
                  <a:gd name="T67" fmla="*/ 1087 h 1188"/>
                  <a:gd name="T68" fmla="*/ 3133 w 4153"/>
                  <a:gd name="T69" fmla="*/ 1164 h 1188"/>
                  <a:gd name="T70" fmla="*/ 2984 w 4153"/>
                  <a:gd name="T71" fmla="*/ 1085 h 1188"/>
                  <a:gd name="T72" fmla="*/ 2835 w 4153"/>
                  <a:gd name="T73" fmla="*/ 944 h 1188"/>
                  <a:gd name="T74" fmla="*/ 2686 w 4153"/>
                  <a:gd name="T75" fmla="*/ 1003 h 1188"/>
                  <a:gd name="T76" fmla="*/ 2537 w 4153"/>
                  <a:gd name="T77" fmla="*/ 1107 h 1188"/>
                  <a:gd name="T78" fmla="*/ 2387 w 4153"/>
                  <a:gd name="T79" fmla="*/ 1164 h 1188"/>
                  <a:gd name="T80" fmla="*/ 2238 w 4153"/>
                  <a:gd name="T81" fmla="*/ 1034 h 1188"/>
                  <a:gd name="T82" fmla="*/ 2089 w 4153"/>
                  <a:gd name="T83" fmla="*/ 1001 h 1188"/>
                  <a:gd name="T84" fmla="*/ 1940 w 4153"/>
                  <a:gd name="T85" fmla="*/ 1188 h 1188"/>
                  <a:gd name="T86" fmla="*/ 1791 w 4153"/>
                  <a:gd name="T87" fmla="*/ 1069 h 1188"/>
                  <a:gd name="T88" fmla="*/ 1641 w 4153"/>
                  <a:gd name="T89" fmla="*/ 632 h 1188"/>
                  <a:gd name="T90" fmla="*/ 1492 w 4153"/>
                  <a:gd name="T91" fmla="*/ 201 h 1188"/>
                  <a:gd name="T92" fmla="*/ 1344 w 4153"/>
                  <a:gd name="T93" fmla="*/ 15 h 1188"/>
                  <a:gd name="T94" fmla="*/ 1194 w 4153"/>
                  <a:gd name="T95" fmla="*/ 421 h 1188"/>
                  <a:gd name="T96" fmla="*/ 1045 w 4153"/>
                  <a:gd name="T97" fmla="*/ 619 h 1188"/>
                  <a:gd name="T98" fmla="*/ 896 w 4153"/>
                  <a:gd name="T99" fmla="*/ 752 h 1188"/>
                  <a:gd name="T100" fmla="*/ 746 w 4153"/>
                  <a:gd name="T101" fmla="*/ 141 h 1188"/>
                  <a:gd name="T102" fmla="*/ 598 w 4153"/>
                  <a:gd name="T103" fmla="*/ 150 h 1188"/>
                  <a:gd name="T104" fmla="*/ 448 w 4153"/>
                  <a:gd name="T105" fmla="*/ 0 h 1188"/>
                  <a:gd name="T106" fmla="*/ 299 w 4153"/>
                  <a:gd name="T107" fmla="*/ 88 h 1188"/>
                  <a:gd name="T108" fmla="*/ 150 w 4153"/>
                  <a:gd name="T109" fmla="*/ 847 h 1188"/>
                  <a:gd name="T110" fmla="*/ 0 w 4153"/>
                  <a:gd name="T111" fmla="*/ 964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88">
                    <a:moveTo>
                      <a:pt x="0" y="964"/>
                    </a:moveTo>
                    <a:lnTo>
                      <a:pt x="25" y="985"/>
                    </a:lnTo>
                    <a:lnTo>
                      <a:pt x="50" y="1001"/>
                    </a:lnTo>
                    <a:lnTo>
                      <a:pt x="75" y="1003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7"/>
                    </a:lnTo>
                    <a:lnTo>
                      <a:pt x="175" y="738"/>
                    </a:lnTo>
                    <a:lnTo>
                      <a:pt x="200" y="594"/>
                    </a:lnTo>
                    <a:lnTo>
                      <a:pt x="224" y="454"/>
                    </a:lnTo>
                    <a:lnTo>
                      <a:pt x="249" y="322"/>
                    </a:lnTo>
                    <a:lnTo>
                      <a:pt x="274" y="172"/>
                    </a:lnTo>
                    <a:lnTo>
                      <a:pt x="299" y="88"/>
                    </a:lnTo>
                    <a:lnTo>
                      <a:pt x="324" y="57"/>
                    </a:lnTo>
                    <a:lnTo>
                      <a:pt x="349" y="140"/>
                    </a:lnTo>
                    <a:lnTo>
                      <a:pt x="374" y="145"/>
                    </a:lnTo>
                    <a:lnTo>
                      <a:pt x="399" y="53"/>
                    </a:lnTo>
                    <a:lnTo>
                      <a:pt x="424" y="18"/>
                    </a:lnTo>
                    <a:lnTo>
                      <a:pt x="448" y="0"/>
                    </a:lnTo>
                    <a:lnTo>
                      <a:pt x="473" y="30"/>
                    </a:lnTo>
                    <a:lnTo>
                      <a:pt x="498" y="90"/>
                    </a:lnTo>
                    <a:lnTo>
                      <a:pt x="523" y="112"/>
                    </a:lnTo>
                    <a:lnTo>
                      <a:pt x="548" y="131"/>
                    </a:lnTo>
                    <a:lnTo>
                      <a:pt x="573" y="112"/>
                    </a:lnTo>
                    <a:lnTo>
                      <a:pt x="598" y="150"/>
                    </a:lnTo>
                    <a:lnTo>
                      <a:pt x="623" y="150"/>
                    </a:lnTo>
                    <a:lnTo>
                      <a:pt x="647" y="153"/>
                    </a:lnTo>
                    <a:lnTo>
                      <a:pt x="672" y="181"/>
                    </a:lnTo>
                    <a:lnTo>
                      <a:pt x="696" y="143"/>
                    </a:lnTo>
                    <a:lnTo>
                      <a:pt x="721" y="127"/>
                    </a:lnTo>
                    <a:lnTo>
                      <a:pt x="746" y="141"/>
                    </a:lnTo>
                    <a:lnTo>
                      <a:pt x="771" y="203"/>
                    </a:lnTo>
                    <a:lnTo>
                      <a:pt x="796" y="307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2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8"/>
                    </a:lnTo>
                    <a:lnTo>
                      <a:pt x="970" y="812"/>
                    </a:lnTo>
                    <a:lnTo>
                      <a:pt x="995" y="730"/>
                    </a:lnTo>
                    <a:lnTo>
                      <a:pt x="1020" y="655"/>
                    </a:lnTo>
                    <a:lnTo>
                      <a:pt x="1045" y="619"/>
                    </a:lnTo>
                    <a:lnTo>
                      <a:pt x="1070" y="630"/>
                    </a:lnTo>
                    <a:lnTo>
                      <a:pt x="1095" y="672"/>
                    </a:lnTo>
                    <a:lnTo>
                      <a:pt x="1120" y="611"/>
                    </a:lnTo>
                    <a:lnTo>
                      <a:pt x="1144" y="561"/>
                    </a:lnTo>
                    <a:lnTo>
                      <a:pt x="1169" y="466"/>
                    </a:lnTo>
                    <a:lnTo>
                      <a:pt x="1194" y="421"/>
                    </a:lnTo>
                    <a:lnTo>
                      <a:pt x="1219" y="306"/>
                    </a:lnTo>
                    <a:lnTo>
                      <a:pt x="1244" y="215"/>
                    </a:lnTo>
                    <a:lnTo>
                      <a:pt x="1269" y="125"/>
                    </a:lnTo>
                    <a:lnTo>
                      <a:pt x="1294" y="38"/>
                    </a:lnTo>
                    <a:lnTo>
                      <a:pt x="1319" y="13"/>
                    </a:lnTo>
                    <a:lnTo>
                      <a:pt x="1344" y="15"/>
                    </a:lnTo>
                    <a:lnTo>
                      <a:pt x="1369" y="31"/>
                    </a:lnTo>
                    <a:lnTo>
                      <a:pt x="1393" y="90"/>
                    </a:lnTo>
                    <a:lnTo>
                      <a:pt x="1417" y="126"/>
                    </a:lnTo>
                    <a:lnTo>
                      <a:pt x="1442" y="162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2"/>
                    </a:lnTo>
                    <a:lnTo>
                      <a:pt x="1567" y="548"/>
                    </a:lnTo>
                    <a:lnTo>
                      <a:pt x="1592" y="605"/>
                    </a:lnTo>
                    <a:lnTo>
                      <a:pt x="1616" y="583"/>
                    </a:lnTo>
                    <a:lnTo>
                      <a:pt x="1641" y="632"/>
                    </a:lnTo>
                    <a:lnTo>
                      <a:pt x="1666" y="694"/>
                    </a:lnTo>
                    <a:lnTo>
                      <a:pt x="1691" y="822"/>
                    </a:lnTo>
                    <a:lnTo>
                      <a:pt x="1716" y="936"/>
                    </a:lnTo>
                    <a:lnTo>
                      <a:pt x="1741" y="1004"/>
                    </a:lnTo>
                    <a:lnTo>
                      <a:pt x="1766" y="1051"/>
                    </a:lnTo>
                    <a:lnTo>
                      <a:pt x="1791" y="1069"/>
                    </a:lnTo>
                    <a:lnTo>
                      <a:pt x="1816" y="1122"/>
                    </a:lnTo>
                    <a:lnTo>
                      <a:pt x="1841" y="1146"/>
                    </a:lnTo>
                    <a:lnTo>
                      <a:pt x="1865" y="1184"/>
                    </a:lnTo>
                    <a:lnTo>
                      <a:pt x="1890" y="1186"/>
                    </a:lnTo>
                    <a:lnTo>
                      <a:pt x="1915" y="1188"/>
                    </a:lnTo>
                    <a:lnTo>
                      <a:pt x="1940" y="1188"/>
                    </a:lnTo>
                    <a:lnTo>
                      <a:pt x="1965" y="1164"/>
                    </a:lnTo>
                    <a:lnTo>
                      <a:pt x="1990" y="1087"/>
                    </a:lnTo>
                    <a:lnTo>
                      <a:pt x="2015" y="1023"/>
                    </a:lnTo>
                    <a:lnTo>
                      <a:pt x="2040" y="988"/>
                    </a:lnTo>
                    <a:lnTo>
                      <a:pt x="2065" y="959"/>
                    </a:lnTo>
                    <a:lnTo>
                      <a:pt x="2089" y="1001"/>
                    </a:lnTo>
                    <a:lnTo>
                      <a:pt x="2114" y="1003"/>
                    </a:lnTo>
                    <a:lnTo>
                      <a:pt x="2139" y="1052"/>
                    </a:lnTo>
                    <a:lnTo>
                      <a:pt x="2163" y="1099"/>
                    </a:lnTo>
                    <a:lnTo>
                      <a:pt x="2188" y="1094"/>
                    </a:lnTo>
                    <a:lnTo>
                      <a:pt x="2213" y="1008"/>
                    </a:lnTo>
                    <a:lnTo>
                      <a:pt x="2238" y="1034"/>
                    </a:lnTo>
                    <a:lnTo>
                      <a:pt x="2263" y="1080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8"/>
                    </a:lnTo>
                    <a:lnTo>
                      <a:pt x="2362" y="1182"/>
                    </a:lnTo>
                    <a:lnTo>
                      <a:pt x="2387" y="1164"/>
                    </a:lnTo>
                    <a:lnTo>
                      <a:pt x="2412" y="1165"/>
                    </a:lnTo>
                    <a:lnTo>
                      <a:pt x="2437" y="1133"/>
                    </a:lnTo>
                    <a:lnTo>
                      <a:pt x="2462" y="1134"/>
                    </a:lnTo>
                    <a:lnTo>
                      <a:pt x="2487" y="1109"/>
                    </a:lnTo>
                    <a:lnTo>
                      <a:pt x="2512" y="1089"/>
                    </a:lnTo>
                    <a:lnTo>
                      <a:pt x="2537" y="1107"/>
                    </a:lnTo>
                    <a:lnTo>
                      <a:pt x="2561" y="1069"/>
                    </a:lnTo>
                    <a:lnTo>
                      <a:pt x="2586" y="1034"/>
                    </a:lnTo>
                    <a:lnTo>
                      <a:pt x="2611" y="1008"/>
                    </a:lnTo>
                    <a:lnTo>
                      <a:pt x="2636" y="970"/>
                    </a:lnTo>
                    <a:lnTo>
                      <a:pt x="2661" y="988"/>
                    </a:lnTo>
                    <a:lnTo>
                      <a:pt x="2686" y="1003"/>
                    </a:lnTo>
                    <a:lnTo>
                      <a:pt x="2711" y="1036"/>
                    </a:lnTo>
                    <a:lnTo>
                      <a:pt x="2736" y="1070"/>
                    </a:lnTo>
                    <a:lnTo>
                      <a:pt x="2761" y="1061"/>
                    </a:lnTo>
                    <a:lnTo>
                      <a:pt x="2785" y="1011"/>
                    </a:lnTo>
                    <a:lnTo>
                      <a:pt x="2810" y="940"/>
                    </a:lnTo>
                    <a:lnTo>
                      <a:pt x="2835" y="944"/>
                    </a:lnTo>
                    <a:lnTo>
                      <a:pt x="2860" y="982"/>
                    </a:lnTo>
                    <a:lnTo>
                      <a:pt x="2884" y="1014"/>
                    </a:lnTo>
                    <a:lnTo>
                      <a:pt x="2909" y="1036"/>
                    </a:lnTo>
                    <a:lnTo>
                      <a:pt x="2934" y="1046"/>
                    </a:lnTo>
                    <a:lnTo>
                      <a:pt x="2959" y="1072"/>
                    </a:lnTo>
                    <a:lnTo>
                      <a:pt x="2984" y="1085"/>
                    </a:lnTo>
                    <a:lnTo>
                      <a:pt x="3009" y="1090"/>
                    </a:lnTo>
                    <a:lnTo>
                      <a:pt x="3033" y="1098"/>
                    </a:lnTo>
                    <a:lnTo>
                      <a:pt x="3058" y="1095"/>
                    </a:lnTo>
                    <a:lnTo>
                      <a:pt x="3083" y="1100"/>
                    </a:lnTo>
                    <a:lnTo>
                      <a:pt x="3108" y="1122"/>
                    </a:lnTo>
                    <a:lnTo>
                      <a:pt x="3133" y="1164"/>
                    </a:lnTo>
                    <a:lnTo>
                      <a:pt x="3158" y="1183"/>
                    </a:lnTo>
                    <a:lnTo>
                      <a:pt x="3183" y="1171"/>
                    </a:lnTo>
                    <a:lnTo>
                      <a:pt x="3208" y="1133"/>
                    </a:lnTo>
                    <a:lnTo>
                      <a:pt x="3233" y="1099"/>
                    </a:lnTo>
                    <a:lnTo>
                      <a:pt x="3257" y="1080"/>
                    </a:lnTo>
                    <a:lnTo>
                      <a:pt x="3282" y="1087"/>
                    </a:lnTo>
                    <a:lnTo>
                      <a:pt x="3307" y="1117"/>
                    </a:lnTo>
                    <a:lnTo>
                      <a:pt x="3332" y="1140"/>
                    </a:lnTo>
                    <a:lnTo>
                      <a:pt x="3357" y="1155"/>
                    </a:lnTo>
                    <a:lnTo>
                      <a:pt x="3382" y="1111"/>
                    </a:lnTo>
                    <a:lnTo>
                      <a:pt x="3407" y="1063"/>
                    </a:lnTo>
                    <a:lnTo>
                      <a:pt x="3432" y="1030"/>
                    </a:lnTo>
                    <a:lnTo>
                      <a:pt x="3457" y="1006"/>
                    </a:lnTo>
                    <a:lnTo>
                      <a:pt x="3482" y="1045"/>
                    </a:lnTo>
                    <a:lnTo>
                      <a:pt x="3506" y="1038"/>
                    </a:lnTo>
                    <a:lnTo>
                      <a:pt x="3531" y="1056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7"/>
                    </a:lnTo>
                    <a:lnTo>
                      <a:pt x="3630" y="1004"/>
                    </a:lnTo>
                    <a:lnTo>
                      <a:pt x="3655" y="977"/>
                    </a:lnTo>
                    <a:lnTo>
                      <a:pt x="3680" y="973"/>
                    </a:lnTo>
                    <a:lnTo>
                      <a:pt x="3705" y="971"/>
                    </a:lnTo>
                    <a:lnTo>
                      <a:pt x="3729" y="944"/>
                    </a:lnTo>
                    <a:lnTo>
                      <a:pt x="3754" y="904"/>
                    </a:lnTo>
                    <a:lnTo>
                      <a:pt x="3779" y="876"/>
                    </a:lnTo>
                    <a:lnTo>
                      <a:pt x="3804" y="836"/>
                    </a:lnTo>
                    <a:lnTo>
                      <a:pt x="3829" y="730"/>
                    </a:lnTo>
                    <a:lnTo>
                      <a:pt x="3854" y="665"/>
                    </a:lnTo>
                    <a:lnTo>
                      <a:pt x="3879" y="655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8"/>
                    </a:lnTo>
                    <a:lnTo>
                      <a:pt x="3978" y="853"/>
                    </a:lnTo>
                    <a:lnTo>
                      <a:pt x="4003" y="734"/>
                    </a:lnTo>
                    <a:lnTo>
                      <a:pt x="4028" y="665"/>
                    </a:lnTo>
                    <a:lnTo>
                      <a:pt x="4053" y="629"/>
                    </a:lnTo>
                    <a:lnTo>
                      <a:pt x="4078" y="611"/>
                    </a:lnTo>
                    <a:lnTo>
                      <a:pt x="4103" y="590"/>
                    </a:lnTo>
                    <a:lnTo>
                      <a:pt x="4128" y="580"/>
                    </a:lnTo>
                    <a:lnTo>
                      <a:pt x="4153" y="550"/>
                    </a:lnTo>
                    <a:lnTo>
                      <a:pt x="4153" y="550"/>
                    </a:lnTo>
                    <a:lnTo>
                      <a:pt x="4128" y="580"/>
                    </a:lnTo>
                    <a:lnTo>
                      <a:pt x="4103" y="590"/>
                    </a:lnTo>
                    <a:lnTo>
                      <a:pt x="4078" y="611"/>
                    </a:lnTo>
                    <a:lnTo>
                      <a:pt x="4053" y="629"/>
                    </a:lnTo>
                    <a:lnTo>
                      <a:pt x="4028" y="665"/>
                    </a:lnTo>
                    <a:lnTo>
                      <a:pt x="4003" y="734"/>
                    </a:lnTo>
                    <a:lnTo>
                      <a:pt x="3978" y="853"/>
                    </a:lnTo>
                    <a:lnTo>
                      <a:pt x="3953" y="878"/>
                    </a:lnTo>
                    <a:lnTo>
                      <a:pt x="3929" y="772"/>
                    </a:lnTo>
                    <a:lnTo>
                      <a:pt x="3904" y="728"/>
                    </a:lnTo>
                    <a:lnTo>
                      <a:pt x="3879" y="655"/>
                    </a:lnTo>
                    <a:lnTo>
                      <a:pt x="3854" y="665"/>
                    </a:lnTo>
                    <a:lnTo>
                      <a:pt x="3829" y="730"/>
                    </a:lnTo>
                    <a:lnTo>
                      <a:pt x="3804" y="836"/>
                    </a:lnTo>
                    <a:lnTo>
                      <a:pt x="3779" y="876"/>
                    </a:lnTo>
                    <a:lnTo>
                      <a:pt x="3754" y="904"/>
                    </a:lnTo>
                    <a:lnTo>
                      <a:pt x="3729" y="944"/>
                    </a:lnTo>
                    <a:lnTo>
                      <a:pt x="3705" y="971"/>
                    </a:lnTo>
                    <a:lnTo>
                      <a:pt x="3680" y="973"/>
                    </a:lnTo>
                    <a:lnTo>
                      <a:pt x="3655" y="977"/>
                    </a:lnTo>
                    <a:lnTo>
                      <a:pt x="3630" y="1004"/>
                    </a:lnTo>
                    <a:lnTo>
                      <a:pt x="3606" y="1007"/>
                    </a:lnTo>
                    <a:lnTo>
                      <a:pt x="3581" y="1026"/>
                    </a:lnTo>
                    <a:lnTo>
                      <a:pt x="3556" y="1048"/>
                    </a:lnTo>
                    <a:lnTo>
                      <a:pt x="3531" y="1056"/>
                    </a:lnTo>
                    <a:lnTo>
                      <a:pt x="3506" y="1038"/>
                    </a:lnTo>
                    <a:lnTo>
                      <a:pt x="3482" y="1045"/>
                    </a:lnTo>
                    <a:lnTo>
                      <a:pt x="3457" y="1006"/>
                    </a:lnTo>
                    <a:lnTo>
                      <a:pt x="3432" y="1030"/>
                    </a:lnTo>
                    <a:lnTo>
                      <a:pt x="3407" y="1063"/>
                    </a:lnTo>
                    <a:lnTo>
                      <a:pt x="3382" y="1111"/>
                    </a:lnTo>
                    <a:lnTo>
                      <a:pt x="3357" y="1155"/>
                    </a:lnTo>
                    <a:lnTo>
                      <a:pt x="3332" y="1140"/>
                    </a:lnTo>
                    <a:lnTo>
                      <a:pt x="3307" y="1117"/>
                    </a:lnTo>
                    <a:lnTo>
                      <a:pt x="3282" y="1087"/>
                    </a:lnTo>
                    <a:lnTo>
                      <a:pt x="3257" y="1080"/>
                    </a:lnTo>
                    <a:lnTo>
                      <a:pt x="3233" y="1099"/>
                    </a:lnTo>
                    <a:lnTo>
                      <a:pt x="3208" y="1133"/>
                    </a:lnTo>
                    <a:lnTo>
                      <a:pt x="3183" y="1171"/>
                    </a:lnTo>
                    <a:lnTo>
                      <a:pt x="3158" y="1183"/>
                    </a:lnTo>
                    <a:lnTo>
                      <a:pt x="3133" y="1164"/>
                    </a:lnTo>
                    <a:lnTo>
                      <a:pt x="3108" y="1122"/>
                    </a:lnTo>
                    <a:lnTo>
                      <a:pt x="3083" y="1100"/>
                    </a:lnTo>
                    <a:lnTo>
                      <a:pt x="3058" y="1095"/>
                    </a:lnTo>
                    <a:lnTo>
                      <a:pt x="3033" y="1098"/>
                    </a:lnTo>
                    <a:lnTo>
                      <a:pt x="3009" y="1090"/>
                    </a:lnTo>
                    <a:lnTo>
                      <a:pt x="2984" y="1085"/>
                    </a:lnTo>
                    <a:lnTo>
                      <a:pt x="2959" y="1072"/>
                    </a:lnTo>
                    <a:lnTo>
                      <a:pt x="2934" y="1046"/>
                    </a:lnTo>
                    <a:lnTo>
                      <a:pt x="2909" y="1036"/>
                    </a:lnTo>
                    <a:lnTo>
                      <a:pt x="2884" y="1014"/>
                    </a:lnTo>
                    <a:lnTo>
                      <a:pt x="2860" y="982"/>
                    </a:lnTo>
                    <a:lnTo>
                      <a:pt x="2835" y="944"/>
                    </a:lnTo>
                    <a:lnTo>
                      <a:pt x="2810" y="940"/>
                    </a:lnTo>
                    <a:lnTo>
                      <a:pt x="2785" y="1011"/>
                    </a:lnTo>
                    <a:lnTo>
                      <a:pt x="2761" y="1061"/>
                    </a:lnTo>
                    <a:lnTo>
                      <a:pt x="2736" y="1070"/>
                    </a:lnTo>
                    <a:lnTo>
                      <a:pt x="2711" y="1036"/>
                    </a:lnTo>
                    <a:lnTo>
                      <a:pt x="2686" y="1003"/>
                    </a:lnTo>
                    <a:lnTo>
                      <a:pt x="2661" y="988"/>
                    </a:lnTo>
                    <a:lnTo>
                      <a:pt x="2636" y="970"/>
                    </a:lnTo>
                    <a:lnTo>
                      <a:pt x="2611" y="1008"/>
                    </a:lnTo>
                    <a:lnTo>
                      <a:pt x="2586" y="1034"/>
                    </a:lnTo>
                    <a:lnTo>
                      <a:pt x="2561" y="1069"/>
                    </a:lnTo>
                    <a:lnTo>
                      <a:pt x="2537" y="1107"/>
                    </a:lnTo>
                    <a:lnTo>
                      <a:pt x="2512" y="1089"/>
                    </a:lnTo>
                    <a:lnTo>
                      <a:pt x="2487" y="1109"/>
                    </a:lnTo>
                    <a:lnTo>
                      <a:pt x="2462" y="1134"/>
                    </a:lnTo>
                    <a:lnTo>
                      <a:pt x="2437" y="1133"/>
                    </a:lnTo>
                    <a:lnTo>
                      <a:pt x="2412" y="1165"/>
                    </a:lnTo>
                    <a:lnTo>
                      <a:pt x="2387" y="1164"/>
                    </a:lnTo>
                    <a:lnTo>
                      <a:pt x="2362" y="1182"/>
                    </a:lnTo>
                    <a:lnTo>
                      <a:pt x="2337" y="1168"/>
                    </a:lnTo>
                    <a:lnTo>
                      <a:pt x="2313" y="1151"/>
                    </a:lnTo>
                    <a:lnTo>
                      <a:pt x="2288" y="1109"/>
                    </a:lnTo>
                    <a:lnTo>
                      <a:pt x="2263" y="1080"/>
                    </a:lnTo>
                    <a:lnTo>
                      <a:pt x="2238" y="1034"/>
                    </a:lnTo>
                    <a:lnTo>
                      <a:pt x="2213" y="1008"/>
                    </a:lnTo>
                    <a:lnTo>
                      <a:pt x="2188" y="1094"/>
                    </a:lnTo>
                    <a:lnTo>
                      <a:pt x="2163" y="1099"/>
                    </a:lnTo>
                    <a:lnTo>
                      <a:pt x="2139" y="1052"/>
                    </a:lnTo>
                    <a:lnTo>
                      <a:pt x="2114" y="1003"/>
                    </a:lnTo>
                    <a:lnTo>
                      <a:pt x="2089" y="1001"/>
                    </a:lnTo>
                    <a:lnTo>
                      <a:pt x="2065" y="959"/>
                    </a:lnTo>
                    <a:lnTo>
                      <a:pt x="2040" y="988"/>
                    </a:lnTo>
                    <a:lnTo>
                      <a:pt x="2015" y="1023"/>
                    </a:lnTo>
                    <a:lnTo>
                      <a:pt x="1990" y="1087"/>
                    </a:lnTo>
                    <a:lnTo>
                      <a:pt x="1965" y="1164"/>
                    </a:lnTo>
                    <a:lnTo>
                      <a:pt x="1940" y="1188"/>
                    </a:lnTo>
                    <a:lnTo>
                      <a:pt x="1915" y="1188"/>
                    </a:lnTo>
                    <a:lnTo>
                      <a:pt x="1890" y="1186"/>
                    </a:lnTo>
                    <a:lnTo>
                      <a:pt x="1865" y="1184"/>
                    </a:lnTo>
                    <a:lnTo>
                      <a:pt x="1841" y="1146"/>
                    </a:lnTo>
                    <a:lnTo>
                      <a:pt x="1816" y="1122"/>
                    </a:lnTo>
                    <a:lnTo>
                      <a:pt x="1791" y="1069"/>
                    </a:lnTo>
                    <a:lnTo>
                      <a:pt x="1766" y="1051"/>
                    </a:lnTo>
                    <a:lnTo>
                      <a:pt x="1741" y="1004"/>
                    </a:lnTo>
                    <a:lnTo>
                      <a:pt x="1716" y="936"/>
                    </a:lnTo>
                    <a:lnTo>
                      <a:pt x="1691" y="822"/>
                    </a:lnTo>
                    <a:lnTo>
                      <a:pt x="1666" y="694"/>
                    </a:lnTo>
                    <a:lnTo>
                      <a:pt x="1641" y="632"/>
                    </a:lnTo>
                    <a:lnTo>
                      <a:pt x="1616" y="583"/>
                    </a:lnTo>
                    <a:lnTo>
                      <a:pt x="1592" y="605"/>
                    </a:lnTo>
                    <a:lnTo>
                      <a:pt x="1567" y="548"/>
                    </a:lnTo>
                    <a:lnTo>
                      <a:pt x="1542" y="412"/>
                    </a:lnTo>
                    <a:lnTo>
                      <a:pt x="1517" y="286"/>
                    </a:lnTo>
                    <a:lnTo>
                      <a:pt x="1492" y="201"/>
                    </a:lnTo>
                    <a:lnTo>
                      <a:pt x="1467" y="175"/>
                    </a:lnTo>
                    <a:lnTo>
                      <a:pt x="1442" y="162"/>
                    </a:lnTo>
                    <a:lnTo>
                      <a:pt x="1417" y="126"/>
                    </a:lnTo>
                    <a:lnTo>
                      <a:pt x="1393" y="90"/>
                    </a:lnTo>
                    <a:lnTo>
                      <a:pt x="1369" y="31"/>
                    </a:lnTo>
                    <a:lnTo>
                      <a:pt x="1344" y="15"/>
                    </a:lnTo>
                    <a:lnTo>
                      <a:pt x="1319" y="13"/>
                    </a:lnTo>
                    <a:lnTo>
                      <a:pt x="1294" y="38"/>
                    </a:lnTo>
                    <a:lnTo>
                      <a:pt x="1269" y="125"/>
                    </a:lnTo>
                    <a:lnTo>
                      <a:pt x="1244" y="215"/>
                    </a:lnTo>
                    <a:lnTo>
                      <a:pt x="1219" y="306"/>
                    </a:lnTo>
                    <a:lnTo>
                      <a:pt x="1194" y="421"/>
                    </a:lnTo>
                    <a:lnTo>
                      <a:pt x="1169" y="466"/>
                    </a:lnTo>
                    <a:lnTo>
                      <a:pt x="1144" y="561"/>
                    </a:lnTo>
                    <a:lnTo>
                      <a:pt x="1120" y="611"/>
                    </a:lnTo>
                    <a:lnTo>
                      <a:pt x="1095" y="672"/>
                    </a:lnTo>
                    <a:lnTo>
                      <a:pt x="1070" y="630"/>
                    </a:lnTo>
                    <a:lnTo>
                      <a:pt x="1045" y="619"/>
                    </a:lnTo>
                    <a:lnTo>
                      <a:pt x="1020" y="655"/>
                    </a:lnTo>
                    <a:lnTo>
                      <a:pt x="995" y="730"/>
                    </a:lnTo>
                    <a:lnTo>
                      <a:pt x="970" y="812"/>
                    </a:lnTo>
                    <a:lnTo>
                      <a:pt x="945" y="828"/>
                    </a:lnTo>
                    <a:lnTo>
                      <a:pt x="920" y="797"/>
                    </a:lnTo>
                    <a:lnTo>
                      <a:pt x="896" y="752"/>
                    </a:lnTo>
                    <a:lnTo>
                      <a:pt x="871" y="662"/>
                    </a:lnTo>
                    <a:lnTo>
                      <a:pt x="846" y="548"/>
                    </a:lnTo>
                    <a:lnTo>
                      <a:pt x="821" y="453"/>
                    </a:lnTo>
                    <a:lnTo>
                      <a:pt x="796" y="307"/>
                    </a:lnTo>
                    <a:lnTo>
                      <a:pt x="771" y="203"/>
                    </a:lnTo>
                    <a:lnTo>
                      <a:pt x="746" y="141"/>
                    </a:lnTo>
                    <a:lnTo>
                      <a:pt x="721" y="127"/>
                    </a:lnTo>
                    <a:lnTo>
                      <a:pt x="696" y="143"/>
                    </a:lnTo>
                    <a:lnTo>
                      <a:pt x="672" y="181"/>
                    </a:lnTo>
                    <a:lnTo>
                      <a:pt x="647" y="153"/>
                    </a:lnTo>
                    <a:lnTo>
                      <a:pt x="623" y="150"/>
                    </a:lnTo>
                    <a:lnTo>
                      <a:pt x="598" y="150"/>
                    </a:lnTo>
                    <a:lnTo>
                      <a:pt x="573" y="112"/>
                    </a:lnTo>
                    <a:lnTo>
                      <a:pt x="548" y="131"/>
                    </a:lnTo>
                    <a:lnTo>
                      <a:pt x="523" y="112"/>
                    </a:lnTo>
                    <a:lnTo>
                      <a:pt x="498" y="90"/>
                    </a:lnTo>
                    <a:lnTo>
                      <a:pt x="473" y="30"/>
                    </a:lnTo>
                    <a:lnTo>
                      <a:pt x="448" y="0"/>
                    </a:lnTo>
                    <a:lnTo>
                      <a:pt x="424" y="18"/>
                    </a:lnTo>
                    <a:lnTo>
                      <a:pt x="399" y="53"/>
                    </a:lnTo>
                    <a:lnTo>
                      <a:pt x="374" y="145"/>
                    </a:lnTo>
                    <a:lnTo>
                      <a:pt x="349" y="140"/>
                    </a:lnTo>
                    <a:lnTo>
                      <a:pt x="324" y="57"/>
                    </a:lnTo>
                    <a:lnTo>
                      <a:pt x="299" y="88"/>
                    </a:lnTo>
                    <a:lnTo>
                      <a:pt x="274" y="172"/>
                    </a:lnTo>
                    <a:lnTo>
                      <a:pt x="249" y="322"/>
                    </a:lnTo>
                    <a:lnTo>
                      <a:pt x="224" y="454"/>
                    </a:lnTo>
                    <a:lnTo>
                      <a:pt x="200" y="594"/>
                    </a:lnTo>
                    <a:lnTo>
                      <a:pt x="175" y="738"/>
                    </a:lnTo>
                    <a:lnTo>
                      <a:pt x="150" y="847"/>
                    </a:lnTo>
                    <a:lnTo>
                      <a:pt x="125" y="944"/>
                    </a:lnTo>
                    <a:lnTo>
                      <a:pt x="100" y="988"/>
                    </a:lnTo>
                    <a:lnTo>
                      <a:pt x="75" y="1003"/>
                    </a:lnTo>
                    <a:lnTo>
                      <a:pt x="50" y="1001"/>
                    </a:lnTo>
                    <a:lnTo>
                      <a:pt x="25" y="985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7030A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1" name="Freeform 16">
                <a:extLst>
                  <a:ext uri="{FF2B5EF4-FFF2-40B4-BE49-F238E27FC236}">
                    <a16:creationId xmlns:a16="http://schemas.microsoft.com/office/drawing/2014/main" id="{5FBE2F58-99B4-7037-D9D1-93F7208FD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16099"/>
                <a:ext cx="3061388" cy="1770915"/>
              </a:xfrm>
              <a:custGeom>
                <a:avLst/>
                <a:gdLst>
                  <a:gd name="T0" fmla="*/ 125 w 4153"/>
                  <a:gd name="T1" fmla="*/ 944 h 1188"/>
                  <a:gd name="T2" fmla="*/ 274 w 4153"/>
                  <a:gd name="T3" fmla="*/ 172 h 1188"/>
                  <a:gd name="T4" fmla="*/ 424 w 4153"/>
                  <a:gd name="T5" fmla="*/ 18 h 1188"/>
                  <a:gd name="T6" fmla="*/ 573 w 4153"/>
                  <a:gd name="T7" fmla="*/ 112 h 1188"/>
                  <a:gd name="T8" fmla="*/ 721 w 4153"/>
                  <a:gd name="T9" fmla="*/ 127 h 1188"/>
                  <a:gd name="T10" fmla="*/ 871 w 4153"/>
                  <a:gd name="T11" fmla="*/ 662 h 1188"/>
                  <a:gd name="T12" fmla="*/ 1020 w 4153"/>
                  <a:gd name="T13" fmla="*/ 655 h 1188"/>
                  <a:gd name="T14" fmla="*/ 1169 w 4153"/>
                  <a:gd name="T15" fmla="*/ 466 h 1188"/>
                  <a:gd name="T16" fmla="*/ 1319 w 4153"/>
                  <a:gd name="T17" fmla="*/ 13 h 1188"/>
                  <a:gd name="T18" fmla="*/ 1467 w 4153"/>
                  <a:gd name="T19" fmla="*/ 175 h 1188"/>
                  <a:gd name="T20" fmla="*/ 1616 w 4153"/>
                  <a:gd name="T21" fmla="*/ 583 h 1188"/>
                  <a:gd name="T22" fmla="*/ 1766 w 4153"/>
                  <a:gd name="T23" fmla="*/ 1051 h 1188"/>
                  <a:gd name="T24" fmla="*/ 1915 w 4153"/>
                  <a:gd name="T25" fmla="*/ 1188 h 1188"/>
                  <a:gd name="T26" fmla="*/ 2065 w 4153"/>
                  <a:gd name="T27" fmla="*/ 959 h 1188"/>
                  <a:gd name="T28" fmla="*/ 2213 w 4153"/>
                  <a:gd name="T29" fmla="*/ 1008 h 1188"/>
                  <a:gd name="T30" fmla="*/ 2362 w 4153"/>
                  <a:gd name="T31" fmla="*/ 1182 h 1188"/>
                  <a:gd name="T32" fmla="*/ 2512 w 4153"/>
                  <a:gd name="T33" fmla="*/ 1089 h 1188"/>
                  <a:gd name="T34" fmla="*/ 2661 w 4153"/>
                  <a:gd name="T35" fmla="*/ 988 h 1188"/>
                  <a:gd name="T36" fmla="*/ 2810 w 4153"/>
                  <a:gd name="T37" fmla="*/ 940 h 1188"/>
                  <a:gd name="T38" fmla="*/ 2959 w 4153"/>
                  <a:gd name="T39" fmla="*/ 1072 h 1188"/>
                  <a:gd name="T40" fmla="*/ 3108 w 4153"/>
                  <a:gd name="T41" fmla="*/ 1122 h 1188"/>
                  <a:gd name="T42" fmla="*/ 3257 w 4153"/>
                  <a:gd name="T43" fmla="*/ 1080 h 1188"/>
                  <a:gd name="T44" fmla="*/ 3407 w 4153"/>
                  <a:gd name="T45" fmla="*/ 1063 h 1188"/>
                  <a:gd name="T46" fmla="*/ 3556 w 4153"/>
                  <a:gd name="T47" fmla="*/ 1048 h 1188"/>
                  <a:gd name="T48" fmla="*/ 3705 w 4153"/>
                  <a:gd name="T49" fmla="*/ 971 h 1188"/>
                  <a:gd name="T50" fmla="*/ 3854 w 4153"/>
                  <a:gd name="T51" fmla="*/ 665 h 1188"/>
                  <a:gd name="T52" fmla="*/ 4003 w 4153"/>
                  <a:gd name="T53" fmla="*/ 734 h 1188"/>
                  <a:gd name="T54" fmla="*/ 4153 w 4153"/>
                  <a:gd name="T55" fmla="*/ 550 h 1188"/>
                  <a:gd name="T56" fmla="*/ 4028 w 4153"/>
                  <a:gd name="T57" fmla="*/ 665 h 1188"/>
                  <a:gd name="T58" fmla="*/ 3879 w 4153"/>
                  <a:gd name="T59" fmla="*/ 655 h 1188"/>
                  <a:gd name="T60" fmla="*/ 3729 w 4153"/>
                  <a:gd name="T61" fmla="*/ 944 h 1188"/>
                  <a:gd name="T62" fmla="*/ 3581 w 4153"/>
                  <a:gd name="T63" fmla="*/ 1026 h 1188"/>
                  <a:gd name="T64" fmla="*/ 3432 w 4153"/>
                  <a:gd name="T65" fmla="*/ 1030 h 1188"/>
                  <a:gd name="T66" fmla="*/ 3282 w 4153"/>
                  <a:gd name="T67" fmla="*/ 1087 h 1188"/>
                  <a:gd name="T68" fmla="*/ 3133 w 4153"/>
                  <a:gd name="T69" fmla="*/ 1164 h 1188"/>
                  <a:gd name="T70" fmla="*/ 2984 w 4153"/>
                  <a:gd name="T71" fmla="*/ 1085 h 1188"/>
                  <a:gd name="T72" fmla="*/ 2835 w 4153"/>
                  <a:gd name="T73" fmla="*/ 944 h 1188"/>
                  <a:gd name="T74" fmla="*/ 2686 w 4153"/>
                  <a:gd name="T75" fmla="*/ 1003 h 1188"/>
                  <a:gd name="T76" fmla="*/ 2537 w 4153"/>
                  <a:gd name="T77" fmla="*/ 1107 h 1188"/>
                  <a:gd name="T78" fmla="*/ 2387 w 4153"/>
                  <a:gd name="T79" fmla="*/ 1164 h 1188"/>
                  <a:gd name="T80" fmla="*/ 2238 w 4153"/>
                  <a:gd name="T81" fmla="*/ 1034 h 1188"/>
                  <a:gd name="T82" fmla="*/ 2089 w 4153"/>
                  <a:gd name="T83" fmla="*/ 1001 h 1188"/>
                  <a:gd name="T84" fmla="*/ 1940 w 4153"/>
                  <a:gd name="T85" fmla="*/ 1188 h 1188"/>
                  <a:gd name="T86" fmla="*/ 1791 w 4153"/>
                  <a:gd name="T87" fmla="*/ 1069 h 1188"/>
                  <a:gd name="T88" fmla="*/ 1641 w 4153"/>
                  <a:gd name="T89" fmla="*/ 632 h 1188"/>
                  <a:gd name="T90" fmla="*/ 1492 w 4153"/>
                  <a:gd name="T91" fmla="*/ 201 h 1188"/>
                  <a:gd name="T92" fmla="*/ 1344 w 4153"/>
                  <a:gd name="T93" fmla="*/ 15 h 1188"/>
                  <a:gd name="T94" fmla="*/ 1194 w 4153"/>
                  <a:gd name="T95" fmla="*/ 421 h 1188"/>
                  <a:gd name="T96" fmla="*/ 1045 w 4153"/>
                  <a:gd name="T97" fmla="*/ 619 h 1188"/>
                  <a:gd name="T98" fmla="*/ 896 w 4153"/>
                  <a:gd name="T99" fmla="*/ 752 h 1188"/>
                  <a:gd name="T100" fmla="*/ 746 w 4153"/>
                  <a:gd name="T101" fmla="*/ 141 h 1188"/>
                  <a:gd name="T102" fmla="*/ 598 w 4153"/>
                  <a:gd name="T103" fmla="*/ 150 h 1188"/>
                  <a:gd name="T104" fmla="*/ 448 w 4153"/>
                  <a:gd name="T105" fmla="*/ 0 h 1188"/>
                  <a:gd name="T106" fmla="*/ 299 w 4153"/>
                  <a:gd name="T107" fmla="*/ 88 h 1188"/>
                  <a:gd name="T108" fmla="*/ 150 w 4153"/>
                  <a:gd name="T109" fmla="*/ 847 h 1188"/>
                  <a:gd name="T110" fmla="*/ 0 w 4153"/>
                  <a:gd name="T111" fmla="*/ 964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88">
                    <a:moveTo>
                      <a:pt x="0" y="964"/>
                    </a:moveTo>
                    <a:lnTo>
                      <a:pt x="25" y="985"/>
                    </a:lnTo>
                    <a:lnTo>
                      <a:pt x="50" y="1001"/>
                    </a:lnTo>
                    <a:lnTo>
                      <a:pt x="75" y="1003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7"/>
                    </a:lnTo>
                    <a:lnTo>
                      <a:pt x="175" y="738"/>
                    </a:lnTo>
                    <a:lnTo>
                      <a:pt x="200" y="594"/>
                    </a:lnTo>
                    <a:lnTo>
                      <a:pt x="224" y="454"/>
                    </a:lnTo>
                    <a:lnTo>
                      <a:pt x="249" y="322"/>
                    </a:lnTo>
                    <a:lnTo>
                      <a:pt x="274" y="172"/>
                    </a:lnTo>
                    <a:lnTo>
                      <a:pt x="299" y="88"/>
                    </a:lnTo>
                    <a:lnTo>
                      <a:pt x="324" y="57"/>
                    </a:lnTo>
                    <a:lnTo>
                      <a:pt x="349" y="140"/>
                    </a:lnTo>
                    <a:lnTo>
                      <a:pt x="374" y="145"/>
                    </a:lnTo>
                    <a:lnTo>
                      <a:pt x="399" y="53"/>
                    </a:lnTo>
                    <a:lnTo>
                      <a:pt x="424" y="18"/>
                    </a:lnTo>
                    <a:lnTo>
                      <a:pt x="448" y="0"/>
                    </a:lnTo>
                    <a:lnTo>
                      <a:pt x="473" y="30"/>
                    </a:lnTo>
                    <a:lnTo>
                      <a:pt x="498" y="90"/>
                    </a:lnTo>
                    <a:lnTo>
                      <a:pt x="523" y="112"/>
                    </a:lnTo>
                    <a:lnTo>
                      <a:pt x="548" y="131"/>
                    </a:lnTo>
                    <a:lnTo>
                      <a:pt x="573" y="112"/>
                    </a:lnTo>
                    <a:lnTo>
                      <a:pt x="598" y="150"/>
                    </a:lnTo>
                    <a:lnTo>
                      <a:pt x="623" y="150"/>
                    </a:lnTo>
                    <a:lnTo>
                      <a:pt x="647" y="153"/>
                    </a:lnTo>
                    <a:lnTo>
                      <a:pt x="672" y="181"/>
                    </a:lnTo>
                    <a:lnTo>
                      <a:pt x="696" y="143"/>
                    </a:lnTo>
                    <a:lnTo>
                      <a:pt x="721" y="127"/>
                    </a:lnTo>
                    <a:lnTo>
                      <a:pt x="746" y="141"/>
                    </a:lnTo>
                    <a:lnTo>
                      <a:pt x="771" y="203"/>
                    </a:lnTo>
                    <a:lnTo>
                      <a:pt x="796" y="307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2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8"/>
                    </a:lnTo>
                    <a:lnTo>
                      <a:pt x="970" y="812"/>
                    </a:lnTo>
                    <a:lnTo>
                      <a:pt x="995" y="730"/>
                    </a:lnTo>
                    <a:lnTo>
                      <a:pt x="1020" y="655"/>
                    </a:lnTo>
                    <a:lnTo>
                      <a:pt x="1045" y="619"/>
                    </a:lnTo>
                    <a:lnTo>
                      <a:pt x="1070" y="630"/>
                    </a:lnTo>
                    <a:lnTo>
                      <a:pt x="1095" y="672"/>
                    </a:lnTo>
                    <a:lnTo>
                      <a:pt x="1120" y="611"/>
                    </a:lnTo>
                    <a:lnTo>
                      <a:pt x="1144" y="561"/>
                    </a:lnTo>
                    <a:lnTo>
                      <a:pt x="1169" y="466"/>
                    </a:lnTo>
                    <a:lnTo>
                      <a:pt x="1194" y="421"/>
                    </a:lnTo>
                    <a:lnTo>
                      <a:pt x="1219" y="306"/>
                    </a:lnTo>
                    <a:lnTo>
                      <a:pt x="1244" y="215"/>
                    </a:lnTo>
                    <a:lnTo>
                      <a:pt x="1269" y="125"/>
                    </a:lnTo>
                    <a:lnTo>
                      <a:pt x="1294" y="38"/>
                    </a:lnTo>
                    <a:lnTo>
                      <a:pt x="1319" y="13"/>
                    </a:lnTo>
                    <a:lnTo>
                      <a:pt x="1344" y="15"/>
                    </a:lnTo>
                    <a:lnTo>
                      <a:pt x="1369" y="31"/>
                    </a:lnTo>
                    <a:lnTo>
                      <a:pt x="1393" y="90"/>
                    </a:lnTo>
                    <a:lnTo>
                      <a:pt x="1417" y="126"/>
                    </a:lnTo>
                    <a:lnTo>
                      <a:pt x="1442" y="162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2"/>
                    </a:lnTo>
                    <a:lnTo>
                      <a:pt x="1567" y="548"/>
                    </a:lnTo>
                    <a:lnTo>
                      <a:pt x="1592" y="605"/>
                    </a:lnTo>
                    <a:lnTo>
                      <a:pt x="1616" y="583"/>
                    </a:lnTo>
                    <a:lnTo>
                      <a:pt x="1641" y="632"/>
                    </a:lnTo>
                    <a:lnTo>
                      <a:pt x="1666" y="694"/>
                    </a:lnTo>
                    <a:lnTo>
                      <a:pt x="1691" y="822"/>
                    </a:lnTo>
                    <a:lnTo>
                      <a:pt x="1716" y="936"/>
                    </a:lnTo>
                    <a:lnTo>
                      <a:pt x="1741" y="1004"/>
                    </a:lnTo>
                    <a:lnTo>
                      <a:pt x="1766" y="1051"/>
                    </a:lnTo>
                    <a:lnTo>
                      <a:pt x="1791" y="1069"/>
                    </a:lnTo>
                    <a:lnTo>
                      <a:pt x="1816" y="1122"/>
                    </a:lnTo>
                    <a:lnTo>
                      <a:pt x="1841" y="1146"/>
                    </a:lnTo>
                    <a:lnTo>
                      <a:pt x="1865" y="1184"/>
                    </a:lnTo>
                    <a:lnTo>
                      <a:pt x="1890" y="1186"/>
                    </a:lnTo>
                    <a:lnTo>
                      <a:pt x="1915" y="1188"/>
                    </a:lnTo>
                    <a:lnTo>
                      <a:pt x="1940" y="1188"/>
                    </a:lnTo>
                    <a:lnTo>
                      <a:pt x="1965" y="1164"/>
                    </a:lnTo>
                    <a:lnTo>
                      <a:pt x="1990" y="1087"/>
                    </a:lnTo>
                    <a:lnTo>
                      <a:pt x="2015" y="1023"/>
                    </a:lnTo>
                    <a:lnTo>
                      <a:pt x="2040" y="988"/>
                    </a:lnTo>
                    <a:lnTo>
                      <a:pt x="2065" y="959"/>
                    </a:lnTo>
                    <a:lnTo>
                      <a:pt x="2089" y="1001"/>
                    </a:lnTo>
                    <a:lnTo>
                      <a:pt x="2114" y="1003"/>
                    </a:lnTo>
                    <a:lnTo>
                      <a:pt x="2139" y="1052"/>
                    </a:lnTo>
                    <a:lnTo>
                      <a:pt x="2163" y="1099"/>
                    </a:lnTo>
                    <a:lnTo>
                      <a:pt x="2188" y="1094"/>
                    </a:lnTo>
                    <a:lnTo>
                      <a:pt x="2213" y="1008"/>
                    </a:lnTo>
                    <a:lnTo>
                      <a:pt x="2238" y="1034"/>
                    </a:lnTo>
                    <a:lnTo>
                      <a:pt x="2263" y="1080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8"/>
                    </a:lnTo>
                    <a:lnTo>
                      <a:pt x="2362" y="1182"/>
                    </a:lnTo>
                    <a:lnTo>
                      <a:pt x="2387" y="1164"/>
                    </a:lnTo>
                    <a:lnTo>
                      <a:pt x="2412" y="1165"/>
                    </a:lnTo>
                    <a:lnTo>
                      <a:pt x="2437" y="1133"/>
                    </a:lnTo>
                    <a:lnTo>
                      <a:pt x="2462" y="1134"/>
                    </a:lnTo>
                    <a:lnTo>
                      <a:pt x="2487" y="1109"/>
                    </a:lnTo>
                    <a:lnTo>
                      <a:pt x="2512" y="1089"/>
                    </a:lnTo>
                    <a:lnTo>
                      <a:pt x="2537" y="1107"/>
                    </a:lnTo>
                    <a:lnTo>
                      <a:pt x="2561" y="1069"/>
                    </a:lnTo>
                    <a:lnTo>
                      <a:pt x="2586" y="1034"/>
                    </a:lnTo>
                    <a:lnTo>
                      <a:pt x="2611" y="1008"/>
                    </a:lnTo>
                    <a:lnTo>
                      <a:pt x="2636" y="970"/>
                    </a:lnTo>
                    <a:lnTo>
                      <a:pt x="2661" y="988"/>
                    </a:lnTo>
                    <a:lnTo>
                      <a:pt x="2686" y="1003"/>
                    </a:lnTo>
                    <a:lnTo>
                      <a:pt x="2711" y="1036"/>
                    </a:lnTo>
                    <a:lnTo>
                      <a:pt x="2736" y="1070"/>
                    </a:lnTo>
                    <a:lnTo>
                      <a:pt x="2761" y="1061"/>
                    </a:lnTo>
                    <a:lnTo>
                      <a:pt x="2785" y="1011"/>
                    </a:lnTo>
                    <a:lnTo>
                      <a:pt x="2810" y="940"/>
                    </a:lnTo>
                    <a:lnTo>
                      <a:pt x="2835" y="944"/>
                    </a:lnTo>
                    <a:lnTo>
                      <a:pt x="2860" y="982"/>
                    </a:lnTo>
                    <a:lnTo>
                      <a:pt x="2884" y="1014"/>
                    </a:lnTo>
                    <a:lnTo>
                      <a:pt x="2909" y="1036"/>
                    </a:lnTo>
                    <a:lnTo>
                      <a:pt x="2934" y="1046"/>
                    </a:lnTo>
                    <a:lnTo>
                      <a:pt x="2959" y="1072"/>
                    </a:lnTo>
                    <a:lnTo>
                      <a:pt x="2984" y="1085"/>
                    </a:lnTo>
                    <a:lnTo>
                      <a:pt x="3009" y="1090"/>
                    </a:lnTo>
                    <a:lnTo>
                      <a:pt x="3033" y="1098"/>
                    </a:lnTo>
                    <a:lnTo>
                      <a:pt x="3058" y="1095"/>
                    </a:lnTo>
                    <a:lnTo>
                      <a:pt x="3083" y="1100"/>
                    </a:lnTo>
                    <a:lnTo>
                      <a:pt x="3108" y="1122"/>
                    </a:lnTo>
                    <a:lnTo>
                      <a:pt x="3133" y="1164"/>
                    </a:lnTo>
                    <a:lnTo>
                      <a:pt x="3158" y="1183"/>
                    </a:lnTo>
                    <a:lnTo>
                      <a:pt x="3183" y="1171"/>
                    </a:lnTo>
                    <a:lnTo>
                      <a:pt x="3208" y="1133"/>
                    </a:lnTo>
                    <a:lnTo>
                      <a:pt x="3233" y="1099"/>
                    </a:lnTo>
                    <a:lnTo>
                      <a:pt x="3257" y="1080"/>
                    </a:lnTo>
                    <a:lnTo>
                      <a:pt x="3282" y="1087"/>
                    </a:lnTo>
                    <a:lnTo>
                      <a:pt x="3307" y="1117"/>
                    </a:lnTo>
                    <a:lnTo>
                      <a:pt x="3332" y="1140"/>
                    </a:lnTo>
                    <a:lnTo>
                      <a:pt x="3357" y="1155"/>
                    </a:lnTo>
                    <a:lnTo>
                      <a:pt x="3382" y="1111"/>
                    </a:lnTo>
                    <a:lnTo>
                      <a:pt x="3407" y="1063"/>
                    </a:lnTo>
                    <a:lnTo>
                      <a:pt x="3432" y="1030"/>
                    </a:lnTo>
                    <a:lnTo>
                      <a:pt x="3457" y="1006"/>
                    </a:lnTo>
                    <a:lnTo>
                      <a:pt x="3482" y="1045"/>
                    </a:lnTo>
                    <a:lnTo>
                      <a:pt x="3506" y="1038"/>
                    </a:lnTo>
                    <a:lnTo>
                      <a:pt x="3531" y="1056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7"/>
                    </a:lnTo>
                    <a:lnTo>
                      <a:pt x="3630" y="1004"/>
                    </a:lnTo>
                    <a:lnTo>
                      <a:pt x="3655" y="977"/>
                    </a:lnTo>
                    <a:lnTo>
                      <a:pt x="3680" y="973"/>
                    </a:lnTo>
                    <a:lnTo>
                      <a:pt x="3705" y="971"/>
                    </a:lnTo>
                    <a:lnTo>
                      <a:pt x="3729" y="944"/>
                    </a:lnTo>
                    <a:lnTo>
                      <a:pt x="3754" y="904"/>
                    </a:lnTo>
                    <a:lnTo>
                      <a:pt x="3779" y="876"/>
                    </a:lnTo>
                    <a:lnTo>
                      <a:pt x="3804" y="836"/>
                    </a:lnTo>
                    <a:lnTo>
                      <a:pt x="3829" y="730"/>
                    </a:lnTo>
                    <a:lnTo>
                      <a:pt x="3854" y="665"/>
                    </a:lnTo>
                    <a:lnTo>
                      <a:pt x="3879" y="655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8"/>
                    </a:lnTo>
                    <a:lnTo>
                      <a:pt x="3978" y="853"/>
                    </a:lnTo>
                    <a:lnTo>
                      <a:pt x="4003" y="734"/>
                    </a:lnTo>
                    <a:lnTo>
                      <a:pt x="4028" y="665"/>
                    </a:lnTo>
                    <a:lnTo>
                      <a:pt x="4053" y="629"/>
                    </a:lnTo>
                    <a:lnTo>
                      <a:pt x="4078" y="611"/>
                    </a:lnTo>
                    <a:lnTo>
                      <a:pt x="4103" y="590"/>
                    </a:lnTo>
                    <a:lnTo>
                      <a:pt x="4128" y="580"/>
                    </a:lnTo>
                    <a:lnTo>
                      <a:pt x="4153" y="550"/>
                    </a:lnTo>
                    <a:lnTo>
                      <a:pt x="4153" y="550"/>
                    </a:lnTo>
                    <a:lnTo>
                      <a:pt x="4128" y="580"/>
                    </a:lnTo>
                    <a:lnTo>
                      <a:pt x="4103" y="590"/>
                    </a:lnTo>
                    <a:lnTo>
                      <a:pt x="4078" y="611"/>
                    </a:lnTo>
                    <a:lnTo>
                      <a:pt x="4053" y="629"/>
                    </a:lnTo>
                    <a:lnTo>
                      <a:pt x="4028" y="665"/>
                    </a:lnTo>
                    <a:lnTo>
                      <a:pt x="4003" y="734"/>
                    </a:lnTo>
                    <a:lnTo>
                      <a:pt x="3978" y="853"/>
                    </a:lnTo>
                    <a:lnTo>
                      <a:pt x="3953" y="878"/>
                    </a:lnTo>
                    <a:lnTo>
                      <a:pt x="3929" y="772"/>
                    </a:lnTo>
                    <a:lnTo>
                      <a:pt x="3904" y="728"/>
                    </a:lnTo>
                    <a:lnTo>
                      <a:pt x="3879" y="655"/>
                    </a:lnTo>
                    <a:lnTo>
                      <a:pt x="3854" y="665"/>
                    </a:lnTo>
                    <a:lnTo>
                      <a:pt x="3829" y="730"/>
                    </a:lnTo>
                    <a:lnTo>
                      <a:pt x="3804" y="836"/>
                    </a:lnTo>
                    <a:lnTo>
                      <a:pt x="3779" y="876"/>
                    </a:lnTo>
                    <a:lnTo>
                      <a:pt x="3754" y="904"/>
                    </a:lnTo>
                    <a:lnTo>
                      <a:pt x="3729" y="944"/>
                    </a:lnTo>
                    <a:lnTo>
                      <a:pt x="3705" y="971"/>
                    </a:lnTo>
                    <a:lnTo>
                      <a:pt x="3680" y="973"/>
                    </a:lnTo>
                    <a:lnTo>
                      <a:pt x="3655" y="977"/>
                    </a:lnTo>
                    <a:lnTo>
                      <a:pt x="3630" y="1004"/>
                    </a:lnTo>
                    <a:lnTo>
                      <a:pt x="3606" y="1007"/>
                    </a:lnTo>
                    <a:lnTo>
                      <a:pt x="3581" y="1026"/>
                    </a:lnTo>
                    <a:lnTo>
                      <a:pt x="3556" y="1048"/>
                    </a:lnTo>
                    <a:lnTo>
                      <a:pt x="3531" y="1056"/>
                    </a:lnTo>
                    <a:lnTo>
                      <a:pt x="3506" y="1038"/>
                    </a:lnTo>
                    <a:lnTo>
                      <a:pt x="3482" y="1045"/>
                    </a:lnTo>
                    <a:lnTo>
                      <a:pt x="3457" y="1006"/>
                    </a:lnTo>
                    <a:lnTo>
                      <a:pt x="3432" y="1030"/>
                    </a:lnTo>
                    <a:lnTo>
                      <a:pt x="3407" y="1063"/>
                    </a:lnTo>
                    <a:lnTo>
                      <a:pt x="3382" y="1111"/>
                    </a:lnTo>
                    <a:lnTo>
                      <a:pt x="3357" y="1155"/>
                    </a:lnTo>
                    <a:lnTo>
                      <a:pt x="3332" y="1140"/>
                    </a:lnTo>
                    <a:lnTo>
                      <a:pt x="3307" y="1117"/>
                    </a:lnTo>
                    <a:lnTo>
                      <a:pt x="3282" y="1087"/>
                    </a:lnTo>
                    <a:lnTo>
                      <a:pt x="3257" y="1080"/>
                    </a:lnTo>
                    <a:lnTo>
                      <a:pt x="3233" y="1099"/>
                    </a:lnTo>
                    <a:lnTo>
                      <a:pt x="3208" y="1133"/>
                    </a:lnTo>
                    <a:lnTo>
                      <a:pt x="3183" y="1171"/>
                    </a:lnTo>
                    <a:lnTo>
                      <a:pt x="3158" y="1183"/>
                    </a:lnTo>
                    <a:lnTo>
                      <a:pt x="3133" y="1164"/>
                    </a:lnTo>
                    <a:lnTo>
                      <a:pt x="3108" y="1122"/>
                    </a:lnTo>
                    <a:lnTo>
                      <a:pt x="3083" y="1100"/>
                    </a:lnTo>
                    <a:lnTo>
                      <a:pt x="3058" y="1095"/>
                    </a:lnTo>
                    <a:lnTo>
                      <a:pt x="3033" y="1098"/>
                    </a:lnTo>
                    <a:lnTo>
                      <a:pt x="3009" y="1090"/>
                    </a:lnTo>
                    <a:lnTo>
                      <a:pt x="2984" y="1085"/>
                    </a:lnTo>
                    <a:lnTo>
                      <a:pt x="2959" y="1072"/>
                    </a:lnTo>
                    <a:lnTo>
                      <a:pt x="2934" y="1046"/>
                    </a:lnTo>
                    <a:lnTo>
                      <a:pt x="2909" y="1036"/>
                    </a:lnTo>
                    <a:lnTo>
                      <a:pt x="2884" y="1014"/>
                    </a:lnTo>
                    <a:lnTo>
                      <a:pt x="2860" y="982"/>
                    </a:lnTo>
                    <a:lnTo>
                      <a:pt x="2835" y="944"/>
                    </a:lnTo>
                    <a:lnTo>
                      <a:pt x="2810" y="940"/>
                    </a:lnTo>
                    <a:lnTo>
                      <a:pt x="2785" y="1011"/>
                    </a:lnTo>
                    <a:lnTo>
                      <a:pt x="2761" y="1061"/>
                    </a:lnTo>
                    <a:lnTo>
                      <a:pt x="2736" y="1070"/>
                    </a:lnTo>
                    <a:lnTo>
                      <a:pt x="2711" y="1036"/>
                    </a:lnTo>
                    <a:lnTo>
                      <a:pt x="2686" y="1003"/>
                    </a:lnTo>
                    <a:lnTo>
                      <a:pt x="2661" y="988"/>
                    </a:lnTo>
                    <a:lnTo>
                      <a:pt x="2636" y="970"/>
                    </a:lnTo>
                    <a:lnTo>
                      <a:pt x="2611" y="1008"/>
                    </a:lnTo>
                    <a:lnTo>
                      <a:pt x="2586" y="1034"/>
                    </a:lnTo>
                    <a:lnTo>
                      <a:pt x="2561" y="1069"/>
                    </a:lnTo>
                    <a:lnTo>
                      <a:pt x="2537" y="1107"/>
                    </a:lnTo>
                    <a:lnTo>
                      <a:pt x="2512" y="1089"/>
                    </a:lnTo>
                    <a:lnTo>
                      <a:pt x="2487" y="1109"/>
                    </a:lnTo>
                    <a:lnTo>
                      <a:pt x="2462" y="1134"/>
                    </a:lnTo>
                    <a:lnTo>
                      <a:pt x="2437" y="1133"/>
                    </a:lnTo>
                    <a:lnTo>
                      <a:pt x="2412" y="1165"/>
                    </a:lnTo>
                    <a:lnTo>
                      <a:pt x="2387" y="1164"/>
                    </a:lnTo>
                    <a:lnTo>
                      <a:pt x="2362" y="1182"/>
                    </a:lnTo>
                    <a:lnTo>
                      <a:pt x="2337" y="1168"/>
                    </a:lnTo>
                    <a:lnTo>
                      <a:pt x="2313" y="1151"/>
                    </a:lnTo>
                    <a:lnTo>
                      <a:pt x="2288" y="1109"/>
                    </a:lnTo>
                    <a:lnTo>
                      <a:pt x="2263" y="1080"/>
                    </a:lnTo>
                    <a:lnTo>
                      <a:pt x="2238" y="1034"/>
                    </a:lnTo>
                    <a:lnTo>
                      <a:pt x="2213" y="1008"/>
                    </a:lnTo>
                    <a:lnTo>
                      <a:pt x="2188" y="1094"/>
                    </a:lnTo>
                    <a:lnTo>
                      <a:pt x="2163" y="1099"/>
                    </a:lnTo>
                    <a:lnTo>
                      <a:pt x="2139" y="1052"/>
                    </a:lnTo>
                    <a:lnTo>
                      <a:pt x="2114" y="1003"/>
                    </a:lnTo>
                    <a:lnTo>
                      <a:pt x="2089" y="1001"/>
                    </a:lnTo>
                    <a:lnTo>
                      <a:pt x="2065" y="959"/>
                    </a:lnTo>
                    <a:lnTo>
                      <a:pt x="2040" y="988"/>
                    </a:lnTo>
                    <a:lnTo>
                      <a:pt x="2015" y="1023"/>
                    </a:lnTo>
                    <a:lnTo>
                      <a:pt x="1990" y="1087"/>
                    </a:lnTo>
                    <a:lnTo>
                      <a:pt x="1965" y="1164"/>
                    </a:lnTo>
                    <a:lnTo>
                      <a:pt x="1940" y="1188"/>
                    </a:lnTo>
                    <a:lnTo>
                      <a:pt x="1915" y="1188"/>
                    </a:lnTo>
                    <a:lnTo>
                      <a:pt x="1890" y="1186"/>
                    </a:lnTo>
                    <a:lnTo>
                      <a:pt x="1865" y="1184"/>
                    </a:lnTo>
                    <a:lnTo>
                      <a:pt x="1841" y="1146"/>
                    </a:lnTo>
                    <a:lnTo>
                      <a:pt x="1816" y="1122"/>
                    </a:lnTo>
                    <a:lnTo>
                      <a:pt x="1791" y="1069"/>
                    </a:lnTo>
                    <a:lnTo>
                      <a:pt x="1766" y="1051"/>
                    </a:lnTo>
                    <a:lnTo>
                      <a:pt x="1741" y="1004"/>
                    </a:lnTo>
                    <a:lnTo>
                      <a:pt x="1716" y="936"/>
                    </a:lnTo>
                    <a:lnTo>
                      <a:pt x="1691" y="822"/>
                    </a:lnTo>
                    <a:lnTo>
                      <a:pt x="1666" y="694"/>
                    </a:lnTo>
                    <a:lnTo>
                      <a:pt x="1641" y="632"/>
                    </a:lnTo>
                    <a:lnTo>
                      <a:pt x="1616" y="583"/>
                    </a:lnTo>
                    <a:lnTo>
                      <a:pt x="1592" y="605"/>
                    </a:lnTo>
                    <a:lnTo>
                      <a:pt x="1567" y="548"/>
                    </a:lnTo>
                    <a:lnTo>
                      <a:pt x="1542" y="412"/>
                    </a:lnTo>
                    <a:lnTo>
                      <a:pt x="1517" y="286"/>
                    </a:lnTo>
                    <a:lnTo>
                      <a:pt x="1492" y="201"/>
                    </a:lnTo>
                    <a:lnTo>
                      <a:pt x="1467" y="175"/>
                    </a:lnTo>
                    <a:lnTo>
                      <a:pt x="1442" y="162"/>
                    </a:lnTo>
                    <a:lnTo>
                      <a:pt x="1417" y="126"/>
                    </a:lnTo>
                    <a:lnTo>
                      <a:pt x="1393" y="90"/>
                    </a:lnTo>
                    <a:lnTo>
                      <a:pt x="1369" y="31"/>
                    </a:lnTo>
                    <a:lnTo>
                      <a:pt x="1344" y="15"/>
                    </a:lnTo>
                    <a:lnTo>
                      <a:pt x="1319" y="13"/>
                    </a:lnTo>
                    <a:lnTo>
                      <a:pt x="1294" y="38"/>
                    </a:lnTo>
                    <a:lnTo>
                      <a:pt x="1269" y="125"/>
                    </a:lnTo>
                    <a:lnTo>
                      <a:pt x="1244" y="215"/>
                    </a:lnTo>
                    <a:lnTo>
                      <a:pt x="1219" y="306"/>
                    </a:lnTo>
                    <a:lnTo>
                      <a:pt x="1194" y="421"/>
                    </a:lnTo>
                    <a:lnTo>
                      <a:pt x="1169" y="466"/>
                    </a:lnTo>
                    <a:lnTo>
                      <a:pt x="1144" y="561"/>
                    </a:lnTo>
                    <a:lnTo>
                      <a:pt x="1120" y="611"/>
                    </a:lnTo>
                    <a:lnTo>
                      <a:pt x="1095" y="672"/>
                    </a:lnTo>
                    <a:lnTo>
                      <a:pt x="1070" y="630"/>
                    </a:lnTo>
                    <a:lnTo>
                      <a:pt x="1045" y="619"/>
                    </a:lnTo>
                    <a:lnTo>
                      <a:pt x="1020" y="655"/>
                    </a:lnTo>
                    <a:lnTo>
                      <a:pt x="995" y="730"/>
                    </a:lnTo>
                    <a:lnTo>
                      <a:pt x="970" y="812"/>
                    </a:lnTo>
                    <a:lnTo>
                      <a:pt x="945" y="828"/>
                    </a:lnTo>
                    <a:lnTo>
                      <a:pt x="920" y="797"/>
                    </a:lnTo>
                    <a:lnTo>
                      <a:pt x="896" y="752"/>
                    </a:lnTo>
                    <a:lnTo>
                      <a:pt x="871" y="662"/>
                    </a:lnTo>
                    <a:lnTo>
                      <a:pt x="846" y="548"/>
                    </a:lnTo>
                    <a:lnTo>
                      <a:pt x="821" y="453"/>
                    </a:lnTo>
                    <a:lnTo>
                      <a:pt x="796" y="307"/>
                    </a:lnTo>
                    <a:lnTo>
                      <a:pt x="771" y="203"/>
                    </a:lnTo>
                    <a:lnTo>
                      <a:pt x="746" y="141"/>
                    </a:lnTo>
                    <a:lnTo>
                      <a:pt x="721" y="127"/>
                    </a:lnTo>
                    <a:lnTo>
                      <a:pt x="696" y="143"/>
                    </a:lnTo>
                    <a:lnTo>
                      <a:pt x="672" y="181"/>
                    </a:lnTo>
                    <a:lnTo>
                      <a:pt x="647" y="153"/>
                    </a:lnTo>
                    <a:lnTo>
                      <a:pt x="623" y="150"/>
                    </a:lnTo>
                    <a:lnTo>
                      <a:pt x="598" y="150"/>
                    </a:lnTo>
                    <a:lnTo>
                      <a:pt x="573" y="112"/>
                    </a:lnTo>
                    <a:lnTo>
                      <a:pt x="548" y="131"/>
                    </a:lnTo>
                    <a:lnTo>
                      <a:pt x="523" y="112"/>
                    </a:lnTo>
                    <a:lnTo>
                      <a:pt x="498" y="90"/>
                    </a:lnTo>
                    <a:lnTo>
                      <a:pt x="473" y="30"/>
                    </a:lnTo>
                    <a:lnTo>
                      <a:pt x="448" y="0"/>
                    </a:lnTo>
                    <a:lnTo>
                      <a:pt x="424" y="18"/>
                    </a:lnTo>
                    <a:lnTo>
                      <a:pt x="399" y="53"/>
                    </a:lnTo>
                    <a:lnTo>
                      <a:pt x="374" y="145"/>
                    </a:lnTo>
                    <a:lnTo>
                      <a:pt x="349" y="140"/>
                    </a:lnTo>
                    <a:lnTo>
                      <a:pt x="324" y="57"/>
                    </a:lnTo>
                    <a:lnTo>
                      <a:pt x="299" y="88"/>
                    </a:lnTo>
                    <a:lnTo>
                      <a:pt x="274" y="172"/>
                    </a:lnTo>
                    <a:lnTo>
                      <a:pt x="249" y="322"/>
                    </a:lnTo>
                    <a:lnTo>
                      <a:pt x="224" y="454"/>
                    </a:lnTo>
                    <a:lnTo>
                      <a:pt x="200" y="594"/>
                    </a:lnTo>
                    <a:lnTo>
                      <a:pt x="175" y="738"/>
                    </a:lnTo>
                    <a:lnTo>
                      <a:pt x="150" y="847"/>
                    </a:lnTo>
                    <a:lnTo>
                      <a:pt x="125" y="944"/>
                    </a:lnTo>
                    <a:lnTo>
                      <a:pt x="100" y="988"/>
                    </a:lnTo>
                    <a:lnTo>
                      <a:pt x="75" y="1003"/>
                    </a:lnTo>
                    <a:lnTo>
                      <a:pt x="50" y="1001"/>
                    </a:lnTo>
                    <a:lnTo>
                      <a:pt x="25" y="985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7F6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2" name="Freeform 17">
                <a:extLst>
                  <a:ext uri="{FF2B5EF4-FFF2-40B4-BE49-F238E27FC236}">
                    <a16:creationId xmlns:a16="http://schemas.microsoft.com/office/drawing/2014/main" id="{3644C29E-BDE1-1F5C-F083-69D815556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16099"/>
                <a:ext cx="3061388" cy="1770915"/>
              </a:xfrm>
              <a:custGeom>
                <a:avLst/>
                <a:gdLst>
                  <a:gd name="T0" fmla="*/ 125 w 4153"/>
                  <a:gd name="T1" fmla="*/ 944 h 1188"/>
                  <a:gd name="T2" fmla="*/ 274 w 4153"/>
                  <a:gd name="T3" fmla="*/ 172 h 1188"/>
                  <a:gd name="T4" fmla="*/ 424 w 4153"/>
                  <a:gd name="T5" fmla="*/ 18 h 1188"/>
                  <a:gd name="T6" fmla="*/ 573 w 4153"/>
                  <a:gd name="T7" fmla="*/ 112 h 1188"/>
                  <a:gd name="T8" fmla="*/ 721 w 4153"/>
                  <a:gd name="T9" fmla="*/ 127 h 1188"/>
                  <a:gd name="T10" fmla="*/ 871 w 4153"/>
                  <a:gd name="T11" fmla="*/ 662 h 1188"/>
                  <a:gd name="T12" fmla="*/ 1020 w 4153"/>
                  <a:gd name="T13" fmla="*/ 655 h 1188"/>
                  <a:gd name="T14" fmla="*/ 1169 w 4153"/>
                  <a:gd name="T15" fmla="*/ 466 h 1188"/>
                  <a:gd name="T16" fmla="*/ 1319 w 4153"/>
                  <a:gd name="T17" fmla="*/ 13 h 1188"/>
                  <a:gd name="T18" fmla="*/ 1467 w 4153"/>
                  <a:gd name="T19" fmla="*/ 175 h 1188"/>
                  <a:gd name="T20" fmla="*/ 1616 w 4153"/>
                  <a:gd name="T21" fmla="*/ 583 h 1188"/>
                  <a:gd name="T22" fmla="*/ 1766 w 4153"/>
                  <a:gd name="T23" fmla="*/ 1051 h 1188"/>
                  <a:gd name="T24" fmla="*/ 1915 w 4153"/>
                  <a:gd name="T25" fmla="*/ 1188 h 1188"/>
                  <a:gd name="T26" fmla="*/ 2065 w 4153"/>
                  <a:gd name="T27" fmla="*/ 959 h 1188"/>
                  <a:gd name="T28" fmla="*/ 2213 w 4153"/>
                  <a:gd name="T29" fmla="*/ 1008 h 1188"/>
                  <a:gd name="T30" fmla="*/ 2362 w 4153"/>
                  <a:gd name="T31" fmla="*/ 1182 h 1188"/>
                  <a:gd name="T32" fmla="*/ 2512 w 4153"/>
                  <a:gd name="T33" fmla="*/ 1089 h 1188"/>
                  <a:gd name="T34" fmla="*/ 2661 w 4153"/>
                  <a:gd name="T35" fmla="*/ 988 h 1188"/>
                  <a:gd name="T36" fmla="*/ 2810 w 4153"/>
                  <a:gd name="T37" fmla="*/ 940 h 1188"/>
                  <a:gd name="T38" fmla="*/ 2959 w 4153"/>
                  <a:gd name="T39" fmla="*/ 1072 h 1188"/>
                  <a:gd name="T40" fmla="*/ 3108 w 4153"/>
                  <a:gd name="T41" fmla="*/ 1122 h 1188"/>
                  <a:gd name="T42" fmla="*/ 3257 w 4153"/>
                  <a:gd name="T43" fmla="*/ 1080 h 1188"/>
                  <a:gd name="T44" fmla="*/ 3407 w 4153"/>
                  <a:gd name="T45" fmla="*/ 1063 h 1188"/>
                  <a:gd name="T46" fmla="*/ 3556 w 4153"/>
                  <a:gd name="T47" fmla="*/ 1048 h 1188"/>
                  <a:gd name="T48" fmla="*/ 3705 w 4153"/>
                  <a:gd name="T49" fmla="*/ 971 h 1188"/>
                  <a:gd name="T50" fmla="*/ 3854 w 4153"/>
                  <a:gd name="T51" fmla="*/ 665 h 1188"/>
                  <a:gd name="T52" fmla="*/ 4003 w 4153"/>
                  <a:gd name="T53" fmla="*/ 734 h 1188"/>
                  <a:gd name="T54" fmla="*/ 4153 w 4153"/>
                  <a:gd name="T55" fmla="*/ 550 h 1188"/>
                  <a:gd name="T56" fmla="*/ 4028 w 4153"/>
                  <a:gd name="T57" fmla="*/ 665 h 1188"/>
                  <a:gd name="T58" fmla="*/ 3879 w 4153"/>
                  <a:gd name="T59" fmla="*/ 655 h 1188"/>
                  <a:gd name="T60" fmla="*/ 3729 w 4153"/>
                  <a:gd name="T61" fmla="*/ 944 h 1188"/>
                  <a:gd name="T62" fmla="*/ 3581 w 4153"/>
                  <a:gd name="T63" fmla="*/ 1026 h 1188"/>
                  <a:gd name="T64" fmla="*/ 3432 w 4153"/>
                  <a:gd name="T65" fmla="*/ 1030 h 1188"/>
                  <a:gd name="T66" fmla="*/ 3282 w 4153"/>
                  <a:gd name="T67" fmla="*/ 1087 h 1188"/>
                  <a:gd name="T68" fmla="*/ 3133 w 4153"/>
                  <a:gd name="T69" fmla="*/ 1164 h 1188"/>
                  <a:gd name="T70" fmla="*/ 2984 w 4153"/>
                  <a:gd name="T71" fmla="*/ 1085 h 1188"/>
                  <a:gd name="T72" fmla="*/ 2835 w 4153"/>
                  <a:gd name="T73" fmla="*/ 944 h 1188"/>
                  <a:gd name="T74" fmla="*/ 2686 w 4153"/>
                  <a:gd name="T75" fmla="*/ 1003 h 1188"/>
                  <a:gd name="T76" fmla="*/ 2537 w 4153"/>
                  <a:gd name="T77" fmla="*/ 1107 h 1188"/>
                  <a:gd name="T78" fmla="*/ 2387 w 4153"/>
                  <a:gd name="T79" fmla="*/ 1164 h 1188"/>
                  <a:gd name="T80" fmla="*/ 2238 w 4153"/>
                  <a:gd name="T81" fmla="*/ 1034 h 1188"/>
                  <a:gd name="T82" fmla="*/ 2089 w 4153"/>
                  <a:gd name="T83" fmla="*/ 1001 h 1188"/>
                  <a:gd name="T84" fmla="*/ 1940 w 4153"/>
                  <a:gd name="T85" fmla="*/ 1188 h 1188"/>
                  <a:gd name="T86" fmla="*/ 1791 w 4153"/>
                  <a:gd name="T87" fmla="*/ 1069 h 1188"/>
                  <a:gd name="T88" fmla="*/ 1641 w 4153"/>
                  <a:gd name="T89" fmla="*/ 632 h 1188"/>
                  <a:gd name="T90" fmla="*/ 1492 w 4153"/>
                  <a:gd name="T91" fmla="*/ 201 h 1188"/>
                  <a:gd name="T92" fmla="*/ 1344 w 4153"/>
                  <a:gd name="T93" fmla="*/ 15 h 1188"/>
                  <a:gd name="T94" fmla="*/ 1194 w 4153"/>
                  <a:gd name="T95" fmla="*/ 421 h 1188"/>
                  <a:gd name="T96" fmla="*/ 1045 w 4153"/>
                  <a:gd name="T97" fmla="*/ 619 h 1188"/>
                  <a:gd name="T98" fmla="*/ 896 w 4153"/>
                  <a:gd name="T99" fmla="*/ 752 h 1188"/>
                  <a:gd name="T100" fmla="*/ 746 w 4153"/>
                  <a:gd name="T101" fmla="*/ 141 h 1188"/>
                  <a:gd name="T102" fmla="*/ 598 w 4153"/>
                  <a:gd name="T103" fmla="*/ 150 h 1188"/>
                  <a:gd name="T104" fmla="*/ 448 w 4153"/>
                  <a:gd name="T105" fmla="*/ 0 h 1188"/>
                  <a:gd name="T106" fmla="*/ 299 w 4153"/>
                  <a:gd name="T107" fmla="*/ 88 h 1188"/>
                  <a:gd name="T108" fmla="*/ 150 w 4153"/>
                  <a:gd name="T109" fmla="*/ 847 h 1188"/>
                  <a:gd name="T110" fmla="*/ 0 w 4153"/>
                  <a:gd name="T111" fmla="*/ 964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88">
                    <a:moveTo>
                      <a:pt x="0" y="964"/>
                    </a:moveTo>
                    <a:lnTo>
                      <a:pt x="25" y="985"/>
                    </a:lnTo>
                    <a:lnTo>
                      <a:pt x="50" y="1001"/>
                    </a:lnTo>
                    <a:lnTo>
                      <a:pt x="75" y="1003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7"/>
                    </a:lnTo>
                    <a:lnTo>
                      <a:pt x="175" y="738"/>
                    </a:lnTo>
                    <a:lnTo>
                      <a:pt x="200" y="594"/>
                    </a:lnTo>
                    <a:lnTo>
                      <a:pt x="224" y="454"/>
                    </a:lnTo>
                    <a:lnTo>
                      <a:pt x="249" y="322"/>
                    </a:lnTo>
                    <a:lnTo>
                      <a:pt x="274" y="172"/>
                    </a:lnTo>
                    <a:lnTo>
                      <a:pt x="299" y="88"/>
                    </a:lnTo>
                    <a:lnTo>
                      <a:pt x="324" y="57"/>
                    </a:lnTo>
                    <a:lnTo>
                      <a:pt x="349" y="140"/>
                    </a:lnTo>
                    <a:lnTo>
                      <a:pt x="374" y="145"/>
                    </a:lnTo>
                    <a:lnTo>
                      <a:pt x="399" y="53"/>
                    </a:lnTo>
                    <a:lnTo>
                      <a:pt x="424" y="18"/>
                    </a:lnTo>
                    <a:lnTo>
                      <a:pt x="448" y="0"/>
                    </a:lnTo>
                    <a:lnTo>
                      <a:pt x="473" y="30"/>
                    </a:lnTo>
                    <a:lnTo>
                      <a:pt x="498" y="90"/>
                    </a:lnTo>
                    <a:lnTo>
                      <a:pt x="523" y="112"/>
                    </a:lnTo>
                    <a:lnTo>
                      <a:pt x="548" y="131"/>
                    </a:lnTo>
                    <a:lnTo>
                      <a:pt x="573" y="112"/>
                    </a:lnTo>
                    <a:lnTo>
                      <a:pt x="598" y="150"/>
                    </a:lnTo>
                    <a:lnTo>
                      <a:pt x="623" y="150"/>
                    </a:lnTo>
                    <a:lnTo>
                      <a:pt x="647" y="153"/>
                    </a:lnTo>
                    <a:lnTo>
                      <a:pt x="672" y="181"/>
                    </a:lnTo>
                    <a:lnTo>
                      <a:pt x="696" y="143"/>
                    </a:lnTo>
                    <a:lnTo>
                      <a:pt x="721" y="127"/>
                    </a:lnTo>
                    <a:lnTo>
                      <a:pt x="746" y="141"/>
                    </a:lnTo>
                    <a:lnTo>
                      <a:pt x="771" y="203"/>
                    </a:lnTo>
                    <a:lnTo>
                      <a:pt x="796" y="307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2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8"/>
                    </a:lnTo>
                    <a:lnTo>
                      <a:pt x="970" y="812"/>
                    </a:lnTo>
                    <a:lnTo>
                      <a:pt x="995" y="730"/>
                    </a:lnTo>
                    <a:lnTo>
                      <a:pt x="1020" y="655"/>
                    </a:lnTo>
                    <a:lnTo>
                      <a:pt x="1045" y="619"/>
                    </a:lnTo>
                    <a:lnTo>
                      <a:pt x="1070" y="630"/>
                    </a:lnTo>
                    <a:lnTo>
                      <a:pt x="1095" y="672"/>
                    </a:lnTo>
                    <a:lnTo>
                      <a:pt x="1120" y="611"/>
                    </a:lnTo>
                    <a:lnTo>
                      <a:pt x="1144" y="561"/>
                    </a:lnTo>
                    <a:lnTo>
                      <a:pt x="1169" y="466"/>
                    </a:lnTo>
                    <a:lnTo>
                      <a:pt x="1194" y="421"/>
                    </a:lnTo>
                    <a:lnTo>
                      <a:pt x="1219" y="306"/>
                    </a:lnTo>
                    <a:lnTo>
                      <a:pt x="1244" y="215"/>
                    </a:lnTo>
                    <a:lnTo>
                      <a:pt x="1269" y="125"/>
                    </a:lnTo>
                    <a:lnTo>
                      <a:pt x="1294" y="38"/>
                    </a:lnTo>
                    <a:lnTo>
                      <a:pt x="1319" y="13"/>
                    </a:lnTo>
                    <a:lnTo>
                      <a:pt x="1344" y="15"/>
                    </a:lnTo>
                    <a:lnTo>
                      <a:pt x="1369" y="31"/>
                    </a:lnTo>
                    <a:lnTo>
                      <a:pt x="1393" y="90"/>
                    </a:lnTo>
                    <a:lnTo>
                      <a:pt x="1417" y="126"/>
                    </a:lnTo>
                    <a:lnTo>
                      <a:pt x="1442" y="162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2"/>
                    </a:lnTo>
                    <a:lnTo>
                      <a:pt x="1567" y="548"/>
                    </a:lnTo>
                    <a:lnTo>
                      <a:pt x="1592" y="605"/>
                    </a:lnTo>
                    <a:lnTo>
                      <a:pt x="1616" y="583"/>
                    </a:lnTo>
                    <a:lnTo>
                      <a:pt x="1641" y="632"/>
                    </a:lnTo>
                    <a:lnTo>
                      <a:pt x="1666" y="694"/>
                    </a:lnTo>
                    <a:lnTo>
                      <a:pt x="1691" y="822"/>
                    </a:lnTo>
                    <a:lnTo>
                      <a:pt x="1716" y="936"/>
                    </a:lnTo>
                    <a:lnTo>
                      <a:pt x="1741" y="1004"/>
                    </a:lnTo>
                    <a:lnTo>
                      <a:pt x="1766" y="1051"/>
                    </a:lnTo>
                    <a:lnTo>
                      <a:pt x="1791" y="1069"/>
                    </a:lnTo>
                    <a:lnTo>
                      <a:pt x="1816" y="1122"/>
                    </a:lnTo>
                    <a:lnTo>
                      <a:pt x="1841" y="1146"/>
                    </a:lnTo>
                    <a:lnTo>
                      <a:pt x="1865" y="1184"/>
                    </a:lnTo>
                    <a:lnTo>
                      <a:pt x="1890" y="1186"/>
                    </a:lnTo>
                    <a:lnTo>
                      <a:pt x="1915" y="1188"/>
                    </a:lnTo>
                    <a:lnTo>
                      <a:pt x="1940" y="1188"/>
                    </a:lnTo>
                    <a:lnTo>
                      <a:pt x="1965" y="1164"/>
                    </a:lnTo>
                    <a:lnTo>
                      <a:pt x="1990" y="1087"/>
                    </a:lnTo>
                    <a:lnTo>
                      <a:pt x="2015" y="1023"/>
                    </a:lnTo>
                    <a:lnTo>
                      <a:pt x="2040" y="988"/>
                    </a:lnTo>
                    <a:lnTo>
                      <a:pt x="2065" y="959"/>
                    </a:lnTo>
                    <a:lnTo>
                      <a:pt x="2089" y="1001"/>
                    </a:lnTo>
                    <a:lnTo>
                      <a:pt x="2114" y="1003"/>
                    </a:lnTo>
                    <a:lnTo>
                      <a:pt x="2139" y="1052"/>
                    </a:lnTo>
                    <a:lnTo>
                      <a:pt x="2163" y="1099"/>
                    </a:lnTo>
                    <a:lnTo>
                      <a:pt x="2188" y="1094"/>
                    </a:lnTo>
                    <a:lnTo>
                      <a:pt x="2213" y="1008"/>
                    </a:lnTo>
                    <a:lnTo>
                      <a:pt x="2238" y="1034"/>
                    </a:lnTo>
                    <a:lnTo>
                      <a:pt x="2263" y="1080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8"/>
                    </a:lnTo>
                    <a:lnTo>
                      <a:pt x="2362" y="1182"/>
                    </a:lnTo>
                    <a:lnTo>
                      <a:pt x="2387" y="1164"/>
                    </a:lnTo>
                    <a:lnTo>
                      <a:pt x="2412" y="1165"/>
                    </a:lnTo>
                    <a:lnTo>
                      <a:pt x="2437" y="1133"/>
                    </a:lnTo>
                    <a:lnTo>
                      <a:pt x="2462" y="1134"/>
                    </a:lnTo>
                    <a:lnTo>
                      <a:pt x="2487" y="1109"/>
                    </a:lnTo>
                    <a:lnTo>
                      <a:pt x="2512" y="1089"/>
                    </a:lnTo>
                    <a:lnTo>
                      <a:pt x="2537" y="1107"/>
                    </a:lnTo>
                    <a:lnTo>
                      <a:pt x="2561" y="1069"/>
                    </a:lnTo>
                    <a:lnTo>
                      <a:pt x="2586" y="1034"/>
                    </a:lnTo>
                    <a:lnTo>
                      <a:pt x="2611" y="1008"/>
                    </a:lnTo>
                    <a:lnTo>
                      <a:pt x="2636" y="970"/>
                    </a:lnTo>
                    <a:lnTo>
                      <a:pt x="2661" y="988"/>
                    </a:lnTo>
                    <a:lnTo>
                      <a:pt x="2686" y="1003"/>
                    </a:lnTo>
                    <a:lnTo>
                      <a:pt x="2711" y="1036"/>
                    </a:lnTo>
                    <a:lnTo>
                      <a:pt x="2736" y="1070"/>
                    </a:lnTo>
                    <a:lnTo>
                      <a:pt x="2761" y="1061"/>
                    </a:lnTo>
                    <a:lnTo>
                      <a:pt x="2785" y="1011"/>
                    </a:lnTo>
                    <a:lnTo>
                      <a:pt x="2810" y="940"/>
                    </a:lnTo>
                    <a:lnTo>
                      <a:pt x="2835" y="944"/>
                    </a:lnTo>
                    <a:lnTo>
                      <a:pt x="2860" y="982"/>
                    </a:lnTo>
                    <a:lnTo>
                      <a:pt x="2884" y="1014"/>
                    </a:lnTo>
                    <a:lnTo>
                      <a:pt x="2909" y="1036"/>
                    </a:lnTo>
                    <a:lnTo>
                      <a:pt x="2934" y="1046"/>
                    </a:lnTo>
                    <a:lnTo>
                      <a:pt x="2959" y="1072"/>
                    </a:lnTo>
                    <a:lnTo>
                      <a:pt x="2984" y="1085"/>
                    </a:lnTo>
                    <a:lnTo>
                      <a:pt x="3009" y="1090"/>
                    </a:lnTo>
                    <a:lnTo>
                      <a:pt x="3033" y="1098"/>
                    </a:lnTo>
                    <a:lnTo>
                      <a:pt x="3058" y="1095"/>
                    </a:lnTo>
                    <a:lnTo>
                      <a:pt x="3083" y="1100"/>
                    </a:lnTo>
                    <a:lnTo>
                      <a:pt x="3108" y="1122"/>
                    </a:lnTo>
                    <a:lnTo>
                      <a:pt x="3133" y="1164"/>
                    </a:lnTo>
                    <a:lnTo>
                      <a:pt x="3158" y="1183"/>
                    </a:lnTo>
                    <a:lnTo>
                      <a:pt x="3183" y="1171"/>
                    </a:lnTo>
                    <a:lnTo>
                      <a:pt x="3208" y="1133"/>
                    </a:lnTo>
                    <a:lnTo>
                      <a:pt x="3233" y="1099"/>
                    </a:lnTo>
                    <a:lnTo>
                      <a:pt x="3257" y="1080"/>
                    </a:lnTo>
                    <a:lnTo>
                      <a:pt x="3282" y="1087"/>
                    </a:lnTo>
                    <a:lnTo>
                      <a:pt x="3307" y="1117"/>
                    </a:lnTo>
                    <a:lnTo>
                      <a:pt x="3332" y="1140"/>
                    </a:lnTo>
                    <a:lnTo>
                      <a:pt x="3357" y="1155"/>
                    </a:lnTo>
                    <a:lnTo>
                      <a:pt x="3382" y="1111"/>
                    </a:lnTo>
                    <a:lnTo>
                      <a:pt x="3407" y="1063"/>
                    </a:lnTo>
                    <a:lnTo>
                      <a:pt x="3432" y="1030"/>
                    </a:lnTo>
                    <a:lnTo>
                      <a:pt x="3457" y="1006"/>
                    </a:lnTo>
                    <a:lnTo>
                      <a:pt x="3482" y="1045"/>
                    </a:lnTo>
                    <a:lnTo>
                      <a:pt x="3506" y="1038"/>
                    </a:lnTo>
                    <a:lnTo>
                      <a:pt x="3531" y="1056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7"/>
                    </a:lnTo>
                    <a:lnTo>
                      <a:pt x="3630" y="1004"/>
                    </a:lnTo>
                    <a:lnTo>
                      <a:pt x="3655" y="977"/>
                    </a:lnTo>
                    <a:lnTo>
                      <a:pt x="3680" y="973"/>
                    </a:lnTo>
                    <a:lnTo>
                      <a:pt x="3705" y="971"/>
                    </a:lnTo>
                    <a:lnTo>
                      <a:pt x="3729" y="944"/>
                    </a:lnTo>
                    <a:lnTo>
                      <a:pt x="3754" y="904"/>
                    </a:lnTo>
                    <a:lnTo>
                      <a:pt x="3779" y="876"/>
                    </a:lnTo>
                    <a:lnTo>
                      <a:pt x="3804" y="836"/>
                    </a:lnTo>
                    <a:lnTo>
                      <a:pt x="3829" y="730"/>
                    </a:lnTo>
                    <a:lnTo>
                      <a:pt x="3854" y="665"/>
                    </a:lnTo>
                    <a:lnTo>
                      <a:pt x="3879" y="655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8"/>
                    </a:lnTo>
                    <a:lnTo>
                      <a:pt x="3978" y="853"/>
                    </a:lnTo>
                    <a:lnTo>
                      <a:pt x="4003" y="734"/>
                    </a:lnTo>
                    <a:lnTo>
                      <a:pt x="4028" y="665"/>
                    </a:lnTo>
                    <a:lnTo>
                      <a:pt x="4053" y="629"/>
                    </a:lnTo>
                    <a:lnTo>
                      <a:pt x="4078" y="611"/>
                    </a:lnTo>
                    <a:lnTo>
                      <a:pt x="4103" y="590"/>
                    </a:lnTo>
                    <a:lnTo>
                      <a:pt x="4128" y="580"/>
                    </a:lnTo>
                    <a:lnTo>
                      <a:pt x="4153" y="550"/>
                    </a:lnTo>
                    <a:lnTo>
                      <a:pt x="4153" y="550"/>
                    </a:lnTo>
                    <a:lnTo>
                      <a:pt x="4128" y="580"/>
                    </a:lnTo>
                    <a:lnTo>
                      <a:pt x="4103" y="590"/>
                    </a:lnTo>
                    <a:lnTo>
                      <a:pt x="4078" y="611"/>
                    </a:lnTo>
                    <a:lnTo>
                      <a:pt x="4053" y="629"/>
                    </a:lnTo>
                    <a:lnTo>
                      <a:pt x="4028" y="665"/>
                    </a:lnTo>
                    <a:lnTo>
                      <a:pt x="4003" y="734"/>
                    </a:lnTo>
                    <a:lnTo>
                      <a:pt x="3978" y="853"/>
                    </a:lnTo>
                    <a:lnTo>
                      <a:pt x="3953" y="878"/>
                    </a:lnTo>
                    <a:lnTo>
                      <a:pt x="3929" y="772"/>
                    </a:lnTo>
                    <a:lnTo>
                      <a:pt x="3904" y="728"/>
                    </a:lnTo>
                    <a:lnTo>
                      <a:pt x="3879" y="655"/>
                    </a:lnTo>
                    <a:lnTo>
                      <a:pt x="3854" y="665"/>
                    </a:lnTo>
                    <a:lnTo>
                      <a:pt x="3829" y="730"/>
                    </a:lnTo>
                    <a:lnTo>
                      <a:pt x="3804" y="836"/>
                    </a:lnTo>
                    <a:lnTo>
                      <a:pt x="3779" y="876"/>
                    </a:lnTo>
                    <a:lnTo>
                      <a:pt x="3754" y="904"/>
                    </a:lnTo>
                    <a:lnTo>
                      <a:pt x="3729" y="944"/>
                    </a:lnTo>
                    <a:lnTo>
                      <a:pt x="3705" y="971"/>
                    </a:lnTo>
                    <a:lnTo>
                      <a:pt x="3680" y="973"/>
                    </a:lnTo>
                    <a:lnTo>
                      <a:pt x="3655" y="977"/>
                    </a:lnTo>
                    <a:lnTo>
                      <a:pt x="3630" y="1004"/>
                    </a:lnTo>
                    <a:lnTo>
                      <a:pt x="3606" y="1007"/>
                    </a:lnTo>
                    <a:lnTo>
                      <a:pt x="3581" y="1026"/>
                    </a:lnTo>
                    <a:lnTo>
                      <a:pt x="3556" y="1048"/>
                    </a:lnTo>
                    <a:lnTo>
                      <a:pt x="3531" y="1056"/>
                    </a:lnTo>
                    <a:lnTo>
                      <a:pt x="3506" y="1038"/>
                    </a:lnTo>
                    <a:lnTo>
                      <a:pt x="3482" y="1045"/>
                    </a:lnTo>
                    <a:lnTo>
                      <a:pt x="3457" y="1006"/>
                    </a:lnTo>
                    <a:lnTo>
                      <a:pt x="3432" y="1030"/>
                    </a:lnTo>
                    <a:lnTo>
                      <a:pt x="3407" y="1063"/>
                    </a:lnTo>
                    <a:lnTo>
                      <a:pt x="3382" y="1111"/>
                    </a:lnTo>
                    <a:lnTo>
                      <a:pt x="3357" y="1155"/>
                    </a:lnTo>
                    <a:lnTo>
                      <a:pt x="3332" y="1140"/>
                    </a:lnTo>
                    <a:lnTo>
                      <a:pt x="3307" y="1117"/>
                    </a:lnTo>
                    <a:lnTo>
                      <a:pt x="3282" y="1087"/>
                    </a:lnTo>
                    <a:lnTo>
                      <a:pt x="3257" y="1080"/>
                    </a:lnTo>
                    <a:lnTo>
                      <a:pt x="3233" y="1099"/>
                    </a:lnTo>
                    <a:lnTo>
                      <a:pt x="3208" y="1133"/>
                    </a:lnTo>
                    <a:lnTo>
                      <a:pt x="3183" y="1171"/>
                    </a:lnTo>
                    <a:lnTo>
                      <a:pt x="3158" y="1183"/>
                    </a:lnTo>
                    <a:lnTo>
                      <a:pt x="3133" y="1164"/>
                    </a:lnTo>
                    <a:lnTo>
                      <a:pt x="3108" y="1122"/>
                    </a:lnTo>
                    <a:lnTo>
                      <a:pt x="3083" y="1100"/>
                    </a:lnTo>
                    <a:lnTo>
                      <a:pt x="3058" y="1095"/>
                    </a:lnTo>
                    <a:lnTo>
                      <a:pt x="3033" y="1098"/>
                    </a:lnTo>
                    <a:lnTo>
                      <a:pt x="3009" y="1090"/>
                    </a:lnTo>
                    <a:lnTo>
                      <a:pt x="2984" y="1085"/>
                    </a:lnTo>
                    <a:lnTo>
                      <a:pt x="2959" y="1072"/>
                    </a:lnTo>
                    <a:lnTo>
                      <a:pt x="2934" y="1046"/>
                    </a:lnTo>
                    <a:lnTo>
                      <a:pt x="2909" y="1036"/>
                    </a:lnTo>
                    <a:lnTo>
                      <a:pt x="2884" y="1014"/>
                    </a:lnTo>
                    <a:lnTo>
                      <a:pt x="2860" y="982"/>
                    </a:lnTo>
                    <a:lnTo>
                      <a:pt x="2835" y="944"/>
                    </a:lnTo>
                    <a:lnTo>
                      <a:pt x="2810" y="940"/>
                    </a:lnTo>
                    <a:lnTo>
                      <a:pt x="2785" y="1011"/>
                    </a:lnTo>
                    <a:lnTo>
                      <a:pt x="2761" y="1061"/>
                    </a:lnTo>
                    <a:lnTo>
                      <a:pt x="2736" y="1070"/>
                    </a:lnTo>
                    <a:lnTo>
                      <a:pt x="2711" y="1036"/>
                    </a:lnTo>
                    <a:lnTo>
                      <a:pt x="2686" y="1003"/>
                    </a:lnTo>
                    <a:lnTo>
                      <a:pt x="2661" y="988"/>
                    </a:lnTo>
                    <a:lnTo>
                      <a:pt x="2636" y="970"/>
                    </a:lnTo>
                    <a:lnTo>
                      <a:pt x="2611" y="1008"/>
                    </a:lnTo>
                    <a:lnTo>
                      <a:pt x="2586" y="1034"/>
                    </a:lnTo>
                    <a:lnTo>
                      <a:pt x="2561" y="1069"/>
                    </a:lnTo>
                    <a:lnTo>
                      <a:pt x="2537" y="1107"/>
                    </a:lnTo>
                    <a:lnTo>
                      <a:pt x="2512" y="1089"/>
                    </a:lnTo>
                    <a:lnTo>
                      <a:pt x="2487" y="1109"/>
                    </a:lnTo>
                    <a:lnTo>
                      <a:pt x="2462" y="1134"/>
                    </a:lnTo>
                    <a:lnTo>
                      <a:pt x="2437" y="1133"/>
                    </a:lnTo>
                    <a:lnTo>
                      <a:pt x="2412" y="1165"/>
                    </a:lnTo>
                    <a:lnTo>
                      <a:pt x="2387" y="1164"/>
                    </a:lnTo>
                    <a:lnTo>
                      <a:pt x="2362" y="1182"/>
                    </a:lnTo>
                    <a:lnTo>
                      <a:pt x="2337" y="1168"/>
                    </a:lnTo>
                    <a:lnTo>
                      <a:pt x="2313" y="1151"/>
                    </a:lnTo>
                    <a:lnTo>
                      <a:pt x="2288" y="1109"/>
                    </a:lnTo>
                    <a:lnTo>
                      <a:pt x="2263" y="1080"/>
                    </a:lnTo>
                    <a:lnTo>
                      <a:pt x="2238" y="1034"/>
                    </a:lnTo>
                    <a:lnTo>
                      <a:pt x="2213" y="1008"/>
                    </a:lnTo>
                    <a:lnTo>
                      <a:pt x="2188" y="1094"/>
                    </a:lnTo>
                    <a:lnTo>
                      <a:pt x="2163" y="1099"/>
                    </a:lnTo>
                    <a:lnTo>
                      <a:pt x="2139" y="1052"/>
                    </a:lnTo>
                    <a:lnTo>
                      <a:pt x="2114" y="1003"/>
                    </a:lnTo>
                    <a:lnTo>
                      <a:pt x="2089" y="1001"/>
                    </a:lnTo>
                    <a:lnTo>
                      <a:pt x="2065" y="959"/>
                    </a:lnTo>
                    <a:lnTo>
                      <a:pt x="2040" y="988"/>
                    </a:lnTo>
                    <a:lnTo>
                      <a:pt x="2015" y="1023"/>
                    </a:lnTo>
                    <a:lnTo>
                      <a:pt x="1990" y="1087"/>
                    </a:lnTo>
                    <a:lnTo>
                      <a:pt x="1965" y="1164"/>
                    </a:lnTo>
                    <a:lnTo>
                      <a:pt x="1940" y="1188"/>
                    </a:lnTo>
                    <a:lnTo>
                      <a:pt x="1915" y="1188"/>
                    </a:lnTo>
                    <a:lnTo>
                      <a:pt x="1890" y="1186"/>
                    </a:lnTo>
                    <a:lnTo>
                      <a:pt x="1865" y="1184"/>
                    </a:lnTo>
                    <a:lnTo>
                      <a:pt x="1841" y="1146"/>
                    </a:lnTo>
                    <a:lnTo>
                      <a:pt x="1816" y="1122"/>
                    </a:lnTo>
                    <a:lnTo>
                      <a:pt x="1791" y="1069"/>
                    </a:lnTo>
                    <a:lnTo>
                      <a:pt x="1766" y="1051"/>
                    </a:lnTo>
                    <a:lnTo>
                      <a:pt x="1741" y="1004"/>
                    </a:lnTo>
                    <a:lnTo>
                      <a:pt x="1716" y="936"/>
                    </a:lnTo>
                    <a:lnTo>
                      <a:pt x="1691" y="822"/>
                    </a:lnTo>
                    <a:lnTo>
                      <a:pt x="1666" y="694"/>
                    </a:lnTo>
                    <a:lnTo>
                      <a:pt x="1641" y="632"/>
                    </a:lnTo>
                    <a:lnTo>
                      <a:pt x="1616" y="583"/>
                    </a:lnTo>
                    <a:lnTo>
                      <a:pt x="1592" y="605"/>
                    </a:lnTo>
                    <a:lnTo>
                      <a:pt x="1567" y="548"/>
                    </a:lnTo>
                    <a:lnTo>
                      <a:pt x="1542" y="412"/>
                    </a:lnTo>
                    <a:lnTo>
                      <a:pt x="1517" y="286"/>
                    </a:lnTo>
                    <a:lnTo>
                      <a:pt x="1492" y="201"/>
                    </a:lnTo>
                    <a:lnTo>
                      <a:pt x="1467" y="175"/>
                    </a:lnTo>
                    <a:lnTo>
                      <a:pt x="1442" y="162"/>
                    </a:lnTo>
                    <a:lnTo>
                      <a:pt x="1417" y="126"/>
                    </a:lnTo>
                    <a:lnTo>
                      <a:pt x="1393" y="90"/>
                    </a:lnTo>
                    <a:lnTo>
                      <a:pt x="1369" y="31"/>
                    </a:lnTo>
                    <a:lnTo>
                      <a:pt x="1344" y="15"/>
                    </a:lnTo>
                    <a:lnTo>
                      <a:pt x="1319" y="13"/>
                    </a:lnTo>
                    <a:lnTo>
                      <a:pt x="1294" y="38"/>
                    </a:lnTo>
                    <a:lnTo>
                      <a:pt x="1269" y="125"/>
                    </a:lnTo>
                    <a:lnTo>
                      <a:pt x="1244" y="215"/>
                    </a:lnTo>
                    <a:lnTo>
                      <a:pt x="1219" y="306"/>
                    </a:lnTo>
                    <a:lnTo>
                      <a:pt x="1194" y="421"/>
                    </a:lnTo>
                    <a:lnTo>
                      <a:pt x="1169" y="466"/>
                    </a:lnTo>
                    <a:lnTo>
                      <a:pt x="1144" y="561"/>
                    </a:lnTo>
                    <a:lnTo>
                      <a:pt x="1120" y="611"/>
                    </a:lnTo>
                    <a:lnTo>
                      <a:pt x="1095" y="672"/>
                    </a:lnTo>
                    <a:lnTo>
                      <a:pt x="1070" y="630"/>
                    </a:lnTo>
                    <a:lnTo>
                      <a:pt x="1045" y="619"/>
                    </a:lnTo>
                    <a:lnTo>
                      <a:pt x="1020" y="655"/>
                    </a:lnTo>
                    <a:lnTo>
                      <a:pt x="995" y="730"/>
                    </a:lnTo>
                    <a:lnTo>
                      <a:pt x="970" y="812"/>
                    </a:lnTo>
                    <a:lnTo>
                      <a:pt x="945" y="828"/>
                    </a:lnTo>
                    <a:lnTo>
                      <a:pt x="920" y="797"/>
                    </a:lnTo>
                    <a:lnTo>
                      <a:pt x="896" y="752"/>
                    </a:lnTo>
                    <a:lnTo>
                      <a:pt x="871" y="662"/>
                    </a:lnTo>
                    <a:lnTo>
                      <a:pt x="846" y="548"/>
                    </a:lnTo>
                    <a:lnTo>
                      <a:pt x="821" y="453"/>
                    </a:lnTo>
                    <a:lnTo>
                      <a:pt x="796" y="307"/>
                    </a:lnTo>
                    <a:lnTo>
                      <a:pt x="771" y="203"/>
                    </a:lnTo>
                    <a:lnTo>
                      <a:pt x="746" y="141"/>
                    </a:lnTo>
                    <a:lnTo>
                      <a:pt x="721" y="127"/>
                    </a:lnTo>
                    <a:lnTo>
                      <a:pt x="696" y="143"/>
                    </a:lnTo>
                    <a:lnTo>
                      <a:pt x="672" y="181"/>
                    </a:lnTo>
                    <a:lnTo>
                      <a:pt x="647" y="153"/>
                    </a:lnTo>
                    <a:lnTo>
                      <a:pt x="623" y="150"/>
                    </a:lnTo>
                    <a:lnTo>
                      <a:pt x="598" y="150"/>
                    </a:lnTo>
                    <a:lnTo>
                      <a:pt x="573" y="112"/>
                    </a:lnTo>
                    <a:lnTo>
                      <a:pt x="548" y="131"/>
                    </a:lnTo>
                    <a:lnTo>
                      <a:pt x="523" y="112"/>
                    </a:lnTo>
                    <a:lnTo>
                      <a:pt x="498" y="90"/>
                    </a:lnTo>
                    <a:lnTo>
                      <a:pt x="473" y="30"/>
                    </a:lnTo>
                    <a:lnTo>
                      <a:pt x="448" y="0"/>
                    </a:lnTo>
                    <a:lnTo>
                      <a:pt x="424" y="18"/>
                    </a:lnTo>
                    <a:lnTo>
                      <a:pt x="399" y="53"/>
                    </a:lnTo>
                    <a:lnTo>
                      <a:pt x="374" y="145"/>
                    </a:lnTo>
                    <a:lnTo>
                      <a:pt x="349" y="140"/>
                    </a:lnTo>
                    <a:lnTo>
                      <a:pt x="324" y="57"/>
                    </a:lnTo>
                    <a:lnTo>
                      <a:pt x="299" y="88"/>
                    </a:lnTo>
                    <a:lnTo>
                      <a:pt x="274" y="172"/>
                    </a:lnTo>
                    <a:lnTo>
                      <a:pt x="249" y="322"/>
                    </a:lnTo>
                    <a:lnTo>
                      <a:pt x="224" y="454"/>
                    </a:lnTo>
                    <a:lnTo>
                      <a:pt x="200" y="594"/>
                    </a:lnTo>
                    <a:lnTo>
                      <a:pt x="175" y="738"/>
                    </a:lnTo>
                    <a:lnTo>
                      <a:pt x="150" y="847"/>
                    </a:lnTo>
                    <a:lnTo>
                      <a:pt x="125" y="944"/>
                    </a:lnTo>
                    <a:lnTo>
                      <a:pt x="100" y="988"/>
                    </a:lnTo>
                    <a:lnTo>
                      <a:pt x="75" y="1003"/>
                    </a:lnTo>
                    <a:lnTo>
                      <a:pt x="50" y="1001"/>
                    </a:lnTo>
                    <a:lnTo>
                      <a:pt x="25" y="985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3E2F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3" name="Freeform 18">
                <a:extLst>
                  <a:ext uri="{FF2B5EF4-FFF2-40B4-BE49-F238E27FC236}">
                    <a16:creationId xmlns:a16="http://schemas.microsoft.com/office/drawing/2014/main" id="{C9904135-AEB9-E7C0-C158-CA064DB89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2899352"/>
              </a:xfrm>
              <a:custGeom>
                <a:avLst/>
                <a:gdLst>
                  <a:gd name="T0" fmla="*/ 125 w 4153"/>
                  <a:gd name="T1" fmla="*/ 944 h 1945"/>
                  <a:gd name="T2" fmla="*/ 274 w 4153"/>
                  <a:gd name="T3" fmla="*/ 171 h 1945"/>
                  <a:gd name="T4" fmla="*/ 424 w 4153"/>
                  <a:gd name="T5" fmla="*/ 17 h 1945"/>
                  <a:gd name="T6" fmla="*/ 573 w 4153"/>
                  <a:gd name="T7" fmla="*/ 501 h 1945"/>
                  <a:gd name="T8" fmla="*/ 721 w 4153"/>
                  <a:gd name="T9" fmla="*/ 508 h 1945"/>
                  <a:gd name="T10" fmla="*/ 871 w 4153"/>
                  <a:gd name="T11" fmla="*/ 660 h 1945"/>
                  <a:gd name="T12" fmla="*/ 1020 w 4153"/>
                  <a:gd name="T13" fmla="*/ 655 h 1945"/>
                  <a:gd name="T14" fmla="*/ 1169 w 4153"/>
                  <a:gd name="T15" fmla="*/ 476 h 1945"/>
                  <a:gd name="T16" fmla="*/ 1319 w 4153"/>
                  <a:gd name="T17" fmla="*/ 475 h 1945"/>
                  <a:gd name="T18" fmla="*/ 1467 w 4153"/>
                  <a:gd name="T19" fmla="*/ 175 h 1945"/>
                  <a:gd name="T20" fmla="*/ 1616 w 4153"/>
                  <a:gd name="T21" fmla="*/ 581 h 1945"/>
                  <a:gd name="T22" fmla="*/ 1766 w 4153"/>
                  <a:gd name="T23" fmla="*/ 1050 h 1945"/>
                  <a:gd name="T24" fmla="*/ 1915 w 4153"/>
                  <a:gd name="T25" fmla="*/ 1187 h 1945"/>
                  <a:gd name="T26" fmla="*/ 2065 w 4153"/>
                  <a:gd name="T27" fmla="*/ 958 h 1945"/>
                  <a:gd name="T28" fmla="*/ 2213 w 4153"/>
                  <a:gd name="T29" fmla="*/ 1007 h 1945"/>
                  <a:gd name="T30" fmla="*/ 2362 w 4153"/>
                  <a:gd name="T31" fmla="*/ 1180 h 1945"/>
                  <a:gd name="T32" fmla="*/ 2512 w 4153"/>
                  <a:gd name="T33" fmla="*/ 1087 h 1945"/>
                  <a:gd name="T34" fmla="*/ 2661 w 4153"/>
                  <a:gd name="T35" fmla="*/ 986 h 1945"/>
                  <a:gd name="T36" fmla="*/ 2810 w 4153"/>
                  <a:gd name="T37" fmla="*/ 938 h 1945"/>
                  <a:gd name="T38" fmla="*/ 2959 w 4153"/>
                  <a:gd name="T39" fmla="*/ 1070 h 1945"/>
                  <a:gd name="T40" fmla="*/ 3108 w 4153"/>
                  <a:gd name="T41" fmla="*/ 1121 h 1945"/>
                  <a:gd name="T42" fmla="*/ 3257 w 4153"/>
                  <a:gd name="T43" fmla="*/ 1078 h 1945"/>
                  <a:gd name="T44" fmla="*/ 3407 w 4153"/>
                  <a:gd name="T45" fmla="*/ 1061 h 1945"/>
                  <a:gd name="T46" fmla="*/ 3556 w 4153"/>
                  <a:gd name="T47" fmla="*/ 1048 h 1945"/>
                  <a:gd name="T48" fmla="*/ 3705 w 4153"/>
                  <a:gd name="T49" fmla="*/ 970 h 1945"/>
                  <a:gd name="T50" fmla="*/ 3854 w 4153"/>
                  <a:gd name="T51" fmla="*/ 664 h 1945"/>
                  <a:gd name="T52" fmla="*/ 4003 w 4153"/>
                  <a:gd name="T53" fmla="*/ 733 h 1945"/>
                  <a:gd name="T54" fmla="*/ 4153 w 4153"/>
                  <a:gd name="T55" fmla="*/ 630 h 1945"/>
                  <a:gd name="T56" fmla="*/ 4028 w 4153"/>
                  <a:gd name="T57" fmla="*/ 1422 h 1945"/>
                  <a:gd name="T58" fmla="*/ 3879 w 4153"/>
                  <a:gd name="T59" fmla="*/ 1412 h 1945"/>
                  <a:gd name="T60" fmla="*/ 3729 w 4153"/>
                  <a:gd name="T61" fmla="*/ 1701 h 1945"/>
                  <a:gd name="T62" fmla="*/ 3581 w 4153"/>
                  <a:gd name="T63" fmla="*/ 1783 h 1945"/>
                  <a:gd name="T64" fmla="*/ 3432 w 4153"/>
                  <a:gd name="T65" fmla="*/ 1787 h 1945"/>
                  <a:gd name="T66" fmla="*/ 3282 w 4153"/>
                  <a:gd name="T67" fmla="*/ 1844 h 1945"/>
                  <a:gd name="T68" fmla="*/ 3133 w 4153"/>
                  <a:gd name="T69" fmla="*/ 1921 h 1945"/>
                  <a:gd name="T70" fmla="*/ 2984 w 4153"/>
                  <a:gd name="T71" fmla="*/ 1842 h 1945"/>
                  <a:gd name="T72" fmla="*/ 2835 w 4153"/>
                  <a:gd name="T73" fmla="*/ 1701 h 1945"/>
                  <a:gd name="T74" fmla="*/ 2686 w 4153"/>
                  <a:gd name="T75" fmla="*/ 1760 h 1945"/>
                  <a:gd name="T76" fmla="*/ 2537 w 4153"/>
                  <a:gd name="T77" fmla="*/ 1864 h 1945"/>
                  <a:gd name="T78" fmla="*/ 2387 w 4153"/>
                  <a:gd name="T79" fmla="*/ 1921 h 1945"/>
                  <a:gd name="T80" fmla="*/ 2238 w 4153"/>
                  <a:gd name="T81" fmla="*/ 1791 h 1945"/>
                  <a:gd name="T82" fmla="*/ 2089 w 4153"/>
                  <a:gd name="T83" fmla="*/ 1758 h 1945"/>
                  <a:gd name="T84" fmla="*/ 1940 w 4153"/>
                  <a:gd name="T85" fmla="*/ 1945 h 1945"/>
                  <a:gd name="T86" fmla="*/ 1791 w 4153"/>
                  <a:gd name="T87" fmla="*/ 1826 h 1945"/>
                  <a:gd name="T88" fmla="*/ 1641 w 4153"/>
                  <a:gd name="T89" fmla="*/ 1389 h 1945"/>
                  <a:gd name="T90" fmla="*/ 1492 w 4153"/>
                  <a:gd name="T91" fmla="*/ 958 h 1945"/>
                  <a:gd name="T92" fmla="*/ 1344 w 4153"/>
                  <a:gd name="T93" fmla="*/ 772 h 1945"/>
                  <a:gd name="T94" fmla="*/ 1194 w 4153"/>
                  <a:gd name="T95" fmla="*/ 1178 h 1945"/>
                  <a:gd name="T96" fmla="*/ 1045 w 4153"/>
                  <a:gd name="T97" fmla="*/ 1376 h 1945"/>
                  <a:gd name="T98" fmla="*/ 896 w 4153"/>
                  <a:gd name="T99" fmla="*/ 1509 h 1945"/>
                  <a:gd name="T100" fmla="*/ 746 w 4153"/>
                  <a:gd name="T101" fmla="*/ 898 h 1945"/>
                  <a:gd name="T102" fmla="*/ 598 w 4153"/>
                  <a:gd name="T103" fmla="*/ 907 h 1945"/>
                  <a:gd name="T104" fmla="*/ 448 w 4153"/>
                  <a:gd name="T105" fmla="*/ 757 h 1945"/>
                  <a:gd name="T106" fmla="*/ 299 w 4153"/>
                  <a:gd name="T107" fmla="*/ 845 h 1945"/>
                  <a:gd name="T108" fmla="*/ 150 w 4153"/>
                  <a:gd name="T109" fmla="*/ 1604 h 1945"/>
                  <a:gd name="T110" fmla="*/ 0 w 4153"/>
                  <a:gd name="T111" fmla="*/ 1721 h 1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945">
                    <a:moveTo>
                      <a:pt x="0" y="963"/>
                    </a:moveTo>
                    <a:lnTo>
                      <a:pt x="25" y="984"/>
                    </a:lnTo>
                    <a:lnTo>
                      <a:pt x="50" y="1001"/>
                    </a:lnTo>
                    <a:lnTo>
                      <a:pt x="75" y="1002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5"/>
                    </a:lnTo>
                    <a:lnTo>
                      <a:pt x="175" y="737"/>
                    </a:lnTo>
                    <a:lnTo>
                      <a:pt x="200" y="593"/>
                    </a:lnTo>
                    <a:lnTo>
                      <a:pt x="224" y="453"/>
                    </a:lnTo>
                    <a:lnTo>
                      <a:pt x="249" y="321"/>
                    </a:lnTo>
                    <a:lnTo>
                      <a:pt x="274" y="171"/>
                    </a:lnTo>
                    <a:lnTo>
                      <a:pt x="299" y="87"/>
                    </a:lnTo>
                    <a:lnTo>
                      <a:pt x="324" y="56"/>
                    </a:lnTo>
                    <a:lnTo>
                      <a:pt x="349" y="140"/>
                    </a:lnTo>
                    <a:lnTo>
                      <a:pt x="374" y="144"/>
                    </a:lnTo>
                    <a:lnTo>
                      <a:pt x="399" y="52"/>
                    </a:lnTo>
                    <a:lnTo>
                      <a:pt x="424" y="1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202"/>
                    </a:lnTo>
                    <a:lnTo>
                      <a:pt x="796" y="306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0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7"/>
                    </a:lnTo>
                    <a:lnTo>
                      <a:pt x="970" y="810"/>
                    </a:lnTo>
                    <a:lnTo>
                      <a:pt x="995" y="729"/>
                    </a:lnTo>
                    <a:lnTo>
                      <a:pt x="1020" y="655"/>
                    </a:lnTo>
                    <a:lnTo>
                      <a:pt x="1045" y="618"/>
                    </a:lnTo>
                    <a:lnTo>
                      <a:pt x="1070" y="630"/>
                    </a:lnTo>
                    <a:lnTo>
                      <a:pt x="1095" y="671"/>
                    </a:lnTo>
                    <a:lnTo>
                      <a:pt x="1120" y="610"/>
                    </a:lnTo>
                    <a:lnTo>
                      <a:pt x="1144" y="559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88"/>
                    </a:lnTo>
                    <a:lnTo>
                      <a:pt x="1417" y="124"/>
                    </a:lnTo>
                    <a:lnTo>
                      <a:pt x="1442" y="161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0"/>
                    </a:lnTo>
                    <a:lnTo>
                      <a:pt x="1567" y="546"/>
                    </a:lnTo>
                    <a:lnTo>
                      <a:pt x="1592" y="605"/>
                    </a:lnTo>
                    <a:lnTo>
                      <a:pt x="1616" y="581"/>
                    </a:lnTo>
                    <a:lnTo>
                      <a:pt x="1641" y="630"/>
                    </a:lnTo>
                    <a:lnTo>
                      <a:pt x="1666" y="693"/>
                    </a:lnTo>
                    <a:lnTo>
                      <a:pt x="1691" y="821"/>
                    </a:lnTo>
                    <a:lnTo>
                      <a:pt x="1716" y="936"/>
                    </a:lnTo>
                    <a:lnTo>
                      <a:pt x="1741" y="1003"/>
                    </a:lnTo>
                    <a:lnTo>
                      <a:pt x="1766" y="1050"/>
                    </a:lnTo>
                    <a:lnTo>
                      <a:pt x="1791" y="1069"/>
                    </a:lnTo>
                    <a:lnTo>
                      <a:pt x="1816" y="1121"/>
                    </a:lnTo>
                    <a:lnTo>
                      <a:pt x="1841" y="1144"/>
                    </a:lnTo>
                    <a:lnTo>
                      <a:pt x="1865" y="1184"/>
                    </a:lnTo>
                    <a:lnTo>
                      <a:pt x="1890" y="1184"/>
                    </a:lnTo>
                    <a:lnTo>
                      <a:pt x="1915" y="1187"/>
                    </a:lnTo>
                    <a:lnTo>
                      <a:pt x="1940" y="1188"/>
                    </a:lnTo>
                    <a:lnTo>
                      <a:pt x="1965" y="1162"/>
                    </a:lnTo>
                    <a:lnTo>
                      <a:pt x="1990" y="1086"/>
                    </a:lnTo>
                    <a:lnTo>
                      <a:pt x="2015" y="1021"/>
                    </a:lnTo>
                    <a:lnTo>
                      <a:pt x="2040" y="986"/>
                    </a:lnTo>
                    <a:lnTo>
                      <a:pt x="2065" y="958"/>
                    </a:lnTo>
                    <a:lnTo>
                      <a:pt x="2089" y="1001"/>
                    </a:lnTo>
                    <a:lnTo>
                      <a:pt x="2114" y="1002"/>
                    </a:lnTo>
                    <a:lnTo>
                      <a:pt x="2139" y="1052"/>
                    </a:lnTo>
                    <a:lnTo>
                      <a:pt x="2163" y="1098"/>
                    </a:lnTo>
                    <a:lnTo>
                      <a:pt x="2188" y="1092"/>
                    </a:lnTo>
                    <a:lnTo>
                      <a:pt x="2213" y="1007"/>
                    </a:lnTo>
                    <a:lnTo>
                      <a:pt x="2238" y="1033"/>
                    </a:lnTo>
                    <a:lnTo>
                      <a:pt x="2263" y="1078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6"/>
                    </a:lnTo>
                    <a:lnTo>
                      <a:pt x="2362" y="1180"/>
                    </a:lnTo>
                    <a:lnTo>
                      <a:pt x="2387" y="1162"/>
                    </a:lnTo>
                    <a:lnTo>
                      <a:pt x="2412" y="1164"/>
                    </a:lnTo>
                    <a:lnTo>
                      <a:pt x="2437" y="1131"/>
                    </a:lnTo>
                    <a:lnTo>
                      <a:pt x="2462" y="1133"/>
                    </a:lnTo>
                    <a:lnTo>
                      <a:pt x="2487" y="1108"/>
                    </a:lnTo>
                    <a:lnTo>
                      <a:pt x="2512" y="1087"/>
                    </a:lnTo>
                    <a:lnTo>
                      <a:pt x="2537" y="1105"/>
                    </a:lnTo>
                    <a:lnTo>
                      <a:pt x="2561" y="1068"/>
                    </a:lnTo>
                    <a:lnTo>
                      <a:pt x="2586" y="1033"/>
                    </a:lnTo>
                    <a:lnTo>
                      <a:pt x="2611" y="1008"/>
                    </a:lnTo>
                    <a:lnTo>
                      <a:pt x="2636" y="968"/>
                    </a:lnTo>
                    <a:lnTo>
                      <a:pt x="2661" y="986"/>
                    </a:lnTo>
                    <a:lnTo>
                      <a:pt x="2686" y="1002"/>
                    </a:lnTo>
                    <a:lnTo>
                      <a:pt x="2711" y="1034"/>
                    </a:lnTo>
                    <a:lnTo>
                      <a:pt x="2736" y="1069"/>
                    </a:lnTo>
                    <a:lnTo>
                      <a:pt x="2761" y="1060"/>
                    </a:lnTo>
                    <a:lnTo>
                      <a:pt x="2785" y="1011"/>
                    </a:lnTo>
                    <a:lnTo>
                      <a:pt x="2810" y="938"/>
                    </a:lnTo>
                    <a:lnTo>
                      <a:pt x="2835" y="944"/>
                    </a:lnTo>
                    <a:lnTo>
                      <a:pt x="2860" y="981"/>
                    </a:lnTo>
                    <a:lnTo>
                      <a:pt x="2884" y="1012"/>
                    </a:lnTo>
                    <a:lnTo>
                      <a:pt x="2909" y="1034"/>
                    </a:lnTo>
                    <a:lnTo>
                      <a:pt x="2934" y="1046"/>
                    </a:lnTo>
                    <a:lnTo>
                      <a:pt x="2959" y="1070"/>
                    </a:lnTo>
                    <a:lnTo>
                      <a:pt x="2984" y="1083"/>
                    </a:lnTo>
                    <a:lnTo>
                      <a:pt x="3009" y="1089"/>
                    </a:lnTo>
                    <a:lnTo>
                      <a:pt x="3033" y="1096"/>
                    </a:lnTo>
                    <a:lnTo>
                      <a:pt x="3058" y="1094"/>
                    </a:lnTo>
                    <a:lnTo>
                      <a:pt x="3083" y="1099"/>
                    </a:lnTo>
                    <a:lnTo>
                      <a:pt x="3108" y="1121"/>
                    </a:lnTo>
                    <a:lnTo>
                      <a:pt x="3133" y="1162"/>
                    </a:lnTo>
                    <a:lnTo>
                      <a:pt x="3158" y="1182"/>
                    </a:lnTo>
                    <a:lnTo>
                      <a:pt x="3183" y="1170"/>
                    </a:lnTo>
                    <a:lnTo>
                      <a:pt x="3208" y="1131"/>
                    </a:lnTo>
                    <a:lnTo>
                      <a:pt x="3233" y="1098"/>
                    </a:lnTo>
                    <a:lnTo>
                      <a:pt x="3257" y="1078"/>
                    </a:lnTo>
                    <a:lnTo>
                      <a:pt x="3282" y="1086"/>
                    </a:lnTo>
                    <a:lnTo>
                      <a:pt x="3307" y="1116"/>
                    </a:lnTo>
                    <a:lnTo>
                      <a:pt x="3332" y="1139"/>
                    </a:lnTo>
                    <a:lnTo>
                      <a:pt x="3357" y="1153"/>
                    </a:lnTo>
                    <a:lnTo>
                      <a:pt x="3382" y="1109"/>
                    </a:lnTo>
                    <a:lnTo>
                      <a:pt x="3407" y="1061"/>
                    </a:lnTo>
                    <a:lnTo>
                      <a:pt x="3432" y="1030"/>
                    </a:lnTo>
                    <a:lnTo>
                      <a:pt x="3457" y="1004"/>
                    </a:lnTo>
                    <a:lnTo>
                      <a:pt x="3482" y="1043"/>
                    </a:lnTo>
                    <a:lnTo>
                      <a:pt x="3506" y="1037"/>
                    </a:lnTo>
                    <a:lnTo>
                      <a:pt x="3531" y="1055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6"/>
                    </a:lnTo>
                    <a:lnTo>
                      <a:pt x="3630" y="1003"/>
                    </a:lnTo>
                    <a:lnTo>
                      <a:pt x="3655" y="976"/>
                    </a:lnTo>
                    <a:lnTo>
                      <a:pt x="3680" y="973"/>
                    </a:lnTo>
                    <a:lnTo>
                      <a:pt x="3705" y="970"/>
                    </a:lnTo>
                    <a:lnTo>
                      <a:pt x="3729" y="942"/>
                    </a:lnTo>
                    <a:lnTo>
                      <a:pt x="3754" y="902"/>
                    </a:lnTo>
                    <a:lnTo>
                      <a:pt x="3779" y="875"/>
                    </a:lnTo>
                    <a:lnTo>
                      <a:pt x="3804" y="835"/>
                    </a:lnTo>
                    <a:lnTo>
                      <a:pt x="3829" y="729"/>
                    </a:lnTo>
                    <a:lnTo>
                      <a:pt x="3854" y="664"/>
                    </a:lnTo>
                    <a:lnTo>
                      <a:pt x="3879" y="654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6"/>
                    </a:lnTo>
                    <a:lnTo>
                      <a:pt x="3978" y="852"/>
                    </a:lnTo>
                    <a:lnTo>
                      <a:pt x="4003" y="733"/>
                    </a:lnTo>
                    <a:lnTo>
                      <a:pt x="4028" y="664"/>
                    </a:lnTo>
                    <a:lnTo>
                      <a:pt x="4053" y="628"/>
                    </a:lnTo>
                    <a:lnTo>
                      <a:pt x="4078" y="611"/>
                    </a:lnTo>
                    <a:lnTo>
                      <a:pt x="4103" y="589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1307"/>
                    </a:lnTo>
                    <a:lnTo>
                      <a:pt x="4128" y="1337"/>
                    </a:lnTo>
                    <a:lnTo>
                      <a:pt x="4103" y="1347"/>
                    </a:lnTo>
                    <a:lnTo>
                      <a:pt x="4078" y="1368"/>
                    </a:lnTo>
                    <a:lnTo>
                      <a:pt x="4053" y="1386"/>
                    </a:lnTo>
                    <a:lnTo>
                      <a:pt x="4028" y="1422"/>
                    </a:lnTo>
                    <a:lnTo>
                      <a:pt x="4003" y="1491"/>
                    </a:lnTo>
                    <a:lnTo>
                      <a:pt x="3978" y="1610"/>
                    </a:lnTo>
                    <a:lnTo>
                      <a:pt x="3953" y="1635"/>
                    </a:lnTo>
                    <a:lnTo>
                      <a:pt x="3929" y="1529"/>
                    </a:lnTo>
                    <a:lnTo>
                      <a:pt x="3904" y="1485"/>
                    </a:lnTo>
                    <a:lnTo>
                      <a:pt x="3879" y="1412"/>
                    </a:lnTo>
                    <a:lnTo>
                      <a:pt x="3854" y="1422"/>
                    </a:lnTo>
                    <a:lnTo>
                      <a:pt x="3829" y="1487"/>
                    </a:lnTo>
                    <a:lnTo>
                      <a:pt x="3804" y="1593"/>
                    </a:lnTo>
                    <a:lnTo>
                      <a:pt x="3779" y="1633"/>
                    </a:lnTo>
                    <a:lnTo>
                      <a:pt x="3754" y="1661"/>
                    </a:lnTo>
                    <a:lnTo>
                      <a:pt x="3729" y="1701"/>
                    </a:lnTo>
                    <a:lnTo>
                      <a:pt x="3705" y="1728"/>
                    </a:lnTo>
                    <a:lnTo>
                      <a:pt x="3680" y="1730"/>
                    </a:lnTo>
                    <a:lnTo>
                      <a:pt x="3655" y="1734"/>
                    </a:lnTo>
                    <a:lnTo>
                      <a:pt x="3630" y="1761"/>
                    </a:lnTo>
                    <a:lnTo>
                      <a:pt x="3606" y="1764"/>
                    </a:lnTo>
                    <a:lnTo>
                      <a:pt x="3581" y="1783"/>
                    </a:lnTo>
                    <a:lnTo>
                      <a:pt x="3556" y="1805"/>
                    </a:lnTo>
                    <a:lnTo>
                      <a:pt x="3531" y="1813"/>
                    </a:lnTo>
                    <a:lnTo>
                      <a:pt x="3506" y="1795"/>
                    </a:lnTo>
                    <a:lnTo>
                      <a:pt x="3482" y="1802"/>
                    </a:lnTo>
                    <a:lnTo>
                      <a:pt x="3457" y="1763"/>
                    </a:lnTo>
                    <a:lnTo>
                      <a:pt x="3432" y="1787"/>
                    </a:lnTo>
                    <a:lnTo>
                      <a:pt x="3407" y="1820"/>
                    </a:lnTo>
                    <a:lnTo>
                      <a:pt x="3382" y="1868"/>
                    </a:lnTo>
                    <a:lnTo>
                      <a:pt x="3357" y="1912"/>
                    </a:lnTo>
                    <a:lnTo>
                      <a:pt x="3332" y="1897"/>
                    </a:lnTo>
                    <a:lnTo>
                      <a:pt x="3307" y="1874"/>
                    </a:lnTo>
                    <a:lnTo>
                      <a:pt x="3282" y="1844"/>
                    </a:lnTo>
                    <a:lnTo>
                      <a:pt x="3257" y="1837"/>
                    </a:lnTo>
                    <a:lnTo>
                      <a:pt x="3233" y="1856"/>
                    </a:lnTo>
                    <a:lnTo>
                      <a:pt x="3208" y="1890"/>
                    </a:lnTo>
                    <a:lnTo>
                      <a:pt x="3183" y="1928"/>
                    </a:lnTo>
                    <a:lnTo>
                      <a:pt x="3158" y="1940"/>
                    </a:lnTo>
                    <a:lnTo>
                      <a:pt x="3133" y="1921"/>
                    </a:lnTo>
                    <a:lnTo>
                      <a:pt x="3108" y="1879"/>
                    </a:lnTo>
                    <a:lnTo>
                      <a:pt x="3083" y="1857"/>
                    </a:lnTo>
                    <a:lnTo>
                      <a:pt x="3058" y="1852"/>
                    </a:lnTo>
                    <a:lnTo>
                      <a:pt x="3033" y="1855"/>
                    </a:lnTo>
                    <a:lnTo>
                      <a:pt x="3009" y="1847"/>
                    </a:lnTo>
                    <a:lnTo>
                      <a:pt x="2984" y="1842"/>
                    </a:lnTo>
                    <a:lnTo>
                      <a:pt x="2959" y="1829"/>
                    </a:lnTo>
                    <a:lnTo>
                      <a:pt x="2934" y="1803"/>
                    </a:lnTo>
                    <a:lnTo>
                      <a:pt x="2909" y="1793"/>
                    </a:lnTo>
                    <a:lnTo>
                      <a:pt x="2884" y="1771"/>
                    </a:lnTo>
                    <a:lnTo>
                      <a:pt x="2860" y="1739"/>
                    </a:lnTo>
                    <a:lnTo>
                      <a:pt x="2835" y="1701"/>
                    </a:lnTo>
                    <a:lnTo>
                      <a:pt x="2810" y="1697"/>
                    </a:lnTo>
                    <a:lnTo>
                      <a:pt x="2785" y="1768"/>
                    </a:lnTo>
                    <a:lnTo>
                      <a:pt x="2761" y="1818"/>
                    </a:lnTo>
                    <a:lnTo>
                      <a:pt x="2736" y="1827"/>
                    </a:lnTo>
                    <a:lnTo>
                      <a:pt x="2711" y="1793"/>
                    </a:lnTo>
                    <a:lnTo>
                      <a:pt x="2686" y="1760"/>
                    </a:lnTo>
                    <a:lnTo>
                      <a:pt x="2661" y="1745"/>
                    </a:lnTo>
                    <a:lnTo>
                      <a:pt x="2636" y="1727"/>
                    </a:lnTo>
                    <a:lnTo>
                      <a:pt x="2611" y="1765"/>
                    </a:lnTo>
                    <a:lnTo>
                      <a:pt x="2586" y="1791"/>
                    </a:lnTo>
                    <a:lnTo>
                      <a:pt x="2561" y="1826"/>
                    </a:lnTo>
                    <a:lnTo>
                      <a:pt x="2537" y="1864"/>
                    </a:lnTo>
                    <a:lnTo>
                      <a:pt x="2512" y="1846"/>
                    </a:lnTo>
                    <a:lnTo>
                      <a:pt x="2487" y="1866"/>
                    </a:lnTo>
                    <a:lnTo>
                      <a:pt x="2462" y="1891"/>
                    </a:lnTo>
                    <a:lnTo>
                      <a:pt x="2437" y="1890"/>
                    </a:lnTo>
                    <a:lnTo>
                      <a:pt x="2412" y="1922"/>
                    </a:lnTo>
                    <a:lnTo>
                      <a:pt x="2387" y="1921"/>
                    </a:lnTo>
                    <a:lnTo>
                      <a:pt x="2362" y="1939"/>
                    </a:lnTo>
                    <a:lnTo>
                      <a:pt x="2337" y="1925"/>
                    </a:lnTo>
                    <a:lnTo>
                      <a:pt x="2313" y="1908"/>
                    </a:lnTo>
                    <a:lnTo>
                      <a:pt x="2288" y="1866"/>
                    </a:lnTo>
                    <a:lnTo>
                      <a:pt x="2263" y="1837"/>
                    </a:lnTo>
                    <a:lnTo>
                      <a:pt x="2238" y="1791"/>
                    </a:lnTo>
                    <a:lnTo>
                      <a:pt x="2213" y="1765"/>
                    </a:lnTo>
                    <a:lnTo>
                      <a:pt x="2188" y="1851"/>
                    </a:lnTo>
                    <a:lnTo>
                      <a:pt x="2163" y="1856"/>
                    </a:lnTo>
                    <a:lnTo>
                      <a:pt x="2139" y="1809"/>
                    </a:lnTo>
                    <a:lnTo>
                      <a:pt x="2114" y="1760"/>
                    </a:lnTo>
                    <a:lnTo>
                      <a:pt x="2089" y="1758"/>
                    </a:lnTo>
                    <a:lnTo>
                      <a:pt x="2065" y="1716"/>
                    </a:lnTo>
                    <a:lnTo>
                      <a:pt x="2040" y="1745"/>
                    </a:lnTo>
                    <a:lnTo>
                      <a:pt x="2015" y="1780"/>
                    </a:lnTo>
                    <a:lnTo>
                      <a:pt x="1990" y="1844"/>
                    </a:lnTo>
                    <a:lnTo>
                      <a:pt x="1965" y="1921"/>
                    </a:lnTo>
                    <a:lnTo>
                      <a:pt x="1940" y="1945"/>
                    </a:lnTo>
                    <a:lnTo>
                      <a:pt x="1915" y="1945"/>
                    </a:lnTo>
                    <a:lnTo>
                      <a:pt x="1890" y="1943"/>
                    </a:lnTo>
                    <a:lnTo>
                      <a:pt x="1865" y="1941"/>
                    </a:lnTo>
                    <a:lnTo>
                      <a:pt x="1841" y="1903"/>
                    </a:lnTo>
                    <a:lnTo>
                      <a:pt x="1816" y="1879"/>
                    </a:lnTo>
                    <a:lnTo>
                      <a:pt x="1791" y="1826"/>
                    </a:lnTo>
                    <a:lnTo>
                      <a:pt x="1766" y="1808"/>
                    </a:lnTo>
                    <a:lnTo>
                      <a:pt x="1741" y="1761"/>
                    </a:lnTo>
                    <a:lnTo>
                      <a:pt x="1716" y="1693"/>
                    </a:lnTo>
                    <a:lnTo>
                      <a:pt x="1691" y="1579"/>
                    </a:lnTo>
                    <a:lnTo>
                      <a:pt x="1666" y="1451"/>
                    </a:lnTo>
                    <a:lnTo>
                      <a:pt x="1641" y="1389"/>
                    </a:lnTo>
                    <a:lnTo>
                      <a:pt x="1616" y="1340"/>
                    </a:lnTo>
                    <a:lnTo>
                      <a:pt x="1592" y="1362"/>
                    </a:lnTo>
                    <a:lnTo>
                      <a:pt x="1567" y="1305"/>
                    </a:lnTo>
                    <a:lnTo>
                      <a:pt x="1542" y="1169"/>
                    </a:lnTo>
                    <a:lnTo>
                      <a:pt x="1517" y="1043"/>
                    </a:lnTo>
                    <a:lnTo>
                      <a:pt x="1492" y="958"/>
                    </a:lnTo>
                    <a:lnTo>
                      <a:pt x="1467" y="932"/>
                    </a:lnTo>
                    <a:lnTo>
                      <a:pt x="1442" y="919"/>
                    </a:lnTo>
                    <a:lnTo>
                      <a:pt x="1417" y="883"/>
                    </a:lnTo>
                    <a:lnTo>
                      <a:pt x="1393" y="847"/>
                    </a:lnTo>
                    <a:lnTo>
                      <a:pt x="1369" y="788"/>
                    </a:lnTo>
                    <a:lnTo>
                      <a:pt x="1344" y="772"/>
                    </a:lnTo>
                    <a:lnTo>
                      <a:pt x="1319" y="770"/>
                    </a:lnTo>
                    <a:lnTo>
                      <a:pt x="1294" y="795"/>
                    </a:lnTo>
                    <a:lnTo>
                      <a:pt x="1269" y="882"/>
                    </a:lnTo>
                    <a:lnTo>
                      <a:pt x="1244" y="972"/>
                    </a:lnTo>
                    <a:lnTo>
                      <a:pt x="1219" y="1063"/>
                    </a:lnTo>
                    <a:lnTo>
                      <a:pt x="1194" y="1178"/>
                    </a:lnTo>
                    <a:lnTo>
                      <a:pt x="1169" y="1223"/>
                    </a:lnTo>
                    <a:lnTo>
                      <a:pt x="1144" y="1318"/>
                    </a:lnTo>
                    <a:lnTo>
                      <a:pt x="1120" y="1368"/>
                    </a:lnTo>
                    <a:lnTo>
                      <a:pt x="1095" y="1429"/>
                    </a:lnTo>
                    <a:lnTo>
                      <a:pt x="1070" y="1387"/>
                    </a:lnTo>
                    <a:lnTo>
                      <a:pt x="1045" y="1376"/>
                    </a:lnTo>
                    <a:lnTo>
                      <a:pt x="1020" y="1412"/>
                    </a:lnTo>
                    <a:lnTo>
                      <a:pt x="995" y="1487"/>
                    </a:lnTo>
                    <a:lnTo>
                      <a:pt x="970" y="1569"/>
                    </a:lnTo>
                    <a:lnTo>
                      <a:pt x="945" y="1585"/>
                    </a:lnTo>
                    <a:lnTo>
                      <a:pt x="920" y="1554"/>
                    </a:lnTo>
                    <a:lnTo>
                      <a:pt x="896" y="1509"/>
                    </a:lnTo>
                    <a:lnTo>
                      <a:pt x="871" y="1419"/>
                    </a:lnTo>
                    <a:lnTo>
                      <a:pt x="846" y="1305"/>
                    </a:lnTo>
                    <a:lnTo>
                      <a:pt x="821" y="1210"/>
                    </a:lnTo>
                    <a:lnTo>
                      <a:pt x="796" y="1064"/>
                    </a:lnTo>
                    <a:lnTo>
                      <a:pt x="771" y="960"/>
                    </a:lnTo>
                    <a:lnTo>
                      <a:pt x="746" y="898"/>
                    </a:lnTo>
                    <a:lnTo>
                      <a:pt x="721" y="884"/>
                    </a:lnTo>
                    <a:lnTo>
                      <a:pt x="696" y="900"/>
                    </a:lnTo>
                    <a:lnTo>
                      <a:pt x="672" y="938"/>
                    </a:lnTo>
                    <a:lnTo>
                      <a:pt x="647" y="910"/>
                    </a:lnTo>
                    <a:lnTo>
                      <a:pt x="623" y="907"/>
                    </a:lnTo>
                    <a:lnTo>
                      <a:pt x="598" y="907"/>
                    </a:lnTo>
                    <a:lnTo>
                      <a:pt x="573" y="869"/>
                    </a:lnTo>
                    <a:lnTo>
                      <a:pt x="548" y="888"/>
                    </a:lnTo>
                    <a:lnTo>
                      <a:pt x="523" y="869"/>
                    </a:lnTo>
                    <a:lnTo>
                      <a:pt x="498" y="847"/>
                    </a:lnTo>
                    <a:lnTo>
                      <a:pt x="473" y="787"/>
                    </a:lnTo>
                    <a:lnTo>
                      <a:pt x="448" y="757"/>
                    </a:lnTo>
                    <a:lnTo>
                      <a:pt x="424" y="775"/>
                    </a:lnTo>
                    <a:lnTo>
                      <a:pt x="399" y="810"/>
                    </a:lnTo>
                    <a:lnTo>
                      <a:pt x="374" y="902"/>
                    </a:lnTo>
                    <a:lnTo>
                      <a:pt x="349" y="897"/>
                    </a:lnTo>
                    <a:lnTo>
                      <a:pt x="324" y="814"/>
                    </a:lnTo>
                    <a:lnTo>
                      <a:pt x="299" y="845"/>
                    </a:lnTo>
                    <a:lnTo>
                      <a:pt x="274" y="929"/>
                    </a:lnTo>
                    <a:lnTo>
                      <a:pt x="249" y="1079"/>
                    </a:lnTo>
                    <a:lnTo>
                      <a:pt x="224" y="1211"/>
                    </a:lnTo>
                    <a:lnTo>
                      <a:pt x="200" y="1351"/>
                    </a:lnTo>
                    <a:lnTo>
                      <a:pt x="175" y="1495"/>
                    </a:lnTo>
                    <a:lnTo>
                      <a:pt x="150" y="1604"/>
                    </a:lnTo>
                    <a:lnTo>
                      <a:pt x="125" y="1701"/>
                    </a:lnTo>
                    <a:lnTo>
                      <a:pt x="100" y="1745"/>
                    </a:lnTo>
                    <a:lnTo>
                      <a:pt x="75" y="1760"/>
                    </a:lnTo>
                    <a:lnTo>
                      <a:pt x="50" y="1758"/>
                    </a:lnTo>
                    <a:lnTo>
                      <a:pt x="25" y="1742"/>
                    </a:lnTo>
                    <a:lnTo>
                      <a:pt x="0" y="1721"/>
                    </a:lnTo>
                    <a:lnTo>
                      <a:pt x="0" y="963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4" name="Freeform 19">
                <a:extLst>
                  <a:ext uri="{FF2B5EF4-FFF2-40B4-BE49-F238E27FC236}">
                    <a16:creationId xmlns:a16="http://schemas.microsoft.com/office/drawing/2014/main" id="{B7115689-F9E0-1583-C07C-2FAE2F36E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70915"/>
              </a:xfrm>
              <a:custGeom>
                <a:avLst/>
                <a:gdLst>
                  <a:gd name="T0" fmla="*/ 125 w 4153"/>
                  <a:gd name="T1" fmla="*/ 916 h 1188"/>
                  <a:gd name="T2" fmla="*/ 274 w 4153"/>
                  <a:gd name="T3" fmla="*/ 145 h 1188"/>
                  <a:gd name="T4" fmla="*/ 424 w 4153"/>
                  <a:gd name="T5" fmla="*/ 7 h 1188"/>
                  <a:gd name="T6" fmla="*/ 573 w 4153"/>
                  <a:gd name="T7" fmla="*/ 501 h 1188"/>
                  <a:gd name="T8" fmla="*/ 721 w 4153"/>
                  <a:gd name="T9" fmla="*/ 508 h 1188"/>
                  <a:gd name="T10" fmla="*/ 871 w 4153"/>
                  <a:gd name="T11" fmla="*/ 633 h 1188"/>
                  <a:gd name="T12" fmla="*/ 1020 w 4153"/>
                  <a:gd name="T13" fmla="*/ 628 h 1188"/>
                  <a:gd name="T14" fmla="*/ 1169 w 4153"/>
                  <a:gd name="T15" fmla="*/ 476 h 1188"/>
                  <a:gd name="T16" fmla="*/ 1319 w 4153"/>
                  <a:gd name="T17" fmla="*/ 475 h 1188"/>
                  <a:gd name="T18" fmla="*/ 1467 w 4153"/>
                  <a:gd name="T19" fmla="*/ 148 h 1188"/>
                  <a:gd name="T20" fmla="*/ 1616 w 4153"/>
                  <a:gd name="T21" fmla="*/ 555 h 1188"/>
                  <a:gd name="T22" fmla="*/ 1766 w 4153"/>
                  <a:gd name="T23" fmla="*/ 1023 h 1188"/>
                  <a:gd name="T24" fmla="*/ 1915 w 4153"/>
                  <a:gd name="T25" fmla="*/ 1160 h 1188"/>
                  <a:gd name="T26" fmla="*/ 2065 w 4153"/>
                  <a:gd name="T27" fmla="*/ 932 h 1188"/>
                  <a:gd name="T28" fmla="*/ 2213 w 4153"/>
                  <a:gd name="T29" fmla="*/ 980 h 1188"/>
                  <a:gd name="T30" fmla="*/ 2362 w 4153"/>
                  <a:gd name="T31" fmla="*/ 1153 h 1188"/>
                  <a:gd name="T32" fmla="*/ 2512 w 4153"/>
                  <a:gd name="T33" fmla="*/ 1060 h 1188"/>
                  <a:gd name="T34" fmla="*/ 2661 w 4153"/>
                  <a:gd name="T35" fmla="*/ 959 h 1188"/>
                  <a:gd name="T36" fmla="*/ 2810 w 4153"/>
                  <a:gd name="T37" fmla="*/ 913 h 1188"/>
                  <a:gd name="T38" fmla="*/ 2959 w 4153"/>
                  <a:gd name="T39" fmla="*/ 1045 h 1188"/>
                  <a:gd name="T40" fmla="*/ 3108 w 4153"/>
                  <a:gd name="T41" fmla="*/ 1094 h 1188"/>
                  <a:gd name="T42" fmla="*/ 3257 w 4153"/>
                  <a:gd name="T43" fmla="*/ 1051 h 1188"/>
                  <a:gd name="T44" fmla="*/ 3407 w 4153"/>
                  <a:gd name="T45" fmla="*/ 1035 h 1188"/>
                  <a:gd name="T46" fmla="*/ 3556 w 4153"/>
                  <a:gd name="T47" fmla="*/ 1021 h 1188"/>
                  <a:gd name="T48" fmla="*/ 3705 w 4153"/>
                  <a:gd name="T49" fmla="*/ 944 h 1188"/>
                  <a:gd name="T50" fmla="*/ 3854 w 4153"/>
                  <a:gd name="T51" fmla="*/ 637 h 1188"/>
                  <a:gd name="T52" fmla="*/ 4003 w 4153"/>
                  <a:gd name="T53" fmla="*/ 706 h 1188"/>
                  <a:gd name="T54" fmla="*/ 4153 w 4153"/>
                  <a:gd name="T55" fmla="*/ 630 h 1188"/>
                  <a:gd name="T56" fmla="*/ 4028 w 4153"/>
                  <a:gd name="T57" fmla="*/ 664 h 1188"/>
                  <a:gd name="T58" fmla="*/ 3879 w 4153"/>
                  <a:gd name="T59" fmla="*/ 654 h 1188"/>
                  <a:gd name="T60" fmla="*/ 3729 w 4153"/>
                  <a:gd name="T61" fmla="*/ 942 h 1188"/>
                  <a:gd name="T62" fmla="*/ 3581 w 4153"/>
                  <a:gd name="T63" fmla="*/ 1026 h 1188"/>
                  <a:gd name="T64" fmla="*/ 3432 w 4153"/>
                  <a:gd name="T65" fmla="*/ 1030 h 1188"/>
                  <a:gd name="T66" fmla="*/ 3282 w 4153"/>
                  <a:gd name="T67" fmla="*/ 1086 h 1188"/>
                  <a:gd name="T68" fmla="*/ 3133 w 4153"/>
                  <a:gd name="T69" fmla="*/ 1162 h 1188"/>
                  <a:gd name="T70" fmla="*/ 2984 w 4153"/>
                  <a:gd name="T71" fmla="*/ 1083 h 1188"/>
                  <a:gd name="T72" fmla="*/ 2835 w 4153"/>
                  <a:gd name="T73" fmla="*/ 944 h 1188"/>
                  <a:gd name="T74" fmla="*/ 2686 w 4153"/>
                  <a:gd name="T75" fmla="*/ 1002 h 1188"/>
                  <a:gd name="T76" fmla="*/ 2537 w 4153"/>
                  <a:gd name="T77" fmla="*/ 1105 h 1188"/>
                  <a:gd name="T78" fmla="*/ 2387 w 4153"/>
                  <a:gd name="T79" fmla="*/ 1162 h 1188"/>
                  <a:gd name="T80" fmla="*/ 2238 w 4153"/>
                  <a:gd name="T81" fmla="*/ 1033 h 1188"/>
                  <a:gd name="T82" fmla="*/ 2089 w 4153"/>
                  <a:gd name="T83" fmla="*/ 1001 h 1188"/>
                  <a:gd name="T84" fmla="*/ 1940 w 4153"/>
                  <a:gd name="T85" fmla="*/ 1188 h 1188"/>
                  <a:gd name="T86" fmla="*/ 1791 w 4153"/>
                  <a:gd name="T87" fmla="*/ 1069 h 1188"/>
                  <a:gd name="T88" fmla="*/ 1641 w 4153"/>
                  <a:gd name="T89" fmla="*/ 630 h 1188"/>
                  <a:gd name="T90" fmla="*/ 1492 w 4153"/>
                  <a:gd name="T91" fmla="*/ 201 h 1188"/>
                  <a:gd name="T92" fmla="*/ 1344 w 4153"/>
                  <a:gd name="T93" fmla="*/ 258 h 1188"/>
                  <a:gd name="T94" fmla="*/ 1194 w 4153"/>
                  <a:gd name="T95" fmla="*/ 552 h 1188"/>
                  <a:gd name="T96" fmla="*/ 1045 w 4153"/>
                  <a:gd name="T97" fmla="*/ 618 h 1188"/>
                  <a:gd name="T98" fmla="*/ 896 w 4153"/>
                  <a:gd name="T99" fmla="*/ 752 h 1188"/>
                  <a:gd name="T100" fmla="*/ 746 w 4153"/>
                  <a:gd name="T101" fmla="*/ 258 h 1188"/>
                  <a:gd name="T102" fmla="*/ 598 w 4153"/>
                  <a:gd name="T103" fmla="*/ 575 h 1188"/>
                  <a:gd name="T104" fmla="*/ 448 w 4153"/>
                  <a:gd name="T105" fmla="*/ 0 h 1188"/>
                  <a:gd name="T106" fmla="*/ 299 w 4153"/>
                  <a:gd name="T107" fmla="*/ 87 h 1188"/>
                  <a:gd name="T108" fmla="*/ 150 w 4153"/>
                  <a:gd name="T109" fmla="*/ 845 h 1188"/>
                  <a:gd name="T110" fmla="*/ 0 w 4153"/>
                  <a:gd name="T111" fmla="*/ 963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88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89"/>
                    </a:lnTo>
                    <a:lnTo>
                      <a:pt x="4078" y="611"/>
                    </a:lnTo>
                    <a:lnTo>
                      <a:pt x="4053" y="628"/>
                    </a:lnTo>
                    <a:lnTo>
                      <a:pt x="4028" y="664"/>
                    </a:lnTo>
                    <a:lnTo>
                      <a:pt x="4003" y="733"/>
                    </a:lnTo>
                    <a:lnTo>
                      <a:pt x="3978" y="852"/>
                    </a:lnTo>
                    <a:lnTo>
                      <a:pt x="3953" y="876"/>
                    </a:lnTo>
                    <a:lnTo>
                      <a:pt x="3929" y="772"/>
                    </a:lnTo>
                    <a:lnTo>
                      <a:pt x="3904" y="728"/>
                    </a:lnTo>
                    <a:lnTo>
                      <a:pt x="3879" y="654"/>
                    </a:lnTo>
                    <a:lnTo>
                      <a:pt x="3854" y="664"/>
                    </a:lnTo>
                    <a:lnTo>
                      <a:pt x="3829" y="729"/>
                    </a:lnTo>
                    <a:lnTo>
                      <a:pt x="3804" y="835"/>
                    </a:lnTo>
                    <a:lnTo>
                      <a:pt x="3779" y="875"/>
                    </a:lnTo>
                    <a:lnTo>
                      <a:pt x="3754" y="902"/>
                    </a:lnTo>
                    <a:lnTo>
                      <a:pt x="3729" y="942"/>
                    </a:lnTo>
                    <a:lnTo>
                      <a:pt x="3705" y="970"/>
                    </a:lnTo>
                    <a:lnTo>
                      <a:pt x="3680" y="973"/>
                    </a:lnTo>
                    <a:lnTo>
                      <a:pt x="3655" y="976"/>
                    </a:lnTo>
                    <a:lnTo>
                      <a:pt x="3630" y="1003"/>
                    </a:lnTo>
                    <a:lnTo>
                      <a:pt x="3606" y="1006"/>
                    </a:lnTo>
                    <a:lnTo>
                      <a:pt x="3581" y="1026"/>
                    </a:lnTo>
                    <a:lnTo>
                      <a:pt x="3556" y="1048"/>
                    </a:lnTo>
                    <a:lnTo>
                      <a:pt x="3531" y="1055"/>
                    </a:lnTo>
                    <a:lnTo>
                      <a:pt x="3506" y="1037"/>
                    </a:lnTo>
                    <a:lnTo>
                      <a:pt x="3482" y="1043"/>
                    </a:lnTo>
                    <a:lnTo>
                      <a:pt x="3457" y="1004"/>
                    </a:lnTo>
                    <a:lnTo>
                      <a:pt x="3432" y="1030"/>
                    </a:lnTo>
                    <a:lnTo>
                      <a:pt x="3407" y="1061"/>
                    </a:lnTo>
                    <a:lnTo>
                      <a:pt x="3382" y="1109"/>
                    </a:lnTo>
                    <a:lnTo>
                      <a:pt x="3357" y="1153"/>
                    </a:lnTo>
                    <a:lnTo>
                      <a:pt x="3332" y="1139"/>
                    </a:lnTo>
                    <a:lnTo>
                      <a:pt x="3307" y="1116"/>
                    </a:lnTo>
                    <a:lnTo>
                      <a:pt x="3282" y="1086"/>
                    </a:lnTo>
                    <a:lnTo>
                      <a:pt x="3257" y="1078"/>
                    </a:lnTo>
                    <a:lnTo>
                      <a:pt x="3233" y="1098"/>
                    </a:lnTo>
                    <a:lnTo>
                      <a:pt x="3208" y="1131"/>
                    </a:lnTo>
                    <a:lnTo>
                      <a:pt x="3183" y="1170"/>
                    </a:lnTo>
                    <a:lnTo>
                      <a:pt x="3158" y="1182"/>
                    </a:lnTo>
                    <a:lnTo>
                      <a:pt x="3133" y="1162"/>
                    </a:lnTo>
                    <a:lnTo>
                      <a:pt x="3108" y="1121"/>
                    </a:lnTo>
                    <a:lnTo>
                      <a:pt x="3083" y="1099"/>
                    </a:lnTo>
                    <a:lnTo>
                      <a:pt x="3058" y="1094"/>
                    </a:lnTo>
                    <a:lnTo>
                      <a:pt x="3033" y="1096"/>
                    </a:lnTo>
                    <a:lnTo>
                      <a:pt x="3009" y="1089"/>
                    </a:lnTo>
                    <a:lnTo>
                      <a:pt x="2984" y="1083"/>
                    </a:lnTo>
                    <a:lnTo>
                      <a:pt x="2959" y="1070"/>
                    </a:lnTo>
                    <a:lnTo>
                      <a:pt x="2934" y="1046"/>
                    </a:lnTo>
                    <a:lnTo>
                      <a:pt x="2909" y="1034"/>
                    </a:lnTo>
                    <a:lnTo>
                      <a:pt x="2884" y="1012"/>
                    </a:lnTo>
                    <a:lnTo>
                      <a:pt x="2860" y="981"/>
                    </a:lnTo>
                    <a:lnTo>
                      <a:pt x="2835" y="944"/>
                    </a:lnTo>
                    <a:lnTo>
                      <a:pt x="2810" y="938"/>
                    </a:lnTo>
                    <a:lnTo>
                      <a:pt x="2785" y="1011"/>
                    </a:lnTo>
                    <a:lnTo>
                      <a:pt x="2761" y="1060"/>
                    </a:lnTo>
                    <a:lnTo>
                      <a:pt x="2736" y="1069"/>
                    </a:lnTo>
                    <a:lnTo>
                      <a:pt x="2711" y="1034"/>
                    </a:lnTo>
                    <a:lnTo>
                      <a:pt x="2686" y="1002"/>
                    </a:lnTo>
                    <a:lnTo>
                      <a:pt x="2661" y="986"/>
                    </a:lnTo>
                    <a:lnTo>
                      <a:pt x="2636" y="968"/>
                    </a:lnTo>
                    <a:lnTo>
                      <a:pt x="2611" y="1008"/>
                    </a:lnTo>
                    <a:lnTo>
                      <a:pt x="2586" y="1033"/>
                    </a:lnTo>
                    <a:lnTo>
                      <a:pt x="2561" y="1068"/>
                    </a:lnTo>
                    <a:lnTo>
                      <a:pt x="2537" y="1105"/>
                    </a:lnTo>
                    <a:lnTo>
                      <a:pt x="2512" y="1087"/>
                    </a:lnTo>
                    <a:lnTo>
                      <a:pt x="2487" y="1108"/>
                    </a:lnTo>
                    <a:lnTo>
                      <a:pt x="2462" y="1133"/>
                    </a:lnTo>
                    <a:lnTo>
                      <a:pt x="2437" y="1131"/>
                    </a:lnTo>
                    <a:lnTo>
                      <a:pt x="2412" y="1164"/>
                    </a:lnTo>
                    <a:lnTo>
                      <a:pt x="2387" y="1162"/>
                    </a:lnTo>
                    <a:lnTo>
                      <a:pt x="2362" y="1180"/>
                    </a:lnTo>
                    <a:lnTo>
                      <a:pt x="2337" y="1166"/>
                    </a:lnTo>
                    <a:lnTo>
                      <a:pt x="2313" y="1151"/>
                    </a:lnTo>
                    <a:lnTo>
                      <a:pt x="2288" y="1109"/>
                    </a:lnTo>
                    <a:lnTo>
                      <a:pt x="2263" y="1078"/>
                    </a:lnTo>
                    <a:lnTo>
                      <a:pt x="2238" y="1033"/>
                    </a:lnTo>
                    <a:lnTo>
                      <a:pt x="2213" y="1007"/>
                    </a:lnTo>
                    <a:lnTo>
                      <a:pt x="2188" y="1092"/>
                    </a:lnTo>
                    <a:lnTo>
                      <a:pt x="2163" y="1098"/>
                    </a:lnTo>
                    <a:lnTo>
                      <a:pt x="2139" y="1052"/>
                    </a:lnTo>
                    <a:lnTo>
                      <a:pt x="2114" y="1002"/>
                    </a:lnTo>
                    <a:lnTo>
                      <a:pt x="2089" y="1001"/>
                    </a:lnTo>
                    <a:lnTo>
                      <a:pt x="2065" y="958"/>
                    </a:lnTo>
                    <a:lnTo>
                      <a:pt x="2040" y="986"/>
                    </a:lnTo>
                    <a:lnTo>
                      <a:pt x="2015" y="1021"/>
                    </a:lnTo>
                    <a:lnTo>
                      <a:pt x="1990" y="1086"/>
                    </a:lnTo>
                    <a:lnTo>
                      <a:pt x="1965" y="1162"/>
                    </a:lnTo>
                    <a:lnTo>
                      <a:pt x="1940" y="1188"/>
                    </a:lnTo>
                    <a:lnTo>
                      <a:pt x="1915" y="1187"/>
                    </a:lnTo>
                    <a:lnTo>
                      <a:pt x="1890" y="1184"/>
                    </a:lnTo>
                    <a:lnTo>
                      <a:pt x="1865" y="1184"/>
                    </a:lnTo>
                    <a:lnTo>
                      <a:pt x="1841" y="1144"/>
                    </a:lnTo>
                    <a:lnTo>
                      <a:pt x="1816" y="1121"/>
                    </a:lnTo>
                    <a:lnTo>
                      <a:pt x="1791" y="1069"/>
                    </a:lnTo>
                    <a:lnTo>
                      <a:pt x="1766" y="1050"/>
                    </a:lnTo>
                    <a:lnTo>
                      <a:pt x="1741" y="1003"/>
                    </a:lnTo>
                    <a:lnTo>
                      <a:pt x="1716" y="936"/>
                    </a:lnTo>
                    <a:lnTo>
                      <a:pt x="1691" y="821"/>
                    </a:lnTo>
                    <a:lnTo>
                      <a:pt x="1666" y="693"/>
                    </a:lnTo>
                    <a:lnTo>
                      <a:pt x="1641" y="630"/>
                    </a:lnTo>
                    <a:lnTo>
                      <a:pt x="1616" y="581"/>
                    </a:lnTo>
                    <a:lnTo>
                      <a:pt x="1592" y="605"/>
                    </a:lnTo>
                    <a:lnTo>
                      <a:pt x="1567" y="546"/>
                    </a:lnTo>
                    <a:lnTo>
                      <a:pt x="1542" y="410"/>
                    </a:lnTo>
                    <a:lnTo>
                      <a:pt x="1517" y="286"/>
                    </a:lnTo>
                    <a:lnTo>
                      <a:pt x="1492" y="201"/>
                    </a:lnTo>
                    <a:lnTo>
                      <a:pt x="1467" y="175"/>
                    </a:lnTo>
                    <a:lnTo>
                      <a:pt x="1442" y="161"/>
                    </a:lnTo>
                    <a:lnTo>
                      <a:pt x="1417" y="124"/>
                    </a:lnTo>
                    <a:lnTo>
                      <a:pt x="1393" y="88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59"/>
                    </a:lnTo>
                    <a:lnTo>
                      <a:pt x="1120" y="610"/>
                    </a:lnTo>
                    <a:lnTo>
                      <a:pt x="1095" y="671"/>
                    </a:lnTo>
                    <a:lnTo>
                      <a:pt x="1070" y="630"/>
                    </a:lnTo>
                    <a:lnTo>
                      <a:pt x="1045" y="618"/>
                    </a:lnTo>
                    <a:lnTo>
                      <a:pt x="1020" y="655"/>
                    </a:lnTo>
                    <a:lnTo>
                      <a:pt x="995" y="729"/>
                    </a:lnTo>
                    <a:lnTo>
                      <a:pt x="970" y="810"/>
                    </a:lnTo>
                    <a:lnTo>
                      <a:pt x="945" y="827"/>
                    </a:lnTo>
                    <a:lnTo>
                      <a:pt x="920" y="797"/>
                    </a:lnTo>
                    <a:lnTo>
                      <a:pt x="896" y="752"/>
                    </a:lnTo>
                    <a:lnTo>
                      <a:pt x="871" y="660"/>
                    </a:lnTo>
                    <a:lnTo>
                      <a:pt x="846" y="548"/>
                    </a:lnTo>
                    <a:lnTo>
                      <a:pt x="821" y="453"/>
                    </a:lnTo>
                    <a:lnTo>
                      <a:pt x="796" y="306"/>
                    </a:lnTo>
                    <a:lnTo>
                      <a:pt x="771" y="202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17"/>
                    </a:lnTo>
                    <a:lnTo>
                      <a:pt x="399" y="52"/>
                    </a:lnTo>
                    <a:lnTo>
                      <a:pt x="374" y="144"/>
                    </a:lnTo>
                    <a:lnTo>
                      <a:pt x="349" y="140"/>
                    </a:lnTo>
                    <a:lnTo>
                      <a:pt x="324" y="56"/>
                    </a:lnTo>
                    <a:lnTo>
                      <a:pt x="299" y="87"/>
                    </a:lnTo>
                    <a:lnTo>
                      <a:pt x="274" y="171"/>
                    </a:lnTo>
                    <a:lnTo>
                      <a:pt x="249" y="321"/>
                    </a:lnTo>
                    <a:lnTo>
                      <a:pt x="224" y="453"/>
                    </a:lnTo>
                    <a:lnTo>
                      <a:pt x="200" y="593"/>
                    </a:lnTo>
                    <a:lnTo>
                      <a:pt x="175" y="737"/>
                    </a:lnTo>
                    <a:lnTo>
                      <a:pt x="150" y="845"/>
                    </a:lnTo>
                    <a:lnTo>
                      <a:pt x="125" y="944"/>
                    </a:lnTo>
                    <a:lnTo>
                      <a:pt x="100" y="988"/>
                    </a:lnTo>
                    <a:lnTo>
                      <a:pt x="75" y="1002"/>
                    </a:lnTo>
                    <a:lnTo>
                      <a:pt x="50" y="1001"/>
                    </a:lnTo>
                    <a:lnTo>
                      <a:pt x="25" y="984"/>
                    </a:lnTo>
                    <a:lnTo>
                      <a:pt x="0" y="963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BF9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5" name="Freeform 20">
                <a:extLst>
                  <a:ext uri="{FF2B5EF4-FFF2-40B4-BE49-F238E27FC236}">
                    <a16:creationId xmlns:a16="http://schemas.microsoft.com/office/drawing/2014/main" id="{D88A4FF5-6CC3-7431-AC7D-3B855E78F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916 h 1161"/>
                  <a:gd name="T2" fmla="*/ 274 w 4153"/>
                  <a:gd name="T3" fmla="*/ 145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633 h 1161"/>
                  <a:gd name="T12" fmla="*/ 1020 w 4153"/>
                  <a:gd name="T13" fmla="*/ 628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148 h 1161"/>
                  <a:gd name="T20" fmla="*/ 1616 w 4153"/>
                  <a:gd name="T21" fmla="*/ 555 h 1161"/>
                  <a:gd name="T22" fmla="*/ 1766 w 4153"/>
                  <a:gd name="T23" fmla="*/ 1023 h 1161"/>
                  <a:gd name="T24" fmla="*/ 1915 w 4153"/>
                  <a:gd name="T25" fmla="*/ 1160 h 1161"/>
                  <a:gd name="T26" fmla="*/ 2065 w 4153"/>
                  <a:gd name="T27" fmla="*/ 932 h 1161"/>
                  <a:gd name="T28" fmla="*/ 2213 w 4153"/>
                  <a:gd name="T29" fmla="*/ 980 h 1161"/>
                  <a:gd name="T30" fmla="*/ 2362 w 4153"/>
                  <a:gd name="T31" fmla="*/ 1153 h 1161"/>
                  <a:gd name="T32" fmla="*/ 2512 w 4153"/>
                  <a:gd name="T33" fmla="*/ 1060 h 1161"/>
                  <a:gd name="T34" fmla="*/ 2661 w 4153"/>
                  <a:gd name="T35" fmla="*/ 959 h 1161"/>
                  <a:gd name="T36" fmla="*/ 2810 w 4153"/>
                  <a:gd name="T37" fmla="*/ 913 h 1161"/>
                  <a:gd name="T38" fmla="*/ 2959 w 4153"/>
                  <a:gd name="T39" fmla="*/ 1045 h 1161"/>
                  <a:gd name="T40" fmla="*/ 3108 w 4153"/>
                  <a:gd name="T41" fmla="*/ 1094 h 1161"/>
                  <a:gd name="T42" fmla="*/ 3257 w 4153"/>
                  <a:gd name="T43" fmla="*/ 1051 h 1161"/>
                  <a:gd name="T44" fmla="*/ 3407 w 4153"/>
                  <a:gd name="T45" fmla="*/ 1035 h 1161"/>
                  <a:gd name="T46" fmla="*/ 3556 w 4153"/>
                  <a:gd name="T47" fmla="*/ 1021 h 1161"/>
                  <a:gd name="T48" fmla="*/ 3705 w 4153"/>
                  <a:gd name="T49" fmla="*/ 944 h 1161"/>
                  <a:gd name="T50" fmla="*/ 3854 w 4153"/>
                  <a:gd name="T51" fmla="*/ 637 h 1161"/>
                  <a:gd name="T52" fmla="*/ 4003 w 4153"/>
                  <a:gd name="T53" fmla="*/ 706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F2F2F2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6" name="Freeform 22">
                <a:extLst>
                  <a:ext uri="{FF2B5EF4-FFF2-40B4-BE49-F238E27FC236}">
                    <a16:creationId xmlns:a16="http://schemas.microsoft.com/office/drawing/2014/main" id="{BA7D86F7-9465-067F-3F77-B10564FF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916 h 1161"/>
                  <a:gd name="T2" fmla="*/ 274 w 4153"/>
                  <a:gd name="T3" fmla="*/ 145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633 h 1161"/>
                  <a:gd name="T12" fmla="*/ 1020 w 4153"/>
                  <a:gd name="T13" fmla="*/ 628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148 h 1161"/>
                  <a:gd name="T20" fmla="*/ 1616 w 4153"/>
                  <a:gd name="T21" fmla="*/ 555 h 1161"/>
                  <a:gd name="T22" fmla="*/ 1766 w 4153"/>
                  <a:gd name="T23" fmla="*/ 1023 h 1161"/>
                  <a:gd name="T24" fmla="*/ 1915 w 4153"/>
                  <a:gd name="T25" fmla="*/ 1160 h 1161"/>
                  <a:gd name="T26" fmla="*/ 2065 w 4153"/>
                  <a:gd name="T27" fmla="*/ 932 h 1161"/>
                  <a:gd name="T28" fmla="*/ 2213 w 4153"/>
                  <a:gd name="T29" fmla="*/ 980 h 1161"/>
                  <a:gd name="T30" fmla="*/ 2362 w 4153"/>
                  <a:gd name="T31" fmla="*/ 1153 h 1161"/>
                  <a:gd name="T32" fmla="*/ 2512 w 4153"/>
                  <a:gd name="T33" fmla="*/ 1060 h 1161"/>
                  <a:gd name="T34" fmla="*/ 2661 w 4153"/>
                  <a:gd name="T35" fmla="*/ 959 h 1161"/>
                  <a:gd name="T36" fmla="*/ 2810 w 4153"/>
                  <a:gd name="T37" fmla="*/ 913 h 1161"/>
                  <a:gd name="T38" fmla="*/ 2959 w 4153"/>
                  <a:gd name="T39" fmla="*/ 1045 h 1161"/>
                  <a:gd name="T40" fmla="*/ 3108 w 4153"/>
                  <a:gd name="T41" fmla="*/ 1094 h 1161"/>
                  <a:gd name="T42" fmla="*/ 3257 w 4153"/>
                  <a:gd name="T43" fmla="*/ 1051 h 1161"/>
                  <a:gd name="T44" fmla="*/ 3407 w 4153"/>
                  <a:gd name="T45" fmla="*/ 1035 h 1161"/>
                  <a:gd name="T46" fmla="*/ 3556 w 4153"/>
                  <a:gd name="T47" fmla="*/ 1021 h 1161"/>
                  <a:gd name="T48" fmla="*/ 3705 w 4153"/>
                  <a:gd name="T49" fmla="*/ 944 h 1161"/>
                  <a:gd name="T50" fmla="*/ 3854 w 4153"/>
                  <a:gd name="T51" fmla="*/ 637 h 1161"/>
                  <a:gd name="T52" fmla="*/ 4003 w 4153"/>
                  <a:gd name="T53" fmla="*/ 706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7" name="Freeform 24">
                <a:extLst>
                  <a:ext uri="{FF2B5EF4-FFF2-40B4-BE49-F238E27FC236}">
                    <a16:creationId xmlns:a16="http://schemas.microsoft.com/office/drawing/2014/main" id="{C7A7BFB7-EC3D-B322-76DE-595F36D56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916 h 1161"/>
                  <a:gd name="T2" fmla="*/ 274 w 4153"/>
                  <a:gd name="T3" fmla="*/ 145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633 h 1161"/>
                  <a:gd name="T12" fmla="*/ 1020 w 4153"/>
                  <a:gd name="T13" fmla="*/ 628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148 h 1161"/>
                  <a:gd name="T20" fmla="*/ 1616 w 4153"/>
                  <a:gd name="T21" fmla="*/ 555 h 1161"/>
                  <a:gd name="T22" fmla="*/ 1766 w 4153"/>
                  <a:gd name="T23" fmla="*/ 1023 h 1161"/>
                  <a:gd name="T24" fmla="*/ 1915 w 4153"/>
                  <a:gd name="T25" fmla="*/ 1160 h 1161"/>
                  <a:gd name="T26" fmla="*/ 2065 w 4153"/>
                  <a:gd name="T27" fmla="*/ 932 h 1161"/>
                  <a:gd name="T28" fmla="*/ 2213 w 4153"/>
                  <a:gd name="T29" fmla="*/ 980 h 1161"/>
                  <a:gd name="T30" fmla="*/ 2362 w 4153"/>
                  <a:gd name="T31" fmla="*/ 1153 h 1161"/>
                  <a:gd name="T32" fmla="*/ 2512 w 4153"/>
                  <a:gd name="T33" fmla="*/ 1060 h 1161"/>
                  <a:gd name="T34" fmla="*/ 2661 w 4153"/>
                  <a:gd name="T35" fmla="*/ 959 h 1161"/>
                  <a:gd name="T36" fmla="*/ 2810 w 4153"/>
                  <a:gd name="T37" fmla="*/ 913 h 1161"/>
                  <a:gd name="T38" fmla="*/ 2959 w 4153"/>
                  <a:gd name="T39" fmla="*/ 1045 h 1161"/>
                  <a:gd name="T40" fmla="*/ 3108 w 4153"/>
                  <a:gd name="T41" fmla="*/ 1094 h 1161"/>
                  <a:gd name="T42" fmla="*/ 3257 w 4153"/>
                  <a:gd name="T43" fmla="*/ 1051 h 1161"/>
                  <a:gd name="T44" fmla="*/ 3407 w 4153"/>
                  <a:gd name="T45" fmla="*/ 1035 h 1161"/>
                  <a:gd name="T46" fmla="*/ 3556 w 4153"/>
                  <a:gd name="T47" fmla="*/ 1021 h 1161"/>
                  <a:gd name="T48" fmla="*/ 3705 w 4153"/>
                  <a:gd name="T49" fmla="*/ 944 h 1161"/>
                  <a:gd name="T50" fmla="*/ 3854 w 4153"/>
                  <a:gd name="T51" fmla="*/ 637 h 1161"/>
                  <a:gd name="T52" fmla="*/ 4003 w 4153"/>
                  <a:gd name="T53" fmla="*/ 706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8" name="Freeform 25">
                <a:extLst>
                  <a:ext uri="{FF2B5EF4-FFF2-40B4-BE49-F238E27FC236}">
                    <a16:creationId xmlns:a16="http://schemas.microsoft.com/office/drawing/2014/main" id="{11F563B7-181F-4ABE-51F0-D1685D888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916 h 1161"/>
                  <a:gd name="T2" fmla="*/ 274 w 4153"/>
                  <a:gd name="T3" fmla="*/ 145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633 h 1161"/>
                  <a:gd name="T12" fmla="*/ 1020 w 4153"/>
                  <a:gd name="T13" fmla="*/ 628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148 h 1161"/>
                  <a:gd name="T20" fmla="*/ 1616 w 4153"/>
                  <a:gd name="T21" fmla="*/ 555 h 1161"/>
                  <a:gd name="T22" fmla="*/ 1766 w 4153"/>
                  <a:gd name="T23" fmla="*/ 1023 h 1161"/>
                  <a:gd name="T24" fmla="*/ 1915 w 4153"/>
                  <a:gd name="T25" fmla="*/ 1160 h 1161"/>
                  <a:gd name="T26" fmla="*/ 2065 w 4153"/>
                  <a:gd name="T27" fmla="*/ 932 h 1161"/>
                  <a:gd name="T28" fmla="*/ 2213 w 4153"/>
                  <a:gd name="T29" fmla="*/ 980 h 1161"/>
                  <a:gd name="T30" fmla="*/ 2362 w 4153"/>
                  <a:gd name="T31" fmla="*/ 1153 h 1161"/>
                  <a:gd name="T32" fmla="*/ 2512 w 4153"/>
                  <a:gd name="T33" fmla="*/ 1060 h 1161"/>
                  <a:gd name="T34" fmla="*/ 2661 w 4153"/>
                  <a:gd name="T35" fmla="*/ 959 h 1161"/>
                  <a:gd name="T36" fmla="*/ 2810 w 4153"/>
                  <a:gd name="T37" fmla="*/ 913 h 1161"/>
                  <a:gd name="T38" fmla="*/ 2959 w 4153"/>
                  <a:gd name="T39" fmla="*/ 1045 h 1161"/>
                  <a:gd name="T40" fmla="*/ 3108 w 4153"/>
                  <a:gd name="T41" fmla="*/ 1094 h 1161"/>
                  <a:gd name="T42" fmla="*/ 3257 w 4153"/>
                  <a:gd name="T43" fmla="*/ 1051 h 1161"/>
                  <a:gd name="T44" fmla="*/ 3407 w 4153"/>
                  <a:gd name="T45" fmla="*/ 1035 h 1161"/>
                  <a:gd name="T46" fmla="*/ 3556 w 4153"/>
                  <a:gd name="T47" fmla="*/ 1021 h 1161"/>
                  <a:gd name="T48" fmla="*/ 3705 w 4153"/>
                  <a:gd name="T49" fmla="*/ 944 h 1161"/>
                  <a:gd name="T50" fmla="*/ 3854 w 4153"/>
                  <a:gd name="T51" fmla="*/ 637 h 1161"/>
                  <a:gd name="T52" fmla="*/ 4003 w 4153"/>
                  <a:gd name="T53" fmla="*/ 706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7CBF33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9" name="Freeform 26">
                <a:extLst>
                  <a:ext uri="{FF2B5EF4-FFF2-40B4-BE49-F238E27FC236}">
                    <a16:creationId xmlns:a16="http://schemas.microsoft.com/office/drawing/2014/main" id="{3D04EEED-727D-624C-F13D-866B1A730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735 h 1161"/>
                  <a:gd name="T2" fmla="*/ 274 w 4153"/>
                  <a:gd name="T3" fmla="*/ 73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452 h 1161"/>
                  <a:gd name="T12" fmla="*/ 1020 w 4153"/>
                  <a:gd name="T13" fmla="*/ 447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0 h 1161"/>
                  <a:gd name="T20" fmla="*/ 1616 w 4153"/>
                  <a:gd name="T21" fmla="*/ 373 h 1161"/>
                  <a:gd name="T22" fmla="*/ 1766 w 4153"/>
                  <a:gd name="T23" fmla="*/ 841 h 1161"/>
                  <a:gd name="T24" fmla="*/ 1915 w 4153"/>
                  <a:gd name="T25" fmla="*/ 979 h 1161"/>
                  <a:gd name="T26" fmla="*/ 2065 w 4153"/>
                  <a:gd name="T27" fmla="*/ 751 h 1161"/>
                  <a:gd name="T28" fmla="*/ 2213 w 4153"/>
                  <a:gd name="T29" fmla="*/ 799 h 1161"/>
                  <a:gd name="T30" fmla="*/ 2362 w 4153"/>
                  <a:gd name="T31" fmla="*/ 972 h 1161"/>
                  <a:gd name="T32" fmla="*/ 2512 w 4153"/>
                  <a:gd name="T33" fmla="*/ 879 h 1161"/>
                  <a:gd name="T34" fmla="*/ 2661 w 4153"/>
                  <a:gd name="T35" fmla="*/ 778 h 1161"/>
                  <a:gd name="T36" fmla="*/ 2810 w 4153"/>
                  <a:gd name="T37" fmla="*/ 731 h 1161"/>
                  <a:gd name="T38" fmla="*/ 2959 w 4153"/>
                  <a:gd name="T39" fmla="*/ 862 h 1161"/>
                  <a:gd name="T40" fmla="*/ 3108 w 4153"/>
                  <a:gd name="T41" fmla="*/ 913 h 1161"/>
                  <a:gd name="T42" fmla="*/ 3257 w 4153"/>
                  <a:gd name="T43" fmla="*/ 870 h 1161"/>
                  <a:gd name="T44" fmla="*/ 3407 w 4153"/>
                  <a:gd name="T45" fmla="*/ 854 h 1161"/>
                  <a:gd name="T46" fmla="*/ 3556 w 4153"/>
                  <a:gd name="T47" fmla="*/ 840 h 1161"/>
                  <a:gd name="T48" fmla="*/ 3705 w 4153"/>
                  <a:gd name="T49" fmla="*/ 874 h 1161"/>
                  <a:gd name="T50" fmla="*/ 3854 w 4153"/>
                  <a:gd name="T51" fmla="*/ 456 h 1161"/>
                  <a:gd name="T52" fmla="*/ 4003 w 4153"/>
                  <a:gd name="T53" fmla="*/ 524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854"/>
                    </a:moveTo>
                    <a:lnTo>
                      <a:pt x="25" y="901"/>
                    </a:lnTo>
                    <a:lnTo>
                      <a:pt x="50" y="907"/>
                    </a:lnTo>
                    <a:lnTo>
                      <a:pt x="75" y="888"/>
                    </a:lnTo>
                    <a:lnTo>
                      <a:pt x="100" y="831"/>
                    </a:lnTo>
                    <a:lnTo>
                      <a:pt x="125" y="735"/>
                    </a:lnTo>
                    <a:lnTo>
                      <a:pt x="150" y="637"/>
                    </a:lnTo>
                    <a:lnTo>
                      <a:pt x="175" y="528"/>
                    </a:lnTo>
                    <a:lnTo>
                      <a:pt x="200" y="385"/>
                    </a:lnTo>
                    <a:lnTo>
                      <a:pt x="224" y="245"/>
                    </a:lnTo>
                    <a:lnTo>
                      <a:pt x="249" y="114"/>
                    </a:lnTo>
                    <a:lnTo>
                      <a:pt x="274" y="73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88"/>
                    </a:lnTo>
                    <a:lnTo>
                      <a:pt x="374" y="83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97"/>
                    </a:lnTo>
                    <a:lnTo>
                      <a:pt x="796" y="97"/>
                    </a:lnTo>
                    <a:lnTo>
                      <a:pt x="821" y="245"/>
                    </a:lnTo>
                    <a:lnTo>
                      <a:pt x="846" y="339"/>
                    </a:lnTo>
                    <a:lnTo>
                      <a:pt x="871" y="452"/>
                    </a:lnTo>
                    <a:lnTo>
                      <a:pt x="896" y="544"/>
                    </a:lnTo>
                    <a:lnTo>
                      <a:pt x="920" y="589"/>
                    </a:lnTo>
                    <a:lnTo>
                      <a:pt x="945" y="619"/>
                    </a:lnTo>
                    <a:lnTo>
                      <a:pt x="970" y="602"/>
                    </a:lnTo>
                    <a:lnTo>
                      <a:pt x="995" y="520"/>
                    </a:lnTo>
                    <a:lnTo>
                      <a:pt x="1020" y="447"/>
                    </a:lnTo>
                    <a:lnTo>
                      <a:pt x="1045" y="409"/>
                    </a:lnTo>
                    <a:lnTo>
                      <a:pt x="1070" y="422"/>
                    </a:lnTo>
                    <a:lnTo>
                      <a:pt x="1095" y="464"/>
                    </a:lnTo>
                    <a:lnTo>
                      <a:pt x="1120" y="401"/>
                    </a:lnTo>
                    <a:lnTo>
                      <a:pt x="1144" y="41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39"/>
                    </a:lnTo>
                    <a:lnTo>
                      <a:pt x="1417" y="20"/>
                    </a:lnTo>
                    <a:lnTo>
                      <a:pt x="1442" y="12"/>
                    </a:lnTo>
                    <a:lnTo>
                      <a:pt x="1467" y="0"/>
                    </a:lnTo>
                    <a:lnTo>
                      <a:pt x="1492" y="16"/>
                    </a:lnTo>
                    <a:lnTo>
                      <a:pt x="1517" y="78"/>
                    </a:lnTo>
                    <a:lnTo>
                      <a:pt x="1542" y="202"/>
                    </a:lnTo>
                    <a:lnTo>
                      <a:pt x="1567" y="338"/>
                    </a:lnTo>
                    <a:lnTo>
                      <a:pt x="1592" y="396"/>
                    </a:lnTo>
                    <a:lnTo>
                      <a:pt x="1616" y="373"/>
                    </a:lnTo>
                    <a:lnTo>
                      <a:pt x="1641" y="422"/>
                    </a:lnTo>
                    <a:lnTo>
                      <a:pt x="1666" y="484"/>
                    </a:lnTo>
                    <a:lnTo>
                      <a:pt x="1691" y="612"/>
                    </a:lnTo>
                    <a:lnTo>
                      <a:pt x="1716" y="728"/>
                    </a:lnTo>
                    <a:lnTo>
                      <a:pt x="1741" y="795"/>
                    </a:lnTo>
                    <a:lnTo>
                      <a:pt x="1766" y="841"/>
                    </a:lnTo>
                    <a:lnTo>
                      <a:pt x="1791" y="861"/>
                    </a:lnTo>
                    <a:lnTo>
                      <a:pt x="1816" y="914"/>
                    </a:lnTo>
                    <a:lnTo>
                      <a:pt x="1841" y="937"/>
                    </a:lnTo>
                    <a:lnTo>
                      <a:pt x="1865" y="976"/>
                    </a:lnTo>
                    <a:lnTo>
                      <a:pt x="1890" y="976"/>
                    </a:lnTo>
                    <a:lnTo>
                      <a:pt x="1915" y="979"/>
                    </a:lnTo>
                    <a:lnTo>
                      <a:pt x="1940" y="980"/>
                    </a:lnTo>
                    <a:lnTo>
                      <a:pt x="1965" y="955"/>
                    </a:lnTo>
                    <a:lnTo>
                      <a:pt x="1990" y="878"/>
                    </a:lnTo>
                    <a:lnTo>
                      <a:pt x="2015" y="814"/>
                    </a:lnTo>
                    <a:lnTo>
                      <a:pt x="2040" y="779"/>
                    </a:lnTo>
                    <a:lnTo>
                      <a:pt x="2065" y="751"/>
                    </a:lnTo>
                    <a:lnTo>
                      <a:pt x="2089" y="792"/>
                    </a:lnTo>
                    <a:lnTo>
                      <a:pt x="2114" y="795"/>
                    </a:lnTo>
                    <a:lnTo>
                      <a:pt x="2139" y="844"/>
                    </a:lnTo>
                    <a:lnTo>
                      <a:pt x="2163" y="889"/>
                    </a:lnTo>
                    <a:lnTo>
                      <a:pt x="2188" y="885"/>
                    </a:lnTo>
                    <a:lnTo>
                      <a:pt x="2213" y="799"/>
                    </a:lnTo>
                    <a:lnTo>
                      <a:pt x="2238" y="825"/>
                    </a:lnTo>
                    <a:lnTo>
                      <a:pt x="2263" y="871"/>
                    </a:lnTo>
                    <a:lnTo>
                      <a:pt x="2288" y="901"/>
                    </a:lnTo>
                    <a:lnTo>
                      <a:pt x="2313" y="942"/>
                    </a:lnTo>
                    <a:lnTo>
                      <a:pt x="2337" y="958"/>
                    </a:lnTo>
                    <a:lnTo>
                      <a:pt x="2362" y="972"/>
                    </a:lnTo>
                    <a:lnTo>
                      <a:pt x="2387" y="954"/>
                    </a:lnTo>
                    <a:lnTo>
                      <a:pt x="2412" y="957"/>
                    </a:lnTo>
                    <a:lnTo>
                      <a:pt x="2437" y="923"/>
                    </a:lnTo>
                    <a:lnTo>
                      <a:pt x="2462" y="926"/>
                    </a:lnTo>
                    <a:lnTo>
                      <a:pt x="2487" y="901"/>
                    </a:lnTo>
                    <a:lnTo>
                      <a:pt x="2512" y="879"/>
                    </a:lnTo>
                    <a:lnTo>
                      <a:pt x="2537" y="897"/>
                    </a:lnTo>
                    <a:lnTo>
                      <a:pt x="2561" y="861"/>
                    </a:lnTo>
                    <a:lnTo>
                      <a:pt x="2586" y="826"/>
                    </a:lnTo>
                    <a:lnTo>
                      <a:pt x="2611" y="800"/>
                    </a:lnTo>
                    <a:lnTo>
                      <a:pt x="2636" y="760"/>
                    </a:lnTo>
                    <a:lnTo>
                      <a:pt x="2661" y="778"/>
                    </a:lnTo>
                    <a:lnTo>
                      <a:pt x="2686" y="795"/>
                    </a:lnTo>
                    <a:lnTo>
                      <a:pt x="2711" y="826"/>
                    </a:lnTo>
                    <a:lnTo>
                      <a:pt x="2736" y="861"/>
                    </a:lnTo>
                    <a:lnTo>
                      <a:pt x="2761" y="852"/>
                    </a:lnTo>
                    <a:lnTo>
                      <a:pt x="2785" y="803"/>
                    </a:lnTo>
                    <a:lnTo>
                      <a:pt x="2810" y="731"/>
                    </a:lnTo>
                    <a:lnTo>
                      <a:pt x="2835" y="735"/>
                    </a:lnTo>
                    <a:lnTo>
                      <a:pt x="2860" y="773"/>
                    </a:lnTo>
                    <a:lnTo>
                      <a:pt x="2884" y="804"/>
                    </a:lnTo>
                    <a:lnTo>
                      <a:pt x="2909" y="826"/>
                    </a:lnTo>
                    <a:lnTo>
                      <a:pt x="2934" y="838"/>
                    </a:lnTo>
                    <a:lnTo>
                      <a:pt x="2959" y="862"/>
                    </a:lnTo>
                    <a:lnTo>
                      <a:pt x="2984" y="875"/>
                    </a:lnTo>
                    <a:lnTo>
                      <a:pt x="3009" y="882"/>
                    </a:lnTo>
                    <a:lnTo>
                      <a:pt x="3033" y="888"/>
                    </a:lnTo>
                    <a:lnTo>
                      <a:pt x="3058" y="887"/>
                    </a:lnTo>
                    <a:lnTo>
                      <a:pt x="3083" y="891"/>
                    </a:lnTo>
                    <a:lnTo>
                      <a:pt x="3108" y="913"/>
                    </a:lnTo>
                    <a:lnTo>
                      <a:pt x="3133" y="954"/>
                    </a:lnTo>
                    <a:lnTo>
                      <a:pt x="3158" y="973"/>
                    </a:lnTo>
                    <a:lnTo>
                      <a:pt x="3183" y="963"/>
                    </a:lnTo>
                    <a:lnTo>
                      <a:pt x="3208" y="923"/>
                    </a:lnTo>
                    <a:lnTo>
                      <a:pt x="3233" y="889"/>
                    </a:lnTo>
                    <a:lnTo>
                      <a:pt x="3257" y="870"/>
                    </a:lnTo>
                    <a:lnTo>
                      <a:pt x="3282" y="878"/>
                    </a:lnTo>
                    <a:lnTo>
                      <a:pt x="3307" y="907"/>
                    </a:lnTo>
                    <a:lnTo>
                      <a:pt x="3332" y="931"/>
                    </a:lnTo>
                    <a:lnTo>
                      <a:pt x="3357" y="946"/>
                    </a:lnTo>
                    <a:lnTo>
                      <a:pt x="3382" y="901"/>
                    </a:lnTo>
                    <a:lnTo>
                      <a:pt x="3407" y="854"/>
                    </a:lnTo>
                    <a:lnTo>
                      <a:pt x="3432" y="822"/>
                    </a:lnTo>
                    <a:lnTo>
                      <a:pt x="3457" y="797"/>
                    </a:lnTo>
                    <a:lnTo>
                      <a:pt x="3482" y="835"/>
                    </a:lnTo>
                    <a:lnTo>
                      <a:pt x="3506" y="830"/>
                    </a:lnTo>
                    <a:lnTo>
                      <a:pt x="3531" y="848"/>
                    </a:lnTo>
                    <a:lnTo>
                      <a:pt x="3556" y="840"/>
                    </a:lnTo>
                    <a:lnTo>
                      <a:pt x="3581" y="818"/>
                    </a:lnTo>
                    <a:lnTo>
                      <a:pt x="3606" y="816"/>
                    </a:lnTo>
                    <a:lnTo>
                      <a:pt x="3630" y="872"/>
                    </a:lnTo>
                    <a:lnTo>
                      <a:pt x="3655" y="883"/>
                    </a:lnTo>
                    <a:lnTo>
                      <a:pt x="3680" y="871"/>
                    </a:lnTo>
                    <a:lnTo>
                      <a:pt x="3705" y="874"/>
                    </a:lnTo>
                    <a:lnTo>
                      <a:pt x="3729" y="876"/>
                    </a:lnTo>
                    <a:lnTo>
                      <a:pt x="3754" y="818"/>
                    </a:lnTo>
                    <a:lnTo>
                      <a:pt x="3779" y="699"/>
                    </a:lnTo>
                    <a:lnTo>
                      <a:pt x="3804" y="628"/>
                    </a:lnTo>
                    <a:lnTo>
                      <a:pt x="3829" y="520"/>
                    </a:lnTo>
                    <a:lnTo>
                      <a:pt x="3854" y="456"/>
                    </a:lnTo>
                    <a:lnTo>
                      <a:pt x="3879" y="466"/>
                    </a:lnTo>
                    <a:lnTo>
                      <a:pt x="3904" y="524"/>
                    </a:lnTo>
                    <a:lnTo>
                      <a:pt x="3929" y="563"/>
                    </a:lnTo>
                    <a:lnTo>
                      <a:pt x="3953" y="668"/>
                    </a:lnTo>
                    <a:lnTo>
                      <a:pt x="3978" y="643"/>
                    </a:lnTo>
                    <a:lnTo>
                      <a:pt x="4003" y="524"/>
                    </a:lnTo>
                    <a:lnTo>
                      <a:pt x="4028" y="457"/>
                    </a:lnTo>
                    <a:lnTo>
                      <a:pt x="4053" y="438"/>
                    </a:lnTo>
                    <a:lnTo>
                      <a:pt x="4078" y="501"/>
                    </a:lnTo>
                    <a:lnTo>
                      <a:pt x="4103" y="557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0" name="Freeform 27">
                <a:extLst>
                  <a:ext uri="{FF2B5EF4-FFF2-40B4-BE49-F238E27FC236}">
                    <a16:creationId xmlns:a16="http://schemas.microsoft.com/office/drawing/2014/main" id="{52231D5C-0171-F47D-9FCA-CDC7D85BA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460856"/>
              </a:xfrm>
              <a:custGeom>
                <a:avLst/>
                <a:gdLst>
                  <a:gd name="T0" fmla="*/ 125 w 4153"/>
                  <a:gd name="T1" fmla="*/ 720 h 980"/>
                  <a:gd name="T2" fmla="*/ 274 w 4153"/>
                  <a:gd name="T3" fmla="*/ 73 h 980"/>
                  <a:gd name="T4" fmla="*/ 424 w 4153"/>
                  <a:gd name="T5" fmla="*/ 7 h 980"/>
                  <a:gd name="T6" fmla="*/ 573 w 4153"/>
                  <a:gd name="T7" fmla="*/ 501 h 980"/>
                  <a:gd name="T8" fmla="*/ 721 w 4153"/>
                  <a:gd name="T9" fmla="*/ 508 h 980"/>
                  <a:gd name="T10" fmla="*/ 871 w 4153"/>
                  <a:gd name="T11" fmla="*/ 399 h 980"/>
                  <a:gd name="T12" fmla="*/ 1020 w 4153"/>
                  <a:gd name="T13" fmla="*/ 394 h 980"/>
                  <a:gd name="T14" fmla="*/ 1169 w 4153"/>
                  <a:gd name="T15" fmla="*/ 476 h 980"/>
                  <a:gd name="T16" fmla="*/ 1319 w 4153"/>
                  <a:gd name="T17" fmla="*/ 475 h 980"/>
                  <a:gd name="T18" fmla="*/ 1467 w 4153"/>
                  <a:gd name="T19" fmla="*/ 0 h 980"/>
                  <a:gd name="T20" fmla="*/ 1616 w 4153"/>
                  <a:gd name="T21" fmla="*/ 320 h 980"/>
                  <a:gd name="T22" fmla="*/ 1766 w 4153"/>
                  <a:gd name="T23" fmla="*/ 788 h 980"/>
                  <a:gd name="T24" fmla="*/ 1915 w 4153"/>
                  <a:gd name="T25" fmla="*/ 926 h 980"/>
                  <a:gd name="T26" fmla="*/ 2065 w 4153"/>
                  <a:gd name="T27" fmla="*/ 696 h 980"/>
                  <a:gd name="T28" fmla="*/ 2213 w 4153"/>
                  <a:gd name="T29" fmla="*/ 746 h 980"/>
                  <a:gd name="T30" fmla="*/ 2362 w 4153"/>
                  <a:gd name="T31" fmla="*/ 919 h 980"/>
                  <a:gd name="T32" fmla="*/ 2512 w 4153"/>
                  <a:gd name="T33" fmla="*/ 826 h 980"/>
                  <a:gd name="T34" fmla="*/ 2661 w 4153"/>
                  <a:gd name="T35" fmla="*/ 725 h 980"/>
                  <a:gd name="T36" fmla="*/ 2810 w 4153"/>
                  <a:gd name="T37" fmla="*/ 677 h 980"/>
                  <a:gd name="T38" fmla="*/ 2959 w 4153"/>
                  <a:gd name="T39" fmla="*/ 809 h 980"/>
                  <a:gd name="T40" fmla="*/ 3108 w 4153"/>
                  <a:gd name="T41" fmla="*/ 860 h 980"/>
                  <a:gd name="T42" fmla="*/ 3257 w 4153"/>
                  <a:gd name="T43" fmla="*/ 817 h 980"/>
                  <a:gd name="T44" fmla="*/ 3407 w 4153"/>
                  <a:gd name="T45" fmla="*/ 800 h 980"/>
                  <a:gd name="T46" fmla="*/ 3556 w 4153"/>
                  <a:gd name="T47" fmla="*/ 787 h 980"/>
                  <a:gd name="T48" fmla="*/ 3705 w 4153"/>
                  <a:gd name="T49" fmla="*/ 874 h 980"/>
                  <a:gd name="T50" fmla="*/ 3854 w 4153"/>
                  <a:gd name="T51" fmla="*/ 449 h 980"/>
                  <a:gd name="T52" fmla="*/ 4003 w 4153"/>
                  <a:gd name="T53" fmla="*/ 471 h 980"/>
                  <a:gd name="T54" fmla="*/ 4153 w 4153"/>
                  <a:gd name="T55" fmla="*/ 630 h 980"/>
                  <a:gd name="T56" fmla="*/ 4028 w 4153"/>
                  <a:gd name="T57" fmla="*/ 457 h 980"/>
                  <a:gd name="T58" fmla="*/ 3879 w 4153"/>
                  <a:gd name="T59" fmla="*/ 466 h 980"/>
                  <a:gd name="T60" fmla="*/ 3729 w 4153"/>
                  <a:gd name="T61" fmla="*/ 876 h 980"/>
                  <a:gd name="T62" fmla="*/ 3581 w 4153"/>
                  <a:gd name="T63" fmla="*/ 818 h 980"/>
                  <a:gd name="T64" fmla="*/ 3432 w 4153"/>
                  <a:gd name="T65" fmla="*/ 822 h 980"/>
                  <a:gd name="T66" fmla="*/ 3282 w 4153"/>
                  <a:gd name="T67" fmla="*/ 878 h 980"/>
                  <a:gd name="T68" fmla="*/ 3133 w 4153"/>
                  <a:gd name="T69" fmla="*/ 954 h 980"/>
                  <a:gd name="T70" fmla="*/ 2984 w 4153"/>
                  <a:gd name="T71" fmla="*/ 875 h 980"/>
                  <a:gd name="T72" fmla="*/ 2835 w 4153"/>
                  <a:gd name="T73" fmla="*/ 735 h 980"/>
                  <a:gd name="T74" fmla="*/ 2686 w 4153"/>
                  <a:gd name="T75" fmla="*/ 795 h 980"/>
                  <a:gd name="T76" fmla="*/ 2537 w 4153"/>
                  <a:gd name="T77" fmla="*/ 897 h 980"/>
                  <a:gd name="T78" fmla="*/ 2387 w 4153"/>
                  <a:gd name="T79" fmla="*/ 954 h 980"/>
                  <a:gd name="T80" fmla="*/ 2238 w 4153"/>
                  <a:gd name="T81" fmla="*/ 825 h 980"/>
                  <a:gd name="T82" fmla="*/ 2089 w 4153"/>
                  <a:gd name="T83" fmla="*/ 792 h 980"/>
                  <a:gd name="T84" fmla="*/ 1940 w 4153"/>
                  <a:gd name="T85" fmla="*/ 980 h 980"/>
                  <a:gd name="T86" fmla="*/ 1791 w 4153"/>
                  <a:gd name="T87" fmla="*/ 861 h 980"/>
                  <a:gd name="T88" fmla="*/ 1641 w 4153"/>
                  <a:gd name="T89" fmla="*/ 422 h 980"/>
                  <a:gd name="T90" fmla="*/ 1492 w 4153"/>
                  <a:gd name="T91" fmla="*/ 16 h 980"/>
                  <a:gd name="T92" fmla="*/ 1344 w 4153"/>
                  <a:gd name="T93" fmla="*/ 258 h 980"/>
                  <a:gd name="T94" fmla="*/ 1194 w 4153"/>
                  <a:gd name="T95" fmla="*/ 552 h 980"/>
                  <a:gd name="T96" fmla="*/ 1045 w 4153"/>
                  <a:gd name="T97" fmla="*/ 409 h 980"/>
                  <a:gd name="T98" fmla="*/ 896 w 4153"/>
                  <a:gd name="T99" fmla="*/ 544 h 980"/>
                  <a:gd name="T100" fmla="*/ 746 w 4153"/>
                  <a:gd name="T101" fmla="*/ 258 h 980"/>
                  <a:gd name="T102" fmla="*/ 598 w 4153"/>
                  <a:gd name="T103" fmla="*/ 575 h 980"/>
                  <a:gd name="T104" fmla="*/ 448 w 4153"/>
                  <a:gd name="T105" fmla="*/ 0 h 980"/>
                  <a:gd name="T106" fmla="*/ 299 w 4153"/>
                  <a:gd name="T107" fmla="*/ 66 h 980"/>
                  <a:gd name="T108" fmla="*/ 150 w 4153"/>
                  <a:gd name="T109" fmla="*/ 637 h 980"/>
                  <a:gd name="T110" fmla="*/ 0 w 4153"/>
                  <a:gd name="T111" fmla="*/ 854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980">
                    <a:moveTo>
                      <a:pt x="0" y="854"/>
                    </a:moveTo>
                    <a:lnTo>
                      <a:pt x="25" y="901"/>
                    </a:lnTo>
                    <a:lnTo>
                      <a:pt x="50" y="907"/>
                    </a:lnTo>
                    <a:lnTo>
                      <a:pt x="75" y="888"/>
                    </a:lnTo>
                    <a:lnTo>
                      <a:pt x="100" y="831"/>
                    </a:lnTo>
                    <a:lnTo>
                      <a:pt x="125" y="720"/>
                    </a:lnTo>
                    <a:lnTo>
                      <a:pt x="150" y="584"/>
                    </a:lnTo>
                    <a:lnTo>
                      <a:pt x="175" y="475"/>
                    </a:lnTo>
                    <a:lnTo>
                      <a:pt x="200" y="332"/>
                    </a:lnTo>
                    <a:lnTo>
                      <a:pt x="224" y="192"/>
                    </a:lnTo>
                    <a:lnTo>
                      <a:pt x="249" y="99"/>
                    </a:lnTo>
                    <a:lnTo>
                      <a:pt x="274" y="73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88"/>
                    </a:lnTo>
                    <a:lnTo>
                      <a:pt x="374" y="83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97"/>
                    </a:lnTo>
                    <a:lnTo>
                      <a:pt x="796" y="44"/>
                    </a:lnTo>
                    <a:lnTo>
                      <a:pt x="821" y="192"/>
                    </a:lnTo>
                    <a:lnTo>
                      <a:pt x="846" y="286"/>
                    </a:lnTo>
                    <a:lnTo>
                      <a:pt x="871" y="399"/>
                    </a:lnTo>
                    <a:lnTo>
                      <a:pt x="896" y="491"/>
                    </a:lnTo>
                    <a:lnTo>
                      <a:pt x="920" y="536"/>
                    </a:lnTo>
                    <a:lnTo>
                      <a:pt x="945" y="566"/>
                    </a:lnTo>
                    <a:lnTo>
                      <a:pt x="970" y="549"/>
                    </a:lnTo>
                    <a:lnTo>
                      <a:pt x="995" y="467"/>
                    </a:lnTo>
                    <a:lnTo>
                      <a:pt x="1020" y="394"/>
                    </a:lnTo>
                    <a:lnTo>
                      <a:pt x="1045" y="356"/>
                    </a:lnTo>
                    <a:lnTo>
                      <a:pt x="1070" y="369"/>
                    </a:lnTo>
                    <a:lnTo>
                      <a:pt x="1095" y="409"/>
                    </a:lnTo>
                    <a:lnTo>
                      <a:pt x="1120" y="348"/>
                    </a:lnTo>
                    <a:lnTo>
                      <a:pt x="1144" y="41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39"/>
                    </a:lnTo>
                    <a:lnTo>
                      <a:pt x="1417" y="20"/>
                    </a:lnTo>
                    <a:lnTo>
                      <a:pt x="1442" y="12"/>
                    </a:lnTo>
                    <a:lnTo>
                      <a:pt x="1467" y="0"/>
                    </a:lnTo>
                    <a:lnTo>
                      <a:pt x="1492" y="16"/>
                    </a:lnTo>
                    <a:lnTo>
                      <a:pt x="1517" y="40"/>
                    </a:lnTo>
                    <a:lnTo>
                      <a:pt x="1542" y="149"/>
                    </a:lnTo>
                    <a:lnTo>
                      <a:pt x="1567" y="285"/>
                    </a:lnTo>
                    <a:lnTo>
                      <a:pt x="1592" y="343"/>
                    </a:lnTo>
                    <a:lnTo>
                      <a:pt x="1616" y="320"/>
                    </a:lnTo>
                    <a:lnTo>
                      <a:pt x="1641" y="369"/>
                    </a:lnTo>
                    <a:lnTo>
                      <a:pt x="1666" y="431"/>
                    </a:lnTo>
                    <a:lnTo>
                      <a:pt x="1691" y="559"/>
                    </a:lnTo>
                    <a:lnTo>
                      <a:pt x="1716" y="674"/>
                    </a:lnTo>
                    <a:lnTo>
                      <a:pt x="1741" y="742"/>
                    </a:lnTo>
                    <a:lnTo>
                      <a:pt x="1766" y="788"/>
                    </a:lnTo>
                    <a:lnTo>
                      <a:pt x="1791" y="808"/>
                    </a:lnTo>
                    <a:lnTo>
                      <a:pt x="1816" y="861"/>
                    </a:lnTo>
                    <a:lnTo>
                      <a:pt x="1841" y="884"/>
                    </a:lnTo>
                    <a:lnTo>
                      <a:pt x="1865" y="923"/>
                    </a:lnTo>
                    <a:lnTo>
                      <a:pt x="1890" y="923"/>
                    </a:lnTo>
                    <a:lnTo>
                      <a:pt x="1915" y="926"/>
                    </a:lnTo>
                    <a:lnTo>
                      <a:pt x="1940" y="927"/>
                    </a:lnTo>
                    <a:lnTo>
                      <a:pt x="1965" y="902"/>
                    </a:lnTo>
                    <a:lnTo>
                      <a:pt x="1990" y="825"/>
                    </a:lnTo>
                    <a:lnTo>
                      <a:pt x="2015" y="761"/>
                    </a:lnTo>
                    <a:lnTo>
                      <a:pt x="2040" y="725"/>
                    </a:lnTo>
                    <a:lnTo>
                      <a:pt x="2065" y="696"/>
                    </a:lnTo>
                    <a:lnTo>
                      <a:pt x="2089" y="739"/>
                    </a:lnTo>
                    <a:lnTo>
                      <a:pt x="2114" y="742"/>
                    </a:lnTo>
                    <a:lnTo>
                      <a:pt x="2139" y="791"/>
                    </a:lnTo>
                    <a:lnTo>
                      <a:pt x="2163" y="836"/>
                    </a:lnTo>
                    <a:lnTo>
                      <a:pt x="2188" y="831"/>
                    </a:lnTo>
                    <a:lnTo>
                      <a:pt x="2213" y="746"/>
                    </a:lnTo>
                    <a:lnTo>
                      <a:pt x="2238" y="772"/>
                    </a:lnTo>
                    <a:lnTo>
                      <a:pt x="2263" y="818"/>
                    </a:lnTo>
                    <a:lnTo>
                      <a:pt x="2288" y="848"/>
                    </a:lnTo>
                    <a:lnTo>
                      <a:pt x="2313" y="889"/>
                    </a:lnTo>
                    <a:lnTo>
                      <a:pt x="2337" y="905"/>
                    </a:lnTo>
                    <a:lnTo>
                      <a:pt x="2362" y="919"/>
                    </a:lnTo>
                    <a:lnTo>
                      <a:pt x="2387" y="901"/>
                    </a:lnTo>
                    <a:lnTo>
                      <a:pt x="2412" y="904"/>
                    </a:lnTo>
                    <a:lnTo>
                      <a:pt x="2437" y="870"/>
                    </a:lnTo>
                    <a:lnTo>
                      <a:pt x="2462" y="872"/>
                    </a:lnTo>
                    <a:lnTo>
                      <a:pt x="2487" y="847"/>
                    </a:lnTo>
                    <a:lnTo>
                      <a:pt x="2512" y="826"/>
                    </a:lnTo>
                    <a:lnTo>
                      <a:pt x="2537" y="844"/>
                    </a:lnTo>
                    <a:lnTo>
                      <a:pt x="2561" y="808"/>
                    </a:lnTo>
                    <a:lnTo>
                      <a:pt x="2586" y="773"/>
                    </a:lnTo>
                    <a:lnTo>
                      <a:pt x="2611" y="747"/>
                    </a:lnTo>
                    <a:lnTo>
                      <a:pt x="2636" y="707"/>
                    </a:lnTo>
                    <a:lnTo>
                      <a:pt x="2661" y="725"/>
                    </a:lnTo>
                    <a:lnTo>
                      <a:pt x="2686" y="742"/>
                    </a:lnTo>
                    <a:lnTo>
                      <a:pt x="2711" y="773"/>
                    </a:lnTo>
                    <a:lnTo>
                      <a:pt x="2736" y="808"/>
                    </a:lnTo>
                    <a:lnTo>
                      <a:pt x="2761" y="799"/>
                    </a:lnTo>
                    <a:lnTo>
                      <a:pt x="2785" y="750"/>
                    </a:lnTo>
                    <a:lnTo>
                      <a:pt x="2810" y="677"/>
                    </a:lnTo>
                    <a:lnTo>
                      <a:pt x="2835" y="682"/>
                    </a:lnTo>
                    <a:lnTo>
                      <a:pt x="2860" y="720"/>
                    </a:lnTo>
                    <a:lnTo>
                      <a:pt x="2884" y="751"/>
                    </a:lnTo>
                    <a:lnTo>
                      <a:pt x="2909" y="773"/>
                    </a:lnTo>
                    <a:lnTo>
                      <a:pt x="2934" y="784"/>
                    </a:lnTo>
                    <a:lnTo>
                      <a:pt x="2959" y="809"/>
                    </a:lnTo>
                    <a:lnTo>
                      <a:pt x="2984" y="822"/>
                    </a:lnTo>
                    <a:lnTo>
                      <a:pt x="3009" y="828"/>
                    </a:lnTo>
                    <a:lnTo>
                      <a:pt x="3033" y="835"/>
                    </a:lnTo>
                    <a:lnTo>
                      <a:pt x="3058" y="832"/>
                    </a:lnTo>
                    <a:lnTo>
                      <a:pt x="3083" y="838"/>
                    </a:lnTo>
                    <a:lnTo>
                      <a:pt x="3108" y="860"/>
                    </a:lnTo>
                    <a:lnTo>
                      <a:pt x="3133" y="901"/>
                    </a:lnTo>
                    <a:lnTo>
                      <a:pt x="3158" y="920"/>
                    </a:lnTo>
                    <a:lnTo>
                      <a:pt x="3183" y="909"/>
                    </a:lnTo>
                    <a:lnTo>
                      <a:pt x="3208" y="870"/>
                    </a:lnTo>
                    <a:lnTo>
                      <a:pt x="3233" y="836"/>
                    </a:lnTo>
                    <a:lnTo>
                      <a:pt x="3257" y="817"/>
                    </a:lnTo>
                    <a:lnTo>
                      <a:pt x="3282" y="825"/>
                    </a:lnTo>
                    <a:lnTo>
                      <a:pt x="3307" y="854"/>
                    </a:lnTo>
                    <a:lnTo>
                      <a:pt x="3332" y="878"/>
                    </a:lnTo>
                    <a:lnTo>
                      <a:pt x="3357" y="893"/>
                    </a:lnTo>
                    <a:lnTo>
                      <a:pt x="3382" y="848"/>
                    </a:lnTo>
                    <a:lnTo>
                      <a:pt x="3407" y="800"/>
                    </a:lnTo>
                    <a:lnTo>
                      <a:pt x="3432" y="769"/>
                    </a:lnTo>
                    <a:lnTo>
                      <a:pt x="3457" y="744"/>
                    </a:lnTo>
                    <a:lnTo>
                      <a:pt x="3482" y="782"/>
                    </a:lnTo>
                    <a:lnTo>
                      <a:pt x="3506" y="775"/>
                    </a:lnTo>
                    <a:lnTo>
                      <a:pt x="3531" y="795"/>
                    </a:lnTo>
                    <a:lnTo>
                      <a:pt x="3556" y="787"/>
                    </a:lnTo>
                    <a:lnTo>
                      <a:pt x="3581" y="768"/>
                    </a:lnTo>
                    <a:lnTo>
                      <a:pt x="3606" y="816"/>
                    </a:lnTo>
                    <a:lnTo>
                      <a:pt x="3630" y="872"/>
                    </a:lnTo>
                    <a:lnTo>
                      <a:pt x="3655" y="883"/>
                    </a:lnTo>
                    <a:lnTo>
                      <a:pt x="3680" y="871"/>
                    </a:lnTo>
                    <a:lnTo>
                      <a:pt x="3705" y="874"/>
                    </a:lnTo>
                    <a:lnTo>
                      <a:pt x="3729" y="876"/>
                    </a:lnTo>
                    <a:lnTo>
                      <a:pt x="3754" y="818"/>
                    </a:lnTo>
                    <a:lnTo>
                      <a:pt x="3779" y="699"/>
                    </a:lnTo>
                    <a:lnTo>
                      <a:pt x="3804" y="583"/>
                    </a:lnTo>
                    <a:lnTo>
                      <a:pt x="3829" y="511"/>
                    </a:lnTo>
                    <a:lnTo>
                      <a:pt x="3854" y="449"/>
                    </a:lnTo>
                    <a:lnTo>
                      <a:pt x="3879" y="466"/>
                    </a:lnTo>
                    <a:lnTo>
                      <a:pt x="3904" y="524"/>
                    </a:lnTo>
                    <a:lnTo>
                      <a:pt x="3929" y="555"/>
                    </a:lnTo>
                    <a:lnTo>
                      <a:pt x="3953" y="615"/>
                    </a:lnTo>
                    <a:lnTo>
                      <a:pt x="3978" y="590"/>
                    </a:lnTo>
                    <a:lnTo>
                      <a:pt x="4003" y="471"/>
                    </a:lnTo>
                    <a:lnTo>
                      <a:pt x="4028" y="404"/>
                    </a:lnTo>
                    <a:lnTo>
                      <a:pt x="4053" y="438"/>
                    </a:lnTo>
                    <a:lnTo>
                      <a:pt x="4078" y="501"/>
                    </a:lnTo>
                    <a:lnTo>
                      <a:pt x="4103" y="557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57"/>
                    </a:lnTo>
                    <a:lnTo>
                      <a:pt x="4078" y="501"/>
                    </a:lnTo>
                    <a:lnTo>
                      <a:pt x="4053" y="438"/>
                    </a:lnTo>
                    <a:lnTo>
                      <a:pt x="4028" y="457"/>
                    </a:lnTo>
                    <a:lnTo>
                      <a:pt x="4003" y="524"/>
                    </a:lnTo>
                    <a:lnTo>
                      <a:pt x="3978" y="643"/>
                    </a:lnTo>
                    <a:lnTo>
                      <a:pt x="3953" y="668"/>
                    </a:lnTo>
                    <a:lnTo>
                      <a:pt x="3929" y="563"/>
                    </a:lnTo>
                    <a:lnTo>
                      <a:pt x="3904" y="524"/>
                    </a:lnTo>
                    <a:lnTo>
                      <a:pt x="3879" y="466"/>
                    </a:lnTo>
                    <a:lnTo>
                      <a:pt x="3854" y="456"/>
                    </a:lnTo>
                    <a:lnTo>
                      <a:pt x="3829" y="520"/>
                    </a:lnTo>
                    <a:lnTo>
                      <a:pt x="3804" y="628"/>
                    </a:lnTo>
                    <a:lnTo>
                      <a:pt x="3779" y="699"/>
                    </a:lnTo>
                    <a:lnTo>
                      <a:pt x="3754" y="818"/>
                    </a:lnTo>
                    <a:lnTo>
                      <a:pt x="3729" y="876"/>
                    </a:lnTo>
                    <a:lnTo>
                      <a:pt x="3705" y="874"/>
                    </a:lnTo>
                    <a:lnTo>
                      <a:pt x="3680" y="871"/>
                    </a:lnTo>
                    <a:lnTo>
                      <a:pt x="3655" y="883"/>
                    </a:lnTo>
                    <a:lnTo>
                      <a:pt x="3630" y="872"/>
                    </a:lnTo>
                    <a:lnTo>
                      <a:pt x="3606" y="816"/>
                    </a:lnTo>
                    <a:lnTo>
                      <a:pt x="3581" y="818"/>
                    </a:lnTo>
                    <a:lnTo>
                      <a:pt x="3556" y="840"/>
                    </a:lnTo>
                    <a:lnTo>
                      <a:pt x="3531" y="848"/>
                    </a:lnTo>
                    <a:lnTo>
                      <a:pt x="3506" y="830"/>
                    </a:lnTo>
                    <a:lnTo>
                      <a:pt x="3482" y="835"/>
                    </a:lnTo>
                    <a:lnTo>
                      <a:pt x="3457" y="797"/>
                    </a:lnTo>
                    <a:lnTo>
                      <a:pt x="3432" y="822"/>
                    </a:lnTo>
                    <a:lnTo>
                      <a:pt x="3407" y="854"/>
                    </a:lnTo>
                    <a:lnTo>
                      <a:pt x="3382" y="901"/>
                    </a:lnTo>
                    <a:lnTo>
                      <a:pt x="3357" y="946"/>
                    </a:lnTo>
                    <a:lnTo>
                      <a:pt x="3332" y="931"/>
                    </a:lnTo>
                    <a:lnTo>
                      <a:pt x="3307" y="907"/>
                    </a:lnTo>
                    <a:lnTo>
                      <a:pt x="3282" y="878"/>
                    </a:lnTo>
                    <a:lnTo>
                      <a:pt x="3257" y="870"/>
                    </a:lnTo>
                    <a:lnTo>
                      <a:pt x="3233" y="889"/>
                    </a:lnTo>
                    <a:lnTo>
                      <a:pt x="3208" y="923"/>
                    </a:lnTo>
                    <a:lnTo>
                      <a:pt x="3183" y="963"/>
                    </a:lnTo>
                    <a:lnTo>
                      <a:pt x="3158" y="973"/>
                    </a:lnTo>
                    <a:lnTo>
                      <a:pt x="3133" y="954"/>
                    </a:lnTo>
                    <a:lnTo>
                      <a:pt x="3108" y="913"/>
                    </a:lnTo>
                    <a:lnTo>
                      <a:pt x="3083" y="891"/>
                    </a:lnTo>
                    <a:lnTo>
                      <a:pt x="3058" y="887"/>
                    </a:lnTo>
                    <a:lnTo>
                      <a:pt x="3033" y="888"/>
                    </a:lnTo>
                    <a:lnTo>
                      <a:pt x="3009" y="882"/>
                    </a:lnTo>
                    <a:lnTo>
                      <a:pt x="2984" y="875"/>
                    </a:lnTo>
                    <a:lnTo>
                      <a:pt x="2959" y="862"/>
                    </a:lnTo>
                    <a:lnTo>
                      <a:pt x="2934" y="838"/>
                    </a:lnTo>
                    <a:lnTo>
                      <a:pt x="2909" y="826"/>
                    </a:lnTo>
                    <a:lnTo>
                      <a:pt x="2884" y="804"/>
                    </a:lnTo>
                    <a:lnTo>
                      <a:pt x="2860" y="773"/>
                    </a:lnTo>
                    <a:lnTo>
                      <a:pt x="2835" y="735"/>
                    </a:lnTo>
                    <a:lnTo>
                      <a:pt x="2810" y="731"/>
                    </a:lnTo>
                    <a:lnTo>
                      <a:pt x="2785" y="803"/>
                    </a:lnTo>
                    <a:lnTo>
                      <a:pt x="2761" y="852"/>
                    </a:lnTo>
                    <a:lnTo>
                      <a:pt x="2736" y="861"/>
                    </a:lnTo>
                    <a:lnTo>
                      <a:pt x="2711" y="826"/>
                    </a:lnTo>
                    <a:lnTo>
                      <a:pt x="2686" y="795"/>
                    </a:lnTo>
                    <a:lnTo>
                      <a:pt x="2661" y="778"/>
                    </a:lnTo>
                    <a:lnTo>
                      <a:pt x="2636" y="760"/>
                    </a:lnTo>
                    <a:lnTo>
                      <a:pt x="2611" y="800"/>
                    </a:lnTo>
                    <a:lnTo>
                      <a:pt x="2586" y="826"/>
                    </a:lnTo>
                    <a:lnTo>
                      <a:pt x="2561" y="861"/>
                    </a:lnTo>
                    <a:lnTo>
                      <a:pt x="2537" y="897"/>
                    </a:lnTo>
                    <a:lnTo>
                      <a:pt x="2512" y="879"/>
                    </a:lnTo>
                    <a:lnTo>
                      <a:pt x="2487" y="901"/>
                    </a:lnTo>
                    <a:lnTo>
                      <a:pt x="2462" y="926"/>
                    </a:lnTo>
                    <a:lnTo>
                      <a:pt x="2437" y="923"/>
                    </a:lnTo>
                    <a:lnTo>
                      <a:pt x="2412" y="957"/>
                    </a:lnTo>
                    <a:lnTo>
                      <a:pt x="2387" y="954"/>
                    </a:lnTo>
                    <a:lnTo>
                      <a:pt x="2362" y="972"/>
                    </a:lnTo>
                    <a:lnTo>
                      <a:pt x="2337" y="958"/>
                    </a:lnTo>
                    <a:lnTo>
                      <a:pt x="2313" y="942"/>
                    </a:lnTo>
                    <a:lnTo>
                      <a:pt x="2288" y="901"/>
                    </a:lnTo>
                    <a:lnTo>
                      <a:pt x="2263" y="871"/>
                    </a:lnTo>
                    <a:lnTo>
                      <a:pt x="2238" y="825"/>
                    </a:lnTo>
                    <a:lnTo>
                      <a:pt x="2213" y="799"/>
                    </a:lnTo>
                    <a:lnTo>
                      <a:pt x="2188" y="885"/>
                    </a:lnTo>
                    <a:lnTo>
                      <a:pt x="2163" y="889"/>
                    </a:lnTo>
                    <a:lnTo>
                      <a:pt x="2139" y="844"/>
                    </a:lnTo>
                    <a:lnTo>
                      <a:pt x="2114" y="795"/>
                    </a:lnTo>
                    <a:lnTo>
                      <a:pt x="2089" y="792"/>
                    </a:lnTo>
                    <a:lnTo>
                      <a:pt x="2065" y="751"/>
                    </a:lnTo>
                    <a:lnTo>
                      <a:pt x="2040" y="779"/>
                    </a:lnTo>
                    <a:lnTo>
                      <a:pt x="2015" y="814"/>
                    </a:lnTo>
                    <a:lnTo>
                      <a:pt x="1990" y="878"/>
                    </a:lnTo>
                    <a:lnTo>
                      <a:pt x="1965" y="955"/>
                    </a:lnTo>
                    <a:lnTo>
                      <a:pt x="1940" y="980"/>
                    </a:lnTo>
                    <a:lnTo>
                      <a:pt x="1915" y="979"/>
                    </a:lnTo>
                    <a:lnTo>
                      <a:pt x="1890" y="976"/>
                    </a:lnTo>
                    <a:lnTo>
                      <a:pt x="1865" y="976"/>
                    </a:lnTo>
                    <a:lnTo>
                      <a:pt x="1841" y="937"/>
                    </a:lnTo>
                    <a:lnTo>
                      <a:pt x="1816" y="914"/>
                    </a:lnTo>
                    <a:lnTo>
                      <a:pt x="1791" y="861"/>
                    </a:lnTo>
                    <a:lnTo>
                      <a:pt x="1766" y="841"/>
                    </a:lnTo>
                    <a:lnTo>
                      <a:pt x="1741" y="795"/>
                    </a:lnTo>
                    <a:lnTo>
                      <a:pt x="1716" y="728"/>
                    </a:lnTo>
                    <a:lnTo>
                      <a:pt x="1691" y="612"/>
                    </a:lnTo>
                    <a:lnTo>
                      <a:pt x="1666" y="484"/>
                    </a:lnTo>
                    <a:lnTo>
                      <a:pt x="1641" y="422"/>
                    </a:lnTo>
                    <a:lnTo>
                      <a:pt x="1616" y="373"/>
                    </a:lnTo>
                    <a:lnTo>
                      <a:pt x="1592" y="396"/>
                    </a:lnTo>
                    <a:lnTo>
                      <a:pt x="1567" y="338"/>
                    </a:lnTo>
                    <a:lnTo>
                      <a:pt x="1542" y="202"/>
                    </a:lnTo>
                    <a:lnTo>
                      <a:pt x="1517" y="78"/>
                    </a:lnTo>
                    <a:lnTo>
                      <a:pt x="1492" y="16"/>
                    </a:lnTo>
                    <a:lnTo>
                      <a:pt x="1467" y="0"/>
                    </a:lnTo>
                    <a:lnTo>
                      <a:pt x="1442" y="12"/>
                    </a:lnTo>
                    <a:lnTo>
                      <a:pt x="1417" y="20"/>
                    </a:lnTo>
                    <a:lnTo>
                      <a:pt x="1393" y="39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413"/>
                    </a:lnTo>
                    <a:lnTo>
                      <a:pt x="1120" y="401"/>
                    </a:lnTo>
                    <a:lnTo>
                      <a:pt x="1095" y="464"/>
                    </a:lnTo>
                    <a:lnTo>
                      <a:pt x="1070" y="422"/>
                    </a:lnTo>
                    <a:lnTo>
                      <a:pt x="1045" y="409"/>
                    </a:lnTo>
                    <a:lnTo>
                      <a:pt x="1020" y="447"/>
                    </a:lnTo>
                    <a:lnTo>
                      <a:pt x="995" y="520"/>
                    </a:lnTo>
                    <a:lnTo>
                      <a:pt x="970" y="602"/>
                    </a:lnTo>
                    <a:lnTo>
                      <a:pt x="945" y="619"/>
                    </a:lnTo>
                    <a:lnTo>
                      <a:pt x="920" y="589"/>
                    </a:lnTo>
                    <a:lnTo>
                      <a:pt x="896" y="544"/>
                    </a:lnTo>
                    <a:lnTo>
                      <a:pt x="871" y="452"/>
                    </a:lnTo>
                    <a:lnTo>
                      <a:pt x="846" y="339"/>
                    </a:lnTo>
                    <a:lnTo>
                      <a:pt x="821" y="245"/>
                    </a:lnTo>
                    <a:lnTo>
                      <a:pt x="796" y="97"/>
                    </a:lnTo>
                    <a:lnTo>
                      <a:pt x="771" y="97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83"/>
                    </a:lnTo>
                    <a:lnTo>
                      <a:pt x="349" y="88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73"/>
                    </a:lnTo>
                    <a:lnTo>
                      <a:pt x="249" y="114"/>
                    </a:lnTo>
                    <a:lnTo>
                      <a:pt x="224" y="245"/>
                    </a:lnTo>
                    <a:lnTo>
                      <a:pt x="200" y="385"/>
                    </a:lnTo>
                    <a:lnTo>
                      <a:pt x="175" y="528"/>
                    </a:lnTo>
                    <a:lnTo>
                      <a:pt x="150" y="637"/>
                    </a:lnTo>
                    <a:lnTo>
                      <a:pt x="125" y="735"/>
                    </a:lnTo>
                    <a:lnTo>
                      <a:pt x="100" y="831"/>
                    </a:lnTo>
                    <a:lnTo>
                      <a:pt x="75" y="888"/>
                    </a:lnTo>
                    <a:lnTo>
                      <a:pt x="50" y="907"/>
                    </a:lnTo>
                    <a:lnTo>
                      <a:pt x="25" y="901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1" name="Freeform 28">
                <a:extLst>
                  <a:ext uri="{FF2B5EF4-FFF2-40B4-BE49-F238E27FC236}">
                    <a16:creationId xmlns:a16="http://schemas.microsoft.com/office/drawing/2014/main" id="{51A9FC9E-C98C-B576-BB1A-F466956F2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381851"/>
              </a:xfrm>
              <a:custGeom>
                <a:avLst/>
                <a:gdLst>
                  <a:gd name="T0" fmla="*/ 125 w 4153"/>
                  <a:gd name="T1" fmla="*/ 720 h 927"/>
                  <a:gd name="T2" fmla="*/ 274 w 4153"/>
                  <a:gd name="T3" fmla="*/ 73 h 927"/>
                  <a:gd name="T4" fmla="*/ 424 w 4153"/>
                  <a:gd name="T5" fmla="*/ 7 h 927"/>
                  <a:gd name="T6" fmla="*/ 573 w 4153"/>
                  <a:gd name="T7" fmla="*/ 501 h 927"/>
                  <a:gd name="T8" fmla="*/ 721 w 4153"/>
                  <a:gd name="T9" fmla="*/ 508 h 927"/>
                  <a:gd name="T10" fmla="*/ 871 w 4153"/>
                  <a:gd name="T11" fmla="*/ 346 h 927"/>
                  <a:gd name="T12" fmla="*/ 1020 w 4153"/>
                  <a:gd name="T13" fmla="*/ 341 h 927"/>
                  <a:gd name="T14" fmla="*/ 1169 w 4153"/>
                  <a:gd name="T15" fmla="*/ 476 h 927"/>
                  <a:gd name="T16" fmla="*/ 1319 w 4153"/>
                  <a:gd name="T17" fmla="*/ 475 h 927"/>
                  <a:gd name="T18" fmla="*/ 1467 w 4153"/>
                  <a:gd name="T19" fmla="*/ 0 h 927"/>
                  <a:gd name="T20" fmla="*/ 1616 w 4153"/>
                  <a:gd name="T21" fmla="*/ 267 h 927"/>
                  <a:gd name="T22" fmla="*/ 1766 w 4153"/>
                  <a:gd name="T23" fmla="*/ 735 h 927"/>
                  <a:gd name="T24" fmla="*/ 1915 w 4153"/>
                  <a:gd name="T25" fmla="*/ 872 h 927"/>
                  <a:gd name="T26" fmla="*/ 2065 w 4153"/>
                  <a:gd name="T27" fmla="*/ 643 h 927"/>
                  <a:gd name="T28" fmla="*/ 2213 w 4153"/>
                  <a:gd name="T29" fmla="*/ 693 h 927"/>
                  <a:gd name="T30" fmla="*/ 2362 w 4153"/>
                  <a:gd name="T31" fmla="*/ 866 h 927"/>
                  <a:gd name="T32" fmla="*/ 2512 w 4153"/>
                  <a:gd name="T33" fmla="*/ 773 h 927"/>
                  <a:gd name="T34" fmla="*/ 2661 w 4153"/>
                  <a:gd name="T35" fmla="*/ 672 h 927"/>
                  <a:gd name="T36" fmla="*/ 2810 w 4153"/>
                  <a:gd name="T37" fmla="*/ 624 h 927"/>
                  <a:gd name="T38" fmla="*/ 2959 w 4153"/>
                  <a:gd name="T39" fmla="*/ 756 h 927"/>
                  <a:gd name="T40" fmla="*/ 3108 w 4153"/>
                  <a:gd name="T41" fmla="*/ 806 h 927"/>
                  <a:gd name="T42" fmla="*/ 3257 w 4153"/>
                  <a:gd name="T43" fmla="*/ 764 h 927"/>
                  <a:gd name="T44" fmla="*/ 3407 w 4153"/>
                  <a:gd name="T45" fmla="*/ 747 h 927"/>
                  <a:gd name="T46" fmla="*/ 3556 w 4153"/>
                  <a:gd name="T47" fmla="*/ 734 h 927"/>
                  <a:gd name="T48" fmla="*/ 3705 w 4153"/>
                  <a:gd name="T49" fmla="*/ 874 h 927"/>
                  <a:gd name="T50" fmla="*/ 3854 w 4153"/>
                  <a:gd name="T51" fmla="*/ 449 h 927"/>
                  <a:gd name="T52" fmla="*/ 4003 w 4153"/>
                  <a:gd name="T53" fmla="*/ 425 h 927"/>
                  <a:gd name="T54" fmla="*/ 4153 w 4153"/>
                  <a:gd name="T55" fmla="*/ 630 h 927"/>
                  <a:gd name="T56" fmla="*/ 4028 w 4153"/>
                  <a:gd name="T57" fmla="*/ 404 h 927"/>
                  <a:gd name="T58" fmla="*/ 3879 w 4153"/>
                  <a:gd name="T59" fmla="*/ 466 h 927"/>
                  <a:gd name="T60" fmla="*/ 3729 w 4153"/>
                  <a:gd name="T61" fmla="*/ 876 h 927"/>
                  <a:gd name="T62" fmla="*/ 3581 w 4153"/>
                  <a:gd name="T63" fmla="*/ 768 h 927"/>
                  <a:gd name="T64" fmla="*/ 3432 w 4153"/>
                  <a:gd name="T65" fmla="*/ 769 h 927"/>
                  <a:gd name="T66" fmla="*/ 3282 w 4153"/>
                  <a:gd name="T67" fmla="*/ 825 h 927"/>
                  <a:gd name="T68" fmla="*/ 3133 w 4153"/>
                  <a:gd name="T69" fmla="*/ 901 h 927"/>
                  <a:gd name="T70" fmla="*/ 2984 w 4153"/>
                  <a:gd name="T71" fmla="*/ 822 h 927"/>
                  <a:gd name="T72" fmla="*/ 2835 w 4153"/>
                  <a:gd name="T73" fmla="*/ 682 h 927"/>
                  <a:gd name="T74" fmla="*/ 2686 w 4153"/>
                  <a:gd name="T75" fmla="*/ 742 h 927"/>
                  <a:gd name="T76" fmla="*/ 2537 w 4153"/>
                  <a:gd name="T77" fmla="*/ 844 h 927"/>
                  <a:gd name="T78" fmla="*/ 2387 w 4153"/>
                  <a:gd name="T79" fmla="*/ 901 h 927"/>
                  <a:gd name="T80" fmla="*/ 2238 w 4153"/>
                  <a:gd name="T81" fmla="*/ 772 h 927"/>
                  <a:gd name="T82" fmla="*/ 2089 w 4153"/>
                  <a:gd name="T83" fmla="*/ 739 h 927"/>
                  <a:gd name="T84" fmla="*/ 1940 w 4153"/>
                  <a:gd name="T85" fmla="*/ 927 h 927"/>
                  <a:gd name="T86" fmla="*/ 1791 w 4153"/>
                  <a:gd name="T87" fmla="*/ 808 h 927"/>
                  <a:gd name="T88" fmla="*/ 1641 w 4153"/>
                  <a:gd name="T89" fmla="*/ 369 h 927"/>
                  <a:gd name="T90" fmla="*/ 1492 w 4153"/>
                  <a:gd name="T91" fmla="*/ 16 h 927"/>
                  <a:gd name="T92" fmla="*/ 1344 w 4153"/>
                  <a:gd name="T93" fmla="*/ 258 h 927"/>
                  <a:gd name="T94" fmla="*/ 1194 w 4153"/>
                  <a:gd name="T95" fmla="*/ 552 h 927"/>
                  <a:gd name="T96" fmla="*/ 1045 w 4153"/>
                  <a:gd name="T97" fmla="*/ 356 h 927"/>
                  <a:gd name="T98" fmla="*/ 896 w 4153"/>
                  <a:gd name="T99" fmla="*/ 491 h 927"/>
                  <a:gd name="T100" fmla="*/ 746 w 4153"/>
                  <a:gd name="T101" fmla="*/ 258 h 927"/>
                  <a:gd name="T102" fmla="*/ 598 w 4153"/>
                  <a:gd name="T103" fmla="*/ 575 h 927"/>
                  <a:gd name="T104" fmla="*/ 448 w 4153"/>
                  <a:gd name="T105" fmla="*/ 0 h 927"/>
                  <a:gd name="T106" fmla="*/ 299 w 4153"/>
                  <a:gd name="T107" fmla="*/ 66 h 927"/>
                  <a:gd name="T108" fmla="*/ 150 w 4153"/>
                  <a:gd name="T109" fmla="*/ 584 h 927"/>
                  <a:gd name="T110" fmla="*/ 0 w 4153"/>
                  <a:gd name="T111" fmla="*/ 854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927">
                    <a:moveTo>
                      <a:pt x="0" y="854"/>
                    </a:moveTo>
                    <a:lnTo>
                      <a:pt x="25" y="901"/>
                    </a:lnTo>
                    <a:lnTo>
                      <a:pt x="50" y="907"/>
                    </a:lnTo>
                    <a:lnTo>
                      <a:pt x="75" y="888"/>
                    </a:lnTo>
                    <a:lnTo>
                      <a:pt x="100" y="831"/>
                    </a:lnTo>
                    <a:lnTo>
                      <a:pt x="125" y="720"/>
                    </a:lnTo>
                    <a:lnTo>
                      <a:pt x="150" y="531"/>
                    </a:lnTo>
                    <a:lnTo>
                      <a:pt x="175" y="422"/>
                    </a:lnTo>
                    <a:lnTo>
                      <a:pt x="200" y="278"/>
                    </a:lnTo>
                    <a:lnTo>
                      <a:pt x="224" y="140"/>
                    </a:lnTo>
                    <a:lnTo>
                      <a:pt x="249" y="99"/>
                    </a:lnTo>
                    <a:lnTo>
                      <a:pt x="274" y="73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88"/>
                    </a:lnTo>
                    <a:lnTo>
                      <a:pt x="374" y="83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97"/>
                    </a:lnTo>
                    <a:lnTo>
                      <a:pt x="796" y="36"/>
                    </a:lnTo>
                    <a:lnTo>
                      <a:pt x="821" y="139"/>
                    </a:lnTo>
                    <a:lnTo>
                      <a:pt x="846" y="233"/>
                    </a:lnTo>
                    <a:lnTo>
                      <a:pt x="871" y="346"/>
                    </a:lnTo>
                    <a:lnTo>
                      <a:pt x="896" y="438"/>
                    </a:lnTo>
                    <a:lnTo>
                      <a:pt x="920" y="483"/>
                    </a:lnTo>
                    <a:lnTo>
                      <a:pt x="945" y="513"/>
                    </a:lnTo>
                    <a:lnTo>
                      <a:pt x="970" y="496"/>
                    </a:lnTo>
                    <a:lnTo>
                      <a:pt x="995" y="414"/>
                    </a:lnTo>
                    <a:lnTo>
                      <a:pt x="1020" y="341"/>
                    </a:lnTo>
                    <a:lnTo>
                      <a:pt x="1045" y="303"/>
                    </a:lnTo>
                    <a:lnTo>
                      <a:pt x="1070" y="316"/>
                    </a:lnTo>
                    <a:lnTo>
                      <a:pt x="1095" y="356"/>
                    </a:lnTo>
                    <a:lnTo>
                      <a:pt x="1120" y="326"/>
                    </a:lnTo>
                    <a:lnTo>
                      <a:pt x="1144" y="41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39"/>
                    </a:lnTo>
                    <a:lnTo>
                      <a:pt x="1417" y="20"/>
                    </a:lnTo>
                    <a:lnTo>
                      <a:pt x="1442" y="12"/>
                    </a:lnTo>
                    <a:lnTo>
                      <a:pt x="1467" y="0"/>
                    </a:lnTo>
                    <a:lnTo>
                      <a:pt x="1492" y="16"/>
                    </a:lnTo>
                    <a:lnTo>
                      <a:pt x="1517" y="40"/>
                    </a:lnTo>
                    <a:lnTo>
                      <a:pt x="1542" y="96"/>
                    </a:lnTo>
                    <a:lnTo>
                      <a:pt x="1567" y="232"/>
                    </a:lnTo>
                    <a:lnTo>
                      <a:pt x="1592" y="290"/>
                    </a:lnTo>
                    <a:lnTo>
                      <a:pt x="1616" y="267"/>
                    </a:lnTo>
                    <a:lnTo>
                      <a:pt x="1641" y="316"/>
                    </a:lnTo>
                    <a:lnTo>
                      <a:pt x="1666" y="378"/>
                    </a:lnTo>
                    <a:lnTo>
                      <a:pt x="1691" y="506"/>
                    </a:lnTo>
                    <a:lnTo>
                      <a:pt x="1716" y="621"/>
                    </a:lnTo>
                    <a:lnTo>
                      <a:pt x="1741" y="689"/>
                    </a:lnTo>
                    <a:lnTo>
                      <a:pt x="1766" y="735"/>
                    </a:lnTo>
                    <a:lnTo>
                      <a:pt x="1791" y="755"/>
                    </a:lnTo>
                    <a:lnTo>
                      <a:pt x="1816" y="808"/>
                    </a:lnTo>
                    <a:lnTo>
                      <a:pt x="1841" y="831"/>
                    </a:lnTo>
                    <a:lnTo>
                      <a:pt x="1865" y="870"/>
                    </a:lnTo>
                    <a:lnTo>
                      <a:pt x="1890" y="870"/>
                    </a:lnTo>
                    <a:lnTo>
                      <a:pt x="1915" y="872"/>
                    </a:lnTo>
                    <a:lnTo>
                      <a:pt x="1940" y="874"/>
                    </a:lnTo>
                    <a:lnTo>
                      <a:pt x="1965" y="848"/>
                    </a:lnTo>
                    <a:lnTo>
                      <a:pt x="1990" y="772"/>
                    </a:lnTo>
                    <a:lnTo>
                      <a:pt x="2015" y="707"/>
                    </a:lnTo>
                    <a:lnTo>
                      <a:pt x="2040" y="672"/>
                    </a:lnTo>
                    <a:lnTo>
                      <a:pt x="2065" y="643"/>
                    </a:lnTo>
                    <a:lnTo>
                      <a:pt x="2089" y="686"/>
                    </a:lnTo>
                    <a:lnTo>
                      <a:pt x="2114" y="689"/>
                    </a:lnTo>
                    <a:lnTo>
                      <a:pt x="2139" y="738"/>
                    </a:lnTo>
                    <a:lnTo>
                      <a:pt x="2163" y="783"/>
                    </a:lnTo>
                    <a:lnTo>
                      <a:pt x="2188" y="778"/>
                    </a:lnTo>
                    <a:lnTo>
                      <a:pt x="2213" y="693"/>
                    </a:lnTo>
                    <a:lnTo>
                      <a:pt x="2238" y="718"/>
                    </a:lnTo>
                    <a:lnTo>
                      <a:pt x="2263" y="764"/>
                    </a:lnTo>
                    <a:lnTo>
                      <a:pt x="2288" y="795"/>
                    </a:lnTo>
                    <a:lnTo>
                      <a:pt x="2313" y="836"/>
                    </a:lnTo>
                    <a:lnTo>
                      <a:pt x="2337" y="852"/>
                    </a:lnTo>
                    <a:lnTo>
                      <a:pt x="2362" y="866"/>
                    </a:lnTo>
                    <a:lnTo>
                      <a:pt x="2387" y="848"/>
                    </a:lnTo>
                    <a:lnTo>
                      <a:pt x="2412" y="849"/>
                    </a:lnTo>
                    <a:lnTo>
                      <a:pt x="2437" y="817"/>
                    </a:lnTo>
                    <a:lnTo>
                      <a:pt x="2462" y="819"/>
                    </a:lnTo>
                    <a:lnTo>
                      <a:pt x="2487" y="794"/>
                    </a:lnTo>
                    <a:lnTo>
                      <a:pt x="2512" y="773"/>
                    </a:lnTo>
                    <a:lnTo>
                      <a:pt x="2537" y="791"/>
                    </a:lnTo>
                    <a:lnTo>
                      <a:pt x="2561" y="755"/>
                    </a:lnTo>
                    <a:lnTo>
                      <a:pt x="2586" y="720"/>
                    </a:lnTo>
                    <a:lnTo>
                      <a:pt x="2611" y="694"/>
                    </a:lnTo>
                    <a:lnTo>
                      <a:pt x="2636" y="654"/>
                    </a:lnTo>
                    <a:lnTo>
                      <a:pt x="2661" y="672"/>
                    </a:lnTo>
                    <a:lnTo>
                      <a:pt x="2686" y="689"/>
                    </a:lnTo>
                    <a:lnTo>
                      <a:pt x="2711" y="720"/>
                    </a:lnTo>
                    <a:lnTo>
                      <a:pt x="2736" y="755"/>
                    </a:lnTo>
                    <a:lnTo>
                      <a:pt x="2761" y="746"/>
                    </a:lnTo>
                    <a:lnTo>
                      <a:pt x="2785" y="696"/>
                    </a:lnTo>
                    <a:lnTo>
                      <a:pt x="2810" y="624"/>
                    </a:lnTo>
                    <a:lnTo>
                      <a:pt x="2835" y="629"/>
                    </a:lnTo>
                    <a:lnTo>
                      <a:pt x="2860" y="667"/>
                    </a:lnTo>
                    <a:lnTo>
                      <a:pt x="2884" y="698"/>
                    </a:lnTo>
                    <a:lnTo>
                      <a:pt x="2909" y="720"/>
                    </a:lnTo>
                    <a:lnTo>
                      <a:pt x="2934" y="731"/>
                    </a:lnTo>
                    <a:lnTo>
                      <a:pt x="2959" y="756"/>
                    </a:lnTo>
                    <a:lnTo>
                      <a:pt x="2984" y="769"/>
                    </a:lnTo>
                    <a:lnTo>
                      <a:pt x="3009" y="774"/>
                    </a:lnTo>
                    <a:lnTo>
                      <a:pt x="3033" y="782"/>
                    </a:lnTo>
                    <a:lnTo>
                      <a:pt x="3058" y="779"/>
                    </a:lnTo>
                    <a:lnTo>
                      <a:pt x="3083" y="784"/>
                    </a:lnTo>
                    <a:lnTo>
                      <a:pt x="3108" y="806"/>
                    </a:lnTo>
                    <a:lnTo>
                      <a:pt x="3133" y="848"/>
                    </a:lnTo>
                    <a:lnTo>
                      <a:pt x="3158" y="867"/>
                    </a:lnTo>
                    <a:lnTo>
                      <a:pt x="3183" y="856"/>
                    </a:lnTo>
                    <a:lnTo>
                      <a:pt x="3208" y="817"/>
                    </a:lnTo>
                    <a:lnTo>
                      <a:pt x="3233" y="783"/>
                    </a:lnTo>
                    <a:lnTo>
                      <a:pt x="3257" y="764"/>
                    </a:lnTo>
                    <a:lnTo>
                      <a:pt x="3282" y="772"/>
                    </a:lnTo>
                    <a:lnTo>
                      <a:pt x="3307" y="801"/>
                    </a:lnTo>
                    <a:lnTo>
                      <a:pt x="3332" y="825"/>
                    </a:lnTo>
                    <a:lnTo>
                      <a:pt x="3357" y="839"/>
                    </a:lnTo>
                    <a:lnTo>
                      <a:pt x="3382" y="795"/>
                    </a:lnTo>
                    <a:lnTo>
                      <a:pt x="3407" y="747"/>
                    </a:lnTo>
                    <a:lnTo>
                      <a:pt x="3432" y="716"/>
                    </a:lnTo>
                    <a:lnTo>
                      <a:pt x="3457" y="691"/>
                    </a:lnTo>
                    <a:lnTo>
                      <a:pt x="3482" y="729"/>
                    </a:lnTo>
                    <a:lnTo>
                      <a:pt x="3506" y="722"/>
                    </a:lnTo>
                    <a:lnTo>
                      <a:pt x="3531" y="740"/>
                    </a:lnTo>
                    <a:lnTo>
                      <a:pt x="3556" y="734"/>
                    </a:lnTo>
                    <a:lnTo>
                      <a:pt x="3581" y="768"/>
                    </a:lnTo>
                    <a:lnTo>
                      <a:pt x="3606" y="816"/>
                    </a:lnTo>
                    <a:lnTo>
                      <a:pt x="3630" y="872"/>
                    </a:lnTo>
                    <a:lnTo>
                      <a:pt x="3655" y="883"/>
                    </a:lnTo>
                    <a:lnTo>
                      <a:pt x="3680" y="871"/>
                    </a:lnTo>
                    <a:lnTo>
                      <a:pt x="3705" y="874"/>
                    </a:lnTo>
                    <a:lnTo>
                      <a:pt x="3729" y="876"/>
                    </a:lnTo>
                    <a:lnTo>
                      <a:pt x="3754" y="818"/>
                    </a:lnTo>
                    <a:lnTo>
                      <a:pt x="3779" y="699"/>
                    </a:lnTo>
                    <a:lnTo>
                      <a:pt x="3804" y="583"/>
                    </a:lnTo>
                    <a:lnTo>
                      <a:pt x="3829" y="511"/>
                    </a:lnTo>
                    <a:lnTo>
                      <a:pt x="3854" y="449"/>
                    </a:lnTo>
                    <a:lnTo>
                      <a:pt x="3879" y="466"/>
                    </a:lnTo>
                    <a:lnTo>
                      <a:pt x="3904" y="524"/>
                    </a:lnTo>
                    <a:lnTo>
                      <a:pt x="3929" y="555"/>
                    </a:lnTo>
                    <a:lnTo>
                      <a:pt x="3953" y="562"/>
                    </a:lnTo>
                    <a:lnTo>
                      <a:pt x="3978" y="537"/>
                    </a:lnTo>
                    <a:lnTo>
                      <a:pt x="4003" y="425"/>
                    </a:lnTo>
                    <a:lnTo>
                      <a:pt x="4028" y="404"/>
                    </a:lnTo>
                    <a:lnTo>
                      <a:pt x="4053" y="438"/>
                    </a:lnTo>
                    <a:lnTo>
                      <a:pt x="4078" y="501"/>
                    </a:lnTo>
                    <a:lnTo>
                      <a:pt x="4103" y="557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57"/>
                    </a:lnTo>
                    <a:lnTo>
                      <a:pt x="4078" y="501"/>
                    </a:lnTo>
                    <a:lnTo>
                      <a:pt x="4053" y="438"/>
                    </a:lnTo>
                    <a:lnTo>
                      <a:pt x="4028" y="404"/>
                    </a:lnTo>
                    <a:lnTo>
                      <a:pt x="4003" y="471"/>
                    </a:lnTo>
                    <a:lnTo>
                      <a:pt x="3978" y="590"/>
                    </a:lnTo>
                    <a:lnTo>
                      <a:pt x="3953" y="615"/>
                    </a:lnTo>
                    <a:lnTo>
                      <a:pt x="3929" y="555"/>
                    </a:lnTo>
                    <a:lnTo>
                      <a:pt x="3904" y="524"/>
                    </a:lnTo>
                    <a:lnTo>
                      <a:pt x="3879" y="466"/>
                    </a:lnTo>
                    <a:lnTo>
                      <a:pt x="3854" y="449"/>
                    </a:lnTo>
                    <a:lnTo>
                      <a:pt x="3829" y="511"/>
                    </a:lnTo>
                    <a:lnTo>
                      <a:pt x="3804" y="583"/>
                    </a:lnTo>
                    <a:lnTo>
                      <a:pt x="3779" y="699"/>
                    </a:lnTo>
                    <a:lnTo>
                      <a:pt x="3754" y="818"/>
                    </a:lnTo>
                    <a:lnTo>
                      <a:pt x="3729" y="876"/>
                    </a:lnTo>
                    <a:lnTo>
                      <a:pt x="3705" y="874"/>
                    </a:lnTo>
                    <a:lnTo>
                      <a:pt x="3680" y="871"/>
                    </a:lnTo>
                    <a:lnTo>
                      <a:pt x="3655" y="883"/>
                    </a:lnTo>
                    <a:lnTo>
                      <a:pt x="3630" y="872"/>
                    </a:lnTo>
                    <a:lnTo>
                      <a:pt x="3606" y="816"/>
                    </a:lnTo>
                    <a:lnTo>
                      <a:pt x="3581" y="768"/>
                    </a:lnTo>
                    <a:lnTo>
                      <a:pt x="3556" y="787"/>
                    </a:lnTo>
                    <a:lnTo>
                      <a:pt x="3531" y="795"/>
                    </a:lnTo>
                    <a:lnTo>
                      <a:pt x="3506" y="775"/>
                    </a:lnTo>
                    <a:lnTo>
                      <a:pt x="3482" y="782"/>
                    </a:lnTo>
                    <a:lnTo>
                      <a:pt x="3457" y="744"/>
                    </a:lnTo>
                    <a:lnTo>
                      <a:pt x="3432" y="769"/>
                    </a:lnTo>
                    <a:lnTo>
                      <a:pt x="3407" y="800"/>
                    </a:lnTo>
                    <a:lnTo>
                      <a:pt x="3382" y="848"/>
                    </a:lnTo>
                    <a:lnTo>
                      <a:pt x="3357" y="893"/>
                    </a:lnTo>
                    <a:lnTo>
                      <a:pt x="3332" y="878"/>
                    </a:lnTo>
                    <a:lnTo>
                      <a:pt x="3307" y="854"/>
                    </a:lnTo>
                    <a:lnTo>
                      <a:pt x="3282" y="825"/>
                    </a:lnTo>
                    <a:lnTo>
                      <a:pt x="3257" y="817"/>
                    </a:lnTo>
                    <a:lnTo>
                      <a:pt x="3233" y="836"/>
                    </a:lnTo>
                    <a:lnTo>
                      <a:pt x="3208" y="870"/>
                    </a:lnTo>
                    <a:lnTo>
                      <a:pt x="3183" y="909"/>
                    </a:lnTo>
                    <a:lnTo>
                      <a:pt x="3158" y="920"/>
                    </a:lnTo>
                    <a:lnTo>
                      <a:pt x="3133" y="901"/>
                    </a:lnTo>
                    <a:lnTo>
                      <a:pt x="3108" y="860"/>
                    </a:lnTo>
                    <a:lnTo>
                      <a:pt x="3083" y="838"/>
                    </a:lnTo>
                    <a:lnTo>
                      <a:pt x="3058" y="832"/>
                    </a:lnTo>
                    <a:lnTo>
                      <a:pt x="3033" y="835"/>
                    </a:lnTo>
                    <a:lnTo>
                      <a:pt x="3009" y="828"/>
                    </a:lnTo>
                    <a:lnTo>
                      <a:pt x="2984" y="822"/>
                    </a:lnTo>
                    <a:lnTo>
                      <a:pt x="2959" y="809"/>
                    </a:lnTo>
                    <a:lnTo>
                      <a:pt x="2934" y="784"/>
                    </a:lnTo>
                    <a:lnTo>
                      <a:pt x="2909" y="773"/>
                    </a:lnTo>
                    <a:lnTo>
                      <a:pt x="2884" y="751"/>
                    </a:lnTo>
                    <a:lnTo>
                      <a:pt x="2860" y="720"/>
                    </a:lnTo>
                    <a:lnTo>
                      <a:pt x="2835" y="682"/>
                    </a:lnTo>
                    <a:lnTo>
                      <a:pt x="2810" y="677"/>
                    </a:lnTo>
                    <a:lnTo>
                      <a:pt x="2785" y="750"/>
                    </a:lnTo>
                    <a:lnTo>
                      <a:pt x="2761" y="799"/>
                    </a:lnTo>
                    <a:lnTo>
                      <a:pt x="2736" y="808"/>
                    </a:lnTo>
                    <a:lnTo>
                      <a:pt x="2711" y="773"/>
                    </a:lnTo>
                    <a:lnTo>
                      <a:pt x="2686" y="742"/>
                    </a:lnTo>
                    <a:lnTo>
                      <a:pt x="2661" y="725"/>
                    </a:lnTo>
                    <a:lnTo>
                      <a:pt x="2636" y="707"/>
                    </a:lnTo>
                    <a:lnTo>
                      <a:pt x="2611" y="747"/>
                    </a:lnTo>
                    <a:lnTo>
                      <a:pt x="2586" y="773"/>
                    </a:lnTo>
                    <a:lnTo>
                      <a:pt x="2561" y="808"/>
                    </a:lnTo>
                    <a:lnTo>
                      <a:pt x="2537" y="844"/>
                    </a:lnTo>
                    <a:lnTo>
                      <a:pt x="2512" y="826"/>
                    </a:lnTo>
                    <a:lnTo>
                      <a:pt x="2487" y="847"/>
                    </a:lnTo>
                    <a:lnTo>
                      <a:pt x="2462" y="872"/>
                    </a:lnTo>
                    <a:lnTo>
                      <a:pt x="2437" y="870"/>
                    </a:lnTo>
                    <a:lnTo>
                      <a:pt x="2412" y="904"/>
                    </a:lnTo>
                    <a:lnTo>
                      <a:pt x="2387" y="901"/>
                    </a:lnTo>
                    <a:lnTo>
                      <a:pt x="2362" y="919"/>
                    </a:lnTo>
                    <a:lnTo>
                      <a:pt x="2337" y="905"/>
                    </a:lnTo>
                    <a:lnTo>
                      <a:pt x="2313" y="889"/>
                    </a:lnTo>
                    <a:lnTo>
                      <a:pt x="2288" y="848"/>
                    </a:lnTo>
                    <a:lnTo>
                      <a:pt x="2263" y="818"/>
                    </a:lnTo>
                    <a:lnTo>
                      <a:pt x="2238" y="772"/>
                    </a:lnTo>
                    <a:lnTo>
                      <a:pt x="2213" y="746"/>
                    </a:lnTo>
                    <a:lnTo>
                      <a:pt x="2188" y="831"/>
                    </a:lnTo>
                    <a:lnTo>
                      <a:pt x="2163" y="836"/>
                    </a:lnTo>
                    <a:lnTo>
                      <a:pt x="2139" y="791"/>
                    </a:lnTo>
                    <a:lnTo>
                      <a:pt x="2114" y="742"/>
                    </a:lnTo>
                    <a:lnTo>
                      <a:pt x="2089" y="739"/>
                    </a:lnTo>
                    <a:lnTo>
                      <a:pt x="2065" y="696"/>
                    </a:lnTo>
                    <a:lnTo>
                      <a:pt x="2040" y="725"/>
                    </a:lnTo>
                    <a:lnTo>
                      <a:pt x="2015" y="761"/>
                    </a:lnTo>
                    <a:lnTo>
                      <a:pt x="1990" y="825"/>
                    </a:lnTo>
                    <a:lnTo>
                      <a:pt x="1965" y="902"/>
                    </a:lnTo>
                    <a:lnTo>
                      <a:pt x="1940" y="927"/>
                    </a:lnTo>
                    <a:lnTo>
                      <a:pt x="1915" y="926"/>
                    </a:lnTo>
                    <a:lnTo>
                      <a:pt x="1890" y="923"/>
                    </a:lnTo>
                    <a:lnTo>
                      <a:pt x="1865" y="923"/>
                    </a:lnTo>
                    <a:lnTo>
                      <a:pt x="1841" y="884"/>
                    </a:lnTo>
                    <a:lnTo>
                      <a:pt x="1816" y="861"/>
                    </a:lnTo>
                    <a:lnTo>
                      <a:pt x="1791" y="808"/>
                    </a:lnTo>
                    <a:lnTo>
                      <a:pt x="1766" y="788"/>
                    </a:lnTo>
                    <a:lnTo>
                      <a:pt x="1741" y="742"/>
                    </a:lnTo>
                    <a:lnTo>
                      <a:pt x="1716" y="674"/>
                    </a:lnTo>
                    <a:lnTo>
                      <a:pt x="1691" y="559"/>
                    </a:lnTo>
                    <a:lnTo>
                      <a:pt x="1666" y="431"/>
                    </a:lnTo>
                    <a:lnTo>
                      <a:pt x="1641" y="369"/>
                    </a:lnTo>
                    <a:lnTo>
                      <a:pt x="1616" y="320"/>
                    </a:lnTo>
                    <a:lnTo>
                      <a:pt x="1592" y="343"/>
                    </a:lnTo>
                    <a:lnTo>
                      <a:pt x="1567" y="285"/>
                    </a:lnTo>
                    <a:lnTo>
                      <a:pt x="1542" y="149"/>
                    </a:lnTo>
                    <a:lnTo>
                      <a:pt x="1517" y="40"/>
                    </a:lnTo>
                    <a:lnTo>
                      <a:pt x="1492" y="16"/>
                    </a:lnTo>
                    <a:lnTo>
                      <a:pt x="1467" y="0"/>
                    </a:lnTo>
                    <a:lnTo>
                      <a:pt x="1442" y="12"/>
                    </a:lnTo>
                    <a:lnTo>
                      <a:pt x="1417" y="20"/>
                    </a:lnTo>
                    <a:lnTo>
                      <a:pt x="1393" y="39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413"/>
                    </a:lnTo>
                    <a:lnTo>
                      <a:pt x="1120" y="348"/>
                    </a:lnTo>
                    <a:lnTo>
                      <a:pt x="1095" y="409"/>
                    </a:lnTo>
                    <a:lnTo>
                      <a:pt x="1070" y="369"/>
                    </a:lnTo>
                    <a:lnTo>
                      <a:pt x="1045" y="356"/>
                    </a:lnTo>
                    <a:lnTo>
                      <a:pt x="1020" y="394"/>
                    </a:lnTo>
                    <a:lnTo>
                      <a:pt x="995" y="467"/>
                    </a:lnTo>
                    <a:lnTo>
                      <a:pt x="970" y="549"/>
                    </a:lnTo>
                    <a:lnTo>
                      <a:pt x="945" y="566"/>
                    </a:lnTo>
                    <a:lnTo>
                      <a:pt x="920" y="536"/>
                    </a:lnTo>
                    <a:lnTo>
                      <a:pt x="896" y="491"/>
                    </a:lnTo>
                    <a:lnTo>
                      <a:pt x="871" y="399"/>
                    </a:lnTo>
                    <a:lnTo>
                      <a:pt x="846" y="286"/>
                    </a:lnTo>
                    <a:lnTo>
                      <a:pt x="821" y="192"/>
                    </a:lnTo>
                    <a:lnTo>
                      <a:pt x="796" y="44"/>
                    </a:lnTo>
                    <a:lnTo>
                      <a:pt x="771" y="97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83"/>
                    </a:lnTo>
                    <a:lnTo>
                      <a:pt x="349" y="88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73"/>
                    </a:lnTo>
                    <a:lnTo>
                      <a:pt x="249" y="99"/>
                    </a:lnTo>
                    <a:lnTo>
                      <a:pt x="224" y="192"/>
                    </a:lnTo>
                    <a:lnTo>
                      <a:pt x="200" y="332"/>
                    </a:lnTo>
                    <a:lnTo>
                      <a:pt x="175" y="475"/>
                    </a:lnTo>
                    <a:lnTo>
                      <a:pt x="150" y="584"/>
                    </a:lnTo>
                    <a:lnTo>
                      <a:pt x="125" y="720"/>
                    </a:lnTo>
                    <a:lnTo>
                      <a:pt x="100" y="831"/>
                    </a:lnTo>
                    <a:lnTo>
                      <a:pt x="75" y="888"/>
                    </a:lnTo>
                    <a:lnTo>
                      <a:pt x="50" y="907"/>
                    </a:lnTo>
                    <a:lnTo>
                      <a:pt x="25" y="901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2" name="Freeform 29">
                <a:extLst>
                  <a:ext uri="{FF2B5EF4-FFF2-40B4-BE49-F238E27FC236}">
                    <a16:creationId xmlns:a16="http://schemas.microsoft.com/office/drawing/2014/main" id="{BDBCF9E2-4942-3142-C693-E254DE8CD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41451"/>
                <a:ext cx="3061388" cy="1398248"/>
              </a:xfrm>
              <a:custGeom>
                <a:avLst/>
                <a:gdLst>
                  <a:gd name="T0" fmla="*/ 125 w 4153"/>
                  <a:gd name="T1" fmla="*/ 720 h 938"/>
                  <a:gd name="T2" fmla="*/ 274 w 4153"/>
                  <a:gd name="T3" fmla="*/ 71 h 938"/>
                  <a:gd name="T4" fmla="*/ 424 w 4153"/>
                  <a:gd name="T5" fmla="*/ 7 h 938"/>
                  <a:gd name="T6" fmla="*/ 573 w 4153"/>
                  <a:gd name="T7" fmla="*/ 532 h 938"/>
                  <a:gd name="T8" fmla="*/ 721 w 4153"/>
                  <a:gd name="T9" fmla="*/ 539 h 938"/>
                  <a:gd name="T10" fmla="*/ 871 w 4153"/>
                  <a:gd name="T11" fmla="*/ 16 h 938"/>
                  <a:gd name="T12" fmla="*/ 1020 w 4153"/>
                  <a:gd name="T13" fmla="*/ 26 h 938"/>
                  <a:gd name="T14" fmla="*/ 1169 w 4153"/>
                  <a:gd name="T15" fmla="*/ 507 h 938"/>
                  <a:gd name="T16" fmla="*/ 1319 w 4153"/>
                  <a:gd name="T17" fmla="*/ 506 h 938"/>
                  <a:gd name="T18" fmla="*/ 1467 w 4153"/>
                  <a:gd name="T19" fmla="*/ 0 h 938"/>
                  <a:gd name="T20" fmla="*/ 1616 w 4153"/>
                  <a:gd name="T21" fmla="*/ 14 h 938"/>
                  <a:gd name="T22" fmla="*/ 1766 w 4153"/>
                  <a:gd name="T23" fmla="*/ 526 h 938"/>
                  <a:gd name="T24" fmla="*/ 1915 w 4153"/>
                  <a:gd name="T25" fmla="*/ 553 h 938"/>
                  <a:gd name="T26" fmla="*/ 2065 w 4153"/>
                  <a:gd name="T27" fmla="*/ 44 h 938"/>
                  <a:gd name="T28" fmla="*/ 2213 w 4153"/>
                  <a:gd name="T29" fmla="*/ 47 h 938"/>
                  <a:gd name="T30" fmla="*/ 2362 w 4153"/>
                  <a:gd name="T31" fmla="*/ 526 h 938"/>
                  <a:gd name="T32" fmla="*/ 2512 w 4153"/>
                  <a:gd name="T33" fmla="*/ 566 h 938"/>
                  <a:gd name="T34" fmla="*/ 2661 w 4153"/>
                  <a:gd name="T35" fmla="*/ 9 h 938"/>
                  <a:gd name="T36" fmla="*/ 2810 w 4153"/>
                  <a:gd name="T37" fmla="*/ 77 h 938"/>
                  <a:gd name="T38" fmla="*/ 2959 w 4153"/>
                  <a:gd name="T39" fmla="*/ 572 h 938"/>
                  <a:gd name="T40" fmla="*/ 3108 w 4153"/>
                  <a:gd name="T41" fmla="*/ 766 h 938"/>
                  <a:gd name="T42" fmla="*/ 3257 w 4153"/>
                  <a:gd name="T43" fmla="*/ 341 h 938"/>
                  <a:gd name="T44" fmla="*/ 3407 w 4153"/>
                  <a:gd name="T45" fmla="*/ 330 h 938"/>
                  <a:gd name="T46" fmla="*/ 3556 w 4153"/>
                  <a:gd name="T47" fmla="*/ 704 h 938"/>
                  <a:gd name="T48" fmla="*/ 3705 w 4153"/>
                  <a:gd name="T49" fmla="*/ 874 h 938"/>
                  <a:gd name="T50" fmla="*/ 3854 w 4153"/>
                  <a:gd name="T51" fmla="*/ 449 h 938"/>
                  <a:gd name="T52" fmla="*/ 4003 w 4153"/>
                  <a:gd name="T53" fmla="*/ 425 h 938"/>
                  <a:gd name="T54" fmla="*/ 4153 w 4153"/>
                  <a:gd name="T55" fmla="*/ 661 h 938"/>
                  <a:gd name="T56" fmla="*/ 4028 w 4153"/>
                  <a:gd name="T57" fmla="*/ 435 h 938"/>
                  <a:gd name="T58" fmla="*/ 3879 w 4153"/>
                  <a:gd name="T59" fmla="*/ 497 h 938"/>
                  <a:gd name="T60" fmla="*/ 3729 w 4153"/>
                  <a:gd name="T61" fmla="*/ 907 h 938"/>
                  <a:gd name="T62" fmla="*/ 3581 w 4153"/>
                  <a:gd name="T63" fmla="*/ 799 h 938"/>
                  <a:gd name="T64" fmla="*/ 3432 w 4153"/>
                  <a:gd name="T65" fmla="*/ 747 h 938"/>
                  <a:gd name="T66" fmla="*/ 3282 w 4153"/>
                  <a:gd name="T67" fmla="*/ 803 h 938"/>
                  <a:gd name="T68" fmla="*/ 3133 w 4153"/>
                  <a:gd name="T69" fmla="*/ 879 h 938"/>
                  <a:gd name="T70" fmla="*/ 2984 w 4153"/>
                  <a:gd name="T71" fmla="*/ 800 h 938"/>
                  <a:gd name="T72" fmla="*/ 2835 w 4153"/>
                  <a:gd name="T73" fmla="*/ 660 h 938"/>
                  <a:gd name="T74" fmla="*/ 2686 w 4153"/>
                  <a:gd name="T75" fmla="*/ 720 h 938"/>
                  <a:gd name="T76" fmla="*/ 2537 w 4153"/>
                  <a:gd name="T77" fmla="*/ 822 h 938"/>
                  <a:gd name="T78" fmla="*/ 2387 w 4153"/>
                  <a:gd name="T79" fmla="*/ 879 h 938"/>
                  <a:gd name="T80" fmla="*/ 2238 w 4153"/>
                  <a:gd name="T81" fmla="*/ 749 h 938"/>
                  <a:gd name="T82" fmla="*/ 2089 w 4153"/>
                  <a:gd name="T83" fmla="*/ 717 h 938"/>
                  <a:gd name="T84" fmla="*/ 1940 w 4153"/>
                  <a:gd name="T85" fmla="*/ 905 h 938"/>
                  <a:gd name="T86" fmla="*/ 1791 w 4153"/>
                  <a:gd name="T87" fmla="*/ 786 h 938"/>
                  <a:gd name="T88" fmla="*/ 1641 w 4153"/>
                  <a:gd name="T89" fmla="*/ 347 h 938"/>
                  <a:gd name="T90" fmla="*/ 1492 w 4153"/>
                  <a:gd name="T91" fmla="*/ 47 h 938"/>
                  <a:gd name="T92" fmla="*/ 1344 w 4153"/>
                  <a:gd name="T93" fmla="*/ 289 h 938"/>
                  <a:gd name="T94" fmla="*/ 1194 w 4153"/>
                  <a:gd name="T95" fmla="*/ 583 h 938"/>
                  <a:gd name="T96" fmla="*/ 1045 w 4153"/>
                  <a:gd name="T97" fmla="*/ 334 h 938"/>
                  <a:gd name="T98" fmla="*/ 896 w 4153"/>
                  <a:gd name="T99" fmla="*/ 469 h 938"/>
                  <a:gd name="T100" fmla="*/ 746 w 4153"/>
                  <a:gd name="T101" fmla="*/ 289 h 938"/>
                  <a:gd name="T102" fmla="*/ 598 w 4153"/>
                  <a:gd name="T103" fmla="*/ 606 h 938"/>
                  <a:gd name="T104" fmla="*/ 448 w 4153"/>
                  <a:gd name="T105" fmla="*/ 31 h 938"/>
                  <a:gd name="T106" fmla="*/ 299 w 4153"/>
                  <a:gd name="T107" fmla="*/ 97 h 938"/>
                  <a:gd name="T108" fmla="*/ 150 w 4153"/>
                  <a:gd name="T109" fmla="*/ 562 h 938"/>
                  <a:gd name="T110" fmla="*/ 0 w 4153"/>
                  <a:gd name="T111" fmla="*/ 885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938">
                    <a:moveTo>
                      <a:pt x="0" y="854"/>
                    </a:moveTo>
                    <a:lnTo>
                      <a:pt x="25" y="901"/>
                    </a:lnTo>
                    <a:lnTo>
                      <a:pt x="50" y="906"/>
                    </a:lnTo>
                    <a:lnTo>
                      <a:pt x="75" y="888"/>
                    </a:lnTo>
                    <a:lnTo>
                      <a:pt x="100" y="830"/>
                    </a:lnTo>
                    <a:lnTo>
                      <a:pt x="125" y="720"/>
                    </a:lnTo>
                    <a:lnTo>
                      <a:pt x="150" y="452"/>
                    </a:lnTo>
                    <a:lnTo>
                      <a:pt x="175" y="258"/>
                    </a:lnTo>
                    <a:lnTo>
                      <a:pt x="200" y="171"/>
                    </a:lnTo>
                    <a:lnTo>
                      <a:pt x="224" y="140"/>
                    </a:lnTo>
                    <a:lnTo>
                      <a:pt x="249" y="99"/>
                    </a:lnTo>
                    <a:lnTo>
                      <a:pt x="274" y="71"/>
                    </a:lnTo>
                    <a:lnTo>
                      <a:pt x="299" y="66"/>
                    </a:lnTo>
                    <a:lnTo>
                      <a:pt x="324" y="62"/>
                    </a:lnTo>
                    <a:lnTo>
                      <a:pt x="349" y="88"/>
                    </a:lnTo>
                    <a:lnTo>
                      <a:pt x="374" y="83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25"/>
                    </a:lnTo>
                    <a:lnTo>
                      <a:pt x="473" y="87"/>
                    </a:lnTo>
                    <a:lnTo>
                      <a:pt x="498" y="203"/>
                    </a:lnTo>
                    <a:lnTo>
                      <a:pt x="523" y="315"/>
                    </a:lnTo>
                    <a:lnTo>
                      <a:pt x="548" y="416"/>
                    </a:lnTo>
                    <a:lnTo>
                      <a:pt x="573" y="532"/>
                    </a:lnTo>
                    <a:lnTo>
                      <a:pt x="598" y="606"/>
                    </a:lnTo>
                    <a:lnTo>
                      <a:pt x="623" y="667"/>
                    </a:lnTo>
                    <a:lnTo>
                      <a:pt x="647" y="696"/>
                    </a:lnTo>
                    <a:lnTo>
                      <a:pt x="672" y="690"/>
                    </a:lnTo>
                    <a:lnTo>
                      <a:pt x="696" y="654"/>
                    </a:lnTo>
                    <a:lnTo>
                      <a:pt x="721" y="539"/>
                    </a:lnTo>
                    <a:lnTo>
                      <a:pt x="746" y="289"/>
                    </a:lnTo>
                    <a:lnTo>
                      <a:pt x="771" y="97"/>
                    </a:lnTo>
                    <a:lnTo>
                      <a:pt x="796" y="36"/>
                    </a:lnTo>
                    <a:lnTo>
                      <a:pt x="821" y="35"/>
                    </a:lnTo>
                    <a:lnTo>
                      <a:pt x="846" y="22"/>
                    </a:lnTo>
                    <a:lnTo>
                      <a:pt x="871" y="16"/>
                    </a:lnTo>
                    <a:lnTo>
                      <a:pt x="896" y="18"/>
                    </a:lnTo>
                    <a:lnTo>
                      <a:pt x="920" y="36"/>
                    </a:lnTo>
                    <a:lnTo>
                      <a:pt x="945" y="57"/>
                    </a:lnTo>
                    <a:lnTo>
                      <a:pt x="970" y="67"/>
                    </a:lnTo>
                    <a:lnTo>
                      <a:pt x="995" y="49"/>
                    </a:lnTo>
                    <a:lnTo>
                      <a:pt x="1020" y="26"/>
                    </a:lnTo>
                    <a:lnTo>
                      <a:pt x="1045" y="57"/>
                    </a:lnTo>
                    <a:lnTo>
                      <a:pt x="1070" y="115"/>
                    </a:lnTo>
                    <a:lnTo>
                      <a:pt x="1095" y="232"/>
                    </a:lnTo>
                    <a:lnTo>
                      <a:pt x="1120" y="326"/>
                    </a:lnTo>
                    <a:lnTo>
                      <a:pt x="1144" y="412"/>
                    </a:lnTo>
                    <a:lnTo>
                      <a:pt x="1169" y="507"/>
                    </a:lnTo>
                    <a:lnTo>
                      <a:pt x="1194" y="583"/>
                    </a:lnTo>
                    <a:lnTo>
                      <a:pt x="1219" y="639"/>
                    </a:lnTo>
                    <a:lnTo>
                      <a:pt x="1244" y="661"/>
                    </a:lnTo>
                    <a:lnTo>
                      <a:pt x="1269" y="655"/>
                    </a:lnTo>
                    <a:lnTo>
                      <a:pt x="1294" y="601"/>
                    </a:lnTo>
                    <a:lnTo>
                      <a:pt x="1319" y="506"/>
                    </a:lnTo>
                    <a:lnTo>
                      <a:pt x="1344" y="289"/>
                    </a:lnTo>
                    <a:lnTo>
                      <a:pt x="1369" y="122"/>
                    </a:lnTo>
                    <a:lnTo>
                      <a:pt x="1393" y="39"/>
                    </a:lnTo>
                    <a:lnTo>
                      <a:pt x="1417" y="20"/>
                    </a:lnTo>
                    <a:lnTo>
                      <a:pt x="1442" y="12"/>
                    </a:lnTo>
                    <a:lnTo>
                      <a:pt x="1467" y="0"/>
                    </a:lnTo>
                    <a:lnTo>
                      <a:pt x="1492" y="16"/>
                    </a:lnTo>
                    <a:lnTo>
                      <a:pt x="1517" y="40"/>
                    </a:lnTo>
                    <a:lnTo>
                      <a:pt x="1542" y="67"/>
                    </a:lnTo>
                    <a:lnTo>
                      <a:pt x="1567" y="80"/>
                    </a:lnTo>
                    <a:lnTo>
                      <a:pt x="1592" y="53"/>
                    </a:lnTo>
                    <a:lnTo>
                      <a:pt x="1616" y="14"/>
                    </a:lnTo>
                    <a:lnTo>
                      <a:pt x="1641" y="47"/>
                    </a:lnTo>
                    <a:lnTo>
                      <a:pt x="1666" y="100"/>
                    </a:lnTo>
                    <a:lnTo>
                      <a:pt x="1691" y="215"/>
                    </a:lnTo>
                    <a:lnTo>
                      <a:pt x="1716" y="326"/>
                    </a:lnTo>
                    <a:lnTo>
                      <a:pt x="1741" y="427"/>
                    </a:lnTo>
                    <a:lnTo>
                      <a:pt x="1766" y="526"/>
                    </a:lnTo>
                    <a:lnTo>
                      <a:pt x="1791" y="597"/>
                    </a:lnTo>
                    <a:lnTo>
                      <a:pt x="1816" y="654"/>
                    </a:lnTo>
                    <a:lnTo>
                      <a:pt x="1841" y="676"/>
                    </a:lnTo>
                    <a:lnTo>
                      <a:pt x="1865" y="682"/>
                    </a:lnTo>
                    <a:lnTo>
                      <a:pt x="1890" y="646"/>
                    </a:lnTo>
                    <a:lnTo>
                      <a:pt x="1915" y="553"/>
                    </a:lnTo>
                    <a:lnTo>
                      <a:pt x="1940" y="344"/>
                    </a:lnTo>
                    <a:lnTo>
                      <a:pt x="1965" y="166"/>
                    </a:lnTo>
                    <a:lnTo>
                      <a:pt x="1990" y="78"/>
                    </a:lnTo>
                    <a:lnTo>
                      <a:pt x="2015" y="55"/>
                    </a:lnTo>
                    <a:lnTo>
                      <a:pt x="2040" y="48"/>
                    </a:lnTo>
                    <a:lnTo>
                      <a:pt x="2065" y="44"/>
                    </a:lnTo>
                    <a:lnTo>
                      <a:pt x="2089" y="61"/>
                    </a:lnTo>
                    <a:lnTo>
                      <a:pt x="2114" y="65"/>
                    </a:lnTo>
                    <a:lnTo>
                      <a:pt x="2139" y="92"/>
                    </a:lnTo>
                    <a:lnTo>
                      <a:pt x="2163" y="105"/>
                    </a:lnTo>
                    <a:lnTo>
                      <a:pt x="2188" y="83"/>
                    </a:lnTo>
                    <a:lnTo>
                      <a:pt x="2213" y="47"/>
                    </a:lnTo>
                    <a:lnTo>
                      <a:pt x="2238" y="65"/>
                    </a:lnTo>
                    <a:lnTo>
                      <a:pt x="2263" y="114"/>
                    </a:lnTo>
                    <a:lnTo>
                      <a:pt x="2288" y="223"/>
                    </a:lnTo>
                    <a:lnTo>
                      <a:pt x="2313" y="322"/>
                    </a:lnTo>
                    <a:lnTo>
                      <a:pt x="2337" y="423"/>
                    </a:lnTo>
                    <a:lnTo>
                      <a:pt x="2362" y="526"/>
                    </a:lnTo>
                    <a:lnTo>
                      <a:pt x="2387" y="619"/>
                    </a:lnTo>
                    <a:lnTo>
                      <a:pt x="2412" y="672"/>
                    </a:lnTo>
                    <a:lnTo>
                      <a:pt x="2437" y="695"/>
                    </a:lnTo>
                    <a:lnTo>
                      <a:pt x="2462" y="691"/>
                    </a:lnTo>
                    <a:lnTo>
                      <a:pt x="2487" y="655"/>
                    </a:lnTo>
                    <a:lnTo>
                      <a:pt x="2512" y="566"/>
                    </a:lnTo>
                    <a:lnTo>
                      <a:pt x="2537" y="350"/>
                    </a:lnTo>
                    <a:lnTo>
                      <a:pt x="2561" y="172"/>
                    </a:lnTo>
                    <a:lnTo>
                      <a:pt x="2586" y="73"/>
                    </a:lnTo>
                    <a:lnTo>
                      <a:pt x="2611" y="27"/>
                    </a:lnTo>
                    <a:lnTo>
                      <a:pt x="2636" y="12"/>
                    </a:lnTo>
                    <a:lnTo>
                      <a:pt x="2661" y="9"/>
                    </a:lnTo>
                    <a:lnTo>
                      <a:pt x="2686" y="26"/>
                    </a:lnTo>
                    <a:lnTo>
                      <a:pt x="2711" y="62"/>
                    </a:lnTo>
                    <a:lnTo>
                      <a:pt x="2736" y="108"/>
                    </a:lnTo>
                    <a:lnTo>
                      <a:pt x="2761" y="132"/>
                    </a:lnTo>
                    <a:lnTo>
                      <a:pt x="2785" y="105"/>
                    </a:lnTo>
                    <a:lnTo>
                      <a:pt x="2810" y="77"/>
                    </a:lnTo>
                    <a:lnTo>
                      <a:pt x="2835" y="115"/>
                    </a:lnTo>
                    <a:lnTo>
                      <a:pt x="2860" y="181"/>
                    </a:lnTo>
                    <a:lnTo>
                      <a:pt x="2884" y="291"/>
                    </a:lnTo>
                    <a:lnTo>
                      <a:pt x="2909" y="395"/>
                    </a:lnTo>
                    <a:lnTo>
                      <a:pt x="2934" y="474"/>
                    </a:lnTo>
                    <a:lnTo>
                      <a:pt x="2959" y="572"/>
                    </a:lnTo>
                    <a:lnTo>
                      <a:pt x="2984" y="652"/>
                    </a:lnTo>
                    <a:lnTo>
                      <a:pt x="3009" y="709"/>
                    </a:lnTo>
                    <a:lnTo>
                      <a:pt x="3033" y="746"/>
                    </a:lnTo>
                    <a:lnTo>
                      <a:pt x="3058" y="764"/>
                    </a:lnTo>
                    <a:lnTo>
                      <a:pt x="3083" y="771"/>
                    </a:lnTo>
                    <a:lnTo>
                      <a:pt x="3108" y="766"/>
                    </a:lnTo>
                    <a:lnTo>
                      <a:pt x="3133" y="752"/>
                    </a:lnTo>
                    <a:lnTo>
                      <a:pt x="3158" y="663"/>
                    </a:lnTo>
                    <a:lnTo>
                      <a:pt x="3183" y="549"/>
                    </a:lnTo>
                    <a:lnTo>
                      <a:pt x="3208" y="438"/>
                    </a:lnTo>
                    <a:lnTo>
                      <a:pt x="3233" y="382"/>
                    </a:lnTo>
                    <a:lnTo>
                      <a:pt x="3257" y="341"/>
                    </a:lnTo>
                    <a:lnTo>
                      <a:pt x="3282" y="341"/>
                    </a:lnTo>
                    <a:lnTo>
                      <a:pt x="3307" y="377"/>
                    </a:lnTo>
                    <a:lnTo>
                      <a:pt x="3332" y="409"/>
                    </a:lnTo>
                    <a:lnTo>
                      <a:pt x="3357" y="416"/>
                    </a:lnTo>
                    <a:lnTo>
                      <a:pt x="3382" y="381"/>
                    </a:lnTo>
                    <a:lnTo>
                      <a:pt x="3407" y="330"/>
                    </a:lnTo>
                    <a:lnTo>
                      <a:pt x="3432" y="355"/>
                    </a:lnTo>
                    <a:lnTo>
                      <a:pt x="3457" y="413"/>
                    </a:lnTo>
                    <a:lnTo>
                      <a:pt x="3482" y="502"/>
                    </a:lnTo>
                    <a:lnTo>
                      <a:pt x="3506" y="580"/>
                    </a:lnTo>
                    <a:lnTo>
                      <a:pt x="3531" y="624"/>
                    </a:lnTo>
                    <a:lnTo>
                      <a:pt x="3556" y="704"/>
                    </a:lnTo>
                    <a:lnTo>
                      <a:pt x="3581" y="768"/>
                    </a:lnTo>
                    <a:lnTo>
                      <a:pt x="3606" y="815"/>
                    </a:lnTo>
                    <a:lnTo>
                      <a:pt x="3630" y="872"/>
                    </a:lnTo>
                    <a:lnTo>
                      <a:pt x="3655" y="883"/>
                    </a:lnTo>
                    <a:lnTo>
                      <a:pt x="3680" y="871"/>
                    </a:lnTo>
                    <a:lnTo>
                      <a:pt x="3705" y="874"/>
                    </a:lnTo>
                    <a:lnTo>
                      <a:pt x="3729" y="876"/>
                    </a:lnTo>
                    <a:lnTo>
                      <a:pt x="3754" y="818"/>
                    </a:lnTo>
                    <a:lnTo>
                      <a:pt x="3779" y="699"/>
                    </a:lnTo>
                    <a:lnTo>
                      <a:pt x="3804" y="581"/>
                    </a:lnTo>
                    <a:lnTo>
                      <a:pt x="3829" y="511"/>
                    </a:lnTo>
                    <a:lnTo>
                      <a:pt x="3854" y="449"/>
                    </a:lnTo>
                    <a:lnTo>
                      <a:pt x="3879" y="466"/>
                    </a:lnTo>
                    <a:lnTo>
                      <a:pt x="3904" y="524"/>
                    </a:lnTo>
                    <a:lnTo>
                      <a:pt x="3929" y="555"/>
                    </a:lnTo>
                    <a:lnTo>
                      <a:pt x="3953" y="550"/>
                    </a:lnTo>
                    <a:lnTo>
                      <a:pt x="3978" y="504"/>
                    </a:lnTo>
                    <a:lnTo>
                      <a:pt x="4003" y="425"/>
                    </a:lnTo>
                    <a:lnTo>
                      <a:pt x="4028" y="404"/>
                    </a:lnTo>
                    <a:lnTo>
                      <a:pt x="4053" y="438"/>
                    </a:lnTo>
                    <a:lnTo>
                      <a:pt x="4078" y="501"/>
                    </a:lnTo>
                    <a:lnTo>
                      <a:pt x="4103" y="555"/>
                    </a:lnTo>
                    <a:lnTo>
                      <a:pt x="4128" y="581"/>
                    </a:lnTo>
                    <a:lnTo>
                      <a:pt x="4153" y="661"/>
                    </a:lnTo>
                    <a:lnTo>
                      <a:pt x="4153" y="661"/>
                    </a:lnTo>
                    <a:lnTo>
                      <a:pt x="4128" y="610"/>
                    </a:lnTo>
                    <a:lnTo>
                      <a:pt x="4103" y="588"/>
                    </a:lnTo>
                    <a:lnTo>
                      <a:pt x="4078" y="532"/>
                    </a:lnTo>
                    <a:lnTo>
                      <a:pt x="4053" y="469"/>
                    </a:lnTo>
                    <a:lnTo>
                      <a:pt x="4028" y="435"/>
                    </a:lnTo>
                    <a:lnTo>
                      <a:pt x="4003" y="456"/>
                    </a:lnTo>
                    <a:lnTo>
                      <a:pt x="3978" y="568"/>
                    </a:lnTo>
                    <a:lnTo>
                      <a:pt x="3953" y="593"/>
                    </a:lnTo>
                    <a:lnTo>
                      <a:pt x="3929" y="586"/>
                    </a:lnTo>
                    <a:lnTo>
                      <a:pt x="3904" y="555"/>
                    </a:lnTo>
                    <a:lnTo>
                      <a:pt x="3879" y="497"/>
                    </a:lnTo>
                    <a:lnTo>
                      <a:pt x="3854" y="480"/>
                    </a:lnTo>
                    <a:lnTo>
                      <a:pt x="3829" y="542"/>
                    </a:lnTo>
                    <a:lnTo>
                      <a:pt x="3804" y="614"/>
                    </a:lnTo>
                    <a:lnTo>
                      <a:pt x="3779" y="730"/>
                    </a:lnTo>
                    <a:lnTo>
                      <a:pt x="3754" y="849"/>
                    </a:lnTo>
                    <a:lnTo>
                      <a:pt x="3729" y="907"/>
                    </a:lnTo>
                    <a:lnTo>
                      <a:pt x="3705" y="905"/>
                    </a:lnTo>
                    <a:lnTo>
                      <a:pt x="3680" y="902"/>
                    </a:lnTo>
                    <a:lnTo>
                      <a:pt x="3655" y="914"/>
                    </a:lnTo>
                    <a:lnTo>
                      <a:pt x="3630" y="903"/>
                    </a:lnTo>
                    <a:lnTo>
                      <a:pt x="3606" y="847"/>
                    </a:lnTo>
                    <a:lnTo>
                      <a:pt x="3581" y="799"/>
                    </a:lnTo>
                    <a:lnTo>
                      <a:pt x="3556" y="765"/>
                    </a:lnTo>
                    <a:lnTo>
                      <a:pt x="3531" y="771"/>
                    </a:lnTo>
                    <a:lnTo>
                      <a:pt x="3506" y="753"/>
                    </a:lnTo>
                    <a:lnTo>
                      <a:pt x="3482" y="760"/>
                    </a:lnTo>
                    <a:lnTo>
                      <a:pt x="3457" y="722"/>
                    </a:lnTo>
                    <a:lnTo>
                      <a:pt x="3432" y="747"/>
                    </a:lnTo>
                    <a:lnTo>
                      <a:pt x="3407" y="778"/>
                    </a:lnTo>
                    <a:lnTo>
                      <a:pt x="3382" y="826"/>
                    </a:lnTo>
                    <a:lnTo>
                      <a:pt x="3357" y="870"/>
                    </a:lnTo>
                    <a:lnTo>
                      <a:pt x="3332" y="856"/>
                    </a:lnTo>
                    <a:lnTo>
                      <a:pt x="3307" y="832"/>
                    </a:lnTo>
                    <a:lnTo>
                      <a:pt x="3282" y="803"/>
                    </a:lnTo>
                    <a:lnTo>
                      <a:pt x="3257" y="795"/>
                    </a:lnTo>
                    <a:lnTo>
                      <a:pt x="3233" y="814"/>
                    </a:lnTo>
                    <a:lnTo>
                      <a:pt x="3208" y="848"/>
                    </a:lnTo>
                    <a:lnTo>
                      <a:pt x="3183" y="887"/>
                    </a:lnTo>
                    <a:lnTo>
                      <a:pt x="3158" y="898"/>
                    </a:lnTo>
                    <a:lnTo>
                      <a:pt x="3133" y="879"/>
                    </a:lnTo>
                    <a:lnTo>
                      <a:pt x="3108" y="837"/>
                    </a:lnTo>
                    <a:lnTo>
                      <a:pt x="3083" y="815"/>
                    </a:lnTo>
                    <a:lnTo>
                      <a:pt x="3058" y="810"/>
                    </a:lnTo>
                    <a:lnTo>
                      <a:pt x="3033" y="813"/>
                    </a:lnTo>
                    <a:lnTo>
                      <a:pt x="3009" y="805"/>
                    </a:lnTo>
                    <a:lnTo>
                      <a:pt x="2984" y="800"/>
                    </a:lnTo>
                    <a:lnTo>
                      <a:pt x="2959" y="787"/>
                    </a:lnTo>
                    <a:lnTo>
                      <a:pt x="2934" y="762"/>
                    </a:lnTo>
                    <a:lnTo>
                      <a:pt x="2909" y="751"/>
                    </a:lnTo>
                    <a:lnTo>
                      <a:pt x="2884" y="729"/>
                    </a:lnTo>
                    <a:lnTo>
                      <a:pt x="2860" y="698"/>
                    </a:lnTo>
                    <a:lnTo>
                      <a:pt x="2835" y="660"/>
                    </a:lnTo>
                    <a:lnTo>
                      <a:pt x="2810" y="655"/>
                    </a:lnTo>
                    <a:lnTo>
                      <a:pt x="2785" y="727"/>
                    </a:lnTo>
                    <a:lnTo>
                      <a:pt x="2761" y="777"/>
                    </a:lnTo>
                    <a:lnTo>
                      <a:pt x="2736" y="786"/>
                    </a:lnTo>
                    <a:lnTo>
                      <a:pt x="2711" y="751"/>
                    </a:lnTo>
                    <a:lnTo>
                      <a:pt x="2686" y="720"/>
                    </a:lnTo>
                    <a:lnTo>
                      <a:pt x="2661" y="703"/>
                    </a:lnTo>
                    <a:lnTo>
                      <a:pt x="2636" y="685"/>
                    </a:lnTo>
                    <a:lnTo>
                      <a:pt x="2611" y="725"/>
                    </a:lnTo>
                    <a:lnTo>
                      <a:pt x="2586" y="751"/>
                    </a:lnTo>
                    <a:lnTo>
                      <a:pt x="2561" y="786"/>
                    </a:lnTo>
                    <a:lnTo>
                      <a:pt x="2537" y="822"/>
                    </a:lnTo>
                    <a:lnTo>
                      <a:pt x="2512" y="804"/>
                    </a:lnTo>
                    <a:lnTo>
                      <a:pt x="2487" y="825"/>
                    </a:lnTo>
                    <a:lnTo>
                      <a:pt x="2462" y="850"/>
                    </a:lnTo>
                    <a:lnTo>
                      <a:pt x="2437" y="848"/>
                    </a:lnTo>
                    <a:lnTo>
                      <a:pt x="2412" y="880"/>
                    </a:lnTo>
                    <a:lnTo>
                      <a:pt x="2387" y="879"/>
                    </a:lnTo>
                    <a:lnTo>
                      <a:pt x="2362" y="897"/>
                    </a:lnTo>
                    <a:lnTo>
                      <a:pt x="2337" y="883"/>
                    </a:lnTo>
                    <a:lnTo>
                      <a:pt x="2313" y="867"/>
                    </a:lnTo>
                    <a:lnTo>
                      <a:pt x="2288" y="826"/>
                    </a:lnTo>
                    <a:lnTo>
                      <a:pt x="2263" y="795"/>
                    </a:lnTo>
                    <a:lnTo>
                      <a:pt x="2238" y="749"/>
                    </a:lnTo>
                    <a:lnTo>
                      <a:pt x="2213" y="724"/>
                    </a:lnTo>
                    <a:lnTo>
                      <a:pt x="2188" y="809"/>
                    </a:lnTo>
                    <a:lnTo>
                      <a:pt x="2163" y="814"/>
                    </a:lnTo>
                    <a:lnTo>
                      <a:pt x="2139" y="769"/>
                    </a:lnTo>
                    <a:lnTo>
                      <a:pt x="2114" y="720"/>
                    </a:lnTo>
                    <a:lnTo>
                      <a:pt x="2089" y="717"/>
                    </a:lnTo>
                    <a:lnTo>
                      <a:pt x="2065" y="674"/>
                    </a:lnTo>
                    <a:lnTo>
                      <a:pt x="2040" y="703"/>
                    </a:lnTo>
                    <a:lnTo>
                      <a:pt x="2015" y="738"/>
                    </a:lnTo>
                    <a:lnTo>
                      <a:pt x="1990" y="803"/>
                    </a:lnTo>
                    <a:lnTo>
                      <a:pt x="1965" y="879"/>
                    </a:lnTo>
                    <a:lnTo>
                      <a:pt x="1940" y="905"/>
                    </a:lnTo>
                    <a:lnTo>
                      <a:pt x="1915" y="903"/>
                    </a:lnTo>
                    <a:lnTo>
                      <a:pt x="1890" y="901"/>
                    </a:lnTo>
                    <a:lnTo>
                      <a:pt x="1865" y="901"/>
                    </a:lnTo>
                    <a:lnTo>
                      <a:pt x="1841" y="862"/>
                    </a:lnTo>
                    <a:lnTo>
                      <a:pt x="1816" y="839"/>
                    </a:lnTo>
                    <a:lnTo>
                      <a:pt x="1791" y="786"/>
                    </a:lnTo>
                    <a:lnTo>
                      <a:pt x="1766" y="766"/>
                    </a:lnTo>
                    <a:lnTo>
                      <a:pt x="1741" y="720"/>
                    </a:lnTo>
                    <a:lnTo>
                      <a:pt x="1716" y="652"/>
                    </a:lnTo>
                    <a:lnTo>
                      <a:pt x="1691" y="537"/>
                    </a:lnTo>
                    <a:lnTo>
                      <a:pt x="1666" y="409"/>
                    </a:lnTo>
                    <a:lnTo>
                      <a:pt x="1641" y="347"/>
                    </a:lnTo>
                    <a:lnTo>
                      <a:pt x="1616" y="298"/>
                    </a:lnTo>
                    <a:lnTo>
                      <a:pt x="1592" y="321"/>
                    </a:lnTo>
                    <a:lnTo>
                      <a:pt x="1567" y="263"/>
                    </a:lnTo>
                    <a:lnTo>
                      <a:pt x="1542" y="127"/>
                    </a:lnTo>
                    <a:lnTo>
                      <a:pt x="1517" y="71"/>
                    </a:lnTo>
                    <a:lnTo>
                      <a:pt x="1492" y="47"/>
                    </a:lnTo>
                    <a:lnTo>
                      <a:pt x="1467" y="31"/>
                    </a:lnTo>
                    <a:lnTo>
                      <a:pt x="1442" y="43"/>
                    </a:lnTo>
                    <a:lnTo>
                      <a:pt x="1417" y="51"/>
                    </a:lnTo>
                    <a:lnTo>
                      <a:pt x="1393" y="70"/>
                    </a:lnTo>
                    <a:lnTo>
                      <a:pt x="1369" y="122"/>
                    </a:lnTo>
                    <a:lnTo>
                      <a:pt x="1344" y="289"/>
                    </a:lnTo>
                    <a:lnTo>
                      <a:pt x="1319" y="506"/>
                    </a:lnTo>
                    <a:lnTo>
                      <a:pt x="1294" y="601"/>
                    </a:lnTo>
                    <a:lnTo>
                      <a:pt x="1269" y="655"/>
                    </a:lnTo>
                    <a:lnTo>
                      <a:pt x="1244" y="661"/>
                    </a:lnTo>
                    <a:lnTo>
                      <a:pt x="1219" y="639"/>
                    </a:lnTo>
                    <a:lnTo>
                      <a:pt x="1194" y="583"/>
                    </a:lnTo>
                    <a:lnTo>
                      <a:pt x="1169" y="507"/>
                    </a:lnTo>
                    <a:lnTo>
                      <a:pt x="1144" y="444"/>
                    </a:lnTo>
                    <a:lnTo>
                      <a:pt x="1120" y="357"/>
                    </a:lnTo>
                    <a:lnTo>
                      <a:pt x="1095" y="387"/>
                    </a:lnTo>
                    <a:lnTo>
                      <a:pt x="1070" y="347"/>
                    </a:lnTo>
                    <a:lnTo>
                      <a:pt x="1045" y="334"/>
                    </a:lnTo>
                    <a:lnTo>
                      <a:pt x="1020" y="372"/>
                    </a:lnTo>
                    <a:lnTo>
                      <a:pt x="995" y="445"/>
                    </a:lnTo>
                    <a:lnTo>
                      <a:pt x="970" y="527"/>
                    </a:lnTo>
                    <a:lnTo>
                      <a:pt x="945" y="544"/>
                    </a:lnTo>
                    <a:lnTo>
                      <a:pt x="920" y="514"/>
                    </a:lnTo>
                    <a:lnTo>
                      <a:pt x="896" y="469"/>
                    </a:lnTo>
                    <a:lnTo>
                      <a:pt x="871" y="377"/>
                    </a:lnTo>
                    <a:lnTo>
                      <a:pt x="846" y="264"/>
                    </a:lnTo>
                    <a:lnTo>
                      <a:pt x="821" y="170"/>
                    </a:lnTo>
                    <a:lnTo>
                      <a:pt x="796" y="67"/>
                    </a:lnTo>
                    <a:lnTo>
                      <a:pt x="771" y="128"/>
                    </a:lnTo>
                    <a:lnTo>
                      <a:pt x="746" y="289"/>
                    </a:lnTo>
                    <a:lnTo>
                      <a:pt x="721" y="539"/>
                    </a:lnTo>
                    <a:lnTo>
                      <a:pt x="696" y="654"/>
                    </a:lnTo>
                    <a:lnTo>
                      <a:pt x="672" y="690"/>
                    </a:lnTo>
                    <a:lnTo>
                      <a:pt x="647" y="696"/>
                    </a:lnTo>
                    <a:lnTo>
                      <a:pt x="623" y="667"/>
                    </a:lnTo>
                    <a:lnTo>
                      <a:pt x="598" y="606"/>
                    </a:lnTo>
                    <a:lnTo>
                      <a:pt x="573" y="532"/>
                    </a:lnTo>
                    <a:lnTo>
                      <a:pt x="548" y="416"/>
                    </a:lnTo>
                    <a:lnTo>
                      <a:pt x="523" y="315"/>
                    </a:lnTo>
                    <a:lnTo>
                      <a:pt x="498" y="203"/>
                    </a:lnTo>
                    <a:lnTo>
                      <a:pt x="473" y="87"/>
                    </a:lnTo>
                    <a:lnTo>
                      <a:pt x="448" y="31"/>
                    </a:lnTo>
                    <a:lnTo>
                      <a:pt x="424" y="38"/>
                    </a:lnTo>
                    <a:lnTo>
                      <a:pt x="399" y="69"/>
                    </a:lnTo>
                    <a:lnTo>
                      <a:pt x="374" y="114"/>
                    </a:lnTo>
                    <a:lnTo>
                      <a:pt x="349" y="119"/>
                    </a:lnTo>
                    <a:lnTo>
                      <a:pt x="324" y="87"/>
                    </a:lnTo>
                    <a:lnTo>
                      <a:pt x="299" y="97"/>
                    </a:lnTo>
                    <a:lnTo>
                      <a:pt x="274" y="104"/>
                    </a:lnTo>
                    <a:lnTo>
                      <a:pt x="249" y="130"/>
                    </a:lnTo>
                    <a:lnTo>
                      <a:pt x="224" y="171"/>
                    </a:lnTo>
                    <a:lnTo>
                      <a:pt x="200" y="309"/>
                    </a:lnTo>
                    <a:lnTo>
                      <a:pt x="175" y="453"/>
                    </a:lnTo>
                    <a:lnTo>
                      <a:pt x="150" y="562"/>
                    </a:lnTo>
                    <a:lnTo>
                      <a:pt x="125" y="751"/>
                    </a:lnTo>
                    <a:lnTo>
                      <a:pt x="100" y="862"/>
                    </a:lnTo>
                    <a:lnTo>
                      <a:pt x="75" y="919"/>
                    </a:lnTo>
                    <a:lnTo>
                      <a:pt x="50" y="938"/>
                    </a:lnTo>
                    <a:lnTo>
                      <a:pt x="25" y="932"/>
                    </a:lnTo>
                    <a:lnTo>
                      <a:pt x="0" y="885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3" name="Line 30">
                <a:extLst>
                  <a:ext uri="{FF2B5EF4-FFF2-40B4-BE49-F238E27FC236}">
                    <a16:creationId xmlns:a16="http://schemas.microsoft.com/office/drawing/2014/main" id="{BC7B7F75-7222-6E22-519E-B5F6DC387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4556" y="5458190"/>
                <a:ext cx="3061388" cy="0"/>
              </a:xfrm>
              <a:prstGeom prst="line">
                <a:avLst/>
              </a:pr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</p:grpSp>
      </p:grpSp>
      <p:sp>
        <p:nvSpPr>
          <p:cNvPr id="132" name="Freeform 16">
            <a:extLst>
              <a:ext uri="{FF2B5EF4-FFF2-40B4-BE49-F238E27FC236}">
                <a16:creationId xmlns:a16="http://schemas.microsoft.com/office/drawing/2014/main" id="{894F8E2E-B40B-3C10-576D-1960425C1D18}"/>
              </a:ext>
            </a:extLst>
          </p:cNvPr>
          <p:cNvSpPr>
            <a:spLocks/>
          </p:cNvSpPr>
          <p:nvPr/>
        </p:nvSpPr>
        <p:spPr bwMode="auto">
          <a:xfrm>
            <a:off x="4948544" y="4174028"/>
            <a:ext cx="3074886" cy="1258125"/>
          </a:xfrm>
          <a:custGeom>
            <a:avLst/>
            <a:gdLst>
              <a:gd name="T0" fmla="*/ 89 w 2961"/>
              <a:gd name="T1" fmla="*/ 391 h 844"/>
              <a:gd name="T2" fmla="*/ 195 w 2961"/>
              <a:gd name="T3" fmla="*/ 74 h 844"/>
              <a:gd name="T4" fmla="*/ 301 w 2961"/>
              <a:gd name="T5" fmla="*/ 22 h 844"/>
              <a:gd name="T6" fmla="*/ 408 w 2961"/>
              <a:gd name="T7" fmla="*/ 109 h 844"/>
              <a:gd name="T8" fmla="*/ 514 w 2961"/>
              <a:gd name="T9" fmla="*/ 120 h 844"/>
              <a:gd name="T10" fmla="*/ 620 w 2961"/>
              <a:gd name="T11" fmla="*/ 267 h 844"/>
              <a:gd name="T12" fmla="*/ 727 w 2961"/>
              <a:gd name="T13" fmla="*/ 272 h 844"/>
              <a:gd name="T14" fmla="*/ 833 w 2961"/>
              <a:gd name="T15" fmla="*/ 211 h 844"/>
              <a:gd name="T16" fmla="*/ 940 w 2961"/>
              <a:gd name="T17" fmla="*/ 25 h 844"/>
              <a:gd name="T18" fmla="*/ 1046 w 2961"/>
              <a:gd name="T19" fmla="*/ 45 h 844"/>
              <a:gd name="T20" fmla="*/ 1152 w 2961"/>
              <a:gd name="T21" fmla="*/ 152 h 844"/>
              <a:gd name="T22" fmla="*/ 1259 w 2961"/>
              <a:gd name="T23" fmla="*/ 456 h 844"/>
              <a:gd name="T24" fmla="*/ 1365 w 2961"/>
              <a:gd name="T25" fmla="*/ 528 h 844"/>
              <a:gd name="T26" fmla="*/ 1471 w 2961"/>
              <a:gd name="T27" fmla="*/ 397 h 844"/>
              <a:gd name="T28" fmla="*/ 1578 w 2961"/>
              <a:gd name="T29" fmla="*/ 402 h 844"/>
              <a:gd name="T30" fmla="*/ 1684 w 2961"/>
              <a:gd name="T31" fmla="*/ 529 h 844"/>
              <a:gd name="T32" fmla="*/ 1791 w 2961"/>
              <a:gd name="T33" fmla="*/ 495 h 844"/>
              <a:gd name="T34" fmla="*/ 1897 w 2961"/>
              <a:gd name="T35" fmla="*/ 382 h 844"/>
              <a:gd name="T36" fmla="*/ 2003 w 2961"/>
              <a:gd name="T37" fmla="*/ 363 h 844"/>
              <a:gd name="T38" fmla="*/ 2110 w 2961"/>
              <a:gd name="T39" fmla="*/ 464 h 844"/>
              <a:gd name="T40" fmla="*/ 2216 w 2961"/>
              <a:gd name="T41" fmla="*/ 497 h 844"/>
              <a:gd name="T42" fmla="*/ 2322 w 2961"/>
              <a:gd name="T43" fmla="*/ 448 h 844"/>
              <a:gd name="T44" fmla="*/ 2429 w 2961"/>
              <a:gd name="T45" fmla="*/ 419 h 844"/>
              <a:gd name="T46" fmla="*/ 2535 w 2961"/>
              <a:gd name="T47" fmla="*/ 450 h 844"/>
              <a:gd name="T48" fmla="*/ 2641 w 2961"/>
              <a:gd name="T49" fmla="*/ 425 h 844"/>
              <a:gd name="T50" fmla="*/ 2748 w 2961"/>
              <a:gd name="T51" fmla="*/ 330 h 844"/>
              <a:gd name="T52" fmla="*/ 2854 w 2961"/>
              <a:gd name="T53" fmla="*/ 287 h 844"/>
              <a:gd name="T54" fmla="*/ 2961 w 2961"/>
              <a:gd name="T55" fmla="*/ 244 h 844"/>
              <a:gd name="T56" fmla="*/ 2872 w 2961"/>
              <a:gd name="T57" fmla="*/ 562 h 844"/>
              <a:gd name="T58" fmla="*/ 2765 w 2961"/>
              <a:gd name="T59" fmla="*/ 640 h 844"/>
              <a:gd name="T60" fmla="*/ 2659 w 2961"/>
              <a:gd name="T61" fmla="*/ 727 h 844"/>
              <a:gd name="T62" fmla="*/ 2553 w 2961"/>
              <a:gd name="T63" fmla="*/ 750 h 844"/>
              <a:gd name="T64" fmla="*/ 2447 w 2961"/>
              <a:gd name="T65" fmla="*/ 725 h 844"/>
              <a:gd name="T66" fmla="*/ 2340 w 2961"/>
              <a:gd name="T67" fmla="*/ 776 h 844"/>
              <a:gd name="T68" fmla="*/ 2234 w 2961"/>
              <a:gd name="T69" fmla="*/ 828 h 844"/>
              <a:gd name="T70" fmla="*/ 2128 w 2961"/>
              <a:gd name="T71" fmla="*/ 792 h 844"/>
              <a:gd name="T72" fmla="*/ 2021 w 2961"/>
              <a:gd name="T73" fmla="*/ 714 h 844"/>
              <a:gd name="T74" fmla="*/ 1914 w 2961"/>
              <a:gd name="T75" fmla="*/ 723 h 844"/>
              <a:gd name="T76" fmla="*/ 1809 w 2961"/>
              <a:gd name="T77" fmla="*/ 815 h 844"/>
              <a:gd name="T78" fmla="*/ 1702 w 2961"/>
              <a:gd name="T79" fmla="*/ 830 h 844"/>
              <a:gd name="T80" fmla="*/ 1595 w 2961"/>
              <a:gd name="T81" fmla="*/ 755 h 844"/>
              <a:gd name="T82" fmla="*/ 1489 w 2961"/>
              <a:gd name="T83" fmla="*/ 751 h 844"/>
              <a:gd name="T84" fmla="*/ 1383 w 2961"/>
              <a:gd name="T85" fmla="*/ 835 h 844"/>
              <a:gd name="T86" fmla="*/ 1276 w 2961"/>
              <a:gd name="T87" fmla="*/ 779 h 844"/>
              <a:gd name="T88" fmla="*/ 1170 w 2961"/>
              <a:gd name="T89" fmla="*/ 502 h 844"/>
              <a:gd name="T90" fmla="*/ 1064 w 2961"/>
              <a:gd name="T91" fmla="*/ 374 h 844"/>
              <a:gd name="T92" fmla="*/ 957 w 2961"/>
              <a:gd name="T93" fmla="*/ 306 h 844"/>
              <a:gd name="T94" fmla="*/ 851 w 2961"/>
              <a:gd name="T95" fmla="*/ 493 h 844"/>
              <a:gd name="T96" fmla="*/ 744 w 2961"/>
              <a:gd name="T97" fmla="*/ 582 h 844"/>
              <a:gd name="T98" fmla="*/ 639 w 2961"/>
              <a:gd name="T99" fmla="*/ 630 h 844"/>
              <a:gd name="T100" fmla="*/ 532 w 2961"/>
              <a:gd name="T101" fmla="*/ 356 h 844"/>
              <a:gd name="T102" fmla="*/ 425 w 2961"/>
              <a:gd name="T103" fmla="*/ 383 h 844"/>
              <a:gd name="T104" fmla="*/ 319 w 2961"/>
              <a:gd name="T105" fmla="*/ 321 h 844"/>
              <a:gd name="T106" fmla="*/ 213 w 2961"/>
              <a:gd name="T107" fmla="*/ 371 h 844"/>
              <a:gd name="T108" fmla="*/ 106 w 2961"/>
              <a:gd name="T109" fmla="*/ 672 h 844"/>
              <a:gd name="T110" fmla="*/ 0 w 2961"/>
              <a:gd name="T111" fmla="*/ 72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844">
                <a:moveTo>
                  <a:pt x="0" y="407"/>
                </a:moveTo>
                <a:lnTo>
                  <a:pt x="18" y="410"/>
                </a:lnTo>
                <a:lnTo>
                  <a:pt x="35" y="415"/>
                </a:lnTo>
                <a:lnTo>
                  <a:pt x="53" y="418"/>
                </a:lnTo>
                <a:lnTo>
                  <a:pt x="71" y="413"/>
                </a:lnTo>
                <a:lnTo>
                  <a:pt x="89" y="391"/>
                </a:lnTo>
                <a:lnTo>
                  <a:pt x="106" y="343"/>
                </a:lnTo>
                <a:lnTo>
                  <a:pt x="124" y="281"/>
                </a:lnTo>
                <a:lnTo>
                  <a:pt x="142" y="209"/>
                </a:lnTo>
                <a:lnTo>
                  <a:pt x="159" y="158"/>
                </a:lnTo>
                <a:lnTo>
                  <a:pt x="177" y="124"/>
                </a:lnTo>
                <a:lnTo>
                  <a:pt x="195" y="74"/>
                </a:lnTo>
                <a:lnTo>
                  <a:pt x="213" y="59"/>
                </a:lnTo>
                <a:lnTo>
                  <a:pt x="231" y="47"/>
                </a:lnTo>
                <a:lnTo>
                  <a:pt x="248" y="82"/>
                </a:lnTo>
                <a:lnTo>
                  <a:pt x="266" y="85"/>
                </a:lnTo>
                <a:lnTo>
                  <a:pt x="284" y="52"/>
                </a:lnTo>
                <a:lnTo>
                  <a:pt x="301" y="22"/>
                </a:lnTo>
                <a:lnTo>
                  <a:pt x="319" y="11"/>
                </a:lnTo>
                <a:lnTo>
                  <a:pt x="337" y="25"/>
                </a:lnTo>
                <a:lnTo>
                  <a:pt x="355" y="52"/>
                </a:lnTo>
                <a:lnTo>
                  <a:pt x="372" y="82"/>
                </a:lnTo>
                <a:lnTo>
                  <a:pt x="390" y="98"/>
                </a:lnTo>
                <a:lnTo>
                  <a:pt x="408" y="109"/>
                </a:lnTo>
                <a:lnTo>
                  <a:pt x="425" y="163"/>
                </a:lnTo>
                <a:lnTo>
                  <a:pt x="443" y="187"/>
                </a:lnTo>
                <a:lnTo>
                  <a:pt x="461" y="184"/>
                </a:lnTo>
                <a:lnTo>
                  <a:pt x="479" y="189"/>
                </a:lnTo>
                <a:lnTo>
                  <a:pt x="497" y="164"/>
                </a:lnTo>
                <a:lnTo>
                  <a:pt x="514" y="120"/>
                </a:lnTo>
                <a:lnTo>
                  <a:pt x="532" y="64"/>
                </a:lnTo>
                <a:lnTo>
                  <a:pt x="550" y="57"/>
                </a:lnTo>
                <a:lnTo>
                  <a:pt x="567" y="83"/>
                </a:lnTo>
                <a:lnTo>
                  <a:pt x="585" y="150"/>
                </a:lnTo>
                <a:lnTo>
                  <a:pt x="603" y="194"/>
                </a:lnTo>
                <a:lnTo>
                  <a:pt x="620" y="267"/>
                </a:lnTo>
                <a:lnTo>
                  <a:pt x="639" y="313"/>
                </a:lnTo>
                <a:lnTo>
                  <a:pt x="656" y="333"/>
                </a:lnTo>
                <a:lnTo>
                  <a:pt x="674" y="349"/>
                </a:lnTo>
                <a:lnTo>
                  <a:pt x="691" y="339"/>
                </a:lnTo>
                <a:lnTo>
                  <a:pt x="709" y="317"/>
                </a:lnTo>
                <a:lnTo>
                  <a:pt x="727" y="272"/>
                </a:lnTo>
                <a:lnTo>
                  <a:pt x="744" y="254"/>
                </a:lnTo>
                <a:lnTo>
                  <a:pt x="762" y="273"/>
                </a:lnTo>
                <a:lnTo>
                  <a:pt x="780" y="291"/>
                </a:lnTo>
                <a:lnTo>
                  <a:pt x="798" y="275"/>
                </a:lnTo>
                <a:lnTo>
                  <a:pt x="816" y="250"/>
                </a:lnTo>
                <a:lnTo>
                  <a:pt x="833" y="211"/>
                </a:lnTo>
                <a:lnTo>
                  <a:pt x="851" y="191"/>
                </a:lnTo>
                <a:lnTo>
                  <a:pt x="869" y="166"/>
                </a:lnTo>
                <a:lnTo>
                  <a:pt x="886" y="137"/>
                </a:lnTo>
                <a:lnTo>
                  <a:pt x="904" y="105"/>
                </a:lnTo>
                <a:lnTo>
                  <a:pt x="922" y="68"/>
                </a:lnTo>
                <a:lnTo>
                  <a:pt x="940" y="25"/>
                </a:lnTo>
                <a:lnTo>
                  <a:pt x="957" y="2"/>
                </a:lnTo>
                <a:lnTo>
                  <a:pt x="975" y="0"/>
                </a:lnTo>
                <a:lnTo>
                  <a:pt x="993" y="1"/>
                </a:lnTo>
                <a:lnTo>
                  <a:pt x="1010" y="1"/>
                </a:lnTo>
                <a:lnTo>
                  <a:pt x="1028" y="27"/>
                </a:lnTo>
                <a:lnTo>
                  <a:pt x="1046" y="45"/>
                </a:lnTo>
                <a:lnTo>
                  <a:pt x="1064" y="60"/>
                </a:lnTo>
                <a:lnTo>
                  <a:pt x="1082" y="93"/>
                </a:lnTo>
                <a:lnTo>
                  <a:pt x="1099" y="137"/>
                </a:lnTo>
                <a:lnTo>
                  <a:pt x="1117" y="187"/>
                </a:lnTo>
                <a:lnTo>
                  <a:pt x="1135" y="190"/>
                </a:lnTo>
                <a:lnTo>
                  <a:pt x="1152" y="152"/>
                </a:lnTo>
                <a:lnTo>
                  <a:pt x="1170" y="187"/>
                </a:lnTo>
                <a:lnTo>
                  <a:pt x="1188" y="231"/>
                </a:lnTo>
                <a:lnTo>
                  <a:pt x="1206" y="314"/>
                </a:lnTo>
                <a:lnTo>
                  <a:pt x="1224" y="391"/>
                </a:lnTo>
                <a:lnTo>
                  <a:pt x="1241" y="427"/>
                </a:lnTo>
                <a:lnTo>
                  <a:pt x="1259" y="456"/>
                </a:lnTo>
                <a:lnTo>
                  <a:pt x="1276" y="477"/>
                </a:lnTo>
                <a:lnTo>
                  <a:pt x="1294" y="497"/>
                </a:lnTo>
                <a:lnTo>
                  <a:pt x="1312" y="513"/>
                </a:lnTo>
                <a:lnTo>
                  <a:pt x="1329" y="525"/>
                </a:lnTo>
                <a:lnTo>
                  <a:pt x="1347" y="526"/>
                </a:lnTo>
                <a:lnTo>
                  <a:pt x="1365" y="528"/>
                </a:lnTo>
                <a:lnTo>
                  <a:pt x="1383" y="519"/>
                </a:lnTo>
                <a:lnTo>
                  <a:pt x="1401" y="494"/>
                </a:lnTo>
                <a:lnTo>
                  <a:pt x="1418" y="431"/>
                </a:lnTo>
                <a:lnTo>
                  <a:pt x="1436" y="411"/>
                </a:lnTo>
                <a:lnTo>
                  <a:pt x="1454" y="409"/>
                </a:lnTo>
                <a:lnTo>
                  <a:pt x="1471" y="397"/>
                </a:lnTo>
                <a:lnTo>
                  <a:pt x="1489" y="437"/>
                </a:lnTo>
                <a:lnTo>
                  <a:pt x="1507" y="435"/>
                </a:lnTo>
                <a:lnTo>
                  <a:pt x="1525" y="466"/>
                </a:lnTo>
                <a:lnTo>
                  <a:pt x="1543" y="477"/>
                </a:lnTo>
                <a:lnTo>
                  <a:pt x="1560" y="461"/>
                </a:lnTo>
                <a:lnTo>
                  <a:pt x="1578" y="402"/>
                </a:lnTo>
                <a:lnTo>
                  <a:pt x="1595" y="431"/>
                </a:lnTo>
                <a:lnTo>
                  <a:pt x="1613" y="460"/>
                </a:lnTo>
                <a:lnTo>
                  <a:pt x="1631" y="479"/>
                </a:lnTo>
                <a:lnTo>
                  <a:pt x="1649" y="507"/>
                </a:lnTo>
                <a:lnTo>
                  <a:pt x="1667" y="519"/>
                </a:lnTo>
                <a:lnTo>
                  <a:pt x="1684" y="529"/>
                </a:lnTo>
                <a:lnTo>
                  <a:pt x="1702" y="519"/>
                </a:lnTo>
                <a:lnTo>
                  <a:pt x="1720" y="518"/>
                </a:lnTo>
                <a:lnTo>
                  <a:pt x="1737" y="505"/>
                </a:lnTo>
                <a:lnTo>
                  <a:pt x="1755" y="508"/>
                </a:lnTo>
                <a:lnTo>
                  <a:pt x="1773" y="503"/>
                </a:lnTo>
                <a:lnTo>
                  <a:pt x="1791" y="495"/>
                </a:lnTo>
                <a:lnTo>
                  <a:pt x="1809" y="496"/>
                </a:lnTo>
                <a:lnTo>
                  <a:pt x="1826" y="469"/>
                </a:lnTo>
                <a:lnTo>
                  <a:pt x="1844" y="435"/>
                </a:lnTo>
                <a:lnTo>
                  <a:pt x="1861" y="403"/>
                </a:lnTo>
                <a:lnTo>
                  <a:pt x="1879" y="372"/>
                </a:lnTo>
                <a:lnTo>
                  <a:pt x="1897" y="382"/>
                </a:lnTo>
                <a:lnTo>
                  <a:pt x="1914" y="399"/>
                </a:lnTo>
                <a:lnTo>
                  <a:pt x="1932" y="425"/>
                </a:lnTo>
                <a:lnTo>
                  <a:pt x="1950" y="443"/>
                </a:lnTo>
                <a:lnTo>
                  <a:pt x="1968" y="434"/>
                </a:lnTo>
                <a:lnTo>
                  <a:pt x="1986" y="406"/>
                </a:lnTo>
                <a:lnTo>
                  <a:pt x="2003" y="363"/>
                </a:lnTo>
                <a:lnTo>
                  <a:pt x="2021" y="376"/>
                </a:lnTo>
                <a:lnTo>
                  <a:pt x="2039" y="409"/>
                </a:lnTo>
                <a:lnTo>
                  <a:pt x="2056" y="435"/>
                </a:lnTo>
                <a:lnTo>
                  <a:pt x="2074" y="447"/>
                </a:lnTo>
                <a:lnTo>
                  <a:pt x="2092" y="446"/>
                </a:lnTo>
                <a:lnTo>
                  <a:pt x="2110" y="464"/>
                </a:lnTo>
                <a:lnTo>
                  <a:pt x="2128" y="475"/>
                </a:lnTo>
                <a:lnTo>
                  <a:pt x="2145" y="481"/>
                </a:lnTo>
                <a:lnTo>
                  <a:pt x="2163" y="487"/>
                </a:lnTo>
                <a:lnTo>
                  <a:pt x="2180" y="488"/>
                </a:lnTo>
                <a:lnTo>
                  <a:pt x="2198" y="491"/>
                </a:lnTo>
                <a:lnTo>
                  <a:pt x="2216" y="497"/>
                </a:lnTo>
                <a:lnTo>
                  <a:pt x="2234" y="512"/>
                </a:lnTo>
                <a:lnTo>
                  <a:pt x="2252" y="514"/>
                </a:lnTo>
                <a:lnTo>
                  <a:pt x="2269" y="499"/>
                </a:lnTo>
                <a:lnTo>
                  <a:pt x="2287" y="468"/>
                </a:lnTo>
                <a:lnTo>
                  <a:pt x="2305" y="449"/>
                </a:lnTo>
                <a:lnTo>
                  <a:pt x="2322" y="448"/>
                </a:lnTo>
                <a:lnTo>
                  <a:pt x="2340" y="462"/>
                </a:lnTo>
                <a:lnTo>
                  <a:pt x="2358" y="480"/>
                </a:lnTo>
                <a:lnTo>
                  <a:pt x="2376" y="491"/>
                </a:lnTo>
                <a:lnTo>
                  <a:pt x="2394" y="489"/>
                </a:lnTo>
                <a:lnTo>
                  <a:pt x="2411" y="449"/>
                </a:lnTo>
                <a:lnTo>
                  <a:pt x="2429" y="419"/>
                </a:lnTo>
                <a:lnTo>
                  <a:pt x="2447" y="408"/>
                </a:lnTo>
                <a:lnTo>
                  <a:pt x="2464" y="398"/>
                </a:lnTo>
                <a:lnTo>
                  <a:pt x="2482" y="436"/>
                </a:lnTo>
                <a:lnTo>
                  <a:pt x="2499" y="430"/>
                </a:lnTo>
                <a:lnTo>
                  <a:pt x="2517" y="445"/>
                </a:lnTo>
                <a:lnTo>
                  <a:pt x="2535" y="450"/>
                </a:lnTo>
                <a:lnTo>
                  <a:pt x="2553" y="458"/>
                </a:lnTo>
                <a:lnTo>
                  <a:pt x="2571" y="457"/>
                </a:lnTo>
                <a:lnTo>
                  <a:pt x="2588" y="458"/>
                </a:lnTo>
                <a:lnTo>
                  <a:pt x="2606" y="438"/>
                </a:lnTo>
                <a:lnTo>
                  <a:pt x="2624" y="427"/>
                </a:lnTo>
                <a:lnTo>
                  <a:pt x="2641" y="425"/>
                </a:lnTo>
                <a:lnTo>
                  <a:pt x="2659" y="425"/>
                </a:lnTo>
                <a:lnTo>
                  <a:pt x="2677" y="412"/>
                </a:lnTo>
                <a:lnTo>
                  <a:pt x="2695" y="392"/>
                </a:lnTo>
                <a:lnTo>
                  <a:pt x="2713" y="373"/>
                </a:lnTo>
                <a:lnTo>
                  <a:pt x="2730" y="348"/>
                </a:lnTo>
                <a:lnTo>
                  <a:pt x="2748" y="330"/>
                </a:lnTo>
                <a:lnTo>
                  <a:pt x="2765" y="321"/>
                </a:lnTo>
                <a:lnTo>
                  <a:pt x="2783" y="345"/>
                </a:lnTo>
                <a:lnTo>
                  <a:pt x="2801" y="362"/>
                </a:lnTo>
                <a:lnTo>
                  <a:pt x="2819" y="397"/>
                </a:lnTo>
                <a:lnTo>
                  <a:pt x="2837" y="359"/>
                </a:lnTo>
                <a:lnTo>
                  <a:pt x="2854" y="287"/>
                </a:lnTo>
                <a:lnTo>
                  <a:pt x="2872" y="242"/>
                </a:lnTo>
                <a:lnTo>
                  <a:pt x="2890" y="235"/>
                </a:lnTo>
                <a:lnTo>
                  <a:pt x="2907" y="264"/>
                </a:lnTo>
                <a:lnTo>
                  <a:pt x="2925" y="270"/>
                </a:lnTo>
                <a:lnTo>
                  <a:pt x="2943" y="262"/>
                </a:lnTo>
                <a:lnTo>
                  <a:pt x="2961" y="244"/>
                </a:lnTo>
                <a:lnTo>
                  <a:pt x="2961" y="565"/>
                </a:lnTo>
                <a:lnTo>
                  <a:pt x="2943" y="575"/>
                </a:lnTo>
                <a:lnTo>
                  <a:pt x="2925" y="573"/>
                </a:lnTo>
                <a:lnTo>
                  <a:pt x="2907" y="573"/>
                </a:lnTo>
                <a:lnTo>
                  <a:pt x="2890" y="554"/>
                </a:lnTo>
                <a:lnTo>
                  <a:pt x="2872" y="562"/>
                </a:lnTo>
                <a:lnTo>
                  <a:pt x="2854" y="608"/>
                </a:lnTo>
                <a:lnTo>
                  <a:pt x="2837" y="679"/>
                </a:lnTo>
                <a:lnTo>
                  <a:pt x="2819" y="717"/>
                </a:lnTo>
                <a:lnTo>
                  <a:pt x="2801" y="681"/>
                </a:lnTo>
                <a:lnTo>
                  <a:pt x="2783" y="665"/>
                </a:lnTo>
                <a:lnTo>
                  <a:pt x="2765" y="640"/>
                </a:lnTo>
                <a:lnTo>
                  <a:pt x="2748" y="648"/>
                </a:lnTo>
                <a:lnTo>
                  <a:pt x="2730" y="664"/>
                </a:lnTo>
                <a:lnTo>
                  <a:pt x="2713" y="689"/>
                </a:lnTo>
                <a:lnTo>
                  <a:pt x="2695" y="703"/>
                </a:lnTo>
                <a:lnTo>
                  <a:pt x="2677" y="714"/>
                </a:lnTo>
                <a:lnTo>
                  <a:pt x="2659" y="727"/>
                </a:lnTo>
                <a:lnTo>
                  <a:pt x="2641" y="736"/>
                </a:lnTo>
                <a:lnTo>
                  <a:pt x="2624" y="734"/>
                </a:lnTo>
                <a:lnTo>
                  <a:pt x="2606" y="734"/>
                </a:lnTo>
                <a:lnTo>
                  <a:pt x="2588" y="741"/>
                </a:lnTo>
                <a:lnTo>
                  <a:pt x="2571" y="740"/>
                </a:lnTo>
                <a:lnTo>
                  <a:pt x="2553" y="750"/>
                </a:lnTo>
                <a:lnTo>
                  <a:pt x="2535" y="759"/>
                </a:lnTo>
                <a:lnTo>
                  <a:pt x="2517" y="762"/>
                </a:lnTo>
                <a:lnTo>
                  <a:pt x="2499" y="747"/>
                </a:lnTo>
                <a:lnTo>
                  <a:pt x="2482" y="753"/>
                </a:lnTo>
                <a:lnTo>
                  <a:pt x="2464" y="715"/>
                </a:lnTo>
                <a:lnTo>
                  <a:pt x="2447" y="725"/>
                </a:lnTo>
                <a:lnTo>
                  <a:pt x="2429" y="736"/>
                </a:lnTo>
                <a:lnTo>
                  <a:pt x="2411" y="767"/>
                </a:lnTo>
                <a:lnTo>
                  <a:pt x="2394" y="806"/>
                </a:lnTo>
                <a:lnTo>
                  <a:pt x="2376" y="808"/>
                </a:lnTo>
                <a:lnTo>
                  <a:pt x="2358" y="796"/>
                </a:lnTo>
                <a:lnTo>
                  <a:pt x="2340" y="776"/>
                </a:lnTo>
                <a:lnTo>
                  <a:pt x="2322" y="763"/>
                </a:lnTo>
                <a:lnTo>
                  <a:pt x="2305" y="764"/>
                </a:lnTo>
                <a:lnTo>
                  <a:pt x="2287" y="785"/>
                </a:lnTo>
                <a:lnTo>
                  <a:pt x="2269" y="815"/>
                </a:lnTo>
                <a:lnTo>
                  <a:pt x="2252" y="831"/>
                </a:lnTo>
                <a:lnTo>
                  <a:pt x="2234" y="828"/>
                </a:lnTo>
                <a:lnTo>
                  <a:pt x="2216" y="814"/>
                </a:lnTo>
                <a:lnTo>
                  <a:pt x="2198" y="806"/>
                </a:lnTo>
                <a:lnTo>
                  <a:pt x="2180" y="803"/>
                </a:lnTo>
                <a:lnTo>
                  <a:pt x="2163" y="800"/>
                </a:lnTo>
                <a:lnTo>
                  <a:pt x="2145" y="797"/>
                </a:lnTo>
                <a:lnTo>
                  <a:pt x="2128" y="792"/>
                </a:lnTo>
                <a:lnTo>
                  <a:pt x="2110" y="787"/>
                </a:lnTo>
                <a:lnTo>
                  <a:pt x="2092" y="778"/>
                </a:lnTo>
                <a:lnTo>
                  <a:pt x="2074" y="778"/>
                </a:lnTo>
                <a:lnTo>
                  <a:pt x="2056" y="765"/>
                </a:lnTo>
                <a:lnTo>
                  <a:pt x="2039" y="748"/>
                </a:lnTo>
                <a:lnTo>
                  <a:pt x="2021" y="714"/>
                </a:lnTo>
                <a:lnTo>
                  <a:pt x="2003" y="701"/>
                </a:lnTo>
                <a:lnTo>
                  <a:pt x="1986" y="742"/>
                </a:lnTo>
                <a:lnTo>
                  <a:pt x="1968" y="769"/>
                </a:lnTo>
                <a:lnTo>
                  <a:pt x="1950" y="772"/>
                </a:lnTo>
                <a:lnTo>
                  <a:pt x="1932" y="753"/>
                </a:lnTo>
                <a:lnTo>
                  <a:pt x="1914" y="723"/>
                </a:lnTo>
                <a:lnTo>
                  <a:pt x="1897" y="704"/>
                </a:lnTo>
                <a:lnTo>
                  <a:pt x="1879" y="695"/>
                </a:lnTo>
                <a:lnTo>
                  <a:pt x="1861" y="725"/>
                </a:lnTo>
                <a:lnTo>
                  <a:pt x="1844" y="757"/>
                </a:lnTo>
                <a:lnTo>
                  <a:pt x="1826" y="790"/>
                </a:lnTo>
                <a:lnTo>
                  <a:pt x="1809" y="815"/>
                </a:lnTo>
                <a:lnTo>
                  <a:pt x="1791" y="813"/>
                </a:lnTo>
                <a:lnTo>
                  <a:pt x="1773" y="820"/>
                </a:lnTo>
                <a:lnTo>
                  <a:pt x="1755" y="825"/>
                </a:lnTo>
                <a:lnTo>
                  <a:pt x="1737" y="822"/>
                </a:lnTo>
                <a:lnTo>
                  <a:pt x="1720" y="831"/>
                </a:lnTo>
                <a:lnTo>
                  <a:pt x="1702" y="830"/>
                </a:lnTo>
                <a:lnTo>
                  <a:pt x="1684" y="844"/>
                </a:lnTo>
                <a:lnTo>
                  <a:pt x="1667" y="838"/>
                </a:lnTo>
                <a:lnTo>
                  <a:pt x="1649" y="829"/>
                </a:lnTo>
                <a:lnTo>
                  <a:pt x="1631" y="802"/>
                </a:lnTo>
                <a:lnTo>
                  <a:pt x="1613" y="784"/>
                </a:lnTo>
                <a:lnTo>
                  <a:pt x="1595" y="755"/>
                </a:lnTo>
                <a:lnTo>
                  <a:pt x="1578" y="725"/>
                </a:lnTo>
                <a:lnTo>
                  <a:pt x="1560" y="784"/>
                </a:lnTo>
                <a:lnTo>
                  <a:pt x="1543" y="797"/>
                </a:lnTo>
                <a:lnTo>
                  <a:pt x="1525" y="785"/>
                </a:lnTo>
                <a:lnTo>
                  <a:pt x="1507" y="755"/>
                </a:lnTo>
                <a:lnTo>
                  <a:pt x="1489" y="751"/>
                </a:lnTo>
                <a:lnTo>
                  <a:pt x="1471" y="715"/>
                </a:lnTo>
                <a:lnTo>
                  <a:pt x="1454" y="726"/>
                </a:lnTo>
                <a:lnTo>
                  <a:pt x="1436" y="728"/>
                </a:lnTo>
                <a:lnTo>
                  <a:pt x="1418" y="750"/>
                </a:lnTo>
                <a:lnTo>
                  <a:pt x="1401" y="815"/>
                </a:lnTo>
                <a:lnTo>
                  <a:pt x="1383" y="835"/>
                </a:lnTo>
                <a:lnTo>
                  <a:pt x="1365" y="843"/>
                </a:lnTo>
                <a:lnTo>
                  <a:pt x="1347" y="840"/>
                </a:lnTo>
                <a:lnTo>
                  <a:pt x="1329" y="834"/>
                </a:lnTo>
                <a:lnTo>
                  <a:pt x="1312" y="817"/>
                </a:lnTo>
                <a:lnTo>
                  <a:pt x="1294" y="800"/>
                </a:lnTo>
                <a:lnTo>
                  <a:pt x="1276" y="779"/>
                </a:lnTo>
                <a:lnTo>
                  <a:pt x="1259" y="758"/>
                </a:lnTo>
                <a:lnTo>
                  <a:pt x="1241" y="730"/>
                </a:lnTo>
                <a:lnTo>
                  <a:pt x="1224" y="698"/>
                </a:lnTo>
                <a:lnTo>
                  <a:pt x="1206" y="628"/>
                </a:lnTo>
                <a:lnTo>
                  <a:pt x="1188" y="545"/>
                </a:lnTo>
                <a:lnTo>
                  <a:pt x="1170" y="502"/>
                </a:lnTo>
                <a:lnTo>
                  <a:pt x="1152" y="466"/>
                </a:lnTo>
                <a:lnTo>
                  <a:pt x="1135" y="504"/>
                </a:lnTo>
                <a:lnTo>
                  <a:pt x="1117" y="501"/>
                </a:lnTo>
                <a:lnTo>
                  <a:pt x="1099" y="450"/>
                </a:lnTo>
                <a:lnTo>
                  <a:pt x="1082" y="407"/>
                </a:lnTo>
                <a:lnTo>
                  <a:pt x="1064" y="374"/>
                </a:lnTo>
                <a:lnTo>
                  <a:pt x="1046" y="359"/>
                </a:lnTo>
                <a:lnTo>
                  <a:pt x="1028" y="338"/>
                </a:lnTo>
                <a:lnTo>
                  <a:pt x="1010" y="310"/>
                </a:lnTo>
                <a:lnTo>
                  <a:pt x="993" y="312"/>
                </a:lnTo>
                <a:lnTo>
                  <a:pt x="975" y="308"/>
                </a:lnTo>
                <a:lnTo>
                  <a:pt x="957" y="306"/>
                </a:lnTo>
                <a:lnTo>
                  <a:pt x="940" y="315"/>
                </a:lnTo>
                <a:lnTo>
                  <a:pt x="922" y="328"/>
                </a:lnTo>
                <a:lnTo>
                  <a:pt x="904" y="364"/>
                </a:lnTo>
                <a:lnTo>
                  <a:pt x="886" y="401"/>
                </a:lnTo>
                <a:lnTo>
                  <a:pt x="869" y="443"/>
                </a:lnTo>
                <a:lnTo>
                  <a:pt x="851" y="493"/>
                </a:lnTo>
                <a:lnTo>
                  <a:pt x="833" y="522"/>
                </a:lnTo>
                <a:lnTo>
                  <a:pt x="816" y="567"/>
                </a:lnTo>
                <a:lnTo>
                  <a:pt x="798" y="595"/>
                </a:lnTo>
                <a:lnTo>
                  <a:pt x="780" y="617"/>
                </a:lnTo>
                <a:lnTo>
                  <a:pt x="762" y="601"/>
                </a:lnTo>
                <a:lnTo>
                  <a:pt x="744" y="582"/>
                </a:lnTo>
                <a:lnTo>
                  <a:pt x="727" y="599"/>
                </a:lnTo>
                <a:lnTo>
                  <a:pt x="709" y="645"/>
                </a:lnTo>
                <a:lnTo>
                  <a:pt x="691" y="665"/>
                </a:lnTo>
                <a:lnTo>
                  <a:pt x="674" y="670"/>
                </a:lnTo>
                <a:lnTo>
                  <a:pt x="656" y="651"/>
                </a:lnTo>
                <a:lnTo>
                  <a:pt x="639" y="630"/>
                </a:lnTo>
                <a:lnTo>
                  <a:pt x="620" y="577"/>
                </a:lnTo>
                <a:lnTo>
                  <a:pt x="603" y="501"/>
                </a:lnTo>
                <a:lnTo>
                  <a:pt x="585" y="459"/>
                </a:lnTo>
                <a:lnTo>
                  <a:pt x="567" y="397"/>
                </a:lnTo>
                <a:lnTo>
                  <a:pt x="550" y="368"/>
                </a:lnTo>
                <a:lnTo>
                  <a:pt x="532" y="356"/>
                </a:lnTo>
                <a:lnTo>
                  <a:pt x="514" y="371"/>
                </a:lnTo>
                <a:lnTo>
                  <a:pt x="497" y="382"/>
                </a:lnTo>
                <a:lnTo>
                  <a:pt x="479" y="397"/>
                </a:lnTo>
                <a:lnTo>
                  <a:pt x="461" y="391"/>
                </a:lnTo>
                <a:lnTo>
                  <a:pt x="443" y="390"/>
                </a:lnTo>
                <a:lnTo>
                  <a:pt x="425" y="383"/>
                </a:lnTo>
                <a:lnTo>
                  <a:pt x="408" y="368"/>
                </a:lnTo>
                <a:lnTo>
                  <a:pt x="390" y="377"/>
                </a:lnTo>
                <a:lnTo>
                  <a:pt x="372" y="366"/>
                </a:lnTo>
                <a:lnTo>
                  <a:pt x="355" y="353"/>
                </a:lnTo>
                <a:lnTo>
                  <a:pt x="337" y="329"/>
                </a:lnTo>
                <a:lnTo>
                  <a:pt x="319" y="321"/>
                </a:lnTo>
                <a:lnTo>
                  <a:pt x="301" y="330"/>
                </a:lnTo>
                <a:lnTo>
                  <a:pt x="284" y="355"/>
                </a:lnTo>
                <a:lnTo>
                  <a:pt x="266" y="388"/>
                </a:lnTo>
                <a:lnTo>
                  <a:pt x="248" y="394"/>
                </a:lnTo>
                <a:lnTo>
                  <a:pt x="231" y="359"/>
                </a:lnTo>
                <a:lnTo>
                  <a:pt x="213" y="371"/>
                </a:lnTo>
                <a:lnTo>
                  <a:pt x="195" y="392"/>
                </a:lnTo>
                <a:lnTo>
                  <a:pt x="177" y="449"/>
                </a:lnTo>
                <a:lnTo>
                  <a:pt x="159" y="487"/>
                </a:lnTo>
                <a:lnTo>
                  <a:pt x="142" y="538"/>
                </a:lnTo>
                <a:lnTo>
                  <a:pt x="124" y="610"/>
                </a:lnTo>
                <a:lnTo>
                  <a:pt x="106" y="672"/>
                </a:lnTo>
                <a:lnTo>
                  <a:pt x="89" y="722"/>
                </a:lnTo>
                <a:lnTo>
                  <a:pt x="71" y="738"/>
                </a:lnTo>
                <a:lnTo>
                  <a:pt x="53" y="744"/>
                </a:lnTo>
                <a:lnTo>
                  <a:pt x="35" y="740"/>
                </a:lnTo>
                <a:lnTo>
                  <a:pt x="18" y="732"/>
                </a:lnTo>
                <a:lnTo>
                  <a:pt x="0" y="720"/>
                </a:lnTo>
                <a:lnTo>
                  <a:pt x="0" y="407"/>
                </a:lnTo>
                <a:close/>
              </a:path>
            </a:pathLst>
          </a:custGeom>
          <a:solidFill>
            <a:srgbClr val="EEECE1">
              <a:lumMod val="25000"/>
            </a:srgbClr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Barlow Condensed" panose="00000506000000000000" pitchFamily="2" charset="0"/>
              <a:cs typeface="Arial" charset="0"/>
            </a:endParaRPr>
          </a:p>
        </p:txBody>
      </p:sp>
      <p:sp>
        <p:nvSpPr>
          <p:cNvPr id="133" name="Freeform 17">
            <a:extLst>
              <a:ext uri="{FF2B5EF4-FFF2-40B4-BE49-F238E27FC236}">
                <a16:creationId xmlns:a16="http://schemas.microsoft.com/office/drawing/2014/main" id="{F40628F7-026A-5078-CE9D-93F6A587DAF5}"/>
              </a:ext>
            </a:extLst>
          </p:cNvPr>
          <p:cNvSpPr>
            <a:spLocks/>
          </p:cNvSpPr>
          <p:nvPr/>
        </p:nvSpPr>
        <p:spPr bwMode="auto">
          <a:xfrm>
            <a:off x="4948544" y="3771547"/>
            <a:ext cx="3074886" cy="1191045"/>
          </a:xfrm>
          <a:custGeom>
            <a:avLst/>
            <a:gdLst>
              <a:gd name="T0" fmla="*/ 89 w 2961"/>
              <a:gd name="T1" fmla="*/ 515 h 799"/>
              <a:gd name="T2" fmla="*/ 195 w 2961"/>
              <a:gd name="T3" fmla="*/ 143 h 799"/>
              <a:gd name="T4" fmla="*/ 301 w 2961"/>
              <a:gd name="T5" fmla="*/ 99 h 799"/>
              <a:gd name="T6" fmla="*/ 408 w 2961"/>
              <a:gd name="T7" fmla="*/ 242 h 799"/>
              <a:gd name="T8" fmla="*/ 514 w 2961"/>
              <a:gd name="T9" fmla="*/ 280 h 799"/>
              <a:gd name="T10" fmla="*/ 620 w 2961"/>
              <a:gd name="T11" fmla="*/ 297 h 799"/>
              <a:gd name="T12" fmla="*/ 727 w 2961"/>
              <a:gd name="T13" fmla="*/ 277 h 799"/>
              <a:gd name="T14" fmla="*/ 833 w 2961"/>
              <a:gd name="T15" fmla="*/ 275 h 799"/>
              <a:gd name="T16" fmla="*/ 940 w 2961"/>
              <a:gd name="T17" fmla="*/ 137 h 799"/>
              <a:gd name="T18" fmla="*/ 1046 w 2961"/>
              <a:gd name="T19" fmla="*/ 51 h 799"/>
              <a:gd name="T20" fmla="*/ 1152 w 2961"/>
              <a:gd name="T21" fmla="*/ 157 h 799"/>
              <a:gd name="T22" fmla="*/ 1259 w 2961"/>
              <a:gd name="T23" fmla="*/ 483 h 799"/>
              <a:gd name="T24" fmla="*/ 1365 w 2961"/>
              <a:gd name="T25" fmla="*/ 564 h 799"/>
              <a:gd name="T26" fmla="*/ 1471 w 2961"/>
              <a:gd name="T27" fmla="*/ 422 h 799"/>
              <a:gd name="T28" fmla="*/ 1578 w 2961"/>
              <a:gd name="T29" fmla="*/ 427 h 799"/>
              <a:gd name="T30" fmla="*/ 1684 w 2961"/>
              <a:gd name="T31" fmla="*/ 560 h 799"/>
              <a:gd name="T32" fmla="*/ 1791 w 2961"/>
              <a:gd name="T33" fmla="*/ 557 h 799"/>
              <a:gd name="T34" fmla="*/ 1897 w 2961"/>
              <a:gd name="T35" fmla="*/ 404 h 799"/>
              <a:gd name="T36" fmla="*/ 2003 w 2961"/>
              <a:gd name="T37" fmla="*/ 384 h 799"/>
              <a:gd name="T38" fmla="*/ 2110 w 2961"/>
              <a:gd name="T39" fmla="*/ 498 h 799"/>
              <a:gd name="T40" fmla="*/ 2216 w 2961"/>
              <a:gd name="T41" fmla="*/ 578 h 799"/>
              <a:gd name="T42" fmla="*/ 2322 w 2961"/>
              <a:gd name="T43" fmla="*/ 480 h 799"/>
              <a:gd name="T44" fmla="*/ 2429 w 2961"/>
              <a:gd name="T45" fmla="*/ 448 h 799"/>
              <a:gd name="T46" fmla="*/ 2535 w 2961"/>
              <a:gd name="T47" fmla="*/ 487 h 799"/>
              <a:gd name="T48" fmla="*/ 2641 w 2961"/>
              <a:gd name="T49" fmla="*/ 528 h 799"/>
              <a:gd name="T50" fmla="*/ 2748 w 2961"/>
              <a:gd name="T51" fmla="*/ 381 h 799"/>
              <a:gd name="T52" fmla="*/ 2854 w 2961"/>
              <a:gd name="T53" fmla="*/ 322 h 799"/>
              <a:gd name="T54" fmla="*/ 2961 w 2961"/>
              <a:gd name="T55" fmla="*/ 342 h 799"/>
              <a:gd name="T56" fmla="*/ 2872 w 2961"/>
              <a:gd name="T57" fmla="*/ 512 h 799"/>
              <a:gd name="T58" fmla="*/ 2765 w 2961"/>
              <a:gd name="T59" fmla="*/ 591 h 799"/>
              <a:gd name="T60" fmla="*/ 2659 w 2961"/>
              <a:gd name="T61" fmla="*/ 695 h 799"/>
              <a:gd name="T62" fmla="*/ 2553 w 2961"/>
              <a:gd name="T63" fmla="*/ 728 h 799"/>
              <a:gd name="T64" fmla="*/ 2447 w 2961"/>
              <a:gd name="T65" fmla="*/ 678 h 799"/>
              <a:gd name="T66" fmla="*/ 2340 w 2961"/>
              <a:gd name="T67" fmla="*/ 732 h 799"/>
              <a:gd name="T68" fmla="*/ 2234 w 2961"/>
              <a:gd name="T69" fmla="*/ 782 h 799"/>
              <a:gd name="T70" fmla="*/ 2128 w 2961"/>
              <a:gd name="T71" fmla="*/ 745 h 799"/>
              <a:gd name="T72" fmla="*/ 2021 w 2961"/>
              <a:gd name="T73" fmla="*/ 646 h 799"/>
              <a:gd name="T74" fmla="*/ 1914 w 2961"/>
              <a:gd name="T75" fmla="*/ 669 h 799"/>
              <a:gd name="T76" fmla="*/ 1809 w 2961"/>
              <a:gd name="T77" fmla="*/ 766 h 799"/>
              <a:gd name="T78" fmla="*/ 1702 w 2961"/>
              <a:gd name="T79" fmla="*/ 789 h 799"/>
              <a:gd name="T80" fmla="*/ 1595 w 2961"/>
              <a:gd name="T81" fmla="*/ 701 h 799"/>
              <a:gd name="T82" fmla="*/ 1489 w 2961"/>
              <a:gd name="T83" fmla="*/ 707 h 799"/>
              <a:gd name="T84" fmla="*/ 1383 w 2961"/>
              <a:gd name="T85" fmla="*/ 789 h 799"/>
              <a:gd name="T86" fmla="*/ 1276 w 2961"/>
              <a:gd name="T87" fmla="*/ 747 h 799"/>
              <a:gd name="T88" fmla="*/ 1170 w 2961"/>
              <a:gd name="T89" fmla="*/ 457 h 799"/>
              <a:gd name="T90" fmla="*/ 1064 w 2961"/>
              <a:gd name="T91" fmla="*/ 330 h 799"/>
              <a:gd name="T92" fmla="*/ 957 w 2961"/>
              <a:gd name="T93" fmla="*/ 272 h 799"/>
              <a:gd name="T94" fmla="*/ 851 w 2961"/>
              <a:gd name="T95" fmla="*/ 461 h 799"/>
              <a:gd name="T96" fmla="*/ 744 w 2961"/>
              <a:gd name="T97" fmla="*/ 524 h 799"/>
              <a:gd name="T98" fmla="*/ 639 w 2961"/>
              <a:gd name="T99" fmla="*/ 583 h 799"/>
              <a:gd name="T100" fmla="*/ 532 w 2961"/>
              <a:gd name="T101" fmla="*/ 334 h 799"/>
              <a:gd name="T102" fmla="*/ 425 w 2961"/>
              <a:gd name="T103" fmla="*/ 433 h 799"/>
              <a:gd name="T104" fmla="*/ 319 w 2961"/>
              <a:gd name="T105" fmla="*/ 281 h 799"/>
              <a:gd name="T106" fmla="*/ 213 w 2961"/>
              <a:gd name="T107" fmla="*/ 329 h 799"/>
              <a:gd name="T108" fmla="*/ 106 w 2961"/>
              <a:gd name="T109" fmla="*/ 613 h 799"/>
              <a:gd name="T110" fmla="*/ 0 w 2961"/>
              <a:gd name="T111" fmla="*/ 677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799">
                <a:moveTo>
                  <a:pt x="0" y="524"/>
                </a:moveTo>
                <a:lnTo>
                  <a:pt x="18" y="541"/>
                </a:lnTo>
                <a:lnTo>
                  <a:pt x="35" y="555"/>
                </a:lnTo>
                <a:lnTo>
                  <a:pt x="53" y="575"/>
                </a:lnTo>
                <a:lnTo>
                  <a:pt x="71" y="567"/>
                </a:lnTo>
                <a:lnTo>
                  <a:pt x="89" y="515"/>
                </a:lnTo>
                <a:lnTo>
                  <a:pt x="106" y="423"/>
                </a:lnTo>
                <a:lnTo>
                  <a:pt x="124" y="342"/>
                </a:lnTo>
                <a:lnTo>
                  <a:pt x="142" y="266"/>
                </a:lnTo>
                <a:lnTo>
                  <a:pt x="159" y="213"/>
                </a:lnTo>
                <a:lnTo>
                  <a:pt x="177" y="182"/>
                </a:lnTo>
                <a:lnTo>
                  <a:pt x="195" y="143"/>
                </a:lnTo>
                <a:lnTo>
                  <a:pt x="213" y="139"/>
                </a:lnTo>
                <a:lnTo>
                  <a:pt x="231" y="126"/>
                </a:lnTo>
                <a:lnTo>
                  <a:pt x="248" y="156"/>
                </a:lnTo>
                <a:lnTo>
                  <a:pt x="266" y="165"/>
                </a:lnTo>
                <a:lnTo>
                  <a:pt x="284" y="130"/>
                </a:lnTo>
                <a:lnTo>
                  <a:pt x="301" y="99"/>
                </a:lnTo>
                <a:lnTo>
                  <a:pt x="319" y="83"/>
                </a:lnTo>
                <a:lnTo>
                  <a:pt x="337" y="88"/>
                </a:lnTo>
                <a:lnTo>
                  <a:pt x="355" y="126"/>
                </a:lnTo>
                <a:lnTo>
                  <a:pt x="372" y="175"/>
                </a:lnTo>
                <a:lnTo>
                  <a:pt x="390" y="205"/>
                </a:lnTo>
                <a:lnTo>
                  <a:pt x="408" y="242"/>
                </a:lnTo>
                <a:lnTo>
                  <a:pt x="425" y="320"/>
                </a:lnTo>
                <a:lnTo>
                  <a:pt x="443" y="350"/>
                </a:lnTo>
                <a:lnTo>
                  <a:pt x="461" y="351"/>
                </a:lnTo>
                <a:lnTo>
                  <a:pt x="479" y="357"/>
                </a:lnTo>
                <a:lnTo>
                  <a:pt x="497" y="328"/>
                </a:lnTo>
                <a:lnTo>
                  <a:pt x="514" y="280"/>
                </a:lnTo>
                <a:lnTo>
                  <a:pt x="532" y="184"/>
                </a:lnTo>
                <a:lnTo>
                  <a:pt x="550" y="130"/>
                </a:lnTo>
                <a:lnTo>
                  <a:pt x="567" y="131"/>
                </a:lnTo>
                <a:lnTo>
                  <a:pt x="585" y="191"/>
                </a:lnTo>
                <a:lnTo>
                  <a:pt x="603" y="228"/>
                </a:lnTo>
                <a:lnTo>
                  <a:pt x="620" y="297"/>
                </a:lnTo>
                <a:lnTo>
                  <a:pt x="639" y="337"/>
                </a:lnTo>
                <a:lnTo>
                  <a:pt x="656" y="353"/>
                </a:lnTo>
                <a:lnTo>
                  <a:pt x="674" y="368"/>
                </a:lnTo>
                <a:lnTo>
                  <a:pt x="691" y="358"/>
                </a:lnTo>
                <a:lnTo>
                  <a:pt x="709" y="334"/>
                </a:lnTo>
                <a:lnTo>
                  <a:pt x="727" y="277"/>
                </a:lnTo>
                <a:lnTo>
                  <a:pt x="744" y="253"/>
                </a:lnTo>
                <a:lnTo>
                  <a:pt x="762" y="274"/>
                </a:lnTo>
                <a:lnTo>
                  <a:pt x="780" y="296"/>
                </a:lnTo>
                <a:lnTo>
                  <a:pt x="798" y="286"/>
                </a:lnTo>
                <a:lnTo>
                  <a:pt x="816" y="285"/>
                </a:lnTo>
                <a:lnTo>
                  <a:pt x="833" y="275"/>
                </a:lnTo>
                <a:lnTo>
                  <a:pt x="851" y="286"/>
                </a:lnTo>
                <a:lnTo>
                  <a:pt x="869" y="292"/>
                </a:lnTo>
                <a:lnTo>
                  <a:pt x="886" y="282"/>
                </a:lnTo>
                <a:lnTo>
                  <a:pt x="904" y="253"/>
                </a:lnTo>
                <a:lnTo>
                  <a:pt x="922" y="209"/>
                </a:lnTo>
                <a:lnTo>
                  <a:pt x="940" y="137"/>
                </a:lnTo>
                <a:lnTo>
                  <a:pt x="957" y="58"/>
                </a:lnTo>
                <a:lnTo>
                  <a:pt x="975" y="17"/>
                </a:lnTo>
                <a:lnTo>
                  <a:pt x="993" y="3"/>
                </a:lnTo>
                <a:lnTo>
                  <a:pt x="1010" y="0"/>
                </a:lnTo>
                <a:lnTo>
                  <a:pt x="1028" y="35"/>
                </a:lnTo>
                <a:lnTo>
                  <a:pt x="1046" y="51"/>
                </a:lnTo>
                <a:lnTo>
                  <a:pt x="1064" y="65"/>
                </a:lnTo>
                <a:lnTo>
                  <a:pt x="1082" y="97"/>
                </a:lnTo>
                <a:lnTo>
                  <a:pt x="1099" y="142"/>
                </a:lnTo>
                <a:lnTo>
                  <a:pt x="1117" y="193"/>
                </a:lnTo>
                <a:lnTo>
                  <a:pt x="1135" y="195"/>
                </a:lnTo>
                <a:lnTo>
                  <a:pt x="1152" y="157"/>
                </a:lnTo>
                <a:lnTo>
                  <a:pt x="1170" y="189"/>
                </a:lnTo>
                <a:lnTo>
                  <a:pt x="1188" y="240"/>
                </a:lnTo>
                <a:lnTo>
                  <a:pt x="1206" y="328"/>
                </a:lnTo>
                <a:lnTo>
                  <a:pt x="1224" y="413"/>
                </a:lnTo>
                <a:lnTo>
                  <a:pt x="1241" y="451"/>
                </a:lnTo>
                <a:lnTo>
                  <a:pt x="1259" y="483"/>
                </a:lnTo>
                <a:lnTo>
                  <a:pt x="1276" y="521"/>
                </a:lnTo>
                <a:lnTo>
                  <a:pt x="1294" y="553"/>
                </a:lnTo>
                <a:lnTo>
                  <a:pt x="1312" y="578"/>
                </a:lnTo>
                <a:lnTo>
                  <a:pt x="1329" y="598"/>
                </a:lnTo>
                <a:lnTo>
                  <a:pt x="1347" y="590"/>
                </a:lnTo>
                <a:lnTo>
                  <a:pt x="1365" y="564"/>
                </a:lnTo>
                <a:lnTo>
                  <a:pt x="1383" y="542"/>
                </a:lnTo>
                <a:lnTo>
                  <a:pt x="1401" y="512"/>
                </a:lnTo>
                <a:lnTo>
                  <a:pt x="1418" y="446"/>
                </a:lnTo>
                <a:lnTo>
                  <a:pt x="1436" y="432"/>
                </a:lnTo>
                <a:lnTo>
                  <a:pt x="1454" y="434"/>
                </a:lnTo>
                <a:lnTo>
                  <a:pt x="1471" y="422"/>
                </a:lnTo>
                <a:lnTo>
                  <a:pt x="1489" y="461"/>
                </a:lnTo>
                <a:lnTo>
                  <a:pt x="1507" y="459"/>
                </a:lnTo>
                <a:lnTo>
                  <a:pt x="1525" y="490"/>
                </a:lnTo>
                <a:lnTo>
                  <a:pt x="1543" y="502"/>
                </a:lnTo>
                <a:lnTo>
                  <a:pt x="1560" y="485"/>
                </a:lnTo>
                <a:lnTo>
                  <a:pt x="1578" y="427"/>
                </a:lnTo>
                <a:lnTo>
                  <a:pt x="1595" y="455"/>
                </a:lnTo>
                <a:lnTo>
                  <a:pt x="1613" y="486"/>
                </a:lnTo>
                <a:lnTo>
                  <a:pt x="1631" y="507"/>
                </a:lnTo>
                <a:lnTo>
                  <a:pt x="1649" y="537"/>
                </a:lnTo>
                <a:lnTo>
                  <a:pt x="1667" y="549"/>
                </a:lnTo>
                <a:lnTo>
                  <a:pt x="1684" y="560"/>
                </a:lnTo>
                <a:lnTo>
                  <a:pt x="1702" y="572"/>
                </a:lnTo>
                <a:lnTo>
                  <a:pt x="1720" y="588"/>
                </a:lnTo>
                <a:lnTo>
                  <a:pt x="1737" y="585"/>
                </a:lnTo>
                <a:lnTo>
                  <a:pt x="1755" y="590"/>
                </a:lnTo>
                <a:lnTo>
                  <a:pt x="1773" y="580"/>
                </a:lnTo>
                <a:lnTo>
                  <a:pt x="1791" y="557"/>
                </a:lnTo>
                <a:lnTo>
                  <a:pt x="1809" y="528"/>
                </a:lnTo>
                <a:lnTo>
                  <a:pt x="1826" y="486"/>
                </a:lnTo>
                <a:lnTo>
                  <a:pt x="1844" y="449"/>
                </a:lnTo>
                <a:lnTo>
                  <a:pt x="1861" y="422"/>
                </a:lnTo>
                <a:lnTo>
                  <a:pt x="1879" y="394"/>
                </a:lnTo>
                <a:lnTo>
                  <a:pt x="1897" y="404"/>
                </a:lnTo>
                <a:lnTo>
                  <a:pt x="1914" y="424"/>
                </a:lnTo>
                <a:lnTo>
                  <a:pt x="1932" y="450"/>
                </a:lnTo>
                <a:lnTo>
                  <a:pt x="1950" y="467"/>
                </a:lnTo>
                <a:lnTo>
                  <a:pt x="1968" y="457"/>
                </a:lnTo>
                <a:lnTo>
                  <a:pt x="1986" y="425"/>
                </a:lnTo>
                <a:lnTo>
                  <a:pt x="2003" y="384"/>
                </a:lnTo>
                <a:lnTo>
                  <a:pt x="2021" y="385"/>
                </a:lnTo>
                <a:lnTo>
                  <a:pt x="2039" y="417"/>
                </a:lnTo>
                <a:lnTo>
                  <a:pt x="2056" y="446"/>
                </a:lnTo>
                <a:lnTo>
                  <a:pt x="2074" y="460"/>
                </a:lnTo>
                <a:lnTo>
                  <a:pt x="2092" y="466"/>
                </a:lnTo>
                <a:lnTo>
                  <a:pt x="2110" y="498"/>
                </a:lnTo>
                <a:lnTo>
                  <a:pt x="2128" y="531"/>
                </a:lnTo>
                <a:lnTo>
                  <a:pt x="2145" y="554"/>
                </a:lnTo>
                <a:lnTo>
                  <a:pt x="2163" y="571"/>
                </a:lnTo>
                <a:lnTo>
                  <a:pt x="2180" y="574"/>
                </a:lnTo>
                <a:lnTo>
                  <a:pt x="2198" y="575"/>
                </a:lnTo>
                <a:lnTo>
                  <a:pt x="2216" y="578"/>
                </a:lnTo>
                <a:lnTo>
                  <a:pt x="2234" y="575"/>
                </a:lnTo>
                <a:lnTo>
                  <a:pt x="2252" y="561"/>
                </a:lnTo>
                <a:lnTo>
                  <a:pt x="2269" y="531"/>
                </a:lnTo>
                <a:lnTo>
                  <a:pt x="2287" y="498"/>
                </a:lnTo>
                <a:lnTo>
                  <a:pt x="2305" y="481"/>
                </a:lnTo>
                <a:lnTo>
                  <a:pt x="2322" y="480"/>
                </a:lnTo>
                <a:lnTo>
                  <a:pt x="2340" y="495"/>
                </a:lnTo>
                <a:lnTo>
                  <a:pt x="2358" y="512"/>
                </a:lnTo>
                <a:lnTo>
                  <a:pt x="2376" y="522"/>
                </a:lnTo>
                <a:lnTo>
                  <a:pt x="2394" y="520"/>
                </a:lnTo>
                <a:lnTo>
                  <a:pt x="2411" y="479"/>
                </a:lnTo>
                <a:lnTo>
                  <a:pt x="2429" y="448"/>
                </a:lnTo>
                <a:lnTo>
                  <a:pt x="2447" y="438"/>
                </a:lnTo>
                <a:lnTo>
                  <a:pt x="2464" y="428"/>
                </a:lnTo>
                <a:lnTo>
                  <a:pt x="2482" y="469"/>
                </a:lnTo>
                <a:lnTo>
                  <a:pt x="2499" y="462"/>
                </a:lnTo>
                <a:lnTo>
                  <a:pt x="2517" y="478"/>
                </a:lnTo>
                <a:lnTo>
                  <a:pt x="2535" y="487"/>
                </a:lnTo>
                <a:lnTo>
                  <a:pt x="2553" y="503"/>
                </a:lnTo>
                <a:lnTo>
                  <a:pt x="2571" y="527"/>
                </a:lnTo>
                <a:lnTo>
                  <a:pt x="2588" y="534"/>
                </a:lnTo>
                <a:lnTo>
                  <a:pt x="2606" y="529"/>
                </a:lnTo>
                <a:lnTo>
                  <a:pt x="2624" y="532"/>
                </a:lnTo>
                <a:lnTo>
                  <a:pt x="2641" y="528"/>
                </a:lnTo>
                <a:lnTo>
                  <a:pt x="2659" y="526"/>
                </a:lnTo>
                <a:lnTo>
                  <a:pt x="2677" y="502"/>
                </a:lnTo>
                <a:lnTo>
                  <a:pt x="2695" y="475"/>
                </a:lnTo>
                <a:lnTo>
                  <a:pt x="2713" y="443"/>
                </a:lnTo>
                <a:lnTo>
                  <a:pt x="2730" y="403"/>
                </a:lnTo>
                <a:lnTo>
                  <a:pt x="2748" y="381"/>
                </a:lnTo>
                <a:lnTo>
                  <a:pt x="2765" y="380"/>
                </a:lnTo>
                <a:lnTo>
                  <a:pt x="2783" y="415"/>
                </a:lnTo>
                <a:lnTo>
                  <a:pt x="2801" y="424"/>
                </a:lnTo>
                <a:lnTo>
                  <a:pt x="2819" y="444"/>
                </a:lnTo>
                <a:lnTo>
                  <a:pt x="2837" y="394"/>
                </a:lnTo>
                <a:lnTo>
                  <a:pt x="2854" y="322"/>
                </a:lnTo>
                <a:lnTo>
                  <a:pt x="2872" y="277"/>
                </a:lnTo>
                <a:lnTo>
                  <a:pt x="2890" y="279"/>
                </a:lnTo>
                <a:lnTo>
                  <a:pt x="2907" y="324"/>
                </a:lnTo>
                <a:lnTo>
                  <a:pt x="2925" y="347"/>
                </a:lnTo>
                <a:lnTo>
                  <a:pt x="2943" y="355"/>
                </a:lnTo>
                <a:lnTo>
                  <a:pt x="2961" y="342"/>
                </a:lnTo>
                <a:lnTo>
                  <a:pt x="2961" y="514"/>
                </a:lnTo>
                <a:lnTo>
                  <a:pt x="2943" y="532"/>
                </a:lnTo>
                <a:lnTo>
                  <a:pt x="2925" y="540"/>
                </a:lnTo>
                <a:lnTo>
                  <a:pt x="2907" y="534"/>
                </a:lnTo>
                <a:lnTo>
                  <a:pt x="2890" y="505"/>
                </a:lnTo>
                <a:lnTo>
                  <a:pt x="2872" y="512"/>
                </a:lnTo>
                <a:lnTo>
                  <a:pt x="2854" y="557"/>
                </a:lnTo>
                <a:lnTo>
                  <a:pt x="2837" y="629"/>
                </a:lnTo>
                <a:lnTo>
                  <a:pt x="2819" y="667"/>
                </a:lnTo>
                <a:lnTo>
                  <a:pt x="2801" y="632"/>
                </a:lnTo>
                <a:lnTo>
                  <a:pt x="2783" y="615"/>
                </a:lnTo>
                <a:lnTo>
                  <a:pt x="2765" y="591"/>
                </a:lnTo>
                <a:lnTo>
                  <a:pt x="2748" y="600"/>
                </a:lnTo>
                <a:lnTo>
                  <a:pt x="2730" y="618"/>
                </a:lnTo>
                <a:lnTo>
                  <a:pt x="2713" y="643"/>
                </a:lnTo>
                <a:lnTo>
                  <a:pt x="2695" y="662"/>
                </a:lnTo>
                <a:lnTo>
                  <a:pt x="2677" y="682"/>
                </a:lnTo>
                <a:lnTo>
                  <a:pt x="2659" y="695"/>
                </a:lnTo>
                <a:lnTo>
                  <a:pt x="2641" y="695"/>
                </a:lnTo>
                <a:lnTo>
                  <a:pt x="2624" y="697"/>
                </a:lnTo>
                <a:lnTo>
                  <a:pt x="2606" y="708"/>
                </a:lnTo>
                <a:lnTo>
                  <a:pt x="2588" y="728"/>
                </a:lnTo>
                <a:lnTo>
                  <a:pt x="2571" y="727"/>
                </a:lnTo>
                <a:lnTo>
                  <a:pt x="2553" y="728"/>
                </a:lnTo>
                <a:lnTo>
                  <a:pt x="2535" y="720"/>
                </a:lnTo>
                <a:lnTo>
                  <a:pt x="2517" y="715"/>
                </a:lnTo>
                <a:lnTo>
                  <a:pt x="2499" y="700"/>
                </a:lnTo>
                <a:lnTo>
                  <a:pt x="2482" y="706"/>
                </a:lnTo>
                <a:lnTo>
                  <a:pt x="2464" y="668"/>
                </a:lnTo>
                <a:lnTo>
                  <a:pt x="2447" y="678"/>
                </a:lnTo>
                <a:lnTo>
                  <a:pt x="2429" y="689"/>
                </a:lnTo>
                <a:lnTo>
                  <a:pt x="2411" y="719"/>
                </a:lnTo>
                <a:lnTo>
                  <a:pt x="2394" y="759"/>
                </a:lnTo>
                <a:lnTo>
                  <a:pt x="2376" y="761"/>
                </a:lnTo>
                <a:lnTo>
                  <a:pt x="2358" y="750"/>
                </a:lnTo>
                <a:lnTo>
                  <a:pt x="2340" y="732"/>
                </a:lnTo>
                <a:lnTo>
                  <a:pt x="2322" y="718"/>
                </a:lnTo>
                <a:lnTo>
                  <a:pt x="2305" y="719"/>
                </a:lnTo>
                <a:lnTo>
                  <a:pt x="2287" y="738"/>
                </a:lnTo>
                <a:lnTo>
                  <a:pt x="2269" y="769"/>
                </a:lnTo>
                <a:lnTo>
                  <a:pt x="2252" y="784"/>
                </a:lnTo>
                <a:lnTo>
                  <a:pt x="2234" y="782"/>
                </a:lnTo>
                <a:lnTo>
                  <a:pt x="2216" y="767"/>
                </a:lnTo>
                <a:lnTo>
                  <a:pt x="2198" y="761"/>
                </a:lnTo>
                <a:lnTo>
                  <a:pt x="2180" y="758"/>
                </a:lnTo>
                <a:lnTo>
                  <a:pt x="2163" y="757"/>
                </a:lnTo>
                <a:lnTo>
                  <a:pt x="2145" y="751"/>
                </a:lnTo>
                <a:lnTo>
                  <a:pt x="2128" y="745"/>
                </a:lnTo>
                <a:lnTo>
                  <a:pt x="2110" y="734"/>
                </a:lnTo>
                <a:lnTo>
                  <a:pt x="2092" y="716"/>
                </a:lnTo>
                <a:lnTo>
                  <a:pt x="2074" y="717"/>
                </a:lnTo>
                <a:lnTo>
                  <a:pt x="2056" y="705"/>
                </a:lnTo>
                <a:lnTo>
                  <a:pt x="2039" y="679"/>
                </a:lnTo>
                <a:lnTo>
                  <a:pt x="2021" y="646"/>
                </a:lnTo>
                <a:lnTo>
                  <a:pt x="2003" y="633"/>
                </a:lnTo>
                <a:lnTo>
                  <a:pt x="1986" y="676"/>
                </a:lnTo>
                <a:lnTo>
                  <a:pt x="1968" y="704"/>
                </a:lnTo>
                <a:lnTo>
                  <a:pt x="1950" y="713"/>
                </a:lnTo>
                <a:lnTo>
                  <a:pt x="1932" y="695"/>
                </a:lnTo>
                <a:lnTo>
                  <a:pt x="1914" y="669"/>
                </a:lnTo>
                <a:lnTo>
                  <a:pt x="1897" y="652"/>
                </a:lnTo>
                <a:lnTo>
                  <a:pt x="1879" y="642"/>
                </a:lnTo>
                <a:lnTo>
                  <a:pt x="1861" y="673"/>
                </a:lnTo>
                <a:lnTo>
                  <a:pt x="1844" y="705"/>
                </a:lnTo>
                <a:lnTo>
                  <a:pt x="1826" y="739"/>
                </a:lnTo>
                <a:lnTo>
                  <a:pt x="1809" y="766"/>
                </a:lnTo>
                <a:lnTo>
                  <a:pt x="1791" y="765"/>
                </a:lnTo>
                <a:lnTo>
                  <a:pt x="1773" y="773"/>
                </a:lnTo>
                <a:lnTo>
                  <a:pt x="1755" y="778"/>
                </a:lnTo>
                <a:lnTo>
                  <a:pt x="1737" y="775"/>
                </a:lnTo>
                <a:lnTo>
                  <a:pt x="1720" y="788"/>
                </a:lnTo>
                <a:lnTo>
                  <a:pt x="1702" y="789"/>
                </a:lnTo>
                <a:lnTo>
                  <a:pt x="1684" y="799"/>
                </a:lnTo>
                <a:lnTo>
                  <a:pt x="1667" y="789"/>
                </a:lnTo>
                <a:lnTo>
                  <a:pt x="1649" y="777"/>
                </a:lnTo>
                <a:lnTo>
                  <a:pt x="1631" y="749"/>
                </a:lnTo>
                <a:lnTo>
                  <a:pt x="1613" y="730"/>
                </a:lnTo>
                <a:lnTo>
                  <a:pt x="1595" y="701"/>
                </a:lnTo>
                <a:lnTo>
                  <a:pt x="1578" y="672"/>
                </a:lnTo>
                <a:lnTo>
                  <a:pt x="1560" y="731"/>
                </a:lnTo>
                <a:lnTo>
                  <a:pt x="1543" y="747"/>
                </a:lnTo>
                <a:lnTo>
                  <a:pt x="1525" y="736"/>
                </a:lnTo>
                <a:lnTo>
                  <a:pt x="1507" y="705"/>
                </a:lnTo>
                <a:lnTo>
                  <a:pt x="1489" y="707"/>
                </a:lnTo>
                <a:lnTo>
                  <a:pt x="1471" y="667"/>
                </a:lnTo>
                <a:lnTo>
                  <a:pt x="1454" y="679"/>
                </a:lnTo>
                <a:lnTo>
                  <a:pt x="1436" y="681"/>
                </a:lnTo>
                <a:lnTo>
                  <a:pt x="1418" y="701"/>
                </a:lnTo>
                <a:lnTo>
                  <a:pt x="1401" y="764"/>
                </a:lnTo>
                <a:lnTo>
                  <a:pt x="1383" y="789"/>
                </a:lnTo>
                <a:lnTo>
                  <a:pt x="1365" y="798"/>
                </a:lnTo>
                <a:lnTo>
                  <a:pt x="1347" y="796"/>
                </a:lnTo>
                <a:lnTo>
                  <a:pt x="1329" y="795"/>
                </a:lnTo>
                <a:lnTo>
                  <a:pt x="1312" y="783"/>
                </a:lnTo>
                <a:lnTo>
                  <a:pt x="1294" y="767"/>
                </a:lnTo>
                <a:lnTo>
                  <a:pt x="1276" y="747"/>
                </a:lnTo>
                <a:lnTo>
                  <a:pt x="1259" y="726"/>
                </a:lnTo>
                <a:lnTo>
                  <a:pt x="1241" y="697"/>
                </a:lnTo>
                <a:lnTo>
                  <a:pt x="1224" y="661"/>
                </a:lnTo>
                <a:lnTo>
                  <a:pt x="1206" y="584"/>
                </a:lnTo>
                <a:lnTo>
                  <a:pt x="1188" y="501"/>
                </a:lnTo>
                <a:lnTo>
                  <a:pt x="1170" y="457"/>
                </a:lnTo>
                <a:lnTo>
                  <a:pt x="1152" y="422"/>
                </a:lnTo>
                <a:lnTo>
                  <a:pt x="1135" y="460"/>
                </a:lnTo>
                <a:lnTo>
                  <a:pt x="1117" y="457"/>
                </a:lnTo>
                <a:lnTo>
                  <a:pt x="1099" y="407"/>
                </a:lnTo>
                <a:lnTo>
                  <a:pt x="1082" y="363"/>
                </a:lnTo>
                <a:lnTo>
                  <a:pt x="1064" y="330"/>
                </a:lnTo>
                <a:lnTo>
                  <a:pt x="1046" y="315"/>
                </a:lnTo>
                <a:lnTo>
                  <a:pt x="1028" y="297"/>
                </a:lnTo>
                <a:lnTo>
                  <a:pt x="1010" y="271"/>
                </a:lnTo>
                <a:lnTo>
                  <a:pt x="993" y="271"/>
                </a:lnTo>
                <a:lnTo>
                  <a:pt x="975" y="270"/>
                </a:lnTo>
                <a:lnTo>
                  <a:pt x="957" y="272"/>
                </a:lnTo>
                <a:lnTo>
                  <a:pt x="940" y="295"/>
                </a:lnTo>
                <a:lnTo>
                  <a:pt x="922" y="338"/>
                </a:lnTo>
                <a:lnTo>
                  <a:pt x="904" y="375"/>
                </a:lnTo>
                <a:lnTo>
                  <a:pt x="886" y="407"/>
                </a:lnTo>
                <a:lnTo>
                  <a:pt x="869" y="436"/>
                </a:lnTo>
                <a:lnTo>
                  <a:pt x="851" y="461"/>
                </a:lnTo>
                <a:lnTo>
                  <a:pt x="833" y="481"/>
                </a:lnTo>
                <a:lnTo>
                  <a:pt x="816" y="520"/>
                </a:lnTo>
                <a:lnTo>
                  <a:pt x="798" y="545"/>
                </a:lnTo>
                <a:lnTo>
                  <a:pt x="780" y="561"/>
                </a:lnTo>
                <a:lnTo>
                  <a:pt x="762" y="543"/>
                </a:lnTo>
                <a:lnTo>
                  <a:pt x="744" y="524"/>
                </a:lnTo>
                <a:lnTo>
                  <a:pt x="727" y="542"/>
                </a:lnTo>
                <a:lnTo>
                  <a:pt x="709" y="587"/>
                </a:lnTo>
                <a:lnTo>
                  <a:pt x="691" y="609"/>
                </a:lnTo>
                <a:lnTo>
                  <a:pt x="674" y="619"/>
                </a:lnTo>
                <a:lnTo>
                  <a:pt x="656" y="603"/>
                </a:lnTo>
                <a:lnTo>
                  <a:pt x="639" y="583"/>
                </a:lnTo>
                <a:lnTo>
                  <a:pt x="620" y="537"/>
                </a:lnTo>
                <a:lnTo>
                  <a:pt x="603" y="464"/>
                </a:lnTo>
                <a:lnTo>
                  <a:pt x="585" y="420"/>
                </a:lnTo>
                <a:lnTo>
                  <a:pt x="567" y="353"/>
                </a:lnTo>
                <a:lnTo>
                  <a:pt x="550" y="327"/>
                </a:lnTo>
                <a:lnTo>
                  <a:pt x="532" y="334"/>
                </a:lnTo>
                <a:lnTo>
                  <a:pt x="514" y="390"/>
                </a:lnTo>
                <a:lnTo>
                  <a:pt x="497" y="434"/>
                </a:lnTo>
                <a:lnTo>
                  <a:pt x="479" y="459"/>
                </a:lnTo>
                <a:lnTo>
                  <a:pt x="461" y="454"/>
                </a:lnTo>
                <a:lnTo>
                  <a:pt x="443" y="457"/>
                </a:lnTo>
                <a:lnTo>
                  <a:pt x="425" y="433"/>
                </a:lnTo>
                <a:lnTo>
                  <a:pt x="408" y="379"/>
                </a:lnTo>
                <a:lnTo>
                  <a:pt x="390" y="368"/>
                </a:lnTo>
                <a:lnTo>
                  <a:pt x="372" y="352"/>
                </a:lnTo>
                <a:lnTo>
                  <a:pt x="355" y="322"/>
                </a:lnTo>
                <a:lnTo>
                  <a:pt x="337" y="295"/>
                </a:lnTo>
                <a:lnTo>
                  <a:pt x="319" y="281"/>
                </a:lnTo>
                <a:lnTo>
                  <a:pt x="301" y="292"/>
                </a:lnTo>
                <a:lnTo>
                  <a:pt x="284" y="322"/>
                </a:lnTo>
                <a:lnTo>
                  <a:pt x="266" y="355"/>
                </a:lnTo>
                <a:lnTo>
                  <a:pt x="248" y="352"/>
                </a:lnTo>
                <a:lnTo>
                  <a:pt x="231" y="317"/>
                </a:lnTo>
                <a:lnTo>
                  <a:pt x="213" y="329"/>
                </a:lnTo>
                <a:lnTo>
                  <a:pt x="195" y="344"/>
                </a:lnTo>
                <a:lnTo>
                  <a:pt x="177" y="394"/>
                </a:lnTo>
                <a:lnTo>
                  <a:pt x="159" y="428"/>
                </a:lnTo>
                <a:lnTo>
                  <a:pt x="142" y="479"/>
                </a:lnTo>
                <a:lnTo>
                  <a:pt x="124" y="551"/>
                </a:lnTo>
                <a:lnTo>
                  <a:pt x="106" y="613"/>
                </a:lnTo>
                <a:lnTo>
                  <a:pt x="89" y="661"/>
                </a:lnTo>
                <a:lnTo>
                  <a:pt x="71" y="683"/>
                </a:lnTo>
                <a:lnTo>
                  <a:pt x="53" y="688"/>
                </a:lnTo>
                <a:lnTo>
                  <a:pt x="35" y="685"/>
                </a:lnTo>
                <a:lnTo>
                  <a:pt x="18" y="680"/>
                </a:lnTo>
                <a:lnTo>
                  <a:pt x="0" y="677"/>
                </a:lnTo>
                <a:lnTo>
                  <a:pt x="0" y="524"/>
                </a:lnTo>
                <a:close/>
              </a:path>
            </a:pathLst>
          </a:custGeom>
          <a:solidFill>
            <a:srgbClr val="EEECE1">
              <a:lumMod val="10000"/>
            </a:srgbClr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Barlow Condensed" panose="00000506000000000000" pitchFamily="2" charset="0"/>
              <a:cs typeface="Arial" charset="0"/>
            </a:endParaRPr>
          </a:p>
        </p:txBody>
      </p:sp>
      <p:sp>
        <p:nvSpPr>
          <p:cNvPr id="134" name="Freeform 18">
            <a:extLst>
              <a:ext uri="{FF2B5EF4-FFF2-40B4-BE49-F238E27FC236}">
                <a16:creationId xmlns:a16="http://schemas.microsoft.com/office/drawing/2014/main" id="{28A682D6-DF57-439B-E6EE-3C72E3F55C77}"/>
              </a:ext>
            </a:extLst>
          </p:cNvPr>
          <p:cNvSpPr>
            <a:spLocks/>
          </p:cNvSpPr>
          <p:nvPr/>
        </p:nvSpPr>
        <p:spPr bwMode="auto">
          <a:xfrm>
            <a:off x="4943696" y="3358092"/>
            <a:ext cx="3074886" cy="1302845"/>
          </a:xfrm>
          <a:custGeom>
            <a:avLst/>
            <a:gdLst>
              <a:gd name="T0" fmla="*/ 89 w 2961"/>
              <a:gd name="T1" fmla="*/ 634 h 874"/>
              <a:gd name="T2" fmla="*/ 195 w 2961"/>
              <a:gd name="T3" fmla="*/ 166 h 874"/>
              <a:gd name="T4" fmla="*/ 301 w 2961"/>
              <a:gd name="T5" fmla="*/ 97 h 874"/>
              <a:gd name="T6" fmla="*/ 408 w 2961"/>
              <a:gd name="T7" fmla="*/ 317 h 874"/>
              <a:gd name="T8" fmla="*/ 514 w 2961"/>
              <a:gd name="T9" fmla="*/ 384 h 874"/>
              <a:gd name="T10" fmla="*/ 620 w 2961"/>
              <a:gd name="T11" fmla="*/ 281 h 874"/>
              <a:gd name="T12" fmla="*/ 727 w 2961"/>
              <a:gd name="T13" fmla="*/ 243 h 874"/>
              <a:gd name="T14" fmla="*/ 833 w 2961"/>
              <a:gd name="T15" fmla="*/ 388 h 874"/>
              <a:gd name="T16" fmla="*/ 940 w 2961"/>
              <a:gd name="T17" fmla="*/ 241 h 874"/>
              <a:gd name="T18" fmla="*/ 1046 w 2961"/>
              <a:gd name="T19" fmla="*/ 56 h 874"/>
              <a:gd name="T20" fmla="*/ 1152 w 2961"/>
              <a:gd name="T21" fmla="*/ 122 h 874"/>
              <a:gd name="T22" fmla="*/ 1259 w 2961"/>
              <a:gd name="T23" fmla="*/ 495 h 874"/>
              <a:gd name="T24" fmla="*/ 1365 w 2961"/>
              <a:gd name="T25" fmla="*/ 595 h 874"/>
              <a:gd name="T26" fmla="*/ 1471 w 2961"/>
              <a:gd name="T27" fmla="*/ 380 h 874"/>
              <a:gd name="T28" fmla="*/ 1578 w 2961"/>
              <a:gd name="T29" fmla="*/ 373 h 874"/>
              <a:gd name="T30" fmla="*/ 1684 w 2961"/>
              <a:gd name="T31" fmla="*/ 579 h 874"/>
              <a:gd name="T32" fmla="*/ 1791 w 2961"/>
              <a:gd name="T33" fmla="*/ 590 h 874"/>
              <a:gd name="T34" fmla="*/ 1897 w 2961"/>
              <a:gd name="T35" fmla="*/ 360 h 874"/>
              <a:gd name="T36" fmla="*/ 2003 w 2961"/>
              <a:gd name="T37" fmla="*/ 336 h 874"/>
              <a:gd name="T38" fmla="*/ 2110 w 2961"/>
              <a:gd name="T39" fmla="*/ 540 h 874"/>
              <a:gd name="T40" fmla="*/ 2216 w 2961"/>
              <a:gd name="T41" fmla="*/ 645 h 874"/>
              <a:gd name="T42" fmla="*/ 2322 w 2961"/>
              <a:gd name="T43" fmla="*/ 489 h 874"/>
              <a:gd name="T44" fmla="*/ 2429 w 2961"/>
              <a:gd name="T45" fmla="*/ 447 h 874"/>
              <a:gd name="T46" fmla="*/ 2535 w 2961"/>
              <a:gd name="T47" fmla="*/ 550 h 874"/>
              <a:gd name="T48" fmla="*/ 2641 w 2961"/>
              <a:gd name="T49" fmla="*/ 639 h 874"/>
              <a:gd name="T50" fmla="*/ 2748 w 2961"/>
              <a:gd name="T51" fmla="*/ 497 h 874"/>
              <a:gd name="T52" fmla="*/ 2854 w 2961"/>
              <a:gd name="T53" fmla="*/ 381 h 874"/>
              <a:gd name="T54" fmla="*/ 2961 w 2961"/>
              <a:gd name="T55" fmla="*/ 439 h 874"/>
              <a:gd name="T56" fmla="*/ 2872 w 2961"/>
              <a:gd name="T57" fmla="*/ 553 h 874"/>
              <a:gd name="T58" fmla="*/ 2765 w 2961"/>
              <a:gd name="T59" fmla="*/ 656 h 874"/>
              <a:gd name="T60" fmla="*/ 2659 w 2961"/>
              <a:gd name="T61" fmla="*/ 802 h 874"/>
              <a:gd name="T62" fmla="*/ 2553 w 2961"/>
              <a:gd name="T63" fmla="*/ 779 h 874"/>
              <a:gd name="T64" fmla="*/ 2447 w 2961"/>
              <a:gd name="T65" fmla="*/ 714 h 874"/>
              <a:gd name="T66" fmla="*/ 2340 w 2961"/>
              <a:gd name="T67" fmla="*/ 771 h 874"/>
              <a:gd name="T68" fmla="*/ 2234 w 2961"/>
              <a:gd name="T69" fmla="*/ 851 h 874"/>
              <a:gd name="T70" fmla="*/ 2128 w 2961"/>
              <a:gd name="T71" fmla="*/ 807 h 874"/>
              <a:gd name="T72" fmla="*/ 2021 w 2961"/>
              <a:gd name="T73" fmla="*/ 661 h 874"/>
              <a:gd name="T74" fmla="*/ 1914 w 2961"/>
              <a:gd name="T75" fmla="*/ 700 h 874"/>
              <a:gd name="T76" fmla="*/ 1809 w 2961"/>
              <a:gd name="T77" fmla="*/ 804 h 874"/>
              <a:gd name="T78" fmla="*/ 1702 w 2961"/>
              <a:gd name="T79" fmla="*/ 848 h 874"/>
              <a:gd name="T80" fmla="*/ 1595 w 2961"/>
              <a:gd name="T81" fmla="*/ 731 h 874"/>
              <a:gd name="T82" fmla="*/ 1489 w 2961"/>
              <a:gd name="T83" fmla="*/ 737 h 874"/>
              <a:gd name="T84" fmla="*/ 1383 w 2961"/>
              <a:gd name="T85" fmla="*/ 818 h 874"/>
              <a:gd name="T86" fmla="*/ 1276 w 2961"/>
              <a:gd name="T87" fmla="*/ 797 h 874"/>
              <a:gd name="T88" fmla="*/ 1170 w 2961"/>
              <a:gd name="T89" fmla="*/ 465 h 874"/>
              <a:gd name="T90" fmla="*/ 1064 w 2961"/>
              <a:gd name="T91" fmla="*/ 341 h 874"/>
              <a:gd name="T92" fmla="*/ 957 w 2961"/>
              <a:gd name="T93" fmla="*/ 334 h 874"/>
              <a:gd name="T94" fmla="*/ 851 w 2961"/>
              <a:gd name="T95" fmla="*/ 562 h 874"/>
              <a:gd name="T96" fmla="*/ 744 w 2961"/>
              <a:gd name="T97" fmla="*/ 529 h 874"/>
              <a:gd name="T98" fmla="*/ 639 w 2961"/>
              <a:gd name="T99" fmla="*/ 613 h 874"/>
              <a:gd name="T100" fmla="*/ 532 w 2961"/>
              <a:gd name="T101" fmla="*/ 460 h 874"/>
              <a:gd name="T102" fmla="*/ 425 w 2961"/>
              <a:gd name="T103" fmla="*/ 596 h 874"/>
              <a:gd name="T104" fmla="*/ 319 w 2961"/>
              <a:gd name="T105" fmla="*/ 359 h 874"/>
              <a:gd name="T106" fmla="*/ 213 w 2961"/>
              <a:gd name="T107" fmla="*/ 415 h 874"/>
              <a:gd name="T108" fmla="*/ 106 w 2961"/>
              <a:gd name="T109" fmla="*/ 699 h 874"/>
              <a:gd name="T110" fmla="*/ 0 w 2961"/>
              <a:gd name="T111" fmla="*/ 80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874">
                <a:moveTo>
                  <a:pt x="0" y="651"/>
                </a:moveTo>
                <a:lnTo>
                  <a:pt x="18" y="676"/>
                </a:lnTo>
                <a:lnTo>
                  <a:pt x="35" y="690"/>
                </a:lnTo>
                <a:lnTo>
                  <a:pt x="53" y="705"/>
                </a:lnTo>
                <a:lnTo>
                  <a:pt x="71" y="696"/>
                </a:lnTo>
                <a:lnTo>
                  <a:pt x="89" y="634"/>
                </a:lnTo>
                <a:lnTo>
                  <a:pt x="106" y="498"/>
                </a:lnTo>
                <a:lnTo>
                  <a:pt x="124" y="377"/>
                </a:lnTo>
                <a:lnTo>
                  <a:pt x="142" y="294"/>
                </a:lnTo>
                <a:lnTo>
                  <a:pt x="159" y="239"/>
                </a:lnTo>
                <a:lnTo>
                  <a:pt x="177" y="208"/>
                </a:lnTo>
                <a:lnTo>
                  <a:pt x="195" y="166"/>
                </a:lnTo>
                <a:lnTo>
                  <a:pt x="213" y="156"/>
                </a:lnTo>
                <a:lnTo>
                  <a:pt x="231" y="132"/>
                </a:lnTo>
                <a:lnTo>
                  <a:pt x="248" y="160"/>
                </a:lnTo>
                <a:lnTo>
                  <a:pt x="266" y="171"/>
                </a:lnTo>
                <a:lnTo>
                  <a:pt x="284" y="125"/>
                </a:lnTo>
                <a:lnTo>
                  <a:pt x="301" y="97"/>
                </a:lnTo>
                <a:lnTo>
                  <a:pt x="319" y="91"/>
                </a:lnTo>
                <a:lnTo>
                  <a:pt x="337" y="109"/>
                </a:lnTo>
                <a:lnTo>
                  <a:pt x="355" y="164"/>
                </a:lnTo>
                <a:lnTo>
                  <a:pt x="372" y="224"/>
                </a:lnTo>
                <a:lnTo>
                  <a:pt x="390" y="270"/>
                </a:lnTo>
                <a:lnTo>
                  <a:pt x="408" y="317"/>
                </a:lnTo>
                <a:lnTo>
                  <a:pt x="425" y="421"/>
                </a:lnTo>
                <a:lnTo>
                  <a:pt x="443" y="474"/>
                </a:lnTo>
                <a:lnTo>
                  <a:pt x="461" y="477"/>
                </a:lnTo>
                <a:lnTo>
                  <a:pt x="479" y="479"/>
                </a:lnTo>
                <a:lnTo>
                  <a:pt x="497" y="447"/>
                </a:lnTo>
                <a:lnTo>
                  <a:pt x="514" y="384"/>
                </a:lnTo>
                <a:lnTo>
                  <a:pt x="532" y="250"/>
                </a:lnTo>
                <a:lnTo>
                  <a:pt x="550" y="160"/>
                </a:lnTo>
                <a:lnTo>
                  <a:pt x="567" y="138"/>
                </a:lnTo>
                <a:lnTo>
                  <a:pt x="585" y="189"/>
                </a:lnTo>
                <a:lnTo>
                  <a:pt x="603" y="219"/>
                </a:lnTo>
                <a:lnTo>
                  <a:pt x="620" y="281"/>
                </a:lnTo>
                <a:lnTo>
                  <a:pt x="639" y="316"/>
                </a:lnTo>
                <a:lnTo>
                  <a:pt x="656" y="330"/>
                </a:lnTo>
                <a:lnTo>
                  <a:pt x="674" y="343"/>
                </a:lnTo>
                <a:lnTo>
                  <a:pt x="691" y="334"/>
                </a:lnTo>
                <a:lnTo>
                  <a:pt x="709" y="304"/>
                </a:lnTo>
                <a:lnTo>
                  <a:pt x="727" y="243"/>
                </a:lnTo>
                <a:lnTo>
                  <a:pt x="744" y="219"/>
                </a:lnTo>
                <a:lnTo>
                  <a:pt x="762" y="254"/>
                </a:lnTo>
                <a:lnTo>
                  <a:pt x="780" y="292"/>
                </a:lnTo>
                <a:lnTo>
                  <a:pt x="798" y="316"/>
                </a:lnTo>
                <a:lnTo>
                  <a:pt x="816" y="372"/>
                </a:lnTo>
                <a:lnTo>
                  <a:pt x="833" y="388"/>
                </a:lnTo>
                <a:lnTo>
                  <a:pt x="851" y="406"/>
                </a:lnTo>
                <a:lnTo>
                  <a:pt x="869" y="413"/>
                </a:lnTo>
                <a:lnTo>
                  <a:pt x="886" y="405"/>
                </a:lnTo>
                <a:lnTo>
                  <a:pt x="904" y="375"/>
                </a:lnTo>
                <a:lnTo>
                  <a:pt x="922" y="319"/>
                </a:lnTo>
                <a:lnTo>
                  <a:pt x="940" y="241"/>
                </a:lnTo>
                <a:lnTo>
                  <a:pt x="957" y="129"/>
                </a:lnTo>
                <a:lnTo>
                  <a:pt x="975" y="38"/>
                </a:lnTo>
                <a:lnTo>
                  <a:pt x="993" y="7"/>
                </a:lnTo>
                <a:lnTo>
                  <a:pt x="1010" y="0"/>
                </a:lnTo>
                <a:lnTo>
                  <a:pt x="1028" y="37"/>
                </a:lnTo>
                <a:lnTo>
                  <a:pt x="1046" y="56"/>
                </a:lnTo>
                <a:lnTo>
                  <a:pt x="1064" y="71"/>
                </a:lnTo>
                <a:lnTo>
                  <a:pt x="1082" y="101"/>
                </a:lnTo>
                <a:lnTo>
                  <a:pt x="1099" y="137"/>
                </a:lnTo>
                <a:lnTo>
                  <a:pt x="1117" y="172"/>
                </a:lnTo>
                <a:lnTo>
                  <a:pt x="1135" y="165"/>
                </a:lnTo>
                <a:lnTo>
                  <a:pt x="1152" y="122"/>
                </a:lnTo>
                <a:lnTo>
                  <a:pt x="1170" y="151"/>
                </a:lnTo>
                <a:lnTo>
                  <a:pt x="1188" y="211"/>
                </a:lnTo>
                <a:lnTo>
                  <a:pt x="1206" y="313"/>
                </a:lnTo>
                <a:lnTo>
                  <a:pt x="1224" y="416"/>
                </a:lnTo>
                <a:lnTo>
                  <a:pt x="1241" y="456"/>
                </a:lnTo>
                <a:lnTo>
                  <a:pt x="1259" y="495"/>
                </a:lnTo>
                <a:lnTo>
                  <a:pt x="1276" y="568"/>
                </a:lnTo>
                <a:lnTo>
                  <a:pt x="1294" y="615"/>
                </a:lnTo>
                <a:lnTo>
                  <a:pt x="1312" y="642"/>
                </a:lnTo>
                <a:lnTo>
                  <a:pt x="1329" y="658"/>
                </a:lnTo>
                <a:lnTo>
                  <a:pt x="1347" y="643"/>
                </a:lnTo>
                <a:lnTo>
                  <a:pt x="1365" y="595"/>
                </a:lnTo>
                <a:lnTo>
                  <a:pt x="1383" y="526"/>
                </a:lnTo>
                <a:lnTo>
                  <a:pt x="1401" y="470"/>
                </a:lnTo>
                <a:lnTo>
                  <a:pt x="1418" y="396"/>
                </a:lnTo>
                <a:lnTo>
                  <a:pt x="1436" y="381"/>
                </a:lnTo>
                <a:lnTo>
                  <a:pt x="1454" y="389"/>
                </a:lnTo>
                <a:lnTo>
                  <a:pt x="1471" y="380"/>
                </a:lnTo>
                <a:lnTo>
                  <a:pt x="1489" y="419"/>
                </a:lnTo>
                <a:lnTo>
                  <a:pt x="1507" y="418"/>
                </a:lnTo>
                <a:lnTo>
                  <a:pt x="1525" y="450"/>
                </a:lnTo>
                <a:lnTo>
                  <a:pt x="1543" y="460"/>
                </a:lnTo>
                <a:lnTo>
                  <a:pt x="1560" y="435"/>
                </a:lnTo>
                <a:lnTo>
                  <a:pt x="1578" y="373"/>
                </a:lnTo>
                <a:lnTo>
                  <a:pt x="1595" y="400"/>
                </a:lnTo>
                <a:lnTo>
                  <a:pt x="1613" y="446"/>
                </a:lnTo>
                <a:lnTo>
                  <a:pt x="1631" y="477"/>
                </a:lnTo>
                <a:lnTo>
                  <a:pt x="1649" y="520"/>
                </a:lnTo>
                <a:lnTo>
                  <a:pt x="1667" y="550"/>
                </a:lnTo>
                <a:lnTo>
                  <a:pt x="1684" y="579"/>
                </a:lnTo>
                <a:lnTo>
                  <a:pt x="1702" y="623"/>
                </a:lnTo>
                <a:lnTo>
                  <a:pt x="1720" y="645"/>
                </a:lnTo>
                <a:lnTo>
                  <a:pt x="1737" y="644"/>
                </a:lnTo>
                <a:lnTo>
                  <a:pt x="1755" y="648"/>
                </a:lnTo>
                <a:lnTo>
                  <a:pt x="1773" y="641"/>
                </a:lnTo>
                <a:lnTo>
                  <a:pt x="1791" y="590"/>
                </a:lnTo>
                <a:lnTo>
                  <a:pt x="1809" y="520"/>
                </a:lnTo>
                <a:lnTo>
                  <a:pt x="1826" y="457"/>
                </a:lnTo>
                <a:lnTo>
                  <a:pt x="1844" y="406"/>
                </a:lnTo>
                <a:lnTo>
                  <a:pt x="1861" y="376"/>
                </a:lnTo>
                <a:lnTo>
                  <a:pt x="1879" y="350"/>
                </a:lnTo>
                <a:lnTo>
                  <a:pt x="1897" y="360"/>
                </a:lnTo>
                <a:lnTo>
                  <a:pt x="1914" y="382"/>
                </a:lnTo>
                <a:lnTo>
                  <a:pt x="1932" y="410"/>
                </a:lnTo>
                <a:lnTo>
                  <a:pt x="1950" y="424"/>
                </a:lnTo>
                <a:lnTo>
                  <a:pt x="1968" y="416"/>
                </a:lnTo>
                <a:lnTo>
                  <a:pt x="1986" y="377"/>
                </a:lnTo>
                <a:lnTo>
                  <a:pt x="2003" y="336"/>
                </a:lnTo>
                <a:lnTo>
                  <a:pt x="2021" y="338"/>
                </a:lnTo>
                <a:lnTo>
                  <a:pt x="2039" y="396"/>
                </a:lnTo>
                <a:lnTo>
                  <a:pt x="2056" y="437"/>
                </a:lnTo>
                <a:lnTo>
                  <a:pt x="2074" y="475"/>
                </a:lnTo>
                <a:lnTo>
                  <a:pt x="2092" y="488"/>
                </a:lnTo>
                <a:lnTo>
                  <a:pt x="2110" y="540"/>
                </a:lnTo>
                <a:lnTo>
                  <a:pt x="2128" y="587"/>
                </a:lnTo>
                <a:lnTo>
                  <a:pt x="2145" y="625"/>
                </a:lnTo>
                <a:lnTo>
                  <a:pt x="2163" y="642"/>
                </a:lnTo>
                <a:lnTo>
                  <a:pt x="2180" y="645"/>
                </a:lnTo>
                <a:lnTo>
                  <a:pt x="2198" y="648"/>
                </a:lnTo>
                <a:lnTo>
                  <a:pt x="2216" y="645"/>
                </a:lnTo>
                <a:lnTo>
                  <a:pt x="2234" y="637"/>
                </a:lnTo>
                <a:lnTo>
                  <a:pt x="2252" y="600"/>
                </a:lnTo>
                <a:lnTo>
                  <a:pt x="2269" y="542"/>
                </a:lnTo>
                <a:lnTo>
                  <a:pt x="2287" y="509"/>
                </a:lnTo>
                <a:lnTo>
                  <a:pt x="2305" y="488"/>
                </a:lnTo>
                <a:lnTo>
                  <a:pt x="2322" y="489"/>
                </a:lnTo>
                <a:lnTo>
                  <a:pt x="2340" y="500"/>
                </a:lnTo>
                <a:lnTo>
                  <a:pt x="2358" y="520"/>
                </a:lnTo>
                <a:lnTo>
                  <a:pt x="2376" y="529"/>
                </a:lnTo>
                <a:lnTo>
                  <a:pt x="2394" y="526"/>
                </a:lnTo>
                <a:lnTo>
                  <a:pt x="2411" y="483"/>
                </a:lnTo>
                <a:lnTo>
                  <a:pt x="2429" y="447"/>
                </a:lnTo>
                <a:lnTo>
                  <a:pt x="2447" y="440"/>
                </a:lnTo>
                <a:lnTo>
                  <a:pt x="2464" y="435"/>
                </a:lnTo>
                <a:lnTo>
                  <a:pt x="2482" y="478"/>
                </a:lnTo>
                <a:lnTo>
                  <a:pt x="2499" y="479"/>
                </a:lnTo>
                <a:lnTo>
                  <a:pt x="2517" y="516"/>
                </a:lnTo>
                <a:lnTo>
                  <a:pt x="2535" y="550"/>
                </a:lnTo>
                <a:lnTo>
                  <a:pt x="2553" y="571"/>
                </a:lnTo>
                <a:lnTo>
                  <a:pt x="2571" y="605"/>
                </a:lnTo>
                <a:lnTo>
                  <a:pt x="2588" y="617"/>
                </a:lnTo>
                <a:lnTo>
                  <a:pt x="2606" y="631"/>
                </a:lnTo>
                <a:lnTo>
                  <a:pt x="2624" y="643"/>
                </a:lnTo>
                <a:lnTo>
                  <a:pt x="2641" y="639"/>
                </a:lnTo>
                <a:lnTo>
                  <a:pt x="2659" y="633"/>
                </a:lnTo>
                <a:lnTo>
                  <a:pt x="2677" y="610"/>
                </a:lnTo>
                <a:lnTo>
                  <a:pt x="2695" y="585"/>
                </a:lnTo>
                <a:lnTo>
                  <a:pt x="2713" y="551"/>
                </a:lnTo>
                <a:lnTo>
                  <a:pt x="2730" y="513"/>
                </a:lnTo>
                <a:lnTo>
                  <a:pt x="2748" y="497"/>
                </a:lnTo>
                <a:lnTo>
                  <a:pt x="2765" y="486"/>
                </a:lnTo>
                <a:lnTo>
                  <a:pt x="2783" y="518"/>
                </a:lnTo>
                <a:lnTo>
                  <a:pt x="2801" y="520"/>
                </a:lnTo>
                <a:lnTo>
                  <a:pt x="2819" y="518"/>
                </a:lnTo>
                <a:lnTo>
                  <a:pt x="2837" y="457"/>
                </a:lnTo>
                <a:lnTo>
                  <a:pt x="2854" y="381"/>
                </a:lnTo>
                <a:lnTo>
                  <a:pt x="2872" y="335"/>
                </a:lnTo>
                <a:lnTo>
                  <a:pt x="2890" y="337"/>
                </a:lnTo>
                <a:lnTo>
                  <a:pt x="2907" y="399"/>
                </a:lnTo>
                <a:lnTo>
                  <a:pt x="2925" y="435"/>
                </a:lnTo>
                <a:lnTo>
                  <a:pt x="2943" y="446"/>
                </a:lnTo>
                <a:lnTo>
                  <a:pt x="2961" y="439"/>
                </a:lnTo>
                <a:lnTo>
                  <a:pt x="2961" y="618"/>
                </a:lnTo>
                <a:lnTo>
                  <a:pt x="2943" y="631"/>
                </a:lnTo>
                <a:lnTo>
                  <a:pt x="2925" y="623"/>
                </a:lnTo>
                <a:lnTo>
                  <a:pt x="2907" y="600"/>
                </a:lnTo>
                <a:lnTo>
                  <a:pt x="2890" y="555"/>
                </a:lnTo>
                <a:lnTo>
                  <a:pt x="2872" y="553"/>
                </a:lnTo>
                <a:lnTo>
                  <a:pt x="2854" y="598"/>
                </a:lnTo>
                <a:lnTo>
                  <a:pt x="2837" y="670"/>
                </a:lnTo>
                <a:lnTo>
                  <a:pt x="2819" y="720"/>
                </a:lnTo>
                <a:lnTo>
                  <a:pt x="2801" y="700"/>
                </a:lnTo>
                <a:lnTo>
                  <a:pt x="2783" y="691"/>
                </a:lnTo>
                <a:lnTo>
                  <a:pt x="2765" y="656"/>
                </a:lnTo>
                <a:lnTo>
                  <a:pt x="2748" y="657"/>
                </a:lnTo>
                <a:lnTo>
                  <a:pt x="2730" y="679"/>
                </a:lnTo>
                <a:lnTo>
                  <a:pt x="2713" y="719"/>
                </a:lnTo>
                <a:lnTo>
                  <a:pt x="2695" y="751"/>
                </a:lnTo>
                <a:lnTo>
                  <a:pt x="2677" y="778"/>
                </a:lnTo>
                <a:lnTo>
                  <a:pt x="2659" y="802"/>
                </a:lnTo>
                <a:lnTo>
                  <a:pt x="2641" y="804"/>
                </a:lnTo>
                <a:lnTo>
                  <a:pt x="2624" y="808"/>
                </a:lnTo>
                <a:lnTo>
                  <a:pt x="2606" y="805"/>
                </a:lnTo>
                <a:lnTo>
                  <a:pt x="2588" y="810"/>
                </a:lnTo>
                <a:lnTo>
                  <a:pt x="2571" y="803"/>
                </a:lnTo>
                <a:lnTo>
                  <a:pt x="2553" y="779"/>
                </a:lnTo>
                <a:lnTo>
                  <a:pt x="2535" y="763"/>
                </a:lnTo>
                <a:lnTo>
                  <a:pt x="2517" y="754"/>
                </a:lnTo>
                <a:lnTo>
                  <a:pt x="2499" y="738"/>
                </a:lnTo>
                <a:lnTo>
                  <a:pt x="2482" y="745"/>
                </a:lnTo>
                <a:lnTo>
                  <a:pt x="2464" y="704"/>
                </a:lnTo>
                <a:lnTo>
                  <a:pt x="2447" y="714"/>
                </a:lnTo>
                <a:lnTo>
                  <a:pt x="2429" y="724"/>
                </a:lnTo>
                <a:lnTo>
                  <a:pt x="2411" y="755"/>
                </a:lnTo>
                <a:lnTo>
                  <a:pt x="2394" y="796"/>
                </a:lnTo>
                <a:lnTo>
                  <a:pt x="2376" y="798"/>
                </a:lnTo>
                <a:lnTo>
                  <a:pt x="2358" y="788"/>
                </a:lnTo>
                <a:lnTo>
                  <a:pt x="2340" y="771"/>
                </a:lnTo>
                <a:lnTo>
                  <a:pt x="2322" y="756"/>
                </a:lnTo>
                <a:lnTo>
                  <a:pt x="2305" y="757"/>
                </a:lnTo>
                <a:lnTo>
                  <a:pt x="2287" y="774"/>
                </a:lnTo>
                <a:lnTo>
                  <a:pt x="2269" y="807"/>
                </a:lnTo>
                <a:lnTo>
                  <a:pt x="2252" y="837"/>
                </a:lnTo>
                <a:lnTo>
                  <a:pt x="2234" y="851"/>
                </a:lnTo>
                <a:lnTo>
                  <a:pt x="2216" y="854"/>
                </a:lnTo>
                <a:lnTo>
                  <a:pt x="2198" y="851"/>
                </a:lnTo>
                <a:lnTo>
                  <a:pt x="2180" y="850"/>
                </a:lnTo>
                <a:lnTo>
                  <a:pt x="2163" y="847"/>
                </a:lnTo>
                <a:lnTo>
                  <a:pt x="2145" y="830"/>
                </a:lnTo>
                <a:lnTo>
                  <a:pt x="2128" y="807"/>
                </a:lnTo>
                <a:lnTo>
                  <a:pt x="2110" y="774"/>
                </a:lnTo>
                <a:lnTo>
                  <a:pt x="2092" y="742"/>
                </a:lnTo>
                <a:lnTo>
                  <a:pt x="2074" y="736"/>
                </a:lnTo>
                <a:lnTo>
                  <a:pt x="2056" y="722"/>
                </a:lnTo>
                <a:lnTo>
                  <a:pt x="2039" y="693"/>
                </a:lnTo>
                <a:lnTo>
                  <a:pt x="2021" y="661"/>
                </a:lnTo>
                <a:lnTo>
                  <a:pt x="2003" y="660"/>
                </a:lnTo>
                <a:lnTo>
                  <a:pt x="1986" y="701"/>
                </a:lnTo>
                <a:lnTo>
                  <a:pt x="1968" y="733"/>
                </a:lnTo>
                <a:lnTo>
                  <a:pt x="1950" y="743"/>
                </a:lnTo>
                <a:lnTo>
                  <a:pt x="1932" y="726"/>
                </a:lnTo>
                <a:lnTo>
                  <a:pt x="1914" y="700"/>
                </a:lnTo>
                <a:lnTo>
                  <a:pt x="1897" y="680"/>
                </a:lnTo>
                <a:lnTo>
                  <a:pt x="1879" y="670"/>
                </a:lnTo>
                <a:lnTo>
                  <a:pt x="1861" y="698"/>
                </a:lnTo>
                <a:lnTo>
                  <a:pt x="1844" y="725"/>
                </a:lnTo>
                <a:lnTo>
                  <a:pt x="1826" y="762"/>
                </a:lnTo>
                <a:lnTo>
                  <a:pt x="1809" y="804"/>
                </a:lnTo>
                <a:lnTo>
                  <a:pt x="1791" y="833"/>
                </a:lnTo>
                <a:lnTo>
                  <a:pt x="1773" y="856"/>
                </a:lnTo>
                <a:lnTo>
                  <a:pt x="1755" y="866"/>
                </a:lnTo>
                <a:lnTo>
                  <a:pt x="1737" y="861"/>
                </a:lnTo>
                <a:lnTo>
                  <a:pt x="1720" y="864"/>
                </a:lnTo>
                <a:lnTo>
                  <a:pt x="1702" y="848"/>
                </a:lnTo>
                <a:lnTo>
                  <a:pt x="1684" y="836"/>
                </a:lnTo>
                <a:lnTo>
                  <a:pt x="1667" y="825"/>
                </a:lnTo>
                <a:lnTo>
                  <a:pt x="1649" y="813"/>
                </a:lnTo>
                <a:lnTo>
                  <a:pt x="1631" y="783"/>
                </a:lnTo>
                <a:lnTo>
                  <a:pt x="1613" y="762"/>
                </a:lnTo>
                <a:lnTo>
                  <a:pt x="1595" y="731"/>
                </a:lnTo>
                <a:lnTo>
                  <a:pt x="1578" y="703"/>
                </a:lnTo>
                <a:lnTo>
                  <a:pt x="1560" y="761"/>
                </a:lnTo>
                <a:lnTo>
                  <a:pt x="1543" y="778"/>
                </a:lnTo>
                <a:lnTo>
                  <a:pt x="1525" y="766"/>
                </a:lnTo>
                <a:lnTo>
                  <a:pt x="1507" y="735"/>
                </a:lnTo>
                <a:lnTo>
                  <a:pt x="1489" y="737"/>
                </a:lnTo>
                <a:lnTo>
                  <a:pt x="1471" y="698"/>
                </a:lnTo>
                <a:lnTo>
                  <a:pt x="1454" y="710"/>
                </a:lnTo>
                <a:lnTo>
                  <a:pt x="1436" y="708"/>
                </a:lnTo>
                <a:lnTo>
                  <a:pt x="1418" y="722"/>
                </a:lnTo>
                <a:lnTo>
                  <a:pt x="1401" y="788"/>
                </a:lnTo>
                <a:lnTo>
                  <a:pt x="1383" y="818"/>
                </a:lnTo>
                <a:lnTo>
                  <a:pt x="1365" y="840"/>
                </a:lnTo>
                <a:lnTo>
                  <a:pt x="1347" y="866"/>
                </a:lnTo>
                <a:lnTo>
                  <a:pt x="1329" y="874"/>
                </a:lnTo>
                <a:lnTo>
                  <a:pt x="1312" y="854"/>
                </a:lnTo>
                <a:lnTo>
                  <a:pt x="1294" y="829"/>
                </a:lnTo>
                <a:lnTo>
                  <a:pt x="1276" y="797"/>
                </a:lnTo>
                <a:lnTo>
                  <a:pt x="1259" y="759"/>
                </a:lnTo>
                <a:lnTo>
                  <a:pt x="1241" y="727"/>
                </a:lnTo>
                <a:lnTo>
                  <a:pt x="1224" y="689"/>
                </a:lnTo>
                <a:lnTo>
                  <a:pt x="1206" y="604"/>
                </a:lnTo>
                <a:lnTo>
                  <a:pt x="1188" y="516"/>
                </a:lnTo>
                <a:lnTo>
                  <a:pt x="1170" y="465"/>
                </a:lnTo>
                <a:lnTo>
                  <a:pt x="1152" y="433"/>
                </a:lnTo>
                <a:lnTo>
                  <a:pt x="1135" y="471"/>
                </a:lnTo>
                <a:lnTo>
                  <a:pt x="1117" y="469"/>
                </a:lnTo>
                <a:lnTo>
                  <a:pt x="1099" y="418"/>
                </a:lnTo>
                <a:lnTo>
                  <a:pt x="1082" y="373"/>
                </a:lnTo>
                <a:lnTo>
                  <a:pt x="1064" y="341"/>
                </a:lnTo>
                <a:lnTo>
                  <a:pt x="1046" y="327"/>
                </a:lnTo>
                <a:lnTo>
                  <a:pt x="1028" y="311"/>
                </a:lnTo>
                <a:lnTo>
                  <a:pt x="1010" y="276"/>
                </a:lnTo>
                <a:lnTo>
                  <a:pt x="993" y="279"/>
                </a:lnTo>
                <a:lnTo>
                  <a:pt x="975" y="293"/>
                </a:lnTo>
                <a:lnTo>
                  <a:pt x="957" y="334"/>
                </a:lnTo>
                <a:lnTo>
                  <a:pt x="940" y="413"/>
                </a:lnTo>
                <a:lnTo>
                  <a:pt x="922" y="485"/>
                </a:lnTo>
                <a:lnTo>
                  <a:pt x="904" y="529"/>
                </a:lnTo>
                <a:lnTo>
                  <a:pt x="886" y="558"/>
                </a:lnTo>
                <a:lnTo>
                  <a:pt x="869" y="568"/>
                </a:lnTo>
                <a:lnTo>
                  <a:pt x="851" y="562"/>
                </a:lnTo>
                <a:lnTo>
                  <a:pt x="833" y="551"/>
                </a:lnTo>
                <a:lnTo>
                  <a:pt x="816" y="561"/>
                </a:lnTo>
                <a:lnTo>
                  <a:pt x="798" y="562"/>
                </a:lnTo>
                <a:lnTo>
                  <a:pt x="780" y="572"/>
                </a:lnTo>
                <a:lnTo>
                  <a:pt x="762" y="550"/>
                </a:lnTo>
                <a:lnTo>
                  <a:pt x="744" y="529"/>
                </a:lnTo>
                <a:lnTo>
                  <a:pt x="727" y="553"/>
                </a:lnTo>
                <a:lnTo>
                  <a:pt x="709" y="610"/>
                </a:lnTo>
                <a:lnTo>
                  <a:pt x="691" y="634"/>
                </a:lnTo>
                <a:lnTo>
                  <a:pt x="674" y="644"/>
                </a:lnTo>
                <a:lnTo>
                  <a:pt x="656" y="629"/>
                </a:lnTo>
                <a:lnTo>
                  <a:pt x="639" y="613"/>
                </a:lnTo>
                <a:lnTo>
                  <a:pt x="620" y="573"/>
                </a:lnTo>
                <a:lnTo>
                  <a:pt x="603" y="504"/>
                </a:lnTo>
                <a:lnTo>
                  <a:pt x="585" y="467"/>
                </a:lnTo>
                <a:lnTo>
                  <a:pt x="567" y="407"/>
                </a:lnTo>
                <a:lnTo>
                  <a:pt x="550" y="406"/>
                </a:lnTo>
                <a:lnTo>
                  <a:pt x="532" y="460"/>
                </a:lnTo>
                <a:lnTo>
                  <a:pt x="514" y="556"/>
                </a:lnTo>
                <a:lnTo>
                  <a:pt x="497" y="604"/>
                </a:lnTo>
                <a:lnTo>
                  <a:pt x="479" y="633"/>
                </a:lnTo>
                <a:lnTo>
                  <a:pt x="461" y="627"/>
                </a:lnTo>
                <a:lnTo>
                  <a:pt x="443" y="626"/>
                </a:lnTo>
                <a:lnTo>
                  <a:pt x="425" y="596"/>
                </a:lnTo>
                <a:lnTo>
                  <a:pt x="408" y="518"/>
                </a:lnTo>
                <a:lnTo>
                  <a:pt x="390" y="481"/>
                </a:lnTo>
                <a:lnTo>
                  <a:pt x="372" y="451"/>
                </a:lnTo>
                <a:lnTo>
                  <a:pt x="355" y="402"/>
                </a:lnTo>
                <a:lnTo>
                  <a:pt x="337" y="364"/>
                </a:lnTo>
                <a:lnTo>
                  <a:pt x="319" y="359"/>
                </a:lnTo>
                <a:lnTo>
                  <a:pt x="301" y="375"/>
                </a:lnTo>
                <a:lnTo>
                  <a:pt x="284" y="406"/>
                </a:lnTo>
                <a:lnTo>
                  <a:pt x="266" y="441"/>
                </a:lnTo>
                <a:lnTo>
                  <a:pt x="248" y="432"/>
                </a:lnTo>
                <a:lnTo>
                  <a:pt x="231" y="402"/>
                </a:lnTo>
                <a:lnTo>
                  <a:pt x="213" y="415"/>
                </a:lnTo>
                <a:lnTo>
                  <a:pt x="195" y="419"/>
                </a:lnTo>
                <a:lnTo>
                  <a:pt x="177" y="458"/>
                </a:lnTo>
                <a:lnTo>
                  <a:pt x="159" y="489"/>
                </a:lnTo>
                <a:lnTo>
                  <a:pt x="142" y="542"/>
                </a:lnTo>
                <a:lnTo>
                  <a:pt x="124" y="618"/>
                </a:lnTo>
                <a:lnTo>
                  <a:pt x="106" y="699"/>
                </a:lnTo>
                <a:lnTo>
                  <a:pt x="89" y="791"/>
                </a:lnTo>
                <a:lnTo>
                  <a:pt x="71" y="843"/>
                </a:lnTo>
                <a:lnTo>
                  <a:pt x="53" y="851"/>
                </a:lnTo>
                <a:lnTo>
                  <a:pt x="35" y="831"/>
                </a:lnTo>
                <a:lnTo>
                  <a:pt x="18" y="817"/>
                </a:lnTo>
                <a:lnTo>
                  <a:pt x="0" y="800"/>
                </a:lnTo>
                <a:lnTo>
                  <a:pt x="0" y="651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5" name="Freeform 19">
            <a:extLst>
              <a:ext uri="{FF2B5EF4-FFF2-40B4-BE49-F238E27FC236}">
                <a16:creationId xmlns:a16="http://schemas.microsoft.com/office/drawing/2014/main" id="{83B7ECF7-454F-B471-CC28-4CB0DF8AC713}"/>
              </a:ext>
            </a:extLst>
          </p:cNvPr>
          <p:cNvSpPr>
            <a:spLocks/>
          </p:cNvSpPr>
          <p:nvPr/>
        </p:nvSpPr>
        <p:spPr bwMode="auto">
          <a:xfrm>
            <a:off x="4948544" y="3312421"/>
            <a:ext cx="3074886" cy="1098624"/>
          </a:xfrm>
          <a:custGeom>
            <a:avLst/>
            <a:gdLst>
              <a:gd name="T0" fmla="*/ 89 w 2961"/>
              <a:gd name="T1" fmla="*/ 639 h 737"/>
              <a:gd name="T2" fmla="*/ 195 w 2961"/>
              <a:gd name="T3" fmla="*/ 169 h 737"/>
              <a:gd name="T4" fmla="*/ 301 w 2961"/>
              <a:gd name="T5" fmla="*/ 100 h 737"/>
              <a:gd name="T6" fmla="*/ 408 w 2961"/>
              <a:gd name="T7" fmla="*/ 322 h 737"/>
              <a:gd name="T8" fmla="*/ 514 w 2961"/>
              <a:gd name="T9" fmla="*/ 387 h 737"/>
              <a:gd name="T10" fmla="*/ 620 w 2961"/>
              <a:gd name="T11" fmla="*/ 285 h 737"/>
              <a:gd name="T12" fmla="*/ 727 w 2961"/>
              <a:gd name="T13" fmla="*/ 245 h 737"/>
              <a:gd name="T14" fmla="*/ 833 w 2961"/>
              <a:gd name="T15" fmla="*/ 391 h 737"/>
              <a:gd name="T16" fmla="*/ 940 w 2961"/>
              <a:gd name="T17" fmla="*/ 244 h 737"/>
              <a:gd name="T18" fmla="*/ 1046 w 2961"/>
              <a:gd name="T19" fmla="*/ 57 h 737"/>
              <a:gd name="T20" fmla="*/ 1152 w 2961"/>
              <a:gd name="T21" fmla="*/ 125 h 737"/>
              <a:gd name="T22" fmla="*/ 1259 w 2961"/>
              <a:gd name="T23" fmla="*/ 499 h 737"/>
              <a:gd name="T24" fmla="*/ 1365 w 2961"/>
              <a:gd name="T25" fmla="*/ 599 h 737"/>
              <a:gd name="T26" fmla="*/ 1471 w 2961"/>
              <a:gd name="T27" fmla="*/ 378 h 737"/>
              <a:gd name="T28" fmla="*/ 1578 w 2961"/>
              <a:gd name="T29" fmla="*/ 368 h 737"/>
              <a:gd name="T30" fmla="*/ 1684 w 2961"/>
              <a:gd name="T31" fmla="*/ 582 h 737"/>
              <a:gd name="T32" fmla="*/ 1791 w 2961"/>
              <a:gd name="T33" fmla="*/ 593 h 737"/>
              <a:gd name="T34" fmla="*/ 1897 w 2961"/>
              <a:gd name="T35" fmla="*/ 355 h 737"/>
              <a:gd name="T36" fmla="*/ 2003 w 2961"/>
              <a:gd name="T37" fmla="*/ 333 h 737"/>
              <a:gd name="T38" fmla="*/ 2110 w 2961"/>
              <a:gd name="T39" fmla="*/ 544 h 737"/>
              <a:gd name="T40" fmla="*/ 2216 w 2961"/>
              <a:gd name="T41" fmla="*/ 649 h 737"/>
              <a:gd name="T42" fmla="*/ 2322 w 2961"/>
              <a:gd name="T43" fmla="*/ 491 h 737"/>
              <a:gd name="T44" fmla="*/ 2429 w 2961"/>
              <a:gd name="T45" fmla="*/ 450 h 737"/>
              <a:gd name="T46" fmla="*/ 2535 w 2961"/>
              <a:gd name="T47" fmla="*/ 554 h 737"/>
              <a:gd name="T48" fmla="*/ 2641 w 2961"/>
              <a:gd name="T49" fmla="*/ 642 h 737"/>
              <a:gd name="T50" fmla="*/ 2748 w 2961"/>
              <a:gd name="T51" fmla="*/ 499 h 737"/>
              <a:gd name="T52" fmla="*/ 2854 w 2961"/>
              <a:gd name="T53" fmla="*/ 383 h 737"/>
              <a:gd name="T54" fmla="*/ 2961 w 2961"/>
              <a:gd name="T55" fmla="*/ 442 h 737"/>
              <a:gd name="T56" fmla="*/ 2872 w 2961"/>
              <a:gd name="T57" fmla="*/ 367 h 737"/>
              <a:gd name="T58" fmla="*/ 2765 w 2961"/>
              <a:gd name="T59" fmla="*/ 518 h 737"/>
              <a:gd name="T60" fmla="*/ 2659 w 2961"/>
              <a:gd name="T61" fmla="*/ 665 h 737"/>
              <a:gd name="T62" fmla="*/ 2553 w 2961"/>
              <a:gd name="T63" fmla="*/ 603 h 737"/>
              <a:gd name="T64" fmla="*/ 2447 w 2961"/>
              <a:gd name="T65" fmla="*/ 472 h 737"/>
              <a:gd name="T66" fmla="*/ 2340 w 2961"/>
              <a:gd name="T67" fmla="*/ 532 h 737"/>
              <a:gd name="T68" fmla="*/ 2234 w 2961"/>
              <a:gd name="T69" fmla="*/ 669 h 737"/>
              <a:gd name="T70" fmla="*/ 2128 w 2961"/>
              <a:gd name="T71" fmla="*/ 619 h 737"/>
              <a:gd name="T72" fmla="*/ 2021 w 2961"/>
              <a:gd name="T73" fmla="*/ 370 h 737"/>
              <a:gd name="T74" fmla="*/ 1914 w 2961"/>
              <a:gd name="T75" fmla="*/ 414 h 737"/>
              <a:gd name="T76" fmla="*/ 1809 w 2961"/>
              <a:gd name="T77" fmla="*/ 552 h 737"/>
              <a:gd name="T78" fmla="*/ 1702 w 2961"/>
              <a:gd name="T79" fmla="*/ 655 h 737"/>
              <a:gd name="T80" fmla="*/ 1595 w 2961"/>
              <a:gd name="T81" fmla="*/ 432 h 737"/>
              <a:gd name="T82" fmla="*/ 1489 w 2961"/>
              <a:gd name="T83" fmla="*/ 451 h 737"/>
              <a:gd name="T84" fmla="*/ 1383 w 2961"/>
              <a:gd name="T85" fmla="*/ 558 h 737"/>
              <a:gd name="T86" fmla="*/ 1276 w 2961"/>
              <a:gd name="T87" fmla="*/ 600 h 737"/>
              <a:gd name="T88" fmla="*/ 1170 w 2961"/>
              <a:gd name="T89" fmla="*/ 183 h 737"/>
              <a:gd name="T90" fmla="*/ 1064 w 2961"/>
              <a:gd name="T91" fmla="*/ 103 h 737"/>
              <a:gd name="T92" fmla="*/ 957 w 2961"/>
              <a:gd name="T93" fmla="*/ 161 h 737"/>
              <a:gd name="T94" fmla="*/ 851 w 2961"/>
              <a:gd name="T95" fmla="*/ 438 h 737"/>
              <a:gd name="T96" fmla="*/ 744 w 2961"/>
              <a:gd name="T97" fmla="*/ 251 h 737"/>
              <a:gd name="T98" fmla="*/ 639 w 2961"/>
              <a:gd name="T99" fmla="*/ 348 h 737"/>
              <a:gd name="T100" fmla="*/ 532 w 2961"/>
              <a:gd name="T101" fmla="*/ 282 h 737"/>
              <a:gd name="T102" fmla="*/ 425 w 2961"/>
              <a:gd name="T103" fmla="*/ 453 h 737"/>
              <a:gd name="T104" fmla="*/ 319 w 2961"/>
              <a:gd name="T105" fmla="*/ 123 h 737"/>
              <a:gd name="T106" fmla="*/ 213 w 2961"/>
              <a:gd name="T107" fmla="*/ 188 h 737"/>
              <a:gd name="T108" fmla="*/ 106 w 2961"/>
              <a:gd name="T109" fmla="*/ 530 h 737"/>
              <a:gd name="T110" fmla="*/ 0 w 2961"/>
              <a:gd name="T111" fmla="*/ 683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737">
                <a:moveTo>
                  <a:pt x="0" y="657"/>
                </a:moveTo>
                <a:lnTo>
                  <a:pt x="18" y="681"/>
                </a:lnTo>
                <a:lnTo>
                  <a:pt x="35" y="695"/>
                </a:lnTo>
                <a:lnTo>
                  <a:pt x="53" y="710"/>
                </a:lnTo>
                <a:lnTo>
                  <a:pt x="71" y="701"/>
                </a:lnTo>
                <a:lnTo>
                  <a:pt x="89" y="639"/>
                </a:lnTo>
                <a:lnTo>
                  <a:pt x="106" y="502"/>
                </a:lnTo>
                <a:lnTo>
                  <a:pt x="124" y="381"/>
                </a:lnTo>
                <a:lnTo>
                  <a:pt x="142" y="298"/>
                </a:lnTo>
                <a:lnTo>
                  <a:pt x="159" y="243"/>
                </a:lnTo>
                <a:lnTo>
                  <a:pt x="177" y="211"/>
                </a:lnTo>
                <a:lnTo>
                  <a:pt x="195" y="169"/>
                </a:lnTo>
                <a:lnTo>
                  <a:pt x="213" y="160"/>
                </a:lnTo>
                <a:lnTo>
                  <a:pt x="231" y="135"/>
                </a:lnTo>
                <a:lnTo>
                  <a:pt x="248" y="163"/>
                </a:lnTo>
                <a:lnTo>
                  <a:pt x="266" y="174"/>
                </a:lnTo>
                <a:lnTo>
                  <a:pt x="284" y="127"/>
                </a:lnTo>
                <a:lnTo>
                  <a:pt x="301" y="100"/>
                </a:lnTo>
                <a:lnTo>
                  <a:pt x="319" y="94"/>
                </a:lnTo>
                <a:lnTo>
                  <a:pt x="337" y="112"/>
                </a:lnTo>
                <a:lnTo>
                  <a:pt x="355" y="169"/>
                </a:lnTo>
                <a:lnTo>
                  <a:pt x="372" y="229"/>
                </a:lnTo>
                <a:lnTo>
                  <a:pt x="390" y="275"/>
                </a:lnTo>
                <a:lnTo>
                  <a:pt x="408" y="322"/>
                </a:lnTo>
                <a:lnTo>
                  <a:pt x="425" y="426"/>
                </a:lnTo>
                <a:lnTo>
                  <a:pt x="443" y="478"/>
                </a:lnTo>
                <a:lnTo>
                  <a:pt x="461" y="480"/>
                </a:lnTo>
                <a:lnTo>
                  <a:pt x="479" y="483"/>
                </a:lnTo>
                <a:lnTo>
                  <a:pt x="497" y="451"/>
                </a:lnTo>
                <a:lnTo>
                  <a:pt x="514" y="387"/>
                </a:lnTo>
                <a:lnTo>
                  <a:pt x="532" y="254"/>
                </a:lnTo>
                <a:lnTo>
                  <a:pt x="550" y="162"/>
                </a:lnTo>
                <a:lnTo>
                  <a:pt x="567" y="141"/>
                </a:lnTo>
                <a:lnTo>
                  <a:pt x="585" y="193"/>
                </a:lnTo>
                <a:lnTo>
                  <a:pt x="603" y="221"/>
                </a:lnTo>
                <a:lnTo>
                  <a:pt x="620" y="285"/>
                </a:lnTo>
                <a:lnTo>
                  <a:pt x="639" y="321"/>
                </a:lnTo>
                <a:lnTo>
                  <a:pt x="656" y="334"/>
                </a:lnTo>
                <a:lnTo>
                  <a:pt x="674" y="347"/>
                </a:lnTo>
                <a:lnTo>
                  <a:pt x="691" y="337"/>
                </a:lnTo>
                <a:lnTo>
                  <a:pt x="709" y="305"/>
                </a:lnTo>
                <a:lnTo>
                  <a:pt x="727" y="245"/>
                </a:lnTo>
                <a:lnTo>
                  <a:pt x="744" y="220"/>
                </a:lnTo>
                <a:lnTo>
                  <a:pt x="762" y="256"/>
                </a:lnTo>
                <a:lnTo>
                  <a:pt x="780" y="294"/>
                </a:lnTo>
                <a:lnTo>
                  <a:pt x="798" y="319"/>
                </a:lnTo>
                <a:lnTo>
                  <a:pt x="816" y="374"/>
                </a:lnTo>
                <a:lnTo>
                  <a:pt x="833" y="391"/>
                </a:lnTo>
                <a:lnTo>
                  <a:pt x="851" y="409"/>
                </a:lnTo>
                <a:lnTo>
                  <a:pt x="869" y="417"/>
                </a:lnTo>
                <a:lnTo>
                  <a:pt x="886" y="407"/>
                </a:lnTo>
                <a:lnTo>
                  <a:pt x="904" y="379"/>
                </a:lnTo>
                <a:lnTo>
                  <a:pt x="922" y="323"/>
                </a:lnTo>
                <a:lnTo>
                  <a:pt x="940" y="244"/>
                </a:lnTo>
                <a:lnTo>
                  <a:pt x="957" y="133"/>
                </a:lnTo>
                <a:lnTo>
                  <a:pt x="975" y="43"/>
                </a:lnTo>
                <a:lnTo>
                  <a:pt x="993" y="8"/>
                </a:lnTo>
                <a:lnTo>
                  <a:pt x="1010" y="0"/>
                </a:lnTo>
                <a:lnTo>
                  <a:pt x="1028" y="36"/>
                </a:lnTo>
                <a:lnTo>
                  <a:pt x="1046" y="57"/>
                </a:lnTo>
                <a:lnTo>
                  <a:pt x="1064" y="75"/>
                </a:lnTo>
                <a:lnTo>
                  <a:pt x="1082" y="103"/>
                </a:lnTo>
                <a:lnTo>
                  <a:pt x="1099" y="140"/>
                </a:lnTo>
                <a:lnTo>
                  <a:pt x="1117" y="175"/>
                </a:lnTo>
                <a:lnTo>
                  <a:pt x="1135" y="168"/>
                </a:lnTo>
                <a:lnTo>
                  <a:pt x="1152" y="125"/>
                </a:lnTo>
                <a:lnTo>
                  <a:pt x="1170" y="153"/>
                </a:lnTo>
                <a:lnTo>
                  <a:pt x="1188" y="214"/>
                </a:lnTo>
                <a:lnTo>
                  <a:pt x="1206" y="317"/>
                </a:lnTo>
                <a:lnTo>
                  <a:pt x="1224" y="419"/>
                </a:lnTo>
                <a:lnTo>
                  <a:pt x="1241" y="460"/>
                </a:lnTo>
                <a:lnTo>
                  <a:pt x="1259" y="499"/>
                </a:lnTo>
                <a:lnTo>
                  <a:pt x="1276" y="571"/>
                </a:lnTo>
                <a:lnTo>
                  <a:pt x="1294" y="618"/>
                </a:lnTo>
                <a:lnTo>
                  <a:pt x="1312" y="646"/>
                </a:lnTo>
                <a:lnTo>
                  <a:pt x="1329" y="662"/>
                </a:lnTo>
                <a:lnTo>
                  <a:pt x="1347" y="647"/>
                </a:lnTo>
                <a:lnTo>
                  <a:pt x="1365" y="599"/>
                </a:lnTo>
                <a:lnTo>
                  <a:pt x="1383" y="530"/>
                </a:lnTo>
                <a:lnTo>
                  <a:pt x="1401" y="475"/>
                </a:lnTo>
                <a:lnTo>
                  <a:pt x="1418" y="394"/>
                </a:lnTo>
                <a:lnTo>
                  <a:pt x="1436" y="377"/>
                </a:lnTo>
                <a:lnTo>
                  <a:pt x="1454" y="385"/>
                </a:lnTo>
                <a:lnTo>
                  <a:pt x="1471" y="378"/>
                </a:lnTo>
                <a:lnTo>
                  <a:pt x="1489" y="418"/>
                </a:lnTo>
                <a:lnTo>
                  <a:pt x="1507" y="417"/>
                </a:lnTo>
                <a:lnTo>
                  <a:pt x="1525" y="449"/>
                </a:lnTo>
                <a:lnTo>
                  <a:pt x="1543" y="460"/>
                </a:lnTo>
                <a:lnTo>
                  <a:pt x="1560" y="432"/>
                </a:lnTo>
                <a:lnTo>
                  <a:pt x="1578" y="368"/>
                </a:lnTo>
                <a:lnTo>
                  <a:pt x="1595" y="396"/>
                </a:lnTo>
                <a:lnTo>
                  <a:pt x="1613" y="448"/>
                </a:lnTo>
                <a:lnTo>
                  <a:pt x="1631" y="479"/>
                </a:lnTo>
                <a:lnTo>
                  <a:pt x="1649" y="522"/>
                </a:lnTo>
                <a:lnTo>
                  <a:pt x="1667" y="554"/>
                </a:lnTo>
                <a:lnTo>
                  <a:pt x="1684" y="582"/>
                </a:lnTo>
                <a:lnTo>
                  <a:pt x="1702" y="627"/>
                </a:lnTo>
                <a:lnTo>
                  <a:pt x="1720" y="648"/>
                </a:lnTo>
                <a:lnTo>
                  <a:pt x="1737" y="647"/>
                </a:lnTo>
                <a:lnTo>
                  <a:pt x="1755" y="651"/>
                </a:lnTo>
                <a:lnTo>
                  <a:pt x="1773" y="645"/>
                </a:lnTo>
                <a:lnTo>
                  <a:pt x="1791" y="593"/>
                </a:lnTo>
                <a:lnTo>
                  <a:pt x="1809" y="523"/>
                </a:lnTo>
                <a:lnTo>
                  <a:pt x="1826" y="461"/>
                </a:lnTo>
                <a:lnTo>
                  <a:pt x="1844" y="405"/>
                </a:lnTo>
                <a:lnTo>
                  <a:pt x="1861" y="374"/>
                </a:lnTo>
                <a:lnTo>
                  <a:pt x="1879" y="346"/>
                </a:lnTo>
                <a:lnTo>
                  <a:pt x="1897" y="355"/>
                </a:lnTo>
                <a:lnTo>
                  <a:pt x="1914" y="375"/>
                </a:lnTo>
                <a:lnTo>
                  <a:pt x="1932" y="407"/>
                </a:lnTo>
                <a:lnTo>
                  <a:pt x="1950" y="424"/>
                </a:lnTo>
                <a:lnTo>
                  <a:pt x="1968" y="417"/>
                </a:lnTo>
                <a:lnTo>
                  <a:pt x="1986" y="377"/>
                </a:lnTo>
                <a:lnTo>
                  <a:pt x="2003" y="333"/>
                </a:lnTo>
                <a:lnTo>
                  <a:pt x="2021" y="338"/>
                </a:lnTo>
                <a:lnTo>
                  <a:pt x="2039" y="398"/>
                </a:lnTo>
                <a:lnTo>
                  <a:pt x="2056" y="440"/>
                </a:lnTo>
                <a:lnTo>
                  <a:pt x="2074" y="477"/>
                </a:lnTo>
                <a:lnTo>
                  <a:pt x="2092" y="491"/>
                </a:lnTo>
                <a:lnTo>
                  <a:pt x="2110" y="544"/>
                </a:lnTo>
                <a:lnTo>
                  <a:pt x="2128" y="591"/>
                </a:lnTo>
                <a:lnTo>
                  <a:pt x="2145" y="627"/>
                </a:lnTo>
                <a:lnTo>
                  <a:pt x="2163" y="646"/>
                </a:lnTo>
                <a:lnTo>
                  <a:pt x="2180" y="648"/>
                </a:lnTo>
                <a:lnTo>
                  <a:pt x="2198" y="650"/>
                </a:lnTo>
                <a:lnTo>
                  <a:pt x="2216" y="649"/>
                </a:lnTo>
                <a:lnTo>
                  <a:pt x="2234" y="639"/>
                </a:lnTo>
                <a:lnTo>
                  <a:pt x="2252" y="604"/>
                </a:lnTo>
                <a:lnTo>
                  <a:pt x="2269" y="545"/>
                </a:lnTo>
                <a:lnTo>
                  <a:pt x="2287" y="512"/>
                </a:lnTo>
                <a:lnTo>
                  <a:pt x="2305" y="491"/>
                </a:lnTo>
                <a:lnTo>
                  <a:pt x="2322" y="491"/>
                </a:lnTo>
                <a:lnTo>
                  <a:pt x="2340" y="503"/>
                </a:lnTo>
                <a:lnTo>
                  <a:pt x="2358" y="522"/>
                </a:lnTo>
                <a:lnTo>
                  <a:pt x="2376" y="532"/>
                </a:lnTo>
                <a:lnTo>
                  <a:pt x="2394" y="530"/>
                </a:lnTo>
                <a:lnTo>
                  <a:pt x="2411" y="486"/>
                </a:lnTo>
                <a:lnTo>
                  <a:pt x="2429" y="450"/>
                </a:lnTo>
                <a:lnTo>
                  <a:pt x="2447" y="442"/>
                </a:lnTo>
                <a:lnTo>
                  <a:pt x="2464" y="438"/>
                </a:lnTo>
                <a:lnTo>
                  <a:pt x="2482" y="480"/>
                </a:lnTo>
                <a:lnTo>
                  <a:pt x="2499" y="482"/>
                </a:lnTo>
                <a:lnTo>
                  <a:pt x="2517" y="519"/>
                </a:lnTo>
                <a:lnTo>
                  <a:pt x="2535" y="554"/>
                </a:lnTo>
                <a:lnTo>
                  <a:pt x="2553" y="573"/>
                </a:lnTo>
                <a:lnTo>
                  <a:pt x="2571" y="607"/>
                </a:lnTo>
                <a:lnTo>
                  <a:pt x="2588" y="619"/>
                </a:lnTo>
                <a:lnTo>
                  <a:pt x="2606" y="634"/>
                </a:lnTo>
                <a:lnTo>
                  <a:pt x="2624" y="647"/>
                </a:lnTo>
                <a:lnTo>
                  <a:pt x="2641" y="642"/>
                </a:lnTo>
                <a:lnTo>
                  <a:pt x="2659" y="637"/>
                </a:lnTo>
                <a:lnTo>
                  <a:pt x="2677" y="613"/>
                </a:lnTo>
                <a:lnTo>
                  <a:pt x="2695" y="589"/>
                </a:lnTo>
                <a:lnTo>
                  <a:pt x="2713" y="554"/>
                </a:lnTo>
                <a:lnTo>
                  <a:pt x="2730" y="515"/>
                </a:lnTo>
                <a:lnTo>
                  <a:pt x="2748" y="499"/>
                </a:lnTo>
                <a:lnTo>
                  <a:pt x="2765" y="489"/>
                </a:lnTo>
                <a:lnTo>
                  <a:pt x="2783" y="521"/>
                </a:lnTo>
                <a:lnTo>
                  <a:pt x="2801" y="523"/>
                </a:lnTo>
                <a:lnTo>
                  <a:pt x="2819" y="522"/>
                </a:lnTo>
                <a:lnTo>
                  <a:pt x="2837" y="460"/>
                </a:lnTo>
                <a:lnTo>
                  <a:pt x="2854" y="383"/>
                </a:lnTo>
                <a:lnTo>
                  <a:pt x="2872" y="337"/>
                </a:lnTo>
                <a:lnTo>
                  <a:pt x="2890" y="339"/>
                </a:lnTo>
                <a:lnTo>
                  <a:pt x="2907" y="402"/>
                </a:lnTo>
                <a:lnTo>
                  <a:pt x="2925" y="438"/>
                </a:lnTo>
                <a:lnTo>
                  <a:pt x="2943" y="449"/>
                </a:lnTo>
                <a:lnTo>
                  <a:pt x="2961" y="442"/>
                </a:lnTo>
                <a:lnTo>
                  <a:pt x="2961" y="471"/>
                </a:lnTo>
                <a:lnTo>
                  <a:pt x="2943" y="478"/>
                </a:lnTo>
                <a:lnTo>
                  <a:pt x="2925" y="467"/>
                </a:lnTo>
                <a:lnTo>
                  <a:pt x="2907" y="431"/>
                </a:lnTo>
                <a:lnTo>
                  <a:pt x="2890" y="369"/>
                </a:lnTo>
                <a:lnTo>
                  <a:pt x="2872" y="367"/>
                </a:lnTo>
                <a:lnTo>
                  <a:pt x="2854" y="413"/>
                </a:lnTo>
                <a:lnTo>
                  <a:pt x="2837" y="489"/>
                </a:lnTo>
                <a:lnTo>
                  <a:pt x="2819" y="550"/>
                </a:lnTo>
                <a:lnTo>
                  <a:pt x="2801" y="552"/>
                </a:lnTo>
                <a:lnTo>
                  <a:pt x="2783" y="550"/>
                </a:lnTo>
                <a:lnTo>
                  <a:pt x="2765" y="518"/>
                </a:lnTo>
                <a:lnTo>
                  <a:pt x="2748" y="529"/>
                </a:lnTo>
                <a:lnTo>
                  <a:pt x="2730" y="545"/>
                </a:lnTo>
                <a:lnTo>
                  <a:pt x="2713" y="583"/>
                </a:lnTo>
                <a:lnTo>
                  <a:pt x="2695" y="617"/>
                </a:lnTo>
                <a:lnTo>
                  <a:pt x="2677" y="642"/>
                </a:lnTo>
                <a:lnTo>
                  <a:pt x="2659" y="665"/>
                </a:lnTo>
                <a:lnTo>
                  <a:pt x="2641" y="671"/>
                </a:lnTo>
                <a:lnTo>
                  <a:pt x="2624" y="675"/>
                </a:lnTo>
                <a:lnTo>
                  <a:pt x="2606" y="663"/>
                </a:lnTo>
                <a:lnTo>
                  <a:pt x="2588" y="649"/>
                </a:lnTo>
                <a:lnTo>
                  <a:pt x="2571" y="637"/>
                </a:lnTo>
                <a:lnTo>
                  <a:pt x="2553" y="603"/>
                </a:lnTo>
                <a:lnTo>
                  <a:pt x="2535" y="582"/>
                </a:lnTo>
                <a:lnTo>
                  <a:pt x="2517" y="548"/>
                </a:lnTo>
                <a:lnTo>
                  <a:pt x="2499" y="511"/>
                </a:lnTo>
                <a:lnTo>
                  <a:pt x="2482" y="510"/>
                </a:lnTo>
                <a:lnTo>
                  <a:pt x="2464" y="467"/>
                </a:lnTo>
                <a:lnTo>
                  <a:pt x="2447" y="472"/>
                </a:lnTo>
                <a:lnTo>
                  <a:pt x="2429" y="479"/>
                </a:lnTo>
                <a:lnTo>
                  <a:pt x="2411" y="515"/>
                </a:lnTo>
                <a:lnTo>
                  <a:pt x="2394" y="558"/>
                </a:lnTo>
                <a:lnTo>
                  <a:pt x="2376" y="561"/>
                </a:lnTo>
                <a:lnTo>
                  <a:pt x="2358" y="552"/>
                </a:lnTo>
                <a:lnTo>
                  <a:pt x="2340" y="532"/>
                </a:lnTo>
                <a:lnTo>
                  <a:pt x="2322" y="521"/>
                </a:lnTo>
                <a:lnTo>
                  <a:pt x="2305" y="520"/>
                </a:lnTo>
                <a:lnTo>
                  <a:pt x="2287" y="541"/>
                </a:lnTo>
                <a:lnTo>
                  <a:pt x="2269" y="574"/>
                </a:lnTo>
                <a:lnTo>
                  <a:pt x="2252" y="632"/>
                </a:lnTo>
                <a:lnTo>
                  <a:pt x="2234" y="669"/>
                </a:lnTo>
                <a:lnTo>
                  <a:pt x="2216" y="677"/>
                </a:lnTo>
                <a:lnTo>
                  <a:pt x="2198" y="680"/>
                </a:lnTo>
                <a:lnTo>
                  <a:pt x="2180" y="677"/>
                </a:lnTo>
                <a:lnTo>
                  <a:pt x="2163" y="674"/>
                </a:lnTo>
                <a:lnTo>
                  <a:pt x="2145" y="657"/>
                </a:lnTo>
                <a:lnTo>
                  <a:pt x="2128" y="619"/>
                </a:lnTo>
                <a:lnTo>
                  <a:pt x="2110" y="572"/>
                </a:lnTo>
                <a:lnTo>
                  <a:pt x="2092" y="520"/>
                </a:lnTo>
                <a:lnTo>
                  <a:pt x="2074" y="507"/>
                </a:lnTo>
                <a:lnTo>
                  <a:pt x="2056" y="469"/>
                </a:lnTo>
                <a:lnTo>
                  <a:pt x="2039" y="428"/>
                </a:lnTo>
                <a:lnTo>
                  <a:pt x="2021" y="370"/>
                </a:lnTo>
                <a:lnTo>
                  <a:pt x="2003" y="368"/>
                </a:lnTo>
                <a:lnTo>
                  <a:pt x="1986" y="409"/>
                </a:lnTo>
                <a:lnTo>
                  <a:pt x="1968" y="448"/>
                </a:lnTo>
                <a:lnTo>
                  <a:pt x="1950" y="456"/>
                </a:lnTo>
                <a:lnTo>
                  <a:pt x="1932" y="442"/>
                </a:lnTo>
                <a:lnTo>
                  <a:pt x="1914" y="414"/>
                </a:lnTo>
                <a:lnTo>
                  <a:pt x="1897" y="392"/>
                </a:lnTo>
                <a:lnTo>
                  <a:pt x="1879" y="382"/>
                </a:lnTo>
                <a:lnTo>
                  <a:pt x="1861" y="408"/>
                </a:lnTo>
                <a:lnTo>
                  <a:pt x="1844" y="438"/>
                </a:lnTo>
                <a:lnTo>
                  <a:pt x="1826" y="489"/>
                </a:lnTo>
                <a:lnTo>
                  <a:pt x="1809" y="552"/>
                </a:lnTo>
                <a:lnTo>
                  <a:pt x="1791" y="622"/>
                </a:lnTo>
                <a:lnTo>
                  <a:pt x="1773" y="673"/>
                </a:lnTo>
                <a:lnTo>
                  <a:pt x="1755" y="680"/>
                </a:lnTo>
                <a:lnTo>
                  <a:pt x="1737" y="676"/>
                </a:lnTo>
                <a:lnTo>
                  <a:pt x="1720" y="677"/>
                </a:lnTo>
                <a:lnTo>
                  <a:pt x="1702" y="655"/>
                </a:lnTo>
                <a:lnTo>
                  <a:pt x="1684" y="611"/>
                </a:lnTo>
                <a:lnTo>
                  <a:pt x="1667" y="582"/>
                </a:lnTo>
                <a:lnTo>
                  <a:pt x="1649" y="552"/>
                </a:lnTo>
                <a:lnTo>
                  <a:pt x="1631" y="509"/>
                </a:lnTo>
                <a:lnTo>
                  <a:pt x="1613" y="478"/>
                </a:lnTo>
                <a:lnTo>
                  <a:pt x="1595" y="432"/>
                </a:lnTo>
                <a:lnTo>
                  <a:pt x="1578" y="405"/>
                </a:lnTo>
                <a:lnTo>
                  <a:pt x="1560" y="467"/>
                </a:lnTo>
                <a:lnTo>
                  <a:pt x="1543" y="492"/>
                </a:lnTo>
                <a:lnTo>
                  <a:pt x="1525" y="482"/>
                </a:lnTo>
                <a:lnTo>
                  <a:pt x="1507" y="450"/>
                </a:lnTo>
                <a:lnTo>
                  <a:pt x="1489" y="451"/>
                </a:lnTo>
                <a:lnTo>
                  <a:pt x="1471" y="412"/>
                </a:lnTo>
                <a:lnTo>
                  <a:pt x="1454" y="421"/>
                </a:lnTo>
                <a:lnTo>
                  <a:pt x="1436" y="413"/>
                </a:lnTo>
                <a:lnTo>
                  <a:pt x="1418" y="428"/>
                </a:lnTo>
                <a:lnTo>
                  <a:pt x="1401" y="502"/>
                </a:lnTo>
                <a:lnTo>
                  <a:pt x="1383" y="558"/>
                </a:lnTo>
                <a:lnTo>
                  <a:pt x="1365" y="627"/>
                </a:lnTo>
                <a:lnTo>
                  <a:pt x="1347" y="675"/>
                </a:lnTo>
                <a:lnTo>
                  <a:pt x="1329" y="690"/>
                </a:lnTo>
                <a:lnTo>
                  <a:pt x="1312" y="674"/>
                </a:lnTo>
                <a:lnTo>
                  <a:pt x="1294" y="647"/>
                </a:lnTo>
                <a:lnTo>
                  <a:pt x="1276" y="600"/>
                </a:lnTo>
                <a:lnTo>
                  <a:pt x="1259" y="527"/>
                </a:lnTo>
                <a:lnTo>
                  <a:pt x="1241" y="488"/>
                </a:lnTo>
                <a:lnTo>
                  <a:pt x="1224" y="448"/>
                </a:lnTo>
                <a:lnTo>
                  <a:pt x="1206" y="345"/>
                </a:lnTo>
                <a:lnTo>
                  <a:pt x="1188" y="243"/>
                </a:lnTo>
                <a:lnTo>
                  <a:pt x="1170" y="183"/>
                </a:lnTo>
                <a:lnTo>
                  <a:pt x="1152" y="154"/>
                </a:lnTo>
                <a:lnTo>
                  <a:pt x="1135" y="197"/>
                </a:lnTo>
                <a:lnTo>
                  <a:pt x="1117" y="204"/>
                </a:lnTo>
                <a:lnTo>
                  <a:pt x="1099" y="169"/>
                </a:lnTo>
                <a:lnTo>
                  <a:pt x="1082" y="133"/>
                </a:lnTo>
                <a:lnTo>
                  <a:pt x="1064" y="103"/>
                </a:lnTo>
                <a:lnTo>
                  <a:pt x="1046" y="88"/>
                </a:lnTo>
                <a:lnTo>
                  <a:pt x="1028" y="69"/>
                </a:lnTo>
                <a:lnTo>
                  <a:pt x="1010" y="32"/>
                </a:lnTo>
                <a:lnTo>
                  <a:pt x="993" y="39"/>
                </a:lnTo>
                <a:lnTo>
                  <a:pt x="975" y="70"/>
                </a:lnTo>
                <a:lnTo>
                  <a:pt x="957" y="161"/>
                </a:lnTo>
                <a:lnTo>
                  <a:pt x="940" y="273"/>
                </a:lnTo>
                <a:lnTo>
                  <a:pt x="922" y="351"/>
                </a:lnTo>
                <a:lnTo>
                  <a:pt x="904" y="407"/>
                </a:lnTo>
                <a:lnTo>
                  <a:pt x="886" y="437"/>
                </a:lnTo>
                <a:lnTo>
                  <a:pt x="869" y="445"/>
                </a:lnTo>
                <a:lnTo>
                  <a:pt x="851" y="438"/>
                </a:lnTo>
                <a:lnTo>
                  <a:pt x="833" y="420"/>
                </a:lnTo>
                <a:lnTo>
                  <a:pt x="816" y="404"/>
                </a:lnTo>
                <a:lnTo>
                  <a:pt x="798" y="348"/>
                </a:lnTo>
                <a:lnTo>
                  <a:pt x="780" y="324"/>
                </a:lnTo>
                <a:lnTo>
                  <a:pt x="762" y="286"/>
                </a:lnTo>
                <a:lnTo>
                  <a:pt x="744" y="251"/>
                </a:lnTo>
                <a:lnTo>
                  <a:pt x="727" y="275"/>
                </a:lnTo>
                <a:lnTo>
                  <a:pt x="709" y="336"/>
                </a:lnTo>
                <a:lnTo>
                  <a:pt x="691" y="366"/>
                </a:lnTo>
                <a:lnTo>
                  <a:pt x="674" y="375"/>
                </a:lnTo>
                <a:lnTo>
                  <a:pt x="656" y="362"/>
                </a:lnTo>
                <a:lnTo>
                  <a:pt x="639" y="348"/>
                </a:lnTo>
                <a:lnTo>
                  <a:pt x="620" y="313"/>
                </a:lnTo>
                <a:lnTo>
                  <a:pt x="603" y="251"/>
                </a:lnTo>
                <a:lnTo>
                  <a:pt x="585" y="221"/>
                </a:lnTo>
                <a:lnTo>
                  <a:pt x="567" y="170"/>
                </a:lnTo>
                <a:lnTo>
                  <a:pt x="550" y="192"/>
                </a:lnTo>
                <a:lnTo>
                  <a:pt x="532" y="282"/>
                </a:lnTo>
                <a:lnTo>
                  <a:pt x="514" y="416"/>
                </a:lnTo>
                <a:lnTo>
                  <a:pt x="497" y="479"/>
                </a:lnTo>
                <a:lnTo>
                  <a:pt x="479" y="511"/>
                </a:lnTo>
                <a:lnTo>
                  <a:pt x="461" y="509"/>
                </a:lnTo>
                <a:lnTo>
                  <a:pt x="443" y="506"/>
                </a:lnTo>
                <a:lnTo>
                  <a:pt x="425" y="453"/>
                </a:lnTo>
                <a:lnTo>
                  <a:pt x="408" y="349"/>
                </a:lnTo>
                <a:lnTo>
                  <a:pt x="390" y="302"/>
                </a:lnTo>
                <a:lnTo>
                  <a:pt x="372" y="256"/>
                </a:lnTo>
                <a:lnTo>
                  <a:pt x="355" y="196"/>
                </a:lnTo>
                <a:lnTo>
                  <a:pt x="337" y="141"/>
                </a:lnTo>
                <a:lnTo>
                  <a:pt x="319" y="123"/>
                </a:lnTo>
                <a:lnTo>
                  <a:pt x="301" y="129"/>
                </a:lnTo>
                <a:lnTo>
                  <a:pt x="284" y="157"/>
                </a:lnTo>
                <a:lnTo>
                  <a:pt x="266" y="203"/>
                </a:lnTo>
                <a:lnTo>
                  <a:pt x="248" y="192"/>
                </a:lnTo>
                <a:lnTo>
                  <a:pt x="231" y="164"/>
                </a:lnTo>
                <a:lnTo>
                  <a:pt x="213" y="188"/>
                </a:lnTo>
                <a:lnTo>
                  <a:pt x="195" y="198"/>
                </a:lnTo>
                <a:lnTo>
                  <a:pt x="177" y="240"/>
                </a:lnTo>
                <a:lnTo>
                  <a:pt x="159" y="271"/>
                </a:lnTo>
                <a:lnTo>
                  <a:pt x="142" y="326"/>
                </a:lnTo>
                <a:lnTo>
                  <a:pt x="124" y="409"/>
                </a:lnTo>
                <a:lnTo>
                  <a:pt x="106" y="530"/>
                </a:lnTo>
                <a:lnTo>
                  <a:pt x="89" y="666"/>
                </a:lnTo>
                <a:lnTo>
                  <a:pt x="71" y="728"/>
                </a:lnTo>
                <a:lnTo>
                  <a:pt x="53" y="737"/>
                </a:lnTo>
                <a:lnTo>
                  <a:pt x="35" y="722"/>
                </a:lnTo>
                <a:lnTo>
                  <a:pt x="18" y="708"/>
                </a:lnTo>
                <a:lnTo>
                  <a:pt x="0" y="683"/>
                </a:lnTo>
                <a:lnTo>
                  <a:pt x="0" y="657"/>
                </a:lnTo>
                <a:close/>
              </a:path>
            </a:pathLst>
          </a:custGeom>
          <a:solidFill>
            <a:srgbClr val="BF9000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54BD971-8483-6751-C134-E8BC607FBD12}"/>
              </a:ext>
            </a:extLst>
          </p:cNvPr>
          <p:cNvGrpSpPr/>
          <p:nvPr/>
        </p:nvGrpSpPr>
        <p:grpSpPr>
          <a:xfrm>
            <a:off x="5456709" y="2779205"/>
            <a:ext cx="1626070" cy="840350"/>
            <a:chOff x="5456709" y="2779205"/>
            <a:chExt cx="1626070" cy="840350"/>
          </a:xfrm>
        </p:grpSpPr>
        <p:sp>
          <p:nvSpPr>
            <p:cNvPr id="136" name="Rectangle 44">
              <a:extLst>
                <a:ext uri="{FF2B5EF4-FFF2-40B4-BE49-F238E27FC236}">
                  <a16:creationId xmlns:a16="http://schemas.microsoft.com/office/drawing/2014/main" id="{B34B2211-AD06-CF96-8F02-FFF273F37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9778" y="2779205"/>
              <a:ext cx="863001" cy="40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Import</a:t>
              </a:r>
            </a:p>
          </p:txBody>
        </p:sp>
        <p:sp>
          <p:nvSpPr>
            <p:cNvPr id="137" name="Rectangle 44">
              <a:extLst>
                <a:ext uri="{FF2B5EF4-FFF2-40B4-BE49-F238E27FC236}">
                  <a16:creationId xmlns:a16="http://schemas.microsoft.com/office/drawing/2014/main" id="{7C8F0790-0F40-B034-4B06-CD68B8DF9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6709" y="2779206"/>
              <a:ext cx="863001" cy="40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Export</a:t>
              </a:r>
            </a:p>
          </p:txBody>
        </p:sp>
        <p:cxnSp>
          <p:nvCxnSpPr>
            <p:cNvPr id="138" name="Gerader Verbinder 137">
              <a:extLst>
                <a:ext uri="{FF2B5EF4-FFF2-40B4-BE49-F238E27FC236}">
                  <a16:creationId xmlns:a16="http://schemas.microsoft.com/office/drawing/2014/main" id="{1A7FA214-311A-15CC-6F61-9EC1FEA8349D}"/>
                </a:ext>
              </a:extLst>
            </p:cNvPr>
            <p:cNvCxnSpPr>
              <a:cxnSpLocks/>
            </p:cNvCxnSpPr>
            <p:nvPr/>
          </p:nvCxnSpPr>
          <p:spPr>
            <a:xfrm>
              <a:off x="5871114" y="3119287"/>
              <a:ext cx="127787" cy="26772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5F029A1A-EBAB-B33C-D5A2-356FFF485438}"/>
                </a:ext>
              </a:extLst>
            </p:cNvPr>
            <p:cNvCxnSpPr>
              <a:cxnSpLocks/>
            </p:cNvCxnSpPr>
            <p:nvPr/>
          </p:nvCxnSpPr>
          <p:spPr>
            <a:xfrm>
              <a:off x="6485987" y="3131190"/>
              <a:ext cx="6391" cy="4883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C9179161-5BB9-C596-AC1B-CD583314DC4D}"/>
              </a:ext>
            </a:extLst>
          </p:cNvPr>
          <p:cNvGrpSpPr/>
          <p:nvPr/>
        </p:nvGrpSpPr>
        <p:grpSpPr>
          <a:xfrm>
            <a:off x="9994582" y="1890581"/>
            <a:ext cx="1427547" cy="2294884"/>
            <a:chOff x="9994582" y="1890581"/>
            <a:chExt cx="1427547" cy="2294884"/>
          </a:xfrm>
        </p:grpSpPr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AC65A8C3-CC84-94DA-81DD-B81F2F61F6D7}"/>
                </a:ext>
              </a:extLst>
            </p:cNvPr>
            <p:cNvGrpSpPr/>
            <p:nvPr/>
          </p:nvGrpSpPr>
          <p:grpSpPr>
            <a:xfrm>
              <a:off x="9994582" y="2472075"/>
              <a:ext cx="502660" cy="1713390"/>
              <a:chOff x="9994582" y="2472075"/>
              <a:chExt cx="502660" cy="1713390"/>
            </a:xfrm>
          </p:grpSpPr>
          <p:sp>
            <p:nvSpPr>
              <p:cNvPr id="145" name="Pfeil: nach oben und unten 144">
                <a:extLst>
                  <a:ext uri="{FF2B5EF4-FFF2-40B4-BE49-F238E27FC236}">
                    <a16:creationId xmlns:a16="http://schemas.microsoft.com/office/drawing/2014/main" id="{8B04C006-7E70-9DBE-CE42-1D7002FD1DBF}"/>
                  </a:ext>
                </a:extLst>
              </p:cNvPr>
              <p:cNvSpPr/>
              <p:nvPr/>
            </p:nvSpPr>
            <p:spPr>
              <a:xfrm>
                <a:off x="10193220" y="2472075"/>
                <a:ext cx="167716" cy="1701953"/>
              </a:xfrm>
              <a:prstGeom prst="upDownArrow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147" name="Gerader Verbinder 146">
                <a:extLst>
                  <a:ext uri="{FF2B5EF4-FFF2-40B4-BE49-F238E27FC236}">
                    <a16:creationId xmlns:a16="http://schemas.microsoft.com/office/drawing/2014/main" id="{DA02B092-A093-321B-B060-8233AEA73EE8}"/>
                  </a:ext>
                </a:extLst>
              </p:cNvPr>
              <p:cNvCxnSpPr/>
              <p:nvPr/>
            </p:nvCxnSpPr>
            <p:spPr>
              <a:xfrm>
                <a:off x="9994582" y="2480317"/>
                <a:ext cx="50266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r Verbinder 147">
                <a:extLst>
                  <a:ext uri="{FF2B5EF4-FFF2-40B4-BE49-F238E27FC236}">
                    <a16:creationId xmlns:a16="http://schemas.microsoft.com/office/drawing/2014/main" id="{A1AB4AEB-6980-BD6F-5BB7-8C369D42E75A}"/>
                  </a:ext>
                </a:extLst>
              </p:cNvPr>
              <p:cNvCxnSpPr/>
              <p:nvPr/>
            </p:nvCxnSpPr>
            <p:spPr>
              <a:xfrm>
                <a:off x="9994582" y="4185465"/>
                <a:ext cx="50266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" name="Rectangle 44">
              <a:extLst>
                <a:ext uri="{FF2B5EF4-FFF2-40B4-BE49-F238E27FC236}">
                  <a16:creationId xmlns:a16="http://schemas.microsoft.com/office/drawing/2014/main" id="{28DBA707-236B-966C-2C38-3A39FD6EF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5512" y="1890581"/>
              <a:ext cx="996617" cy="9496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Defizit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49</a:t>
              </a:r>
              <a:r>
                <a:rPr lang="de-DE" sz="2400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 </a:t>
              </a:r>
              <a:r>
                <a:rPr lang="de-DE" sz="2000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GW</a:t>
              </a:r>
              <a:endParaRPr kumimoji="0" lang="de-DE" sz="2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sp>
        <p:nvSpPr>
          <p:cNvPr id="12" name="Freeform 21">
            <a:extLst>
              <a:ext uri="{FF2B5EF4-FFF2-40B4-BE49-F238E27FC236}">
                <a16:creationId xmlns:a16="http://schemas.microsoft.com/office/drawing/2014/main" id="{8200857C-6FAF-8F27-EA27-E57D0550F620}"/>
              </a:ext>
            </a:extLst>
          </p:cNvPr>
          <p:cNvSpPr>
            <a:spLocks/>
          </p:cNvSpPr>
          <p:nvPr/>
        </p:nvSpPr>
        <p:spPr bwMode="auto">
          <a:xfrm>
            <a:off x="4948544" y="3325006"/>
            <a:ext cx="3074886" cy="1052412"/>
          </a:xfrm>
          <a:custGeom>
            <a:avLst/>
            <a:gdLst>
              <a:gd name="T0" fmla="*/ 89 w 2961"/>
              <a:gd name="T1" fmla="*/ 580 h 706"/>
              <a:gd name="T2" fmla="*/ 195 w 2961"/>
              <a:gd name="T3" fmla="*/ 147 h 706"/>
              <a:gd name="T4" fmla="*/ 301 w 2961"/>
              <a:gd name="T5" fmla="*/ 103 h 706"/>
              <a:gd name="T6" fmla="*/ 408 w 2961"/>
              <a:gd name="T7" fmla="*/ 455 h 706"/>
              <a:gd name="T8" fmla="*/ 514 w 2961"/>
              <a:gd name="T9" fmla="*/ 459 h 706"/>
              <a:gd name="T10" fmla="*/ 620 w 2961"/>
              <a:gd name="T11" fmla="*/ 110 h 706"/>
              <a:gd name="T12" fmla="*/ 727 w 2961"/>
              <a:gd name="T13" fmla="*/ 116 h 706"/>
              <a:gd name="T14" fmla="*/ 833 w 2961"/>
              <a:gd name="T15" fmla="*/ 438 h 706"/>
              <a:gd name="T16" fmla="*/ 940 w 2961"/>
              <a:gd name="T17" fmla="*/ 438 h 706"/>
              <a:gd name="T18" fmla="*/ 1046 w 2961"/>
              <a:gd name="T19" fmla="*/ 99 h 706"/>
              <a:gd name="T20" fmla="*/ 1152 w 2961"/>
              <a:gd name="T21" fmla="*/ 109 h 706"/>
              <a:gd name="T22" fmla="*/ 1259 w 2961"/>
              <a:gd name="T23" fmla="*/ 450 h 706"/>
              <a:gd name="T24" fmla="*/ 1365 w 2961"/>
              <a:gd name="T25" fmla="*/ 468 h 706"/>
              <a:gd name="T26" fmla="*/ 1471 w 2961"/>
              <a:gd name="T27" fmla="*/ 128 h 706"/>
              <a:gd name="T28" fmla="*/ 1578 w 2961"/>
              <a:gd name="T29" fmla="*/ 129 h 706"/>
              <a:gd name="T30" fmla="*/ 1684 w 2961"/>
              <a:gd name="T31" fmla="*/ 451 h 706"/>
              <a:gd name="T32" fmla="*/ 1791 w 2961"/>
              <a:gd name="T33" fmla="*/ 477 h 706"/>
              <a:gd name="T34" fmla="*/ 1897 w 2961"/>
              <a:gd name="T35" fmla="*/ 105 h 706"/>
              <a:gd name="T36" fmla="*/ 2003 w 2961"/>
              <a:gd name="T37" fmla="*/ 150 h 706"/>
              <a:gd name="T38" fmla="*/ 2110 w 2961"/>
              <a:gd name="T39" fmla="*/ 482 h 706"/>
              <a:gd name="T40" fmla="*/ 2216 w 2961"/>
              <a:gd name="T41" fmla="*/ 612 h 706"/>
              <a:gd name="T42" fmla="*/ 2322 w 2961"/>
              <a:gd name="T43" fmla="*/ 327 h 706"/>
              <a:gd name="T44" fmla="*/ 2429 w 2961"/>
              <a:gd name="T45" fmla="*/ 320 h 706"/>
              <a:gd name="T46" fmla="*/ 2535 w 2961"/>
              <a:gd name="T47" fmla="*/ 570 h 706"/>
              <a:gd name="T48" fmla="*/ 2641 w 2961"/>
              <a:gd name="T49" fmla="*/ 683 h 706"/>
              <a:gd name="T50" fmla="*/ 2748 w 2961"/>
              <a:gd name="T51" fmla="*/ 399 h 706"/>
              <a:gd name="T52" fmla="*/ 2854 w 2961"/>
              <a:gd name="T53" fmla="*/ 383 h 706"/>
              <a:gd name="T54" fmla="*/ 2961 w 2961"/>
              <a:gd name="T55" fmla="*/ 542 h 706"/>
              <a:gd name="T56" fmla="*/ 2872 w 2961"/>
              <a:gd name="T57" fmla="*/ 337 h 706"/>
              <a:gd name="T58" fmla="*/ 2765 w 2961"/>
              <a:gd name="T59" fmla="*/ 410 h 706"/>
              <a:gd name="T60" fmla="*/ 2659 w 2961"/>
              <a:gd name="T61" fmla="*/ 637 h 706"/>
              <a:gd name="T62" fmla="*/ 2553 w 2961"/>
              <a:gd name="T63" fmla="*/ 573 h 706"/>
              <a:gd name="T64" fmla="*/ 2447 w 2961"/>
              <a:gd name="T65" fmla="*/ 336 h 706"/>
              <a:gd name="T66" fmla="*/ 2340 w 2961"/>
              <a:gd name="T67" fmla="*/ 326 h 706"/>
              <a:gd name="T68" fmla="*/ 2234 w 2961"/>
              <a:gd name="T69" fmla="*/ 602 h 706"/>
              <a:gd name="T70" fmla="*/ 2128 w 2961"/>
              <a:gd name="T71" fmla="*/ 535 h 706"/>
              <a:gd name="T72" fmla="*/ 2021 w 2961"/>
              <a:gd name="T73" fmla="*/ 176 h 706"/>
              <a:gd name="T74" fmla="*/ 1914 w 2961"/>
              <a:gd name="T75" fmla="*/ 116 h 706"/>
              <a:gd name="T76" fmla="*/ 1809 w 2961"/>
              <a:gd name="T77" fmla="*/ 333 h 706"/>
              <a:gd name="T78" fmla="*/ 1702 w 2961"/>
              <a:gd name="T79" fmla="*/ 512 h 706"/>
              <a:gd name="T80" fmla="*/ 1595 w 2961"/>
              <a:gd name="T81" fmla="*/ 142 h 706"/>
              <a:gd name="T82" fmla="*/ 1489 w 2961"/>
              <a:gd name="T83" fmla="*/ 139 h 706"/>
              <a:gd name="T84" fmla="*/ 1383 w 2961"/>
              <a:gd name="T85" fmla="*/ 329 h 706"/>
              <a:gd name="T86" fmla="*/ 1276 w 2961"/>
              <a:gd name="T87" fmla="*/ 498 h 706"/>
              <a:gd name="T88" fmla="*/ 1170 w 2961"/>
              <a:gd name="T89" fmla="*/ 130 h 706"/>
              <a:gd name="T90" fmla="*/ 1064 w 2961"/>
              <a:gd name="T91" fmla="*/ 75 h 706"/>
              <a:gd name="T92" fmla="*/ 957 w 2961"/>
              <a:gd name="T93" fmla="*/ 133 h 706"/>
              <a:gd name="T94" fmla="*/ 851 w 2961"/>
              <a:gd name="T95" fmla="*/ 409 h 706"/>
              <a:gd name="T96" fmla="*/ 744 w 2961"/>
              <a:gd name="T97" fmla="*/ 137 h 706"/>
              <a:gd name="T98" fmla="*/ 639 w 2961"/>
              <a:gd name="T99" fmla="*/ 112 h 706"/>
              <a:gd name="T100" fmla="*/ 532 w 2961"/>
              <a:gd name="T101" fmla="*/ 254 h 706"/>
              <a:gd name="T102" fmla="*/ 425 w 2961"/>
              <a:gd name="T103" fmla="*/ 426 h 706"/>
              <a:gd name="T104" fmla="*/ 319 w 2961"/>
              <a:gd name="T105" fmla="*/ 94 h 706"/>
              <a:gd name="T106" fmla="*/ 213 w 2961"/>
              <a:gd name="T107" fmla="*/ 144 h 706"/>
              <a:gd name="T108" fmla="*/ 106 w 2961"/>
              <a:gd name="T109" fmla="*/ 402 h 706"/>
              <a:gd name="T110" fmla="*/ 0 w 2961"/>
              <a:gd name="T111" fmla="*/ 657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706">
                <a:moveTo>
                  <a:pt x="0" y="671"/>
                </a:moveTo>
                <a:lnTo>
                  <a:pt x="18" y="701"/>
                </a:lnTo>
                <a:lnTo>
                  <a:pt x="35" y="706"/>
                </a:lnTo>
                <a:lnTo>
                  <a:pt x="53" y="693"/>
                </a:lnTo>
                <a:lnTo>
                  <a:pt x="71" y="654"/>
                </a:lnTo>
                <a:lnTo>
                  <a:pt x="89" y="580"/>
                </a:lnTo>
                <a:lnTo>
                  <a:pt x="106" y="402"/>
                </a:lnTo>
                <a:lnTo>
                  <a:pt x="124" y="271"/>
                </a:lnTo>
                <a:lnTo>
                  <a:pt x="142" y="214"/>
                </a:lnTo>
                <a:lnTo>
                  <a:pt x="159" y="192"/>
                </a:lnTo>
                <a:lnTo>
                  <a:pt x="177" y="164"/>
                </a:lnTo>
                <a:lnTo>
                  <a:pt x="195" y="147"/>
                </a:lnTo>
                <a:lnTo>
                  <a:pt x="213" y="144"/>
                </a:lnTo>
                <a:lnTo>
                  <a:pt x="231" y="140"/>
                </a:lnTo>
                <a:lnTo>
                  <a:pt x="248" y="158"/>
                </a:lnTo>
                <a:lnTo>
                  <a:pt x="266" y="154"/>
                </a:lnTo>
                <a:lnTo>
                  <a:pt x="284" y="124"/>
                </a:lnTo>
                <a:lnTo>
                  <a:pt x="301" y="103"/>
                </a:lnTo>
                <a:lnTo>
                  <a:pt x="319" y="116"/>
                </a:lnTo>
                <a:lnTo>
                  <a:pt x="337" y="157"/>
                </a:lnTo>
                <a:lnTo>
                  <a:pt x="355" y="235"/>
                </a:lnTo>
                <a:lnTo>
                  <a:pt x="372" y="310"/>
                </a:lnTo>
                <a:lnTo>
                  <a:pt x="390" y="377"/>
                </a:lnTo>
                <a:lnTo>
                  <a:pt x="408" y="455"/>
                </a:lnTo>
                <a:lnTo>
                  <a:pt x="425" y="504"/>
                </a:lnTo>
                <a:lnTo>
                  <a:pt x="443" y="544"/>
                </a:lnTo>
                <a:lnTo>
                  <a:pt x="461" y="565"/>
                </a:lnTo>
                <a:lnTo>
                  <a:pt x="479" y="560"/>
                </a:lnTo>
                <a:lnTo>
                  <a:pt x="497" y="536"/>
                </a:lnTo>
                <a:lnTo>
                  <a:pt x="514" y="459"/>
                </a:lnTo>
                <a:lnTo>
                  <a:pt x="532" y="292"/>
                </a:lnTo>
                <a:lnTo>
                  <a:pt x="550" y="164"/>
                </a:lnTo>
                <a:lnTo>
                  <a:pt x="567" y="123"/>
                </a:lnTo>
                <a:lnTo>
                  <a:pt x="585" y="122"/>
                </a:lnTo>
                <a:lnTo>
                  <a:pt x="603" y="113"/>
                </a:lnTo>
                <a:lnTo>
                  <a:pt x="620" y="110"/>
                </a:lnTo>
                <a:lnTo>
                  <a:pt x="639" y="112"/>
                </a:lnTo>
                <a:lnTo>
                  <a:pt x="656" y="123"/>
                </a:lnTo>
                <a:lnTo>
                  <a:pt x="674" y="137"/>
                </a:lnTo>
                <a:lnTo>
                  <a:pt x="691" y="144"/>
                </a:lnTo>
                <a:lnTo>
                  <a:pt x="709" y="131"/>
                </a:lnTo>
                <a:lnTo>
                  <a:pt x="727" y="116"/>
                </a:lnTo>
                <a:lnTo>
                  <a:pt x="744" y="137"/>
                </a:lnTo>
                <a:lnTo>
                  <a:pt x="762" y="175"/>
                </a:lnTo>
                <a:lnTo>
                  <a:pt x="780" y="254"/>
                </a:lnTo>
                <a:lnTo>
                  <a:pt x="798" y="317"/>
                </a:lnTo>
                <a:lnTo>
                  <a:pt x="816" y="374"/>
                </a:lnTo>
                <a:lnTo>
                  <a:pt x="833" y="438"/>
                </a:lnTo>
                <a:lnTo>
                  <a:pt x="851" y="489"/>
                </a:lnTo>
                <a:lnTo>
                  <a:pt x="869" y="526"/>
                </a:lnTo>
                <a:lnTo>
                  <a:pt x="886" y="541"/>
                </a:lnTo>
                <a:lnTo>
                  <a:pt x="904" y="537"/>
                </a:lnTo>
                <a:lnTo>
                  <a:pt x="922" y="500"/>
                </a:lnTo>
                <a:lnTo>
                  <a:pt x="940" y="438"/>
                </a:lnTo>
                <a:lnTo>
                  <a:pt x="957" y="292"/>
                </a:lnTo>
                <a:lnTo>
                  <a:pt x="975" y="180"/>
                </a:lnTo>
                <a:lnTo>
                  <a:pt x="993" y="125"/>
                </a:lnTo>
                <a:lnTo>
                  <a:pt x="1010" y="112"/>
                </a:lnTo>
                <a:lnTo>
                  <a:pt x="1028" y="106"/>
                </a:lnTo>
                <a:lnTo>
                  <a:pt x="1046" y="99"/>
                </a:lnTo>
                <a:lnTo>
                  <a:pt x="1064" y="109"/>
                </a:lnTo>
                <a:lnTo>
                  <a:pt x="1082" y="126"/>
                </a:lnTo>
                <a:lnTo>
                  <a:pt x="1099" y="144"/>
                </a:lnTo>
                <a:lnTo>
                  <a:pt x="1117" y="152"/>
                </a:lnTo>
                <a:lnTo>
                  <a:pt x="1135" y="134"/>
                </a:lnTo>
                <a:lnTo>
                  <a:pt x="1152" y="109"/>
                </a:lnTo>
                <a:lnTo>
                  <a:pt x="1170" y="130"/>
                </a:lnTo>
                <a:lnTo>
                  <a:pt x="1188" y="165"/>
                </a:lnTo>
                <a:lnTo>
                  <a:pt x="1206" y="243"/>
                </a:lnTo>
                <a:lnTo>
                  <a:pt x="1224" y="317"/>
                </a:lnTo>
                <a:lnTo>
                  <a:pt x="1241" y="384"/>
                </a:lnTo>
                <a:lnTo>
                  <a:pt x="1259" y="450"/>
                </a:lnTo>
                <a:lnTo>
                  <a:pt x="1276" y="498"/>
                </a:lnTo>
                <a:lnTo>
                  <a:pt x="1294" y="536"/>
                </a:lnTo>
                <a:lnTo>
                  <a:pt x="1312" y="552"/>
                </a:lnTo>
                <a:lnTo>
                  <a:pt x="1329" y="555"/>
                </a:lnTo>
                <a:lnTo>
                  <a:pt x="1347" y="531"/>
                </a:lnTo>
                <a:lnTo>
                  <a:pt x="1365" y="468"/>
                </a:lnTo>
                <a:lnTo>
                  <a:pt x="1383" y="329"/>
                </a:lnTo>
                <a:lnTo>
                  <a:pt x="1401" y="209"/>
                </a:lnTo>
                <a:lnTo>
                  <a:pt x="1418" y="151"/>
                </a:lnTo>
                <a:lnTo>
                  <a:pt x="1436" y="136"/>
                </a:lnTo>
                <a:lnTo>
                  <a:pt x="1454" y="130"/>
                </a:lnTo>
                <a:lnTo>
                  <a:pt x="1471" y="128"/>
                </a:lnTo>
                <a:lnTo>
                  <a:pt x="1489" y="139"/>
                </a:lnTo>
                <a:lnTo>
                  <a:pt x="1507" y="142"/>
                </a:lnTo>
                <a:lnTo>
                  <a:pt x="1525" y="161"/>
                </a:lnTo>
                <a:lnTo>
                  <a:pt x="1543" y="169"/>
                </a:lnTo>
                <a:lnTo>
                  <a:pt x="1560" y="154"/>
                </a:lnTo>
                <a:lnTo>
                  <a:pt x="1578" y="129"/>
                </a:lnTo>
                <a:lnTo>
                  <a:pt x="1595" y="142"/>
                </a:lnTo>
                <a:lnTo>
                  <a:pt x="1613" y="175"/>
                </a:lnTo>
                <a:lnTo>
                  <a:pt x="1631" y="249"/>
                </a:lnTo>
                <a:lnTo>
                  <a:pt x="1649" y="315"/>
                </a:lnTo>
                <a:lnTo>
                  <a:pt x="1667" y="382"/>
                </a:lnTo>
                <a:lnTo>
                  <a:pt x="1684" y="451"/>
                </a:lnTo>
                <a:lnTo>
                  <a:pt x="1702" y="512"/>
                </a:lnTo>
                <a:lnTo>
                  <a:pt x="1720" y="548"/>
                </a:lnTo>
                <a:lnTo>
                  <a:pt x="1737" y="564"/>
                </a:lnTo>
                <a:lnTo>
                  <a:pt x="1755" y="561"/>
                </a:lnTo>
                <a:lnTo>
                  <a:pt x="1773" y="537"/>
                </a:lnTo>
                <a:lnTo>
                  <a:pt x="1791" y="477"/>
                </a:lnTo>
                <a:lnTo>
                  <a:pt x="1809" y="333"/>
                </a:lnTo>
                <a:lnTo>
                  <a:pt x="1826" y="215"/>
                </a:lnTo>
                <a:lnTo>
                  <a:pt x="1844" y="148"/>
                </a:lnTo>
                <a:lnTo>
                  <a:pt x="1861" y="117"/>
                </a:lnTo>
                <a:lnTo>
                  <a:pt x="1879" y="106"/>
                </a:lnTo>
                <a:lnTo>
                  <a:pt x="1897" y="105"/>
                </a:lnTo>
                <a:lnTo>
                  <a:pt x="1914" y="116"/>
                </a:lnTo>
                <a:lnTo>
                  <a:pt x="1932" y="140"/>
                </a:lnTo>
                <a:lnTo>
                  <a:pt x="1950" y="171"/>
                </a:lnTo>
                <a:lnTo>
                  <a:pt x="1968" y="187"/>
                </a:lnTo>
                <a:lnTo>
                  <a:pt x="1986" y="170"/>
                </a:lnTo>
                <a:lnTo>
                  <a:pt x="2003" y="150"/>
                </a:lnTo>
                <a:lnTo>
                  <a:pt x="2021" y="176"/>
                </a:lnTo>
                <a:lnTo>
                  <a:pt x="2039" y="220"/>
                </a:lnTo>
                <a:lnTo>
                  <a:pt x="2056" y="293"/>
                </a:lnTo>
                <a:lnTo>
                  <a:pt x="2074" y="363"/>
                </a:lnTo>
                <a:lnTo>
                  <a:pt x="2092" y="416"/>
                </a:lnTo>
                <a:lnTo>
                  <a:pt x="2110" y="482"/>
                </a:lnTo>
                <a:lnTo>
                  <a:pt x="2128" y="535"/>
                </a:lnTo>
                <a:lnTo>
                  <a:pt x="2145" y="573"/>
                </a:lnTo>
                <a:lnTo>
                  <a:pt x="2163" y="599"/>
                </a:lnTo>
                <a:lnTo>
                  <a:pt x="2180" y="611"/>
                </a:lnTo>
                <a:lnTo>
                  <a:pt x="2198" y="615"/>
                </a:lnTo>
                <a:lnTo>
                  <a:pt x="2216" y="612"/>
                </a:lnTo>
                <a:lnTo>
                  <a:pt x="2234" y="602"/>
                </a:lnTo>
                <a:lnTo>
                  <a:pt x="2252" y="542"/>
                </a:lnTo>
                <a:lnTo>
                  <a:pt x="2269" y="466"/>
                </a:lnTo>
                <a:lnTo>
                  <a:pt x="2287" y="392"/>
                </a:lnTo>
                <a:lnTo>
                  <a:pt x="2305" y="355"/>
                </a:lnTo>
                <a:lnTo>
                  <a:pt x="2322" y="327"/>
                </a:lnTo>
                <a:lnTo>
                  <a:pt x="2340" y="326"/>
                </a:lnTo>
                <a:lnTo>
                  <a:pt x="2358" y="351"/>
                </a:lnTo>
                <a:lnTo>
                  <a:pt x="2376" y="372"/>
                </a:lnTo>
                <a:lnTo>
                  <a:pt x="2394" y="377"/>
                </a:lnTo>
                <a:lnTo>
                  <a:pt x="2411" y="354"/>
                </a:lnTo>
                <a:lnTo>
                  <a:pt x="2429" y="320"/>
                </a:lnTo>
                <a:lnTo>
                  <a:pt x="2447" y="336"/>
                </a:lnTo>
                <a:lnTo>
                  <a:pt x="2464" y="375"/>
                </a:lnTo>
                <a:lnTo>
                  <a:pt x="2482" y="436"/>
                </a:lnTo>
                <a:lnTo>
                  <a:pt x="2499" y="487"/>
                </a:lnTo>
                <a:lnTo>
                  <a:pt x="2517" y="517"/>
                </a:lnTo>
                <a:lnTo>
                  <a:pt x="2535" y="570"/>
                </a:lnTo>
                <a:lnTo>
                  <a:pt x="2553" y="613"/>
                </a:lnTo>
                <a:lnTo>
                  <a:pt x="2571" y="645"/>
                </a:lnTo>
                <a:lnTo>
                  <a:pt x="2588" y="683"/>
                </a:lnTo>
                <a:lnTo>
                  <a:pt x="2606" y="689"/>
                </a:lnTo>
                <a:lnTo>
                  <a:pt x="2624" y="682"/>
                </a:lnTo>
                <a:lnTo>
                  <a:pt x="2641" y="683"/>
                </a:lnTo>
                <a:lnTo>
                  <a:pt x="2659" y="685"/>
                </a:lnTo>
                <a:lnTo>
                  <a:pt x="2677" y="646"/>
                </a:lnTo>
                <a:lnTo>
                  <a:pt x="2695" y="567"/>
                </a:lnTo>
                <a:lnTo>
                  <a:pt x="2713" y="488"/>
                </a:lnTo>
                <a:lnTo>
                  <a:pt x="2730" y="441"/>
                </a:lnTo>
                <a:lnTo>
                  <a:pt x="2748" y="399"/>
                </a:lnTo>
                <a:lnTo>
                  <a:pt x="2765" y="410"/>
                </a:lnTo>
                <a:lnTo>
                  <a:pt x="2783" y="450"/>
                </a:lnTo>
                <a:lnTo>
                  <a:pt x="2801" y="471"/>
                </a:lnTo>
                <a:lnTo>
                  <a:pt x="2819" y="467"/>
                </a:lnTo>
                <a:lnTo>
                  <a:pt x="2837" y="436"/>
                </a:lnTo>
                <a:lnTo>
                  <a:pt x="2854" y="383"/>
                </a:lnTo>
                <a:lnTo>
                  <a:pt x="2872" y="369"/>
                </a:lnTo>
                <a:lnTo>
                  <a:pt x="2890" y="392"/>
                </a:lnTo>
                <a:lnTo>
                  <a:pt x="2907" y="433"/>
                </a:lnTo>
                <a:lnTo>
                  <a:pt x="2925" y="471"/>
                </a:lnTo>
                <a:lnTo>
                  <a:pt x="2943" y="488"/>
                </a:lnTo>
                <a:lnTo>
                  <a:pt x="2961" y="542"/>
                </a:lnTo>
                <a:lnTo>
                  <a:pt x="2961" y="442"/>
                </a:lnTo>
                <a:lnTo>
                  <a:pt x="2943" y="449"/>
                </a:lnTo>
                <a:lnTo>
                  <a:pt x="2925" y="438"/>
                </a:lnTo>
                <a:lnTo>
                  <a:pt x="2907" y="402"/>
                </a:lnTo>
                <a:lnTo>
                  <a:pt x="2890" y="339"/>
                </a:lnTo>
                <a:lnTo>
                  <a:pt x="2872" y="337"/>
                </a:lnTo>
                <a:lnTo>
                  <a:pt x="2854" y="383"/>
                </a:lnTo>
                <a:lnTo>
                  <a:pt x="2837" y="436"/>
                </a:lnTo>
                <a:lnTo>
                  <a:pt x="2819" y="467"/>
                </a:lnTo>
                <a:lnTo>
                  <a:pt x="2801" y="471"/>
                </a:lnTo>
                <a:lnTo>
                  <a:pt x="2783" y="450"/>
                </a:lnTo>
                <a:lnTo>
                  <a:pt x="2765" y="410"/>
                </a:lnTo>
                <a:lnTo>
                  <a:pt x="2748" y="399"/>
                </a:lnTo>
                <a:lnTo>
                  <a:pt x="2730" y="441"/>
                </a:lnTo>
                <a:lnTo>
                  <a:pt x="2713" y="488"/>
                </a:lnTo>
                <a:lnTo>
                  <a:pt x="2695" y="567"/>
                </a:lnTo>
                <a:lnTo>
                  <a:pt x="2677" y="613"/>
                </a:lnTo>
                <a:lnTo>
                  <a:pt x="2659" y="637"/>
                </a:lnTo>
                <a:lnTo>
                  <a:pt x="2641" y="642"/>
                </a:lnTo>
                <a:lnTo>
                  <a:pt x="2624" y="647"/>
                </a:lnTo>
                <a:lnTo>
                  <a:pt x="2606" y="634"/>
                </a:lnTo>
                <a:lnTo>
                  <a:pt x="2588" y="619"/>
                </a:lnTo>
                <a:lnTo>
                  <a:pt x="2571" y="607"/>
                </a:lnTo>
                <a:lnTo>
                  <a:pt x="2553" y="573"/>
                </a:lnTo>
                <a:lnTo>
                  <a:pt x="2535" y="554"/>
                </a:lnTo>
                <a:lnTo>
                  <a:pt x="2517" y="517"/>
                </a:lnTo>
                <a:lnTo>
                  <a:pt x="2499" y="482"/>
                </a:lnTo>
                <a:lnTo>
                  <a:pt x="2482" y="436"/>
                </a:lnTo>
                <a:lnTo>
                  <a:pt x="2464" y="375"/>
                </a:lnTo>
                <a:lnTo>
                  <a:pt x="2447" y="336"/>
                </a:lnTo>
                <a:lnTo>
                  <a:pt x="2429" y="320"/>
                </a:lnTo>
                <a:lnTo>
                  <a:pt x="2411" y="354"/>
                </a:lnTo>
                <a:lnTo>
                  <a:pt x="2394" y="377"/>
                </a:lnTo>
                <a:lnTo>
                  <a:pt x="2376" y="372"/>
                </a:lnTo>
                <a:lnTo>
                  <a:pt x="2358" y="351"/>
                </a:lnTo>
                <a:lnTo>
                  <a:pt x="2340" y="326"/>
                </a:lnTo>
                <a:lnTo>
                  <a:pt x="2322" y="327"/>
                </a:lnTo>
                <a:lnTo>
                  <a:pt x="2305" y="355"/>
                </a:lnTo>
                <a:lnTo>
                  <a:pt x="2287" y="392"/>
                </a:lnTo>
                <a:lnTo>
                  <a:pt x="2269" y="466"/>
                </a:lnTo>
                <a:lnTo>
                  <a:pt x="2252" y="542"/>
                </a:lnTo>
                <a:lnTo>
                  <a:pt x="2234" y="602"/>
                </a:lnTo>
                <a:lnTo>
                  <a:pt x="2216" y="612"/>
                </a:lnTo>
                <a:lnTo>
                  <a:pt x="2198" y="615"/>
                </a:lnTo>
                <a:lnTo>
                  <a:pt x="2180" y="611"/>
                </a:lnTo>
                <a:lnTo>
                  <a:pt x="2163" y="599"/>
                </a:lnTo>
                <a:lnTo>
                  <a:pt x="2145" y="573"/>
                </a:lnTo>
                <a:lnTo>
                  <a:pt x="2128" y="535"/>
                </a:lnTo>
                <a:lnTo>
                  <a:pt x="2110" y="482"/>
                </a:lnTo>
                <a:lnTo>
                  <a:pt x="2092" y="416"/>
                </a:lnTo>
                <a:lnTo>
                  <a:pt x="2074" y="363"/>
                </a:lnTo>
                <a:lnTo>
                  <a:pt x="2056" y="293"/>
                </a:lnTo>
                <a:lnTo>
                  <a:pt x="2039" y="220"/>
                </a:lnTo>
                <a:lnTo>
                  <a:pt x="2021" y="176"/>
                </a:lnTo>
                <a:lnTo>
                  <a:pt x="2003" y="150"/>
                </a:lnTo>
                <a:lnTo>
                  <a:pt x="1986" y="170"/>
                </a:lnTo>
                <a:lnTo>
                  <a:pt x="1968" y="187"/>
                </a:lnTo>
                <a:lnTo>
                  <a:pt x="1950" y="171"/>
                </a:lnTo>
                <a:lnTo>
                  <a:pt x="1932" y="140"/>
                </a:lnTo>
                <a:lnTo>
                  <a:pt x="1914" y="116"/>
                </a:lnTo>
                <a:lnTo>
                  <a:pt x="1897" y="105"/>
                </a:lnTo>
                <a:lnTo>
                  <a:pt x="1879" y="106"/>
                </a:lnTo>
                <a:lnTo>
                  <a:pt x="1861" y="117"/>
                </a:lnTo>
                <a:lnTo>
                  <a:pt x="1844" y="148"/>
                </a:lnTo>
                <a:lnTo>
                  <a:pt x="1826" y="215"/>
                </a:lnTo>
                <a:lnTo>
                  <a:pt x="1809" y="333"/>
                </a:lnTo>
                <a:lnTo>
                  <a:pt x="1791" y="477"/>
                </a:lnTo>
                <a:lnTo>
                  <a:pt x="1773" y="537"/>
                </a:lnTo>
                <a:lnTo>
                  <a:pt x="1755" y="561"/>
                </a:lnTo>
                <a:lnTo>
                  <a:pt x="1737" y="564"/>
                </a:lnTo>
                <a:lnTo>
                  <a:pt x="1720" y="548"/>
                </a:lnTo>
                <a:lnTo>
                  <a:pt x="1702" y="512"/>
                </a:lnTo>
                <a:lnTo>
                  <a:pt x="1684" y="451"/>
                </a:lnTo>
                <a:lnTo>
                  <a:pt x="1667" y="382"/>
                </a:lnTo>
                <a:lnTo>
                  <a:pt x="1649" y="315"/>
                </a:lnTo>
                <a:lnTo>
                  <a:pt x="1631" y="249"/>
                </a:lnTo>
                <a:lnTo>
                  <a:pt x="1613" y="175"/>
                </a:lnTo>
                <a:lnTo>
                  <a:pt x="1595" y="142"/>
                </a:lnTo>
                <a:lnTo>
                  <a:pt x="1578" y="129"/>
                </a:lnTo>
                <a:lnTo>
                  <a:pt x="1560" y="154"/>
                </a:lnTo>
                <a:lnTo>
                  <a:pt x="1543" y="169"/>
                </a:lnTo>
                <a:lnTo>
                  <a:pt x="1525" y="161"/>
                </a:lnTo>
                <a:lnTo>
                  <a:pt x="1507" y="142"/>
                </a:lnTo>
                <a:lnTo>
                  <a:pt x="1489" y="139"/>
                </a:lnTo>
                <a:lnTo>
                  <a:pt x="1471" y="128"/>
                </a:lnTo>
                <a:lnTo>
                  <a:pt x="1454" y="130"/>
                </a:lnTo>
                <a:lnTo>
                  <a:pt x="1436" y="136"/>
                </a:lnTo>
                <a:lnTo>
                  <a:pt x="1418" y="151"/>
                </a:lnTo>
                <a:lnTo>
                  <a:pt x="1401" y="209"/>
                </a:lnTo>
                <a:lnTo>
                  <a:pt x="1383" y="329"/>
                </a:lnTo>
                <a:lnTo>
                  <a:pt x="1365" y="468"/>
                </a:lnTo>
                <a:lnTo>
                  <a:pt x="1347" y="531"/>
                </a:lnTo>
                <a:lnTo>
                  <a:pt x="1329" y="555"/>
                </a:lnTo>
                <a:lnTo>
                  <a:pt x="1312" y="552"/>
                </a:lnTo>
                <a:lnTo>
                  <a:pt x="1294" y="536"/>
                </a:lnTo>
                <a:lnTo>
                  <a:pt x="1276" y="498"/>
                </a:lnTo>
                <a:lnTo>
                  <a:pt x="1259" y="450"/>
                </a:lnTo>
                <a:lnTo>
                  <a:pt x="1241" y="384"/>
                </a:lnTo>
                <a:lnTo>
                  <a:pt x="1224" y="317"/>
                </a:lnTo>
                <a:lnTo>
                  <a:pt x="1206" y="243"/>
                </a:lnTo>
                <a:lnTo>
                  <a:pt x="1188" y="165"/>
                </a:lnTo>
                <a:lnTo>
                  <a:pt x="1170" y="130"/>
                </a:lnTo>
                <a:lnTo>
                  <a:pt x="1152" y="109"/>
                </a:lnTo>
                <a:lnTo>
                  <a:pt x="1135" y="134"/>
                </a:lnTo>
                <a:lnTo>
                  <a:pt x="1117" y="152"/>
                </a:lnTo>
                <a:lnTo>
                  <a:pt x="1099" y="140"/>
                </a:lnTo>
                <a:lnTo>
                  <a:pt x="1082" y="103"/>
                </a:lnTo>
                <a:lnTo>
                  <a:pt x="1064" y="75"/>
                </a:lnTo>
                <a:lnTo>
                  <a:pt x="1046" y="57"/>
                </a:lnTo>
                <a:lnTo>
                  <a:pt x="1028" y="36"/>
                </a:lnTo>
                <a:lnTo>
                  <a:pt x="1010" y="0"/>
                </a:lnTo>
                <a:lnTo>
                  <a:pt x="993" y="8"/>
                </a:lnTo>
                <a:lnTo>
                  <a:pt x="975" y="43"/>
                </a:lnTo>
                <a:lnTo>
                  <a:pt x="957" y="133"/>
                </a:lnTo>
                <a:lnTo>
                  <a:pt x="940" y="244"/>
                </a:lnTo>
                <a:lnTo>
                  <a:pt x="922" y="323"/>
                </a:lnTo>
                <a:lnTo>
                  <a:pt x="904" y="379"/>
                </a:lnTo>
                <a:lnTo>
                  <a:pt x="886" y="407"/>
                </a:lnTo>
                <a:lnTo>
                  <a:pt x="869" y="417"/>
                </a:lnTo>
                <a:lnTo>
                  <a:pt x="851" y="409"/>
                </a:lnTo>
                <a:lnTo>
                  <a:pt x="833" y="391"/>
                </a:lnTo>
                <a:lnTo>
                  <a:pt x="816" y="374"/>
                </a:lnTo>
                <a:lnTo>
                  <a:pt x="798" y="317"/>
                </a:lnTo>
                <a:lnTo>
                  <a:pt x="780" y="254"/>
                </a:lnTo>
                <a:lnTo>
                  <a:pt x="762" y="175"/>
                </a:lnTo>
                <a:lnTo>
                  <a:pt x="744" y="137"/>
                </a:lnTo>
                <a:lnTo>
                  <a:pt x="727" y="116"/>
                </a:lnTo>
                <a:lnTo>
                  <a:pt x="709" y="131"/>
                </a:lnTo>
                <a:lnTo>
                  <a:pt x="691" y="144"/>
                </a:lnTo>
                <a:lnTo>
                  <a:pt x="674" y="137"/>
                </a:lnTo>
                <a:lnTo>
                  <a:pt x="656" y="123"/>
                </a:lnTo>
                <a:lnTo>
                  <a:pt x="639" y="112"/>
                </a:lnTo>
                <a:lnTo>
                  <a:pt x="620" y="110"/>
                </a:lnTo>
                <a:lnTo>
                  <a:pt x="603" y="113"/>
                </a:lnTo>
                <a:lnTo>
                  <a:pt x="585" y="122"/>
                </a:lnTo>
                <a:lnTo>
                  <a:pt x="567" y="123"/>
                </a:lnTo>
                <a:lnTo>
                  <a:pt x="550" y="162"/>
                </a:lnTo>
                <a:lnTo>
                  <a:pt x="532" y="254"/>
                </a:lnTo>
                <a:lnTo>
                  <a:pt x="514" y="387"/>
                </a:lnTo>
                <a:lnTo>
                  <a:pt x="497" y="451"/>
                </a:lnTo>
                <a:lnTo>
                  <a:pt x="479" y="483"/>
                </a:lnTo>
                <a:lnTo>
                  <a:pt x="461" y="480"/>
                </a:lnTo>
                <a:lnTo>
                  <a:pt x="443" y="478"/>
                </a:lnTo>
                <a:lnTo>
                  <a:pt x="425" y="426"/>
                </a:lnTo>
                <a:lnTo>
                  <a:pt x="408" y="322"/>
                </a:lnTo>
                <a:lnTo>
                  <a:pt x="390" y="275"/>
                </a:lnTo>
                <a:lnTo>
                  <a:pt x="372" y="229"/>
                </a:lnTo>
                <a:lnTo>
                  <a:pt x="355" y="169"/>
                </a:lnTo>
                <a:lnTo>
                  <a:pt x="337" y="112"/>
                </a:lnTo>
                <a:lnTo>
                  <a:pt x="319" y="94"/>
                </a:lnTo>
                <a:lnTo>
                  <a:pt x="301" y="100"/>
                </a:lnTo>
                <a:lnTo>
                  <a:pt x="284" y="124"/>
                </a:lnTo>
                <a:lnTo>
                  <a:pt x="266" y="154"/>
                </a:lnTo>
                <a:lnTo>
                  <a:pt x="248" y="158"/>
                </a:lnTo>
                <a:lnTo>
                  <a:pt x="231" y="135"/>
                </a:lnTo>
                <a:lnTo>
                  <a:pt x="213" y="144"/>
                </a:lnTo>
                <a:lnTo>
                  <a:pt x="195" y="147"/>
                </a:lnTo>
                <a:lnTo>
                  <a:pt x="177" y="164"/>
                </a:lnTo>
                <a:lnTo>
                  <a:pt x="159" y="192"/>
                </a:lnTo>
                <a:lnTo>
                  <a:pt x="142" y="214"/>
                </a:lnTo>
                <a:lnTo>
                  <a:pt x="124" y="271"/>
                </a:lnTo>
                <a:lnTo>
                  <a:pt x="106" y="402"/>
                </a:lnTo>
                <a:lnTo>
                  <a:pt x="89" y="580"/>
                </a:lnTo>
                <a:lnTo>
                  <a:pt x="71" y="654"/>
                </a:lnTo>
                <a:lnTo>
                  <a:pt x="53" y="693"/>
                </a:lnTo>
                <a:lnTo>
                  <a:pt x="35" y="695"/>
                </a:lnTo>
                <a:lnTo>
                  <a:pt x="18" y="681"/>
                </a:lnTo>
                <a:lnTo>
                  <a:pt x="0" y="657"/>
                </a:lnTo>
                <a:lnTo>
                  <a:pt x="0" y="671"/>
                </a:lnTo>
                <a:close/>
              </a:path>
            </a:pathLst>
          </a:custGeom>
          <a:pattFill prst="ltUpDiag">
            <a:fgClr>
              <a:sysClr val="window" lastClr="FFFFFF">
                <a:lumMod val="50000"/>
              </a:sysClr>
            </a:fgClr>
            <a:bgClr>
              <a:sysClr val="window" lastClr="FFFFFF"/>
            </a:bgClr>
          </a:patt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A56E2E-E128-BB10-6411-1F2043B12582}"/>
              </a:ext>
            </a:extLst>
          </p:cNvPr>
          <p:cNvSpPr txBox="1"/>
          <p:nvPr/>
        </p:nvSpPr>
        <p:spPr>
          <a:xfrm>
            <a:off x="1362890" y="413556"/>
            <a:ext cx="6115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80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defRPr>
            </a:lvl1pPr>
          </a:lstStyle>
          <a:p>
            <a:r>
              <a:rPr lang="de-DE" sz="3200" dirty="0"/>
              <a:t>Herausforderung </a:t>
            </a:r>
            <a:br>
              <a:rPr lang="de-DE" sz="3200" dirty="0"/>
            </a:br>
            <a:r>
              <a:rPr lang="de-DE" sz="3200" dirty="0"/>
              <a:t>„Dunkelflaute“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84B60B3-5C44-37F9-6E00-976B21017CE1}"/>
              </a:ext>
            </a:extLst>
          </p:cNvPr>
          <p:cNvSpPr txBox="1"/>
          <p:nvPr/>
        </p:nvSpPr>
        <p:spPr>
          <a:xfrm>
            <a:off x="1379938" y="1686062"/>
            <a:ext cx="1944216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Einsatz der Anlagen erfolgt </a:t>
            </a:r>
            <a:br>
              <a:rPr lang="de-DE" sz="2000" dirty="0">
                <a:latin typeface="Barlow Condensed" panose="00000506000000000000" pitchFamily="2" charset="0"/>
              </a:rPr>
            </a:br>
            <a:r>
              <a:rPr lang="de-DE" sz="2000" dirty="0">
                <a:latin typeface="Barlow Condensed" panose="00000506000000000000" pitchFamily="2" charset="0"/>
              </a:rPr>
              <a:t>auch in der Dunkelflaute </a:t>
            </a:r>
            <a:br>
              <a:rPr lang="de-DE" sz="2000" dirty="0">
                <a:latin typeface="Barlow Condensed" panose="00000506000000000000" pitchFamily="2" charset="0"/>
              </a:rPr>
            </a:br>
            <a:r>
              <a:rPr lang="de-DE" sz="2000" dirty="0">
                <a:latin typeface="Barlow Condensed" panose="00000506000000000000" pitchFamily="2" charset="0"/>
              </a:rPr>
              <a:t>nach der “Merit-Order”</a:t>
            </a:r>
          </a:p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sz="2000" dirty="0">
              <a:latin typeface="Barlow Condensed" panose="00000506000000000000" pitchFamily="2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CAAADB1-01B6-7B9E-7D8D-93D5E1AC1659}"/>
              </a:ext>
            </a:extLst>
          </p:cNvPr>
          <p:cNvSpPr txBox="1"/>
          <p:nvPr/>
        </p:nvSpPr>
        <p:spPr>
          <a:xfrm>
            <a:off x="407368" y="3601104"/>
            <a:ext cx="324036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ohne </a:t>
            </a:r>
            <a:r>
              <a:rPr lang="de-DE" sz="2000" b="1" u="sng" dirty="0">
                <a:latin typeface="Barlow Condensed" panose="00000506000000000000" pitchFamily="2" charset="0"/>
              </a:rPr>
              <a:t>zusätzliche Reserve-</a:t>
            </a:r>
            <a:br>
              <a:rPr lang="de-DE" sz="2000" b="1" u="sng" dirty="0">
                <a:latin typeface="Barlow Condensed" panose="00000506000000000000" pitchFamily="2" charset="0"/>
              </a:rPr>
            </a:br>
            <a:r>
              <a:rPr lang="de-DE" sz="2000" b="1" u="sng" dirty="0" err="1">
                <a:latin typeface="Barlow Condensed" panose="00000506000000000000" pitchFamily="2" charset="0"/>
              </a:rPr>
              <a:t>kraftwerke</a:t>
            </a:r>
            <a:r>
              <a:rPr lang="de-DE" sz="2000" b="1" u="sng" dirty="0">
                <a:latin typeface="Barlow Condensed" panose="00000506000000000000" pitchFamily="2" charset="0"/>
              </a:rPr>
              <a:t> </a:t>
            </a:r>
            <a:r>
              <a:rPr lang="de-DE" sz="2000" dirty="0">
                <a:latin typeface="Barlow Condensed" panose="00000506000000000000" pitchFamily="2" charset="0"/>
              </a:rPr>
              <a:t>muss künftig zeitweise fast die Hälfte des Stroms importiert werden oder durch DSM-Maßnahmen (Abschaltungen) eingespart werden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1EB4CA9-9BA7-F625-9996-88A452F80E97}"/>
              </a:ext>
            </a:extLst>
          </p:cNvPr>
          <p:cNvSpPr/>
          <p:nvPr/>
        </p:nvSpPr>
        <p:spPr>
          <a:xfrm>
            <a:off x="0" y="1412776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Die „Dunkelflaute“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3" grpId="0" animBg="1"/>
      <p:bldP spid="134" grpId="0" animBg="1"/>
      <p:bldP spid="135" grpId="0" animBg="1"/>
      <p:bldP spid="12" grpId="0" animBg="1"/>
      <p:bldP spid="3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77005-DAE7-7F86-D4FD-30093E05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hteck 129">
            <a:extLst>
              <a:ext uri="{FF2B5EF4-FFF2-40B4-BE49-F238E27FC236}">
                <a16:creationId xmlns:a16="http://schemas.microsoft.com/office/drawing/2014/main" id="{6AD60FA3-1CA3-5053-0E26-0C48BFA8B0A9}"/>
              </a:ext>
            </a:extLst>
          </p:cNvPr>
          <p:cNvSpPr/>
          <p:nvPr/>
        </p:nvSpPr>
        <p:spPr>
          <a:xfrm>
            <a:off x="4063617" y="404664"/>
            <a:ext cx="7979527" cy="6288836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A2549C-6596-6E85-B1D6-4602BDB4AFC3}"/>
              </a:ext>
            </a:extLst>
          </p:cNvPr>
          <p:cNvGrpSpPr/>
          <p:nvPr/>
        </p:nvGrpSpPr>
        <p:grpSpPr>
          <a:xfrm>
            <a:off x="4308569" y="620688"/>
            <a:ext cx="3823382" cy="5837773"/>
            <a:chOff x="4367808" y="362547"/>
            <a:chExt cx="3823382" cy="5837773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A7707445-719B-EDD7-10A5-4B82415926D7}"/>
                </a:ext>
              </a:extLst>
            </p:cNvPr>
            <p:cNvCxnSpPr/>
            <p:nvPr/>
          </p:nvCxnSpPr>
          <p:spPr>
            <a:xfrm>
              <a:off x="5021282" y="2352382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341D407-23AE-F9F1-D9B6-7136EE6144FD}"/>
                </a:ext>
              </a:extLst>
            </p:cNvPr>
            <p:cNvCxnSpPr/>
            <p:nvPr/>
          </p:nvCxnSpPr>
          <p:spPr>
            <a:xfrm>
              <a:off x="5021281" y="2969918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D5FD3046-31F3-052D-586B-157C286255EF}"/>
                </a:ext>
              </a:extLst>
            </p:cNvPr>
            <p:cNvCxnSpPr/>
            <p:nvPr/>
          </p:nvCxnSpPr>
          <p:spPr>
            <a:xfrm>
              <a:off x="5021280" y="3587454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DB5BA84C-0EC3-4CAC-BE77-261C5B69C711}"/>
                </a:ext>
              </a:extLst>
            </p:cNvPr>
            <p:cNvCxnSpPr/>
            <p:nvPr/>
          </p:nvCxnSpPr>
          <p:spPr>
            <a:xfrm>
              <a:off x="5021278" y="4204990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DC2BFE04-2B7A-DA63-68C4-F7996305F78A}"/>
                </a:ext>
              </a:extLst>
            </p:cNvPr>
            <p:cNvCxnSpPr/>
            <p:nvPr/>
          </p:nvCxnSpPr>
          <p:spPr>
            <a:xfrm>
              <a:off x="5021277" y="4822526"/>
              <a:ext cx="3061388" cy="824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10AB4FF-F7B8-BECA-B784-7ABDF6D27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5298689"/>
              <a:ext cx="3074886" cy="147577"/>
            </a:xfrm>
            <a:custGeom>
              <a:avLst/>
              <a:gdLst>
                <a:gd name="T0" fmla="*/ 89 w 2961"/>
                <a:gd name="T1" fmla="*/ 14 h 99"/>
                <a:gd name="T2" fmla="*/ 195 w 2961"/>
                <a:gd name="T3" fmla="*/ 10 h 99"/>
                <a:gd name="T4" fmla="*/ 301 w 2961"/>
                <a:gd name="T5" fmla="*/ 7 h 99"/>
                <a:gd name="T6" fmla="*/ 408 w 2961"/>
                <a:gd name="T7" fmla="*/ 13 h 99"/>
                <a:gd name="T8" fmla="*/ 514 w 2961"/>
                <a:gd name="T9" fmla="*/ 14 h 99"/>
                <a:gd name="T10" fmla="*/ 620 w 2961"/>
                <a:gd name="T11" fmla="*/ 10 h 99"/>
                <a:gd name="T12" fmla="*/ 727 w 2961"/>
                <a:gd name="T13" fmla="*/ 6 h 99"/>
                <a:gd name="T14" fmla="*/ 833 w 2961"/>
                <a:gd name="T15" fmla="*/ 13 h 99"/>
                <a:gd name="T16" fmla="*/ 940 w 2961"/>
                <a:gd name="T17" fmla="*/ 13 h 99"/>
                <a:gd name="T18" fmla="*/ 1046 w 2961"/>
                <a:gd name="T19" fmla="*/ 11 h 99"/>
                <a:gd name="T20" fmla="*/ 1152 w 2961"/>
                <a:gd name="T21" fmla="*/ 6 h 99"/>
                <a:gd name="T22" fmla="*/ 1259 w 2961"/>
                <a:gd name="T23" fmla="*/ 13 h 99"/>
                <a:gd name="T24" fmla="*/ 1365 w 2961"/>
                <a:gd name="T25" fmla="*/ 13 h 99"/>
                <a:gd name="T26" fmla="*/ 1471 w 2961"/>
                <a:gd name="T27" fmla="*/ 9 h 99"/>
                <a:gd name="T28" fmla="*/ 1578 w 2961"/>
                <a:gd name="T29" fmla="*/ 6 h 99"/>
                <a:gd name="T30" fmla="*/ 1684 w 2961"/>
                <a:gd name="T31" fmla="*/ 13 h 99"/>
                <a:gd name="T32" fmla="*/ 1791 w 2961"/>
                <a:gd name="T33" fmla="*/ 6 h 99"/>
                <a:gd name="T34" fmla="*/ 1897 w 2961"/>
                <a:gd name="T35" fmla="*/ 3 h 99"/>
                <a:gd name="T36" fmla="*/ 2003 w 2961"/>
                <a:gd name="T37" fmla="*/ 3 h 99"/>
                <a:gd name="T38" fmla="*/ 2110 w 2961"/>
                <a:gd name="T39" fmla="*/ 1 h 99"/>
                <a:gd name="T40" fmla="*/ 2216 w 2961"/>
                <a:gd name="T41" fmla="*/ 7 h 99"/>
                <a:gd name="T42" fmla="*/ 2322 w 2961"/>
                <a:gd name="T43" fmla="*/ 3 h 99"/>
                <a:gd name="T44" fmla="*/ 2429 w 2961"/>
                <a:gd name="T45" fmla="*/ 1 h 99"/>
                <a:gd name="T46" fmla="*/ 2535 w 2961"/>
                <a:gd name="T47" fmla="*/ 0 h 99"/>
                <a:gd name="T48" fmla="*/ 2641 w 2961"/>
                <a:gd name="T49" fmla="*/ 6 h 99"/>
                <a:gd name="T50" fmla="*/ 2748 w 2961"/>
                <a:gd name="T51" fmla="*/ 3 h 99"/>
                <a:gd name="T52" fmla="*/ 2854 w 2961"/>
                <a:gd name="T53" fmla="*/ 2 h 99"/>
                <a:gd name="T54" fmla="*/ 2961 w 2961"/>
                <a:gd name="T55" fmla="*/ 1 h 99"/>
                <a:gd name="T56" fmla="*/ 2872 w 2961"/>
                <a:gd name="T57" fmla="*/ 99 h 99"/>
                <a:gd name="T58" fmla="*/ 2765 w 2961"/>
                <a:gd name="T59" fmla="*/ 99 h 99"/>
                <a:gd name="T60" fmla="*/ 2659 w 2961"/>
                <a:gd name="T61" fmla="*/ 99 h 99"/>
                <a:gd name="T62" fmla="*/ 2553 w 2961"/>
                <a:gd name="T63" fmla="*/ 99 h 99"/>
                <a:gd name="T64" fmla="*/ 2447 w 2961"/>
                <a:gd name="T65" fmla="*/ 99 h 99"/>
                <a:gd name="T66" fmla="*/ 2340 w 2961"/>
                <a:gd name="T67" fmla="*/ 99 h 99"/>
                <a:gd name="T68" fmla="*/ 2234 w 2961"/>
                <a:gd name="T69" fmla="*/ 99 h 99"/>
                <a:gd name="T70" fmla="*/ 2128 w 2961"/>
                <a:gd name="T71" fmla="*/ 99 h 99"/>
                <a:gd name="T72" fmla="*/ 2021 w 2961"/>
                <a:gd name="T73" fmla="*/ 99 h 99"/>
                <a:gd name="T74" fmla="*/ 1914 w 2961"/>
                <a:gd name="T75" fmla="*/ 99 h 99"/>
                <a:gd name="T76" fmla="*/ 1809 w 2961"/>
                <a:gd name="T77" fmla="*/ 99 h 99"/>
                <a:gd name="T78" fmla="*/ 1702 w 2961"/>
                <a:gd name="T79" fmla="*/ 99 h 99"/>
                <a:gd name="T80" fmla="*/ 1595 w 2961"/>
                <a:gd name="T81" fmla="*/ 99 h 99"/>
                <a:gd name="T82" fmla="*/ 1489 w 2961"/>
                <a:gd name="T83" fmla="*/ 99 h 99"/>
                <a:gd name="T84" fmla="*/ 1383 w 2961"/>
                <a:gd name="T85" fmla="*/ 99 h 99"/>
                <a:gd name="T86" fmla="*/ 1276 w 2961"/>
                <a:gd name="T87" fmla="*/ 99 h 99"/>
                <a:gd name="T88" fmla="*/ 1170 w 2961"/>
                <a:gd name="T89" fmla="*/ 99 h 99"/>
                <a:gd name="T90" fmla="*/ 1064 w 2961"/>
                <a:gd name="T91" fmla="*/ 99 h 99"/>
                <a:gd name="T92" fmla="*/ 957 w 2961"/>
                <a:gd name="T93" fmla="*/ 99 h 99"/>
                <a:gd name="T94" fmla="*/ 851 w 2961"/>
                <a:gd name="T95" fmla="*/ 99 h 99"/>
                <a:gd name="T96" fmla="*/ 744 w 2961"/>
                <a:gd name="T97" fmla="*/ 99 h 99"/>
                <a:gd name="T98" fmla="*/ 639 w 2961"/>
                <a:gd name="T99" fmla="*/ 99 h 99"/>
                <a:gd name="T100" fmla="*/ 532 w 2961"/>
                <a:gd name="T101" fmla="*/ 99 h 99"/>
                <a:gd name="T102" fmla="*/ 425 w 2961"/>
                <a:gd name="T103" fmla="*/ 99 h 99"/>
                <a:gd name="T104" fmla="*/ 319 w 2961"/>
                <a:gd name="T105" fmla="*/ 99 h 99"/>
                <a:gd name="T106" fmla="*/ 213 w 2961"/>
                <a:gd name="T107" fmla="*/ 99 h 99"/>
                <a:gd name="T108" fmla="*/ 106 w 2961"/>
                <a:gd name="T109" fmla="*/ 99 h 99"/>
                <a:gd name="T110" fmla="*/ 0 w 2961"/>
                <a:gd name="T1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99">
                  <a:moveTo>
                    <a:pt x="0" y="14"/>
                  </a:moveTo>
                  <a:lnTo>
                    <a:pt x="18" y="14"/>
                  </a:lnTo>
                  <a:lnTo>
                    <a:pt x="35" y="15"/>
                  </a:lnTo>
                  <a:lnTo>
                    <a:pt x="53" y="15"/>
                  </a:lnTo>
                  <a:lnTo>
                    <a:pt x="71" y="15"/>
                  </a:lnTo>
                  <a:lnTo>
                    <a:pt x="89" y="14"/>
                  </a:lnTo>
                  <a:lnTo>
                    <a:pt x="106" y="11"/>
                  </a:lnTo>
                  <a:lnTo>
                    <a:pt x="124" y="9"/>
                  </a:lnTo>
                  <a:lnTo>
                    <a:pt x="142" y="7"/>
                  </a:lnTo>
                  <a:lnTo>
                    <a:pt x="159" y="7"/>
                  </a:lnTo>
                  <a:lnTo>
                    <a:pt x="177" y="8"/>
                  </a:lnTo>
                  <a:lnTo>
                    <a:pt x="195" y="10"/>
                  </a:lnTo>
                  <a:lnTo>
                    <a:pt x="213" y="11"/>
                  </a:lnTo>
                  <a:lnTo>
                    <a:pt x="231" y="11"/>
                  </a:lnTo>
                  <a:lnTo>
                    <a:pt x="248" y="10"/>
                  </a:lnTo>
                  <a:lnTo>
                    <a:pt x="266" y="10"/>
                  </a:lnTo>
                  <a:lnTo>
                    <a:pt x="284" y="9"/>
                  </a:lnTo>
                  <a:lnTo>
                    <a:pt x="301" y="7"/>
                  </a:lnTo>
                  <a:lnTo>
                    <a:pt x="319" y="7"/>
                  </a:lnTo>
                  <a:lnTo>
                    <a:pt x="337" y="8"/>
                  </a:lnTo>
                  <a:lnTo>
                    <a:pt x="355" y="10"/>
                  </a:lnTo>
                  <a:lnTo>
                    <a:pt x="372" y="11"/>
                  </a:lnTo>
                  <a:lnTo>
                    <a:pt x="390" y="12"/>
                  </a:lnTo>
                  <a:lnTo>
                    <a:pt x="408" y="13"/>
                  </a:lnTo>
                  <a:lnTo>
                    <a:pt x="425" y="14"/>
                  </a:lnTo>
                  <a:lnTo>
                    <a:pt x="443" y="14"/>
                  </a:lnTo>
                  <a:lnTo>
                    <a:pt x="461" y="15"/>
                  </a:lnTo>
                  <a:lnTo>
                    <a:pt x="479" y="15"/>
                  </a:lnTo>
                  <a:lnTo>
                    <a:pt x="497" y="15"/>
                  </a:lnTo>
                  <a:lnTo>
                    <a:pt x="514" y="14"/>
                  </a:lnTo>
                  <a:lnTo>
                    <a:pt x="532" y="12"/>
                  </a:lnTo>
                  <a:lnTo>
                    <a:pt x="550" y="10"/>
                  </a:lnTo>
                  <a:lnTo>
                    <a:pt x="567" y="8"/>
                  </a:lnTo>
                  <a:lnTo>
                    <a:pt x="585" y="8"/>
                  </a:lnTo>
                  <a:lnTo>
                    <a:pt x="603" y="9"/>
                  </a:lnTo>
                  <a:lnTo>
                    <a:pt x="620" y="10"/>
                  </a:lnTo>
                  <a:lnTo>
                    <a:pt x="639" y="11"/>
                  </a:lnTo>
                  <a:lnTo>
                    <a:pt x="656" y="11"/>
                  </a:lnTo>
                  <a:lnTo>
                    <a:pt x="674" y="11"/>
                  </a:lnTo>
                  <a:lnTo>
                    <a:pt x="691" y="10"/>
                  </a:lnTo>
                  <a:lnTo>
                    <a:pt x="709" y="8"/>
                  </a:lnTo>
                  <a:lnTo>
                    <a:pt x="727" y="6"/>
                  </a:lnTo>
                  <a:lnTo>
                    <a:pt x="744" y="6"/>
                  </a:lnTo>
                  <a:lnTo>
                    <a:pt x="762" y="6"/>
                  </a:lnTo>
                  <a:lnTo>
                    <a:pt x="780" y="8"/>
                  </a:lnTo>
                  <a:lnTo>
                    <a:pt x="798" y="10"/>
                  </a:lnTo>
                  <a:lnTo>
                    <a:pt x="816" y="12"/>
                  </a:lnTo>
                  <a:lnTo>
                    <a:pt x="833" y="13"/>
                  </a:lnTo>
                  <a:lnTo>
                    <a:pt x="851" y="14"/>
                  </a:lnTo>
                  <a:lnTo>
                    <a:pt x="869" y="14"/>
                  </a:lnTo>
                  <a:lnTo>
                    <a:pt x="886" y="14"/>
                  </a:lnTo>
                  <a:lnTo>
                    <a:pt x="904" y="14"/>
                  </a:lnTo>
                  <a:lnTo>
                    <a:pt x="922" y="14"/>
                  </a:lnTo>
                  <a:lnTo>
                    <a:pt x="940" y="13"/>
                  </a:lnTo>
                  <a:lnTo>
                    <a:pt x="957" y="12"/>
                  </a:lnTo>
                  <a:lnTo>
                    <a:pt x="975" y="9"/>
                  </a:lnTo>
                  <a:lnTo>
                    <a:pt x="993" y="8"/>
                  </a:lnTo>
                  <a:lnTo>
                    <a:pt x="1010" y="8"/>
                  </a:lnTo>
                  <a:lnTo>
                    <a:pt x="1028" y="9"/>
                  </a:lnTo>
                  <a:lnTo>
                    <a:pt x="1046" y="11"/>
                  </a:lnTo>
                  <a:lnTo>
                    <a:pt x="1064" y="12"/>
                  </a:lnTo>
                  <a:lnTo>
                    <a:pt x="1082" y="12"/>
                  </a:lnTo>
                  <a:lnTo>
                    <a:pt x="1099" y="12"/>
                  </a:lnTo>
                  <a:lnTo>
                    <a:pt x="1117" y="10"/>
                  </a:lnTo>
                  <a:lnTo>
                    <a:pt x="1135" y="8"/>
                  </a:lnTo>
                  <a:lnTo>
                    <a:pt x="1152" y="6"/>
                  </a:lnTo>
                  <a:lnTo>
                    <a:pt x="1170" y="6"/>
                  </a:lnTo>
                  <a:lnTo>
                    <a:pt x="1188" y="7"/>
                  </a:lnTo>
                  <a:lnTo>
                    <a:pt x="1206" y="8"/>
                  </a:lnTo>
                  <a:lnTo>
                    <a:pt x="1224" y="10"/>
                  </a:lnTo>
                  <a:lnTo>
                    <a:pt x="1241" y="12"/>
                  </a:lnTo>
                  <a:lnTo>
                    <a:pt x="1259" y="13"/>
                  </a:lnTo>
                  <a:lnTo>
                    <a:pt x="1276" y="13"/>
                  </a:lnTo>
                  <a:lnTo>
                    <a:pt x="1294" y="14"/>
                  </a:lnTo>
                  <a:lnTo>
                    <a:pt x="1312" y="14"/>
                  </a:lnTo>
                  <a:lnTo>
                    <a:pt x="1329" y="14"/>
                  </a:lnTo>
                  <a:lnTo>
                    <a:pt x="1347" y="13"/>
                  </a:lnTo>
                  <a:lnTo>
                    <a:pt x="1365" y="13"/>
                  </a:lnTo>
                  <a:lnTo>
                    <a:pt x="1383" y="11"/>
                  </a:lnTo>
                  <a:lnTo>
                    <a:pt x="1401" y="8"/>
                  </a:lnTo>
                  <a:lnTo>
                    <a:pt x="1418" y="6"/>
                  </a:lnTo>
                  <a:lnTo>
                    <a:pt x="1436" y="7"/>
                  </a:lnTo>
                  <a:lnTo>
                    <a:pt x="1454" y="8"/>
                  </a:lnTo>
                  <a:lnTo>
                    <a:pt x="1471" y="9"/>
                  </a:lnTo>
                  <a:lnTo>
                    <a:pt x="1489" y="10"/>
                  </a:lnTo>
                  <a:lnTo>
                    <a:pt x="1507" y="10"/>
                  </a:lnTo>
                  <a:lnTo>
                    <a:pt x="1525" y="11"/>
                  </a:lnTo>
                  <a:lnTo>
                    <a:pt x="1543" y="10"/>
                  </a:lnTo>
                  <a:lnTo>
                    <a:pt x="1560" y="8"/>
                  </a:lnTo>
                  <a:lnTo>
                    <a:pt x="1578" y="6"/>
                  </a:lnTo>
                  <a:lnTo>
                    <a:pt x="1595" y="6"/>
                  </a:lnTo>
                  <a:lnTo>
                    <a:pt x="1613" y="8"/>
                  </a:lnTo>
                  <a:lnTo>
                    <a:pt x="1631" y="10"/>
                  </a:lnTo>
                  <a:lnTo>
                    <a:pt x="1649" y="12"/>
                  </a:lnTo>
                  <a:lnTo>
                    <a:pt x="1667" y="12"/>
                  </a:lnTo>
                  <a:lnTo>
                    <a:pt x="1684" y="13"/>
                  </a:lnTo>
                  <a:lnTo>
                    <a:pt x="1702" y="0"/>
                  </a:lnTo>
                  <a:lnTo>
                    <a:pt x="1720" y="1"/>
                  </a:lnTo>
                  <a:lnTo>
                    <a:pt x="1737" y="2"/>
                  </a:lnTo>
                  <a:lnTo>
                    <a:pt x="1755" y="5"/>
                  </a:lnTo>
                  <a:lnTo>
                    <a:pt x="1773" y="5"/>
                  </a:lnTo>
                  <a:lnTo>
                    <a:pt x="1791" y="6"/>
                  </a:lnTo>
                  <a:lnTo>
                    <a:pt x="1809" y="7"/>
                  </a:lnTo>
                  <a:lnTo>
                    <a:pt x="1826" y="7"/>
                  </a:lnTo>
                  <a:lnTo>
                    <a:pt x="1844" y="7"/>
                  </a:lnTo>
                  <a:lnTo>
                    <a:pt x="1861" y="6"/>
                  </a:lnTo>
                  <a:lnTo>
                    <a:pt x="1879" y="5"/>
                  </a:lnTo>
                  <a:lnTo>
                    <a:pt x="1897" y="3"/>
                  </a:lnTo>
                  <a:lnTo>
                    <a:pt x="1914" y="3"/>
                  </a:lnTo>
                  <a:lnTo>
                    <a:pt x="1932" y="2"/>
                  </a:lnTo>
                  <a:lnTo>
                    <a:pt x="1950" y="2"/>
                  </a:lnTo>
                  <a:lnTo>
                    <a:pt x="1968" y="2"/>
                  </a:lnTo>
                  <a:lnTo>
                    <a:pt x="1986" y="2"/>
                  </a:lnTo>
                  <a:lnTo>
                    <a:pt x="2003" y="3"/>
                  </a:lnTo>
                  <a:lnTo>
                    <a:pt x="2021" y="3"/>
                  </a:lnTo>
                  <a:lnTo>
                    <a:pt x="2039" y="2"/>
                  </a:lnTo>
                  <a:lnTo>
                    <a:pt x="2056" y="2"/>
                  </a:lnTo>
                  <a:lnTo>
                    <a:pt x="2074" y="1"/>
                  </a:lnTo>
                  <a:lnTo>
                    <a:pt x="2092" y="0"/>
                  </a:lnTo>
                  <a:lnTo>
                    <a:pt x="2110" y="1"/>
                  </a:lnTo>
                  <a:lnTo>
                    <a:pt x="2128" y="1"/>
                  </a:lnTo>
                  <a:lnTo>
                    <a:pt x="2145" y="2"/>
                  </a:lnTo>
                  <a:lnTo>
                    <a:pt x="2163" y="3"/>
                  </a:lnTo>
                  <a:lnTo>
                    <a:pt x="2180" y="6"/>
                  </a:lnTo>
                  <a:lnTo>
                    <a:pt x="2198" y="6"/>
                  </a:lnTo>
                  <a:lnTo>
                    <a:pt x="2216" y="7"/>
                  </a:lnTo>
                  <a:lnTo>
                    <a:pt x="2234" y="7"/>
                  </a:lnTo>
                  <a:lnTo>
                    <a:pt x="2252" y="7"/>
                  </a:lnTo>
                  <a:lnTo>
                    <a:pt x="2269" y="7"/>
                  </a:lnTo>
                  <a:lnTo>
                    <a:pt x="2287" y="6"/>
                  </a:lnTo>
                  <a:lnTo>
                    <a:pt x="2305" y="5"/>
                  </a:lnTo>
                  <a:lnTo>
                    <a:pt x="2322" y="3"/>
                  </a:lnTo>
                  <a:lnTo>
                    <a:pt x="2340" y="2"/>
                  </a:lnTo>
                  <a:lnTo>
                    <a:pt x="2358" y="1"/>
                  </a:lnTo>
                  <a:lnTo>
                    <a:pt x="2376" y="0"/>
                  </a:lnTo>
                  <a:lnTo>
                    <a:pt x="2394" y="0"/>
                  </a:lnTo>
                  <a:lnTo>
                    <a:pt x="2411" y="1"/>
                  </a:lnTo>
                  <a:lnTo>
                    <a:pt x="2429" y="1"/>
                  </a:lnTo>
                  <a:lnTo>
                    <a:pt x="2447" y="1"/>
                  </a:lnTo>
                  <a:lnTo>
                    <a:pt x="2464" y="1"/>
                  </a:lnTo>
                  <a:lnTo>
                    <a:pt x="2482" y="1"/>
                  </a:lnTo>
                  <a:lnTo>
                    <a:pt x="2499" y="0"/>
                  </a:lnTo>
                  <a:lnTo>
                    <a:pt x="2517" y="0"/>
                  </a:lnTo>
                  <a:lnTo>
                    <a:pt x="2535" y="0"/>
                  </a:lnTo>
                  <a:lnTo>
                    <a:pt x="2553" y="1"/>
                  </a:lnTo>
                  <a:lnTo>
                    <a:pt x="2571" y="2"/>
                  </a:lnTo>
                  <a:lnTo>
                    <a:pt x="2588" y="3"/>
                  </a:lnTo>
                  <a:lnTo>
                    <a:pt x="2606" y="5"/>
                  </a:lnTo>
                  <a:lnTo>
                    <a:pt x="2624" y="6"/>
                  </a:lnTo>
                  <a:lnTo>
                    <a:pt x="2641" y="6"/>
                  </a:lnTo>
                  <a:lnTo>
                    <a:pt x="2659" y="7"/>
                  </a:lnTo>
                  <a:lnTo>
                    <a:pt x="2677" y="7"/>
                  </a:lnTo>
                  <a:lnTo>
                    <a:pt x="2695" y="6"/>
                  </a:lnTo>
                  <a:lnTo>
                    <a:pt x="2713" y="6"/>
                  </a:lnTo>
                  <a:lnTo>
                    <a:pt x="2730" y="5"/>
                  </a:lnTo>
                  <a:lnTo>
                    <a:pt x="2748" y="3"/>
                  </a:lnTo>
                  <a:lnTo>
                    <a:pt x="2765" y="2"/>
                  </a:lnTo>
                  <a:lnTo>
                    <a:pt x="2783" y="1"/>
                  </a:lnTo>
                  <a:lnTo>
                    <a:pt x="2801" y="1"/>
                  </a:lnTo>
                  <a:lnTo>
                    <a:pt x="2819" y="1"/>
                  </a:lnTo>
                  <a:lnTo>
                    <a:pt x="2837" y="1"/>
                  </a:lnTo>
                  <a:lnTo>
                    <a:pt x="2854" y="2"/>
                  </a:lnTo>
                  <a:lnTo>
                    <a:pt x="2872" y="2"/>
                  </a:lnTo>
                  <a:lnTo>
                    <a:pt x="2890" y="2"/>
                  </a:lnTo>
                  <a:lnTo>
                    <a:pt x="2907" y="1"/>
                  </a:lnTo>
                  <a:lnTo>
                    <a:pt x="2925" y="1"/>
                  </a:lnTo>
                  <a:lnTo>
                    <a:pt x="2943" y="1"/>
                  </a:lnTo>
                  <a:lnTo>
                    <a:pt x="2961" y="1"/>
                  </a:lnTo>
                  <a:lnTo>
                    <a:pt x="2961" y="99"/>
                  </a:lnTo>
                  <a:lnTo>
                    <a:pt x="2943" y="99"/>
                  </a:lnTo>
                  <a:lnTo>
                    <a:pt x="2925" y="99"/>
                  </a:lnTo>
                  <a:lnTo>
                    <a:pt x="2907" y="99"/>
                  </a:lnTo>
                  <a:lnTo>
                    <a:pt x="2890" y="99"/>
                  </a:lnTo>
                  <a:lnTo>
                    <a:pt x="2872" y="99"/>
                  </a:lnTo>
                  <a:lnTo>
                    <a:pt x="2854" y="99"/>
                  </a:lnTo>
                  <a:lnTo>
                    <a:pt x="2837" y="99"/>
                  </a:lnTo>
                  <a:lnTo>
                    <a:pt x="2819" y="99"/>
                  </a:lnTo>
                  <a:lnTo>
                    <a:pt x="2801" y="99"/>
                  </a:lnTo>
                  <a:lnTo>
                    <a:pt x="2783" y="99"/>
                  </a:lnTo>
                  <a:lnTo>
                    <a:pt x="2765" y="99"/>
                  </a:lnTo>
                  <a:lnTo>
                    <a:pt x="2748" y="99"/>
                  </a:lnTo>
                  <a:lnTo>
                    <a:pt x="2730" y="99"/>
                  </a:lnTo>
                  <a:lnTo>
                    <a:pt x="2713" y="99"/>
                  </a:lnTo>
                  <a:lnTo>
                    <a:pt x="2695" y="99"/>
                  </a:lnTo>
                  <a:lnTo>
                    <a:pt x="2677" y="99"/>
                  </a:lnTo>
                  <a:lnTo>
                    <a:pt x="2659" y="99"/>
                  </a:lnTo>
                  <a:lnTo>
                    <a:pt x="2641" y="99"/>
                  </a:lnTo>
                  <a:lnTo>
                    <a:pt x="2624" y="99"/>
                  </a:lnTo>
                  <a:lnTo>
                    <a:pt x="2606" y="99"/>
                  </a:lnTo>
                  <a:lnTo>
                    <a:pt x="2588" y="99"/>
                  </a:lnTo>
                  <a:lnTo>
                    <a:pt x="2571" y="99"/>
                  </a:lnTo>
                  <a:lnTo>
                    <a:pt x="2553" y="99"/>
                  </a:lnTo>
                  <a:lnTo>
                    <a:pt x="2535" y="99"/>
                  </a:lnTo>
                  <a:lnTo>
                    <a:pt x="2517" y="99"/>
                  </a:lnTo>
                  <a:lnTo>
                    <a:pt x="2499" y="99"/>
                  </a:lnTo>
                  <a:lnTo>
                    <a:pt x="2482" y="99"/>
                  </a:lnTo>
                  <a:lnTo>
                    <a:pt x="2464" y="99"/>
                  </a:lnTo>
                  <a:lnTo>
                    <a:pt x="2447" y="99"/>
                  </a:lnTo>
                  <a:lnTo>
                    <a:pt x="2429" y="99"/>
                  </a:lnTo>
                  <a:lnTo>
                    <a:pt x="2411" y="99"/>
                  </a:lnTo>
                  <a:lnTo>
                    <a:pt x="2394" y="99"/>
                  </a:lnTo>
                  <a:lnTo>
                    <a:pt x="2376" y="99"/>
                  </a:lnTo>
                  <a:lnTo>
                    <a:pt x="2358" y="99"/>
                  </a:lnTo>
                  <a:lnTo>
                    <a:pt x="2340" y="99"/>
                  </a:lnTo>
                  <a:lnTo>
                    <a:pt x="2322" y="99"/>
                  </a:lnTo>
                  <a:lnTo>
                    <a:pt x="2305" y="99"/>
                  </a:lnTo>
                  <a:lnTo>
                    <a:pt x="2287" y="99"/>
                  </a:lnTo>
                  <a:lnTo>
                    <a:pt x="2269" y="99"/>
                  </a:lnTo>
                  <a:lnTo>
                    <a:pt x="2252" y="99"/>
                  </a:lnTo>
                  <a:lnTo>
                    <a:pt x="2234" y="99"/>
                  </a:lnTo>
                  <a:lnTo>
                    <a:pt x="2216" y="99"/>
                  </a:lnTo>
                  <a:lnTo>
                    <a:pt x="2198" y="99"/>
                  </a:lnTo>
                  <a:lnTo>
                    <a:pt x="2180" y="99"/>
                  </a:lnTo>
                  <a:lnTo>
                    <a:pt x="2163" y="99"/>
                  </a:lnTo>
                  <a:lnTo>
                    <a:pt x="2145" y="99"/>
                  </a:lnTo>
                  <a:lnTo>
                    <a:pt x="2128" y="99"/>
                  </a:lnTo>
                  <a:lnTo>
                    <a:pt x="2110" y="99"/>
                  </a:lnTo>
                  <a:lnTo>
                    <a:pt x="2092" y="99"/>
                  </a:lnTo>
                  <a:lnTo>
                    <a:pt x="2074" y="99"/>
                  </a:lnTo>
                  <a:lnTo>
                    <a:pt x="2056" y="99"/>
                  </a:lnTo>
                  <a:lnTo>
                    <a:pt x="2039" y="99"/>
                  </a:lnTo>
                  <a:lnTo>
                    <a:pt x="2021" y="99"/>
                  </a:lnTo>
                  <a:lnTo>
                    <a:pt x="2003" y="99"/>
                  </a:lnTo>
                  <a:lnTo>
                    <a:pt x="1986" y="99"/>
                  </a:lnTo>
                  <a:lnTo>
                    <a:pt x="1968" y="99"/>
                  </a:lnTo>
                  <a:lnTo>
                    <a:pt x="1950" y="99"/>
                  </a:lnTo>
                  <a:lnTo>
                    <a:pt x="1932" y="99"/>
                  </a:lnTo>
                  <a:lnTo>
                    <a:pt x="1914" y="99"/>
                  </a:lnTo>
                  <a:lnTo>
                    <a:pt x="1897" y="99"/>
                  </a:lnTo>
                  <a:lnTo>
                    <a:pt x="1879" y="99"/>
                  </a:lnTo>
                  <a:lnTo>
                    <a:pt x="1861" y="99"/>
                  </a:lnTo>
                  <a:lnTo>
                    <a:pt x="1844" y="99"/>
                  </a:lnTo>
                  <a:lnTo>
                    <a:pt x="1826" y="99"/>
                  </a:lnTo>
                  <a:lnTo>
                    <a:pt x="1809" y="99"/>
                  </a:lnTo>
                  <a:lnTo>
                    <a:pt x="1791" y="99"/>
                  </a:lnTo>
                  <a:lnTo>
                    <a:pt x="1773" y="99"/>
                  </a:lnTo>
                  <a:lnTo>
                    <a:pt x="1755" y="99"/>
                  </a:lnTo>
                  <a:lnTo>
                    <a:pt x="1737" y="99"/>
                  </a:lnTo>
                  <a:lnTo>
                    <a:pt x="1720" y="99"/>
                  </a:lnTo>
                  <a:lnTo>
                    <a:pt x="1702" y="99"/>
                  </a:lnTo>
                  <a:lnTo>
                    <a:pt x="1684" y="99"/>
                  </a:lnTo>
                  <a:lnTo>
                    <a:pt x="1667" y="99"/>
                  </a:lnTo>
                  <a:lnTo>
                    <a:pt x="1649" y="99"/>
                  </a:lnTo>
                  <a:lnTo>
                    <a:pt x="1631" y="99"/>
                  </a:lnTo>
                  <a:lnTo>
                    <a:pt x="1613" y="99"/>
                  </a:lnTo>
                  <a:lnTo>
                    <a:pt x="1595" y="99"/>
                  </a:lnTo>
                  <a:lnTo>
                    <a:pt x="1578" y="99"/>
                  </a:lnTo>
                  <a:lnTo>
                    <a:pt x="1560" y="99"/>
                  </a:lnTo>
                  <a:lnTo>
                    <a:pt x="1543" y="99"/>
                  </a:lnTo>
                  <a:lnTo>
                    <a:pt x="1525" y="99"/>
                  </a:lnTo>
                  <a:lnTo>
                    <a:pt x="1507" y="99"/>
                  </a:lnTo>
                  <a:lnTo>
                    <a:pt x="1489" y="99"/>
                  </a:lnTo>
                  <a:lnTo>
                    <a:pt x="1471" y="99"/>
                  </a:lnTo>
                  <a:lnTo>
                    <a:pt x="1454" y="99"/>
                  </a:lnTo>
                  <a:lnTo>
                    <a:pt x="1436" y="99"/>
                  </a:lnTo>
                  <a:lnTo>
                    <a:pt x="1418" y="99"/>
                  </a:lnTo>
                  <a:lnTo>
                    <a:pt x="1401" y="99"/>
                  </a:lnTo>
                  <a:lnTo>
                    <a:pt x="1383" y="99"/>
                  </a:lnTo>
                  <a:lnTo>
                    <a:pt x="1365" y="99"/>
                  </a:lnTo>
                  <a:lnTo>
                    <a:pt x="1347" y="99"/>
                  </a:lnTo>
                  <a:lnTo>
                    <a:pt x="1329" y="99"/>
                  </a:lnTo>
                  <a:lnTo>
                    <a:pt x="1312" y="99"/>
                  </a:lnTo>
                  <a:lnTo>
                    <a:pt x="1294" y="99"/>
                  </a:lnTo>
                  <a:lnTo>
                    <a:pt x="1276" y="99"/>
                  </a:lnTo>
                  <a:lnTo>
                    <a:pt x="1259" y="99"/>
                  </a:lnTo>
                  <a:lnTo>
                    <a:pt x="1241" y="99"/>
                  </a:lnTo>
                  <a:lnTo>
                    <a:pt x="1224" y="99"/>
                  </a:lnTo>
                  <a:lnTo>
                    <a:pt x="1206" y="99"/>
                  </a:lnTo>
                  <a:lnTo>
                    <a:pt x="1188" y="99"/>
                  </a:lnTo>
                  <a:lnTo>
                    <a:pt x="1170" y="99"/>
                  </a:lnTo>
                  <a:lnTo>
                    <a:pt x="1152" y="99"/>
                  </a:lnTo>
                  <a:lnTo>
                    <a:pt x="1135" y="99"/>
                  </a:lnTo>
                  <a:lnTo>
                    <a:pt x="1117" y="99"/>
                  </a:lnTo>
                  <a:lnTo>
                    <a:pt x="1099" y="99"/>
                  </a:lnTo>
                  <a:lnTo>
                    <a:pt x="1082" y="99"/>
                  </a:lnTo>
                  <a:lnTo>
                    <a:pt x="1064" y="99"/>
                  </a:lnTo>
                  <a:lnTo>
                    <a:pt x="1046" y="99"/>
                  </a:lnTo>
                  <a:lnTo>
                    <a:pt x="1028" y="99"/>
                  </a:lnTo>
                  <a:lnTo>
                    <a:pt x="1010" y="99"/>
                  </a:lnTo>
                  <a:lnTo>
                    <a:pt x="993" y="99"/>
                  </a:lnTo>
                  <a:lnTo>
                    <a:pt x="975" y="99"/>
                  </a:lnTo>
                  <a:lnTo>
                    <a:pt x="957" y="99"/>
                  </a:lnTo>
                  <a:lnTo>
                    <a:pt x="940" y="99"/>
                  </a:lnTo>
                  <a:lnTo>
                    <a:pt x="922" y="99"/>
                  </a:lnTo>
                  <a:lnTo>
                    <a:pt x="904" y="99"/>
                  </a:lnTo>
                  <a:lnTo>
                    <a:pt x="886" y="99"/>
                  </a:lnTo>
                  <a:lnTo>
                    <a:pt x="869" y="99"/>
                  </a:lnTo>
                  <a:lnTo>
                    <a:pt x="851" y="99"/>
                  </a:lnTo>
                  <a:lnTo>
                    <a:pt x="833" y="99"/>
                  </a:lnTo>
                  <a:lnTo>
                    <a:pt x="816" y="99"/>
                  </a:lnTo>
                  <a:lnTo>
                    <a:pt x="798" y="99"/>
                  </a:lnTo>
                  <a:lnTo>
                    <a:pt x="780" y="99"/>
                  </a:lnTo>
                  <a:lnTo>
                    <a:pt x="762" y="99"/>
                  </a:lnTo>
                  <a:lnTo>
                    <a:pt x="744" y="99"/>
                  </a:lnTo>
                  <a:lnTo>
                    <a:pt x="727" y="99"/>
                  </a:lnTo>
                  <a:lnTo>
                    <a:pt x="709" y="99"/>
                  </a:lnTo>
                  <a:lnTo>
                    <a:pt x="691" y="99"/>
                  </a:lnTo>
                  <a:lnTo>
                    <a:pt x="674" y="99"/>
                  </a:lnTo>
                  <a:lnTo>
                    <a:pt x="656" y="99"/>
                  </a:lnTo>
                  <a:lnTo>
                    <a:pt x="639" y="99"/>
                  </a:lnTo>
                  <a:lnTo>
                    <a:pt x="620" y="99"/>
                  </a:lnTo>
                  <a:lnTo>
                    <a:pt x="603" y="99"/>
                  </a:lnTo>
                  <a:lnTo>
                    <a:pt x="585" y="99"/>
                  </a:lnTo>
                  <a:lnTo>
                    <a:pt x="567" y="99"/>
                  </a:lnTo>
                  <a:lnTo>
                    <a:pt x="550" y="99"/>
                  </a:lnTo>
                  <a:lnTo>
                    <a:pt x="532" y="99"/>
                  </a:lnTo>
                  <a:lnTo>
                    <a:pt x="514" y="99"/>
                  </a:lnTo>
                  <a:lnTo>
                    <a:pt x="497" y="99"/>
                  </a:lnTo>
                  <a:lnTo>
                    <a:pt x="479" y="99"/>
                  </a:lnTo>
                  <a:lnTo>
                    <a:pt x="461" y="99"/>
                  </a:lnTo>
                  <a:lnTo>
                    <a:pt x="443" y="99"/>
                  </a:lnTo>
                  <a:lnTo>
                    <a:pt x="425" y="99"/>
                  </a:lnTo>
                  <a:lnTo>
                    <a:pt x="408" y="99"/>
                  </a:lnTo>
                  <a:lnTo>
                    <a:pt x="390" y="99"/>
                  </a:lnTo>
                  <a:lnTo>
                    <a:pt x="372" y="99"/>
                  </a:lnTo>
                  <a:lnTo>
                    <a:pt x="355" y="99"/>
                  </a:lnTo>
                  <a:lnTo>
                    <a:pt x="337" y="99"/>
                  </a:lnTo>
                  <a:lnTo>
                    <a:pt x="319" y="99"/>
                  </a:lnTo>
                  <a:lnTo>
                    <a:pt x="301" y="99"/>
                  </a:lnTo>
                  <a:lnTo>
                    <a:pt x="284" y="99"/>
                  </a:lnTo>
                  <a:lnTo>
                    <a:pt x="266" y="99"/>
                  </a:lnTo>
                  <a:lnTo>
                    <a:pt x="248" y="99"/>
                  </a:lnTo>
                  <a:lnTo>
                    <a:pt x="231" y="99"/>
                  </a:lnTo>
                  <a:lnTo>
                    <a:pt x="213" y="99"/>
                  </a:lnTo>
                  <a:lnTo>
                    <a:pt x="195" y="99"/>
                  </a:lnTo>
                  <a:lnTo>
                    <a:pt x="177" y="99"/>
                  </a:lnTo>
                  <a:lnTo>
                    <a:pt x="159" y="99"/>
                  </a:lnTo>
                  <a:lnTo>
                    <a:pt x="142" y="99"/>
                  </a:lnTo>
                  <a:lnTo>
                    <a:pt x="124" y="99"/>
                  </a:lnTo>
                  <a:lnTo>
                    <a:pt x="106" y="99"/>
                  </a:lnTo>
                  <a:lnTo>
                    <a:pt x="89" y="99"/>
                  </a:lnTo>
                  <a:lnTo>
                    <a:pt x="71" y="99"/>
                  </a:lnTo>
                  <a:lnTo>
                    <a:pt x="53" y="99"/>
                  </a:lnTo>
                  <a:lnTo>
                    <a:pt x="35" y="99"/>
                  </a:lnTo>
                  <a:lnTo>
                    <a:pt x="18" y="99"/>
                  </a:lnTo>
                  <a:lnTo>
                    <a:pt x="0" y="9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2B54B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5C3A0D4-5844-DDC1-DC75-1F78F534A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5239062"/>
              <a:ext cx="3074886" cy="81987"/>
            </a:xfrm>
            <a:custGeom>
              <a:avLst/>
              <a:gdLst>
                <a:gd name="T0" fmla="*/ 89 w 2961"/>
                <a:gd name="T1" fmla="*/ 18 h 55"/>
                <a:gd name="T2" fmla="*/ 195 w 2961"/>
                <a:gd name="T3" fmla="*/ 13 h 55"/>
                <a:gd name="T4" fmla="*/ 301 w 2961"/>
                <a:gd name="T5" fmla="*/ 10 h 55"/>
                <a:gd name="T6" fmla="*/ 408 w 2961"/>
                <a:gd name="T7" fmla="*/ 17 h 55"/>
                <a:gd name="T8" fmla="*/ 514 w 2961"/>
                <a:gd name="T9" fmla="*/ 18 h 55"/>
                <a:gd name="T10" fmla="*/ 620 w 2961"/>
                <a:gd name="T11" fmla="*/ 10 h 55"/>
                <a:gd name="T12" fmla="*/ 727 w 2961"/>
                <a:gd name="T13" fmla="*/ 5 h 55"/>
                <a:gd name="T14" fmla="*/ 833 w 2961"/>
                <a:gd name="T15" fmla="*/ 14 h 55"/>
                <a:gd name="T16" fmla="*/ 940 w 2961"/>
                <a:gd name="T17" fmla="*/ 15 h 55"/>
                <a:gd name="T18" fmla="*/ 1046 w 2961"/>
                <a:gd name="T19" fmla="*/ 11 h 55"/>
                <a:gd name="T20" fmla="*/ 1152 w 2961"/>
                <a:gd name="T21" fmla="*/ 2 h 55"/>
                <a:gd name="T22" fmla="*/ 1259 w 2961"/>
                <a:gd name="T23" fmla="*/ 13 h 55"/>
                <a:gd name="T24" fmla="*/ 1365 w 2961"/>
                <a:gd name="T25" fmla="*/ 15 h 55"/>
                <a:gd name="T26" fmla="*/ 1471 w 2961"/>
                <a:gd name="T27" fmla="*/ 6 h 55"/>
                <a:gd name="T28" fmla="*/ 1578 w 2961"/>
                <a:gd name="T29" fmla="*/ 2 h 55"/>
                <a:gd name="T30" fmla="*/ 1684 w 2961"/>
                <a:gd name="T31" fmla="*/ 13 h 55"/>
                <a:gd name="T32" fmla="*/ 1791 w 2961"/>
                <a:gd name="T33" fmla="*/ 8 h 55"/>
                <a:gd name="T34" fmla="*/ 1897 w 2961"/>
                <a:gd name="T35" fmla="*/ 1 h 55"/>
                <a:gd name="T36" fmla="*/ 2003 w 2961"/>
                <a:gd name="T37" fmla="*/ 3 h 55"/>
                <a:gd name="T38" fmla="*/ 2110 w 2961"/>
                <a:gd name="T39" fmla="*/ 2 h 55"/>
                <a:gd name="T40" fmla="*/ 2216 w 2961"/>
                <a:gd name="T41" fmla="*/ 10 h 55"/>
                <a:gd name="T42" fmla="*/ 2322 w 2961"/>
                <a:gd name="T43" fmla="*/ 0 h 55"/>
                <a:gd name="T44" fmla="*/ 2429 w 2961"/>
                <a:gd name="T45" fmla="*/ 3 h 55"/>
                <a:gd name="T46" fmla="*/ 2535 w 2961"/>
                <a:gd name="T47" fmla="*/ 2 h 55"/>
                <a:gd name="T48" fmla="*/ 2641 w 2961"/>
                <a:gd name="T49" fmla="*/ 8 h 55"/>
                <a:gd name="T50" fmla="*/ 2748 w 2961"/>
                <a:gd name="T51" fmla="*/ 4 h 55"/>
                <a:gd name="T52" fmla="*/ 2854 w 2961"/>
                <a:gd name="T53" fmla="*/ 4 h 55"/>
                <a:gd name="T54" fmla="*/ 2961 w 2961"/>
                <a:gd name="T55" fmla="*/ 5 h 55"/>
                <a:gd name="T56" fmla="*/ 2872 w 2961"/>
                <a:gd name="T57" fmla="*/ 42 h 55"/>
                <a:gd name="T58" fmla="*/ 2765 w 2961"/>
                <a:gd name="T59" fmla="*/ 42 h 55"/>
                <a:gd name="T60" fmla="*/ 2659 w 2961"/>
                <a:gd name="T61" fmla="*/ 47 h 55"/>
                <a:gd name="T62" fmla="*/ 2553 w 2961"/>
                <a:gd name="T63" fmla="*/ 41 h 55"/>
                <a:gd name="T64" fmla="*/ 2447 w 2961"/>
                <a:gd name="T65" fmla="*/ 41 h 55"/>
                <a:gd name="T66" fmla="*/ 2340 w 2961"/>
                <a:gd name="T67" fmla="*/ 42 h 55"/>
                <a:gd name="T68" fmla="*/ 2234 w 2961"/>
                <a:gd name="T69" fmla="*/ 47 h 55"/>
                <a:gd name="T70" fmla="*/ 2128 w 2961"/>
                <a:gd name="T71" fmla="*/ 41 h 55"/>
                <a:gd name="T72" fmla="*/ 2021 w 2961"/>
                <a:gd name="T73" fmla="*/ 43 h 55"/>
                <a:gd name="T74" fmla="*/ 1914 w 2961"/>
                <a:gd name="T75" fmla="*/ 43 h 55"/>
                <a:gd name="T76" fmla="*/ 1809 w 2961"/>
                <a:gd name="T77" fmla="*/ 47 h 55"/>
                <a:gd name="T78" fmla="*/ 1702 w 2961"/>
                <a:gd name="T79" fmla="*/ 40 h 55"/>
                <a:gd name="T80" fmla="*/ 1595 w 2961"/>
                <a:gd name="T81" fmla="*/ 46 h 55"/>
                <a:gd name="T82" fmla="*/ 1489 w 2961"/>
                <a:gd name="T83" fmla="*/ 50 h 55"/>
                <a:gd name="T84" fmla="*/ 1383 w 2961"/>
                <a:gd name="T85" fmla="*/ 51 h 55"/>
                <a:gd name="T86" fmla="*/ 1276 w 2961"/>
                <a:gd name="T87" fmla="*/ 53 h 55"/>
                <a:gd name="T88" fmla="*/ 1170 w 2961"/>
                <a:gd name="T89" fmla="*/ 46 h 55"/>
                <a:gd name="T90" fmla="*/ 1064 w 2961"/>
                <a:gd name="T91" fmla="*/ 52 h 55"/>
                <a:gd name="T92" fmla="*/ 957 w 2961"/>
                <a:gd name="T93" fmla="*/ 52 h 55"/>
                <a:gd name="T94" fmla="*/ 851 w 2961"/>
                <a:gd name="T95" fmla="*/ 54 h 55"/>
                <a:gd name="T96" fmla="*/ 744 w 2961"/>
                <a:gd name="T97" fmla="*/ 46 h 55"/>
                <a:gd name="T98" fmla="*/ 639 w 2961"/>
                <a:gd name="T99" fmla="*/ 51 h 55"/>
                <a:gd name="T100" fmla="*/ 532 w 2961"/>
                <a:gd name="T101" fmla="*/ 52 h 55"/>
                <a:gd name="T102" fmla="*/ 425 w 2961"/>
                <a:gd name="T103" fmla="*/ 54 h 55"/>
                <a:gd name="T104" fmla="*/ 319 w 2961"/>
                <a:gd name="T105" fmla="*/ 47 h 55"/>
                <a:gd name="T106" fmla="*/ 213 w 2961"/>
                <a:gd name="T107" fmla="*/ 51 h 55"/>
                <a:gd name="T108" fmla="*/ 106 w 2961"/>
                <a:gd name="T109" fmla="*/ 51 h 55"/>
                <a:gd name="T110" fmla="*/ 0 w 2961"/>
                <a:gd name="T111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5">
                  <a:moveTo>
                    <a:pt x="0" y="18"/>
                  </a:moveTo>
                  <a:lnTo>
                    <a:pt x="18" y="19"/>
                  </a:lnTo>
                  <a:lnTo>
                    <a:pt x="35" y="19"/>
                  </a:lnTo>
                  <a:lnTo>
                    <a:pt x="53" y="20"/>
                  </a:lnTo>
                  <a:lnTo>
                    <a:pt x="71" y="19"/>
                  </a:lnTo>
                  <a:lnTo>
                    <a:pt x="89" y="18"/>
                  </a:lnTo>
                  <a:lnTo>
                    <a:pt x="106" y="16"/>
                  </a:lnTo>
                  <a:lnTo>
                    <a:pt x="124" y="12"/>
                  </a:lnTo>
                  <a:lnTo>
                    <a:pt x="142" y="11"/>
                  </a:lnTo>
                  <a:lnTo>
                    <a:pt x="159" y="11"/>
                  </a:lnTo>
                  <a:lnTo>
                    <a:pt x="177" y="12"/>
                  </a:lnTo>
                  <a:lnTo>
                    <a:pt x="195" y="13"/>
                  </a:lnTo>
                  <a:lnTo>
                    <a:pt x="213" y="15"/>
                  </a:lnTo>
                  <a:lnTo>
                    <a:pt x="231" y="14"/>
                  </a:lnTo>
                  <a:lnTo>
                    <a:pt x="248" y="14"/>
                  </a:lnTo>
                  <a:lnTo>
                    <a:pt x="266" y="13"/>
                  </a:lnTo>
                  <a:lnTo>
                    <a:pt x="284" y="12"/>
                  </a:lnTo>
                  <a:lnTo>
                    <a:pt x="301" y="10"/>
                  </a:lnTo>
                  <a:lnTo>
                    <a:pt x="319" y="8"/>
                  </a:lnTo>
                  <a:lnTo>
                    <a:pt x="337" y="8"/>
                  </a:lnTo>
                  <a:lnTo>
                    <a:pt x="355" y="12"/>
                  </a:lnTo>
                  <a:lnTo>
                    <a:pt x="372" y="14"/>
                  </a:lnTo>
                  <a:lnTo>
                    <a:pt x="390" y="15"/>
                  </a:lnTo>
                  <a:lnTo>
                    <a:pt x="408" y="17"/>
                  </a:lnTo>
                  <a:lnTo>
                    <a:pt x="425" y="19"/>
                  </a:lnTo>
                  <a:lnTo>
                    <a:pt x="443" y="18"/>
                  </a:lnTo>
                  <a:lnTo>
                    <a:pt x="461" y="19"/>
                  </a:lnTo>
                  <a:lnTo>
                    <a:pt x="479" y="20"/>
                  </a:lnTo>
                  <a:lnTo>
                    <a:pt x="497" y="19"/>
                  </a:lnTo>
                  <a:lnTo>
                    <a:pt x="514" y="18"/>
                  </a:lnTo>
                  <a:lnTo>
                    <a:pt x="532" y="15"/>
                  </a:lnTo>
                  <a:lnTo>
                    <a:pt x="550" y="12"/>
                  </a:lnTo>
                  <a:lnTo>
                    <a:pt x="567" y="8"/>
                  </a:lnTo>
                  <a:lnTo>
                    <a:pt x="585" y="4"/>
                  </a:lnTo>
                  <a:lnTo>
                    <a:pt x="603" y="8"/>
                  </a:lnTo>
                  <a:lnTo>
                    <a:pt x="620" y="10"/>
                  </a:lnTo>
                  <a:lnTo>
                    <a:pt x="639" y="11"/>
                  </a:lnTo>
                  <a:lnTo>
                    <a:pt x="656" y="11"/>
                  </a:lnTo>
                  <a:lnTo>
                    <a:pt x="674" y="11"/>
                  </a:lnTo>
                  <a:lnTo>
                    <a:pt x="691" y="10"/>
                  </a:lnTo>
                  <a:lnTo>
                    <a:pt x="709" y="8"/>
                  </a:lnTo>
                  <a:lnTo>
                    <a:pt x="727" y="5"/>
                  </a:lnTo>
                  <a:lnTo>
                    <a:pt x="744" y="5"/>
                  </a:lnTo>
                  <a:lnTo>
                    <a:pt x="762" y="5"/>
                  </a:lnTo>
                  <a:lnTo>
                    <a:pt x="780" y="7"/>
                  </a:lnTo>
                  <a:lnTo>
                    <a:pt x="798" y="11"/>
                  </a:lnTo>
                  <a:lnTo>
                    <a:pt x="816" y="12"/>
                  </a:lnTo>
                  <a:lnTo>
                    <a:pt x="833" y="14"/>
                  </a:lnTo>
                  <a:lnTo>
                    <a:pt x="851" y="15"/>
                  </a:lnTo>
                  <a:lnTo>
                    <a:pt x="869" y="15"/>
                  </a:lnTo>
                  <a:lnTo>
                    <a:pt x="886" y="15"/>
                  </a:lnTo>
                  <a:lnTo>
                    <a:pt x="904" y="16"/>
                  </a:lnTo>
                  <a:lnTo>
                    <a:pt x="922" y="15"/>
                  </a:lnTo>
                  <a:lnTo>
                    <a:pt x="940" y="15"/>
                  </a:lnTo>
                  <a:lnTo>
                    <a:pt x="957" y="13"/>
                  </a:lnTo>
                  <a:lnTo>
                    <a:pt x="975" y="11"/>
                  </a:lnTo>
                  <a:lnTo>
                    <a:pt x="993" y="8"/>
                  </a:lnTo>
                  <a:lnTo>
                    <a:pt x="1010" y="6"/>
                  </a:lnTo>
                  <a:lnTo>
                    <a:pt x="1028" y="8"/>
                  </a:lnTo>
                  <a:lnTo>
                    <a:pt x="1046" y="11"/>
                  </a:lnTo>
                  <a:lnTo>
                    <a:pt x="1064" y="13"/>
                  </a:lnTo>
                  <a:lnTo>
                    <a:pt x="1082" y="13"/>
                  </a:lnTo>
                  <a:lnTo>
                    <a:pt x="1099" y="11"/>
                  </a:lnTo>
                  <a:lnTo>
                    <a:pt x="1117" y="11"/>
                  </a:lnTo>
                  <a:lnTo>
                    <a:pt x="1135" y="6"/>
                  </a:lnTo>
                  <a:lnTo>
                    <a:pt x="1152" y="2"/>
                  </a:lnTo>
                  <a:lnTo>
                    <a:pt x="1170" y="3"/>
                  </a:lnTo>
                  <a:lnTo>
                    <a:pt x="1188" y="6"/>
                  </a:lnTo>
                  <a:lnTo>
                    <a:pt x="1206" y="10"/>
                  </a:lnTo>
                  <a:lnTo>
                    <a:pt x="1224" y="10"/>
                  </a:lnTo>
                  <a:lnTo>
                    <a:pt x="1241" y="11"/>
                  </a:lnTo>
                  <a:lnTo>
                    <a:pt x="1259" y="13"/>
                  </a:lnTo>
                  <a:lnTo>
                    <a:pt x="1276" y="15"/>
                  </a:lnTo>
                  <a:lnTo>
                    <a:pt x="1294" y="15"/>
                  </a:lnTo>
                  <a:lnTo>
                    <a:pt x="1312" y="16"/>
                  </a:lnTo>
                  <a:lnTo>
                    <a:pt x="1329" y="16"/>
                  </a:lnTo>
                  <a:lnTo>
                    <a:pt x="1347" y="15"/>
                  </a:lnTo>
                  <a:lnTo>
                    <a:pt x="1365" y="15"/>
                  </a:lnTo>
                  <a:lnTo>
                    <a:pt x="1383" y="11"/>
                  </a:lnTo>
                  <a:lnTo>
                    <a:pt x="1401" y="6"/>
                  </a:lnTo>
                  <a:lnTo>
                    <a:pt x="1418" y="3"/>
                  </a:lnTo>
                  <a:lnTo>
                    <a:pt x="1436" y="3"/>
                  </a:lnTo>
                  <a:lnTo>
                    <a:pt x="1454" y="4"/>
                  </a:lnTo>
                  <a:lnTo>
                    <a:pt x="1471" y="6"/>
                  </a:lnTo>
                  <a:lnTo>
                    <a:pt x="1489" y="7"/>
                  </a:lnTo>
                  <a:lnTo>
                    <a:pt x="1507" y="7"/>
                  </a:lnTo>
                  <a:lnTo>
                    <a:pt x="1525" y="7"/>
                  </a:lnTo>
                  <a:lnTo>
                    <a:pt x="1543" y="6"/>
                  </a:lnTo>
                  <a:lnTo>
                    <a:pt x="1560" y="5"/>
                  </a:lnTo>
                  <a:lnTo>
                    <a:pt x="1578" y="2"/>
                  </a:lnTo>
                  <a:lnTo>
                    <a:pt x="1595" y="5"/>
                  </a:lnTo>
                  <a:lnTo>
                    <a:pt x="1613" y="6"/>
                  </a:lnTo>
                  <a:lnTo>
                    <a:pt x="1631" y="8"/>
                  </a:lnTo>
                  <a:lnTo>
                    <a:pt x="1649" y="12"/>
                  </a:lnTo>
                  <a:lnTo>
                    <a:pt x="1667" y="12"/>
                  </a:lnTo>
                  <a:lnTo>
                    <a:pt x="1684" y="13"/>
                  </a:lnTo>
                  <a:lnTo>
                    <a:pt x="1702" y="1"/>
                  </a:lnTo>
                  <a:lnTo>
                    <a:pt x="1720" y="2"/>
                  </a:lnTo>
                  <a:lnTo>
                    <a:pt x="1737" y="3"/>
                  </a:lnTo>
                  <a:lnTo>
                    <a:pt x="1755" y="5"/>
                  </a:lnTo>
                  <a:lnTo>
                    <a:pt x="1773" y="7"/>
                  </a:lnTo>
                  <a:lnTo>
                    <a:pt x="1791" y="8"/>
                  </a:lnTo>
                  <a:lnTo>
                    <a:pt x="1809" y="6"/>
                  </a:lnTo>
                  <a:lnTo>
                    <a:pt x="1826" y="4"/>
                  </a:lnTo>
                  <a:lnTo>
                    <a:pt x="1844" y="4"/>
                  </a:lnTo>
                  <a:lnTo>
                    <a:pt x="1861" y="3"/>
                  </a:lnTo>
                  <a:lnTo>
                    <a:pt x="1879" y="2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1932" y="1"/>
                  </a:lnTo>
                  <a:lnTo>
                    <a:pt x="1950" y="1"/>
                  </a:lnTo>
                  <a:lnTo>
                    <a:pt x="1968" y="3"/>
                  </a:lnTo>
                  <a:lnTo>
                    <a:pt x="1986" y="3"/>
                  </a:lnTo>
                  <a:lnTo>
                    <a:pt x="2003" y="3"/>
                  </a:lnTo>
                  <a:lnTo>
                    <a:pt x="2021" y="1"/>
                  </a:lnTo>
                  <a:lnTo>
                    <a:pt x="2039" y="2"/>
                  </a:lnTo>
                  <a:lnTo>
                    <a:pt x="2056" y="1"/>
                  </a:lnTo>
                  <a:lnTo>
                    <a:pt x="2074" y="2"/>
                  </a:lnTo>
                  <a:lnTo>
                    <a:pt x="2092" y="2"/>
                  </a:lnTo>
                  <a:lnTo>
                    <a:pt x="2110" y="2"/>
                  </a:lnTo>
                  <a:lnTo>
                    <a:pt x="2128" y="3"/>
                  </a:lnTo>
                  <a:lnTo>
                    <a:pt x="2145" y="5"/>
                  </a:lnTo>
                  <a:lnTo>
                    <a:pt x="2163" y="6"/>
                  </a:lnTo>
                  <a:lnTo>
                    <a:pt x="2180" y="8"/>
                  </a:lnTo>
                  <a:lnTo>
                    <a:pt x="2198" y="8"/>
                  </a:lnTo>
                  <a:lnTo>
                    <a:pt x="2216" y="10"/>
                  </a:lnTo>
                  <a:lnTo>
                    <a:pt x="2234" y="10"/>
                  </a:lnTo>
                  <a:lnTo>
                    <a:pt x="2252" y="10"/>
                  </a:lnTo>
                  <a:lnTo>
                    <a:pt x="2269" y="8"/>
                  </a:lnTo>
                  <a:lnTo>
                    <a:pt x="2287" y="5"/>
                  </a:lnTo>
                  <a:lnTo>
                    <a:pt x="2305" y="3"/>
                  </a:lnTo>
                  <a:lnTo>
                    <a:pt x="2322" y="0"/>
                  </a:lnTo>
                  <a:lnTo>
                    <a:pt x="2340" y="3"/>
                  </a:lnTo>
                  <a:lnTo>
                    <a:pt x="2358" y="3"/>
                  </a:lnTo>
                  <a:lnTo>
                    <a:pt x="2376" y="2"/>
                  </a:lnTo>
                  <a:lnTo>
                    <a:pt x="2394" y="2"/>
                  </a:lnTo>
                  <a:lnTo>
                    <a:pt x="2411" y="1"/>
                  </a:lnTo>
                  <a:lnTo>
                    <a:pt x="2429" y="3"/>
                  </a:lnTo>
                  <a:lnTo>
                    <a:pt x="2447" y="4"/>
                  </a:lnTo>
                  <a:lnTo>
                    <a:pt x="2464" y="2"/>
                  </a:lnTo>
                  <a:lnTo>
                    <a:pt x="2482" y="3"/>
                  </a:lnTo>
                  <a:lnTo>
                    <a:pt x="2499" y="2"/>
                  </a:lnTo>
                  <a:lnTo>
                    <a:pt x="2517" y="2"/>
                  </a:lnTo>
                  <a:lnTo>
                    <a:pt x="2535" y="2"/>
                  </a:lnTo>
                  <a:lnTo>
                    <a:pt x="2553" y="3"/>
                  </a:lnTo>
                  <a:lnTo>
                    <a:pt x="2571" y="5"/>
                  </a:lnTo>
                  <a:lnTo>
                    <a:pt x="2588" y="6"/>
                  </a:lnTo>
                  <a:lnTo>
                    <a:pt x="2606" y="7"/>
                  </a:lnTo>
                  <a:lnTo>
                    <a:pt x="2624" y="8"/>
                  </a:lnTo>
                  <a:lnTo>
                    <a:pt x="2641" y="8"/>
                  </a:lnTo>
                  <a:lnTo>
                    <a:pt x="2659" y="8"/>
                  </a:lnTo>
                  <a:lnTo>
                    <a:pt x="2677" y="8"/>
                  </a:lnTo>
                  <a:lnTo>
                    <a:pt x="2695" y="7"/>
                  </a:lnTo>
                  <a:lnTo>
                    <a:pt x="2713" y="5"/>
                  </a:lnTo>
                  <a:lnTo>
                    <a:pt x="2730" y="6"/>
                  </a:lnTo>
                  <a:lnTo>
                    <a:pt x="2748" y="4"/>
                  </a:lnTo>
                  <a:lnTo>
                    <a:pt x="2765" y="4"/>
                  </a:lnTo>
                  <a:lnTo>
                    <a:pt x="2783" y="4"/>
                  </a:lnTo>
                  <a:lnTo>
                    <a:pt x="2801" y="2"/>
                  </a:lnTo>
                  <a:lnTo>
                    <a:pt x="2819" y="4"/>
                  </a:lnTo>
                  <a:lnTo>
                    <a:pt x="2837" y="3"/>
                  </a:lnTo>
                  <a:lnTo>
                    <a:pt x="2854" y="4"/>
                  </a:lnTo>
                  <a:lnTo>
                    <a:pt x="2872" y="4"/>
                  </a:lnTo>
                  <a:lnTo>
                    <a:pt x="2890" y="4"/>
                  </a:lnTo>
                  <a:lnTo>
                    <a:pt x="2907" y="4"/>
                  </a:lnTo>
                  <a:lnTo>
                    <a:pt x="2925" y="4"/>
                  </a:lnTo>
                  <a:lnTo>
                    <a:pt x="2943" y="4"/>
                  </a:lnTo>
                  <a:lnTo>
                    <a:pt x="2961" y="5"/>
                  </a:lnTo>
                  <a:lnTo>
                    <a:pt x="2961" y="41"/>
                  </a:lnTo>
                  <a:lnTo>
                    <a:pt x="2943" y="41"/>
                  </a:lnTo>
                  <a:lnTo>
                    <a:pt x="2925" y="41"/>
                  </a:lnTo>
                  <a:lnTo>
                    <a:pt x="2907" y="41"/>
                  </a:lnTo>
                  <a:lnTo>
                    <a:pt x="2890" y="42"/>
                  </a:lnTo>
                  <a:lnTo>
                    <a:pt x="2872" y="42"/>
                  </a:lnTo>
                  <a:lnTo>
                    <a:pt x="2854" y="42"/>
                  </a:lnTo>
                  <a:lnTo>
                    <a:pt x="2837" y="41"/>
                  </a:lnTo>
                  <a:lnTo>
                    <a:pt x="2819" y="41"/>
                  </a:lnTo>
                  <a:lnTo>
                    <a:pt x="2801" y="41"/>
                  </a:lnTo>
                  <a:lnTo>
                    <a:pt x="2783" y="41"/>
                  </a:lnTo>
                  <a:lnTo>
                    <a:pt x="2765" y="42"/>
                  </a:lnTo>
                  <a:lnTo>
                    <a:pt x="2748" y="43"/>
                  </a:lnTo>
                  <a:lnTo>
                    <a:pt x="2730" y="45"/>
                  </a:lnTo>
                  <a:lnTo>
                    <a:pt x="2713" y="46"/>
                  </a:lnTo>
                  <a:lnTo>
                    <a:pt x="2695" y="46"/>
                  </a:lnTo>
                  <a:lnTo>
                    <a:pt x="2677" y="47"/>
                  </a:lnTo>
                  <a:lnTo>
                    <a:pt x="2659" y="47"/>
                  </a:lnTo>
                  <a:lnTo>
                    <a:pt x="2641" y="46"/>
                  </a:lnTo>
                  <a:lnTo>
                    <a:pt x="2624" y="46"/>
                  </a:lnTo>
                  <a:lnTo>
                    <a:pt x="2606" y="45"/>
                  </a:lnTo>
                  <a:lnTo>
                    <a:pt x="2588" y="43"/>
                  </a:lnTo>
                  <a:lnTo>
                    <a:pt x="2571" y="42"/>
                  </a:lnTo>
                  <a:lnTo>
                    <a:pt x="2553" y="41"/>
                  </a:lnTo>
                  <a:lnTo>
                    <a:pt x="2535" y="40"/>
                  </a:lnTo>
                  <a:lnTo>
                    <a:pt x="2517" y="40"/>
                  </a:lnTo>
                  <a:lnTo>
                    <a:pt x="2499" y="40"/>
                  </a:lnTo>
                  <a:lnTo>
                    <a:pt x="2482" y="41"/>
                  </a:lnTo>
                  <a:lnTo>
                    <a:pt x="2464" y="41"/>
                  </a:lnTo>
                  <a:lnTo>
                    <a:pt x="2447" y="41"/>
                  </a:lnTo>
                  <a:lnTo>
                    <a:pt x="2429" y="41"/>
                  </a:lnTo>
                  <a:lnTo>
                    <a:pt x="2411" y="41"/>
                  </a:lnTo>
                  <a:lnTo>
                    <a:pt x="2394" y="40"/>
                  </a:lnTo>
                  <a:lnTo>
                    <a:pt x="2376" y="40"/>
                  </a:lnTo>
                  <a:lnTo>
                    <a:pt x="2358" y="41"/>
                  </a:lnTo>
                  <a:lnTo>
                    <a:pt x="2340" y="42"/>
                  </a:lnTo>
                  <a:lnTo>
                    <a:pt x="2322" y="43"/>
                  </a:lnTo>
                  <a:lnTo>
                    <a:pt x="2305" y="45"/>
                  </a:lnTo>
                  <a:lnTo>
                    <a:pt x="2287" y="46"/>
                  </a:lnTo>
                  <a:lnTo>
                    <a:pt x="2269" y="47"/>
                  </a:lnTo>
                  <a:lnTo>
                    <a:pt x="2252" y="47"/>
                  </a:lnTo>
                  <a:lnTo>
                    <a:pt x="2234" y="47"/>
                  </a:lnTo>
                  <a:lnTo>
                    <a:pt x="2216" y="47"/>
                  </a:lnTo>
                  <a:lnTo>
                    <a:pt x="2198" y="46"/>
                  </a:lnTo>
                  <a:lnTo>
                    <a:pt x="2180" y="46"/>
                  </a:lnTo>
                  <a:lnTo>
                    <a:pt x="2163" y="43"/>
                  </a:lnTo>
                  <a:lnTo>
                    <a:pt x="2145" y="42"/>
                  </a:lnTo>
                  <a:lnTo>
                    <a:pt x="2128" y="41"/>
                  </a:lnTo>
                  <a:lnTo>
                    <a:pt x="2110" y="41"/>
                  </a:lnTo>
                  <a:lnTo>
                    <a:pt x="2092" y="40"/>
                  </a:lnTo>
                  <a:lnTo>
                    <a:pt x="2074" y="41"/>
                  </a:lnTo>
                  <a:lnTo>
                    <a:pt x="2056" y="42"/>
                  </a:lnTo>
                  <a:lnTo>
                    <a:pt x="2039" y="42"/>
                  </a:lnTo>
                  <a:lnTo>
                    <a:pt x="2021" y="43"/>
                  </a:lnTo>
                  <a:lnTo>
                    <a:pt x="2003" y="43"/>
                  </a:lnTo>
                  <a:lnTo>
                    <a:pt x="1986" y="42"/>
                  </a:lnTo>
                  <a:lnTo>
                    <a:pt x="1968" y="42"/>
                  </a:lnTo>
                  <a:lnTo>
                    <a:pt x="1950" y="42"/>
                  </a:lnTo>
                  <a:lnTo>
                    <a:pt x="1932" y="42"/>
                  </a:lnTo>
                  <a:lnTo>
                    <a:pt x="1914" y="43"/>
                  </a:lnTo>
                  <a:lnTo>
                    <a:pt x="1897" y="43"/>
                  </a:lnTo>
                  <a:lnTo>
                    <a:pt x="1879" y="45"/>
                  </a:lnTo>
                  <a:lnTo>
                    <a:pt x="1861" y="46"/>
                  </a:lnTo>
                  <a:lnTo>
                    <a:pt x="1844" y="47"/>
                  </a:lnTo>
                  <a:lnTo>
                    <a:pt x="1826" y="47"/>
                  </a:lnTo>
                  <a:lnTo>
                    <a:pt x="1809" y="47"/>
                  </a:lnTo>
                  <a:lnTo>
                    <a:pt x="1791" y="46"/>
                  </a:lnTo>
                  <a:lnTo>
                    <a:pt x="1773" y="45"/>
                  </a:lnTo>
                  <a:lnTo>
                    <a:pt x="1755" y="45"/>
                  </a:lnTo>
                  <a:lnTo>
                    <a:pt x="1737" y="42"/>
                  </a:lnTo>
                  <a:lnTo>
                    <a:pt x="1720" y="41"/>
                  </a:lnTo>
                  <a:lnTo>
                    <a:pt x="1702" y="40"/>
                  </a:lnTo>
                  <a:lnTo>
                    <a:pt x="1684" y="53"/>
                  </a:lnTo>
                  <a:lnTo>
                    <a:pt x="1667" y="52"/>
                  </a:lnTo>
                  <a:lnTo>
                    <a:pt x="1649" y="52"/>
                  </a:lnTo>
                  <a:lnTo>
                    <a:pt x="1631" y="50"/>
                  </a:lnTo>
                  <a:lnTo>
                    <a:pt x="1613" y="48"/>
                  </a:lnTo>
                  <a:lnTo>
                    <a:pt x="1595" y="46"/>
                  </a:lnTo>
                  <a:lnTo>
                    <a:pt x="1578" y="46"/>
                  </a:lnTo>
                  <a:lnTo>
                    <a:pt x="1560" y="48"/>
                  </a:lnTo>
                  <a:lnTo>
                    <a:pt x="1543" y="50"/>
                  </a:lnTo>
                  <a:lnTo>
                    <a:pt x="1525" y="51"/>
                  </a:lnTo>
                  <a:lnTo>
                    <a:pt x="1507" y="50"/>
                  </a:lnTo>
                  <a:lnTo>
                    <a:pt x="1489" y="50"/>
                  </a:lnTo>
                  <a:lnTo>
                    <a:pt x="1471" y="49"/>
                  </a:lnTo>
                  <a:lnTo>
                    <a:pt x="1454" y="48"/>
                  </a:lnTo>
                  <a:lnTo>
                    <a:pt x="1436" y="47"/>
                  </a:lnTo>
                  <a:lnTo>
                    <a:pt x="1418" y="46"/>
                  </a:lnTo>
                  <a:lnTo>
                    <a:pt x="1401" y="48"/>
                  </a:lnTo>
                  <a:lnTo>
                    <a:pt x="1383" y="51"/>
                  </a:lnTo>
                  <a:lnTo>
                    <a:pt x="1365" y="53"/>
                  </a:lnTo>
                  <a:lnTo>
                    <a:pt x="1347" y="53"/>
                  </a:lnTo>
                  <a:lnTo>
                    <a:pt x="1329" y="54"/>
                  </a:lnTo>
                  <a:lnTo>
                    <a:pt x="1312" y="54"/>
                  </a:lnTo>
                  <a:lnTo>
                    <a:pt x="1294" y="54"/>
                  </a:lnTo>
                  <a:lnTo>
                    <a:pt x="1276" y="53"/>
                  </a:lnTo>
                  <a:lnTo>
                    <a:pt x="1259" y="53"/>
                  </a:lnTo>
                  <a:lnTo>
                    <a:pt x="1241" y="52"/>
                  </a:lnTo>
                  <a:lnTo>
                    <a:pt x="1224" y="50"/>
                  </a:lnTo>
                  <a:lnTo>
                    <a:pt x="1206" y="48"/>
                  </a:lnTo>
                  <a:lnTo>
                    <a:pt x="1188" y="47"/>
                  </a:lnTo>
                  <a:lnTo>
                    <a:pt x="1170" y="46"/>
                  </a:lnTo>
                  <a:lnTo>
                    <a:pt x="1152" y="46"/>
                  </a:lnTo>
                  <a:lnTo>
                    <a:pt x="1135" y="48"/>
                  </a:lnTo>
                  <a:lnTo>
                    <a:pt x="1117" y="50"/>
                  </a:lnTo>
                  <a:lnTo>
                    <a:pt x="1099" y="52"/>
                  </a:lnTo>
                  <a:lnTo>
                    <a:pt x="1082" y="52"/>
                  </a:lnTo>
                  <a:lnTo>
                    <a:pt x="1064" y="52"/>
                  </a:lnTo>
                  <a:lnTo>
                    <a:pt x="1046" y="51"/>
                  </a:lnTo>
                  <a:lnTo>
                    <a:pt x="1028" y="49"/>
                  </a:lnTo>
                  <a:lnTo>
                    <a:pt x="1010" y="48"/>
                  </a:lnTo>
                  <a:lnTo>
                    <a:pt x="993" y="48"/>
                  </a:lnTo>
                  <a:lnTo>
                    <a:pt x="975" y="49"/>
                  </a:lnTo>
                  <a:lnTo>
                    <a:pt x="957" y="52"/>
                  </a:lnTo>
                  <a:lnTo>
                    <a:pt x="940" y="53"/>
                  </a:lnTo>
                  <a:lnTo>
                    <a:pt x="922" y="54"/>
                  </a:lnTo>
                  <a:lnTo>
                    <a:pt x="904" y="54"/>
                  </a:lnTo>
                  <a:lnTo>
                    <a:pt x="886" y="54"/>
                  </a:lnTo>
                  <a:lnTo>
                    <a:pt x="869" y="54"/>
                  </a:lnTo>
                  <a:lnTo>
                    <a:pt x="851" y="54"/>
                  </a:lnTo>
                  <a:lnTo>
                    <a:pt x="833" y="53"/>
                  </a:lnTo>
                  <a:lnTo>
                    <a:pt x="816" y="52"/>
                  </a:lnTo>
                  <a:lnTo>
                    <a:pt x="798" y="50"/>
                  </a:lnTo>
                  <a:lnTo>
                    <a:pt x="780" y="48"/>
                  </a:lnTo>
                  <a:lnTo>
                    <a:pt x="762" y="46"/>
                  </a:lnTo>
                  <a:lnTo>
                    <a:pt x="744" y="46"/>
                  </a:lnTo>
                  <a:lnTo>
                    <a:pt x="727" y="46"/>
                  </a:lnTo>
                  <a:lnTo>
                    <a:pt x="709" y="48"/>
                  </a:lnTo>
                  <a:lnTo>
                    <a:pt x="691" y="50"/>
                  </a:lnTo>
                  <a:lnTo>
                    <a:pt x="674" y="51"/>
                  </a:lnTo>
                  <a:lnTo>
                    <a:pt x="656" y="51"/>
                  </a:lnTo>
                  <a:lnTo>
                    <a:pt x="639" y="51"/>
                  </a:lnTo>
                  <a:lnTo>
                    <a:pt x="620" y="50"/>
                  </a:lnTo>
                  <a:lnTo>
                    <a:pt x="603" y="49"/>
                  </a:lnTo>
                  <a:lnTo>
                    <a:pt x="585" y="48"/>
                  </a:lnTo>
                  <a:lnTo>
                    <a:pt x="567" y="48"/>
                  </a:lnTo>
                  <a:lnTo>
                    <a:pt x="550" y="50"/>
                  </a:lnTo>
                  <a:lnTo>
                    <a:pt x="532" y="52"/>
                  </a:lnTo>
                  <a:lnTo>
                    <a:pt x="514" y="54"/>
                  </a:lnTo>
                  <a:lnTo>
                    <a:pt x="497" y="55"/>
                  </a:lnTo>
                  <a:lnTo>
                    <a:pt x="479" y="55"/>
                  </a:lnTo>
                  <a:lnTo>
                    <a:pt x="461" y="55"/>
                  </a:lnTo>
                  <a:lnTo>
                    <a:pt x="443" y="54"/>
                  </a:lnTo>
                  <a:lnTo>
                    <a:pt x="425" y="54"/>
                  </a:lnTo>
                  <a:lnTo>
                    <a:pt x="408" y="53"/>
                  </a:lnTo>
                  <a:lnTo>
                    <a:pt x="390" y="52"/>
                  </a:lnTo>
                  <a:lnTo>
                    <a:pt x="372" y="51"/>
                  </a:lnTo>
                  <a:lnTo>
                    <a:pt x="355" y="50"/>
                  </a:lnTo>
                  <a:lnTo>
                    <a:pt x="337" y="48"/>
                  </a:lnTo>
                  <a:lnTo>
                    <a:pt x="319" y="47"/>
                  </a:lnTo>
                  <a:lnTo>
                    <a:pt x="301" y="47"/>
                  </a:lnTo>
                  <a:lnTo>
                    <a:pt x="284" y="49"/>
                  </a:lnTo>
                  <a:lnTo>
                    <a:pt x="266" y="50"/>
                  </a:lnTo>
                  <a:lnTo>
                    <a:pt x="248" y="50"/>
                  </a:lnTo>
                  <a:lnTo>
                    <a:pt x="231" y="51"/>
                  </a:lnTo>
                  <a:lnTo>
                    <a:pt x="213" y="51"/>
                  </a:lnTo>
                  <a:lnTo>
                    <a:pt x="195" y="50"/>
                  </a:lnTo>
                  <a:lnTo>
                    <a:pt x="177" y="48"/>
                  </a:lnTo>
                  <a:lnTo>
                    <a:pt x="159" y="47"/>
                  </a:lnTo>
                  <a:lnTo>
                    <a:pt x="142" y="47"/>
                  </a:lnTo>
                  <a:lnTo>
                    <a:pt x="124" y="49"/>
                  </a:lnTo>
                  <a:lnTo>
                    <a:pt x="106" y="51"/>
                  </a:lnTo>
                  <a:lnTo>
                    <a:pt x="89" y="54"/>
                  </a:lnTo>
                  <a:lnTo>
                    <a:pt x="71" y="55"/>
                  </a:lnTo>
                  <a:lnTo>
                    <a:pt x="53" y="55"/>
                  </a:lnTo>
                  <a:lnTo>
                    <a:pt x="35" y="55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E75B6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EEE202A-2AD3-6FDD-185F-4B7E3A3A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5231609"/>
              <a:ext cx="3074886" cy="37267"/>
            </a:xfrm>
            <a:custGeom>
              <a:avLst/>
              <a:gdLst>
                <a:gd name="T0" fmla="*/ 89 w 2961"/>
                <a:gd name="T1" fmla="*/ 20 h 25"/>
                <a:gd name="T2" fmla="*/ 195 w 2961"/>
                <a:gd name="T3" fmla="*/ 15 h 25"/>
                <a:gd name="T4" fmla="*/ 301 w 2961"/>
                <a:gd name="T5" fmla="*/ 11 h 25"/>
                <a:gd name="T6" fmla="*/ 408 w 2961"/>
                <a:gd name="T7" fmla="*/ 18 h 25"/>
                <a:gd name="T8" fmla="*/ 514 w 2961"/>
                <a:gd name="T9" fmla="*/ 20 h 25"/>
                <a:gd name="T10" fmla="*/ 620 w 2961"/>
                <a:gd name="T11" fmla="*/ 11 h 25"/>
                <a:gd name="T12" fmla="*/ 727 w 2961"/>
                <a:gd name="T13" fmla="*/ 7 h 25"/>
                <a:gd name="T14" fmla="*/ 833 w 2961"/>
                <a:gd name="T15" fmla="*/ 16 h 25"/>
                <a:gd name="T16" fmla="*/ 940 w 2961"/>
                <a:gd name="T17" fmla="*/ 16 h 25"/>
                <a:gd name="T18" fmla="*/ 1046 w 2961"/>
                <a:gd name="T19" fmla="*/ 12 h 25"/>
                <a:gd name="T20" fmla="*/ 1152 w 2961"/>
                <a:gd name="T21" fmla="*/ 4 h 25"/>
                <a:gd name="T22" fmla="*/ 1259 w 2961"/>
                <a:gd name="T23" fmla="*/ 13 h 25"/>
                <a:gd name="T24" fmla="*/ 1365 w 2961"/>
                <a:gd name="T25" fmla="*/ 16 h 25"/>
                <a:gd name="T26" fmla="*/ 1471 w 2961"/>
                <a:gd name="T27" fmla="*/ 8 h 25"/>
                <a:gd name="T28" fmla="*/ 1578 w 2961"/>
                <a:gd name="T29" fmla="*/ 4 h 25"/>
                <a:gd name="T30" fmla="*/ 1684 w 2961"/>
                <a:gd name="T31" fmla="*/ 15 h 25"/>
                <a:gd name="T32" fmla="*/ 1791 w 2961"/>
                <a:gd name="T33" fmla="*/ 10 h 25"/>
                <a:gd name="T34" fmla="*/ 1897 w 2961"/>
                <a:gd name="T35" fmla="*/ 1 h 25"/>
                <a:gd name="T36" fmla="*/ 2003 w 2961"/>
                <a:gd name="T37" fmla="*/ 4 h 25"/>
                <a:gd name="T38" fmla="*/ 2110 w 2961"/>
                <a:gd name="T39" fmla="*/ 4 h 25"/>
                <a:gd name="T40" fmla="*/ 2216 w 2961"/>
                <a:gd name="T41" fmla="*/ 11 h 25"/>
                <a:gd name="T42" fmla="*/ 2322 w 2961"/>
                <a:gd name="T43" fmla="*/ 0 h 25"/>
                <a:gd name="T44" fmla="*/ 2429 w 2961"/>
                <a:gd name="T45" fmla="*/ 4 h 25"/>
                <a:gd name="T46" fmla="*/ 2535 w 2961"/>
                <a:gd name="T47" fmla="*/ 4 h 25"/>
                <a:gd name="T48" fmla="*/ 2641 w 2961"/>
                <a:gd name="T49" fmla="*/ 10 h 25"/>
                <a:gd name="T50" fmla="*/ 2748 w 2961"/>
                <a:gd name="T51" fmla="*/ 6 h 25"/>
                <a:gd name="T52" fmla="*/ 2854 w 2961"/>
                <a:gd name="T53" fmla="*/ 6 h 25"/>
                <a:gd name="T54" fmla="*/ 2961 w 2961"/>
                <a:gd name="T55" fmla="*/ 7 h 25"/>
                <a:gd name="T56" fmla="*/ 2872 w 2961"/>
                <a:gd name="T57" fmla="*/ 9 h 25"/>
                <a:gd name="T58" fmla="*/ 2765 w 2961"/>
                <a:gd name="T59" fmla="*/ 9 h 25"/>
                <a:gd name="T60" fmla="*/ 2659 w 2961"/>
                <a:gd name="T61" fmla="*/ 13 h 25"/>
                <a:gd name="T62" fmla="*/ 2553 w 2961"/>
                <a:gd name="T63" fmla="*/ 8 h 25"/>
                <a:gd name="T64" fmla="*/ 2447 w 2961"/>
                <a:gd name="T65" fmla="*/ 9 h 25"/>
                <a:gd name="T66" fmla="*/ 2340 w 2961"/>
                <a:gd name="T67" fmla="*/ 8 h 25"/>
                <a:gd name="T68" fmla="*/ 2234 w 2961"/>
                <a:gd name="T69" fmla="*/ 15 h 25"/>
                <a:gd name="T70" fmla="*/ 2128 w 2961"/>
                <a:gd name="T71" fmla="*/ 8 h 25"/>
                <a:gd name="T72" fmla="*/ 2021 w 2961"/>
                <a:gd name="T73" fmla="*/ 6 h 25"/>
                <a:gd name="T74" fmla="*/ 1914 w 2961"/>
                <a:gd name="T75" fmla="*/ 6 h 25"/>
                <a:gd name="T76" fmla="*/ 1809 w 2961"/>
                <a:gd name="T77" fmla="*/ 11 h 25"/>
                <a:gd name="T78" fmla="*/ 1702 w 2961"/>
                <a:gd name="T79" fmla="*/ 6 h 25"/>
                <a:gd name="T80" fmla="*/ 1595 w 2961"/>
                <a:gd name="T81" fmla="*/ 10 h 25"/>
                <a:gd name="T82" fmla="*/ 1489 w 2961"/>
                <a:gd name="T83" fmla="*/ 12 h 25"/>
                <a:gd name="T84" fmla="*/ 1383 w 2961"/>
                <a:gd name="T85" fmla="*/ 16 h 25"/>
                <a:gd name="T86" fmla="*/ 1276 w 2961"/>
                <a:gd name="T87" fmla="*/ 20 h 25"/>
                <a:gd name="T88" fmla="*/ 1170 w 2961"/>
                <a:gd name="T89" fmla="*/ 8 h 25"/>
                <a:gd name="T90" fmla="*/ 1064 w 2961"/>
                <a:gd name="T91" fmla="*/ 18 h 25"/>
                <a:gd name="T92" fmla="*/ 957 w 2961"/>
                <a:gd name="T93" fmla="*/ 18 h 25"/>
                <a:gd name="T94" fmla="*/ 851 w 2961"/>
                <a:gd name="T95" fmla="*/ 20 h 25"/>
                <a:gd name="T96" fmla="*/ 744 w 2961"/>
                <a:gd name="T97" fmla="*/ 10 h 25"/>
                <a:gd name="T98" fmla="*/ 639 w 2961"/>
                <a:gd name="T99" fmla="*/ 16 h 25"/>
                <a:gd name="T100" fmla="*/ 532 w 2961"/>
                <a:gd name="T101" fmla="*/ 20 h 25"/>
                <a:gd name="T102" fmla="*/ 425 w 2961"/>
                <a:gd name="T103" fmla="*/ 24 h 25"/>
                <a:gd name="T104" fmla="*/ 319 w 2961"/>
                <a:gd name="T105" fmla="*/ 13 h 25"/>
                <a:gd name="T106" fmla="*/ 213 w 2961"/>
                <a:gd name="T107" fmla="*/ 20 h 25"/>
                <a:gd name="T108" fmla="*/ 106 w 2961"/>
                <a:gd name="T109" fmla="*/ 21 h 25"/>
                <a:gd name="T110" fmla="*/ 0 w 2961"/>
                <a:gd name="T11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25">
                  <a:moveTo>
                    <a:pt x="0" y="19"/>
                  </a:moveTo>
                  <a:lnTo>
                    <a:pt x="18" y="20"/>
                  </a:lnTo>
                  <a:lnTo>
                    <a:pt x="35" y="21"/>
                  </a:lnTo>
                  <a:lnTo>
                    <a:pt x="53" y="21"/>
                  </a:lnTo>
                  <a:lnTo>
                    <a:pt x="71" y="21"/>
                  </a:lnTo>
                  <a:lnTo>
                    <a:pt x="89" y="20"/>
                  </a:lnTo>
                  <a:lnTo>
                    <a:pt x="106" y="17"/>
                  </a:lnTo>
                  <a:lnTo>
                    <a:pt x="124" y="13"/>
                  </a:lnTo>
                  <a:lnTo>
                    <a:pt x="142" y="11"/>
                  </a:lnTo>
                  <a:lnTo>
                    <a:pt x="159" y="11"/>
                  </a:lnTo>
                  <a:lnTo>
                    <a:pt x="177" y="12"/>
                  </a:lnTo>
                  <a:lnTo>
                    <a:pt x="195" y="15"/>
                  </a:lnTo>
                  <a:lnTo>
                    <a:pt x="213" y="16"/>
                  </a:lnTo>
                  <a:lnTo>
                    <a:pt x="231" y="15"/>
                  </a:lnTo>
                  <a:lnTo>
                    <a:pt x="248" y="15"/>
                  </a:lnTo>
                  <a:lnTo>
                    <a:pt x="266" y="13"/>
                  </a:lnTo>
                  <a:lnTo>
                    <a:pt x="284" y="12"/>
                  </a:lnTo>
                  <a:lnTo>
                    <a:pt x="301" y="11"/>
                  </a:lnTo>
                  <a:lnTo>
                    <a:pt x="319" y="10"/>
                  </a:lnTo>
                  <a:lnTo>
                    <a:pt x="337" y="9"/>
                  </a:lnTo>
                  <a:lnTo>
                    <a:pt x="355" y="12"/>
                  </a:lnTo>
                  <a:lnTo>
                    <a:pt x="372" y="15"/>
                  </a:lnTo>
                  <a:lnTo>
                    <a:pt x="390" y="17"/>
                  </a:lnTo>
                  <a:lnTo>
                    <a:pt x="408" y="18"/>
                  </a:lnTo>
                  <a:lnTo>
                    <a:pt x="425" y="20"/>
                  </a:lnTo>
                  <a:lnTo>
                    <a:pt x="443" y="20"/>
                  </a:lnTo>
                  <a:lnTo>
                    <a:pt x="461" y="21"/>
                  </a:lnTo>
                  <a:lnTo>
                    <a:pt x="479" y="22"/>
                  </a:lnTo>
                  <a:lnTo>
                    <a:pt x="497" y="21"/>
                  </a:lnTo>
                  <a:lnTo>
                    <a:pt x="514" y="20"/>
                  </a:lnTo>
                  <a:lnTo>
                    <a:pt x="532" y="16"/>
                  </a:lnTo>
                  <a:lnTo>
                    <a:pt x="550" y="12"/>
                  </a:lnTo>
                  <a:lnTo>
                    <a:pt x="567" y="10"/>
                  </a:lnTo>
                  <a:lnTo>
                    <a:pt x="585" y="6"/>
                  </a:lnTo>
                  <a:lnTo>
                    <a:pt x="603" y="10"/>
                  </a:lnTo>
                  <a:lnTo>
                    <a:pt x="620" y="11"/>
                  </a:lnTo>
                  <a:lnTo>
                    <a:pt x="639" y="12"/>
                  </a:lnTo>
                  <a:lnTo>
                    <a:pt x="656" y="12"/>
                  </a:lnTo>
                  <a:lnTo>
                    <a:pt x="674" y="11"/>
                  </a:lnTo>
                  <a:lnTo>
                    <a:pt x="691" y="11"/>
                  </a:lnTo>
                  <a:lnTo>
                    <a:pt x="709" y="9"/>
                  </a:lnTo>
                  <a:lnTo>
                    <a:pt x="727" y="7"/>
                  </a:lnTo>
                  <a:lnTo>
                    <a:pt x="744" y="6"/>
                  </a:lnTo>
                  <a:lnTo>
                    <a:pt x="762" y="7"/>
                  </a:lnTo>
                  <a:lnTo>
                    <a:pt x="780" y="8"/>
                  </a:lnTo>
                  <a:lnTo>
                    <a:pt x="798" y="11"/>
                  </a:lnTo>
                  <a:lnTo>
                    <a:pt x="816" y="13"/>
                  </a:lnTo>
                  <a:lnTo>
                    <a:pt x="833" y="16"/>
                  </a:lnTo>
                  <a:lnTo>
                    <a:pt x="851" y="16"/>
                  </a:lnTo>
                  <a:lnTo>
                    <a:pt x="869" y="16"/>
                  </a:lnTo>
                  <a:lnTo>
                    <a:pt x="886" y="17"/>
                  </a:lnTo>
                  <a:lnTo>
                    <a:pt x="904" y="17"/>
                  </a:lnTo>
                  <a:lnTo>
                    <a:pt x="922" y="17"/>
                  </a:lnTo>
                  <a:lnTo>
                    <a:pt x="940" y="16"/>
                  </a:lnTo>
                  <a:lnTo>
                    <a:pt x="957" y="13"/>
                  </a:lnTo>
                  <a:lnTo>
                    <a:pt x="975" y="11"/>
                  </a:lnTo>
                  <a:lnTo>
                    <a:pt x="993" y="9"/>
                  </a:lnTo>
                  <a:lnTo>
                    <a:pt x="1010" y="7"/>
                  </a:lnTo>
                  <a:lnTo>
                    <a:pt x="1028" y="9"/>
                  </a:lnTo>
                  <a:lnTo>
                    <a:pt x="1046" y="12"/>
                  </a:lnTo>
                  <a:lnTo>
                    <a:pt x="1064" y="13"/>
                  </a:lnTo>
                  <a:lnTo>
                    <a:pt x="1082" y="15"/>
                  </a:lnTo>
                  <a:lnTo>
                    <a:pt x="1099" y="11"/>
                  </a:lnTo>
                  <a:lnTo>
                    <a:pt x="1117" y="12"/>
                  </a:lnTo>
                  <a:lnTo>
                    <a:pt x="1135" y="7"/>
                  </a:lnTo>
                  <a:lnTo>
                    <a:pt x="1152" y="4"/>
                  </a:lnTo>
                  <a:lnTo>
                    <a:pt x="1170" y="4"/>
                  </a:lnTo>
                  <a:lnTo>
                    <a:pt x="1188" y="7"/>
                  </a:lnTo>
                  <a:lnTo>
                    <a:pt x="1206" y="10"/>
                  </a:lnTo>
                  <a:lnTo>
                    <a:pt x="1224" y="11"/>
                  </a:lnTo>
                  <a:lnTo>
                    <a:pt x="1241" y="12"/>
                  </a:lnTo>
                  <a:lnTo>
                    <a:pt x="1259" y="13"/>
                  </a:lnTo>
                  <a:lnTo>
                    <a:pt x="1276" y="17"/>
                  </a:lnTo>
                  <a:lnTo>
                    <a:pt x="1294" y="17"/>
                  </a:lnTo>
                  <a:lnTo>
                    <a:pt x="1312" y="17"/>
                  </a:lnTo>
                  <a:lnTo>
                    <a:pt x="1329" y="17"/>
                  </a:lnTo>
                  <a:lnTo>
                    <a:pt x="1347" y="17"/>
                  </a:lnTo>
                  <a:lnTo>
                    <a:pt x="1365" y="16"/>
                  </a:lnTo>
                  <a:lnTo>
                    <a:pt x="1383" y="11"/>
                  </a:lnTo>
                  <a:lnTo>
                    <a:pt x="1401" y="8"/>
                  </a:lnTo>
                  <a:lnTo>
                    <a:pt x="1418" y="4"/>
                  </a:lnTo>
                  <a:lnTo>
                    <a:pt x="1436" y="5"/>
                  </a:lnTo>
                  <a:lnTo>
                    <a:pt x="1454" y="6"/>
                  </a:lnTo>
                  <a:lnTo>
                    <a:pt x="1471" y="8"/>
                  </a:lnTo>
                  <a:lnTo>
                    <a:pt x="1489" y="8"/>
                  </a:lnTo>
                  <a:lnTo>
                    <a:pt x="1507" y="8"/>
                  </a:lnTo>
                  <a:lnTo>
                    <a:pt x="1525" y="9"/>
                  </a:lnTo>
                  <a:lnTo>
                    <a:pt x="1543" y="7"/>
                  </a:lnTo>
                  <a:lnTo>
                    <a:pt x="1560" y="6"/>
                  </a:lnTo>
                  <a:lnTo>
                    <a:pt x="1578" y="4"/>
                  </a:lnTo>
                  <a:lnTo>
                    <a:pt x="1595" y="6"/>
                  </a:lnTo>
                  <a:lnTo>
                    <a:pt x="1613" y="7"/>
                  </a:lnTo>
                  <a:lnTo>
                    <a:pt x="1631" y="9"/>
                  </a:lnTo>
                  <a:lnTo>
                    <a:pt x="1649" y="13"/>
                  </a:lnTo>
                  <a:lnTo>
                    <a:pt x="1667" y="13"/>
                  </a:lnTo>
                  <a:lnTo>
                    <a:pt x="1684" y="15"/>
                  </a:lnTo>
                  <a:lnTo>
                    <a:pt x="1702" y="3"/>
                  </a:lnTo>
                  <a:lnTo>
                    <a:pt x="1720" y="3"/>
                  </a:lnTo>
                  <a:lnTo>
                    <a:pt x="1737" y="5"/>
                  </a:lnTo>
                  <a:lnTo>
                    <a:pt x="1755" y="7"/>
                  </a:lnTo>
                  <a:lnTo>
                    <a:pt x="1773" y="9"/>
                  </a:lnTo>
                  <a:lnTo>
                    <a:pt x="1791" y="10"/>
                  </a:lnTo>
                  <a:lnTo>
                    <a:pt x="1809" y="8"/>
                  </a:lnTo>
                  <a:lnTo>
                    <a:pt x="1826" y="6"/>
                  </a:lnTo>
                  <a:lnTo>
                    <a:pt x="1844" y="6"/>
                  </a:lnTo>
                  <a:lnTo>
                    <a:pt x="1861" y="4"/>
                  </a:lnTo>
                  <a:lnTo>
                    <a:pt x="1879" y="4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1932" y="1"/>
                  </a:lnTo>
                  <a:lnTo>
                    <a:pt x="1950" y="1"/>
                  </a:lnTo>
                  <a:lnTo>
                    <a:pt x="1968" y="4"/>
                  </a:lnTo>
                  <a:lnTo>
                    <a:pt x="1986" y="4"/>
                  </a:lnTo>
                  <a:lnTo>
                    <a:pt x="2003" y="4"/>
                  </a:lnTo>
                  <a:lnTo>
                    <a:pt x="2021" y="3"/>
                  </a:lnTo>
                  <a:lnTo>
                    <a:pt x="2039" y="3"/>
                  </a:lnTo>
                  <a:lnTo>
                    <a:pt x="2056" y="3"/>
                  </a:lnTo>
                  <a:lnTo>
                    <a:pt x="2074" y="3"/>
                  </a:lnTo>
                  <a:lnTo>
                    <a:pt x="2092" y="3"/>
                  </a:lnTo>
                  <a:lnTo>
                    <a:pt x="2110" y="4"/>
                  </a:lnTo>
                  <a:lnTo>
                    <a:pt x="2128" y="5"/>
                  </a:lnTo>
                  <a:lnTo>
                    <a:pt x="2145" y="6"/>
                  </a:lnTo>
                  <a:lnTo>
                    <a:pt x="2163" y="8"/>
                  </a:lnTo>
                  <a:lnTo>
                    <a:pt x="2180" y="9"/>
                  </a:lnTo>
                  <a:lnTo>
                    <a:pt x="2198" y="10"/>
                  </a:lnTo>
                  <a:lnTo>
                    <a:pt x="2216" y="11"/>
                  </a:lnTo>
                  <a:lnTo>
                    <a:pt x="2234" y="11"/>
                  </a:lnTo>
                  <a:lnTo>
                    <a:pt x="2252" y="11"/>
                  </a:lnTo>
                  <a:lnTo>
                    <a:pt x="2269" y="9"/>
                  </a:lnTo>
                  <a:lnTo>
                    <a:pt x="2287" y="6"/>
                  </a:lnTo>
                  <a:lnTo>
                    <a:pt x="2305" y="5"/>
                  </a:lnTo>
                  <a:lnTo>
                    <a:pt x="2322" y="0"/>
                  </a:lnTo>
                  <a:lnTo>
                    <a:pt x="2340" y="5"/>
                  </a:lnTo>
                  <a:lnTo>
                    <a:pt x="2358" y="5"/>
                  </a:lnTo>
                  <a:lnTo>
                    <a:pt x="2376" y="4"/>
                  </a:lnTo>
                  <a:lnTo>
                    <a:pt x="2394" y="3"/>
                  </a:lnTo>
                  <a:lnTo>
                    <a:pt x="2411" y="3"/>
                  </a:lnTo>
                  <a:lnTo>
                    <a:pt x="2429" y="4"/>
                  </a:lnTo>
                  <a:lnTo>
                    <a:pt x="2447" y="5"/>
                  </a:lnTo>
                  <a:lnTo>
                    <a:pt x="2464" y="4"/>
                  </a:lnTo>
                  <a:lnTo>
                    <a:pt x="2482" y="4"/>
                  </a:lnTo>
                  <a:lnTo>
                    <a:pt x="2499" y="4"/>
                  </a:lnTo>
                  <a:lnTo>
                    <a:pt x="2517" y="4"/>
                  </a:lnTo>
                  <a:lnTo>
                    <a:pt x="2535" y="4"/>
                  </a:lnTo>
                  <a:lnTo>
                    <a:pt x="2553" y="5"/>
                  </a:lnTo>
                  <a:lnTo>
                    <a:pt x="2571" y="6"/>
                  </a:lnTo>
                  <a:lnTo>
                    <a:pt x="2588" y="8"/>
                  </a:lnTo>
                  <a:lnTo>
                    <a:pt x="2606" y="9"/>
                  </a:lnTo>
                  <a:lnTo>
                    <a:pt x="2624" y="10"/>
                  </a:lnTo>
                  <a:lnTo>
                    <a:pt x="2641" y="10"/>
                  </a:lnTo>
                  <a:lnTo>
                    <a:pt x="2659" y="10"/>
                  </a:lnTo>
                  <a:lnTo>
                    <a:pt x="2677" y="10"/>
                  </a:lnTo>
                  <a:lnTo>
                    <a:pt x="2695" y="8"/>
                  </a:lnTo>
                  <a:lnTo>
                    <a:pt x="2713" y="7"/>
                  </a:lnTo>
                  <a:lnTo>
                    <a:pt x="2730" y="7"/>
                  </a:lnTo>
                  <a:lnTo>
                    <a:pt x="2748" y="6"/>
                  </a:lnTo>
                  <a:lnTo>
                    <a:pt x="2765" y="5"/>
                  </a:lnTo>
                  <a:lnTo>
                    <a:pt x="2783" y="5"/>
                  </a:lnTo>
                  <a:lnTo>
                    <a:pt x="2801" y="4"/>
                  </a:lnTo>
                  <a:lnTo>
                    <a:pt x="2819" y="5"/>
                  </a:lnTo>
                  <a:lnTo>
                    <a:pt x="2837" y="5"/>
                  </a:lnTo>
                  <a:lnTo>
                    <a:pt x="2854" y="6"/>
                  </a:lnTo>
                  <a:lnTo>
                    <a:pt x="2872" y="5"/>
                  </a:lnTo>
                  <a:lnTo>
                    <a:pt x="2890" y="5"/>
                  </a:lnTo>
                  <a:lnTo>
                    <a:pt x="2907" y="6"/>
                  </a:lnTo>
                  <a:lnTo>
                    <a:pt x="2925" y="5"/>
                  </a:lnTo>
                  <a:lnTo>
                    <a:pt x="2943" y="5"/>
                  </a:lnTo>
                  <a:lnTo>
                    <a:pt x="2961" y="7"/>
                  </a:lnTo>
                  <a:lnTo>
                    <a:pt x="2961" y="10"/>
                  </a:lnTo>
                  <a:lnTo>
                    <a:pt x="2943" y="9"/>
                  </a:lnTo>
                  <a:lnTo>
                    <a:pt x="2925" y="9"/>
                  </a:lnTo>
                  <a:lnTo>
                    <a:pt x="2907" y="9"/>
                  </a:lnTo>
                  <a:lnTo>
                    <a:pt x="2890" y="9"/>
                  </a:lnTo>
                  <a:lnTo>
                    <a:pt x="2872" y="9"/>
                  </a:lnTo>
                  <a:lnTo>
                    <a:pt x="2854" y="9"/>
                  </a:lnTo>
                  <a:lnTo>
                    <a:pt x="2837" y="8"/>
                  </a:lnTo>
                  <a:lnTo>
                    <a:pt x="2819" y="9"/>
                  </a:lnTo>
                  <a:lnTo>
                    <a:pt x="2801" y="7"/>
                  </a:lnTo>
                  <a:lnTo>
                    <a:pt x="2783" y="9"/>
                  </a:lnTo>
                  <a:lnTo>
                    <a:pt x="2765" y="9"/>
                  </a:lnTo>
                  <a:lnTo>
                    <a:pt x="2748" y="9"/>
                  </a:lnTo>
                  <a:lnTo>
                    <a:pt x="2730" y="11"/>
                  </a:lnTo>
                  <a:lnTo>
                    <a:pt x="2713" y="10"/>
                  </a:lnTo>
                  <a:lnTo>
                    <a:pt x="2695" y="12"/>
                  </a:lnTo>
                  <a:lnTo>
                    <a:pt x="2677" y="13"/>
                  </a:lnTo>
                  <a:lnTo>
                    <a:pt x="2659" y="13"/>
                  </a:lnTo>
                  <a:lnTo>
                    <a:pt x="2641" y="13"/>
                  </a:lnTo>
                  <a:lnTo>
                    <a:pt x="2624" y="13"/>
                  </a:lnTo>
                  <a:lnTo>
                    <a:pt x="2606" y="12"/>
                  </a:lnTo>
                  <a:lnTo>
                    <a:pt x="2588" y="11"/>
                  </a:lnTo>
                  <a:lnTo>
                    <a:pt x="2571" y="10"/>
                  </a:lnTo>
                  <a:lnTo>
                    <a:pt x="2553" y="8"/>
                  </a:lnTo>
                  <a:lnTo>
                    <a:pt x="2535" y="7"/>
                  </a:lnTo>
                  <a:lnTo>
                    <a:pt x="2517" y="7"/>
                  </a:lnTo>
                  <a:lnTo>
                    <a:pt x="2499" y="7"/>
                  </a:lnTo>
                  <a:lnTo>
                    <a:pt x="2482" y="8"/>
                  </a:lnTo>
                  <a:lnTo>
                    <a:pt x="2464" y="7"/>
                  </a:lnTo>
                  <a:lnTo>
                    <a:pt x="2447" y="9"/>
                  </a:lnTo>
                  <a:lnTo>
                    <a:pt x="2429" y="8"/>
                  </a:lnTo>
                  <a:lnTo>
                    <a:pt x="2411" y="6"/>
                  </a:lnTo>
                  <a:lnTo>
                    <a:pt x="2394" y="7"/>
                  </a:lnTo>
                  <a:lnTo>
                    <a:pt x="2376" y="7"/>
                  </a:lnTo>
                  <a:lnTo>
                    <a:pt x="2358" y="8"/>
                  </a:lnTo>
                  <a:lnTo>
                    <a:pt x="2340" y="8"/>
                  </a:lnTo>
                  <a:lnTo>
                    <a:pt x="2322" y="5"/>
                  </a:lnTo>
                  <a:lnTo>
                    <a:pt x="2305" y="8"/>
                  </a:lnTo>
                  <a:lnTo>
                    <a:pt x="2287" y="10"/>
                  </a:lnTo>
                  <a:lnTo>
                    <a:pt x="2269" y="13"/>
                  </a:lnTo>
                  <a:lnTo>
                    <a:pt x="2252" y="15"/>
                  </a:lnTo>
                  <a:lnTo>
                    <a:pt x="2234" y="15"/>
                  </a:lnTo>
                  <a:lnTo>
                    <a:pt x="2216" y="15"/>
                  </a:lnTo>
                  <a:lnTo>
                    <a:pt x="2198" y="13"/>
                  </a:lnTo>
                  <a:lnTo>
                    <a:pt x="2180" y="13"/>
                  </a:lnTo>
                  <a:lnTo>
                    <a:pt x="2163" y="11"/>
                  </a:lnTo>
                  <a:lnTo>
                    <a:pt x="2145" y="10"/>
                  </a:lnTo>
                  <a:lnTo>
                    <a:pt x="2128" y="8"/>
                  </a:lnTo>
                  <a:lnTo>
                    <a:pt x="2110" y="7"/>
                  </a:lnTo>
                  <a:lnTo>
                    <a:pt x="2092" y="7"/>
                  </a:lnTo>
                  <a:lnTo>
                    <a:pt x="2074" y="7"/>
                  </a:lnTo>
                  <a:lnTo>
                    <a:pt x="2056" y="6"/>
                  </a:lnTo>
                  <a:lnTo>
                    <a:pt x="2039" y="7"/>
                  </a:lnTo>
                  <a:lnTo>
                    <a:pt x="2021" y="6"/>
                  </a:lnTo>
                  <a:lnTo>
                    <a:pt x="2003" y="8"/>
                  </a:lnTo>
                  <a:lnTo>
                    <a:pt x="1986" y="8"/>
                  </a:lnTo>
                  <a:lnTo>
                    <a:pt x="1968" y="8"/>
                  </a:lnTo>
                  <a:lnTo>
                    <a:pt x="1950" y="6"/>
                  </a:lnTo>
                  <a:lnTo>
                    <a:pt x="1932" y="6"/>
                  </a:lnTo>
                  <a:lnTo>
                    <a:pt x="1914" y="6"/>
                  </a:lnTo>
                  <a:lnTo>
                    <a:pt x="1897" y="6"/>
                  </a:lnTo>
                  <a:lnTo>
                    <a:pt x="1879" y="7"/>
                  </a:lnTo>
                  <a:lnTo>
                    <a:pt x="1861" y="8"/>
                  </a:lnTo>
                  <a:lnTo>
                    <a:pt x="1844" y="9"/>
                  </a:lnTo>
                  <a:lnTo>
                    <a:pt x="1826" y="9"/>
                  </a:lnTo>
                  <a:lnTo>
                    <a:pt x="1809" y="11"/>
                  </a:lnTo>
                  <a:lnTo>
                    <a:pt x="1791" y="13"/>
                  </a:lnTo>
                  <a:lnTo>
                    <a:pt x="1773" y="12"/>
                  </a:lnTo>
                  <a:lnTo>
                    <a:pt x="1755" y="10"/>
                  </a:lnTo>
                  <a:lnTo>
                    <a:pt x="1737" y="8"/>
                  </a:lnTo>
                  <a:lnTo>
                    <a:pt x="1720" y="7"/>
                  </a:lnTo>
                  <a:lnTo>
                    <a:pt x="1702" y="6"/>
                  </a:lnTo>
                  <a:lnTo>
                    <a:pt x="1684" y="18"/>
                  </a:lnTo>
                  <a:lnTo>
                    <a:pt x="1667" y="17"/>
                  </a:lnTo>
                  <a:lnTo>
                    <a:pt x="1649" y="17"/>
                  </a:lnTo>
                  <a:lnTo>
                    <a:pt x="1631" y="13"/>
                  </a:lnTo>
                  <a:lnTo>
                    <a:pt x="1613" y="11"/>
                  </a:lnTo>
                  <a:lnTo>
                    <a:pt x="1595" y="10"/>
                  </a:lnTo>
                  <a:lnTo>
                    <a:pt x="1578" y="7"/>
                  </a:lnTo>
                  <a:lnTo>
                    <a:pt x="1560" y="10"/>
                  </a:lnTo>
                  <a:lnTo>
                    <a:pt x="1543" y="11"/>
                  </a:lnTo>
                  <a:lnTo>
                    <a:pt x="1525" y="12"/>
                  </a:lnTo>
                  <a:lnTo>
                    <a:pt x="1507" y="12"/>
                  </a:lnTo>
                  <a:lnTo>
                    <a:pt x="1489" y="12"/>
                  </a:lnTo>
                  <a:lnTo>
                    <a:pt x="1471" y="11"/>
                  </a:lnTo>
                  <a:lnTo>
                    <a:pt x="1454" y="9"/>
                  </a:lnTo>
                  <a:lnTo>
                    <a:pt x="1436" y="8"/>
                  </a:lnTo>
                  <a:lnTo>
                    <a:pt x="1418" y="8"/>
                  </a:lnTo>
                  <a:lnTo>
                    <a:pt x="1401" y="11"/>
                  </a:lnTo>
                  <a:lnTo>
                    <a:pt x="1383" y="16"/>
                  </a:lnTo>
                  <a:lnTo>
                    <a:pt x="1365" y="20"/>
                  </a:lnTo>
                  <a:lnTo>
                    <a:pt x="1347" y="20"/>
                  </a:lnTo>
                  <a:lnTo>
                    <a:pt x="1329" y="21"/>
                  </a:lnTo>
                  <a:lnTo>
                    <a:pt x="1312" y="21"/>
                  </a:lnTo>
                  <a:lnTo>
                    <a:pt x="1294" y="20"/>
                  </a:lnTo>
                  <a:lnTo>
                    <a:pt x="1276" y="20"/>
                  </a:lnTo>
                  <a:lnTo>
                    <a:pt x="1259" y="18"/>
                  </a:lnTo>
                  <a:lnTo>
                    <a:pt x="1241" y="16"/>
                  </a:lnTo>
                  <a:lnTo>
                    <a:pt x="1224" y="15"/>
                  </a:lnTo>
                  <a:lnTo>
                    <a:pt x="1206" y="15"/>
                  </a:lnTo>
                  <a:lnTo>
                    <a:pt x="1188" y="11"/>
                  </a:lnTo>
                  <a:lnTo>
                    <a:pt x="1170" y="8"/>
                  </a:lnTo>
                  <a:lnTo>
                    <a:pt x="1152" y="7"/>
                  </a:lnTo>
                  <a:lnTo>
                    <a:pt x="1135" y="11"/>
                  </a:lnTo>
                  <a:lnTo>
                    <a:pt x="1117" y="16"/>
                  </a:lnTo>
                  <a:lnTo>
                    <a:pt x="1099" y="16"/>
                  </a:lnTo>
                  <a:lnTo>
                    <a:pt x="1082" y="18"/>
                  </a:lnTo>
                  <a:lnTo>
                    <a:pt x="1064" y="18"/>
                  </a:lnTo>
                  <a:lnTo>
                    <a:pt x="1046" y="16"/>
                  </a:lnTo>
                  <a:lnTo>
                    <a:pt x="1028" y="13"/>
                  </a:lnTo>
                  <a:lnTo>
                    <a:pt x="1010" y="11"/>
                  </a:lnTo>
                  <a:lnTo>
                    <a:pt x="993" y="13"/>
                  </a:lnTo>
                  <a:lnTo>
                    <a:pt x="975" y="16"/>
                  </a:lnTo>
                  <a:lnTo>
                    <a:pt x="957" y="18"/>
                  </a:lnTo>
                  <a:lnTo>
                    <a:pt x="940" y="20"/>
                  </a:lnTo>
                  <a:lnTo>
                    <a:pt x="922" y="20"/>
                  </a:lnTo>
                  <a:lnTo>
                    <a:pt x="904" y="21"/>
                  </a:lnTo>
                  <a:lnTo>
                    <a:pt x="886" y="20"/>
                  </a:lnTo>
                  <a:lnTo>
                    <a:pt x="869" y="20"/>
                  </a:lnTo>
                  <a:lnTo>
                    <a:pt x="851" y="20"/>
                  </a:lnTo>
                  <a:lnTo>
                    <a:pt x="833" y="19"/>
                  </a:lnTo>
                  <a:lnTo>
                    <a:pt x="816" y="17"/>
                  </a:lnTo>
                  <a:lnTo>
                    <a:pt x="798" y="16"/>
                  </a:lnTo>
                  <a:lnTo>
                    <a:pt x="780" y="12"/>
                  </a:lnTo>
                  <a:lnTo>
                    <a:pt x="762" y="10"/>
                  </a:lnTo>
                  <a:lnTo>
                    <a:pt x="744" y="10"/>
                  </a:lnTo>
                  <a:lnTo>
                    <a:pt x="727" y="10"/>
                  </a:lnTo>
                  <a:lnTo>
                    <a:pt x="709" y="13"/>
                  </a:lnTo>
                  <a:lnTo>
                    <a:pt x="691" y="15"/>
                  </a:lnTo>
                  <a:lnTo>
                    <a:pt x="674" y="16"/>
                  </a:lnTo>
                  <a:lnTo>
                    <a:pt x="656" y="16"/>
                  </a:lnTo>
                  <a:lnTo>
                    <a:pt x="639" y="16"/>
                  </a:lnTo>
                  <a:lnTo>
                    <a:pt x="620" y="15"/>
                  </a:lnTo>
                  <a:lnTo>
                    <a:pt x="603" y="13"/>
                  </a:lnTo>
                  <a:lnTo>
                    <a:pt x="585" y="9"/>
                  </a:lnTo>
                  <a:lnTo>
                    <a:pt x="567" y="13"/>
                  </a:lnTo>
                  <a:lnTo>
                    <a:pt x="550" y="17"/>
                  </a:lnTo>
                  <a:lnTo>
                    <a:pt x="532" y="20"/>
                  </a:lnTo>
                  <a:lnTo>
                    <a:pt x="514" y="23"/>
                  </a:lnTo>
                  <a:lnTo>
                    <a:pt x="497" y="24"/>
                  </a:lnTo>
                  <a:lnTo>
                    <a:pt x="479" y="25"/>
                  </a:lnTo>
                  <a:lnTo>
                    <a:pt x="461" y="24"/>
                  </a:lnTo>
                  <a:lnTo>
                    <a:pt x="443" y="23"/>
                  </a:lnTo>
                  <a:lnTo>
                    <a:pt x="425" y="24"/>
                  </a:lnTo>
                  <a:lnTo>
                    <a:pt x="408" y="22"/>
                  </a:lnTo>
                  <a:lnTo>
                    <a:pt x="390" y="20"/>
                  </a:lnTo>
                  <a:lnTo>
                    <a:pt x="372" y="19"/>
                  </a:lnTo>
                  <a:lnTo>
                    <a:pt x="355" y="17"/>
                  </a:lnTo>
                  <a:lnTo>
                    <a:pt x="337" y="13"/>
                  </a:lnTo>
                  <a:lnTo>
                    <a:pt x="319" y="13"/>
                  </a:lnTo>
                  <a:lnTo>
                    <a:pt x="301" y="15"/>
                  </a:lnTo>
                  <a:lnTo>
                    <a:pt x="284" y="17"/>
                  </a:lnTo>
                  <a:lnTo>
                    <a:pt x="266" y="18"/>
                  </a:lnTo>
                  <a:lnTo>
                    <a:pt x="248" y="19"/>
                  </a:lnTo>
                  <a:lnTo>
                    <a:pt x="231" y="19"/>
                  </a:lnTo>
                  <a:lnTo>
                    <a:pt x="213" y="20"/>
                  </a:lnTo>
                  <a:lnTo>
                    <a:pt x="195" y="18"/>
                  </a:lnTo>
                  <a:lnTo>
                    <a:pt x="177" y="17"/>
                  </a:lnTo>
                  <a:lnTo>
                    <a:pt x="159" y="16"/>
                  </a:lnTo>
                  <a:lnTo>
                    <a:pt x="142" y="16"/>
                  </a:lnTo>
                  <a:lnTo>
                    <a:pt x="124" y="17"/>
                  </a:lnTo>
                  <a:lnTo>
                    <a:pt x="106" y="21"/>
                  </a:lnTo>
                  <a:lnTo>
                    <a:pt x="89" y="23"/>
                  </a:lnTo>
                  <a:lnTo>
                    <a:pt x="71" y="24"/>
                  </a:lnTo>
                  <a:lnTo>
                    <a:pt x="53" y="25"/>
                  </a:lnTo>
                  <a:lnTo>
                    <a:pt x="35" y="24"/>
                  </a:lnTo>
                  <a:lnTo>
                    <a:pt x="18" y="24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E480E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08B8100-40E4-2B02-23DE-1F4F41D4E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5031859"/>
              <a:ext cx="3074886" cy="232544"/>
            </a:xfrm>
            <a:custGeom>
              <a:avLst/>
              <a:gdLst>
                <a:gd name="T0" fmla="*/ 89 w 2961"/>
                <a:gd name="T1" fmla="*/ 134 h 156"/>
                <a:gd name="T2" fmla="*/ 195 w 2961"/>
                <a:gd name="T3" fmla="*/ 64 h 156"/>
                <a:gd name="T4" fmla="*/ 301 w 2961"/>
                <a:gd name="T5" fmla="*/ 1 h 156"/>
                <a:gd name="T6" fmla="*/ 408 w 2961"/>
                <a:gd name="T7" fmla="*/ 39 h 156"/>
                <a:gd name="T8" fmla="*/ 514 w 2961"/>
                <a:gd name="T9" fmla="*/ 49 h 156"/>
                <a:gd name="T10" fmla="*/ 620 w 2961"/>
                <a:gd name="T11" fmla="*/ 131 h 156"/>
                <a:gd name="T12" fmla="*/ 727 w 2961"/>
                <a:gd name="T13" fmla="*/ 34 h 156"/>
                <a:gd name="T14" fmla="*/ 833 w 2961"/>
                <a:gd name="T15" fmla="*/ 70 h 156"/>
                <a:gd name="T16" fmla="*/ 940 w 2961"/>
                <a:gd name="T17" fmla="*/ 38 h 156"/>
                <a:gd name="T18" fmla="*/ 1046 w 2961"/>
                <a:gd name="T19" fmla="*/ 114 h 156"/>
                <a:gd name="T20" fmla="*/ 1152 w 2961"/>
                <a:gd name="T21" fmla="*/ 123 h 156"/>
                <a:gd name="T22" fmla="*/ 1259 w 2961"/>
                <a:gd name="T23" fmla="*/ 142 h 156"/>
                <a:gd name="T24" fmla="*/ 1365 w 2961"/>
                <a:gd name="T25" fmla="*/ 134 h 156"/>
                <a:gd name="T26" fmla="*/ 1471 w 2961"/>
                <a:gd name="T27" fmla="*/ 126 h 156"/>
                <a:gd name="T28" fmla="*/ 1578 w 2961"/>
                <a:gd name="T29" fmla="*/ 91 h 156"/>
                <a:gd name="T30" fmla="*/ 1684 w 2961"/>
                <a:gd name="T31" fmla="*/ 126 h 156"/>
                <a:gd name="T32" fmla="*/ 1791 w 2961"/>
                <a:gd name="T33" fmla="*/ 99 h 156"/>
                <a:gd name="T34" fmla="*/ 1897 w 2961"/>
                <a:gd name="T35" fmla="*/ 111 h 156"/>
                <a:gd name="T36" fmla="*/ 2003 w 2961"/>
                <a:gd name="T37" fmla="*/ 91 h 156"/>
                <a:gd name="T38" fmla="*/ 2110 w 2961"/>
                <a:gd name="T39" fmla="*/ 106 h 156"/>
                <a:gd name="T40" fmla="*/ 2216 w 2961"/>
                <a:gd name="T41" fmla="*/ 121 h 156"/>
                <a:gd name="T42" fmla="*/ 2322 w 2961"/>
                <a:gd name="T43" fmla="*/ 130 h 156"/>
                <a:gd name="T44" fmla="*/ 2429 w 2961"/>
                <a:gd name="T45" fmla="*/ 126 h 156"/>
                <a:gd name="T46" fmla="*/ 2535 w 2961"/>
                <a:gd name="T47" fmla="*/ 128 h 156"/>
                <a:gd name="T48" fmla="*/ 2641 w 2961"/>
                <a:gd name="T49" fmla="*/ 119 h 156"/>
                <a:gd name="T50" fmla="*/ 2748 w 2961"/>
                <a:gd name="T51" fmla="*/ 67 h 156"/>
                <a:gd name="T52" fmla="*/ 2854 w 2961"/>
                <a:gd name="T53" fmla="*/ 73 h 156"/>
                <a:gd name="T54" fmla="*/ 2961 w 2961"/>
                <a:gd name="T55" fmla="*/ 53 h 156"/>
                <a:gd name="T56" fmla="*/ 2872 w 2961"/>
                <a:gd name="T57" fmla="*/ 139 h 156"/>
                <a:gd name="T58" fmla="*/ 2765 w 2961"/>
                <a:gd name="T59" fmla="*/ 139 h 156"/>
                <a:gd name="T60" fmla="*/ 2659 w 2961"/>
                <a:gd name="T61" fmla="*/ 144 h 156"/>
                <a:gd name="T62" fmla="*/ 2553 w 2961"/>
                <a:gd name="T63" fmla="*/ 139 h 156"/>
                <a:gd name="T64" fmla="*/ 2447 w 2961"/>
                <a:gd name="T65" fmla="*/ 139 h 156"/>
                <a:gd name="T66" fmla="*/ 2340 w 2961"/>
                <a:gd name="T67" fmla="*/ 139 h 156"/>
                <a:gd name="T68" fmla="*/ 2234 w 2961"/>
                <a:gd name="T69" fmla="*/ 145 h 156"/>
                <a:gd name="T70" fmla="*/ 2128 w 2961"/>
                <a:gd name="T71" fmla="*/ 139 h 156"/>
                <a:gd name="T72" fmla="*/ 2021 w 2961"/>
                <a:gd name="T73" fmla="*/ 137 h 156"/>
                <a:gd name="T74" fmla="*/ 1914 w 2961"/>
                <a:gd name="T75" fmla="*/ 135 h 156"/>
                <a:gd name="T76" fmla="*/ 1809 w 2961"/>
                <a:gd name="T77" fmla="*/ 142 h 156"/>
                <a:gd name="T78" fmla="*/ 1702 w 2961"/>
                <a:gd name="T79" fmla="*/ 137 h 156"/>
                <a:gd name="T80" fmla="*/ 1595 w 2961"/>
                <a:gd name="T81" fmla="*/ 140 h 156"/>
                <a:gd name="T82" fmla="*/ 1489 w 2961"/>
                <a:gd name="T83" fmla="*/ 142 h 156"/>
                <a:gd name="T84" fmla="*/ 1383 w 2961"/>
                <a:gd name="T85" fmla="*/ 145 h 156"/>
                <a:gd name="T86" fmla="*/ 1276 w 2961"/>
                <a:gd name="T87" fmla="*/ 151 h 156"/>
                <a:gd name="T88" fmla="*/ 1170 w 2961"/>
                <a:gd name="T89" fmla="*/ 138 h 156"/>
                <a:gd name="T90" fmla="*/ 1064 w 2961"/>
                <a:gd name="T91" fmla="*/ 147 h 156"/>
                <a:gd name="T92" fmla="*/ 957 w 2961"/>
                <a:gd name="T93" fmla="*/ 147 h 156"/>
                <a:gd name="T94" fmla="*/ 851 w 2961"/>
                <a:gd name="T95" fmla="*/ 150 h 156"/>
                <a:gd name="T96" fmla="*/ 744 w 2961"/>
                <a:gd name="T97" fmla="*/ 140 h 156"/>
                <a:gd name="T98" fmla="*/ 639 w 2961"/>
                <a:gd name="T99" fmla="*/ 146 h 156"/>
                <a:gd name="T100" fmla="*/ 532 w 2961"/>
                <a:gd name="T101" fmla="*/ 150 h 156"/>
                <a:gd name="T102" fmla="*/ 425 w 2961"/>
                <a:gd name="T103" fmla="*/ 154 h 156"/>
                <a:gd name="T104" fmla="*/ 319 w 2961"/>
                <a:gd name="T105" fmla="*/ 144 h 156"/>
                <a:gd name="T106" fmla="*/ 213 w 2961"/>
                <a:gd name="T107" fmla="*/ 150 h 156"/>
                <a:gd name="T108" fmla="*/ 106 w 2961"/>
                <a:gd name="T109" fmla="*/ 151 h 156"/>
                <a:gd name="T110" fmla="*/ 0 w 2961"/>
                <a:gd name="T111" fmla="*/ 15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156">
                  <a:moveTo>
                    <a:pt x="0" y="147"/>
                  </a:moveTo>
                  <a:lnTo>
                    <a:pt x="18" y="149"/>
                  </a:lnTo>
                  <a:lnTo>
                    <a:pt x="35" y="150"/>
                  </a:lnTo>
                  <a:lnTo>
                    <a:pt x="53" y="147"/>
                  </a:lnTo>
                  <a:lnTo>
                    <a:pt x="71" y="143"/>
                  </a:lnTo>
                  <a:lnTo>
                    <a:pt x="89" y="134"/>
                  </a:lnTo>
                  <a:lnTo>
                    <a:pt x="106" y="120"/>
                  </a:lnTo>
                  <a:lnTo>
                    <a:pt x="124" y="106"/>
                  </a:lnTo>
                  <a:lnTo>
                    <a:pt x="142" y="95"/>
                  </a:lnTo>
                  <a:lnTo>
                    <a:pt x="159" y="91"/>
                  </a:lnTo>
                  <a:lnTo>
                    <a:pt x="177" y="86"/>
                  </a:lnTo>
                  <a:lnTo>
                    <a:pt x="195" y="64"/>
                  </a:lnTo>
                  <a:lnTo>
                    <a:pt x="213" y="45"/>
                  </a:lnTo>
                  <a:lnTo>
                    <a:pt x="231" y="26"/>
                  </a:lnTo>
                  <a:lnTo>
                    <a:pt x="248" y="28"/>
                  </a:lnTo>
                  <a:lnTo>
                    <a:pt x="266" y="23"/>
                  </a:lnTo>
                  <a:lnTo>
                    <a:pt x="284" y="2"/>
                  </a:lnTo>
                  <a:lnTo>
                    <a:pt x="301" y="1"/>
                  </a:lnTo>
                  <a:lnTo>
                    <a:pt x="319" y="0"/>
                  </a:lnTo>
                  <a:lnTo>
                    <a:pt x="337" y="10"/>
                  </a:lnTo>
                  <a:lnTo>
                    <a:pt x="355" y="28"/>
                  </a:lnTo>
                  <a:lnTo>
                    <a:pt x="372" y="35"/>
                  </a:lnTo>
                  <a:lnTo>
                    <a:pt x="390" y="37"/>
                  </a:lnTo>
                  <a:lnTo>
                    <a:pt x="408" y="39"/>
                  </a:lnTo>
                  <a:lnTo>
                    <a:pt x="425" y="49"/>
                  </a:lnTo>
                  <a:lnTo>
                    <a:pt x="443" y="41"/>
                  </a:lnTo>
                  <a:lnTo>
                    <a:pt x="461" y="42"/>
                  </a:lnTo>
                  <a:lnTo>
                    <a:pt x="479" y="54"/>
                  </a:lnTo>
                  <a:lnTo>
                    <a:pt x="497" y="48"/>
                  </a:lnTo>
                  <a:lnTo>
                    <a:pt x="514" y="49"/>
                  </a:lnTo>
                  <a:lnTo>
                    <a:pt x="532" y="56"/>
                  </a:lnTo>
                  <a:lnTo>
                    <a:pt x="550" y="64"/>
                  </a:lnTo>
                  <a:lnTo>
                    <a:pt x="567" y="82"/>
                  </a:lnTo>
                  <a:lnTo>
                    <a:pt x="585" y="100"/>
                  </a:lnTo>
                  <a:lnTo>
                    <a:pt x="603" y="118"/>
                  </a:lnTo>
                  <a:lnTo>
                    <a:pt x="620" y="131"/>
                  </a:lnTo>
                  <a:lnTo>
                    <a:pt x="639" y="137"/>
                  </a:lnTo>
                  <a:lnTo>
                    <a:pt x="656" y="131"/>
                  </a:lnTo>
                  <a:lnTo>
                    <a:pt x="674" y="119"/>
                  </a:lnTo>
                  <a:lnTo>
                    <a:pt x="691" y="92"/>
                  </a:lnTo>
                  <a:lnTo>
                    <a:pt x="709" y="53"/>
                  </a:lnTo>
                  <a:lnTo>
                    <a:pt x="727" y="34"/>
                  </a:lnTo>
                  <a:lnTo>
                    <a:pt x="744" y="25"/>
                  </a:lnTo>
                  <a:lnTo>
                    <a:pt x="762" y="34"/>
                  </a:lnTo>
                  <a:lnTo>
                    <a:pt x="780" y="59"/>
                  </a:lnTo>
                  <a:lnTo>
                    <a:pt x="798" y="62"/>
                  </a:lnTo>
                  <a:lnTo>
                    <a:pt x="816" y="70"/>
                  </a:lnTo>
                  <a:lnTo>
                    <a:pt x="833" y="70"/>
                  </a:lnTo>
                  <a:lnTo>
                    <a:pt x="851" y="80"/>
                  </a:lnTo>
                  <a:lnTo>
                    <a:pt x="869" y="68"/>
                  </a:lnTo>
                  <a:lnTo>
                    <a:pt x="886" y="61"/>
                  </a:lnTo>
                  <a:lnTo>
                    <a:pt x="904" y="51"/>
                  </a:lnTo>
                  <a:lnTo>
                    <a:pt x="922" y="40"/>
                  </a:lnTo>
                  <a:lnTo>
                    <a:pt x="940" y="38"/>
                  </a:lnTo>
                  <a:lnTo>
                    <a:pt x="957" y="45"/>
                  </a:lnTo>
                  <a:lnTo>
                    <a:pt x="975" y="46"/>
                  </a:lnTo>
                  <a:lnTo>
                    <a:pt x="993" y="67"/>
                  </a:lnTo>
                  <a:lnTo>
                    <a:pt x="1010" y="84"/>
                  </a:lnTo>
                  <a:lnTo>
                    <a:pt x="1028" y="100"/>
                  </a:lnTo>
                  <a:lnTo>
                    <a:pt x="1046" y="114"/>
                  </a:lnTo>
                  <a:lnTo>
                    <a:pt x="1064" y="129"/>
                  </a:lnTo>
                  <a:lnTo>
                    <a:pt x="1082" y="139"/>
                  </a:lnTo>
                  <a:lnTo>
                    <a:pt x="1099" y="137"/>
                  </a:lnTo>
                  <a:lnTo>
                    <a:pt x="1117" y="133"/>
                  </a:lnTo>
                  <a:lnTo>
                    <a:pt x="1135" y="128"/>
                  </a:lnTo>
                  <a:lnTo>
                    <a:pt x="1152" y="123"/>
                  </a:lnTo>
                  <a:lnTo>
                    <a:pt x="1170" y="121"/>
                  </a:lnTo>
                  <a:lnTo>
                    <a:pt x="1188" y="122"/>
                  </a:lnTo>
                  <a:lnTo>
                    <a:pt x="1206" y="131"/>
                  </a:lnTo>
                  <a:lnTo>
                    <a:pt x="1224" y="137"/>
                  </a:lnTo>
                  <a:lnTo>
                    <a:pt x="1241" y="141"/>
                  </a:lnTo>
                  <a:lnTo>
                    <a:pt x="1259" y="142"/>
                  </a:lnTo>
                  <a:lnTo>
                    <a:pt x="1276" y="139"/>
                  </a:lnTo>
                  <a:lnTo>
                    <a:pt x="1294" y="146"/>
                  </a:lnTo>
                  <a:lnTo>
                    <a:pt x="1312" y="142"/>
                  </a:lnTo>
                  <a:lnTo>
                    <a:pt x="1329" y="145"/>
                  </a:lnTo>
                  <a:lnTo>
                    <a:pt x="1347" y="139"/>
                  </a:lnTo>
                  <a:lnTo>
                    <a:pt x="1365" y="134"/>
                  </a:lnTo>
                  <a:lnTo>
                    <a:pt x="1383" y="133"/>
                  </a:lnTo>
                  <a:lnTo>
                    <a:pt x="1401" y="128"/>
                  </a:lnTo>
                  <a:lnTo>
                    <a:pt x="1418" y="122"/>
                  </a:lnTo>
                  <a:lnTo>
                    <a:pt x="1436" y="119"/>
                  </a:lnTo>
                  <a:lnTo>
                    <a:pt x="1454" y="121"/>
                  </a:lnTo>
                  <a:lnTo>
                    <a:pt x="1471" y="126"/>
                  </a:lnTo>
                  <a:lnTo>
                    <a:pt x="1489" y="127"/>
                  </a:lnTo>
                  <a:lnTo>
                    <a:pt x="1507" y="117"/>
                  </a:lnTo>
                  <a:lnTo>
                    <a:pt x="1525" y="109"/>
                  </a:lnTo>
                  <a:lnTo>
                    <a:pt x="1543" y="106"/>
                  </a:lnTo>
                  <a:lnTo>
                    <a:pt x="1560" y="103"/>
                  </a:lnTo>
                  <a:lnTo>
                    <a:pt x="1578" y="91"/>
                  </a:lnTo>
                  <a:lnTo>
                    <a:pt x="1595" y="93"/>
                  </a:lnTo>
                  <a:lnTo>
                    <a:pt x="1613" y="100"/>
                  </a:lnTo>
                  <a:lnTo>
                    <a:pt x="1631" y="108"/>
                  </a:lnTo>
                  <a:lnTo>
                    <a:pt x="1649" y="117"/>
                  </a:lnTo>
                  <a:lnTo>
                    <a:pt x="1667" y="121"/>
                  </a:lnTo>
                  <a:lnTo>
                    <a:pt x="1684" y="126"/>
                  </a:lnTo>
                  <a:lnTo>
                    <a:pt x="1702" y="112"/>
                  </a:lnTo>
                  <a:lnTo>
                    <a:pt x="1720" y="114"/>
                  </a:lnTo>
                  <a:lnTo>
                    <a:pt x="1737" y="107"/>
                  </a:lnTo>
                  <a:lnTo>
                    <a:pt x="1755" y="108"/>
                  </a:lnTo>
                  <a:lnTo>
                    <a:pt x="1773" y="103"/>
                  </a:lnTo>
                  <a:lnTo>
                    <a:pt x="1791" y="99"/>
                  </a:lnTo>
                  <a:lnTo>
                    <a:pt x="1809" y="105"/>
                  </a:lnTo>
                  <a:lnTo>
                    <a:pt x="1826" y="98"/>
                  </a:lnTo>
                  <a:lnTo>
                    <a:pt x="1844" y="98"/>
                  </a:lnTo>
                  <a:lnTo>
                    <a:pt x="1861" y="103"/>
                  </a:lnTo>
                  <a:lnTo>
                    <a:pt x="1879" y="105"/>
                  </a:lnTo>
                  <a:lnTo>
                    <a:pt x="1897" y="111"/>
                  </a:lnTo>
                  <a:lnTo>
                    <a:pt x="1914" y="112"/>
                  </a:lnTo>
                  <a:lnTo>
                    <a:pt x="1932" y="110"/>
                  </a:lnTo>
                  <a:lnTo>
                    <a:pt x="1950" y="111"/>
                  </a:lnTo>
                  <a:lnTo>
                    <a:pt x="1968" y="108"/>
                  </a:lnTo>
                  <a:lnTo>
                    <a:pt x="1986" y="99"/>
                  </a:lnTo>
                  <a:lnTo>
                    <a:pt x="2003" y="91"/>
                  </a:lnTo>
                  <a:lnTo>
                    <a:pt x="2021" y="87"/>
                  </a:lnTo>
                  <a:lnTo>
                    <a:pt x="2039" y="86"/>
                  </a:lnTo>
                  <a:lnTo>
                    <a:pt x="2056" y="91"/>
                  </a:lnTo>
                  <a:lnTo>
                    <a:pt x="2074" y="95"/>
                  </a:lnTo>
                  <a:lnTo>
                    <a:pt x="2092" y="98"/>
                  </a:lnTo>
                  <a:lnTo>
                    <a:pt x="2110" y="106"/>
                  </a:lnTo>
                  <a:lnTo>
                    <a:pt x="2128" y="110"/>
                  </a:lnTo>
                  <a:lnTo>
                    <a:pt x="2145" y="111"/>
                  </a:lnTo>
                  <a:lnTo>
                    <a:pt x="2163" y="115"/>
                  </a:lnTo>
                  <a:lnTo>
                    <a:pt x="2180" y="115"/>
                  </a:lnTo>
                  <a:lnTo>
                    <a:pt x="2198" y="116"/>
                  </a:lnTo>
                  <a:lnTo>
                    <a:pt x="2216" y="121"/>
                  </a:lnTo>
                  <a:lnTo>
                    <a:pt x="2234" y="130"/>
                  </a:lnTo>
                  <a:lnTo>
                    <a:pt x="2252" y="135"/>
                  </a:lnTo>
                  <a:lnTo>
                    <a:pt x="2269" y="135"/>
                  </a:lnTo>
                  <a:lnTo>
                    <a:pt x="2287" y="134"/>
                  </a:lnTo>
                  <a:lnTo>
                    <a:pt x="2305" y="134"/>
                  </a:lnTo>
                  <a:lnTo>
                    <a:pt x="2322" y="130"/>
                  </a:lnTo>
                  <a:lnTo>
                    <a:pt x="2340" y="133"/>
                  </a:lnTo>
                  <a:lnTo>
                    <a:pt x="2358" y="133"/>
                  </a:lnTo>
                  <a:lnTo>
                    <a:pt x="2376" y="130"/>
                  </a:lnTo>
                  <a:lnTo>
                    <a:pt x="2394" y="129"/>
                  </a:lnTo>
                  <a:lnTo>
                    <a:pt x="2411" y="126"/>
                  </a:lnTo>
                  <a:lnTo>
                    <a:pt x="2429" y="126"/>
                  </a:lnTo>
                  <a:lnTo>
                    <a:pt x="2447" y="124"/>
                  </a:lnTo>
                  <a:lnTo>
                    <a:pt x="2464" y="123"/>
                  </a:lnTo>
                  <a:lnTo>
                    <a:pt x="2482" y="124"/>
                  </a:lnTo>
                  <a:lnTo>
                    <a:pt x="2499" y="126"/>
                  </a:lnTo>
                  <a:lnTo>
                    <a:pt x="2517" y="128"/>
                  </a:lnTo>
                  <a:lnTo>
                    <a:pt x="2535" y="128"/>
                  </a:lnTo>
                  <a:lnTo>
                    <a:pt x="2553" y="127"/>
                  </a:lnTo>
                  <a:lnTo>
                    <a:pt x="2571" y="127"/>
                  </a:lnTo>
                  <a:lnTo>
                    <a:pt x="2588" y="128"/>
                  </a:lnTo>
                  <a:lnTo>
                    <a:pt x="2606" y="124"/>
                  </a:lnTo>
                  <a:lnTo>
                    <a:pt x="2624" y="122"/>
                  </a:lnTo>
                  <a:lnTo>
                    <a:pt x="2641" y="119"/>
                  </a:lnTo>
                  <a:lnTo>
                    <a:pt x="2659" y="112"/>
                  </a:lnTo>
                  <a:lnTo>
                    <a:pt x="2677" y="104"/>
                  </a:lnTo>
                  <a:lnTo>
                    <a:pt x="2695" y="96"/>
                  </a:lnTo>
                  <a:lnTo>
                    <a:pt x="2713" y="93"/>
                  </a:lnTo>
                  <a:lnTo>
                    <a:pt x="2730" y="75"/>
                  </a:lnTo>
                  <a:lnTo>
                    <a:pt x="2748" y="67"/>
                  </a:lnTo>
                  <a:lnTo>
                    <a:pt x="2765" y="72"/>
                  </a:lnTo>
                  <a:lnTo>
                    <a:pt x="2783" y="88"/>
                  </a:lnTo>
                  <a:lnTo>
                    <a:pt x="2801" y="77"/>
                  </a:lnTo>
                  <a:lnTo>
                    <a:pt x="2819" y="81"/>
                  </a:lnTo>
                  <a:lnTo>
                    <a:pt x="2837" y="80"/>
                  </a:lnTo>
                  <a:lnTo>
                    <a:pt x="2854" y="73"/>
                  </a:lnTo>
                  <a:lnTo>
                    <a:pt x="2872" y="74"/>
                  </a:lnTo>
                  <a:lnTo>
                    <a:pt x="2890" y="71"/>
                  </a:lnTo>
                  <a:lnTo>
                    <a:pt x="2907" y="67"/>
                  </a:lnTo>
                  <a:lnTo>
                    <a:pt x="2925" y="61"/>
                  </a:lnTo>
                  <a:lnTo>
                    <a:pt x="2943" y="57"/>
                  </a:lnTo>
                  <a:lnTo>
                    <a:pt x="2961" y="53"/>
                  </a:lnTo>
                  <a:lnTo>
                    <a:pt x="2961" y="141"/>
                  </a:lnTo>
                  <a:lnTo>
                    <a:pt x="2943" y="139"/>
                  </a:lnTo>
                  <a:lnTo>
                    <a:pt x="2925" y="139"/>
                  </a:lnTo>
                  <a:lnTo>
                    <a:pt x="2907" y="140"/>
                  </a:lnTo>
                  <a:lnTo>
                    <a:pt x="2890" y="139"/>
                  </a:lnTo>
                  <a:lnTo>
                    <a:pt x="2872" y="139"/>
                  </a:lnTo>
                  <a:lnTo>
                    <a:pt x="2854" y="140"/>
                  </a:lnTo>
                  <a:lnTo>
                    <a:pt x="2837" y="139"/>
                  </a:lnTo>
                  <a:lnTo>
                    <a:pt x="2819" y="139"/>
                  </a:lnTo>
                  <a:lnTo>
                    <a:pt x="2801" y="138"/>
                  </a:lnTo>
                  <a:lnTo>
                    <a:pt x="2783" y="139"/>
                  </a:lnTo>
                  <a:lnTo>
                    <a:pt x="2765" y="139"/>
                  </a:lnTo>
                  <a:lnTo>
                    <a:pt x="2748" y="140"/>
                  </a:lnTo>
                  <a:lnTo>
                    <a:pt x="2730" y="141"/>
                  </a:lnTo>
                  <a:lnTo>
                    <a:pt x="2713" y="141"/>
                  </a:lnTo>
                  <a:lnTo>
                    <a:pt x="2695" y="142"/>
                  </a:lnTo>
                  <a:lnTo>
                    <a:pt x="2677" y="144"/>
                  </a:lnTo>
                  <a:lnTo>
                    <a:pt x="2659" y="144"/>
                  </a:lnTo>
                  <a:lnTo>
                    <a:pt x="2641" y="144"/>
                  </a:lnTo>
                  <a:lnTo>
                    <a:pt x="2624" y="144"/>
                  </a:lnTo>
                  <a:lnTo>
                    <a:pt x="2606" y="143"/>
                  </a:lnTo>
                  <a:lnTo>
                    <a:pt x="2588" y="142"/>
                  </a:lnTo>
                  <a:lnTo>
                    <a:pt x="2571" y="140"/>
                  </a:lnTo>
                  <a:lnTo>
                    <a:pt x="2553" y="139"/>
                  </a:lnTo>
                  <a:lnTo>
                    <a:pt x="2535" y="138"/>
                  </a:lnTo>
                  <a:lnTo>
                    <a:pt x="2517" y="138"/>
                  </a:lnTo>
                  <a:lnTo>
                    <a:pt x="2499" y="138"/>
                  </a:lnTo>
                  <a:lnTo>
                    <a:pt x="2482" y="138"/>
                  </a:lnTo>
                  <a:lnTo>
                    <a:pt x="2464" y="138"/>
                  </a:lnTo>
                  <a:lnTo>
                    <a:pt x="2447" y="139"/>
                  </a:lnTo>
                  <a:lnTo>
                    <a:pt x="2429" y="138"/>
                  </a:lnTo>
                  <a:lnTo>
                    <a:pt x="2411" y="137"/>
                  </a:lnTo>
                  <a:lnTo>
                    <a:pt x="2394" y="137"/>
                  </a:lnTo>
                  <a:lnTo>
                    <a:pt x="2376" y="138"/>
                  </a:lnTo>
                  <a:lnTo>
                    <a:pt x="2358" y="139"/>
                  </a:lnTo>
                  <a:lnTo>
                    <a:pt x="2340" y="139"/>
                  </a:lnTo>
                  <a:lnTo>
                    <a:pt x="2322" y="134"/>
                  </a:lnTo>
                  <a:lnTo>
                    <a:pt x="2305" y="139"/>
                  </a:lnTo>
                  <a:lnTo>
                    <a:pt x="2287" y="140"/>
                  </a:lnTo>
                  <a:lnTo>
                    <a:pt x="2269" y="143"/>
                  </a:lnTo>
                  <a:lnTo>
                    <a:pt x="2252" y="145"/>
                  </a:lnTo>
                  <a:lnTo>
                    <a:pt x="2234" y="145"/>
                  </a:lnTo>
                  <a:lnTo>
                    <a:pt x="2216" y="145"/>
                  </a:lnTo>
                  <a:lnTo>
                    <a:pt x="2198" y="144"/>
                  </a:lnTo>
                  <a:lnTo>
                    <a:pt x="2180" y="143"/>
                  </a:lnTo>
                  <a:lnTo>
                    <a:pt x="2163" y="142"/>
                  </a:lnTo>
                  <a:lnTo>
                    <a:pt x="2145" y="140"/>
                  </a:lnTo>
                  <a:lnTo>
                    <a:pt x="2128" y="139"/>
                  </a:lnTo>
                  <a:lnTo>
                    <a:pt x="2110" y="138"/>
                  </a:lnTo>
                  <a:lnTo>
                    <a:pt x="2092" y="137"/>
                  </a:lnTo>
                  <a:lnTo>
                    <a:pt x="2074" y="137"/>
                  </a:lnTo>
                  <a:lnTo>
                    <a:pt x="2056" y="137"/>
                  </a:lnTo>
                  <a:lnTo>
                    <a:pt x="2039" y="137"/>
                  </a:lnTo>
                  <a:lnTo>
                    <a:pt x="2021" y="137"/>
                  </a:lnTo>
                  <a:lnTo>
                    <a:pt x="2003" y="138"/>
                  </a:lnTo>
                  <a:lnTo>
                    <a:pt x="1986" y="138"/>
                  </a:lnTo>
                  <a:lnTo>
                    <a:pt x="1968" y="138"/>
                  </a:lnTo>
                  <a:lnTo>
                    <a:pt x="1950" y="135"/>
                  </a:lnTo>
                  <a:lnTo>
                    <a:pt x="1932" y="135"/>
                  </a:lnTo>
                  <a:lnTo>
                    <a:pt x="1914" y="135"/>
                  </a:lnTo>
                  <a:lnTo>
                    <a:pt x="1897" y="135"/>
                  </a:lnTo>
                  <a:lnTo>
                    <a:pt x="1879" y="138"/>
                  </a:lnTo>
                  <a:lnTo>
                    <a:pt x="1861" y="138"/>
                  </a:lnTo>
                  <a:lnTo>
                    <a:pt x="1844" y="140"/>
                  </a:lnTo>
                  <a:lnTo>
                    <a:pt x="1826" y="140"/>
                  </a:lnTo>
                  <a:lnTo>
                    <a:pt x="1809" y="142"/>
                  </a:lnTo>
                  <a:lnTo>
                    <a:pt x="1791" y="144"/>
                  </a:lnTo>
                  <a:lnTo>
                    <a:pt x="1773" y="143"/>
                  </a:lnTo>
                  <a:lnTo>
                    <a:pt x="1755" y="141"/>
                  </a:lnTo>
                  <a:lnTo>
                    <a:pt x="1737" y="139"/>
                  </a:lnTo>
                  <a:lnTo>
                    <a:pt x="1720" y="137"/>
                  </a:lnTo>
                  <a:lnTo>
                    <a:pt x="1702" y="137"/>
                  </a:lnTo>
                  <a:lnTo>
                    <a:pt x="1684" y="149"/>
                  </a:lnTo>
                  <a:lnTo>
                    <a:pt x="1667" y="147"/>
                  </a:lnTo>
                  <a:lnTo>
                    <a:pt x="1649" y="147"/>
                  </a:lnTo>
                  <a:lnTo>
                    <a:pt x="1631" y="143"/>
                  </a:lnTo>
                  <a:lnTo>
                    <a:pt x="1613" y="141"/>
                  </a:lnTo>
                  <a:lnTo>
                    <a:pt x="1595" y="140"/>
                  </a:lnTo>
                  <a:lnTo>
                    <a:pt x="1578" y="138"/>
                  </a:lnTo>
                  <a:lnTo>
                    <a:pt x="1560" y="140"/>
                  </a:lnTo>
                  <a:lnTo>
                    <a:pt x="1543" y="141"/>
                  </a:lnTo>
                  <a:lnTo>
                    <a:pt x="1525" y="143"/>
                  </a:lnTo>
                  <a:lnTo>
                    <a:pt x="1507" y="142"/>
                  </a:lnTo>
                  <a:lnTo>
                    <a:pt x="1489" y="142"/>
                  </a:lnTo>
                  <a:lnTo>
                    <a:pt x="1471" y="142"/>
                  </a:lnTo>
                  <a:lnTo>
                    <a:pt x="1454" y="140"/>
                  </a:lnTo>
                  <a:lnTo>
                    <a:pt x="1436" y="139"/>
                  </a:lnTo>
                  <a:lnTo>
                    <a:pt x="1418" y="138"/>
                  </a:lnTo>
                  <a:lnTo>
                    <a:pt x="1401" y="142"/>
                  </a:lnTo>
                  <a:lnTo>
                    <a:pt x="1383" y="145"/>
                  </a:lnTo>
                  <a:lnTo>
                    <a:pt x="1365" y="150"/>
                  </a:lnTo>
                  <a:lnTo>
                    <a:pt x="1347" y="151"/>
                  </a:lnTo>
                  <a:lnTo>
                    <a:pt x="1329" y="151"/>
                  </a:lnTo>
                  <a:lnTo>
                    <a:pt x="1312" y="151"/>
                  </a:lnTo>
                  <a:lnTo>
                    <a:pt x="1294" y="151"/>
                  </a:lnTo>
                  <a:lnTo>
                    <a:pt x="1276" y="151"/>
                  </a:lnTo>
                  <a:lnTo>
                    <a:pt x="1259" y="147"/>
                  </a:lnTo>
                  <a:lnTo>
                    <a:pt x="1241" y="146"/>
                  </a:lnTo>
                  <a:lnTo>
                    <a:pt x="1224" y="145"/>
                  </a:lnTo>
                  <a:lnTo>
                    <a:pt x="1206" y="144"/>
                  </a:lnTo>
                  <a:lnTo>
                    <a:pt x="1188" y="141"/>
                  </a:lnTo>
                  <a:lnTo>
                    <a:pt x="1170" y="138"/>
                  </a:lnTo>
                  <a:lnTo>
                    <a:pt x="1152" y="138"/>
                  </a:lnTo>
                  <a:lnTo>
                    <a:pt x="1135" y="141"/>
                  </a:lnTo>
                  <a:lnTo>
                    <a:pt x="1117" y="146"/>
                  </a:lnTo>
                  <a:lnTo>
                    <a:pt x="1099" y="145"/>
                  </a:lnTo>
                  <a:lnTo>
                    <a:pt x="1082" y="149"/>
                  </a:lnTo>
                  <a:lnTo>
                    <a:pt x="1064" y="147"/>
                  </a:lnTo>
                  <a:lnTo>
                    <a:pt x="1046" y="146"/>
                  </a:lnTo>
                  <a:lnTo>
                    <a:pt x="1028" y="143"/>
                  </a:lnTo>
                  <a:lnTo>
                    <a:pt x="1010" y="141"/>
                  </a:lnTo>
                  <a:lnTo>
                    <a:pt x="993" y="143"/>
                  </a:lnTo>
                  <a:lnTo>
                    <a:pt x="975" y="145"/>
                  </a:lnTo>
                  <a:lnTo>
                    <a:pt x="957" y="147"/>
                  </a:lnTo>
                  <a:lnTo>
                    <a:pt x="940" y="150"/>
                  </a:lnTo>
                  <a:lnTo>
                    <a:pt x="922" y="151"/>
                  </a:lnTo>
                  <a:lnTo>
                    <a:pt x="904" y="151"/>
                  </a:lnTo>
                  <a:lnTo>
                    <a:pt x="886" y="151"/>
                  </a:lnTo>
                  <a:lnTo>
                    <a:pt x="869" y="150"/>
                  </a:lnTo>
                  <a:lnTo>
                    <a:pt x="851" y="150"/>
                  </a:lnTo>
                  <a:lnTo>
                    <a:pt x="833" y="150"/>
                  </a:lnTo>
                  <a:lnTo>
                    <a:pt x="816" y="147"/>
                  </a:lnTo>
                  <a:lnTo>
                    <a:pt x="798" y="145"/>
                  </a:lnTo>
                  <a:lnTo>
                    <a:pt x="780" y="142"/>
                  </a:lnTo>
                  <a:lnTo>
                    <a:pt x="762" y="141"/>
                  </a:lnTo>
                  <a:lnTo>
                    <a:pt x="744" y="140"/>
                  </a:lnTo>
                  <a:lnTo>
                    <a:pt x="727" y="141"/>
                  </a:lnTo>
                  <a:lnTo>
                    <a:pt x="709" y="143"/>
                  </a:lnTo>
                  <a:lnTo>
                    <a:pt x="691" y="145"/>
                  </a:lnTo>
                  <a:lnTo>
                    <a:pt x="674" y="145"/>
                  </a:lnTo>
                  <a:lnTo>
                    <a:pt x="656" y="146"/>
                  </a:lnTo>
                  <a:lnTo>
                    <a:pt x="639" y="146"/>
                  </a:lnTo>
                  <a:lnTo>
                    <a:pt x="620" y="145"/>
                  </a:lnTo>
                  <a:lnTo>
                    <a:pt x="603" y="144"/>
                  </a:lnTo>
                  <a:lnTo>
                    <a:pt x="585" y="140"/>
                  </a:lnTo>
                  <a:lnTo>
                    <a:pt x="567" y="144"/>
                  </a:lnTo>
                  <a:lnTo>
                    <a:pt x="550" y="146"/>
                  </a:lnTo>
                  <a:lnTo>
                    <a:pt x="532" y="150"/>
                  </a:lnTo>
                  <a:lnTo>
                    <a:pt x="514" y="154"/>
                  </a:lnTo>
                  <a:lnTo>
                    <a:pt x="497" y="155"/>
                  </a:lnTo>
                  <a:lnTo>
                    <a:pt x="479" y="156"/>
                  </a:lnTo>
                  <a:lnTo>
                    <a:pt x="461" y="155"/>
                  </a:lnTo>
                  <a:lnTo>
                    <a:pt x="443" y="154"/>
                  </a:lnTo>
                  <a:lnTo>
                    <a:pt x="425" y="154"/>
                  </a:lnTo>
                  <a:lnTo>
                    <a:pt x="408" y="152"/>
                  </a:lnTo>
                  <a:lnTo>
                    <a:pt x="390" y="151"/>
                  </a:lnTo>
                  <a:lnTo>
                    <a:pt x="372" y="149"/>
                  </a:lnTo>
                  <a:lnTo>
                    <a:pt x="355" y="146"/>
                  </a:lnTo>
                  <a:lnTo>
                    <a:pt x="337" y="143"/>
                  </a:lnTo>
                  <a:lnTo>
                    <a:pt x="319" y="144"/>
                  </a:lnTo>
                  <a:lnTo>
                    <a:pt x="301" y="145"/>
                  </a:lnTo>
                  <a:lnTo>
                    <a:pt x="284" y="146"/>
                  </a:lnTo>
                  <a:lnTo>
                    <a:pt x="266" y="147"/>
                  </a:lnTo>
                  <a:lnTo>
                    <a:pt x="248" y="149"/>
                  </a:lnTo>
                  <a:lnTo>
                    <a:pt x="231" y="149"/>
                  </a:lnTo>
                  <a:lnTo>
                    <a:pt x="213" y="150"/>
                  </a:lnTo>
                  <a:lnTo>
                    <a:pt x="195" y="149"/>
                  </a:lnTo>
                  <a:lnTo>
                    <a:pt x="177" y="146"/>
                  </a:lnTo>
                  <a:lnTo>
                    <a:pt x="159" y="145"/>
                  </a:lnTo>
                  <a:lnTo>
                    <a:pt x="142" y="145"/>
                  </a:lnTo>
                  <a:lnTo>
                    <a:pt x="124" y="147"/>
                  </a:lnTo>
                  <a:lnTo>
                    <a:pt x="106" y="151"/>
                  </a:lnTo>
                  <a:lnTo>
                    <a:pt x="89" y="154"/>
                  </a:lnTo>
                  <a:lnTo>
                    <a:pt x="71" y="155"/>
                  </a:lnTo>
                  <a:lnTo>
                    <a:pt x="53" y="155"/>
                  </a:lnTo>
                  <a:lnTo>
                    <a:pt x="35" y="155"/>
                  </a:lnTo>
                  <a:lnTo>
                    <a:pt x="18" y="154"/>
                  </a:lnTo>
                  <a:lnTo>
                    <a:pt x="0" y="15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87AEDD"/>
            </a:solidFill>
            <a:ln w="6350">
              <a:solidFill>
                <a:sysClr val="window" lastClr="FFFFFF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AF050DD-AB50-77B2-5C71-06CC696C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4380437"/>
              <a:ext cx="3074886" cy="875023"/>
            </a:xfrm>
            <a:custGeom>
              <a:avLst/>
              <a:gdLst>
                <a:gd name="T0" fmla="*/ 89 w 2961"/>
                <a:gd name="T1" fmla="*/ 413 h 587"/>
                <a:gd name="T2" fmla="*/ 195 w 2961"/>
                <a:gd name="T3" fmla="*/ 237 h 587"/>
                <a:gd name="T4" fmla="*/ 301 w 2961"/>
                <a:gd name="T5" fmla="*/ 47 h 587"/>
                <a:gd name="T6" fmla="*/ 408 w 2961"/>
                <a:gd name="T7" fmla="*/ 59 h 587"/>
                <a:gd name="T8" fmla="*/ 514 w 2961"/>
                <a:gd name="T9" fmla="*/ 63 h 587"/>
                <a:gd name="T10" fmla="*/ 620 w 2961"/>
                <a:gd name="T11" fmla="*/ 362 h 587"/>
                <a:gd name="T12" fmla="*/ 727 w 2961"/>
                <a:gd name="T13" fmla="*/ 373 h 587"/>
                <a:gd name="T14" fmla="*/ 833 w 2961"/>
                <a:gd name="T15" fmla="*/ 215 h 587"/>
                <a:gd name="T16" fmla="*/ 940 w 2961"/>
                <a:gd name="T17" fmla="*/ 7 h 587"/>
                <a:gd name="T18" fmla="*/ 1046 w 2961"/>
                <a:gd name="T19" fmla="*/ 128 h 587"/>
                <a:gd name="T20" fmla="*/ 1152 w 2961"/>
                <a:gd name="T21" fmla="*/ 273 h 587"/>
                <a:gd name="T22" fmla="*/ 1259 w 2961"/>
                <a:gd name="T23" fmla="*/ 459 h 587"/>
                <a:gd name="T24" fmla="*/ 1365 w 2961"/>
                <a:gd name="T25" fmla="*/ 534 h 587"/>
                <a:gd name="T26" fmla="*/ 1471 w 2961"/>
                <a:gd name="T27" fmla="*/ 540 h 587"/>
                <a:gd name="T28" fmla="*/ 1578 w 2961"/>
                <a:gd name="T29" fmla="*/ 509 h 587"/>
                <a:gd name="T30" fmla="*/ 1684 w 2961"/>
                <a:gd name="T31" fmla="*/ 537 h 587"/>
                <a:gd name="T32" fmla="*/ 1791 w 2961"/>
                <a:gd name="T33" fmla="*/ 504 h 587"/>
                <a:gd name="T34" fmla="*/ 1897 w 2961"/>
                <a:gd name="T35" fmla="*/ 516 h 587"/>
                <a:gd name="T36" fmla="*/ 2003 w 2961"/>
                <a:gd name="T37" fmla="*/ 465 h 587"/>
                <a:gd name="T38" fmla="*/ 2110 w 2961"/>
                <a:gd name="T39" fmla="*/ 485 h 587"/>
                <a:gd name="T40" fmla="*/ 2216 w 2961"/>
                <a:gd name="T41" fmla="*/ 506 h 587"/>
                <a:gd name="T42" fmla="*/ 2322 w 2961"/>
                <a:gd name="T43" fmla="*/ 533 h 587"/>
                <a:gd name="T44" fmla="*/ 2429 w 2961"/>
                <a:gd name="T45" fmla="*/ 497 h 587"/>
                <a:gd name="T46" fmla="*/ 2535 w 2961"/>
                <a:gd name="T47" fmla="*/ 452 h 587"/>
                <a:gd name="T48" fmla="*/ 2641 w 2961"/>
                <a:gd name="T49" fmla="*/ 428 h 587"/>
                <a:gd name="T50" fmla="*/ 2748 w 2961"/>
                <a:gd name="T51" fmla="*/ 413 h 587"/>
                <a:gd name="T52" fmla="*/ 2854 w 2961"/>
                <a:gd name="T53" fmla="*/ 378 h 587"/>
                <a:gd name="T54" fmla="*/ 2961 w 2961"/>
                <a:gd name="T55" fmla="*/ 264 h 587"/>
                <a:gd name="T56" fmla="*/ 2872 w 2961"/>
                <a:gd name="T57" fmla="*/ 511 h 587"/>
                <a:gd name="T58" fmla="*/ 2765 w 2961"/>
                <a:gd name="T59" fmla="*/ 509 h 587"/>
                <a:gd name="T60" fmla="*/ 2659 w 2961"/>
                <a:gd name="T61" fmla="*/ 549 h 587"/>
                <a:gd name="T62" fmla="*/ 2553 w 2961"/>
                <a:gd name="T63" fmla="*/ 564 h 587"/>
                <a:gd name="T64" fmla="*/ 2447 w 2961"/>
                <a:gd name="T65" fmla="*/ 561 h 587"/>
                <a:gd name="T66" fmla="*/ 2340 w 2961"/>
                <a:gd name="T67" fmla="*/ 570 h 587"/>
                <a:gd name="T68" fmla="*/ 2234 w 2961"/>
                <a:gd name="T69" fmla="*/ 567 h 587"/>
                <a:gd name="T70" fmla="*/ 2128 w 2961"/>
                <a:gd name="T71" fmla="*/ 547 h 587"/>
                <a:gd name="T72" fmla="*/ 2021 w 2961"/>
                <a:gd name="T73" fmla="*/ 524 h 587"/>
                <a:gd name="T74" fmla="*/ 1914 w 2961"/>
                <a:gd name="T75" fmla="*/ 549 h 587"/>
                <a:gd name="T76" fmla="*/ 1809 w 2961"/>
                <a:gd name="T77" fmla="*/ 542 h 587"/>
                <a:gd name="T78" fmla="*/ 1702 w 2961"/>
                <a:gd name="T79" fmla="*/ 549 h 587"/>
                <a:gd name="T80" fmla="*/ 1595 w 2961"/>
                <a:gd name="T81" fmla="*/ 530 h 587"/>
                <a:gd name="T82" fmla="*/ 1489 w 2961"/>
                <a:gd name="T83" fmla="*/ 564 h 587"/>
                <a:gd name="T84" fmla="*/ 1383 w 2961"/>
                <a:gd name="T85" fmla="*/ 570 h 587"/>
                <a:gd name="T86" fmla="*/ 1276 w 2961"/>
                <a:gd name="T87" fmla="*/ 576 h 587"/>
                <a:gd name="T88" fmla="*/ 1170 w 2961"/>
                <a:gd name="T89" fmla="*/ 558 h 587"/>
                <a:gd name="T90" fmla="*/ 1064 w 2961"/>
                <a:gd name="T91" fmla="*/ 566 h 587"/>
                <a:gd name="T92" fmla="*/ 957 w 2961"/>
                <a:gd name="T93" fmla="*/ 482 h 587"/>
                <a:gd name="T94" fmla="*/ 851 w 2961"/>
                <a:gd name="T95" fmla="*/ 517 h 587"/>
                <a:gd name="T96" fmla="*/ 744 w 2961"/>
                <a:gd name="T97" fmla="*/ 462 h 587"/>
                <a:gd name="T98" fmla="*/ 639 w 2961"/>
                <a:gd name="T99" fmla="*/ 574 h 587"/>
                <a:gd name="T100" fmla="*/ 532 w 2961"/>
                <a:gd name="T101" fmla="*/ 493 h 587"/>
                <a:gd name="T102" fmla="*/ 425 w 2961"/>
                <a:gd name="T103" fmla="*/ 486 h 587"/>
                <a:gd name="T104" fmla="*/ 319 w 2961"/>
                <a:gd name="T105" fmla="*/ 437 h 587"/>
                <a:gd name="T106" fmla="*/ 213 w 2961"/>
                <a:gd name="T107" fmla="*/ 482 h 587"/>
                <a:gd name="T108" fmla="*/ 106 w 2961"/>
                <a:gd name="T109" fmla="*/ 557 h 587"/>
                <a:gd name="T110" fmla="*/ 0 w 2961"/>
                <a:gd name="T111" fmla="*/ 58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87">
                  <a:moveTo>
                    <a:pt x="0" y="413"/>
                  </a:moveTo>
                  <a:lnTo>
                    <a:pt x="18" y="424"/>
                  </a:lnTo>
                  <a:lnTo>
                    <a:pt x="35" y="431"/>
                  </a:lnTo>
                  <a:lnTo>
                    <a:pt x="53" y="435"/>
                  </a:lnTo>
                  <a:lnTo>
                    <a:pt x="71" y="430"/>
                  </a:lnTo>
                  <a:lnTo>
                    <a:pt x="89" y="413"/>
                  </a:lnTo>
                  <a:lnTo>
                    <a:pt x="106" y="379"/>
                  </a:lnTo>
                  <a:lnTo>
                    <a:pt x="124" y="343"/>
                  </a:lnTo>
                  <a:lnTo>
                    <a:pt x="142" y="309"/>
                  </a:lnTo>
                  <a:lnTo>
                    <a:pt x="159" y="286"/>
                  </a:lnTo>
                  <a:lnTo>
                    <a:pt x="177" y="262"/>
                  </a:lnTo>
                  <a:lnTo>
                    <a:pt x="195" y="237"/>
                  </a:lnTo>
                  <a:lnTo>
                    <a:pt x="213" y="201"/>
                  </a:lnTo>
                  <a:lnTo>
                    <a:pt x="231" y="164"/>
                  </a:lnTo>
                  <a:lnTo>
                    <a:pt x="248" y="141"/>
                  </a:lnTo>
                  <a:lnTo>
                    <a:pt x="266" y="106"/>
                  </a:lnTo>
                  <a:lnTo>
                    <a:pt x="284" y="59"/>
                  </a:lnTo>
                  <a:lnTo>
                    <a:pt x="301" y="47"/>
                  </a:lnTo>
                  <a:lnTo>
                    <a:pt x="319" y="38"/>
                  </a:lnTo>
                  <a:lnTo>
                    <a:pt x="337" y="42"/>
                  </a:lnTo>
                  <a:lnTo>
                    <a:pt x="355" y="57"/>
                  </a:lnTo>
                  <a:lnTo>
                    <a:pt x="372" y="63"/>
                  </a:lnTo>
                  <a:lnTo>
                    <a:pt x="390" y="69"/>
                  </a:lnTo>
                  <a:lnTo>
                    <a:pt x="408" y="59"/>
                  </a:lnTo>
                  <a:lnTo>
                    <a:pt x="425" y="74"/>
                  </a:lnTo>
                  <a:lnTo>
                    <a:pt x="443" y="81"/>
                  </a:lnTo>
                  <a:lnTo>
                    <a:pt x="461" y="82"/>
                  </a:lnTo>
                  <a:lnTo>
                    <a:pt x="479" y="88"/>
                  </a:lnTo>
                  <a:lnTo>
                    <a:pt x="497" y="73"/>
                  </a:lnTo>
                  <a:lnTo>
                    <a:pt x="514" y="63"/>
                  </a:lnTo>
                  <a:lnTo>
                    <a:pt x="532" y="70"/>
                  </a:lnTo>
                  <a:lnTo>
                    <a:pt x="550" y="100"/>
                  </a:lnTo>
                  <a:lnTo>
                    <a:pt x="567" y="157"/>
                  </a:lnTo>
                  <a:lnTo>
                    <a:pt x="585" y="238"/>
                  </a:lnTo>
                  <a:lnTo>
                    <a:pt x="603" y="309"/>
                  </a:lnTo>
                  <a:lnTo>
                    <a:pt x="620" y="362"/>
                  </a:lnTo>
                  <a:lnTo>
                    <a:pt x="639" y="397"/>
                  </a:lnTo>
                  <a:lnTo>
                    <a:pt x="656" y="413"/>
                  </a:lnTo>
                  <a:lnTo>
                    <a:pt x="674" y="412"/>
                  </a:lnTo>
                  <a:lnTo>
                    <a:pt x="691" y="398"/>
                  </a:lnTo>
                  <a:lnTo>
                    <a:pt x="709" y="379"/>
                  </a:lnTo>
                  <a:lnTo>
                    <a:pt x="727" y="373"/>
                  </a:lnTo>
                  <a:lnTo>
                    <a:pt x="744" y="366"/>
                  </a:lnTo>
                  <a:lnTo>
                    <a:pt x="762" y="346"/>
                  </a:lnTo>
                  <a:lnTo>
                    <a:pt x="780" y="333"/>
                  </a:lnTo>
                  <a:lnTo>
                    <a:pt x="798" y="295"/>
                  </a:lnTo>
                  <a:lnTo>
                    <a:pt x="816" y="262"/>
                  </a:lnTo>
                  <a:lnTo>
                    <a:pt x="833" y="215"/>
                  </a:lnTo>
                  <a:lnTo>
                    <a:pt x="851" y="184"/>
                  </a:lnTo>
                  <a:lnTo>
                    <a:pt x="869" y="135"/>
                  </a:lnTo>
                  <a:lnTo>
                    <a:pt x="886" y="92"/>
                  </a:lnTo>
                  <a:lnTo>
                    <a:pt x="904" y="55"/>
                  </a:lnTo>
                  <a:lnTo>
                    <a:pt x="922" y="19"/>
                  </a:lnTo>
                  <a:lnTo>
                    <a:pt x="940" y="7"/>
                  </a:lnTo>
                  <a:lnTo>
                    <a:pt x="957" y="0"/>
                  </a:lnTo>
                  <a:lnTo>
                    <a:pt x="975" y="8"/>
                  </a:lnTo>
                  <a:lnTo>
                    <a:pt x="993" y="35"/>
                  </a:lnTo>
                  <a:lnTo>
                    <a:pt x="1010" y="69"/>
                  </a:lnTo>
                  <a:lnTo>
                    <a:pt x="1028" y="98"/>
                  </a:lnTo>
                  <a:lnTo>
                    <a:pt x="1046" y="128"/>
                  </a:lnTo>
                  <a:lnTo>
                    <a:pt x="1064" y="161"/>
                  </a:lnTo>
                  <a:lnTo>
                    <a:pt x="1082" y="191"/>
                  </a:lnTo>
                  <a:lnTo>
                    <a:pt x="1099" y="215"/>
                  </a:lnTo>
                  <a:lnTo>
                    <a:pt x="1117" y="244"/>
                  </a:lnTo>
                  <a:lnTo>
                    <a:pt x="1135" y="260"/>
                  </a:lnTo>
                  <a:lnTo>
                    <a:pt x="1152" y="273"/>
                  </a:lnTo>
                  <a:lnTo>
                    <a:pt x="1170" y="292"/>
                  </a:lnTo>
                  <a:lnTo>
                    <a:pt x="1188" y="321"/>
                  </a:lnTo>
                  <a:lnTo>
                    <a:pt x="1206" y="363"/>
                  </a:lnTo>
                  <a:lnTo>
                    <a:pt x="1224" y="404"/>
                  </a:lnTo>
                  <a:lnTo>
                    <a:pt x="1241" y="438"/>
                  </a:lnTo>
                  <a:lnTo>
                    <a:pt x="1259" y="459"/>
                  </a:lnTo>
                  <a:lnTo>
                    <a:pt x="1276" y="470"/>
                  </a:lnTo>
                  <a:lnTo>
                    <a:pt x="1294" y="491"/>
                  </a:lnTo>
                  <a:lnTo>
                    <a:pt x="1312" y="508"/>
                  </a:lnTo>
                  <a:lnTo>
                    <a:pt x="1329" y="525"/>
                  </a:lnTo>
                  <a:lnTo>
                    <a:pt x="1347" y="531"/>
                  </a:lnTo>
                  <a:lnTo>
                    <a:pt x="1365" y="534"/>
                  </a:lnTo>
                  <a:lnTo>
                    <a:pt x="1383" y="534"/>
                  </a:lnTo>
                  <a:lnTo>
                    <a:pt x="1401" y="529"/>
                  </a:lnTo>
                  <a:lnTo>
                    <a:pt x="1418" y="524"/>
                  </a:lnTo>
                  <a:lnTo>
                    <a:pt x="1436" y="523"/>
                  </a:lnTo>
                  <a:lnTo>
                    <a:pt x="1454" y="530"/>
                  </a:lnTo>
                  <a:lnTo>
                    <a:pt x="1471" y="540"/>
                  </a:lnTo>
                  <a:lnTo>
                    <a:pt x="1489" y="547"/>
                  </a:lnTo>
                  <a:lnTo>
                    <a:pt x="1507" y="543"/>
                  </a:lnTo>
                  <a:lnTo>
                    <a:pt x="1525" y="536"/>
                  </a:lnTo>
                  <a:lnTo>
                    <a:pt x="1543" y="532"/>
                  </a:lnTo>
                  <a:lnTo>
                    <a:pt x="1560" y="525"/>
                  </a:lnTo>
                  <a:lnTo>
                    <a:pt x="1578" y="509"/>
                  </a:lnTo>
                  <a:lnTo>
                    <a:pt x="1595" y="510"/>
                  </a:lnTo>
                  <a:lnTo>
                    <a:pt x="1613" y="517"/>
                  </a:lnTo>
                  <a:lnTo>
                    <a:pt x="1631" y="523"/>
                  </a:lnTo>
                  <a:lnTo>
                    <a:pt x="1649" y="533"/>
                  </a:lnTo>
                  <a:lnTo>
                    <a:pt x="1667" y="534"/>
                  </a:lnTo>
                  <a:lnTo>
                    <a:pt x="1684" y="537"/>
                  </a:lnTo>
                  <a:lnTo>
                    <a:pt x="1702" y="522"/>
                  </a:lnTo>
                  <a:lnTo>
                    <a:pt x="1720" y="523"/>
                  </a:lnTo>
                  <a:lnTo>
                    <a:pt x="1737" y="513"/>
                  </a:lnTo>
                  <a:lnTo>
                    <a:pt x="1755" y="517"/>
                  </a:lnTo>
                  <a:lnTo>
                    <a:pt x="1773" y="511"/>
                  </a:lnTo>
                  <a:lnTo>
                    <a:pt x="1791" y="504"/>
                  </a:lnTo>
                  <a:lnTo>
                    <a:pt x="1809" y="508"/>
                  </a:lnTo>
                  <a:lnTo>
                    <a:pt x="1826" y="500"/>
                  </a:lnTo>
                  <a:lnTo>
                    <a:pt x="1844" y="500"/>
                  </a:lnTo>
                  <a:lnTo>
                    <a:pt x="1861" y="507"/>
                  </a:lnTo>
                  <a:lnTo>
                    <a:pt x="1879" y="508"/>
                  </a:lnTo>
                  <a:lnTo>
                    <a:pt x="1897" y="516"/>
                  </a:lnTo>
                  <a:lnTo>
                    <a:pt x="1914" y="513"/>
                  </a:lnTo>
                  <a:lnTo>
                    <a:pt x="1932" y="511"/>
                  </a:lnTo>
                  <a:lnTo>
                    <a:pt x="1950" y="510"/>
                  </a:lnTo>
                  <a:lnTo>
                    <a:pt x="1968" y="499"/>
                  </a:lnTo>
                  <a:lnTo>
                    <a:pt x="1986" y="481"/>
                  </a:lnTo>
                  <a:lnTo>
                    <a:pt x="2003" y="465"/>
                  </a:lnTo>
                  <a:lnTo>
                    <a:pt x="2021" y="456"/>
                  </a:lnTo>
                  <a:lnTo>
                    <a:pt x="2039" y="463"/>
                  </a:lnTo>
                  <a:lnTo>
                    <a:pt x="2056" y="469"/>
                  </a:lnTo>
                  <a:lnTo>
                    <a:pt x="2074" y="474"/>
                  </a:lnTo>
                  <a:lnTo>
                    <a:pt x="2092" y="478"/>
                  </a:lnTo>
                  <a:lnTo>
                    <a:pt x="2110" y="485"/>
                  </a:lnTo>
                  <a:lnTo>
                    <a:pt x="2128" y="490"/>
                  </a:lnTo>
                  <a:lnTo>
                    <a:pt x="2145" y="491"/>
                  </a:lnTo>
                  <a:lnTo>
                    <a:pt x="2163" y="495"/>
                  </a:lnTo>
                  <a:lnTo>
                    <a:pt x="2180" y="494"/>
                  </a:lnTo>
                  <a:lnTo>
                    <a:pt x="2198" y="497"/>
                  </a:lnTo>
                  <a:lnTo>
                    <a:pt x="2216" y="506"/>
                  </a:lnTo>
                  <a:lnTo>
                    <a:pt x="2234" y="520"/>
                  </a:lnTo>
                  <a:lnTo>
                    <a:pt x="2252" y="529"/>
                  </a:lnTo>
                  <a:lnTo>
                    <a:pt x="2269" y="531"/>
                  </a:lnTo>
                  <a:lnTo>
                    <a:pt x="2287" y="532"/>
                  </a:lnTo>
                  <a:lnTo>
                    <a:pt x="2305" y="535"/>
                  </a:lnTo>
                  <a:lnTo>
                    <a:pt x="2322" y="533"/>
                  </a:lnTo>
                  <a:lnTo>
                    <a:pt x="2340" y="539"/>
                  </a:lnTo>
                  <a:lnTo>
                    <a:pt x="2358" y="540"/>
                  </a:lnTo>
                  <a:lnTo>
                    <a:pt x="2376" y="532"/>
                  </a:lnTo>
                  <a:lnTo>
                    <a:pt x="2394" y="524"/>
                  </a:lnTo>
                  <a:lnTo>
                    <a:pt x="2411" y="512"/>
                  </a:lnTo>
                  <a:lnTo>
                    <a:pt x="2429" y="497"/>
                  </a:lnTo>
                  <a:lnTo>
                    <a:pt x="2447" y="478"/>
                  </a:lnTo>
                  <a:lnTo>
                    <a:pt x="2464" y="462"/>
                  </a:lnTo>
                  <a:lnTo>
                    <a:pt x="2482" y="460"/>
                  </a:lnTo>
                  <a:lnTo>
                    <a:pt x="2499" y="456"/>
                  </a:lnTo>
                  <a:lnTo>
                    <a:pt x="2517" y="456"/>
                  </a:lnTo>
                  <a:lnTo>
                    <a:pt x="2535" y="452"/>
                  </a:lnTo>
                  <a:lnTo>
                    <a:pt x="2553" y="443"/>
                  </a:lnTo>
                  <a:lnTo>
                    <a:pt x="2571" y="436"/>
                  </a:lnTo>
                  <a:lnTo>
                    <a:pt x="2588" y="433"/>
                  </a:lnTo>
                  <a:lnTo>
                    <a:pt x="2606" y="425"/>
                  </a:lnTo>
                  <a:lnTo>
                    <a:pt x="2624" y="426"/>
                  </a:lnTo>
                  <a:lnTo>
                    <a:pt x="2641" y="428"/>
                  </a:lnTo>
                  <a:lnTo>
                    <a:pt x="2659" y="418"/>
                  </a:lnTo>
                  <a:lnTo>
                    <a:pt x="2677" y="406"/>
                  </a:lnTo>
                  <a:lnTo>
                    <a:pt x="2695" y="404"/>
                  </a:lnTo>
                  <a:lnTo>
                    <a:pt x="2713" y="415"/>
                  </a:lnTo>
                  <a:lnTo>
                    <a:pt x="2730" y="411"/>
                  </a:lnTo>
                  <a:lnTo>
                    <a:pt x="2748" y="413"/>
                  </a:lnTo>
                  <a:lnTo>
                    <a:pt x="2765" y="424"/>
                  </a:lnTo>
                  <a:lnTo>
                    <a:pt x="2783" y="448"/>
                  </a:lnTo>
                  <a:lnTo>
                    <a:pt x="2801" y="442"/>
                  </a:lnTo>
                  <a:lnTo>
                    <a:pt x="2819" y="437"/>
                  </a:lnTo>
                  <a:lnTo>
                    <a:pt x="2837" y="415"/>
                  </a:lnTo>
                  <a:lnTo>
                    <a:pt x="2854" y="378"/>
                  </a:lnTo>
                  <a:lnTo>
                    <a:pt x="2872" y="349"/>
                  </a:lnTo>
                  <a:lnTo>
                    <a:pt x="2890" y="324"/>
                  </a:lnTo>
                  <a:lnTo>
                    <a:pt x="2907" y="295"/>
                  </a:lnTo>
                  <a:lnTo>
                    <a:pt x="2925" y="279"/>
                  </a:lnTo>
                  <a:lnTo>
                    <a:pt x="2943" y="273"/>
                  </a:lnTo>
                  <a:lnTo>
                    <a:pt x="2961" y="264"/>
                  </a:lnTo>
                  <a:lnTo>
                    <a:pt x="2961" y="490"/>
                  </a:lnTo>
                  <a:lnTo>
                    <a:pt x="2943" y="494"/>
                  </a:lnTo>
                  <a:lnTo>
                    <a:pt x="2925" y="498"/>
                  </a:lnTo>
                  <a:lnTo>
                    <a:pt x="2907" y="504"/>
                  </a:lnTo>
                  <a:lnTo>
                    <a:pt x="2890" y="508"/>
                  </a:lnTo>
                  <a:lnTo>
                    <a:pt x="2872" y="511"/>
                  </a:lnTo>
                  <a:lnTo>
                    <a:pt x="2854" y="510"/>
                  </a:lnTo>
                  <a:lnTo>
                    <a:pt x="2837" y="517"/>
                  </a:lnTo>
                  <a:lnTo>
                    <a:pt x="2819" y="518"/>
                  </a:lnTo>
                  <a:lnTo>
                    <a:pt x="2801" y="514"/>
                  </a:lnTo>
                  <a:lnTo>
                    <a:pt x="2783" y="525"/>
                  </a:lnTo>
                  <a:lnTo>
                    <a:pt x="2765" y="509"/>
                  </a:lnTo>
                  <a:lnTo>
                    <a:pt x="2748" y="504"/>
                  </a:lnTo>
                  <a:lnTo>
                    <a:pt x="2730" y="512"/>
                  </a:lnTo>
                  <a:lnTo>
                    <a:pt x="2713" y="530"/>
                  </a:lnTo>
                  <a:lnTo>
                    <a:pt x="2695" y="533"/>
                  </a:lnTo>
                  <a:lnTo>
                    <a:pt x="2677" y="541"/>
                  </a:lnTo>
                  <a:lnTo>
                    <a:pt x="2659" y="549"/>
                  </a:lnTo>
                  <a:lnTo>
                    <a:pt x="2641" y="556"/>
                  </a:lnTo>
                  <a:lnTo>
                    <a:pt x="2624" y="559"/>
                  </a:lnTo>
                  <a:lnTo>
                    <a:pt x="2606" y="561"/>
                  </a:lnTo>
                  <a:lnTo>
                    <a:pt x="2588" y="565"/>
                  </a:lnTo>
                  <a:lnTo>
                    <a:pt x="2571" y="564"/>
                  </a:lnTo>
                  <a:lnTo>
                    <a:pt x="2553" y="564"/>
                  </a:lnTo>
                  <a:lnTo>
                    <a:pt x="2535" y="565"/>
                  </a:lnTo>
                  <a:lnTo>
                    <a:pt x="2517" y="565"/>
                  </a:lnTo>
                  <a:lnTo>
                    <a:pt x="2499" y="563"/>
                  </a:lnTo>
                  <a:lnTo>
                    <a:pt x="2482" y="561"/>
                  </a:lnTo>
                  <a:lnTo>
                    <a:pt x="2464" y="560"/>
                  </a:lnTo>
                  <a:lnTo>
                    <a:pt x="2447" y="561"/>
                  </a:lnTo>
                  <a:lnTo>
                    <a:pt x="2429" y="563"/>
                  </a:lnTo>
                  <a:lnTo>
                    <a:pt x="2411" y="563"/>
                  </a:lnTo>
                  <a:lnTo>
                    <a:pt x="2394" y="566"/>
                  </a:lnTo>
                  <a:lnTo>
                    <a:pt x="2376" y="567"/>
                  </a:lnTo>
                  <a:lnTo>
                    <a:pt x="2358" y="570"/>
                  </a:lnTo>
                  <a:lnTo>
                    <a:pt x="2340" y="570"/>
                  </a:lnTo>
                  <a:lnTo>
                    <a:pt x="2322" y="567"/>
                  </a:lnTo>
                  <a:lnTo>
                    <a:pt x="2305" y="571"/>
                  </a:lnTo>
                  <a:lnTo>
                    <a:pt x="2287" y="571"/>
                  </a:lnTo>
                  <a:lnTo>
                    <a:pt x="2269" y="572"/>
                  </a:lnTo>
                  <a:lnTo>
                    <a:pt x="2252" y="572"/>
                  </a:lnTo>
                  <a:lnTo>
                    <a:pt x="2234" y="567"/>
                  </a:lnTo>
                  <a:lnTo>
                    <a:pt x="2216" y="558"/>
                  </a:lnTo>
                  <a:lnTo>
                    <a:pt x="2198" y="553"/>
                  </a:lnTo>
                  <a:lnTo>
                    <a:pt x="2180" y="552"/>
                  </a:lnTo>
                  <a:lnTo>
                    <a:pt x="2163" y="552"/>
                  </a:lnTo>
                  <a:lnTo>
                    <a:pt x="2145" y="548"/>
                  </a:lnTo>
                  <a:lnTo>
                    <a:pt x="2128" y="547"/>
                  </a:lnTo>
                  <a:lnTo>
                    <a:pt x="2110" y="543"/>
                  </a:lnTo>
                  <a:lnTo>
                    <a:pt x="2092" y="535"/>
                  </a:lnTo>
                  <a:lnTo>
                    <a:pt x="2074" y="532"/>
                  </a:lnTo>
                  <a:lnTo>
                    <a:pt x="2056" y="528"/>
                  </a:lnTo>
                  <a:lnTo>
                    <a:pt x="2039" y="523"/>
                  </a:lnTo>
                  <a:lnTo>
                    <a:pt x="2021" y="524"/>
                  </a:lnTo>
                  <a:lnTo>
                    <a:pt x="2003" y="528"/>
                  </a:lnTo>
                  <a:lnTo>
                    <a:pt x="1986" y="536"/>
                  </a:lnTo>
                  <a:lnTo>
                    <a:pt x="1968" y="545"/>
                  </a:lnTo>
                  <a:lnTo>
                    <a:pt x="1950" y="548"/>
                  </a:lnTo>
                  <a:lnTo>
                    <a:pt x="1932" y="547"/>
                  </a:lnTo>
                  <a:lnTo>
                    <a:pt x="1914" y="549"/>
                  </a:lnTo>
                  <a:lnTo>
                    <a:pt x="1897" y="548"/>
                  </a:lnTo>
                  <a:lnTo>
                    <a:pt x="1879" y="542"/>
                  </a:lnTo>
                  <a:lnTo>
                    <a:pt x="1861" y="540"/>
                  </a:lnTo>
                  <a:lnTo>
                    <a:pt x="1844" y="535"/>
                  </a:lnTo>
                  <a:lnTo>
                    <a:pt x="1826" y="535"/>
                  </a:lnTo>
                  <a:lnTo>
                    <a:pt x="1809" y="542"/>
                  </a:lnTo>
                  <a:lnTo>
                    <a:pt x="1791" y="536"/>
                  </a:lnTo>
                  <a:lnTo>
                    <a:pt x="1773" y="540"/>
                  </a:lnTo>
                  <a:lnTo>
                    <a:pt x="1755" y="545"/>
                  </a:lnTo>
                  <a:lnTo>
                    <a:pt x="1737" y="544"/>
                  </a:lnTo>
                  <a:lnTo>
                    <a:pt x="1720" y="551"/>
                  </a:lnTo>
                  <a:lnTo>
                    <a:pt x="1702" y="549"/>
                  </a:lnTo>
                  <a:lnTo>
                    <a:pt x="1684" y="563"/>
                  </a:lnTo>
                  <a:lnTo>
                    <a:pt x="1667" y="558"/>
                  </a:lnTo>
                  <a:lnTo>
                    <a:pt x="1649" y="554"/>
                  </a:lnTo>
                  <a:lnTo>
                    <a:pt x="1631" y="545"/>
                  </a:lnTo>
                  <a:lnTo>
                    <a:pt x="1613" y="537"/>
                  </a:lnTo>
                  <a:lnTo>
                    <a:pt x="1595" y="530"/>
                  </a:lnTo>
                  <a:lnTo>
                    <a:pt x="1578" y="528"/>
                  </a:lnTo>
                  <a:lnTo>
                    <a:pt x="1560" y="540"/>
                  </a:lnTo>
                  <a:lnTo>
                    <a:pt x="1543" y="543"/>
                  </a:lnTo>
                  <a:lnTo>
                    <a:pt x="1525" y="546"/>
                  </a:lnTo>
                  <a:lnTo>
                    <a:pt x="1507" y="554"/>
                  </a:lnTo>
                  <a:lnTo>
                    <a:pt x="1489" y="564"/>
                  </a:lnTo>
                  <a:lnTo>
                    <a:pt x="1471" y="563"/>
                  </a:lnTo>
                  <a:lnTo>
                    <a:pt x="1454" y="558"/>
                  </a:lnTo>
                  <a:lnTo>
                    <a:pt x="1436" y="556"/>
                  </a:lnTo>
                  <a:lnTo>
                    <a:pt x="1418" y="559"/>
                  </a:lnTo>
                  <a:lnTo>
                    <a:pt x="1401" y="565"/>
                  </a:lnTo>
                  <a:lnTo>
                    <a:pt x="1383" y="570"/>
                  </a:lnTo>
                  <a:lnTo>
                    <a:pt x="1365" y="571"/>
                  </a:lnTo>
                  <a:lnTo>
                    <a:pt x="1347" y="576"/>
                  </a:lnTo>
                  <a:lnTo>
                    <a:pt x="1329" y="582"/>
                  </a:lnTo>
                  <a:lnTo>
                    <a:pt x="1312" y="579"/>
                  </a:lnTo>
                  <a:lnTo>
                    <a:pt x="1294" y="583"/>
                  </a:lnTo>
                  <a:lnTo>
                    <a:pt x="1276" y="576"/>
                  </a:lnTo>
                  <a:lnTo>
                    <a:pt x="1259" y="579"/>
                  </a:lnTo>
                  <a:lnTo>
                    <a:pt x="1241" y="578"/>
                  </a:lnTo>
                  <a:lnTo>
                    <a:pt x="1224" y="574"/>
                  </a:lnTo>
                  <a:lnTo>
                    <a:pt x="1206" y="568"/>
                  </a:lnTo>
                  <a:lnTo>
                    <a:pt x="1188" y="559"/>
                  </a:lnTo>
                  <a:lnTo>
                    <a:pt x="1170" y="558"/>
                  </a:lnTo>
                  <a:lnTo>
                    <a:pt x="1152" y="560"/>
                  </a:lnTo>
                  <a:lnTo>
                    <a:pt x="1135" y="565"/>
                  </a:lnTo>
                  <a:lnTo>
                    <a:pt x="1117" y="570"/>
                  </a:lnTo>
                  <a:lnTo>
                    <a:pt x="1099" y="574"/>
                  </a:lnTo>
                  <a:lnTo>
                    <a:pt x="1082" y="576"/>
                  </a:lnTo>
                  <a:lnTo>
                    <a:pt x="1064" y="566"/>
                  </a:lnTo>
                  <a:lnTo>
                    <a:pt x="1046" y="551"/>
                  </a:lnTo>
                  <a:lnTo>
                    <a:pt x="1028" y="537"/>
                  </a:lnTo>
                  <a:lnTo>
                    <a:pt x="1010" y="521"/>
                  </a:lnTo>
                  <a:lnTo>
                    <a:pt x="993" y="504"/>
                  </a:lnTo>
                  <a:lnTo>
                    <a:pt x="975" y="483"/>
                  </a:lnTo>
                  <a:lnTo>
                    <a:pt x="957" y="482"/>
                  </a:lnTo>
                  <a:lnTo>
                    <a:pt x="940" y="475"/>
                  </a:lnTo>
                  <a:lnTo>
                    <a:pt x="922" y="477"/>
                  </a:lnTo>
                  <a:lnTo>
                    <a:pt x="904" y="488"/>
                  </a:lnTo>
                  <a:lnTo>
                    <a:pt x="886" y="498"/>
                  </a:lnTo>
                  <a:lnTo>
                    <a:pt x="869" y="505"/>
                  </a:lnTo>
                  <a:lnTo>
                    <a:pt x="851" y="517"/>
                  </a:lnTo>
                  <a:lnTo>
                    <a:pt x="833" y="507"/>
                  </a:lnTo>
                  <a:lnTo>
                    <a:pt x="816" y="507"/>
                  </a:lnTo>
                  <a:lnTo>
                    <a:pt x="798" y="499"/>
                  </a:lnTo>
                  <a:lnTo>
                    <a:pt x="780" y="496"/>
                  </a:lnTo>
                  <a:lnTo>
                    <a:pt x="762" y="471"/>
                  </a:lnTo>
                  <a:lnTo>
                    <a:pt x="744" y="462"/>
                  </a:lnTo>
                  <a:lnTo>
                    <a:pt x="727" y="471"/>
                  </a:lnTo>
                  <a:lnTo>
                    <a:pt x="709" y="490"/>
                  </a:lnTo>
                  <a:lnTo>
                    <a:pt x="691" y="529"/>
                  </a:lnTo>
                  <a:lnTo>
                    <a:pt x="674" y="556"/>
                  </a:lnTo>
                  <a:lnTo>
                    <a:pt x="656" y="568"/>
                  </a:lnTo>
                  <a:lnTo>
                    <a:pt x="639" y="574"/>
                  </a:lnTo>
                  <a:lnTo>
                    <a:pt x="620" y="568"/>
                  </a:lnTo>
                  <a:lnTo>
                    <a:pt x="603" y="555"/>
                  </a:lnTo>
                  <a:lnTo>
                    <a:pt x="585" y="537"/>
                  </a:lnTo>
                  <a:lnTo>
                    <a:pt x="567" y="519"/>
                  </a:lnTo>
                  <a:lnTo>
                    <a:pt x="550" y="501"/>
                  </a:lnTo>
                  <a:lnTo>
                    <a:pt x="532" y="493"/>
                  </a:lnTo>
                  <a:lnTo>
                    <a:pt x="514" y="486"/>
                  </a:lnTo>
                  <a:lnTo>
                    <a:pt x="497" y="485"/>
                  </a:lnTo>
                  <a:lnTo>
                    <a:pt x="479" y="491"/>
                  </a:lnTo>
                  <a:lnTo>
                    <a:pt x="461" y="479"/>
                  </a:lnTo>
                  <a:lnTo>
                    <a:pt x="443" y="478"/>
                  </a:lnTo>
                  <a:lnTo>
                    <a:pt x="425" y="486"/>
                  </a:lnTo>
                  <a:lnTo>
                    <a:pt x="408" y="476"/>
                  </a:lnTo>
                  <a:lnTo>
                    <a:pt x="390" y="474"/>
                  </a:lnTo>
                  <a:lnTo>
                    <a:pt x="372" y="472"/>
                  </a:lnTo>
                  <a:lnTo>
                    <a:pt x="355" y="465"/>
                  </a:lnTo>
                  <a:lnTo>
                    <a:pt x="337" y="447"/>
                  </a:lnTo>
                  <a:lnTo>
                    <a:pt x="319" y="437"/>
                  </a:lnTo>
                  <a:lnTo>
                    <a:pt x="301" y="438"/>
                  </a:lnTo>
                  <a:lnTo>
                    <a:pt x="284" y="439"/>
                  </a:lnTo>
                  <a:lnTo>
                    <a:pt x="266" y="460"/>
                  </a:lnTo>
                  <a:lnTo>
                    <a:pt x="248" y="465"/>
                  </a:lnTo>
                  <a:lnTo>
                    <a:pt x="231" y="463"/>
                  </a:lnTo>
                  <a:lnTo>
                    <a:pt x="213" y="482"/>
                  </a:lnTo>
                  <a:lnTo>
                    <a:pt x="195" y="501"/>
                  </a:lnTo>
                  <a:lnTo>
                    <a:pt x="177" y="523"/>
                  </a:lnTo>
                  <a:lnTo>
                    <a:pt x="159" y="528"/>
                  </a:lnTo>
                  <a:lnTo>
                    <a:pt x="142" y="532"/>
                  </a:lnTo>
                  <a:lnTo>
                    <a:pt x="124" y="543"/>
                  </a:lnTo>
                  <a:lnTo>
                    <a:pt x="106" y="557"/>
                  </a:lnTo>
                  <a:lnTo>
                    <a:pt x="89" y="571"/>
                  </a:lnTo>
                  <a:lnTo>
                    <a:pt x="71" y="580"/>
                  </a:lnTo>
                  <a:lnTo>
                    <a:pt x="53" y="584"/>
                  </a:lnTo>
                  <a:lnTo>
                    <a:pt x="35" y="587"/>
                  </a:lnTo>
                  <a:lnTo>
                    <a:pt x="18" y="586"/>
                  </a:lnTo>
                  <a:lnTo>
                    <a:pt x="0" y="584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A0BFE4"/>
            </a:solidFill>
            <a:ln w="6350">
              <a:solidFill>
                <a:sysClr val="window" lastClr="FFFFFF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Barlow Condensed" panose="00000506000000000000" pitchFamily="2" charset="0"/>
                <a:cs typeface="Arial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6B04E8F-ECFE-2A83-B38B-9703253F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4380437"/>
              <a:ext cx="3074886" cy="815396"/>
            </a:xfrm>
            <a:custGeom>
              <a:avLst/>
              <a:gdLst>
                <a:gd name="T0" fmla="*/ 89 w 2961"/>
                <a:gd name="T1" fmla="*/ 413 h 547"/>
                <a:gd name="T2" fmla="*/ 195 w 2961"/>
                <a:gd name="T3" fmla="*/ 138 h 547"/>
                <a:gd name="T4" fmla="*/ 301 w 2961"/>
                <a:gd name="T5" fmla="*/ 47 h 547"/>
                <a:gd name="T6" fmla="*/ 408 w 2961"/>
                <a:gd name="T7" fmla="*/ 59 h 547"/>
                <a:gd name="T8" fmla="*/ 514 w 2961"/>
                <a:gd name="T9" fmla="*/ 63 h 547"/>
                <a:gd name="T10" fmla="*/ 620 w 2961"/>
                <a:gd name="T11" fmla="*/ 303 h 547"/>
                <a:gd name="T12" fmla="*/ 727 w 2961"/>
                <a:gd name="T13" fmla="*/ 373 h 547"/>
                <a:gd name="T14" fmla="*/ 833 w 2961"/>
                <a:gd name="T15" fmla="*/ 215 h 547"/>
                <a:gd name="T16" fmla="*/ 940 w 2961"/>
                <a:gd name="T17" fmla="*/ 7 h 547"/>
                <a:gd name="T18" fmla="*/ 1046 w 2961"/>
                <a:gd name="T19" fmla="*/ 59 h 547"/>
                <a:gd name="T20" fmla="*/ 1152 w 2961"/>
                <a:gd name="T21" fmla="*/ 273 h 547"/>
                <a:gd name="T22" fmla="*/ 1259 w 2961"/>
                <a:gd name="T23" fmla="*/ 459 h 547"/>
                <a:gd name="T24" fmla="*/ 1365 w 2961"/>
                <a:gd name="T25" fmla="*/ 534 h 547"/>
                <a:gd name="T26" fmla="*/ 1471 w 2961"/>
                <a:gd name="T27" fmla="*/ 477 h 547"/>
                <a:gd name="T28" fmla="*/ 1578 w 2961"/>
                <a:gd name="T29" fmla="*/ 509 h 547"/>
                <a:gd name="T30" fmla="*/ 1684 w 2961"/>
                <a:gd name="T31" fmla="*/ 537 h 547"/>
                <a:gd name="T32" fmla="*/ 1791 w 2961"/>
                <a:gd name="T33" fmla="*/ 504 h 547"/>
                <a:gd name="T34" fmla="*/ 1897 w 2961"/>
                <a:gd name="T35" fmla="*/ 491 h 547"/>
                <a:gd name="T36" fmla="*/ 2003 w 2961"/>
                <a:gd name="T37" fmla="*/ 465 h 547"/>
                <a:gd name="T38" fmla="*/ 2110 w 2961"/>
                <a:gd name="T39" fmla="*/ 485 h 547"/>
                <a:gd name="T40" fmla="*/ 2216 w 2961"/>
                <a:gd name="T41" fmla="*/ 506 h 547"/>
                <a:gd name="T42" fmla="*/ 2322 w 2961"/>
                <a:gd name="T43" fmla="*/ 500 h 547"/>
                <a:gd name="T44" fmla="*/ 2429 w 2961"/>
                <a:gd name="T45" fmla="*/ 497 h 547"/>
                <a:gd name="T46" fmla="*/ 2535 w 2961"/>
                <a:gd name="T47" fmla="*/ 452 h 547"/>
                <a:gd name="T48" fmla="*/ 2641 w 2961"/>
                <a:gd name="T49" fmla="*/ 428 h 547"/>
                <a:gd name="T50" fmla="*/ 2748 w 2961"/>
                <a:gd name="T51" fmla="*/ 341 h 547"/>
                <a:gd name="T52" fmla="*/ 2854 w 2961"/>
                <a:gd name="T53" fmla="*/ 378 h 547"/>
                <a:gd name="T54" fmla="*/ 2961 w 2961"/>
                <a:gd name="T55" fmla="*/ 264 h 547"/>
                <a:gd name="T56" fmla="*/ 2872 w 2961"/>
                <a:gd name="T57" fmla="*/ 349 h 547"/>
                <a:gd name="T58" fmla="*/ 2765 w 2961"/>
                <a:gd name="T59" fmla="*/ 424 h 547"/>
                <a:gd name="T60" fmla="*/ 2659 w 2961"/>
                <a:gd name="T61" fmla="*/ 418 h 547"/>
                <a:gd name="T62" fmla="*/ 2553 w 2961"/>
                <a:gd name="T63" fmla="*/ 443 h 547"/>
                <a:gd name="T64" fmla="*/ 2447 w 2961"/>
                <a:gd name="T65" fmla="*/ 478 h 547"/>
                <a:gd name="T66" fmla="*/ 2340 w 2961"/>
                <a:gd name="T67" fmla="*/ 539 h 547"/>
                <a:gd name="T68" fmla="*/ 2234 w 2961"/>
                <a:gd name="T69" fmla="*/ 520 h 547"/>
                <a:gd name="T70" fmla="*/ 2128 w 2961"/>
                <a:gd name="T71" fmla="*/ 490 h 547"/>
                <a:gd name="T72" fmla="*/ 2021 w 2961"/>
                <a:gd name="T73" fmla="*/ 456 h 547"/>
                <a:gd name="T74" fmla="*/ 1914 w 2961"/>
                <a:gd name="T75" fmla="*/ 513 h 547"/>
                <a:gd name="T76" fmla="*/ 1809 w 2961"/>
                <a:gd name="T77" fmla="*/ 508 h 547"/>
                <a:gd name="T78" fmla="*/ 1702 w 2961"/>
                <a:gd name="T79" fmla="*/ 522 h 547"/>
                <a:gd name="T80" fmla="*/ 1595 w 2961"/>
                <a:gd name="T81" fmla="*/ 510 h 547"/>
                <a:gd name="T82" fmla="*/ 1489 w 2961"/>
                <a:gd name="T83" fmla="*/ 547 h 547"/>
                <a:gd name="T84" fmla="*/ 1383 w 2961"/>
                <a:gd name="T85" fmla="*/ 534 h 547"/>
                <a:gd name="T86" fmla="*/ 1276 w 2961"/>
                <a:gd name="T87" fmla="*/ 470 h 547"/>
                <a:gd name="T88" fmla="*/ 1170 w 2961"/>
                <a:gd name="T89" fmla="*/ 292 h 547"/>
                <a:gd name="T90" fmla="*/ 1064 w 2961"/>
                <a:gd name="T91" fmla="*/ 161 h 547"/>
                <a:gd name="T92" fmla="*/ 957 w 2961"/>
                <a:gd name="T93" fmla="*/ 0 h 547"/>
                <a:gd name="T94" fmla="*/ 851 w 2961"/>
                <a:gd name="T95" fmla="*/ 184 h 547"/>
                <a:gd name="T96" fmla="*/ 744 w 2961"/>
                <a:gd name="T97" fmla="*/ 366 h 547"/>
                <a:gd name="T98" fmla="*/ 639 w 2961"/>
                <a:gd name="T99" fmla="*/ 397 h 547"/>
                <a:gd name="T100" fmla="*/ 532 w 2961"/>
                <a:gd name="T101" fmla="*/ 70 h 547"/>
                <a:gd name="T102" fmla="*/ 425 w 2961"/>
                <a:gd name="T103" fmla="*/ 74 h 547"/>
                <a:gd name="T104" fmla="*/ 319 w 2961"/>
                <a:gd name="T105" fmla="*/ 38 h 547"/>
                <a:gd name="T106" fmla="*/ 213 w 2961"/>
                <a:gd name="T107" fmla="*/ 201 h 547"/>
                <a:gd name="T108" fmla="*/ 106 w 2961"/>
                <a:gd name="T109" fmla="*/ 379 h 547"/>
                <a:gd name="T110" fmla="*/ 0 w 2961"/>
                <a:gd name="T111" fmla="*/ 413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47">
                  <a:moveTo>
                    <a:pt x="0" y="413"/>
                  </a:moveTo>
                  <a:lnTo>
                    <a:pt x="18" y="424"/>
                  </a:lnTo>
                  <a:lnTo>
                    <a:pt x="35" y="431"/>
                  </a:lnTo>
                  <a:lnTo>
                    <a:pt x="53" y="435"/>
                  </a:lnTo>
                  <a:lnTo>
                    <a:pt x="71" y="430"/>
                  </a:lnTo>
                  <a:lnTo>
                    <a:pt x="89" y="413"/>
                  </a:lnTo>
                  <a:lnTo>
                    <a:pt x="106" y="379"/>
                  </a:lnTo>
                  <a:lnTo>
                    <a:pt x="124" y="343"/>
                  </a:lnTo>
                  <a:lnTo>
                    <a:pt x="142" y="295"/>
                  </a:lnTo>
                  <a:lnTo>
                    <a:pt x="159" y="238"/>
                  </a:lnTo>
                  <a:lnTo>
                    <a:pt x="177" y="182"/>
                  </a:lnTo>
                  <a:lnTo>
                    <a:pt x="195" y="138"/>
                  </a:lnTo>
                  <a:lnTo>
                    <a:pt x="213" y="108"/>
                  </a:lnTo>
                  <a:lnTo>
                    <a:pt x="231" y="93"/>
                  </a:lnTo>
                  <a:lnTo>
                    <a:pt x="248" y="108"/>
                  </a:lnTo>
                  <a:lnTo>
                    <a:pt x="266" y="99"/>
                  </a:lnTo>
                  <a:lnTo>
                    <a:pt x="284" y="59"/>
                  </a:lnTo>
                  <a:lnTo>
                    <a:pt x="301" y="47"/>
                  </a:lnTo>
                  <a:lnTo>
                    <a:pt x="319" y="38"/>
                  </a:lnTo>
                  <a:lnTo>
                    <a:pt x="337" y="42"/>
                  </a:lnTo>
                  <a:lnTo>
                    <a:pt x="355" y="57"/>
                  </a:lnTo>
                  <a:lnTo>
                    <a:pt x="372" y="63"/>
                  </a:lnTo>
                  <a:lnTo>
                    <a:pt x="390" y="69"/>
                  </a:lnTo>
                  <a:lnTo>
                    <a:pt x="408" y="59"/>
                  </a:lnTo>
                  <a:lnTo>
                    <a:pt x="425" y="74"/>
                  </a:lnTo>
                  <a:lnTo>
                    <a:pt x="443" y="81"/>
                  </a:lnTo>
                  <a:lnTo>
                    <a:pt x="461" y="82"/>
                  </a:lnTo>
                  <a:lnTo>
                    <a:pt x="479" y="88"/>
                  </a:lnTo>
                  <a:lnTo>
                    <a:pt x="497" y="73"/>
                  </a:lnTo>
                  <a:lnTo>
                    <a:pt x="514" y="63"/>
                  </a:lnTo>
                  <a:lnTo>
                    <a:pt x="532" y="70"/>
                  </a:lnTo>
                  <a:lnTo>
                    <a:pt x="550" y="100"/>
                  </a:lnTo>
                  <a:lnTo>
                    <a:pt x="567" y="149"/>
                  </a:lnTo>
                  <a:lnTo>
                    <a:pt x="585" y="213"/>
                  </a:lnTo>
                  <a:lnTo>
                    <a:pt x="603" y="267"/>
                  </a:lnTo>
                  <a:lnTo>
                    <a:pt x="620" y="303"/>
                  </a:lnTo>
                  <a:lnTo>
                    <a:pt x="639" y="338"/>
                  </a:lnTo>
                  <a:lnTo>
                    <a:pt x="656" y="363"/>
                  </a:lnTo>
                  <a:lnTo>
                    <a:pt x="674" y="380"/>
                  </a:lnTo>
                  <a:lnTo>
                    <a:pt x="691" y="390"/>
                  </a:lnTo>
                  <a:lnTo>
                    <a:pt x="709" y="379"/>
                  </a:lnTo>
                  <a:lnTo>
                    <a:pt x="727" y="373"/>
                  </a:lnTo>
                  <a:lnTo>
                    <a:pt x="744" y="366"/>
                  </a:lnTo>
                  <a:lnTo>
                    <a:pt x="762" y="346"/>
                  </a:lnTo>
                  <a:lnTo>
                    <a:pt x="780" y="333"/>
                  </a:lnTo>
                  <a:lnTo>
                    <a:pt x="798" y="295"/>
                  </a:lnTo>
                  <a:lnTo>
                    <a:pt x="816" y="262"/>
                  </a:lnTo>
                  <a:lnTo>
                    <a:pt x="833" y="215"/>
                  </a:lnTo>
                  <a:lnTo>
                    <a:pt x="851" y="184"/>
                  </a:lnTo>
                  <a:lnTo>
                    <a:pt x="869" y="135"/>
                  </a:lnTo>
                  <a:lnTo>
                    <a:pt x="886" y="92"/>
                  </a:lnTo>
                  <a:lnTo>
                    <a:pt x="904" y="55"/>
                  </a:lnTo>
                  <a:lnTo>
                    <a:pt x="922" y="19"/>
                  </a:lnTo>
                  <a:lnTo>
                    <a:pt x="940" y="7"/>
                  </a:lnTo>
                  <a:lnTo>
                    <a:pt x="957" y="0"/>
                  </a:lnTo>
                  <a:lnTo>
                    <a:pt x="975" y="8"/>
                  </a:lnTo>
                  <a:lnTo>
                    <a:pt x="993" y="30"/>
                  </a:lnTo>
                  <a:lnTo>
                    <a:pt x="1010" y="48"/>
                  </a:lnTo>
                  <a:lnTo>
                    <a:pt x="1028" y="56"/>
                  </a:lnTo>
                  <a:lnTo>
                    <a:pt x="1046" y="59"/>
                  </a:lnTo>
                  <a:lnTo>
                    <a:pt x="1064" y="70"/>
                  </a:lnTo>
                  <a:lnTo>
                    <a:pt x="1082" y="105"/>
                  </a:lnTo>
                  <a:lnTo>
                    <a:pt x="1099" y="160"/>
                  </a:lnTo>
                  <a:lnTo>
                    <a:pt x="1117" y="223"/>
                  </a:lnTo>
                  <a:lnTo>
                    <a:pt x="1135" y="260"/>
                  </a:lnTo>
                  <a:lnTo>
                    <a:pt x="1152" y="273"/>
                  </a:lnTo>
                  <a:lnTo>
                    <a:pt x="1170" y="292"/>
                  </a:lnTo>
                  <a:lnTo>
                    <a:pt x="1188" y="321"/>
                  </a:lnTo>
                  <a:lnTo>
                    <a:pt x="1206" y="363"/>
                  </a:lnTo>
                  <a:lnTo>
                    <a:pt x="1224" y="404"/>
                  </a:lnTo>
                  <a:lnTo>
                    <a:pt x="1241" y="438"/>
                  </a:lnTo>
                  <a:lnTo>
                    <a:pt x="1259" y="459"/>
                  </a:lnTo>
                  <a:lnTo>
                    <a:pt x="1276" y="470"/>
                  </a:lnTo>
                  <a:lnTo>
                    <a:pt x="1294" y="491"/>
                  </a:lnTo>
                  <a:lnTo>
                    <a:pt x="1312" y="508"/>
                  </a:lnTo>
                  <a:lnTo>
                    <a:pt x="1329" y="525"/>
                  </a:lnTo>
                  <a:lnTo>
                    <a:pt x="1347" y="531"/>
                  </a:lnTo>
                  <a:lnTo>
                    <a:pt x="1365" y="534"/>
                  </a:lnTo>
                  <a:lnTo>
                    <a:pt x="1383" y="534"/>
                  </a:lnTo>
                  <a:lnTo>
                    <a:pt x="1401" y="529"/>
                  </a:lnTo>
                  <a:lnTo>
                    <a:pt x="1418" y="519"/>
                  </a:lnTo>
                  <a:lnTo>
                    <a:pt x="1436" y="499"/>
                  </a:lnTo>
                  <a:lnTo>
                    <a:pt x="1454" y="484"/>
                  </a:lnTo>
                  <a:lnTo>
                    <a:pt x="1471" y="477"/>
                  </a:lnTo>
                  <a:lnTo>
                    <a:pt x="1489" y="485"/>
                  </a:lnTo>
                  <a:lnTo>
                    <a:pt x="1507" y="490"/>
                  </a:lnTo>
                  <a:lnTo>
                    <a:pt x="1525" y="505"/>
                  </a:lnTo>
                  <a:lnTo>
                    <a:pt x="1543" y="522"/>
                  </a:lnTo>
                  <a:lnTo>
                    <a:pt x="1560" y="524"/>
                  </a:lnTo>
                  <a:lnTo>
                    <a:pt x="1578" y="509"/>
                  </a:lnTo>
                  <a:lnTo>
                    <a:pt x="1595" y="510"/>
                  </a:lnTo>
                  <a:lnTo>
                    <a:pt x="1613" y="517"/>
                  </a:lnTo>
                  <a:lnTo>
                    <a:pt x="1631" y="523"/>
                  </a:lnTo>
                  <a:lnTo>
                    <a:pt x="1649" y="533"/>
                  </a:lnTo>
                  <a:lnTo>
                    <a:pt x="1667" y="534"/>
                  </a:lnTo>
                  <a:lnTo>
                    <a:pt x="1684" y="537"/>
                  </a:lnTo>
                  <a:lnTo>
                    <a:pt x="1702" y="522"/>
                  </a:lnTo>
                  <a:lnTo>
                    <a:pt x="1720" y="523"/>
                  </a:lnTo>
                  <a:lnTo>
                    <a:pt x="1737" y="513"/>
                  </a:lnTo>
                  <a:lnTo>
                    <a:pt x="1755" y="517"/>
                  </a:lnTo>
                  <a:lnTo>
                    <a:pt x="1773" y="511"/>
                  </a:lnTo>
                  <a:lnTo>
                    <a:pt x="1791" y="504"/>
                  </a:lnTo>
                  <a:lnTo>
                    <a:pt x="1809" y="508"/>
                  </a:lnTo>
                  <a:lnTo>
                    <a:pt x="1826" y="500"/>
                  </a:lnTo>
                  <a:lnTo>
                    <a:pt x="1844" y="499"/>
                  </a:lnTo>
                  <a:lnTo>
                    <a:pt x="1861" y="498"/>
                  </a:lnTo>
                  <a:lnTo>
                    <a:pt x="1879" y="490"/>
                  </a:lnTo>
                  <a:lnTo>
                    <a:pt x="1897" y="491"/>
                  </a:lnTo>
                  <a:lnTo>
                    <a:pt x="1914" y="488"/>
                  </a:lnTo>
                  <a:lnTo>
                    <a:pt x="1932" y="490"/>
                  </a:lnTo>
                  <a:lnTo>
                    <a:pt x="1950" y="497"/>
                  </a:lnTo>
                  <a:lnTo>
                    <a:pt x="1968" y="495"/>
                  </a:lnTo>
                  <a:lnTo>
                    <a:pt x="1986" y="481"/>
                  </a:lnTo>
                  <a:lnTo>
                    <a:pt x="2003" y="465"/>
                  </a:lnTo>
                  <a:lnTo>
                    <a:pt x="2021" y="456"/>
                  </a:lnTo>
                  <a:lnTo>
                    <a:pt x="2039" y="463"/>
                  </a:lnTo>
                  <a:lnTo>
                    <a:pt x="2056" y="469"/>
                  </a:lnTo>
                  <a:lnTo>
                    <a:pt x="2074" y="474"/>
                  </a:lnTo>
                  <a:lnTo>
                    <a:pt x="2092" y="478"/>
                  </a:lnTo>
                  <a:lnTo>
                    <a:pt x="2110" y="485"/>
                  </a:lnTo>
                  <a:lnTo>
                    <a:pt x="2128" y="490"/>
                  </a:lnTo>
                  <a:lnTo>
                    <a:pt x="2145" y="491"/>
                  </a:lnTo>
                  <a:lnTo>
                    <a:pt x="2163" y="495"/>
                  </a:lnTo>
                  <a:lnTo>
                    <a:pt x="2180" y="494"/>
                  </a:lnTo>
                  <a:lnTo>
                    <a:pt x="2198" y="497"/>
                  </a:lnTo>
                  <a:lnTo>
                    <a:pt x="2216" y="506"/>
                  </a:lnTo>
                  <a:lnTo>
                    <a:pt x="2234" y="520"/>
                  </a:lnTo>
                  <a:lnTo>
                    <a:pt x="2252" y="529"/>
                  </a:lnTo>
                  <a:lnTo>
                    <a:pt x="2269" y="529"/>
                  </a:lnTo>
                  <a:lnTo>
                    <a:pt x="2287" y="521"/>
                  </a:lnTo>
                  <a:lnTo>
                    <a:pt x="2305" y="512"/>
                  </a:lnTo>
                  <a:lnTo>
                    <a:pt x="2322" y="500"/>
                  </a:lnTo>
                  <a:lnTo>
                    <a:pt x="2340" y="502"/>
                  </a:lnTo>
                  <a:lnTo>
                    <a:pt x="2358" y="508"/>
                  </a:lnTo>
                  <a:lnTo>
                    <a:pt x="2376" y="512"/>
                  </a:lnTo>
                  <a:lnTo>
                    <a:pt x="2394" y="518"/>
                  </a:lnTo>
                  <a:lnTo>
                    <a:pt x="2411" y="512"/>
                  </a:lnTo>
                  <a:lnTo>
                    <a:pt x="2429" y="497"/>
                  </a:lnTo>
                  <a:lnTo>
                    <a:pt x="2447" y="478"/>
                  </a:lnTo>
                  <a:lnTo>
                    <a:pt x="2464" y="462"/>
                  </a:lnTo>
                  <a:lnTo>
                    <a:pt x="2482" y="460"/>
                  </a:lnTo>
                  <a:lnTo>
                    <a:pt x="2499" y="456"/>
                  </a:lnTo>
                  <a:lnTo>
                    <a:pt x="2517" y="456"/>
                  </a:lnTo>
                  <a:lnTo>
                    <a:pt x="2535" y="452"/>
                  </a:lnTo>
                  <a:lnTo>
                    <a:pt x="2553" y="443"/>
                  </a:lnTo>
                  <a:lnTo>
                    <a:pt x="2571" y="436"/>
                  </a:lnTo>
                  <a:lnTo>
                    <a:pt x="2588" y="433"/>
                  </a:lnTo>
                  <a:lnTo>
                    <a:pt x="2606" y="425"/>
                  </a:lnTo>
                  <a:lnTo>
                    <a:pt x="2624" y="426"/>
                  </a:lnTo>
                  <a:lnTo>
                    <a:pt x="2641" y="428"/>
                  </a:lnTo>
                  <a:lnTo>
                    <a:pt x="2659" y="418"/>
                  </a:lnTo>
                  <a:lnTo>
                    <a:pt x="2677" y="406"/>
                  </a:lnTo>
                  <a:lnTo>
                    <a:pt x="2695" y="400"/>
                  </a:lnTo>
                  <a:lnTo>
                    <a:pt x="2713" y="392"/>
                  </a:lnTo>
                  <a:lnTo>
                    <a:pt x="2730" y="361"/>
                  </a:lnTo>
                  <a:lnTo>
                    <a:pt x="2748" y="341"/>
                  </a:lnTo>
                  <a:lnTo>
                    <a:pt x="2765" y="339"/>
                  </a:lnTo>
                  <a:lnTo>
                    <a:pt x="2783" y="362"/>
                  </a:lnTo>
                  <a:lnTo>
                    <a:pt x="2801" y="383"/>
                  </a:lnTo>
                  <a:lnTo>
                    <a:pt x="2819" y="417"/>
                  </a:lnTo>
                  <a:lnTo>
                    <a:pt x="2837" y="415"/>
                  </a:lnTo>
                  <a:lnTo>
                    <a:pt x="2854" y="378"/>
                  </a:lnTo>
                  <a:lnTo>
                    <a:pt x="2872" y="349"/>
                  </a:lnTo>
                  <a:lnTo>
                    <a:pt x="2890" y="324"/>
                  </a:lnTo>
                  <a:lnTo>
                    <a:pt x="2907" y="295"/>
                  </a:lnTo>
                  <a:lnTo>
                    <a:pt x="2925" y="279"/>
                  </a:lnTo>
                  <a:lnTo>
                    <a:pt x="2943" y="273"/>
                  </a:lnTo>
                  <a:lnTo>
                    <a:pt x="2961" y="264"/>
                  </a:lnTo>
                  <a:lnTo>
                    <a:pt x="2961" y="264"/>
                  </a:lnTo>
                  <a:lnTo>
                    <a:pt x="2943" y="273"/>
                  </a:lnTo>
                  <a:lnTo>
                    <a:pt x="2925" y="279"/>
                  </a:lnTo>
                  <a:lnTo>
                    <a:pt x="2907" y="295"/>
                  </a:lnTo>
                  <a:lnTo>
                    <a:pt x="2890" y="324"/>
                  </a:lnTo>
                  <a:lnTo>
                    <a:pt x="2872" y="349"/>
                  </a:lnTo>
                  <a:lnTo>
                    <a:pt x="2854" y="378"/>
                  </a:lnTo>
                  <a:lnTo>
                    <a:pt x="2837" y="415"/>
                  </a:lnTo>
                  <a:lnTo>
                    <a:pt x="2819" y="437"/>
                  </a:lnTo>
                  <a:lnTo>
                    <a:pt x="2801" y="442"/>
                  </a:lnTo>
                  <a:lnTo>
                    <a:pt x="2783" y="448"/>
                  </a:lnTo>
                  <a:lnTo>
                    <a:pt x="2765" y="424"/>
                  </a:lnTo>
                  <a:lnTo>
                    <a:pt x="2748" y="413"/>
                  </a:lnTo>
                  <a:lnTo>
                    <a:pt x="2730" y="411"/>
                  </a:lnTo>
                  <a:lnTo>
                    <a:pt x="2713" y="415"/>
                  </a:lnTo>
                  <a:lnTo>
                    <a:pt x="2695" y="404"/>
                  </a:lnTo>
                  <a:lnTo>
                    <a:pt x="2677" y="406"/>
                  </a:lnTo>
                  <a:lnTo>
                    <a:pt x="2659" y="418"/>
                  </a:lnTo>
                  <a:lnTo>
                    <a:pt x="2641" y="428"/>
                  </a:lnTo>
                  <a:lnTo>
                    <a:pt x="2624" y="426"/>
                  </a:lnTo>
                  <a:lnTo>
                    <a:pt x="2606" y="425"/>
                  </a:lnTo>
                  <a:lnTo>
                    <a:pt x="2588" y="433"/>
                  </a:lnTo>
                  <a:lnTo>
                    <a:pt x="2571" y="436"/>
                  </a:lnTo>
                  <a:lnTo>
                    <a:pt x="2553" y="443"/>
                  </a:lnTo>
                  <a:lnTo>
                    <a:pt x="2535" y="452"/>
                  </a:lnTo>
                  <a:lnTo>
                    <a:pt x="2517" y="456"/>
                  </a:lnTo>
                  <a:lnTo>
                    <a:pt x="2499" y="456"/>
                  </a:lnTo>
                  <a:lnTo>
                    <a:pt x="2482" y="460"/>
                  </a:lnTo>
                  <a:lnTo>
                    <a:pt x="2464" y="462"/>
                  </a:lnTo>
                  <a:lnTo>
                    <a:pt x="2447" y="478"/>
                  </a:lnTo>
                  <a:lnTo>
                    <a:pt x="2429" y="497"/>
                  </a:lnTo>
                  <a:lnTo>
                    <a:pt x="2411" y="512"/>
                  </a:lnTo>
                  <a:lnTo>
                    <a:pt x="2394" y="524"/>
                  </a:lnTo>
                  <a:lnTo>
                    <a:pt x="2376" y="532"/>
                  </a:lnTo>
                  <a:lnTo>
                    <a:pt x="2358" y="540"/>
                  </a:lnTo>
                  <a:lnTo>
                    <a:pt x="2340" y="539"/>
                  </a:lnTo>
                  <a:lnTo>
                    <a:pt x="2322" y="533"/>
                  </a:lnTo>
                  <a:lnTo>
                    <a:pt x="2305" y="535"/>
                  </a:lnTo>
                  <a:lnTo>
                    <a:pt x="2287" y="532"/>
                  </a:lnTo>
                  <a:lnTo>
                    <a:pt x="2269" y="531"/>
                  </a:lnTo>
                  <a:lnTo>
                    <a:pt x="2252" y="529"/>
                  </a:lnTo>
                  <a:lnTo>
                    <a:pt x="2234" y="520"/>
                  </a:lnTo>
                  <a:lnTo>
                    <a:pt x="2216" y="506"/>
                  </a:lnTo>
                  <a:lnTo>
                    <a:pt x="2198" y="497"/>
                  </a:lnTo>
                  <a:lnTo>
                    <a:pt x="2180" y="494"/>
                  </a:lnTo>
                  <a:lnTo>
                    <a:pt x="2163" y="495"/>
                  </a:lnTo>
                  <a:lnTo>
                    <a:pt x="2145" y="491"/>
                  </a:lnTo>
                  <a:lnTo>
                    <a:pt x="2128" y="490"/>
                  </a:lnTo>
                  <a:lnTo>
                    <a:pt x="2110" y="485"/>
                  </a:lnTo>
                  <a:lnTo>
                    <a:pt x="2092" y="478"/>
                  </a:lnTo>
                  <a:lnTo>
                    <a:pt x="2074" y="474"/>
                  </a:lnTo>
                  <a:lnTo>
                    <a:pt x="2056" y="469"/>
                  </a:lnTo>
                  <a:lnTo>
                    <a:pt x="2039" y="463"/>
                  </a:lnTo>
                  <a:lnTo>
                    <a:pt x="2021" y="456"/>
                  </a:lnTo>
                  <a:lnTo>
                    <a:pt x="2003" y="465"/>
                  </a:lnTo>
                  <a:lnTo>
                    <a:pt x="1986" y="481"/>
                  </a:lnTo>
                  <a:lnTo>
                    <a:pt x="1968" y="499"/>
                  </a:lnTo>
                  <a:lnTo>
                    <a:pt x="1950" y="510"/>
                  </a:lnTo>
                  <a:lnTo>
                    <a:pt x="1932" y="511"/>
                  </a:lnTo>
                  <a:lnTo>
                    <a:pt x="1914" y="513"/>
                  </a:lnTo>
                  <a:lnTo>
                    <a:pt x="1897" y="516"/>
                  </a:lnTo>
                  <a:lnTo>
                    <a:pt x="1879" y="508"/>
                  </a:lnTo>
                  <a:lnTo>
                    <a:pt x="1861" y="507"/>
                  </a:lnTo>
                  <a:lnTo>
                    <a:pt x="1844" y="500"/>
                  </a:lnTo>
                  <a:lnTo>
                    <a:pt x="1826" y="500"/>
                  </a:lnTo>
                  <a:lnTo>
                    <a:pt x="1809" y="508"/>
                  </a:lnTo>
                  <a:lnTo>
                    <a:pt x="1791" y="504"/>
                  </a:lnTo>
                  <a:lnTo>
                    <a:pt x="1773" y="511"/>
                  </a:lnTo>
                  <a:lnTo>
                    <a:pt x="1755" y="517"/>
                  </a:lnTo>
                  <a:lnTo>
                    <a:pt x="1737" y="513"/>
                  </a:lnTo>
                  <a:lnTo>
                    <a:pt x="1720" y="523"/>
                  </a:lnTo>
                  <a:lnTo>
                    <a:pt x="1702" y="522"/>
                  </a:lnTo>
                  <a:lnTo>
                    <a:pt x="1684" y="537"/>
                  </a:lnTo>
                  <a:lnTo>
                    <a:pt x="1667" y="534"/>
                  </a:lnTo>
                  <a:lnTo>
                    <a:pt x="1649" y="533"/>
                  </a:lnTo>
                  <a:lnTo>
                    <a:pt x="1631" y="523"/>
                  </a:lnTo>
                  <a:lnTo>
                    <a:pt x="1613" y="517"/>
                  </a:lnTo>
                  <a:lnTo>
                    <a:pt x="1595" y="510"/>
                  </a:lnTo>
                  <a:lnTo>
                    <a:pt x="1578" y="509"/>
                  </a:lnTo>
                  <a:lnTo>
                    <a:pt x="1560" y="525"/>
                  </a:lnTo>
                  <a:lnTo>
                    <a:pt x="1543" y="532"/>
                  </a:lnTo>
                  <a:lnTo>
                    <a:pt x="1525" y="536"/>
                  </a:lnTo>
                  <a:lnTo>
                    <a:pt x="1507" y="543"/>
                  </a:lnTo>
                  <a:lnTo>
                    <a:pt x="1489" y="547"/>
                  </a:lnTo>
                  <a:lnTo>
                    <a:pt x="1471" y="540"/>
                  </a:lnTo>
                  <a:lnTo>
                    <a:pt x="1454" y="530"/>
                  </a:lnTo>
                  <a:lnTo>
                    <a:pt x="1436" y="523"/>
                  </a:lnTo>
                  <a:lnTo>
                    <a:pt x="1418" y="524"/>
                  </a:lnTo>
                  <a:lnTo>
                    <a:pt x="1401" y="529"/>
                  </a:lnTo>
                  <a:lnTo>
                    <a:pt x="1383" y="534"/>
                  </a:lnTo>
                  <a:lnTo>
                    <a:pt x="1365" y="534"/>
                  </a:lnTo>
                  <a:lnTo>
                    <a:pt x="1347" y="531"/>
                  </a:lnTo>
                  <a:lnTo>
                    <a:pt x="1329" y="525"/>
                  </a:lnTo>
                  <a:lnTo>
                    <a:pt x="1312" y="508"/>
                  </a:lnTo>
                  <a:lnTo>
                    <a:pt x="1294" y="491"/>
                  </a:lnTo>
                  <a:lnTo>
                    <a:pt x="1276" y="470"/>
                  </a:lnTo>
                  <a:lnTo>
                    <a:pt x="1259" y="459"/>
                  </a:lnTo>
                  <a:lnTo>
                    <a:pt x="1241" y="438"/>
                  </a:lnTo>
                  <a:lnTo>
                    <a:pt x="1224" y="404"/>
                  </a:lnTo>
                  <a:lnTo>
                    <a:pt x="1206" y="363"/>
                  </a:lnTo>
                  <a:lnTo>
                    <a:pt x="1188" y="321"/>
                  </a:lnTo>
                  <a:lnTo>
                    <a:pt x="1170" y="292"/>
                  </a:lnTo>
                  <a:lnTo>
                    <a:pt x="1152" y="273"/>
                  </a:lnTo>
                  <a:lnTo>
                    <a:pt x="1135" y="260"/>
                  </a:lnTo>
                  <a:lnTo>
                    <a:pt x="1117" y="244"/>
                  </a:lnTo>
                  <a:lnTo>
                    <a:pt x="1099" y="215"/>
                  </a:lnTo>
                  <a:lnTo>
                    <a:pt x="1082" y="191"/>
                  </a:lnTo>
                  <a:lnTo>
                    <a:pt x="1064" y="161"/>
                  </a:lnTo>
                  <a:lnTo>
                    <a:pt x="1046" y="128"/>
                  </a:lnTo>
                  <a:lnTo>
                    <a:pt x="1028" y="98"/>
                  </a:lnTo>
                  <a:lnTo>
                    <a:pt x="1010" y="69"/>
                  </a:lnTo>
                  <a:lnTo>
                    <a:pt x="993" y="35"/>
                  </a:lnTo>
                  <a:lnTo>
                    <a:pt x="975" y="8"/>
                  </a:lnTo>
                  <a:lnTo>
                    <a:pt x="957" y="0"/>
                  </a:lnTo>
                  <a:lnTo>
                    <a:pt x="940" y="7"/>
                  </a:lnTo>
                  <a:lnTo>
                    <a:pt x="922" y="19"/>
                  </a:lnTo>
                  <a:lnTo>
                    <a:pt x="904" y="55"/>
                  </a:lnTo>
                  <a:lnTo>
                    <a:pt x="886" y="92"/>
                  </a:lnTo>
                  <a:lnTo>
                    <a:pt x="869" y="135"/>
                  </a:lnTo>
                  <a:lnTo>
                    <a:pt x="851" y="184"/>
                  </a:lnTo>
                  <a:lnTo>
                    <a:pt x="833" y="215"/>
                  </a:lnTo>
                  <a:lnTo>
                    <a:pt x="816" y="262"/>
                  </a:lnTo>
                  <a:lnTo>
                    <a:pt x="798" y="295"/>
                  </a:lnTo>
                  <a:lnTo>
                    <a:pt x="780" y="333"/>
                  </a:lnTo>
                  <a:lnTo>
                    <a:pt x="762" y="346"/>
                  </a:lnTo>
                  <a:lnTo>
                    <a:pt x="744" y="366"/>
                  </a:lnTo>
                  <a:lnTo>
                    <a:pt x="727" y="373"/>
                  </a:lnTo>
                  <a:lnTo>
                    <a:pt x="709" y="379"/>
                  </a:lnTo>
                  <a:lnTo>
                    <a:pt x="691" y="398"/>
                  </a:lnTo>
                  <a:lnTo>
                    <a:pt x="674" y="412"/>
                  </a:lnTo>
                  <a:lnTo>
                    <a:pt x="656" y="413"/>
                  </a:lnTo>
                  <a:lnTo>
                    <a:pt x="639" y="397"/>
                  </a:lnTo>
                  <a:lnTo>
                    <a:pt x="620" y="362"/>
                  </a:lnTo>
                  <a:lnTo>
                    <a:pt x="603" y="309"/>
                  </a:lnTo>
                  <a:lnTo>
                    <a:pt x="585" y="238"/>
                  </a:lnTo>
                  <a:lnTo>
                    <a:pt x="567" y="157"/>
                  </a:lnTo>
                  <a:lnTo>
                    <a:pt x="550" y="100"/>
                  </a:lnTo>
                  <a:lnTo>
                    <a:pt x="532" y="70"/>
                  </a:lnTo>
                  <a:lnTo>
                    <a:pt x="514" y="63"/>
                  </a:lnTo>
                  <a:lnTo>
                    <a:pt x="497" y="73"/>
                  </a:lnTo>
                  <a:lnTo>
                    <a:pt x="479" y="88"/>
                  </a:lnTo>
                  <a:lnTo>
                    <a:pt x="461" y="82"/>
                  </a:lnTo>
                  <a:lnTo>
                    <a:pt x="443" y="81"/>
                  </a:lnTo>
                  <a:lnTo>
                    <a:pt x="425" y="74"/>
                  </a:lnTo>
                  <a:lnTo>
                    <a:pt x="408" y="59"/>
                  </a:lnTo>
                  <a:lnTo>
                    <a:pt x="390" y="69"/>
                  </a:lnTo>
                  <a:lnTo>
                    <a:pt x="372" y="63"/>
                  </a:lnTo>
                  <a:lnTo>
                    <a:pt x="355" y="57"/>
                  </a:lnTo>
                  <a:lnTo>
                    <a:pt x="337" y="42"/>
                  </a:lnTo>
                  <a:lnTo>
                    <a:pt x="319" y="38"/>
                  </a:lnTo>
                  <a:lnTo>
                    <a:pt x="301" y="47"/>
                  </a:lnTo>
                  <a:lnTo>
                    <a:pt x="284" y="59"/>
                  </a:lnTo>
                  <a:lnTo>
                    <a:pt x="266" y="106"/>
                  </a:lnTo>
                  <a:lnTo>
                    <a:pt x="248" y="141"/>
                  </a:lnTo>
                  <a:lnTo>
                    <a:pt x="231" y="164"/>
                  </a:lnTo>
                  <a:lnTo>
                    <a:pt x="213" y="201"/>
                  </a:lnTo>
                  <a:lnTo>
                    <a:pt x="195" y="237"/>
                  </a:lnTo>
                  <a:lnTo>
                    <a:pt x="177" y="262"/>
                  </a:lnTo>
                  <a:lnTo>
                    <a:pt x="159" y="286"/>
                  </a:lnTo>
                  <a:lnTo>
                    <a:pt x="142" y="309"/>
                  </a:lnTo>
                  <a:lnTo>
                    <a:pt x="124" y="343"/>
                  </a:lnTo>
                  <a:lnTo>
                    <a:pt x="106" y="379"/>
                  </a:lnTo>
                  <a:lnTo>
                    <a:pt x="89" y="413"/>
                  </a:lnTo>
                  <a:lnTo>
                    <a:pt x="71" y="430"/>
                  </a:lnTo>
                  <a:lnTo>
                    <a:pt x="53" y="435"/>
                  </a:lnTo>
                  <a:lnTo>
                    <a:pt x="35" y="431"/>
                  </a:lnTo>
                  <a:lnTo>
                    <a:pt x="18" y="424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C9171B7C-4FE8-9FF7-38C3-7B1816FAA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4375965"/>
              <a:ext cx="3074886" cy="804961"/>
            </a:xfrm>
            <a:custGeom>
              <a:avLst/>
              <a:gdLst>
                <a:gd name="T0" fmla="*/ 89 w 2961"/>
                <a:gd name="T1" fmla="*/ 416 h 540"/>
                <a:gd name="T2" fmla="*/ 195 w 2961"/>
                <a:gd name="T3" fmla="*/ 86 h 540"/>
                <a:gd name="T4" fmla="*/ 301 w 2961"/>
                <a:gd name="T5" fmla="*/ 24 h 540"/>
                <a:gd name="T6" fmla="*/ 408 w 2961"/>
                <a:gd name="T7" fmla="*/ 62 h 540"/>
                <a:gd name="T8" fmla="*/ 514 w 2961"/>
                <a:gd name="T9" fmla="*/ 65 h 540"/>
                <a:gd name="T10" fmla="*/ 620 w 2961"/>
                <a:gd name="T11" fmla="*/ 271 h 540"/>
                <a:gd name="T12" fmla="*/ 727 w 2961"/>
                <a:gd name="T13" fmla="*/ 293 h 540"/>
                <a:gd name="T14" fmla="*/ 833 w 2961"/>
                <a:gd name="T15" fmla="*/ 216 h 540"/>
                <a:gd name="T16" fmla="*/ 940 w 2961"/>
                <a:gd name="T17" fmla="*/ 9 h 540"/>
                <a:gd name="T18" fmla="*/ 1046 w 2961"/>
                <a:gd name="T19" fmla="*/ 53 h 540"/>
                <a:gd name="T20" fmla="*/ 1152 w 2961"/>
                <a:gd name="T21" fmla="*/ 160 h 540"/>
                <a:gd name="T22" fmla="*/ 1259 w 2961"/>
                <a:gd name="T23" fmla="*/ 452 h 540"/>
                <a:gd name="T24" fmla="*/ 1365 w 2961"/>
                <a:gd name="T25" fmla="*/ 537 h 540"/>
                <a:gd name="T26" fmla="*/ 1471 w 2961"/>
                <a:gd name="T27" fmla="*/ 409 h 540"/>
                <a:gd name="T28" fmla="*/ 1578 w 2961"/>
                <a:gd name="T29" fmla="*/ 419 h 540"/>
                <a:gd name="T30" fmla="*/ 1684 w 2961"/>
                <a:gd name="T31" fmla="*/ 538 h 540"/>
                <a:gd name="T32" fmla="*/ 1791 w 2961"/>
                <a:gd name="T33" fmla="*/ 507 h 540"/>
                <a:gd name="T34" fmla="*/ 1897 w 2961"/>
                <a:gd name="T35" fmla="*/ 398 h 540"/>
                <a:gd name="T36" fmla="*/ 2003 w 2961"/>
                <a:gd name="T37" fmla="*/ 395 h 540"/>
                <a:gd name="T38" fmla="*/ 2110 w 2961"/>
                <a:gd name="T39" fmla="*/ 481 h 540"/>
                <a:gd name="T40" fmla="*/ 2216 w 2961"/>
                <a:gd name="T41" fmla="*/ 508 h 540"/>
                <a:gd name="T42" fmla="*/ 2322 w 2961"/>
                <a:gd name="T43" fmla="*/ 457 h 540"/>
                <a:gd name="T44" fmla="*/ 2429 w 2961"/>
                <a:gd name="T45" fmla="*/ 430 h 540"/>
                <a:gd name="T46" fmla="*/ 2535 w 2961"/>
                <a:gd name="T47" fmla="*/ 453 h 540"/>
                <a:gd name="T48" fmla="*/ 2641 w 2961"/>
                <a:gd name="T49" fmla="*/ 430 h 540"/>
                <a:gd name="T50" fmla="*/ 2748 w 2961"/>
                <a:gd name="T51" fmla="*/ 342 h 540"/>
                <a:gd name="T52" fmla="*/ 2854 w 2961"/>
                <a:gd name="T53" fmla="*/ 302 h 540"/>
                <a:gd name="T54" fmla="*/ 2961 w 2961"/>
                <a:gd name="T55" fmla="*/ 259 h 540"/>
                <a:gd name="T56" fmla="*/ 2872 w 2961"/>
                <a:gd name="T57" fmla="*/ 352 h 540"/>
                <a:gd name="T58" fmla="*/ 2765 w 2961"/>
                <a:gd name="T59" fmla="*/ 342 h 540"/>
                <a:gd name="T60" fmla="*/ 2659 w 2961"/>
                <a:gd name="T61" fmla="*/ 421 h 540"/>
                <a:gd name="T62" fmla="*/ 2553 w 2961"/>
                <a:gd name="T63" fmla="*/ 446 h 540"/>
                <a:gd name="T64" fmla="*/ 2447 w 2961"/>
                <a:gd name="T65" fmla="*/ 481 h 540"/>
                <a:gd name="T66" fmla="*/ 2340 w 2961"/>
                <a:gd name="T67" fmla="*/ 505 h 540"/>
                <a:gd name="T68" fmla="*/ 2234 w 2961"/>
                <a:gd name="T69" fmla="*/ 523 h 540"/>
                <a:gd name="T70" fmla="*/ 2128 w 2961"/>
                <a:gd name="T71" fmla="*/ 493 h 540"/>
                <a:gd name="T72" fmla="*/ 2021 w 2961"/>
                <a:gd name="T73" fmla="*/ 459 h 540"/>
                <a:gd name="T74" fmla="*/ 1914 w 2961"/>
                <a:gd name="T75" fmla="*/ 491 h 540"/>
                <a:gd name="T76" fmla="*/ 1809 w 2961"/>
                <a:gd name="T77" fmla="*/ 511 h 540"/>
                <a:gd name="T78" fmla="*/ 1702 w 2961"/>
                <a:gd name="T79" fmla="*/ 525 h 540"/>
                <a:gd name="T80" fmla="*/ 1595 w 2961"/>
                <a:gd name="T81" fmla="*/ 513 h 540"/>
                <a:gd name="T82" fmla="*/ 1489 w 2961"/>
                <a:gd name="T83" fmla="*/ 488 h 540"/>
                <a:gd name="T84" fmla="*/ 1383 w 2961"/>
                <a:gd name="T85" fmla="*/ 537 h 540"/>
                <a:gd name="T86" fmla="*/ 1276 w 2961"/>
                <a:gd name="T87" fmla="*/ 473 h 540"/>
                <a:gd name="T88" fmla="*/ 1170 w 2961"/>
                <a:gd name="T89" fmla="*/ 295 h 540"/>
                <a:gd name="T90" fmla="*/ 1064 w 2961"/>
                <a:gd name="T91" fmla="*/ 73 h 540"/>
                <a:gd name="T92" fmla="*/ 957 w 2961"/>
                <a:gd name="T93" fmla="*/ 3 h 540"/>
                <a:gd name="T94" fmla="*/ 851 w 2961"/>
                <a:gd name="T95" fmla="*/ 187 h 540"/>
                <a:gd name="T96" fmla="*/ 744 w 2961"/>
                <a:gd name="T97" fmla="*/ 369 h 540"/>
                <a:gd name="T98" fmla="*/ 639 w 2961"/>
                <a:gd name="T99" fmla="*/ 341 h 540"/>
                <a:gd name="T100" fmla="*/ 532 w 2961"/>
                <a:gd name="T101" fmla="*/ 73 h 540"/>
                <a:gd name="T102" fmla="*/ 425 w 2961"/>
                <a:gd name="T103" fmla="*/ 77 h 540"/>
                <a:gd name="T104" fmla="*/ 319 w 2961"/>
                <a:gd name="T105" fmla="*/ 41 h 540"/>
                <a:gd name="T106" fmla="*/ 213 w 2961"/>
                <a:gd name="T107" fmla="*/ 111 h 540"/>
                <a:gd name="T108" fmla="*/ 106 w 2961"/>
                <a:gd name="T109" fmla="*/ 382 h 540"/>
                <a:gd name="T110" fmla="*/ 0 w 2961"/>
                <a:gd name="T111" fmla="*/ 4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40">
                  <a:moveTo>
                    <a:pt x="0" y="414"/>
                  </a:moveTo>
                  <a:lnTo>
                    <a:pt x="18" y="426"/>
                  </a:lnTo>
                  <a:lnTo>
                    <a:pt x="35" y="434"/>
                  </a:lnTo>
                  <a:lnTo>
                    <a:pt x="53" y="438"/>
                  </a:lnTo>
                  <a:lnTo>
                    <a:pt x="71" y="432"/>
                  </a:lnTo>
                  <a:lnTo>
                    <a:pt x="89" y="416"/>
                  </a:lnTo>
                  <a:lnTo>
                    <a:pt x="106" y="366"/>
                  </a:lnTo>
                  <a:lnTo>
                    <a:pt x="124" y="304"/>
                  </a:lnTo>
                  <a:lnTo>
                    <a:pt x="142" y="232"/>
                  </a:lnTo>
                  <a:lnTo>
                    <a:pt x="159" y="181"/>
                  </a:lnTo>
                  <a:lnTo>
                    <a:pt x="177" y="143"/>
                  </a:lnTo>
                  <a:lnTo>
                    <a:pt x="195" y="86"/>
                  </a:lnTo>
                  <a:lnTo>
                    <a:pt x="213" y="65"/>
                  </a:lnTo>
                  <a:lnTo>
                    <a:pt x="231" y="53"/>
                  </a:lnTo>
                  <a:lnTo>
                    <a:pt x="248" y="88"/>
                  </a:lnTo>
                  <a:lnTo>
                    <a:pt x="266" y="82"/>
                  </a:lnTo>
                  <a:lnTo>
                    <a:pt x="284" y="49"/>
                  </a:lnTo>
                  <a:lnTo>
                    <a:pt x="301" y="24"/>
                  </a:lnTo>
                  <a:lnTo>
                    <a:pt x="319" y="15"/>
                  </a:lnTo>
                  <a:lnTo>
                    <a:pt x="337" y="23"/>
                  </a:lnTo>
                  <a:lnTo>
                    <a:pt x="355" y="47"/>
                  </a:lnTo>
                  <a:lnTo>
                    <a:pt x="372" y="60"/>
                  </a:lnTo>
                  <a:lnTo>
                    <a:pt x="390" y="71"/>
                  </a:lnTo>
                  <a:lnTo>
                    <a:pt x="408" y="62"/>
                  </a:lnTo>
                  <a:lnTo>
                    <a:pt x="425" y="77"/>
                  </a:lnTo>
                  <a:lnTo>
                    <a:pt x="443" y="84"/>
                  </a:lnTo>
                  <a:lnTo>
                    <a:pt x="461" y="85"/>
                  </a:lnTo>
                  <a:lnTo>
                    <a:pt x="479" y="91"/>
                  </a:lnTo>
                  <a:lnTo>
                    <a:pt x="497" y="76"/>
                  </a:lnTo>
                  <a:lnTo>
                    <a:pt x="514" y="65"/>
                  </a:lnTo>
                  <a:lnTo>
                    <a:pt x="532" y="50"/>
                  </a:lnTo>
                  <a:lnTo>
                    <a:pt x="550" y="62"/>
                  </a:lnTo>
                  <a:lnTo>
                    <a:pt x="567" y="91"/>
                  </a:lnTo>
                  <a:lnTo>
                    <a:pt x="585" y="153"/>
                  </a:lnTo>
                  <a:lnTo>
                    <a:pt x="603" y="195"/>
                  </a:lnTo>
                  <a:lnTo>
                    <a:pt x="620" y="271"/>
                  </a:lnTo>
                  <a:lnTo>
                    <a:pt x="639" y="324"/>
                  </a:lnTo>
                  <a:lnTo>
                    <a:pt x="656" y="345"/>
                  </a:lnTo>
                  <a:lnTo>
                    <a:pt x="674" y="364"/>
                  </a:lnTo>
                  <a:lnTo>
                    <a:pt x="691" y="359"/>
                  </a:lnTo>
                  <a:lnTo>
                    <a:pt x="709" y="339"/>
                  </a:lnTo>
                  <a:lnTo>
                    <a:pt x="727" y="293"/>
                  </a:lnTo>
                  <a:lnTo>
                    <a:pt x="744" y="276"/>
                  </a:lnTo>
                  <a:lnTo>
                    <a:pt x="762" y="295"/>
                  </a:lnTo>
                  <a:lnTo>
                    <a:pt x="780" y="311"/>
                  </a:lnTo>
                  <a:lnTo>
                    <a:pt x="798" y="289"/>
                  </a:lnTo>
                  <a:lnTo>
                    <a:pt x="816" y="261"/>
                  </a:lnTo>
                  <a:lnTo>
                    <a:pt x="833" y="216"/>
                  </a:lnTo>
                  <a:lnTo>
                    <a:pt x="851" y="187"/>
                  </a:lnTo>
                  <a:lnTo>
                    <a:pt x="869" y="137"/>
                  </a:lnTo>
                  <a:lnTo>
                    <a:pt x="886" y="95"/>
                  </a:lnTo>
                  <a:lnTo>
                    <a:pt x="904" y="58"/>
                  </a:lnTo>
                  <a:lnTo>
                    <a:pt x="922" y="22"/>
                  </a:lnTo>
                  <a:lnTo>
                    <a:pt x="940" y="9"/>
                  </a:lnTo>
                  <a:lnTo>
                    <a:pt x="957" y="0"/>
                  </a:lnTo>
                  <a:lnTo>
                    <a:pt x="975" y="2"/>
                  </a:lnTo>
                  <a:lnTo>
                    <a:pt x="993" y="6"/>
                  </a:lnTo>
                  <a:lnTo>
                    <a:pt x="1010" y="4"/>
                  </a:lnTo>
                  <a:lnTo>
                    <a:pt x="1028" y="32"/>
                  </a:lnTo>
                  <a:lnTo>
                    <a:pt x="1046" y="53"/>
                  </a:lnTo>
                  <a:lnTo>
                    <a:pt x="1064" y="68"/>
                  </a:lnTo>
                  <a:lnTo>
                    <a:pt x="1082" y="101"/>
                  </a:lnTo>
                  <a:lnTo>
                    <a:pt x="1099" y="144"/>
                  </a:lnTo>
                  <a:lnTo>
                    <a:pt x="1117" y="195"/>
                  </a:lnTo>
                  <a:lnTo>
                    <a:pt x="1135" y="198"/>
                  </a:lnTo>
                  <a:lnTo>
                    <a:pt x="1152" y="160"/>
                  </a:lnTo>
                  <a:lnTo>
                    <a:pt x="1170" y="196"/>
                  </a:lnTo>
                  <a:lnTo>
                    <a:pt x="1188" y="239"/>
                  </a:lnTo>
                  <a:lnTo>
                    <a:pt x="1206" y="322"/>
                  </a:lnTo>
                  <a:lnTo>
                    <a:pt x="1224" y="392"/>
                  </a:lnTo>
                  <a:lnTo>
                    <a:pt x="1241" y="424"/>
                  </a:lnTo>
                  <a:lnTo>
                    <a:pt x="1259" y="452"/>
                  </a:lnTo>
                  <a:lnTo>
                    <a:pt x="1276" y="473"/>
                  </a:lnTo>
                  <a:lnTo>
                    <a:pt x="1294" y="494"/>
                  </a:lnTo>
                  <a:lnTo>
                    <a:pt x="1312" y="511"/>
                  </a:lnTo>
                  <a:lnTo>
                    <a:pt x="1329" y="528"/>
                  </a:lnTo>
                  <a:lnTo>
                    <a:pt x="1347" y="534"/>
                  </a:lnTo>
                  <a:lnTo>
                    <a:pt x="1365" y="537"/>
                  </a:lnTo>
                  <a:lnTo>
                    <a:pt x="1383" y="529"/>
                  </a:lnTo>
                  <a:lnTo>
                    <a:pt x="1401" y="509"/>
                  </a:lnTo>
                  <a:lnTo>
                    <a:pt x="1418" y="444"/>
                  </a:lnTo>
                  <a:lnTo>
                    <a:pt x="1436" y="422"/>
                  </a:lnTo>
                  <a:lnTo>
                    <a:pt x="1454" y="420"/>
                  </a:lnTo>
                  <a:lnTo>
                    <a:pt x="1471" y="409"/>
                  </a:lnTo>
                  <a:lnTo>
                    <a:pt x="1489" y="445"/>
                  </a:lnTo>
                  <a:lnTo>
                    <a:pt x="1507" y="449"/>
                  </a:lnTo>
                  <a:lnTo>
                    <a:pt x="1525" y="479"/>
                  </a:lnTo>
                  <a:lnTo>
                    <a:pt x="1543" y="491"/>
                  </a:lnTo>
                  <a:lnTo>
                    <a:pt x="1560" y="478"/>
                  </a:lnTo>
                  <a:lnTo>
                    <a:pt x="1578" y="419"/>
                  </a:lnTo>
                  <a:lnTo>
                    <a:pt x="1595" y="449"/>
                  </a:lnTo>
                  <a:lnTo>
                    <a:pt x="1613" y="478"/>
                  </a:lnTo>
                  <a:lnTo>
                    <a:pt x="1631" y="496"/>
                  </a:lnTo>
                  <a:lnTo>
                    <a:pt x="1649" y="523"/>
                  </a:lnTo>
                  <a:lnTo>
                    <a:pt x="1667" y="532"/>
                  </a:lnTo>
                  <a:lnTo>
                    <a:pt x="1684" y="538"/>
                  </a:lnTo>
                  <a:lnTo>
                    <a:pt x="1702" y="524"/>
                  </a:lnTo>
                  <a:lnTo>
                    <a:pt x="1720" y="525"/>
                  </a:lnTo>
                  <a:lnTo>
                    <a:pt x="1737" y="516"/>
                  </a:lnTo>
                  <a:lnTo>
                    <a:pt x="1755" y="519"/>
                  </a:lnTo>
                  <a:lnTo>
                    <a:pt x="1773" y="514"/>
                  </a:lnTo>
                  <a:lnTo>
                    <a:pt x="1791" y="507"/>
                  </a:lnTo>
                  <a:lnTo>
                    <a:pt x="1809" y="509"/>
                  </a:lnTo>
                  <a:lnTo>
                    <a:pt x="1826" y="484"/>
                  </a:lnTo>
                  <a:lnTo>
                    <a:pt x="1844" y="451"/>
                  </a:lnTo>
                  <a:lnTo>
                    <a:pt x="1861" y="419"/>
                  </a:lnTo>
                  <a:lnTo>
                    <a:pt x="1879" y="389"/>
                  </a:lnTo>
                  <a:lnTo>
                    <a:pt x="1897" y="398"/>
                  </a:lnTo>
                  <a:lnTo>
                    <a:pt x="1914" y="417"/>
                  </a:lnTo>
                  <a:lnTo>
                    <a:pt x="1932" y="447"/>
                  </a:lnTo>
                  <a:lnTo>
                    <a:pt x="1950" y="466"/>
                  </a:lnTo>
                  <a:lnTo>
                    <a:pt x="1968" y="463"/>
                  </a:lnTo>
                  <a:lnTo>
                    <a:pt x="1986" y="436"/>
                  </a:lnTo>
                  <a:lnTo>
                    <a:pt x="2003" y="395"/>
                  </a:lnTo>
                  <a:lnTo>
                    <a:pt x="2021" y="408"/>
                  </a:lnTo>
                  <a:lnTo>
                    <a:pt x="2039" y="442"/>
                  </a:lnTo>
                  <a:lnTo>
                    <a:pt x="2056" y="459"/>
                  </a:lnTo>
                  <a:lnTo>
                    <a:pt x="2074" y="472"/>
                  </a:lnTo>
                  <a:lnTo>
                    <a:pt x="2092" y="472"/>
                  </a:lnTo>
                  <a:lnTo>
                    <a:pt x="2110" y="481"/>
                  </a:lnTo>
                  <a:lnTo>
                    <a:pt x="2128" y="486"/>
                  </a:lnTo>
                  <a:lnTo>
                    <a:pt x="2145" y="491"/>
                  </a:lnTo>
                  <a:lnTo>
                    <a:pt x="2163" y="494"/>
                  </a:lnTo>
                  <a:lnTo>
                    <a:pt x="2180" y="497"/>
                  </a:lnTo>
                  <a:lnTo>
                    <a:pt x="2198" y="500"/>
                  </a:lnTo>
                  <a:lnTo>
                    <a:pt x="2216" y="508"/>
                  </a:lnTo>
                  <a:lnTo>
                    <a:pt x="2234" y="522"/>
                  </a:lnTo>
                  <a:lnTo>
                    <a:pt x="2252" y="525"/>
                  </a:lnTo>
                  <a:lnTo>
                    <a:pt x="2269" y="509"/>
                  </a:lnTo>
                  <a:lnTo>
                    <a:pt x="2287" y="479"/>
                  </a:lnTo>
                  <a:lnTo>
                    <a:pt x="2305" y="458"/>
                  </a:lnTo>
                  <a:lnTo>
                    <a:pt x="2322" y="457"/>
                  </a:lnTo>
                  <a:lnTo>
                    <a:pt x="2340" y="470"/>
                  </a:lnTo>
                  <a:lnTo>
                    <a:pt x="2358" y="490"/>
                  </a:lnTo>
                  <a:lnTo>
                    <a:pt x="2376" y="502"/>
                  </a:lnTo>
                  <a:lnTo>
                    <a:pt x="2394" y="500"/>
                  </a:lnTo>
                  <a:lnTo>
                    <a:pt x="2411" y="461"/>
                  </a:lnTo>
                  <a:lnTo>
                    <a:pt x="2429" y="430"/>
                  </a:lnTo>
                  <a:lnTo>
                    <a:pt x="2447" y="419"/>
                  </a:lnTo>
                  <a:lnTo>
                    <a:pt x="2464" y="409"/>
                  </a:lnTo>
                  <a:lnTo>
                    <a:pt x="2482" y="447"/>
                  </a:lnTo>
                  <a:lnTo>
                    <a:pt x="2499" y="441"/>
                  </a:lnTo>
                  <a:lnTo>
                    <a:pt x="2517" y="456"/>
                  </a:lnTo>
                  <a:lnTo>
                    <a:pt x="2535" y="453"/>
                  </a:lnTo>
                  <a:lnTo>
                    <a:pt x="2553" y="444"/>
                  </a:lnTo>
                  <a:lnTo>
                    <a:pt x="2571" y="434"/>
                  </a:lnTo>
                  <a:lnTo>
                    <a:pt x="2588" y="435"/>
                  </a:lnTo>
                  <a:lnTo>
                    <a:pt x="2606" y="428"/>
                  </a:lnTo>
                  <a:lnTo>
                    <a:pt x="2624" y="428"/>
                  </a:lnTo>
                  <a:lnTo>
                    <a:pt x="2641" y="430"/>
                  </a:lnTo>
                  <a:lnTo>
                    <a:pt x="2659" y="421"/>
                  </a:lnTo>
                  <a:lnTo>
                    <a:pt x="2677" y="408"/>
                  </a:lnTo>
                  <a:lnTo>
                    <a:pt x="2695" y="397"/>
                  </a:lnTo>
                  <a:lnTo>
                    <a:pt x="2713" y="383"/>
                  </a:lnTo>
                  <a:lnTo>
                    <a:pt x="2730" y="358"/>
                  </a:lnTo>
                  <a:lnTo>
                    <a:pt x="2748" y="342"/>
                  </a:lnTo>
                  <a:lnTo>
                    <a:pt x="2765" y="334"/>
                  </a:lnTo>
                  <a:lnTo>
                    <a:pt x="2783" y="359"/>
                  </a:lnTo>
                  <a:lnTo>
                    <a:pt x="2801" y="375"/>
                  </a:lnTo>
                  <a:lnTo>
                    <a:pt x="2819" y="411"/>
                  </a:lnTo>
                  <a:lnTo>
                    <a:pt x="2837" y="373"/>
                  </a:lnTo>
                  <a:lnTo>
                    <a:pt x="2854" y="302"/>
                  </a:lnTo>
                  <a:lnTo>
                    <a:pt x="2872" y="256"/>
                  </a:lnTo>
                  <a:lnTo>
                    <a:pt x="2890" y="248"/>
                  </a:lnTo>
                  <a:lnTo>
                    <a:pt x="2907" y="267"/>
                  </a:lnTo>
                  <a:lnTo>
                    <a:pt x="2925" y="267"/>
                  </a:lnTo>
                  <a:lnTo>
                    <a:pt x="2943" y="269"/>
                  </a:lnTo>
                  <a:lnTo>
                    <a:pt x="2961" y="259"/>
                  </a:lnTo>
                  <a:lnTo>
                    <a:pt x="2961" y="267"/>
                  </a:lnTo>
                  <a:lnTo>
                    <a:pt x="2943" y="276"/>
                  </a:lnTo>
                  <a:lnTo>
                    <a:pt x="2925" y="282"/>
                  </a:lnTo>
                  <a:lnTo>
                    <a:pt x="2907" y="298"/>
                  </a:lnTo>
                  <a:lnTo>
                    <a:pt x="2890" y="327"/>
                  </a:lnTo>
                  <a:lnTo>
                    <a:pt x="2872" y="352"/>
                  </a:lnTo>
                  <a:lnTo>
                    <a:pt x="2854" y="381"/>
                  </a:lnTo>
                  <a:lnTo>
                    <a:pt x="2837" y="418"/>
                  </a:lnTo>
                  <a:lnTo>
                    <a:pt x="2819" y="420"/>
                  </a:lnTo>
                  <a:lnTo>
                    <a:pt x="2801" y="386"/>
                  </a:lnTo>
                  <a:lnTo>
                    <a:pt x="2783" y="365"/>
                  </a:lnTo>
                  <a:lnTo>
                    <a:pt x="2765" y="342"/>
                  </a:lnTo>
                  <a:lnTo>
                    <a:pt x="2748" y="344"/>
                  </a:lnTo>
                  <a:lnTo>
                    <a:pt x="2730" y="364"/>
                  </a:lnTo>
                  <a:lnTo>
                    <a:pt x="2713" y="395"/>
                  </a:lnTo>
                  <a:lnTo>
                    <a:pt x="2695" y="403"/>
                  </a:lnTo>
                  <a:lnTo>
                    <a:pt x="2677" y="409"/>
                  </a:lnTo>
                  <a:lnTo>
                    <a:pt x="2659" y="421"/>
                  </a:lnTo>
                  <a:lnTo>
                    <a:pt x="2641" y="431"/>
                  </a:lnTo>
                  <a:lnTo>
                    <a:pt x="2624" y="429"/>
                  </a:lnTo>
                  <a:lnTo>
                    <a:pt x="2606" y="428"/>
                  </a:lnTo>
                  <a:lnTo>
                    <a:pt x="2588" y="436"/>
                  </a:lnTo>
                  <a:lnTo>
                    <a:pt x="2571" y="439"/>
                  </a:lnTo>
                  <a:lnTo>
                    <a:pt x="2553" y="446"/>
                  </a:lnTo>
                  <a:lnTo>
                    <a:pt x="2535" y="455"/>
                  </a:lnTo>
                  <a:lnTo>
                    <a:pt x="2517" y="459"/>
                  </a:lnTo>
                  <a:lnTo>
                    <a:pt x="2499" y="459"/>
                  </a:lnTo>
                  <a:lnTo>
                    <a:pt x="2482" y="463"/>
                  </a:lnTo>
                  <a:lnTo>
                    <a:pt x="2464" y="465"/>
                  </a:lnTo>
                  <a:lnTo>
                    <a:pt x="2447" y="481"/>
                  </a:lnTo>
                  <a:lnTo>
                    <a:pt x="2429" y="500"/>
                  </a:lnTo>
                  <a:lnTo>
                    <a:pt x="2411" y="515"/>
                  </a:lnTo>
                  <a:lnTo>
                    <a:pt x="2394" y="521"/>
                  </a:lnTo>
                  <a:lnTo>
                    <a:pt x="2376" y="515"/>
                  </a:lnTo>
                  <a:lnTo>
                    <a:pt x="2358" y="511"/>
                  </a:lnTo>
                  <a:lnTo>
                    <a:pt x="2340" y="505"/>
                  </a:lnTo>
                  <a:lnTo>
                    <a:pt x="2322" y="503"/>
                  </a:lnTo>
                  <a:lnTo>
                    <a:pt x="2305" y="515"/>
                  </a:lnTo>
                  <a:lnTo>
                    <a:pt x="2287" y="524"/>
                  </a:lnTo>
                  <a:lnTo>
                    <a:pt x="2269" y="532"/>
                  </a:lnTo>
                  <a:lnTo>
                    <a:pt x="2252" y="532"/>
                  </a:lnTo>
                  <a:lnTo>
                    <a:pt x="2234" y="523"/>
                  </a:lnTo>
                  <a:lnTo>
                    <a:pt x="2216" y="509"/>
                  </a:lnTo>
                  <a:lnTo>
                    <a:pt x="2198" y="500"/>
                  </a:lnTo>
                  <a:lnTo>
                    <a:pt x="2180" y="497"/>
                  </a:lnTo>
                  <a:lnTo>
                    <a:pt x="2163" y="498"/>
                  </a:lnTo>
                  <a:lnTo>
                    <a:pt x="2145" y="494"/>
                  </a:lnTo>
                  <a:lnTo>
                    <a:pt x="2128" y="493"/>
                  </a:lnTo>
                  <a:lnTo>
                    <a:pt x="2110" y="488"/>
                  </a:lnTo>
                  <a:lnTo>
                    <a:pt x="2092" y="481"/>
                  </a:lnTo>
                  <a:lnTo>
                    <a:pt x="2074" y="477"/>
                  </a:lnTo>
                  <a:lnTo>
                    <a:pt x="2056" y="472"/>
                  </a:lnTo>
                  <a:lnTo>
                    <a:pt x="2039" y="466"/>
                  </a:lnTo>
                  <a:lnTo>
                    <a:pt x="2021" y="459"/>
                  </a:lnTo>
                  <a:lnTo>
                    <a:pt x="2003" y="468"/>
                  </a:lnTo>
                  <a:lnTo>
                    <a:pt x="1986" y="484"/>
                  </a:lnTo>
                  <a:lnTo>
                    <a:pt x="1968" y="498"/>
                  </a:lnTo>
                  <a:lnTo>
                    <a:pt x="1950" y="500"/>
                  </a:lnTo>
                  <a:lnTo>
                    <a:pt x="1932" y="493"/>
                  </a:lnTo>
                  <a:lnTo>
                    <a:pt x="1914" y="491"/>
                  </a:lnTo>
                  <a:lnTo>
                    <a:pt x="1897" y="494"/>
                  </a:lnTo>
                  <a:lnTo>
                    <a:pt x="1879" y="493"/>
                  </a:lnTo>
                  <a:lnTo>
                    <a:pt x="1861" y="501"/>
                  </a:lnTo>
                  <a:lnTo>
                    <a:pt x="1844" y="502"/>
                  </a:lnTo>
                  <a:lnTo>
                    <a:pt x="1826" y="503"/>
                  </a:lnTo>
                  <a:lnTo>
                    <a:pt x="1809" y="511"/>
                  </a:lnTo>
                  <a:lnTo>
                    <a:pt x="1791" y="507"/>
                  </a:lnTo>
                  <a:lnTo>
                    <a:pt x="1773" y="514"/>
                  </a:lnTo>
                  <a:lnTo>
                    <a:pt x="1755" y="520"/>
                  </a:lnTo>
                  <a:lnTo>
                    <a:pt x="1737" y="516"/>
                  </a:lnTo>
                  <a:lnTo>
                    <a:pt x="1720" y="526"/>
                  </a:lnTo>
                  <a:lnTo>
                    <a:pt x="1702" y="525"/>
                  </a:lnTo>
                  <a:lnTo>
                    <a:pt x="1684" y="540"/>
                  </a:lnTo>
                  <a:lnTo>
                    <a:pt x="1667" y="537"/>
                  </a:lnTo>
                  <a:lnTo>
                    <a:pt x="1649" y="536"/>
                  </a:lnTo>
                  <a:lnTo>
                    <a:pt x="1631" y="526"/>
                  </a:lnTo>
                  <a:lnTo>
                    <a:pt x="1613" y="520"/>
                  </a:lnTo>
                  <a:lnTo>
                    <a:pt x="1595" y="513"/>
                  </a:lnTo>
                  <a:lnTo>
                    <a:pt x="1578" y="512"/>
                  </a:lnTo>
                  <a:lnTo>
                    <a:pt x="1560" y="527"/>
                  </a:lnTo>
                  <a:lnTo>
                    <a:pt x="1543" y="525"/>
                  </a:lnTo>
                  <a:lnTo>
                    <a:pt x="1525" y="508"/>
                  </a:lnTo>
                  <a:lnTo>
                    <a:pt x="1507" y="493"/>
                  </a:lnTo>
                  <a:lnTo>
                    <a:pt x="1489" y="488"/>
                  </a:lnTo>
                  <a:lnTo>
                    <a:pt x="1471" y="480"/>
                  </a:lnTo>
                  <a:lnTo>
                    <a:pt x="1454" y="487"/>
                  </a:lnTo>
                  <a:lnTo>
                    <a:pt x="1436" y="502"/>
                  </a:lnTo>
                  <a:lnTo>
                    <a:pt x="1418" y="522"/>
                  </a:lnTo>
                  <a:lnTo>
                    <a:pt x="1401" y="532"/>
                  </a:lnTo>
                  <a:lnTo>
                    <a:pt x="1383" y="537"/>
                  </a:lnTo>
                  <a:lnTo>
                    <a:pt x="1365" y="537"/>
                  </a:lnTo>
                  <a:lnTo>
                    <a:pt x="1347" y="534"/>
                  </a:lnTo>
                  <a:lnTo>
                    <a:pt x="1329" y="528"/>
                  </a:lnTo>
                  <a:lnTo>
                    <a:pt x="1312" y="511"/>
                  </a:lnTo>
                  <a:lnTo>
                    <a:pt x="1294" y="494"/>
                  </a:lnTo>
                  <a:lnTo>
                    <a:pt x="1276" y="473"/>
                  </a:lnTo>
                  <a:lnTo>
                    <a:pt x="1259" y="462"/>
                  </a:lnTo>
                  <a:lnTo>
                    <a:pt x="1241" y="441"/>
                  </a:lnTo>
                  <a:lnTo>
                    <a:pt x="1224" y="407"/>
                  </a:lnTo>
                  <a:lnTo>
                    <a:pt x="1206" y="366"/>
                  </a:lnTo>
                  <a:lnTo>
                    <a:pt x="1188" y="324"/>
                  </a:lnTo>
                  <a:lnTo>
                    <a:pt x="1170" y="295"/>
                  </a:lnTo>
                  <a:lnTo>
                    <a:pt x="1152" y="276"/>
                  </a:lnTo>
                  <a:lnTo>
                    <a:pt x="1135" y="263"/>
                  </a:lnTo>
                  <a:lnTo>
                    <a:pt x="1117" y="226"/>
                  </a:lnTo>
                  <a:lnTo>
                    <a:pt x="1099" y="163"/>
                  </a:lnTo>
                  <a:lnTo>
                    <a:pt x="1082" y="108"/>
                  </a:lnTo>
                  <a:lnTo>
                    <a:pt x="1064" y="73"/>
                  </a:lnTo>
                  <a:lnTo>
                    <a:pt x="1046" y="62"/>
                  </a:lnTo>
                  <a:lnTo>
                    <a:pt x="1028" y="59"/>
                  </a:lnTo>
                  <a:lnTo>
                    <a:pt x="1010" y="51"/>
                  </a:lnTo>
                  <a:lnTo>
                    <a:pt x="993" y="33"/>
                  </a:lnTo>
                  <a:lnTo>
                    <a:pt x="975" y="11"/>
                  </a:lnTo>
                  <a:lnTo>
                    <a:pt x="957" y="3"/>
                  </a:lnTo>
                  <a:lnTo>
                    <a:pt x="940" y="10"/>
                  </a:lnTo>
                  <a:lnTo>
                    <a:pt x="922" y="22"/>
                  </a:lnTo>
                  <a:lnTo>
                    <a:pt x="904" y="58"/>
                  </a:lnTo>
                  <a:lnTo>
                    <a:pt x="886" y="95"/>
                  </a:lnTo>
                  <a:lnTo>
                    <a:pt x="869" y="138"/>
                  </a:lnTo>
                  <a:lnTo>
                    <a:pt x="851" y="187"/>
                  </a:lnTo>
                  <a:lnTo>
                    <a:pt x="833" y="218"/>
                  </a:lnTo>
                  <a:lnTo>
                    <a:pt x="816" y="265"/>
                  </a:lnTo>
                  <a:lnTo>
                    <a:pt x="798" y="298"/>
                  </a:lnTo>
                  <a:lnTo>
                    <a:pt x="780" y="336"/>
                  </a:lnTo>
                  <a:lnTo>
                    <a:pt x="762" y="349"/>
                  </a:lnTo>
                  <a:lnTo>
                    <a:pt x="744" y="369"/>
                  </a:lnTo>
                  <a:lnTo>
                    <a:pt x="727" y="376"/>
                  </a:lnTo>
                  <a:lnTo>
                    <a:pt x="709" y="382"/>
                  </a:lnTo>
                  <a:lnTo>
                    <a:pt x="691" y="393"/>
                  </a:lnTo>
                  <a:lnTo>
                    <a:pt x="674" y="383"/>
                  </a:lnTo>
                  <a:lnTo>
                    <a:pt x="656" y="366"/>
                  </a:lnTo>
                  <a:lnTo>
                    <a:pt x="639" y="341"/>
                  </a:lnTo>
                  <a:lnTo>
                    <a:pt x="620" y="306"/>
                  </a:lnTo>
                  <a:lnTo>
                    <a:pt x="603" y="270"/>
                  </a:lnTo>
                  <a:lnTo>
                    <a:pt x="585" y="216"/>
                  </a:lnTo>
                  <a:lnTo>
                    <a:pt x="567" y="152"/>
                  </a:lnTo>
                  <a:lnTo>
                    <a:pt x="550" y="103"/>
                  </a:lnTo>
                  <a:lnTo>
                    <a:pt x="532" y="73"/>
                  </a:lnTo>
                  <a:lnTo>
                    <a:pt x="514" y="66"/>
                  </a:lnTo>
                  <a:lnTo>
                    <a:pt x="497" y="76"/>
                  </a:lnTo>
                  <a:lnTo>
                    <a:pt x="479" y="91"/>
                  </a:lnTo>
                  <a:lnTo>
                    <a:pt x="461" y="85"/>
                  </a:lnTo>
                  <a:lnTo>
                    <a:pt x="443" y="84"/>
                  </a:lnTo>
                  <a:lnTo>
                    <a:pt x="425" y="77"/>
                  </a:lnTo>
                  <a:lnTo>
                    <a:pt x="408" y="62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55" y="60"/>
                  </a:lnTo>
                  <a:lnTo>
                    <a:pt x="337" y="45"/>
                  </a:lnTo>
                  <a:lnTo>
                    <a:pt x="319" y="41"/>
                  </a:lnTo>
                  <a:lnTo>
                    <a:pt x="301" y="50"/>
                  </a:lnTo>
                  <a:lnTo>
                    <a:pt x="284" y="62"/>
                  </a:lnTo>
                  <a:lnTo>
                    <a:pt x="266" y="102"/>
                  </a:lnTo>
                  <a:lnTo>
                    <a:pt x="248" y="111"/>
                  </a:lnTo>
                  <a:lnTo>
                    <a:pt x="231" y="96"/>
                  </a:lnTo>
                  <a:lnTo>
                    <a:pt x="213" y="111"/>
                  </a:lnTo>
                  <a:lnTo>
                    <a:pt x="195" y="141"/>
                  </a:lnTo>
                  <a:lnTo>
                    <a:pt x="177" y="185"/>
                  </a:lnTo>
                  <a:lnTo>
                    <a:pt x="159" y="241"/>
                  </a:lnTo>
                  <a:lnTo>
                    <a:pt x="142" y="298"/>
                  </a:lnTo>
                  <a:lnTo>
                    <a:pt x="124" y="346"/>
                  </a:lnTo>
                  <a:lnTo>
                    <a:pt x="106" y="382"/>
                  </a:lnTo>
                  <a:lnTo>
                    <a:pt x="89" y="416"/>
                  </a:lnTo>
                  <a:lnTo>
                    <a:pt x="71" y="433"/>
                  </a:lnTo>
                  <a:lnTo>
                    <a:pt x="53" y="438"/>
                  </a:lnTo>
                  <a:lnTo>
                    <a:pt x="35" y="434"/>
                  </a:lnTo>
                  <a:lnTo>
                    <a:pt x="18" y="427"/>
                  </a:lnTo>
                  <a:lnTo>
                    <a:pt x="0" y="41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6F36D42-A986-6A38-3965-7406ABE69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4375965"/>
              <a:ext cx="3074886" cy="801980"/>
            </a:xfrm>
            <a:custGeom>
              <a:avLst/>
              <a:gdLst>
                <a:gd name="T0" fmla="*/ 89 w 2961"/>
                <a:gd name="T1" fmla="*/ 416 h 538"/>
                <a:gd name="T2" fmla="*/ 195 w 2961"/>
                <a:gd name="T3" fmla="*/ 86 h 538"/>
                <a:gd name="T4" fmla="*/ 301 w 2961"/>
                <a:gd name="T5" fmla="*/ 24 h 538"/>
                <a:gd name="T6" fmla="*/ 408 w 2961"/>
                <a:gd name="T7" fmla="*/ 62 h 538"/>
                <a:gd name="T8" fmla="*/ 514 w 2961"/>
                <a:gd name="T9" fmla="*/ 65 h 538"/>
                <a:gd name="T10" fmla="*/ 620 w 2961"/>
                <a:gd name="T11" fmla="*/ 271 h 538"/>
                <a:gd name="T12" fmla="*/ 727 w 2961"/>
                <a:gd name="T13" fmla="*/ 293 h 538"/>
                <a:gd name="T14" fmla="*/ 833 w 2961"/>
                <a:gd name="T15" fmla="*/ 216 h 538"/>
                <a:gd name="T16" fmla="*/ 940 w 2961"/>
                <a:gd name="T17" fmla="*/ 9 h 538"/>
                <a:gd name="T18" fmla="*/ 1046 w 2961"/>
                <a:gd name="T19" fmla="*/ 53 h 538"/>
                <a:gd name="T20" fmla="*/ 1152 w 2961"/>
                <a:gd name="T21" fmla="*/ 160 h 538"/>
                <a:gd name="T22" fmla="*/ 1259 w 2961"/>
                <a:gd name="T23" fmla="*/ 452 h 538"/>
                <a:gd name="T24" fmla="*/ 1365 w 2961"/>
                <a:gd name="T25" fmla="*/ 537 h 538"/>
                <a:gd name="T26" fmla="*/ 1471 w 2961"/>
                <a:gd name="T27" fmla="*/ 409 h 538"/>
                <a:gd name="T28" fmla="*/ 1578 w 2961"/>
                <a:gd name="T29" fmla="*/ 419 h 538"/>
                <a:gd name="T30" fmla="*/ 1684 w 2961"/>
                <a:gd name="T31" fmla="*/ 538 h 538"/>
                <a:gd name="T32" fmla="*/ 1791 w 2961"/>
                <a:gd name="T33" fmla="*/ 507 h 538"/>
                <a:gd name="T34" fmla="*/ 1897 w 2961"/>
                <a:gd name="T35" fmla="*/ 398 h 538"/>
                <a:gd name="T36" fmla="*/ 2003 w 2961"/>
                <a:gd name="T37" fmla="*/ 395 h 538"/>
                <a:gd name="T38" fmla="*/ 2110 w 2961"/>
                <a:gd name="T39" fmla="*/ 481 h 538"/>
                <a:gd name="T40" fmla="*/ 2216 w 2961"/>
                <a:gd name="T41" fmla="*/ 508 h 538"/>
                <a:gd name="T42" fmla="*/ 2322 w 2961"/>
                <a:gd name="T43" fmla="*/ 457 h 538"/>
                <a:gd name="T44" fmla="*/ 2429 w 2961"/>
                <a:gd name="T45" fmla="*/ 430 h 538"/>
                <a:gd name="T46" fmla="*/ 2535 w 2961"/>
                <a:gd name="T47" fmla="*/ 453 h 538"/>
                <a:gd name="T48" fmla="*/ 2641 w 2961"/>
                <a:gd name="T49" fmla="*/ 430 h 538"/>
                <a:gd name="T50" fmla="*/ 2748 w 2961"/>
                <a:gd name="T51" fmla="*/ 342 h 538"/>
                <a:gd name="T52" fmla="*/ 2854 w 2961"/>
                <a:gd name="T53" fmla="*/ 302 h 538"/>
                <a:gd name="T54" fmla="*/ 2961 w 2961"/>
                <a:gd name="T55" fmla="*/ 259 h 538"/>
                <a:gd name="T56" fmla="*/ 2872 w 2961"/>
                <a:gd name="T57" fmla="*/ 256 h 538"/>
                <a:gd name="T58" fmla="*/ 2765 w 2961"/>
                <a:gd name="T59" fmla="*/ 334 h 538"/>
                <a:gd name="T60" fmla="*/ 2659 w 2961"/>
                <a:gd name="T61" fmla="*/ 421 h 538"/>
                <a:gd name="T62" fmla="*/ 2553 w 2961"/>
                <a:gd name="T63" fmla="*/ 444 h 538"/>
                <a:gd name="T64" fmla="*/ 2447 w 2961"/>
                <a:gd name="T65" fmla="*/ 419 h 538"/>
                <a:gd name="T66" fmla="*/ 2340 w 2961"/>
                <a:gd name="T67" fmla="*/ 470 h 538"/>
                <a:gd name="T68" fmla="*/ 2234 w 2961"/>
                <a:gd name="T69" fmla="*/ 522 h 538"/>
                <a:gd name="T70" fmla="*/ 2128 w 2961"/>
                <a:gd name="T71" fmla="*/ 486 h 538"/>
                <a:gd name="T72" fmla="*/ 2021 w 2961"/>
                <a:gd name="T73" fmla="*/ 408 h 538"/>
                <a:gd name="T74" fmla="*/ 1914 w 2961"/>
                <a:gd name="T75" fmla="*/ 417 h 538"/>
                <a:gd name="T76" fmla="*/ 1809 w 2961"/>
                <a:gd name="T77" fmla="*/ 509 h 538"/>
                <a:gd name="T78" fmla="*/ 1702 w 2961"/>
                <a:gd name="T79" fmla="*/ 524 h 538"/>
                <a:gd name="T80" fmla="*/ 1595 w 2961"/>
                <a:gd name="T81" fmla="*/ 449 h 538"/>
                <a:gd name="T82" fmla="*/ 1489 w 2961"/>
                <a:gd name="T83" fmla="*/ 445 h 538"/>
                <a:gd name="T84" fmla="*/ 1383 w 2961"/>
                <a:gd name="T85" fmla="*/ 529 h 538"/>
                <a:gd name="T86" fmla="*/ 1276 w 2961"/>
                <a:gd name="T87" fmla="*/ 473 h 538"/>
                <a:gd name="T88" fmla="*/ 1170 w 2961"/>
                <a:gd name="T89" fmla="*/ 196 h 538"/>
                <a:gd name="T90" fmla="*/ 1064 w 2961"/>
                <a:gd name="T91" fmla="*/ 68 h 538"/>
                <a:gd name="T92" fmla="*/ 957 w 2961"/>
                <a:gd name="T93" fmla="*/ 0 h 538"/>
                <a:gd name="T94" fmla="*/ 851 w 2961"/>
                <a:gd name="T95" fmla="*/ 187 h 538"/>
                <a:gd name="T96" fmla="*/ 744 w 2961"/>
                <a:gd name="T97" fmla="*/ 276 h 538"/>
                <a:gd name="T98" fmla="*/ 639 w 2961"/>
                <a:gd name="T99" fmla="*/ 324 h 538"/>
                <a:gd name="T100" fmla="*/ 532 w 2961"/>
                <a:gd name="T101" fmla="*/ 50 h 538"/>
                <a:gd name="T102" fmla="*/ 425 w 2961"/>
                <a:gd name="T103" fmla="*/ 77 h 538"/>
                <a:gd name="T104" fmla="*/ 319 w 2961"/>
                <a:gd name="T105" fmla="*/ 15 h 538"/>
                <a:gd name="T106" fmla="*/ 213 w 2961"/>
                <a:gd name="T107" fmla="*/ 65 h 538"/>
                <a:gd name="T108" fmla="*/ 106 w 2961"/>
                <a:gd name="T109" fmla="*/ 366 h 538"/>
                <a:gd name="T110" fmla="*/ 0 w 2961"/>
                <a:gd name="T111" fmla="*/ 4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538">
                  <a:moveTo>
                    <a:pt x="0" y="414"/>
                  </a:moveTo>
                  <a:lnTo>
                    <a:pt x="18" y="426"/>
                  </a:lnTo>
                  <a:lnTo>
                    <a:pt x="35" y="434"/>
                  </a:lnTo>
                  <a:lnTo>
                    <a:pt x="53" y="438"/>
                  </a:lnTo>
                  <a:lnTo>
                    <a:pt x="71" y="432"/>
                  </a:lnTo>
                  <a:lnTo>
                    <a:pt x="89" y="416"/>
                  </a:lnTo>
                  <a:lnTo>
                    <a:pt x="106" y="366"/>
                  </a:lnTo>
                  <a:lnTo>
                    <a:pt x="124" y="304"/>
                  </a:lnTo>
                  <a:lnTo>
                    <a:pt x="142" y="232"/>
                  </a:lnTo>
                  <a:lnTo>
                    <a:pt x="159" y="181"/>
                  </a:lnTo>
                  <a:lnTo>
                    <a:pt x="177" y="143"/>
                  </a:lnTo>
                  <a:lnTo>
                    <a:pt x="195" y="86"/>
                  </a:lnTo>
                  <a:lnTo>
                    <a:pt x="213" y="65"/>
                  </a:lnTo>
                  <a:lnTo>
                    <a:pt x="231" y="53"/>
                  </a:lnTo>
                  <a:lnTo>
                    <a:pt x="248" y="88"/>
                  </a:lnTo>
                  <a:lnTo>
                    <a:pt x="266" y="82"/>
                  </a:lnTo>
                  <a:lnTo>
                    <a:pt x="284" y="49"/>
                  </a:lnTo>
                  <a:lnTo>
                    <a:pt x="301" y="24"/>
                  </a:lnTo>
                  <a:lnTo>
                    <a:pt x="319" y="15"/>
                  </a:lnTo>
                  <a:lnTo>
                    <a:pt x="337" y="23"/>
                  </a:lnTo>
                  <a:lnTo>
                    <a:pt x="355" y="47"/>
                  </a:lnTo>
                  <a:lnTo>
                    <a:pt x="372" y="60"/>
                  </a:lnTo>
                  <a:lnTo>
                    <a:pt x="390" y="71"/>
                  </a:lnTo>
                  <a:lnTo>
                    <a:pt x="408" y="62"/>
                  </a:lnTo>
                  <a:lnTo>
                    <a:pt x="425" y="77"/>
                  </a:lnTo>
                  <a:lnTo>
                    <a:pt x="443" y="84"/>
                  </a:lnTo>
                  <a:lnTo>
                    <a:pt x="461" y="85"/>
                  </a:lnTo>
                  <a:lnTo>
                    <a:pt x="479" y="91"/>
                  </a:lnTo>
                  <a:lnTo>
                    <a:pt x="497" y="76"/>
                  </a:lnTo>
                  <a:lnTo>
                    <a:pt x="514" y="65"/>
                  </a:lnTo>
                  <a:lnTo>
                    <a:pt x="532" y="50"/>
                  </a:lnTo>
                  <a:lnTo>
                    <a:pt x="550" y="62"/>
                  </a:lnTo>
                  <a:lnTo>
                    <a:pt x="567" y="91"/>
                  </a:lnTo>
                  <a:lnTo>
                    <a:pt x="585" y="153"/>
                  </a:lnTo>
                  <a:lnTo>
                    <a:pt x="603" y="195"/>
                  </a:lnTo>
                  <a:lnTo>
                    <a:pt x="620" y="271"/>
                  </a:lnTo>
                  <a:lnTo>
                    <a:pt x="639" y="324"/>
                  </a:lnTo>
                  <a:lnTo>
                    <a:pt x="656" y="345"/>
                  </a:lnTo>
                  <a:lnTo>
                    <a:pt x="674" y="364"/>
                  </a:lnTo>
                  <a:lnTo>
                    <a:pt x="691" y="359"/>
                  </a:lnTo>
                  <a:lnTo>
                    <a:pt x="709" y="339"/>
                  </a:lnTo>
                  <a:lnTo>
                    <a:pt x="727" y="293"/>
                  </a:lnTo>
                  <a:lnTo>
                    <a:pt x="744" y="276"/>
                  </a:lnTo>
                  <a:lnTo>
                    <a:pt x="762" y="295"/>
                  </a:lnTo>
                  <a:lnTo>
                    <a:pt x="780" y="311"/>
                  </a:lnTo>
                  <a:lnTo>
                    <a:pt x="798" y="289"/>
                  </a:lnTo>
                  <a:lnTo>
                    <a:pt x="816" y="261"/>
                  </a:lnTo>
                  <a:lnTo>
                    <a:pt x="833" y="216"/>
                  </a:lnTo>
                  <a:lnTo>
                    <a:pt x="851" y="187"/>
                  </a:lnTo>
                  <a:lnTo>
                    <a:pt x="869" y="137"/>
                  </a:lnTo>
                  <a:lnTo>
                    <a:pt x="886" y="95"/>
                  </a:lnTo>
                  <a:lnTo>
                    <a:pt x="904" y="58"/>
                  </a:lnTo>
                  <a:lnTo>
                    <a:pt x="922" y="22"/>
                  </a:lnTo>
                  <a:lnTo>
                    <a:pt x="940" y="9"/>
                  </a:lnTo>
                  <a:lnTo>
                    <a:pt x="957" y="0"/>
                  </a:lnTo>
                  <a:lnTo>
                    <a:pt x="975" y="2"/>
                  </a:lnTo>
                  <a:lnTo>
                    <a:pt x="993" y="6"/>
                  </a:lnTo>
                  <a:lnTo>
                    <a:pt x="1010" y="4"/>
                  </a:lnTo>
                  <a:lnTo>
                    <a:pt x="1028" y="32"/>
                  </a:lnTo>
                  <a:lnTo>
                    <a:pt x="1046" y="53"/>
                  </a:lnTo>
                  <a:lnTo>
                    <a:pt x="1064" y="68"/>
                  </a:lnTo>
                  <a:lnTo>
                    <a:pt x="1082" y="101"/>
                  </a:lnTo>
                  <a:lnTo>
                    <a:pt x="1099" y="144"/>
                  </a:lnTo>
                  <a:lnTo>
                    <a:pt x="1117" y="195"/>
                  </a:lnTo>
                  <a:lnTo>
                    <a:pt x="1135" y="198"/>
                  </a:lnTo>
                  <a:lnTo>
                    <a:pt x="1152" y="160"/>
                  </a:lnTo>
                  <a:lnTo>
                    <a:pt x="1170" y="196"/>
                  </a:lnTo>
                  <a:lnTo>
                    <a:pt x="1188" y="239"/>
                  </a:lnTo>
                  <a:lnTo>
                    <a:pt x="1206" y="322"/>
                  </a:lnTo>
                  <a:lnTo>
                    <a:pt x="1224" y="392"/>
                  </a:lnTo>
                  <a:lnTo>
                    <a:pt x="1241" y="424"/>
                  </a:lnTo>
                  <a:lnTo>
                    <a:pt x="1259" y="452"/>
                  </a:lnTo>
                  <a:lnTo>
                    <a:pt x="1276" y="473"/>
                  </a:lnTo>
                  <a:lnTo>
                    <a:pt x="1294" y="494"/>
                  </a:lnTo>
                  <a:lnTo>
                    <a:pt x="1312" y="511"/>
                  </a:lnTo>
                  <a:lnTo>
                    <a:pt x="1329" y="528"/>
                  </a:lnTo>
                  <a:lnTo>
                    <a:pt x="1347" y="534"/>
                  </a:lnTo>
                  <a:lnTo>
                    <a:pt x="1365" y="537"/>
                  </a:lnTo>
                  <a:lnTo>
                    <a:pt x="1383" y="529"/>
                  </a:lnTo>
                  <a:lnTo>
                    <a:pt x="1401" y="509"/>
                  </a:lnTo>
                  <a:lnTo>
                    <a:pt x="1418" y="444"/>
                  </a:lnTo>
                  <a:lnTo>
                    <a:pt x="1436" y="422"/>
                  </a:lnTo>
                  <a:lnTo>
                    <a:pt x="1454" y="420"/>
                  </a:lnTo>
                  <a:lnTo>
                    <a:pt x="1471" y="409"/>
                  </a:lnTo>
                  <a:lnTo>
                    <a:pt x="1489" y="445"/>
                  </a:lnTo>
                  <a:lnTo>
                    <a:pt x="1507" y="449"/>
                  </a:lnTo>
                  <a:lnTo>
                    <a:pt x="1525" y="479"/>
                  </a:lnTo>
                  <a:lnTo>
                    <a:pt x="1543" y="491"/>
                  </a:lnTo>
                  <a:lnTo>
                    <a:pt x="1560" y="478"/>
                  </a:lnTo>
                  <a:lnTo>
                    <a:pt x="1578" y="419"/>
                  </a:lnTo>
                  <a:lnTo>
                    <a:pt x="1595" y="449"/>
                  </a:lnTo>
                  <a:lnTo>
                    <a:pt x="1613" y="478"/>
                  </a:lnTo>
                  <a:lnTo>
                    <a:pt x="1631" y="496"/>
                  </a:lnTo>
                  <a:lnTo>
                    <a:pt x="1649" y="523"/>
                  </a:lnTo>
                  <a:lnTo>
                    <a:pt x="1667" y="532"/>
                  </a:lnTo>
                  <a:lnTo>
                    <a:pt x="1684" y="538"/>
                  </a:lnTo>
                  <a:lnTo>
                    <a:pt x="1702" y="524"/>
                  </a:lnTo>
                  <a:lnTo>
                    <a:pt x="1720" y="525"/>
                  </a:lnTo>
                  <a:lnTo>
                    <a:pt x="1737" y="516"/>
                  </a:lnTo>
                  <a:lnTo>
                    <a:pt x="1755" y="519"/>
                  </a:lnTo>
                  <a:lnTo>
                    <a:pt x="1773" y="514"/>
                  </a:lnTo>
                  <a:lnTo>
                    <a:pt x="1791" y="507"/>
                  </a:lnTo>
                  <a:lnTo>
                    <a:pt x="1809" y="509"/>
                  </a:lnTo>
                  <a:lnTo>
                    <a:pt x="1826" y="484"/>
                  </a:lnTo>
                  <a:lnTo>
                    <a:pt x="1844" y="451"/>
                  </a:lnTo>
                  <a:lnTo>
                    <a:pt x="1861" y="419"/>
                  </a:lnTo>
                  <a:lnTo>
                    <a:pt x="1879" y="389"/>
                  </a:lnTo>
                  <a:lnTo>
                    <a:pt x="1897" y="398"/>
                  </a:lnTo>
                  <a:lnTo>
                    <a:pt x="1914" y="417"/>
                  </a:lnTo>
                  <a:lnTo>
                    <a:pt x="1932" y="447"/>
                  </a:lnTo>
                  <a:lnTo>
                    <a:pt x="1950" y="466"/>
                  </a:lnTo>
                  <a:lnTo>
                    <a:pt x="1968" y="463"/>
                  </a:lnTo>
                  <a:lnTo>
                    <a:pt x="1986" y="436"/>
                  </a:lnTo>
                  <a:lnTo>
                    <a:pt x="2003" y="395"/>
                  </a:lnTo>
                  <a:lnTo>
                    <a:pt x="2021" y="408"/>
                  </a:lnTo>
                  <a:lnTo>
                    <a:pt x="2039" y="442"/>
                  </a:lnTo>
                  <a:lnTo>
                    <a:pt x="2056" y="459"/>
                  </a:lnTo>
                  <a:lnTo>
                    <a:pt x="2074" y="472"/>
                  </a:lnTo>
                  <a:lnTo>
                    <a:pt x="2092" y="472"/>
                  </a:lnTo>
                  <a:lnTo>
                    <a:pt x="2110" y="481"/>
                  </a:lnTo>
                  <a:lnTo>
                    <a:pt x="2128" y="486"/>
                  </a:lnTo>
                  <a:lnTo>
                    <a:pt x="2145" y="491"/>
                  </a:lnTo>
                  <a:lnTo>
                    <a:pt x="2163" y="494"/>
                  </a:lnTo>
                  <a:lnTo>
                    <a:pt x="2180" y="497"/>
                  </a:lnTo>
                  <a:lnTo>
                    <a:pt x="2198" y="500"/>
                  </a:lnTo>
                  <a:lnTo>
                    <a:pt x="2216" y="508"/>
                  </a:lnTo>
                  <a:lnTo>
                    <a:pt x="2234" y="522"/>
                  </a:lnTo>
                  <a:lnTo>
                    <a:pt x="2252" y="525"/>
                  </a:lnTo>
                  <a:lnTo>
                    <a:pt x="2269" y="509"/>
                  </a:lnTo>
                  <a:lnTo>
                    <a:pt x="2287" y="479"/>
                  </a:lnTo>
                  <a:lnTo>
                    <a:pt x="2305" y="458"/>
                  </a:lnTo>
                  <a:lnTo>
                    <a:pt x="2322" y="457"/>
                  </a:lnTo>
                  <a:lnTo>
                    <a:pt x="2340" y="470"/>
                  </a:lnTo>
                  <a:lnTo>
                    <a:pt x="2358" y="490"/>
                  </a:lnTo>
                  <a:lnTo>
                    <a:pt x="2376" y="502"/>
                  </a:lnTo>
                  <a:lnTo>
                    <a:pt x="2394" y="500"/>
                  </a:lnTo>
                  <a:lnTo>
                    <a:pt x="2411" y="461"/>
                  </a:lnTo>
                  <a:lnTo>
                    <a:pt x="2429" y="430"/>
                  </a:lnTo>
                  <a:lnTo>
                    <a:pt x="2447" y="419"/>
                  </a:lnTo>
                  <a:lnTo>
                    <a:pt x="2464" y="409"/>
                  </a:lnTo>
                  <a:lnTo>
                    <a:pt x="2482" y="447"/>
                  </a:lnTo>
                  <a:lnTo>
                    <a:pt x="2499" y="441"/>
                  </a:lnTo>
                  <a:lnTo>
                    <a:pt x="2517" y="456"/>
                  </a:lnTo>
                  <a:lnTo>
                    <a:pt x="2535" y="453"/>
                  </a:lnTo>
                  <a:lnTo>
                    <a:pt x="2553" y="444"/>
                  </a:lnTo>
                  <a:lnTo>
                    <a:pt x="2571" y="434"/>
                  </a:lnTo>
                  <a:lnTo>
                    <a:pt x="2588" y="435"/>
                  </a:lnTo>
                  <a:lnTo>
                    <a:pt x="2606" y="428"/>
                  </a:lnTo>
                  <a:lnTo>
                    <a:pt x="2624" y="428"/>
                  </a:lnTo>
                  <a:lnTo>
                    <a:pt x="2641" y="430"/>
                  </a:lnTo>
                  <a:lnTo>
                    <a:pt x="2659" y="421"/>
                  </a:lnTo>
                  <a:lnTo>
                    <a:pt x="2677" y="408"/>
                  </a:lnTo>
                  <a:lnTo>
                    <a:pt x="2695" y="397"/>
                  </a:lnTo>
                  <a:lnTo>
                    <a:pt x="2713" y="383"/>
                  </a:lnTo>
                  <a:lnTo>
                    <a:pt x="2730" y="358"/>
                  </a:lnTo>
                  <a:lnTo>
                    <a:pt x="2748" y="342"/>
                  </a:lnTo>
                  <a:lnTo>
                    <a:pt x="2765" y="334"/>
                  </a:lnTo>
                  <a:lnTo>
                    <a:pt x="2783" y="359"/>
                  </a:lnTo>
                  <a:lnTo>
                    <a:pt x="2801" y="375"/>
                  </a:lnTo>
                  <a:lnTo>
                    <a:pt x="2819" y="411"/>
                  </a:lnTo>
                  <a:lnTo>
                    <a:pt x="2837" y="373"/>
                  </a:lnTo>
                  <a:lnTo>
                    <a:pt x="2854" y="302"/>
                  </a:lnTo>
                  <a:lnTo>
                    <a:pt x="2872" y="256"/>
                  </a:lnTo>
                  <a:lnTo>
                    <a:pt x="2890" y="248"/>
                  </a:lnTo>
                  <a:lnTo>
                    <a:pt x="2907" y="267"/>
                  </a:lnTo>
                  <a:lnTo>
                    <a:pt x="2925" y="267"/>
                  </a:lnTo>
                  <a:lnTo>
                    <a:pt x="2943" y="269"/>
                  </a:lnTo>
                  <a:lnTo>
                    <a:pt x="2961" y="259"/>
                  </a:lnTo>
                  <a:lnTo>
                    <a:pt x="2961" y="259"/>
                  </a:lnTo>
                  <a:lnTo>
                    <a:pt x="2943" y="269"/>
                  </a:lnTo>
                  <a:lnTo>
                    <a:pt x="2925" y="267"/>
                  </a:lnTo>
                  <a:lnTo>
                    <a:pt x="2907" y="267"/>
                  </a:lnTo>
                  <a:lnTo>
                    <a:pt x="2890" y="248"/>
                  </a:lnTo>
                  <a:lnTo>
                    <a:pt x="2872" y="256"/>
                  </a:lnTo>
                  <a:lnTo>
                    <a:pt x="2854" y="302"/>
                  </a:lnTo>
                  <a:lnTo>
                    <a:pt x="2837" y="373"/>
                  </a:lnTo>
                  <a:lnTo>
                    <a:pt x="2819" y="411"/>
                  </a:lnTo>
                  <a:lnTo>
                    <a:pt x="2801" y="375"/>
                  </a:lnTo>
                  <a:lnTo>
                    <a:pt x="2783" y="359"/>
                  </a:lnTo>
                  <a:lnTo>
                    <a:pt x="2765" y="334"/>
                  </a:lnTo>
                  <a:lnTo>
                    <a:pt x="2748" y="342"/>
                  </a:lnTo>
                  <a:lnTo>
                    <a:pt x="2730" y="358"/>
                  </a:lnTo>
                  <a:lnTo>
                    <a:pt x="2713" y="383"/>
                  </a:lnTo>
                  <a:lnTo>
                    <a:pt x="2695" y="397"/>
                  </a:lnTo>
                  <a:lnTo>
                    <a:pt x="2677" y="408"/>
                  </a:lnTo>
                  <a:lnTo>
                    <a:pt x="2659" y="421"/>
                  </a:lnTo>
                  <a:lnTo>
                    <a:pt x="2641" y="430"/>
                  </a:lnTo>
                  <a:lnTo>
                    <a:pt x="2624" y="428"/>
                  </a:lnTo>
                  <a:lnTo>
                    <a:pt x="2606" y="428"/>
                  </a:lnTo>
                  <a:lnTo>
                    <a:pt x="2588" y="435"/>
                  </a:lnTo>
                  <a:lnTo>
                    <a:pt x="2571" y="434"/>
                  </a:lnTo>
                  <a:lnTo>
                    <a:pt x="2553" y="444"/>
                  </a:lnTo>
                  <a:lnTo>
                    <a:pt x="2535" y="453"/>
                  </a:lnTo>
                  <a:lnTo>
                    <a:pt x="2517" y="456"/>
                  </a:lnTo>
                  <a:lnTo>
                    <a:pt x="2499" y="441"/>
                  </a:lnTo>
                  <a:lnTo>
                    <a:pt x="2482" y="447"/>
                  </a:lnTo>
                  <a:lnTo>
                    <a:pt x="2464" y="409"/>
                  </a:lnTo>
                  <a:lnTo>
                    <a:pt x="2447" y="419"/>
                  </a:lnTo>
                  <a:lnTo>
                    <a:pt x="2429" y="430"/>
                  </a:lnTo>
                  <a:lnTo>
                    <a:pt x="2411" y="461"/>
                  </a:lnTo>
                  <a:lnTo>
                    <a:pt x="2394" y="500"/>
                  </a:lnTo>
                  <a:lnTo>
                    <a:pt x="2376" y="502"/>
                  </a:lnTo>
                  <a:lnTo>
                    <a:pt x="2358" y="490"/>
                  </a:lnTo>
                  <a:lnTo>
                    <a:pt x="2340" y="470"/>
                  </a:lnTo>
                  <a:lnTo>
                    <a:pt x="2322" y="457"/>
                  </a:lnTo>
                  <a:lnTo>
                    <a:pt x="2305" y="458"/>
                  </a:lnTo>
                  <a:lnTo>
                    <a:pt x="2287" y="479"/>
                  </a:lnTo>
                  <a:lnTo>
                    <a:pt x="2269" y="509"/>
                  </a:lnTo>
                  <a:lnTo>
                    <a:pt x="2252" y="525"/>
                  </a:lnTo>
                  <a:lnTo>
                    <a:pt x="2234" y="522"/>
                  </a:lnTo>
                  <a:lnTo>
                    <a:pt x="2216" y="508"/>
                  </a:lnTo>
                  <a:lnTo>
                    <a:pt x="2198" y="500"/>
                  </a:lnTo>
                  <a:lnTo>
                    <a:pt x="2180" y="497"/>
                  </a:lnTo>
                  <a:lnTo>
                    <a:pt x="2163" y="494"/>
                  </a:lnTo>
                  <a:lnTo>
                    <a:pt x="2145" y="491"/>
                  </a:lnTo>
                  <a:lnTo>
                    <a:pt x="2128" y="486"/>
                  </a:lnTo>
                  <a:lnTo>
                    <a:pt x="2110" y="481"/>
                  </a:lnTo>
                  <a:lnTo>
                    <a:pt x="2092" y="472"/>
                  </a:lnTo>
                  <a:lnTo>
                    <a:pt x="2074" y="472"/>
                  </a:lnTo>
                  <a:lnTo>
                    <a:pt x="2056" y="459"/>
                  </a:lnTo>
                  <a:lnTo>
                    <a:pt x="2039" y="442"/>
                  </a:lnTo>
                  <a:lnTo>
                    <a:pt x="2021" y="408"/>
                  </a:lnTo>
                  <a:lnTo>
                    <a:pt x="2003" y="395"/>
                  </a:lnTo>
                  <a:lnTo>
                    <a:pt x="1986" y="436"/>
                  </a:lnTo>
                  <a:lnTo>
                    <a:pt x="1968" y="463"/>
                  </a:lnTo>
                  <a:lnTo>
                    <a:pt x="1950" y="466"/>
                  </a:lnTo>
                  <a:lnTo>
                    <a:pt x="1932" y="447"/>
                  </a:lnTo>
                  <a:lnTo>
                    <a:pt x="1914" y="417"/>
                  </a:lnTo>
                  <a:lnTo>
                    <a:pt x="1897" y="398"/>
                  </a:lnTo>
                  <a:lnTo>
                    <a:pt x="1879" y="389"/>
                  </a:lnTo>
                  <a:lnTo>
                    <a:pt x="1861" y="419"/>
                  </a:lnTo>
                  <a:lnTo>
                    <a:pt x="1844" y="451"/>
                  </a:lnTo>
                  <a:lnTo>
                    <a:pt x="1826" y="484"/>
                  </a:lnTo>
                  <a:lnTo>
                    <a:pt x="1809" y="509"/>
                  </a:lnTo>
                  <a:lnTo>
                    <a:pt x="1791" y="507"/>
                  </a:lnTo>
                  <a:lnTo>
                    <a:pt x="1773" y="514"/>
                  </a:lnTo>
                  <a:lnTo>
                    <a:pt x="1755" y="519"/>
                  </a:lnTo>
                  <a:lnTo>
                    <a:pt x="1737" y="516"/>
                  </a:lnTo>
                  <a:lnTo>
                    <a:pt x="1720" y="525"/>
                  </a:lnTo>
                  <a:lnTo>
                    <a:pt x="1702" y="524"/>
                  </a:lnTo>
                  <a:lnTo>
                    <a:pt x="1684" y="538"/>
                  </a:lnTo>
                  <a:lnTo>
                    <a:pt x="1667" y="532"/>
                  </a:lnTo>
                  <a:lnTo>
                    <a:pt x="1649" y="523"/>
                  </a:lnTo>
                  <a:lnTo>
                    <a:pt x="1631" y="496"/>
                  </a:lnTo>
                  <a:lnTo>
                    <a:pt x="1613" y="478"/>
                  </a:lnTo>
                  <a:lnTo>
                    <a:pt x="1595" y="449"/>
                  </a:lnTo>
                  <a:lnTo>
                    <a:pt x="1578" y="419"/>
                  </a:lnTo>
                  <a:lnTo>
                    <a:pt x="1560" y="478"/>
                  </a:lnTo>
                  <a:lnTo>
                    <a:pt x="1543" y="491"/>
                  </a:lnTo>
                  <a:lnTo>
                    <a:pt x="1525" y="479"/>
                  </a:lnTo>
                  <a:lnTo>
                    <a:pt x="1507" y="449"/>
                  </a:lnTo>
                  <a:lnTo>
                    <a:pt x="1489" y="445"/>
                  </a:lnTo>
                  <a:lnTo>
                    <a:pt x="1471" y="409"/>
                  </a:lnTo>
                  <a:lnTo>
                    <a:pt x="1454" y="420"/>
                  </a:lnTo>
                  <a:lnTo>
                    <a:pt x="1436" y="422"/>
                  </a:lnTo>
                  <a:lnTo>
                    <a:pt x="1418" y="444"/>
                  </a:lnTo>
                  <a:lnTo>
                    <a:pt x="1401" y="509"/>
                  </a:lnTo>
                  <a:lnTo>
                    <a:pt x="1383" y="529"/>
                  </a:lnTo>
                  <a:lnTo>
                    <a:pt x="1365" y="537"/>
                  </a:lnTo>
                  <a:lnTo>
                    <a:pt x="1347" y="534"/>
                  </a:lnTo>
                  <a:lnTo>
                    <a:pt x="1329" y="528"/>
                  </a:lnTo>
                  <a:lnTo>
                    <a:pt x="1312" y="511"/>
                  </a:lnTo>
                  <a:lnTo>
                    <a:pt x="1294" y="494"/>
                  </a:lnTo>
                  <a:lnTo>
                    <a:pt x="1276" y="473"/>
                  </a:lnTo>
                  <a:lnTo>
                    <a:pt x="1259" y="452"/>
                  </a:lnTo>
                  <a:lnTo>
                    <a:pt x="1241" y="424"/>
                  </a:lnTo>
                  <a:lnTo>
                    <a:pt x="1224" y="392"/>
                  </a:lnTo>
                  <a:lnTo>
                    <a:pt x="1206" y="322"/>
                  </a:lnTo>
                  <a:lnTo>
                    <a:pt x="1188" y="239"/>
                  </a:lnTo>
                  <a:lnTo>
                    <a:pt x="1170" y="196"/>
                  </a:lnTo>
                  <a:lnTo>
                    <a:pt x="1152" y="160"/>
                  </a:lnTo>
                  <a:lnTo>
                    <a:pt x="1135" y="198"/>
                  </a:lnTo>
                  <a:lnTo>
                    <a:pt x="1117" y="195"/>
                  </a:lnTo>
                  <a:lnTo>
                    <a:pt x="1099" y="144"/>
                  </a:lnTo>
                  <a:lnTo>
                    <a:pt x="1082" y="101"/>
                  </a:lnTo>
                  <a:lnTo>
                    <a:pt x="1064" y="68"/>
                  </a:lnTo>
                  <a:lnTo>
                    <a:pt x="1046" y="53"/>
                  </a:lnTo>
                  <a:lnTo>
                    <a:pt x="1028" y="32"/>
                  </a:lnTo>
                  <a:lnTo>
                    <a:pt x="1010" y="4"/>
                  </a:lnTo>
                  <a:lnTo>
                    <a:pt x="993" y="6"/>
                  </a:lnTo>
                  <a:lnTo>
                    <a:pt x="975" y="2"/>
                  </a:lnTo>
                  <a:lnTo>
                    <a:pt x="957" y="0"/>
                  </a:lnTo>
                  <a:lnTo>
                    <a:pt x="940" y="9"/>
                  </a:lnTo>
                  <a:lnTo>
                    <a:pt x="922" y="22"/>
                  </a:lnTo>
                  <a:lnTo>
                    <a:pt x="904" y="58"/>
                  </a:lnTo>
                  <a:lnTo>
                    <a:pt x="886" y="95"/>
                  </a:lnTo>
                  <a:lnTo>
                    <a:pt x="869" y="137"/>
                  </a:lnTo>
                  <a:lnTo>
                    <a:pt x="851" y="187"/>
                  </a:lnTo>
                  <a:lnTo>
                    <a:pt x="833" y="216"/>
                  </a:lnTo>
                  <a:lnTo>
                    <a:pt x="816" y="261"/>
                  </a:lnTo>
                  <a:lnTo>
                    <a:pt x="798" y="289"/>
                  </a:lnTo>
                  <a:lnTo>
                    <a:pt x="780" y="311"/>
                  </a:lnTo>
                  <a:lnTo>
                    <a:pt x="762" y="295"/>
                  </a:lnTo>
                  <a:lnTo>
                    <a:pt x="744" y="276"/>
                  </a:lnTo>
                  <a:lnTo>
                    <a:pt x="727" y="293"/>
                  </a:lnTo>
                  <a:lnTo>
                    <a:pt x="709" y="339"/>
                  </a:lnTo>
                  <a:lnTo>
                    <a:pt x="691" y="359"/>
                  </a:lnTo>
                  <a:lnTo>
                    <a:pt x="674" y="364"/>
                  </a:lnTo>
                  <a:lnTo>
                    <a:pt x="656" y="345"/>
                  </a:lnTo>
                  <a:lnTo>
                    <a:pt x="639" y="324"/>
                  </a:lnTo>
                  <a:lnTo>
                    <a:pt x="620" y="271"/>
                  </a:lnTo>
                  <a:lnTo>
                    <a:pt x="603" y="195"/>
                  </a:lnTo>
                  <a:lnTo>
                    <a:pt x="585" y="153"/>
                  </a:lnTo>
                  <a:lnTo>
                    <a:pt x="567" y="91"/>
                  </a:lnTo>
                  <a:lnTo>
                    <a:pt x="550" y="62"/>
                  </a:lnTo>
                  <a:lnTo>
                    <a:pt x="532" y="50"/>
                  </a:lnTo>
                  <a:lnTo>
                    <a:pt x="514" y="65"/>
                  </a:lnTo>
                  <a:lnTo>
                    <a:pt x="497" y="76"/>
                  </a:lnTo>
                  <a:lnTo>
                    <a:pt x="479" y="91"/>
                  </a:lnTo>
                  <a:lnTo>
                    <a:pt x="461" y="85"/>
                  </a:lnTo>
                  <a:lnTo>
                    <a:pt x="443" y="84"/>
                  </a:lnTo>
                  <a:lnTo>
                    <a:pt x="425" y="77"/>
                  </a:lnTo>
                  <a:lnTo>
                    <a:pt x="408" y="62"/>
                  </a:lnTo>
                  <a:lnTo>
                    <a:pt x="390" y="71"/>
                  </a:lnTo>
                  <a:lnTo>
                    <a:pt x="372" y="60"/>
                  </a:lnTo>
                  <a:lnTo>
                    <a:pt x="355" y="47"/>
                  </a:lnTo>
                  <a:lnTo>
                    <a:pt x="337" y="23"/>
                  </a:lnTo>
                  <a:lnTo>
                    <a:pt x="319" y="15"/>
                  </a:lnTo>
                  <a:lnTo>
                    <a:pt x="301" y="24"/>
                  </a:lnTo>
                  <a:lnTo>
                    <a:pt x="284" y="49"/>
                  </a:lnTo>
                  <a:lnTo>
                    <a:pt x="266" y="82"/>
                  </a:lnTo>
                  <a:lnTo>
                    <a:pt x="248" y="88"/>
                  </a:lnTo>
                  <a:lnTo>
                    <a:pt x="231" y="53"/>
                  </a:lnTo>
                  <a:lnTo>
                    <a:pt x="213" y="65"/>
                  </a:lnTo>
                  <a:lnTo>
                    <a:pt x="195" y="86"/>
                  </a:lnTo>
                  <a:lnTo>
                    <a:pt x="177" y="143"/>
                  </a:lnTo>
                  <a:lnTo>
                    <a:pt x="159" y="181"/>
                  </a:lnTo>
                  <a:lnTo>
                    <a:pt x="142" y="232"/>
                  </a:lnTo>
                  <a:lnTo>
                    <a:pt x="124" y="304"/>
                  </a:lnTo>
                  <a:lnTo>
                    <a:pt x="106" y="366"/>
                  </a:lnTo>
                  <a:lnTo>
                    <a:pt x="89" y="416"/>
                  </a:lnTo>
                  <a:lnTo>
                    <a:pt x="71" y="432"/>
                  </a:lnTo>
                  <a:lnTo>
                    <a:pt x="53" y="438"/>
                  </a:lnTo>
                  <a:lnTo>
                    <a:pt x="35" y="434"/>
                  </a:lnTo>
                  <a:lnTo>
                    <a:pt x="18" y="42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0698003D-A624-924E-2EB1-39DB3CCE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919820"/>
              <a:ext cx="3074886" cy="1258125"/>
            </a:xfrm>
            <a:custGeom>
              <a:avLst/>
              <a:gdLst>
                <a:gd name="T0" fmla="*/ 89 w 2961"/>
                <a:gd name="T1" fmla="*/ 391 h 844"/>
                <a:gd name="T2" fmla="*/ 195 w 2961"/>
                <a:gd name="T3" fmla="*/ 74 h 844"/>
                <a:gd name="T4" fmla="*/ 301 w 2961"/>
                <a:gd name="T5" fmla="*/ 22 h 844"/>
                <a:gd name="T6" fmla="*/ 408 w 2961"/>
                <a:gd name="T7" fmla="*/ 109 h 844"/>
                <a:gd name="T8" fmla="*/ 514 w 2961"/>
                <a:gd name="T9" fmla="*/ 120 h 844"/>
                <a:gd name="T10" fmla="*/ 620 w 2961"/>
                <a:gd name="T11" fmla="*/ 267 h 844"/>
                <a:gd name="T12" fmla="*/ 727 w 2961"/>
                <a:gd name="T13" fmla="*/ 272 h 844"/>
                <a:gd name="T14" fmla="*/ 833 w 2961"/>
                <a:gd name="T15" fmla="*/ 211 h 844"/>
                <a:gd name="T16" fmla="*/ 940 w 2961"/>
                <a:gd name="T17" fmla="*/ 25 h 844"/>
                <a:gd name="T18" fmla="*/ 1046 w 2961"/>
                <a:gd name="T19" fmla="*/ 45 h 844"/>
                <a:gd name="T20" fmla="*/ 1152 w 2961"/>
                <a:gd name="T21" fmla="*/ 152 h 844"/>
                <a:gd name="T22" fmla="*/ 1259 w 2961"/>
                <a:gd name="T23" fmla="*/ 456 h 844"/>
                <a:gd name="T24" fmla="*/ 1365 w 2961"/>
                <a:gd name="T25" fmla="*/ 528 h 844"/>
                <a:gd name="T26" fmla="*/ 1471 w 2961"/>
                <a:gd name="T27" fmla="*/ 397 h 844"/>
                <a:gd name="T28" fmla="*/ 1578 w 2961"/>
                <a:gd name="T29" fmla="*/ 402 h 844"/>
                <a:gd name="T30" fmla="*/ 1684 w 2961"/>
                <a:gd name="T31" fmla="*/ 529 h 844"/>
                <a:gd name="T32" fmla="*/ 1791 w 2961"/>
                <a:gd name="T33" fmla="*/ 495 h 844"/>
                <a:gd name="T34" fmla="*/ 1897 w 2961"/>
                <a:gd name="T35" fmla="*/ 382 h 844"/>
                <a:gd name="T36" fmla="*/ 2003 w 2961"/>
                <a:gd name="T37" fmla="*/ 363 h 844"/>
                <a:gd name="T38" fmla="*/ 2110 w 2961"/>
                <a:gd name="T39" fmla="*/ 464 h 844"/>
                <a:gd name="T40" fmla="*/ 2216 w 2961"/>
                <a:gd name="T41" fmla="*/ 497 h 844"/>
                <a:gd name="T42" fmla="*/ 2322 w 2961"/>
                <a:gd name="T43" fmla="*/ 448 h 844"/>
                <a:gd name="T44" fmla="*/ 2429 w 2961"/>
                <a:gd name="T45" fmla="*/ 419 h 844"/>
                <a:gd name="T46" fmla="*/ 2535 w 2961"/>
                <a:gd name="T47" fmla="*/ 450 h 844"/>
                <a:gd name="T48" fmla="*/ 2641 w 2961"/>
                <a:gd name="T49" fmla="*/ 425 h 844"/>
                <a:gd name="T50" fmla="*/ 2748 w 2961"/>
                <a:gd name="T51" fmla="*/ 330 h 844"/>
                <a:gd name="T52" fmla="*/ 2854 w 2961"/>
                <a:gd name="T53" fmla="*/ 287 h 844"/>
                <a:gd name="T54" fmla="*/ 2961 w 2961"/>
                <a:gd name="T55" fmla="*/ 244 h 844"/>
                <a:gd name="T56" fmla="*/ 2872 w 2961"/>
                <a:gd name="T57" fmla="*/ 562 h 844"/>
                <a:gd name="T58" fmla="*/ 2765 w 2961"/>
                <a:gd name="T59" fmla="*/ 640 h 844"/>
                <a:gd name="T60" fmla="*/ 2659 w 2961"/>
                <a:gd name="T61" fmla="*/ 727 h 844"/>
                <a:gd name="T62" fmla="*/ 2553 w 2961"/>
                <a:gd name="T63" fmla="*/ 750 h 844"/>
                <a:gd name="T64" fmla="*/ 2447 w 2961"/>
                <a:gd name="T65" fmla="*/ 725 h 844"/>
                <a:gd name="T66" fmla="*/ 2340 w 2961"/>
                <a:gd name="T67" fmla="*/ 776 h 844"/>
                <a:gd name="T68" fmla="*/ 2234 w 2961"/>
                <a:gd name="T69" fmla="*/ 828 h 844"/>
                <a:gd name="T70" fmla="*/ 2128 w 2961"/>
                <a:gd name="T71" fmla="*/ 792 h 844"/>
                <a:gd name="T72" fmla="*/ 2021 w 2961"/>
                <a:gd name="T73" fmla="*/ 714 h 844"/>
                <a:gd name="T74" fmla="*/ 1914 w 2961"/>
                <a:gd name="T75" fmla="*/ 723 h 844"/>
                <a:gd name="T76" fmla="*/ 1809 w 2961"/>
                <a:gd name="T77" fmla="*/ 815 h 844"/>
                <a:gd name="T78" fmla="*/ 1702 w 2961"/>
                <a:gd name="T79" fmla="*/ 830 h 844"/>
                <a:gd name="T80" fmla="*/ 1595 w 2961"/>
                <a:gd name="T81" fmla="*/ 755 h 844"/>
                <a:gd name="T82" fmla="*/ 1489 w 2961"/>
                <a:gd name="T83" fmla="*/ 751 h 844"/>
                <a:gd name="T84" fmla="*/ 1383 w 2961"/>
                <a:gd name="T85" fmla="*/ 835 h 844"/>
                <a:gd name="T86" fmla="*/ 1276 w 2961"/>
                <a:gd name="T87" fmla="*/ 779 h 844"/>
                <a:gd name="T88" fmla="*/ 1170 w 2961"/>
                <a:gd name="T89" fmla="*/ 502 h 844"/>
                <a:gd name="T90" fmla="*/ 1064 w 2961"/>
                <a:gd name="T91" fmla="*/ 374 h 844"/>
                <a:gd name="T92" fmla="*/ 957 w 2961"/>
                <a:gd name="T93" fmla="*/ 306 h 844"/>
                <a:gd name="T94" fmla="*/ 851 w 2961"/>
                <a:gd name="T95" fmla="*/ 493 h 844"/>
                <a:gd name="T96" fmla="*/ 744 w 2961"/>
                <a:gd name="T97" fmla="*/ 582 h 844"/>
                <a:gd name="T98" fmla="*/ 639 w 2961"/>
                <a:gd name="T99" fmla="*/ 630 h 844"/>
                <a:gd name="T100" fmla="*/ 532 w 2961"/>
                <a:gd name="T101" fmla="*/ 356 h 844"/>
                <a:gd name="T102" fmla="*/ 425 w 2961"/>
                <a:gd name="T103" fmla="*/ 383 h 844"/>
                <a:gd name="T104" fmla="*/ 319 w 2961"/>
                <a:gd name="T105" fmla="*/ 321 h 844"/>
                <a:gd name="T106" fmla="*/ 213 w 2961"/>
                <a:gd name="T107" fmla="*/ 371 h 844"/>
                <a:gd name="T108" fmla="*/ 106 w 2961"/>
                <a:gd name="T109" fmla="*/ 672 h 844"/>
                <a:gd name="T110" fmla="*/ 0 w 2961"/>
                <a:gd name="T111" fmla="*/ 72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844">
                  <a:moveTo>
                    <a:pt x="0" y="407"/>
                  </a:moveTo>
                  <a:lnTo>
                    <a:pt x="18" y="410"/>
                  </a:lnTo>
                  <a:lnTo>
                    <a:pt x="35" y="415"/>
                  </a:lnTo>
                  <a:lnTo>
                    <a:pt x="53" y="418"/>
                  </a:lnTo>
                  <a:lnTo>
                    <a:pt x="71" y="413"/>
                  </a:lnTo>
                  <a:lnTo>
                    <a:pt x="89" y="391"/>
                  </a:lnTo>
                  <a:lnTo>
                    <a:pt x="106" y="343"/>
                  </a:lnTo>
                  <a:lnTo>
                    <a:pt x="124" y="281"/>
                  </a:lnTo>
                  <a:lnTo>
                    <a:pt x="142" y="209"/>
                  </a:lnTo>
                  <a:lnTo>
                    <a:pt x="159" y="158"/>
                  </a:lnTo>
                  <a:lnTo>
                    <a:pt x="177" y="124"/>
                  </a:lnTo>
                  <a:lnTo>
                    <a:pt x="195" y="74"/>
                  </a:lnTo>
                  <a:lnTo>
                    <a:pt x="213" y="59"/>
                  </a:lnTo>
                  <a:lnTo>
                    <a:pt x="231" y="47"/>
                  </a:lnTo>
                  <a:lnTo>
                    <a:pt x="248" y="82"/>
                  </a:lnTo>
                  <a:lnTo>
                    <a:pt x="266" y="85"/>
                  </a:lnTo>
                  <a:lnTo>
                    <a:pt x="284" y="52"/>
                  </a:lnTo>
                  <a:lnTo>
                    <a:pt x="301" y="22"/>
                  </a:lnTo>
                  <a:lnTo>
                    <a:pt x="319" y="11"/>
                  </a:lnTo>
                  <a:lnTo>
                    <a:pt x="337" y="25"/>
                  </a:lnTo>
                  <a:lnTo>
                    <a:pt x="355" y="52"/>
                  </a:lnTo>
                  <a:lnTo>
                    <a:pt x="372" y="82"/>
                  </a:lnTo>
                  <a:lnTo>
                    <a:pt x="390" y="98"/>
                  </a:lnTo>
                  <a:lnTo>
                    <a:pt x="408" y="109"/>
                  </a:lnTo>
                  <a:lnTo>
                    <a:pt x="425" y="163"/>
                  </a:lnTo>
                  <a:lnTo>
                    <a:pt x="443" y="187"/>
                  </a:lnTo>
                  <a:lnTo>
                    <a:pt x="461" y="184"/>
                  </a:lnTo>
                  <a:lnTo>
                    <a:pt x="479" y="189"/>
                  </a:lnTo>
                  <a:lnTo>
                    <a:pt x="497" y="164"/>
                  </a:lnTo>
                  <a:lnTo>
                    <a:pt x="514" y="120"/>
                  </a:lnTo>
                  <a:lnTo>
                    <a:pt x="532" y="64"/>
                  </a:lnTo>
                  <a:lnTo>
                    <a:pt x="550" y="57"/>
                  </a:lnTo>
                  <a:lnTo>
                    <a:pt x="567" y="83"/>
                  </a:lnTo>
                  <a:lnTo>
                    <a:pt x="585" y="150"/>
                  </a:lnTo>
                  <a:lnTo>
                    <a:pt x="603" y="194"/>
                  </a:lnTo>
                  <a:lnTo>
                    <a:pt x="620" y="267"/>
                  </a:lnTo>
                  <a:lnTo>
                    <a:pt x="639" y="313"/>
                  </a:lnTo>
                  <a:lnTo>
                    <a:pt x="656" y="333"/>
                  </a:lnTo>
                  <a:lnTo>
                    <a:pt x="674" y="349"/>
                  </a:lnTo>
                  <a:lnTo>
                    <a:pt x="691" y="339"/>
                  </a:lnTo>
                  <a:lnTo>
                    <a:pt x="709" y="317"/>
                  </a:lnTo>
                  <a:lnTo>
                    <a:pt x="727" y="272"/>
                  </a:lnTo>
                  <a:lnTo>
                    <a:pt x="744" y="254"/>
                  </a:lnTo>
                  <a:lnTo>
                    <a:pt x="762" y="273"/>
                  </a:lnTo>
                  <a:lnTo>
                    <a:pt x="780" y="291"/>
                  </a:lnTo>
                  <a:lnTo>
                    <a:pt x="798" y="275"/>
                  </a:lnTo>
                  <a:lnTo>
                    <a:pt x="816" y="250"/>
                  </a:lnTo>
                  <a:lnTo>
                    <a:pt x="833" y="211"/>
                  </a:lnTo>
                  <a:lnTo>
                    <a:pt x="851" y="191"/>
                  </a:lnTo>
                  <a:lnTo>
                    <a:pt x="869" y="166"/>
                  </a:lnTo>
                  <a:lnTo>
                    <a:pt x="886" y="137"/>
                  </a:lnTo>
                  <a:lnTo>
                    <a:pt x="904" y="105"/>
                  </a:lnTo>
                  <a:lnTo>
                    <a:pt x="922" y="68"/>
                  </a:lnTo>
                  <a:lnTo>
                    <a:pt x="940" y="25"/>
                  </a:lnTo>
                  <a:lnTo>
                    <a:pt x="957" y="2"/>
                  </a:lnTo>
                  <a:lnTo>
                    <a:pt x="975" y="0"/>
                  </a:lnTo>
                  <a:lnTo>
                    <a:pt x="993" y="1"/>
                  </a:lnTo>
                  <a:lnTo>
                    <a:pt x="1010" y="1"/>
                  </a:lnTo>
                  <a:lnTo>
                    <a:pt x="1028" y="27"/>
                  </a:lnTo>
                  <a:lnTo>
                    <a:pt x="1046" y="45"/>
                  </a:lnTo>
                  <a:lnTo>
                    <a:pt x="1064" y="60"/>
                  </a:lnTo>
                  <a:lnTo>
                    <a:pt x="1082" y="93"/>
                  </a:lnTo>
                  <a:lnTo>
                    <a:pt x="1099" y="137"/>
                  </a:lnTo>
                  <a:lnTo>
                    <a:pt x="1117" y="187"/>
                  </a:lnTo>
                  <a:lnTo>
                    <a:pt x="1135" y="190"/>
                  </a:lnTo>
                  <a:lnTo>
                    <a:pt x="1152" y="152"/>
                  </a:lnTo>
                  <a:lnTo>
                    <a:pt x="1170" y="187"/>
                  </a:lnTo>
                  <a:lnTo>
                    <a:pt x="1188" y="231"/>
                  </a:lnTo>
                  <a:lnTo>
                    <a:pt x="1206" y="314"/>
                  </a:lnTo>
                  <a:lnTo>
                    <a:pt x="1224" y="391"/>
                  </a:lnTo>
                  <a:lnTo>
                    <a:pt x="1241" y="427"/>
                  </a:lnTo>
                  <a:lnTo>
                    <a:pt x="1259" y="456"/>
                  </a:lnTo>
                  <a:lnTo>
                    <a:pt x="1276" y="477"/>
                  </a:lnTo>
                  <a:lnTo>
                    <a:pt x="1294" y="497"/>
                  </a:lnTo>
                  <a:lnTo>
                    <a:pt x="1312" y="513"/>
                  </a:lnTo>
                  <a:lnTo>
                    <a:pt x="1329" y="525"/>
                  </a:lnTo>
                  <a:lnTo>
                    <a:pt x="1347" y="526"/>
                  </a:lnTo>
                  <a:lnTo>
                    <a:pt x="1365" y="528"/>
                  </a:lnTo>
                  <a:lnTo>
                    <a:pt x="1383" y="519"/>
                  </a:lnTo>
                  <a:lnTo>
                    <a:pt x="1401" y="494"/>
                  </a:lnTo>
                  <a:lnTo>
                    <a:pt x="1418" y="431"/>
                  </a:lnTo>
                  <a:lnTo>
                    <a:pt x="1436" y="411"/>
                  </a:lnTo>
                  <a:lnTo>
                    <a:pt x="1454" y="409"/>
                  </a:lnTo>
                  <a:lnTo>
                    <a:pt x="1471" y="397"/>
                  </a:lnTo>
                  <a:lnTo>
                    <a:pt x="1489" y="437"/>
                  </a:lnTo>
                  <a:lnTo>
                    <a:pt x="1507" y="435"/>
                  </a:lnTo>
                  <a:lnTo>
                    <a:pt x="1525" y="466"/>
                  </a:lnTo>
                  <a:lnTo>
                    <a:pt x="1543" y="477"/>
                  </a:lnTo>
                  <a:lnTo>
                    <a:pt x="1560" y="461"/>
                  </a:lnTo>
                  <a:lnTo>
                    <a:pt x="1578" y="402"/>
                  </a:lnTo>
                  <a:lnTo>
                    <a:pt x="1595" y="431"/>
                  </a:lnTo>
                  <a:lnTo>
                    <a:pt x="1613" y="460"/>
                  </a:lnTo>
                  <a:lnTo>
                    <a:pt x="1631" y="479"/>
                  </a:lnTo>
                  <a:lnTo>
                    <a:pt x="1649" y="507"/>
                  </a:lnTo>
                  <a:lnTo>
                    <a:pt x="1667" y="519"/>
                  </a:lnTo>
                  <a:lnTo>
                    <a:pt x="1684" y="529"/>
                  </a:lnTo>
                  <a:lnTo>
                    <a:pt x="1702" y="519"/>
                  </a:lnTo>
                  <a:lnTo>
                    <a:pt x="1720" y="518"/>
                  </a:lnTo>
                  <a:lnTo>
                    <a:pt x="1737" y="505"/>
                  </a:lnTo>
                  <a:lnTo>
                    <a:pt x="1755" y="508"/>
                  </a:lnTo>
                  <a:lnTo>
                    <a:pt x="1773" y="503"/>
                  </a:lnTo>
                  <a:lnTo>
                    <a:pt x="1791" y="495"/>
                  </a:lnTo>
                  <a:lnTo>
                    <a:pt x="1809" y="496"/>
                  </a:lnTo>
                  <a:lnTo>
                    <a:pt x="1826" y="469"/>
                  </a:lnTo>
                  <a:lnTo>
                    <a:pt x="1844" y="435"/>
                  </a:lnTo>
                  <a:lnTo>
                    <a:pt x="1861" y="403"/>
                  </a:lnTo>
                  <a:lnTo>
                    <a:pt x="1879" y="372"/>
                  </a:lnTo>
                  <a:lnTo>
                    <a:pt x="1897" y="382"/>
                  </a:lnTo>
                  <a:lnTo>
                    <a:pt x="1914" y="399"/>
                  </a:lnTo>
                  <a:lnTo>
                    <a:pt x="1932" y="425"/>
                  </a:lnTo>
                  <a:lnTo>
                    <a:pt x="1950" y="443"/>
                  </a:lnTo>
                  <a:lnTo>
                    <a:pt x="1968" y="434"/>
                  </a:lnTo>
                  <a:lnTo>
                    <a:pt x="1986" y="406"/>
                  </a:lnTo>
                  <a:lnTo>
                    <a:pt x="2003" y="363"/>
                  </a:lnTo>
                  <a:lnTo>
                    <a:pt x="2021" y="376"/>
                  </a:lnTo>
                  <a:lnTo>
                    <a:pt x="2039" y="409"/>
                  </a:lnTo>
                  <a:lnTo>
                    <a:pt x="2056" y="435"/>
                  </a:lnTo>
                  <a:lnTo>
                    <a:pt x="2074" y="447"/>
                  </a:lnTo>
                  <a:lnTo>
                    <a:pt x="2092" y="446"/>
                  </a:lnTo>
                  <a:lnTo>
                    <a:pt x="2110" y="464"/>
                  </a:lnTo>
                  <a:lnTo>
                    <a:pt x="2128" y="475"/>
                  </a:lnTo>
                  <a:lnTo>
                    <a:pt x="2145" y="481"/>
                  </a:lnTo>
                  <a:lnTo>
                    <a:pt x="2163" y="487"/>
                  </a:lnTo>
                  <a:lnTo>
                    <a:pt x="2180" y="488"/>
                  </a:lnTo>
                  <a:lnTo>
                    <a:pt x="2198" y="491"/>
                  </a:lnTo>
                  <a:lnTo>
                    <a:pt x="2216" y="497"/>
                  </a:lnTo>
                  <a:lnTo>
                    <a:pt x="2234" y="512"/>
                  </a:lnTo>
                  <a:lnTo>
                    <a:pt x="2252" y="514"/>
                  </a:lnTo>
                  <a:lnTo>
                    <a:pt x="2269" y="499"/>
                  </a:lnTo>
                  <a:lnTo>
                    <a:pt x="2287" y="468"/>
                  </a:lnTo>
                  <a:lnTo>
                    <a:pt x="2305" y="449"/>
                  </a:lnTo>
                  <a:lnTo>
                    <a:pt x="2322" y="448"/>
                  </a:lnTo>
                  <a:lnTo>
                    <a:pt x="2340" y="462"/>
                  </a:lnTo>
                  <a:lnTo>
                    <a:pt x="2358" y="480"/>
                  </a:lnTo>
                  <a:lnTo>
                    <a:pt x="2376" y="491"/>
                  </a:lnTo>
                  <a:lnTo>
                    <a:pt x="2394" y="489"/>
                  </a:lnTo>
                  <a:lnTo>
                    <a:pt x="2411" y="449"/>
                  </a:lnTo>
                  <a:lnTo>
                    <a:pt x="2429" y="419"/>
                  </a:lnTo>
                  <a:lnTo>
                    <a:pt x="2447" y="408"/>
                  </a:lnTo>
                  <a:lnTo>
                    <a:pt x="2464" y="398"/>
                  </a:lnTo>
                  <a:lnTo>
                    <a:pt x="2482" y="436"/>
                  </a:lnTo>
                  <a:lnTo>
                    <a:pt x="2499" y="430"/>
                  </a:lnTo>
                  <a:lnTo>
                    <a:pt x="2517" y="445"/>
                  </a:lnTo>
                  <a:lnTo>
                    <a:pt x="2535" y="450"/>
                  </a:lnTo>
                  <a:lnTo>
                    <a:pt x="2553" y="458"/>
                  </a:lnTo>
                  <a:lnTo>
                    <a:pt x="2571" y="457"/>
                  </a:lnTo>
                  <a:lnTo>
                    <a:pt x="2588" y="458"/>
                  </a:lnTo>
                  <a:lnTo>
                    <a:pt x="2606" y="438"/>
                  </a:lnTo>
                  <a:lnTo>
                    <a:pt x="2624" y="427"/>
                  </a:lnTo>
                  <a:lnTo>
                    <a:pt x="2641" y="425"/>
                  </a:lnTo>
                  <a:lnTo>
                    <a:pt x="2659" y="425"/>
                  </a:lnTo>
                  <a:lnTo>
                    <a:pt x="2677" y="412"/>
                  </a:lnTo>
                  <a:lnTo>
                    <a:pt x="2695" y="392"/>
                  </a:lnTo>
                  <a:lnTo>
                    <a:pt x="2713" y="373"/>
                  </a:lnTo>
                  <a:lnTo>
                    <a:pt x="2730" y="348"/>
                  </a:lnTo>
                  <a:lnTo>
                    <a:pt x="2748" y="330"/>
                  </a:lnTo>
                  <a:lnTo>
                    <a:pt x="2765" y="321"/>
                  </a:lnTo>
                  <a:lnTo>
                    <a:pt x="2783" y="345"/>
                  </a:lnTo>
                  <a:lnTo>
                    <a:pt x="2801" y="362"/>
                  </a:lnTo>
                  <a:lnTo>
                    <a:pt x="2819" y="397"/>
                  </a:lnTo>
                  <a:lnTo>
                    <a:pt x="2837" y="359"/>
                  </a:lnTo>
                  <a:lnTo>
                    <a:pt x="2854" y="287"/>
                  </a:lnTo>
                  <a:lnTo>
                    <a:pt x="2872" y="242"/>
                  </a:lnTo>
                  <a:lnTo>
                    <a:pt x="2890" y="235"/>
                  </a:lnTo>
                  <a:lnTo>
                    <a:pt x="2907" y="264"/>
                  </a:lnTo>
                  <a:lnTo>
                    <a:pt x="2925" y="270"/>
                  </a:lnTo>
                  <a:lnTo>
                    <a:pt x="2943" y="262"/>
                  </a:lnTo>
                  <a:lnTo>
                    <a:pt x="2961" y="244"/>
                  </a:lnTo>
                  <a:lnTo>
                    <a:pt x="2961" y="565"/>
                  </a:lnTo>
                  <a:lnTo>
                    <a:pt x="2943" y="575"/>
                  </a:lnTo>
                  <a:lnTo>
                    <a:pt x="2925" y="573"/>
                  </a:lnTo>
                  <a:lnTo>
                    <a:pt x="2907" y="573"/>
                  </a:lnTo>
                  <a:lnTo>
                    <a:pt x="2890" y="554"/>
                  </a:lnTo>
                  <a:lnTo>
                    <a:pt x="2872" y="562"/>
                  </a:lnTo>
                  <a:lnTo>
                    <a:pt x="2854" y="608"/>
                  </a:lnTo>
                  <a:lnTo>
                    <a:pt x="2837" y="679"/>
                  </a:lnTo>
                  <a:lnTo>
                    <a:pt x="2819" y="717"/>
                  </a:lnTo>
                  <a:lnTo>
                    <a:pt x="2801" y="681"/>
                  </a:lnTo>
                  <a:lnTo>
                    <a:pt x="2783" y="665"/>
                  </a:lnTo>
                  <a:lnTo>
                    <a:pt x="2765" y="640"/>
                  </a:lnTo>
                  <a:lnTo>
                    <a:pt x="2748" y="648"/>
                  </a:lnTo>
                  <a:lnTo>
                    <a:pt x="2730" y="664"/>
                  </a:lnTo>
                  <a:lnTo>
                    <a:pt x="2713" y="689"/>
                  </a:lnTo>
                  <a:lnTo>
                    <a:pt x="2695" y="703"/>
                  </a:lnTo>
                  <a:lnTo>
                    <a:pt x="2677" y="714"/>
                  </a:lnTo>
                  <a:lnTo>
                    <a:pt x="2659" y="727"/>
                  </a:lnTo>
                  <a:lnTo>
                    <a:pt x="2641" y="736"/>
                  </a:lnTo>
                  <a:lnTo>
                    <a:pt x="2624" y="734"/>
                  </a:lnTo>
                  <a:lnTo>
                    <a:pt x="2606" y="734"/>
                  </a:lnTo>
                  <a:lnTo>
                    <a:pt x="2588" y="741"/>
                  </a:lnTo>
                  <a:lnTo>
                    <a:pt x="2571" y="740"/>
                  </a:lnTo>
                  <a:lnTo>
                    <a:pt x="2553" y="750"/>
                  </a:lnTo>
                  <a:lnTo>
                    <a:pt x="2535" y="759"/>
                  </a:lnTo>
                  <a:lnTo>
                    <a:pt x="2517" y="762"/>
                  </a:lnTo>
                  <a:lnTo>
                    <a:pt x="2499" y="747"/>
                  </a:lnTo>
                  <a:lnTo>
                    <a:pt x="2482" y="753"/>
                  </a:lnTo>
                  <a:lnTo>
                    <a:pt x="2464" y="715"/>
                  </a:lnTo>
                  <a:lnTo>
                    <a:pt x="2447" y="725"/>
                  </a:lnTo>
                  <a:lnTo>
                    <a:pt x="2429" y="736"/>
                  </a:lnTo>
                  <a:lnTo>
                    <a:pt x="2411" y="767"/>
                  </a:lnTo>
                  <a:lnTo>
                    <a:pt x="2394" y="806"/>
                  </a:lnTo>
                  <a:lnTo>
                    <a:pt x="2376" y="808"/>
                  </a:lnTo>
                  <a:lnTo>
                    <a:pt x="2358" y="796"/>
                  </a:lnTo>
                  <a:lnTo>
                    <a:pt x="2340" y="776"/>
                  </a:lnTo>
                  <a:lnTo>
                    <a:pt x="2322" y="763"/>
                  </a:lnTo>
                  <a:lnTo>
                    <a:pt x="2305" y="764"/>
                  </a:lnTo>
                  <a:lnTo>
                    <a:pt x="2287" y="785"/>
                  </a:lnTo>
                  <a:lnTo>
                    <a:pt x="2269" y="815"/>
                  </a:lnTo>
                  <a:lnTo>
                    <a:pt x="2252" y="831"/>
                  </a:lnTo>
                  <a:lnTo>
                    <a:pt x="2234" y="828"/>
                  </a:lnTo>
                  <a:lnTo>
                    <a:pt x="2216" y="814"/>
                  </a:lnTo>
                  <a:lnTo>
                    <a:pt x="2198" y="806"/>
                  </a:lnTo>
                  <a:lnTo>
                    <a:pt x="2180" y="803"/>
                  </a:lnTo>
                  <a:lnTo>
                    <a:pt x="2163" y="800"/>
                  </a:lnTo>
                  <a:lnTo>
                    <a:pt x="2145" y="797"/>
                  </a:lnTo>
                  <a:lnTo>
                    <a:pt x="2128" y="792"/>
                  </a:lnTo>
                  <a:lnTo>
                    <a:pt x="2110" y="787"/>
                  </a:lnTo>
                  <a:lnTo>
                    <a:pt x="2092" y="778"/>
                  </a:lnTo>
                  <a:lnTo>
                    <a:pt x="2074" y="778"/>
                  </a:lnTo>
                  <a:lnTo>
                    <a:pt x="2056" y="765"/>
                  </a:lnTo>
                  <a:lnTo>
                    <a:pt x="2039" y="748"/>
                  </a:lnTo>
                  <a:lnTo>
                    <a:pt x="2021" y="714"/>
                  </a:lnTo>
                  <a:lnTo>
                    <a:pt x="2003" y="701"/>
                  </a:lnTo>
                  <a:lnTo>
                    <a:pt x="1986" y="742"/>
                  </a:lnTo>
                  <a:lnTo>
                    <a:pt x="1968" y="769"/>
                  </a:lnTo>
                  <a:lnTo>
                    <a:pt x="1950" y="772"/>
                  </a:lnTo>
                  <a:lnTo>
                    <a:pt x="1932" y="753"/>
                  </a:lnTo>
                  <a:lnTo>
                    <a:pt x="1914" y="723"/>
                  </a:lnTo>
                  <a:lnTo>
                    <a:pt x="1897" y="704"/>
                  </a:lnTo>
                  <a:lnTo>
                    <a:pt x="1879" y="695"/>
                  </a:lnTo>
                  <a:lnTo>
                    <a:pt x="1861" y="725"/>
                  </a:lnTo>
                  <a:lnTo>
                    <a:pt x="1844" y="757"/>
                  </a:lnTo>
                  <a:lnTo>
                    <a:pt x="1826" y="790"/>
                  </a:lnTo>
                  <a:lnTo>
                    <a:pt x="1809" y="815"/>
                  </a:lnTo>
                  <a:lnTo>
                    <a:pt x="1791" y="813"/>
                  </a:lnTo>
                  <a:lnTo>
                    <a:pt x="1773" y="820"/>
                  </a:lnTo>
                  <a:lnTo>
                    <a:pt x="1755" y="825"/>
                  </a:lnTo>
                  <a:lnTo>
                    <a:pt x="1737" y="822"/>
                  </a:lnTo>
                  <a:lnTo>
                    <a:pt x="1720" y="831"/>
                  </a:lnTo>
                  <a:lnTo>
                    <a:pt x="1702" y="830"/>
                  </a:lnTo>
                  <a:lnTo>
                    <a:pt x="1684" y="844"/>
                  </a:lnTo>
                  <a:lnTo>
                    <a:pt x="1667" y="838"/>
                  </a:lnTo>
                  <a:lnTo>
                    <a:pt x="1649" y="829"/>
                  </a:lnTo>
                  <a:lnTo>
                    <a:pt x="1631" y="802"/>
                  </a:lnTo>
                  <a:lnTo>
                    <a:pt x="1613" y="784"/>
                  </a:lnTo>
                  <a:lnTo>
                    <a:pt x="1595" y="755"/>
                  </a:lnTo>
                  <a:lnTo>
                    <a:pt x="1578" y="725"/>
                  </a:lnTo>
                  <a:lnTo>
                    <a:pt x="1560" y="784"/>
                  </a:lnTo>
                  <a:lnTo>
                    <a:pt x="1543" y="797"/>
                  </a:lnTo>
                  <a:lnTo>
                    <a:pt x="1525" y="785"/>
                  </a:lnTo>
                  <a:lnTo>
                    <a:pt x="1507" y="755"/>
                  </a:lnTo>
                  <a:lnTo>
                    <a:pt x="1489" y="751"/>
                  </a:lnTo>
                  <a:lnTo>
                    <a:pt x="1471" y="715"/>
                  </a:lnTo>
                  <a:lnTo>
                    <a:pt x="1454" y="726"/>
                  </a:lnTo>
                  <a:lnTo>
                    <a:pt x="1436" y="728"/>
                  </a:lnTo>
                  <a:lnTo>
                    <a:pt x="1418" y="750"/>
                  </a:lnTo>
                  <a:lnTo>
                    <a:pt x="1401" y="815"/>
                  </a:lnTo>
                  <a:lnTo>
                    <a:pt x="1383" y="835"/>
                  </a:lnTo>
                  <a:lnTo>
                    <a:pt x="1365" y="843"/>
                  </a:lnTo>
                  <a:lnTo>
                    <a:pt x="1347" y="840"/>
                  </a:lnTo>
                  <a:lnTo>
                    <a:pt x="1329" y="834"/>
                  </a:lnTo>
                  <a:lnTo>
                    <a:pt x="1312" y="817"/>
                  </a:lnTo>
                  <a:lnTo>
                    <a:pt x="1294" y="800"/>
                  </a:lnTo>
                  <a:lnTo>
                    <a:pt x="1276" y="779"/>
                  </a:lnTo>
                  <a:lnTo>
                    <a:pt x="1259" y="758"/>
                  </a:lnTo>
                  <a:lnTo>
                    <a:pt x="1241" y="730"/>
                  </a:lnTo>
                  <a:lnTo>
                    <a:pt x="1224" y="698"/>
                  </a:lnTo>
                  <a:lnTo>
                    <a:pt x="1206" y="628"/>
                  </a:lnTo>
                  <a:lnTo>
                    <a:pt x="1188" y="545"/>
                  </a:lnTo>
                  <a:lnTo>
                    <a:pt x="1170" y="502"/>
                  </a:lnTo>
                  <a:lnTo>
                    <a:pt x="1152" y="466"/>
                  </a:lnTo>
                  <a:lnTo>
                    <a:pt x="1135" y="504"/>
                  </a:lnTo>
                  <a:lnTo>
                    <a:pt x="1117" y="501"/>
                  </a:lnTo>
                  <a:lnTo>
                    <a:pt x="1099" y="450"/>
                  </a:lnTo>
                  <a:lnTo>
                    <a:pt x="1082" y="407"/>
                  </a:lnTo>
                  <a:lnTo>
                    <a:pt x="1064" y="374"/>
                  </a:lnTo>
                  <a:lnTo>
                    <a:pt x="1046" y="359"/>
                  </a:lnTo>
                  <a:lnTo>
                    <a:pt x="1028" y="338"/>
                  </a:lnTo>
                  <a:lnTo>
                    <a:pt x="1010" y="310"/>
                  </a:lnTo>
                  <a:lnTo>
                    <a:pt x="993" y="312"/>
                  </a:lnTo>
                  <a:lnTo>
                    <a:pt x="975" y="308"/>
                  </a:lnTo>
                  <a:lnTo>
                    <a:pt x="957" y="306"/>
                  </a:lnTo>
                  <a:lnTo>
                    <a:pt x="940" y="315"/>
                  </a:lnTo>
                  <a:lnTo>
                    <a:pt x="922" y="328"/>
                  </a:lnTo>
                  <a:lnTo>
                    <a:pt x="904" y="364"/>
                  </a:lnTo>
                  <a:lnTo>
                    <a:pt x="886" y="401"/>
                  </a:lnTo>
                  <a:lnTo>
                    <a:pt x="869" y="443"/>
                  </a:lnTo>
                  <a:lnTo>
                    <a:pt x="851" y="493"/>
                  </a:lnTo>
                  <a:lnTo>
                    <a:pt x="833" y="522"/>
                  </a:lnTo>
                  <a:lnTo>
                    <a:pt x="816" y="567"/>
                  </a:lnTo>
                  <a:lnTo>
                    <a:pt x="798" y="595"/>
                  </a:lnTo>
                  <a:lnTo>
                    <a:pt x="780" y="617"/>
                  </a:lnTo>
                  <a:lnTo>
                    <a:pt x="762" y="601"/>
                  </a:lnTo>
                  <a:lnTo>
                    <a:pt x="744" y="582"/>
                  </a:lnTo>
                  <a:lnTo>
                    <a:pt x="727" y="599"/>
                  </a:lnTo>
                  <a:lnTo>
                    <a:pt x="709" y="645"/>
                  </a:lnTo>
                  <a:lnTo>
                    <a:pt x="691" y="665"/>
                  </a:lnTo>
                  <a:lnTo>
                    <a:pt x="674" y="670"/>
                  </a:lnTo>
                  <a:lnTo>
                    <a:pt x="656" y="651"/>
                  </a:lnTo>
                  <a:lnTo>
                    <a:pt x="639" y="630"/>
                  </a:lnTo>
                  <a:lnTo>
                    <a:pt x="620" y="577"/>
                  </a:lnTo>
                  <a:lnTo>
                    <a:pt x="603" y="501"/>
                  </a:lnTo>
                  <a:lnTo>
                    <a:pt x="585" y="459"/>
                  </a:lnTo>
                  <a:lnTo>
                    <a:pt x="567" y="397"/>
                  </a:lnTo>
                  <a:lnTo>
                    <a:pt x="550" y="368"/>
                  </a:lnTo>
                  <a:lnTo>
                    <a:pt x="532" y="356"/>
                  </a:lnTo>
                  <a:lnTo>
                    <a:pt x="514" y="371"/>
                  </a:lnTo>
                  <a:lnTo>
                    <a:pt x="497" y="382"/>
                  </a:lnTo>
                  <a:lnTo>
                    <a:pt x="479" y="397"/>
                  </a:lnTo>
                  <a:lnTo>
                    <a:pt x="461" y="391"/>
                  </a:lnTo>
                  <a:lnTo>
                    <a:pt x="443" y="390"/>
                  </a:lnTo>
                  <a:lnTo>
                    <a:pt x="425" y="383"/>
                  </a:lnTo>
                  <a:lnTo>
                    <a:pt x="408" y="368"/>
                  </a:lnTo>
                  <a:lnTo>
                    <a:pt x="390" y="377"/>
                  </a:lnTo>
                  <a:lnTo>
                    <a:pt x="372" y="366"/>
                  </a:lnTo>
                  <a:lnTo>
                    <a:pt x="355" y="353"/>
                  </a:lnTo>
                  <a:lnTo>
                    <a:pt x="337" y="329"/>
                  </a:lnTo>
                  <a:lnTo>
                    <a:pt x="319" y="321"/>
                  </a:lnTo>
                  <a:lnTo>
                    <a:pt x="301" y="330"/>
                  </a:lnTo>
                  <a:lnTo>
                    <a:pt x="284" y="355"/>
                  </a:lnTo>
                  <a:lnTo>
                    <a:pt x="266" y="388"/>
                  </a:lnTo>
                  <a:lnTo>
                    <a:pt x="248" y="394"/>
                  </a:lnTo>
                  <a:lnTo>
                    <a:pt x="231" y="359"/>
                  </a:lnTo>
                  <a:lnTo>
                    <a:pt x="213" y="371"/>
                  </a:lnTo>
                  <a:lnTo>
                    <a:pt x="195" y="392"/>
                  </a:lnTo>
                  <a:lnTo>
                    <a:pt x="177" y="449"/>
                  </a:lnTo>
                  <a:lnTo>
                    <a:pt x="159" y="487"/>
                  </a:lnTo>
                  <a:lnTo>
                    <a:pt x="142" y="538"/>
                  </a:lnTo>
                  <a:lnTo>
                    <a:pt x="124" y="610"/>
                  </a:lnTo>
                  <a:lnTo>
                    <a:pt x="106" y="672"/>
                  </a:lnTo>
                  <a:lnTo>
                    <a:pt x="89" y="722"/>
                  </a:lnTo>
                  <a:lnTo>
                    <a:pt x="71" y="738"/>
                  </a:lnTo>
                  <a:lnTo>
                    <a:pt x="53" y="744"/>
                  </a:lnTo>
                  <a:lnTo>
                    <a:pt x="35" y="740"/>
                  </a:lnTo>
                  <a:lnTo>
                    <a:pt x="18" y="732"/>
                  </a:lnTo>
                  <a:lnTo>
                    <a:pt x="0" y="72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52E21F61-72FF-5BE7-ECAE-88BF99AC8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517339"/>
              <a:ext cx="3074886" cy="1191045"/>
            </a:xfrm>
            <a:custGeom>
              <a:avLst/>
              <a:gdLst>
                <a:gd name="T0" fmla="*/ 89 w 2961"/>
                <a:gd name="T1" fmla="*/ 515 h 799"/>
                <a:gd name="T2" fmla="*/ 195 w 2961"/>
                <a:gd name="T3" fmla="*/ 143 h 799"/>
                <a:gd name="T4" fmla="*/ 301 w 2961"/>
                <a:gd name="T5" fmla="*/ 99 h 799"/>
                <a:gd name="T6" fmla="*/ 408 w 2961"/>
                <a:gd name="T7" fmla="*/ 242 h 799"/>
                <a:gd name="T8" fmla="*/ 514 w 2961"/>
                <a:gd name="T9" fmla="*/ 280 h 799"/>
                <a:gd name="T10" fmla="*/ 620 w 2961"/>
                <a:gd name="T11" fmla="*/ 297 h 799"/>
                <a:gd name="T12" fmla="*/ 727 w 2961"/>
                <a:gd name="T13" fmla="*/ 277 h 799"/>
                <a:gd name="T14" fmla="*/ 833 w 2961"/>
                <a:gd name="T15" fmla="*/ 275 h 799"/>
                <a:gd name="T16" fmla="*/ 940 w 2961"/>
                <a:gd name="T17" fmla="*/ 137 h 799"/>
                <a:gd name="T18" fmla="*/ 1046 w 2961"/>
                <a:gd name="T19" fmla="*/ 51 h 799"/>
                <a:gd name="T20" fmla="*/ 1152 w 2961"/>
                <a:gd name="T21" fmla="*/ 157 h 799"/>
                <a:gd name="T22" fmla="*/ 1259 w 2961"/>
                <a:gd name="T23" fmla="*/ 483 h 799"/>
                <a:gd name="T24" fmla="*/ 1365 w 2961"/>
                <a:gd name="T25" fmla="*/ 564 h 799"/>
                <a:gd name="T26" fmla="*/ 1471 w 2961"/>
                <a:gd name="T27" fmla="*/ 422 h 799"/>
                <a:gd name="T28" fmla="*/ 1578 w 2961"/>
                <a:gd name="T29" fmla="*/ 427 h 799"/>
                <a:gd name="T30" fmla="*/ 1684 w 2961"/>
                <a:gd name="T31" fmla="*/ 560 h 799"/>
                <a:gd name="T32" fmla="*/ 1791 w 2961"/>
                <a:gd name="T33" fmla="*/ 557 h 799"/>
                <a:gd name="T34" fmla="*/ 1897 w 2961"/>
                <a:gd name="T35" fmla="*/ 404 h 799"/>
                <a:gd name="T36" fmla="*/ 2003 w 2961"/>
                <a:gd name="T37" fmla="*/ 384 h 799"/>
                <a:gd name="T38" fmla="*/ 2110 w 2961"/>
                <a:gd name="T39" fmla="*/ 498 h 799"/>
                <a:gd name="T40" fmla="*/ 2216 w 2961"/>
                <a:gd name="T41" fmla="*/ 578 h 799"/>
                <a:gd name="T42" fmla="*/ 2322 w 2961"/>
                <a:gd name="T43" fmla="*/ 480 h 799"/>
                <a:gd name="T44" fmla="*/ 2429 w 2961"/>
                <a:gd name="T45" fmla="*/ 448 h 799"/>
                <a:gd name="T46" fmla="*/ 2535 w 2961"/>
                <a:gd name="T47" fmla="*/ 487 h 799"/>
                <a:gd name="T48" fmla="*/ 2641 w 2961"/>
                <a:gd name="T49" fmla="*/ 528 h 799"/>
                <a:gd name="T50" fmla="*/ 2748 w 2961"/>
                <a:gd name="T51" fmla="*/ 381 h 799"/>
                <a:gd name="T52" fmla="*/ 2854 w 2961"/>
                <a:gd name="T53" fmla="*/ 322 h 799"/>
                <a:gd name="T54" fmla="*/ 2961 w 2961"/>
                <a:gd name="T55" fmla="*/ 342 h 799"/>
                <a:gd name="T56" fmla="*/ 2872 w 2961"/>
                <a:gd name="T57" fmla="*/ 512 h 799"/>
                <a:gd name="T58" fmla="*/ 2765 w 2961"/>
                <a:gd name="T59" fmla="*/ 591 h 799"/>
                <a:gd name="T60" fmla="*/ 2659 w 2961"/>
                <a:gd name="T61" fmla="*/ 695 h 799"/>
                <a:gd name="T62" fmla="*/ 2553 w 2961"/>
                <a:gd name="T63" fmla="*/ 728 h 799"/>
                <a:gd name="T64" fmla="*/ 2447 w 2961"/>
                <a:gd name="T65" fmla="*/ 678 h 799"/>
                <a:gd name="T66" fmla="*/ 2340 w 2961"/>
                <a:gd name="T67" fmla="*/ 732 h 799"/>
                <a:gd name="T68" fmla="*/ 2234 w 2961"/>
                <a:gd name="T69" fmla="*/ 782 h 799"/>
                <a:gd name="T70" fmla="*/ 2128 w 2961"/>
                <a:gd name="T71" fmla="*/ 745 h 799"/>
                <a:gd name="T72" fmla="*/ 2021 w 2961"/>
                <a:gd name="T73" fmla="*/ 646 h 799"/>
                <a:gd name="T74" fmla="*/ 1914 w 2961"/>
                <a:gd name="T75" fmla="*/ 669 h 799"/>
                <a:gd name="T76" fmla="*/ 1809 w 2961"/>
                <a:gd name="T77" fmla="*/ 766 h 799"/>
                <a:gd name="T78" fmla="*/ 1702 w 2961"/>
                <a:gd name="T79" fmla="*/ 789 h 799"/>
                <a:gd name="T80" fmla="*/ 1595 w 2961"/>
                <a:gd name="T81" fmla="*/ 701 h 799"/>
                <a:gd name="T82" fmla="*/ 1489 w 2961"/>
                <a:gd name="T83" fmla="*/ 707 h 799"/>
                <a:gd name="T84" fmla="*/ 1383 w 2961"/>
                <a:gd name="T85" fmla="*/ 789 h 799"/>
                <a:gd name="T86" fmla="*/ 1276 w 2961"/>
                <a:gd name="T87" fmla="*/ 747 h 799"/>
                <a:gd name="T88" fmla="*/ 1170 w 2961"/>
                <a:gd name="T89" fmla="*/ 457 h 799"/>
                <a:gd name="T90" fmla="*/ 1064 w 2961"/>
                <a:gd name="T91" fmla="*/ 330 h 799"/>
                <a:gd name="T92" fmla="*/ 957 w 2961"/>
                <a:gd name="T93" fmla="*/ 272 h 799"/>
                <a:gd name="T94" fmla="*/ 851 w 2961"/>
                <a:gd name="T95" fmla="*/ 461 h 799"/>
                <a:gd name="T96" fmla="*/ 744 w 2961"/>
                <a:gd name="T97" fmla="*/ 524 h 799"/>
                <a:gd name="T98" fmla="*/ 639 w 2961"/>
                <a:gd name="T99" fmla="*/ 583 h 799"/>
                <a:gd name="T100" fmla="*/ 532 w 2961"/>
                <a:gd name="T101" fmla="*/ 334 h 799"/>
                <a:gd name="T102" fmla="*/ 425 w 2961"/>
                <a:gd name="T103" fmla="*/ 433 h 799"/>
                <a:gd name="T104" fmla="*/ 319 w 2961"/>
                <a:gd name="T105" fmla="*/ 281 h 799"/>
                <a:gd name="T106" fmla="*/ 213 w 2961"/>
                <a:gd name="T107" fmla="*/ 329 h 799"/>
                <a:gd name="T108" fmla="*/ 106 w 2961"/>
                <a:gd name="T109" fmla="*/ 613 h 799"/>
                <a:gd name="T110" fmla="*/ 0 w 2961"/>
                <a:gd name="T111" fmla="*/ 677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799">
                  <a:moveTo>
                    <a:pt x="0" y="524"/>
                  </a:moveTo>
                  <a:lnTo>
                    <a:pt x="18" y="541"/>
                  </a:lnTo>
                  <a:lnTo>
                    <a:pt x="35" y="555"/>
                  </a:lnTo>
                  <a:lnTo>
                    <a:pt x="53" y="575"/>
                  </a:lnTo>
                  <a:lnTo>
                    <a:pt x="71" y="567"/>
                  </a:lnTo>
                  <a:lnTo>
                    <a:pt x="89" y="515"/>
                  </a:lnTo>
                  <a:lnTo>
                    <a:pt x="106" y="423"/>
                  </a:lnTo>
                  <a:lnTo>
                    <a:pt x="124" y="342"/>
                  </a:lnTo>
                  <a:lnTo>
                    <a:pt x="142" y="266"/>
                  </a:lnTo>
                  <a:lnTo>
                    <a:pt x="159" y="213"/>
                  </a:lnTo>
                  <a:lnTo>
                    <a:pt x="177" y="182"/>
                  </a:lnTo>
                  <a:lnTo>
                    <a:pt x="195" y="143"/>
                  </a:lnTo>
                  <a:lnTo>
                    <a:pt x="213" y="139"/>
                  </a:lnTo>
                  <a:lnTo>
                    <a:pt x="231" y="126"/>
                  </a:lnTo>
                  <a:lnTo>
                    <a:pt x="248" y="156"/>
                  </a:lnTo>
                  <a:lnTo>
                    <a:pt x="266" y="165"/>
                  </a:lnTo>
                  <a:lnTo>
                    <a:pt x="284" y="130"/>
                  </a:lnTo>
                  <a:lnTo>
                    <a:pt x="301" y="99"/>
                  </a:lnTo>
                  <a:lnTo>
                    <a:pt x="319" y="83"/>
                  </a:lnTo>
                  <a:lnTo>
                    <a:pt x="337" y="88"/>
                  </a:lnTo>
                  <a:lnTo>
                    <a:pt x="355" y="126"/>
                  </a:lnTo>
                  <a:lnTo>
                    <a:pt x="372" y="175"/>
                  </a:lnTo>
                  <a:lnTo>
                    <a:pt x="390" y="205"/>
                  </a:lnTo>
                  <a:lnTo>
                    <a:pt x="408" y="242"/>
                  </a:lnTo>
                  <a:lnTo>
                    <a:pt x="425" y="320"/>
                  </a:lnTo>
                  <a:lnTo>
                    <a:pt x="443" y="350"/>
                  </a:lnTo>
                  <a:lnTo>
                    <a:pt x="461" y="351"/>
                  </a:lnTo>
                  <a:lnTo>
                    <a:pt x="479" y="357"/>
                  </a:lnTo>
                  <a:lnTo>
                    <a:pt x="497" y="328"/>
                  </a:lnTo>
                  <a:lnTo>
                    <a:pt x="514" y="280"/>
                  </a:lnTo>
                  <a:lnTo>
                    <a:pt x="532" y="184"/>
                  </a:lnTo>
                  <a:lnTo>
                    <a:pt x="550" y="130"/>
                  </a:lnTo>
                  <a:lnTo>
                    <a:pt x="567" y="131"/>
                  </a:lnTo>
                  <a:lnTo>
                    <a:pt x="585" y="191"/>
                  </a:lnTo>
                  <a:lnTo>
                    <a:pt x="603" y="228"/>
                  </a:lnTo>
                  <a:lnTo>
                    <a:pt x="620" y="297"/>
                  </a:lnTo>
                  <a:lnTo>
                    <a:pt x="639" y="337"/>
                  </a:lnTo>
                  <a:lnTo>
                    <a:pt x="656" y="353"/>
                  </a:lnTo>
                  <a:lnTo>
                    <a:pt x="674" y="368"/>
                  </a:lnTo>
                  <a:lnTo>
                    <a:pt x="691" y="358"/>
                  </a:lnTo>
                  <a:lnTo>
                    <a:pt x="709" y="334"/>
                  </a:lnTo>
                  <a:lnTo>
                    <a:pt x="727" y="277"/>
                  </a:lnTo>
                  <a:lnTo>
                    <a:pt x="744" y="253"/>
                  </a:lnTo>
                  <a:lnTo>
                    <a:pt x="762" y="274"/>
                  </a:lnTo>
                  <a:lnTo>
                    <a:pt x="780" y="296"/>
                  </a:lnTo>
                  <a:lnTo>
                    <a:pt x="798" y="286"/>
                  </a:lnTo>
                  <a:lnTo>
                    <a:pt x="816" y="285"/>
                  </a:lnTo>
                  <a:lnTo>
                    <a:pt x="833" y="275"/>
                  </a:lnTo>
                  <a:lnTo>
                    <a:pt x="851" y="286"/>
                  </a:lnTo>
                  <a:lnTo>
                    <a:pt x="869" y="292"/>
                  </a:lnTo>
                  <a:lnTo>
                    <a:pt x="886" y="282"/>
                  </a:lnTo>
                  <a:lnTo>
                    <a:pt x="904" y="253"/>
                  </a:lnTo>
                  <a:lnTo>
                    <a:pt x="922" y="209"/>
                  </a:lnTo>
                  <a:lnTo>
                    <a:pt x="940" y="137"/>
                  </a:lnTo>
                  <a:lnTo>
                    <a:pt x="957" y="58"/>
                  </a:lnTo>
                  <a:lnTo>
                    <a:pt x="975" y="17"/>
                  </a:lnTo>
                  <a:lnTo>
                    <a:pt x="993" y="3"/>
                  </a:lnTo>
                  <a:lnTo>
                    <a:pt x="1010" y="0"/>
                  </a:lnTo>
                  <a:lnTo>
                    <a:pt x="1028" y="35"/>
                  </a:lnTo>
                  <a:lnTo>
                    <a:pt x="1046" y="51"/>
                  </a:lnTo>
                  <a:lnTo>
                    <a:pt x="1064" y="65"/>
                  </a:lnTo>
                  <a:lnTo>
                    <a:pt x="1082" y="97"/>
                  </a:lnTo>
                  <a:lnTo>
                    <a:pt x="1099" y="142"/>
                  </a:lnTo>
                  <a:lnTo>
                    <a:pt x="1117" y="193"/>
                  </a:lnTo>
                  <a:lnTo>
                    <a:pt x="1135" y="195"/>
                  </a:lnTo>
                  <a:lnTo>
                    <a:pt x="1152" y="157"/>
                  </a:lnTo>
                  <a:lnTo>
                    <a:pt x="1170" y="189"/>
                  </a:lnTo>
                  <a:lnTo>
                    <a:pt x="1188" y="240"/>
                  </a:lnTo>
                  <a:lnTo>
                    <a:pt x="1206" y="328"/>
                  </a:lnTo>
                  <a:lnTo>
                    <a:pt x="1224" y="413"/>
                  </a:lnTo>
                  <a:lnTo>
                    <a:pt x="1241" y="451"/>
                  </a:lnTo>
                  <a:lnTo>
                    <a:pt x="1259" y="483"/>
                  </a:lnTo>
                  <a:lnTo>
                    <a:pt x="1276" y="521"/>
                  </a:lnTo>
                  <a:lnTo>
                    <a:pt x="1294" y="553"/>
                  </a:lnTo>
                  <a:lnTo>
                    <a:pt x="1312" y="578"/>
                  </a:lnTo>
                  <a:lnTo>
                    <a:pt x="1329" y="598"/>
                  </a:lnTo>
                  <a:lnTo>
                    <a:pt x="1347" y="590"/>
                  </a:lnTo>
                  <a:lnTo>
                    <a:pt x="1365" y="564"/>
                  </a:lnTo>
                  <a:lnTo>
                    <a:pt x="1383" y="542"/>
                  </a:lnTo>
                  <a:lnTo>
                    <a:pt x="1401" y="512"/>
                  </a:lnTo>
                  <a:lnTo>
                    <a:pt x="1418" y="446"/>
                  </a:lnTo>
                  <a:lnTo>
                    <a:pt x="1436" y="432"/>
                  </a:lnTo>
                  <a:lnTo>
                    <a:pt x="1454" y="434"/>
                  </a:lnTo>
                  <a:lnTo>
                    <a:pt x="1471" y="422"/>
                  </a:lnTo>
                  <a:lnTo>
                    <a:pt x="1489" y="461"/>
                  </a:lnTo>
                  <a:lnTo>
                    <a:pt x="1507" y="459"/>
                  </a:lnTo>
                  <a:lnTo>
                    <a:pt x="1525" y="490"/>
                  </a:lnTo>
                  <a:lnTo>
                    <a:pt x="1543" y="502"/>
                  </a:lnTo>
                  <a:lnTo>
                    <a:pt x="1560" y="485"/>
                  </a:lnTo>
                  <a:lnTo>
                    <a:pt x="1578" y="427"/>
                  </a:lnTo>
                  <a:lnTo>
                    <a:pt x="1595" y="455"/>
                  </a:lnTo>
                  <a:lnTo>
                    <a:pt x="1613" y="486"/>
                  </a:lnTo>
                  <a:lnTo>
                    <a:pt x="1631" y="507"/>
                  </a:lnTo>
                  <a:lnTo>
                    <a:pt x="1649" y="537"/>
                  </a:lnTo>
                  <a:lnTo>
                    <a:pt x="1667" y="549"/>
                  </a:lnTo>
                  <a:lnTo>
                    <a:pt x="1684" y="560"/>
                  </a:lnTo>
                  <a:lnTo>
                    <a:pt x="1702" y="572"/>
                  </a:lnTo>
                  <a:lnTo>
                    <a:pt x="1720" y="588"/>
                  </a:lnTo>
                  <a:lnTo>
                    <a:pt x="1737" y="585"/>
                  </a:lnTo>
                  <a:lnTo>
                    <a:pt x="1755" y="590"/>
                  </a:lnTo>
                  <a:lnTo>
                    <a:pt x="1773" y="580"/>
                  </a:lnTo>
                  <a:lnTo>
                    <a:pt x="1791" y="557"/>
                  </a:lnTo>
                  <a:lnTo>
                    <a:pt x="1809" y="528"/>
                  </a:lnTo>
                  <a:lnTo>
                    <a:pt x="1826" y="486"/>
                  </a:lnTo>
                  <a:lnTo>
                    <a:pt x="1844" y="449"/>
                  </a:lnTo>
                  <a:lnTo>
                    <a:pt x="1861" y="422"/>
                  </a:lnTo>
                  <a:lnTo>
                    <a:pt x="1879" y="394"/>
                  </a:lnTo>
                  <a:lnTo>
                    <a:pt x="1897" y="404"/>
                  </a:lnTo>
                  <a:lnTo>
                    <a:pt x="1914" y="424"/>
                  </a:lnTo>
                  <a:lnTo>
                    <a:pt x="1932" y="450"/>
                  </a:lnTo>
                  <a:lnTo>
                    <a:pt x="1950" y="467"/>
                  </a:lnTo>
                  <a:lnTo>
                    <a:pt x="1968" y="457"/>
                  </a:lnTo>
                  <a:lnTo>
                    <a:pt x="1986" y="425"/>
                  </a:lnTo>
                  <a:lnTo>
                    <a:pt x="2003" y="384"/>
                  </a:lnTo>
                  <a:lnTo>
                    <a:pt x="2021" y="385"/>
                  </a:lnTo>
                  <a:lnTo>
                    <a:pt x="2039" y="417"/>
                  </a:lnTo>
                  <a:lnTo>
                    <a:pt x="2056" y="446"/>
                  </a:lnTo>
                  <a:lnTo>
                    <a:pt x="2074" y="460"/>
                  </a:lnTo>
                  <a:lnTo>
                    <a:pt x="2092" y="466"/>
                  </a:lnTo>
                  <a:lnTo>
                    <a:pt x="2110" y="498"/>
                  </a:lnTo>
                  <a:lnTo>
                    <a:pt x="2128" y="531"/>
                  </a:lnTo>
                  <a:lnTo>
                    <a:pt x="2145" y="554"/>
                  </a:lnTo>
                  <a:lnTo>
                    <a:pt x="2163" y="571"/>
                  </a:lnTo>
                  <a:lnTo>
                    <a:pt x="2180" y="574"/>
                  </a:lnTo>
                  <a:lnTo>
                    <a:pt x="2198" y="575"/>
                  </a:lnTo>
                  <a:lnTo>
                    <a:pt x="2216" y="578"/>
                  </a:lnTo>
                  <a:lnTo>
                    <a:pt x="2234" y="575"/>
                  </a:lnTo>
                  <a:lnTo>
                    <a:pt x="2252" y="561"/>
                  </a:lnTo>
                  <a:lnTo>
                    <a:pt x="2269" y="531"/>
                  </a:lnTo>
                  <a:lnTo>
                    <a:pt x="2287" y="498"/>
                  </a:lnTo>
                  <a:lnTo>
                    <a:pt x="2305" y="481"/>
                  </a:lnTo>
                  <a:lnTo>
                    <a:pt x="2322" y="480"/>
                  </a:lnTo>
                  <a:lnTo>
                    <a:pt x="2340" y="495"/>
                  </a:lnTo>
                  <a:lnTo>
                    <a:pt x="2358" y="512"/>
                  </a:lnTo>
                  <a:lnTo>
                    <a:pt x="2376" y="522"/>
                  </a:lnTo>
                  <a:lnTo>
                    <a:pt x="2394" y="520"/>
                  </a:lnTo>
                  <a:lnTo>
                    <a:pt x="2411" y="479"/>
                  </a:lnTo>
                  <a:lnTo>
                    <a:pt x="2429" y="448"/>
                  </a:lnTo>
                  <a:lnTo>
                    <a:pt x="2447" y="438"/>
                  </a:lnTo>
                  <a:lnTo>
                    <a:pt x="2464" y="428"/>
                  </a:lnTo>
                  <a:lnTo>
                    <a:pt x="2482" y="469"/>
                  </a:lnTo>
                  <a:lnTo>
                    <a:pt x="2499" y="462"/>
                  </a:lnTo>
                  <a:lnTo>
                    <a:pt x="2517" y="478"/>
                  </a:lnTo>
                  <a:lnTo>
                    <a:pt x="2535" y="487"/>
                  </a:lnTo>
                  <a:lnTo>
                    <a:pt x="2553" y="503"/>
                  </a:lnTo>
                  <a:lnTo>
                    <a:pt x="2571" y="527"/>
                  </a:lnTo>
                  <a:lnTo>
                    <a:pt x="2588" y="534"/>
                  </a:lnTo>
                  <a:lnTo>
                    <a:pt x="2606" y="529"/>
                  </a:lnTo>
                  <a:lnTo>
                    <a:pt x="2624" y="532"/>
                  </a:lnTo>
                  <a:lnTo>
                    <a:pt x="2641" y="528"/>
                  </a:lnTo>
                  <a:lnTo>
                    <a:pt x="2659" y="526"/>
                  </a:lnTo>
                  <a:lnTo>
                    <a:pt x="2677" y="502"/>
                  </a:lnTo>
                  <a:lnTo>
                    <a:pt x="2695" y="475"/>
                  </a:lnTo>
                  <a:lnTo>
                    <a:pt x="2713" y="443"/>
                  </a:lnTo>
                  <a:lnTo>
                    <a:pt x="2730" y="403"/>
                  </a:lnTo>
                  <a:lnTo>
                    <a:pt x="2748" y="381"/>
                  </a:lnTo>
                  <a:lnTo>
                    <a:pt x="2765" y="380"/>
                  </a:lnTo>
                  <a:lnTo>
                    <a:pt x="2783" y="415"/>
                  </a:lnTo>
                  <a:lnTo>
                    <a:pt x="2801" y="424"/>
                  </a:lnTo>
                  <a:lnTo>
                    <a:pt x="2819" y="444"/>
                  </a:lnTo>
                  <a:lnTo>
                    <a:pt x="2837" y="394"/>
                  </a:lnTo>
                  <a:lnTo>
                    <a:pt x="2854" y="322"/>
                  </a:lnTo>
                  <a:lnTo>
                    <a:pt x="2872" y="277"/>
                  </a:lnTo>
                  <a:lnTo>
                    <a:pt x="2890" y="279"/>
                  </a:lnTo>
                  <a:lnTo>
                    <a:pt x="2907" y="324"/>
                  </a:lnTo>
                  <a:lnTo>
                    <a:pt x="2925" y="347"/>
                  </a:lnTo>
                  <a:lnTo>
                    <a:pt x="2943" y="355"/>
                  </a:lnTo>
                  <a:lnTo>
                    <a:pt x="2961" y="342"/>
                  </a:lnTo>
                  <a:lnTo>
                    <a:pt x="2961" y="514"/>
                  </a:lnTo>
                  <a:lnTo>
                    <a:pt x="2943" y="532"/>
                  </a:lnTo>
                  <a:lnTo>
                    <a:pt x="2925" y="540"/>
                  </a:lnTo>
                  <a:lnTo>
                    <a:pt x="2907" y="534"/>
                  </a:lnTo>
                  <a:lnTo>
                    <a:pt x="2890" y="505"/>
                  </a:lnTo>
                  <a:lnTo>
                    <a:pt x="2872" y="512"/>
                  </a:lnTo>
                  <a:lnTo>
                    <a:pt x="2854" y="557"/>
                  </a:lnTo>
                  <a:lnTo>
                    <a:pt x="2837" y="629"/>
                  </a:lnTo>
                  <a:lnTo>
                    <a:pt x="2819" y="667"/>
                  </a:lnTo>
                  <a:lnTo>
                    <a:pt x="2801" y="632"/>
                  </a:lnTo>
                  <a:lnTo>
                    <a:pt x="2783" y="615"/>
                  </a:lnTo>
                  <a:lnTo>
                    <a:pt x="2765" y="591"/>
                  </a:lnTo>
                  <a:lnTo>
                    <a:pt x="2748" y="600"/>
                  </a:lnTo>
                  <a:lnTo>
                    <a:pt x="2730" y="618"/>
                  </a:lnTo>
                  <a:lnTo>
                    <a:pt x="2713" y="643"/>
                  </a:lnTo>
                  <a:lnTo>
                    <a:pt x="2695" y="662"/>
                  </a:lnTo>
                  <a:lnTo>
                    <a:pt x="2677" y="682"/>
                  </a:lnTo>
                  <a:lnTo>
                    <a:pt x="2659" y="695"/>
                  </a:lnTo>
                  <a:lnTo>
                    <a:pt x="2641" y="695"/>
                  </a:lnTo>
                  <a:lnTo>
                    <a:pt x="2624" y="697"/>
                  </a:lnTo>
                  <a:lnTo>
                    <a:pt x="2606" y="708"/>
                  </a:lnTo>
                  <a:lnTo>
                    <a:pt x="2588" y="728"/>
                  </a:lnTo>
                  <a:lnTo>
                    <a:pt x="2571" y="727"/>
                  </a:lnTo>
                  <a:lnTo>
                    <a:pt x="2553" y="728"/>
                  </a:lnTo>
                  <a:lnTo>
                    <a:pt x="2535" y="720"/>
                  </a:lnTo>
                  <a:lnTo>
                    <a:pt x="2517" y="715"/>
                  </a:lnTo>
                  <a:lnTo>
                    <a:pt x="2499" y="700"/>
                  </a:lnTo>
                  <a:lnTo>
                    <a:pt x="2482" y="706"/>
                  </a:lnTo>
                  <a:lnTo>
                    <a:pt x="2464" y="668"/>
                  </a:lnTo>
                  <a:lnTo>
                    <a:pt x="2447" y="678"/>
                  </a:lnTo>
                  <a:lnTo>
                    <a:pt x="2429" y="689"/>
                  </a:lnTo>
                  <a:lnTo>
                    <a:pt x="2411" y="719"/>
                  </a:lnTo>
                  <a:lnTo>
                    <a:pt x="2394" y="759"/>
                  </a:lnTo>
                  <a:lnTo>
                    <a:pt x="2376" y="761"/>
                  </a:lnTo>
                  <a:lnTo>
                    <a:pt x="2358" y="750"/>
                  </a:lnTo>
                  <a:lnTo>
                    <a:pt x="2340" y="732"/>
                  </a:lnTo>
                  <a:lnTo>
                    <a:pt x="2322" y="718"/>
                  </a:lnTo>
                  <a:lnTo>
                    <a:pt x="2305" y="719"/>
                  </a:lnTo>
                  <a:lnTo>
                    <a:pt x="2287" y="738"/>
                  </a:lnTo>
                  <a:lnTo>
                    <a:pt x="2269" y="769"/>
                  </a:lnTo>
                  <a:lnTo>
                    <a:pt x="2252" y="784"/>
                  </a:lnTo>
                  <a:lnTo>
                    <a:pt x="2234" y="782"/>
                  </a:lnTo>
                  <a:lnTo>
                    <a:pt x="2216" y="767"/>
                  </a:lnTo>
                  <a:lnTo>
                    <a:pt x="2198" y="761"/>
                  </a:lnTo>
                  <a:lnTo>
                    <a:pt x="2180" y="758"/>
                  </a:lnTo>
                  <a:lnTo>
                    <a:pt x="2163" y="757"/>
                  </a:lnTo>
                  <a:lnTo>
                    <a:pt x="2145" y="751"/>
                  </a:lnTo>
                  <a:lnTo>
                    <a:pt x="2128" y="745"/>
                  </a:lnTo>
                  <a:lnTo>
                    <a:pt x="2110" y="734"/>
                  </a:lnTo>
                  <a:lnTo>
                    <a:pt x="2092" y="716"/>
                  </a:lnTo>
                  <a:lnTo>
                    <a:pt x="2074" y="717"/>
                  </a:lnTo>
                  <a:lnTo>
                    <a:pt x="2056" y="705"/>
                  </a:lnTo>
                  <a:lnTo>
                    <a:pt x="2039" y="679"/>
                  </a:lnTo>
                  <a:lnTo>
                    <a:pt x="2021" y="646"/>
                  </a:lnTo>
                  <a:lnTo>
                    <a:pt x="2003" y="633"/>
                  </a:lnTo>
                  <a:lnTo>
                    <a:pt x="1986" y="676"/>
                  </a:lnTo>
                  <a:lnTo>
                    <a:pt x="1968" y="704"/>
                  </a:lnTo>
                  <a:lnTo>
                    <a:pt x="1950" y="713"/>
                  </a:lnTo>
                  <a:lnTo>
                    <a:pt x="1932" y="695"/>
                  </a:lnTo>
                  <a:lnTo>
                    <a:pt x="1914" y="669"/>
                  </a:lnTo>
                  <a:lnTo>
                    <a:pt x="1897" y="652"/>
                  </a:lnTo>
                  <a:lnTo>
                    <a:pt x="1879" y="642"/>
                  </a:lnTo>
                  <a:lnTo>
                    <a:pt x="1861" y="673"/>
                  </a:lnTo>
                  <a:lnTo>
                    <a:pt x="1844" y="705"/>
                  </a:lnTo>
                  <a:lnTo>
                    <a:pt x="1826" y="739"/>
                  </a:lnTo>
                  <a:lnTo>
                    <a:pt x="1809" y="766"/>
                  </a:lnTo>
                  <a:lnTo>
                    <a:pt x="1791" y="765"/>
                  </a:lnTo>
                  <a:lnTo>
                    <a:pt x="1773" y="773"/>
                  </a:lnTo>
                  <a:lnTo>
                    <a:pt x="1755" y="778"/>
                  </a:lnTo>
                  <a:lnTo>
                    <a:pt x="1737" y="775"/>
                  </a:lnTo>
                  <a:lnTo>
                    <a:pt x="1720" y="788"/>
                  </a:lnTo>
                  <a:lnTo>
                    <a:pt x="1702" y="789"/>
                  </a:lnTo>
                  <a:lnTo>
                    <a:pt x="1684" y="799"/>
                  </a:lnTo>
                  <a:lnTo>
                    <a:pt x="1667" y="789"/>
                  </a:lnTo>
                  <a:lnTo>
                    <a:pt x="1649" y="777"/>
                  </a:lnTo>
                  <a:lnTo>
                    <a:pt x="1631" y="749"/>
                  </a:lnTo>
                  <a:lnTo>
                    <a:pt x="1613" y="730"/>
                  </a:lnTo>
                  <a:lnTo>
                    <a:pt x="1595" y="701"/>
                  </a:lnTo>
                  <a:lnTo>
                    <a:pt x="1578" y="672"/>
                  </a:lnTo>
                  <a:lnTo>
                    <a:pt x="1560" y="731"/>
                  </a:lnTo>
                  <a:lnTo>
                    <a:pt x="1543" y="747"/>
                  </a:lnTo>
                  <a:lnTo>
                    <a:pt x="1525" y="736"/>
                  </a:lnTo>
                  <a:lnTo>
                    <a:pt x="1507" y="705"/>
                  </a:lnTo>
                  <a:lnTo>
                    <a:pt x="1489" y="707"/>
                  </a:lnTo>
                  <a:lnTo>
                    <a:pt x="1471" y="667"/>
                  </a:lnTo>
                  <a:lnTo>
                    <a:pt x="1454" y="679"/>
                  </a:lnTo>
                  <a:lnTo>
                    <a:pt x="1436" y="681"/>
                  </a:lnTo>
                  <a:lnTo>
                    <a:pt x="1418" y="701"/>
                  </a:lnTo>
                  <a:lnTo>
                    <a:pt x="1401" y="764"/>
                  </a:lnTo>
                  <a:lnTo>
                    <a:pt x="1383" y="789"/>
                  </a:lnTo>
                  <a:lnTo>
                    <a:pt x="1365" y="798"/>
                  </a:lnTo>
                  <a:lnTo>
                    <a:pt x="1347" y="796"/>
                  </a:lnTo>
                  <a:lnTo>
                    <a:pt x="1329" y="795"/>
                  </a:lnTo>
                  <a:lnTo>
                    <a:pt x="1312" y="783"/>
                  </a:lnTo>
                  <a:lnTo>
                    <a:pt x="1294" y="767"/>
                  </a:lnTo>
                  <a:lnTo>
                    <a:pt x="1276" y="747"/>
                  </a:lnTo>
                  <a:lnTo>
                    <a:pt x="1259" y="726"/>
                  </a:lnTo>
                  <a:lnTo>
                    <a:pt x="1241" y="697"/>
                  </a:lnTo>
                  <a:lnTo>
                    <a:pt x="1224" y="661"/>
                  </a:lnTo>
                  <a:lnTo>
                    <a:pt x="1206" y="584"/>
                  </a:lnTo>
                  <a:lnTo>
                    <a:pt x="1188" y="501"/>
                  </a:lnTo>
                  <a:lnTo>
                    <a:pt x="1170" y="457"/>
                  </a:lnTo>
                  <a:lnTo>
                    <a:pt x="1152" y="422"/>
                  </a:lnTo>
                  <a:lnTo>
                    <a:pt x="1135" y="460"/>
                  </a:lnTo>
                  <a:lnTo>
                    <a:pt x="1117" y="457"/>
                  </a:lnTo>
                  <a:lnTo>
                    <a:pt x="1099" y="407"/>
                  </a:lnTo>
                  <a:lnTo>
                    <a:pt x="1082" y="363"/>
                  </a:lnTo>
                  <a:lnTo>
                    <a:pt x="1064" y="330"/>
                  </a:lnTo>
                  <a:lnTo>
                    <a:pt x="1046" y="315"/>
                  </a:lnTo>
                  <a:lnTo>
                    <a:pt x="1028" y="297"/>
                  </a:lnTo>
                  <a:lnTo>
                    <a:pt x="1010" y="271"/>
                  </a:lnTo>
                  <a:lnTo>
                    <a:pt x="993" y="271"/>
                  </a:lnTo>
                  <a:lnTo>
                    <a:pt x="975" y="270"/>
                  </a:lnTo>
                  <a:lnTo>
                    <a:pt x="957" y="272"/>
                  </a:lnTo>
                  <a:lnTo>
                    <a:pt x="940" y="295"/>
                  </a:lnTo>
                  <a:lnTo>
                    <a:pt x="922" y="338"/>
                  </a:lnTo>
                  <a:lnTo>
                    <a:pt x="904" y="375"/>
                  </a:lnTo>
                  <a:lnTo>
                    <a:pt x="886" y="407"/>
                  </a:lnTo>
                  <a:lnTo>
                    <a:pt x="869" y="436"/>
                  </a:lnTo>
                  <a:lnTo>
                    <a:pt x="851" y="461"/>
                  </a:lnTo>
                  <a:lnTo>
                    <a:pt x="833" y="481"/>
                  </a:lnTo>
                  <a:lnTo>
                    <a:pt x="816" y="520"/>
                  </a:lnTo>
                  <a:lnTo>
                    <a:pt x="798" y="545"/>
                  </a:lnTo>
                  <a:lnTo>
                    <a:pt x="780" y="561"/>
                  </a:lnTo>
                  <a:lnTo>
                    <a:pt x="762" y="543"/>
                  </a:lnTo>
                  <a:lnTo>
                    <a:pt x="744" y="524"/>
                  </a:lnTo>
                  <a:lnTo>
                    <a:pt x="727" y="542"/>
                  </a:lnTo>
                  <a:lnTo>
                    <a:pt x="709" y="587"/>
                  </a:lnTo>
                  <a:lnTo>
                    <a:pt x="691" y="609"/>
                  </a:lnTo>
                  <a:lnTo>
                    <a:pt x="674" y="619"/>
                  </a:lnTo>
                  <a:lnTo>
                    <a:pt x="656" y="603"/>
                  </a:lnTo>
                  <a:lnTo>
                    <a:pt x="639" y="583"/>
                  </a:lnTo>
                  <a:lnTo>
                    <a:pt x="620" y="537"/>
                  </a:lnTo>
                  <a:lnTo>
                    <a:pt x="603" y="464"/>
                  </a:lnTo>
                  <a:lnTo>
                    <a:pt x="585" y="420"/>
                  </a:lnTo>
                  <a:lnTo>
                    <a:pt x="567" y="353"/>
                  </a:lnTo>
                  <a:lnTo>
                    <a:pt x="550" y="327"/>
                  </a:lnTo>
                  <a:lnTo>
                    <a:pt x="532" y="334"/>
                  </a:lnTo>
                  <a:lnTo>
                    <a:pt x="514" y="390"/>
                  </a:lnTo>
                  <a:lnTo>
                    <a:pt x="497" y="434"/>
                  </a:lnTo>
                  <a:lnTo>
                    <a:pt x="479" y="459"/>
                  </a:lnTo>
                  <a:lnTo>
                    <a:pt x="461" y="454"/>
                  </a:lnTo>
                  <a:lnTo>
                    <a:pt x="443" y="457"/>
                  </a:lnTo>
                  <a:lnTo>
                    <a:pt x="425" y="433"/>
                  </a:lnTo>
                  <a:lnTo>
                    <a:pt x="408" y="379"/>
                  </a:lnTo>
                  <a:lnTo>
                    <a:pt x="390" y="368"/>
                  </a:lnTo>
                  <a:lnTo>
                    <a:pt x="372" y="352"/>
                  </a:lnTo>
                  <a:lnTo>
                    <a:pt x="355" y="322"/>
                  </a:lnTo>
                  <a:lnTo>
                    <a:pt x="337" y="295"/>
                  </a:lnTo>
                  <a:lnTo>
                    <a:pt x="319" y="281"/>
                  </a:lnTo>
                  <a:lnTo>
                    <a:pt x="301" y="292"/>
                  </a:lnTo>
                  <a:lnTo>
                    <a:pt x="284" y="322"/>
                  </a:lnTo>
                  <a:lnTo>
                    <a:pt x="266" y="355"/>
                  </a:lnTo>
                  <a:lnTo>
                    <a:pt x="248" y="352"/>
                  </a:lnTo>
                  <a:lnTo>
                    <a:pt x="231" y="317"/>
                  </a:lnTo>
                  <a:lnTo>
                    <a:pt x="213" y="329"/>
                  </a:lnTo>
                  <a:lnTo>
                    <a:pt x="195" y="344"/>
                  </a:lnTo>
                  <a:lnTo>
                    <a:pt x="177" y="394"/>
                  </a:lnTo>
                  <a:lnTo>
                    <a:pt x="159" y="428"/>
                  </a:lnTo>
                  <a:lnTo>
                    <a:pt x="142" y="479"/>
                  </a:lnTo>
                  <a:lnTo>
                    <a:pt x="124" y="551"/>
                  </a:lnTo>
                  <a:lnTo>
                    <a:pt x="106" y="613"/>
                  </a:lnTo>
                  <a:lnTo>
                    <a:pt x="89" y="661"/>
                  </a:lnTo>
                  <a:lnTo>
                    <a:pt x="71" y="683"/>
                  </a:lnTo>
                  <a:lnTo>
                    <a:pt x="53" y="688"/>
                  </a:lnTo>
                  <a:lnTo>
                    <a:pt x="35" y="685"/>
                  </a:lnTo>
                  <a:lnTo>
                    <a:pt x="18" y="680"/>
                  </a:lnTo>
                  <a:lnTo>
                    <a:pt x="0" y="677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7D433711-72F2-798D-BCC1-489E38A81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105915"/>
              <a:ext cx="3074886" cy="1302845"/>
            </a:xfrm>
            <a:custGeom>
              <a:avLst/>
              <a:gdLst>
                <a:gd name="T0" fmla="*/ 89 w 2961"/>
                <a:gd name="T1" fmla="*/ 634 h 874"/>
                <a:gd name="T2" fmla="*/ 195 w 2961"/>
                <a:gd name="T3" fmla="*/ 166 h 874"/>
                <a:gd name="T4" fmla="*/ 301 w 2961"/>
                <a:gd name="T5" fmla="*/ 97 h 874"/>
                <a:gd name="T6" fmla="*/ 408 w 2961"/>
                <a:gd name="T7" fmla="*/ 317 h 874"/>
                <a:gd name="T8" fmla="*/ 514 w 2961"/>
                <a:gd name="T9" fmla="*/ 384 h 874"/>
                <a:gd name="T10" fmla="*/ 620 w 2961"/>
                <a:gd name="T11" fmla="*/ 281 h 874"/>
                <a:gd name="T12" fmla="*/ 727 w 2961"/>
                <a:gd name="T13" fmla="*/ 243 h 874"/>
                <a:gd name="T14" fmla="*/ 833 w 2961"/>
                <a:gd name="T15" fmla="*/ 388 h 874"/>
                <a:gd name="T16" fmla="*/ 940 w 2961"/>
                <a:gd name="T17" fmla="*/ 241 h 874"/>
                <a:gd name="T18" fmla="*/ 1046 w 2961"/>
                <a:gd name="T19" fmla="*/ 56 h 874"/>
                <a:gd name="T20" fmla="*/ 1152 w 2961"/>
                <a:gd name="T21" fmla="*/ 122 h 874"/>
                <a:gd name="T22" fmla="*/ 1259 w 2961"/>
                <a:gd name="T23" fmla="*/ 495 h 874"/>
                <a:gd name="T24" fmla="*/ 1365 w 2961"/>
                <a:gd name="T25" fmla="*/ 595 h 874"/>
                <a:gd name="T26" fmla="*/ 1471 w 2961"/>
                <a:gd name="T27" fmla="*/ 380 h 874"/>
                <a:gd name="T28" fmla="*/ 1578 w 2961"/>
                <a:gd name="T29" fmla="*/ 373 h 874"/>
                <a:gd name="T30" fmla="*/ 1684 w 2961"/>
                <a:gd name="T31" fmla="*/ 579 h 874"/>
                <a:gd name="T32" fmla="*/ 1791 w 2961"/>
                <a:gd name="T33" fmla="*/ 590 h 874"/>
                <a:gd name="T34" fmla="*/ 1897 w 2961"/>
                <a:gd name="T35" fmla="*/ 360 h 874"/>
                <a:gd name="T36" fmla="*/ 2003 w 2961"/>
                <a:gd name="T37" fmla="*/ 336 h 874"/>
                <a:gd name="T38" fmla="*/ 2110 w 2961"/>
                <a:gd name="T39" fmla="*/ 540 h 874"/>
                <a:gd name="T40" fmla="*/ 2216 w 2961"/>
                <a:gd name="T41" fmla="*/ 645 h 874"/>
                <a:gd name="T42" fmla="*/ 2322 w 2961"/>
                <a:gd name="T43" fmla="*/ 489 h 874"/>
                <a:gd name="T44" fmla="*/ 2429 w 2961"/>
                <a:gd name="T45" fmla="*/ 447 h 874"/>
                <a:gd name="T46" fmla="*/ 2535 w 2961"/>
                <a:gd name="T47" fmla="*/ 550 h 874"/>
                <a:gd name="T48" fmla="*/ 2641 w 2961"/>
                <a:gd name="T49" fmla="*/ 639 h 874"/>
                <a:gd name="T50" fmla="*/ 2748 w 2961"/>
                <a:gd name="T51" fmla="*/ 497 h 874"/>
                <a:gd name="T52" fmla="*/ 2854 w 2961"/>
                <a:gd name="T53" fmla="*/ 381 h 874"/>
                <a:gd name="T54" fmla="*/ 2961 w 2961"/>
                <a:gd name="T55" fmla="*/ 439 h 874"/>
                <a:gd name="T56" fmla="*/ 2872 w 2961"/>
                <a:gd name="T57" fmla="*/ 553 h 874"/>
                <a:gd name="T58" fmla="*/ 2765 w 2961"/>
                <a:gd name="T59" fmla="*/ 656 h 874"/>
                <a:gd name="T60" fmla="*/ 2659 w 2961"/>
                <a:gd name="T61" fmla="*/ 802 h 874"/>
                <a:gd name="T62" fmla="*/ 2553 w 2961"/>
                <a:gd name="T63" fmla="*/ 779 h 874"/>
                <a:gd name="T64" fmla="*/ 2447 w 2961"/>
                <a:gd name="T65" fmla="*/ 714 h 874"/>
                <a:gd name="T66" fmla="*/ 2340 w 2961"/>
                <a:gd name="T67" fmla="*/ 771 h 874"/>
                <a:gd name="T68" fmla="*/ 2234 w 2961"/>
                <a:gd name="T69" fmla="*/ 851 h 874"/>
                <a:gd name="T70" fmla="*/ 2128 w 2961"/>
                <a:gd name="T71" fmla="*/ 807 h 874"/>
                <a:gd name="T72" fmla="*/ 2021 w 2961"/>
                <a:gd name="T73" fmla="*/ 661 h 874"/>
                <a:gd name="T74" fmla="*/ 1914 w 2961"/>
                <a:gd name="T75" fmla="*/ 700 h 874"/>
                <a:gd name="T76" fmla="*/ 1809 w 2961"/>
                <a:gd name="T77" fmla="*/ 804 h 874"/>
                <a:gd name="T78" fmla="*/ 1702 w 2961"/>
                <a:gd name="T79" fmla="*/ 848 h 874"/>
                <a:gd name="T80" fmla="*/ 1595 w 2961"/>
                <a:gd name="T81" fmla="*/ 731 h 874"/>
                <a:gd name="T82" fmla="*/ 1489 w 2961"/>
                <a:gd name="T83" fmla="*/ 737 h 874"/>
                <a:gd name="T84" fmla="*/ 1383 w 2961"/>
                <a:gd name="T85" fmla="*/ 818 h 874"/>
                <a:gd name="T86" fmla="*/ 1276 w 2961"/>
                <a:gd name="T87" fmla="*/ 797 h 874"/>
                <a:gd name="T88" fmla="*/ 1170 w 2961"/>
                <a:gd name="T89" fmla="*/ 465 h 874"/>
                <a:gd name="T90" fmla="*/ 1064 w 2961"/>
                <a:gd name="T91" fmla="*/ 341 h 874"/>
                <a:gd name="T92" fmla="*/ 957 w 2961"/>
                <a:gd name="T93" fmla="*/ 334 h 874"/>
                <a:gd name="T94" fmla="*/ 851 w 2961"/>
                <a:gd name="T95" fmla="*/ 562 h 874"/>
                <a:gd name="T96" fmla="*/ 744 w 2961"/>
                <a:gd name="T97" fmla="*/ 529 h 874"/>
                <a:gd name="T98" fmla="*/ 639 w 2961"/>
                <a:gd name="T99" fmla="*/ 613 h 874"/>
                <a:gd name="T100" fmla="*/ 532 w 2961"/>
                <a:gd name="T101" fmla="*/ 460 h 874"/>
                <a:gd name="T102" fmla="*/ 425 w 2961"/>
                <a:gd name="T103" fmla="*/ 596 h 874"/>
                <a:gd name="T104" fmla="*/ 319 w 2961"/>
                <a:gd name="T105" fmla="*/ 359 h 874"/>
                <a:gd name="T106" fmla="*/ 213 w 2961"/>
                <a:gd name="T107" fmla="*/ 415 h 874"/>
                <a:gd name="T108" fmla="*/ 106 w 2961"/>
                <a:gd name="T109" fmla="*/ 699 h 874"/>
                <a:gd name="T110" fmla="*/ 0 w 2961"/>
                <a:gd name="T111" fmla="*/ 80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874">
                  <a:moveTo>
                    <a:pt x="0" y="651"/>
                  </a:moveTo>
                  <a:lnTo>
                    <a:pt x="18" y="676"/>
                  </a:lnTo>
                  <a:lnTo>
                    <a:pt x="35" y="690"/>
                  </a:lnTo>
                  <a:lnTo>
                    <a:pt x="53" y="705"/>
                  </a:lnTo>
                  <a:lnTo>
                    <a:pt x="71" y="696"/>
                  </a:lnTo>
                  <a:lnTo>
                    <a:pt x="89" y="634"/>
                  </a:lnTo>
                  <a:lnTo>
                    <a:pt x="106" y="498"/>
                  </a:lnTo>
                  <a:lnTo>
                    <a:pt x="124" y="377"/>
                  </a:lnTo>
                  <a:lnTo>
                    <a:pt x="142" y="294"/>
                  </a:lnTo>
                  <a:lnTo>
                    <a:pt x="159" y="239"/>
                  </a:lnTo>
                  <a:lnTo>
                    <a:pt x="177" y="208"/>
                  </a:lnTo>
                  <a:lnTo>
                    <a:pt x="195" y="166"/>
                  </a:lnTo>
                  <a:lnTo>
                    <a:pt x="213" y="156"/>
                  </a:lnTo>
                  <a:lnTo>
                    <a:pt x="231" y="132"/>
                  </a:lnTo>
                  <a:lnTo>
                    <a:pt x="248" y="160"/>
                  </a:lnTo>
                  <a:lnTo>
                    <a:pt x="266" y="171"/>
                  </a:lnTo>
                  <a:lnTo>
                    <a:pt x="284" y="125"/>
                  </a:lnTo>
                  <a:lnTo>
                    <a:pt x="301" y="97"/>
                  </a:lnTo>
                  <a:lnTo>
                    <a:pt x="319" y="91"/>
                  </a:lnTo>
                  <a:lnTo>
                    <a:pt x="337" y="109"/>
                  </a:lnTo>
                  <a:lnTo>
                    <a:pt x="355" y="164"/>
                  </a:lnTo>
                  <a:lnTo>
                    <a:pt x="372" y="224"/>
                  </a:lnTo>
                  <a:lnTo>
                    <a:pt x="390" y="270"/>
                  </a:lnTo>
                  <a:lnTo>
                    <a:pt x="408" y="317"/>
                  </a:lnTo>
                  <a:lnTo>
                    <a:pt x="425" y="421"/>
                  </a:lnTo>
                  <a:lnTo>
                    <a:pt x="443" y="474"/>
                  </a:lnTo>
                  <a:lnTo>
                    <a:pt x="461" y="477"/>
                  </a:lnTo>
                  <a:lnTo>
                    <a:pt x="479" y="479"/>
                  </a:lnTo>
                  <a:lnTo>
                    <a:pt x="497" y="447"/>
                  </a:lnTo>
                  <a:lnTo>
                    <a:pt x="514" y="384"/>
                  </a:lnTo>
                  <a:lnTo>
                    <a:pt x="532" y="250"/>
                  </a:lnTo>
                  <a:lnTo>
                    <a:pt x="550" y="160"/>
                  </a:lnTo>
                  <a:lnTo>
                    <a:pt x="567" y="138"/>
                  </a:lnTo>
                  <a:lnTo>
                    <a:pt x="585" y="189"/>
                  </a:lnTo>
                  <a:lnTo>
                    <a:pt x="603" y="219"/>
                  </a:lnTo>
                  <a:lnTo>
                    <a:pt x="620" y="281"/>
                  </a:lnTo>
                  <a:lnTo>
                    <a:pt x="639" y="316"/>
                  </a:lnTo>
                  <a:lnTo>
                    <a:pt x="656" y="330"/>
                  </a:lnTo>
                  <a:lnTo>
                    <a:pt x="674" y="343"/>
                  </a:lnTo>
                  <a:lnTo>
                    <a:pt x="691" y="334"/>
                  </a:lnTo>
                  <a:lnTo>
                    <a:pt x="709" y="304"/>
                  </a:lnTo>
                  <a:lnTo>
                    <a:pt x="727" y="243"/>
                  </a:lnTo>
                  <a:lnTo>
                    <a:pt x="744" y="219"/>
                  </a:lnTo>
                  <a:lnTo>
                    <a:pt x="762" y="254"/>
                  </a:lnTo>
                  <a:lnTo>
                    <a:pt x="780" y="292"/>
                  </a:lnTo>
                  <a:lnTo>
                    <a:pt x="798" y="316"/>
                  </a:lnTo>
                  <a:lnTo>
                    <a:pt x="816" y="372"/>
                  </a:lnTo>
                  <a:lnTo>
                    <a:pt x="833" y="388"/>
                  </a:lnTo>
                  <a:lnTo>
                    <a:pt x="851" y="406"/>
                  </a:lnTo>
                  <a:lnTo>
                    <a:pt x="869" y="413"/>
                  </a:lnTo>
                  <a:lnTo>
                    <a:pt x="886" y="405"/>
                  </a:lnTo>
                  <a:lnTo>
                    <a:pt x="904" y="375"/>
                  </a:lnTo>
                  <a:lnTo>
                    <a:pt x="922" y="319"/>
                  </a:lnTo>
                  <a:lnTo>
                    <a:pt x="940" y="241"/>
                  </a:lnTo>
                  <a:lnTo>
                    <a:pt x="957" y="129"/>
                  </a:lnTo>
                  <a:lnTo>
                    <a:pt x="975" y="38"/>
                  </a:lnTo>
                  <a:lnTo>
                    <a:pt x="993" y="7"/>
                  </a:lnTo>
                  <a:lnTo>
                    <a:pt x="1010" y="0"/>
                  </a:lnTo>
                  <a:lnTo>
                    <a:pt x="1028" y="37"/>
                  </a:lnTo>
                  <a:lnTo>
                    <a:pt x="1046" y="56"/>
                  </a:lnTo>
                  <a:lnTo>
                    <a:pt x="1064" y="71"/>
                  </a:lnTo>
                  <a:lnTo>
                    <a:pt x="1082" y="101"/>
                  </a:lnTo>
                  <a:lnTo>
                    <a:pt x="1099" y="137"/>
                  </a:lnTo>
                  <a:lnTo>
                    <a:pt x="1117" y="172"/>
                  </a:lnTo>
                  <a:lnTo>
                    <a:pt x="1135" y="165"/>
                  </a:lnTo>
                  <a:lnTo>
                    <a:pt x="1152" y="122"/>
                  </a:lnTo>
                  <a:lnTo>
                    <a:pt x="1170" y="151"/>
                  </a:lnTo>
                  <a:lnTo>
                    <a:pt x="1188" y="211"/>
                  </a:lnTo>
                  <a:lnTo>
                    <a:pt x="1206" y="313"/>
                  </a:lnTo>
                  <a:lnTo>
                    <a:pt x="1224" y="416"/>
                  </a:lnTo>
                  <a:lnTo>
                    <a:pt x="1241" y="456"/>
                  </a:lnTo>
                  <a:lnTo>
                    <a:pt x="1259" y="495"/>
                  </a:lnTo>
                  <a:lnTo>
                    <a:pt x="1276" y="568"/>
                  </a:lnTo>
                  <a:lnTo>
                    <a:pt x="1294" y="615"/>
                  </a:lnTo>
                  <a:lnTo>
                    <a:pt x="1312" y="642"/>
                  </a:lnTo>
                  <a:lnTo>
                    <a:pt x="1329" y="658"/>
                  </a:lnTo>
                  <a:lnTo>
                    <a:pt x="1347" y="643"/>
                  </a:lnTo>
                  <a:lnTo>
                    <a:pt x="1365" y="595"/>
                  </a:lnTo>
                  <a:lnTo>
                    <a:pt x="1383" y="526"/>
                  </a:lnTo>
                  <a:lnTo>
                    <a:pt x="1401" y="470"/>
                  </a:lnTo>
                  <a:lnTo>
                    <a:pt x="1418" y="396"/>
                  </a:lnTo>
                  <a:lnTo>
                    <a:pt x="1436" y="381"/>
                  </a:lnTo>
                  <a:lnTo>
                    <a:pt x="1454" y="389"/>
                  </a:lnTo>
                  <a:lnTo>
                    <a:pt x="1471" y="380"/>
                  </a:lnTo>
                  <a:lnTo>
                    <a:pt x="1489" y="419"/>
                  </a:lnTo>
                  <a:lnTo>
                    <a:pt x="1507" y="418"/>
                  </a:lnTo>
                  <a:lnTo>
                    <a:pt x="1525" y="450"/>
                  </a:lnTo>
                  <a:lnTo>
                    <a:pt x="1543" y="460"/>
                  </a:lnTo>
                  <a:lnTo>
                    <a:pt x="1560" y="435"/>
                  </a:lnTo>
                  <a:lnTo>
                    <a:pt x="1578" y="373"/>
                  </a:lnTo>
                  <a:lnTo>
                    <a:pt x="1595" y="400"/>
                  </a:lnTo>
                  <a:lnTo>
                    <a:pt x="1613" y="446"/>
                  </a:lnTo>
                  <a:lnTo>
                    <a:pt x="1631" y="477"/>
                  </a:lnTo>
                  <a:lnTo>
                    <a:pt x="1649" y="520"/>
                  </a:lnTo>
                  <a:lnTo>
                    <a:pt x="1667" y="550"/>
                  </a:lnTo>
                  <a:lnTo>
                    <a:pt x="1684" y="579"/>
                  </a:lnTo>
                  <a:lnTo>
                    <a:pt x="1702" y="623"/>
                  </a:lnTo>
                  <a:lnTo>
                    <a:pt x="1720" y="645"/>
                  </a:lnTo>
                  <a:lnTo>
                    <a:pt x="1737" y="644"/>
                  </a:lnTo>
                  <a:lnTo>
                    <a:pt x="1755" y="648"/>
                  </a:lnTo>
                  <a:lnTo>
                    <a:pt x="1773" y="641"/>
                  </a:lnTo>
                  <a:lnTo>
                    <a:pt x="1791" y="590"/>
                  </a:lnTo>
                  <a:lnTo>
                    <a:pt x="1809" y="520"/>
                  </a:lnTo>
                  <a:lnTo>
                    <a:pt x="1826" y="457"/>
                  </a:lnTo>
                  <a:lnTo>
                    <a:pt x="1844" y="406"/>
                  </a:lnTo>
                  <a:lnTo>
                    <a:pt x="1861" y="376"/>
                  </a:lnTo>
                  <a:lnTo>
                    <a:pt x="1879" y="350"/>
                  </a:lnTo>
                  <a:lnTo>
                    <a:pt x="1897" y="360"/>
                  </a:lnTo>
                  <a:lnTo>
                    <a:pt x="1914" y="382"/>
                  </a:lnTo>
                  <a:lnTo>
                    <a:pt x="1932" y="410"/>
                  </a:lnTo>
                  <a:lnTo>
                    <a:pt x="1950" y="424"/>
                  </a:lnTo>
                  <a:lnTo>
                    <a:pt x="1968" y="416"/>
                  </a:lnTo>
                  <a:lnTo>
                    <a:pt x="1986" y="377"/>
                  </a:lnTo>
                  <a:lnTo>
                    <a:pt x="2003" y="336"/>
                  </a:lnTo>
                  <a:lnTo>
                    <a:pt x="2021" y="338"/>
                  </a:lnTo>
                  <a:lnTo>
                    <a:pt x="2039" y="396"/>
                  </a:lnTo>
                  <a:lnTo>
                    <a:pt x="2056" y="437"/>
                  </a:lnTo>
                  <a:lnTo>
                    <a:pt x="2074" y="475"/>
                  </a:lnTo>
                  <a:lnTo>
                    <a:pt x="2092" y="488"/>
                  </a:lnTo>
                  <a:lnTo>
                    <a:pt x="2110" y="540"/>
                  </a:lnTo>
                  <a:lnTo>
                    <a:pt x="2128" y="587"/>
                  </a:lnTo>
                  <a:lnTo>
                    <a:pt x="2145" y="625"/>
                  </a:lnTo>
                  <a:lnTo>
                    <a:pt x="2163" y="642"/>
                  </a:lnTo>
                  <a:lnTo>
                    <a:pt x="2180" y="645"/>
                  </a:lnTo>
                  <a:lnTo>
                    <a:pt x="2198" y="648"/>
                  </a:lnTo>
                  <a:lnTo>
                    <a:pt x="2216" y="645"/>
                  </a:lnTo>
                  <a:lnTo>
                    <a:pt x="2234" y="637"/>
                  </a:lnTo>
                  <a:lnTo>
                    <a:pt x="2252" y="600"/>
                  </a:lnTo>
                  <a:lnTo>
                    <a:pt x="2269" y="542"/>
                  </a:lnTo>
                  <a:lnTo>
                    <a:pt x="2287" y="509"/>
                  </a:lnTo>
                  <a:lnTo>
                    <a:pt x="2305" y="488"/>
                  </a:lnTo>
                  <a:lnTo>
                    <a:pt x="2322" y="489"/>
                  </a:lnTo>
                  <a:lnTo>
                    <a:pt x="2340" y="500"/>
                  </a:lnTo>
                  <a:lnTo>
                    <a:pt x="2358" y="520"/>
                  </a:lnTo>
                  <a:lnTo>
                    <a:pt x="2376" y="529"/>
                  </a:lnTo>
                  <a:lnTo>
                    <a:pt x="2394" y="526"/>
                  </a:lnTo>
                  <a:lnTo>
                    <a:pt x="2411" y="483"/>
                  </a:lnTo>
                  <a:lnTo>
                    <a:pt x="2429" y="447"/>
                  </a:lnTo>
                  <a:lnTo>
                    <a:pt x="2447" y="440"/>
                  </a:lnTo>
                  <a:lnTo>
                    <a:pt x="2464" y="435"/>
                  </a:lnTo>
                  <a:lnTo>
                    <a:pt x="2482" y="478"/>
                  </a:lnTo>
                  <a:lnTo>
                    <a:pt x="2499" y="479"/>
                  </a:lnTo>
                  <a:lnTo>
                    <a:pt x="2517" y="516"/>
                  </a:lnTo>
                  <a:lnTo>
                    <a:pt x="2535" y="550"/>
                  </a:lnTo>
                  <a:lnTo>
                    <a:pt x="2553" y="571"/>
                  </a:lnTo>
                  <a:lnTo>
                    <a:pt x="2571" y="605"/>
                  </a:lnTo>
                  <a:lnTo>
                    <a:pt x="2588" y="617"/>
                  </a:lnTo>
                  <a:lnTo>
                    <a:pt x="2606" y="631"/>
                  </a:lnTo>
                  <a:lnTo>
                    <a:pt x="2624" y="643"/>
                  </a:lnTo>
                  <a:lnTo>
                    <a:pt x="2641" y="639"/>
                  </a:lnTo>
                  <a:lnTo>
                    <a:pt x="2659" y="633"/>
                  </a:lnTo>
                  <a:lnTo>
                    <a:pt x="2677" y="610"/>
                  </a:lnTo>
                  <a:lnTo>
                    <a:pt x="2695" y="585"/>
                  </a:lnTo>
                  <a:lnTo>
                    <a:pt x="2713" y="551"/>
                  </a:lnTo>
                  <a:lnTo>
                    <a:pt x="2730" y="513"/>
                  </a:lnTo>
                  <a:lnTo>
                    <a:pt x="2748" y="497"/>
                  </a:lnTo>
                  <a:lnTo>
                    <a:pt x="2765" y="486"/>
                  </a:lnTo>
                  <a:lnTo>
                    <a:pt x="2783" y="518"/>
                  </a:lnTo>
                  <a:lnTo>
                    <a:pt x="2801" y="520"/>
                  </a:lnTo>
                  <a:lnTo>
                    <a:pt x="2819" y="518"/>
                  </a:lnTo>
                  <a:lnTo>
                    <a:pt x="2837" y="457"/>
                  </a:lnTo>
                  <a:lnTo>
                    <a:pt x="2854" y="381"/>
                  </a:lnTo>
                  <a:lnTo>
                    <a:pt x="2872" y="335"/>
                  </a:lnTo>
                  <a:lnTo>
                    <a:pt x="2890" y="337"/>
                  </a:lnTo>
                  <a:lnTo>
                    <a:pt x="2907" y="399"/>
                  </a:lnTo>
                  <a:lnTo>
                    <a:pt x="2925" y="435"/>
                  </a:lnTo>
                  <a:lnTo>
                    <a:pt x="2943" y="446"/>
                  </a:lnTo>
                  <a:lnTo>
                    <a:pt x="2961" y="439"/>
                  </a:lnTo>
                  <a:lnTo>
                    <a:pt x="2961" y="618"/>
                  </a:lnTo>
                  <a:lnTo>
                    <a:pt x="2943" y="631"/>
                  </a:lnTo>
                  <a:lnTo>
                    <a:pt x="2925" y="623"/>
                  </a:lnTo>
                  <a:lnTo>
                    <a:pt x="2907" y="600"/>
                  </a:lnTo>
                  <a:lnTo>
                    <a:pt x="2890" y="555"/>
                  </a:lnTo>
                  <a:lnTo>
                    <a:pt x="2872" y="553"/>
                  </a:lnTo>
                  <a:lnTo>
                    <a:pt x="2854" y="598"/>
                  </a:lnTo>
                  <a:lnTo>
                    <a:pt x="2837" y="670"/>
                  </a:lnTo>
                  <a:lnTo>
                    <a:pt x="2819" y="720"/>
                  </a:lnTo>
                  <a:lnTo>
                    <a:pt x="2801" y="700"/>
                  </a:lnTo>
                  <a:lnTo>
                    <a:pt x="2783" y="691"/>
                  </a:lnTo>
                  <a:lnTo>
                    <a:pt x="2765" y="656"/>
                  </a:lnTo>
                  <a:lnTo>
                    <a:pt x="2748" y="657"/>
                  </a:lnTo>
                  <a:lnTo>
                    <a:pt x="2730" y="679"/>
                  </a:lnTo>
                  <a:lnTo>
                    <a:pt x="2713" y="719"/>
                  </a:lnTo>
                  <a:lnTo>
                    <a:pt x="2695" y="751"/>
                  </a:lnTo>
                  <a:lnTo>
                    <a:pt x="2677" y="778"/>
                  </a:lnTo>
                  <a:lnTo>
                    <a:pt x="2659" y="802"/>
                  </a:lnTo>
                  <a:lnTo>
                    <a:pt x="2641" y="804"/>
                  </a:lnTo>
                  <a:lnTo>
                    <a:pt x="2624" y="808"/>
                  </a:lnTo>
                  <a:lnTo>
                    <a:pt x="2606" y="805"/>
                  </a:lnTo>
                  <a:lnTo>
                    <a:pt x="2588" y="810"/>
                  </a:lnTo>
                  <a:lnTo>
                    <a:pt x="2571" y="803"/>
                  </a:lnTo>
                  <a:lnTo>
                    <a:pt x="2553" y="779"/>
                  </a:lnTo>
                  <a:lnTo>
                    <a:pt x="2535" y="763"/>
                  </a:lnTo>
                  <a:lnTo>
                    <a:pt x="2517" y="754"/>
                  </a:lnTo>
                  <a:lnTo>
                    <a:pt x="2499" y="738"/>
                  </a:lnTo>
                  <a:lnTo>
                    <a:pt x="2482" y="745"/>
                  </a:lnTo>
                  <a:lnTo>
                    <a:pt x="2464" y="704"/>
                  </a:lnTo>
                  <a:lnTo>
                    <a:pt x="2447" y="714"/>
                  </a:lnTo>
                  <a:lnTo>
                    <a:pt x="2429" y="724"/>
                  </a:lnTo>
                  <a:lnTo>
                    <a:pt x="2411" y="755"/>
                  </a:lnTo>
                  <a:lnTo>
                    <a:pt x="2394" y="796"/>
                  </a:lnTo>
                  <a:lnTo>
                    <a:pt x="2376" y="798"/>
                  </a:lnTo>
                  <a:lnTo>
                    <a:pt x="2358" y="788"/>
                  </a:lnTo>
                  <a:lnTo>
                    <a:pt x="2340" y="771"/>
                  </a:lnTo>
                  <a:lnTo>
                    <a:pt x="2322" y="756"/>
                  </a:lnTo>
                  <a:lnTo>
                    <a:pt x="2305" y="757"/>
                  </a:lnTo>
                  <a:lnTo>
                    <a:pt x="2287" y="774"/>
                  </a:lnTo>
                  <a:lnTo>
                    <a:pt x="2269" y="807"/>
                  </a:lnTo>
                  <a:lnTo>
                    <a:pt x="2252" y="837"/>
                  </a:lnTo>
                  <a:lnTo>
                    <a:pt x="2234" y="851"/>
                  </a:lnTo>
                  <a:lnTo>
                    <a:pt x="2216" y="854"/>
                  </a:lnTo>
                  <a:lnTo>
                    <a:pt x="2198" y="851"/>
                  </a:lnTo>
                  <a:lnTo>
                    <a:pt x="2180" y="850"/>
                  </a:lnTo>
                  <a:lnTo>
                    <a:pt x="2163" y="847"/>
                  </a:lnTo>
                  <a:lnTo>
                    <a:pt x="2145" y="830"/>
                  </a:lnTo>
                  <a:lnTo>
                    <a:pt x="2128" y="807"/>
                  </a:lnTo>
                  <a:lnTo>
                    <a:pt x="2110" y="774"/>
                  </a:lnTo>
                  <a:lnTo>
                    <a:pt x="2092" y="742"/>
                  </a:lnTo>
                  <a:lnTo>
                    <a:pt x="2074" y="736"/>
                  </a:lnTo>
                  <a:lnTo>
                    <a:pt x="2056" y="722"/>
                  </a:lnTo>
                  <a:lnTo>
                    <a:pt x="2039" y="693"/>
                  </a:lnTo>
                  <a:lnTo>
                    <a:pt x="2021" y="661"/>
                  </a:lnTo>
                  <a:lnTo>
                    <a:pt x="2003" y="660"/>
                  </a:lnTo>
                  <a:lnTo>
                    <a:pt x="1986" y="701"/>
                  </a:lnTo>
                  <a:lnTo>
                    <a:pt x="1968" y="733"/>
                  </a:lnTo>
                  <a:lnTo>
                    <a:pt x="1950" y="743"/>
                  </a:lnTo>
                  <a:lnTo>
                    <a:pt x="1932" y="726"/>
                  </a:lnTo>
                  <a:lnTo>
                    <a:pt x="1914" y="700"/>
                  </a:lnTo>
                  <a:lnTo>
                    <a:pt x="1897" y="680"/>
                  </a:lnTo>
                  <a:lnTo>
                    <a:pt x="1879" y="670"/>
                  </a:lnTo>
                  <a:lnTo>
                    <a:pt x="1861" y="698"/>
                  </a:lnTo>
                  <a:lnTo>
                    <a:pt x="1844" y="725"/>
                  </a:lnTo>
                  <a:lnTo>
                    <a:pt x="1826" y="762"/>
                  </a:lnTo>
                  <a:lnTo>
                    <a:pt x="1809" y="804"/>
                  </a:lnTo>
                  <a:lnTo>
                    <a:pt x="1791" y="833"/>
                  </a:lnTo>
                  <a:lnTo>
                    <a:pt x="1773" y="856"/>
                  </a:lnTo>
                  <a:lnTo>
                    <a:pt x="1755" y="866"/>
                  </a:lnTo>
                  <a:lnTo>
                    <a:pt x="1737" y="861"/>
                  </a:lnTo>
                  <a:lnTo>
                    <a:pt x="1720" y="864"/>
                  </a:lnTo>
                  <a:lnTo>
                    <a:pt x="1702" y="848"/>
                  </a:lnTo>
                  <a:lnTo>
                    <a:pt x="1684" y="836"/>
                  </a:lnTo>
                  <a:lnTo>
                    <a:pt x="1667" y="825"/>
                  </a:lnTo>
                  <a:lnTo>
                    <a:pt x="1649" y="813"/>
                  </a:lnTo>
                  <a:lnTo>
                    <a:pt x="1631" y="783"/>
                  </a:lnTo>
                  <a:lnTo>
                    <a:pt x="1613" y="762"/>
                  </a:lnTo>
                  <a:lnTo>
                    <a:pt x="1595" y="731"/>
                  </a:lnTo>
                  <a:lnTo>
                    <a:pt x="1578" y="703"/>
                  </a:lnTo>
                  <a:lnTo>
                    <a:pt x="1560" y="761"/>
                  </a:lnTo>
                  <a:lnTo>
                    <a:pt x="1543" y="778"/>
                  </a:lnTo>
                  <a:lnTo>
                    <a:pt x="1525" y="766"/>
                  </a:lnTo>
                  <a:lnTo>
                    <a:pt x="1507" y="735"/>
                  </a:lnTo>
                  <a:lnTo>
                    <a:pt x="1489" y="737"/>
                  </a:lnTo>
                  <a:lnTo>
                    <a:pt x="1471" y="698"/>
                  </a:lnTo>
                  <a:lnTo>
                    <a:pt x="1454" y="710"/>
                  </a:lnTo>
                  <a:lnTo>
                    <a:pt x="1436" y="708"/>
                  </a:lnTo>
                  <a:lnTo>
                    <a:pt x="1418" y="722"/>
                  </a:lnTo>
                  <a:lnTo>
                    <a:pt x="1401" y="788"/>
                  </a:lnTo>
                  <a:lnTo>
                    <a:pt x="1383" y="818"/>
                  </a:lnTo>
                  <a:lnTo>
                    <a:pt x="1365" y="840"/>
                  </a:lnTo>
                  <a:lnTo>
                    <a:pt x="1347" y="866"/>
                  </a:lnTo>
                  <a:lnTo>
                    <a:pt x="1329" y="874"/>
                  </a:lnTo>
                  <a:lnTo>
                    <a:pt x="1312" y="854"/>
                  </a:lnTo>
                  <a:lnTo>
                    <a:pt x="1294" y="829"/>
                  </a:lnTo>
                  <a:lnTo>
                    <a:pt x="1276" y="797"/>
                  </a:lnTo>
                  <a:lnTo>
                    <a:pt x="1259" y="759"/>
                  </a:lnTo>
                  <a:lnTo>
                    <a:pt x="1241" y="727"/>
                  </a:lnTo>
                  <a:lnTo>
                    <a:pt x="1224" y="689"/>
                  </a:lnTo>
                  <a:lnTo>
                    <a:pt x="1206" y="604"/>
                  </a:lnTo>
                  <a:lnTo>
                    <a:pt x="1188" y="516"/>
                  </a:lnTo>
                  <a:lnTo>
                    <a:pt x="1170" y="465"/>
                  </a:lnTo>
                  <a:lnTo>
                    <a:pt x="1152" y="433"/>
                  </a:lnTo>
                  <a:lnTo>
                    <a:pt x="1135" y="471"/>
                  </a:lnTo>
                  <a:lnTo>
                    <a:pt x="1117" y="469"/>
                  </a:lnTo>
                  <a:lnTo>
                    <a:pt x="1099" y="418"/>
                  </a:lnTo>
                  <a:lnTo>
                    <a:pt x="1082" y="373"/>
                  </a:lnTo>
                  <a:lnTo>
                    <a:pt x="1064" y="341"/>
                  </a:lnTo>
                  <a:lnTo>
                    <a:pt x="1046" y="327"/>
                  </a:lnTo>
                  <a:lnTo>
                    <a:pt x="1028" y="311"/>
                  </a:lnTo>
                  <a:lnTo>
                    <a:pt x="1010" y="276"/>
                  </a:lnTo>
                  <a:lnTo>
                    <a:pt x="993" y="279"/>
                  </a:lnTo>
                  <a:lnTo>
                    <a:pt x="975" y="293"/>
                  </a:lnTo>
                  <a:lnTo>
                    <a:pt x="957" y="334"/>
                  </a:lnTo>
                  <a:lnTo>
                    <a:pt x="940" y="413"/>
                  </a:lnTo>
                  <a:lnTo>
                    <a:pt x="922" y="485"/>
                  </a:lnTo>
                  <a:lnTo>
                    <a:pt x="904" y="529"/>
                  </a:lnTo>
                  <a:lnTo>
                    <a:pt x="886" y="558"/>
                  </a:lnTo>
                  <a:lnTo>
                    <a:pt x="869" y="568"/>
                  </a:lnTo>
                  <a:lnTo>
                    <a:pt x="851" y="562"/>
                  </a:lnTo>
                  <a:lnTo>
                    <a:pt x="833" y="551"/>
                  </a:lnTo>
                  <a:lnTo>
                    <a:pt x="816" y="561"/>
                  </a:lnTo>
                  <a:lnTo>
                    <a:pt x="798" y="562"/>
                  </a:lnTo>
                  <a:lnTo>
                    <a:pt x="780" y="572"/>
                  </a:lnTo>
                  <a:lnTo>
                    <a:pt x="762" y="550"/>
                  </a:lnTo>
                  <a:lnTo>
                    <a:pt x="744" y="529"/>
                  </a:lnTo>
                  <a:lnTo>
                    <a:pt x="727" y="553"/>
                  </a:lnTo>
                  <a:lnTo>
                    <a:pt x="709" y="610"/>
                  </a:lnTo>
                  <a:lnTo>
                    <a:pt x="691" y="634"/>
                  </a:lnTo>
                  <a:lnTo>
                    <a:pt x="674" y="644"/>
                  </a:lnTo>
                  <a:lnTo>
                    <a:pt x="656" y="629"/>
                  </a:lnTo>
                  <a:lnTo>
                    <a:pt x="639" y="613"/>
                  </a:lnTo>
                  <a:lnTo>
                    <a:pt x="620" y="573"/>
                  </a:lnTo>
                  <a:lnTo>
                    <a:pt x="603" y="504"/>
                  </a:lnTo>
                  <a:lnTo>
                    <a:pt x="585" y="467"/>
                  </a:lnTo>
                  <a:lnTo>
                    <a:pt x="567" y="407"/>
                  </a:lnTo>
                  <a:lnTo>
                    <a:pt x="550" y="406"/>
                  </a:lnTo>
                  <a:lnTo>
                    <a:pt x="532" y="460"/>
                  </a:lnTo>
                  <a:lnTo>
                    <a:pt x="514" y="556"/>
                  </a:lnTo>
                  <a:lnTo>
                    <a:pt x="497" y="604"/>
                  </a:lnTo>
                  <a:lnTo>
                    <a:pt x="479" y="633"/>
                  </a:lnTo>
                  <a:lnTo>
                    <a:pt x="461" y="627"/>
                  </a:lnTo>
                  <a:lnTo>
                    <a:pt x="443" y="626"/>
                  </a:lnTo>
                  <a:lnTo>
                    <a:pt x="425" y="596"/>
                  </a:lnTo>
                  <a:lnTo>
                    <a:pt x="408" y="518"/>
                  </a:lnTo>
                  <a:lnTo>
                    <a:pt x="390" y="481"/>
                  </a:lnTo>
                  <a:lnTo>
                    <a:pt x="372" y="451"/>
                  </a:lnTo>
                  <a:lnTo>
                    <a:pt x="355" y="402"/>
                  </a:lnTo>
                  <a:lnTo>
                    <a:pt x="337" y="364"/>
                  </a:lnTo>
                  <a:lnTo>
                    <a:pt x="319" y="359"/>
                  </a:lnTo>
                  <a:lnTo>
                    <a:pt x="301" y="375"/>
                  </a:lnTo>
                  <a:lnTo>
                    <a:pt x="284" y="406"/>
                  </a:lnTo>
                  <a:lnTo>
                    <a:pt x="266" y="441"/>
                  </a:lnTo>
                  <a:lnTo>
                    <a:pt x="248" y="432"/>
                  </a:lnTo>
                  <a:lnTo>
                    <a:pt x="231" y="402"/>
                  </a:lnTo>
                  <a:lnTo>
                    <a:pt x="213" y="415"/>
                  </a:lnTo>
                  <a:lnTo>
                    <a:pt x="195" y="419"/>
                  </a:lnTo>
                  <a:lnTo>
                    <a:pt x="177" y="458"/>
                  </a:lnTo>
                  <a:lnTo>
                    <a:pt x="159" y="489"/>
                  </a:lnTo>
                  <a:lnTo>
                    <a:pt x="142" y="542"/>
                  </a:lnTo>
                  <a:lnTo>
                    <a:pt x="124" y="618"/>
                  </a:lnTo>
                  <a:lnTo>
                    <a:pt x="106" y="699"/>
                  </a:lnTo>
                  <a:lnTo>
                    <a:pt x="89" y="791"/>
                  </a:lnTo>
                  <a:lnTo>
                    <a:pt x="71" y="843"/>
                  </a:lnTo>
                  <a:lnTo>
                    <a:pt x="53" y="851"/>
                  </a:lnTo>
                  <a:lnTo>
                    <a:pt x="35" y="831"/>
                  </a:lnTo>
                  <a:lnTo>
                    <a:pt x="18" y="817"/>
                  </a:lnTo>
                  <a:lnTo>
                    <a:pt x="0" y="800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B94D08BB-DCD5-9A1E-829B-7B69B40A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058213"/>
              <a:ext cx="3074886" cy="1098624"/>
            </a:xfrm>
            <a:custGeom>
              <a:avLst/>
              <a:gdLst>
                <a:gd name="T0" fmla="*/ 89 w 2961"/>
                <a:gd name="T1" fmla="*/ 639 h 737"/>
                <a:gd name="T2" fmla="*/ 195 w 2961"/>
                <a:gd name="T3" fmla="*/ 169 h 737"/>
                <a:gd name="T4" fmla="*/ 301 w 2961"/>
                <a:gd name="T5" fmla="*/ 100 h 737"/>
                <a:gd name="T6" fmla="*/ 408 w 2961"/>
                <a:gd name="T7" fmla="*/ 322 h 737"/>
                <a:gd name="T8" fmla="*/ 514 w 2961"/>
                <a:gd name="T9" fmla="*/ 387 h 737"/>
                <a:gd name="T10" fmla="*/ 620 w 2961"/>
                <a:gd name="T11" fmla="*/ 285 h 737"/>
                <a:gd name="T12" fmla="*/ 727 w 2961"/>
                <a:gd name="T13" fmla="*/ 245 h 737"/>
                <a:gd name="T14" fmla="*/ 833 w 2961"/>
                <a:gd name="T15" fmla="*/ 391 h 737"/>
                <a:gd name="T16" fmla="*/ 940 w 2961"/>
                <a:gd name="T17" fmla="*/ 244 h 737"/>
                <a:gd name="T18" fmla="*/ 1046 w 2961"/>
                <a:gd name="T19" fmla="*/ 57 h 737"/>
                <a:gd name="T20" fmla="*/ 1152 w 2961"/>
                <a:gd name="T21" fmla="*/ 125 h 737"/>
                <a:gd name="T22" fmla="*/ 1259 w 2961"/>
                <a:gd name="T23" fmla="*/ 499 h 737"/>
                <a:gd name="T24" fmla="*/ 1365 w 2961"/>
                <a:gd name="T25" fmla="*/ 599 h 737"/>
                <a:gd name="T26" fmla="*/ 1471 w 2961"/>
                <a:gd name="T27" fmla="*/ 378 h 737"/>
                <a:gd name="T28" fmla="*/ 1578 w 2961"/>
                <a:gd name="T29" fmla="*/ 368 h 737"/>
                <a:gd name="T30" fmla="*/ 1684 w 2961"/>
                <a:gd name="T31" fmla="*/ 582 h 737"/>
                <a:gd name="T32" fmla="*/ 1791 w 2961"/>
                <a:gd name="T33" fmla="*/ 593 h 737"/>
                <a:gd name="T34" fmla="*/ 1897 w 2961"/>
                <a:gd name="T35" fmla="*/ 355 h 737"/>
                <a:gd name="T36" fmla="*/ 2003 w 2961"/>
                <a:gd name="T37" fmla="*/ 333 h 737"/>
                <a:gd name="T38" fmla="*/ 2110 w 2961"/>
                <a:gd name="T39" fmla="*/ 544 h 737"/>
                <a:gd name="T40" fmla="*/ 2216 w 2961"/>
                <a:gd name="T41" fmla="*/ 649 h 737"/>
                <a:gd name="T42" fmla="*/ 2322 w 2961"/>
                <a:gd name="T43" fmla="*/ 491 h 737"/>
                <a:gd name="T44" fmla="*/ 2429 w 2961"/>
                <a:gd name="T45" fmla="*/ 450 h 737"/>
                <a:gd name="T46" fmla="*/ 2535 w 2961"/>
                <a:gd name="T47" fmla="*/ 554 h 737"/>
                <a:gd name="T48" fmla="*/ 2641 w 2961"/>
                <a:gd name="T49" fmla="*/ 642 h 737"/>
                <a:gd name="T50" fmla="*/ 2748 w 2961"/>
                <a:gd name="T51" fmla="*/ 499 h 737"/>
                <a:gd name="T52" fmla="*/ 2854 w 2961"/>
                <a:gd name="T53" fmla="*/ 383 h 737"/>
                <a:gd name="T54" fmla="*/ 2961 w 2961"/>
                <a:gd name="T55" fmla="*/ 442 h 737"/>
                <a:gd name="T56" fmla="*/ 2872 w 2961"/>
                <a:gd name="T57" fmla="*/ 367 h 737"/>
                <a:gd name="T58" fmla="*/ 2765 w 2961"/>
                <a:gd name="T59" fmla="*/ 518 h 737"/>
                <a:gd name="T60" fmla="*/ 2659 w 2961"/>
                <a:gd name="T61" fmla="*/ 665 h 737"/>
                <a:gd name="T62" fmla="*/ 2553 w 2961"/>
                <a:gd name="T63" fmla="*/ 603 h 737"/>
                <a:gd name="T64" fmla="*/ 2447 w 2961"/>
                <a:gd name="T65" fmla="*/ 472 h 737"/>
                <a:gd name="T66" fmla="*/ 2340 w 2961"/>
                <a:gd name="T67" fmla="*/ 532 h 737"/>
                <a:gd name="T68" fmla="*/ 2234 w 2961"/>
                <a:gd name="T69" fmla="*/ 669 h 737"/>
                <a:gd name="T70" fmla="*/ 2128 w 2961"/>
                <a:gd name="T71" fmla="*/ 619 h 737"/>
                <a:gd name="T72" fmla="*/ 2021 w 2961"/>
                <a:gd name="T73" fmla="*/ 370 h 737"/>
                <a:gd name="T74" fmla="*/ 1914 w 2961"/>
                <a:gd name="T75" fmla="*/ 414 h 737"/>
                <a:gd name="T76" fmla="*/ 1809 w 2961"/>
                <a:gd name="T77" fmla="*/ 552 h 737"/>
                <a:gd name="T78" fmla="*/ 1702 w 2961"/>
                <a:gd name="T79" fmla="*/ 655 h 737"/>
                <a:gd name="T80" fmla="*/ 1595 w 2961"/>
                <a:gd name="T81" fmla="*/ 432 h 737"/>
                <a:gd name="T82" fmla="*/ 1489 w 2961"/>
                <a:gd name="T83" fmla="*/ 451 h 737"/>
                <a:gd name="T84" fmla="*/ 1383 w 2961"/>
                <a:gd name="T85" fmla="*/ 558 h 737"/>
                <a:gd name="T86" fmla="*/ 1276 w 2961"/>
                <a:gd name="T87" fmla="*/ 600 h 737"/>
                <a:gd name="T88" fmla="*/ 1170 w 2961"/>
                <a:gd name="T89" fmla="*/ 183 h 737"/>
                <a:gd name="T90" fmla="*/ 1064 w 2961"/>
                <a:gd name="T91" fmla="*/ 103 h 737"/>
                <a:gd name="T92" fmla="*/ 957 w 2961"/>
                <a:gd name="T93" fmla="*/ 161 h 737"/>
                <a:gd name="T94" fmla="*/ 851 w 2961"/>
                <a:gd name="T95" fmla="*/ 438 h 737"/>
                <a:gd name="T96" fmla="*/ 744 w 2961"/>
                <a:gd name="T97" fmla="*/ 251 h 737"/>
                <a:gd name="T98" fmla="*/ 639 w 2961"/>
                <a:gd name="T99" fmla="*/ 348 h 737"/>
                <a:gd name="T100" fmla="*/ 532 w 2961"/>
                <a:gd name="T101" fmla="*/ 282 h 737"/>
                <a:gd name="T102" fmla="*/ 425 w 2961"/>
                <a:gd name="T103" fmla="*/ 453 h 737"/>
                <a:gd name="T104" fmla="*/ 319 w 2961"/>
                <a:gd name="T105" fmla="*/ 123 h 737"/>
                <a:gd name="T106" fmla="*/ 213 w 2961"/>
                <a:gd name="T107" fmla="*/ 188 h 737"/>
                <a:gd name="T108" fmla="*/ 106 w 2961"/>
                <a:gd name="T109" fmla="*/ 530 h 737"/>
                <a:gd name="T110" fmla="*/ 0 w 2961"/>
                <a:gd name="T111" fmla="*/ 683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737">
                  <a:moveTo>
                    <a:pt x="0" y="657"/>
                  </a:moveTo>
                  <a:lnTo>
                    <a:pt x="18" y="681"/>
                  </a:lnTo>
                  <a:lnTo>
                    <a:pt x="35" y="695"/>
                  </a:lnTo>
                  <a:lnTo>
                    <a:pt x="53" y="710"/>
                  </a:lnTo>
                  <a:lnTo>
                    <a:pt x="71" y="701"/>
                  </a:lnTo>
                  <a:lnTo>
                    <a:pt x="89" y="639"/>
                  </a:lnTo>
                  <a:lnTo>
                    <a:pt x="106" y="502"/>
                  </a:lnTo>
                  <a:lnTo>
                    <a:pt x="124" y="381"/>
                  </a:lnTo>
                  <a:lnTo>
                    <a:pt x="142" y="298"/>
                  </a:lnTo>
                  <a:lnTo>
                    <a:pt x="159" y="243"/>
                  </a:lnTo>
                  <a:lnTo>
                    <a:pt x="177" y="211"/>
                  </a:lnTo>
                  <a:lnTo>
                    <a:pt x="195" y="169"/>
                  </a:lnTo>
                  <a:lnTo>
                    <a:pt x="213" y="160"/>
                  </a:lnTo>
                  <a:lnTo>
                    <a:pt x="231" y="135"/>
                  </a:lnTo>
                  <a:lnTo>
                    <a:pt x="248" y="163"/>
                  </a:lnTo>
                  <a:lnTo>
                    <a:pt x="266" y="174"/>
                  </a:lnTo>
                  <a:lnTo>
                    <a:pt x="284" y="127"/>
                  </a:lnTo>
                  <a:lnTo>
                    <a:pt x="301" y="100"/>
                  </a:lnTo>
                  <a:lnTo>
                    <a:pt x="319" y="94"/>
                  </a:lnTo>
                  <a:lnTo>
                    <a:pt x="337" y="112"/>
                  </a:lnTo>
                  <a:lnTo>
                    <a:pt x="355" y="169"/>
                  </a:lnTo>
                  <a:lnTo>
                    <a:pt x="372" y="229"/>
                  </a:lnTo>
                  <a:lnTo>
                    <a:pt x="390" y="275"/>
                  </a:lnTo>
                  <a:lnTo>
                    <a:pt x="408" y="322"/>
                  </a:lnTo>
                  <a:lnTo>
                    <a:pt x="425" y="426"/>
                  </a:lnTo>
                  <a:lnTo>
                    <a:pt x="443" y="478"/>
                  </a:lnTo>
                  <a:lnTo>
                    <a:pt x="461" y="480"/>
                  </a:lnTo>
                  <a:lnTo>
                    <a:pt x="479" y="483"/>
                  </a:lnTo>
                  <a:lnTo>
                    <a:pt x="497" y="451"/>
                  </a:lnTo>
                  <a:lnTo>
                    <a:pt x="514" y="387"/>
                  </a:lnTo>
                  <a:lnTo>
                    <a:pt x="532" y="254"/>
                  </a:lnTo>
                  <a:lnTo>
                    <a:pt x="550" y="162"/>
                  </a:lnTo>
                  <a:lnTo>
                    <a:pt x="567" y="141"/>
                  </a:lnTo>
                  <a:lnTo>
                    <a:pt x="585" y="193"/>
                  </a:lnTo>
                  <a:lnTo>
                    <a:pt x="603" y="221"/>
                  </a:lnTo>
                  <a:lnTo>
                    <a:pt x="620" y="285"/>
                  </a:lnTo>
                  <a:lnTo>
                    <a:pt x="639" y="321"/>
                  </a:lnTo>
                  <a:lnTo>
                    <a:pt x="656" y="334"/>
                  </a:lnTo>
                  <a:lnTo>
                    <a:pt x="674" y="347"/>
                  </a:lnTo>
                  <a:lnTo>
                    <a:pt x="691" y="337"/>
                  </a:lnTo>
                  <a:lnTo>
                    <a:pt x="709" y="305"/>
                  </a:lnTo>
                  <a:lnTo>
                    <a:pt x="727" y="245"/>
                  </a:lnTo>
                  <a:lnTo>
                    <a:pt x="744" y="220"/>
                  </a:lnTo>
                  <a:lnTo>
                    <a:pt x="762" y="256"/>
                  </a:lnTo>
                  <a:lnTo>
                    <a:pt x="780" y="294"/>
                  </a:lnTo>
                  <a:lnTo>
                    <a:pt x="798" y="319"/>
                  </a:lnTo>
                  <a:lnTo>
                    <a:pt x="816" y="374"/>
                  </a:lnTo>
                  <a:lnTo>
                    <a:pt x="833" y="391"/>
                  </a:lnTo>
                  <a:lnTo>
                    <a:pt x="851" y="409"/>
                  </a:lnTo>
                  <a:lnTo>
                    <a:pt x="869" y="417"/>
                  </a:lnTo>
                  <a:lnTo>
                    <a:pt x="886" y="407"/>
                  </a:lnTo>
                  <a:lnTo>
                    <a:pt x="904" y="379"/>
                  </a:lnTo>
                  <a:lnTo>
                    <a:pt x="922" y="323"/>
                  </a:lnTo>
                  <a:lnTo>
                    <a:pt x="940" y="244"/>
                  </a:lnTo>
                  <a:lnTo>
                    <a:pt x="957" y="133"/>
                  </a:lnTo>
                  <a:lnTo>
                    <a:pt x="975" y="43"/>
                  </a:lnTo>
                  <a:lnTo>
                    <a:pt x="993" y="8"/>
                  </a:lnTo>
                  <a:lnTo>
                    <a:pt x="1010" y="0"/>
                  </a:lnTo>
                  <a:lnTo>
                    <a:pt x="1028" y="36"/>
                  </a:lnTo>
                  <a:lnTo>
                    <a:pt x="1046" y="57"/>
                  </a:lnTo>
                  <a:lnTo>
                    <a:pt x="1064" y="75"/>
                  </a:lnTo>
                  <a:lnTo>
                    <a:pt x="1082" y="103"/>
                  </a:lnTo>
                  <a:lnTo>
                    <a:pt x="1099" y="140"/>
                  </a:lnTo>
                  <a:lnTo>
                    <a:pt x="1117" y="175"/>
                  </a:lnTo>
                  <a:lnTo>
                    <a:pt x="1135" y="168"/>
                  </a:lnTo>
                  <a:lnTo>
                    <a:pt x="1152" y="125"/>
                  </a:lnTo>
                  <a:lnTo>
                    <a:pt x="1170" y="153"/>
                  </a:lnTo>
                  <a:lnTo>
                    <a:pt x="1188" y="214"/>
                  </a:lnTo>
                  <a:lnTo>
                    <a:pt x="1206" y="317"/>
                  </a:lnTo>
                  <a:lnTo>
                    <a:pt x="1224" y="419"/>
                  </a:lnTo>
                  <a:lnTo>
                    <a:pt x="1241" y="460"/>
                  </a:lnTo>
                  <a:lnTo>
                    <a:pt x="1259" y="499"/>
                  </a:lnTo>
                  <a:lnTo>
                    <a:pt x="1276" y="571"/>
                  </a:lnTo>
                  <a:lnTo>
                    <a:pt x="1294" y="618"/>
                  </a:lnTo>
                  <a:lnTo>
                    <a:pt x="1312" y="646"/>
                  </a:lnTo>
                  <a:lnTo>
                    <a:pt x="1329" y="662"/>
                  </a:lnTo>
                  <a:lnTo>
                    <a:pt x="1347" y="647"/>
                  </a:lnTo>
                  <a:lnTo>
                    <a:pt x="1365" y="599"/>
                  </a:lnTo>
                  <a:lnTo>
                    <a:pt x="1383" y="530"/>
                  </a:lnTo>
                  <a:lnTo>
                    <a:pt x="1401" y="475"/>
                  </a:lnTo>
                  <a:lnTo>
                    <a:pt x="1418" y="394"/>
                  </a:lnTo>
                  <a:lnTo>
                    <a:pt x="1436" y="377"/>
                  </a:lnTo>
                  <a:lnTo>
                    <a:pt x="1454" y="385"/>
                  </a:lnTo>
                  <a:lnTo>
                    <a:pt x="1471" y="378"/>
                  </a:lnTo>
                  <a:lnTo>
                    <a:pt x="1489" y="418"/>
                  </a:lnTo>
                  <a:lnTo>
                    <a:pt x="1507" y="417"/>
                  </a:lnTo>
                  <a:lnTo>
                    <a:pt x="1525" y="449"/>
                  </a:lnTo>
                  <a:lnTo>
                    <a:pt x="1543" y="460"/>
                  </a:lnTo>
                  <a:lnTo>
                    <a:pt x="1560" y="432"/>
                  </a:lnTo>
                  <a:lnTo>
                    <a:pt x="1578" y="368"/>
                  </a:lnTo>
                  <a:lnTo>
                    <a:pt x="1595" y="396"/>
                  </a:lnTo>
                  <a:lnTo>
                    <a:pt x="1613" y="448"/>
                  </a:lnTo>
                  <a:lnTo>
                    <a:pt x="1631" y="479"/>
                  </a:lnTo>
                  <a:lnTo>
                    <a:pt x="1649" y="522"/>
                  </a:lnTo>
                  <a:lnTo>
                    <a:pt x="1667" y="554"/>
                  </a:lnTo>
                  <a:lnTo>
                    <a:pt x="1684" y="582"/>
                  </a:lnTo>
                  <a:lnTo>
                    <a:pt x="1702" y="627"/>
                  </a:lnTo>
                  <a:lnTo>
                    <a:pt x="1720" y="648"/>
                  </a:lnTo>
                  <a:lnTo>
                    <a:pt x="1737" y="647"/>
                  </a:lnTo>
                  <a:lnTo>
                    <a:pt x="1755" y="651"/>
                  </a:lnTo>
                  <a:lnTo>
                    <a:pt x="1773" y="645"/>
                  </a:lnTo>
                  <a:lnTo>
                    <a:pt x="1791" y="593"/>
                  </a:lnTo>
                  <a:lnTo>
                    <a:pt x="1809" y="523"/>
                  </a:lnTo>
                  <a:lnTo>
                    <a:pt x="1826" y="461"/>
                  </a:lnTo>
                  <a:lnTo>
                    <a:pt x="1844" y="405"/>
                  </a:lnTo>
                  <a:lnTo>
                    <a:pt x="1861" y="374"/>
                  </a:lnTo>
                  <a:lnTo>
                    <a:pt x="1879" y="346"/>
                  </a:lnTo>
                  <a:lnTo>
                    <a:pt x="1897" y="355"/>
                  </a:lnTo>
                  <a:lnTo>
                    <a:pt x="1914" y="375"/>
                  </a:lnTo>
                  <a:lnTo>
                    <a:pt x="1932" y="407"/>
                  </a:lnTo>
                  <a:lnTo>
                    <a:pt x="1950" y="424"/>
                  </a:lnTo>
                  <a:lnTo>
                    <a:pt x="1968" y="417"/>
                  </a:lnTo>
                  <a:lnTo>
                    <a:pt x="1986" y="377"/>
                  </a:lnTo>
                  <a:lnTo>
                    <a:pt x="2003" y="333"/>
                  </a:lnTo>
                  <a:lnTo>
                    <a:pt x="2021" y="338"/>
                  </a:lnTo>
                  <a:lnTo>
                    <a:pt x="2039" y="398"/>
                  </a:lnTo>
                  <a:lnTo>
                    <a:pt x="2056" y="440"/>
                  </a:lnTo>
                  <a:lnTo>
                    <a:pt x="2074" y="477"/>
                  </a:lnTo>
                  <a:lnTo>
                    <a:pt x="2092" y="491"/>
                  </a:lnTo>
                  <a:lnTo>
                    <a:pt x="2110" y="544"/>
                  </a:lnTo>
                  <a:lnTo>
                    <a:pt x="2128" y="591"/>
                  </a:lnTo>
                  <a:lnTo>
                    <a:pt x="2145" y="627"/>
                  </a:lnTo>
                  <a:lnTo>
                    <a:pt x="2163" y="646"/>
                  </a:lnTo>
                  <a:lnTo>
                    <a:pt x="2180" y="648"/>
                  </a:lnTo>
                  <a:lnTo>
                    <a:pt x="2198" y="650"/>
                  </a:lnTo>
                  <a:lnTo>
                    <a:pt x="2216" y="649"/>
                  </a:lnTo>
                  <a:lnTo>
                    <a:pt x="2234" y="639"/>
                  </a:lnTo>
                  <a:lnTo>
                    <a:pt x="2252" y="604"/>
                  </a:lnTo>
                  <a:lnTo>
                    <a:pt x="2269" y="545"/>
                  </a:lnTo>
                  <a:lnTo>
                    <a:pt x="2287" y="512"/>
                  </a:lnTo>
                  <a:lnTo>
                    <a:pt x="2305" y="491"/>
                  </a:lnTo>
                  <a:lnTo>
                    <a:pt x="2322" y="491"/>
                  </a:lnTo>
                  <a:lnTo>
                    <a:pt x="2340" y="503"/>
                  </a:lnTo>
                  <a:lnTo>
                    <a:pt x="2358" y="522"/>
                  </a:lnTo>
                  <a:lnTo>
                    <a:pt x="2376" y="532"/>
                  </a:lnTo>
                  <a:lnTo>
                    <a:pt x="2394" y="530"/>
                  </a:lnTo>
                  <a:lnTo>
                    <a:pt x="2411" y="486"/>
                  </a:lnTo>
                  <a:lnTo>
                    <a:pt x="2429" y="450"/>
                  </a:lnTo>
                  <a:lnTo>
                    <a:pt x="2447" y="442"/>
                  </a:lnTo>
                  <a:lnTo>
                    <a:pt x="2464" y="438"/>
                  </a:lnTo>
                  <a:lnTo>
                    <a:pt x="2482" y="480"/>
                  </a:lnTo>
                  <a:lnTo>
                    <a:pt x="2499" y="482"/>
                  </a:lnTo>
                  <a:lnTo>
                    <a:pt x="2517" y="519"/>
                  </a:lnTo>
                  <a:lnTo>
                    <a:pt x="2535" y="554"/>
                  </a:lnTo>
                  <a:lnTo>
                    <a:pt x="2553" y="573"/>
                  </a:lnTo>
                  <a:lnTo>
                    <a:pt x="2571" y="607"/>
                  </a:lnTo>
                  <a:lnTo>
                    <a:pt x="2588" y="619"/>
                  </a:lnTo>
                  <a:lnTo>
                    <a:pt x="2606" y="634"/>
                  </a:lnTo>
                  <a:lnTo>
                    <a:pt x="2624" y="647"/>
                  </a:lnTo>
                  <a:lnTo>
                    <a:pt x="2641" y="642"/>
                  </a:lnTo>
                  <a:lnTo>
                    <a:pt x="2659" y="637"/>
                  </a:lnTo>
                  <a:lnTo>
                    <a:pt x="2677" y="613"/>
                  </a:lnTo>
                  <a:lnTo>
                    <a:pt x="2695" y="589"/>
                  </a:lnTo>
                  <a:lnTo>
                    <a:pt x="2713" y="554"/>
                  </a:lnTo>
                  <a:lnTo>
                    <a:pt x="2730" y="515"/>
                  </a:lnTo>
                  <a:lnTo>
                    <a:pt x="2748" y="499"/>
                  </a:lnTo>
                  <a:lnTo>
                    <a:pt x="2765" y="489"/>
                  </a:lnTo>
                  <a:lnTo>
                    <a:pt x="2783" y="521"/>
                  </a:lnTo>
                  <a:lnTo>
                    <a:pt x="2801" y="523"/>
                  </a:lnTo>
                  <a:lnTo>
                    <a:pt x="2819" y="522"/>
                  </a:lnTo>
                  <a:lnTo>
                    <a:pt x="2837" y="460"/>
                  </a:lnTo>
                  <a:lnTo>
                    <a:pt x="2854" y="383"/>
                  </a:lnTo>
                  <a:lnTo>
                    <a:pt x="2872" y="337"/>
                  </a:lnTo>
                  <a:lnTo>
                    <a:pt x="2890" y="339"/>
                  </a:lnTo>
                  <a:lnTo>
                    <a:pt x="2907" y="402"/>
                  </a:lnTo>
                  <a:lnTo>
                    <a:pt x="2925" y="438"/>
                  </a:lnTo>
                  <a:lnTo>
                    <a:pt x="2943" y="449"/>
                  </a:lnTo>
                  <a:lnTo>
                    <a:pt x="2961" y="442"/>
                  </a:lnTo>
                  <a:lnTo>
                    <a:pt x="2961" y="471"/>
                  </a:lnTo>
                  <a:lnTo>
                    <a:pt x="2943" y="478"/>
                  </a:lnTo>
                  <a:lnTo>
                    <a:pt x="2925" y="467"/>
                  </a:lnTo>
                  <a:lnTo>
                    <a:pt x="2907" y="431"/>
                  </a:lnTo>
                  <a:lnTo>
                    <a:pt x="2890" y="369"/>
                  </a:lnTo>
                  <a:lnTo>
                    <a:pt x="2872" y="367"/>
                  </a:lnTo>
                  <a:lnTo>
                    <a:pt x="2854" y="413"/>
                  </a:lnTo>
                  <a:lnTo>
                    <a:pt x="2837" y="489"/>
                  </a:lnTo>
                  <a:lnTo>
                    <a:pt x="2819" y="550"/>
                  </a:lnTo>
                  <a:lnTo>
                    <a:pt x="2801" y="552"/>
                  </a:lnTo>
                  <a:lnTo>
                    <a:pt x="2783" y="550"/>
                  </a:lnTo>
                  <a:lnTo>
                    <a:pt x="2765" y="518"/>
                  </a:lnTo>
                  <a:lnTo>
                    <a:pt x="2748" y="529"/>
                  </a:lnTo>
                  <a:lnTo>
                    <a:pt x="2730" y="545"/>
                  </a:lnTo>
                  <a:lnTo>
                    <a:pt x="2713" y="583"/>
                  </a:lnTo>
                  <a:lnTo>
                    <a:pt x="2695" y="617"/>
                  </a:lnTo>
                  <a:lnTo>
                    <a:pt x="2677" y="642"/>
                  </a:lnTo>
                  <a:lnTo>
                    <a:pt x="2659" y="665"/>
                  </a:lnTo>
                  <a:lnTo>
                    <a:pt x="2641" y="671"/>
                  </a:lnTo>
                  <a:lnTo>
                    <a:pt x="2624" y="675"/>
                  </a:lnTo>
                  <a:lnTo>
                    <a:pt x="2606" y="663"/>
                  </a:lnTo>
                  <a:lnTo>
                    <a:pt x="2588" y="649"/>
                  </a:lnTo>
                  <a:lnTo>
                    <a:pt x="2571" y="637"/>
                  </a:lnTo>
                  <a:lnTo>
                    <a:pt x="2553" y="603"/>
                  </a:lnTo>
                  <a:lnTo>
                    <a:pt x="2535" y="582"/>
                  </a:lnTo>
                  <a:lnTo>
                    <a:pt x="2517" y="548"/>
                  </a:lnTo>
                  <a:lnTo>
                    <a:pt x="2499" y="511"/>
                  </a:lnTo>
                  <a:lnTo>
                    <a:pt x="2482" y="510"/>
                  </a:lnTo>
                  <a:lnTo>
                    <a:pt x="2464" y="467"/>
                  </a:lnTo>
                  <a:lnTo>
                    <a:pt x="2447" y="472"/>
                  </a:lnTo>
                  <a:lnTo>
                    <a:pt x="2429" y="479"/>
                  </a:lnTo>
                  <a:lnTo>
                    <a:pt x="2411" y="515"/>
                  </a:lnTo>
                  <a:lnTo>
                    <a:pt x="2394" y="558"/>
                  </a:lnTo>
                  <a:lnTo>
                    <a:pt x="2376" y="561"/>
                  </a:lnTo>
                  <a:lnTo>
                    <a:pt x="2358" y="552"/>
                  </a:lnTo>
                  <a:lnTo>
                    <a:pt x="2340" y="532"/>
                  </a:lnTo>
                  <a:lnTo>
                    <a:pt x="2322" y="521"/>
                  </a:lnTo>
                  <a:lnTo>
                    <a:pt x="2305" y="520"/>
                  </a:lnTo>
                  <a:lnTo>
                    <a:pt x="2287" y="541"/>
                  </a:lnTo>
                  <a:lnTo>
                    <a:pt x="2269" y="574"/>
                  </a:lnTo>
                  <a:lnTo>
                    <a:pt x="2252" y="632"/>
                  </a:lnTo>
                  <a:lnTo>
                    <a:pt x="2234" y="669"/>
                  </a:lnTo>
                  <a:lnTo>
                    <a:pt x="2216" y="677"/>
                  </a:lnTo>
                  <a:lnTo>
                    <a:pt x="2198" y="680"/>
                  </a:lnTo>
                  <a:lnTo>
                    <a:pt x="2180" y="677"/>
                  </a:lnTo>
                  <a:lnTo>
                    <a:pt x="2163" y="674"/>
                  </a:lnTo>
                  <a:lnTo>
                    <a:pt x="2145" y="657"/>
                  </a:lnTo>
                  <a:lnTo>
                    <a:pt x="2128" y="619"/>
                  </a:lnTo>
                  <a:lnTo>
                    <a:pt x="2110" y="572"/>
                  </a:lnTo>
                  <a:lnTo>
                    <a:pt x="2092" y="520"/>
                  </a:lnTo>
                  <a:lnTo>
                    <a:pt x="2074" y="507"/>
                  </a:lnTo>
                  <a:lnTo>
                    <a:pt x="2056" y="469"/>
                  </a:lnTo>
                  <a:lnTo>
                    <a:pt x="2039" y="428"/>
                  </a:lnTo>
                  <a:lnTo>
                    <a:pt x="2021" y="370"/>
                  </a:lnTo>
                  <a:lnTo>
                    <a:pt x="2003" y="368"/>
                  </a:lnTo>
                  <a:lnTo>
                    <a:pt x="1986" y="409"/>
                  </a:lnTo>
                  <a:lnTo>
                    <a:pt x="1968" y="448"/>
                  </a:lnTo>
                  <a:lnTo>
                    <a:pt x="1950" y="456"/>
                  </a:lnTo>
                  <a:lnTo>
                    <a:pt x="1932" y="442"/>
                  </a:lnTo>
                  <a:lnTo>
                    <a:pt x="1914" y="414"/>
                  </a:lnTo>
                  <a:lnTo>
                    <a:pt x="1897" y="392"/>
                  </a:lnTo>
                  <a:lnTo>
                    <a:pt x="1879" y="382"/>
                  </a:lnTo>
                  <a:lnTo>
                    <a:pt x="1861" y="408"/>
                  </a:lnTo>
                  <a:lnTo>
                    <a:pt x="1844" y="438"/>
                  </a:lnTo>
                  <a:lnTo>
                    <a:pt x="1826" y="489"/>
                  </a:lnTo>
                  <a:lnTo>
                    <a:pt x="1809" y="552"/>
                  </a:lnTo>
                  <a:lnTo>
                    <a:pt x="1791" y="622"/>
                  </a:lnTo>
                  <a:lnTo>
                    <a:pt x="1773" y="673"/>
                  </a:lnTo>
                  <a:lnTo>
                    <a:pt x="1755" y="680"/>
                  </a:lnTo>
                  <a:lnTo>
                    <a:pt x="1737" y="676"/>
                  </a:lnTo>
                  <a:lnTo>
                    <a:pt x="1720" y="677"/>
                  </a:lnTo>
                  <a:lnTo>
                    <a:pt x="1702" y="655"/>
                  </a:lnTo>
                  <a:lnTo>
                    <a:pt x="1684" y="611"/>
                  </a:lnTo>
                  <a:lnTo>
                    <a:pt x="1667" y="582"/>
                  </a:lnTo>
                  <a:lnTo>
                    <a:pt x="1649" y="552"/>
                  </a:lnTo>
                  <a:lnTo>
                    <a:pt x="1631" y="509"/>
                  </a:lnTo>
                  <a:lnTo>
                    <a:pt x="1613" y="478"/>
                  </a:lnTo>
                  <a:lnTo>
                    <a:pt x="1595" y="432"/>
                  </a:lnTo>
                  <a:lnTo>
                    <a:pt x="1578" y="405"/>
                  </a:lnTo>
                  <a:lnTo>
                    <a:pt x="1560" y="467"/>
                  </a:lnTo>
                  <a:lnTo>
                    <a:pt x="1543" y="492"/>
                  </a:lnTo>
                  <a:lnTo>
                    <a:pt x="1525" y="482"/>
                  </a:lnTo>
                  <a:lnTo>
                    <a:pt x="1507" y="450"/>
                  </a:lnTo>
                  <a:lnTo>
                    <a:pt x="1489" y="451"/>
                  </a:lnTo>
                  <a:lnTo>
                    <a:pt x="1471" y="412"/>
                  </a:lnTo>
                  <a:lnTo>
                    <a:pt x="1454" y="421"/>
                  </a:lnTo>
                  <a:lnTo>
                    <a:pt x="1436" y="413"/>
                  </a:lnTo>
                  <a:lnTo>
                    <a:pt x="1418" y="428"/>
                  </a:lnTo>
                  <a:lnTo>
                    <a:pt x="1401" y="502"/>
                  </a:lnTo>
                  <a:lnTo>
                    <a:pt x="1383" y="558"/>
                  </a:lnTo>
                  <a:lnTo>
                    <a:pt x="1365" y="627"/>
                  </a:lnTo>
                  <a:lnTo>
                    <a:pt x="1347" y="675"/>
                  </a:lnTo>
                  <a:lnTo>
                    <a:pt x="1329" y="690"/>
                  </a:lnTo>
                  <a:lnTo>
                    <a:pt x="1312" y="674"/>
                  </a:lnTo>
                  <a:lnTo>
                    <a:pt x="1294" y="647"/>
                  </a:lnTo>
                  <a:lnTo>
                    <a:pt x="1276" y="600"/>
                  </a:lnTo>
                  <a:lnTo>
                    <a:pt x="1259" y="527"/>
                  </a:lnTo>
                  <a:lnTo>
                    <a:pt x="1241" y="488"/>
                  </a:lnTo>
                  <a:lnTo>
                    <a:pt x="1224" y="448"/>
                  </a:lnTo>
                  <a:lnTo>
                    <a:pt x="1206" y="345"/>
                  </a:lnTo>
                  <a:lnTo>
                    <a:pt x="1188" y="243"/>
                  </a:lnTo>
                  <a:lnTo>
                    <a:pt x="1170" y="183"/>
                  </a:lnTo>
                  <a:lnTo>
                    <a:pt x="1152" y="154"/>
                  </a:lnTo>
                  <a:lnTo>
                    <a:pt x="1135" y="197"/>
                  </a:lnTo>
                  <a:lnTo>
                    <a:pt x="1117" y="204"/>
                  </a:lnTo>
                  <a:lnTo>
                    <a:pt x="1099" y="169"/>
                  </a:lnTo>
                  <a:lnTo>
                    <a:pt x="1082" y="133"/>
                  </a:lnTo>
                  <a:lnTo>
                    <a:pt x="1064" y="103"/>
                  </a:lnTo>
                  <a:lnTo>
                    <a:pt x="1046" y="88"/>
                  </a:lnTo>
                  <a:lnTo>
                    <a:pt x="1028" y="69"/>
                  </a:lnTo>
                  <a:lnTo>
                    <a:pt x="1010" y="32"/>
                  </a:lnTo>
                  <a:lnTo>
                    <a:pt x="993" y="39"/>
                  </a:lnTo>
                  <a:lnTo>
                    <a:pt x="975" y="70"/>
                  </a:lnTo>
                  <a:lnTo>
                    <a:pt x="957" y="161"/>
                  </a:lnTo>
                  <a:lnTo>
                    <a:pt x="940" y="273"/>
                  </a:lnTo>
                  <a:lnTo>
                    <a:pt x="922" y="351"/>
                  </a:lnTo>
                  <a:lnTo>
                    <a:pt x="904" y="407"/>
                  </a:lnTo>
                  <a:lnTo>
                    <a:pt x="886" y="437"/>
                  </a:lnTo>
                  <a:lnTo>
                    <a:pt x="869" y="445"/>
                  </a:lnTo>
                  <a:lnTo>
                    <a:pt x="851" y="438"/>
                  </a:lnTo>
                  <a:lnTo>
                    <a:pt x="833" y="420"/>
                  </a:lnTo>
                  <a:lnTo>
                    <a:pt x="816" y="404"/>
                  </a:lnTo>
                  <a:lnTo>
                    <a:pt x="798" y="348"/>
                  </a:lnTo>
                  <a:lnTo>
                    <a:pt x="780" y="324"/>
                  </a:lnTo>
                  <a:lnTo>
                    <a:pt x="762" y="286"/>
                  </a:lnTo>
                  <a:lnTo>
                    <a:pt x="744" y="251"/>
                  </a:lnTo>
                  <a:lnTo>
                    <a:pt x="727" y="275"/>
                  </a:lnTo>
                  <a:lnTo>
                    <a:pt x="709" y="336"/>
                  </a:lnTo>
                  <a:lnTo>
                    <a:pt x="691" y="366"/>
                  </a:lnTo>
                  <a:lnTo>
                    <a:pt x="674" y="375"/>
                  </a:lnTo>
                  <a:lnTo>
                    <a:pt x="656" y="362"/>
                  </a:lnTo>
                  <a:lnTo>
                    <a:pt x="639" y="348"/>
                  </a:lnTo>
                  <a:lnTo>
                    <a:pt x="620" y="313"/>
                  </a:lnTo>
                  <a:lnTo>
                    <a:pt x="603" y="251"/>
                  </a:lnTo>
                  <a:lnTo>
                    <a:pt x="585" y="221"/>
                  </a:lnTo>
                  <a:lnTo>
                    <a:pt x="567" y="170"/>
                  </a:lnTo>
                  <a:lnTo>
                    <a:pt x="550" y="192"/>
                  </a:lnTo>
                  <a:lnTo>
                    <a:pt x="532" y="282"/>
                  </a:lnTo>
                  <a:lnTo>
                    <a:pt x="514" y="416"/>
                  </a:lnTo>
                  <a:lnTo>
                    <a:pt x="497" y="479"/>
                  </a:lnTo>
                  <a:lnTo>
                    <a:pt x="479" y="511"/>
                  </a:lnTo>
                  <a:lnTo>
                    <a:pt x="461" y="509"/>
                  </a:lnTo>
                  <a:lnTo>
                    <a:pt x="443" y="506"/>
                  </a:lnTo>
                  <a:lnTo>
                    <a:pt x="425" y="453"/>
                  </a:lnTo>
                  <a:lnTo>
                    <a:pt x="408" y="349"/>
                  </a:lnTo>
                  <a:lnTo>
                    <a:pt x="390" y="302"/>
                  </a:lnTo>
                  <a:lnTo>
                    <a:pt x="372" y="256"/>
                  </a:lnTo>
                  <a:lnTo>
                    <a:pt x="355" y="196"/>
                  </a:lnTo>
                  <a:lnTo>
                    <a:pt x="337" y="141"/>
                  </a:lnTo>
                  <a:lnTo>
                    <a:pt x="319" y="123"/>
                  </a:lnTo>
                  <a:lnTo>
                    <a:pt x="301" y="129"/>
                  </a:lnTo>
                  <a:lnTo>
                    <a:pt x="284" y="157"/>
                  </a:lnTo>
                  <a:lnTo>
                    <a:pt x="266" y="203"/>
                  </a:lnTo>
                  <a:lnTo>
                    <a:pt x="248" y="192"/>
                  </a:lnTo>
                  <a:lnTo>
                    <a:pt x="231" y="164"/>
                  </a:lnTo>
                  <a:lnTo>
                    <a:pt x="213" y="188"/>
                  </a:lnTo>
                  <a:lnTo>
                    <a:pt x="195" y="198"/>
                  </a:lnTo>
                  <a:lnTo>
                    <a:pt x="177" y="240"/>
                  </a:lnTo>
                  <a:lnTo>
                    <a:pt x="159" y="271"/>
                  </a:lnTo>
                  <a:lnTo>
                    <a:pt x="142" y="326"/>
                  </a:lnTo>
                  <a:lnTo>
                    <a:pt x="124" y="409"/>
                  </a:lnTo>
                  <a:lnTo>
                    <a:pt x="106" y="530"/>
                  </a:lnTo>
                  <a:lnTo>
                    <a:pt x="89" y="666"/>
                  </a:lnTo>
                  <a:lnTo>
                    <a:pt x="71" y="728"/>
                  </a:lnTo>
                  <a:lnTo>
                    <a:pt x="53" y="737"/>
                  </a:lnTo>
                  <a:lnTo>
                    <a:pt x="35" y="722"/>
                  </a:lnTo>
                  <a:lnTo>
                    <a:pt x="18" y="708"/>
                  </a:lnTo>
                  <a:lnTo>
                    <a:pt x="0" y="683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D9D9D9"/>
            </a:solidFill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kern="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A123CB20-B439-7055-032B-B576F6471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783" y="3058213"/>
              <a:ext cx="3074886" cy="1058375"/>
            </a:xfrm>
            <a:custGeom>
              <a:avLst/>
              <a:gdLst>
                <a:gd name="T0" fmla="*/ 89 w 2961"/>
                <a:gd name="T1" fmla="*/ 580 h 710"/>
                <a:gd name="T2" fmla="*/ 195 w 2961"/>
                <a:gd name="T3" fmla="*/ 147 h 710"/>
                <a:gd name="T4" fmla="*/ 301 w 2961"/>
                <a:gd name="T5" fmla="*/ 100 h 710"/>
                <a:gd name="T6" fmla="*/ 408 w 2961"/>
                <a:gd name="T7" fmla="*/ 322 h 710"/>
                <a:gd name="T8" fmla="*/ 514 w 2961"/>
                <a:gd name="T9" fmla="*/ 387 h 710"/>
                <a:gd name="T10" fmla="*/ 620 w 2961"/>
                <a:gd name="T11" fmla="*/ 110 h 710"/>
                <a:gd name="T12" fmla="*/ 727 w 2961"/>
                <a:gd name="T13" fmla="*/ 116 h 710"/>
                <a:gd name="T14" fmla="*/ 833 w 2961"/>
                <a:gd name="T15" fmla="*/ 391 h 710"/>
                <a:gd name="T16" fmla="*/ 940 w 2961"/>
                <a:gd name="T17" fmla="*/ 244 h 710"/>
                <a:gd name="T18" fmla="*/ 1046 w 2961"/>
                <a:gd name="T19" fmla="*/ 57 h 710"/>
                <a:gd name="T20" fmla="*/ 1152 w 2961"/>
                <a:gd name="T21" fmla="*/ 109 h 710"/>
                <a:gd name="T22" fmla="*/ 1259 w 2961"/>
                <a:gd name="T23" fmla="*/ 450 h 710"/>
                <a:gd name="T24" fmla="*/ 1365 w 2961"/>
                <a:gd name="T25" fmla="*/ 468 h 710"/>
                <a:gd name="T26" fmla="*/ 1471 w 2961"/>
                <a:gd name="T27" fmla="*/ 128 h 710"/>
                <a:gd name="T28" fmla="*/ 1578 w 2961"/>
                <a:gd name="T29" fmla="*/ 129 h 710"/>
                <a:gd name="T30" fmla="*/ 1684 w 2961"/>
                <a:gd name="T31" fmla="*/ 451 h 710"/>
                <a:gd name="T32" fmla="*/ 1791 w 2961"/>
                <a:gd name="T33" fmla="*/ 477 h 710"/>
                <a:gd name="T34" fmla="*/ 1897 w 2961"/>
                <a:gd name="T35" fmla="*/ 105 h 710"/>
                <a:gd name="T36" fmla="*/ 2003 w 2961"/>
                <a:gd name="T37" fmla="*/ 150 h 710"/>
                <a:gd name="T38" fmla="*/ 2110 w 2961"/>
                <a:gd name="T39" fmla="*/ 482 h 710"/>
                <a:gd name="T40" fmla="*/ 2216 w 2961"/>
                <a:gd name="T41" fmla="*/ 612 h 710"/>
                <a:gd name="T42" fmla="*/ 2322 w 2961"/>
                <a:gd name="T43" fmla="*/ 327 h 710"/>
                <a:gd name="T44" fmla="*/ 2429 w 2961"/>
                <a:gd name="T45" fmla="*/ 320 h 710"/>
                <a:gd name="T46" fmla="*/ 2535 w 2961"/>
                <a:gd name="T47" fmla="*/ 554 h 710"/>
                <a:gd name="T48" fmla="*/ 2641 w 2961"/>
                <a:gd name="T49" fmla="*/ 642 h 710"/>
                <a:gd name="T50" fmla="*/ 2748 w 2961"/>
                <a:gd name="T51" fmla="*/ 399 h 710"/>
                <a:gd name="T52" fmla="*/ 2854 w 2961"/>
                <a:gd name="T53" fmla="*/ 383 h 710"/>
                <a:gd name="T54" fmla="*/ 2961 w 2961"/>
                <a:gd name="T55" fmla="*/ 442 h 710"/>
                <a:gd name="T56" fmla="*/ 2872 w 2961"/>
                <a:gd name="T57" fmla="*/ 337 h 710"/>
                <a:gd name="T58" fmla="*/ 2765 w 2961"/>
                <a:gd name="T59" fmla="*/ 489 h 710"/>
                <a:gd name="T60" fmla="*/ 2659 w 2961"/>
                <a:gd name="T61" fmla="*/ 637 h 710"/>
                <a:gd name="T62" fmla="*/ 2553 w 2961"/>
                <a:gd name="T63" fmla="*/ 573 h 710"/>
                <a:gd name="T64" fmla="*/ 2447 w 2961"/>
                <a:gd name="T65" fmla="*/ 442 h 710"/>
                <a:gd name="T66" fmla="*/ 2340 w 2961"/>
                <a:gd name="T67" fmla="*/ 503 h 710"/>
                <a:gd name="T68" fmla="*/ 2234 w 2961"/>
                <a:gd name="T69" fmla="*/ 639 h 710"/>
                <a:gd name="T70" fmla="*/ 2128 w 2961"/>
                <a:gd name="T71" fmla="*/ 591 h 710"/>
                <a:gd name="T72" fmla="*/ 2021 w 2961"/>
                <a:gd name="T73" fmla="*/ 338 h 710"/>
                <a:gd name="T74" fmla="*/ 1914 w 2961"/>
                <a:gd name="T75" fmla="*/ 375 h 710"/>
                <a:gd name="T76" fmla="*/ 1809 w 2961"/>
                <a:gd name="T77" fmla="*/ 523 h 710"/>
                <a:gd name="T78" fmla="*/ 1702 w 2961"/>
                <a:gd name="T79" fmla="*/ 627 h 710"/>
                <a:gd name="T80" fmla="*/ 1595 w 2961"/>
                <a:gd name="T81" fmla="*/ 396 h 710"/>
                <a:gd name="T82" fmla="*/ 1489 w 2961"/>
                <a:gd name="T83" fmla="*/ 418 h 710"/>
                <a:gd name="T84" fmla="*/ 1383 w 2961"/>
                <a:gd name="T85" fmla="*/ 530 h 710"/>
                <a:gd name="T86" fmla="*/ 1276 w 2961"/>
                <a:gd name="T87" fmla="*/ 571 h 710"/>
                <a:gd name="T88" fmla="*/ 1170 w 2961"/>
                <a:gd name="T89" fmla="*/ 153 h 710"/>
                <a:gd name="T90" fmla="*/ 1064 w 2961"/>
                <a:gd name="T91" fmla="*/ 75 h 710"/>
                <a:gd name="T92" fmla="*/ 957 w 2961"/>
                <a:gd name="T93" fmla="*/ 133 h 710"/>
                <a:gd name="T94" fmla="*/ 851 w 2961"/>
                <a:gd name="T95" fmla="*/ 409 h 710"/>
                <a:gd name="T96" fmla="*/ 744 w 2961"/>
                <a:gd name="T97" fmla="*/ 220 h 710"/>
                <a:gd name="T98" fmla="*/ 639 w 2961"/>
                <a:gd name="T99" fmla="*/ 321 h 710"/>
                <a:gd name="T100" fmla="*/ 532 w 2961"/>
                <a:gd name="T101" fmla="*/ 254 h 710"/>
                <a:gd name="T102" fmla="*/ 425 w 2961"/>
                <a:gd name="T103" fmla="*/ 426 h 710"/>
                <a:gd name="T104" fmla="*/ 319 w 2961"/>
                <a:gd name="T105" fmla="*/ 94 h 710"/>
                <a:gd name="T106" fmla="*/ 213 w 2961"/>
                <a:gd name="T107" fmla="*/ 160 h 710"/>
                <a:gd name="T108" fmla="*/ 106 w 2961"/>
                <a:gd name="T109" fmla="*/ 502 h 710"/>
                <a:gd name="T110" fmla="*/ 0 w 2961"/>
                <a:gd name="T111" fmla="*/ 65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1" h="710">
                  <a:moveTo>
                    <a:pt x="0" y="657"/>
                  </a:moveTo>
                  <a:lnTo>
                    <a:pt x="18" y="681"/>
                  </a:lnTo>
                  <a:lnTo>
                    <a:pt x="35" y="695"/>
                  </a:lnTo>
                  <a:lnTo>
                    <a:pt x="53" y="693"/>
                  </a:lnTo>
                  <a:lnTo>
                    <a:pt x="71" y="654"/>
                  </a:lnTo>
                  <a:lnTo>
                    <a:pt x="89" y="580"/>
                  </a:lnTo>
                  <a:lnTo>
                    <a:pt x="106" y="402"/>
                  </a:lnTo>
                  <a:lnTo>
                    <a:pt x="124" y="271"/>
                  </a:lnTo>
                  <a:lnTo>
                    <a:pt x="142" y="214"/>
                  </a:lnTo>
                  <a:lnTo>
                    <a:pt x="159" y="192"/>
                  </a:lnTo>
                  <a:lnTo>
                    <a:pt x="177" y="164"/>
                  </a:lnTo>
                  <a:lnTo>
                    <a:pt x="195" y="147"/>
                  </a:lnTo>
                  <a:lnTo>
                    <a:pt x="213" y="144"/>
                  </a:lnTo>
                  <a:lnTo>
                    <a:pt x="231" y="135"/>
                  </a:lnTo>
                  <a:lnTo>
                    <a:pt x="248" y="158"/>
                  </a:lnTo>
                  <a:lnTo>
                    <a:pt x="266" y="154"/>
                  </a:lnTo>
                  <a:lnTo>
                    <a:pt x="284" y="124"/>
                  </a:lnTo>
                  <a:lnTo>
                    <a:pt x="301" y="100"/>
                  </a:lnTo>
                  <a:lnTo>
                    <a:pt x="319" y="94"/>
                  </a:lnTo>
                  <a:lnTo>
                    <a:pt x="337" y="112"/>
                  </a:lnTo>
                  <a:lnTo>
                    <a:pt x="355" y="169"/>
                  </a:lnTo>
                  <a:lnTo>
                    <a:pt x="372" y="229"/>
                  </a:lnTo>
                  <a:lnTo>
                    <a:pt x="390" y="275"/>
                  </a:lnTo>
                  <a:lnTo>
                    <a:pt x="408" y="322"/>
                  </a:lnTo>
                  <a:lnTo>
                    <a:pt x="425" y="426"/>
                  </a:lnTo>
                  <a:lnTo>
                    <a:pt x="443" y="478"/>
                  </a:lnTo>
                  <a:lnTo>
                    <a:pt x="461" y="480"/>
                  </a:lnTo>
                  <a:lnTo>
                    <a:pt x="479" y="483"/>
                  </a:lnTo>
                  <a:lnTo>
                    <a:pt x="497" y="451"/>
                  </a:lnTo>
                  <a:lnTo>
                    <a:pt x="514" y="387"/>
                  </a:lnTo>
                  <a:lnTo>
                    <a:pt x="532" y="254"/>
                  </a:lnTo>
                  <a:lnTo>
                    <a:pt x="550" y="162"/>
                  </a:lnTo>
                  <a:lnTo>
                    <a:pt x="567" y="123"/>
                  </a:lnTo>
                  <a:lnTo>
                    <a:pt x="585" y="122"/>
                  </a:lnTo>
                  <a:lnTo>
                    <a:pt x="603" y="113"/>
                  </a:lnTo>
                  <a:lnTo>
                    <a:pt x="620" y="110"/>
                  </a:lnTo>
                  <a:lnTo>
                    <a:pt x="639" y="112"/>
                  </a:lnTo>
                  <a:lnTo>
                    <a:pt x="656" y="123"/>
                  </a:lnTo>
                  <a:lnTo>
                    <a:pt x="674" y="137"/>
                  </a:lnTo>
                  <a:lnTo>
                    <a:pt x="691" y="144"/>
                  </a:lnTo>
                  <a:lnTo>
                    <a:pt x="709" y="131"/>
                  </a:lnTo>
                  <a:lnTo>
                    <a:pt x="727" y="116"/>
                  </a:lnTo>
                  <a:lnTo>
                    <a:pt x="744" y="137"/>
                  </a:lnTo>
                  <a:lnTo>
                    <a:pt x="762" y="175"/>
                  </a:lnTo>
                  <a:lnTo>
                    <a:pt x="780" y="254"/>
                  </a:lnTo>
                  <a:lnTo>
                    <a:pt x="798" y="317"/>
                  </a:lnTo>
                  <a:lnTo>
                    <a:pt x="816" y="374"/>
                  </a:lnTo>
                  <a:lnTo>
                    <a:pt x="833" y="391"/>
                  </a:lnTo>
                  <a:lnTo>
                    <a:pt x="851" y="409"/>
                  </a:lnTo>
                  <a:lnTo>
                    <a:pt x="869" y="417"/>
                  </a:lnTo>
                  <a:lnTo>
                    <a:pt x="886" y="407"/>
                  </a:lnTo>
                  <a:lnTo>
                    <a:pt x="904" y="379"/>
                  </a:lnTo>
                  <a:lnTo>
                    <a:pt x="922" y="323"/>
                  </a:lnTo>
                  <a:lnTo>
                    <a:pt x="940" y="244"/>
                  </a:lnTo>
                  <a:lnTo>
                    <a:pt x="957" y="133"/>
                  </a:lnTo>
                  <a:lnTo>
                    <a:pt x="975" y="43"/>
                  </a:lnTo>
                  <a:lnTo>
                    <a:pt x="993" y="8"/>
                  </a:lnTo>
                  <a:lnTo>
                    <a:pt x="1010" y="0"/>
                  </a:lnTo>
                  <a:lnTo>
                    <a:pt x="1028" y="36"/>
                  </a:lnTo>
                  <a:lnTo>
                    <a:pt x="1046" y="57"/>
                  </a:lnTo>
                  <a:lnTo>
                    <a:pt x="1064" y="75"/>
                  </a:lnTo>
                  <a:lnTo>
                    <a:pt x="1082" y="103"/>
                  </a:lnTo>
                  <a:lnTo>
                    <a:pt x="1099" y="140"/>
                  </a:lnTo>
                  <a:lnTo>
                    <a:pt x="1117" y="152"/>
                  </a:lnTo>
                  <a:lnTo>
                    <a:pt x="1135" y="134"/>
                  </a:lnTo>
                  <a:lnTo>
                    <a:pt x="1152" y="109"/>
                  </a:lnTo>
                  <a:lnTo>
                    <a:pt x="1170" y="130"/>
                  </a:lnTo>
                  <a:lnTo>
                    <a:pt x="1188" y="165"/>
                  </a:lnTo>
                  <a:lnTo>
                    <a:pt x="1206" y="243"/>
                  </a:lnTo>
                  <a:lnTo>
                    <a:pt x="1224" y="317"/>
                  </a:lnTo>
                  <a:lnTo>
                    <a:pt x="1241" y="384"/>
                  </a:lnTo>
                  <a:lnTo>
                    <a:pt x="1259" y="450"/>
                  </a:lnTo>
                  <a:lnTo>
                    <a:pt x="1276" y="498"/>
                  </a:lnTo>
                  <a:lnTo>
                    <a:pt x="1294" y="536"/>
                  </a:lnTo>
                  <a:lnTo>
                    <a:pt x="1312" y="552"/>
                  </a:lnTo>
                  <a:lnTo>
                    <a:pt x="1329" y="555"/>
                  </a:lnTo>
                  <a:lnTo>
                    <a:pt x="1347" y="531"/>
                  </a:lnTo>
                  <a:lnTo>
                    <a:pt x="1365" y="468"/>
                  </a:lnTo>
                  <a:lnTo>
                    <a:pt x="1383" y="329"/>
                  </a:lnTo>
                  <a:lnTo>
                    <a:pt x="1401" y="209"/>
                  </a:lnTo>
                  <a:lnTo>
                    <a:pt x="1418" y="151"/>
                  </a:lnTo>
                  <a:lnTo>
                    <a:pt x="1436" y="136"/>
                  </a:lnTo>
                  <a:lnTo>
                    <a:pt x="1454" y="130"/>
                  </a:lnTo>
                  <a:lnTo>
                    <a:pt x="1471" y="128"/>
                  </a:lnTo>
                  <a:lnTo>
                    <a:pt x="1489" y="139"/>
                  </a:lnTo>
                  <a:lnTo>
                    <a:pt x="1507" y="142"/>
                  </a:lnTo>
                  <a:lnTo>
                    <a:pt x="1525" y="161"/>
                  </a:lnTo>
                  <a:lnTo>
                    <a:pt x="1543" y="169"/>
                  </a:lnTo>
                  <a:lnTo>
                    <a:pt x="1560" y="154"/>
                  </a:lnTo>
                  <a:lnTo>
                    <a:pt x="1578" y="129"/>
                  </a:lnTo>
                  <a:lnTo>
                    <a:pt x="1595" y="142"/>
                  </a:lnTo>
                  <a:lnTo>
                    <a:pt x="1613" y="175"/>
                  </a:lnTo>
                  <a:lnTo>
                    <a:pt x="1631" y="249"/>
                  </a:lnTo>
                  <a:lnTo>
                    <a:pt x="1649" y="315"/>
                  </a:lnTo>
                  <a:lnTo>
                    <a:pt x="1667" y="382"/>
                  </a:lnTo>
                  <a:lnTo>
                    <a:pt x="1684" y="451"/>
                  </a:lnTo>
                  <a:lnTo>
                    <a:pt x="1702" y="512"/>
                  </a:lnTo>
                  <a:lnTo>
                    <a:pt x="1720" y="548"/>
                  </a:lnTo>
                  <a:lnTo>
                    <a:pt x="1737" y="564"/>
                  </a:lnTo>
                  <a:lnTo>
                    <a:pt x="1755" y="561"/>
                  </a:lnTo>
                  <a:lnTo>
                    <a:pt x="1773" y="537"/>
                  </a:lnTo>
                  <a:lnTo>
                    <a:pt x="1791" y="477"/>
                  </a:lnTo>
                  <a:lnTo>
                    <a:pt x="1809" y="333"/>
                  </a:lnTo>
                  <a:lnTo>
                    <a:pt x="1826" y="215"/>
                  </a:lnTo>
                  <a:lnTo>
                    <a:pt x="1844" y="148"/>
                  </a:lnTo>
                  <a:lnTo>
                    <a:pt x="1861" y="117"/>
                  </a:lnTo>
                  <a:lnTo>
                    <a:pt x="1879" y="106"/>
                  </a:lnTo>
                  <a:lnTo>
                    <a:pt x="1897" y="105"/>
                  </a:lnTo>
                  <a:lnTo>
                    <a:pt x="1914" y="116"/>
                  </a:lnTo>
                  <a:lnTo>
                    <a:pt x="1932" y="140"/>
                  </a:lnTo>
                  <a:lnTo>
                    <a:pt x="1950" y="171"/>
                  </a:lnTo>
                  <a:lnTo>
                    <a:pt x="1968" y="187"/>
                  </a:lnTo>
                  <a:lnTo>
                    <a:pt x="1986" y="170"/>
                  </a:lnTo>
                  <a:lnTo>
                    <a:pt x="2003" y="150"/>
                  </a:lnTo>
                  <a:lnTo>
                    <a:pt x="2021" y="176"/>
                  </a:lnTo>
                  <a:lnTo>
                    <a:pt x="2039" y="220"/>
                  </a:lnTo>
                  <a:lnTo>
                    <a:pt x="2056" y="293"/>
                  </a:lnTo>
                  <a:lnTo>
                    <a:pt x="2074" y="363"/>
                  </a:lnTo>
                  <a:lnTo>
                    <a:pt x="2092" y="416"/>
                  </a:lnTo>
                  <a:lnTo>
                    <a:pt x="2110" y="482"/>
                  </a:lnTo>
                  <a:lnTo>
                    <a:pt x="2128" y="535"/>
                  </a:lnTo>
                  <a:lnTo>
                    <a:pt x="2145" y="573"/>
                  </a:lnTo>
                  <a:lnTo>
                    <a:pt x="2163" y="599"/>
                  </a:lnTo>
                  <a:lnTo>
                    <a:pt x="2180" y="611"/>
                  </a:lnTo>
                  <a:lnTo>
                    <a:pt x="2198" y="615"/>
                  </a:lnTo>
                  <a:lnTo>
                    <a:pt x="2216" y="612"/>
                  </a:lnTo>
                  <a:lnTo>
                    <a:pt x="2234" y="602"/>
                  </a:lnTo>
                  <a:lnTo>
                    <a:pt x="2252" y="542"/>
                  </a:lnTo>
                  <a:lnTo>
                    <a:pt x="2269" y="466"/>
                  </a:lnTo>
                  <a:lnTo>
                    <a:pt x="2287" y="392"/>
                  </a:lnTo>
                  <a:lnTo>
                    <a:pt x="2305" y="355"/>
                  </a:lnTo>
                  <a:lnTo>
                    <a:pt x="2322" y="327"/>
                  </a:lnTo>
                  <a:lnTo>
                    <a:pt x="2340" y="326"/>
                  </a:lnTo>
                  <a:lnTo>
                    <a:pt x="2358" y="351"/>
                  </a:lnTo>
                  <a:lnTo>
                    <a:pt x="2376" y="372"/>
                  </a:lnTo>
                  <a:lnTo>
                    <a:pt x="2394" y="377"/>
                  </a:lnTo>
                  <a:lnTo>
                    <a:pt x="2411" y="354"/>
                  </a:lnTo>
                  <a:lnTo>
                    <a:pt x="2429" y="320"/>
                  </a:lnTo>
                  <a:lnTo>
                    <a:pt x="2447" y="336"/>
                  </a:lnTo>
                  <a:lnTo>
                    <a:pt x="2464" y="375"/>
                  </a:lnTo>
                  <a:lnTo>
                    <a:pt x="2482" y="436"/>
                  </a:lnTo>
                  <a:lnTo>
                    <a:pt x="2499" y="482"/>
                  </a:lnTo>
                  <a:lnTo>
                    <a:pt x="2517" y="517"/>
                  </a:lnTo>
                  <a:lnTo>
                    <a:pt x="2535" y="554"/>
                  </a:lnTo>
                  <a:lnTo>
                    <a:pt x="2553" y="573"/>
                  </a:lnTo>
                  <a:lnTo>
                    <a:pt x="2571" y="607"/>
                  </a:lnTo>
                  <a:lnTo>
                    <a:pt x="2588" y="619"/>
                  </a:lnTo>
                  <a:lnTo>
                    <a:pt x="2606" y="634"/>
                  </a:lnTo>
                  <a:lnTo>
                    <a:pt x="2624" y="647"/>
                  </a:lnTo>
                  <a:lnTo>
                    <a:pt x="2641" y="642"/>
                  </a:lnTo>
                  <a:lnTo>
                    <a:pt x="2659" y="637"/>
                  </a:lnTo>
                  <a:lnTo>
                    <a:pt x="2677" y="613"/>
                  </a:lnTo>
                  <a:lnTo>
                    <a:pt x="2695" y="567"/>
                  </a:lnTo>
                  <a:lnTo>
                    <a:pt x="2713" y="488"/>
                  </a:lnTo>
                  <a:lnTo>
                    <a:pt x="2730" y="441"/>
                  </a:lnTo>
                  <a:lnTo>
                    <a:pt x="2748" y="399"/>
                  </a:lnTo>
                  <a:lnTo>
                    <a:pt x="2765" y="410"/>
                  </a:lnTo>
                  <a:lnTo>
                    <a:pt x="2783" y="450"/>
                  </a:lnTo>
                  <a:lnTo>
                    <a:pt x="2801" y="471"/>
                  </a:lnTo>
                  <a:lnTo>
                    <a:pt x="2819" y="467"/>
                  </a:lnTo>
                  <a:lnTo>
                    <a:pt x="2837" y="436"/>
                  </a:lnTo>
                  <a:lnTo>
                    <a:pt x="2854" y="383"/>
                  </a:lnTo>
                  <a:lnTo>
                    <a:pt x="2872" y="337"/>
                  </a:lnTo>
                  <a:lnTo>
                    <a:pt x="2890" y="339"/>
                  </a:lnTo>
                  <a:lnTo>
                    <a:pt x="2907" y="402"/>
                  </a:lnTo>
                  <a:lnTo>
                    <a:pt x="2925" y="438"/>
                  </a:lnTo>
                  <a:lnTo>
                    <a:pt x="2943" y="449"/>
                  </a:lnTo>
                  <a:lnTo>
                    <a:pt x="2961" y="442"/>
                  </a:lnTo>
                  <a:lnTo>
                    <a:pt x="2961" y="442"/>
                  </a:lnTo>
                  <a:lnTo>
                    <a:pt x="2943" y="449"/>
                  </a:lnTo>
                  <a:lnTo>
                    <a:pt x="2925" y="438"/>
                  </a:lnTo>
                  <a:lnTo>
                    <a:pt x="2907" y="402"/>
                  </a:lnTo>
                  <a:lnTo>
                    <a:pt x="2890" y="339"/>
                  </a:lnTo>
                  <a:lnTo>
                    <a:pt x="2872" y="337"/>
                  </a:lnTo>
                  <a:lnTo>
                    <a:pt x="2854" y="383"/>
                  </a:lnTo>
                  <a:lnTo>
                    <a:pt x="2837" y="460"/>
                  </a:lnTo>
                  <a:lnTo>
                    <a:pt x="2819" y="522"/>
                  </a:lnTo>
                  <a:lnTo>
                    <a:pt x="2801" y="523"/>
                  </a:lnTo>
                  <a:lnTo>
                    <a:pt x="2783" y="521"/>
                  </a:lnTo>
                  <a:lnTo>
                    <a:pt x="2765" y="489"/>
                  </a:lnTo>
                  <a:lnTo>
                    <a:pt x="2748" y="499"/>
                  </a:lnTo>
                  <a:lnTo>
                    <a:pt x="2730" y="515"/>
                  </a:lnTo>
                  <a:lnTo>
                    <a:pt x="2713" y="554"/>
                  </a:lnTo>
                  <a:lnTo>
                    <a:pt x="2695" y="589"/>
                  </a:lnTo>
                  <a:lnTo>
                    <a:pt x="2677" y="613"/>
                  </a:lnTo>
                  <a:lnTo>
                    <a:pt x="2659" y="637"/>
                  </a:lnTo>
                  <a:lnTo>
                    <a:pt x="2641" y="642"/>
                  </a:lnTo>
                  <a:lnTo>
                    <a:pt x="2624" y="647"/>
                  </a:lnTo>
                  <a:lnTo>
                    <a:pt x="2606" y="634"/>
                  </a:lnTo>
                  <a:lnTo>
                    <a:pt x="2588" y="619"/>
                  </a:lnTo>
                  <a:lnTo>
                    <a:pt x="2571" y="607"/>
                  </a:lnTo>
                  <a:lnTo>
                    <a:pt x="2553" y="573"/>
                  </a:lnTo>
                  <a:lnTo>
                    <a:pt x="2535" y="554"/>
                  </a:lnTo>
                  <a:lnTo>
                    <a:pt x="2517" y="519"/>
                  </a:lnTo>
                  <a:lnTo>
                    <a:pt x="2499" y="482"/>
                  </a:lnTo>
                  <a:lnTo>
                    <a:pt x="2482" y="480"/>
                  </a:lnTo>
                  <a:lnTo>
                    <a:pt x="2464" y="438"/>
                  </a:lnTo>
                  <a:lnTo>
                    <a:pt x="2447" y="442"/>
                  </a:lnTo>
                  <a:lnTo>
                    <a:pt x="2429" y="450"/>
                  </a:lnTo>
                  <a:lnTo>
                    <a:pt x="2411" y="486"/>
                  </a:lnTo>
                  <a:lnTo>
                    <a:pt x="2394" y="530"/>
                  </a:lnTo>
                  <a:lnTo>
                    <a:pt x="2376" y="532"/>
                  </a:lnTo>
                  <a:lnTo>
                    <a:pt x="2358" y="522"/>
                  </a:lnTo>
                  <a:lnTo>
                    <a:pt x="2340" y="503"/>
                  </a:lnTo>
                  <a:lnTo>
                    <a:pt x="2322" y="491"/>
                  </a:lnTo>
                  <a:lnTo>
                    <a:pt x="2305" y="491"/>
                  </a:lnTo>
                  <a:lnTo>
                    <a:pt x="2287" y="512"/>
                  </a:lnTo>
                  <a:lnTo>
                    <a:pt x="2269" y="545"/>
                  </a:lnTo>
                  <a:lnTo>
                    <a:pt x="2252" y="604"/>
                  </a:lnTo>
                  <a:lnTo>
                    <a:pt x="2234" y="639"/>
                  </a:lnTo>
                  <a:lnTo>
                    <a:pt x="2216" y="649"/>
                  </a:lnTo>
                  <a:lnTo>
                    <a:pt x="2198" y="650"/>
                  </a:lnTo>
                  <a:lnTo>
                    <a:pt x="2180" y="648"/>
                  </a:lnTo>
                  <a:lnTo>
                    <a:pt x="2163" y="646"/>
                  </a:lnTo>
                  <a:lnTo>
                    <a:pt x="2145" y="627"/>
                  </a:lnTo>
                  <a:lnTo>
                    <a:pt x="2128" y="591"/>
                  </a:lnTo>
                  <a:lnTo>
                    <a:pt x="2110" y="544"/>
                  </a:lnTo>
                  <a:lnTo>
                    <a:pt x="2092" y="491"/>
                  </a:lnTo>
                  <a:lnTo>
                    <a:pt x="2074" y="477"/>
                  </a:lnTo>
                  <a:lnTo>
                    <a:pt x="2056" y="440"/>
                  </a:lnTo>
                  <a:lnTo>
                    <a:pt x="2039" y="398"/>
                  </a:lnTo>
                  <a:lnTo>
                    <a:pt x="2021" y="338"/>
                  </a:lnTo>
                  <a:lnTo>
                    <a:pt x="2003" y="333"/>
                  </a:lnTo>
                  <a:lnTo>
                    <a:pt x="1986" y="377"/>
                  </a:lnTo>
                  <a:lnTo>
                    <a:pt x="1968" y="417"/>
                  </a:lnTo>
                  <a:lnTo>
                    <a:pt x="1950" y="424"/>
                  </a:lnTo>
                  <a:lnTo>
                    <a:pt x="1932" y="407"/>
                  </a:lnTo>
                  <a:lnTo>
                    <a:pt x="1914" y="375"/>
                  </a:lnTo>
                  <a:lnTo>
                    <a:pt x="1897" y="355"/>
                  </a:lnTo>
                  <a:lnTo>
                    <a:pt x="1879" y="346"/>
                  </a:lnTo>
                  <a:lnTo>
                    <a:pt x="1861" y="374"/>
                  </a:lnTo>
                  <a:lnTo>
                    <a:pt x="1844" y="405"/>
                  </a:lnTo>
                  <a:lnTo>
                    <a:pt x="1826" y="461"/>
                  </a:lnTo>
                  <a:lnTo>
                    <a:pt x="1809" y="523"/>
                  </a:lnTo>
                  <a:lnTo>
                    <a:pt x="1791" y="593"/>
                  </a:lnTo>
                  <a:lnTo>
                    <a:pt x="1773" y="645"/>
                  </a:lnTo>
                  <a:lnTo>
                    <a:pt x="1755" y="651"/>
                  </a:lnTo>
                  <a:lnTo>
                    <a:pt x="1737" y="647"/>
                  </a:lnTo>
                  <a:lnTo>
                    <a:pt x="1720" y="648"/>
                  </a:lnTo>
                  <a:lnTo>
                    <a:pt x="1702" y="627"/>
                  </a:lnTo>
                  <a:lnTo>
                    <a:pt x="1684" y="582"/>
                  </a:lnTo>
                  <a:lnTo>
                    <a:pt x="1667" y="554"/>
                  </a:lnTo>
                  <a:lnTo>
                    <a:pt x="1649" y="522"/>
                  </a:lnTo>
                  <a:lnTo>
                    <a:pt x="1631" y="479"/>
                  </a:lnTo>
                  <a:lnTo>
                    <a:pt x="1613" y="448"/>
                  </a:lnTo>
                  <a:lnTo>
                    <a:pt x="1595" y="396"/>
                  </a:lnTo>
                  <a:lnTo>
                    <a:pt x="1578" y="368"/>
                  </a:lnTo>
                  <a:lnTo>
                    <a:pt x="1560" y="432"/>
                  </a:lnTo>
                  <a:lnTo>
                    <a:pt x="1543" y="460"/>
                  </a:lnTo>
                  <a:lnTo>
                    <a:pt x="1525" y="449"/>
                  </a:lnTo>
                  <a:lnTo>
                    <a:pt x="1507" y="417"/>
                  </a:lnTo>
                  <a:lnTo>
                    <a:pt x="1489" y="418"/>
                  </a:lnTo>
                  <a:lnTo>
                    <a:pt x="1471" y="378"/>
                  </a:lnTo>
                  <a:lnTo>
                    <a:pt x="1454" y="385"/>
                  </a:lnTo>
                  <a:lnTo>
                    <a:pt x="1436" y="377"/>
                  </a:lnTo>
                  <a:lnTo>
                    <a:pt x="1418" y="394"/>
                  </a:lnTo>
                  <a:lnTo>
                    <a:pt x="1401" y="475"/>
                  </a:lnTo>
                  <a:lnTo>
                    <a:pt x="1383" y="530"/>
                  </a:lnTo>
                  <a:lnTo>
                    <a:pt x="1365" y="599"/>
                  </a:lnTo>
                  <a:lnTo>
                    <a:pt x="1347" y="647"/>
                  </a:lnTo>
                  <a:lnTo>
                    <a:pt x="1329" y="662"/>
                  </a:lnTo>
                  <a:lnTo>
                    <a:pt x="1312" y="646"/>
                  </a:lnTo>
                  <a:lnTo>
                    <a:pt x="1294" y="618"/>
                  </a:lnTo>
                  <a:lnTo>
                    <a:pt x="1276" y="571"/>
                  </a:lnTo>
                  <a:lnTo>
                    <a:pt x="1259" y="499"/>
                  </a:lnTo>
                  <a:lnTo>
                    <a:pt x="1241" y="460"/>
                  </a:lnTo>
                  <a:lnTo>
                    <a:pt x="1224" y="419"/>
                  </a:lnTo>
                  <a:lnTo>
                    <a:pt x="1206" y="317"/>
                  </a:lnTo>
                  <a:lnTo>
                    <a:pt x="1188" y="214"/>
                  </a:lnTo>
                  <a:lnTo>
                    <a:pt x="1170" y="153"/>
                  </a:lnTo>
                  <a:lnTo>
                    <a:pt x="1152" y="125"/>
                  </a:lnTo>
                  <a:lnTo>
                    <a:pt x="1135" y="168"/>
                  </a:lnTo>
                  <a:lnTo>
                    <a:pt x="1117" y="175"/>
                  </a:lnTo>
                  <a:lnTo>
                    <a:pt x="1099" y="140"/>
                  </a:lnTo>
                  <a:lnTo>
                    <a:pt x="1082" y="103"/>
                  </a:lnTo>
                  <a:lnTo>
                    <a:pt x="1064" y="75"/>
                  </a:lnTo>
                  <a:lnTo>
                    <a:pt x="1046" y="57"/>
                  </a:lnTo>
                  <a:lnTo>
                    <a:pt x="1028" y="36"/>
                  </a:lnTo>
                  <a:lnTo>
                    <a:pt x="1010" y="0"/>
                  </a:lnTo>
                  <a:lnTo>
                    <a:pt x="993" y="8"/>
                  </a:lnTo>
                  <a:lnTo>
                    <a:pt x="975" y="43"/>
                  </a:lnTo>
                  <a:lnTo>
                    <a:pt x="957" y="133"/>
                  </a:lnTo>
                  <a:lnTo>
                    <a:pt x="940" y="244"/>
                  </a:lnTo>
                  <a:lnTo>
                    <a:pt x="922" y="323"/>
                  </a:lnTo>
                  <a:lnTo>
                    <a:pt x="904" y="379"/>
                  </a:lnTo>
                  <a:lnTo>
                    <a:pt x="886" y="407"/>
                  </a:lnTo>
                  <a:lnTo>
                    <a:pt x="869" y="417"/>
                  </a:lnTo>
                  <a:lnTo>
                    <a:pt x="851" y="409"/>
                  </a:lnTo>
                  <a:lnTo>
                    <a:pt x="833" y="391"/>
                  </a:lnTo>
                  <a:lnTo>
                    <a:pt x="816" y="374"/>
                  </a:lnTo>
                  <a:lnTo>
                    <a:pt x="798" y="319"/>
                  </a:lnTo>
                  <a:lnTo>
                    <a:pt x="780" y="294"/>
                  </a:lnTo>
                  <a:lnTo>
                    <a:pt x="762" y="256"/>
                  </a:lnTo>
                  <a:lnTo>
                    <a:pt x="744" y="220"/>
                  </a:lnTo>
                  <a:lnTo>
                    <a:pt x="727" y="245"/>
                  </a:lnTo>
                  <a:lnTo>
                    <a:pt x="709" y="305"/>
                  </a:lnTo>
                  <a:lnTo>
                    <a:pt x="691" y="337"/>
                  </a:lnTo>
                  <a:lnTo>
                    <a:pt x="674" y="347"/>
                  </a:lnTo>
                  <a:lnTo>
                    <a:pt x="656" y="334"/>
                  </a:lnTo>
                  <a:lnTo>
                    <a:pt x="639" y="321"/>
                  </a:lnTo>
                  <a:lnTo>
                    <a:pt x="620" y="285"/>
                  </a:lnTo>
                  <a:lnTo>
                    <a:pt x="603" y="221"/>
                  </a:lnTo>
                  <a:lnTo>
                    <a:pt x="585" y="193"/>
                  </a:lnTo>
                  <a:lnTo>
                    <a:pt x="567" y="141"/>
                  </a:lnTo>
                  <a:lnTo>
                    <a:pt x="550" y="162"/>
                  </a:lnTo>
                  <a:lnTo>
                    <a:pt x="532" y="254"/>
                  </a:lnTo>
                  <a:lnTo>
                    <a:pt x="514" y="387"/>
                  </a:lnTo>
                  <a:lnTo>
                    <a:pt x="497" y="451"/>
                  </a:lnTo>
                  <a:lnTo>
                    <a:pt x="479" y="483"/>
                  </a:lnTo>
                  <a:lnTo>
                    <a:pt x="461" y="480"/>
                  </a:lnTo>
                  <a:lnTo>
                    <a:pt x="443" y="478"/>
                  </a:lnTo>
                  <a:lnTo>
                    <a:pt x="425" y="426"/>
                  </a:lnTo>
                  <a:lnTo>
                    <a:pt x="408" y="322"/>
                  </a:lnTo>
                  <a:lnTo>
                    <a:pt x="390" y="275"/>
                  </a:lnTo>
                  <a:lnTo>
                    <a:pt x="372" y="229"/>
                  </a:lnTo>
                  <a:lnTo>
                    <a:pt x="355" y="169"/>
                  </a:lnTo>
                  <a:lnTo>
                    <a:pt x="337" y="112"/>
                  </a:lnTo>
                  <a:lnTo>
                    <a:pt x="319" y="94"/>
                  </a:lnTo>
                  <a:lnTo>
                    <a:pt x="301" y="100"/>
                  </a:lnTo>
                  <a:lnTo>
                    <a:pt x="284" y="127"/>
                  </a:lnTo>
                  <a:lnTo>
                    <a:pt x="266" y="174"/>
                  </a:lnTo>
                  <a:lnTo>
                    <a:pt x="248" y="163"/>
                  </a:lnTo>
                  <a:lnTo>
                    <a:pt x="231" y="135"/>
                  </a:lnTo>
                  <a:lnTo>
                    <a:pt x="213" y="160"/>
                  </a:lnTo>
                  <a:lnTo>
                    <a:pt x="195" y="169"/>
                  </a:lnTo>
                  <a:lnTo>
                    <a:pt x="177" y="211"/>
                  </a:lnTo>
                  <a:lnTo>
                    <a:pt x="159" y="243"/>
                  </a:lnTo>
                  <a:lnTo>
                    <a:pt x="142" y="298"/>
                  </a:lnTo>
                  <a:lnTo>
                    <a:pt x="124" y="381"/>
                  </a:lnTo>
                  <a:lnTo>
                    <a:pt x="106" y="502"/>
                  </a:lnTo>
                  <a:lnTo>
                    <a:pt x="89" y="639"/>
                  </a:lnTo>
                  <a:lnTo>
                    <a:pt x="71" y="701"/>
                  </a:lnTo>
                  <a:lnTo>
                    <a:pt x="53" y="710"/>
                  </a:lnTo>
                  <a:lnTo>
                    <a:pt x="35" y="695"/>
                  </a:lnTo>
                  <a:lnTo>
                    <a:pt x="18" y="681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8A50CCA0-692C-FF72-FF7A-A9626F210A20}"/>
                </a:ext>
              </a:extLst>
            </p:cNvPr>
            <p:cNvSpPr txBox="1"/>
            <p:nvPr/>
          </p:nvSpPr>
          <p:spPr>
            <a:xfrm>
              <a:off x="4954091" y="5501419"/>
              <a:ext cx="3237099" cy="69890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defPPr>
                <a:defRPr lang="de-DE"/>
              </a:defPPr>
              <a:lvl1pPr>
                <a:defRPr sz="1600">
                  <a:latin typeface="Barlow Condensed" panose="00000506000000000000" pitchFamily="2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   Mo       Di       Mi        Do      Fr       Sa       So</a:t>
              </a:r>
            </a:p>
          </p:txBody>
        </p:sp>
        <p:sp>
          <p:nvSpPr>
            <p:cNvPr id="36" name="Rectangle 146">
              <a:extLst>
                <a:ext uri="{FF2B5EF4-FFF2-40B4-BE49-F238E27FC236}">
                  <a16:creationId xmlns:a16="http://schemas.microsoft.com/office/drawing/2014/main" id="{ABC233B9-B2F3-BB16-FC81-939C8B547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787" y="5313977"/>
              <a:ext cx="67111" cy="26010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0</a:t>
              </a:r>
            </a:p>
          </p:txBody>
        </p:sp>
        <p:sp>
          <p:nvSpPr>
            <p:cNvPr id="37" name="Rectangle 147">
              <a:extLst>
                <a:ext uri="{FF2B5EF4-FFF2-40B4-BE49-F238E27FC236}">
                  <a16:creationId xmlns:a16="http://schemas.microsoft.com/office/drawing/2014/main" id="{4EB74E5A-0605-0BE9-BAB7-EEF170EFB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361" y="4695349"/>
              <a:ext cx="177577" cy="24894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20</a:t>
              </a:r>
            </a:p>
          </p:txBody>
        </p:sp>
        <p:sp>
          <p:nvSpPr>
            <p:cNvPr id="38" name="Rectangle 148">
              <a:extLst>
                <a:ext uri="{FF2B5EF4-FFF2-40B4-BE49-F238E27FC236}">
                  <a16:creationId xmlns:a16="http://schemas.microsoft.com/office/drawing/2014/main" id="{A80E92D6-FAA4-04C6-C83C-FAF3A21B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361" y="4079703"/>
              <a:ext cx="177577" cy="24745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40</a:t>
              </a:r>
            </a:p>
          </p:txBody>
        </p:sp>
        <p:sp>
          <p:nvSpPr>
            <p:cNvPr id="39" name="Rectangle 149">
              <a:extLst>
                <a:ext uri="{FF2B5EF4-FFF2-40B4-BE49-F238E27FC236}">
                  <a16:creationId xmlns:a16="http://schemas.microsoft.com/office/drawing/2014/main" id="{31D8CB7B-AC04-C33B-71E9-04733EAE2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361" y="3465547"/>
              <a:ext cx="177577" cy="24745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60</a:t>
              </a:r>
            </a:p>
          </p:txBody>
        </p:sp>
        <p:sp>
          <p:nvSpPr>
            <p:cNvPr id="40" name="Rectangle 150">
              <a:extLst>
                <a:ext uri="{FF2B5EF4-FFF2-40B4-BE49-F238E27FC236}">
                  <a16:creationId xmlns:a16="http://schemas.microsoft.com/office/drawing/2014/main" id="{EF531276-AD41-3675-38C7-98C969D28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361" y="2846919"/>
              <a:ext cx="177577" cy="24894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80</a:t>
              </a:r>
            </a:p>
          </p:txBody>
        </p:sp>
        <p:sp>
          <p:nvSpPr>
            <p:cNvPr id="41" name="Rectangle 151">
              <a:extLst>
                <a:ext uri="{FF2B5EF4-FFF2-40B4-BE49-F238E27FC236}">
                  <a16:creationId xmlns:a16="http://schemas.microsoft.com/office/drawing/2014/main" id="{FCA82EA7-12D5-BBA4-8B54-03163290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361" y="2231273"/>
              <a:ext cx="203539" cy="24745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100</a:t>
              </a:r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726601A9-3D11-3EE8-044E-F3BB0121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183" y="362547"/>
              <a:ext cx="863001" cy="404605"/>
            </a:xfrm>
            <a:prstGeom prst="rect">
              <a:avLst/>
            </a:prstGeom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Dunkelflaute </a:t>
              </a:r>
              <a:b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</a:br>
              <a: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48. Kalenderwoche </a:t>
              </a:r>
              <a:br>
                <a:rPr lang="de-DE" sz="1600" dirty="0">
                  <a:solidFill>
                    <a:prstClr val="black"/>
                  </a:solidFill>
                  <a:latin typeface="Barlow Condensed" panose="00000506000000000000" pitchFamily="2" charset="0"/>
                </a:rPr>
              </a:br>
              <a:r>
                <a:rPr lang="de-DE" sz="32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2023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1B7E857C-CB41-1738-8178-ECE04356E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434" y="763545"/>
              <a:ext cx="709883" cy="24893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andere Konventionelle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Erdgas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Steinkohle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Braunkohle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PV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Pumpspeicher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Wind onshore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Wind offshore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Laufwasser</a:t>
              </a:r>
            </a:p>
            <a:p>
              <a:pPr marL="0" marR="0" lvl="0" indent="0" defTabSz="91440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738D"/>
                </a:buClr>
                <a:buSzPct val="120000"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Biomasse</a:t>
              </a:r>
            </a:p>
          </p:txBody>
        </p: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18584231-9557-CBF5-F295-A4FC8C1EB311}"/>
                </a:ext>
              </a:extLst>
            </p:cNvPr>
            <p:cNvGrpSpPr/>
            <p:nvPr/>
          </p:nvGrpSpPr>
          <p:grpSpPr>
            <a:xfrm>
              <a:off x="6992435" y="791855"/>
              <a:ext cx="221122" cy="1878840"/>
              <a:chOff x="4159489" y="-96739"/>
              <a:chExt cx="338030" cy="2214297"/>
            </a:xfrm>
          </p:grpSpPr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62126527-2E65-55B7-1AB1-CDD58A39E493}"/>
                  </a:ext>
                </a:extLst>
              </p:cNvPr>
              <p:cNvSpPr/>
              <p:nvPr/>
            </p:nvSpPr>
            <p:spPr>
              <a:xfrm>
                <a:off x="4159489" y="122638"/>
                <a:ext cx="336884" cy="185558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10904096-50FF-D55C-72AC-7D21F021C177}"/>
                  </a:ext>
                </a:extLst>
              </p:cNvPr>
              <p:cNvSpPr/>
              <p:nvPr/>
            </p:nvSpPr>
            <p:spPr>
              <a:xfrm>
                <a:off x="4159489" y="348808"/>
                <a:ext cx="336884" cy="185558"/>
              </a:xfrm>
              <a:prstGeom prst="rect">
                <a:avLst/>
              </a:prstGeom>
              <a:solidFill>
                <a:srgbClr val="EEECE1">
                  <a:lumMod val="1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5B28A57D-78C1-BF20-5146-CDCBA6F74E1D}"/>
                  </a:ext>
                </a:extLst>
              </p:cNvPr>
              <p:cNvSpPr/>
              <p:nvPr/>
            </p:nvSpPr>
            <p:spPr>
              <a:xfrm>
                <a:off x="4159489" y="574979"/>
                <a:ext cx="336884" cy="185558"/>
              </a:xfrm>
              <a:prstGeom prst="rect">
                <a:avLst/>
              </a:prstGeom>
              <a:solidFill>
                <a:srgbClr val="EEECE1">
                  <a:lumMod val="25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1456BE3A-75C8-B886-3423-3DBA18728BD2}"/>
                  </a:ext>
                </a:extLst>
              </p:cNvPr>
              <p:cNvSpPr/>
              <p:nvPr/>
            </p:nvSpPr>
            <p:spPr>
              <a:xfrm>
                <a:off x="4159489" y="801149"/>
                <a:ext cx="336884" cy="1855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537F52E1-9836-4F34-6DAE-58946522C33E}"/>
                  </a:ext>
                </a:extLst>
              </p:cNvPr>
              <p:cNvSpPr/>
              <p:nvPr/>
            </p:nvSpPr>
            <p:spPr>
              <a:xfrm>
                <a:off x="4159489" y="1027319"/>
                <a:ext cx="336884" cy="185558"/>
              </a:xfrm>
              <a:prstGeom prst="rect">
                <a:avLst/>
              </a:prstGeom>
              <a:solidFill>
                <a:srgbClr val="00B0F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3F906A87-23C5-D41B-4920-275149DBF413}"/>
                  </a:ext>
                </a:extLst>
              </p:cNvPr>
              <p:cNvSpPr/>
              <p:nvPr/>
            </p:nvSpPr>
            <p:spPr>
              <a:xfrm>
                <a:off x="4159489" y="1253489"/>
                <a:ext cx="336884" cy="185558"/>
              </a:xfrm>
              <a:prstGeom prst="rect">
                <a:avLst/>
              </a:prstGeom>
              <a:solidFill>
                <a:srgbClr val="A0BFE4"/>
              </a:solidFill>
              <a:ln w="6350">
                <a:solidFill>
                  <a:sysClr val="window" lastClr="FFFFFF"/>
                </a:solidFill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7D0D6504-EE18-6184-67BB-8175C215026F}"/>
                  </a:ext>
                </a:extLst>
              </p:cNvPr>
              <p:cNvSpPr/>
              <p:nvPr/>
            </p:nvSpPr>
            <p:spPr>
              <a:xfrm>
                <a:off x="4159489" y="1479660"/>
                <a:ext cx="336884" cy="185558"/>
              </a:xfrm>
              <a:prstGeom prst="rect">
                <a:avLst/>
              </a:prstGeom>
              <a:solidFill>
                <a:srgbClr val="87AEDD"/>
              </a:solidFill>
              <a:ln w="6350">
                <a:solidFill>
                  <a:sysClr val="window" lastClr="FFFFFF"/>
                </a:solidFill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81B28D0E-CCEA-F472-D405-B44AF016B0CB}"/>
                  </a:ext>
                </a:extLst>
              </p:cNvPr>
              <p:cNvSpPr/>
              <p:nvPr/>
            </p:nvSpPr>
            <p:spPr>
              <a:xfrm>
                <a:off x="4159489" y="1705830"/>
                <a:ext cx="336884" cy="185558"/>
              </a:xfrm>
              <a:prstGeom prst="rect">
                <a:avLst/>
              </a:prstGeom>
              <a:solidFill>
                <a:srgbClr val="2E75B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85A9DEFD-2356-6075-1D6B-B6BEABEBE659}"/>
                  </a:ext>
                </a:extLst>
              </p:cNvPr>
              <p:cNvSpPr/>
              <p:nvPr/>
            </p:nvSpPr>
            <p:spPr>
              <a:xfrm>
                <a:off x="4159489" y="1932000"/>
                <a:ext cx="336884" cy="185558"/>
              </a:xfrm>
              <a:prstGeom prst="rect">
                <a:avLst/>
              </a:pr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B8226067-2A6B-B3DD-1B49-8BAB5A4FF594}"/>
                  </a:ext>
                </a:extLst>
              </p:cNvPr>
              <p:cNvSpPr/>
              <p:nvPr/>
            </p:nvSpPr>
            <p:spPr>
              <a:xfrm>
                <a:off x="4160635" y="-96739"/>
                <a:ext cx="336884" cy="185558"/>
              </a:xfrm>
              <a:prstGeom prst="rect">
                <a:avLst/>
              </a:prstGeom>
              <a:solidFill>
                <a:srgbClr val="BF9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</p:grp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9FDDDB7C-1D36-1FF7-D13F-673C84E509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52303" y="3511181"/>
              <a:ext cx="654703" cy="22369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buClr>
                  <a:srgbClr val="3F738D"/>
                </a:buClr>
                <a:buSzPct val="120000"/>
              </a:pPr>
              <a:r>
                <a:rPr lang="de-DE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Stromerzeugung in GW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7314B7-A905-7644-10D5-E17E0DD4E6F2}"/>
              </a:ext>
            </a:extLst>
          </p:cNvPr>
          <p:cNvGrpSpPr/>
          <p:nvPr/>
        </p:nvGrpSpPr>
        <p:grpSpPr>
          <a:xfrm>
            <a:off x="8184232" y="620688"/>
            <a:ext cx="3397077" cy="5800505"/>
            <a:chOff x="8243471" y="362547"/>
            <a:chExt cx="3397077" cy="5800505"/>
          </a:xfrm>
        </p:grpSpPr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F4EF51F1-AA3F-9C38-0744-C08D546907DA}"/>
                </a:ext>
              </a:extLst>
            </p:cNvPr>
            <p:cNvSpPr txBox="1"/>
            <p:nvPr/>
          </p:nvSpPr>
          <p:spPr>
            <a:xfrm>
              <a:off x="8403449" y="5464151"/>
              <a:ext cx="3237099" cy="69890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   Mo       Di       Mi        Do      Fr       Sa       So</a:t>
              </a: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AE6E35B0-72F3-03B2-1291-4DAC2CC3903F}"/>
                </a:ext>
              </a:extLst>
            </p:cNvPr>
            <p:cNvGrpSpPr/>
            <p:nvPr/>
          </p:nvGrpSpPr>
          <p:grpSpPr>
            <a:xfrm>
              <a:off x="8243471" y="362547"/>
              <a:ext cx="3317879" cy="5223459"/>
              <a:chOff x="8243471" y="362547"/>
              <a:chExt cx="3317879" cy="5223459"/>
            </a:xfrm>
          </p:grpSpPr>
          <p:grpSp>
            <p:nvGrpSpPr>
              <p:cNvPr id="196" name="Gruppieren 195">
                <a:extLst>
                  <a:ext uri="{FF2B5EF4-FFF2-40B4-BE49-F238E27FC236}">
                    <a16:creationId xmlns:a16="http://schemas.microsoft.com/office/drawing/2014/main" id="{806A4165-57CA-04F0-F5F2-322C7A9B0EA2}"/>
                  </a:ext>
                </a:extLst>
              </p:cNvPr>
              <p:cNvGrpSpPr/>
              <p:nvPr/>
            </p:nvGrpSpPr>
            <p:grpSpPr>
              <a:xfrm>
                <a:off x="8499957" y="2366924"/>
                <a:ext cx="3061393" cy="2478386"/>
                <a:chOff x="1008053" y="1256507"/>
                <a:chExt cx="4679959" cy="2639377"/>
              </a:xfrm>
            </p:grpSpPr>
            <p:cxnSp>
              <p:nvCxnSpPr>
                <p:cNvPr id="197" name="Gerader Verbinder 196">
                  <a:extLst>
                    <a:ext uri="{FF2B5EF4-FFF2-40B4-BE49-F238E27FC236}">
                      <a16:creationId xmlns:a16="http://schemas.microsoft.com/office/drawing/2014/main" id="{36E68503-CFA0-5572-9061-2C829E473323}"/>
                    </a:ext>
                  </a:extLst>
                </p:cNvPr>
                <p:cNvCxnSpPr/>
                <p:nvPr/>
              </p:nvCxnSpPr>
              <p:spPr>
                <a:xfrm>
                  <a:off x="1008061" y="125650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Gerader Verbinder 197">
                  <a:extLst>
                    <a:ext uri="{FF2B5EF4-FFF2-40B4-BE49-F238E27FC236}">
                      <a16:creationId xmlns:a16="http://schemas.microsoft.com/office/drawing/2014/main" id="{813594D8-D185-E0C0-6ADA-02A7018D82A0}"/>
                    </a:ext>
                  </a:extLst>
                </p:cNvPr>
                <p:cNvCxnSpPr/>
                <p:nvPr/>
              </p:nvCxnSpPr>
              <p:spPr>
                <a:xfrm>
                  <a:off x="1008059" y="191415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198">
                  <a:extLst>
                    <a:ext uri="{FF2B5EF4-FFF2-40B4-BE49-F238E27FC236}">
                      <a16:creationId xmlns:a16="http://schemas.microsoft.com/office/drawing/2014/main" id="{1B7A5A6E-4FDA-833F-C3D7-A3B36462CDE5}"/>
                    </a:ext>
                  </a:extLst>
                </p:cNvPr>
                <p:cNvCxnSpPr/>
                <p:nvPr/>
              </p:nvCxnSpPr>
              <p:spPr>
                <a:xfrm>
                  <a:off x="1008057" y="257180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199">
                  <a:extLst>
                    <a:ext uri="{FF2B5EF4-FFF2-40B4-BE49-F238E27FC236}">
                      <a16:creationId xmlns:a16="http://schemas.microsoft.com/office/drawing/2014/main" id="{0B54DE08-FA78-3840-6E7A-15334129D7F5}"/>
                    </a:ext>
                  </a:extLst>
                </p:cNvPr>
                <p:cNvCxnSpPr/>
                <p:nvPr/>
              </p:nvCxnSpPr>
              <p:spPr>
                <a:xfrm>
                  <a:off x="1008055" y="322945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200">
                  <a:extLst>
                    <a:ext uri="{FF2B5EF4-FFF2-40B4-BE49-F238E27FC236}">
                      <a16:creationId xmlns:a16="http://schemas.microsoft.com/office/drawing/2014/main" id="{9F2D4039-B178-A3DC-CAB5-7E7EC9F8E1CE}"/>
                    </a:ext>
                  </a:extLst>
                </p:cNvPr>
                <p:cNvCxnSpPr/>
                <p:nvPr/>
              </p:nvCxnSpPr>
              <p:spPr>
                <a:xfrm>
                  <a:off x="1008053" y="3887107"/>
                  <a:ext cx="4679951" cy="87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16" name="Gruppieren 215">
                <a:extLst>
                  <a:ext uri="{FF2B5EF4-FFF2-40B4-BE49-F238E27FC236}">
                    <a16:creationId xmlns:a16="http://schemas.microsoft.com/office/drawing/2014/main" id="{0215E9AA-2588-8B83-A386-CA98BB7BB49A}"/>
                  </a:ext>
                </a:extLst>
              </p:cNvPr>
              <p:cNvGrpSpPr/>
              <p:nvPr/>
            </p:nvGrpSpPr>
            <p:grpSpPr>
              <a:xfrm>
                <a:off x="8243471" y="2243199"/>
                <a:ext cx="208537" cy="3342807"/>
                <a:chOff x="5981700" y="1154113"/>
                <a:chExt cx="318791" cy="3559949"/>
              </a:xfrm>
              <a:noFill/>
            </p:grpSpPr>
            <p:sp>
              <p:nvSpPr>
                <p:cNvPr id="217" name="Rectangle 146">
                  <a:extLst>
                    <a:ext uri="{FF2B5EF4-FFF2-40B4-BE49-F238E27FC236}">
                      <a16:creationId xmlns:a16="http://schemas.microsoft.com/office/drawing/2014/main" id="{930B56B2-9B9D-8654-76C7-9B062F112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7898" y="4437063"/>
                  <a:ext cx="102593" cy="276999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0</a:t>
                  </a:r>
                </a:p>
              </p:txBody>
            </p:sp>
            <p:sp>
              <p:nvSpPr>
                <p:cNvPr id="218" name="Rectangle 147">
                  <a:extLst>
                    <a:ext uri="{FF2B5EF4-FFF2-40B4-BE49-F238E27FC236}">
                      <a16:creationId xmlns:a16="http://schemas.microsoft.com/office/drawing/2014/main" id="{70182694-97B9-DC08-33FD-8411B9A28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2975" y="3778250"/>
                  <a:ext cx="271463" cy="265113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20</a:t>
                  </a:r>
                </a:p>
              </p:txBody>
            </p:sp>
            <p:sp>
              <p:nvSpPr>
                <p:cNvPr id="219" name="Rectangle 148">
                  <a:extLst>
                    <a:ext uri="{FF2B5EF4-FFF2-40B4-BE49-F238E27FC236}">
                      <a16:creationId xmlns:a16="http://schemas.microsoft.com/office/drawing/2014/main" id="{13DD51B1-4B7C-32A9-3A75-FC62CA5E44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2975" y="3122613"/>
                  <a:ext cx="271463" cy="263525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40</a:t>
                  </a:r>
                </a:p>
              </p:txBody>
            </p:sp>
            <p:sp>
              <p:nvSpPr>
                <p:cNvPr id="220" name="Rectangle 149">
                  <a:extLst>
                    <a:ext uri="{FF2B5EF4-FFF2-40B4-BE49-F238E27FC236}">
                      <a16:creationId xmlns:a16="http://schemas.microsoft.com/office/drawing/2014/main" id="{31920712-2CB3-8647-66F0-9A547B48D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2975" y="2468563"/>
                  <a:ext cx="271463" cy="263525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60</a:t>
                  </a:r>
                </a:p>
              </p:txBody>
            </p:sp>
            <p:sp>
              <p:nvSpPr>
                <p:cNvPr id="221" name="Rectangle 150">
                  <a:extLst>
                    <a:ext uri="{FF2B5EF4-FFF2-40B4-BE49-F238E27FC236}">
                      <a16:creationId xmlns:a16="http://schemas.microsoft.com/office/drawing/2014/main" id="{B818D386-2750-A53C-4F72-B4E3AB1CA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2975" y="1809750"/>
                  <a:ext cx="271463" cy="265113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80</a:t>
                  </a:r>
                </a:p>
              </p:txBody>
            </p:sp>
            <p:sp>
              <p:nvSpPr>
                <p:cNvPr id="222" name="Rectangle 151">
                  <a:extLst>
                    <a:ext uri="{FF2B5EF4-FFF2-40B4-BE49-F238E27FC236}">
                      <a16:creationId xmlns:a16="http://schemas.microsoft.com/office/drawing/2014/main" id="{EC551ED4-BC90-C8A2-D356-405C4C8E8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1700" y="1154113"/>
                  <a:ext cx="311150" cy="263525"/>
                </a:xfrm>
                <a:prstGeom prst="rect">
                  <a:avLst/>
                </a:prstGeom>
                <a:grpFill/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ctr">
                    <a:buClr>
                      <a:srgbClr val="3F738D"/>
                    </a:buClr>
                    <a:buSzPct val="120000"/>
                  </a:pPr>
                  <a:r>
                    <a:rPr lang="de-DE" sz="1600" dirty="0">
                      <a:solidFill>
                        <a:prstClr val="black"/>
                      </a:solidFill>
                      <a:latin typeface="Barlow Condensed" panose="00000506000000000000" pitchFamily="2" charset="0"/>
                    </a:rPr>
                    <a:t>100</a:t>
                  </a:r>
                </a:p>
              </p:txBody>
            </p:sp>
          </p:grpSp>
          <p:sp>
            <p:nvSpPr>
              <p:cNvPr id="234" name="Rectangle 44">
                <a:extLst>
                  <a:ext uri="{FF2B5EF4-FFF2-40B4-BE49-F238E27FC236}">
                    <a16:creationId xmlns:a16="http://schemas.microsoft.com/office/drawing/2014/main" id="{EAFE1081-50B9-20E7-FEB0-09AE1B699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2943" y="362547"/>
                <a:ext cx="863001" cy="404605"/>
              </a:xfrm>
              <a:prstGeom prst="rect">
                <a:avLst/>
              </a:prstGeom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Projektion der Dunkelflaute </a:t>
                </a:r>
                <a:b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48. Kalenderwoche </a:t>
                </a:r>
                <a:b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de-DE" sz="32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2030</a:t>
                </a:r>
              </a:p>
            </p:txBody>
          </p:sp>
          <p:sp>
            <p:nvSpPr>
              <p:cNvPr id="252" name="Rectangle 44">
                <a:extLst>
                  <a:ext uri="{FF2B5EF4-FFF2-40B4-BE49-F238E27FC236}">
                    <a16:creationId xmlns:a16="http://schemas.microsoft.com/office/drawing/2014/main" id="{99F01EEE-10EE-4671-A8AC-1844E0D3B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7345" y="1472376"/>
                <a:ext cx="863001" cy="404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Barlow Condensed" panose="00000506000000000000" pitchFamily="2" charset="0"/>
                  </a:rPr>
                  <a:t>Import </a:t>
                </a:r>
                <a:br>
                  <a:rPr lang="de-DE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Barlow Condensed" panose="00000506000000000000" pitchFamily="2" charset="0"/>
                  </a:rPr>
                </a:br>
                <a:r>
                  <a:rPr lang="de-DE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Barlow Condensed" panose="00000506000000000000" pitchFamily="2" charset="0"/>
                  </a:rPr>
                  <a:t>oder DSM</a:t>
                </a:r>
              </a:p>
            </p:txBody>
          </p:sp>
          <p:sp>
            <p:nvSpPr>
              <p:cNvPr id="253" name="Freeform 8">
                <a:extLst>
                  <a:ext uri="{FF2B5EF4-FFF2-40B4-BE49-F238E27FC236}">
                    <a16:creationId xmlns:a16="http://schemas.microsoft.com/office/drawing/2014/main" id="{76E44076-19B0-9A74-ECBA-6A639B7E6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5321049"/>
                <a:ext cx="3061388" cy="137142"/>
              </a:xfrm>
              <a:custGeom>
                <a:avLst/>
                <a:gdLst>
                  <a:gd name="T0" fmla="*/ 125 w 4153"/>
                  <a:gd name="T1" fmla="*/ 13 h 92"/>
                  <a:gd name="T2" fmla="*/ 274 w 4153"/>
                  <a:gd name="T3" fmla="*/ 9 h 92"/>
                  <a:gd name="T4" fmla="*/ 424 w 4153"/>
                  <a:gd name="T5" fmla="*/ 6 h 92"/>
                  <a:gd name="T6" fmla="*/ 573 w 4153"/>
                  <a:gd name="T7" fmla="*/ 13 h 92"/>
                  <a:gd name="T8" fmla="*/ 721 w 4153"/>
                  <a:gd name="T9" fmla="*/ 13 h 92"/>
                  <a:gd name="T10" fmla="*/ 871 w 4153"/>
                  <a:gd name="T11" fmla="*/ 9 h 92"/>
                  <a:gd name="T12" fmla="*/ 1020 w 4153"/>
                  <a:gd name="T13" fmla="*/ 5 h 92"/>
                  <a:gd name="T14" fmla="*/ 1169 w 4153"/>
                  <a:gd name="T15" fmla="*/ 11 h 92"/>
                  <a:gd name="T16" fmla="*/ 1319 w 4153"/>
                  <a:gd name="T17" fmla="*/ 13 h 92"/>
                  <a:gd name="T18" fmla="*/ 1467 w 4153"/>
                  <a:gd name="T19" fmla="*/ 10 h 92"/>
                  <a:gd name="T20" fmla="*/ 1616 w 4153"/>
                  <a:gd name="T21" fmla="*/ 5 h 92"/>
                  <a:gd name="T22" fmla="*/ 1766 w 4153"/>
                  <a:gd name="T23" fmla="*/ 11 h 92"/>
                  <a:gd name="T24" fmla="*/ 1915 w 4153"/>
                  <a:gd name="T25" fmla="*/ 11 h 92"/>
                  <a:gd name="T26" fmla="*/ 2065 w 4153"/>
                  <a:gd name="T27" fmla="*/ 9 h 92"/>
                  <a:gd name="T28" fmla="*/ 2213 w 4153"/>
                  <a:gd name="T29" fmla="*/ 5 h 92"/>
                  <a:gd name="T30" fmla="*/ 2362 w 4153"/>
                  <a:gd name="T31" fmla="*/ 11 h 92"/>
                  <a:gd name="T32" fmla="*/ 2512 w 4153"/>
                  <a:gd name="T33" fmla="*/ 5 h 92"/>
                  <a:gd name="T34" fmla="*/ 2661 w 4153"/>
                  <a:gd name="T35" fmla="*/ 4 h 92"/>
                  <a:gd name="T36" fmla="*/ 2810 w 4153"/>
                  <a:gd name="T37" fmla="*/ 2 h 92"/>
                  <a:gd name="T38" fmla="*/ 2959 w 4153"/>
                  <a:gd name="T39" fmla="*/ 0 h 92"/>
                  <a:gd name="T40" fmla="*/ 3108 w 4153"/>
                  <a:gd name="T41" fmla="*/ 6 h 92"/>
                  <a:gd name="T42" fmla="*/ 3257 w 4153"/>
                  <a:gd name="T43" fmla="*/ 2 h 92"/>
                  <a:gd name="T44" fmla="*/ 3407 w 4153"/>
                  <a:gd name="T45" fmla="*/ 1 h 92"/>
                  <a:gd name="T46" fmla="*/ 3556 w 4153"/>
                  <a:gd name="T47" fmla="*/ 0 h 92"/>
                  <a:gd name="T48" fmla="*/ 3705 w 4153"/>
                  <a:gd name="T49" fmla="*/ 5 h 92"/>
                  <a:gd name="T50" fmla="*/ 3854 w 4153"/>
                  <a:gd name="T51" fmla="*/ 2 h 92"/>
                  <a:gd name="T52" fmla="*/ 4003 w 4153"/>
                  <a:gd name="T53" fmla="*/ 2 h 92"/>
                  <a:gd name="T54" fmla="*/ 4153 w 4153"/>
                  <a:gd name="T55" fmla="*/ 1 h 92"/>
                  <a:gd name="T56" fmla="*/ 4028 w 4153"/>
                  <a:gd name="T57" fmla="*/ 92 h 92"/>
                  <a:gd name="T58" fmla="*/ 3879 w 4153"/>
                  <a:gd name="T59" fmla="*/ 92 h 92"/>
                  <a:gd name="T60" fmla="*/ 3729 w 4153"/>
                  <a:gd name="T61" fmla="*/ 92 h 92"/>
                  <a:gd name="T62" fmla="*/ 3581 w 4153"/>
                  <a:gd name="T63" fmla="*/ 92 h 92"/>
                  <a:gd name="T64" fmla="*/ 3432 w 4153"/>
                  <a:gd name="T65" fmla="*/ 92 h 92"/>
                  <a:gd name="T66" fmla="*/ 3282 w 4153"/>
                  <a:gd name="T67" fmla="*/ 92 h 92"/>
                  <a:gd name="T68" fmla="*/ 3133 w 4153"/>
                  <a:gd name="T69" fmla="*/ 92 h 92"/>
                  <a:gd name="T70" fmla="*/ 2984 w 4153"/>
                  <a:gd name="T71" fmla="*/ 92 h 92"/>
                  <a:gd name="T72" fmla="*/ 2835 w 4153"/>
                  <a:gd name="T73" fmla="*/ 92 h 92"/>
                  <a:gd name="T74" fmla="*/ 2686 w 4153"/>
                  <a:gd name="T75" fmla="*/ 92 h 92"/>
                  <a:gd name="T76" fmla="*/ 2537 w 4153"/>
                  <a:gd name="T77" fmla="*/ 92 h 92"/>
                  <a:gd name="T78" fmla="*/ 2387 w 4153"/>
                  <a:gd name="T79" fmla="*/ 92 h 92"/>
                  <a:gd name="T80" fmla="*/ 2238 w 4153"/>
                  <a:gd name="T81" fmla="*/ 92 h 92"/>
                  <a:gd name="T82" fmla="*/ 2089 w 4153"/>
                  <a:gd name="T83" fmla="*/ 92 h 92"/>
                  <a:gd name="T84" fmla="*/ 1940 w 4153"/>
                  <a:gd name="T85" fmla="*/ 92 h 92"/>
                  <a:gd name="T86" fmla="*/ 1791 w 4153"/>
                  <a:gd name="T87" fmla="*/ 92 h 92"/>
                  <a:gd name="T88" fmla="*/ 1641 w 4153"/>
                  <a:gd name="T89" fmla="*/ 92 h 92"/>
                  <a:gd name="T90" fmla="*/ 1492 w 4153"/>
                  <a:gd name="T91" fmla="*/ 92 h 92"/>
                  <a:gd name="T92" fmla="*/ 1344 w 4153"/>
                  <a:gd name="T93" fmla="*/ 92 h 92"/>
                  <a:gd name="T94" fmla="*/ 1194 w 4153"/>
                  <a:gd name="T95" fmla="*/ 92 h 92"/>
                  <a:gd name="T96" fmla="*/ 1045 w 4153"/>
                  <a:gd name="T97" fmla="*/ 92 h 92"/>
                  <a:gd name="T98" fmla="*/ 896 w 4153"/>
                  <a:gd name="T99" fmla="*/ 92 h 92"/>
                  <a:gd name="T100" fmla="*/ 746 w 4153"/>
                  <a:gd name="T101" fmla="*/ 92 h 92"/>
                  <a:gd name="T102" fmla="*/ 598 w 4153"/>
                  <a:gd name="T103" fmla="*/ 92 h 92"/>
                  <a:gd name="T104" fmla="*/ 448 w 4153"/>
                  <a:gd name="T105" fmla="*/ 92 h 92"/>
                  <a:gd name="T106" fmla="*/ 299 w 4153"/>
                  <a:gd name="T107" fmla="*/ 92 h 92"/>
                  <a:gd name="T108" fmla="*/ 150 w 4153"/>
                  <a:gd name="T109" fmla="*/ 92 h 92"/>
                  <a:gd name="T110" fmla="*/ 0 w 4153"/>
                  <a:gd name="T11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92">
                    <a:moveTo>
                      <a:pt x="0" y="13"/>
                    </a:moveTo>
                    <a:lnTo>
                      <a:pt x="25" y="14"/>
                    </a:lnTo>
                    <a:lnTo>
                      <a:pt x="50" y="14"/>
                    </a:lnTo>
                    <a:lnTo>
                      <a:pt x="75" y="14"/>
                    </a:lnTo>
                    <a:lnTo>
                      <a:pt x="100" y="14"/>
                    </a:lnTo>
                    <a:lnTo>
                      <a:pt x="125" y="13"/>
                    </a:lnTo>
                    <a:lnTo>
                      <a:pt x="150" y="10"/>
                    </a:lnTo>
                    <a:lnTo>
                      <a:pt x="175" y="8"/>
                    </a:lnTo>
                    <a:lnTo>
                      <a:pt x="200" y="6"/>
                    </a:lnTo>
                    <a:lnTo>
                      <a:pt x="224" y="6"/>
                    </a:lnTo>
                    <a:lnTo>
                      <a:pt x="249" y="8"/>
                    </a:lnTo>
                    <a:lnTo>
                      <a:pt x="274" y="9"/>
                    </a:lnTo>
                    <a:lnTo>
                      <a:pt x="299" y="10"/>
                    </a:lnTo>
                    <a:lnTo>
                      <a:pt x="324" y="10"/>
                    </a:lnTo>
                    <a:lnTo>
                      <a:pt x="349" y="9"/>
                    </a:lnTo>
                    <a:lnTo>
                      <a:pt x="374" y="9"/>
                    </a:lnTo>
                    <a:lnTo>
                      <a:pt x="399" y="8"/>
                    </a:lnTo>
                    <a:lnTo>
                      <a:pt x="424" y="6"/>
                    </a:lnTo>
                    <a:lnTo>
                      <a:pt x="448" y="6"/>
                    </a:lnTo>
                    <a:lnTo>
                      <a:pt x="473" y="6"/>
                    </a:lnTo>
                    <a:lnTo>
                      <a:pt x="498" y="9"/>
                    </a:lnTo>
                    <a:lnTo>
                      <a:pt x="523" y="10"/>
                    </a:lnTo>
                    <a:lnTo>
                      <a:pt x="548" y="11"/>
                    </a:lnTo>
                    <a:lnTo>
                      <a:pt x="573" y="13"/>
                    </a:lnTo>
                    <a:lnTo>
                      <a:pt x="598" y="13"/>
                    </a:lnTo>
                    <a:lnTo>
                      <a:pt x="623" y="14"/>
                    </a:lnTo>
                    <a:lnTo>
                      <a:pt x="647" y="14"/>
                    </a:lnTo>
                    <a:lnTo>
                      <a:pt x="672" y="14"/>
                    </a:lnTo>
                    <a:lnTo>
                      <a:pt x="696" y="14"/>
                    </a:lnTo>
                    <a:lnTo>
                      <a:pt x="721" y="13"/>
                    </a:lnTo>
                    <a:lnTo>
                      <a:pt x="746" y="11"/>
                    </a:lnTo>
                    <a:lnTo>
                      <a:pt x="771" y="9"/>
                    </a:lnTo>
                    <a:lnTo>
                      <a:pt x="796" y="8"/>
                    </a:lnTo>
                    <a:lnTo>
                      <a:pt x="821" y="8"/>
                    </a:lnTo>
                    <a:lnTo>
                      <a:pt x="846" y="8"/>
                    </a:lnTo>
                    <a:lnTo>
                      <a:pt x="871" y="9"/>
                    </a:lnTo>
                    <a:lnTo>
                      <a:pt x="896" y="10"/>
                    </a:lnTo>
                    <a:lnTo>
                      <a:pt x="920" y="10"/>
                    </a:lnTo>
                    <a:lnTo>
                      <a:pt x="945" y="9"/>
                    </a:lnTo>
                    <a:lnTo>
                      <a:pt x="970" y="9"/>
                    </a:lnTo>
                    <a:lnTo>
                      <a:pt x="995" y="6"/>
                    </a:lnTo>
                    <a:lnTo>
                      <a:pt x="1020" y="5"/>
                    </a:lnTo>
                    <a:lnTo>
                      <a:pt x="1045" y="5"/>
                    </a:lnTo>
                    <a:lnTo>
                      <a:pt x="1070" y="5"/>
                    </a:lnTo>
                    <a:lnTo>
                      <a:pt x="1095" y="8"/>
                    </a:lnTo>
                    <a:lnTo>
                      <a:pt x="1120" y="9"/>
                    </a:lnTo>
                    <a:lnTo>
                      <a:pt x="1144" y="10"/>
                    </a:lnTo>
                    <a:lnTo>
                      <a:pt x="1169" y="11"/>
                    </a:lnTo>
                    <a:lnTo>
                      <a:pt x="1194" y="13"/>
                    </a:lnTo>
                    <a:lnTo>
                      <a:pt x="1219" y="13"/>
                    </a:lnTo>
                    <a:lnTo>
                      <a:pt x="1244" y="13"/>
                    </a:lnTo>
                    <a:lnTo>
                      <a:pt x="1269" y="13"/>
                    </a:lnTo>
                    <a:lnTo>
                      <a:pt x="1294" y="13"/>
                    </a:lnTo>
                    <a:lnTo>
                      <a:pt x="1319" y="13"/>
                    </a:lnTo>
                    <a:lnTo>
                      <a:pt x="1344" y="10"/>
                    </a:lnTo>
                    <a:lnTo>
                      <a:pt x="1369" y="9"/>
                    </a:lnTo>
                    <a:lnTo>
                      <a:pt x="1393" y="8"/>
                    </a:lnTo>
                    <a:lnTo>
                      <a:pt x="1417" y="6"/>
                    </a:lnTo>
                    <a:lnTo>
                      <a:pt x="1442" y="9"/>
                    </a:lnTo>
                    <a:lnTo>
                      <a:pt x="1467" y="10"/>
                    </a:lnTo>
                    <a:lnTo>
                      <a:pt x="1492" y="11"/>
                    </a:lnTo>
                    <a:lnTo>
                      <a:pt x="1517" y="11"/>
                    </a:lnTo>
                    <a:lnTo>
                      <a:pt x="1542" y="10"/>
                    </a:lnTo>
                    <a:lnTo>
                      <a:pt x="1567" y="9"/>
                    </a:lnTo>
                    <a:lnTo>
                      <a:pt x="1592" y="6"/>
                    </a:lnTo>
                    <a:lnTo>
                      <a:pt x="1616" y="5"/>
                    </a:lnTo>
                    <a:lnTo>
                      <a:pt x="1641" y="5"/>
                    </a:lnTo>
                    <a:lnTo>
                      <a:pt x="1666" y="5"/>
                    </a:lnTo>
                    <a:lnTo>
                      <a:pt x="1691" y="8"/>
                    </a:lnTo>
                    <a:lnTo>
                      <a:pt x="1716" y="9"/>
                    </a:lnTo>
                    <a:lnTo>
                      <a:pt x="1741" y="10"/>
                    </a:lnTo>
                    <a:lnTo>
                      <a:pt x="1766" y="11"/>
                    </a:lnTo>
                    <a:lnTo>
                      <a:pt x="1791" y="13"/>
                    </a:lnTo>
                    <a:lnTo>
                      <a:pt x="1816" y="13"/>
                    </a:lnTo>
                    <a:lnTo>
                      <a:pt x="1841" y="13"/>
                    </a:lnTo>
                    <a:lnTo>
                      <a:pt x="1865" y="13"/>
                    </a:lnTo>
                    <a:lnTo>
                      <a:pt x="1890" y="13"/>
                    </a:lnTo>
                    <a:lnTo>
                      <a:pt x="1915" y="11"/>
                    </a:lnTo>
                    <a:lnTo>
                      <a:pt x="1940" y="10"/>
                    </a:lnTo>
                    <a:lnTo>
                      <a:pt x="1965" y="8"/>
                    </a:lnTo>
                    <a:lnTo>
                      <a:pt x="1990" y="5"/>
                    </a:lnTo>
                    <a:lnTo>
                      <a:pt x="2015" y="6"/>
                    </a:lnTo>
                    <a:lnTo>
                      <a:pt x="2040" y="8"/>
                    </a:lnTo>
                    <a:lnTo>
                      <a:pt x="2065" y="9"/>
                    </a:lnTo>
                    <a:lnTo>
                      <a:pt x="2089" y="9"/>
                    </a:lnTo>
                    <a:lnTo>
                      <a:pt x="2114" y="9"/>
                    </a:lnTo>
                    <a:lnTo>
                      <a:pt x="2139" y="10"/>
                    </a:lnTo>
                    <a:lnTo>
                      <a:pt x="2163" y="9"/>
                    </a:lnTo>
                    <a:lnTo>
                      <a:pt x="2188" y="6"/>
                    </a:lnTo>
                    <a:lnTo>
                      <a:pt x="2213" y="5"/>
                    </a:lnTo>
                    <a:lnTo>
                      <a:pt x="2238" y="5"/>
                    </a:lnTo>
                    <a:lnTo>
                      <a:pt x="2263" y="8"/>
                    </a:lnTo>
                    <a:lnTo>
                      <a:pt x="2288" y="9"/>
                    </a:lnTo>
                    <a:lnTo>
                      <a:pt x="2313" y="10"/>
                    </a:lnTo>
                    <a:lnTo>
                      <a:pt x="2337" y="10"/>
                    </a:lnTo>
                    <a:lnTo>
                      <a:pt x="2362" y="11"/>
                    </a:lnTo>
                    <a:lnTo>
                      <a:pt x="2387" y="0"/>
                    </a:lnTo>
                    <a:lnTo>
                      <a:pt x="2412" y="0"/>
                    </a:lnTo>
                    <a:lnTo>
                      <a:pt x="2437" y="1"/>
                    </a:lnTo>
                    <a:lnTo>
                      <a:pt x="2462" y="4"/>
                    </a:lnTo>
                    <a:lnTo>
                      <a:pt x="2487" y="4"/>
                    </a:lnTo>
                    <a:lnTo>
                      <a:pt x="2512" y="5"/>
                    </a:lnTo>
                    <a:lnTo>
                      <a:pt x="2537" y="5"/>
                    </a:lnTo>
                    <a:lnTo>
                      <a:pt x="2561" y="5"/>
                    </a:lnTo>
                    <a:lnTo>
                      <a:pt x="2586" y="5"/>
                    </a:lnTo>
                    <a:lnTo>
                      <a:pt x="2611" y="5"/>
                    </a:lnTo>
                    <a:lnTo>
                      <a:pt x="2636" y="4"/>
                    </a:lnTo>
                    <a:lnTo>
                      <a:pt x="2661" y="4"/>
                    </a:lnTo>
                    <a:lnTo>
                      <a:pt x="2686" y="2"/>
                    </a:lnTo>
                    <a:lnTo>
                      <a:pt x="2711" y="2"/>
                    </a:lnTo>
                    <a:lnTo>
                      <a:pt x="2736" y="1"/>
                    </a:lnTo>
                    <a:lnTo>
                      <a:pt x="2761" y="2"/>
                    </a:lnTo>
                    <a:lnTo>
                      <a:pt x="2785" y="2"/>
                    </a:lnTo>
                    <a:lnTo>
                      <a:pt x="2810" y="2"/>
                    </a:lnTo>
                    <a:lnTo>
                      <a:pt x="2835" y="2"/>
                    </a:lnTo>
                    <a:lnTo>
                      <a:pt x="2860" y="2"/>
                    </a:lnTo>
                    <a:lnTo>
                      <a:pt x="2884" y="1"/>
                    </a:lnTo>
                    <a:lnTo>
                      <a:pt x="2909" y="1"/>
                    </a:lnTo>
                    <a:lnTo>
                      <a:pt x="2934" y="0"/>
                    </a:lnTo>
                    <a:lnTo>
                      <a:pt x="2959" y="0"/>
                    </a:lnTo>
                    <a:lnTo>
                      <a:pt x="2984" y="1"/>
                    </a:lnTo>
                    <a:lnTo>
                      <a:pt x="3009" y="2"/>
                    </a:lnTo>
                    <a:lnTo>
                      <a:pt x="3033" y="2"/>
                    </a:lnTo>
                    <a:lnTo>
                      <a:pt x="3058" y="5"/>
                    </a:lnTo>
                    <a:lnTo>
                      <a:pt x="3083" y="5"/>
                    </a:lnTo>
                    <a:lnTo>
                      <a:pt x="3108" y="6"/>
                    </a:lnTo>
                    <a:lnTo>
                      <a:pt x="3133" y="6"/>
                    </a:lnTo>
                    <a:lnTo>
                      <a:pt x="3158" y="6"/>
                    </a:lnTo>
                    <a:lnTo>
                      <a:pt x="3183" y="6"/>
                    </a:lnTo>
                    <a:lnTo>
                      <a:pt x="3208" y="5"/>
                    </a:lnTo>
                    <a:lnTo>
                      <a:pt x="3233" y="4"/>
                    </a:lnTo>
                    <a:lnTo>
                      <a:pt x="3257" y="2"/>
                    </a:lnTo>
                    <a:lnTo>
                      <a:pt x="3282" y="2"/>
                    </a:lnTo>
                    <a:lnTo>
                      <a:pt x="3307" y="1"/>
                    </a:lnTo>
                    <a:lnTo>
                      <a:pt x="3332" y="0"/>
                    </a:lnTo>
                    <a:lnTo>
                      <a:pt x="3357" y="0"/>
                    </a:lnTo>
                    <a:lnTo>
                      <a:pt x="3382" y="0"/>
                    </a:lnTo>
                    <a:lnTo>
                      <a:pt x="3407" y="1"/>
                    </a:lnTo>
                    <a:lnTo>
                      <a:pt x="3432" y="1"/>
                    </a:lnTo>
                    <a:lnTo>
                      <a:pt x="3457" y="1"/>
                    </a:lnTo>
                    <a:lnTo>
                      <a:pt x="3482" y="1"/>
                    </a:lnTo>
                    <a:lnTo>
                      <a:pt x="3506" y="0"/>
                    </a:lnTo>
                    <a:lnTo>
                      <a:pt x="3531" y="0"/>
                    </a:lnTo>
                    <a:lnTo>
                      <a:pt x="3556" y="0"/>
                    </a:lnTo>
                    <a:lnTo>
                      <a:pt x="3581" y="0"/>
                    </a:lnTo>
                    <a:lnTo>
                      <a:pt x="3606" y="1"/>
                    </a:lnTo>
                    <a:lnTo>
                      <a:pt x="3630" y="2"/>
                    </a:lnTo>
                    <a:lnTo>
                      <a:pt x="3655" y="4"/>
                    </a:lnTo>
                    <a:lnTo>
                      <a:pt x="3680" y="5"/>
                    </a:lnTo>
                    <a:lnTo>
                      <a:pt x="3705" y="5"/>
                    </a:lnTo>
                    <a:lnTo>
                      <a:pt x="3729" y="5"/>
                    </a:lnTo>
                    <a:lnTo>
                      <a:pt x="3754" y="5"/>
                    </a:lnTo>
                    <a:lnTo>
                      <a:pt x="3779" y="5"/>
                    </a:lnTo>
                    <a:lnTo>
                      <a:pt x="3804" y="5"/>
                    </a:lnTo>
                    <a:lnTo>
                      <a:pt x="3829" y="4"/>
                    </a:lnTo>
                    <a:lnTo>
                      <a:pt x="3854" y="2"/>
                    </a:lnTo>
                    <a:lnTo>
                      <a:pt x="3879" y="2"/>
                    </a:lnTo>
                    <a:lnTo>
                      <a:pt x="3904" y="1"/>
                    </a:lnTo>
                    <a:lnTo>
                      <a:pt x="3929" y="1"/>
                    </a:lnTo>
                    <a:lnTo>
                      <a:pt x="3953" y="1"/>
                    </a:lnTo>
                    <a:lnTo>
                      <a:pt x="3978" y="1"/>
                    </a:lnTo>
                    <a:lnTo>
                      <a:pt x="4003" y="2"/>
                    </a:lnTo>
                    <a:lnTo>
                      <a:pt x="4028" y="1"/>
                    </a:lnTo>
                    <a:lnTo>
                      <a:pt x="4053" y="1"/>
                    </a:lnTo>
                    <a:lnTo>
                      <a:pt x="4078" y="1"/>
                    </a:lnTo>
                    <a:lnTo>
                      <a:pt x="4103" y="1"/>
                    </a:lnTo>
                    <a:lnTo>
                      <a:pt x="4128" y="1"/>
                    </a:lnTo>
                    <a:lnTo>
                      <a:pt x="4153" y="1"/>
                    </a:lnTo>
                    <a:lnTo>
                      <a:pt x="4153" y="92"/>
                    </a:lnTo>
                    <a:lnTo>
                      <a:pt x="4128" y="92"/>
                    </a:lnTo>
                    <a:lnTo>
                      <a:pt x="4103" y="92"/>
                    </a:lnTo>
                    <a:lnTo>
                      <a:pt x="4078" y="92"/>
                    </a:lnTo>
                    <a:lnTo>
                      <a:pt x="4053" y="92"/>
                    </a:lnTo>
                    <a:lnTo>
                      <a:pt x="4028" y="92"/>
                    </a:lnTo>
                    <a:lnTo>
                      <a:pt x="4003" y="92"/>
                    </a:lnTo>
                    <a:lnTo>
                      <a:pt x="3978" y="92"/>
                    </a:lnTo>
                    <a:lnTo>
                      <a:pt x="3953" y="92"/>
                    </a:lnTo>
                    <a:lnTo>
                      <a:pt x="3929" y="92"/>
                    </a:lnTo>
                    <a:lnTo>
                      <a:pt x="3904" y="92"/>
                    </a:lnTo>
                    <a:lnTo>
                      <a:pt x="3879" y="92"/>
                    </a:lnTo>
                    <a:lnTo>
                      <a:pt x="3854" y="92"/>
                    </a:lnTo>
                    <a:lnTo>
                      <a:pt x="3829" y="92"/>
                    </a:lnTo>
                    <a:lnTo>
                      <a:pt x="3804" y="92"/>
                    </a:lnTo>
                    <a:lnTo>
                      <a:pt x="3779" y="92"/>
                    </a:lnTo>
                    <a:lnTo>
                      <a:pt x="3754" y="92"/>
                    </a:lnTo>
                    <a:lnTo>
                      <a:pt x="3729" y="92"/>
                    </a:lnTo>
                    <a:lnTo>
                      <a:pt x="3705" y="92"/>
                    </a:lnTo>
                    <a:lnTo>
                      <a:pt x="3680" y="92"/>
                    </a:lnTo>
                    <a:lnTo>
                      <a:pt x="3655" y="92"/>
                    </a:lnTo>
                    <a:lnTo>
                      <a:pt x="3630" y="92"/>
                    </a:lnTo>
                    <a:lnTo>
                      <a:pt x="3606" y="92"/>
                    </a:lnTo>
                    <a:lnTo>
                      <a:pt x="3581" y="92"/>
                    </a:lnTo>
                    <a:lnTo>
                      <a:pt x="3556" y="92"/>
                    </a:lnTo>
                    <a:lnTo>
                      <a:pt x="3531" y="92"/>
                    </a:lnTo>
                    <a:lnTo>
                      <a:pt x="3506" y="92"/>
                    </a:lnTo>
                    <a:lnTo>
                      <a:pt x="3482" y="92"/>
                    </a:lnTo>
                    <a:lnTo>
                      <a:pt x="3457" y="92"/>
                    </a:lnTo>
                    <a:lnTo>
                      <a:pt x="3432" y="92"/>
                    </a:lnTo>
                    <a:lnTo>
                      <a:pt x="3407" y="92"/>
                    </a:lnTo>
                    <a:lnTo>
                      <a:pt x="3382" y="92"/>
                    </a:lnTo>
                    <a:lnTo>
                      <a:pt x="3357" y="92"/>
                    </a:lnTo>
                    <a:lnTo>
                      <a:pt x="3332" y="92"/>
                    </a:lnTo>
                    <a:lnTo>
                      <a:pt x="3307" y="92"/>
                    </a:lnTo>
                    <a:lnTo>
                      <a:pt x="3282" y="92"/>
                    </a:lnTo>
                    <a:lnTo>
                      <a:pt x="3257" y="92"/>
                    </a:lnTo>
                    <a:lnTo>
                      <a:pt x="3233" y="92"/>
                    </a:lnTo>
                    <a:lnTo>
                      <a:pt x="3208" y="92"/>
                    </a:lnTo>
                    <a:lnTo>
                      <a:pt x="3183" y="92"/>
                    </a:lnTo>
                    <a:lnTo>
                      <a:pt x="3158" y="92"/>
                    </a:lnTo>
                    <a:lnTo>
                      <a:pt x="3133" y="92"/>
                    </a:lnTo>
                    <a:lnTo>
                      <a:pt x="3108" y="92"/>
                    </a:lnTo>
                    <a:lnTo>
                      <a:pt x="3083" y="92"/>
                    </a:lnTo>
                    <a:lnTo>
                      <a:pt x="3058" y="92"/>
                    </a:lnTo>
                    <a:lnTo>
                      <a:pt x="3033" y="92"/>
                    </a:lnTo>
                    <a:lnTo>
                      <a:pt x="3009" y="92"/>
                    </a:lnTo>
                    <a:lnTo>
                      <a:pt x="2984" y="92"/>
                    </a:lnTo>
                    <a:lnTo>
                      <a:pt x="2959" y="92"/>
                    </a:lnTo>
                    <a:lnTo>
                      <a:pt x="2934" y="92"/>
                    </a:lnTo>
                    <a:lnTo>
                      <a:pt x="2909" y="92"/>
                    </a:lnTo>
                    <a:lnTo>
                      <a:pt x="2884" y="92"/>
                    </a:lnTo>
                    <a:lnTo>
                      <a:pt x="2860" y="92"/>
                    </a:lnTo>
                    <a:lnTo>
                      <a:pt x="2835" y="92"/>
                    </a:lnTo>
                    <a:lnTo>
                      <a:pt x="2810" y="92"/>
                    </a:lnTo>
                    <a:lnTo>
                      <a:pt x="2785" y="92"/>
                    </a:lnTo>
                    <a:lnTo>
                      <a:pt x="2761" y="92"/>
                    </a:lnTo>
                    <a:lnTo>
                      <a:pt x="2736" y="92"/>
                    </a:lnTo>
                    <a:lnTo>
                      <a:pt x="2711" y="92"/>
                    </a:lnTo>
                    <a:lnTo>
                      <a:pt x="2686" y="92"/>
                    </a:lnTo>
                    <a:lnTo>
                      <a:pt x="2661" y="92"/>
                    </a:lnTo>
                    <a:lnTo>
                      <a:pt x="2636" y="92"/>
                    </a:lnTo>
                    <a:lnTo>
                      <a:pt x="2611" y="92"/>
                    </a:lnTo>
                    <a:lnTo>
                      <a:pt x="2586" y="92"/>
                    </a:lnTo>
                    <a:lnTo>
                      <a:pt x="2561" y="92"/>
                    </a:lnTo>
                    <a:lnTo>
                      <a:pt x="2537" y="92"/>
                    </a:lnTo>
                    <a:lnTo>
                      <a:pt x="2512" y="92"/>
                    </a:lnTo>
                    <a:lnTo>
                      <a:pt x="2487" y="92"/>
                    </a:lnTo>
                    <a:lnTo>
                      <a:pt x="2462" y="92"/>
                    </a:lnTo>
                    <a:lnTo>
                      <a:pt x="2437" y="92"/>
                    </a:lnTo>
                    <a:lnTo>
                      <a:pt x="2412" y="92"/>
                    </a:lnTo>
                    <a:lnTo>
                      <a:pt x="2387" y="92"/>
                    </a:lnTo>
                    <a:lnTo>
                      <a:pt x="2362" y="92"/>
                    </a:lnTo>
                    <a:lnTo>
                      <a:pt x="2337" y="92"/>
                    </a:lnTo>
                    <a:lnTo>
                      <a:pt x="2313" y="92"/>
                    </a:lnTo>
                    <a:lnTo>
                      <a:pt x="2288" y="92"/>
                    </a:lnTo>
                    <a:lnTo>
                      <a:pt x="2263" y="92"/>
                    </a:lnTo>
                    <a:lnTo>
                      <a:pt x="2238" y="92"/>
                    </a:lnTo>
                    <a:lnTo>
                      <a:pt x="2213" y="92"/>
                    </a:lnTo>
                    <a:lnTo>
                      <a:pt x="2188" y="92"/>
                    </a:lnTo>
                    <a:lnTo>
                      <a:pt x="2163" y="92"/>
                    </a:lnTo>
                    <a:lnTo>
                      <a:pt x="2139" y="92"/>
                    </a:lnTo>
                    <a:lnTo>
                      <a:pt x="2114" y="92"/>
                    </a:lnTo>
                    <a:lnTo>
                      <a:pt x="2089" y="92"/>
                    </a:lnTo>
                    <a:lnTo>
                      <a:pt x="2065" y="92"/>
                    </a:lnTo>
                    <a:lnTo>
                      <a:pt x="2040" y="92"/>
                    </a:lnTo>
                    <a:lnTo>
                      <a:pt x="2015" y="92"/>
                    </a:lnTo>
                    <a:lnTo>
                      <a:pt x="1990" y="92"/>
                    </a:lnTo>
                    <a:lnTo>
                      <a:pt x="1965" y="92"/>
                    </a:lnTo>
                    <a:lnTo>
                      <a:pt x="1940" y="92"/>
                    </a:lnTo>
                    <a:lnTo>
                      <a:pt x="1915" y="92"/>
                    </a:lnTo>
                    <a:lnTo>
                      <a:pt x="1890" y="92"/>
                    </a:lnTo>
                    <a:lnTo>
                      <a:pt x="1865" y="92"/>
                    </a:lnTo>
                    <a:lnTo>
                      <a:pt x="1841" y="92"/>
                    </a:lnTo>
                    <a:lnTo>
                      <a:pt x="1816" y="92"/>
                    </a:lnTo>
                    <a:lnTo>
                      <a:pt x="1791" y="92"/>
                    </a:lnTo>
                    <a:lnTo>
                      <a:pt x="1766" y="92"/>
                    </a:lnTo>
                    <a:lnTo>
                      <a:pt x="1741" y="92"/>
                    </a:lnTo>
                    <a:lnTo>
                      <a:pt x="1716" y="92"/>
                    </a:lnTo>
                    <a:lnTo>
                      <a:pt x="1691" y="92"/>
                    </a:lnTo>
                    <a:lnTo>
                      <a:pt x="1666" y="92"/>
                    </a:lnTo>
                    <a:lnTo>
                      <a:pt x="1641" y="92"/>
                    </a:lnTo>
                    <a:lnTo>
                      <a:pt x="1616" y="92"/>
                    </a:lnTo>
                    <a:lnTo>
                      <a:pt x="1592" y="92"/>
                    </a:lnTo>
                    <a:lnTo>
                      <a:pt x="1567" y="92"/>
                    </a:lnTo>
                    <a:lnTo>
                      <a:pt x="1542" y="92"/>
                    </a:lnTo>
                    <a:lnTo>
                      <a:pt x="1517" y="92"/>
                    </a:lnTo>
                    <a:lnTo>
                      <a:pt x="1492" y="92"/>
                    </a:lnTo>
                    <a:lnTo>
                      <a:pt x="1467" y="92"/>
                    </a:lnTo>
                    <a:lnTo>
                      <a:pt x="1442" y="92"/>
                    </a:lnTo>
                    <a:lnTo>
                      <a:pt x="1417" y="92"/>
                    </a:lnTo>
                    <a:lnTo>
                      <a:pt x="1393" y="92"/>
                    </a:lnTo>
                    <a:lnTo>
                      <a:pt x="1369" y="92"/>
                    </a:lnTo>
                    <a:lnTo>
                      <a:pt x="1344" y="92"/>
                    </a:lnTo>
                    <a:lnTo>
                      <a:pt x="1319" y="92"/>
                    </a:lnTo>
                    <a:lnTo>
                      <a:pt x="1294" y="92"/>
                    </a:lnTo>
                    <a:lnTo>
                      <a:pt x="1269" y="92"/>
                    </a:lnTo>
                    <a:lnTo>
                      <a:pt x="1244" y="92"/>
                    </a:lnTo>
                    <a:lnTo>
                      <a:pt x="1219" y="92"/>
                    </a:lnTo>
                    <a:lnTo>
                      <a:pt x="1194" y="92"/>
                    </a:lnTo>
                    <a:lnTo>
                      <a:pt x="1169" y="92"/>
                    </a:lnTo>
                    <a:lnTo>
                      <a:pt x="1144" y="92"/>
                    </a:lnTo>
                    <a:lnTo>
                      <a:pt x="1120" y="92"/>
                    </a:lnTo>
                    <a:lnTo>
                      <a:pt x="1095" y="92"/>
                    </a:lnTo>
                    <a:lnTo>
                      <a:pt x="1070" y="92"/>
                    </a:lnTo>
                    <a:lnTo>
                      <a:pt x="1045" y="92"/>
                    </a:lnTo>
                    <a:lnTo>
                      <a:pt x="1020" y="92"/>
                    </a:lnTo>
                    <a:lnTo>
                      <a:pt x="995" y="92"/>
                    </a:lnTo>
                    <a:lnTo>
                      <a:pt x="970" y="92"/>
                    </a:lnTo>
                    <a:lnTo>
                      <a:pt x="945" y="92"/>
                    </a:lnTo>
                    <a:lnTo>
                      <a:pt x="920" y="92"/>
                    </a:lnTo>
                    <a:lnTo>
                      <a:pt x="896" y="92"/>
                    </a:lnTo>
                    <a:lnTo>
                      <a:pt x="871" y="92"/>
                    </a:lnTo>
                    <a:lnTo>
                      <a:pt x="846" y="92"/>
                    </a:lnTo>
                    <a:lnTo>
                      <a:pt x="821" y="92"/>
                    </a:lnTo>
                    <a:lnTo>
                      <a:pt x="796" y="92"/>
                    </a:lnTo>
                    <a:lnTo>
                      <a:pt x="771" y="92"/>
                    </a:lnTo>
                    <a:lnTo>
                      <a:pt x="746" y="92"/>
                    </a:lnTo>
                    <a:lnTo>
                      <a:pt x="721" y="92"/>
                    </a:lnTo>
                    <a:lnTo>
                      <a:pt x="696" y="92"/>
                    </a:lnTo>
                    <a:lnTo>
                      <a:pt x="672" y="92"/>
                    </a:lnTo>
                    <a:lnTo>
                      <a:pt x="647" y="92"/>
                    </a:lnTo>
                    <a:lnTo>
                      <a:pt x="623" y="92"/>
                    </a:lnTo>
                    <a:lnTo>
                      <a:pt x="598" y="92"/>
                    </a:lnTo>
                    <a:lnTo>
                      <a:pt x="573" y="92"/>
                    </a:lnTo>
                    <a:lnTo>
                      <a:pt x="548" y="92"/>
                    </a:lnTo>
                    <a:lnTo>
                      <a:pt x="523" y="92"/>
                    </a:lnTo>
                    <a:lnTo>
                      <a:pt x="498" y="92"/>
                    </a:lnTo>
                    <a:lnTo>
                      <a:pt x="473" y="92"/>
                    </a:lnTo>
                    <a:lnTo>
                      <a:pt x="448" y="92"/>
                    </a:lnTo>
                    <a:lnTo>
                      <a:pt x="424" y="92"/>
                    </a:lnTo>
                    <a:lnTo>
                      <a:pt x="399" y="92"/>
                    </a:lnTo>
                    <a:lnTo>
                      <a:pt x="374" y="92"/>
                    </a:lnTo>
                    <a:lnTo>
                      <a:pt x="349" y="92"/>
                    </a:lnTo>
                    <a:lnTo>
                      <a:pt x="324" y="92"/>
                    </a:lnTo>
                    <a:lnTo>
                      <a:pt x="299" y="92"/>
                    </a:lnTo>
                    <a:lnTo>
                      <a:pt x="274" y="92"/>
                    </a:lnTo>
                    <a:lnTo>
                      <a:pt x="249" y="92"/>
                    </a:lnTo>
                    <a:lnTo>
                      <a:pt x="224" y="92"/>
                    </a:lnTo>
                    <a:lnTo>
                      <a:pt x="200" y="92"/>
                    </a:lnTo>
                    <a:lnTo>
                      <a:pt x="175" y="92"/>
                    </a:lnTo>
                    <a:lnTo>
                      <a:pt x="150" y="92"/>
                    </a:lnTo>
                    <a:lnTo>
                      <a:pt x="125" y="92"/>
                    </a:lnTo>
                    <a:lnTo>
                      <a:pt x="100" y="92"/>
                    </a:lnTo>
                    <a:lnTo>
                      <a:pt x="75" y="92"/>
                    </a:lnTo>
                    <a:lnTo>
                      <a:pt x="50" y="92"/>
                    </a:lnTo>
                    <a:lnTo>
                      <a:pt x="25" y="92"/>
                    </a:lnTo>
                    <a:lnTo>
                      <a:pt x="0" y="9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254" name="Freeform 9">
                <a:extLst>
                  <a:ext uri="{FF2B5EF4-FFF2-40B4-BE49-F238E27FC236}">
                    <a16:creationId xmlns:a16="http://schemas.microsoft.com/office/drawing/2014/main" id="{0DA33B22-A2D0-F786-8D19-EC64FEC15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5258441"/>
                <a:ext cx="3061388" cy="83477"/>
              </a:xfrm>
              <a:custGeom>
                <a:avLst/>
                <a:gdLst>
                  <a:gd name="T0" fmla="*/ 125 w 4153"/>
                  <a:gd name="T1" fmla="*/ 20 h 56"/>
                  <a:gd name="T2" fmla="*/ 274 w 4153"/>
                  <a:gd name="T3" fmla="*/ 13 h 56"/>
                  <a:gd name="T4" fmla="*/ 424 w 4153"/>
                  <a:gd name="T5" fmla="*/ 11 h 56"/>
                  <a:gd name="T6" fmla="*/ 573 w 4153"/>
                  <a:gd name="T7" fmla="*/ 17 h 56"/>
                  <a:gd name="T8" fmla="*/ 721 w 4153"/>
                  <a:gd name="T9" fmla="*/ 20 h 56"/>
                  <a:gd name="T10" fmla="*/ 871 w 4153"/>
                  <a:gd name="T11" fmla="*/ 11 h 56"/>
                  <a:gd name="T12" fmla="*/ 1020 w 4153"/>
                  <a:gd name="T13" fmla="*/ 7 h 56"/>
                  <a:gd name="T14" fmla="*/ 1169 w 4153"/>
                  <a:gd name="T15" fmla="*/ 15 h 56"/>
                  <a:gd name="T16" fmla="*/ 1319 w 4153"/>
                  <a:gd name="T17" fmla="*/ 16 h 56"/>
                  <a:gd name="T18" fmla="*/ 1467 w 4153"/>
                  <a:gd name="T19" fmla="*/ 12 h 56"/>
                  <a:gd name="T20" fmla="*/ 1616 w 4153"/>
                  <a:gd name="T21" fmla="*/ 4 h 56"/>
                  <a:gd name="T22" fmla="*/ 1766 w 4153"/>
                  <a:gd name="T23" fmla="*/ 13 h 56"/>
                  <a:gd name="T24" fmla="*/ 1915 w 4153"/>
                  <a:gd name="T25" fmla="*/ 16 h 56"/>
                  <a:gd name="T26" fmla="*/ 2065 w 4153"/>
                  <a:gd name="T27" fmla="*/ 7 h 56"/>
                  <a:gd name="T28" fmla="*/ 2213 w 4153"/>
                  <a:gd name="T29" fmla="*/ 3 h 56"/>
                  <a:gd name="T30" fmla="*/ 2362 w 4153"/>
                  <a:gd name="T31" fmla="*/ 15 h 56"/>
                  <a:gd name="T32" fmla="*/ 2512 w 4153"/>
                  <a:gd name="T33" fmla="*/ 9 h 56"/>
                  <a:gd name="T34" fmla="*/ 2661 w 4153"/>
                  <a:gd name="T35" fmla="*/ 2 h 56"/>
                  <a:gd name="T36" fmla="*/ 2810 w 4153"/>
                  <a:gd name="T37" fmla="*/ 4 h 56"/>
                  <a:gd name="T38" fmla="*/ 2959 w 4153"/>
                  <a:gd name="T39" fmla="*/ 3 h 56"/>
                  <a:gd name="T40" fmla="*/ 3108 w 4153"/>
                  <a:gd name="T41" fmla="*/ 11 h 56"/>
                  <a:gd name="T42" fmla="*/ 3257 w 4153"/>
                  <a:gd name="T43" fmla="*/ 0 h 56"/>
                  <a:gd name="T44" fmla="*/ 3407 w 4153"/>
                  <a:gd name="T45" fmla="*/ 4 h 56"/>
                  <a:gd name="T46" fmla="*/ 3556 w 4153"/>
                  <a:gd name="T47" fmla="*/ 4 h 56"/>
                  <a:gd name="T48" fmla="*/ 3705 w 4153"/>
                  <a:gd name="T49" fmla="*/ 9 h 56"/>
                  <a:gd name="T50" fmla="*/ 3854 w 4153"/>
                  <a:gd name="T51" fmla="*/ 6 h 56"/>
                  <a:gd name="T52" fmla="*/ 4003 w 4153"/>
                  <a:gd name="T53" fmla="*/ 6 h 56"/>
                  <a:gd name="T54" fmla="*/ 4153 w 4153"/>
                  <a:gd name="T55" fmla="*/ 7 h 56"/>
                  <a:gd name="T56" fmla="*/ 4028 w 4153"/>
                  <a:gd name="T57" fmla="*/ 43 h 56"/>
                  <a:gd name="T58" fmla="*/ 3879 w 4153"/>
                  <a:gd name="T59" fmla="*/ 44 h 56"/>
                  <a:gd name="T60" fmla="*/ 3729 w 4153"/>
                  <a:gd name="T61" fmla="*/ 47 h 56"/>
                  <a:gd name="T62" fmla="*/ 3581 w 4153"/>
                  <a:gd name="T63" fmla="*/ 42 h 56"/>
                  <a:gd name="T64" fmla="*/ 3432 w 4153"/>
                  <a:gd name="T65" fmla="*/ 43 h 56"/>
                  <a:gd name="T66" fmla="*/ 3282 w 4153"/>
                  <a:gd name="T67" fmla="*/ 44 h 56"/>
                  <a:gd name="T68" fmla="*/ 3133 w 4153"/>
                  <a:gd name="T69" fmla="*/ 48 h 56"/>
                  <a:gd name="T70" fmla="*/ 2984 w 4153"/>
                  <a:gd name="T71" fmla="*/ 43 h 56"/>
                  <a:gd name="T72" fmla="*/ 2835 w 4153"/>
                  <a:gd name="T73" fmla="*/ 44 h 56"/>
                  <a:gd name="T74" fmla="*/ 2686 w 4153"/>
                  <a:gd name="T75" fmla="*/ 44 h 56"/>
                  <a:gd name="T76" fmla="*/ 2537 w 4153"/>
                  <a:gd name="T77" fmla="*/ 47 h 56"/>
                  <a:gd name="T78" fmla="*/ 2387 w 4153"/>
                  <a:gd name="T79" fmla="*/ 42 h 56"/>
                  <a:gd name="T80" fmla="*/ 2238 w 4153"/>
                  <a:gd name="T81" fmla="*/ 47 h 56"/>
                  <a:gd name="T82" fmla="*/ 2089 w 4153"/>
                  <a:gd name="T83" fmla="*/ 51 h 56"/>
                  <a:gd name="T84" fmla="*/ 1940 w 4153"/>
                  <a:gd name="T85" fmla="*/ 52 h 56"/>
                  <a:gd name="T86" fmla="*/ 1791 w 4153"/>
                  <a:gd name="T87" fmla="*/ 55 h 56"/>
                  <a:gd name="T88" fmla="*/ 1641 w 4153"/>
                  <a:gd name="T89" fmla="*/ 47 h 56"/>
                  <a:gd name="T90" fmla="*/ 1492 w 4153"/>
                  <a:gd name="T91" fmla="*/ 53 h 56"/>
                  <a:gd name="T92" fmla="*/ 1344 w 4153"/>
                  <a:gd name="T93" fmla="*/ 52 h 56"/>
                  <a:gd name="T94" fmla="*/ 1194 w 4153"/>
                  <a:gd name="T95" fmla="*/ 55 h 56"/>
                  <a:gd name="T96" fmla="*/ 1045 w 4153"/>
                  <a:gd name="T97" fmla="*/ 47 h 56"/>
                  <a:gd name="T98" fmla="*/ 896 w 4153"/>
                  <a:gd name="T99" fmla="*/ 52 h 56"/>
                  <a:gd name="T100" fmla="*/ 746 w 4153"/>
                  <a:gd name="T101" fmla="*/ 53 h 56"/>
                  <a:gd name="T102" fmla="*/ 598 w 4153"/>
                  <a:gd name="T103" fmla="*/ 55 h 56"/>
                  <a:gd name="T104" fmla="*/ 448 w 4153"/>
                  <a:gd name="T105" fmla="*/ 48 h 56"/>
                  <a:gd name="T106" fmla="*/ 299 w 4153"/>
                  <a:gd name="T107" fmla="*/ 52 h 56"/>
                  <a:gd name="T108" fmla="*/ 150 w 4153"/>
                  <a:gd name="T109" fmla="*/ 52 h 56"/>
                  <a:gd name="T110" fmla="*/ 0 w 4153"/>
                  <a:gd name="T11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56">
                    <a:moveTo>
                      <a:pt x="0" y="19"/>
                    </a:moveTo>
                    <a:lnTo>
                      <a:pt x="25" y="20"/>
                    </a:lnTo>
                    <a:lnTo>
                      <a:pt x="50" y="21"/>
                    </a:lnTo>
                    <a:lnTo>
                      <a:pt x="75" y="21"/>
                    </a:lnTo>
                    <a:lnTo>
                      <a:pt x="100" y="20"/>
                    </a:lnTo>
                    <a:lnTo>
                      <a:pt x="125" y="20"/>
                    </a:lnTo>
                    <a:lnTo>
                      <a:pt x="150" y="17"/>
                    </a:lnTo>
                    <a:lnTo>
                      <a:pt x="175" y="13"/>
                    </a:lnTo>
                    <a:lnTo>
                      <a:pt x="200" y="12"/>
                    </a:lnTo>
                    <a:lnTo>
                      <a:pt x="224" y="11"/>
                    </a:lnTo>
                    <a:lnTo>
                      <a:pt x="249" y="13"/>
                    </a:lnTo>
                    <a:lnTo>
                      <a:pt x="274" y="13"/>
                    </a:lnTo>
                    <a:lnTo>
                      <a:pt x="299" y="16"/>
                    </a:lnTo>
                    <a:lnTo>
                      <a:pt x="324" y="15"/>
                    </a:lnTo>
                    <a:lnTo>
                      <a:pt x="349" y="15"/>
                    </a:lnTo>
                    <a:lnTo>
                      <a:pt x="374" y="13"/>
                    </a:lnTo>
                    <a:lnTo>
                      <a:pt x="399" y="12"/>
                    </a:lnTo>
                    <a:lnTo>
                      <a:pt x="424" y="11"/>
                    </a:lnTo>
                    <a:lnTo>
                      <a:pt x="448" y="9"/>
                    </a:lnTo>
                    <a:lnTo>
                      <a:pt x="473" y="9"/>
                    </a:lnTo>
                    <a:lnTo>
                      <a:pt x="498" y="12"/>
                    </a:lnTo>
                    <a:lnTo>
                      <a:pt x="523" y="15"/>
                    </a:lnTo>
                    <a:lnTo>
                      <a:pt x="548" y="16"/>
                    </a:lnTo>
                    <a:lnTo>
                      <a:pt x="573" y="17"/>
                    </a:lnTo>
                    <a:lnTo>
                      <a:pt x="598" y="20"/>
                    </a:lnTo>
                    <a:lnTo>
                      <a:pt x="623" y="19"/>
                    </a:lnTo>
                    <a:lnTo>
                      <a:pt x="647" y="20"/>
                    </a:lnTo>
                    <a:lnTo>
                      <a:pt x="672" y="21"/>
                    </a:lnTo>
                    <a:lnTo>
                      <a:pt x="696" y="20"/>
                    </a:lnTo>
                    <a:lnTo>
                      <a:pt x="721" y="20"/>
                    </a:lnTo>
                    <a:lnTo>
                      <a:pt x="746" y="16"/>
                    </a:lnTo>
                    <a:lnTo>
                      <a:pt x="771" y="12"/>
                    </a:lnTo>
                    <a:lnTo>
                      <a:pt x="796" y="9"/>
                    </a:lnTo>
                    <a:lnTo>
                      <a:pt x="821" y="6"/>
                    </a:lnTo>
                    <a:lnTo>
                      <a:pt x="846" y="9"/>
                    </a:lnTo>
                    <a:lnTo>
                      <a:pt x="871" y="11"/>
                    </a:lnTo>
                    <a:lnTo>
                      <a:pt x="896" y="12"/>
                    </a:lnTo>
                    <a:lnTo>
                      <a:pt x="920" y="12"/>
                    </a:lnTo>
                    <a:lnTo>
                      <a:pt x="945" y="12"/>
                    </a:lnTo>
                    <a:lnTo>
                      <a:pt x="970" y="11"/>
                    </a:lnTo>
                    <a:lnTo>
                      <a:pt x="995" y="9"/>
                    </a:lnTo>
                    <a:lnTo>
                      <a:pt x="1020" y="7"/>
                    </a:lnTo>
                    <a:lnTo>
                      <a:pt x="1045" y="6"/>
                    </a:lnTo>
                    <a:lnTo>
                      <a:pt x="1070" y="7"/>
                    </a:lnTo>
                    <a:lnTo>
                      <a:pt x="1095" y="8"/>
                    </a:lnTo>
                    <a:lnTo>
                      <a:pt x="1120" y="11"/>
                    </a:lnTo>
                    <a:lnTo>
                      <a:pt x="1144" y="13"/>
                    </a:lnTo>
                    <a:lnTo>
                      <a:pt x="1169" y="15"/>
                    </a:lnTo>
                    <a:lnTo>
                      <a:pt x="1194" y="16"/>
                    </a:lnTo>
                    <a:lnTo>
                      <a:pt x="1219" y="16"/>
                    </a:lnTo>
                    <a:lnTo>
                      <a:pt x="1244" y="16"/>
                    </a:lnTo>
                    <a:lnTo>
                      <a:pt x="1269" y="17"/>
                    </a:lnTo>
                    <a:lnTo>
                      <a:pt x="1294" y="16"/>
                    </a:lnTo>
                    <a:lnTo>
                      <a:pt x="1319" y="16"/>
                    </a:lnTo>
                    <a:lnTo>
                      <a:pt x="1344" y="13"/>
                    </a:lnTo>
                    <a:lnTo>
                      <a:pt x="1369" y="11"/>
                    </a:lnTo>
                    <a:lnTo>
                      <a:pt x="1393" y="9"/>
                    </a:lnTo>
                    <a:lnTo>
                      <a:pt x="1417" y="7"/>
                    </a:lnTo>
                    <a:lnTo>
                      <a:pt x="1442" y="9"/>
                    </a:lnTo>
                    <a:lnTo>
                      <a:pt x="1467" y="12"/>
                    </a:lnTo>
                    <a:lnTo>
                      <a:pt x="1492" y="13"/>
                    </a:lnTo>
                    <a:lnTo>
                      <a:pt x="1517" y="13"/>
                    </a:lnTo>
                    <a:lnTo>
                      <a:pt x="1542" y="11"/>
                    </a:lnTo>
                    <a:lnTo>
                      <a:pt x="1567" y="12"/>
                    </a:lnTo>
                    <a:lnTo>
                      <a:pt x="1592" y="7"/>
                    </a:lnTo>
                    <a:lnTo>
                      <a:pt x="1616" y="4"/>
                    </a:lnTo>
                    <a:lnTo>
                      <a:pt x="1641" y="4"/>
                    </a:lnTo>
                    <a:lnTo>
                      <a:pt x="1666" y="7"/>
                    </a:lnTo>
                    <a:lnTo>
                      <a:pt x="1691" y="11"/>
                    </a:lnTo>
                    <a:lnTo>
                      <a:pt x="1716" y="11"/>
                    </a:lnTo>
                    <a:lnTo>
                      <a:pt x="1741" y="12"/>
                    </a:lnTo>
                    <a:lnTo>
                      <a:pt x="1766" y="13"/>
                    </a:lnTo>
                    <a:lnTo>
                      <a:pt x="1791" y="16"/>
                    </a:lnTo>
                    <a:lnTo>
                      <a:pt x="1816" y="16"/>
                    </a:lnTo>
                    <a:lnTo>
                      <a:pt x="1841" y="17"/>
                    </a:lnTo>
                    <a:lnTo>
                      <a:pt x="1865" y="16"/>
                    </a:lnTo>
                    <a:lnTo>
                      <a:pt x="1890" y="16"/>
                    </a:lnTo>
                    <a:lnTo>
                      <a:pt x="1915" y="16"/>
                    </a:lnTo>
                    <a:lnTo>
                      <a:pt x="1940" y="11"/>
                    </a:lnTo>
                    <a:lnTo>
                      <a:pt x="1965" y="7"/>
                    </a:lnTo>
                    <a:lnTo>
                      <a:pt x="1990" y="4"/>
                    </a:lnTo>
                    <a:lnTo>
                      <a:pt x="2015" y="4"/>
                    </a:lnTo>
                    <a:lnTo>
                      <a:pt x="2040" y="6"/>
                    </a:lnTo>
                    <a:lnTo>
                      <a:pt x="2065" y="7"/>
                    </a:lnTo>
                    <a:lnTo>
                      <a:pt x="2089" y="8"/>
                    </a:lnTo>
                    <a:lnTo>
                      <a:pt x="2114" y="8"/>
                    </a:lnTo>
                    <a:lnTo>
                      <a:pt x="2139" y="8"/>
                    </a:lnTo>
                    <a:lnTo>
                      <a:pt x="2163" y="7"/>
                    </a:lnTo>
                    <a:lnTo>
                      <a:pt x="2188" y="6"/>
                    </a:lnTo>
                    <a:lnTo>
                      <a:pt x="2213" y="3"/>
                    </a:lnTo>
                    <a:lnTo>
                      <a:pt x="2238" y="6"/>
                    </a:lnTo>
                    <a:lnTo>
                      <a:pt x="2263" y="7"/>
                    </a:lnTo>
                    <a:lnTo>
                      <a:pt x="2288" y="9"/>
                    </a:lnTo>
                    <a:lnTo>
                      <a:pt x="2313" y="13"/>
                    </a:lnTo>
                    <a:lnTo>
                      <a:pt x="2337" y="13"/>
                    </a:lnTo>
                    <a:lnTo>
                      <a:pt x="2362" y="15"/>
                    </a:lnTo>
                    <a:lnTo>
                      <a:pt x="2387" y="3"/>
                    </a:lnTo>
                    <a:lnTo>
                      <a:pt x="2412" y="3"/>
                    </a:lnTo>
                    <a:lnTo>
                      <a:pt x="2437" y="4"/>
                    </a:lnTo>
                    <a:lnTo>
                      <a:pt x="2462" y="7"/>
                    </a:lnTo>
                    <a:lnTo>
                      <a:pt x="2487" y="9"/>
                    </a:lnTo>
                    <a:lnTo>
                      <a:pt x="2512" y="9"/>
                    </a:lnTo>
                    <a:lnTo>
                      <a:pt x="2537" y="8"/>
                    </a:lnTo>
                    <a:lnTo>
                      <a:pt x="2561" y="6"/>
                    </a:lnTo>
                    <a:lnTo>
                      <a:pt x="2586" y="6"/>
                    </a:lnTo>
                    <a:lnTo>
                      <a:pt x="2611" y="4"/>
                    </a:lnTo>
                    <a:lnTo>
                      <a:pt x="2636" y="3"/>
                    </a:lnTo>
                    <a:lnTo>
                      <a:pt x="2661" y="2"/>
                    </a:lnTo>
                    <a:lnTo>
                      <a:pt x="2686" y="2"/>
                    </a:lnTo>
                    <a:lnTo>
                      <a:pt x="2711" y="2"/>
                    </a:lnTo>
                    <a:lnTo>
                      <a:pt x="2736" y="2"/>
                    </a:lnTo>
                    <a:lnTo>
                      <a:pt x="2761" y="4"/>
                    </a:lnTo>
                    <a:lnTo>
                      <a:pt x="2785" y="4"/>
                    </a:lnTo>
                    <a:lnTo>
                      <a:pt x="2810" y="4"/>
                    </a:lnTo>
                    <a:lnTo>
                      <a:pt x="2835" y="3"/>
                    </a:lnTo>
                    <a:lnTo>
                      <a:pt x="2860" y="3"/>
                    </a:lnTo>
                    <a:lnTo>
                      <a:pt x="2884" y="3"/>
                    </a:lnTo>
                    <a:lnTo>
                      <a:pt x="2909" y="3"/>
                    </a:lnTo>
                    <a:lnTo>
                      <a:pt x="2934" y="3"/>
                    </a:lnTo>
                    <a:lnTo>
                      <a:pt x="2959" y="3"/>
                    </a:lnTo>
                    <a:lnTo>
                      <a:pt x="2984" y="4"/>
                    </a:lnTo>
                    <a:lnTo>
                      <a:pt x="3009" y="7"/>
                    </a:lnTo>
                    <a:lnTo>
                      <a:pt x="3033" y="8"/>
                    </a:lnTo>
                    <a:lnTo>
                      <a:pt x="3058" y="9"/>
                    </a:lnTo>
                    <a:lnTo>
                      <a:pt x="3083" y="11"/>
                    </a:lnTo>
                    <a:lnTo>
                      <a:pt x="3108" y="11"/>
                    </a:lnTo>
                    <a:lnTo>
                      <a:pt x="3133" y="11"/>
                    </a:lnTo>
                    <a:lnTo>
                      <a:pt x="3158" y="11"/>
                    </a:lnTo>
                    <a:lnTo>
                      <a:pt x="3183" y="9"/>
                    </a:lnTo>
                    <a:lnTo>
                      <a:pt x="3208" y="6"/>
                    </a:lnTo>
                    <a:lnTo>
                      <a:pt x="3233" y="4"/>
                    </a:lnTo>
                    <a:lnTo>
                      <a:pt x="3257" y="0"/>
                    </a:lnTo>
                    <a:lnTo>
                      <a:pt x="3282" y="4"/>
                    </a:lnTo>
                    <a:lnTo>
                      <a:pt x="3307" y="4"/>
                    </a:lnTo>
                    <a:lnTo>
                      <a:pt x="3332" y="4"/>
                    </a:lnTo>
                    <a:lnTo>
                      <a:pt x="3357" y="3"/>
                    </a:lnTo>
                    <a:lnTo>
                      <a:pt x="3382" y="3"/>
                    </a:lnTo>
                    <a:lnTo>
                      <a:pt x="3407" y="4"/>
                    </a:lnTo>
                    <a:lnTo>
                      <a:pt x="3432" y="6"/>
                    </a:lnTo>
                    <a:lnTo>
                      <a:pt x="3457" y="4"/>
                    </a:lnTo>
                    <a:lnTo>
                      <a:pt x="3482" y="4"/>
                    </a:lnTo>
                    <a:lnTo>
                      <a:pt x="3506" y="3"/>
                    </a:lnTo>
                    <a:lnTo>
                      <a:pt x="3531" y="3"/>
                    </a:lnTo>
                    <a:lnTo>
                      <a:pt x="3556" y="4"/>
                    </a:lnTo>
                    <a:lnTo>
                      <a:pt x="3581" y="4"/>
                    </a:lnTo>
                    <a:lnTo>
                      <a:pt x="3606" y="6"/>
                    </a:lnTo>
                    <a:lnTo>
                      <a:pt x="3630" y="8"/>
                    </a:lnTo>
                    <a:lnTo>
                      <a:pt x="3655" y="9"/>
                    </a:lnTo>
                    <a:lnTo>
                      <a:pt x="3680" y="9"/>
                    </a:lnTo>
                    <a:lnTo>
                      <a:pt x="3705" y="9"/>
                    </a:lnTo>
                    <a:lnTo>
                      <a:pt x="3729" y="9"/>
                    </a:lnTo>
                    <a:lnTo>
                      <a:pt x="3754" y="9"/>
                    </a:lnTo>
                    <a:lnTo>
                      <a:pt x="3779" y="8"/>
                    </a:lnTo>
                    <a:lnTo>
                      <a:pt x="3804" y="7"/>
                    </a:lnTo>
                    <a:lnTo>
                      <a:pt x="3829" y="7"/>
                    </a:lnTo>
                    <a:lnTo>
                      <a:pt x="3854" y="6"/>
                    </a:lnTo>
                    <a:lnTo>
                      <a:pt x="3879" y="6"/>
                    </a:lnTo>
                    <a:lnTo>
                      <a:pt x="3904" y="6"/>
                    </a:lnTo>
                    <a:lnTo>
                      <a:pt x="3929" y="4"/>
                    </a:lnTo>
                    <a:lnTo>
                      <a:pt x="3953" y="6"/>
                    </a:lnTo>
                    <a:lnTo>
                      <a:pt x="3978" y="4"/>
                    </a:lnTo>
                    <a:lnTo>
                      <a:pt x="4003" y="6"/>
                    </a:lnTo>
                    <a:lnTo>
                      <a:pt x="4028" y="6"/>
                    </a:lnTo>
                    <a:lnTo>
                      <a:pt x="4053" y="6"/>
                    </a:lnTo>
                    <a:lnTo>
                      <a:pt x="4078" y="6"/>
                    </a:lnTo>
                    <a:lnTo>
                      <a:pt x="4103" y="6"/>
                    </a:lnTo>
                    <a:lnTo>
                      <a:pt x="4128" y="6"/>
                    </a:lnTo>
                    <a:lnTo>
                      <a:pt x="4153" y="7"/>
                    </a:lnTo>
                    <a:lnTo>
                      <a:pt x="4153" y="43"/>
                    </a:lnTo>
                    <a:lnTo>
                      <a:pt x="4128" y="43"/>
                    </a:lnTo>
                    <a:lnTo>
                      <a:pt x="4103" y="43"/>
                    </a:lnTo>
                    <a:lnTo>
                      <a:pt x="4078" y="43"/>
                    </a:lnTo>
                    <a:lnTo>
                      <a:pt x="4053" y="43"/>
                    </a:lnTo>
                    <a:lnTo>
                      <a:pt x="4028" y="43"/>
                    </a:lnTo>
                    <a:lnTo>
                      <a:pt x="4003" y="44"/>
                    </a:lnTo>
                    <a:lnTo>
                      <a:pt x="3978" y="43"/>
                    </a:lnTo>
                    <a:lnTo>
                      <a:pt x="3953" y="43"/>
                    </a:lnTo>
                    <a:lnTo>
                      <a:pt x="3929" y="43"/>
                    </a:lnTo>
                    <a:lnTo>
                      <a:pt x="3904" y="43"/>
                    </a:lnTo>
                    <a:lnTo>
                      <a:pt x="3879" y="44"/>
                    </a:lnTo>
                    <a:lnTo>
                      <a:pt x="3854" y="44"/>
                    </a:lnTo>
                    <a:lnTo>
                      <a:pt x="3829" y="46"/>
                    </a:lnTo>
                    <a:lnTo>
                      <a:pt x="3804" y="47"/>
                    </a:lnTo>
                    <a:lnTo>
                      <a:pt x="3779" y="47"/>
                    </a:lnTo>
                    <a:lnTo>
                      <a:pt x="3754" y="47"/>
                    </a:lnTo>
                    <a:lnTo>
                      <a:pt x="3729" y="47"/>
                    </a:lnTo>
                    <a:lnTo>
                      <a:pt x="3705" y="47"/>
                    </a:lnTo>
                    <a:lnTo>
                      <a:pt x="3680" y="47"/>
                    </a:lnTo>
                    <a:lnTo>
                      <a:pt x="3655" y="46"/>
                    </a:lnTo>
                    <a:lnTo>
                      <a:pt x="3630" y="44"/>
                    </a:lnTo>
                    <a:lnTo>
                      <a:pt x="3606" y="43"/>
                    </a:lnTo>
                    <a:lnTo>
                      <a:pt x="3581" y="42"/>
                    </a:lnTo>
                    <a:lnTo>
                      <a:pt x="3556" y="42"/>
                    </a:lnTo>
                    <a:lnTo>
                      <a:pt x="3531" y="42"/>
                    </a:lnTo>
                    <a:lnTo>
                      <a:pt x="3506" y="42"/>
                    </a:lnTo>
                    <a:lnTo>
                      <a:pt x="3482" y="43"/>
                    </a:lnTo>
                    <a:lnTo>
                      <a:pt x="3457" y="43"/>
                    </a:lnTo>
                    <a:lnTo>
                      <a:pt x="3432" y="43"/>
                    </a:lnTo>
                    <a:lnTo>
                      <a:pt x="3407" y="43"/>
                    </a:lnTo>
                    <a:lnTo>
                      <a:pt x="3382" y="42"/>
                    </a:lnTo>
                    <a:lnTo>
                      <a:pt x="3357" y="42"/>
                    </a:lnTo>
                    <a:lnTo>
                      <a:pt x="3332" y="42"/>
                    </a:lnTo>
                    <a:lnTo>
                      <a:pt x="3307" y="43"/>
                    </a:lnTo>
                    <a:lnTo>
                      <a:pt x="3282" y="44"/>
                    </a:lnTo>
                    <a:lnTo>
                      <a:pt x="3257" y="44"/>
                    </a:lnTo>
                    <a:lnTo>
                      <a:pt x="3233" y="46"/>
                    </a:lnTo>
                    <a:lnTo>
                      <a:pt x="3208" y="47"/>
                    </a:lnTo>
                    <a:lnTo>
                      <a:pt x="3183" y="48"/>
                    </a:lnTo>
                    <a:lnTo>
                      <a:pt x="3158" y="48"/>
                    </a:lnTo>
                    <a:lnTo>
                      <a:pt x="3133" y="48"/>
                    </a:lnTo>
                    <a:lnTo>
                      <a:pt x="3108" y="48"/>
                    </a:lnTo>
                    <a:lnTo>
                      <a:pt x="3083" y="47"/>
                    </a:lnTo>
                    <a:lnTo>
                      <a:pt x="3058" y="47"/>
                    </a:lnTo>
                    <a:lnTo>
                      <a:pt x="3033" y="44"/>
                    </a:lnTo>
                    <a:lnTo>
                      <a:pt x="3009" y="44"/>
                    </a:lnTo>
                    <a:lnTo>
                      <a:pt x="2984" y="43"/>
                    </a:lnTo>
                    <a:lnTo>
                      <a:pt x="2959" y="42"/>
                    </a:lnTo>
                    <a:lnTo>
                      <a:pt x="2934" y="42"/>
                    </a:lnTo>
                    <a:lnTo>
                      <a:pt x="2909" y="43"/>
                    </a:lnTo>
                    <a:lnTo>
                      <a:pt x="2884" y="43"/>
                    </a:lnTo>
                    <a:lnTo>
                      <a:pt x="2860" y="44"/>
                    </a:lnTo>
                    <a:lnTo>
                      <a:pt x="2835" y="44"/>
                    </a:lnTo>
                    <a:lnTo>
                      <a:pt x="2810" y="44"/>
                    </a:lnTo>
                    <a:lnTo>
                      <a:pt x="2785" y="44"/>
                    </a:lnTo>
                    <a:lnTo>
                      <a:pt x="2761" y="44"/>
                    </a:lnTo>
                    <a:lnTo>
                      <a:pt x="2736" y="43"/>
                    </a:lnTo>
                    <a:lnTo>
                      <a:pt x="2711" y="44"/>
                    </a:lnTo>
                    <a:lnTo>
                      <a:pt x="2686" y="44"/>
                    </a:lnTo>
                    <a:lnTo>
                      <a:pt x="2661" y="46"/>
                    </a:lnTo>
                    <a:lnTo>
                      <a:pt x="2636" y="46"/>
                    </a:lnTo>
                    <a:lnTo>
                      <a:pt x="2611" y="47"/>
                    </a:lnTo>
                    <a:lnTo>
                      <a:pt x="2586" y="47"/>
                    </a:lnTo>
                    <a:lnTo>
                      <a:pt x="2561" y="47"/>
                    </a:lnTo>
                    <a:lnTo>
                      <a:pt x="2537" y="47"/>
                    </a:lnTo>
                    <a:lnTo>
                      <a:pt x="2512" y="47"/>
                    </a:lnTo>
                    <a:lnTo>
                      <a:pt x="2487" y="46"/>
                    </a:lnTo>
                    <a:lnTo>
                      <a:pt x="2462" y="46"/>
                    </a:lnTo>
                    <a:lnTo>
                      <a:pt x="2437" y="43"/>
                    </a:lnTo>
                    <a:lnTo>
                      <a:pt x="2412" y="42"/>
                    </a:lnTo>
                    <a:lnTo>
                      <a:pt x="2387" y="42"/>
                    </a:lnTo>
                    <a:lnTo>
                      <a:pt x="2362" y="53"/>
                    </a:lnTo>
                    <a:lnTo>
                      <a:pt x="2337" y="52"/>
                    </a:lnTo>
                    <a:lnTo>
                      <a:pt x="2313" y="52"/>
                    </a:lnTo>
                    <a:lnTo>
                      <a:pt x="2288" y="51"/>
                    </a:lnTo>
                    <a:lnTo>
                      <a:pt x="2263" y="50"/>
                    </a:lnTo>
                    <a:lnTo>
                      <a:pt x="2238" y="47"/>
                    </a:lnTo>
                    <a:lnTo>
                      <a:pt x="2213" y="47"/>
                    </a:lnTo>
                    <a:lnTo>
                      <a:pt x="2188" y="48"/>
                    </a:lnTo>
                    <a:lnTo>
                      <a:pt x="2163" y="51"/>
                    </a:lnTo>
                    <a:lnTo>
                      <a:pt x="2139" y="52"/>
                    </a:lnTo>
                    <a:lnTo>
                      <a:pt x="2114" y="51"/>
                    </a:lnTo>
                    <a:lnTo>
                      <a:pt x="2089" y="51"/>
                    </a:lnTo>
                    <a:lnTo>
                      <a:pt x="2065" y="51"/>
                    </a:lnTo>
                    <a:lnTo>
                      <a:pt x="2040" y="50"/>
                    </a:lnTo>
                    <a:lnTo>
                      <a:pt x="2015" y="48"/>
                    </a:lnTo>
                    <a:lnTo>
                      <a:pt x="1990" y="47"/>
                    </a:lnTo>
                    <a:lnTo>
                      <a:pt x="1965" y="50"/>
                    </a:lnTo>
                    <a:lnTo>
                      <a:pt x="1940" y="52"/>
                    </a:lnTo>
                    <a:lnTo>
                      <a:pt x="1915" y="53"/>
                    </a:lnTo>
                    <a:lnTo>
                      <a:pt x="1890" y="55"/>
                    </a:lnTo>
                    <a:lnTo>
                      <a:pt x="1865" y="55"/>
                    </a:lnTo>
                    <a:lnTo>
                      <a:pt x="1841" y="55"/>
                    </a:lnTo>
                    <a:lnTo>
                      <a:pt x="1816" y="55"/>
                    </a:lnTo>
                    <a:lnTo>
                      <a:pt x="1791" y="55"/>
                    </a:lnTo>
                    <a:lnTo>
                      <a:pt x="1766" y="53"/>
                    </a:lnTo>
                    <a:lnTo>
                      <a:pt x="1741" y="52"/>
                    </a:lnTo>
                    <a:lnTo>
                      <a:pt x="1716" y="51"/>
                    </a:lnTo>
                    <a:lnTo>
                      <a:pt x="1691" y="50"/>
                    </a:lnTo>
                    <a:lnTo>
                      <a:pt x="1666" y="47"/>
                    </a:lnTo>
                    <a:lnTo>
                      <a:pt x="1641" y="47"/>
                    </a:lnTo>
                    <a:lnTo>
                      <a:pt x="1616" y="47"/>
                    </a:lnTo>
                    <a:lnTo>
                      <a:pt x="1592" y="48"/>
                    </a:lnTo>
                    <a:lnTo>
                      <a:pt x="1567" y="51"/>
                    </a:lnTo>
                    <a:lnTo>
                      <a:pt x="1542" y="52"/>
                    </a:lnTo>
                    <a:lnTo>
                      <a:pt x="1517" y="53"/>
                    </a:lnTo>
                    <a:lnTo>
                      <a:pt x="1492" y="53"/>
                    </a:lnTo>
                    <a:lnTo>
                      <a:pt x="1467" y="52"/>
                    </a:lnTo>
                    <a:lnTo>
                      <a:pt x="1442" y="51"/>
                    </a:lnTo>
                    <a:lnTo>
                      <a:pt x="1417" y="48"/>
                    </a:lnTo>
                    <a:lnTo>
                      <a:pt x="1393" y="50"/>
                    </a:lnTo>
                    <a:lnTo>
                      <a:pt x="1369" y="51"/>
                    </a:lnTo>
                    <a:lnTo>
                      <a:pt x="1344" y="52"/>
                    </a:lnTo>
                    <a:lnTo>
                      <a:pt x="1319" y="55"/>
                    </a:lnTo>
                    <a:lnTo>
                      <a:pt x="1294" y="55"/>
                    </a:lnTo>
                    <a:lnTo>
                      <a:pt x="1269" y="55"/>
                    </a:lnTo>
                    <a:lnTo>
                      <a:pt x="1244" y="55"/>
                    </a:lnTo>
                    <a:lnTo>
                      <a:pt x="1219" y="55"/>
                    </a:lnTo>
                    <a:lnTo>
                      <a:pt x="1194" y="55"/>
                    </a:lnTo>
                    <a:lnTo>
                      <a:pt x="1169" y="53"/>
                    </a:lnTo>
                    <a:lnTo>
                      <a:pt x="1144" y="52"/>
                    </a:lnTo>
                    <a:lnTo>
                      <a:pt x="1120" y="51"/>
                    </a:lnTo>
                    <a:lnTo>
                      <a:pt x="1095" y="50"/>
                    </a:lnTo>
                    <a:lnTo>
                      <a:pt x="1070" y="47"/>
                    </a:lnTo>
                    <a:lnTo>
                      <a:pt x="1045" y="47"/>
                    </a:lnTo>
                    <a:lnTo>
                      <a:pt x="1020" y="47"/>
                    </a:lnTo>
                    <a:lnTo>
                      <a:pt x="995" y="48"/>
                    </a:lnTo>
                    <a:lnTo>
                      <a:pt x="970" y="51"/>
                    </a:lnTo>
                    <a:lnTo>
                      <a:pt x="945" y="51"/>
                    </a:lnTo>
                    <a:lnTo>
                      <a:pt x="920" y="52"/>
                    </a:lnTo>
                    <a:lnTo>
                      <a:pt x="896" y="52"/>
                    </a:lnTo>
                    <a:lnTo>
                      <a:pt x="871" y="51"/>
                    </a:lnTo>
                    <a:lnTo>
                      <a:pt x="846" y="50"/>
                    </a:lnTo>
                    <a:lnTo>
                      <a:pt x="821" y="50"/>
                    </a:lnTo>
                    <a:lnTo>
                      <a:pt x="796" y="50"/>
                    </a:lnTo>
                    <a:lnTo>
                      <a:pt x="771" y="51"/>
                    </a:lnTo>
                    <a:lnTo>
                      <a:pt x="746" y="53"/>
                    </a:lnTo>
                    <a:lnTo>
                      <a:pt x="721" y="55"/>
                    </a:lnTo>
                    <a:lnTo>
                      <a:pt x="696" y="56"/>
                    </a:lnTo>
                    <a:lnTo>
                      <a:pt x="672" y="56"/>
                    </a:lnTo>
                    <a:lnTo>
                      <a:pt x="647" y="56"/>
                    </a:lnTo>
                    <a:lnTo>
                      <a:pt x="623" y="56"/>
                    </a:lnTo>
                    <a:lnTo>
                      <a:pt x="598" y="55"/>
                    </a:lnTo>
                    <a:lnTo>
                      <a:pt x="573" y="55"/>
                    </a:lnTo>
                    <a:lnTo>
                      <a:pt x="548" y="53"/>
                    </a:lnTo>
                    <a:lnTo>
                      <a:pt x="523" y="52"/>
                    </a:lnTo>
                    <a:lnTo>
                      <a:pt x="498" y="51"/>
                    </a:lnTo>
                    <a:lnTo>
                      <a:pt x="473" y="48"/>
                    </a:lnTo>
                    <a:lnTo>
                      <a:pt x="448" y="48"/>
                    </a:lnTo>
                    <a:lnTo>
                      <a:pt x="424" y="48"/>
                    </a:lnTo>
                    <a:lnTo>
                      <a:pt x="399" y="50"/>
                    </a:lnTo>
                    <a:lnTo>
                      <a:pt x="374" y="51"/>
                    </a:lnTo>
                    <a:lnTo>
                      <a:pt x="349" y="51"/>
                    </a:lnTo>
                    <a:lnTo>
                      <a:pt x="324" y="52"/>
                    </a:lnTo>
                    <a:lnTo>
                      <a:pt x="299" y="52"/>
                    </a:lnTo>
                    <a:lnTo>
                      <a:pt x="274" y="51"/>
                    </a:lnTo>
                    <a:lnTo>
                      <a:pt x="249" y="50"/>
                    </a:lnTo>
                    <a:lnTo>
                      <a:pt x="224" y="48"/>
                    </a:lnTo>
                    <a:lnTo>
                      <a:pt x="200" y="48"/>
                    </a:lnTo>
                    <a:lnTo>
                      <a:pt x="175" y="50"/>
                    </a:lnTo>
                    <a:lnTo>
                      <a:pt x="150" y="52"/>
                    </a:lnTo>
                    <a:lnTo>
                      <a:pt x="125" y="55"/>
                    </a:lnTo>
                    <a:lnTo>
                      <a:pt x="100" y="56"/>
                    </a:lnTo>
                    <a:lnTo>
                      <a:pt x="75" y="56"/>
                    </a:lnTo>
                    <a:lnTo>
                      <a:pt x="50" y="56"/>
                    </a:lnTo>
                    <a:lnTo>
                      <a:pt x="25" y="56"/>
                    </a:lnTo>
                    <a:lnTo>
                      <a:pt x="0" y="5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2E75B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5" name="Freeform 10">
                <a:extLst>
                  <a:ext uri="{FF2B5EF4-FFF2-40B4-BE49-F238E27FC236}">
                    <a16:creationId xmlns:a16="http://schemas.microsoft.com/office/drawing/2014/main" id="{3420CEE2-10E3-76E5-BF6A-2042E844F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5255459"/>
                <a:ext cx="3061388" cy="34286"/>
              </a:xfrm>
              <a:custGeom>
                <a:avLst/>
                <a:gdLst>
                  <a:gd name="T0" fmla="*/ 125 w 4153"/>
                  <a:gd name="T1" fmla="*/ 18 h 23"/>
                  <a:gd name="T2" fmla="*/ 274 w 4153"/>
                  <a:gd name="T3" fmla="*/ 11 h 23"/>
                  <a:gd name="T4" fmla="*/ 424 w 4153"/>
                  <a:gd name="T5" fmla="*/ 9 h 23"/>
                  <a:gd name="T6" fmla="*/ 573 w 4153"/>
                  <a:gd name="T7" fmla="*/ 17 h 23"/>
                  <a:gd name="T8" fmla="*/ 721 w 4153"/>
                  <a:gd name="T9" fmla="*/ 18 h 23"/>
                  <a:gd name="T10" fmla="*/ 871 w 4153"/>
                  <a:gd name="T11" fmla="*/ 9 h 23"/>
                  <a:gd name="T12" fmla="*/ 1020 w 4153"/>
                  <a:gd name="T13" fmla="*/ 5 h 23"/>
                  <a:gd name="T14" fmla="*/ 1169 w 4153"/>
                  <a:gd name="T15" fmla="*/ 13 h 23"/>
                  <a:gd name="T16" fmla="*/ 1319 w 4153"/>
                  <a:gd name="T17" fmla="*/ 14 h 23"/>
                  <a:gd name="T18" fmla="*/ 1467 w 4153"/>
                  <a:gd name="T19" fmla="*/ 10 h 23"/>
                  <a:gd name="T20" fmla="*/ 1616 w 4153"/>
                  <a:gd name="T21" fmla="*/ 2 h 23"/>
                  <a:gd name="T22" fmla="*/ 1766 w 4153"/>
                  <a:gd name="T23" fmla="*/ 11 h 23"/>
                  <a:gd name="T24" fmla="*/ 1915 w 4153"/>
                  <a:gd name="T25" fmla="*/ 14 h 23"/>
                  <a:gd name="T26" fmla="*/ 2065 w 4153"/>
                  <a:gd name="T27" fmla="*/ 5 h 23"/>
                  <a:gd name="T28" fmla="*/ 2213 w 4153"/>
                  <a:gd name="T29" fmla="*/ 1 h 23"/>
                  <a:gd name="T30" fmla="*/ 2362 w 4153"/>
                  <a:gd name="T31" fmla="*/ 13 h 23"/>
                  <a:gd name="T32" fmla="*/ 2512 w 4153"/>
                  <a:gd name="T33" fmla="*/ 8 h 23"/>
                  <a:gd name="T34" fmla="*/ 2661 w 4153"/>
                  <a:gd name="T35" fmla="*/ 0 h 23"/>
                  <a:gd name="T36" fmla="*/ 2810 w 4153"/>
                  <a:gd name="T37" fmla="*/ 2 h 23"/>
                  <a:gd name="T38" fmla="*/ 2959 w 4153"/>
                  <a:gd name="T39" fmla="*/ 2 h 23"/>
                  <a:gd name="T40" fmla="*/ 3108 w 4153"/>
                  <a:gd name="T41" fmla="*/ 10 h 23"/>
                  <a:gd name="T42" fmla="*/ 3257 w 4153"/>
                  <a:gd name="T43" fmla="*/ 0 h 23"/>
                  <a:gd name="T44" fmla="*/ 3407 w 4153"/>
                  <a:gd name="T45" fmla="*/ 2 h 23"/>
                  <a:gd name="T46" fmla="*/ 3556 w 4153"/>
                  <a:gd name="T47" fmla="*/ 2 h 23"/>
                  <a:gd name="T48" fmla="*/ 3705 w 4153"/>
                  <a:gd name="T49" fmla="*/ 9 h 23"/>
                  <a:gd name="T50" fmla="*/ 3854 w 4153"/>
                  <a:gd name="T51" fmla="*/ 4 h 23"/>
                  <a:gd name="T52" fmla="*/ 4003 w 4153"/>
                  <a:gd name="T53" fmla="*/ 4 h 23"/>
                  <a:gd name="T54" fmla="*/ 4153 w 4153"/>
                  <a:gd name="T55" fmla="*/ 5 h 23"/>
                  <a:gd name="T56" fmla="*/ 4028 w 4153"/>
                  <a:gd name="T57" fmla="*/ 8 h 23"/>
                  <a:gd name="T58" fmla="*/ 3879 w 4153"/>
                  <a:gd name="T59" fmla="*/ 8 h 23"/>
                  <a:gd name="T60" fmla="*/ 3729 w 4153"/>
                  <a:gd name="T61" fmla="*/ 11 h 23"/>
                  <a:gd name="T62" fmla="*/ 3581 w 4153"/>
                  <a:gd name="T63" fmla="*/ 6 h 23"/>
                  <a:gd name="T64" fmla="*/ 3432 w 4153"/>
                  <a:gd name="T65" fmla="*/ 8 h 23"/>
                  <a:gd name="T66" fmla="*/ 3282 w 4153"/>
                  <a:gd name="T67" fmla="*/ 6 h 23"/>
                  <a:gd name="T68" fmla="*/ 3133 w 4153"/>
                  <a:gd name="T69" fmla="*/ 13 h 23"/>
                  <a:gd name="T70" fmla="*/ 2984 w 4153"/>
                  <a:gd name="T71" fmla="*/ 6 h 23"/>
                  <a:gd name="T72" fmla="*/ 2835 w 4153"/>
                  <a:gd name="T73" fmla="*/ 5 h 23"/>
                  <a:gd name="T74" fmla="*/ 2686 w 4153"/>
                  <a:gd name="T75" fmla="*/ 4 h 23"/>
                  <a:gd name="T76" fmla="*/ 2537 w 4153"/>
                  <a:gd name="T77" fmla="*/ 10 h 23"/>
                  <a:gd name="T78" fmla="*/ 2387 w 4153"/>
                  <a:gd name="T79" fmla="*/ 5 h 23"/>
                  <a:gd name="T80" fmla="*/ 2238 w 4153"/>
                  <a:gd name="T81" fmla="*/ 8 h 23"/>
                  <a:gd name="T82" fmla="*/ 2089 w 4153"/>
                  <a:gd name="T83" fmla="*/ 10 h 23"/>
                  <a:gd name="T84" fmla="*/ 1940 w 4153"/>
                  <a:gd name="T85" fmla="*/ 13 h 23"/>
                  <a:gd name="T86" fmla="*/ 1791 w 4153"/>
                  <a:gd name="T87" fmla="*/ 18 h 23"/>
                  <a:gd name="T88" fmla="*/ 1641 w 4153"/>
                  <a:gd name="T89" fmla="*/ 6 h 23"/>
                  <a:gd name="T90" fmla="*/ 1492 w 4153"/>
                  <a:gd name="T91" fmla="*/ 15 h 23"/>
                  <a:gd name="T92" fmla="*/ 1344 w 4153"/>
                  <a:gd name="T93" fmla="*/ 15 h 23"/>
                  <a:gd name="T94" fmla="*/ 1194 w 4153"/>
                  <a:gd name="T95" fmla="*/ 18 h 23"/>
                  <a:gd name="T96" fmla="*/ 1045 w 4153"/>
                  <a:gd name="T97" fmla="*/ 8 h 23"/>
                  <a:gd name="T98" fmla="*/ 896 w 4153"/>
                  <a:gd name="T99" fmla="*/ 14 h 23"/>
                  <a:gd name="T100" fmla="*/ 746 w 4153"/>
                  <a:gd name="T101" fmla="*/ 18 h 23"/>
                  <a:gd name="T102" fmla="*/ 598 w 4153"/>
                  <a:gd name="T103" fmla="*/ 22 h 23"/>
                  <a:gd name="T104" fmla="*/ 448 w 4153"/>
                  <a:gd name="T105" fmla="*/ 11 h 23"/>
                  <a:gd name="T106" fmla="*/ 299 w 4153"/>
                  <a:gd name="T107" fmla="*/ 18 h 23"/>
                  <a:gd name="T108" fmla="*/ 150 w 4153"/>
                  <a:gd name="T109" fmla="*/ 19 h 23"/>
                  <a:gd name="T110" fmla="*/ 0 w 4153"/>
                  <a:gd name="T111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23">
                    <a:moveTo>
                      <a:pt x="0" y="17"/>
                    </a:moveTo>
                    <a:lnTo>
                      <a:pt x="25" y="18"/>
                    </a:lnTo>
                    <a:lnTo>
                      <a:pt x="50" y="19"/>
                    </a:lnTo>
                    <a:lnTo>
                      <a:pt x="75" y="19"/>
                    </a:lnTo>
                    <a:lnTo>
                      <a:pt x="100" y="18"/>
                    </a:lnTo>
                    <a:lnTo>
                      <a:pt x="125" y="18"/>
                    </a:lnTo>
                    <a:lnTo>
                      <a:pt x="150" y="15"/>
                    </a:lnTo>
                    <a:lnTo>
                      <a:pt x="175" y="11"/>
                    </a:lnTo>
                    <a:lnTo>
                      <a:pt x="200" y="10"/>
                    </a:lnTo>
                    <a:lnTo>
                      <a:pt x="224" y="10"/>
                    </a:lnTo>
                    <a:lnTo>
                      <a:pt x="249" y="11"/>
                    </a:lnTo>
                    <a:lnTo>
                      <a:pt x="274" y="11"/>
                    </a:lnTo>
                    <a:lnTo>
                      <a:pt x="299" y="14"/>
                    </a:lnTo>
                    <a:lnTo>
                      <a:pt x="324" y="13"/>
                    </a:lnTo>
                    <a:lnTo>
                      <a:pt x="349" y="13"/>
                    </a:lnTo>
                    <a:lnTo>
                      <a:pt x="374" y="11"/>
                    </a:lnTo>
                    <a:lnTo>
                      <a:pt x="399" y="10"/>
                    </a:lnTo>
                    <a:lnTo>
                      <a:pt x="424" y="9"/>
                    </a:lnTo>
                    <a:lnTo>
                      <a:pt x="448" y="8"/>
                    </a:lnTo>
                    <a:lnTo>
                      <a:pt x="473" y="8"/>
                    </a:lnTo>
                    <a:lnTo>
                      <a:pt x="498" y="11"/>
                    </a:lnTo>
                    <a:lnTo>
                      <a:pt x="523" y="13"/>
                    </a:lnTo>
                    <a:lnTo>
                      <a:pt x="548" y="14"/>
                    </a:lnTo>
                    <a:lnTo>
                      <a:pt x="573" y="17"/>
                    </a:lnTo>
                    <a:lnTo>
                      <a:pt x="598" y="18"/>
                    </a:lnTo>
                    <a:lnTo>
                      <a:pt x="623" y="18"/>
                    </a:lnTo>
                    <a:lnTo>
                      <a:pt x="647" y="19"/>
                    </a:lnTo>
                    <a:lnTo>
                      <a:pt x="672" y="19"/>
                    </a:lnTo>
                    <a:lnTo>
                      <a:pt x="696" y="18"/>
                    </a:lnTo>
                    <a:lnTo>
                      <a:pt x="721" y="18"/>
                    </a:lnTo>
                    <a:lnTo>
                      <a:pt x="746" y="14"/>
                    </a:lnTo>
                    <a:lnTo>
                      <a:pt x="771" y="10"/>
                    </a:lnTo>
                    <a:lnTo>
                      <a:pt x="796" y="9"/>
                    </a:lnTo>
                    <a:lnTo>
                      <a:pt x="821" y="4"/>
                    </a:lnTo>
                    <a:lnTo>
                      <a:pt x="846" y="8"/>
                    </a:lnTo>
                    <a:lnTo>
                      <a:pt x="871" y="9"/>
                    </a:lnTo>
                    <a:lnTo>
                      <a:pt x="896" y="10"/>
                    </a:lnTo>
                    <a:lnTo>
                      <a:pt x="920" y="10"/>
                    </a:lnTo>
                    <a:lnTo>
                      <a:pt x="945" y="10"/>
                    </a:lnTo>
                    <a:lnTo>
                      <a:pt x="970" y="9"/>
                    </a:lnTo>
                    <a:lnTo>
                      <a:pt x="995" y="8"/>
                    </a:lnTo>
                    <a:lnTo>
                      <a:pt x="1020" y="5"/>
                    </a:lnTo>
                    <a:lnTo>
                      <a:pt x="1045" y="4"/>
                    </a:lnTo>
                    <a:lnTo>
                      <a:pt x="1070" y="5"/>
                    </a:lnTo>
                    <a:lnTo>
                      <a:pt x="1095" y="6"/>
                    </a:lnTo>
                    <a:lnTo>
                      <a:pt x="1120" y="10"/>
                    </a:lnTo>
                    <a:lnTo>
                      <a:pt x="1144" y="11"/>
                    </a:lnTo>
                    <a:lnTo>
                      <a:pt x="1169" y="13"/>
                    </a:lnTo>
                    <a:lnTo>
                      <a:pt x="1194" y="14"/>
                    </a:lnTo>
                    <a:lnTo>
                      <a:pt x="1219" y="14"/>
                    </a:lnTo>
                    <a:lnTo>
                      <a:pt x="1244" y="14"/>
                    </a:lnTo>
                    <a:lnTo>
                      <a:pt x="1269" y="15"/>
                    </a:lnTo>
                    <a:lnTo>
                      <a:pt x="1294" y="14"/>
                    </a:lnTo>
                    <a:lnTo>
                      <a:pt x="1319" y="14"/>
                    </a:lnTo>
                    <a:lnTo>
                      <a:pt x="1344" y="11"/>
                    </a:lnTo>
                    <a:lnTo>
                      <a:pt x="1369" y="9"/>
                    </a:lnTo>
                    <a:lnTo>
                      <a:pt x="1393" y="8"/>
                    </a:lnTo>
                    <a:lnTo>
                      <a:pt x="1417" y="5"/>
                    </a:lnTo>
                    <a:lnTo>
                      <a:pt x="1442" y="8"/>
                    </a:lnTo>
                    <a:lnTo>
                      <a:pt x="1467" y="10"/>
                    </a:lnTo>
                    <a:lnTo>
                      <a:pt x="1492" y="11"/>
                    </a:lnTo>
                    <a:lnTo>
                      <a:pt x="1517" y="13"/>
                    </a:lnTo>
                    <a:lnTo>
                      <a:pt x="1542" y="9"/>
                    </a:lnTo>
                    <a:lnTo>
                      <a:pt x="1567" y="10"/>
                    </a:lnTo>
                    <a:lnTo>
                      <a:pt x="1592" y="5"/>
                    </a:lnTo>
                    <a:lnTo>
                      <a:pt x="1616" y="2"/>
                    </a:lnTo>
                    <a:lnTo>
                      <a:pt x="1641" y="2"/>
                    </a:lnTo>
                    <a:lnTo>
                      <a:pt x="1666" y="5"/>
                    </a:lnTo>
                    <a:lnTo>
                      <a:pt x="1691" y="9"/>
                    </a:lnTo>
                    <a:lnTo>
                      <a:pt x="1716" y="9"/>
                    </a:lnTo>
                    <a:lnTo>
                      <a:pt x="1741" y="10"/>
                    </a:lnTo>
                    <a:lnTo>
                      <a:pt x="1766" y="11"/>
                    </a:lnTo>
                    <a:lnTo>
                      <a:pt x="1791" y="14"/>
                    </a:lnTo>
                    <a:lnTo>
                      <a:pt x="1816" y="14"/>
                    </a:lnTo>
                    <a:lnTo>
                      <a:pt x="1841" y="15"/>
                    </a:lnTo>
                    <a:lnTo>
                      <a:pt x="1865" y="15"/>
                    </a:lnTo>
                    <a:lnTo>
                      <a:pt x="1890" y="14"/>
                    </a:lnTo>
                    <a:lnTo>
                      <a:pt x="1915" y="14"/>
                    </a:lnTo>
                    <a:lnTo>
                      <a:pt x="1940" y="9"/>
                    </a:lnTo>
                    <a:lnTo>
                      <a:pt x="1965" y="6"/>
                    </a:lnTo>
                    <a:lnTo>
                      <a:pt x="1990" y="2"/>
                    </a:lnTo>
                    <a:lnTo>
                      <a:pt x="2015" y="2"/>
                    </a:lnTo>
                    <a:lnTo>
                      <a:pt x="2040" y="4"/>
                    </a:lnTo>
                    <a:lnTo>
                      <a:pt x="2065" y="5"/>
                    </a:lnTo>
                    <a:lnTo>
                      <a:pt x="2089" y="6"/>
                    </a:lnTo>
                    <a:lnTo>
                      <a:pt x="2114" y="6"/>
                    </a:lnTo>
                    <a:lnTo>
                      <a:pt x="2139" y="6"/>
                    </a:lnTo>
                    <a:lnTo>
                      <a:pt x="2163" y="5"/>
                    </a:lnTo>
                    <a:lnTo>
                      <a:pt x="2188" y="4"/>
                    </a:lnTo>
                    <a:lnTo>
                      <a:pt x="2213" y="1"/>
                    </a:lnTo>
                    <a:lnTo>
                      <a:pt x="2238" y="4"/>
                    </a:lnTo>
                    <a:lnTo>
                      <a:pt x="2263" y="5"/>
                    </a:lnTo>
                    <a:lnTo>
                      <a:pt x="2288" y="8"/>
                    </a:lnTo>
                    <a:lnTo>
                      <a:pt x="2313" y="11"/>
                    </a:lnTo>
                    <a:lnTo>
                      <a:pt x="2337" y="11"/>
                    </a:lnTo>
                    <a:lnTo>
                      <a:pt x="2362" y="13"/>
                    </a:lnTo>
                    <a:lnTo>
                      <a:pt x="2387" y="1"/>
                    </a:lnTo>
                    <a:lnTo>
                      <a:pt x="2412" y="1"/>
                    </a:lnTo>
                    <a:lnTo>
                      <a:pt x="2437" y="4"/>
                    </a:lnTo>
                    <a:lnTo>
                      <a:pt x="2462" y="5"/>
                    </a:lnTo>
                    <a:lnTo>
                      <a:pt x="2487" y="8"/>
                    </a:lnTo>
                    <a:lnTo>
                      <a:pt x="2512" y="8"/>
                    </a:lnTo>
                    <a:lnTo>
                      <a:pt x="2537" y="6"/>
                    </a:lnTo>
                    <a:lnTo>
                      <a:pt x="2561" y="4"/>
                    </a:lnTo>
                    <a:lnTo>
                      <a:pt x="2586" y="4"/>
                    </a:lnTo>
                    <a:lnTo>
                      <a:pt x="2611" y="2"/>
                    </a:lnTo>
                    <a:lnTo>
                      <a:pt x="2636" y="1"/>
                    </a:lnTo>
                    <a:lnTo>
                      <a:pt x="2661" y="0"/>
                    </a:lnTo>
                    <a:lnTo>
                      <a:pt x="2686" y="0"/>
                    </a:lnTo>
                    <a:lnTo>
                      <a:pt x="2711" y="0"/>
                    </a:lnTo>
                    <a:lnTo>
                      <a:pt x="2736" y="0"/>
                    </a:lnTo>
                    <a:lnTo>
                      <a:pt x="2761" y="2"/>
                    </a:lnTo>
                    <a:lnTo>
                      <a:pt x="2785" y="2"/>
                    </a:lnTo>
                    <a:lnTo>
                      <a:pt x="2810" y="2"/>
                    </a:lnTo>
                    <a:lnTo>
                      <a:pt x="2835" y="1"/>
                    </a:lnTo>
                    <a:lnTo>
                      <a:pt x="2860" y="1"/>
                    </a:lnTo>
                    <a:lnTo>
                      <a:pt x="2884" y="1"/>
                    </a:lnTo>
                    <a:lnTo>
                      <a:pt x="2909" y="1"/>
                    </a:lnTo>
                    <a:lnTo>
                      <a:pt x="2934" y="1"/>
                    </a:lnTo>
                    <a:lnTo>
                      <a:pt x="2959" y="2"/>
                    </a:lnTo>
                    <a:lnTo>
                      <a:pt x="2984" y="4"/>
                    </a:lnTo>
                    <a:lnTo>
                      <a:pt x="3009" y="5"/>
                    </a:lnTo>
                    <a:lnTo>
                      <a:pt x="3033" y="6"/>
                    </a:lnTo>
                    <a:lnTo>
                      <a:pt x="3058" y="8"/>
                    </a:lnTo>
                    <a:lnTo>
                      <a:pt x="3083" y="9"/>
                    </a:lnTo>
                    <a:lnTo>
                      <a:pt x="3108" y="10"/>
                    </a:lnTo>
                    <a:lnTo>
                      <a:pt x="3133" y="10"/>
                    </a:lnTo>
                    <a:lnTo>
                      <a:pt x="3158" y="9"/>
                    </a:lnTo>
                    <a:lnTo>
                      <a:pt x="3183" y="8"/>
                    </a:lnTo>
                    <a:lnTo>
                      <a:pt x="3208" y="4"/>
                    </a:lnTo>
                    <a:lnTo>
                      <a:pt x="3233" y="4"/>
                    </a:lnTo>
                    <a:lnTo>
                      <a:pt x="3257" y="0"/>
                    </a:lnTo>
                    <a:lnTo>
                      <a:pt x="3282" y="2"/>
                    </a:lnTo>
                    <a:lnTo>
                      <a:pt x="3307" y="2"/>
                    </a:lnTo>
                    <a:lnTo>
                      <a:pt x="3332" y="2"/>
                    </a:lnTo>
                    <a:lnTo>
                      <a:pt x="3357" y="1"/>
                    </a:lnTo>
                    <a:lnTo>
                      <a:pt x="3382" y="1"/>
                    </a:lnTo>
                    <a:lnTo>
                      <a:pt x="3407" y="2"/>
                    </a:lnTo>
                    <a:lnTo>
                      <a:pt x="3432" y="4"/>
                    </a:lnTo>
                    <a:lnTo>
                      <a:pt x="3457" y="2"/>
                    </a:lnTo>
                    <a:lnTo>
                      <a:pt x="3482" y="2"/>
                    </a:lnTo>
                    <a:lnTo>
                      <a:pt x="3506" y="2"/>
                    </a:lnTo>
                    <a:lnTo>
                      <a:pt x="3531" y="2"/>
                    </a:lnTo>
                    <a:lnTo>
                      <a:pt x="3556" y="2"/>
                    </a:lnTo>
                    <a:lnTo>
                      <a:pt x="3581" y="4"/>
                    </a:lnTo>
                    <a:lnTo>
                      <a:pt x="3606" y="5"/>
                    </a:lnTo>
                    <a:lnTo>
                      <a:pt x="3630" y="6"/>
                    </a:lnTo>
                    <a:lnTo>
                      <a:pt x="3655" y="8"/>
                    </a:lnTo>
                    <a:lnTo>
                      <a:pt x="3680" y="8"/>
                    </a:lnTo>
                    <a:lnTo>
                      <a:pt x="3705" y="9"/>
                    </a:lnTo>
                    <a:lnTo>
                      <a:pt x="3729" y="9"/>
                    </a:lnTo>
                    <a:lnTo>
                      <a:pt x="3754" y="9"/>
                    </a:lnTo>
                    <a:lnTo>
                      <a:pt x="3779" y="6"/>
                    </a:lnTo>
                    <a:lnTo>
                      <a:pt x="3804" y="5"/>
                    </a:lnTo>
                    <a:lnTo>
                      <a:pt x="3829" y="5"/>
                    </a:lnTo>
                    <a:lnTo>
                      <a:pt x="3854" y="4"/>
                    </a:lnTo>
                    <a:lnTo>
                      <a:pt x="3879" y="4"/>
                    </a:lnTo>
                    <a:lnTo>
                      <a:pt x="3904" y="4"/>
                    </a:lnTo>
                    <a:lnTo>
                      <a:pt x="3929" y="2"/>
                    </a:lnTo>
                    <a:lnTo>
                      <a:pt x="3953" y="4"/>
                    </a:lnTo>
                    <a:lnTo>
                      <a:pt x="3978" y="4"/>
                    </a:lnTo>
                    <a:lnTo>
                      <a:pt x="4003" y="4"/>
                    </a:lnTo>
                    <a:lnTo>
                      <a:pt x="4028" y="4"/>
                    </a:lnTo>
                    <a:lnTo>
                      <a:pt x="4053" y="4"/>
                    </a:lnTo>
                    <a:lnTo>
                      <a:pt x="4078" y="5"/>
                    </a:lnTo>
                    <a:lnTo>
                      <a:pt x="4103" y="4"/>
                    </a:lnTo>
                    <a:lnTo>
                      <a:pt x="4128" y="4"/>
                    </a:lnTo>
                    <a:lnTo>
                      <a:pt x="4153" y="5"/>
                    </a:lnTo>
                    <a:lnTo>
                      <a:pt x="4153" y="9"/>
                    </a:lnTo>
                    <a:lnTo>
                      <a:pt x="4128" y="8"/>
                    </a:lnTo>
                    <a:lnTo>
                      <a:pt x="4103" y="8"/>
                    </a:lnTo>
                    <a:lnTo>
                      <a:pt x="4078" y="8"/>
                    </a:lnTo>
                    <a:lnTo>
                      <a:pt x="4053" y="8"/>
                    </a:lnTo>
                    <a:lnTo>
                      <a:pt x="4028" y="8"/>
                    </a:lnTo>
                    <a:lnTo>
                      <a:pt x="4003" y="8"/>
                    </a:lnTo>
                    <a:lnTo>
                      <a:pt x="3978" y="6"/>
                    </a:lnTo>
                    <a:lnTo>
                      <a:pt x="3953" y="8"/>
                    </a:lnTo>
                    <a:lnTo>
                      <a:pt x="3929" y="6"/>
                    </a:lnTo>
                    <a:lnTo>
                      <a:pt x="3904" y="8"/>
                    </a:lnTo>
                    <a:lnTo>
                      <a:pt x="3879" y="8"/>
                    </a:lnTo>
                    <a:lnTo>
                      <a:pt x="3854" y="8"/>
                    </a:lnTo>
                    <a:lnTo>
                      <a:pt x="3829" y="9"/>
                    </a:lnTo>
                    <a:lnTo>
                      <a:pt x="3804" y="9"/>
                    </a:lnTo>
                    <a:lnTo>
                      <a:pt x="3779" y="10"/>
                    </a:lnTo>
                    <a:lnTo>
                      <a:pt x="3754" y="11"/>
                    </a:lnTo>
                    <a:lnTo>
                      <a:pt x="3729" y="11"/>
                    </a:lnTo>
                    <a:lnTo>
                      <a:pt x="3705" y="11"/>
                    </a:lnTo>
                    <a:lnTo>
                      <a:pt x="3680" y="11"/>
                    </a:lnTo>
                    <a:lnTo>
                      <a:pt x="3655" y="11"/>
                    </a:lnTo>
                    <a:lnTo>
                      <a:pt x="3630" y="10"/>
                    </a:lnTo>
                    <a:lnTo>
                      <a:pt x="3606" y="8"/>
                    </a:lnTo>
                    <a:lnTo>
                      <a:pt x="3581" y="6"/>
                    </a:lnTo>
                    <a:lnTo>
                      <a:pt x="3556" y="6"/>
                    </a:lnTo>
                    <a:lnTo>
                      <a:pt x="3531" y="5"/>
                    </a:lnTo>
                    <a:lnTo>
                      <a:pt x="3506" y="5"/>
                    </a:lnTo>
                    <a:lnTo>
                      <a:pt x="3482" y="6"/>
                    </a:lnTo>
                    <a:lnTo>
                      <a:pt x="3457" y="6"/>
                    </a:lnTo>
                    <a:lnTo>
                      <a:pt x="3432" y="8"/>
                    </a:lnTo>
                    <a:lnTo>
                      <a:pt x="3407" y="6"/>
                    </a:lnTo>
                    <a:lnTo>
                      <a:pt x="3382" y="5"/>
                    </a:lnTo>
                    <a:lnTo>
                      <a:pt x="3357" y="5"/>
                    </a:lnTo>
                    <a:lnTo>
                      <a:pt x="3332" y="6"/>
                    </a:lnTo>
                    <a:lnTo>
                      <a:pt x="3307" y="6"/>
                    </a:lnTo>
                    <a:lnTo>
                      <a:pt x="3282" y="6"/>
                    </a:lnTo>
                    <a:lnTo>
                      <a:pt x="3257" y="2"/>
                    </a:lnTo>
                    <a:lnTo>
                      <a:pt x="3233" y="6"/>
                    </a:lnTo>
                    <a:lnTo>
                      <a:pt x="3208" y="8"/>
                    </a:lnTo>
                    <a:lnTo>
                      <a:pt x="3183" y="11"/>
                    </a:lnTo>
                    <a:lnTo>
                      <a:pt x="3158" y="13"/>
                    </a:lnTo>
                    <a:lnTo>
                      <a:pt x="3133" y="13"/>
                    </a:lnTo>
                    <a:lnTo>
                      <a:pt x="3108" y="13"/>
                    </a:lnTo>
                    <a:lnTo>
                      <a:pt x="3083" y="13"/>
                    </a:lnTo>
                    <a:lnTo>
                      <a:pt x="3058" y="11"/>
                    </a:lnTo>
                    <a:lnTo>
                      <a:pt x="3033" y="10"/>
                    </a:lnTo>
                    <a:lnTo>
                      <a:pt x="3009" y="9"/>
                    </a:lnTo>
                    <a:lnTo>
                      <a:pt x="2984" y="6"/>
                    </a:lnTo>
                    <a:lnTo>
                      <a:pt x="2959" y="5"/>
                    </a:lnTo>
                    <a:lnTo>
                      <a:pt x="2934" y="5"/>
                    </a:lnTo>
                    <a:lnTo>
                      <a:pt x="2909" y="5"/>
                    </a:lnTo>
                    <a:lnTo>
                      <a:pt x="2884" y="5"/>
                    </a:lnTo>
                    <a:lnTo>
                      <a:pt x="2860" y="5"/>
                    </a:lnTo>
                    <a:lnTo>
                      <a:pt x="2835" y="5"/>
                    </a:lnTo>
                    <a:lnTo>
                      <a:pt x="2810" y="6"/>
                    </a:lnTo>
                    <a:lnTo>
                      <a:pt x="2785" y="6"/>
                    </a:lnTo>
                    <a:lnTo>
                      <a:pt x="2761" y="6"/>
                    </a:lnTo>
                    <a:lnTo>
                      <a:pt x="2736" y="4"/>
                    </a:lnTo>
                    <a:lnTo>
                      <a:pt x="2711" y="4"/>
                    </a:lnTo>
                    <a:lnTo>
                      <a:pt x="2686" y="4"/>
                    </a:lnTo>
                    <a:lnTo>
                      <a:pt x="2661" y="4"/>
                    </a:lnTo>
                    <a:lnTo>
                      <a:pt x="2636" y="5"/>
                    </a:lnTo>
                    <a:lnTo>
                      <a:pt x="2611" y="6"/>
                    </a:lnTo>
                    <a:lnTo>
                      <a:pt x="2586" y="8"/>
                    </a:lnTo>
                    <a:lnTo>
                      <a:pt x="2561" y="8"/>
                    </a:lnTo>
                    <a:lnTo>
                      <a:pt x="2537" y="10"/>
                    </a:lnTo>
                    <a:lnTo>
                      <a:pt x="2512" y="11"/>
                    </a:lnTo>
                    <a:lnTo>
                      <a:pt x="2487" y="11"/>
                    </a:lnTo>
                    <a:lnTo>
                      <a:pt x="2462" y="9"/>
                    </a:lnTo>
                    <a:lnTo>
                      <a:pt x="2437" y="6"/>
                    </a:lnTo>
                    <a:lnTo>
                      <a:pt x="2412" y="5"/>
                    </a:lnTo>
                    <a:lnTo>
                      <a:pt x="2387" y="5"/>
                    </a:lnTo>
                    <a:lnTo>
                      <a:pt x="2362" y="17"/>
                    </a:lnTo>
                    <a:lnTo>
                      <a:pt x="2337" y="15"/>
                    </a:lnTo>
                    <a:lnTo>
                      <a:pt x="2313" y="15"/>
                    </a:lnTo>
                    <a:lnTo>
                      <a:pt x="2288" y="11"/>
                    </a:lnTo>
                    <a:lnTo>
                      <a:pt x="2263" y="9"/>
                    </a:lnTo>
                    <a:lnTo>
                      <a:pt x="2238" y="8"/>
                    </a:lnTo>
                    <a:lnTo>
                      <a:pt x="2213" y="5"/>
                    </a:lnTo>
                    <a:lnTo>
                      <a:pt x="2188" y="8"/>
                    </a:lnTo>
                    <a:lnTo>
                      <a:pt x="2163" y="9"/>
                    </a:lnTo>
                    <a:lnTo>
                      <a:pt x="2139" y="10"/>
                    </a:lnTo>
                    <a:lnTo>
                      <a:pt x="2114" y="10"/>
                    </a:lnTo>
                    <a:lnTo>
                      <a:pt x="2089" y="10"/>
                    </a:lnTo>
                    <a:lnTo>
                      <a:pt x="2065" y="9"/>
                    </a:lnTo>
                    <a:lnTo>
                      <a:pt x="2040" y="8"/>
                    </a:lnTo>
                    <a:lnTo>
                      <a:pt x="2015" y="6"/>
                    </a:lnTo>
                    <a:lnTo>
                      <a:pt x="1990" y="6"/>
                    </a:lnTo>
                    <a:lnTo>
                      <a:pt x="1965" y="9"/>
                    </a:lnTo>
                    <a:lnTo>
                      <a:pt x="1940" y="13"/>
                    </a:lnTo>
                    <a:lnTo>
                      <a:pt x="1915" y="18"/>
                    </a:lnTo>
                    <a:lnTo>
                      <a:pt x="1890" y="18"/>
                    </a:lnTo>
                    <a:lnTo>
                      <a:pt x="1865" y="18"/>
                    </a:lnTo>
                    <a:lnTo>
                      <a:pt x="1841" y="19"/>
                    </a:lnTo>
                    <a:lnTo>
                      <a:pt x="1816" y="18"/>
                    </a:lnTo>
                    <a:lnTo>
                      <a:pt x="1791" y="18"/>
                    </a:lnTo>
                    <a:lnTo>
                      <a:pt x="1766" y="15"/>
                    </a:lnTo>
                    <a:lnTo>
                      <a:pt x="1741" y="14"/>
                    </a:lnTo>
                    <a:lnTo>
                      <a:pt x="1716" y="13"/>
                    </a:lnTo>
                    <a:lnTo>
                      <a:pt x="1691" y="13"/>
                    </a:lnTo>
                    <a:lnTo>
                      <a:pt x="1666" y="9"/>
                    </a:lnTo>
                    <a:lnTo>
                      <a:pt x="1641" y="6"/>
                    </a:lnTo>
                    <a:lnTo>
                      <a:pt x="1616" y="6"/>
                    </a:lnTo>
                    <a:lnTo>
                      <a:pt x="1592" y="9"/>
                    </a:lnTo>
                    <a:lnTo>
                      <a:pt x="1567" y="14"/>
                    </a:lnTo>
                    <a:lnTo>
                      <a:pt x="1542" y="13"/>
                    </a:lnTo>
                    <a:lnTo>
                      <a:pt x="1517" y="15"/>
                    </a:lnTo>
                    <a:lnTo>
                      <a:pt x="1492" y="15"/>
                    </a:lnTo>
                    <a:lnTo>
                      <a:pt x="1467" y="14"/>
                    </a:lnTo>
                    <a:lnTo>
                      <a:pt x="1442" y="11"/>
                    </a:lnTo>
                    <a:lnTo>
                      <a:pt x="1417" y="9"/>
                    </a:lnTo>
                    <a:lnTo>
                      <a:pt x="1393" y="11"/>
                    </a:lnTo>
                    <a:lnTo>
                      <a:pt x="1369" y="13"/>
                    </a:lnTo>
                    <a:lnTo>
                      <a:pt x="1344" y="15"/>
                    </a:lnTo>
                    <a:lnTo>
                      <a:pt x="1319" y="18"/>
                    </a:lnTo>
                    <a:lnTo>
                      <a:pt x="1294" y="18"/>
                    </a:lnTo>
                    <a:lnTo>
                      <a:pt x="1269" y="19"/>
                    </a:lnTo>
                    <a:lnTo>
                      <a:pt x="1244" y="18"/>
                    </a:lnTo>
                    <a:lnTo>
                      <a:pt x="1219" y="18"/>
                    </a:lnTo>
                    <a:lnTo>
                      <a:pt x="1194" y="18"/>
                    </a:lnTo>
                    <a:lnTo>
                      <a:pt x="1169" y="17"/>
                    </a:lnTo>
                    <a:lnTo>
                      <a:pt x="1144" y="15"/>
                    </a:lnTo>
                    <a:lnTo>
                      <a:pt x="1120" y="13"/>
                    </a:lnTo>
                    <a:lnTo>
                      <a:pt x="1095" y="10"/>
                    </a:lnTo>
                    <a:lnTo>
                      <a:pt x="1070" y="9"/>
                    </a:lnTo>
                    <a:lnTo>
                      <a:pt x="1045" y="8"/>
                    </a:lnTo>
                    <a:lnTo>
                      <a:pt x="1020" y="9"/>
                    </a:lnTo>
                    <a:lnTo>
                      <a:pt x="995" y="11"/>
                    </a:lnTo>
                    <a:lnTo>
                      <a:pt x="970" y="13"/>
                    </a:lnTo>
                    <a:lnTo>
                      <a:pt x="945" y="14"/>
                    </a:lnTo>
                    <a:lnTo>
                      <a:pt x="920" y="14"/>
                    </a:lnTo>
                    <a:lnTo>
                      <a:pt x="896" y="14"/>
                    </a:lnTo>
                    <a:lnTo>
                      <a:pt x="871" y="13"/>
                    </a:lnTo>
                    <a:lnTo>
                      <a:pt x="846" y="11"/>
                    </a:lnTo>
                    <a:lnTo>
                      <a:pt x="821" y="8"/>
                    </a:lnTo>
                    <a:lnTo>
                      <a:pt x="796" y="11"/>
                    </a:lnTo>
                    <a:lnTo>
                      <a:pt x="771" y="14"/>
                    </a:lnTo>
                    <a:lnTo>
                      <a:pt x="746" y="18"/>
                    </a:lnTo>
                    <a:lnTo>
                      <a:pt x="721" y="22"/>
                    </a:lnTo>
                    <a:lnTo>
                      <a:pt x="696" y="22"/>
                    </a:lnTo>
                    <a:lnTo>
                      <a:pt x="672" y="23"/>
                    </a:lnTo>
                    <a:lnTo>
                      <a:pt x="647" y="22"/>
                    </a:lnTo>
                    <a:lnTo>
                      <a:pt x="623" y="21"/>
                    </a:lnTo>
                    <a:lnTo>
                      <a:pt x="598" y="22"/>
                    </a:lnTo>
                    <a:lnTo>
                      <a:pt x="573" y="19"/>
                    </a:lnTo>
                    <a:lnTo>
                      <a:pt x="548" y="18"/>
                    </a:lnTo>
                    <a:lnTo>
                      <a:pt x="523" y="17"/>
                    </a:lnTo>
                    <a:lnTo>
                      <a:pt x="498" y="14"/>
                    </a:lnTo>
                    <a:lnTo>
                      <a:pt x="473" y="11"/>
                    </a:lnTo>
                    <a:lnTo>
                      <a:pt x="448" y="11"/>
                    </a:lnTo>
                    <a:lnTo>
                      <a:pt x="424" y="13"/>
                    </a:lnTo>
                    <a:lnTo>
                      <a:pt x="399" y="14"/>
                    </a:lnTo>
                    <a:lnTo>
                      <a:pt x="374" y="15"/>
                    </a:lnTo>
                    <a:lnTo>
                      <a:pt x="349" y="17"/>
                    </a:lnTo>
                    <a:lnTo>
                      <a:pt x="324" y="17"/>
                    </a:lnTo>
                    <a:lnTo>
                      <a:pt x="299" y="18"/>
                    </a:lnTo>
                    <a:lnTo>
                      <a:pt x="274" y="15"/>
                    </a:lnTo>
                    <a:lnTo>
                      <a:pt x="249" y="15"/>
                    </a:lnTo>
                    <a:lnTo>
                      <a:pt x="224" y="13"/>
                    </a:lnTo>
                    <a:lnTo>
                      <a:pt x="200" y="14"/>
                    </a:lnTo>
                    <a:lnTo>
                      <a:pt x="175" y="15"/>
                    </a:lnTo>
                    <a:lnTo>
                      <a:pt x="150" y="19"/>
                    </a:lnTo>
                    <a:lnTo>
                      <a:pt x="125" y="22"/>
                    </a:lnTo>
                    <a:lnTo>
                      <a:pt x="100" y="22"/>
                    </a:lnTo>
                    <a:lnTo>
                      <a:pt x="75" y="23"/>
                    </a:lnTo>
                    <a:lnTo>
                      <a:pt x="50" y="23"/>
                    </a:lnTo>
                    <a:lnTo>
                      <a:pt x="25" y="2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E480E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6" name="Freeform 11">
                <a:extLst>
                  <a:ext uri="{FF2B5EF4-FFF2-40B4-BE49-F238E27FC236}">
                    <a16:creationId xmlns:a16="http://schemas.microsoft.com/office/drawing/2014/main" id="{26DBEECD-8D30-BE4B-9F55-470E46288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4502671"/>
                <a:ext cx="3061388" cy="781111"/>
              </a:xfrm>
              <a:custGeom>
                <a:avLst/>
                <a:gdLst>
                  <a:gd name="T0" fmla="*/ 125 w 4153"/>
                  <a:gd name="T1" fmla="*/ 456 h 524"/>
                  <a:gd name="T2" fmla="*/ 274 w 4153"/>
                  <a:gd name="T3" fmla="*/ 221 h 524"/>
                  <a:gd name="T4" fmla="*/ 424 w 4153"/>
                  <a:gd name="T5" fmla="*/ 3 h 524"/>
                  <a:gd name="T6" fmla="*/ 573 w 4153"/>
                  <a:gd name="T7" fmla="*/ 119 h 524"/>
                  <a:gd name="T8" fmla="*/ 721 w 4153"/>
                  <a:gd name="T9" fmla="*/ 149 h 524"/>
                  <a:gd name="T10" fmla="*/ 871 w 4153"/>
                  <a:gd name="T11" fmla="*/ 463 h 524"/>
                  <a:gd name="T12" fmla="*/ 1020 w 4153"/>
                  <a:gd name="T13" fmla="*/ 131 h 524"/>
                  <a:gd name="T14" fmla="*/ 1169 w 4153"/>
                  <a:gd name="T15" fmla="*/ 236 h 524"/>
                  <a:gd name="T16" fmla="*/ 1319 w 4153"/>
                  <a:gd name="T17" fmla="*/ 123 h 524"/>
                  <a:gd name="T18" fmla="*/ 1467 w 4153"/>
                  <a:gd name="T19" fmla="*/ 399 h 524"/>
                  <a:gd name="T20" fmla="*/ 1616 w 4153"/>
                  <a:gd name="T21" fmla="*/ 458 h 524"/>
                  <a:gd name="T22" fmla="*/ 1766 w 4153"/>
                  <a:gd name="T23" fmla="*/ 497 h 524"/>
                  <a:gd name="T24" fmla="*/ 1915 w 4153"/>
                  <a:gd name="T25" fmla="*/ 465 h 524"/>
                  <a:gd name="T26" fmla="*/ 2065 w 4153"/>
                  <a:gd name="T27" fmla="*/ 453 h 524"/>
                  <a:gd name="T28" fmla="*/ 2213 w 4153"/>
                  <a:gd name="T29" fmla="*/ 339 h 524"/>
                  <a:gd name="T30" fmla="*/ 2362 w 4153"/>
                  <a:gd name="T31" fmla="*/ 436 h 524"/>
                  <a:gd name="T32" fmla="*/ 2512 w 4153"/>
                  <a:gd name="T33" fmla="*/ 356 h 524"/>
                  <a:gd name="T34" fmla="*/ 2661 w 4153"/>
                  <a:gd name="T35" fmla="*/ 419 h 524"/>
                  <a:gd name="T36" fmla="*/ 2810 w 4153"/>
                  <a:gd name="T37" fmla="*/ 338 h 524"/>
                  <a:gd name="T38" fmla="*/ 2959 w 4153"/>
                  <a:gd name="T39" fmla="*/ 395 h 524"/>
                  <a:gd name="T40" fmla="*/ 3108 w 4153"/>
                  <a:gd name="T41" fmla="*/ 427 h 524"/>
                  <a:gd name="T42" fmla="*/ 3257 w 4153"/>
                  <a:gd name="T43" fmla="*/ 487 h 524"/>
                  <a:gd name="T44" fmla="*/ 3407 w 4153"/>
                  <a:gd name="T45" fmla="*/ 463 h 524"/>
                  <a:gd name="T46" fmla="*/ 3556 w 4153"/>
                  <a:gd name="T47" fmla="*/ 474 h 524"/>
                  <a:gd name="T48" fmla="*/ 3705 w 4153"/>
                  <a:gd name="T49" fmla="*/ 422 h 524"/>
                  <a:gd name="T50" fmla="*/ 3854 w 4153"/>
                  <a:gd name="T51" fmla="*/ 247 h 524"/>
                  <a:gd name="T52" fmla="*/ 4003 w 4153"/>
                  <a:gd name="T53" fmla="*/ 271 h 524"/>
                  <a:gd name="T54" fmla="*/ 4153 w 4153"/>
                  <a:gd name="T55" fmla="*/ 201 h 524"/>
                  <a:gd name="T56" fmla="*/ 4028 w 4153"/>
                  <a:gd name="T57" fmla="*/ 509 h 524"/>
                  <a:gd name="T58" fmla="*/ 3879 w 4153"/>
                  <a:gd name="T59" fmla="*/ 509 h 524"/>
                  <a:gd name="T60" fmla="*/ 3729 w 4153"/>
                  <a:gd name="T61" fmla="*/ 514 h 524"/>
                  <a:gd name="T62" fmla="*/ 3581 w 4153"/>
                  <a:gd name="T63" fmla="*/ 509 h 524"/>
                  <a:gd name="T64" fmla="*/ 3432 w 4153"/>
                  <a:gd name="T65" fmla="*/ 509 h 524"/>
                  <a:gd name="T66" fmla="*/ 3282 w 4153"/>
                  <a:gd name="T67" fmla="*/ 507 h 524"/>
                  <a:gd name="T68" fmla="*/ 3133 w 4153"/>
                  <a:gd name="T69" fmla="*/ 515 h 524"/>
                  <a:gd name="T70" fmla="*/ 2984 w 4153"/>
                  <a:gd name="T71" fmla="*/ 509 h 524"/>
                  <a:gd name="T72" fmla="*/ 2835 w 4153"/>
                  <a:gd name="T73" fmla="*/ 506 h 524"/>
                  <a:gd name="T74" fmla="*/ 2686 w 4153"/>
                  <a:gd name="T75" fmla="*/ 505 h 524"/>
                  <a:gd name="T76" fmla="*/ 2537 w 4153"/>
                  <a:gd name="T77" fmla="*/ 511 h 524"/>
                  <a:gd name="T78" fmla="*/ 2387 w 4153"/>
                  <a:gd name="T79" fmla="*/ 506 h 524"/>
                  <a:gd name="T80" fmla="*/ 2238 w 4153"/>
                  <a:gd name="T81" fmla="*/ 509 h 524"/>
                  <a:gd name="T82" fmla="*/ 2089 w 4153"/>
                  <a:gd name="T83" fmla="*/ 511 h 524"/>
                  <a:gd name="T84" fmla="*/ 1940 w 4153"/>
                  <a:gd name="T85" fmla="*/ 514 h 524"/>
                  <a:gd name="T86" fmla="*/ 1791 w 4153"/>
                  <a:gd name="T87" fmla="*/ 519 h 524"/>
                  <a:gd name="T88" fmla="*/ 1641 w 4153"/>
                  <a:gd name="T89" fmla="*/ 507 h 524"/>
                  <a:gd name="T90" fmla="*/ 1492 w 4153"/>
                  <a:gd name="T91" fmla="*/ 516 h 524"/>
                  <a:gd name="T92" fmla="*/ 1344 w 4153"/>
                  <a:gd name="T93" fmla="*/ 516 h 524"/>
                  <a:gd name="T94" fmla="*/ 1194 w 4153"/>
                  <a:gd name="T95" fmla="*/ 519 h 524"/>
                  <a:gd name="T96" fmla="*/ 1045 w 4153"/>
                  <a:gd name="T97" fmla="*/ 509 h 524"/>
                  <a:gd name="T98" fmla="*/ 896 w 4153"/>
                  <a:gd name="T99" fmla="*/ 515 h 524"/>
                  <a:gd name="T100" fmla="*/ 746 w 4153"/>
                  <a:gd name="T101" fmla="*/ 519 h 524"/>
                  <a:gd name="T102" fmla="*/ 598 w 4153"/>
                  <a:gd name="T103" fmla="*/ 523 h 524"/>
                  <a:gd name="T104" fmla="*/ 448 w 4153"/>
                  <a:gd name="T105" fmla="*/ 513 h 524"/>
                  <a:gd name="T106" fmla="*/ 299 w 4153"/>
                  <a:gd name="T107" fmla="*/ 519 h 524"/>
                  <a:gd name="T108" fmla="*/ 150 w 4153"/>
                  <a:gd name="T109" fmla="*/ 520 h 524"/>
                  <a:gd name="T110" fmla="*/ 0 w 4153"/>
                  <a:gd name="T111" fmla="*/ 52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524">
                    <a:moveTo>
                      <a:pt x="0" y="502"/>
                    </a:moveTo>
                    <a:lnTo>
                      <a:pt x="25" y="501"/>
                    </a:lnTo>
                    <a:lnTo>
                      <a:pt x="50" y="505"/>
                    </a:lnTo>
                    <a:lnTo>
                      <a:pt x="75" y="497"/>
                    </a:lnTo>
                    <a:lnTo>
                      <a:pt x="100" y="482"/>
                    </a:lnTo>
                    <a:lnTo>
                      <a:pt x="125" y="456"/>
                    </a:lnTo>
                    <a:lnTo>
                      <a:pt x="150" y="408"/>
                    </a:lnTo>
                    <a:lnTo>
                      <a:pt x="175" y="370"/>
                    </a:lnTo>
                    <a:lnTo>
                      <a:pt x="200" y="334"/>
                    </a:lnTo>
                    <a:lnTo>
                      <a:pt x="224" y="320"/>
                    </a:lnTo>
                    <a:lnTo>
                      <a:pt x="249" y="299"/>
                    </a:lnTo>
                    <a:lnTo>
                      <a:pt x="274" y="221"/>
                    </a:lnTo>
                    <a:lnTo>
                      <a:pt x="299" y="144"/>
                    </a:lnTo>
                    <a:lnTo>
                      <a:pt x="324" y="82"/>
                    </a:lnTo>
                    <a:lnTo>
                      <a:pt x="349" y="88"/>
                    </a:lnTo>
                    <a:lnTo>
                      <a:pt x="374" y="74"/>
                    </a:lnTo>
                    <a:lnTo>
                      <a:pt x="399" y="3"/>
                    </a:lnTo>
                    <a:lnTo>
                      <a:pt x="424" y="3"/>
                    </a:lnTo>
                    <a:lnTo>
                      <a:pt x="448" y="0"/>
                    </a:lnTo>
                    <a:lnTo>
                      <a:pt x="473" y="38"/>
                    </a:lnTo>
                    <a:lnTo>
                      <a:pt x="498" y="93"/>
                    </a:lnTo>
                    <a:lnTo>
                      <a:pt x="523" y="110"/>
                    </a:lnTo>
                    <a:lnTo>
                      <a:pt x="548" y="117"/>
                    </a:lnTo>
                    <a:lnTo>
                      <a:pt x="573" y="119"/>
                    </a:lnTo>
                    <a:lnTo>
                      <a:pt x="598" y="149"/>
                    </a:lnTo>
                    <a:lnTo>
                      <a:pt x="623" y="120"/>
                    </a:lnTo>
                    <a:lnTo>
                      <a:pt x="647" y="124"/>
                    </a:lnTo>
                    <a:lnTo>
                      <a:pt x="672" y="164"/>
                    </a:lnTo>
                    <a:lnTo>
                      <a:pt x="696" y="141"/>
                    </a:lnTo>
                    <a:lnTo>
                      <a:pt x="721" y="149"/>
                    </a:lnTo>
                    <a:lnTo>
                      <a:pt x="746" y="183"/>
                    </a:lnTo>
                    <a:lnTo>
                      <a:pt x="771" y="224"/>
                    </a:lnTo>
                    <a:lnTo>
                      <a:pt x="796" y="293"/>
                    </a:lnTo>
                    <a:lnTo>
                      <a:pt x="821" y="368"/>
                    </a:lnTo>
                    <a:lnTo>
                      <a:pt x="846" y="422"/>
                    </a:lnTo>
                    <a:lnTo>
                      <a:pt x="871" y="463"/>
                    </a:lnTo>
                    <a:lnTo>
                      <a:pt x="896" y="482"/>
                    </a:lnTo>
                    <a:lnTo>
                      <a:pt x="920" y="462"/>
                    </a:lnTo>
                    <a:lnTo>
                      <a:pt x="945" y="418"/>
                    </a:lnTo>
                    <a:lnTo>
                      <a:pt x="970" y="326"/>
                    </a:lnTo>
                    <a:lnTo>
                      <a:pt x="995" y="190"/>
                    </a:lnTo>
                    <a:lnTo>
                      <a:pt x="1020" y="131"/>
                    </a:lnTo>
                    <a:lnTo>
                      <a:pt x="1045" y="102"/>
                    </a:lnTo>
                    <a:lnTo>
                      <a:pt x="1070" y="128"/>
                    </a:lnTo>
                    <a:lnTo>
                      <a:pt x="1095" y="216"/>
                    </a:lnTo>
                    <a:lnTo>
                      <a:pt x="1120" y="220"/>
                    </a:lnTo>
                    <a:lnTo>
                      <a:pt x="1144" y="240"/>
                    </a:lnTo>
                    <a:lnTo>
                      <a:pt x="1169" y="236"/>
                    </a:lnTo>
                    <a:lnTo>
                      <a:pt x="1194" y="267"/>
                    </a:lnTo>
                    <a:lnTo>
                      <a:pt x="1219" y="225"/>
                    </a:lnTo>
                    <a:lnTo>
                      <a:pt x="1244" y="202"/>
                    </a:lnTo>
                    <a:lnTo>
                      <a:pt x="1269" y="166"/>
                    </a:lnTo>
                    <a:lnTo>
                      <a:pt x="1294" y="126"/>
                    </a:lnTo>
                    <a:lnTo>
                      <a:pt x="1319" y="123"/>
                    </a:lnTo>
                    <a:lnTo>
                      <a:pt x="1344" y="152"/>
                    </a:lnTo>
                    <a:lnTo>
                      <a:pt x="1369" y="159"/>
                    </a:lnTo>
                    <a:lnTo>
                      <a:pt x="1393" y="238"/>
                    </a:lnTo>
                    <a:lnTo>
                      <a:pt x="1417" y="308"/>
                    </a:lnTo>
                    <a:lnTo>
                      <a:pt x="1442" y="361"/>
                    </a:lnTo>
                    <a:lnTo>
                      <a:pt x="1467" y="399"/>
                    </a:lnTo>
                    <a:lnTo>
                      <a:pt x="1492" y="448"/>
                    </a:lnTo>
                    <a:lnTo>
                      <a:pt x="1517" y="483"/>
                    </a:lnTo>
                    <a:lnTo>
                      <a:pt x="1542" y="483"/>
                    </a:lnTo>
                    <a:lnTo>
                      <a:pt x="1567" y="470"/>
                    </a:lnTo>
                    <a:lnTo>
                      <a:pt x="1592" y="463"/>
                    </a:lnTo>
                    <a:lnTo>
                      <a:pt x="1616" y="458"/>
                    </a:lnTo>
                    <a:lnTo>
                      <a:pt x="1641" y="448"/>
                    </a:lnTo>
                    <a:lnTo>
                      <a:pt x="1666" y="444"/>
                    </a:lnTo>
                    <a:lnTo>
                      <a:pt x="1691" y="466"/>
                    </a:lnTo>
                    <a:lnTo>
                      <a:pt x="1716" y="483"/>
                    </a:lnTo>
                    <a:lnTo>
                      <a:pt x="1741" y="496"/>
                    </a:lnTo>
                    <a:lnTo>
                      <a:pt x="1766" y="497"/>
                    </a:lnTo>
                    <a:lnTo>
                      <a:pt x="1791" y="479"/>
                    </a:lnTo>
                    <a:lnTo>
                      <a:pt x="1816" y="504"/>
                    </a:lnTo>
                    <a:lnTo>
                      <a:pt x="1841" y="487"/>
                    </a:lnTo>
                    <a:lnTo>
                      <a:pt x="1865" y="498"/>
                    </a:lnTo>
                    <a:lnTo>
                      <a:pt x="1890" y="476"/>
                    </a:lnTo>
                    <a:lnTo>
                      <a:pt x="1915" y="465"/>
                    </a:lnTo>
                    <a:lnTo>
                      <a:pt x="1940" y="470"/>
                    </a:lnTo>
                    <a:lnTo>
                      <a:pt x="1965" y="461"/>
                    </a:lnTo>
                    <a:lnTo>
                      <a:pt x="1990" y="450"/>
                    </a:lnTo>
                    <a:lnTo>
                      <a:pt x="2015" y="438"/>
                    </a:lnTo>
                    <a:lnTo>
                      <a:pt x="2040" y="443"/>
                    </a:lnTo>
                    <a:lnTo>
                      <a:pt x="2065" y="453"/>
                    </a:lnTo>
                    <a:lnTo>
                      <a:pt x="2089" y="456"/>
                    </a:lnTo>
                    <a:lnTo>
                      <a:pt x="2114" y="422"/>
                    </a:lnTo>
                    <a:lnTo>
                      <a:pt x="2139" y="394"/>
                    </a:lnTo>
                    <a:lnTo>
                      <a:pt x="2163" y="386"/>
                    </a:lnTo>
                    <a:lnTo>
                      <a:pt x="2188" y="377"/>
                    </a:lnTo>
                    <a:lnTo>
                      <a:pt x="2213" y="339"/>
                    </a:lnTo>
                    <a:lnTo>
                      <a:pt x="2238" y="342"/>
                    </a:lnTo>
                    <a:lnTo>
                      <a:pt x="2263" y="366"/>
                    </a:lnTo>
                    <a:lnTo>
                      <a:pt x="2288" y="386"/>
                    </a:lnTo>
                    <a:lnTo>
                      <a:pt x="2313" y="409"/>
                    </a:lnTo>
                    <a:lnTo>
                      <a:pt x="2337" y="422"/>
                    </a:lnTo>
                    <a:lnTo>
                      <a:pt x="2362" y="436"/>
                    </a:lnTo>
                    <a:lnTo>
                      <a:pt x="2387" y="421"/>
                    </a:lnTo>
                    <a:lnTo>
                      <a:pt x="2412" y="423"/>
                    </a:lnTo>
                    <a:lnTo>
                      <a:pt x="2437" y="395"/>
                    </a:lnTo>
                    <a:lnTo>
                      <a:pt x="2462" y="394"/>
                    </a:lnTo>
                    <a:lnTo>
                      <a:pt x="2487" y="369"/>
                    </a:lnTo>
                    <a:lnTo>
                      <a:pt x="2512" y="356"/>
                    </a:lnTo>
                    <a:lnTo>
                      <a:pt x="2537" y="378"/>
                    </a:lnTo>
                    <a:lnTo>
                      <a:pt x="2561" y="361"/>
                    </a:lnTo>
                    <a:lnTo>
                      <a:pt x="2586" y="360"/>
                    </a:lnTo>
                    <a:lnTo>
                      <a:pt x="2611" y="383"/>
                    </a:lnTo>
                    <a:lnTo>
                      <a:pt x="2636" y="391"/>
                    </a:lnTo>
                    <a:lnTo>
                      <a:pt x="2661" y="419"/>
                    </a:lnTo>
                    <a:lnTo>
                      <a:pt x="2686" y="423"/>
                    </a:lnTo>
                    <a:lnTo>
                      <a:pt x="2711" y="414"/>
                    </a:lnTo>
                    <a:lnTo>
                      <a:pt x="2736" y="418"/>
                    </a:lnTo>
                    <a:lnTo>
                      <a:pt x="2761" y="400"/>
                    </a:lnTo>
                    <a:lnTo>
                      <a:pt x="2785" y="370"/>
                    </a:lnTo>
                    <a:lnTo>
                      <a:pt x="2810" y="338"/>
                    </a:lnTo>
                    <a:lnTo>
                      <a:pt x="2835" y="329"/>
                    </a:lnTo>
                    <a:lnTo>
                      <a:pt x="2860" y="328"/>
                    </a:lnTo>
                    <a:lnTo>
                      <a:pt x="2884" y="343"/>
                    </a:lnTo>
                    <a:lnTo>
                      <a:pt x="2909" y="356"/>
                    </a:lnTo>
                    <a:lnTo>
                      <a:pt x="2934" y="370"/>
                    </a:lnTo>
                    <a:lnTo>
                      <a:pt x="2959" y="395"/>
                    </a:lnTo>
                    <a:lnTo>
                      <a:pt x="2984" y="405"/>
                    </a:lnTo>
                    <a:lnTo>
                      <a:pt x="3009" y="406"/>
                    </a:lnTo>
                    <a:lnTo>
                      <a:pt x="3033" y="414"/>
                    </a:lnTo>
                    <a:lnTo>
                      <a:pt x="3058" y="412"/>
                    </a:lnTo>
                    <a:lnTo>
                      <a:pt x="3083" y="412"/>
                    </a:lnTo>
                    <a:lnTo>
                      <a:pt x="3108" y="427"/>
                    </a:lnTo>
                    <a:lnTo>
                      <a:pt x="3133" y="460"/>
                    </a:lnTo>
                    <a:lnTo>
                      <a:pt x="3158" y="478"/>
                    </a:lnTo>
                    <a:lnTo>
                      <a:pt x="3183" y="484"/>
                    </a:lnTo>
                    <a:lnTo>
                      <a:pt x="3208" y="488"/>
                    </a:lnTo>
                    <a:lnTo>
                      <a:pt x="3233" y="493"/>
                    </a:lnTo>
                    <a:lnTo>
                      <a:pt x="3257" y="487"/>
                    </a:lnTo>
                    <a:lnTo>
                      <a:pt x="3282" y="491"/>
                    </a:lnTo>
                    <a:lnTo>
                      <a:pt x="3307" y="492"/>
                    </a:lnTo>
                    <a:lnTo>
                      <a:pt x="3332" y="479"/>
                    </a:lnTo>
                    <a:lnTo>
                      <a:pt x="3357" y="479"/>
                    </a:lnTo>
                    <a:lnTo>
                      <a:pt x="3382" y="466"/>
                    </a:lnTo>
                    <a:lnTo>
                      <a:pt x="3407" y="463"/>
                    </a:lnTo>
                    <a:lnTo>
                      <a:pt x="3432" y="457"/>
                    </a:lnTo>
                    <a:lnTo>
                      <a:pt x="3457" y="456"/>
                    </a:lnTo>
                    <a:lnTo>
                      <a:pt x="3482" y="461"/>
                    </a:lnTo>
                    <a:lnTo>
                      <a:pt x="3506" y="465"/>
                    </a:lnTo>
                    <a:lnTo>
                      <a:pt x="3531" y="474"/>
                    </a:lnTo>
                    <a:lnTo>
                      <a:pt x="3556" y="474"/>
                    </a:lnTo>
                    <a:lnTo>
                      <a:pt x="3581" y="466"/>
                    </a:lnTo>
                    <a:lnTo>
                      <a:pt x="3606" y="463"/>
                    </a:lnTo>
                    <a:lnTo>
                      <a:pt x="3630" y="462"/>
                    </a:lnTo>
                    <a:lnTo>
                      <a:pt x="3655" y="445"/>
                    </a:lnTo>
                    <a:lnTo>
                      <a:pt x="3680" y="436"/>
                    </a:lnTo>
                    <a:lnTo>
                      <a:pt x="3705" y="422"/>
                    </a:lnTo>
                    <a:lnTo>
                      <a:pt x="3729" y="400"/>
                    </a:lnTo>
                    <a:lnTo>
                      <a:pt x="3754" y="368"/>
                    </a:lnTo>
                    <a:lnTo>
                      <a:pt x="3779" y="347"/>
                    </a:lnTo>
                    <a:lnTo>
                      <a:pt x="3804" y="340"/>
                    </a:lnTo>
                    <a:lnTo>
                      <a:pt x="3829" y="274"/>
                    </a:lnTo>
                    <a:lnTo>
                      <a:pt x="3854" y="247"/>
                    </a:lnTo>
                    <a:lnTo>
                      <a:pt x="3879" y="272"/>
                    </a:lnTo>
                    <a:lnTo>
                      <a:pt x="3904" y="330"/>
                    </a:lnTo>
                    <a:lnTo>
                      <a:pt x="3929" y="293"/>
                    </a:lnTo>
                    <a:lnTo>
                      <a:pt x="3953" y="302"/>
                    </a:lnTo>
                    <a:lnTo>
                      <a:pt x="3978" y="300"/>
                    </a:lnTo>
                    <a:lnTo>
                      <a:pt x="4003" y="271"/>
                    </a:lnTo>
                    <a:lnTo>
                      <a:pt x="4028" y="280"/>
                    </a:lnTo>
                    <a:lnTo>
                      <a:pt x="4053" y="267"/>
                    </a:lnTo>
                    <a:lnTo>
                      <a:pt x="4078" y="249"/>
                    </a:lnTo>
                    <a:lnTo>
                      <a:pt x="4103" y="232"/>
                    </a:lnTo>
                    <a:lnTo>
                      <a:pt x="4128" y="216"/>
                    </a:lnTo>
                    <a:lnTo>
                      <a:pt x="4153" y="201"/>
                    </a:lnTo>
                    <a:lnTo>
                      <a:pt x="4153" y="510"/>
                    </a:lnTo>
                    <a:lnTo>
                      <a:pt x="4128" y="509"/>
                    </a:lnTo>
                    <a:lnTo>
                      <a:pt x="4103" y="509"/>
                    </a:lnTo>
                    <a:lnTo>
                      <a:pt x="4078" y="510"/>
                    </a:lnTo>
                    <a:lnTo>
                      <a:pt x="4053" y="509"/>
                    </a:lnTo>
                    <a:lnTo>
                      <a:pt x="4028" y="509"/>
                    </a:lnTo>
                    <a:lnTo>
                      <a:pt x="4003" y="509"/>
                    </a:lnTo>
                    <a:lnTo>
                      <a:pt x="3978" y="509"/>
                    </a:lnTo>
                    <a:lnTo>
                      <a:pt x="3953" y="509"/>
                    </a:lnTo>
                    <a:lnTo>
                      <a:pt x="3929" y="507"/>
                    </a:lnTo>
                    <a:lnTo>
                      <a:pt x="3904" y="509"/>
                    </a:lnTo>
                    <a:lnTo>
                      <a:pt x="3879" y="509"/>
                    </a:lnTo>
                    <a:lnTo>
                      <a:pt x="3854" y="509"/>
                    </a:lnTo>
                    <a:lnTo>
                      <a:pt x="3829" y="510"/>
                    </a:lnTo>
                    <a:lnTo>
                      <a:pt x="3804" y="510"/>
                    </a:lnTo>
                    <a:lnTo>
                      <a:pt x="3779" y="511"/>
                    </a:lnTo>
                    <a:lnTo>
                      <a:pt x="3754" y="514"/>
                    </a:lnTo>
                    <a:lnTo>
                      <a:pt x="3729" y="514"/>
                    </a:lnTo>
                    <a:lnTo>
                      <a:pt x="3705" y="514"/>
                    </a:lnTo>
                    <a:lnTo>
                      <a:pt x="3680" y="513"/>
                    </a:lnTo>
                    <a:lnTo>
                      <a:pt x="3655" y="513"/>
                    </a:lnTo>
                    <a:lnTo>
                      <a:pt x="3630" y="511"/>
                    </a:lnTo>
                    <a:lnTo>
                      <a:pt x="3606" y="510"/>
                    </a:lnTo>
                    <a:lnTo>
                      <a:pt x="3581" y="509"/>
                    </a:lnTo>
                    <a:lnTo>
                      <a:pt x="3556" y="507"/>
                    </a:lnTo>
                    <a:lnTo>
                      <a:pt x="3531" y="507"/>
                    </a:lnTo>
                    <a:lnTo>
                      <a:pt x="3506" y="507"/>
                    </a:lnTo>
                    <a:lnTo>
                      <a:pt x="3482" y="507"/>
                    </a:lnTo>
                    <a:lnTo>
                      <a:pt x="3457" y="507"/>
                    </a:lnTo>
                    <a:lnTo>
                      <a:pt x="3432" y="509"/>
                    </a:lnTo>
                    <a:lnTo>
                      <a:pt x="3407" y="507"/>
                    </a:lnTo>
                    <a:lnTo>
                      <a:pt x="3382" y="506"/>
                    </a:lnTo>
                    <a:lnTo>
                      <a:pt x="3357" y="506"/>
                    </a:lnTo>
                    <a:lnTo>
                      <a:pt x="3332" y="507"/>
                    </a:lnTo>
                    <a:lnTo>
                      <a:pt x="3307" y="507"/>
                    </a:lnTo>
                    <a:lnTo>
                      <a:pt x="3282" y="507"/>
                    </a:lnTo>
                    <a:lnTo>
                      <a:pt x="3257" y="505"/>
                    </a:lnTo>
                    <a:lnTo>
                      <a:pt x="3233" y="509"/>
                    </a:lnTo>
                    <a:lnTo>
                      <a:pt x="3208" y="509"/>
                    </a:lnTo>
                    <a:lnTo>
                      <a:pt x="3183" y="513"/>
                    </a:lnTo>
                    <a:lnTo>
                      <a:pt x="3158" y="514"/>
                    </a:lnTo>
                    <a:lnTo>
                      <a:pt x="3133" y="515"/>
                    </a:lnTo>
                    <a:lnTo>
                      <a:pt x="3108" y="515"/>
                    </a:lnTo>
                    <a:lnTo>
                      <a:pt x="3083" y="514"/>
                    </a:lnTo>
                    <a:lnTo>
                      <a:pt x="3058" y="513"/>
                    </a:lnTo>
                    <a:lnTo>
                      <a:pt x="3033" y="511"/>
                    </a:lnTo>
                    <a:lnTo>
                      <a:pt x="3009" y="510"/>
                    </a:lnTo>
                    <a:lnTo>
                      <a:pt x="2984" y="509"/>
                    </a:lnTo>
                    <a:lnTo>
                      <a:pt x="2959" y="507"/>
                    </a:lnTo>
                    <a:lnTo>
                      <a:pt x="2934" y="506"/>
                    </a:lnTo>
                    <a:lnTo>
                      <a:pt x="2909" y="506"/>
                    </a:lnTo>
                    <a:lnTo>
                      <a:pt x="2884" y="506"/>
                    </a:lnTo>
                    <a:lnTo>
                      <a:pt x="2860" y="506"/>
                    </a:lnTo>
                    <a:lnTo>
                      <a:pt x="2835" y="506"/>
                    </a:lnTo>
                    <a:lnTo>
                      <a:pt x="2810" y="507"/>
                    </a:lnTo>
                    <a:lnTo>
                      <a:pt x="2785" y="507"/>
                    </a:lnTo>
                    <a:lnTo>
                      <a:pt x="2761" y="507"/>
                    </a:lnTo>
                    <a:lnTo>
                      <a:pt x="2736" y="505"/>
                    </a:lnTo>
                    <a:lnTo>
                      <a:pt x="2711" y="505"/>
                    </a:lnTo>
                    <a:lnTo>
                      <a:pt x="2686" y="505"/>
                    </a:lnTo>
                    <a:lnTo>
                      <a:pt x="2661" y="505"/>
                    </a:lnTo>
                    <a:lnTo>
                      <a:pt x="2636" y="506"/>
                    </a:lnTo>
                    <a:lnTo>
                      <a:pt x="2611" y="507"/>
                    </a:lnTo>
                    <a:lnTo>
                      <a:pt x="2586" y="509"/>
                    </a:lnTo>
                    <a:lnTo>
                      <a:pt x="2561" y="509"/>
                    </a:lnTo>
                    <a:lnTo>
                      <a:pt x="2537" y="511"/>
                    </a:lnTo>
                    <a:lnTo>
                      <a:pt x="2512" y="513"/>
                    </a:lnTo>
                    <a:lnTo>
                      <a:pt x="2487" y="513"/>
                    </a:lnTo>
                    <a:lnTo>
                      <a:pt x="2462" y="510"/>
                    </a:lnTo>
                    <a:lnTo>
                      <a:pt x="2437" y="509"/>
                    </a:lnTo>
                    <a:lnTo>
                      <a:pt x="2412" y="506"/>
                    </a:lnTo>
                    <a:lnTo>
                      <a:pt x="2387" y="506"/>
                    </a:lnTo>
                    <a:lnTo>
                      <a:pt x="2362" y="518"/>
                    </a:lnTo>
                    <a:lnTo>
                      <a:pt x="2337" y="516"/>
                    </a:lnTo>
                    <a:lnTo>
                      <a:pt x="2313" y="516"/>
                    </a:lnTo>
                    <a:lnTo>
                      <a:pt x="2288" y="513"/>
                    </a:lnTo>
                    <a:lnTo>
                      <a:pt x="2263" y="510"/>
                    </a:lnTo>
                    <a:lnTo>
                      <a:pt x="2238" y="509"/>
                    </a:lnTo>
                    <a:lnTo>
                      <a:pt x="2213" y="506"/>
                    </a:lnTo>
                    <a:lnTo>
                      <a:pt x="2188" y="509"/>
                    </a:lnTo>
                    <a:lnTo>
                      <a:pt x="2163" y="510"/>
                    </a:lnTo>
                    <a:lnTo>
                      <a:pt x="2139" y="511"/>
                    </a:lnTo>
                    <a:lnTo>
                      <a:pt x="2114" y="511"/>
                    </a:lnTo>
                    <a:lnTo>
                      <a:pt x="2089" y="511"/>
                    </a:lnTo>
                    <a:lnTo>
                      <a:pt x="2065" y="510"/>
                    </a:lnTo>
                    <a:lnTo>
                      <a:pt x="2040" y="509"/>
                    </a:lnTo>
                    <a:lnTo>
                      <a:pt x="2015" y="507"/>
                    </a:lnTo>
                    <a:lnTo>
                      <a:pt x="1990" y="507"/>
                    </a:lnTo>
                    <a:lnTo>
                      <a:pt x="1965" y="511"/>
                    </a:lnTo>
                    <a:lnTo>
                      <a:pt x="1940" y="514"/>
                    </a:lnTo>
                    <a:lnTo>
                      <a:pt x="1915" y="519"/>
                    </a:lnTo>
                    <a:lnTo>
                      <a:pt x="1890" y="519"/>
                    </a:lnTo>
                    <a:lnTo>
                      <a:pt x="1865" y="520"/>
                    </a:lnTo>
                    <a:lnTo>
                      <a:pt x="1841" y="520"/>
                    </a:lnTo>
                    <a:lnTo>
                      <a:pt x="1816" y="519"/>
                    </a:lnTo>
                    <a:lnTo>
                      <a:pt x="1791" y="519"/>
                    </a:lnTo>
                    <a:lnTo>
                      <a:pt x="1766" y="516"/>
                    </a:lnTo>
                    <a:lnTo>
                      <a:pt x="1741" y="515"/>
                    </a:lnTo>
                    <a:lnTo>
                      <a:pt x="1716" y="514"/>
                    </a:lnTo>
                    <a:lnTo>
                      <a:pt x="1691" y="514"/>
                    </a:lnTo>
                    <a:lnTo>
                      <a:pt x="1666" y="510"/>
                    </a:lnTo>
                    <a:lnTo>
                      <a:pt x="1641" y="507"/>
                    </a:lnTo>
                    <a:lnTo>
                      <a:pt x="1616" y="507"/>
                    </a:lnTo>
                    <a:lnTo>
                      <a:pt x="1592" y="510"/>
                    </a:lnTo>
                    <a:lnTo>
                      <a:pt x="1567" y="515"/>
                    </a:lnTo>
                    <a:lnTo>
                      <a:pt x="1542" y="514"/>
                    </a:lnTo>
                    <a:lnTo>
                      <a:pt x="1517" y="518"/>
                    </a:lnTo>
                    <a:lnTo>
                      <a:pt x="1492" y="516"/>
                    </a:lnTo>
                    <a:lnTo>
                      <a:pt x="1467" y="515"/>
                    </a:lnTo>
                    <a:lnTo>
                      <a:pt x="1442" y="513"/>
                    </a:lnTo>
                    <a:lnTo>
                      <a:pt x="1417" y="510"/>
                    </a:lnTo>
                    <a:lnTo>
                      <a:pt x="1393" y="513"/>
                    </a:lnTo>
                    <a:lnTo>
                      <a:pt x="1369" y="514"/>
                    </a:lnTo>
                    <a:lnTo>
                      <a:pt x="1344" y="516"/>
                    </a:lnTo>
                    <a:lnTo>
                      <a:pt x="1319" y="519"/>
                    </a:lnTo>
                    <a:lnTo>
                      <a:pt x="1294" y="519"/>
                    </a:lnTo>
                    <a:lnTo>
                      <a:pt x="1269" y="520"/>
                    </a:lnTo>
                    <a:lnTo>
                      <a:pt x="1244" y="519"/>
                    </a:lnTo>
                    <a:lnTo>
                      <a:pt x="1219" y="519"/>
                    </a:lnTo>
                    <a:lnTo>
                      <a:pt x="1194" y="519"/>
                    </a:lnTo>
                    <a:lnTo>
                      <a:pt x="1169" y="518"/>
                    </a:lnTo>
                    <a:lnTo>
                      <a:pt x="1144" y="516"/>
                    </a:lnTo>
                    <a:lnTo>
                      <a:pt x="1120" y="515"/>
                    </a:lnTo>
                    <a:lnTo>
                      <a:pt x="1095" y="511"/>
                    </a:lnTo>
                    <a:lnTo>
                      <a:pt x="1070" y="510"/>
                    </a:lnTo>
                    <a:lnTo>
                      <a:pt x="1045" y="509"/>
                    </a:lnTo>
                    <a:lnTo>
                      <a:pt x="1020" y="510"/>
                    </a:lnTo>
                    <a:lnTo>
                      <a:pt x="995" y="513"/>
                    </a:lnTo>
                    <a:lnTo>
                      <a:pt x="970" y="514"/>
                    </a:lnTo>
                    <a:lnTo>
                      <a:pt x="945" y="515"/>
                    </a:lnTo>
                    <a:lnTo>
                      <a:pt x="920" y="515"/>
                    </a:lnTo>
                    <a:lnTo>
                      <a:pt x="896" y="515"/>
                    </a:lnTo>
                    <a:lnTo>
                      <a:pt x="871" y="514"/>
                    </a:lnTo>
                    <a:lnTo>
                      <a:pt x="846" y="513"/>
                    </a:lnTo>
                    <a:lnTo>
                      <a:pt x="821" y="509"/>
                    </a:lnTo>
                    <a:lnTo>
                      <a:pt x="796" y="514"/>
                    </a:lnTo>
                    <a:lnTo>
                      <a:pt x="771" y="515"/>
                    </a:lnTo>
                    <a:lnTo>
                      <a:pt x="746" y="519"/>
                    </a:lnTo>
                    <a:lnTo>
                      <a:pt x="721" y="523"/>
                    </a:lnTo>
                    <a:lnTo>
                      <a:pt x="696" y="523"/>
                    </a:lnTo>
                    <a:lnTo>
                      <a:pt x="672" y="524"/>
                    </a:lnTo>
                    <a:lnTo>
                      <a:pt x="647" y="524"/>
                    </a:lnTo>
                    <a:lnTo>
                      <a:pt x="623" y="523"/>
                    </a:lnTo>
                    <a:lnTo>
                      <a:pt x="598" y="523"/>
                    </a:lnTo>
                    <a:lnTo>
                      <a:pt x="573" y="522"/>
                    </a:lnTo>
                    <a:lnTo>
                      <a:pt x="548" y="519"/>
                    </a:lnTo>
                    <a:lnTo>
                      <a:pt x="523" y="518"/>
                    </a:lnTo>
                    <a:lnTo>
                      <a:pt x="498" y="516"/>
                    </a:lnTo>
                    <a:lnTo>
                      <a:pt x="473" y="513"/>
                    </a:lnTo>
                    <a:lnTo>
                      <a:pt x="448" y="513"/>
                    </a:lnTo>
                    <a:lnTo>
                      <a:pt x="424" y="514"/>
                    </a:lnTo>
                    <a:lnTo>
                      <a:pt x="399" y="515"/>
                    </a:lnTo>
                    <a:lnTo>
                      <a:pt x="374" y="516"/>
                    </a:lnTo>
                    <a:lnTo>
                      <a:pt x="349" y="518"/>
                    </a:lnTo>
                    <a:lnTo>
                      <a:pt x="324" y="518"/>
                    </a:lnTo>
                    <a:lnTo>
                      <a:pt x="299" y="519"/>
                    </a:lnTo>
                    <a:lnTo>
                      <a:pt x="274" y="516"/>
                    </a:lnTo>
                    <a:lnTo>
                      <a:pt x="249" y="516"/>
                    </a:lnTo>
                    <a:lnTo>
                      <a:pt x="224" y="515"/>
                    </a:lnTo>
                    <a:lnTo>
                      <a:pt x="200" y="515"/>
                    </a:lnTo>
                    <a:lnTo>
                      <a:pt x="175" y="516"/>
                    </a:lnTo>
                    <a:lnTo>
                      <a:pt x="150" y="520"/>
                    </a:lnTo>
                    <a:lnTo>
                      <a:pt x="125" y="523"/>
                    </a:lnTo>
                    <a:lnTo>
                      <a:pt x="100" y="523"/>
                    </a:lnTo>
                    <a:lnTo>
                      <a:pt x="75" y="524"/>
                    </a:lnTo>
                    <a:lnTo>
                      <a:pt x="50" y="524"/>
                    </a:lnTo>
                    <a:lnTo>
                      <a:pt x="25" y="523"/>
                    </a:lnTo>
                    <a:lnTo>
                      <a:pt x="0" y="522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8FAADC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7" name="Freeform 12">
                <a:extLst>
                  <a:ext uri="{FF2B5EF4-FFF2-40B4-BE49-F238E27FC236}">
                    <a16:creationId xmlns:a16="http://schemas.microsoft.com/office/drawing/2014/main" id="{2997E1A0-A066-99DD-4383-203DEA3E6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38459"/>
                <a:ext cx="3061388" cy="1917000"/>
              </a:xfrm>
              <a:custGeom>
                <a:avLst/>
                <a:gdLst>
                  <a:gd name="T0" fmla="*/ 125 w 4153"/>
                  <a:gd name="T1" fmla="*/ 930 h 1286"/>
                  <a:gd name="T2" fmla="*/ 274 w 4153"/>
                  <a:gd name="T3" fmla="*/ 490 h 1286"/>
                  <a:gd name="T4" fmla="*/ 424 w 4153"/>
                  <a:gd name="T5" fmla="*/ 28 h 1286"/>
                  <a:gd name="T6" fmla="*/ 573 w 4153"/>
                  <a:gd name="T7" fmla="*/ 97 h 1286"/>
                  <a:gd name="T8" fmla="*/ 721 w 4153"/>
                  <a:gd name="T9" fmla="*/ 113 h 1286"/>
                  <a:gd name="T10" fmla="*/ 871 w 4153"/>
                  <a:gd name="T11" fmla="*/ 848 h 1286"/>
                  <a:gd name="T12" fmla="*/ 1020 w 4153"/>
                  <a:gd name="T13" fmla="*/ 723 h 1286"/>
                  <a:gd name="T14" fmla="*/ 1169 w 4153"/>
                  <a:gd name="T15" fmla="*/ 452 h 1286"/>
                  <a:gd name="T16" fmla="*/ 1319 w 4153"/>
                  <a:gd name="T17" fmla="*/ 0 h 1286"/>
                  <a:gd name="T18" fmla="*/ 1467 w 4153"/>
                  <a:gd name="T19" fmla="*/ 364 h 1286"/>
                  <a:gd name="T20" fmla="*/ 1616 w 4153"/>
                  <a:gd name="T21" fmla="*/ 683 h 1286"/>
                  <a:gd name="T22" fmla="*/ 1766 w 4153"/>
                  <a:gd name="T23" fmla="*/ 1044 h 1286"/>
                  <a:gd name="T24" fmla="*/ 1915 w 4153"/>
                  <a:gd name="T25" fmla="*/ 1173 h 1286"/>
                  <a:gd name="T26" fmla="*/ 2065 w 4153"/>
                  <a:gd name="T27" fmla="*/ 1190 h 1286"/>
                  <a:gd name="T28" fmla="*/ 2213 w 4153"/>
                  <a:gd name="T29" fmla="*/ 1087 h 1286"/>
                  <a:gd name="T30" fmla="*/ 2362 w 4153"/>
                  <a:gd name="T31" fmla="*/ 1168 h 1286"/>
                  <a:gd name="T32" fmla="*/ 2512 w 4153"/>
                  <a:gd name="T33" fmla="*/ 1074 h 1286"/>
                  <a:gd name="T34" fmla="*/ 2661 w 4153"/>
                  <a:gd name="T35" fmla="*/ 1137 h 1286"/>
                  <a:gd name="T36" fmla="*/ 2810 w 4153"/>
                  <a:gd name="T37" fmla="*/ 999 h 1286"/>
                  <a:gd name="T38" fmla="*/ 2959 w 4153"/>
                  <a:gd name="T39" fmla="*/ 1063 h 1286"/>
                  <a:gd name="T40" fmla="*/ 3108 w 4153"/>
                  <a:gd name="T41" fmla="*/ 1107 h 1286"/>
                  <a:gd name="T42" fmla="*/ 3257 w 4153"/>
                  <a:gd name="T43" fmla="*/ 1203 h 1286"/>
                  <a:gd name="T44" fmla="*/ 3407 w 4153"/>
                  <a:gd name="T45" fmla="*/ 1118 h 1286"/>
                  <a:gd name="T46" fmla="*/ 3556 w 4153"/>
                  <a:gd name="T47" fmla="*/ 1036 h 1286"/>
                  <a:gd name="T48" fmla="*/ 3705 w 4153"/>
                  <a:gd name="T49" fmla="*/ 956 h 1286"/>
                  <a:gd name="T50" fmla="*/ 3854 w 4153"/>
                  <a:gd name="T51" fmla="*/ 854 h 1286"/>
                  <a:gd name="T52" fmla="*/ 4003 w 4153"/>
                  <a:gd name="T53" fmla="*/ 798 h 1286"/>
                  <a:gd name="T54" fmla="*/ 4153 w 4153"/>
                  <a:gd name="T55" fmla="*/ 543 h 1286"/>
                  <a:gd name="T56" fmla="*/ 4028 w 4153"/>
                  <a:gd name="T57" fmla="*/ 1061 h 1286"/>
                  <a:gd name="T58" fmla="*/ 3879 w 4153"/>
                  <a:gd name="T59" fmla="*/ 1053 h 1286"/>
                  <a:gd name="T60" fmla="*/ 3729 w 4153"/>
                  <a:gd name="T61" fmla="*/ 1181 h 1286"/>
                  <a:gd name="T62" fmla="*/ 3581 w 4153"/>
                  <a:gd name="T63" fmla="*/ 1247 h 1286"/>
                  <a:gd name="T64" fmla="*/ 3432 w 4153"/>
                  <a:gd name="T65" fmla="*/ 1238 h 1286"/>
                  <a:gd name="T66" fmla="*/ 3282 w 4153"/>
                  <a:gd name="T67" fmla="*/ 1272 h 1286"/>
                  <a:gd name="T68" fmla="*/ 3133 w 4153"/>
                  <a:gd name="T69" fmla="*/ 1241 h 1286"/>
                  <a:gd name="T70" fmla="*/ 2984 w 4153"/>
                  <a:gd name="T71" fmla="*/ 1186 h 1286"/>
                  <a:gd name="T72" fmla="*/ 2835 w 4153"/>
                  <a:gd name="T73" fmla="*/ 1110 h 1286"/>
                  <a:gd name="T74" fmla="*/ 2686 w 4153"/>
                  <a:gd name="T75" fmla="*/ 1204 h 1286"/>
                  <a:gd name="T76" fmla="*/ 2537 w 4153"/>
                  <a:gd name="T77" fmla="*/ 1159 h 1286"/>
                  <a:gd name="T78" fmla="*/ 2387 w 4153"/>
                  <a:gd name="T79" fmla="*/ 1202 h 1286"/>
                  <a:gd name="T80" fmla="*/ 2238 w 4153"/>
                  <a:gd name="T81" fmla="*/ 1123 h 1286"/>
                  <a:gd name="T82" fmla="*/ 2089 w 4153"/>
                  <a:gd name="T83" fmla="*/ 1237 h 1286"/>
                  <a:gd name="T84" fmla="*/ 1940 w 4153"/>
                  <a:gd name="T85" fmla="*/ 1251 h 1286"/>
                  <a:gd name="T86" fmla="*/ 1791 w 4153"/>
                  <a:gd name="T87" fmla="*/ 1260 h 1286"/>
                  <a:gd name="T88" fmla="*/ 1641 w 4153"/>
                  <a:gd name="T89" fmla="*/ 1229 h 1286"/>
                  <a:gd name="T90" fmla="*/ 1492 w 4153"/>
                  <a:gd name="T91" fmla="*/ 1229 h 1286"/>
                  <a:gd name="T92" fmla="*/ 1344 w 4153"/>
                  <a:gd name="T93" fmla="*/ 933 h 1286"/>
                  <a:gd name="T94" fmla="*/ 1194 w 4153"/>
                  <a:gd name="T95" fmla="*/ 1048 h 1286"/>
                  <a:gd name="T96" fmla="*/ 1045 w 4153"/>
                  <a:gd name="T97" fmla="*/ 883 h 1286"/>
                  <a:gd name="T98" fmla="*/ 896 w 4153"/>
                  <a:gd name="T99" fmla="*/ 1263 h 1286"/>
                  <a:gd name="T100" fmla="*/ 746 w 4153"/>
                  <a:gd name="T101" fmla="*/ 964 h 1286"/>
                  <a:gd name="T102" fmla="*/ 598 w 4153"/>
                  <a:gd name="T103" fmla="*/ 930 h 1286"/>
                  <a:gd name="T104" fmla="*/ 448 w 4153"/>
                  <a:gd name="T105" fmla="*/ 781 h 1286"/>
                  <a:gd name="T106" fmla="*/ 299 w 4153"/>
                  <a:gd name="T107" fmla="*/ 925 h 1286"/>
                  <a:gd name="T108" fmla="*/ 150 w 4153"/>
                  <a:gd name="T109" fmla="*/ 1189 h 1286"/>
                  <a:gd name="T110" fmla="*/ 0 w 4153"/>
                  <a:gd name="T111" fmla="*/ 1283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286">
                    <a:moveTo>
                      <a:pt x="0" y="952"/>
                    </a:moveTo>
                    <a:lnTo>
                      <a:pt x="25" y="971"/>
                    </a:lnTo>
                    <a:lnTo>
                      <a:pt x="50" y="986"/>
                    </a:lnTo>
                    <a:lnTo>
                      <a:pt x="75" y="988"/>
                    </a:lnTo>
                    <a:lnTo>
                      <a:pt x="100" y="974"/>
                    </a:lnTo>
                    <a:lnTo>
                      <a:pt x="125" y="930"/>
                    </a:lnTo>
                    <a:lnTo>
                      <a:pt x="150" y="847"/>
                    </a:lnTo>
                    <a:lnTo>
                      <a:pt x="175" y="763"/>
                    </a:lnTo>
                    <a:lnTo>
                      <a:pt x="200" y="684"/>
                    </a:lnTo>
                    <a:lnTo>
                      <a:pt x="224" y="634"/>
                    </a:lnTo>
                    <a:lnTo>
                      <a:pt x="249" y="577"/>
                    </a:lnTo>
                    <a:lnTo>
                      <a:pt x="274" y="490"/>
                    </a:lnTo>
                    <a:lnTo>
                      <a:pt x="299" y="383"/>
                    </a:lnTo>
                    <a:lnTo>
                      <a:pt x="324" y="285"/>
                    </a:lnTo>
                    <a:lnTo>
                      <a:pt x="349" y="244"/>
                    </a:lnTo>
                    <a:lnTo>
                      <a:pt x="374" y="172"/>
                    </a:lnTo>
                    <a:lnTo>
                      <a:pt x="399" y="53"/>
                    </a:lnTo>
                    <a:lnTo>
                      <a:pt x="424" y="28"/>
                    </a:lnTo>
                    <a:lnTo>
                      <a:pt x="448" y="11"/>
                    </a:lnTo>
                    <a:lnTo>
                      <a:pt x="473" y="36"/>
                    </a:lnTo>
                    <a:lnTo>
                      <a:pt x="498" y="88"/>
                    </a:lnTo>
                    <a:lnTo>
                      <a:pt x="523" y="103"/>
                    </a:lnTo>
                    <a:lnTo>
                      <a:pt x="548" y="117"/>
                    </a:lnTo>
                    <a:lnTo>
                      <a:pt x="573" y="97"/>
                    </a:lnTo>
                    <a:lnTo>
                      <a:pt x="598" y="135"/>
                    </a:lnTo>
                    <a:lnTo>
                      <a:pt x="623" y="137"/>
                    </a:lnTo>
                    <a:lnTo>
                      <a:pt x="647" y="138"/>
                    </a:lnTo>
                    <a:lnTo>
                      <a:pt x="672" y="166"/>
                    </a:lnTo>
                    <a:lnTo>
                      <a:pt x="696" y="128"/>
                    </a:lnTo>
                    <a:lnTo>
                      <a:pt x="721" y="113"/>
                    </a:lnTo>
                    <a:lnTo>
                      <a:pt x="746" y="150"/>
                    </a:lnTo>
                    <a:lnTo>
                      <a:pt x="771" y="229"/>
                    </a:lnTo>
                    <a:lnTo>
                      <a:pt x="796" y="373"/>
                    </a:lnTo>
                    <a:lnTo>
                      <a:pt x="821" y="570"/>
                    </a:lnTo>
                    <a:lnTo>
                      <a:pt x="846" y="728"/>
                    </a:lnTo>
                    <a:lnTo>
                      <a:pt x="871" y="848"/>
                    </a:lnTo>
                    <a:lnTo>
                      <a:pt x="896" y="923"/>
                    </a:lnTo>
                    <a:lnTo>
                      <a:pt x="920" y="943"/>
                    </a:lnTo>
                    <a:lnTo>
                      <a:pt x="945" y="921"/>
                    </a:lnTo>
                    <a:lnTo>
                      <a:pt x="970" y="856"/>
                    </a:lnTo>
                    <a:lnTo>
                      <a:pt x="995" y="758"/>
                    </a:lnTo>
                    <a:lnTo>
                      <a:pt x="1020" y="723"/>
                    </a:lnTo>
                    <a:lnTo>
                      <a:pt x="1045" y="697"/>
                    </a:lnTo>
                    <a:lnTo>
                      <a:pt x="1070" y="669"/>
                    </a:lnTo>
                    <a:lnTo>
                      <a:pt x="1095" y="681"/>
                    </a:lnTo>
                    <a:lnTo>
                      <a:pt x="1120" y="604"/>
                    </a:lnTo>
                    <a:lnTo>
                      <a:pt x="1144" y="549"/>
                    </a:lnTo>
                    <a:lnTo>
                      <a:pt x="1169" y="452"/>
                    </a:lnTo>
                    <a:lnTo>
                      <a:pt x="1194" y="406"/>
                    </a:lnTo>
                    <a:lnTo>
                      <a:pt x="1219" y="292"/>
                    </a:lnTo>
                    <a:lnTo>
                      <a:pt x="1244" y="200"/>
                    </a:lnTo>
                    <a:lnTo>
                      <a:pt x="1269" y="110"/>
                    </a:lnTo>
                    <a:lnTo>
                      <a:pt x="1294" y="23"/>
                    </a:lnTo>
                    <a:lnTo>
                      <a:pt x="1319" y="0"/>
                    </a:lnTo>
                    <a:lnTo>
                      <a:pt x="1344" y="3"/>
                    </a:lnTo>
                    <a:lnTo>
                      <a:pt x="1369" y="24"/>
                    </a:lnTo>
                    <a:lnTo>
                      <a:pt x="1393" y="117"/>
                    </a:lnTo>
                    <a:lnTo>
                      <a:pt x="1417" y="216"/>
                    </a:lnTo>
                    <a:lnTo>
                      <a:pt x="1442" y="293"/>
                    </a:lnTo>
                    <a:lnTo>
                      <a:pt x="1467" y="364"/>
                    </a:lnTo>
                    <a:lnTo>
                      <a:pt x="1492" y="450"/>
                    </a:lnTo>
                    <a:lnTo>
                      <a:pt x="1517" y="521"/>
                    </a:lnTo>
                    <a:lnTo>
                      <a:pt x="1542" y="570"/>
                    </a:lnTo>
                    <a:lnTo>
                      <a:pt x="1567" y="621"/>
                    </a:lnTo>
                    <a:lnTo>
                      <a:pt x="1592" y="656"/>
                    </a:lnTo>
                    <a:lnTo>
                      <a:pt x="1616" y="683"/>
                    </a:lnTo>
                    <a:lnTo>
                      <a:pt x="1641" y="716"/>
                    </a:lnTo>
                    <a:lnTo>
                      <a:pt x="1666" y="763"/>
                    </a:lnTo>
                    <a:lnTo>
                      <a:pt x="1691" y="852"/>
                    </a:lnTo>
                    <a:lnTo>
                      <a:pt x="1716" y="936"/>
                    </a:lnTo>
                    <a:lnTo>
                      <a:pt x="1741" y="1006"/>
                    </a:lnTo>
                    <a:lnTo>
                      <a:pt x="1766" y="1044"/>
                    </a:lnTo>
                    <a:lnTo>
                      <a:pt x="1791" y="1055"/>
                    </a:lnTo>
                    <a:lnTo>
                      <a:pt x="1816" y="1107"/>
                    </a:lnTo>
                    <a:lnTo>
                      <a:pt x="1841" y="1131"/>
                    </a:lnTo>
                    <a:lnTo>
                      <a:pt x="1865" y="1169"/>
                    </a:lnTo>
                    <a:lnTo>
                      <a:pt x="1890" y="1171"/>
                    </a:lnTo>
                    <a:lnTo>
                      <a:pt x="1915" y="1173"/>
                    </a:lnTo>
                    <a:lnTo>
                      <a:pt x="1940" y="1182"/>
                    </a:lnTo>
                    <a:lnTo>
                      <a:pt x="1965" y="1172"/>
                    </a:lnTo>
                    <a:lnTo>
                      <a:pt x="1990" y="1164"/>
                    </a:lnTo>
                    <a:lnTo>
                      <a:pt x="2015" y="1155"/>
                    </a:lnTo>
                    <a:lnTo>
                      <a:pt x="2040" y="1169"/>
                    </a:lnTo>
                    <a:lnTo>
                      <a:pt x="2065" y="1190"/>
                    </a:lnTo>
                    <a:lnTo>
                      <a:pt x="2089" y="1207"/>
                    </a:lnTo>
                    <a:lnTo>
                      <a:pt x="2114" y="1181"/>
                    </a:lnTo>
                    <a:lnTo>
                      <a:pt x="2139" y="1155"/>
                    </a:lnTo>
                    <a:lnTo>
                      <a:pt x="2163" y="1145"/>
                    </a:lnTo>
                    <a:lnTo>
                      <a:pt x="2188" y="1129"/>
                    </a:lnTo>
                    <a:lnTo>
                      <a:pt x="2213" y="1087"/>
                    </a:lnTo>
                    <a:lnTo>
                      <a:pt x="2238" y="1083"/>
                    </a:lnTo>
                    <a:lnTo>
                      <a:pt x="2263" y="1107"/>
                    </a:lnTo>
                    <a:lnTo>
                      <a:pt x="2288" y="1125"/>
                    </a:lnTo>
                    <a:lnTo>
                      <a:pt x="2313" y="1149"/>
                    </a:lnTo>
                    <a:lnTo>
                      <a:pt x="2337" y="1159"/>
                    </a:lnTo>
                    <a:lnTo>
                      <a:pt x="2362" y="1168"/>
                    </a:lnTo>
                    <a:lnTo>
                      <a:pt x="2387" y="1150"/>
                    </a:lnTo>
                    <a:lnTo>
                      <a:pt x="2412" y="1151"/>
                    </a:lnTo>
                    <a:lnTo>
                      <a:pt x="2437" y="1118"/>
                    </a:lnTo>
                    <a:lnTo>
                      <a:pt x="2462" y="1120"/>
                    </a:lnTo>
                    <a:lnTo>
                      <a:pt x="2487" y="1094"/>
                    </a:lnTo>
                    <a:lnTo>
                      <a:pt x="2512" y="1074"/>
                    </a:lnTo>
                    <a:lnTo>
                      <a:pt x="2537" y="1094"/>
                    </a:lnTo>
                    <a:lnTo>
                      <a:pt x="2561" y="1074"/>
                    </a:lnTo>
                    <a:lnTo>
                      <a:pt x="2586" y="1075"/>
                    </a:lnTo>
                    <a:lnTo>
                      <a:pt x="2611" y="1099"/>
                    </a:lnTo>
                    <a:lnTo>
                      <a:pt x="2636" y="1107"/>
                    </a:lnTo>
                    <a:lnTo>
                      <a:pt x="2661" y="1137"/>
                    </a:lnTo>
                    <a:lnTo>
                      <a:pt x="2686" y="1134"/>
                    </a:lnTo>
                    <a:lnTo>
                      <a:pt x="2711" y="1125"/>
                    </a:lnTo>
                    <a:lnTo>
                      <a:pt x="2736" y="1125"/>
                    </a:lnTo>
                    <a:lnTo>
                      <a:pt x="2761" y="1093"/>
                    </a:lnTo>
                    <a:lnTo>
                      <a:pt x="2785" y="1045"/>
                    </a:lnTo>
                    <a:lnTo>
                      <a:pt x="2810" y="999"/>
                    </a:lnTo>
                    <a:lnTo>
                      <a:pt x="2835" y="980"/>
                    </a:lnTo>
                    <a:lnTo>
                      <a:pt x="2860" y="991"/>
                    </a:lnTo>
                    <a:lnTo>
                      <a:pt x="2884" y="1010"/>
                    </a:lnTo>
                    <a:lnTo>
                      <a:pt x="2909" y="1024"/>
                    </a:lnTo>
                    <a:lnTo>
                      <a:pt x="2934" y="1041"/>
                    </a:lnTo>
                    <a:lnTo>
                      <a:pt x="2959" y="1063"/>
                    </a:lnTo>
                    <a:lnTo>
                      <a:pt x="2984" y="1077"/>
                    </a:lnTo>
                    <a:lnTo>
                      <a:pt x="3009" y="1077"/>
                    </a:lnTo>
                    <a:lnTo>
                      <a:pt x="3033" y="1085"/>
                    </a:lnTo>
                    <a:lnTo>
                      <a:pt x="3058" y="1080"/>
                    </a:lnTo>
                    <a:lnTo>
                      <a:pt x="3083" y="1085"/>
                    </a:lnTo>
                    <a:lnTo>
                      <a:pt x="3108" y="1107"/>
                    </a:lnTo>
                    <a:lnTo>
                      <a:pt x="3133" y="1149"/>
                    </a:lnTo>
                    <a:lnTo>
                      <a:pt x="3158" y="1175"/>
                    </a:lnTo>
                    <a:lnTo>
                      <a:pt x="3183" y="1185"/>
                    </a:lnTo>
                    <a:lnTo>
                      <a:pt x="3208" y="1193"/>
                    </a:lnTo>
                    <a:lnTo>
                      <a:pt x="3233" y="1203"/>
                    </a:lnTo>
                    <a:lnTo>
                      <a:pt x="3257" y="1203"/>
                    </a:lnTo>
                    <a:lnTo>
                      <a:pt x="3282" y="1211"/>
                    </a:lnTo>
                    <a:lnTo>
                      <a:pt x="3307" y="1212"/>
                    </a:lnTo>
                    <a:lnTo>
                      <a:pt x="3332" y="1191"/>
                    </a:lnTo>
                    <a:lnTo>
                      <a:pt x="3357" y="1180"/>
                    </a:lnTo>
                    <a:lnTo>
                      <a:pt x="3382" y="1151"/>
                    </a:lnTo>
                    <a:lnTo>
                      <a:pt x="3407" y="1118"/>
                    </a:lnTo>
                    <a:lnTo>
                      <a:pt x="3432" y="1079"/>
                    </a:lnTo>
                    <a:lnTo>
                      <a:pt x="3457" y="1048"/>
                    </a:lnTo>
                    <a:lnTo>
                      <a:pt x="3482" y="1045"/>
                    </a:lnTo>
                    <a:lnTo>
                      <a:pt x="3506" y="1043"/>
                    </a:lnTo>
                    <a:lnTo>
                      <a:pt x="3531" y="1045"/>
                    </a:lnTo>
                    <a:lnTo>
                      <a:pt x="3556" y="1036"/>
                    </a:lnTo>
                    <a:lnTo>
                      <a:pt x="3581" y="1014"/>
                    </a:lnTo>
                    <a:lnTo>
                      <a:pt x="3606" y="995"/>
                    </a:lnTo>
                    <a:lnTo>
                      <a:pt x="3630" y="989"/>
                    </a:lnTo>
                    <a:lnTo>
                      <a:pt x="3655" y="962"/>
                    </a:lnTo>
                    <a:lnTo>
                      <a:pt x="3680" y="958"/>
                    </a:lnTo>
                    <a:lnTo>
                      <a:pt x="3705" y="956"/>
                    </a:lnTo>
                    <a:lnTo>
                      <a:pt x="3729" y="929"/>
                    </a:lnTo>
                    <a:lnTo>
                      <a:pt x="3754" y="890"/>
                    </a:lnTo>
                    <a:lnTo>
                      <a:pt x="3779" y="879"/>
                    </a:lnTo>
                    <a:lnTo>
                      <a:pt x="3804" y="899"/>
                    </a:lnTo>
                    <a:lnTo>
                      <a:pt x="3829" y="860"/>
                    </a:lnTo>
                    <a:lnTo>
                      <a:pt x="3854" y="854"/>
                    </a:lnTo>
                    <a:lnTo>
                      <a:pt x="3879" y="889"/>
                    </a:lnTo>
                    <a:lnTo>
                      <a:pt x="3904" y="960"/>
                    </a:lnTo>
                    <a:lnTo>
                      <a:pt x="3929" y="934"/>
                    </a:lnTo>
                    <a:lnTo>
                      <a:pt x="3953" y="926"/>
                    </a:lnTo>
                    <a:lnTo>
                      <a:pt x="3978" y="885"/>
                    </a:lnTo>
                    <a:lnTo>
                      <a:pt x="4003" y="798"/>
                    </a:lnTo>
                    <a:lnTo>
                      <a:pt x="4028" y="746"/>
                    </a:lnTo>
                    <a:lnTo>
                      <a:pt x="4053" y="692"/>
                    </a:lnTo>
                    <a:lnTo>
                      <a:pt x="4078" y="627"/>
                    </a:lnTo>
                    <a:lnTo>
                      <a:pt x="4103" y="590"/>
                    </a:lnTo>
                    <a:lnTo>
                      <a:pt x="4128" y="571"/>
                    </a:lnTo>
                    <a:lnTo>
                      <a:pt x="4153" y="543"/>
                    </a:lnTo>
                    <a:lnTo>
                      <a:pt x="4153" y="982"/>
                    </a:lnTo>
                    <a:lnTo>
                      <a:pt x="4128" y="997"/>
                    </a:lnTo>
                    <a:lnTo>
                      <a:pt x="4103" y="1013"/>
                    </a:lnTo>
                    <a:lnTo>
                      <a:pt x="4078" y="1030"/>
                    </a:lnTo>
                    <a:lnTo>
                      <a:pt x="4053" y="1048"/>
                    </a:lnTo>
                    <a:lnTo>
                      <a:pt x="4028" y="1061"/>
                    </a:lnTo>
                    <a:lnTo>
                      <a:pt x="4003" y="1052"/>
                    </a:lnTo>
                    <a:lnTo>
                      <a:pt x="3978" y="1081"/>
                    </a:lnTo>
                    <a:lnTo>
                      <a:pt x="3953" y="1083"/>
                    </a:lnTo>
                    <a:lnTo>
                      <a:pt x="3929" y="1074"/>
                    </a:lnTo>
                    <a:lnTo>
                      <a:pt x="3904" y="1111"/>
                    </a:lnTo>
                    <a:lnTo>
                      <a:pt x="3879" y="1053"/>
                    </a:lnTo>
                    <a:lnTo>
                      <a:pt x="3854" y="1028"/>
                    </a:lnTo>
                    <a:lnTo>
                      <a:pt x="3829" y="1055"/>
                    </a:lnTo>
                    <a:lnTo>
                      <a:pt x="3804" y="1121"/>
                    </a:lnTo>
                    <a:lnTo>
                      <a:pt x="3779" y="1128"/>
                    </a:lnTo>
                    <a:lnTo>
                      <a:pt x="3754" y="1149"/>
                    </a:lnTo>
                    <a:lnTo>
                      <a:pt x="3729" y="1181"/>
                    </a:lnTo>
                    <a:lnTo>
                      <a:pt x="3705" y="1203"/>
                    </a:lnTo>
                    <a:lnTo>
                      <a:pt x="3680" y="1217"/>
                    </a:lnTo>
                    <a:lnTo>
                      <a:pt x="3655" y="1226"/>
                    </a:lnTo>
                    <a:lnTo>
                      <a:pt x="3630" y="1243"/>
                    </a:lnTo>
                    <a:lnTo>
                      <a:pt x="3606" y="1244"/>
                    </a:lnTo>
                    <a:lnTo>
                      <a:pt x="3581" y="1247"/>
                    </a:lnTo>
                    <a:lnTo>
                      <a:pt x="3556" y="1255"/>
                    </a:lnTo>
                    <a:lnTo>
                      <a:pt x="3531" y="1255"/>
                    </a:lnTo>
                    <a:lnTo>
                      <a:pt x="3506" y="1246"/>
                    </a:lnTo>
                    <a:lnTo>
                      <a:pt x="3482" y="1242"/>
                    </a:lnTo>
                    <a:lnTo>
                      <a:pt x="3457" y="1237"/>
                    </a:lnTo>
                    <a:lnTo>
                      <a:pt x="3432" y="1238"/>
                    </a:lnTo>
                    <a:lnTo>
                      <a:pt x="3407" y="1244"/>
                    </a:lnTo>
                    <a:lnTo>
                      <a:pt x="3382" y="1247"/>
                    </a:lnTo>
                    <a:lnTo>
                      <a:pt x="3357" y="1260"/>
                    </a:lnTo>
                    <a:lnTo>
                      <a:pt x="3332" y="1260"/>
                    </a:lnTo>
                    <a:lnTo>
                      <a:pt x="3307" y="1273"/>
                    </a:lnTo>
                    <a:lnTo>
                      <a:pt x="3282" y="1272"/>
                    </a:lnTo>
                    <a:lnTo>
                      <a:pt x="3257" y="1268"/>
                    </a:lnTo>
                    <a:lnTo>
                      <a:pt x="3233" y="1274"/>
                    </a:lnTo>
                    <a:lnTo>
                      <a:pt x="3208" y="1269"/>
                    </a:lnTo>
                    <a:lnTo>
                      <a:pt x="3183" y="1265"/>
                    </a:lnTo>
                    <a:lnTo>
                      <a:pt x="3158" y="1259"/>
                    </a:lnTo>
                    <a:lnTo>
                      <a:pt x="3133" y="1241"/>
                    </a:lnTo>
                    <a:lnTo>
                      <a:pt x="3108" y="1208"/>
                    </a:lnTo>
                    <a:lnTo>
                      <a:pt x="3083" y="1193"/>
                    </a:lnTo>
                    <a:lnTo>
                      <a:pt x="3058" y="1193"/>
                    </a:lnTo>
                    <a:lnTo>
                      <a:pt x="3033" y="1195"/>
                    </a:lnTo>
                    <a:lnTo>
                      <a:pt x="3009" y="1187"/>
                    </a:lnTo>
                    <a:lnTo>
                      <a:pt x="2984" y="1186"/>
                    </a:lnTo>
                    <a:lnTo>
                      <a:pt x="2959" y="1176"/>
                    </a:lnTo>
                    <a:lnTo>
                      <a:pt x="2934" y="1151"/>
                    </a:lnTo>
                    <a:lnTo>
                      <a:pt x="2909" y="1137"/>
                    </a:lnTo>
                    <a:lnTo>
                      <a:pt x="2884" y="1124"/>
                    </a:lnTo>
                    <a:lnTo>
                      <a:pt x="2860" y="1109"/>
                    </a:lnTo>
                    <a:lnTo>
                      <a:pt x="2835" y="1110"/>
                    </a:lnTo>
                    <a:lnTo>
                      <a:pt x="2810" y="1119"/>
                    </a:lnTo>
                    <a:lnTo>
                      <a:pt x="2785" y="1151"/>
                    </a:lnTo>
                    <a:lnTo>
                      <a:pt x="2761" y="1181"/>
                    </a:lnTo>
                    <a:lnTo>
                      <a:pt x="2736" y="1199"/>
                    </a:lnTo>
                    <a:lnTo>
                      <a:pt x="2711" y="1195"/>
                    </a:lnTo>
                    <a:lnTo>
                      <a:pt x="2686" y="1204"/>
                    </a:lnTo>
                    <a:lnTo>
                      <a:pt x="2661" y="1200"/>
                    </a:lnTo>
                    <a:lnTo>
                      <a:pt x="2636" y="1172"/>
                    </a:lnTo>
                    <a:lnTo>
                      <a:pt x="2611" y="1164"/>
                    </a:lnTo>
                    <a:lnTo>
                      <a:pt x="2586" y="1141"/>
                    </a:lnTo>
                    <a:lnTo>
                      <a:pt x="2561" y="1142"/>
                    </a:lnTo>
                    <a:lnTo>
                      <a:pt x="2537" y="1159"/>
                    </a:lnTo>
                    <a:lnTo>
                      <a:pt x="2512" y="1137"/>
                    </a:lnTo>
                    <a:lnTo>
                      <a:pt x="2487" y="1150"/>
                    </a:lnTo>
                    <a:lnTo>
                      <a:pt x="2462" y="1175"/>
                    </a:lnTo>
                    <a:lnTo>
                      <a:pt x="2437" y="1176"/>
                    </a:lnTo>
                    <a:lnTo>
                      <a:pt x="2412" y="1204"/>
                    </a:lnTo>
                    <a:lnTo>
                      <a:pt x="2387" y="1202"/>
                    </a:lnTo>
                    <a:lnTo>
                      <a:pt x="2362" y="1217"/>
                    </a:lnTo>
                    <a:lnTo>
                      <a:pt x="2337" y="1203"/>
                    </a:lnTo>
                    <a:lnTo>
                      <a:pt x="2313" y="1190"/>
                    </a:lnTo>
                    <a:lnTo>
                      <a:pt x="2288" y="1167"/>
                    </a:lnTo>
                    <a:lnTo>
                      <a:pt x="2263" y="1147"/>
                    </a:lnTo>
                    <a:lnTo>
                      <a:pt x="2238" y="1123"/>
                    </a:lnTo>
                    <a:lnTo>
                      <a:pt x="2213" y="1120"/>
                    </a:lnTo>
                    <a:lnTo>
                      <a:pt x="2188" y="1158"/>
                    </a:lnTo>
                    <a:lnTo>
                      <a:pt x="2163" y="1167"/>
                    </a:lnTo>
                    <a:lnTo>
                      <a:pt x="2139" y="1175"/>
                    </a:lnTo>
                    <a:lnTo>
                      <a:pt x="2114" y="1203"/>
                    </a:lnTo>
                    <a:lnTo>
                      <a:pt x="2089" y="1237"/>
                    </a:lnTo>
                    <a:lnTo>
                      <a:pt x="2065" y="1234"/>
                    </a:lnTo>
                    <a:lnTo>
                      <a:pt x="2040" y="1224"/>
                    </a:lnTo>
                    <a:lnTo>
                      <a:pt x="2015" y="1219"/>
                    </a:lnTo>
                    <a:lnTo>
                      <a:pt x="1990" y="1231"/>
                    </a:lnTo>
                    <a:lnTo>
                      <a:pt x="1965" y="1242"/>
                    </a:lnTo>
                    <a:lnTo>
                      <a:pt x="1940" y="1251"/>
                    </a:lnTo>
                    <a:lnTo>
                      <a:pt x="1915" y="1246"/>
                    </a:lnTo>
                    <a:lnTo>
                      <a:pt x="1890" y="1257"/>
                    </a:lnTo>
                    <a:lnTo>
                      <a:pt x="1865" y="1279"/>
                    </a:lnTo>
                    <a:lnTo>
                      <a:pt x="1841" y="1268"/>
                    </a:lnTo>
                    <a:lnTo>
                      <a:pt x="1816" y="1285"/>
                    </a:lnTo>
                    <a:lnTo>
                      <a:pt x="1791" y="1260"/>
                    </a:lnTo>
                    <a:lnTo>
                      <a:pt x="1766" y="1278"/>
                    </a:lnTo>
                    <a:lnTo>
                      <a:pt x="1741" y="1277"/>
                    </a:lnTo>
                    <a:lnTo>
                      <a:pt x="1716" y="1264"/>
                    </a:lnTo>
                    <a:lnTo>
                      <a:pt x="1691" y="1247"/>
                    </a:lnTo>
                    <a:lnTo>
                      <a:pt x="1666" y="1225"/>
                    </a:lnTo>
                    <a:lnTo>
                      <a:pt x="1641" y="1229"/>
                    </a:lnTo>
                    <a:lnTo>
                      <a:pt x="1616" y="1239"/>
                    </a:lnTo>
                    <a:lnTo>
                      <a:pt x="1592" y="1244"/>
                    </a:lnTo>
                    <a:lnTo>
                      <a:pt x="1567" y="1251"/>
                    </a:lnTo>
                    <a:lnTo>
                      <a:pt x="1542" y="1264"/>
                    </a:lnTo>
                    <a:lnTo>
                      <a:pt x="1517" y="1264"/>
                    </a:lnTo>
                    <a:lnTo>
                      <a:pt x="1492" y="1229"/>
                    </a:lnTo>
                    <a:lnTo>
                      <a:pt x="1467" y="1180"/>
                    </a:lnTo>
                    <a:lnTo>
                      <a:pt x="1442" y="1142"/>
                    </a:lnTo>
                    <a:lnTo>
                      <a:pt x="1417" y="1089"/>
                    </a:lnTo>
                    <a:lnTo>
                      <a:pt x="1393" y="1019"/>
                    </a:lnTo>
                    <a:lnTo>
                      <a:pt x="1369" y="940"/>
                    </a:lnTo>
                    <a:lnTo>
                      <a:pt x="1344" y="933"/>
                    </a:lnTo>
                    <a:lnTo>
                      <a:pt x="1319" y="904"/>
                    </a:lnTo>
                    <a:lnTo>
                      <a:pt x="1294" y="907"/>
                    </a:lnTo>
                    <a:lnTo>
                      <a:pt x="1269" y="947"/>
                    </a:lnTo>
                    <a:lnTo>
                      <a:pt x="1244" y="983"/>
                    </a:lnTo>
                    <a:lnTo>
                      <a:pt x="1219" y="1006"/>
                    </a:lnTo>
                    <a:lnTo>
                      <a:pt x="1194" y="1048"/>
                    </a:lnTo>
                    <a:lnTo>
                      <a:pt x="1169" y="1017"/>
                    </a:lnTo>
                    <a:lnTo>
                      <a:pt x="1144" y="1021"/>
                    </a:lnTo>
                    <a:lnTo>
                      <a:pt x="1120" y="1001"/>
                    </a:lnTo>
                    <a:lnTo>
                      <a:pt x="1095" y="997"/>
                    </a:lnTo>
                    <a:lnTo>
                      <a:pt x="1070" y="909"/>
                    </a:lnTo>
                    <a:lnTo>
                      <a:pt x="1045" y="883"/>
                    </a:lnTo>
                    <a:lnTo>
                      <a:pt x="1020" y="912"/>
                    </a:lnTo>
                    <a:lnTo>
                      <a:pt x="995" y="971"/>
                    </a:lnTo>
                    <a:lnTo>
                      <a:pt x="970" y="1107"/>
                    </a:lnTo>
                    <a:lnTo>
                      <a:pt x="945" y="1199"/>
                    </a:lnTo>
                    <a:lnTo>
                      <a:pt x="920" y="1243"/>
                    </a:lnTo>
                    <a:lnTo>
                      <a:pt x="896" y="1263"/>
                    </a:lnTo>
                    <a:lnTo>
                      <a:pt x="871" y="1244"/>
                    </a:lnTo>
                    <a:lnTo>
                      <a:pt x="846" y="1203"/>
                    </a:lnTo>
                    <a:lnTo>
                      <a:pt x="821" y="1149"/>
                    </a:lnTo>
                    <a:lnTo>
                      <a:pt x="796" y="1074"/>
                    </a:lnTo>
                    <a:lnTo>
                      <a:pt x="771" y="1005"/>
                    </a:lnTo>
                    <a:lnTo>
                      <a:pt x="746" y="964"/>
                    </a:lnTo>
                    <a:lnTo>
                      <a:pt x="721" y="930"/>
                    </a:lnTo>
                    <a:lnTo>
                      <a:pt x="696" y="922"/>
                    </a:lnTo>
                    <a:lnTo>
                      <a:pt x="672" y="945"/>
                    </a:lnTo>
                    <a:lnTo>
                      <a:pt x="647" y="905"/>
                    </a:lnTo>
                    <a:lnTo>
                      <a:pt x="623" y="901"/>
                    </a:lnTo>
                    <a:lnTo>
                      <a:pt x="598" y="930"/>
                    </a:lnTo>
                    <a:lnTo>
                      <a:pt x="573" y="900"/>
                    </a:lnTo>
                    <a:lnTo>
                      <a:pt x="548" y="898"/>
                    </a:lnTo>
                    <a:lnTo>
                      <a:pt x="523" y="891"/>
                    </a:lnTo>
                    <a:lnTo>
                      <a:pt x="498" y="874"/>
                    </a:lnTo>
                    <a:lnTo>
                      <a:pt x="473" y="819"/>
                    </a:lnTo>
                    <a:lnTo>
                      <a:pt x="448" y="781"/>
                    </a:lnTo>
                    <a:lnTo>
                      <a:pt x="424" y="784"/>
                    </a:lnTo>
                    <a:lnTo>
                      <a:pt x="399" y="784"/>
                    </a:lnTo>
                    <a:lnTo>
                      <a:pt x="374" y="855"/>
                    </a:lnTo>
                    <a:lnTo>
                      <a:pt x="349" y="869"/>
                    </a:lnTo>
                    <a:lnTo>
                      <a:pt x="324" y="863"/>
                    </a:lnTo>
                    <a:lnTo>
                      <a:pt x="299" y="925"/>
                    </a:lnTo>
                    <a:lnTo>
                      <a:pt x="274" y="1002"/>
                    </a:lnTo>
                    <a:lnTo>
                      <a:pt x="249" y="1080"/>
                    </a:lnTo>
                    <a:lnTo>
                      <a:pt x="224" y="1101"/>
                    </a:lnTo>
                    <a:lnTo>
                      <a:pt x="200" y="1115"/>
                    </a:lnTo>
                    <a:lnTo>
                      <a:pt x="175" y="1151"/>
                    </a:lnTo>
                    <a:lnTo>
                      <a:pt x="150" y="1189"/>
                    </a:lnTo>
                    <a:lnTo>
                      <a:pt x="125" y="1237"/>
                    </a:lnTo>
                    <a:lnTo>
                      <a:pt x="100" y="1263"/>
                    </a:lnTo>
                    <a:lnTo>
                      <a:pt x="75" y="1278"/>
                    </a:lnTo>
                    <a:lnTo>
                      <a:pt x="50" y="1286"/>
                    </a:lnTo>
                    <a:lnTo>
                      <a:pt x="25" y="1282"/>
                    </a:lnTo>
                    <a:lnTo>
                      <a:pt x="0" y="1283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rgbClr val="B4C7E7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8" name="Freeform 13">
                <a:extLst>
                  <a:ext uri="{FF2B5EF4-FFF2-40B4-BE49-F238E27FC236}">
                    <a16:creationId xmlns:a16="http://schemas.microsoft.com/office/drawing/2014/main" id="{849D1233-21C1-5A21-219C-B715C71D0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38459"/>
                <a:ext cx="3061388" cy="1806691"/>
              </a:xfrm>
              <a:custGeom>
                <a:avLst/>
                <a:gdLst>
                  <a:gd name="T0" fmla="*/ 125 w 4153"/>
                  <a:gd name="T1" fmla="*/ 930 h 1212"/>
                  <a:gd name="T2" fmla="*/ 274 w 4153"/>
                  <a:gd name="T3" fmla="*/ 213 h 1212"/>
                  <a:gd name="T4" fmla="*/ 424 w 4153"/>
                  <a:gd name="T5" fmla="*/ 28 h 1212"/>
                  <a:gd name="T6" fmla="*/ 573 w 4153"/>
                  <a:gd name="T7" fmla="*/ 97 h 1212"/>
                  <a:gd name="T8" fmla="*/ 721 w 4153"/>
                  <a:gd name="T9" fmla="*/ 113 h 1212"/>
                  <a:gd name="T10" fmla="*/ 871 w 4153"/>
                  <a:gd name="T11" fmla="*/ 680 h 1212"/>
                  <a:gd name="T12" fmla="*/ 1020 w 4153"/>
                  <a:gd name="T13" fmla="*/ 723 h 1212"/>
                  <a:gd name="T14" fmla="*/ 1169 w 4153"/>
                  <a:gd name="T15" fmla="*/ 452 h 1212"/>
                  <a:gd name="T16" fmla="*/ 1319 w 4153"/>
                  <a:gd name="T17" fmla="*/ 0 h 1212"/>
                  <a:gd name="T18" fmla="*/ 1467 w 4153"/>
                  <a:gd name="T19" fmla="*/ 170 h 1212"/>
                  <a:gd name="T20" fmla="*/ 1616 w 4153"/>
                  <a:gd name="T21" fmla="*/ 683 h 1212"/>
                  <a:gd name="T22" fmla="*/ 1766 w 4153"/>
                  <a:gd name="T23" fmla="*/ 1044 h 1212"/>
                  <a:gd name="T24" fmla="*/ 1915 w 4153"/>
                  <a:gd name="T25" fmla="*/ 1173 h 1212"/>
                  <a:gd name="T26" fmla="*/ 2065 w 4153"/>
                  <a:gd name="T27" fmla="*/ 1015 h 1212"/>
                  <a:gd name="T28" fmla="*/ 2213 w 4153"/>
                  <a:gd name="T29" fmla="*/ 1087 h 1212"/>
                  <a:gd name="T30" fmla="*/ 2362 w 4153"/>
                  <a:gd name="T31" fmla="*/ 1168 h 1212"/>
                  <a:gd name="T32" fmla="*/ 2512 w 4153"/>
                  <a:gd name="T33" fmla="*/ 1074 h 1212"/>
                  <a:gd name="T34" fmla="*/ 2661 w 4153"/>
                  <a:gd name="T35" fmla="*/ 1068 h 1212"/>
                  <a:gd name="T36" fmla="*/ 2810 w 4153"/>
                  <a:gd name="T37" fmla="*/ 999 h 1212"/>
                  <a:gd name="T38" fmla="*/ 2959 w 4153"/>
                  <a:gd name="T39" fmla="*/ 1063 h 1212"/>
                  <a:gd name="T40" fmla="*/ 3108 w 4153"/>
                  <a:gd name="T41" fmla="*/ 1107 h 1212"/>
                  <a:gd name="T42" fmla="*/ 3257 w 4153"/>
                  <a:gd name="T43" fmla="*/ 1111 h 1212"/>
                  <a:gd name="T44" fmla="*/ 3407 w 4153"/>
                  <a:gd name="T45" fmla="*/ 1118 h 1212"/>
                  <a:gd name="T46" fmla="*/ 3556 w 4153"/>
                  <a:gd name="T47" fmla="*/ 1036 h 1212"/>
                  <a:gd name="T48" fmla="*/ 3705 w 4153"/>
                  <a:gd name="T49" fmla="*/ 956 h 1212"/>
                  <a:gd name="T50" fmla="*/ 3854 w 4153"/>
                  <a:gd name="T51" fmla="*/ 652 h 1212"/>
                  <a:gd name="T52" fmla="*/ 4003 w 4153"/>
                  <a:gd name="T53" fmla="*/ 798 h 1212"/>
                  <a:gd name="T54" fmla="*/ 4153 w 4153"/>
                  <a:gd name="T55" fmla="*/ 543 h 1212"/>
                  <a:gd name="T56" fmla="*/ 4028 w 4153"/>
                  <a:gd name="T57" fmla="*/ 746 h 1212"/>
                  <a:gd name="T58" fmla="*/ 3879 w 4153"/>
                  <a:gd name="T59" fmla="*/ 889 h 1212"/>
                  <a:gd name="T60" fmla="*/ 3729 w 4153"/>
                  <a:gd name="T61" fmla="*/ 929 h 1212"/>
                  <a:gd name="T62" fmla="*/ 3581 w 4153"/>
                  <a:gd name="T63" fmla="*/ 1014 h 1212"/>
                  <a:gd name="T64" fmla="*/ 3432 w 4153"/>
                  <a:gd name="T65" fmla="*/ 1079 h 1212"/>
                  <a:gd name="T66" fmla="*/ 3282 w 4153"/>
                  <a:gd name="T67" fmla="*/ 1211 h 1212"/>
                  <a:gd name="T68" fmla="*/ 3133 w 4153"/>
                  <a:gd name="T69" fmla="*/ 1149 h 1212"/>
                  <a:gd name="T70" fmla="*/ 2984 w 4153"/>
                  <a:gd name="T71" fmla="*/ 1077 h 1212"/>
                  <a:gd name="T72" fmla="*/ 2835 w 4153"/>
                  <a:gd name="T73" fmla="*/ 980 h 1212"/>
                  <a:gd name="T74" fmla="*/ 2686 w 4153"/>
                  <a:gd name="T75" fmla="*/ 1134 h 1212"/>
                  <a:gd name="T76" fmla="*/ 2537 w 4153"/>
                  <a:gd name="T77" fmla="*/ 1094 h 1212"/>
                  <a:gd name="T78" fmla="*/ 2387 w 4153"/>
                  <a:gd name="T79" fmla="*/ 1150 h 1212"/>
                  <a:gd name="T80" fmla="*/ 2238 w 4153"/>
                  <a:gd name="T81" fmla="*/ 1083 h 1212"/>
                  <a:gd name="T82" fmla="*/ 2089 w 4153"/>
                  <a:gd name="T83" fmla="*/ 1207 h 1212"/>
                  <a:gd name="T84" fmla="*/ 1940 w 4153"/>
                  <a:gd name="T85" fmla="*/ 1182 h 1212"/>
                  <a:gd name="T86" fmla="*/ 1791 w 4153"/>
                  <a:gd name="T87" fmla="*/ 1055 h 1212"/>
                  <a:gd name="T88" fmla="*/ 1641 w 4153"/>
                  <a:gd name="T89" fmla="*/ 716 h 1212"/>
                  <a:gd name="T90" fmla="*/ 1492 w 4153"/>
                  <a:gd name="T91" fmla="*/ 450 h 1212"/>
                  <a:gd name="T92" fmla="*/ 1344 w 4153"/>
                  <a:gd name="T93" fmla="*/ 3 h 1212"/>
                  <a:gd name="T94" fmla="*/ 1194 w 4153"/>
                  <a:gd name="T95" fmla="*/ 406 h 1212"/>
                  <a:gd name="T96" fmla="*/ 1045 w 4153"/>
                  <a:gd name="T97" fmla="*/ 697 h 1212"/>
                  <a:gd name="T98" fmla="*/ 896 w 4153"/>
                  <a:gd name="T99" fmla="*/ 923 h 1212"/>
                  <a:gd name="T100" fmla="*/ 746 w 4153"/>
                  <a:gd name="T101" fmla="*/ 150 h 1212"/>
                  <a:gd name="T102" fmla="*/ 598 w 4153"/>
                  <a:gd name="T103" fmla="*/ 135 h 1212"/>
                  <a:gd name="T104" fmla="*/ 448 w 4153"/>
                  <a:gd name="T105" fmla="*/ 11 h 1212"/>
                  <a:gd name="T106" fmla="*/ 299 w 4153"/>
                  <a:gd name="T107" fmla="*/ 383 h 1212"/>
                  <a:gd name="T108" fmla="*/ 150 w 4153"/>
                  <a:gd name="T109" fmla="*/ 847 h 1212"/>
                  <a:gd name="T110" fmla="*/ 0 w 4153"/>
                  <a:gd name="T111" fmla="*/ 952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212">
                    <a:moveTo>
                      <a:pt x="0" y="952"/>
                    </a:moveTo>
                    <a:lnTo>
                      <a:pt x="25" y="971"/>
                    </a:lnTo>
                    <a:lnTo>
                      <a:pt x="50" y="986"/>
                    </a:lnTo>
                    <a:lnTo>
                      <a:pt x="75" y="988"/>
                    </a:lnTo>
                    <a:lnTo>
                      <a:pt x="100" y="974"/>
                    </a:lnTo>
                    <a:lnTo>
                      <a:pt x="125" y="930"/>
                    </a:lnTo>
                    <a:lnTo>
                      <a:pt x="150" y="847"/>
                    </a:lnTo>
                    <a:lnTo>
                      <a:pt x="175" y="763"/>
                    </a:lnTo>
                    <a:lnTo>
                      <a:pt x="200" y="644"/>
                    </a:lnTo>
                    <a:lnTo>
                      <a:pt x="224" y="499"/>
                    </a:lnTo>
                    <a:lnTo>
                      <a:pt x="249" y="349"/>
                    </a:lnTo>
                    <a:lnTo>
                      <a:pt x="274" y="213"/>
                    </a:lnTo>
                    <a:lnTo>
                      <a:pt x="299" y="117"/>
                    </a:lnTo>
                    <a:lnTo>
                      <a:pt x="324" y="86"/>
                    </a:lnTo>
                    <a:lnTo>
                      <a:pt x="349" y="148"/>
                    </a:lnTo>
                    <a:lnTo>
                      <a:pt x="374" y="150"/>
                    </a:lnTo>
                    <a:lnTo>
                      <a:pt x="399" y="51"/>
                    </a:lnTo>
                    <a:lnTo>
                      <a:pt x="424" y="28"/>
                    </a:lnTo>
                    <a:lnTo>
                      <a:pt x="448" y="11"/>
                    </a:lnTo>
                    <a:lnTo>
                      <a:pt x="473" y="36"/>
                    </a:lnTo>
                    <a:lnTo>
                      <a:pt x="498" y="88"/>
                    </a:lnTo>
                    <a:lnTo>
                      <a:pt x="523" y="103"/>
                    </a:lnTo>
                    <a:lnTo>
                      <a:pt x="548" y="117"/>
                    </a:lnTo>
                    <a:lnTo>
                      <a:pt x="573" y="97"/>
                    </a:lnTo>
                    <a:lnTo>
                      <a:pt x="598" y="135"/>
                    </a:lnTo>
                    <a:lnTo>
                      <a:pt x="623" y="137"/>
                    </a:lnTo>
                    <a:lnTo>
                      <a:pt x="647" y="138"/>
                    </a:lnTo>
                    <a:lnTo>
                      <a:pt x="672" y="166"/>
                    </a:lnTo>
                    <a:lnTo>
                      <a:pt x="696" y="128"/>
                    </a:lnTo>
                    <a:lnTo>
                      <a:pt x="721" y="113"/>
                    </a:lnTo>
                    <a:lnTo>
                      <a:pt x="746" y="150"/>
                    </a:lnTo>
                    <a:lnTo>
                      <a:pt x="771" y="229"/>
                    </a:lnTo>
                    <a:lnTo>
                      <a:pt x="796" y="353"/>
                    </a:lnTo>
                    <a:lnTo>
                      <a:pt x="821" y="502"/>
                    </a:lnTo>
                    <a:lnTo>
                      <a:pt x="846" y="608"/>
                    </a:lnTo>
                    <a:lnTo>
                      <a:pt x="871" y="680"/>
                    </a:lnTo>
                    <a:lnTo>
                      <a:pt x="896" y="755"/>
                    </a:lnTo>
                    <a:lnTo>
                      <a:pt x="920" y="806"/>
                    </a:lnTo>
                    <a:lnTo>
                      <a:pt x="945" y="832"/>
                    </a:lnTo>
                    <a:lnTo>
                      <a:pt x="970" y="830"/>
                    </a:lnTo>
                    <a:lnTo>
                      <a:pt x="995" y="757"/>
                    </a:lnTo>
                    <a:lnTo>
                      <a:pt x="1020" y="723"/>
                    </a:lnTo>
                    <a:lnTo>
                      <a:pt x="1045" y="697"/>
                    </a:lnTo>
                    <a:lnTo>
                      <a:pt x="1070" y="669"/>
                    </a:lnTo>
                    <a:lnTo>
                      <a:pt x="1095" y="681"/>
                    </a:lnTo>
                    <a:lnTo>
                      <a:pt x="1120" y="604"/>
                    </a:lnTo>
                    <a:lnTo>
                      <a:pt x="1144" y="549"/>
                    </a:lnTo>
                    <a:lnTo>
                      <a:pt x="1169" y="452"/>
                    </a:lnTo>
                    <a:lnTo>
                      <a:pt x="1194" y="406"/>
                    </a:lnTo>
                    <a:lnTo>
                      <a:pt x="1219" y="292"/>
                    </a:lnTo>
                    <a:lnTo>
                      <a:pt x="1244" y="200"/>
                    </a:lnTo>
                    <a:lnTo>
                      <a:pt x="1269" y="110"/>
                    </a:lnTo>
                    <a:lnTo>
                      <a:pt x="1294" y="23"/>
                    </a:lnTo>
                    <a:lnTo>
                      <a:pt x="1319" y="0"/>
                    </a:lnTo>
                    <a:lnTo>
                      <a:pt x="1344" y="3"/>
                    </a:lnTo>
                    <a:lnTo>
                      <a:pt x="1369" y="24"/>
                    </a:lnTo>
                    <a:lnTo>
                      <a:pt x="1393" y="102"/>
                    </a:lnTo>
                    <a:lnTo>
                      <a:pt x="1417" y="157"/>
                    </a:lnTo>
                    <a:lnTo>
                      <a:pt x="1442" y="174"/>
                    </a:lnTo>
                    <a:lnTo>
                      <a:pt x="1467" y="170"/>
                    </a:lnTo>
                    <a:lnTo>
                      <a:pt x="1492" y="192"/>
                    </a:lnTo>
                    <a:lnTo>
                      <a:pt x="1517" y="280"/>
                    </a:lnTo>
                    <a:lnTo>
                      <a:pt x="1542" y="415"/>
                    </a:lnTo>
                    <a:lnTo>
                      <a:pt x="1567" y="565"/>
                    </a:lnTo>
                    <a:lnTo>
                      <a:pt x="1592" y="654"/>
                    </a:lnTo>
                    <a:lnTo>
                      <a:pt x="1616" y="683"/>
                    </a:lnTo>
                    <a:lnTo>
                      <a:pt x="1641" y="716"/>
                    </a:lnTo>
                    <a:lnTo>
                      <a:pt x="1666" y="763"/>
                    </a:lnTo>
                    <a:lnTo>
                      <a:pt x="1691" y="852"/>
                    </a:lnTo>
                    <a:lnTo>
                      <a:pt x="1716" y="936"/>
                    </a:lnTo>
                    <a:lnTo>
                      <a:pt x="1741" y="1006"/>
                    </a:lnTo>
                    <a:lnTo>
                      <a:pt x="1766" y="1044"/>
                    </a:lnTo>
                    <a:lnTo>
                      <a:pt x="1791" y="1055"/>
                    </a:lnTo>
                    <a:lnTo>
                      <a:pt x="1816" y="1107"/>
                    </a:lnTo>
                    <a:lnTo>
                      <a:pt x="1841" y="1131"/>
                    </a:lnTo>
                    <a:lnTo>
                      <a:pt x="1865" y="1169"/>
                    </a:lnTo>
                    <a:lnTo>
                      <a:pt x="1890" y="1171"/>
                    </a:lnTo>
                    <a:lnTo>
                      <a:pt x="1915" y="1173"/>
                    </a:lnTo>
                    <a:lnTo>
                      <a:pt x="1940" y="1182"/>
                    </a:lnTo>
                    <a:lnTo>
                      <a:pt x="1965" y="1172"/>
                    </a:lnTo>
                    <a:lnTo>
                      <a:pt x="1990" y="1149"/>
                    </a:lnTo>
                    <a:lnTo>
                      <a:pt x="2015" y="1087"/>
                    </a:lnTo>
                    <a:lnTo>
                      <a:pt x="2040" y="1039"/>
                    </a:lnTo>
                    <a:lnTo>
                      <a:pt x="2065" y="1015"/>
                    </a:lnTo>
                    <a:lnTo>
                      <a:pt x="2089" y="1028"/>
                    </a:lnTo>
                    <a:lnTo>
                      <a:pt x="2114" y="1035"/>
                    </a:lnTo>
                    <a:lnTo>
                      <a:pt x="2139" y="1067"/>
                    </a:lnTo>
                    <a:lnTo>
                      <a:pt x="2163" y="1118"/>
                    </a:lnTo>
                    <a:lnTo>
                      <a:pt x="2188" y="1128"/>
                    </a:lnTo>
                    <a:lnTo>
                      <a:pt x="2213" y="1087"/>
                    </a:lnTo>
                    <a:lnTo>
                      <a:pt x="2238" y="1083"/>
                    </a:lnTo>
                    <a:lnTo>
                      <a:pt x="2263" y="1107"/>
                    </a:lnTo>
                    <a:lnTo>
                      <a:pt x="2288" y="1125"/>
                    </a:lnTo>
                    <a:lnTo>
                      <a:pt x="2313" y="1149"/>
                    </a:lnTo>
                    <a:lnTo>
                      <a:pt x="2337" y="1159"/>
                    </a:lnTo>
                    <a:lnTo>
                      <a:pt x="2362" y="1168"/>
                    </a:lnTo>
                    <a:lnTo>
                      <a:pt x="2387" y="1150"/>
                    </a:lnTo>
                    <a:lnTo>
                      <a:pt x="2412" y="1151"/>
                    </a:lnTo>
                    <a:lnTo>
                      <a:pt x="2437" y="1118"/>
                    </a:lnTo>
                    <a:lnTo>
                      <a:pt x="2462" y="1120"/>
                    </a:lnTo>
                    <a:lnTo>
                      <a:pt x="2487" y="1094"/>
                    </a:lnTo>
                    <a:lnTo>
                      <a:pt x="2512" y="1074"/>
                    </a:lnTo>
                    <a:lnTo>
                      <a:pt x="2537" y="1094"/>
                    </a:lnTo>
                    <a:lnTo>
                      <a:pt x="2561" y="1074"/>
                    </a:lnTo>
                    <a:lnTo>
                      <a:pt x="2586" y="1071"/>
                    </a:lnTo>
                    <a:lnTo>
                      <a:pt x="2611" y="1076"/>
                    </a:lnTo>
                    <a:lnTo>
                      <a:pt x="2636" y="1058"/>
                    </a:lnTo>
                    <a:lnTo>
                      <a:pt x="2661" y="1068"/>
                    </a:lnTo>
                    <a:lnTo>
                      <a:pt x="2686" y="1063"/>
                    </a:lnTo>
                    <a:lnTo>
                      <a:pt x="2711" y="1066"/>
                    </a:lnTo>
                    <a:lnTo>
                      <a:pt x="2736" y="1089"/>
                    </a:lnTo>
                    <a:lnTo>
                      <a:pt x="2761" y="1081"/>
                    </a:lnTo>
                    <a:lnTo>
                      <a:pt x="2785" y="1044"/>
                    </a:lnTo>
                    <a:lnTo>
                      <a:pt x="2810" y="999"/>
                    </a:lnTo>
                    <a:lnTo>
                      <a:pt x="2835" y="980"/>
                    </a:lnTo>
                    <a:lnTo>
                      <a:pt x="2860" y="991"/>
                    </a:lnTo>
                    <a:lnTo>
                      <a:pt x="2884" y="1010"/>
                    </a:lnTo>
                    <a:lnTo>
                      <a:pt x="2909" y="1024"/>
                    </a:lnTo>
                    <a:lnTo>
                      <a:pt x="2934" y="1041"/>
                    </a:lnTo>
                    <a:lnTo>
                      <a:pt x="2959" y="1063"/>
                    </a:lnTo>
                    <a:lnTo>
                      <a:pt x="2984" y="1077"/>
                    </a:lnTo>
                    <a:lnTo>
                      <a:pt x="3009" y="1077"/>
                    </a:lnTo>
                    <a:lnTo>
                      <a:pt x="3033" y="1085"/>
                    </a:lnTo>
                    <a:lnTo>
                      <a:pt x="3058" y="1080"/>
                    </a:lnTo>
                    <a:lnTo>
                      <a:pt x="3083" y="1085"/>
                    </a:lnTo>
                    <a:lnTo>
                      <a:pt x="3108" y="1107"/>
                    </a:lnTo>
                    <a:lnTo>
                      <a:pt x="3133" y="1149"/>
                    </a:lnTo>
                    <a:lnTo>
                      <a:pt x="3158" y="1175"/>
                    </a:lnTo>
                    <a:lnTo>
                      <a:pt x="3183" y="1178"/>
                    </a:lnTo>
                    <a:lnTo>
                      <a:pt x="3208" y="1162"/>
                    </a:lnTo>
                    <a:lnTo>
                      <a:pt x="3233" y="1140"/>
                    </a:lnTo>
                    <a:lnTo>
                      <a:pt x="3257" y="1111"/>
                    </a:lnTo>
                    <a:lnTo>
                      <a:pt x="3282" y="1106"/>
                    </a:lnTo>
                    <a:lnTo>
                      <a:pt x="3307" y="1121"/>
                    </a:lnTo>
                    <a:lnTo>
                      <a:pt x="3332" y="1138"/>
                    </a:lnTo>
                    <a:lnTo>
                      <a:pt x="3357" y="1162"/>
                    </a:lnTo>
                    <a:lnTo>
                      <a:pt x="3382" y="1150"/>
                    </a:lnTo>
                    <a:lnTo>
                      <a:pt x="3407" y="1118"/>
                    </a:lnTo>
                    <a:lnTo>
                      <a:pt x="3432" y="1079"/>
                    </a:lnTo>
                    <a:lnTo>
                      <a:pt x="3457" y="1048"/>
                    </a:lnTo>
                    <a:lnTo>
                      <a:pt x="3482" y="1045"/>
                    </a:lnTo>
                    <a:lnTo>
                      <a:pt x="3506" y="1043"/>
                    </a:lnTo>
                    <a:lnTo>
                      <a:pt x="3531" y="1045"/>
                    </a:lnTo>
                    <a:lnTo>
                      <a:pt x="3556" y="1036"/>
                    </a:lnTo>
                    <a:lnTo>
                      <a:pt x="3581" y="1014"/>
                    </a:lnTo>
                    <a:lnTo>
                      <a:pt x="3606" y="995"/>
                    </a:lnTo>
                    <a:lnTo>
                      <a:pt x="3630" y="989"/>
                    </a:lnTo>
                    <a:lnTo>
                      <a:pt x="3655" y="962"/>
                    </a:lnTo>
                    <a:lnTo>
                      <a:pt x="3680" y="958"/>
                    </a:lnTo>
                    <a:lnTo>
                      <a:pt x="3705" y="956"/>
                    </a:lnTo>
                    <a:lnTo>
                      <a:pt x="3729" y="929"/>
                    </a:lnTo>
                    <a:lnTo>
                      <a:pt x="3754" y="890"/>
                    </a:lnTo>
                    <a:lnTo>
                      <a:pt x="3779" y="867"/>
                    </a:lnTo>
                    <a:lnTo>
                      <a:pt x="3804" y="833"/>
                    </a:lnTo>
                    <a:lnTo>
                      <a:pt x="3829" y="722"/>
                    </a:lnTo>
                    <a:lnTo>
                      <a:pt x="3854" y="652"/>
                    </a:lnTo>
                    <a:lnTo>
                      <a:pt x="3879" y="648"/>
                    </a:lnTo>
                    <a:lnTo>
                      <a:pt x="3904" y="720"/>
                    </a:lnTo>
                    <a:lnTo>
                      <a:pt x="3929" y="768"/>
                    </a:lnTo>
                    <a:lnTo>
                      <a:pt x="3953" y="872"/>
                    </a:lnTo>
                    <a:lnTo>
                      <a:pt x="3978" y="882"/>
                    </a:lnTo>
                    <a:lnTo>
                      <a:pt x="4003" y="798"/>
                    </a:lnTo>
                    <a:lnTo>
                      <a:pt x="4028" y="746"/>
                    </a:lnTo>
                    <a:lnTo>
                      <a:pt x="4053" y="692"/>
                    </a:lnTo>
                    <a:lnTo>
                      <a:pt x="4078" y="627"/>
                    </a:lnTo>
                    <a:lnTo>
                      <a:pt x="4103" y="590"/>
                    </a:lnTo>
                    <a:lnTo>
                      <a:pt x="4128" y="571"/>
                    </a:lnTo>
                    <a:lnTo>
                      <a:pt x="4153" y="543"/>
                    </a:lnTo>
                    <a:lnTo>
                      <a:pt x="4153" y="543"/>
                    </a:lnTo>
                    <a:lnTo>
                      <a:pt x="4128" y="571"/>
                    </a:lnTo>
                    <a:lnTo>
                      <a:pt x="4103" y="590"/>
                    </a:lnTo>
                    <a:lnTo>
                      <a:pt x="4078" y="627"/>
                    </a:lnTo>
                    <a:lnTo>
                      <a:pt x="4053" y="692"/>
                    </a:lnTo>
                    <a:lnTo>
                      <a:pt x="4028" y="746"/>
                    </a:lnTo>
                    <a:lnTo>
                      <a:pt x="4003" y="798"/>
                    </a:lnTo>
                    <a:lnTo>
                      <a:pt x="3978" y="885"/>
                    </a:lnTo>
                    <a:lnTo>
                      <a:pt x="3953" y="926"/>
                    </a:lnTo>
                    <a:lnTo>
                      <a:pt x="3929" y="934"/>
                    </a:lnTo>
                    <a:lnTo>
                      <a:pt x="3904" y="960"/>
                    </a:lnTo>
                    <a:lnTo>
                      <a:pt x="3879" y="889"/>
                    </a:lnTo>
                    <a:lnTo>
                      <a:pt x="3854" y="854"/>
                    </a:lnTo>
                    <a:lnTo>
                      <a:pt x="3829" y="860"/>
                    </a:lnTo>
                    <a:lnTo>
                      <a:pt x="3804" y="899"/>
                    </a:lnTo>
                    <a:lnTo>
                      <a:pt x="3779" y="879"/>
                    </a:lnTo>
                    <a:lnTo>
                      <a:pt x="3754" y="890"/>
                    </a:lnTo>
                    <a:lnTo>
                      <a:pt x="3729" y="929"/>
                    </a:lnTo>
                    <a:lnTo>
                      <a:pt x="3705" y="956"/>
                    </a:lnTo>
                    <a:lnTo>
                      <a:pt x="3680" y="958"/>
                    </a:lnTo>
                    <a:lnTo>
                      <a:pt x="3655" y="962"/>
                    </a:lnTo>
                    <a:lnTo>
                      <a:pt x="3630" y="989"/>
                    </a:lnTo>
                    <a:lnTo>
                      <a:pt x="3606" y="995"/>
                    </a:lnTo>
                    <a:lnTo>
                      <a:pt x="3581" y="1014"/>
                    </a:lnTo>
                    <a:lnTo>
                      <a:pt x="3556" y="1036"/>
                    </a:lnTo>
                    <a:lnTo>
                      <a:pt x="3531" y="1045"/>
                    </a:lnTo>
                    <a:lnTo>
                      <a:pt x="3506" y="1043"/>
                    </a:lnTo>
                    <a:lnTo>
                      <a:pt x="3482" y="1045"/>
                    </a:lnTo>
                    <a:lnTo>
                      <a:pt x="3457" y="1048"/>
                    </a:lnTo>
                    <a:lnTo>
                      <a:pt x="3432" y="1079"/>
                    </a:lnTo>
                    <a:lnTo>
                      <a:pt x="3407" y="1118"/>
                    </a:lnTo>
                    <a:lnTo>
                      <a:pt x="3382" y="1151"/>
                    </a:lnTo>
                    <a:lnTo>
                      <a:pt x="3357" y="1180"/>
                    </a:lnTo>
                    <a:lnTo>
                      <a:pt x="3332" y="1191"/>
                    </a:lnTo>
                    <a:lnTo>
                      <a:pt x="3307" y="1212"/>
                    </a:lnTo>
                    <a:lnTo>
                      <a:pt x="3282" y="1211"/>
                    </a:lnTo>
                    <a:lnTo>
                      <a:pt x="3257" y="1203"/>
                    </a:lnTo>
                    <a:lnTo>
                      <a:pt x="3233" y="1203"/>
                    </a:lnTo>
                    <a:lnTo>
                      <a:pt x="3208" y="1193"/>
                    </a:lnTo>
                    <a:lnTo>
                      <a:pt x="3183" y="1185"/>
                    </a:lnTo>
                    <a:lnTo>
                      <a:pt x="3158" y="1175"/>
                    </a:lnTo>
                    <a:lnTo>
                      <a:pt x="3133" y="1149"/>
                    </a:lnTo>
                    <a:lnTo>
                      <a:pt x="3108" y="1107"/>
                    </a:lnTo>
                    <a:lnTo>
                      <a:pt x="3083" y="1085"/>
                    </a:lnTo>
                    <a:lnTo>
                      <a:pt x="3058" y="1080"/>
                    </a:lnTo>
                    <a:lnTo>
                      <a:pt x="3033" y="1085"/>
                    </a:lnTo>
                    <a:lnTo>
                      <a:pt x="3009" y="1077"/>
                    </a:lnTo>
                    <a:lnTo>
                      <a:pt x="2984" y="1077"/>
                    </a:lnTo>
                    <a:lnTo>
                      <a:pt x="2959" y="1063"/>
                    </a:lnTo>
                    <a:lnTo>
                      <a:pt x="2934" y="1041"/>
                    </a:lnTo>
                    <a:lnTo>
                      <a:pt x="2909" y="1024"/>
                    </a:lnTo>
                    <a:lnTo>
                      <a:pt x="2884" y="1010"/>
                    </a:lnTo>
                    <a:lnTo>
                      <a:pt x="2860" y="991"/>
                    </a:lnTo>
                    <a:lnTo>
                      <a:pt x="2835" y="980"/>
                    </a:lnTo>
                    <a:lnTo>
                      <a:pt x="2810" y="999"/>
                    </a:lnTo>
                    <a:lnTo>
                      <a:pt x="2785" y="1045"/>
                    </a:lnTo>
                    <a:lnTo>
                      <a:pt x="2761" y="1093"/>
                    </a:lnTo>
                    <a:lnTo>
                      <a:pt x="2736" y="1125"/>
                    </a:lnTo>
                    <a:lnTo>
                      <a:pt x="2711" y="1125"/>
                    </a:lnTo>
                    <a:lnTo>
                      <a:pt x="2686" y="1134"/>
                    </a:lnTo>
                    <a:lnTo>
                      <a:pt x="2661" y="1137"/>
                    </a:lnTo>
                    <a:lnTo>
                      <a:pt x="2636" y="1107"/>
                    </a:lnTo>
                    <a:lnTo>
                      <a:pt x="2611" y="1099"/>
                    </a:lnTo>
                    <a:lnTo>
                      <a:pt x="2586" y="1075"/>
                    </a:lnTo>
                    <a:lnTo>
                      <a:pt x="2561" y="1074"/>
                    </a:lnTo>
                    <a:lnTo>
                      <a:pt x="2537" y="1094"/>
                    </a:lnTo>
                    <a:lnTo>
                      <a:pt x="2512" y="1074"/>
                    </a:lnTo>
                    <a:lnTo>
                      <a:pt x="2487" y="1094"/>
                    </a:lnTo>
                    <a:lnTo>
                      <a:pt x="2462" y="1120"/>
                    </a:lnTo>
                    <a:lnTo>
                      <a:pt x="2437" y="1118"/>
                    </a:lnTo>
                    <a:lnTo>
                      <a:pt x="2412" y="1151"/>
                    </a:lnTo>
                    <a:lnTo>
                      <a:pt x="2387" y="1150"/>
                    </a:lnTo>
                    <a:lnTo>
                      <a:pt x="2362" y="1168"/>
                    </a:lnTo>
                    <a:lnTo>
                      <a:pt x="2337" y="1159"/>
                    </a:lnTo>
                    <a:lnTo>
                      <a:pt x="2313" y="1149"/>
                    </a:lnTo>
                    <a:lnTo>
                      <a:pt x="2288" y="1125"/>
                    </a:lnTo>
                    <a:lnTo>
                      <a:pt x="2263" y="1107"/>
                    </a:lnTo>
                    <a:lnTo>
                      <a:pt x="2238" y="1083"/>
                    </a:lnTo>
                    <a:lnTo>
                      <a:pt x="2213" y="1087"/>
                    </a:lnTo>
                    <a:lnTo>
                      <a:pt x="2188" y="1129"/>
                    </a:lnTo>
                    <a:lnTo>
                      <a:pt x="2163" y="1145"/>
                    </a:lnTo>
                    <a:lnTo>
                      <a:pt x="2139" y="1155"/>
                    </a:lnTo>
                    <a:lnTo>
                      <a:pt x="2114" y="1181"/>
                    </a:lnTo>
                    <a:lnTo>
                      <a:pt x="2089" y="1207"/>
                    </a:lnTo>
                    <a:lnTo>
                      <a:pt x="2065" y="1190"/>
                    </a:lnTo>
                    <a:lnTo>
                      <a:pt x="2040" y="1169"/>
                    </a:lnTo>
                    <a:lnTo>
                      <a:pt x="2015" y="1155"/>
                    </a:lnTo>
                    <a:lnTo>
                      <a:pt x="1990" y="1164"/>
                    </a:lnTo>
                    <a:lnTo>
                      <a:pt x="1965" y="1172"/>
                    </a:lnTo>
                    <a:lnTo>
                      <a:pt x="1940" y="1182"/>
                    </a:lnTo>
                    <a:lnTo>
                      <a:pt x="1915" y="1173"/>
                    </a:lnTo>
                    <a:lnTo>
                      <a:pt x="1890" y="1171"/>
                    </a:lnTo>
                    <a:lnTo>
                      <a:pt x="1865" y="1169"/>
                    </a:lnTo>
                    <a:lnTo>
                      <a:pt x="1841" y="1131"/>
                    </a:lnTo>
                    <a:lnTo>
                      <a:pt x="1816" y="1107"/>
                    </a:lnTo>
                    <a:lnTo>
                      <a:pt x="1791" y="1055"/>
                    </a:lnTo>
                    <a:lnTo>
                      <a:pt x="1766" y="1044"/>
                    </a:lnTo>
                    <a:lnTo>
                      <a:pt x="1741" y="1006"/>
                    </a:lnTo>
                    <a:lnTo>
                      <a:pt x="1716" y="936"/>
                    </a:lnTo>
                    <a:lnTo>
                      <a:pt x="1691" y="852"/>
                    </a:lnTo>
                    <a:lnTo>
                      <a:pt x="1666" y="763"/>
                    </a:lnTo>
                    <a:lnTo>
                      <a:pt x="1641" y="716"/>
                    </a:lnTo>
                    <a:lnTo>
                      <a:pt x="1616" y="683"/>
                    </a:lnTo>
                    <a:lnTo>
                      <a:pt x="1592" y="656"/>
                    </a:lnTo>
                    <a:lnTo>
                      <a:pt x="1567" y="621"/>
                    </a:lnTo>
                    <a:lnTo>
                      <a:pt x="1542" y="570"/>
                    </a:lnTo>
                    <a:lnTo>
                      <a:pt x="1517" y="521"/>
                    </a:lnTo>
                    <a:lnTo>
                      <a:pt x="1492" y="450"/>
                    </a:lnTo>
                    <a:lnTo>
                      <a:pt x="1467" y="364"/>
                    </a:lnTo>
                    <a:lnTo>
                      <a:pt x="1442" y="293"/>
                    </a:lnTo>
                    <a:lnTo>
                      <a:pt x="1417" y="216"/>
                    </a:lnTo>
                    <a:lnTo>
                      <a:pt x="1393" y="117"/>
                    </a:lnTo>
                    <a:lnTo>
                      <a:pt x="1369" y="24"/>
                    </a:lnTo>
                    <a:lnTo>
                      <a:pt x="1344" y="3"/>
                    </a:lnTo>
                    <a:lnTo>
                      <a:pt x="1319" y="0"/>
                    </a:lnTo>
                    <a:lnTo>
                      <a:pt x="1294" y="23"/>
                    </a:lnTo>
                    <a:lnTo>
                      <a:pt x="1269" y="110"/>
                    </a:lnTo>
                    <a:lnTo>
                      <a:pt x="1244" y="200"/>
                    </a:lnTo>
                    <a:lnTo>
                      <a:pt x="1219" y="292"/>
                    </a:lnTo>
                    <a:lnTo>
                      <a:pt x="1194" y="406"/>
                    </a:lnTo>
                    <a:lnTo>
                      <a:pt x="1169" y="452"/>
                    </a:lnTo>
                    <a:lnTo>
                      <a:pt x="1144" y="549"/>
                    </a:lnTo>
                    <a:lnTo>
                      <a:pt x="1120" y="604"/>
                    </a:lnTo>
                    <a:lnTo>
                      <a:pt x="1095" y="681"/>
                    </a:lnTo>
                    <a:lnTo>
                      <a:pt x="1070" y="669"/>
                    </a:lnTo>
                    <a:lnTo>
                      <a:pt x="1045" y="697"/>
                    </a:lnTo>
                    <a:lnTo>
                      <a:pt x="1020" y="723"/>
                    </a:lnTo>
                    <a:lnTo>
                      <a:pt x="995" y="758"/>
                    </a:lnTo>
                    <a:lnTo>
                      <a:pt x="970" y="856"/>
                    </a:lnTo>
                    <a:lnTo>
                      <a:pt x="945" y="921"/>
                    </a:lnTo>
                    <a:lnTo>
                      <a:pt x="920" y="943"/>
                    </a:lnTo>
                    <a:lnTo>
                      <a:pt x="896" y="923"/>
                    </a:lnTo>
                    <a:lnTo>
                      <a:pt x="871" y="848"/>
                    </a:lnTo>
                    <a:lnTo>
                      <a:pt x="846" y="728"/>
                    </a:lnTo>
                    <a:lnTo>
                      <a:pt x="821" y="570"/>
                    </a:lnTo>
                    <a:lnTo>
                      <a:pt x="796" y="373"/>
                    </a:lnTo>
                    <a:lnTo>
                      <a:pt x="771" y="229"/>
                    </a:lnTo>
                    <a:lnTo>
                      <a:pt x="746" y="150"/>
                    </a:lnTo>
                    <a:lnTo>
                      <a:pt x="721" y="113"/>
                    </a:lnTo>
                    <a:lnTo>
                      <a:pt x="696" y="128"/>
                    </a:lnTo>
                    <a:lnTo>
                      <a:pt x="672" y="166"/>
                    </a:lnTo>
                    <a:lnTo>
                      <a:pt x="647" y="138"/>
                    </a:lnTo>
                    <a:lnTo>
                      <a:pt x="623" y="137"/>
                    </a:lnTo>
                    <a:lnTo>
                      <a:pt x="598" y="135"/>
                    </a:lnTo>
                    <a:lnTo>
                      <a:pt x="573" y="97"/>
                    </a:lnTo>
                    <a:lnTo>
                      <a:pt x="548" y="117"/>
                    </a:lnTo>
                    <a:lnTo>
                      <a:pt x="523" y="103"/>
                    </a:lnTo>
                    <a:lnTo>
                      <a:pt x="498" y="88"/>
                    </a:lnTo>
                    <a:lnTo>
                      <a:pt x="473" y="36"/>
                    </a:lnTo>
                    <a:lnTo>
                      <a:pt x="448" y="11"/>
                    </a:lnTo>
                    <a:lnTo>
                      <a:pt x="424" y="28"/>
                    </a:lnTo>
                    <a:lnTo>
                      <a:pt x="399" y="53"/>
                    </a:lnTo>
                    <a:lnTo>
                      <a:pt x="374" y="172"/>
                    </a:lnTo>
                    <a:lnTo>
                      <a:pt x="349" y="244"/>
                    </a:lnTo>
                    <a:lnTo>
                      <a:pt x="324" y="285"/>
                    </a:lnTo>
                    <a:lnTo>
                      <a:pt x="299" y="383"/>
                    </a:lnTo>
                    <a:lnTo>
                      <a:pt x="274" y="490"/>
                    </a:lnTo>
                    <a:lnTo>
                      <a:pt x="249" y="577"/>
                    </a:lnTo>
                    <a:lnTo>
                      <a:pt x="224" y="634"/>
                    </a:lnTo>
                    <a:lnTo>
                      <a:pt x="200" y="684"/>
                    </a:lnTo>
                    <a:lnTo>
                      <a:pt x="175" y="763"/>
                    </a:lnTo>
                    <a:lnTo>
                      <a:pt x="150" y="847"/>
                    </a:lnTo>
                    <a:lnTo>
                      <a:pt x="125" y="930"/>
                    </a:lnTo>
                    <a:lnTo>
                      <a:pt x="100" y="974"/>
                    </a:lnTo>
                    <a:lnTo>
                      <a:pt x="75" y="988"/>
                    </a:lnTo>
                    <a:lnTo>
                      <a:pt x="50" y="986"/>
                    </a:lnTo>
                    <a:lnTo>
                      <a:pt x="25" y="971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59" name="Freeform 14">
                <a:extLst>
                  <a:ext uri="{FF2B5EF4-FFF2-40B4-BE49-F238E27FC236}">
                    <a16:creationId xmlns:a16="http://schemas.microsoft.com/office/drawing/2014/main" id="{42ABE65A-4CD7-5420-1271-36DF7FDE1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16099"/>
                <a:ext cx="3061388" cy="1784331"/>
              </a:xfrm>
              <a:custGeom>
                <a:avLst/>
                <a:gdLst>
                  <a:gd name="T0" fmla="*/ 125 w 4153"/>
                  <a:gd name="T1" fmla="*/ 944 h 1197"/>
                  <a:gd name="T2" fmla="*/ 274 w 4153"/>
                  <a:gd name="T3" fmla="*/ 172 h 1197"/>
                  <a:gd name="T4" fmla="*/ 424 w 4153"/>
                  <a:gd name="T5" fmla="*/ 18 h 1197"/>
                  <a:gd name="T6" fmla="*/ 573 w 4153"/>
                  <a:gd name="T7" fmla="*/ 112 h 1197"/>
                  <a:gd name="T8" fmla="*/ 721 w 4153"/>
                  <a:gd name="T9" fmla="*/ 127 h 1197"/>
                  <a:gd name="T10" fmla="*/ 871 w 4153"/>
                  <a:gd name="T11" fmla="*/ 662 h 1197"/>
                  <a:gd name="T12" fmla="*/ 1020 w 4153"/>
                  <a:gd name="T13" fmla="*/ 655 h 1197"/>
                  <a:gd name="T14" fmla="*/ 1169 w 4153"/>
                  <a:gd name="T15" fmla="*/ 466 h 1197"/>
                  <a:gd name="T16" fmla="*/ 1319 w 4153"/>
                  <a:gd name="T17" fmla="*/ 13 h 1197"/>
                  <a:gd name="T18" fmla="*/ 1467 w 4153"/>
                  <a:gd name="T19" fmla="*/ 175 h 1197"/>
                  <a:gd name="T20" fmla="*/ 1616 w 4153"/>
                  <a:gd name="T21" fmla="*/ 583 h 1197"/>
                  <a:gd name="T22" fmla="*/ 1766 w 4153"/>
                  <a:gd name="T23" fmla="*/ 1051 h 1197"/>
                  <a:gd name="T24" fmla="*/ 1915 w 4153"/>
                  <a:gd name="T25" fmla="*/ 1188 h 1197"/>
                  <a:gd name="T26" fmla="*/ 2065 w 4153"/>
                  <a:gd name="T27" fmla="*/ 959 h 1197"/>
                  <a:gd name="T28" fmla="*/ 2213 w 4153"/>
                  <a:gd name="T29" fmla="*/ 1008 h 1197"/>
                  <a:gd name="T30" fmla="*/ 2362 w 4153"/>
                  <a:gd name="T31" fmla="*/ 1182 h 1197"/>
                  <a:gd name="T32" fmla="*/ 2512 w 4153"/>
                  <a:gd name="T33" fmla="*/ 1089 h 1197"/>
                  <a:gd name="T34" fmla="*/ 2661 w 4153"/>
                  <a:gd name="T35" fmla="*/ 988 h 1197"/>
                  <a:gd name="T36" fmla="*/ 2810 w 4153"/>
                  <a:gd name="T37" fmla="*/ 940 h 1197"/>
                  <a:gd name="T38" fmla="*/ 2959 w 4153"/>
                  <a:gd name="T39" fmla="*/ 1072 h 1197"/>
                  <a:gd name="T40" fmla="*/ 3108 w 4153"/>
                  <a:gd name="T41" fmla="*/ 1122 h 1197"/>
                  <a:gd name="T42" fmla="*/ 3257 w 4153"/>
                  <a:gd name="T43" fmla="*/ 1080 h 1197"/>
                  <a:gd name="T44" fmla="*/ 3407 w 4153"/>
                  <a:gd name="T45" fmla="*/ 1063 h 1197"/>
                  <a:gd name="T46" fmla="*/ 3556 w 4153"/>
                  <a:gd name="T47" fmla="*/ 1048 h 1197"/>
                  <a:gd name="T48" fmla="*/ 3705 w 4153"/>
                  <a:gd name="T49" fmla="*/ 971 h 1197"/>
                  <a:gd name="T50" fmla="*/ 3854 w 4153"/>
                  <a:gd name="T51" fmla="*/ 665 h 1197"/>
                  <a:gd name="T52" fmla="*/ 4003 w 4153"/>
                  <a:gd name="T53" fmla="*/ 734 h 1197"/>
                  <a:gd name="T54" fmla="*/ 4153 w 4153"/>
                  <a:gd name="T55" fmla="*/ 550 h 1197"/>
                  <a:gd name="T56" fmla="*/ 4028 w 4153"/>
                  <a:gd name="T57" fmla="*/ 761 h 1197"/>
                  <a:gd name="T58" fmla="*/ 3879 w 4153"/>
                  <a:gd name="T59" fmla="*/ 663 h 1197"/>
                  <a:gd name="T60" fmla="*/ 3729 w 4153"/>
                  <a:gd name="T61" fmla="*/ 944 h 1197"/>
                  <a:gd name="T62" fmla="*/ 3581 w 4153"/>
                  <a:gd name="T63" fmla="*/ 1029 h 1197"/>
                  <a:gd name="T64" fmla="*/ 3432 w 4153"/>
                  <a:gd name="T65" fmla="*/ 1094 h 1197"/>
                  <a:gd name="T66" fmla="*/ 3282 w 4153"/>
                  <a:gd name="T67" fmla="*/ 1121 h 1197"/>
                  <a:gd name="T68" fmla="*/ 3133 w 4153"/>
                  <a:gd name="T69" fmla="*/ 1164 h 1197"/>
                  <a:gd name="T70" fmla="*/ 2984 w 4153"/>
                  <a:gd name="T71" fmla="*/ 1092 h 1197"/>
                  <a:gd name="T72" fmla="*/ 2835 w 4153"/>
                  <a:gd name="T73" fmla="*/ 995 h 1197"/>
                  <a:gd name="T74" fmla="*/ 2686 w 4153"/>
                  <a:gd name="T75" fmla="*/ 1078 h 1197"/>
                  <a:gd name="T76" fmla="*/ 2537 w 4153"/>
                  <a:gd name="T77" fmla="*/ 1109 h 1197"/>
                  <a:gd name="T78" fmla="*/ 2387 w 4153"/>
                  <a:gd name="T79" fmla="*/ 1165 h 1197"/>
                  <a:gd name="T80" fmla="*/ 2238 w 4153"/>
                  <a:gd name="T81" fmla="*/ 1098 h 1197"/>
                  <a:gd name="T82" fmla="*/ 2089 w 4153"/>
                  <a:gd name="T83" fmla="*/ 1043 h 1197"/>
                  <a:gd name="T84" fmla="*/ 1940 w 4153"/>
                  <a:gd name="T85" fmla="*/ 1197 h 1197"/>
                  <a:gd name="T86" fmla="*/ 1791 w 4153"/>
                  <a:gd name="T87" fmla="*/ 1070 h 1197"/>
                  <a:gd name="T88" fmla="*/ 1641 w 4153"/>
                  <a:gd name="T89" fmla="*/ 731 h 1197"/>
                  <a:gd name="T90" fmla="*/ 1492 w 4153"/>
                  <a:gd name="T91" fmla="*/ 207 h 1197"/>
                  <a:gd name="T92" fmla="*/ 1344 w 4153"/>
                  <a:gd name="T93" fmla="*/ 18 h 1197"/>
                  <a:gd name="T94" fmla="*/ 1194 w 4153"/>
                  <a:gd name="T95" fmla="*/ 421 h 1197"/>
                  <a:gd name="T96" fmla="*/ 1045 w 4153"/>
                  <a:gd name="T97" fmla="*/ 712 h 1197"/>
                  <a:gd name="T98" fmla="*/ 896 w 4153"/>
                  <a:gd name="T99" fmla="*/ 770 h 1197"/>
                  <a:gd name="T100" fmla="*/ 746 w 4153"/>
                  <a:gd name="T101" fmla="*/ 165 h 1197"/>
                  <a:gd name="T102" fmla="*/ 598 w 4153"/>
                  <a:gd name="T103" fmla="*/ 150 h 1197"/>
                  <a:gd name="T104" fmla="*/ 448 w 4153"/>
                  <a:gd name="T105" fmla="*/ 26 h 1197"/>
                  <a:gd name="T106" fmla="*/ 299 w 4153"/>
                  <a:gd name="T107" fmla="*/ 132 h 1197"/>
                  <a:gd name="T108" fmla="*/ 150 w 4153"/>
                  <a:gd name="T109" fmla="*/ 862 h 1197"/>
                  <a:gd name="T110" fmla="*/ 0 w 4153"/>
                  <a:gd name="T111" fmla="*/ 967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97">
                    <a:moveTo>
                      <a:pt x="0" y="964"/>
                    </a:moveTo>
                    <a:lnTo>
                      <a:pt x="25" y="985"/>
                    </a:lnTo>
                    <a:lnTo>
                      <a:pt x="50" y="1001"/>
                    </a:lnTo>
                    <a:lnTo>
                      <a:pt x="75" y="1003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7"/>
                    </a:lnTo>
                    <a:lnTo>
                      <a:pt x="175" y="738"/>
                    </a:lnTo>
                    <a:lnTo>
                      <a:pt x="200" y="594"/>
                    </a:lnTo>
                    <a:lnTo>
                      <a:pt x="224" y="454"/>
                    </a:lnTo>
                    <a:lnTo>
                      <a:pt x="249" y="322"/>
                    </a:lnTo>
                    <a:lnTo>
                      <a:pt x="274" y="172"/>
                    </a:lnTo>
                    <a:lnTo>
                      <a:pt x="299" y="88"/>
                    </a:lnTo>
                    <a:lnTo>
                      <a:pt x="324" y="57"/>
                    </a:lnTo>
                    <a:lnTo>
                      <a:pt x="349" y="140"/>
                    </a:lnTo>
                    <a:lnTo>
                      <a:pt x="374" y="145"/>
                    </a:lnTo>
                    <a:lnTo>
                      <a:pt x="399" y="53"/>
                    </a:lnTo>
                    <a:lnTo>
                      <a:pt x="424" y="18"/>
                    </a:lnTo>
                    <a:lnTo>
                      <a:pt x="448" y="0"/>
                    </a:lnTo>
                    <a:lnTo>
                      <a:pt x="473" y="30"/>
                    </a:lnTo>
                    <a:lnTo>
                      <a:pt x="498" y="90"/>
                    </a:lnTo>
                    <a:lnTo>
                      <a:pt x="523" y="112"/>
                    </a:lnTo>
                    <a:lnTo>
                      <a:pt x="548" y="131"/>
                    </a:lnTo>
                    <a:lnTo>
                      <a:pt x="573" y="112"/>
                    </a:lnTo>
                    <a:lnTo>
                      <a:pt x="598" y="150"/>
                    </a:lnTo>
                    <a:lnTo>
                      <a:pt x="623" y="150"/>
                    </a:lnTo>
                    <a:lnTo>
                      <a:pt x="647" y="153"/>
                    </a:lnTo>
                    <a:lnTo>
                      <a:pt x="672" y="181"/>
                    </a:lnTo>
                    <a:lnTo>
                      <a:pt x="696" y="143"/>
                    </a:lnTo>
                    <a:lnTo>
                      <a:pt x="721" y="127"/>
                    </a:lnTo>
                    <a:lnTo>
                      <a:pt x="746" y="141"/>
                    </a:lnTo>
                    <a:lnTo>
                      <a:pt x="771" y="203"/>
                    </a:lnTo>
                    <a:lnTo>
                      <a:pt x="796" y="307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2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8"/>
                    </a:lnTo>
                    <a:lnTo>
                      <a:pt x="970" y="812"/>
                    </a:lnTo>
                    <a:lnTo>
                      <a:pt x="995" y="730"/>
                    </a:lnTo>
                    <a:lnTo>
                      <a:pt x="1020" y="655"/>
                    </a:lnTo>
                    <a:lnTo>
                      <a:pt x="1045" y="619"/>
                    </a:lnTo>
                    <a:lnTo>
                      <a:pt x="1070" y="630"/>
                    </a:lnTo>
                    <a:lnTo>
                      <a:pt x="1095" y="672"/>
                    </a:lnTo>
                    <a:lnTo>
                      <a:pt x="1120" y="611"/>
                    </a:lnTo>
                    <a:lnTo>
                      <a:pt x="1144" y="561"/>
                    </a:lnTo>
                    <a:lnTo>
                      <a:pt x="1169" y="466"/>
                    </a:lnTo>
                    <a:lnTo>
                      <a:pt x="1194" y="421"/>
                    </a:lnTo>
                    <a:lnTo>
                      <a:pt x="1219" y="306"/>
                    </a:lnTo>
                    <a:lnTo>
                      <a:pt x="1244" y="215"/>
                    </a:lnTo>
                    <a:lnTo>
                      <a:pt x="1269" y="125"/>
                    </a:lnTo>
                    <a:lnTo>
                      <a:pt x="1294" y="38"/>
                    </a:lnTo>
                    <a:lnTo>
                      <a:pt x="1319" y="13"/>
                    </a:lnTo>
                    <a:lnTo>
                      <a:pt x="1344" y="15"/>
                    </a:lnTo>
                    <a:lnTo>
                      <a:pt x="1369" y="31"/>
                    </a:lnTo>
                    <a:lnTo>
                      <a:pt x="1393" y="90"/>
                    </a:lnTo>
                    <a:lnTo>
                      <a:pt x="1417" y="126"/>
                    </a:lnTo>
                    <a:lnTo>
                      <a:pt x="1442" y="162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2"/>
                    </a:lnTo>
                    <a:lnTo>
                      <a:pt x="1567" y="548"/>
                    </a:lnTo>
                    <a:lnTo>
                      <a:pt x="1592" y="605"/>
                    </a:lnTo>
                    <a:lnTo>
                      <a:pt x="1616" y="583"/>
                    </a:lnTo>
                    <a:lnTo>
                      <a:pt x="1641" y="632"/>
                    </a:lnTo>
                    <a:lnTo>
                      <a:pt x="1666" y="694"/>
                    </a:lnTo>
                    <a:lnTo>
                      <a:pt x="1691" y="822"/>
                    </a:lnTo>
                    <a:lnTo>
                      <a:pt x="1716" y="936"/>
                    </a:lnTo>
                    <a:lnTo>
                      <a:pt x="1741" y="1004"/>
                    </a:lnTo>
                    <a:lnTo>
                      <a:pt x="1766" y="1051"/>
                    </a:lnTo>
                    <a:lnTo>
                      <a:pt x="1791" y="1069"/>
                    </a:lnTo>
                    <a:lnTo>
                      <a:pt x="1816" y="1122"/>
                    </a:lnTo>
                    <a:lnTo>
                      <a:pt x="1841" y="1146"/>
                    </a:lnTo>
                    <a:lnTo>
                      <a:pt x="1865" y="1184"/>
                    </a:lnTo>
                    <a:lnTo>
                      <a:pt x="1890" y="1186"/>
                    </a:lnTo>
                    <a:lnTo>
                      <a:pt x="1915" y="1188"/>
                    </a:lnTo>
                    <a:lnTo>
                      <a:pt x="1940" y="1188"/>
                    </a:lnTo>
                    <a:lnTo>
                      <a:pt x="1965" y="1164"/>
                    </a:lnTo>
                    <a:lnTo>
                      <a:pt x="1990" y="1087"/>
                    </a:lnTo>
                    <a:lnTo>
                      <a:pt x="2015" y="1023"/>
                    </a:lnTo>
                    <a:lnTo>
                      <a:pt x="2040" y="988"/>
                    </a:lnTo>
                    <a:lnTo>
                      <a:pt x="2065" y="959"/>
                    </a:lnTo>
                    <a:lnTo>
                      <a:pt x="2089" y="1001"/>
                    </a:lnTo>
                    <a:lnTo>
                      <a:pt x="2114" y="1003"/>
                    </a:lnTo>
                    <a:lnTo>
                      <a:pt x="2139" y="1052"/>
                    </a:lnTo>
                    <a:lnTo>
                      <a:pt x="2163" y="1099"/>
                    </a:lnTo>
                    <a:lnTo>
                      <a:pt x="2188" y="1094"/>
                    </a:lnTo>
                    <a:lnTo>
                      <a:pt x="2213" y="1008"/>
                    </a:lnTo>
                    <a:lnTo>
                      <a:pt x="2238" y="1034"/>
                    </a:lnTo>
                    <a:lnTo>
                      <a:pt x="2263" y="1080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8"/>
                    </a:lnTo>
                    <a:lnTo>
                      <a:pt x="2362" y="1182"/>
                    </a:lnTo>
                    <a:lnTo>
                      <a:pt x="2387" y="1164"/>
                    </a:lnTo>
                    <a:lnTo>
                      <a:pt x="2412" y="1165"/>
                    </a:lnTo>
                    <a:lnTo>
                      <a:pt x="2437" y="1133"/>
                    </a:lnTo>
                    <a:lnTo>
                      <a:pt x="2462" y="1134"/>
                    </a:lnTo>
                    <a:lnTo>
                      <a:pt x="2487" y="1109"/>
                    </a:lnTo>
                    <a:lnTo>
                      <a:pt x="2512" y="1089"/>
                    </a:lnTo>
                    <a:lnTo>
                      <a:pt x="2537" y="1107"/>
                    </a:lnTo>
                    <a:lnTo>
                      <a:pt x="2561" y="1069"/>
                    </a:lnTo>
                    <a:lnTo>
                      <a:pt x="2586" y="1034"/>
                    </a:lnTo>
                    <a:lnTo>
                      <a:pt x="2611" y="1008"/>
                    </a:lnTo>
                    <a:lnTo>
                      <a:pt x="2636" y="970"/>
                    </a:lnTo>
                    <a:lnTo>
                      <a:pt x="2661" y="988"/>
                    </a:lnTo>
                    <a:lnTo>
                      <a:pt x="2686" y="1003"/>
                    </a:lnTo>
                    <a:lnTo>
                      <a:pt x="2711" y="1036"/>
                    </a:lnTo>
                    <a:lnTo>
                      <a:pt x="2736" y="1070"/>
                    </a:lnTo>
                    <a:lnTo>
                      <a:pt x="2761" y="1061"/>
                    </a:lnTo>
                    <a:lnTo>
                      <a:pt x="2785" y="1011"/>
                    </a:lnTo>
                    <a:lnTo>
                      <a:pt x="2810" y="940"/>
                    </a:lnTo>
                    <a:lnTo>
                      <a:pt x="2835" y="944"/>
                    </a:lnTo>
                    <a:lnTo>
                      <a:pt x="2860" y="982"/>
                    </a:lnTo>
                    <a:lnTo>
                      <a:pt x="2884" y="1014"/>
                    </a:lnTo>
                    <a:lnTo>
                      <a:pt x="2909" y="1036"/>
                    </a:lnTo>
                    <a:lnTo>
                      <a:pt x="2934" y="1046"/>
                    </a:lnTo>
                    <a:lnTo>
                      <a:pt x="2959" y="1072"/>
                    </a:lnTo>
                    <a:lnTo>
                      <a:pt x="2984" y="1085"/>
                    </a:lnTo>
                    <a:lnTo>
                      <a:pt x="3009" y="1090"/>
                    </a:lnTo>
                    <a:lnTo>
                      <a:pt x="3033" y="1098"/>
                    </a:lnTo>
                    <a:lnTo>
                      <a:pt x="3058" y="1095"/>
                    </a:lnTo>
                    <a:lnTo>
                      <a:pt x="3083" y="1100"/>
                    </a:lnTo>
                    <a:lnTo>
                      <a:pt x="3108" y="1122"/>
                    </a:lnTo>
                    <a:lnTo>
                      <a:pt x="3133" y="1164"/>
                    </a:lnTo>
                    <a:lnTo>
                      <a:pt x="3158" y="1183"/>
                    </a:lnTo>
                    <a:lnTo>
                      <a:pt x="3183" y="1171"/>
                    </a:lnTo>
                    <a:lnTo>
                      <a:pt x="3208" y="1133"/>
                    </a:lnTo>
                    <a:lnTo>
                      <a:pt x="3233" y="1099"/>
                    </a:lnTo>
                    <a:lnTo>
                      <a:pt x="3257" y="1080"/>
                    </a:lnTo>
                    <a:lnTo>
                      <a:pt x="3282" y="1087"/>
                    </a:lnTo>
                    <a:lnTo>
                      <a:pt x="3307" y="1117"/>
                    </a:lnTo>
                    <a:lnTo>
                      <a:pt x="3332" y="1140"/>
                    </a:lnTo>
                    <a:lnTo>
                      <a:pt x="3357" y="1155"/>
                    </a:lnTo>
                    <a:lnTo>
                      <a:pt x="3382" y="1111"/>
                    </a:lnTo>
                    <a:lnTo>
                      <a:pt x="3407" y="1063"/>
                    </a:lnTo>
                    <a:lnTo>
                      <a:pt x="3432" y="1030"/>
                    </a:lnTo>
                    <a:lnTo>
                      <a:pt x="3457" y="1006"/>
                    </a:lnTo>
                    <a:lnTo>
                      <a:pt x="3482" y="1045"/>
                    </a:lnTo>
                    <a:lnTo>
                      <a:pt x="3506" y="1038"/>
                    </a:lnTo>
                    <a:lnTo>
                      <a:pt x="3531" y="1056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7"/>
                    </a:lnTo>
                    <a:lnTo>
                      <a:pt x="3630" y="1004"/>
                    </a:lnTo>
                    <a:lnTo>
                      <a:pt x="3655" y="977"/>
                    </a:lnTo>
                    <a:lnTo>
                      <a:pt x="3680" y="973"/>
                    </a:lnTo>
                    <a:lnTo>
                      <a:pt x="3705" y="971"/>
                    </a:lnTo>
                    <a:lnTo>
                      <a:pt x="3729" y="944"/>
                    </a:lnTo>
                    <a:lnTo>
                      <a:pt x="3754" y="904"/>
                    </a:lnTo>
                    <a:lnTo>
                      <a:pt x="3779" y="876"/>
                    </a:lnTo>
                    <a:lnTo>
                      <a:pt x="3804" y="836"/>
                    </a:lnTo>
                    <a:lnTo>
                      <a:pt x="3829" y="730"/>
                    </a:lnTo>
                    <a:lnTo>
                      <a:pt x="3854" y="665"/>
                    </a:lnTo>
                    <a:lnTo>
                      <a:pt x="3879" y="655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8"/>
                    </a:lnTo>
                    <a:lnTo>
                      <a:pt x="3978" y="853"/>
                    </a:lnTo>
                    <a:lnTo>
                      <a:pt x="4003" y="734"/>
                    </a:lnTo>
                    <a:lnTo>
                      <a:pt x="4028" y="665"/>
                    </a:lnTo>
                    <a:lnTo>
                      <a:pt x="4053" y="629"/>
                    </a:lnTo>
                    <a:lnTo>
                      <a:pt x="4078" y="611"/>
                    </a:lnTo>
                    <a:lnTo>
                      <a:pt x="4103" y="590"/>
                    </a:lnTo>
                    <a:lnTo>
                      <a:pt x="4128" y="580"/>
                    </a:lnTo>
                    <a:lnTo>
                      <a:pt x="4153" y="550"/>
                    </a:lnTo>
                    <a:lnTo>
                      <a:pt x="4153" y="558"/>
                    </a:lnTo>
                    <a:lnTo>
                      <a:pt x="4128" y="586"/>
                    </a:lnTo>
                    <a:lnTo>
                      <a:pt x="4103" y="605"/>
                    </a:lnTo>
                    <a:lnTo>
                      <a:pt x="4078" y="642"/>
                    </a:lnTo>
                    <a:lnTo>
                      <a:pt x="4053" y="707"/>
                    </a:lnTo>
                    <a:lnTo>
                      <a:pt x="4028" y="761"/>
                    </a:lnTo>
                    <a:lnTo>
                      <a:pt x="4003" y="813"/>
                    </a:lnTo>
                    <a:lnTo>
                      <a:pt x="3978" y="897"/>
                    </a:lnTo>
                    <a:lnTo>
                      <a:pt x="3953" y="887"/>
                    </a:lnTo>
                    <a:lnTo>
                      <a:pt x="3929" y="783"/>
                    </a:lnTo>
                    <a:lnTo>
                      <a:pt x="3904" y="735"/>
                    </a:lnTo>
                    <a:lnTo>
                      <a:pt x="3879" y="663"/>
                    </a:lnTo>
                    <a:lnTo>
                      <a:pt x="3854" y="667"/>
                    </a:lnTo>
                    <a:lnTo>
                      <a:pt x="3829" y="737"/>
                    </a:lnTo>
                    <a:lnTo>
                      <a:pt x="3804" y="848"/>
                    </a:lnTo>
                    <a:lnTo>
                      <a:pt x="3779" y="882"/>
                    </a:lnTo>
                    <a:lnTo>
                      <a:pt x="3754" y="905"/>
                    </a:lnTo>
                    <a:lnTo>
                      <a:pt x="3729" y="944"/>
                    </a:lnTo>
                    <a:lnTo>
                      <a:pt x="3705" y="971"/>
                    </a:lnTo>
                    <a:lnTo>
                      <a:pt x="3680" y="973"/>
                    </a:lnTo>
                    <a:lnTo>
                      <a:pt x="3655" y="977"/>
                    </a:lnTo>
                    <a:lnTo>
                      <a:pt x="3630" y="1004"/>
                    </a:lnTo>
                    <a:lnTo>
                      <a:pt x="3606" y="1010"/>
                    </a:lnTo>
                    <a:lnTo>
                      <a:pt x="3581" y="1029"/>
                    </a:lnTo>
                    <a:lnTo>
                      <a:pt x="3556" y="1051"/>
                    </a:lnTo>
                    <a:lnTo>
                      <a:pt x="3531" y="1060"/>
                    </a:lnTo>
                    <a:lnTo>
                      <a:pt x="3506" y="1058"/>
                    </a:lnTo>
                    <a:lnTo>
                      <a:pt x="3482" y="1060"/>
                    </a:lnTo>
                    <a:lnTo>
                      <a:pt x="3457" y="1063"/>
                    </a:lnTo>
                    <a:lnTo>
                      <a:pt x="3432" y="1094"/>
                    </a:lnTo>
                    <a:lnTo>
                      <a:pt x="3407" y="1133"/>
                    </a:lnTo>
                    <a:lnTo>
                      <a:pt x="3382" y="1165"/>
                    </a:lnTo>
                    <a:lnTo>
                      <a:pt x="3357" y="1177"/>
                    </a:lnTo>
                    <a:lnTo>
                      <a:pt x="3332" y="1153"/>
                    </a:lnTo>
                    <a:lnTo>
                      <a:pt x="3307" y="1136"/>
                    </a:lnTo>
                    <a:lnTo>
                      <a:pt x="3282" y="1121"/>
                    </a:lnTo>
                    <a:lnTo>
                      <a:pt x="3257" y="1126"/>
                    </a:lnTo>
                    <a:lnTo>
                      <a:pt x="3233" y="1155"/>
                    </a:lnTo>
                    <a:lnTo>
                      <a:pt x="3208" y="1177"/>
                    </a:lnTo>
                    <a:lnTo>
                      <a:pt x="3183" y="1193"/>
                    </a:lnTo>
                    <a:lnTo>
                      <a:pt x="3158" y="1190"/>
                    </a:lnTo>
                    <a:lnTo>
                      <a:pt x="3133" y="1164"/>
                    </a:lnTo>
                    <a:lnTo>
                      <a:pt x="3108" y="1122"/>
                    </a:lnTo>
                    <a:lnTo>
                      <a:pt x="3083" y="1100"/>
                    </a:lnTo>
                    <a:lnTo>
                      <a:pt x="3058" y="1095"/>
                    </a:lnTo>
                    <a:lnTo>
                      <a:pt x="3033" y="1100"/>
                    </a:lnTo>
                    <a:lnTo>
                      <a:pt x="3009" y="1092"/>
                    </a:lnTo>
                    <a:lnTo>
                      <a:pt x="2984" y="1092"/>
                    </a:lnTo>
                    <a:lnTo>
                      <a:pt x="2959" y="1078"/>
                    </a:lnTo>
                    <a:lnTo>
                      <a:pt x="2934" y="1056"/>
                    </a:lnTo>
                    <a:lnTo>
                      <a:pt x="2909" y="1039"/>
                    </a:lnTo>
                    <a:lnTo>
                      <a:pt x="2884" y="1025"/>
                    </a:lnTo>
                    <a:lnTo>
                      <a:pt x="2860" y="1006"/>
                    </a:lnTo>
                    <a:lnTo>
                      <a:pt x="2835" y="995"/>
                    </a:lnTo>
                    <a:lnTo>
                      <a:pt x="2810" y="1014"/>
                    </a:lnTo>
                    <a:lnTo>
                      <a:pt x="2785" y="1059"/>
                    </a:lnTo>
                    <a:lnTo>
                      <a:pt x="2761" y="1096"/>
                    </a:lnTo>
                    <a:lnTo>
                      <a:pt x="2736" y="1104"/>
                    </a:lnTo>
                    <a:lnTo>
                      <a:pt x="2711" y="1081"/>
                    </a:lnTo>
                    <a:lnTo>
                      <a:pt x="2686" y="1078"/>
                    </a:lnTo>
                    <a:lnTo>
                      <a:pt x="2661" y="1083"/>
                    </a:lnTo>
                    <a:lnTo>
                      <a:pt x="2636" y="1073"/>
                    </a:lnTo>
                    <a:lnTo>
                      <a:pt x="2611" y="1091"/>
                    </a:lnTo>
                    <a:lnTo>
                      <a:pt x="2586" y="1086"/>
                    </a:lnTo>
                    <a:lnTo>
                      <a:pt x="2561" y="1089"/>
                    </a:lnTo>
                    <a:lnTo>
                      <a:pt x="2537" y="1109"/>
                    </a:lnTo>
                    <a:lnTo>
                      <a:pt x="2512" y="1089"/>
                    </a:lnTo>
                    <a:lnTo>
                      <a:pt x="2487" y="1109"/>
                    </a:lnTo>
                    <a:lnTo>
                      <a:pt x="2462" y="1135"/>
                    </a:lnTo>
                    <a:lnTo>
                      <a:pt x="2437" y="1133"/>
                    </a:lnTo>
                    <a:lnTo>
                      <a:pt x="2412" y="1166"/>
                    </a:lnTo>
                    <a:lnTo>
                      <a:pt x="2387" y="1165"/>
                    </a:lnTo>
                    <a:lnTo>
                      <a:pt x="2362" y="1183"/>
                    </a:lnTo>
                    <a:lnTo>
                      <a:pt x="2337" y="1174"/>
                    </a:lnTo>
                    <a:lnTo>
                      <a:pt x="2313" y="1164"/>
                    </a:lnTo>
                    <a:lnTo>
                      <a:pt x="2288" y="1140"/>
                    </a:lnTo>
                    <a:lnTo>
                      <a:pt x="2263" y="1122"/>
                    </a:lnTo>
                    <a:lnTo>
                      <a:pt x="2238" y="1098"/>
                    </a:lnTo>
                    <a:lnTo>
                      <a:pt x="2213" y="1102"/>
                    </a:lnTo>
                    <a:lnTo>
                      <a:pt x="2188" y="1143"/>
                    </a:lnTo>
                    <a:lnTo>
                      <a:pt x="2163" y="1133"/>
                    </a:lnTo>
                    <a:lnTo>
                      <a:pt x="2139" y="1082"/>
                    </a:lnTo>
                    <a:lnTo>
                      <a:pt x="2114" y="1050"/>
                    </a:lnTo>
                    <a:lnTo>
                      <a:pt x="2089" y="1043"/>
                    </a:lnTo>
                    <a:lnTo>
                      <a:pt x="2065" y="1030"/>
                    </a:lnTo>
                    <a:lnTo>
                      <a:pt x="2040" y="1054"/>
                    </a:lnTo>
                    <a:lnTo>
                      <a:pt x="2015" y="1102"/>
                    </a:lnTo>
                    <a:lnTo>
                      <a:pt x="1990" y="1164"/>
                    </a:lnTo>
                    <a:lnTo>
                      <a:pt x="1965" y="1187"/>
                    </a:lnTo>
                    <a:lnTo>
                      <a:pt x="1940" y="1197"/>
                    </a:lnTo>
                    <a:lnTo>
                      <a:pt x="1915" y="1188"/>
                    </a:lnTo>
                    <a:lnTo>
                      <a:pt x="1890" y="1186"/>
                    </a:lnTo>
                    <a:lnTo>
                      <a:pt x="1865" y="1184"/>
                    </a:lnTo>
                    <a:lnTo>
                      <a:pt x="1841" y="1146"/>
                    </a:lnTo>
                    <a:lnTo>
                      <a:pt x="1816" y="1122"/>
                    </a:lnTo>
                    <a:lnTo>
                      <a:pt x="1791" y="1070"/>
                    </a:lnTo>
                    <a:lnTo>
                      <a:pt x="1766" y="1059"/>
                    </a:lnTo>
                    <a:lnTo>
                      <a:pt x="1741" y="1021"/>
                    </a:lnTo>
                    <a:lnTo>
                      <a:pt x="1716" y="951"/>
                    </a:lnTo>
                    <a:lnTo>
                      <a:pt x="1691" y="867"/>
                    </a:lnTo>
                    <a:lnTo>
                      <a:pt x="1666" y="778"/>
                    </a:lnTo>
                    <a:lnTo>
                      <a:pt x="1641" y="731"/>
                    </a:lnTo>
                    <a:lnTo>
                      <a:pt x="1616" y="698"/>
                    </a:lnTo>
                    <a:lnTo>
                      <a:pt x="1592" y="669"/>
                    </a:lnTo>
                    <a:lnTo>
                      <a:pt x="1567" y="580"/>
                    </a:lnTo>
                    <a:lnTo>
                      <a:pt x="1542" y="430"/>
                    </a:lnTo>
                    <a:lnTo>
                      <a:pt x="1517" y="295"/>
                    </a:lnTo>
                    <a:lnTo>
                      <a:pt x="1492" y="207"/>
                    </a:lnTo>
                    <a:lnTo>
                      <a:pt x="1467" y="185"/>
                    </a:lnTo>
                    <a:lnTo>
                      <a:pt x="1442" y="189"/>
                    </a:lnTo>
                    <a:lnTo>
                      <a:pt x="1417" y="172"/>
                    </a:lnTo>
                    <a:lnTo>
                      <a:pt x="1393" y="117"/>
                    </a:lnTo>
                    <a:lnTo>
                      <a:pt x="1369" y="39"/>
                    </a:lnTo>
                    <a:lnTo>
                      <a:pt x="1344" y="18"/>
                    </a:lnTo>
                    <a:lnTo>
                      <a:pt x="1319" y="15"/>
                    </a:lnTo>
                    <a:lnTo>
                      <a:pt x="1294" y="38"/>
                    </a:lnTo>
                    <a:lnTo>
                      <a:pt x="1269" y="125"/>
                    </a:lnTo>
                    <a:lnTo>
                      <a:pt x="1244" y="215"/>
                    </a:lnTo>
                    <a:lnTo>
                      <a:pt x="1219" y="307"/>
                    </a:lnTo>
                    <a:lnTo>
                      <a:pt x="1194" y="421"/>
                    </a:lnTo>
                    <a:lnTo>
                      <a:pt x="1169" y="467"/>
                    </a:lnTo>
                    <a:lnTo>
                      <a:pt x="1144" y="564"/>
                    </a:lnTo>
                    <a:lnTo>
                      <a:pt x="1120" y="619"/>
                    </a:lnTo>
                    <a:lnTo>
                      <a:pt x="1095" y="696"/>
                    </a:lnTo>
                    <a:lnTo>
                      <a:pt x="1070" y="684"/>
                    </a:lnTo>
                    <a:lnTo>
                      <a:pt x="1045" y="712"/>
                    </a:lnTo>
                    <a:lnTo>
                      <a:pt x="1020" y="738"/>
                    </a:lnTo>
                    <a:lnTo>
                      <a:pt x="995" y="772"/>
                    </a:lnTo>
                    <a:lnTo>
                      <a:pt x="970" y="845"/>
                    </a:lnTo>
                    <a:lnTo>
                      <a:pt x="945" y="847"/>
                    </a:lnTo>
                    <a:lnTo>
                      <a:pt x="920" y="821"/>
                    </a:lnTo>
                    <a:lnTo>
                      <a:pt x="896" y="770"/>
                    </a:lnTo>
                    <a:lnTo>
                      <a:pt x="871" y="695"/>
                    </a:lnTo>
                    <a:lnTo>
                      <a:pt x="846" y="623"/>
                    </a:lnTo>
                    <a:lnTo>
                      <a:pt x="821" y="517"/>
                    </a:lnTo>
                    <a:lnTo>
                      <a:pt x="796" y="368"/>
                    </a:lnTo>
                    <a:lnTo>
                      <a:pt x="771" y="244"/>
                    </a:lnTo>
                    <a:lnTo>
                      <a:pt x="746" y="165"/>
                    </a:lnTo>
                    <a:lnTo>
                      <a:pt x="721" y="128"/>
                    </a:lnTo>
                    <a:lnTo>
                      <a:pt x="696" y="143"/>
                    </a:lnTo>
                    <a:lnTo>
                      <a:pt x="672" y="181"/>
                    </a:lnTo>
                    <a:lnTo>
                      <a:pt x="647" y="153"/>
                    </a:lnTo>
                    <a:lnTo>
                      <a:pt x="623" y="152"/>
                    </a:lnTo>
                    <a:lnTo>
                      <a:pt x="598" y="150"/>
                    </a:lnTo>
                    <a:lnTo>
                      <a:pt x="573" y="112"/>
                    </a:lnTo>
                    <a:lnTo>
                      <a:pt x="548" y="132"/>
                    </a:lnTo>
                    <a:lnTo>
                      <a:pt x="523" y="118"/>
                    </a:lnTo>
                    <a:lnTo>
                      <a:pt x="498" y="103"/>
                    </a:lnTo>
                    <a:lnTo>
                      <a:pt x="473" y="51"/>
                    </a:lnTo>
                    <a:lnTo>
                      <a:pt x="448" y="26"/>
                    </a:lnTo>
                    <a:lnTo>
                      <a:pt x="424" y="43"/>
                    </a:lnTo>
                    <a:lnTo>
                      <a:pt x="399" y="66"/>
                    </a:lnTo>
                    <a:lnTo>
                      <a:pt x="374" y="165"/>
                    </a:lnTo>
                    <a:lnTo>
                      <a:pt x="349" y="163"/>
                    </a:lnTo>
                    <a:lnTo>
                      <a:pt x="324" y="101"/>
                    </a:lnTo>
                    <a:lnTo>
                      <a:pt x="299" y="132"/>
                    </a:lnTo>
                    <a:lnTo>
                      <a:pt x="274" y="228"/>
                    </a:lnTo>
                    <a:lnTo>
                      <a:pt x="249" y="364"/>
                    </a:lnTo>
                    <a:lnTo>
                      <a:pt x="224" y="514"/>
                    </a:lnTo>
                    <a:lnTo>
                      <a:pt x="200" y="659"/>
                    </a:lnTo>
                    <a:lnTo>
                      <a:pt x="175" y="778"/>
                    </a:lnTo>
                    <a:lnTo>
                      <a:pt x="150" y="862"/>
                    </a:lnTo>
                    <a:lnTo>
                      <a:pt x="125" y="945"/>
                    </a:lnTo>
                    <a:lnTo>
                      <a:pt x="100" y="989"/>
                    </a:lnTo>
                    <a:lnTo>
                      <a:pt x="75" y="1003"/>
                    </a:lnTo>
                    <a:lnTo>
                      <a:pt x="50" y="1001"/>
                    </a:lnTo>
                    <a:lnTo>
                      <a:pt x="25" y="986"/>
                    </a:lnTo>
                    <a:lnTo>
                      <a:pt x="0" y="967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00B0F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0" name="Freeform 15">
                <a:extLst>
                  <a:ext uri="{FF2B5EF4-FFF2-40B4-BE49-F238E27FC236}">
                    <a16:creationId xmlns:a16="http://schemas.microsoft.com/office/drawing/2014/main" id="{DC2984D1-EE61-C21D-E44B-0E952D6F3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16099"/>
                <a:ext cx="3061388" cy="1770915"/>
              </a:xfrm>
              <a:custGeom>
                <a:avLst/>
                <a:gdLst>
                  <a:gd name="T0" fmla="*/ 125 w 4153"/>
                  <a:gd name="T1" fmla="*/ 944 h 1188"/>
                  <a:gd name="T2" fmla="*/ 274 w 4153"/>
                  <a:gd name="T3" fmla="*/ 172 h 1188"/>
                  <a:gd name="T4" fmla="*/ 424 w 4153"/>
                  <a:gd name="T5" fmla="*/ 18 h 1188"/>
                  <a:gd name="T6" fmla="*/ 573 w 4153"/>
                  <a:gd name="T7" fmla="*/ 112 h 1188"/>
                  <a:gd name="T8" fmla="*/ 721 w 4153"/>
                  <a:gd name="T9" fmla="*/ 127 h 1188"/>
                  <a:gd name="T10" fmla="*/ 871 w 4153"/>
                  <a:gd name="T11" fmla="*/ 662 h 1188"/>
                  <a:gd name="T12" fmla="*/ 1020 w 4153"/>
                  <a:gd name="T13" fmla="*/ 655 h 1188"/>
                  <a:gd name="T14" fmla="*/ 1169 w 4153"/>
                  <a:gd name="T15" fmla="*/ 466 h 1188"/>
                  <a:gd name="T16" fmla="*/ 1319 w 4153"/>
                  <a:gd name="T17" fmla="*/ 13 h 1188"/>
                  <a:gd name="T18" fmla="*/ 1467 w 4153"/>
                  <a:gd name="T19" fmla="*/ 175 h 1188"/>
                  <a:gd name="T20" fmla="*/ 1616 w 4153"/>
                  <a:gd name="T21" fmla="*/ 583 h 1188"/>
                  <a:gd name="T22" fmla="*/ 1766 w 4153"/>
                  <a:gd name="T23" fmla="*/ 1051 h 1188"/>
                  <a:gd name="T24" fmla="*/ 1915 w 4153"/>
                  <a:gd name="T25" fmla="*/ 1188 h 1188"/>
                  <a:gd name="T26" fmla="*/ 2065 w 4153"/>
                  <a:gd name="T27" fmla="*/ 959 h 1188"/>
                  <a:gd name="T28" fmla="*/ 2213 w 4153"/>
                  <a:gd name="T29" fmla="*/ 1008 h 1188"/>
                  <a:gd name="T30" fmla="*/ 2362 w 4153"/>
                  <a:gd name="T31" fmla="*/ 1182 h 1188"/>
                  <a:gd name="T32" fmla="*/ 2512 w 4153"/>
                  <a:gd name="T33" fmla="*/ 1089 h 1188"/>
                  <a:gd name="T34" fmla="*/ 2661 w 4153"/>
                  <a:gd name="T35" fmla="*/ 988 h 1188"/>
                  <a:gd name="T36" fmla="*/ 2810 w 4153"/>
                  <a:gd name="T37" fmla="*/ 940 h 1188"/>
                  <a:gd name="T38" fmla="*/ 2959 w 4153"/>
                  <a:gd name="T39" fmla="*/ 1072 h 1188"/>
                  <a:gd name="T40" fmla="*/ 3108 w 4153"/>
                  <a:gd name="T41" fmla="*/ 1122 h 1188"/>
                  <a:gd name="T42" fmla="*/ 3257 w 4153"/>
                  <a:gd name="T43" fmla="*/ 1080 h 1188"/>
                  <a:gd name="T44" fmla="*/ 3407 w 4153"/>
                  <a:gd name="T45" fmla="*/ 1063 h 1188"/>
                  <a:gd name="T46" fmla="*/ 3556 w 4153"/>
                  <a:gd name="T47" fmla="*/ 1048 h 1188"/>
                  <a:gd name="T48" fmla="*/ 3705 w 4153"/>
                  <a:gd name="T49" fmla="*/ 971 h 1188"/>
                  <a:gd name="T50" fmla="*/ 3854 w 4153"/>
                  <a:gd name="T51" fmla="*/ 665 h 1188"/>
                  <a:gd name="T52" fmla="*/ 4003 w 4153"/>
                  <a:gd name="T53" fmla="*/ 734 h 1188"/>
                  <a:gd name="T54" fmla="*/ 4153 w 4153"/>
                  <a:gd name="T55" fmla="*/ 550 h 1188"/>
                  <a:gd name="T56" fmla="*/ 4028 w 4153"/>
                  <a:gd name="T57" fmla="*/ 665 h 1188"/>
                  <a:gd name="T58" fmla="*/ 3879 w 4153"/>
                  <a:gd name="T59" fmla="*/ 655 h 1188"/>
                  <a:gd name="T60" fmla="*/ 3729 w 4153"/>
                  <a:gd name="T61" fmla="*/ 944 h 1188"/>
                  <a:gd name="T62" fmla="*/ 3581 w 4153"/>
                  <a:gd name="T63" fmla="*/ 1026 h 1188"/>
                  <a:gd name="T64" fmla="*/ 3432 w 4153"/>
                  <a:gd name="T65" fmla="*/ 1030 h 1188"/>
                  <a:gd name="T66" fmla="*/ 3282 w 4153"/>
                  <a:gd name="T67" fmla="*/ 1087 h 1188"/>
                  <a:gd name="T68" fmla="*/ 3133 w 4153"/>
                  <a:gd name="T69" fmla="*/ 1164 h 1188"/>
                  <a:gd name="T70" fmla="*/ 2984 w 4153"/>
                  <a:gd name="T71" fmla="*/ 1085 h 1188"/>
                  <a:gd name="T72" fmla="*/ 2835 w 4153"/>
                  <a:gd name="T73" fmla="*/ 944 h 1188"/>
                  <a:gd name="T74" fmla="*/ 2686 w 4153"/>
                  <a:gd name="T75" fmla="*/ 1003 h 1188"/>
                  <a:gd name="T76" fmla="*/ 2537 w 4153"/>
                  <a:gd name="T77" fmla="*/ 1107 h 1188"/>
                  <a:gd name="T78" fmla="*/ 2387 w 4153"/>
                  <a:gd name="T79" fmla="*/ 1164 h 1188"/>
                  <a:gd name="T80" fmla="*/ 2238 w 4153"/>
                  <a:gd name="T81" fmla="*/ 1034 h 1188"/>
                  <a:gd name="T82" fmla="*/ 2089 w 4153"/>
                  <a:gd name="T83" fmla="*/ 1001 h 1188"/>
                  <a:gd name="T84" fmla="*/ 1940 w 4153"/>
                  <a:gd name="T85" fmla="*/ 1188 h 1188"/>
                  <a:gd name="T86" fmla="*/ 1791 w 4153"/>
                  <a:gd name="T87" fmla="*/ 1069 h 1188"/>
                  <a:gd name="T88" fmla="*/ 1641 w 4153"/>
                  <a:gd name="T89" fmla="*/ 632 h 1188"/>
                  <a:gd name="T90" fmla="*/ 1492 w 4153"/>
                  <a:gd name="T91" fmla="*/ 201 h 1188"/>
                  <a:gd name="T92" fmla="*/ 1344 w 4153"/>
                  <a:gd name="T93" fmla="*/ 15 h 1188"/>
                  <a:gd name="T94" fmla="*/ 1194 w 4153"/>
                  <a:gd name="T95" fmla="*/ 421 h 1188"/>
                  <a:gd name="T96" fmla="*/ 1045 w 4153"/>
                  <a:gd name="T97" fmla="*/ 619 h 1188"/>
                  <a:gd name="T98" fmla="*/ 896 w 4153"/>
                  <a:gd name="T99" fmla="*/ 752 h 1188"/>
                  <a:gd name="T100" fmla="*/ 746 w 4153"/>
                  <a:gd name="T101" fmla="*/ 141 h 1188"/>
                  <a:gd name="T102" fmla="*/ 598 w 4153"/>
                  <a:gd name="T103" fmla="*/ 150 h 1188"/>
                  <a:gd name="T104" fmla="*/ 448 w 4153"/>
                  <a:gd name="T105" fmla="*/ 0 h 1188"/>
                  <a:gd name="T106" fmla="*/ 299 w 4153"/>
                  <a:gd name="T107" fmla="*/ 88 h 1188"/>
                  <a:gd name="T108" fmla="*/ 150 w 4153"/>
                  <a:gd name="T109" fmla="*/ 847 h 1188"/>
                  <a:gd name="T110" fmla="*/ 0 w 4153"/>
                  <a:gd name="T111" fmla="*/ 964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88">
                    <a:moveTo>
                      <a:pt x="0" y="964"/>
                    </a:moveTo>
                    <a:lnTo>
                      <a:pt x="25" y="985"/>
                    </a:lnTo>
                    <a:lnTo>
                      <a:pt x="50" y="1001"/>
                    </a:lnTo>
                    <a:lnTo>
                      <a:pt x="75" y="1003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7"/>
                    </a:lnTo>
                    <a:lnTo>
                      <a:pt x="175" y="738"/>
                    </a:lnTo>
                    <a:lnTo>
                      <a:pt x="200" y="594"/>
                    </a:lnTo>
                    <a:lnTo>
                      <a:pt x="224" y="454"/>
                    </a:lnTo>
                    <a:lnTo>
                      <a:pt x="249" y="322"/>
                    </a:lnTo>
                    <a:lnTo>
                      <a:pt x="274" y="172"/>
                    </a:lnTo>
                    <a:lnTo>
                      <a:pt x="299" y="88"/>
                    </a:lnTo>
                    <a:lnTo>
                      <a:pt x="324" y="57"/>
                    </a:lnTo>
                    <a:lnTo>
                      <a:pt x="349" y="140"/>
                    </a:lnTo>
                    <a:lnTo>
                      <a:pt x="374" y="145"/>
                    </a:lnTo>
                    <a:lnTo>
                      <a:pt x="399" y="53"/>
                    </a:lnTo>
                    <a:lnTo>
                      <a:pt x="424" y="18"/>
                    </a:lnTo>
                    <a:lnTo>
                      <a:pt x="448" y="0"/>
                    </a:lnTo>
                    <a:lnTo>
                      <a:pt x="473" y="30"/>
                    </a:lnTo>
                    <a:lnTo>
                      <a:pt x="498" y="90"/>
                    </a:lnTo>
                    <a:lnTo>
                      <a:pt x="523" y="112"/>
                    </a:lnTo>
                    <a:lnTo>
                      <a:pt x="548" y="131"/>
                    </a:lnTo>
                    <a:lnTo>
                      <a:pt x="573" y="112"/>
                    </a:lnTo>
                    <a:lnTo>
                      <a:pt x="598" y="150"/>
                    </a:lnTo>
                    <a:lnTo>
                      <a:pt x="623" y="150"/>
                    </a:lnTo>
                    <a:lnTo>
                      <a:pt x="647" y="153"/>
                    </a:lnTo>
                    <a:lnTo>
                      <a:pt x="672" y="181"/>
                    </a:lnTo>
                    <a:lnTo>
                      <a:pt x="696" y="143"/>
                    </a:lnTo>
                    <a:lnTo>
                      <a:pt x="721" y="127"/>
                    </a:lnTo>
                    <a:lnTo>
                      <a:pt x="746" y="141"/>
                    </a:lnTo>
                    <a:lnTo>
                      <a:pt x="771" y="203"/>
                    </a:lnTo>
                    <a:lnTo>
                      <a:pt x="796" y="307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2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8"/>
                    </a:lnTo>
                    <a:lnTo>
                      <a:pt x="970" y="812"/>
                    </a:lnTo>
                    <a:lnTo>
                      <a:pt x="995" y="730"/>
                    </a:lnTo>
                    <a:lnTo>
                      <a:pt x="1020" y="655"/>
                    </a:lnTo>
                    <a:lnTo>
                      <a:pt x="1045" y="619"/>
                    </a:lnTo>
                    <a:lnTo>
                      <a:pt x="1070" y="630"/>
                    </a:lnTo>
                    <a:lnTo>
                      <a:pt x="1095" y="672"/>
                    </a:lnTo>
                    <a:lnTo>
                      <a:pt x="1120" y="611"/>
                    </a:lnTo>
                    <a:lnTo>
                      <a:pt x="1144" y="561"/>
                    </a:lnTo>
                    <a:lnTo>
                      <a:pt x="1169" y="466"/>
                    </a:lnTo>
                    <a:lnTo>
                      <a:pt x="1194" y="421"/>
                    </a:lnTo>
                    <a:lnTo>
                      <a:pt x="1219" y="306"/>
                    </a:lnTo>
                    <a:lnTo>
                      <a:pt x="1244" y="215"/>
                    </a:lnTo>
                    <a:lnTo>
                      <a:pt x="1269" y="125"/>
                    </a:lnTo>
                    <a:lnTo>
                      <a:pt x="1294" y="38"/>
                    </a:lnTo>
                    <a:lnTo>
                      <a:pt x="1319" y="13"/>
                    </a:lnTo>
                    <a:lnTo>
                      <a:pt x="1344" y="15"/>
                    </a:lnTo>
                    <a:lnTo>
                      <a:pt x="1369" y="31"/>
                    </a:lnTo>
                    <a:lnTo>
                      <a:pt x="1393" y="90"/>
                    </a:lnTo>
                    <a:lnTo>
                      <a:pt x="1417" y="126"/>
                    </a:lnTo>
                    <a:lnTo>
                      <a:pt x="1442" y="162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2"/>
                    </a:lnTo>
                    <a:lnTo>
                      <a:pt x="1567" y="548"/>
                    </a:lnTo>
                    <a:lnTo>
                      <a:pt x="1592" y="605"/>
                    </a:lnTo>
                    <a:lnTo>
                      <a:pt x="1616" y="583"/>
                    </a:lnTo>
                    <a:lnTo>
                      <a:pt x="1641" y="632"/>
                    </a:lnTo>
                    <a:lnTo>
                      <a:pt x="1666" y="694"/>
                    </a:lnTo>
                    <a:lnTo>
                      <a:pt x="1691" y="822"/>
                    </a:lnTo>
                    <a:lnTo>
                      <a:pt x="1716" y="936"/>
                    </a:lnTo>
                    <a:lnTo>
                      <a:pt x="1741" y="1004"/>
                    </a:lnTo>
                    <a:lnTo>
                      <a:pt x="1766" y="1051"/>
                    </a:lnTo>
                    <a:lnTo>
                      <a:pt x="1791" y="1069"/>
                    </a:lnTo>
                    <a:lnTo>
                      <a:pt x="1816" y="1122"/>
                    </a:lnTo>
                    <a:lnTo>
                      <a:pt x="1841" y="1146"/>
                    </a:lnTo>
                    <a:lnTo>
                      <a:pt x="1865" y="1184"/>
                    </a:lnTo>
                    <a:lnTo>
                      <a:pt x="1890" y="1186"/>
                    </a:lnTo>
                    <a:lnTo>
                      <a:pt x="1915" y="1188"/>
                    </a:lnTo>
                    <a:lnTo>
                      <a:pt x="1940" y="1188"/>
                    </a:lnTo>
                    <a:lnTo>
                      <a:pt x="1965" y="1164"/>
                    </a:lnTo>
                    <a:lnTo>
                      <a:pt x="1990" y="1087"/>
                    </a:lnTo>
                    <a:lnTo>
                      <a:pt x="2015" y="1023"/>
                    </a:lnTo>
                    <a:lnTo>
                      <a:pt x="2040" y="988"/>
                    </a:lnTo>
                    <a:lnTo>
                      <a:pt x="2065" y="959"/>
                    </a:lnTo>
                    <a:lnTo>
                      <a:pt x="2089" y="1001"/>
                    </a:lnTo>
                    <a:lnTo>
                      <a:pt x="2114" y="1003"/>
                    </a:lnTo>
                    <a:lnTo>
                      <a:pt x="2139" y="1052"/>
                    </a:lnTo>
                    <a:lnTo>
                      <a:pt x="2163" y="1099"/>
                    </a:lnTo>
                    <a:lnTo>
                      <a:pt x="2188" y="1094"/>
                    </a:lnTo>
                    <a:lnTo>
                      <a:pt x="2213" y="1008"/>
                    </a:lnTo>
                    <a:lnTo>
                      <a:pt x="2238" y="1034"/>
                    </a:lnTo>
                    <a:lnTo>
                      <a:pt x="2263" y="1080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8"/>
                    </a:lnTo>
                    <a:lnTo>
                      <a:pt x="2362" y="1182"/>
                    </a:lnTo>
                    <a:lnTo>
                      <a:pt x="2387" y="1164"/>
                    </a:lnTo>
                    <a:lnTo>
                      <a:pt x="2412" y="1165"/>
                    </a:lnTo>
                    <a:lnTo>
                      <a:pt x="2437" y="1133"/>
                    </a:lnTo>
                    <a:lnTo>
                      <a:pt x="2462" y="1134"/>
                    </a:lnTo>
                    <a:lnTo>
                      <a:pt x="2487" y="1109"/>
                    </a:lnTo>
                    <a:lnTo>
                      <a:pt x="2512" y="1089"/>
                    </a:lnTo>
                    <a:lnTo>
                      <a:pt x="2537" y="1107"/>
                    </a:lnTo>
                    <a:lnTo>
                      <a:pt x="2561" y="1069"/>
                    </a:lnTo>
                    <a:lnTo>
                      <a:pt x="2586" y="1034"/>
                    </a:lnTo>
                    <a:lnTo>
                      <a:pt x="2611" y="1008"/>
                    </a:lnTo>
                    <a:lnTo>
                      <a:pt x="2636" y="970"/>
                    </a:lnTo>
                    <a:lnTo>
                      <a:pt x="2661" y="988"/>
                    </a:lnTo>
                    <a:lnTo>
                      <a:pt x="2686" y="1003"/>
                    </a:lnTo>
                    <a:lnTo>
                      <a:pt x="2711" y="1036"/>
                    </a:lnTo>
                    <a:lnTo>
                      <a:pt x="2736" y="1070"/>
                    </a:lnTo>
                    <a:lnTo>
                      <a:pt x="2761" y="1061"/>
                    </a:lnTo>
                    <a:lnTo>
                      <a:pt x="2785" y="1011"/>
                    </a:lnTo>
                    <a:lnTo>
                      <a:pt x="2810" y="940"/>
                    </a:lnTo>
                    <a:lnTo>
                      <a:pt x="2835" y="944"/>
                    </a:lnTo>
                    <a:lnTo>
                      <a:pt x="2860" y="982"/>
                    </a:lnTo>
                    <a:lnTo>
                      <a:pt x="2884" y="1014"/>
                    </a:lnTo>
                    <a:lnTo>
                      <a:pt x="2909" y="1036"/>
                    </a:lnTo>
                    <a:lnTo>
                      <a:pt x="2934" y="1046"/>
                    </a:lnTo>
                    <a:lnTo>
                      <a:pt x="2959" y="1072"/>
                    </a:lnTo>
                    <a:lnTo>
                      <a:pt x="2984" y="1085"/>
                    </a:lnTo>
                    <a:lnTo>
                      <a:pt x="3009" y="1090"/>
                    </a:lnTo>
                    <a:lnTo>
                      <a:pt x="3033" y="1098"/>
                    </a:lnTo>
                    <a:lnTo>
                      <a:pt x="3058" y="1095"/>
                    </a:lnTo>
                    <a:lnTo>
                      <a:pt x="3083" y="1100"/>
                    </a:lnTo>
                    <a:lnTo>
                      <a:pt x="3108" y="1122"/>
                    </a:lnTo>
                    <a:lnTo>
                      <a:pt x="3133" y="1164"/>
                    </a:lnTo>
                    <a:lnTo>
                      <a:pt x="3158" y="1183"/>
                    </a:lnTo>
                    <a:lnTo>
                      <a:pt x="3183" y="1171"/>
                    </a:lnTo>
                    <a:lnTo>
                      <a:pt x="3208" y="1133"/>
                    </a:lnTo>
                    <a:lnTo>
                      <a:pt x="3233" y="1099"/>
                    </a:lnTo>
                    <a:lnTo>
                      <a:pt x="3257" y="1080"/>
                    </a:lnTo>
                    <a:lnTo>
                      <a:pt x="3282" y="1087"/>
                    </a:lnTo>
                    <a:lnTo>
                      <a:pt x="3307" y="1117"/>
                    </a:lnTo>
                    <a:lnTo>
                      <a:pt x="3332" y="1140"/>
                    </a:lnTo>
                    <a:lnTo>
                      <a:pt x="3357" y="1155"/>
                    </a:lnTo>
                    <a:lnTo>
                      <a:pt x="3382" y="1111"/>
                    </a:lnTo>
                    <a:lnTo>
                      <a:pt x="3407" y="1063"/>
                    </a:lnTo>
                    <a:lnTo>
                      <a:pt x="3432" y="1030"/>
                    </a:lnTo>
                    <a:lnTo>
                      <a:pt x="3457" y="1006"/>
                    </a:lnTo>
                    <a:lnTo>
                      <a:pt x="3482" y="1045"/>
                    </a:lnTo>
                    <a:lnTo>
                      <a:pt x="3506" y="1038"/>
                    </a:lnTo>
                    <a:lnTo>
                      <a:pt x="3531" y="1056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7"/>
                    </a:lnTo>
                    <a:lnTo>
                      <a:pt x="3630" y="1004"/>
                    </a:lnTo>
                    <a:lnTo>
                      <a:pt x="3655" y="977"/>
                    </a:lnTo>
                    <a:lnTo>
                      <a:pt x="3680" y="973"/>
                    </a:lnTo>
                    <a:lnTo>
                      <a:pt x="3705" y="971"/>
                    </a:lnTo>
                    <a:lnTo>
                      <a:pt x="3729" y="944"/>
                    </a:lnTo>
                    <a:lnTo>
                      <a:pt x="3754" y="904"/>
                    </a:lnTo>
                    <a:lnTo>
                      <a:pt x="3779" y="876"/>
                    </a:lnTo>
                    <a:lnTo>
                      <a:pt x="3804" y="836"/>
                    </a:lnTo>
                    <a:lnTo>
                      <a:pt x="3829" y="730"/>
                    </a:lnTo>
                    <a:lnTo>
                      <a:pt x="3854" y="665"/>
                    </a:lnTo>
                    <a:lnTo>
                      <a:pt x="3879" y="655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8"/>
                    </a:lnTo>
                    <a:lnTo>
                      <a:pt x="3978" y="853"/>
                    </a:lnTo>
                    <a:lnTo>
                      <a:pt x="4003" y="734"/>
                    </a:lnTo>
                    <a:lnTo>
                      <a:pt x="4028" y="665"/>
                    </a:lnTo>
                    <a:lnTo>
                      <a:pt x="4053" y="629"/>
                    </a:lnTo>
                    <a:lnTo>
                      <a:pt x="4078" y="611"/>
                    </a:lnTo>
                    <a:lnTo>
                      <a:pt x="4103" y="590"/>
                    </a:lnTo>
                    <a:lnTo>
                      <a:pt x="4128" y="580"/>
                    </a:lnTo>
                    <a:lnTo>
                      <a:pt x="4153" y="550"/>
                    </a:lnTo>
                    <a:lnTo>
                      <a:pt x="4153" y="550"/>
                    </a:lnTo>
                    <a:lnTo>
                      <a:pt x="4128" y="580"/>
                    </a:lnTo>
                    <a:lnTo>
                      <a:pt x="4103" y="590"/>
                    </a:lnTo>
                    <a:lnTo>
                      <a:pt x="4078" y="611"/>
                    </a:lnTo>
                    <a:lnTo>
                      <a:pt x="4053" y="629"/>
                    </a:lnTo>
                    <a:lnTo>
                      <a:pt x="4028" y="665"/>
                    </a:lnTo>
                    <a:lnTo>
                      <a:pt x="4003" y="734"/>
                    </a:lnTo>
                    <a:lnTo>
                      <a:pt x="3978" y="853"/>
                    </a:lnTo>
                    <a:lnTo>
                      <a:pt x="3953" y="878"/>
                    </a:lnTo>
                    <a:lnTo>
                      <a:pt x="3929" y="772"/>
                    </a:lnTo>
                    <a:lnTo>
                      <a:pt x="3904" y="728"/>
                    </a:lnTo>
                    <a:lnTo>
                      <a:pt x="3879" y="655"/>
                    </a:lnTo>
                    <a:lnTo>
                      <a:pt x="3854" y="665"/>
                    </a:lnTo>
                    <a:lnTo>
                      <a:pt x="3829" y="730"/>
                    </a:lnTo>
                    <a:lnTo>
                      <a:pt x="3804" y="836"/>
                    </a:lnTo>
                    <a:lnTo>
                      <a:pt x="3779" y="876"/>
                    </a:lnTo>
                    <a:lnTo>
                      <a:pt x="3754" y="904"/>
                    </a:lnTo>
                    <a:lnTo>
                      <a:pt x="3729" y="944"/>
                    </a:lnTo>
                    <a:lnTo>
                      <a:pt x="3705" y="971"/>
                    </a:lnTo>
                    <a:lnTo>
                      <a:pt x="3680" y="973"/>
                    </a:lnTo>
                    <a:lnTo>
                      <a:pt x="3655" y="977"/>
                    </a:lnTo>
                    <a:lnTo>
                      <a:pt x="3630" y="1004"/>
                    </a:lnTo>
                    <a:lnTo>
                      <a:pt x="3606" y="1007"/>
                    </a:lnTo>
                    <a:lnTo>
                      <a:pt x="3581" y="1026"/>
                    </a:lnTo>
                    <a:lnTo>
                      <a:pt x="3556" y="1048"/>
                    </a:lnTo>
                    <a:lnTo>
                      <a:pt x="3531" y="1056"/>
                    </a:lnTo>
                    <a:lnTo>
                      <a:pt x="3506" y="1038"/>
                    </a:lnTo>
                    <a:lnTo>
                      <a:pt x="3482" y="1045"/>
                    </a:lnTo>
                    <a:lnTo>
                      <a:pt x="3457" y="1006"/>
                    </a:lnTo>
                    <a:lnTo>
                      <a:pt x="3432" y="1030"/>
                    </a:lnTo>
                    <a:lnTo>
                      <a:pt x="3407" y="1063"/>
                    </a:lnTo>
                    <a:lnTo>
                      <a:pt x="3382" y="1111"/>
                    </a:lnTo>
                    <a:lnTo>
                      <a:pt x="3357" y="1155"/>
                    </a:lnTo>
                    <a:lnTo>
                      <a:pt x="3332" y="1140"/>
                    </a:lnTo>
                    <a:lnTo>
                      <a:pt x="3307" y="1117"/>
                    </a:lnTo>
                    <a:lnTo>
                      <a:pt x="3282" y="1087"/>
                    </a:lnTo>
                    <a:lnTo>
                      <a:pt x="3257" y="1080"/>
                    </a:lnTo>
                    <a:lnTo>
                      <a:pt x="3233" y="1099"/>
                    </a:lnTo>
                    <a:lnTo>
                      <a:pt x="3208" y="1133"/>
                    </a:lnTo>
                    <a:lnTo>
                      <a:pt x="3183" y="1171"/>
                    </a:lnTo>
                    <a:lnTo>
                      <a:pt x="3158" y="1183"/>
                    </a:lnTo>
                    <a:lnTo>
                      <a:pt x="3133" y="1164"/>
                    </a:lnTo>
                    <a:lnTo>
                      <a:pt x="3108" y="1122"/>
                    </a:lnTo>
                    <a:lnTo>
                      <a:pt x="3083" y="1100"/>
                    </a:lnTo>
                    <a:lnTo>
                      <a:pt x="3058" y="1095"/>
                    </a:lnTo>
                    <a:lnTo>
                      <a:pt x="3033" y="1098"/>
                    </a:lnTo>
                    <a:lnTo>
                      <a:pt x="3009" y="1090"/>
                    </a:lnTo>
                    <a:lnTo>
                      <a:pt x="2984" y="1085"/>
                    </a:lnTo>
                    <a:lnTo>
                      <a:pt x="2959" y="1072"/>
                    </a:lnTo>
                    <a:lnTo>
                      <a:pt x="2934" y="1046"/>
                    </a:lnTo>
                    <a:lnTo>
                      <a:pt x="2909" y="1036"/>
                    </a:lnTo>
                    <a:lnTo>
                      <a:pt x="2884" y="1014"/>
                    </a:lnTo>
                    <a:lnTo>
                      <a:pt x="2860" y="982"/>
                    </a:lnTo>
                    <a:lnTo>
                      <a:pt x="2835" y="944"/>
                    </a:lnTo>
                    <a:lnTo>
                      <a:pt x="2810" y="940"/>
                    </a:lnTo>
                    <a:lnTo>
                      <a:pt x="2785" y="1011"/>
                    </a:lnTo>
                    <a:lnTo>
                      <a:pt x="2761" y="1061"/>
                    </a:lnTo>
                    <a:lnTo>
                      <a:pt x="2736" y="1070"/>
                    </a:lnTo>
                    <a:lnTo>
                      <a:pt x="2711" y="1036"/>
                    </a:lnTo>
                    <a:lnTo>
                      <a:pt x="2686" y="1003"/>
                    </a:lnTo>
                    <a:lnTo>
                      <a:pt x="2661" y="988"/>
                    </a:lnTo>
                    <a:lnTo>
                      <a:pt x="2636" y="970"/>
                    </a:lnTo>
                    <a:lnTo>
                      <a:pt x="2611" y="1008"/>
                    </a:lnTo>
                    <a:lnTo>
                      <a:pt x="2586" y="1034"/>
                    </a:lnTo>
                    <a:lnTo>
                      <a:pt x="2561" y="1069"/>
                    </a:lnTo>
                    <a:lnTo>
                      <a:pt x="2537" y="1107"/>
                    </a:lnTo>
                    <a:lnTo>
                      <a:pt x="2512" y="1089"/>
                    </a:lnTo>
                    <a:lnTo>
                      <a:pt x="2487" y="1109"/>
                    </a:lnTo>
                    <a:lnTo>
                      <a:pt x="2462" y="1134"/>
                    </a:lnTo>
                    <a:lnTo>
                      <a:pt x="2437" y="1133"/>
                    </a:lnTo>
                    <a:lnTo>
                      <a:pt x="2412" y="1165"/>
                    </a:lnTo>
                    <a:lnTo>
                      <a:pt x="2387" y="1164"/>
                    </a:lnTo>
                    <a:lnTo>
                      <a:pt x="2362" y="1182"/>
                    </a:lnTo>
                    <a:lnTo>
                      <a:pt x="2337" y="1168"/>
                    </a:lnTo>
                    <a:lnTo>
                      <a:pt x="2313" y="1151"/>
                    </a:lnTo>
                    <a:lnTo>
                      <a:pt x="2288" y="1109"/>
                    </a:lnTo>
                    <a:lnTo>
                      <a:pt x="2263" y="1080"/>
                    </a:lnTo>
                    <a:lnTo>
                      <a:pt x="2238" y="1034"/>
                    </a:lnTo>
                    <a:lnTo>
                      <a:pt x="2213" y="1008"/>
                    </a:lnTo>
                    <a:lnTo>
                      <a:pt x="2188" y="1094"/>
                    </a:lnTo>
                    <a:lnTo>
                      <a:pt x="2163" y="1099"/>
                    </a:lnTo>
                    <a:lnTo>
                      <a:pt x="2139" y="1052"/>
                    </a:lnTo>
                    <a:lnTo>
                      <a:pt x="2114" y="1003"/>
                    </a:lnTo>
                    <a:lnTo>
                      <a:pt x="2089" y="1001"/>
                    </a:lnTo>
                    <a:lnTo>
                      <a:pt x="2065" y="959"/>
                    </a:lnTo>
                    <a:lnTo>
                      <a:pt x="2040" y="988"/>
                    </a:lnTo>
                    <a:lnTo>
                      <a:pt x="2015" y="1023"/>
                    </a:lnTo>
                    <a:lnTo>
                      <a:pt x="1990" y="1087"/>
                    </a:lnTo>
                    <a:lnTo>
                      <a:pt x="1965" y="1164"/>
                    </a:lnTo>
                    <a:lnTo>
                      <a:pt x="1940" y="1188"/>
                    </a:lnTo>
                    <a:lnTo>
                      <a:pt x="1915" y="1188"/>
                    </a:lnTo>
                    <a:lnTo>
                      <a:pt x="1890" y="1186"/>
                    </a:lnTo>
                    <a:lnTo>
                      <a:pt x="1865" y="1184"/>
                    </a:lnTo>
                    <a:lnTo>
                      <a:pt x="1841" y="1146"/>
                    </a:lnTo>
                    <a:lnTo>
                      <a:pt x="1816" y="1122"/>
                    </a:lnTo>
                    <a:lnTo>
                      <a:pt x="1791" y="1069"/>
                    </a:lnTo>
                    <a:lnTo>
                      <a:pt x="1766" y="1051"/>
                    </a:lnTo>
                    <a:lnTo>
                      <a:pt x="1741" y="1004"/>
                    </a:lnTo>
                    <a:lnTo>
                      <a:pt x="1716" y="936"/>
                    </a:lnTo>
                    <a:lnTo>
                      <a:pt x="1691" y="822"/>
                    </a:lnTo>
                    <a:lnTo>
                      <a:pt x="1666" y="694"/>
                    </a:lnTo>
                    <a:lnTo>
                      <a:pt x="1641" y="632"/>
                    </a:lnTo>
                    <a:lnTo>
                      <a:pt x="1616" y="583"/>
                    </a:lnTo>
                    <a:lnTo>
                      <a:pt x="1592" y="605"/>
                    </a:lnTo>
                    <a:lnTo>
                      <a:pt x="1567" y="548"/>
                    </a:lnTo>
                    <a:lnTo>
                      <a:pt x="1542" y="412"/>
                    </a:lnTo>
                    <a:lnTo>
                      <a:pt x="1517" y="286"/>
                    </a:lnTo>
                    <a:lnTo>
                      <a:pt x="1492" y="201"/>
                    </a:lnTo>
                    <a:lnTo>
                      <a:pt x="1467" y="175"/>
                    </a:lnTo>
                    <a:lnTo>
                      <a:pt x="1442" y="162"/>
                    </a:lnTo>
                    <a:lnTo>
                      <a:pt x="1417" y="126"/>
                    </a:lnTo>
                    <a:lnTo>
                      <a:pt x="1393" y="90"/>
                    </a:lnTo>
                    <a:lnTo>
                      <a:pt x="1369" y="31"/>
                    </a:lnTo>
                    <a:lnTo>
                      <a:pt x="1344" y="15"/>
                    </a:lnTo>
                    <a:lnTo>
                      <a:pt x="1319" y="13"/>
                    </a:lnTo>
                    <a:lnTo>
                      <a:pt x="1294" y="38"/>
                    </a:lnTo>
                    <a:lnTo>
                      <a:pt x="1269" y="125"/>
                    </a:lnTo>
                    <a:lnTo>
                      <a:pt x="1244" y="215"/>
                    </a:lnTo>
                    <a:lnTo>
                      <a:pt x="1219" y="306"/>
                    </a:lnTo>
                    <a:lnTo>
                      <a:pt x="1194" y="421"/>
                    </a:lnTo>
                    <a:lnTo>
                      <a:pt x="1169" y="466"/>
                    </a:lnTo>
                    <a:lnTo>
                      <a:pt x="1144" y="561"/>
                    </a:lnTo>
                    <a:lnTo>
                      <a:pt x="1120" y="611"/>
                    </a:lnTo>
                    <a:lnTo>
                      <a:pt x="1095" y="672"/>
                    </a:lnTo>
                    <a:lnTo>
                      <a:pt x="1070" y="630"/>
                    </a:lnTo>
                    <a:lnTo>
                      <a:pt x="1045" y="619"/>
                    </a:lnTo>
                    <a:lnTo>
                      <a:pt x="1020" y="655"/>
                    </a:lnTo>
                    <a:lnTo>
                      <a:pt x="995" y="730"/>
                    </a:lnTo>
                    <a:lnTo>
                      <a:pt x="970" y="812"/>
                    </a:lnTo>
                    <a:lnTo>
                      <a:pt x="945" y="828"/>
                    </a:lnTo>
                    <a:lnTo>
                      <a:pt x="920" y="797"/>
                    </a:lnTo>
                    <a:lnTo>
                      <a:pt x="896" y="752"/>
                    </a:lnTo>
                    <a:lnTo>
                      <a:pt x="871" y="662"/>
                    </a:lnTo>
                    <a:lnTo>
                      <a:pt x="846" y="548"/>
                    </a:lnTo>
                    <a:lnTo>
                      <a:pt x="821" y="453"/>
                    </a:lnTo>
                    <a:lnTo>
                      <a:pt x="796" y="307"/>
                    </a:lnTo>
                    <a:lnTo>
                      <a:pt x="771" y="203"/>
                    </a:lnTo>
                    <a:lnTo>
                      <a:pt x="746" y="141"/>
                    </a:lnTo>
                    <a:lnTo>
                      <a:pt x="721" y="127"/>
                    </a:lnTo>
                    <a:lnTo>
                      <a:pt x="696" y="143"/>
                    </a:lnTo>
                    <a:lnTo>
                      <a:pt x="672" y="181"/>
                    </a:lnTo>
                    <a:lnTo>
                      <a:pt x="647" y="153"/>
                    </a:lnTo>
                    <a:lnTo>
                      <a:pt x="623" y="150"/>
                    </a:lnTo>
                    <a:lnTo>
                      <a:pt x="598" y="150"/>
                    </a:lnTo>
                    <a:lnTo>
                      <a:pt x="573" y="112"/>
                    </a:lnTo>
                    <a:lnTo>
                      <a:pt x="548" y="131"/>
                    </a:lnTo>
                    <a:lnTo>
                      <a:pt x="523" y="112"/>
                    </a:lnTo>
                    <a:lnTo>
                      <a:pt x="498" y="90"/>
                    </a:lnTo>
                    <a:lnTo>
                      <a:pt x="473" y="30"/>
                    </a:lnTo>
                    <a:lnTo>
                      <a:pt x="448" y="0"/>
                    </a:lnTo>
                    <a:lnTo>
                      <a:pt x="424" y="18"/>
                    </a:lnTo>
                    <a:lnTo>
                      <a:pt x="399" y="53"/>
                    </a:lnTo>
                    <a:lnTo>
                      <a:pt x="374" y="145"/>
                    </a:lnTo>
                    <a:lnTo>
                      <a:pt x="349" y="140"/>
                    </a:lnTo>
                    <a:lnTo>
                      <a:pt x="324" y="57"/>
                    </a:lnTo>
                    <a:lnTo>
                      <a:pt x="299" y="88"/>
                    </a:lnTo>
                    <a:lnTo>
                      <a:pt x="274" y="172"/>
                    </a:lnTo>
                    <a:lnTo>
                      <a:pt x="249" y="322"/>
                    </a:lnTo>
                    <a:lnTo>
                      <a:pt x="224" y="454"/>
                    </a:lnTo>
                    <a:lnTo>
                      <a:pt x="200" y="594"/>
                    </a:lnTo>
                    <a:lnTo>
                      <a:pt x="175" y="738"/>
                    </a:lnTo>
                    <a:lnTo>
                      <a:pt x="150" y="847"/>
                    </a:lnTo>
                    <a:lnTo>
                      <a:pt x="125" y="944"/>
                    </a:lnTo>
                    <a:lnTo>
                      <a:pt x="100" y="988"/>
                    </a:lnTo>
                    <a:lnTo>
                      <a:pt x="75" y="1003"/>
                    </a:lnTo>
                    <a:lnTo>
                      <a:pt x="50" y="1001"/>
                    </a:lnTo>
                    <a:lnTo>
                      <a:pt x="25" y="985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7030A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1" name="Freeform 16">
                <a:extLst>
                  <a:ext uri="{FF2B5EF4-FFF2-40B4-BE49-F238E27FC236}">
                    <a16:creationId xmlns:a16="http://schemas.microsoft.com/office/drawing/2014/main" id="{79C902CB-6A08-CAC4-EA8D-32E957B13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16099"/>
                <a:ext cx="3061388" cy="1770915"/>
              </a:xfrm>
              <a:custGeom>
                <a:avLst/>
                <a:gdLst>
                  <a:gd name="T0" fmla="*/ 125 w 4153"/>
                  <a:gd name="T1" fmla="*/ 944 h 1188"/>
                  <a:gd name="T2" fmla="*/ 274 w 4153"/>
                  <a:gd name="T3" fmla="*/ 172 h 1188"/>
                  <a:gd name="T4" fmla="*/ 424 w 4153"/>
                  <a:gd name="T5" fmla="*/ 18 h 1188"/>
                  <a:gd name="T6" fmla="*/ 573 w 4153"/>
                  <a:gd name="T7" fmla="*/ 112 h 1188"/>
                  <a:gd name="T8" fmla="*/ 721 w 4153"/>
                  <a:gd name="T9" fmla="*/ 127 h 1188"/>
                  <a:gd name="T10" fmla="*/ 871 w 4153"/>
                  <a:gd name="T11" fmla="*/ 662 h 1188"/>
                  <a:gd name="T12" fmla="*/ 1020 w 4153"/>
                  <a:gd name="T13" fmla="*/ 655 h 1188"/>
                  <a:gd name="T14" fmla="*/ 1169 w 4153"/>
                  <a:gd name="T15" fmla="*/ 466 h 1188"/>
                  <a:gd name="T16" fmla="*/ 1319 w 4153"/>
                  <a:gd name="T17" fmla="*/ 13 h 1188"/>
                  <a:gd name="T18" fmla="*/ 1467 w 4153"/>
                  <a:gd name="T19" fmla="*/ 175 h 1188"/>
                  <a:gd name="T20" fmla="*/ 1616 w 4153"/>
                  <a:gd name="T21" fmla="*/ 583 h 1188"/>
                  <a:gd name="T22" fmla="*/ 1766 w 4153"/>
                  <a:gd name="T23" fmla="*/ 1051 h 1188"/>
                  <a:gd name="T24" fmla="*/ 1915 w 4153"/>
                  <a:gd name="T25" fmla="*/ 1188 h 1188"/>
                  <a:gd name="T26" fmla="*/ 2065 w 4153"/>
                  <a:gd name="T27" fmla="*/ 959 h 1188"/>
                  <a:gd name="T28" fmla="*/ 2213 w 4153"/>
                  <a:gd name="T29" fmla="*/ 1008 h 1188"/>
                  <a:gd name="T30" fmla="*/ 2362 w 4153"/>
                  <a:gd name="T31" fmla="*/ 1182 h 1188"/>
                  <a:gd name="T32" fmla="*/ 2512 w 4153"/>
                  <a:gd name="T33" fmla="*/ 1089 h 1188"/>
                  <a:gd name="T34" fmla="*/ 2661 w 4153"/>
                  <a:gd name="T35" fmla="*/ 988 h 1188"/>
                  <a:gd name="T36" fmla="*/ 2810 w 4153"/>
                  <a:gd name="T37" fmla="*/ 940 h 1188"/>
                  <a:gd name="T38" fmla="*/ 2959 w 4153"/>
                  <a:gd name="T39" fmla="*/ 1072 h 1188"/>
                  <a:gd name="T40" fmla="*/ 3108 w 4153"/>
                  <a:gd name="T41" fmla="*/ 1122 h 1188"/>
                  <a:gd name="T42" fmla="*/ 3257 w 4153"/>
                  <a:gd name="T43" fmla="*/ 1080 h 1188"/>
                  <a:gd name="T44" fmla="*/ 3407 w 4153"/>
                  <a:gd name="T45" fmla="*/ 1063 h 1188"/>
                  <a:gd name="T46" fmla="*/ 3556 w 4153"/>
                  <a:gd name="T47" fmla="*/ 1048 h 1188"/>
                  <a:gd name="T48" fmla="*/ 3705 w 4153"/>
                  <a:gd name="T49" fmla="*/ 971 h 1188"/>
                  <a:gd name="T50" fmla="*/ 3854 w 4153"/>
                  <a:gd name="T51" fmla="*/ 665 h 1188"/>
                  <a:gd name="T52" fmla="*/ 4003 w 4153"/>
                  <a:gd name="T53" fmla="*/ 734 h 1188"/>
                  <a:gd name="T54" fmla="*/ 4153 w 4153"/>
                  <a:gd name="T55" fmla="*/ 550 h 1188"/>
                  <a:gd name="T56" fmla="*/ 4028 w 4153"/>
                  <a:gd name="T57" fmla="*/ 665 h 1188"/>
                  <a:gd name="T58" fmla="*/ 3879 w 4153"/>
                  <a:gd name="T59" fmla="*/ 655 h 1188"/>
                  <a:gd name="T60" fmla="*/ 3729 w 4153"/>
                  <a:gd name="T61" fmla="*/ 944 h 1188"/>
                  <a:gd name="T62" fmla="*/ 3581 w 4153"/>
                  <a:gd name="T63" fmla="*/ 1026 h 1188"/>
                  <a:gd name="T64" fmla="*/ 3432 w 4153"/>
                  <a:gd name="T65" fmla="*/ 1030 h 1188"/>
                  <a:gd name="T66" fmla="*/ 3282 w 4153"/>
                  <a:gd name="T67" fmla="*/ 1087 h 1188"/>
                  <a:gd name="T68" fmla="*/ 3133 w 4153"/>
                  <a:gd name="T69" fmla="*/ 1164 h 1188"/>
                  <a:gd name="T70" fmla="*/ 2984 w 4153"/>
                  <a:gd name="T71" fmla="*/ 1085 h 1188"/>
                  <a:gd name="T72" fmla="*/ 2835 w 4153"/>
                  <a:gd name="T73" fmla="*/ 944 h 1188"/>
                  <a:gd name="T74" fmla="*/ 2686 w 4153"/>
                  <a:gd name="T75" fmla="*/ 1003 h 1188"/>
                  <a:gd name="T76" fmla="*/ 2537 w 4153"/>
                  <a:gd name="T77" fmla="*/ 1107 h 1188"/>
                  <a:gd name="T78" fmla="*/ 2387 w 4153"/>
                  <a:gd name="T79" fmla="*/ 1164 h 1188"/>
                  <a:gd name="T80" fmla="*/ 2238 w 4153"/>
                  <a:gd name="T81" fmla="*/ 1034 h 1188"/>
                  <a:gd name="T82" fmla="*/ 2089 w 4153"/>
                  <a:gd name="T83" fmla="*/ 1001 h 1188"/>
                  <a:gd name="T84" fmla="*/ 1940 w 4153"/>
                  <a:gd name="T85" fmla="*/ 1188 h 1188"/>
                  <a:gd name="T86" fmla="*/ 1791 w 4153"/>
                  <a:gd name="T87" fmla="*/ 1069 h 1188"/>
                  <a:gd name="T88" fmla="*/ 1641 w 4153"/>
                  <a:gd name="T89" fmla="*/ 632 h 1188"/>
                  <a:gd name="T90" fmla="*/ 1492 w 4153"/>
                  <a:gd name="T91" fmla="*/ 201 h 1188"/>
                  <a:gd name="T92" fmla="*/ 1344 w 4153"/>
                  <a:gd name="T93" fmla="*/ 15 h 1188"/>
                  <a:gd name="T94" fmla="*/ 1194 w 4153"/>
                  <a:gd name="T95" fmla="*/ 421 h 1188"/>
                  <a:gd name="T96" fmla="*/ 1045 w 4153"/>
                  <a:gd name="T97" fmla="*/ 619 h 1188"/>
                  <a:gd name="T98" fmla="*/ 896 w 4153"/>
                  <a:gd name="T99" fmla="*/ 752 h 1188"/>
                  <a:gd name="T100" fmla="*/ 746 w 4153"/>
                  <a:gd name="T101" fmla="*/ 141 h 1188"/>
                  <a:gd name="T102" fmla="*/ 598 w 4153"/>
                  <a:gd name="T103" fmla="*/ 150 h 1188"/>
                  <a:gd name="T104" fmla="*/ 448 w 4153"/>
                  <a:gd name="T105" fmla="*/ 0 h 1188"/>
                  <a:gd name="T106" fmla="*/ 299 w 4153"/>
                  <a:gd name="T107" fmla="*/ 88 h 1188"/>
                  <a:gd name="T108" fmla="*/ 150 w 4153"/>
                  <a:gd name="T109" fmla="*/ 847 h 1188"/>
                  <a:gd name="T110" fmla="*/ 0 w 4153"/>
                  <a:gd name="T111" fmla="*/ 964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88">
                    <a:moveTo>
                      <a:pt x="0" y="964"/>
                    </a:moveTo>
                    <a:lnTo>
                      <a:pt x="25" y="985"/>
                    </a:lnTo>
                    <a:lnTo>
                      <a:pt x="50" y="1001"/>
                    </a:lnTo>
                    <a:lnTo>
                      <a:pt x="75" y="1003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7"/>
                    </a:lnTo>
                    <a:lnTo>
                      <a:pt x="175" y="738"/>
                    </a:lnTo>
                    <a:lnTo>
                      <a:pt x="200" y="594"/>
                    </a:lnTo>
                    <a:lnTo>
                      <a:pt x="224" y="454"/>
                    </a:lnTo>
                    <a:lnTo>
                      <a:pt x="249" y="322"/>
                    </a:lnTo>
                    <a:lnTo>
                      <a:pt x="274" y="172"/>
                    </a:lnTo>
                    <a:lnTo>
                      <a:pt x="299" y="88"/>
                    </a:lnTo>
                    <a:lnTo>
                      <a:pt x="324" y="57"/>
                    </a:lnTo>
                    <a:lnTo>
                      <a:pt x="349" y="140"/>
                    </a:lnTo>
                    <a:lnTo>
                      <a:pt x="374" y="145"/>
                    </a:lnTo>
                    <a:lnTo>
                      <a:pt x="399" y="53"/>
                    </a:lnTo>
                    <a:lnTo>
                      <a:pt x="424" y="18"/>
                    </a:lnTo>
                    <a:lnTo>
                      <a:pt x="448" y="0"/>
                    </a:lnTo>
                    <a:lnTo>
                      <a:pt x="473" y="30"/>
                    </a:lnTo>
                    <a:lnTo>
                      <a:pt x="498" y="90"/>
                    </a:lnTo>
                    <a:lnTo>
                      <a:pt x="523" y="112"/>
                    </a:lnTo>
                    <a:lnTo>
                      <a:pt x="548" y="131"/>
                    </a:lnTo>
                    <a:lnTo>
                      <a:pt x="573" y="112"/>
                    </a:lnTo>
                    <a:lnTo>
                      <a:pt x="598" y="150"/>
                    </a:lnTo>
                    <a:lnTo>
                      <a:pt x="623" y="150"/>
                    </a:lnTo>
                    <a:lnTo>
                      <a:pt x="647" y="153"/>
                    </a:lnTo>
                    <a:lnTo>
                      <a:pt x="672" y="181"/>
                    </a:lnTo>
                    <a:lnTo>
                      <a:pt x="696" y="143"/>
                    </a:lnTo>
                    <a:lnTo>
                      <a:pt x="721" y="127"/>
                    </a:lnTo>
                    <a:lnTo>
                      <a:pt x="746" y="141"/>
                    </a:lnTo>
                    <a:lnTo>
                      <a:pt x="771" y="203"/>
                    </a:lnTo>
                    <a:lnTo>
                      <a:pt x="796" y="307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2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8"/>
                    </a:lnTo>
                    <a:lnTo>
                      <a:pt x="970" y="812"/>
                    </a:lnTo>
                    <a:lnTo>
                      <a:pt x="995" y="730"/>
                    </a:lnTo>
                    <a:lnTo>
                      <a:pt x="1020" y="655"/>
                    </a:lnTo>
                    <a:lnTo>
                      <a:pt x="1045" y="619"/>
                    </a:lnTo>
                    <a:lnTo>
                      <a:pt x="1070" y="630"/>
                    </a:lnTo>
                    <a:lnTo>
                      <a:pt x="1095" y="672"/>
                    </a:lnTo>
                    <a:lnTo>
                      <a:pt x="1120" y="611"/>
                    </a:lnTo>
                    <a:lnTo>
                      <a:pt x="1144" y="561"/>
                    </a:lnTo>
                    <a:lnTo>
                      <a:pt x="1169" y="466"/>
                    </a:lnTo>
                    <a:lnTo>
                      <a:pt x="1194" y="421"/>
                    </a:lnTo>
                    <a:lnTo>
                      <a:pt x="1219" y="306"/>
                    </a:lnTo>
                    <a:lnTo>
                      <a:pt x="1244" y="215"/>
                    </a:lnTo>
                    <a:lnTo>
                      <a:pt x="1269" y="125"/>
                    </a:lnTo>
                    <a:lnTo>
                      <a:pt x="1294" y="38"/>
                    </a:lnTo>
                    <a:lnTo>
                      <a:pt x="1319" y="13"/>
                    </a:lnTo>
                    <a:lnTo>
                      <a:pt x="1344" y="15"/>
                    </a:lnTo>
                    <a:lnTo>
                      <a:pt x="1369" y="31"/>
                    </a:lnTo>
                    <a:lnTo>
                      <a:pt x="1393" y="90"/>
                    </a:lnTo>
                    <a:lnTo>
                      <a:pt x="1417" y="126"/>
                    </a:lnTo>
                    <a:lnTo>
                      <a:pt x="1442" y="162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2"/>
                    </a:lnTo>
                    <a:lnTo>
                      <a:pt x="1567" y="548"/>
                    </a:lnTo>
                    <a:lnTo>
                      <a:pt x="1592" y="605"/>
                    </a:lnTo>
                    <a:lnTo>
                      <a:pt x="1616" y="583"/>
                    </a:lnTo>
                    <a:lnTo>
                      <a:pt x="1641" y="632"/>
                    </a:lnTo>
                    <a:lnTo>
                      <a:pt x="1666" y="694"/>
                    </a:lnTo>
                    <a:lnTo>
                      <a:pt x="1691" y="822"/>
                    </a:lnTo>
                    <a:lnTo>
                      <a:pt x="1716" y="936"/>
                    </a:lnTo>
                    <a:lnTo>
                      <a:pt x="1741" y="1004"/>
                    </a:lnTo>
                    <a:lnTo>
                      <a:pt x="1766" y="1051"/>
                    </a:lnTo>
                    <a:lnTo>
                      <a:pt x="1791" y="1069"/>
                    </a:lnTo>
                    <a:lnTo>
                      <a:pt x="1816" y="1122"/>
                    </a:lnTo>
                    <a:lnTo>
                      <a:pt x="1841" y="1146"/>
                    </a:lnTo>
                    <a:lnTo>
                      <a:pt x="1865" y="1184"/>
                    </a:lnTo>
                    <a:lnTo>
                      <a:pt x="1890" y="1186"/>
                    </a:lnTo>
                    <a:lnTo>
                      <a:pt x="1915" y="1188"/>
                    </a:lnTo>
                    <a:lnTo>
                      <a:pt x="1940" y="1188"/>
                    </a:lnTo>
                    <a:lnTo>
                      <a:pt x="1965" y="1164"/>
                    </a:lnTo>
                    <a:lnTo>
                      <a:pt x="1990" y="1087"/>
                    </a:lnTo>
                    <a:lnTo>
                      <a:pt x="2015" y="1023"/>
                    </a:lnTo>
                    <a:lnTo>
                      <a:pt x="2040" y="988"/>
                    </a:lnTo>
                    <a:lnTo>
                      <a:pt x="2065" y="959"/>
                    </a:lnTo>
                    <a:lnTo>
                      <a:pt x="2089" y="1001"/>
                    </a:lnTo>
                    <a:lnTo>
                      <a:pt x="2114" y="1003"/>
                    </a:lnTo>
                    <a:lnTo>
                      <a:pt x="2139" y="1052"/>
                    </a:lnTo>
                    <a:lnTo>
                      <a:pt x="2163" y="1099"/>
                    </a:lnTo>
                    <a:lnTo>
                      <a:pt x="2188" y="1094"/>
                    </a:lnTo>
                    <a:lnTo>
                      <a:pt x="2213" y="1008"/>
                    </a:lnTo>
                    <a:lnTo>
                      <a:pt x="2238" y="1034"/>
                    </a:lnTo>
                    <a:lnTo>
                      <a:pt x="2263" y="1080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8"/>
                    </a:lnTo>
                    <a:lnTo>
                      <a:pt x="2362" y="1182"/>
                    </a:lnTo>
                    <a:lnTo>
                      <a:pt x="2387" y="1164"/>
                    </a:lnTo>
                    <a:lnTo>
                      <a:pt x="2412" y="1165"/>
                    </a:lnTo>
                    <a:lnTo>
                      <a:pt x="2437" y="1133"/>
                    </a:lnTo>
                    <a:lnTo>
                      <a:pt x="2462" y="1134"/>
                    </a:lnTo>
                    <a:lnTo>
                      <a:pt x="2487" y="1109"/>
                    </a:lnTo>
                    <a:lnTo>
                      <a:pt x="2512" y="1089"/>
                    </a:lnTo>
                    <a:lnTo>
                      <a:pt x="2537" y="1107"/>
                    </a:lnTo>
                    <a:lnTo>
                      <a:pt x="2561" y="1069"/>
                    </a:lnTo>
                    <a:lnTo>
                      <a:pt x="2586" y="1034"/>
                    </a:lnTo>
                    <a:lnTo>
                      <a:pt x="2611" y="1008"/>
                    </a:lnTo>
                    <a:lnTo>
                      <a:pt x="2636" y="970"/>
                    </a:lnTo>
                    <a:lnTo>
                      <a:pt x="2661" y="988"/>
                    </a:lnTo>
                    <a:lnTo>
                      <a:pt x="2686" y="1003"/>
                    </a:lnTo>
                    <a:lnTo>
                      <a:pt x="2711" y="1036"/>
                    </a:lnTo>
                    <a:lnTo>
                      <a:pt x="2736" y="1070"/>
                    </a:lnTo>
                    <a:lnTo>
                      <a:pt x="2761" y="1061"/>
                    </a:lnTo>
                    <a:lnTo>
                      <a:pt x="2785" y="1011"/>
                    </a:lnTo>
                    <a:lnTo>
                      <a:pt x="2810" y="940"/>
                    </a:lnTo>
                    <a:lnTo>
                      <a:pt x="2835" y="944"/>
                    </a:lnTo>
                    <a:lnTo>
                      <a:pt x="2860" y="982"/>
                    </a:lnTo>
                    <a:lnTo>
                      <a:pt x="2884" y="1014"/>
                    </a:lnTo>
                    <a:lnTo>
                      <a:pt x="2909" y="1036"/>
                    </a:lnTo>
                    <a:lnTo>
                      <a:pt x="2934" y="1046"/>
                    </a:lnTo>
                    <a:lnTo>
                      <a:pt x="2959" y="1072"/>
                    </a:lnTo>
                    <a:lnTo>
                      <a:pt x="2984" y="1085"/>
                    </a:lnTo>
                    <a:lnTo>
                      <a:pt x="3009" y="1090"/>
                    </a:lnTo>
                    <a:lnTo>
                      <a:pt x="3033" y="1098"/>
                    </a:lnTo>
                    <a:lnTo>
                      <a:pt x="3058" y="1095"/>
                    </a:lnTo>
                    <a:lnTo>
                      <a:pt x="3083" y="1100"/>
                    </a:lnTo>
                    <a:lnTo>
                      <a:pt x="3108" y="1122"/>
                    </a:lnTo>
                    <a:lnTo>
                      <a:pt x="3133" y="1164"/>
                    </a:lnTo>
                    <a:lnTo>
                      <a:pt x="3158" y="1183"/>
                    </a:lnTo>
                    <a:lnTo>
                      <a:pt x="3183" y="1171"/>
                    </a:lnTo>
                    <a:lnTo>
                      <a:pt x="3208" y="1133"/>
                    </a:lnTo>
                    <a:lnTo>
                      <a:pt x="3233" y="1099"/>
                    </a:lnTo>
                    <a:lnTo>
                      <a:pt x="3257" y="1080"/>
                    </a:lnTo>
                    <a:lnTo>
                      <a:pt x="3282" y="1087"/>
                    </a:lnTo>
                    <a:lnTo>
                      <a:pt x="3307" y="1117"/>
                    </a:lnTo>
                    <a:lnTo>
                      <a:pt x="3332" y="1140"/>
                    </a:lnTo>
                    <a:lnTo>
                      <a:pt x="3357" y="1155"/>
                    </a:lnTo>
                    <a:lnTo>
                      <a:pt x="3382" y="1111"/>
                    </a:lnTo>
                    <a:lnTo>
                      <a:pt x="3407" y="1063"/>
                    </a:lnTo>
                    <a:lnTo>
                      <a:pt x="3432" y="1030"/>
                    </a:lnTo>
                    <a:lnTo>
                      <a:pt x="3457" y="1006"/>
                    </a:lnTo>
                    <a:lnTo>
                      <a:pt x="3482" y="1045"/>
                    </a:lnTo>
                    <a:lnTo>
                      <a:pt x="3506" y="1038"/>
                    </a:lnTo>
                    <a:lnTo>
                      <a:pt x="3531" y="1056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7"/>
                    </a:lnTo>
                    <a:lnTo>
                      <a:pt x="3630" y="1004"/>
                    </a:lnTo>
                    <a:lnTo>
                      <a:pt x="3655" y="977"/>
                    </a:lnTo>
                    <a:lnTo>
                      <a:pt x="3680" y="973"/>
                    </a:lnTo>
                    <a:lnTo>
                      <a:pt x="3705" y="971"/>
                    </a:lnTo>
                    <a:lnTo>
                      <a:pt x="3729" y="944"/>
                    </a:lnTo>
                    <a:lnTo>
                      <a:pt x="3754" y="904"/>
                    </a:lnTo>
                    <a:lnTo>
                      <a:pt x="3779" y="876"/>
                    </a:lnTo>
                    <a:lnTo>
                      <a:pt x="3804" y="836"/>
                    </a:lnTo>
                    <a:lnTo>
                      <a:pt x="3829" y="730"/>
                    </a:lnTo>
                    <a:lnTo>
                      <a:pt x="3854" y="665"/>
                    </a:lnTo>
                    <a:lnTo>
                      <a:pt x="3879" y="655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8"/>
                    </a:lnTo>
                    <a:lnTo>
                      <a:pt x="3978" y="853"/>
                    </a:lnTo>
                    <a:lnTo>
                      <a:pt x="4003" y="734"/>
                    </a:lnTo>
                    <a:lnTo>
                      <a:pt x="4028" y="665"/>
                    </a:lnTo>
                    <a:lnTo>
                      <a:pt x="4053" y="629"/>
                    </a:lnTo>
                    <a:lnTo>
                      <a:pt x="4078" y="611"/>
                    </a:lnTo>
                    <a:lnTo>
                      <a:pt x="4103" y="590"/>
                    </a:lnTo>
                    <a:lnTo>
                      <a:pt x="4128" y="580"/>
                    </a:lnTo>
                    <a:lnTo>
                      <a:pt x="4153" y="550"/>
                    </a:lnTo>
                    <a:lnTo>
                      <a:pt x="4153" y="550"/>
                    </a:lnTo>
                    <a:lnTo>
                      <a:pt x="4128" y="580"/>
                    </a:lnTo>
                    <a:lnTo>
                      <a:pt x="4103" y="590"/>
                    </a:lnTo>
                    <a:lnTo>
                      <a:pt x="4078" y="611"/>
                    </a:lnTo>
                    <a:lnTo>
                      <a:pt x="4053" y="629"/>
                    </a:lnTo>
                    <a:lnTo>
                      <a:pt x="4028" y="665"/>
                    </a:lnTo>
                    <a:lnTo>
                      <a:pt x="4003" y="734"/>
                    </a:lnTo>
                    <a:lnTo>
                      <a:pt x="3978" y="853"/>
                    </a:lnTo>
                    <a:lnTo>
                      <a:pt x="3953" y="878"/>
                    </a:lnTo>
                    <a:lnTo>
                      <a:pt x="3929" y="772"/>
                    </a:lnTo>
                    <a:lnTo>
                      <a:pt x="3904" y="728"/>
                    </a:lnTo>
                    <a:lnTo>
                      <a:pt x="3879" y="655"/>
                    </a:lnTo>
                    <a:lnTo>
                      <a:pt x="3854" y="665"/>
                    </a:lnTo>
                    <a:lnTo>
                      <a:pt x="3829" y="730"/>
                    </a:lnTo>
                    <a:lnTo>
                      <a:pt x="3804" y="836"/>
                    </a:lnTo>
                    <a:lnTo>
                      <a:pt x="3779" y="876"/>
                    </a:lnTo>
                    <a:lnTo>
                      <a:pt x="3754" y="904"/>
                    </a:lnTo>
                    <a:lnTo>
                      <a:pt x="3729" y="944"/>
                    </a:lnTo>
                    <a:lnTo>
                      <a:pt x="3705" y="971"/>
                    </a:lnTo>
                    <a:lnTo>
                      <a:pt x="3680" y="973"/>
                    </a:lnTo>
                    <a:lnTo>
                      <a:pt x="3655" y="977"/>
                    </a:lnTo>
                    <a:lnTo>
                      <a:pt x="3630" y="1004"/>
                    </a:lnTo>
                    <a:lnTo>
                      <a:pt x="3606" y="1007"/>
                    </a:lnTo>
                    <a:lnTo>
                      <a:pt x="3581" y="1026"/>
                    </a:lnTo>
                    <a:lnTo>
                      <a:pt x="3556" y="1048"/>
                    </a:lnTo>
                    <a:lnTo>
                      <a:pt x="3531" y="1056"/>
                    </a:lnTo>
                    <a:lnTo>
                      <a:pt x="3506" y="1038"/>
                    </a:lnTo>
                    <a:lnTo>
                      <a:pt x="3482" y="1045"/>
                    </a:lnTo>
                    <a:lnTo>
                      <a:pt x="3457" y="1006"/>
                    </a:lnTo>
                    <a:lnTo>
                      <a:pt x="3432" y="1030"/>
                    </a:lnTo>
                    <a:lnTo>
                      <a:pt x="3407" y="1063"/>
                    </a:lnTo>
                    <a:lnTo>
                      <a:pt x="3382" y="1111"/>
                    </a:lnTo>
                    <a:lnTo>
                      <a:pt x="3357" y="1155"/>
                    </a:lnTo>
                    <a:lnTo>
                      <a:pt x="3332" y="1140"/>
                    </a:lnTo>
                    <a:lnTo>
                      <a:pt x="3307" y="1117"/>
                    </a:lnTo>
                    <a:lnTo>
                      <a:pt x="3282" y="1087"/>
                    </a:lnTo>
                    <a:lnTo>
                      <a:pt x="3257" y="1080"/>
                    </a:lnTo>
                    <a:lnTo>
                      <a:pt x="3233" y="1099"/>
                    </a:lnTo>
                    <a:lnTo>
                      <a:pt x="3208" y="1133"/>
                    </a:lnTo>
                    <a:lnTo>
                      <a:pt x="3183" y="1171"/>
                    </a:lnTo>
                    <a:lnTo>
                      <a:pt x="3158" y="1183"/>
                    </a:lnTo>
                    <a:lnTo>
                      <a:pt x="3133" y="1164"/>
                    </a:lnTo>
                    <a:lnTo>
                      <a:pt x="3108" y="1122"/>
                    </a:lnTo>
                    <a:lnTo>
                      <a:pt x="3083" y="1100"/>
                    </a:lnTo>
                    <a:lnTo>
                      <a:pt x="3058" y="1095"/>
                    </a:lnTo>
                    <a:lnTo>
                      <a:pt x="3033" y="1098"/>
                    </a:lnTo>
                    <a:lnTo>
                      <a:pt x="3009" y="1090"/>
                    </a:lnTo>
                    <a:lnTo>
                      <a:pt x="2984" y="1085"/>
                    </a:lnTo>
                    <a:lnTo>
                      <a:pt x="2959" y="1072"/>
                    </a:lnTo>
                    <a:lnTo>
                      <a:pt x="2934" y="1046"/>
                    </a:lnTo>
                    <a:lnTo>
                      <a:pt x="2909" y="1036"/>
                    </a:lnTo>
                    <a:lnTo>
                      <a:pt x="2884" y="1014"/>
                    </a:lnTo>
                    <a:lnTo>
                      <a:pt x="2860" y="982"/>
                    </a:lnTo>
                    <a:lnTo>
                      <a:pt x="2835" y="944"/>
                    </a:lnTo>
                    <a:lnTo>
                      <a:pt x="2810" y="940"/>
                    </a:lnTo>
                    <a:lnTo>
                      <a:pt x="2785" y="1011"/>
                    </a:lnTo>
                    <a:lnTo>
                      <a:pt x="2761" y="1061"/>
                    </a:lnTo>
                    <a:lnTo>
                      <a:pt x="2736" y="1070"/>
                    </a:lnTo>
                    <a:lnTo>
                      <a:pt x="2711" y="1036"/>
                    </a:lnTo>
                    <a:lnTo>
                      <a:pt x="2686" y="1003"/>
                    </a:lnTo>
                    <a:lnTo>
                      <a:pt x="2661" y="988"/>
                    </a:lnTo>
                    <a:lnTo>
                      <a:pt x="2636" y="970"/>
                    </a:lnTo>
                    <a:lnTo>
                      <a:pt x="2611" y="1008"/>
                    </a:lnTo>
                    <a:lnTo>
                      <a:pt x="2586" y="1034"/>
                    </a:lnTo>
                    <a:lnTo>
                      <a:pt x="2561" y="1069"/>
                    </a:lnTo>
                    <a:lnTo>
                      <a:pt x="2537" y="1107"/>
                    </a:lnTo>
                    <a:lnTo>
                      <a:pt x="2512" y="1089"/>
                    </a:lnTo>
                    <a:lnTo>
                      <a:pt x="2487" y="1109"/>
                    </a:lnTo>
                    <a:lnTo>
                      <a:pt x="2462" y="1134"/>
                    </a:lnTo>
                    <a:lnTo>
                      <a:pt x="2437" y="1133"/>
                    </a:lnTo>
                    <a:lnTo>
                      <a:pt x="2412" y="1165"/>
                    </a:lnTo>
                    <a:lnTo>
                      <a:pt x="2387" y="1164"/>
                    </a:lnTo>
                    <a:lnTo>
                      <a:pt x="2362" y="1182"/>
                    </a:lnTo>
                    <a:lnTo>
                      <a:pt x="2337" y="1168"/>
                    </a:lnTo>
                    <a:lnTo>
                      <a:pt x="2313" y="1151"/>
                    </a:lnTo>
                    <a:lnTo>
                      <a:pt x="2288" y="1109"/>
                    </a:lnTo>
                    <a:lnTo>
                      <a:pt x="2263" y="1080"/>
                    </a:lnTo>
                    <a:lnTo>
                      <a:pt x="2238" y="1034"/>
                    </a:lnTo>
                    <a:lnTo>
                      <a:pt x="2213" y="1008"/>
                    </a:lnTo>
                    <a:lnTo>
                      <a:pt x="2188" y="1094"/>
                    </a:lnTo>
                    <a:lnTo>
                      <a:pt x="2163" y="1099"/>
                    </a:lnTo>
                    <a:lnTo>
                      <a:pt x="2139" y="1052"/>
                    </a:lnTo>
                    <a:lnTo>
                      <a:pt x="2114" y="1003"/>
                    </a:lnTo>
                    <a:lnTo>
                      <a:pt x="2089" y="1001"/>
                    </a:lnTo>
                    <a:lnTo>
                      <a:pt x="2065" y="959"/>
                    </a:lnTo>
                    <a:lnTo>
                      <a:pt x="2040" y="988"/>
                    </a:lnTo>
                    <a:lnTo>
                      <a:pt x="2015" y="1023"/>
                    </a:lnTo>
                    <a:lnTo>
                      <a:pt x="1990" y="1087"/>
                    </a:lnTo>
                    <a:lnTo>
                      <a:pt x="1965" y="1164"/>
                    </a:lnTo>
                    <a:lnTo>
                      <a:pt x="1940" y="1188"/>
                    </a:lnTo>
                    <a:lnTo>
                      <a:pt x="1915" y="1188"/>
                    </a:lnTo>
                    <a:lnTo>
                      <a:pt x="1890" y="1186"/>
                    </a:lnTo>
                    <a:lnTo>
                      <a:pt x="1865" y="1184"/>
                    </a:lnTo>
                    <a:lnTo>
                      <a:pt x="1841" y="1146"/>
                    </a:lnTo>
                    <a:lnTo>
                      <a:pt x="1816" y="1122"/>
                    </a:lnTo>
                    <a:lnTo>
                      <a:pt x="1791" y="1069"/>
                    </a:lnTo>
                    <a:lnTo>
                      <a:pt x="1766" y="1051"/>
                    </a:lnTo>
                    <a:lnTo>
                      <a:pt x="1741" y="1004"/>
                    </a:lnTo>
                    <a:lnTo>
                      <a:pt x="1716" y="936"/>
                    </a:lnTo>
                    <a:lnTo>
                      <a:pt x="1691" y="822"/>
                    </a:lnTo>
                    <a:lnTo>
                      <a:pt x="1666" y="694"/>
                    </a:lnTo>
                    <a:lnTo>
                      <a:pt x="1641" y="632"/>
                    </a:lnTo>
                    <a:lnTo>
                      <a:pt x="1616" y="583"/>
                    </a:lnTo>
                    <a:lnTo>
                      <a:pt x="1592" y="605"/>
                    </a:lnTo>
                    <a:lnTo>
                      <a:pt x="1567" y="548"/>
                    </a:lnTo>
                    <a:lnTo>
                      <a:pt x="1542" y="412"/>
                    </a:lnTo>
                    <a:lnTo>
                      <a:pt x="1517" y="286"/>
                    </a:lnTo>
                    <a:lnTo>
                      <a:pt x="1492" y="201"/>
                    </a:lnTo>
                    <a:lnTo>
                      <a:pt x="1467" y="175"/>
                    </a:lnTo>
                    <a:lnTo>
                      <a:pt x="1442" y="162"/>
                    </a:lnTo>
                    <a:lnTo>
                      <a:pt x="1417" y="126"/>
                    </a:lnTo>
                    <a:lnTo>
                      <a:pt x="1393" y="90"/>
                    </a:lnTo>
                    <a:lnTo>
                      <a:pt x="1369" y="31"/>
                    </a:lnTo>
                    <a:lnTo>
                      <a:pt x="1344" y="15"/>
                    </a:lnTo>
                    <a:lnTo>
                      <a:pt x="1319" y="13"/>
                    </a:lnTo>
                    <a:lnTo>
                      <a:pt x="1294" y="38"/>
                    </a:lnTo>
                    <a:lnTo>
                      <a:pt x="1269" y="125"/>
                    </a:lnTo>
                    <a:lnTo>
                      <a:pt x="1244" y="215"/>
                    </a:lnTo>
                    <a:lnTo>
                      <a:pt x="1219" y="306"/>
                    </a:lnTo>
                    <a:lnTo>
                      <a:pt x="1194" y="421"/>
                    </a:lnTo>
                    <a:lnTo>
                      <a:pt x="1169" y="466"/>
                    </a:lnTo>
                    <a:lnTo>
                      <a:pt x="1144" y="561"/>
                    </a:lnTo>
                    <a:lnTo>
                      <a:pt x="1120" y="611"/>
                    </a:lnTo>
                    <a:lnTo>
                      <a:pt x="1095" y="672"/>
                    </a:lnTo>
                    <a:lnTo>
                      <a:pt x="1070" y="630"/>
                    </a:lnTo>
                    <a:lnTo>
                      <a:pt x="1045" y="619"/>
                    </a:lnTo>
                    <a:lnTo>
                      <a:pt x="1020" y="655"/>
                    </a:lnTo>
                    <a:lnTo>
                      <a:pt x="995" y="730"/>
                    </a:lnTo>
                    <a:lnTo>
                      <a:pt x="970" y="812"/>
                    </a:lnTo>
                    <a:lnTo>
                      <a:pt x="945" y="828"/>
                    </a:lnTo>
                    <a:lnTo>
                      <a:pt x="920" y="797"/>
                    </a:lnTo>
                    <a:lnTo>
                      <a:pt x="896" y="752"/>
                    </a:lnTo>
                    <a:lnTo>
                      <a:pt x="871" y="662"/>
                    </a:lnTo>
                    <a:lnTo>
                      <a:pt x="846" y="548"/>
                    </a:lnTo>
                    <a:lnTo>
                      <a:pt x="821" y="453"/>
                    </a:lnTo>
                    <a:lnTo>
                      <a:pt x="796" y="307"/>
                    </a:lnTo>
                    <a:lnTo>
                      <a:pt x="771" y="203"/>
                    </a:lnTo>
                    <a:lnTo>
                      <a:pt x="746" y="141"/>
                    </a:lnTo>
                    <a:lnTo>
                      <a:pt x="721" y="127"/>
                    </a:lnTo>
                    <a:lnTo>
                      <a:pt x="696" y="143"/>
                    </a:lnTo>
                    <a:lnTo>
                      <a:pt x="672" y="181"/>
                    </a:lnTo>
                    <a:lnTo>
                      <a:pt x="647" y="153"/>
                    </a:lnTo>
                    <a:lnTo>
                      <a:pt x="623" y="150"/>
                    </a:lnTo>
                    <a:lnTo>
                      <a:pt x="598" y="150"/>
                    </a:lnTo>
                    <a:lnTo>
                      <a:pt x="573" y="112"/>
                    </a:lnTo>
                    <a:lnTo>
                      <a:pt x="548" y="131"/>
                    </a:lnTo>
                    <a:lnTo>
                      <a:pt x="523" y="112"/>
                    </a:lnTo>
                    <a:lnTo>
                      <a:pt x="498" y="90"/>
                    </a:lnTo>
                    <a:lnTo>
                      <a:pt x="473" y="30"/>
                    </a:lnTo>
                    <a:lnTo>
                      <a:pt x="448" y="0"/>
                    </a:lnTo>
                    <a:lnTo>
                      <a:pt x="424" y="18"/>
                    </a:lnTo>
                    <a:lnTo>
                      <a:pt x="399" y="53"/>
                    </a:lnTo>
                    <a:lnTo>
                      <a:pt x="374" y="145"/>
                    </a:lnTo>
                    <a:lnTo>
                      <a:pt x="349" y="140"/>
                    </a:lnTo>
                    <a:lnTo>
                      <a:pt x="324" y="57"/>
                    </a:lnTo>
                    <a:lnTo>
                      <a:pt x="299" y="88"/>
                    </a:lnTo>
                    <a:lnTo>
                      <a:pt x="274" y="172"/>
                    </a:lnTo>
                    <a:lnTo>
                      <a:pt x="249" y="322"/>
                    </a:lnTo>
                    <a:lnTo>
                      <a:pt x="224" y="454"/>
                    </a:lnTo>
                    <a:lnTo>
                      <a:pt x="200" y="594"/>
                    </a:lnTo>
                    <a:lnTo>
                      <a:pt x="175" y="738"/>
                    </a:lnTo>
                    <a:lnTo>
                      <a:pt x="150" y="847"/>
                    </a:lnTo>
                    <a:lnTo>
                      <a:pt x="125" y="944"/>
                    </a:lnTo>
                    <a:lnTo>
                      <a:pt x="100" y="988"/>
                    </a:lnTo>
                    <a:lnTo>
                      <a:pt x="75" y="1003"/>
                    </a:lnTo>
                    <a:lnTo>
                      <a:pt x="50" y="1001"/>
                    </a:lnTo>
                    <a:lnTo>
                      <a:pt x="25" y="985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7F6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2" name="Freeform 17">
                <a:extLst>
                  <a:ext uri="{FF2B5EF4-FFF2-40B4-BE49-F238E27FC236}">
                    <a16:creationId xmlns:a16="http://schemas.microsoft.com/office/drawing/2014/main" id="{75CF47F5-8B54-A7DB-ED8E-7AD17EE18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3316099"/>
                <a:ext cx="3061388" cy="1770915"/>
              </a:xfrm>
              <a:custGeom>
                <a:avLst/>
                <a:gdLst>
                  <a:gd name="T0" fmla="*/ 125 w 4153"/>
                  <a:gd name="T1" fmla="*/ 944 h 1188"/>
                  <a:gd name="T2" fmla="*/ 274 w 4153"/>
                  <a:gd name="T3" fmla="*/ 172 h 1188"/>
                  <a:gd name="T4" fmla="*/ 424 w 4153"/>
                  <a:gd name="T5" fmla="*/ 18 h 1188"/>
                  <a:gd name="T6" fmla="*/ 573 w 4153"/>
                  <a:gd name="T7" fmla="*/ 112 h 1188"/>
                  <a:gd name="T8" fmla="*/ 721 w 4153"/>
                  <a:gd name="T9" fmla="*/ 127 h 1188"/>
                  <a:gd name="T10" fmla="*/ 871 w 4153"/>
                  <a:gd name="T11" fmla="*/ 662 h 1188"/>
                  <a:gd name="T12" fmla="*/ 1020 w 4153"/>
                  <a:gd name="T13" fmla="*/ 655 h 1188"/>
                  <a:gd name="T14" fmla="*/ 1169 w 4153"/>
                  <a:gd name="T15" fmla="*/ 466 h 1188"/>
                  <a:gd name="T16" fmla="*/ 1319 w 4153"/>
                  <a:gd name="T17" fmla="*/ 13 h 1188"/>
                  <a:gd name="T18" fmla="*/ 1467 w 4153"/>
                  <a:gd name="T19" fmla="*/ 175 h 1188"/>
                  <a:gd name="T20" fmla="*/ 1616 w 4153"/>
                  <a:gd name="T21" fmla="*/ 583 h 1188"/>
                  <a:gd name="T22" fmla="*/ 1766 w 4153"/>
                  <a:gd name="T23" fmla="*/ 1051 h 1188"/>
                  <a:gd name="T24" fmla="*/ 1915 w 4153"/>
                  <a:gd name="T25" fmla="*/ 1188 h 1188"/>
                  <a:gd name="T26" fmla="*/ 2065 w 4153"/>
                  <a:gd name="T27" fmla="*/ 959 h 1188"/>
                  <a:gd name="T28" fmla="*/ 2213 w 4153"/>
                  <a:gd name="T29" fmla="*/ 1008 h 1188"/>
                  <a:gd name="T30" fmla="*/ 2362 w 4153"/>
                  <a:gd name="T31" fmla="*/ 1182 h 1188"/>
                  <a:gd name="T32" fmla="*/ 2512 w 4153"/>
                  <a:gd name="T33" fmla="*/ 1089 h 1188"/>
                  <a:gd name="T34" fmla="*/ 2661 w 4153"/>
                  <a:gd name="T35" fmla="*/ 988 h 1188"/>
                  <a:gd name="T36" fmla="*/ 2810 w 4153"/>
                  <a:gd name="T37" fmla="*/ 940 h 1188"/>
                  <a:gd name="T38" fmla="*/ 2959 w 4153"/>
                  <a:gd name="T39" fmla="*/ 1072 h 1188"/>
                  <a:gd name="T40" fmla="*/ 3108 w 4153"/>
                  <a:gd name="T41" fmla="*/ 1122 h 1188"/>
                  <a:gd name="T42" fmla="*/ 3257 w 4153"/>
                  <a:gd name="T43" fmla="*/ 1080 h 1188"/>
                  <a:gd name="T44" fmla="*/ 3407 w 4153"/>
                  <a:gd name="T45" fmla="*/ 1063 h 1188"/>
                  <a:gd name="T46" fmla="*/ 3556 w 4153"/>
                  <a:gd name="T47" fmla="*/ 1048 h 1188"/>
                  <a:gd name="T48" fmla="*/ 3705 w 4153"/>
                  <a:gd name="T49" fmla="*/ 971 h 1188"/>
                  <a:gd name="T50" fmla="*/ 3854 w 4153"/>
                  <a:gd name="T51" fmla="*/ 665 h 1188"/>
                  <a:gd name="T52" fmla="*/ 4003 w 4153"/>
                  <a:gd name="T53" fmla="*/ 734 h 1188"/>
                  <a:gd name="T54" fmla="*/ 4153 w 4153"/>
                  <a:gd name="T55" fmla="*/ 550 h 1188"/>
                  <a:gd name="T56" fmla="*/ 4028 w 4153"/>
                  <a:gd name="T57" fmla="*/ 665 h 1188"/>
                  <a:gd name="T58" fmla="*/ 3879 w 4153"/>
                  <a:gd name="T59" fmla="*/ 655 h 1188"/>
                  <a:gd name="T60" fmla="*/ 3729 w 4153"/>
                  <a:gd name="T61" fmla="*/ 944 h 1188"/>
                  <a:gd name="T62" fmla="*/ 3581 w 4153"/>
                  <a:gd name="T63" fmla="*/ 1026 h 1188"/>
                  <a:gd name="T64" fmla="*/ 3432 w 4153"/>
                  <a:gd name="T65" fmla="*/ 1030 h 1188"/>
                  <a:gd name="T66" fmla="*/ 3282 w 4153"/>
                  <a:gd name="T67" fmla="*/ 1087 h 1188"/>
                  <a:gd name="T68" fmla="*/ 3133 w 4153"/>
                  <a:gd name="T69" fmla="*/ 1164 h 1188"/>
                  <a:gd name="T70" fmla="*/ 2984 w 4153"/>
                  <a:gd name="T71" fmla="*/ 1085 h 1188"/>
                  <a:gd name="T72" fmla="*/ 2835 w 4153"/>
                  <a:gd name="T73" fmla="*/ 944 h 1188"/>
                  <a:gd name="T74" fmla="*/ 2686 w 4153"/>
                  <a:gd name="T75" fmla="*/ 1003 h 1188"/>
                  <a:gd name="T76" fmla="*/ 2537 w 4153"/>
                  <a:gd name="T77" fmla="*/ 1107 h 1188"/>
                  <a:gd name="T78" fmla="*/ 2387 w 4153"/>
                  <a:gd name="T79" fmla="*/ 1164 h 1188"/>
                  <a:gd name="T80" fmla="*/ 2238 w 4153"/>
                  <a:gd name="T81" fmla="*/ 1034 h 1188"/>
                  <a:gd name="T82" fmla="*/ 2089 w 4153"/>
                  <a:gd name="T83" fmla="*/ 1001 h 1188"/>
                  <a:gd name="T84" fmla="*/ 1940 w 4153"/>
                  <a:gd name="T85" fmla="*/ 1188 h 1188"/>
                  <a:gd name="T86" fmla="*/ 1791 w 4153"/>
                  <a:gd name="T87" fmla="*/ 1069 h 1188"/>
                  <a:gd name="T88" fmla="*/ 1641 w 4153"/>
                  <a:gd name="T89" fmla="*/ 632 h 1188"/>
                  <a:gd name="T90" fmla="*/ 1492 w 4153"/>
                  <a:gd name="T91" fmla="*/ 201 h 1188"/>
                  <a:gd name="T92" fmla="*/ 1344 w 4153"/>
                  <a:gd name="T93" fmla="*/ 15 h 1188"/>
                  <a:gd name="T94" fmla="*/ 1194 w 4153"/>
                  <a:gd name="T95" fmla="*/ 421 h 1188"/>
                  <a:gd name="T96" fmla="*/ 1045 w 4153"/>
                  <a:gd name="T97" fmla="*/ 619 h 1188"/>
                  <a:gd name="T98" fmla="*/ 896 w 4153"/>
                  <a:gd name="T99" fmla="*/ 752 h 1188"/>
                  <a:gd name="T100" fmla="*/ 746 w 4153"/>
                  <a:gd name="T101" fmla="*/ 141 h 1188"/>
                  <a:gd name="T102" fmla="*/ 598 w 4153"/>
                  <a:gd name="T103" fmla="*/ 150 h 1188"/>
                  <a:gd name="T104" fmla="*/ 448 w 4153"/>
                  <a:gd name="T105" fmla="*/ 0 h 1188"/>
                  <a:gd name="T106" fmla="*/ 299 w 4153"/>
                  <a:gd name="T107" fmla="*/ 88 h 1188"/>
                  <a:gd name="T108" fmla="*/ 150 w 4153"/>
                  <a:gd name="T109" fmla="*/ 847 h 1188"/>
                  <a:gd name="T110" fmla="*/ 0 w 4153"/>
                  <a:gd name="T111" fmla="*/ 964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88">
                    <a:moveTo>
                      <a:pt x="0" y="964"/>
                    </a:moveTo>
                    <a:lnTo>
                      <a:pt x="25" y="985"/>
                    </a:lnTo>
                    <a:lnTo>
                      <a:pt x="50" y="1001"/>
                    </a:lnTo>
                    <a:lnTo>
                      <a:pt x="75" y="1003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7"/>
                    </a:lnTo>
                    <a:lnTo>
                      <a:pt x="175" y="738"/>
                    </a:lnTo>
                    <a:lnTo>
                      <a:pt x="200" y="594"/>
                    </a:lnTo>
                    <a:lnTo>
                      <a:pt x="224" y="454"/>
                    </a:lnTo>
                    <a:lnTo>
                      <a:pt x="249" y="322"/>
                    </a:lnTo>
                    <a:lnTo>
                      <a:pt x="274" y="172"/>
                    </a:lnTo>
                    <a:lnTo>
                      <a:pt x="299" y="88"/>
                    </a:lnTo>
                    <a:lnTo>
                      <a:pt x="324" y="57"/>
                    </a:lnTo>
                    <a:lnTo>
                      <a:pt x="349" y="140"/>
                    </a:lnTo>
                    <a:lnTo>
                      <a:pt x="374" y="145"/>
                    </a:lnTo>
                    <a:lnTo>
                      <a:pt x="399" y="53"/>
                    </a:lnTo>
                    <a:lnTo>
                      <a:pt x="424" y="18"/>
                    </a:lnTo>
                    <a:lnTo>
                      <a:pt x="448" y="0"/>
                    </a:lnTo>
                    <a:lnTo>
                      <a:pt x="473" y="30"/>
                    </a:lnTo>
                    <a:lnTo>
                      <a:pt x="498" y="90"/>
                    </a:lnTo>
                    <a:lnTo>
                      <a:pt x="523" y="112"/>
                    </a:lnTo>
                    <a:lnTo>
                      <a:pt x="548" y="131"/>
                    </a:lnTo>
                    <a:lnTo>
                      <a:pt x="573" y="112"/>
                    </a:lnTo>
                    <a:lnTo>
                      <a:pt x="598" y="150"/>
                    </a:lnTo>
                    <a:lnTo>
                      <a:pt x="623" y="150"/>
                    </a:lnTo>
                    <a:lnTo>
                      <a:pt x="647" y="153"/>
                    </a:lnTo>
                    <a:lnTo>
                      <a:pt x="672" y="181"/>
                    </a:lnTo>
                    <a:lnTo>
                      <a:pt x="696" y="143"/>
                    </a:lnTo>
                    <a:lnTo>
                      <a:pt x="721" y="127"/>
                    </a:lnTo>
                    <a:lnTo>
                      <a:pt x="746" y="141"/>
                    </a:lnTo>
                    <a:lnTo>
                      <a:pt x="771" y="203"/>
                    </a:lnTo>
                    <a:lnTo>
                      <a:pt x="796" y="307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2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8"/>
                    </a:lnTo>
                    <a:lnTo>
                      <a:pt x="970" y="812"/>
                    </a:lnTo>
                    <a:lnTo>
                      <a:pt x="995" y="730"/>
                    </a:lnTo>
                    <a:lnTo>
                      <a:pt x="1020" y="655"/>
                    </a:lnTo>
                    <a:lnTo>
                      <a:pt x="1045" y="619"/>
                    </a:lnTo>
                    <a:lnTo>
                      <a:pt x="1070" y="630"/>
                    </a:lnTo>
                    <a:lnTo>
                      <a:pt x="1095" y="672"/>
                    </a:lnTo>
                    <a:lnTo>
                      <a:pt x="1120" y="611"/>
                    </a:lnTo>
                    <a:lnTo>
                      <a:pt x="1144" y="561"/>
                    </a:lnTo>
                    <a:lnTo>
                      <a:pt x="1169" y="466"/>
                    </a:lnTo>
                    <a:lnTo>
                      <a:pt x="1194" y="421"/>
                    </a:lnTo>
                    <a:lnTo>
                      <a:pt x="1219" y="306"/>
                    </a:lnTo>
                    <a:lnTo>
                      <a:pt x="1244" y="215"/>
                    </a:lnTo>
                    <a:lnTo>
                      <a:pt x="1269" y="125"/>
                    </a:lnTo>
                    <a:lnTo>
                      <a:pt x="1294" y="38"/>
                    </a:lnTo>
                    <a:lnTo>
                      <a:pt x="1319" y="13"/>
                    </a:lnTo>
                    <a:lnTo>
                      <a:pt x="1344" y="15"/>
                    </a:lnTo>
                    <a:lnTo>
                      <a:pt x="1369" y="31"/>
                    </a:lnTo>
                    <a:lnTo>
                      <a:pt x="1393" y="90"/>
                    </a:lnTo>
                    <a:lnTo>
                      <a:pt x="1417" y="126"/>
                    </a:lnTo>
                    <a:lnTo>
                      <a:pt x="1442" y="162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2"/>
                    </a:lnTo>
                    <a:lnTo>
                      <a:pt x="1567" y="548"/>
                    </a:lnTo>
                    <a:lnTo>
                      <a:pt x="1592" y="605"/>
                    </a:lnTo>
                    <a:lnTo>
                      <a:pt x="1616" y="583"/>
                    </a:lnTo>
                    <a:lnTo>
                      <a:pt x="1641" y="632"/>
                    </a:lnTo>
                    <a:lnTo>
                      <a:pt x="1666" y="694"/>
                    </a:lnTo>
                    <a:lnTo>
                      <a:pt x="1691" y="822"/>
                    </a:lnTo>
                    <a:lnTo>
                      <a:pt x="1716" y="936"/>
                    </a:lnTo>
                    <a:lnTo>
                      <a:pt x="1741" y="1004"/>
                    </a:lnTo>
                    <a:lnTo>
                      <a:pt x="1766" y="1051"/>
                    </a:lnTo>
                    <a:lnTo>
                      <a:pt x="1791" y="1069"/>
                    </a:lnTo>
                    <a:lnTo>
                      <a:pt x="1816" y="1122"/>
                    </a:lnTo>
                    <a:lnTo>
                      <a:pt x="1841" y="1146"/>
                    </a:lnTo>
                    <a:lnTo>
                      <a:pt x="1865" y="1184"/>
                    </a:lnTo>
                    <a:lnTo>
                      <a:pt x="1890" y="1186"/>
                    </a:lnTo>
                    <a:lnTo>
                      <a:pt x="1915" y="1188"/>
                    </a:lnTo>
                    <a:lnTo>
                      <a:pt x="1940" y="1188"/>
                    </a:lnTo>
                    <a:lnTo>
                      <a:pt x="1965" y="1164"/>
                    </a:lnTo>
                    <a:lnTo>
                      <a:pt x="1990" y="1087"/>
                    </a:lnTo>
                    <a:lnTo>
                      <a:pt x="2015" y="1023"/>
                    </a:lnTo>
                    <a:lnTo>
                      <a:pt x="2040" y="988"/>
                    </a:lnTo>
                    <a:lnTo>
                      <a:pt x="2065" y="959"/>
                    </a:lnTo>
                    <a:lnTo>
                      <a:pt x="2089" y="1001"/>
                    </a:lnTo>
                    <a:lnTo>
                      <a:pt x="2114" y="1003"/>
                    </a:lnTo>
                    <a:lnTo>
                      <a:pt x="2139" y="1052"/>
                    </a:lnTo>
                    <a:lnTo>
                      <a:pt x="2163" y="1099"/>
                    </a:lnTo>
                    <a:lnTo>
                      <a:pt x="2188" y="1094"/>
                    </a:lnTo>
                    <a:lnTo>
                      <a:pt x="2213" y="1008"/>
                    </a:lnTo>
                    <a:lnTo>
                      <a:pt x="2238" y="1034"/>
                    </a:lnTo>
                    <a:lnTo>
                      <a:pt x="2263" y="1080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8"/>
                    </a:lnTo>
                    <a:lnTo>
                      <a:pt x="2362" y="1182"/>
                    </a:lnTo>
                    <a:lnTo>
                      <a:pt x="2387" y="1164"/>
                    </a:lnTo>
                    <a:lnTo>
                      <a:pt x="2412" y="1165"/>
                    </a:lnTo>
                    <a:lnTo>
                      <a:pt x="2437" y="1133"/>
                    </a:lnTo>
                    <a:lnTo>
                      <a:pt x="2462" y="1134"/>
                    </a:lnTo>
                    <a:lnTo>
                      <a:pt x="2487" y="1109"/>
                    </a:lnTo>
                    <a:lnTo>
                      <a:pt x="2512" y="1089"/>
                    </a:lnTo>
                    <a:lnTo>
                      <a:pt x="2537" y="1107"/>
                    </a:lnTo>
                    <a:lnTo>
                      <a:pt x="2561" y="1069"/>
                    </a:lnTo>
                    <a:lnTo>
                      <a:pt x="2586" y="1034"/>
                    </a:lnTo>
                    <a:lnTo>
                      <a:pt x="2611" y="1008"/>
                    </a:lnTo>
                    <a:lnTo>
                      <a:pt x="2636" y="970"/>
                    </a:lnTo>
                    <a:lnTo>
                      <a:pt x="2661" y="988"/>
                    </a:lnTo>
                    <a:lnTo>
                      <a:pt x="2686" y="1003"/>
                    </a:lnTo>
                    <a:lnTo>
                      <a:pt x="2711" y="1036"/>
                    </a:lnTo>
                    <a:lnTo>
                      <a:pt x="2736" y="1070"/>
                    </a:lnTo>
                    <a:lnTo>
                      <a:pt x="2761" y="1061"/>
                    </a:lnTo>
                    <a:lnTo>
                      <a:pt x="2785" y="1011"/>
                    </a:lnTo>
                    <a:lnTo>
                      <a:pt x="2810" y="940"/>
                    </a:lnTo>
                    <a:lnTo>
                      <a:pt x="2835" y="944"/>
                    </a:lnTo>
                    <a:lnTo>
                      <a:pt x="2860" y="982"/>
                    </a:lnTo>
                    <a:lnTo>
                      <a:pt x="2884" y="1014"/>
                    </a:lnTo>
                    <a:lnTo>
                      <a:pt x="2909" y="1036"/>
                    </a:lnTo>
                    <a:lnTo>
                      <a:pt x="2934" y="1046"/>
                    </a:lnTo>
                    <a:lnTo>
                      <a:pt x="2959" y="1072"/>
                    </a:lnTo>
                    <a:lnTo>
                      <a:pt x="2984" y="1085"/>
                    </a:lnTo>
                    <a:lnTo>
                      <a:pt x="3009" y="1090"/>
                    </a:lnTo>
                    <a:lnTo>
                      <a:pt x="3033" y="1098"/>
                    </a:lnTo>
                    <a:lnTo>
                      <a:pt x="3058" y="1095"/>
                    </a:lnTo>
                    <a:lnTo>
                      <a:pt x="3083" y="1100"/>
                    </a:lnTo>
                    <a:lnTo>
                      <a:pt x="3108" y="1122"/>
                    </a:lnTo>
                    <a:lnTo>
                      <a:pt x="3133" y="1164"/>
                    </a:lnTo>
                    <a:lnTo>
                      <a:pt x="3158" y="1183"/>
                    </a:lnTo>
                    <a:lnTo>
                      <a:pt x="3183" y="1171"/>
                    </a:lnTo>
                    <a:lnTo>
                      <a:pt x="3208" y="1133"/>
                    </a:lnTo>
                    <a:lnTo>
                      <a:pt x="3233" y="1099"/>
                    </a:lnTo>
                    <a:lnTo>
                      <a:pt x="3257" y="1080"/>
                    </a:lnTo>
                    <a:lnTo>
                      <a:pt x="3282" y="1087"/>
                    </a:lnTo>
                    <a:lnTo>
                      <a:pt x="3307" y="1117"/>
                    </a:lnTo>
                    <a:lnTo>
                      <a:pt x="3332" y="1140"/>
                    </a:lnTo>
                    <a:lnTo>
                      <a:pt x="3357" y="1155"/>
                    </a:lnTo>
                    <a:lnTo>
                      <a:pt x="3382" y="1111"/>
                    </a:lnTo>
                    <a:lnTo>
                      <a:pt x="3407" y="1063"/>
                    </a:lnTo>
                    <a:lnTo>
                      <a:pt x="3432" y="1030"/>
                    </a:lnTo>
                    <a:lnTo>
                      <a:pt x="3457" y="1006"/>
                    </a:lnTo>
                    <a:lnTo>
                      <a:pt x="3482" y="1045"/>
                    </a:lnTo>
                    <a:lnTo>
                      <a:pt x="3506" y="1038"/>
                    </a:lnTo>
                    <a:lnTo>
                      <a:pt x="3531" y="1056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7"/>
                    </a:lnTo>
                    <a:lnTo>
                      <a:pt x="3630" y="1004"/>
                    </a:lnTo>
                    <a:lnTo>
                      <a:pt x="3655" y="977"/>
                    </a:lnTo>
                    <a:lnTo>
                      <a:pt x="3680" y="973"/>
                    </a:lnTo>
                    <a:lnTo>
                      <a:pt x="3705" y="971"/>
                    </a:lnTo>
                    <a:lnTo>
                      <a:pt x="3729" y="944"/>
                    </a:lnTo>
                    <a:lnTo>
                      <a:pt x="3754" y="904"/>
                    </a:lnTo>
                    <a:lnTo>
                      <a:pt x="3779" y="876"/>
                    </a:lnTo>
                    <a:lnTo>
                      <a:pt x="3804" y="836"/>
                    </a:lnTo>
                    <a:lnTo>
                      <a:pt x="3829" y="730"/>
                    </a:lnTo>
                    <a:lnTo>
                      <a:pt x="3854" y="665"/>
                    </a:lnTo>
                    <a:lnTo>
                      <a:pt x="3879" y="655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8"/>
                    </a:lnTo>
                    <a:lnTo>
                      <a:pt x="3978" y="853"/>
                    </a:lnTo>
                    <a:lnTo>
                      <a:pt x="4003" y="734"/>
                    </a:lnTo>
                    <a:lnTo>
                      <a:pt x="4028" y="665"/>
                    </a:lnTo>
                    <a:lnTo>
                      <a:pt x="4053" y="629"/>
                    </a:lnTo>
                    <a:lnTo>
                      <a:pt x="4078" y="611"/>
                    </a:lnTo>
                    <a:lnTo>
                      <a:pt x="4103" y="590"/>
                    </a:lnTo>
                    <a:lnTo>
                      <a:pt x="4128" y="580"/>
                    </a:lnTo>
                    <a:lnTo>
                      <a:pt x="4153" y="550"/>
                    </a:lnTo>
                    <a:lnTo>
                      <a:pt x="4153" y="550"/>
                    </a:lnTo>
                    <a:lnTo>
                      <a:pt x="4128" y="580"/>
                    </a:lnTo>
                    <a:lnTo>
                      <a:pt x="4103" y="590"/>
                    </a:lnTo>
                    <a:lnTo>
                      <a:pt x="4078" y="611"/>
                    </a:lnTo>
                    <a:lnTo>
                      <a:pt x="4053" y="629"/>
                    </a:lnTo>
                    <a:lnTo>
                      <a:pt x="4028" y="665"/>
                    </a:lnTo>
                    <a:lnTo>
                      <a:pt x="4003" y="734"/>
                    </a:lnTo>
                    <a:lnTo>
                      <a:pt x="3978" y="853"/>
                    </a:lnTo>
                    <a:lnTo>
                      <a:pt x="3953" y="878"/>
                    </a:lnTo>
                    <a:lnTo>
                      <a:pt x="3929" y="772"/>
                    </a:lnTo>
                    <a:lnTo>
                      <a:pt x="3904" y="728"/>
                    </a:lnTo>
                    <a:lnTo>
                      <a:pt x="3879" y="655"/>
                    </a:lnTo>
                    <a:lnTo>
                      <a:pt x="3854" y="665"/>
                    </a:lnTo>
                    <a:lnTo>
                      <a:pt x="3829" y="730"/>
                    </a:lnTo>
                    <a:lnTo>
                      <a:pt x="3804" y="836"/>
                    </a:lnTo>
                    <a:lnTo>
                      <a:pt x="3779" y="876"/>
                    </a:lnTo>
                    <a:lnTo>
                      <a:pt x="3754" y="904"/>
                    </a:lnTo>
                    <a:lnTo>
                      <a:pt x="3729" y="944"/>
                    </a:lnTo>
                    <a:lnTo>
                      <a:pt x="3705" y="971"/>
                    </a:lnTo>
                    <a:lnTo>
                      <a:pt x="3680" y="973"/>
                    </a:lnTo>
                    <a:lnTo>
                      <a:pt x="3655" y="977"/>
                    </a:lnTo>
                    <a:lnTo>
                      <a:pt x="3630" y="1004"/>
                    </a:lnTo>
                    <a:lnTo>
                      <a:pt x="3606" y="1007"/>
                    </a:lnTo>
                    <a:lnTo>
                      <a:pt x="3581" y="1026"/>
                    </a:lnTo>
                    <a:lnTo>
                      <a:pt x="3556" y="1048"/>
                    </a:lnTo>
                    <a:lnTo>
                      <a:pt x="3531" y="1056"/>
                    </a:lnTo>
                    <a:lnTo>
                      <a:pt x="3506" y="1038"/>
                    </a:lnTo>
                    <a:lnTo>
                      <a:pt x="3482" y="1045"/>
                    </a:lnTo>
                    <a:lnTo>
                      <a:pt x="3457" y="1006"/>
                    </a:lnTo>
                    <a:lnTo>
                      <a:pt x="3432" y="1030"/>
                    </a:lnTo>
                    <a:lnTo>
                      <a:pt x="3407" y="1063"/>
                    </a:lnTo>
                    <a:lnTo>
                      <a:pt x="3382" y="1111"/>
                    </a:lnTo>
                    <a:lnTo>
                      <a:pt x="3357" y="1155"/>
                    </a:lnTo>
                    <a:lnTo>
                      <a:pt x="3332" y="1140"/>
                    </a:lnTo>
                    <a:lnTo>
                      <a:pt x="3307" y="1117"/>
                    </a:lnTo>
                    <a:lnTo>
                      <a:pt x="3282" y="1087"/>
                    </a:lnTo>
                    <a:lnTo>
                      <a:pt x="3257" y="1080"/>
                    </a:lnTo>
                    <a:lnTo>
                      <a:pt x="3233" y="1099"/>
                    </a:lnTo>
                    <a:lnTo>
                      <a:pt x="3208" y="1133"/>
                    </a:lnTo>
                    <a:lnTo>
                      <a:pt x="3183" y="1171"/>
                    </a:lnTo>
                    <a:lnTo>
                      <a:pt x="3158" y="1183"/>
                    </a:lnTo>
                    <a:lnTo>
                      <a:pt x="3133" y="1164"/>
                    </a:lnTo>
                    <a:lnTo>
                      <a:pt x="3108" y="1122"/>
                    </a:lnTo>
                    <a:lnTo>
                      <a:pt x="3083" y="1100"/>
                    </a:lnTo>
                    <a:lnTo>
                      <a:pt x="3058" y="1095"/>
                    </a:lnTo>
                    <a:lnTo>
                      <a:pt x="3033" y="1098"/>
                    </a:lnTo>
                    <a:lnTo>
                      <a:pt x="3009" y="1090"/>
                    </a:lnTo>
                    <a:lnTo>
                      <a:pt x="2984" y="1085"/>
                    </a:lnTo>
                    <a:lnTo>
                      <a:pt x="2959" y="1072"/>
                    </a:lnTo>
                    <a:lnTo>
                      <a:pt x="2934" y="1046"/>
                    </a:lnTo>
                    <a:lnTo>
                      <a:pt x="2909" y="1036"/>
                    </a:lnTo>
                    <a:lnTo>
                      <a:pt x="2884" y="1014"/>
                    </a:lnTo>
                    <a:lnTo>
                      <a:pt x="2860" y="982"/>
                    </a:lnTo>
                    <a:lnTo>
                      <a:pt x="2835" y="944"/>
                    </a:lnTo>
                    <a:lnTo>
                      <a:pt x="2810" y="940"/>
                    </a:lnTo>
                    <a:lnTo>
                      <a:pt x="2785" y="1011"/>
                    </a:lnTo>
                    <a:lnTo>
                      <a:pt x="2761" y="1061"/>
                    </a:lnTo>
                    <a:lnTo>
                      <a:pt x="2736" y="1070"/>
                    </a:lnTo>
                    <a:lnTo>
                      <a:pt x="2711" y="1036"/>
                    </a:lnTo>
                    <a:lnTo>
                      <a:pt x="2686" y="1003"/>
                    </a:lnTo>
                    <a:lnTo>
                      <a:pt x="2661" y="988"/>
                    </a:lnTo>
                    <a:lnTo>
                      <a:pt x="2636" y="970"/>
                    </a:lnTo>
                    <a:lnTo>
                      <a:pt x="2611" y="1008"/>
                    </a:lnTo>
                    <a:lnTo>
                      <a:pt x="2586" y="1034"/>
                    </a:lnTo>
                    <a:lnTo>
                      <a:pt x="2561" y="1069"/>
                    </a:lnTo>
                    <a:lnTo>
                      <a:pt x="2537" y="1107"/>
                    </a:lnTo>
                    <a:lnTo>
                      <a:pt x="2512" y="1089"/>
                    </a:lnTo>
                    <a:lnTo>
                      <a:pt x="2487" y="1109"/>
                    </a:lnTo>
                    <a:lnTo>
                      <a:pt x="2462" y="1134"/>
                    </a:lnTo>
                    <a:lnTo>
                      <a:pt x="2437" y="1133"/>
                    </a:lnTo>
                    <a:lnTo>
                      <a:pt x="2412" y="1165"/>
                    </a:lnTo>
                    <a:lnTo>
                      <a:pt x="2387" y="1164"/>
                    </a:lnTo>
                    <a:lnTo>
                      <a:pt x="2362" y="1182"/>
                    </a:lnTo>
                    <a:lnTo>
                      <a:pt x="2337" y="1168"/>
                    </a:lnTo>
                    <a:lnTo>
                      <a:pt x="2313" y="1151"/>
                    </a:lnTo>
                    <a:lnTo>
                      <a:pt x="2288" y="1109"/>
                    </a:lnTo>
                    <a:lnTo>
                      <a:pt x="2263" y="1080"/>
                    </a:lnTo>
                    <a:lnTo>
                      <a:pt x="2238" y="1034"/>
                    </a:lnTo>
                    <a:lnTo>
                      <a:pt x="2213" y="1008"/>
                    </a:lnTo>
                    <a:lnTo>
                      <a:pt x="2188" y="1094"/>
                    </a:lnTo>
                    <a:lnTo>
                      <a:pt x="2163" y="1099"/>
                    </a:lnTo>
                    <a:lnTo>
                      <a:pt x="2139" y="1052"/>
                    </a:lnTo>
                    <a:lnTo>
                      <a:pt x="2114" y="1003"/>
                    </a:lnTo>
                    <a:lnTo>
                      <a:pt x="2089" y="1001"/>
                    </a:lnTo>
                    <a:lnTo>
                      <a:pt x="2065" y="959"/>
                    </a:lnTo>
                    <a:lnTo>
                      <a:pt x="2040" y="988"/>
                    </a:lnTo>
                    <a:lnTo>
                      <a:pt x="2015" y="1023"/>
                    </a:lnTo>
                    <a:lnTo>
                      <a:pt x="1990" y="1087"/>
                    </a:lnTo>
                    <a:lnTo>
                      <a:pt x="1965" y="1164"/>
                    </a:lnTo>
                    <a:lnTo>
                      <a:pt x="1940" y="1188"/>
                    </a:lnTo>
                    <a:lnTo>
                      <a:pt x="1915" y="1188"/>
                    </a:lnTo>
                    <a:lnTo>
                      <a:pt x="1890" y="1186"/>
                    </a:lnTo>
                    <a:lnTo>
                      <a:pt x="1865" y="1184"/>
                    </a:lnTo>
                    <a:lnTo>
                      <a:pt x="1841" y="1146"/>
                    </a:lnTo>
                    <a:lnTo>
                      <a:pt x="1816" y="1122"/>
                    </a:lnTo>
                    <a:lnTo>
                      <a:pt x="1791" y="1069"/>
                    </a:lnTo>
                    <a:lnTo>
                      <a:pt x="1766" y="1051"/>
                    </a:lnTo>
                    <a:lnTo>
                      <a:pt x="1741" y="1004"/>
                    </a:lnTo>
                    <a:lnTo>
                      <a:pt x="1716" y="936"/>
                    </a:lnTo>
                    <a:lnTo>
                      <a:pt x="1691" y="822"/>
                    </a:lnTo>
                    <a:lnTo>
                      <a:pt x="1666" y="694"/>
                    </a:lnTo>
                    <a:lnTo>
                      <a:pt x="1641" y="632"/>
                    </a:lnTo>
                    <a:lnTo>
                      <a:pt x="1616" y="583"/>
                    </a:lnTo>
                    <a:lnTo>
                      <a:pt x="1592" y="605"/>
                    </a:lnTo>
                    <a:lnTo>
                      <a:pt x="1567" y="548"/>
                    </a:lnTo>
                    <a:lnTo>
                      <a:pt x="1542" y="412"/>
                    </a:lnTo>
                    <a:lnTo>
                      <a:pt x="1517" y="286"/>
                    </a:lnTo>
                    <a:lnTo>
                      <a:pt x="1492" y="201"/>
                    </a:lnTo>
                    <a:lnTo>
                      <a:pt x="1467" y="175"/>
                    </a:lnTo>
                    <a:lnTo>
                      <a:pt x="1442" y="162"/>
                    </a:lnTo>
                    <a:lnTo>
                      <a:pt x="1417" y="126"/>
                    </a:lnTo>
                    <a:lnTo>
                      <a:pt x="1393" y="90"/>
                    </a:lnTo>
                    <a:lnTo>
                      <a:pt x="1369" y="31"/>
                    </a:lnTo>
                    <a:lnTo>
                      <a:pt x="1344" y="15"/>
                    </a:lnTo>
                    <a:lnTo>
                      <a:pt x="1319" y="13"/>
                    </a:lnTo>
                    <a:lnTo>
                      <a:pt x="1294" y="38"/>
                    </a:lnTo>
                    <a:lnTo>
                      <a:pt x="1269" y="125"/>
                    </a:lnTo>
                    <a:lnTo>
                      <a:pt x="1244" y="215"/>
                    </a:lnTo>
                    <a:lnTo>
                      <a:pt x="1219" y="306"/>
                    </a:lnTo>
                    <a:lnTo>
                      <a:pt x="1194" y="421"/>
                    </a:lnTo>
                    <a:lnTo>
                      <a:pt x="1169" y="466"/>
                    </a:lnTo>
                    <a:lnTo>
                      <a:pt x="1144" y="561"/>
                    </a:lnTo>
                    <a:lnTo>
                      <a:pt x="1120" y="611"/>
                    </a:lnTo>
                    <a:lnTo>
                      <a:pt x="1095" y="672"/>
                    </a:lnTo>
                    <a:lnTo>
                      <a:pt x="1070" y="630"/>
                    </a:lnTo>
                    <a:lnTo>
                      <a:pt x="1045" y="619"/>
                    </a:lnTo>
                    <a:lnTo>
                      <a:pt x="1020" y="655"/>
                    </a:lnTo>
                    <a:lnTo>
                      <a:pt x="995" y="730"/>
                    </a:lnTo>
                    <a:lnTo>
                      <a:pt x="970" y="812"/>
                    </a:lnTo>
                    <a:lnTo>
                      <a:pt x="945" y="828"/>
                    </a:lnTo>
                    <a:lnTo>
                      <a:pt x="920" y="797"/>
                    </a:lnTo>
                    <a:lnTo>
                      <a:pt x="896" y="752"/>
                    </a:lnTo>
                    <a:lnTo>
                      <a:pt x="871" y="662"/>
                    </a:lnTo>
                    <a:lnTo>
                      <a:pt x="846" y="548"/>
                    </a:lnTo>
                    <a:lnTo>
                      <a:pt x="821" y="453"/>
                    </a:lnTo>
                    <a:lnTo>
                      <a:pt x="796" y="307"/>
                    </a:lnTo>
                    <a:lnTo>
                      <a:pt x="771" y="203"/>
                    </a:lnTo>
                    <a:lnTo>
                      <a:pt x="746" y="141"/>
                    </a:lnTo>
                    <a:lnTo>
                      <a:pt x="721" y="127"/>
                    </a:lnTo>
                    <a:lnTo>
                      <a:pt x="696" y="143"/>
                    </a:lnTo>
                    <a:lnTo>
                      <a:pt x="672" y="181"/>
                    </a:lnTo>
                    <a:lnTo>
                      <a:pt x="647" y="153"/>
                    </a:lnTo>
                    <a:lnTo>
                      <a:pt x="623" y="150"/>
                    </a:lnTo>
                    <a:lnTo>
                      <a:pt x="598" y="150"/>
                    </a:lnTo>
                    <a:lnTo>
                      <a:pt x="573" y="112"/>
                    </a:lnTo>
                    <a:lnTo>
                      <a:pt x="548" y="131"/>
                    </a:lnTo>
                    <a:lnTo>
                      <a:pt x="523" y="112"/>
                    </a:lnTo>
                    <a:lnTo>
                      <a:pt x="498" y="90"/>
                    </a:lnTo>
                    <a:lnTo>
                      <a:pt x="473" y="30"/>
                    </a:lnTo>
                    <a:lnTo>
                      <a:pt x="448" y="0"/>
                    </a:lnTo>
                    <a:lnTo>
                      <a:pt x="424" y="18"/>
                    </a:lnTo>
                    <a:lnTo>
                      <a:pt x="399" y="53"/>
                    </a:lnTo>
                    <a:lnTo>
                      <a:pt x="374" y="145"/>
                    </a:lnTo>
                    <a:lnTo>
                      <a:pt x="349" y="140"/>
                    </a:lnTo>
                    <a:lnTo>
                      <a:pt x="324" y="57"/>
                    </a:lnTo>
                    <a:lnTo>
                      <a:pt x="299" y="88"/>
                    </a:lnTo>
                    <a:lnTo>
                      <a:pt x="274" y="172"/>
                    </a:lnTo>
                    <a:lnTo>
                      <a:pt x="249" y="322"/>
                    </a:lnTo>
                    <a:lnTo>
                      <a:pt x="224" y="454"/>
                    </a:lnTo>
                    <a:lnTo>
                      <a:pt x="200" y="594"/>
                    </a:lnTo>
                    <a:lnTo>
                      <a:pt x="175" y="738"/>
                    </a:lnTo>
                    <a:lnTo>
                      <a:pt x="150" y="847"/>
                    </a:lnTo>
                    <a:lnTo>
                      <a:pt x="125" y="944"/>
                    </a:lnTo>
                    <a:lnTo>
                      <a:pt x="100" y="988"/>
                    </a:lnTo>
                    <a:lnTo>
                      <a:pt x="75" y="1003"/>
                    </a:lnTo>
                    <a:lnTo>
                      <a:pt x="50" y="1001"/>
                    </a:lnTo>
                    <a:lnTo>
                      <a:pt x="25" y="985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3E2F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3" name="Freeform 18">
                <a:extLst>
                  <a:ext uri="{FF2B5EF4-FFF2-40B4-BE49-F238E27FC236}">
                    <a16:creationId xmlns:a16="http://schemas.microsoft.com/office/drawing/2014/main" id="{491BE1AD-349C-E8CD-F009-A8AD0F0FA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2899352"/>
              </a:xfrm>
              <a:custGeom>
                <a:avLst/>
                <a:gdLst>
                  <a:gd name="T0" fmla="*/ 125 w 4153"/>
                  <a:gd name="T1" fmla="*/ 944 h 1945"/>
                  <a:gd name="T2" fmla="*/ 274 w 4153"/>
                  <a:gd name="T3" fmla="*/ 171 h 1945"/>
                  <a:gd name="T4" fmla="*/ 424 w 4153"/>
                  <a:gd name="T5" fmla="*/ 17 h 1945"/>
                  <a:gd name="T6" fmla="*/ 573 w 4153"/>
                  <a:gd name="T7" fmla="*/ 501 h 1945"/>
                  <a:gd name="T8" fmla="*/ 721 w 4153"/>
                  <a:gd name="T9" fmla="*/ 508 h 1945"/>
                  <a:gd name="T10" fmla="*/ 871 w 4153"/>
                  <a:gd name="T11" fmla="*/ 660 h 1945"/>
                  <a:gd name="T12" fmla="*/ 1020 w 4153"/>
                  <a:gd name="T13" fmla="*/ 655 h 1945"/>
                  <a:gd name="T14" fmla="*/ 1169 w 4153"/>
                  <a:gd name="T15" fmla="*/ 476 h 1945"/>
                  <a:gd name="T16" fmla="*/ 1319 w 4153"/>
                  <a:gd name="T17" fmla="*/ 475 h 1945"/>
                  <a:gd name="T18" fmla="*/ 1467 w 4153"/>
                  <a:gd name="T19" fmla="*/ 175 h 1945"/>
                  <a:gd name="T20" fmla="*/ 1616 w 4153"/>
                  <a:gd name="T21" fmla="*/ 581 h 1945"/>
                  <a:gd name="T22" fmla="*/ 1766 w 4153"/>
                  <a:gd name="T23" fmla="*/ 1050 h 1945"/>
                  <a:gd name="T24" fmla="*/ 1915 w 4153"/>
                  <a:gd name="T25" fmla="*/ 1187 h 1945"/>
                  <a:gd name="T26" fmla="*/ 2065 w 4153"/>
                  <a:gd name="T27" fmla="*/ 958 h 1945"/>
                  <a:gd name="T28" fmla="*/ 2213 w 4153"/>
                  <a:gd name="T29" fmla="*/ 1007 h 1945"/>
                  <a:gd name="T30" fmla="*/ 2362 w 4153"/>
                  <a:gd name="T31" fmla="*/ 1180 h 1945"/>
                  <a:gd name="T32" fmla="*/ 2512 w 4153"/>
                  <a:gd name="T33" fmla="*/ 1087 h 1945"/>
                  <a:gd name="T34" fmla="*/ 2661 w 4153"/>
                  <a:gd name="T35" fmla="*/ 986 h 1945"/>
                  <a:gd name="T36" fmla="*/ 2810 w 4153"/>
                  <a:gd name="T37" fmla="*/ 938 h 1945"/>
                  <a:gd name="T38" fmla="*/ 2959 w 4153"/>
                  <a:gd name="T39" fmla="*/ 1070 h 1945"/>
                  <a:gd name="T40" fmla="*/ 3108 w 4153"/>
                  <a:gd name="T41" fmla="*/ 1121 h 1945"/>
                  <a:gd name="T42" fmla="*/ 3257 w 4153"/>
                  <a:gd name="T43" fmla="*/ 1078 h 1945"/>
                  <a:gd name="T44" fmla="*/ 3407 w 4153"/>
                  <a:gd name="T45" fmla="*/ 1061 h 1945"/>
                  <a:gd name="T46" fmla="*/ 3556 w 4153"/>
                  <a:gd name="T47" fmla="*/ 1048 h 1945"/>
                  <a:gd name="T48" fmla="*/ 3705 w 4153"/>
                  <a:gd name="T49" fmla="*/ 970 h 1945"/>
                  <a:gd name="T50" fmla="*/ 3854 w 4153"/>
                  <a:gd name="T51" fmla="*/ 664 h 1945"/>
                  <a:gd name="T52" fmla="*/ 4003 w 4153"/>
                  <a:gd name="T53" fmla="*/ 733 h 1945"/>
                  <a:gd name="T54" fmla="*/ 4153 w 4153"/>
                  <a:gd name="T55" fmla="*/ 630 h 1945"/>
                  <a:gd name="T56" fmla="*/ 4028 w 4153"/>
                  <a:gd name="T57" fmla="*/ 1422 h 1945"/>
                  <a:gd name="T58" fmla="*/ 3879 w 4153"/>
                  <a:gd name="T59" fmla="*/ 1412 h 1945"/>
                  <a:gd name="T60" fmla="*/ 3729 w 4153"/>
                  <a:gd name="T61" fmla="*/ 1701 h 1945"/>
                  <a:gd name="T62" fmla="*/ 3581 w 4153"/>
                  <a:gd name="T63" fmla="*/ 1783 h 1945"/>
                  <a:gd name="T64" fmla="*/ 3432 w 4153"/>
                  <a:gd name="T65" fmla="*/ 1787 h 1945"/>
                  <a:gd name="T66" fmla="*/ 3282 w 4153"/>
                  <a:gd name="T67" fmla="*/ 1844 h 1945"/>
                  <a:gd name="T68" fmla="*/ 3133 w 4153"/>
                  <a:gd name="T69" fmla="*/ 1921 h 1945"/>
                  <a:gd name="T70" fmla="*/ 2984 w 4153"/>
                  <a:gd name="T71" fmla="*/ 1842 h 1945"/>
                  <a:gd name="T72" fmla="*/ 2835 w 4153"/>
                  <a:gd name="T73" fmla="*/ 1701 h 1945"/>
                  <a:gd name="T74" fmla="*/ 2686 w 4153"/>
                  <a:gd name="T75" fmla="*/ 1760 h 1945"/>
                  <a:gd name="T76" fmla="*/ 2537 w 4153"/>
                  <a:gd name="T77" fmla="*/ 1864 h 1945"/>
                  <a:gd name="T78" fmla="*/ 2387 w 4153"/>
                  <a:gd name="T79" fmla="*/ 1921 h 1945"/>
                  <a:gd name="T80" fmla="*/ 2238 w 4153"/>
                  <a:gd name="T81" fmla="*/ 1791 h 1945"/>
                  <a:gd name="T82" fmla="*/ 2089 w 4153"/>
                  <a:gd name="T83" fmla="*/ 1758 h 1945"/>
                  <a:gd name="T84" fmla="*/ 1940 w 4153"/>
                  <a:gd name="T85" fmla="*/ 1945 h 1945"/>
                  <a:gd name="T86" fmla="*/ 1791 w 4153"/>
                  <a:gd name="T87" fmla="*/ 1826 h 1945"/>
                  <a:gd name="T88" fmla="*/ 1641 w 4153"/>
                  <a:gd name="T89" fmla="*/ 1389 h 1945"/>
                  <a:gd name="T90" fmla="*/ 1492 w 4153"/>
                  <a:gd name="T91" fmla="*/ 958 h 1945"/>
                  <a:gd name="T92" fmla="*/ 1344 w 4153"/>
                  <a:gd name="T93" fmla="*/ 772 h 1945"/>
                  <a:gd name="T94" fmla="*/ 1194 w 4153"/>
                  <a:gd name="T95" fmla="*/ 1178 h 1945"/>
                  <a:gd name="T96" fmla="*/ 1045 w 4153"/>
                  <a:gd name="T97" fmla="*/ 1376 h 1945"/>
                  <a:gd name="T98" fmla="*/ 896 w 4153"/>
                  <a:gd name="T99" fmla="*/ 1509 h 1945"/>
                  <a:gd name="T100" fmla="*/ 746 w 4153"/>
                  <a:gd name="T101" fmla="*/ 898 h 1945"/>
                  <a:gd name="T102" fmla="*/ 598 w 4153"/>
                  <a:gd name="T103" fmla="*/ 907 h 1945"/>
                  <a:gd name="T104" fmla="*/ 448 w 4153"/>
                  <a:gd name="T105" fmla="*/ 757 h 1945"/>
                  <a:gd name="T106" fmla="*/ 299 w 4153"/>
                  <a:gd name="T107" fmla="*/ 845 h 1945"/>
                  <a:gd name="T108" fmla="*/ 150 w 4153"/>
                  <a:gd name="T109" fmla="*/ 1604 h 1945"/>
                  <a:gd name="T110" fmla="*/ 0 w 4153"/>
                  <a:gd name="T111" fmla="*/ 1721 h 1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945">
                    <a:moveTo>
                      <a:pt x="0" y="963"/>
                    </a:moveTo>
                    <a:lnTo>
                      <a:pt x="25" y="984"/>
                    </a:lnTo>
                    <a:lnTo>
                      <a:pt x="50" y="1001"/>
                    </a:lnTo>
                    <a:lnTo>
                      <a:pt x="75" y="1002"/>
                    </a:lnTo>
                    <a:lnTo>
                      <a:pt x="100" y="988"/>
                    </a:lnTo>
                    <a:lnTo>
                      <a:pt x="125" y="944"/>
                    </a:lnTo>
                    <a:lnTo>
                      <a:pt x="150" y="845"/>
                    </a:lnTo>
                    <a:lnTo>
                      <a:pt x="175" y="737"/>
                    </a:lnTo>
                    <a:lnTo>
                      <a:pt x="200" y="593"/>
                    </a:lnTo>
                    <a:lnTo>
                      <a:pt x="224" y="453"/>
                    </a:lnTo>
                    <a:lnTo>
                      <a:pt x="249" y="321"/>
                    </a:lnTo>
                    <a:lnTo>
                      <a:pt x="274" y="171"/>
                    </a:lnTo>
                    <a:lnTo>
                      <a:pt x="299" y="87"/>
                    </a:lnTo>
                    <a:lnTo>
                      <a:pt x="324" y="56"/>
                    </a:lnTo>
                    <a:lnTo>
                      <a:pt x="349" y="140"/>
                    </a:lnTo>
                    <a:lnTo>
                      <a:pt x="374" y="144"/>
                    </a:lnTo>
                    <a:lnTo>
                      <a:pt x="399" y="52"/>
                    </a:lnTo>
                    <a:lnTo>
                      <a:pt x="424" y="1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202"/>
                    </a:lnTo>
                    <a:lnTo>
                      <a:pt x="796" y="306"/>
                    </a:lnTo>
                    <a:lnTo>
                      <a:pt x="821" y="453"/>
                    </a:lnTo>
                    <a:lnTo>
                      <a:pt x="846" y="548"/>
                    </a:lnTo>
                    <a:lnTo>
                      <a:pt x="871" y="660"/>
                    </a:lnTo>
                    <a:lnTo>
                      <a:pt x="896" y="752"/>
                    </a:lnTo>
                    <a:lnTo>
                      <a:pt x="920" y="797"/>
                    </a:lnTo>
                    <a:lnTo>
                      <a:pt x="945" y="827"/>
                    </a:lnTo>
                    <a:lnTo>
                      <a:pt x="970" y="810"/>
                    </a:lnTo>
                    <a:lnTo>
                      <a:pt x="995" y="729"/>
                    </a:lnTo>
                    <a:lnTo>
                      <a:pt x="1020" y="655"/>
                    </a:lnTo>
                    <a:lnTo>
                      <a:pt x="1045" y="618"/>
                    </a:lnTo>
                    <a:lnTo>
                      <a:pt x="1070" y="630"/>
                    </a:lnTo>
                    <a:lnTo>
                      <a:pt x="1095" y="671"/>
                    </a:lnTo>
                    <a:lnTo>
                      <a:pt x="1120" y="610"/>
                    </a:lnTo>
                    <a:lnTo>
                      <a:pt x="1144" y="559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88"/>
                    </a:lnTo>
                    <a:lnTo>
                      <a:pt x="1417" y="124"/>
                    </a:lnTo>
                    <a:lnTo>
                      <a:pt x="1442" y="161"/>
                    </a:lnTo>
                    <a:lnTo>
                      <a:pt x="1467" y="175"/>
                    </a:lnTo>
                    <a:lnTo>
                      <a:pt x="1492" y="201"/>
                    </a:lnTo>
                    <a:lnTo>
                      <a:pt x="1517" y="286"/>
                    </a:lnTo>
                    <a:lnTo>
                      <a:pt x="1542" y="410"/>
                    </a:lnTo>
                    <a:lnTo>
                      <a:pt x="1567" y="546"/>
                    </a:lnTo>
                    <a:lnTo>
                      <a:pt x="1592" y="605"/>
                    </a:lnTo>
                    <a:lnTo>
                      <a:pt x="1616" y="581"/>
                    </a:lnTo>
                    <a:lnTo>
                      <a:pt x="1641" y="630"/>
                    </a:lnTo>
                    <a:lnTo>
                      <a:pt x="1666" y="693"/>
                    </a:lnTo>
                    <a:lnTo>
                      <a:pt x="1691" y="821"/>
                    </a:lnTo>
                    <a:lnTo>
                      <a:pt x="1716" y="936"/>
                    </a:lnTo>
                    <a:lnTo>
                      <a:pt x="1741" y="1003"/>
                    </a:lnTo>
                    <a:lnTo>
                      <a:pt x="1766" y="1050"/>
                    </a:lnTo>
                    <a:lnTo>
                      <a:pt x="1791" y="1069"/>
                    </a:lnTo>
                    <a:lnTo>
                      <a:pt x="1816" y="1121"/>
                    </a:lnTo>
                    <a:lnTo>
                      <a:pt x="1841" y="1144"/>
                    </a:lnTo>
                    <a:lnTo>
                      <a:pt x="1865" y="1184"/>
                    </a:lnTo>
                    <a:lnTo>
                      <a:pt x="1890" y="1184"/>
                    </a:lnTo>
                    <a:lnTo>
                      <a:pt x="1915" y="1187"/>
                    </a:lnTo>
                    <a:lnTo>
                      <a:pt x="1940" y="1188"/>
                    </a:lnTo>
                    <a:lnTo>
                      <a:pt x="1965" y="1162"/>
                    </a:lnTo>
                    <a:lnTo>
                      <a:pt x="1990" y="1086"/>
                    </a:lnTo>
                    <a:lnTo>
                      <a:pt x="2015" y="1021"/>
                    </a:lnTo>
                    <a:lnTo>
                      <a:pt x="2040" y="986"/>
                    </a:lnTo>
                    <a:lnTo>
                      <a:pt x="2065" y="958"/>
                    </a:lnTo>
                    <a:lnTo>
                      <a:pt x="2089" y="1001"/>
                    </a:lnTo>
                    <a:lnTo>
                      <a:pt x="2114" y="1002"/>
                    </a:lnTo>
                    <a:lnTo>
                      <a:pt x="2139" y="1052"/>
                    </a:lnTo>
                    <a:lnTo>
                      <a:pt x="2163" y="1098"/>
                    </a:lnTo>
                    <a:lnTo>
                      <a:pt x="2188" y="1092"/>
                    </a:lnTo>
                    <a:lnTo>
                      <a:pt x="2213" y="1007"/>
                    </a:lnTo>
                    <a:lnTo>
                      <a:pt x="2238" y="1033"/>
                    </a:lnTo>
                    <a:lnTo>
                      <a:pt x="2263" y="1078"/>
                    </a:lnTo>
                    <a:lnTo>
                      <a:pt x="2288" y="1109"/>
                    </a:lnTo>
                    <a:lnTo>
                      <a:pt x="2313" y="1151"/>
                    </a:lnTo>
                    <a:lnTo>
                      <a:pt x="2337" y="1166"/>
                    </a:lnTo>
                    <a:lnTo>
                      <a:pt x="2362" y="1180"/>
                    </a:lnTo>
                    <a:lnTo>
                      <a:pt x="2387" y="1162"/>
                    </a:lnTo>
                    <a:lnTo>
                      <a:pt x="2412" y="1164"/>
                    </a:lnTo>
                    <a:lnTo>
                      <a:pt x="2437" y="1131"/>
                    </a:lnTo>
                    <a:lnTo>
                      <a:pt x="2462" y="1133"/>
                    </a:lnTo>
                    <a:lnTo>
                      <a:pt x="2487" y="1108"/>
                    </a:lnTo>
                    <a:lnTo>
                      <a:pt x="2512" y="1087"/>
                    </a:lnTo>
                    <a:lnTo>
                      <a:pt x="2537" y="1105"/>
                    </a:lnTo>
                    <a:lnTo>
                      <a:pt x="2561" y="1068"/>
                    </a:lnTo>
                    <a:lnTo>
                      <a:pt x="2586" y="1033"/>
                    </a:lnTo>
                    <a:lnTo>
                      <a:pt x="2611" y="1008"/>
                    </a:lnTo>
                    <a:lnTo>
                      <a:pt x="2636" y="968"/>
                    </a:lnTo>
                    <a:lnTo>
                      <a:pt x="2661" y="986"/>
                    </a:lnTo>
                    <a:lnTo>
                      <a:pt x="2686" y="1002"/>
                    </a:lnTo>
                    <a:lnTo>
                      <a:pt x="2711" y="1034"/>
                    </a:lnTo>
                    <a:lnTo>
                      <a:pt x="2736" y="1069"/>
                    </a:lnTo>
                    <a:lnTo>
                      <a:pt x="2761" y="1060"/>
                    </a:lnTo>
                    <a:lnTo>
                      <a:pt x="2785" y="1011"/>
                    </a:lnTo>
                    <a:lnTo>
                      <a:pt x="2810" y="938"/>
                    </a:lnTo>
                    <a:lnTo>
                      <a:pt x="2835" y="944"/>
                    </a:lnTo>
                    <a:lnTo>
                      <a:pt x="2860" y="981"/>
                    </a:lnTo>
                    <a:lnTo>
                      <a:pt x="2884" y="1012"/>
                    </a:lnTo>
                    <a:lnTo>
                      <a:pt x="2909" y="1034"/>
                    </a:lnTo>
                    <a:lnTo>
                      <a:pt x="2934" y="1046"/>
                    </a:lnTo>
                    <a:lnTo>
                      <a:pt x="2959" y="1070"/>
                    </a:lnTo>
                    <a:lnTo>
                      <a:pt x="2984" y="1083"/>
                    </a:lnTo>
                    <a:lnTo>
                      <a:pt x="3009" y="1089"/>
                    </a:lnTo>
                    <a:lnTo>
                      <a:pt x="3033" y="1096"/>
                    </a:lnTo>
                    <a:lnTo>
                      <a:pt x="3058" y="1094"/>
                    </a:lnTo>
                    <a:lnTo>
                      <a:pt x="3083" y="1099"/>
                    </a:lnTo>
                    <a:lnTo>
                      <a:pt x="3108" y="1121"/>
                    </a:lnTo>
                    <a:lnTo>
                      <a:pt x="3133" y="1162"/>
                    </a:lnTo>
                    <a:lnTo>
                      <a:pt x="3158" y="1182"/>
                    </a:lnTo>
                    <a:lnTo>
                      <a:pt x="3183" y="1170"/>
                    </a:lnTo>
                    <a:lnTo>
                      <a:pt x="3208" y="1131"/>
                    </a:lnTo>
                    <a:lnTo>
                      <a:pt x="3233" y="1098"/>
                    </a:lnTo>
                    <a:lnTo>
                      <a:pt x="3257" y="1078"/>
                    </a:lnTo>
                    <a:lnTo>
                      <a:pt x="3282" y="1086"/>
                    </a:lnTo>
                    <a:lnTo>
                      <a:pt x="3307" y="1116"/>
                    </a:lnTo>
                    <a:lnTo>
                      <a:pt x="3332" y="1139"/>
                    </a:lnTo>
                    <a:lnTo>
                      <a:pt x="3357" y="1153"/>
                    </a:lnTo>
                    <a:lnTo>
                      <a:pt x="3382" y="1109"/>
                    </a:lnTo>
                    <a:lnTo>
                      <a:pt x="3407" y="1061"/>
                    </a:lnTo>
                    <a:lnTo>
                      <a:pt x="3432" y="1030"/>
                    </a:lnTo>
                    <a:lnTo>
                      <a:pt x="3457" y="1004"/>
                    </a:lnTo>
                    <a:lnTo>
                      <a:pt x="3482" y="1043"/>
                    </a:lnTo>
                    <a:lnTo>
                      <a:pt x="3506" y="1037"/>
                    </a:lnTo>
                    <a:lnTo>
                      <a:pt x="3531" y="1055"/>
                    </a:lnTo>
                    <a:lnTo>
                      <a:pt x="3556" y="1048"/>
                    </a:lnTo>
                    <a:lnTo>
                      <a:pt x="3581" y="1026"/>
                    </a:lnTo>
                    <a:lnTo>
                      <a:pt x="3606" y="1006"/>
                    </a:lnTo>
                    <a:lnTo>
                      <a:pt x="3630" y="1003"/>
                    </a:lnTo>
                    <a:lnTo>
                      <a:pt x="3655" y="976"/>
                    </a:lnTo>
                    <a:lnTo>
                      <a:pt x="3680" y="973"/>
                    </a:lnTo>
                    <a:lnTo>
                      <a:pt x="3705" y="970"/>
                    </a:lnTo>
                    <a:lnTo>
                      <a:pt x="3729" y="942"/>
                    </a:lnTo>
                    <a:lnTo>
                      <a:pt x="3754" y="902"/>
                    </a:lnTo>
                    <a:lnTo>
                      <a:pt x="3779" y="875"/>
                    </a:lnTo>
                    <a:lnTo>
                      <a:pt x="3804" y="835"/>
                    </a:lnTo>
                    <a:lnTo>
                      <a:pt x="3829" y="729"/>
                    </a:lnTo>
                    <a:lnTo>
                      <a:pt x="3854" y="664"/>
                    </a:lnTo>
                    <a:lnTo>
                      <a:pt x="3879" y="654"/>
                    </a:lnTo>
                    <a:lnTo>
                      <a:pt x="3904" y="728"/>
                    </a:lnTo>
                    <a:lnTo>
                      <a:pt x="3929" y="772"/>
                    </a:lnTo>
                    <a:lnTo>
                      <a:pt x="3953" y="876"/>
                    </a:lnTo>
                    <a:lnTo>
                      <a:pt x="3978" y="852"/>
                    </a:lnTo>
                    <a:lnTo>
                      <a:pt x="4003" y="733"/>
                    </a:lnTo>
                    <a:lnTo>
                      <a:pt x="4028" y="664"/>
                    </a:lnTo>
                    <a:lnTo>
                      <a:pt x="4053" y="628"/>
                    </a:lnTo>
                    <a:lnTo>
                      <a:pt x="4078" y="611"/>
                    </a:lnTo>
                    <a:lnTo>
                      <a:pt x="4103" y="589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1307"/>
                    </a:lnTo>
                    <a:lnTo>
                      <a:pt x="4128" y="1337"/>
                    </a:lnTo>
                    <a:lnTo>
                      <a:pt x="4103" y="1347"/>
                    </a:lnTo>
                    <a:lnTo>
                      <a:pt x="4078" y="1368"/>
                    </a:lnTo>
                    <a:lnTo>
                      <a:pt x="4053" y="1386"/>
                    </a:lnTo>
                    <a:lnTo>
                      <a:pt x="4028" y="1422"/>
                    </a:lnTo>
                    <a:lnTo>
                      <a:pt x="4003" y="1491"/>
                    </a:lnTo>
                    <a:lnTo>
                      <a:pt x="3978" y="1610"/>
                    </a:lnTo>
                    <a:lnTo>
                      <a:pt x="3953" y="1635"/>
                    </a:lnTo>
                    <a:lnTo>
                      <a:pt x="3929" y="1529"/>
                    </a:lnTo>
                    <a:lnTo>
                      <a:pt x="3904" y="1485"/>
                    </a:lnTo>
                    <a:lnTo>
                      <a:pt x="3879" y="1412"/>
                    </a:lnTo>
                    <a:lnTo>
                      <a:pt x="3854" y="1422"/>
                    </a:lnTo>
                    <a:lnTo>
                      <a:pt x="3829" y="1487"/>
                    </a:lnTo>
                    <a:lnTo>
                      <a:pt x="3804" y="1593"/>
                    </a:lnTo>
                    <a:lnTo>
                      <a:pt x="3779" y="1633"/>
                    </a:lnTo>
                    <a:lnTo>
                      <a:pt x="3754" y="1661"/>
                    </a:lnTo>
                    <a:lnTo>
                      <a:pt x="3729" y="1701"/>
                    </a:lnTo>
                    <a:lnTo>
                      <a:pt x="3705" y="1728"/>
                    </a:lnTo>
                    <a:lnTo>
                      <a:pt x="3680" y="1730"/>
                    </a:lnTo>
                    <a:lnTo>
                      <a:pt x="3655" y="1734"/>
                    </a:lnTo>
                    <a:lnTo>
                      <a:pt x="3630" y="1761"/>
                    </a:lnTo>
                    <a:lnTo>
                      <a:pt x="3606" y="1764"/>
                    </a:lnTo>
                    <a:lnTo>
                      <a:pt x="3581" y="1783"/>
                    </a:lnTo>
                    <a:lnTo>
                      <a:pt x="3556" y="1805"/>
                    </a:lnTo>
                    <a:lnTo>
                      <a:pt x="3531" y="1813"/>
                    </a:lnTo>
                    <a:lnTo>
                      <a:pt x="3506" y="1795"/>
                    </a:lnTo>
                    <a:lnTo>
                      <a:pt x="3482" y="1802"/>
                    </a:lnTo>
                    <a:lnTo>
                      <a:pt x="3457" y="1763"/>
                    </a:lnTo>
                    <a:lnTo>
                      <a:pt x="3432" y="1787"/>
                    </a:lnTo>
                    <a:lnTo>
                      <a:pt x="3407" y="1820"/>
                    </a:lnTo>
                    <a:lnTo>
                      <a:pt x="3382" y="1868"/>
                    </a:lnTo>
                    <a:lnTo>
                      <a:pt x="3357" y="1912"/>
                    </a:lnTo>
                    <a:lnTo>
                      <a:pt x="3332" y="1897"/>
                    </a:lnTo>
                    <a:lnTo>
                      <a:pt x="3307" y="1874"/>
                    </a:lnTo>
                    <a:lnTo>
                      <a:pt x="3282" y="1844"/>
                    </a:lnTo>
                    <a:lnTo>
                      <a:pt x="3257" y="1837"/>
                    </a:lnTo>
                    <a:lnTo>
                      <a:pt x="3233" y="1856"/>
                    </a:lnTo>
                    <a:lnTo>
                      <a:pt x="3208" y="1890"/>
                    </a:lnTo>
                    <a:lnTo>
                      <a:pt x="3183" y="1928"/>
                    </a:lnTo>
                    <a:lnTo>
                      <a:pt x="3158" y="1940"/>
                    </a:lnTo>
                    <a:lnTo>
                      <a:pt x="3133" y="1921"/>
                    </a:lnTo>
                    <a:lnTo>
                      <a:pt x="3108" y="1879"/>
                    </a:lnTo>
                    <a:lnTo>
                      <a:pt x="3083" y="1857"/>
                    </a:lnTo>
                    <a:lnTo>
                      <a:pt x="3058" y="1852"/>
                    </a:lnTo>
                    <a:lnTo>
                      <a:pt x="3033" y="1855"/>
                    </a:lnTo>
                    <a:lnTo>
                      <a:pt x="3009" y="1847"/>
                    </a:lnTo>
                    <a:lnTo>
                      <a:pt x="2984" y="1842"/>
                    </a:lnTo>
                    <a:lnTo>
                      <a:pt x="2959" y="1829"/>
                    </a:lnTo>
                    <a:lnTo>
                      <a:pt x="2934" y="1803"/>
                    </a:lnTo>
                    <a:lnTo>
                      <a:pt x="2909" y="1793"/>
                    </a:lnTo>
                    <a:lnTo>
                      <a:pt x="2884" y="1771"/>
                    </a:lnTo>
                    <a:lnTo>
                      <a:pt x="2860" y="1739"/>
                    </a:lnTo>
                    <a:lnTo>
                      <a:pt x="2835" y="1701"/>
                    </a:lnTo>
                    <a:lnTo>
                      <a:pt x="2810" y="1697"/>
                    </a:lnTo>
                    <a:lnTo>
                      <a:pt x="2785" y="1768"/>
                    </a:lnTo>
                    <a:lnTo>
                      <a:pt x="2761" y="1818"/>
                    </a:lnTo>
                    <a:lnTo>
                      <a:pt x="2736" y="1827"/>
                    </a:lnTo>
                    <a:lnTo>
                      <a:pt x="2711" y="1793"/>
                    </a:lnTo>
                    <a:lnTo>
                      <a:pt x="2686" y="1760"/>
                    </a:lnTo>
                    <a:lnTo>
                      <a:pt x="2661" y="1745"/>
                    </a:lnTo>
                    <a:lnTo>
                      <a:pt x="2636" y="1727"/>
                    </a:lnTo>
                    <a:lnTo>
                      <a:pt x="2611" y="1765"/>
                    </a:lnTo>
                    <a:lnTo>
                      <a:pt x="2586" y="1791"/>
                    </a:lnTo>
                    <a:lnTo>
                      <a:pt x="2561" y="1826"/>
                    </a:lnTo>
                    <a:lnTo>
                      <a:pt x="2537" y="1864"/>
                    </a:lnTo>
                    <a:lnTo>
                      <a:pt x="2512" y="1846"/>
                    </a:lnTo>
                    <a:lnTo>
                      <a:pt x="2487" y="1866"/>
                    </a:lnTo>
                    <a:lnTo>
                      <a:pt x="2462" y="1891"/>
                    </a:lnTo>
                    <a:lnTo>
                      <a:pt x="2437" y="1890"/>
                    </a:lnTo>
                    <a:lnTo>
                      <a:pt x="2412" y="1922"/>
                    </a:lnTo>
                    <a:lnTo>
                      <a:pt x="2387" y="1921"/>
                    </a:lnTo>
                    <a:lnTo>
                      <a:pt x="2362" y="1939"/>
                    </a:lnTo>
                    <a:lnTo>
                      <a:pt x="2337" y="1925"/>
                    </a:lnTo>
                    <a:lnTo>
                      <a:pt x="2313" y="1908"/>
                    </a:lnTo>
                    <a:lnTo>
                      <a:pt x="2288" y="1866"/>
                    </a:lnTo>
                    <a:lnTo>
                      <a:pt x="2263" y="1837"/>
                    </a:lnTo>
                    <a:lnTo>
                      <a:pt x="2238" y="1791"/>
                    </a:lnTo>
                    <a:lnTo>
                      <a:pt x="2213" y="1765"/>
                    </a:lnTo>
                    <a:lnTo>
                      <a:pt x="2188" y="1851"/>
                    </a:lnTo>
                    <a:lnTo>
                      <a:pt x="2163" y="1856"/>
                    </a:lnTo>
                    <a:lnTo>
                      <a:pt x="2139" y="1809"/>
                    </a:lnTo>
                    <a:lnTo>
                      <a:pt x="2114" y="1760"/>
                    </a:lnTo>
                    <a:lnTo>
                      <a:pt x="2089" y="1758"/>
                    </a:lnTo>
                    <a:lnTo>
                      <a:pt x="2065" y="1716"/>
                    </a:lnTo>
                    <a:lnTo>
                      <a:pt x="2040" y="1745"/>
                    </a:lnTo>
                    <a:lnTo>
                      <a:pt x="2015" y="1780"/>
                    </a:lnTo>
                    <a:lnTo>
                      <a:pt x="1990" y="1844"/>
                    </a:lnTo>
                    <a:lnTo>
                      <a:pt x="1965" y="1921"/>
                    </a:lnTo>
                    <a:lnTo>
                      <a:pt x="1940" y="1945"/>
                    </a:lnTo>
                    <a:lnTo>
                      <a:pt x="1915" y="1945"/>
                    </a:lnTo>
                    <a:lnTo>
                      <a:pt x="1890" y="1943"/>
                    </a:lnTo>
                    <a:lnTo>
                      <a:pt x="1865" y="1941"/>
                    </a:lnTo>
                    <a:lnTo>
                      <a:pt x="1841" y="1903"/>
                    </a:lnTo>
                    <a:lnTo>
                      <a:pt x="1816" y="1879"/>
                    </a:lnTo>
                    <a:lnTo>
                      <a:pt x="1791" y="1826"/>
                    </a:lnTo>
                    <a:lnTo>
                      <a:pt x="1766" y="1808"/>
                    </a:lnTo>
                    <a:lnTo>
                      <a:pt x="1741" y="1761"/>
                    </a:lnTo>
                    <a:lnTo>
                      <a:pt x="1716" y="1693"/>
                    </a:lnTo>
                    <a:lnTo>
                      <a:pt x="1691" y="1579"/>
                    </a:lnTo>
                    <a:lnTo>
                      <a:pt x="1666" y="1451"/>
                    </a:lnTo>
                    <a:lnTo>
                      <a:pt x="1641" y="1389"/>
                    </a:lnTo>
                    <a:lnTo>
                      <a:pt x="1616" y="1340"/>
                    </a:lnTo>
                    <a:lnTo>
                      <a:pt x="1592" y="1362"/>
                    </a:lnTo>
                    <a:lnTo>
                      <a:pt x="1567" y="1305"/>
                    </a:lnTo>
                    <a:lnTo>
                      <a:pt x="1542" y="1169"/>
                    </a:lnTo>
                    <a:lnTo>
                      <a:pt x="1517" y="1043"/>
                    </a:lnTo>
                    <a:lnTo>
                      <a:pt x="1492" y="958"/>
                    </a:lnTo>
                    <a:lnTo>
                      <a:pt x="1467" y="932"/>
                    </a:lnTo>
                    <a:lnTo>
                      <a:pt x="1442" y="919"/>
                    </a:lnTo>
                    <a:lnTo>
                      <a:pt x="1417" y="883"/>
                    </a:lnTo>
                    <a:lnTo>
                      <a:pt x="1393" y="847"/>
                    </a:lnTo>
                    <a:lnTo>
                      <a:pt x="1369" y="788"/>
                    </a:lnTo>
                    <a:lnTo>
                      <a:pt x="1344" y="772"/>
                    </a:lnTo>
                    <a:lnTo>
                      <a:pt x="1319" y="770"/>
                    </a:lnTo>
                    <a:lnTo>
                      <a:pt x="1294" y="795"/>
                    </a:lnTo>
                    <a:lnTo>
                      <a:pt x="1269" y="882"/>
                    </a:lnTo>
                    <a:lnTo>
                      <a:pt x="1244" y="972"/>
                    </a:lnTo>
                    <a:lnTo>
                      <a:pt x="1219" y="1063"/>
                    </a:lnTo>
                    <a:lnTo>
                      <a:pt x="1194" y="1178"/>
                    </a:lnTo>
                    <a:lnTo>
                      <a:pt x="1169" y="1223"/>
                    </a:lnTo>
                    <a:lnTo>
                      <a:pt x="1144" y="1318"/>
                    </a:lnTo>
                    <a:lnTo>
                      <a:pt x="1120" y="1368"/>
                    </a:lnTo>
                    <a:lnTo>
                      <a:pt x="1095" y="1429"/>
                    </a:lnTo>
                    <a:lnTo>
                      <a:pt x="1070" y="1387"/>
                    </a:lnTo>
                    <a:lnTo>
                      <a:pt x="1045" y="1376"/>
                    </a:lnTo>
                    <a:lnTo>
                      <a:pt x="1020" y="1412"/>
                    </a:lnTo>
                    <a:lnTo>
                      <a:pt x="995" y="1487"/>
                    </a:lnTo>
                    <a:lnTo>
                      <a:pt x="970" y="1569"/>
                    </a:lnTo>
                    <a:lnTo>
                      <a:pt x="945" y="1585"/>
                    </a:lnTo>
                    <a:lnTo>
                      <a:pt x="920" y="1554"/>
                    </a:lnTo>
                    <a:lnTo>
                      <a:pt x="896" y="1509"/>
                    </a:lnTo>
                    <a:lnTo>
                      <a:pt x="871" y="1419"/>
                    </a:lnTo>
                    <a:lnTo>
                      <a:pt x="846" y="1305"/>
                    </a:lnTo>
                    <a:lnTo>
                      <a:pt x="821" y="1210"/>
                    </a:lnTo>
                    <a:lnTo>
                      <a:pt x="796" y="1064"/>
                    </a:lnTo>
                    <a:lnTo>
                      <a:pt x="771" y="960"/>
                    </a:lnTo>
                    <a:lnTo>
                      <a:pt x="746" y="898"/>
                    </a:lnTo>
                    <a:lnTo>
                      <a:pt x="721" y="884"/>
                    </a:lnTo>
                    <a:lnTo>
                      <a:pt x="696" y="900"/>
                    </a:lnTo>
                    <a:lnTo>
                      <a:pt x="672" y="938"/>
                    </a:lnTo>
                    <a:lnTo>
                      <a:pt x="647" y="910"/>
                    </a:lnTo>
                    <a:lnTo>
                      <a:pt x="623" y="907"/>
                    </a:lnTo>
                    <a:lnTo>
                      <a:pt x="598" y="907"/>
                    </a:lnTo>
                    <a:lnTo>
                      <a:pt x="573" y="869"/>
                    </a:lnTo>
                    <a:lnTo>
                      <a:pt x="548" y="888"/>
                    </a:lnTo>
                    <a:lnTo>
                      <a:pt x="523" y="869"/>
                    </a:lnTo>
                    <a:lnTo>
                      <a:pt x="498" y="847"/>
                    </a:lnTo>
                    <a:lnTo>
                      <a:pt x="473" y="787"/>
                    </a:lnTo>
                    <a:lnTo>
                      <a:pt x="448" y="757"/>
                    </a:lnTo>
                    <a:lnTo>
                      <a:pt x="424" y="775"/>
                    </a:lnTo>
                    <a:lnTo>
                      <a:pt x="399" y="810"/>
                    </a:lnTo>
                    <a:lnTo>
                      <a:pt x="374" y="902"/>
                    </a:lnTo>
                    <a:lnTo>
                      <a:pt x="349" y="897"/>
                    </a:lnTo>
                    <a:lnTo>
                      <a:pt x="324" y="814"/>
                    </a:lnTo>
                    <a:lnTo>
                      <a:pt x="299" y="845"/>
                    </a:lnTo>
                    <a:lnTo>
                      <a:pt x="274" y="929"/>
                    </a:lnTo>
                    <a:lnTo>
                      <a:pt x="249" y="1079"/>
                    </a:lnTo>
                    <a:lnTo>
                      <a:pt x="224" y="1211"/>
                    </a:lnTo>
                    <a:lnTo>
                      <a:pt x="200" y="1351"/>
                    </a:lnTo>
                    <a:lnTo>
                      <a:pt x="175" y="1495"/>
                    </a:lnTo>
                    <a:lnTo>
                      <a:pt x="150" y="1604"/>
                    </a:lnTo>
                    <a:lnTo>
                      <a:pt x="125" y="1701"/>
                    </a:lnTo>
                    <a:lnTo>
                      <a:pt x="100" y="1745"/>
                    </a:lnTo>
                    <a:lnTo>
                      <a:pt x="75" y="1760"/>
                    </a:lnTo>
                    <a:lnTo>
                      <a:pt x="50" y="1758"/>
                    </a:lnTo>
                    <a:lnTo>
                      <a:pt x="25" y="1742"/>
                    </a:lnTo>
                    <a:lnTo>
                      <a:pt x="0" y="1721"/>
                    </a:lnTo>
                    <a:lnTo>
                      <a:pt x="0" y="963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4" name="Freeform 19">
                <a:extLst>
                  <a:ext uri="{FF2B5EF4-FFF2-40B4-BE49-F238E27FC236}">
                    <a16:creationId xmlns:a16="http://schemas.microsoft.com/office/drawing/2014/main" id="{16C83306-0D73-BDF3-9444-8FFA17994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70915"/>
              </a:xfrm>
              <a:custGeom>
                <a:avLst/>
                <a:gdLst>
                  <a:gd name="T0" fmla="*/ 125 w 4153"/>
                  <a:gd name="T1" fmla="*/ 916 h 1188"/>
                  <a:gd name="T2" fmla="*/ 274 w 4153"/>
                  <a:gd name="T3" fmla="*/ 145 h 1188"/>
                  <a:gd name="T4" fmla="*/ 424 w 4153"/>
                  <a:gd name="T5" fmla="*/ 7 h 1188"/>
                  <a:gd name="T6" fmla="*/ 573 w 4153"/>
                  <a:gd name="T7" fmla="*/ 501 h 1188"/>
                  <a:gd name="T8" fmla="*/ 721 w 4153"/>
                  <a:gd name="T9" fmla="*/ 508 h 1188"/>
                  <a:gd name="T10" fmla="*/ 871 w 4153"/>
                  <a:gd name="T11" fmla="*/ 633 h 1188"/>
                  <a:gd name="T12" fmla="*/ 1020 w 4153"/>
                  <a:gd name="T13" fmla="*/ 628 h 1188"/>
                  <a:gd name="T14" fmla="*/ 1169 w 4153"/>
                  <a:gd name="T15" fmla="*/ 476 h 1188"/>
                  <a:gd name="T16" fmla="*/ 1319 w 4153"/>
                  <a:gd name="T17" fmla="*/ 475 h 1188"/>
                  <a:gd name="T18" fmla="*/ 1467 w 4153"/>
                  <a:gd name="T19" fmla="*/ 148 h 1188"/>
                  <a:gd name="T20" fmla="*/ 1616 w 4153"/>
                  <a:gd name="T21" fmla="*/ 555 h 1188"/>
                  <a:gd name="T22" fmla="*/ 1766 w 4153"/>
                  <a:gd name="T23" fmla="*/ 1023 h 1188"/>
                  <a:gd name="T24" fmla="*/ 1915 w 4153"/>
                  <a:gd name="T25" fmla="*/ 1160 h 1188"/>
                  <a:gd name="T26" fmla="*/ 2065 w 4153"/>
                  <a:gd name="T27" fmla="*/ 932 h 1188"/>
                  <a:gd name="T28" fmla="*/ 2213 w 4153"/>
                  <a:gd name="T29" fmla="*/ 980 h 1188"/>
                  <a:gd name="T30" fmla="*/ 2362 w 4153"/>
                  <a:gd name="T31" fmla="*/ 1153 h 1188"/>
                  <a:gd name="T32" fmla="*/ 2512 w 4153"/>
                  <a:gd name="T33" fmla="*/ 1060 h 1188"/>
                  <a:gd name="T34" fmla="*/ 2661 w 4153"/>
                  <a:gd name="T35" fmla="*/ 959 h 1188"/>
                  <a:gd name="T36" fmla="*/ 2810 w 4153"/>
                  <a:gd name="T37" fmla="*/ 913 h 1188"/>
                  <a:gd name="T38" fmla="*/ 2959 w 4153"/>
                  <a:gd name="T39" fmla="*/ 1045 h 1188"/>
                  <a:gd name="T40" fmla="*/ 3108 w 4153"/>
                  <a:gd name="T41" fmla="*/ 1094 h 1188"/>
                  <a:gd name="T42" fmla="*/ 3257 w 4153"/>
                  <a:gd name="T43" fmla="*/ 1051 h 1188"/>
                  <a:gd name="T44" fmla="*/ 3407 w 4153"/>
                  <a:gd name="T45" fmla="*/ 1035 h 1188"/>
                  <a:gd name="T46" fmla="*/ 3556 w 4153"/>
                  <a:gd name="T47" fmla="*/ 1021 h 1188"/>
                  <a:gd name="T48" fmla="*/ 3705 w 4153"/>
                  <a:gd name="T49" fmla="*/ 944 h 1188"/>
                  <a:gd name="T50" fmla="*/ 3854 w 4153"/>
                  <a:gd name="T51" fmla="*/ 637 h 1188"/>
                  <a:gd name="T52" fmla="*/ 4003 w 4153"/>
                  <a:gd name="T53" fmla="*/ 706 h 1188"/>
                  <a:gd name="T54" fmla="*/ 4153 w 4153"/>
                  <a:gd name="T55" fmla="*/ 630 h 1188"/>
                  <a:gd name="T56" fmla="*/ 4028 w 4153"/>
                  <a:gd name="T57" fmla="*/ 664 h 1188"/>
                  <a:gd name="T58" fmla="*/ 3879 w 4153"/>
                  <a:gd name="T59" fmla="*/ 654 h 1188"/>
                  <a:gd name="T60" fmla="*/ 3729 w 4153"/>
                  <a:gd name="T61" fmla="*/ 942 h 1188"/>
                  <a:gd name="T62" fmla="*/ 3581 w 4153"/>
                  <a:gd name="T63" fmla="*/ 1026 h 1188"/>
                  <a:gd name="T64" fmla="*/ 3432 w 4153"/>
                  <a:gd name="T65" fmla="*/ 1030 h 1188"/>
                  <a:gd name="T66" fmla="*/ 3282 w 4153"/>
                  <a:gd name="T67" fmla="*/ 1086 h 1188"/>
                  <a:gd name="T68" fmla="*/ 3133 w 4153"/>
                  <a:gd name="T69" fmla="*/ 1162 h 1188"/>
                  <a:gd name="T70" fmla="*/ 2984 w 4153"/>
                  <a:gd name="T71" fmla="*/ 1083 h 1188"/>
                  <a:gd name="T72" fmla="*/ 2835 w 4153"/>
                  <a:gd name="T73" fmla="*/ 944 h 1188"/>
                  <a:gd name="T74" fmla="*/ 2686 w 4153"/>
                  <a:gd name="T75" fmla="*/ 1002 h 1188"/>
                  <a:gd name="T76" fmla="*/ 2537 w 4153"/>
                  <a:gd name="T77" fmla="*/ 1105 h 1188"/>
                  <a:gd name="T78" fmla="*/ 2387 w 4153"/>
                  <a:gd name="T79" fmla="*/ 1162 h 1188"/>
                  <a:gd name="T80" fmla="*/ 2238 w 4153"/>
                  <a:gd name="T81" fmla="*/ 1033 h 1188"/>
                  <a:gd name="T82" fmla="*/ 2089 w 4153"/>
                  <a:gd name="T83" fmla="*/ 1001 h 1188"/>
                  <a:gd name="T84" fmla="*/ 1940 w 4153"/>
                  <a:gd name="T85" fmla="*/ 1188 h 1188"/>
                  <a:gd name="T86" fmla="*/ 1791 w 4153"/>
                  <a:gd name="T87" fmla="*/ 1069 h 1188"/>
                  <a:gd name="T88" fmla="*/ 1641 w 4153"/>
                  <a:gd name="T89" fmla="*/ 630 h 1188"/>
                  <a:gd name="T90" fmla="*/ 1492 w 4153"/>
                  <a:gd name="T91" fmla="*/ 201 h 1188"/>
                  <a:gd name="T92" fmla="*/ 1344 w 4153"/>
                  <a:gd name="T93" fmla="*/ 258 h 1188"/>
                  <a:gd name="T94" fmla="*/ 1194 w 4153"/>
                  <a:gd name="T95" fmla="*/ 552 h 1188"/>
                  <a:gd name="T96" fmla="*/ 1045 w 4153"/>
                  <a:gd name="T97" fmla="*/ 618 h 1188"/>
                  <a:gd name="T98" fmla="*/ 896 w 4153"/>
                  <a:gd name="T99" fmla="*/ 752 h 1188"/>
                  <a:gd name="T100" fmla="*/ 746 w 4153"/>
                  <a:gd name="T101" fmla="*/ 258 h 1188"/>
                  <a:gd name="T102" fmla="*/ 598 w 4153"/>
                  <a:gd name="T103" fmla="*/ 575 h 1188"/>
                  <a:gd name="T104" fmla="*/ 448 w 4153"/>
                  <a:gd name="T105" fmla="*/ 0 h 1188"/>
                  <a:gd name="T106" fmla="*/ 299 w 4153"/>
                  <a:gd name="T107" fmla="*/ 87 h 1188"/>
                  <a:gd name="T108" fmla="*/ 150 w 4153"/>
                  <a:gd name="T109" fmla="*/ 845 h 1188"/>
                  <a:gd name="T110" fmla="*/ 0 w 4153"/>
                  <a:gd name="T111" fmla="*/ 963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88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89"/>
                    </a:lnTo>
                    <a:lnTo>
                      <a:pt x="4078" y="611"/>
                    </a:lnTo>
                    <a:lnTo>
                      <a:pt x="4053" y="628"/>
                    </a:lnTo>
                    <a:lnTo>
                      <a:pt x="4028" y="664"/>
                    </a:lnTo>
                    <a:lnTo>
                      <a:pt x="4003" y="733"/>
                    </a:lnTo>
                    <a:lnTo>
                      <a:pt x="3978" y="852"/>
                    </a:lnTo>
                    <a:lnTo>
                      <a:pt x="3953" y="876"/>
                    </a:lnTo>
                    <a:lnTo>
                      <a:pt x="3929" y="772"/>
                    </a:lnTo>
                    <a:lnTo>
                      <a:pt x="3904" y="728"/>
                    </a:lnTo>
                    <a:lnTo>
                      <a:pt x="3879" y="654"/>
                    </a:lnTo>
                    <a:lnTo>
                      <a:pt x="3854" y="664"/>
                    </a:lnTo>
                    <a:lnTo>
                      <a:pt x="3829" y="729"/>
                    </a:lnTo>
                    <a:lnTo>
                      <a:pt x="3804" y="835"/>
                    </a:lnTo>
                    <a:lnTo>
                      <a:pt x="3779" y="875"/>
                    </a:lnTo>
                    <a:lnTo>
                      <a:pt x="3754" y="902"/>
                    </a:lnTo>
                    <a:lnTo>
                      <a:pt x="3729" y="942"/>
                    </a:lnTo>
                    <a:lnTo>
                      <a:pt x="3705" y="970"/>
                    </a:lnTo>
                    <a:lnTo>
                      <a:pt x="3680" y="973"/>
                    </a:lnTo>
                    <a:lnTo>
                      <a:pt x="3655" y="976"/>
                    </a:lnTo>
                    <a:lnTo>
                      <a:pt x="3630" y="1003"/>
                    </a:lnTo>
                    <a:lnTo>
                      <a:pt x="3606" y="1006"/>
                    </a:lnTo>
                    <a:lnTo>
                      <a:pt x="3581" y="1026"/>
                    </a:lnTo>
                    <a:lnTo>
                      <a:pt x="3556" y="1048"/>
                    </a:lnTo>
                    <a:lnTo>
                      <a:pt x="3531" y="1055"/>
                    </a:lnTo>
                    <a:lnTo>
                      <a:pt x="3506" y="1037"/>
                    </a:lnTo>
                    <a:lnTo>
                      <a:pt x="3482" y="1043"/>
                    </a:lnTo>
                    <a:lnTo>
                      <a:pt x="3457" y="1004"/>
                    </a:lnTo>
                    <a:lnTo>
                      <a:pt x="3432" y="1030"/>
                    </a:lnTo>
                    <a:lnTo>
                      <a:pt x="3407" y="1061"/>
                    </a:lnTo>
                    <a:lnTo>
                      <a:pt x="3382" y="1109"/>
                    </a:lnTo>
                    <a:lnTo>
                      <a:pt x="3357" y="1153"/>
                    </a:lnTo>
                    <a:lnTo>
                      <a:pt x="3332" y="1139"/>
                    </a:lnTo>
                    <a:lnTo>
                      <a:pt x="3307" y="1116"/>
                    </a:lnTo>
                    <a:lnTo>
                      <a:pt x="3282" y="1086"/>
                    </a:lnTo>
                    <a:lnTo>
                      <a:pt x="3257" y="1078"/>
                    </a:lnTo>
                    <a:lnTo>
                      <a:pt x="3233" y="1098"/>
                    </a:lnTo>
                    <a:lnTo>
                      <a:pt x="3208" y="1131"/>
                    </a:lnTo>
                    <a:lnTo>
                      <a:pt x="3183" y="1170"/>
                    </a:lnTo>
                    <a:lnTo>
                      <a:pt x="3158" y="1182"/>
                    </a:lnTo>
                    <a:lnTo>
                      <a:pt x="3133" y="1162"/>
                    </a:lnTo>
                    <a:lnTo>
                      <a:pt x="3108" y="1121"/>
                    </a:lnTo>
                    <a:lnTo>
                      <a:pt x="3083" y="1099"/>
                    </a:lnTo>
                    <a:lnTo>
                      <a:pt x="3058" y="1094"/>
                    </a:lnTo>
                    <a:lnTo>
                      <a:pt x="3033" y="1096"/>
                    </a:lnTo>
                    <a:lnTo>
                      <a:pt x="3009" y="1089"/>
                    </a:lnTo>
                    <a:lnTo>
                      <a:pt x="2984" y="1083"/>
                    </a:lnTo>
                    <a:lnTo>
                      <a:pt x="2959" y="1070"/>
                    </a:lnTo>
                    <a:lnTo>
                      <a:pt x="2934" y="1046"/>
                    </a:lnTo>
                    <a:lnTo>
                      <a:pt x="2909" y="1034"/>
                    </a:lnTo>
                    <a:lnTo>
                      <a:pt x="2884" y="1012"/>
                    </a:lnTo>
                    <a:lnTo>
                      <a:pt x="2860" y="981"/>
                    </a:lnTo>
                    <a:lnTo>
                      <a:pt x="2835" y="944"/>
                    </a:lnTo>
                    <a:lnTo>
                      <a:pt x="2810" y="938"/>
                    </a:lnTo>
                    <a:lnTo>
                      <a:pt x="2785" y="1011"/>
                    </a:lnTo>
                    <a:lnTo>
                      <a:pt x="2761" y="1060"/>
                    </a:lnTo>
                    <a:lnTo>
                      <a:pt x="2736" y="1069"/>
                    </a:lnTo>
                    <a:lnTo>
                      <a:pt x="2711" y="1034"/>
                    </a:lnTo>
                    <a:lnTo>
                      <a:pt x="2686" y="1002"/>
                    </a:lnTo>
                    <a:lnTo>
                      <a:pt x="2661" y="986"/>
                    </a:lnTo>
                    <a:lnTo>
                      <a:pt x="2636" y="968"/>
                    </a:lnTo>
                    <a:lnTo>
                      <a:pt x="2611" y="1008"/>
                    </a:lnTo>
                    <a:lnTo>
                      <a:pt x="2586" y="1033"/>
                    </a:lnTo>
                    <a:lnTo>
                      <a:pt x="2561" y="1068"/>
                    </a:lnTo>
                    <a:lnTo>
                      <a:pt x="2537" y="1105"/>
                    </a:lnTo>
                    <a:lnTo>
                      <a:pt x="2512" y="1087"/>
                    </a:lnTo>
                    <a:lnTo>
                      <a:pt x="2487" y="1108"/>
                    </a:lnTo>
                    <a:lnTo>
                      <a:pt x="2462" y="1133"/>
                    </a:lnTo>
                    <a:lnTo>
                      <a:pt x="2437" y="1131"/>
                    </a:lnTo>
                    <a:lnTo>
                      <a:pt x="2412" y="1164"/>
                    </a:lnTo>
                    <a:lnTo>
                      <a:pt x="2387" y="1162"/>
                    </a:lnTo>
                    <a:lnTo>
                      <a:pt x="2362" y="1180"/>
                    </a:lnTo>
                    <a:lnTo>
                      <a:pt x="2337" y="1166"/>
                    </a:lnTo>
                    <a:lnTo>
                      <a:pt x="2313" y="1151"/>
                    </a:lnTo>
                    <a:lnTo>
                      <a:pt x="2288" y="1109"/>
                    </a:lnTo>
                    <a:lnTo>
                      <a:pt x="2263" y="1078"/>
                    </a:lnTo>
                    <a:lnTo>
                      <a:pt x="2238" y="1033"/>
                    </a:lnTo>
                    <a:lnTo>
                      <a:pt x="2213" y="1007"/>
                    </a:lnTo>
                    <a:lnTo>
                      <a:pt x="2188" y="1092"/>
                    </a:lnTo>
                    <a:lnTo>
                      <a:pt x="2163" y="1098"/>
                    </a:lnTo>
                    <a:lnTo>
                      <a:pt x="2139" y="1052"/>
                    </a:lnTo>
                    <a:lnTo>
                      <a:pt x="2114" y="1002"/>
                    </a:lnTo>
                    <a:lnTo>
                      <a:pt x="2089" y="1001"/>
                    </a:lnTo>
                    <a:lnTo>
                      <a:pt x="2065" y="958"/>
                    </a:lnTo>
                    <a:lnTo>
                      <a:pt x="2040" y="986"/>
                    </a:lnTo>
                    <a:lnTo>
                      <a:pt x="2015" y="1021"/>
                    </a:lnTo>
                    <a:lnTo>
                      <a:pt x="1990" y="1086"/>
                    </a:lnTo>
                    <a:lnTo>
                      <a:pt x="1965" y="1162"/>
                    </a:lnTo>
                    <a:lnTo>
                      <a:pt x="1940" y="1188"/>
                    </a:lnTo>
                    <a:lnTo>
                      <a:pt x="1915" y="1187"/>
                    </a:lnTo>
                    <a:lnTo>
                      <a:pt x="1890" y="1184"/>
                    </a:lnTo>
                    <a:lnTo>
                      <a:pt x="1865" y="1184"/>
                    </a:lnTo>
                    <a:lnTo>
                      <a:pt x="1841" y="1144"/>
                    </a:lnTo>
                    <a:lnTo>
                      <a:pt x="1816" y="1121"/>
                    </a:lnTo>
                    <a:lnTo>
                      <a:pt x="1791" y="1069"/>
                    </a:lnTo>
                    <a:lnTo>
                      <a:pt x="1766" y="1050"/>
                    </a:lnTo>
                    <a:lnTo>
                      <a:pt x="1741" y="1003"/>
                    </a:lnTo>
                    <a:lnTo>
                      <a:pt x="1716" y="936"/>
                    </a:lnTo>
                    <a:lnTo>
                      <a:pt x="1691" y="821"/>
                    </a:lnTo>
                    <a:lnTo>
                      <a:pt x="1666" y="693"/>
                    </a:lnTo>
                    <a:lnTo>
                      <a:pt x="1641" y="630"/>
                    </a:lnTo>
                    <a:lnTo>
                      <a:pt x="1616" y="581"/>
                    </a:lnTo>
                    <a:lnTo>
                      <a:pt x="1592" y="605"/>
                    </a:lnTo>
                    <a:lnTo>
                      <a:pt x="1567" y="546"/>
                    </a:lnTo>
                    <a:lnTo>
                      <a:pt x="1542" y="410"/>
                    </a:lnTo>
                    <a:lnTo>
                      <a:pt x="1517" y="286"/>
                    </a:lnTo>
                    <a:lnTo>
                      <a:pt x="1492" y="201"/>
                    </a:lnTo>
                    <a:lnTo>
                      <a:pt x="1467" y="175"/>
                    </a:lnTo>
                    <a:lnTo>
                      <a:pt x="1442" y="161"/>
                    </a:lnTo>
                    <a:lnTo>
                      <a:pt x="1417" y="124"/>
                    </a:lnTo>
                    <a:lnTo>
                      <a:pt x="1393" y="88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59"/>
                    </a:lnTo>
                    <a:lnTo>
                      <a:pt x="1120" y="610"/>
                    </a:lnTo>
                    <a:lnTo>
                      <a:pt x="1095" y="671"/>
                    </a:lnTo>
                    <a:lnTo>
                      <a:pt x="1070" y="630"/>
                    </a:lnTo>
                    <a:lnTo>
                      <a:pt x="1045" y="618"/>
                    </a:lnTo>
                    <a:lnTo>
                      <a:pt x="1020" y="655"/>
                    </a:lnTo>
                    <a:lnTo>
                      <a:pt x="995" y="729"/>
                    </a:lnTo>
                    <a:lnTo>
                      <a:pt x="970" y="810"/>
                    </a:lnTo>
                    <a:lnTo>
                      <a:pt x="945" y="827"/>
                    </a:lnTo>
                    <a:lnTo>
                      <a:pt x="920" y="797"/>
                    </a:lnTo>
                    <a:lnTo>
                      <a:pt x="896" y="752"/>
                    </a:lnTo>
                    <a:lnTo>
                      <a:pt x="871" y="660"/>
                    </a:lnTo>
                    <a:lnTo>
                      <a:pt x="846" y="548"/>
                    </a:lnTo>
                    <a:lnTo>
                      <a:pt x="821" y="453"/>
                    </a:lnTo>
                    <a:lnTo>
                      <a:pt x="796" y="306"/>
                    </a:lnTo>
                    <a:lnTo>
                      <a:pt x="771" y="202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17"/>
                    </a:lnTo>
                    <a:lnTo>
                      <a:pt x="399" y="52"/>
                    </a:lnTo>
                    <a:lnTo>
                      <a:pt x="374" y="144"/>
                    </a:lnTo>
                    <a:lnTo>
                      <a:pt x="349" y="140"/>
                    </a:lnTo>
                    <a:lnTo>
                      <a:pt x="324" y="56"/>
                    </a:lnTo>
                    <a:lnTo>
                      <a:pt x="299" y="87"/>
                    </a:lnTo>
                    <a:lnTo>
                      <a:pt x="274" y="171"/>
                    </a:lnTo>
                    <a:lnTo>
                      <a:pt x="249" y="321"/>
                    </a:lnTo>
                    <a:lnTo>
                      <a:pt x="224" y="453"/>
                    </a:lnTo>
                    <a:lnTo>
                      <a:pt x="200" y="593"/>
                    </a:lnTo>
                    <a:lnTo>
                      <a:pt x="175" y="737"/>
                    </a:lnTo>
                    <a:lnTo>
                      <a:pt x="150" y="845"/>
                    </a:lnTo>
                    <a:lnTo>
                      <a:pt x="125" y="944"/>
                    </a:lnTo>
                    <a:lnTo>
                      <a:pt x="100" y="988"/>
                    </a:lnTo>
                    <a:lnTo>
                      <a:pt x="75" y="1002"/>
                    </a:lnTo>
                    <a:lnTo>
                      <a:pt x="50" y="1001"/>
                    </a:lnTo>
                    <a:lnTo>
                      <a:pt x="25" y="984"/>
                    </a:lnTo>
                    <a:lnTo>
                      <a:pt x="0" y="963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BF9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5" name="Freeform 20">
                <a:extLst>
                  <a:ext uri="{FF2B5EF4-FFF2-40B4-BE49-F238E27FC236}">
                    <a16:creationId xmlns:a16="http://schemas.microsoft.com/office/drawing/2014/main" id="{CD8FF897-9041-9C10-78B7-0AFBA9F76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916 h 1161"/>
                  <a:gd name="T2" fmla="*/ 274 w 4153"/>
                  <a:gd name="T3" fmla="*/ 145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633 h 1161"/>
                  <a:gd name="T12" fmla="*/ 1020 w 4153"/>
                  <a:gd name="T13" fmla="*/ 628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148 h 1161"/>
                  <a:gd name="T20" fmla="*/ 1616 w 4153"/>
                  <a:gd name="T21" fmla="*/ 555 h 1161"/>
                  <a:gd name="T22" fmla="*/ 1766 w 4153"/>
                  <a:gd name="T23" fmla="*/ 1023 h 1161"/>
                  <a:gd name="T24" fmla="*/ 1915 w 4153"/>
                  <a:gd name="T25" fmla="*/ 1160 h 1161"/>
                  <a:gd name="T26" fmla="*/ 2065 w 4153"/>
                  <a:gd name="T27" fmla="*/ 932 h 1161"/>
                  <a:gd name="T28" fmla="*/ 2213 w 4153"/>
                  <a:gd name="T29" fmla="*/ 980 h 1161"/>
                  <a:gd name="T30" fmla="*/ 2362 w 4153"/>
                  <a:gd name="T31" fmla="*/ 1153 h 1161"/>
                  <a:gd name="T32" fmla="*/ 2512 w 4153"/>
                  <a:gd name="T33" fmla="*/ 1060 h 1161"/>
                  <a:gd name="T34" fmla="*/ 2661 w 4153"/>
                  <a:gd name="T35" fmla="*/ 959 h 1161"/>
                  <a:gd name="T36" fmla="*/ 2810 w 4153"/>
                  <a:gd name="T37" fmla="*/ 913 h 1161"/>
                  <a:gd name="T38" fmla="*/ 2959 w 4153"/>
                  <a:gd name="T39" fmla="*/ 1045 h 1161"/>
                  <a:gd name="T40" fmla="*/ 3108 w 4153"/>
                  <a:gd name="T41" fmla="*/ 1094 h 1161"/>
                  <a:gd name="T42" fmla="*/ 3257 w 4153"/>
                  <a:gd name="T43" fmla="*/ 1051 h 1161"/>
                  <a:gd name="T44" fmla="*/ 3407 w 4153"/>
                  <a:gd name="T45" fmla="*/ 1035 h 1161"/>
                  <a:gd name="T46" fmla="*/ 3556 w 4153"/>
                  <a:gd name="T47" fmla="*/ 1021 h 1161"/>
                  <a:gd name="T48" fmla="*/ 3705 w 4153"/>
                  <a:gd name="T49" fmla="*/ 944 h 1161"/>
                  <a:gd name="T50" fmla="*/ 3854 w 4153"/>
                  <a:gd name="T51" fmla="*/ 637 h 1161"/>
                  <a:gd name="T52" fmla="*/ 4003 w 4153"/>
                  <a:gd name="T53" fmla="*/ 706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F2F2F2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6" name="Freeform 22">
                <a:extLst>
                  <a:ext uri="{FF2B5EF4-FFF2-40B4-BE49-F238E27FC236}">
                    <a16:creationId xmlns:a16="http://schemas.microsoft.com/office/drawing/2014/main" id="{DD3E9587-77DC-523F-7315-265699C6C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916 h 1161"/>
                  <a:gd name="T2" fmla="*/ 274 w 4153"/>
                  <a:gd name="T3" fmla="*/ 145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633 h 1161"/>
                  <a:gd name="T12" fmla="*/ 1020 w 4153"/>
                  <a:gd name="T13" fmla="*/ 628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148 h 1161"/>
                  <a:gd name="T20" fmla="*/ 1616 w 4153"/>
                  <a:gd name="T21" fmla="*/ 555 h 1161"/>
                  <a:gd name="T22" fmla="*/ 1766 w 4153"/>
                  <a:gd name="T23" fmla="*/ 1023 h 1161"/>
                  <a:gd name="T24" fmla="*/ 1915 w 4153"/>
                  <a:gd name="T25" fmla="*/ 1160 h 1161"/>
                  <a:gd name="T26" fmla="*/ 2065 w 4153"/>
                  <a:gd name="T27" fmla="*/ 932 h 1161"/>
                  <a:gd name="T28" fmla="*/ 2213 w 4153"/>
                  <a:gd name="T29" fmla="*/ 980 h 1161"/>
                  <a:gd name="T30" fmla="*/ 2362 w 4153"/>
                  <a:gd name="T31" fmla="*/ 1153 h 1161"/>
                  <a:gd name="T32" fmla="*/ 2512 w 4153"/>
                  <a:gd name="T33" fmla="*/ 1060 h 1161"/>
                  <a:gd name="T34" fmla="*/ 2661 w 4153"/>
                  <a:gd name="T35" fmla="*/ 959 h 1161"/>
                  <a:gd name="T36" fmla="*/ 2810 w 4153"/>
                  <a:gd name="T37" fmla="*/ 913 h 1161"/>
                  <a:gd name="T38" fmla="*/ 2959 w 4153"/>
                  <a:gd name="T39" fmla="*/ 1045 h 1161"/>
                  <a:gd name="T40" fmla="*/ 3108 w 4153"/>
                  <a:gd name="T41" fmla="*/ 1094 h 1161"/>
                  <a:gd name="T42" fmla="*/ 3257 w 4153"/>
                  <a:gd name="T43" fmla="*/ 1051 h 1161"/>
                  <a:gd name="T44" fmla="*/ 3407 w 4153"/>
                  <a:gd name="T45" fmla="*/ 1035 h 1161"/>
                  <a:gd name="T46" fmla="*/ 3556 w 4153"/>
                  <a:gd name="T47" fmla="*/ 1021 h 1161"/>
                  <a:gd name="T48" fmla="*/ 3705 w 4153"/>
                  <a:gd name="T49" fmla="*/ 944 h 1161"/>
                  <a:gd name="T50" fmla="*/ 3854 w 4153"/>
                  <a:gd name="T51" fmla="*/ 637 h 1161"/>
                  <a:gd name="T52" fmla="*/ 4003 w 4153"/>
                  <a:gd name="T53" fmla="*/ 706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7" name="Freeform 24">
                <a:extLst>
                  <a:ext uri="{FF2B5EF4-FFF2-40B4-BE49-F238E27FC236}">
                    <a16:creationId xmlns:a16="http://schemas.microsoft.com/office/drawing/2014/main" id="{BA61115A-AAC1-BAA1-A7FC-23F16C71E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916 h 1161"/>
                  <a:gd name="T2" fmla="*/ 274 w 4153"/>
                  <a:gd name="T3" fmla="*/ 145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633 h 1161"/>
                  <a:gd name="T12" fmla="*/ 1020 w 4153"/>
                  <a:gd name="T13" fmla="*/ 628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148 h 1161"/>
                  <a:gd name="T20" fmla="*/ 1616 w 4153"/>
                  <a:gd name="T21" fmla="*/ 555 h 1161"/>
                  <a:gd name="T22" fmla="*/ 1766 w 4153"/>
                  <a:gd name="T23" fmla="*/ 1023 h 1161"/>
                  <a:gd name="T24" fmla="*/ 1915 w 4153"/>
                  <a:gd name="T25" fmla="*/ 1160 h 1161"/>
                  <a:gd name="T26" fmla="*/ 2065 w 4153"/>
                  <a:gd name="T27" fmla="*/ 932 h 1161"/>
                  <a:gd name="T28" fmla="*/ 2213 w 4153"/>
                  <a:gd name="T29" fmla="*/ 980 h 1161"/>
                  <a:gd name="T30" fmla="*/ 2362 w 4153"/>
                  <a:gd name="T31" fmla="*/ 1153 h 1161"/>
                  <a:gd name="T32" fmla="*/ 2512 w 4153"/>
                  <a:gd name="T33" fmla="*/ 1060 h 1161"/>
                  <a:gd name="T34" fmla="*/ 2661 w 4153"/>
                  <a:gd name="T35" fmla="*/ 959 h 1161"/>
                  <a:gd name="T36" fmla="*/ 2810 w 4153"/>
                  <a:gd name="T37" fmla="*/ 913 h 1161"/>
                  <a:gd name="T38" fmla="*/ 2959 w 4153"/>
                  <a:gd name="T39" fmla="*/ 1045 h 1161"/>
                  <a:gd name="T40" fmla="*/ 3108 w 4153"/>
                  <a:gd name="T41" fmla="*/ 1094 h 1161"/>
                  <a:gd name="T42" fmla="*/ 3257 w 4153"/>
                  <a:gd name="T43" fmla="*/ 1051 h 1161"/>
                  <a:gd name="T44" fmla="*/ 3407 w 4153"/>
                  <a:gd name="T45" fmla="*/ 1035 h 1161"/>
                  <a:gd name="T46" fmla="*/ 3556 w 4153"/>
                  <a:gd name="T47" fmla="*/ 1021 h 1161"/>
                  <a:gd name="T48" fmla="*/ 3705 w 4153"/>
                  <a:gd name="T49" fmla="*/ 944 h 1161"/>
                  <a:gd name="T50" fmla="*/ 3854 w 4153"/>
                  <a:gd name="T51" fmla="*/ 637 h 1161"/>
                  <a:gd name="T52" fmla="*/ 4003 w 4153"/>
                  <a:gd name="T53" fmla="*/ 706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8" name="Freeform 25">
                <a:extLst>
                  <a:ext uri="{FF2B5EF4-FFF2-40B4-BE49-F238E27FC236}">
                    <a16:creationId xmlns:a16="http://schemas.microsoft.com/office/drawing/2014/main" id="{59C3699C-D703-6698-2F71-E9CEA8E8B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916 h 1161"/>
                  <a:gd name="T2" fmla="*/ 274 w 4153"/>
                  <a:gd name="T3" fmla="*/ 145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633 h 1161"/>
                  <a:gd name="T12" fmla="*/ 1020 w 4153"/>
                  <a:gd name="T13" fmla="*/ 628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148 h 1161"/>
                  <a:gd name="T20" fmla="*/ 1616 w 4153"/>
                  <a:gd name="T21" fmla="*/ 555 h 1161"/>
                  <a:gd name="T22" fmla="*/ 1766 w 4153"/>
                  <a:gd name="T23" fmla="*/ 1023 h 1161"/>
                  <a:gd name="T24" fmla="*/ 1915 w 4153"/>
                  <a:gd name="T25" fmla="*/ 1160 h 1161"/>
                  <a:gd name="T26" fmla="*/ 2065 w 4153"/>
                  <a:gd name="T27" fmla="*/ 932 h 1161"/>
                  <a:gd name="T28" fmla="*/ 2213 w 4153"/>
                  <a:gd name="T29" fmla="*/ 980 h 1161"/>
                  <a:gd name="T30" fmla="*/ 2362 w 4153"/>
                  <a:gd name="T31" fmla="*/ 1153 h 1161"/>
                  <a:gd name="T32" fmla="*/ 2512 w 4153"/>
                  <a:gd name="T33" fmla="*/ 1060 h 1161"/>
                  <a:gd name="T34" fmla="*/ 2661 w 4153"/>
                  <a:gd name="T35" fmla="*/ 959 h 1161"/>
                  <a:gd name="T36" fmla="*/ 2810 w 4153"/>
                  <a:gd name="T37" fmla="*/ 913 h 1161"/>
                  <a:gd name="T38" fmla="*/ 2959 w 4153"/>
                  <a:gd name="T39" fmla="*/ 1045 h 1161"/>
                  <a:gd name="T40" fmla="*/ 3108 w 4153"/>
                  <a:gd name="T41" fmla="*/ 1094 h 1161"/>
                  <a:gd name="T42" fmla="*/ 3257 w 4153"/>
                  <a:gd name="T43" fmla="*/ 1051 h 1161"/>
                  <a:gd name="T44" fmla="*/ 3407 w 4153"/>
                  <a:gd name="T45" fmla="*/ 1035 h 1161"/>
                  <a:gd name="T46" fmla="*/ 3556 w 4153"/>
                  <a:gd name="T47" fmla="*/ 1021 h 1161"/>
                  <a:gd name="T48" fmla="*/ 3705 w 4153"/>
                  <a:gd name="T49" fmla="*/ 944 h 1161"/>
                  <a:gd name="T50" fmla="*/ 3854 w 4153"/>
                  <a:gd name="T51" fmla="*/ 637 h 1161"/>
                  <a:gd name="T52" fmla="*/ 4003 w 4153"/>
                  <a:gd name="T53" fmla="*/ 706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937"/>
                    </a:moveTo>
                    <a:lnTo>
                      <a:pt x="25" y="958"/>
                    </a:lnTo>
                    <a:lnTo>
                      <a:pt x="50" y="973"/>
                    </a:lnTo>
                    <a:lnTo>
                      <a:pt x="75" y="976"/>
                    </a:lnTo>
                    <a:lnTo>
                      <a:pt x="100" y="960"/>
                    </a:lnTo>
                    <a:lnTo>
                      <a:pt x="125" y="916"/>
                    </a:lnTo>
                    <a:lnTo>
                      <a:pt x="150" y="818"/>
                    </a:lnTo>
                    <a:lnTo>
                      <a:pt x="175" y="709"/>
                    </a:lnTo>
                    <a:lnTo>
                      <a:pt x="200" y="566"/>
                    </a:lnTo>
                    <a:lnTo>
                      <a:pt x="224" y="426"/>
                    </a:lnTo>
                    <a:lnTo>
                      <a:pt x="249" y="295"/>
                    </a:lnTo>
                    <a:lnTo>
                      <a:pt x="274" y="145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113"/>
                    </a:lnTo>
                    <a:lnTo>
                      <a:pt x="374" y="117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175"/>
                    </a:lnTo>
                    <a:lnTo>
                      <a:pt x="796" y="278"/>
                    </a:lnTo>
                    <a:lnTo>
                      <a:pt x="821" y="426"/>
                    </a:lnTo>
                    <a:lnTo>
                      <a:pt x="846" y="520"/>
                    </a:lnTo>
                    <a:lnTo>
                      <a:pt x="871" y="633"/>
                    </a:lnTo>
                    <a:lnTo>
                      <a:pt x="896" y="725"/>
                    </a:lnTo>
                    <a:lnTo>
                      <a:pt x="920" y="770"/>
                    </a:lnTo>
                    <a:lnTo>
                      <a:pt x="945" y="800"/>
                    </a:lnTo>
                    <a:lnTo>
                      <a:pt x="970" y="783"/>
                    </a:lnTo>
                    <a:lnTo>
                      <a:pt x="995" y="702"/>
                    </a:lnTo>
                    <a:lnTo>
                      <a:pt x="1020" y="628"/>
                    </a:lnTo>
                    <a:lnTo>
                      <a:pt x="1045" y="590"/>
                    </a:lnTo>
                    <a:lnTo>
                      <a:pt x="1070" y="603"/>
                    </a:lnTo>
                    <a:lnTo>
                      <a:pt x="1095" y="645"/>
                    </a:lnTo>
                    <a:lnTo>
                      <a:pt x="1120" y="583"/>
                    </a:lnTo>
                    <a:lnTo>
                      <a:pt x="1144" y="53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61"/>
                    </a:lnTo>
                    <a:lnTo>
                      <a:pt x="1417" y="97"/>
                    </a:lnTo>
                    <a:lnTo>
                      <a:pt x="1442" y="135"/>
                    </a:lnTo>
                    <a:lnTo>
                      <a:pt x="1467" y="148"/>
                    </a:lnTo>
                    <a:lnTo>
                      <a:pt x="1492" y="174"/>
                    </a:lnTo>
                    <a:lnTo>
                      <a:pt x="1517" y="259"/>
                    </a:lnTo>
                    <a:lnTo>
                      <a:pt x="1542" y="383"/>
                    </a:lnTo>
                    <a:lnTo>
                      <a:pt x="1567" y="519"/>
                    </a:lnTo>
                    <a:lnTo>
                      <a:pt x="1592" y="577"/>
                    </a:lnTo>
                    <a:lnTo>
                      <a:pt x="1616" y="555"/>
                    </a:lnTo>
                    <a:lnTo>
                      <a:pt x="1641" y="603"/>
                    </a:lnTo>
                    <a:lnTo>
                      <a:pt x="1666" y="665"/>
                    </a:lnTo>
                    <a:lnTo>
                      <a:pt x="1691" y="795"/>
                    </a:lnTo>
                    <a:lnTo>
                      <a:pt x="1716" y="909"/>
                    </a:lnTo>
                    <a:lnTo>
                      <a:pt x="1741" y="976"/>
                    </a:lnTo>
                    <a:lnTo>
                      <a:pt x="1766" y="1023"/>
                    </a:lnTo>
                    <a:lnTo>
                      <a:pt x="1791" y="1042"/>
                    </a:lnTo>
                    <a:lnTo>
                      <a:pt x="1816" y="1095"/>
                    </a:lnTo>
                    <a:lnTo>
                      <a:pt x="1841" y="1118"/>
                    </a:lnTo>
                    <a:lnTo>
                      <a:pt x="1865" y="1157"/>
                    </a:lnTo>
                    <a:lnTo>
                      <a:pt x="1890" y="1157"/>
                    </a:lnTo>
                    <a:lnTo>
                      <a:pt x="1915" y="1160"/>
                    </a:lnTo>
                    <a:lnTo>
                      <a:pt x="1940" y="1161"/>
                    </a:lnTo>
                    <a:lnTo>
                      <a:pt x="1965" y="1136"/>
                    </a:lnTo>
                    <a:lnTo>
                      <a:pt x="1990" y="1059"/>
                    </a:lnTo>
                    <a:lnTo>
                      <a:pt x="2015" y="995"/>
                    </a:lnTo>
                    <a:lnTo>
                      <a:pt x="2040" y="960"/>
                    </a:lnTo>
                    <a:lnTo>
                      <a:pt x="2065" y="932"/>
                    </a:lnTo>
                    <a:lnTo>
                      <a:pt x="2089" y="973"/>
                    </a:lnTo>
                    <a:lnTo>
                      <a:pt x="2114" y="976"/>
                    </a:lnTo>
                    <a:lnTo>
                      <a:pt x="2139" y="1025"/>
                    </a:lnTo>
                    <a:lnTo>
                      <a:pt x="2163" y="1070"/>
                    </a:lnTo>
                    <a:lnTo>
                      <a:pt x="2188" y="1067"/>
                    </a:lnTo>
                    <a:lnTo>
                      <a:pt x="2213" y="980"/>
                    </a:lnTo>
                    <a:lnTo>
                      <a:pt x="2238" y="1006"/>
                    </a:lnTo>
                    <a:lnTo>
                      <a:pt x="2263" y="1052"/>
                    </a:lnTo>
                    <a:lnTo>
                      <a:pt x="2288" y="1082"/>
                    </a:lnTo>
                    <a:lnTo>
                      <a:pt x="2313" y="1123"/>
                    </a:lnTo>
                    <a:lnTo>
                      <a:pt x="2337" y="1139"/>
                    </a:lnTo>
                    <a:lnTo>
                      <a:pt x="2362" y="1153"/>
                    </a:lnTo>
                    <a:lnTo>
                      <a:pt x="2387" y="1135"/>
                    </a:lnTo>
                    <a:lnTo>
                      <a:pt x="2412" y="1138"/>
                    </a:lnTo>
                    <a:lnTo>
                      <a:pt x="2437" y="1104"/>
                    </a:lnTo>
                    <a:lnTo>
                      <a:pt x="2462" y="1107"/>
                    </a:lnTo>
                    <a:lnTo>
                      <a:pt x="2487" y="1082"/>
                    </a:lnTo>
                    <a:lnTo>
                      <a:pt x="2512" y="1060"/>
                    </a:lnTo>
                    <a:lnTo>
                      <a:pt x="2537" y="1078"/>
                    </a:lnTo>
                    <a:lnTo>
                      <a:pt x="2561" y="1042"/>
                    </a:lnTo>
                    <a:lnTo>
                      <a:pt x="2586" y="1007"/>
                    </a:lnTo>
                    <a:lnTo>
                      <a:pt x="2611" y="981"/>
                    </a:lnTo>
                    <a:lnTo>
                      <a:pt x="2636" y="941"/>
                    </a:lnTo>
                    <a:lnTo>
                      <a:pt x="2661" y="959"/>
                    </a:lnTo>
                    <a:lnTo>
                      <a:pt x="2686" y="976"/>
                    </a:lnTo>
                    <a:lnTo>
                      <a:pt x="2711" y="1007"/>
                    </a:lnTo>
                    <a:lnTo>
                      <a:pt x="2736" y="1042"/>
                    </a:lnTo>
                    <a:lnTo>
                      <a:pt x="2761" y="1033"/>
                    </a:lnTo>
                    <a:lnTo>
                      <a:pt x="2785" y="984"/>
                    </a:lnTo>
                    <a:lnTo>
                      <a:pt x="2810" y="913"/>
                    </a:lnTo>
                    <a:lnTo>
                      <a:pt x="2835" y="916"/>
                    </a:lnTo>
                    <a:lnTo>
                      <a:pt x="2860" y="954"/>
                    </a:lnTo>
                    <a:lnTo>
                      <a:pt x="2884" y="985"/>
                    </a:lnTo>
                    <a:lnTo>
                      <a:pt x="2909" y="1007"/>
                    </a:lnTo>
                    <a:lnTo>
                      <a:pt x="2934" y="1019"/>
                    </a:lnTo>
                    <a:lnTo>
                      <a:pt x="2959" y="1045"/>
                    </a:lnTo>
                    <a:lnTo>
                      <a:pt x="2984" y="1056"/>
                    </a:lnTo>
                    <a:lnTo>
                      <a:pt x="3009" y="1063"/>
                    </a:lnTo>
                    <a:lnTo>
                      <a:pt x="3033" y="1069"/>
                    </a:lnTo>
                    <a:lnTo>
                      <a:pt x="3058" y="1068"/>
                    </a:lnTo>
                    <a:lnTo>
                      <a:pt x="3083" y="1073"/>
                    </a:lnTo>
                    <a:lnTo>
                      <a:pt x="3108" y="1094"/>
                    </a:lnTo>
                    <a:lnTo>
                      <a:pt x="3133" y="1135"/>
                    </a:lnTo>
                    <a:lnTo>
                      <a:pt x="3158" y="1155"/>
                    </a:lnTo>
                    <a:lnTo>
                      <a:pt x="3183" y="1144"/>
                    </a:lnTo>
                    <a:lnTo>
                      <a:pt x="3208" y="1104"/>
                    </a:lnTo>
                    <a:lnTo>
                      <a:pt x="3233" y="1070"/>
                    </a:lnTo>
                    <a:lnTo>
                      <a:pt x="3257" y="1051"/>
                    </a:lnTo>
                    <a:lnTo>
                      <a:pt x="3282" y="1059"/>
                    </a:lnTo>
                    <a:lnTo>
                      <a:pt x="3307" y="1089"/>
                    </a:lnTo>
                    <a:lnTo>
                      <a:pt x="3332" y="1112"/>
                    </a:lnTo>
                    <a:lnTo>
                      <a:pt x="3357" y="1127"/>
                    </a:lnTo>
                    <a:lnTo>
                      <a:pt x="3382" y="1082"/>
                    </a:lnTo>
                    <a:lnTo>
                      <a:pt x="3407" y="1035"/>
                    </a:lnTo>
                    <a:lnTo>
                      <a:pt x="3432" y="1003"/>
                    </a:lnTo>
                    <a:lnTo>
                      <a:pt x="3457" y="979"/>
                    </a:lnTo>
                    <a:lnTo>
                      <a:pt x="3482" y="1016"/>
                    </a:lnTo>
                    <a:lnTo>
                      <a:pt x="3506" y="1011"/>
                    </a:lnTo>
                    <a:lnTo>
                      <a:pt x="3531" y="1029"/>
                    </a:lnTo>
                    <a:lnTo>
                      <a:pt x="3556" y="1021"/>
                    </a:lnTo>
                    <a:lnTo>
                      <a:pt x="3581" y="999"/>
                    </a:lnTo>
                    <a:lnTo>
                      <a:pt x="3606" y="979"/>
                    </a:lnTo>
                    <a:lnTo>
                      <a:pt x="3630" y="976"/>
                    </a:lnTo>
                    <a:lnTo>
                      <a:pt x="3655" y="950"/>
                    </a:lnTo>
                    <a:lnTo>
                      <a:pt x="3680" y="946"/>
                    </a:lnTo>
                    <a:lnTo>
                      <a:pt x="3705" y="944"/>
                    </a:lnTo>
                    <a:lnTo>
                      <a:pt x="3729" y="915"/>
                    </a:lnTo>
                    <a:lnTo>
                      <a:pt x="3754" y="876"/>
                    </a:lnTo>
                    <a:lnTo>
                      <a:pt x="3779" y="848"/>
                    </a:lnTo>
                    <a:lnTo>
                      <a:pt x="3804" y="809"/>
                    </a:lnTo>
                    <a:lnTo>
                      <a:pt x="3829" y="702"/>
                    </a:lnTo>
                    <a:lnTo>
                      <a:pt x="3854" y="637"/>
                    </a:lnTo>
                    <a:lnTo>
                      <a:pt x="3879" y="627"/>
                    </a:lnTo>
                    <a:lnTo>
                      <a:pt x="3904" y="700"/>
                    </a:lnTo>
                    <a:lnTo>
                      <a:pt x="3929" y="744"/>
                    </a:lnTo>
                    <a:lnTo>
                      <a:pt x="3953" y="849"/>
                    </a:lnTo>
                    <a:lnTo>
                      <a:pt x="3978" y="825"/>
                    </a:lnTo>
                    <a:lnTo>
                      <a:pt x="4003" y="706"/>
                    </a:lnTo>
                    <a:lnTo>
                      <a:pt x="4028" y="638"/>
                    </a:lnTo>
                    <a:lnTo>
                      <a:pt x="4053" y="601"/>
                    </a:lnTo>
                    <a:lnTo>
                      <a:pt x="4078" y="584"/>
                    </a:lnTo>
                    <a:lnTo>
                      <a:pt x="4103" y="562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close/>
                  </a:path>
                </a:pathLst>
              </a:custGeom>
              <a:solidFill>
                <a:srgbClr val="7CBF33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269" name="Freeform 26">
                <a:extLst>
                  <a:ext uri="{FF2B5EF4-FFF2-40B4-BE49-F238E27FC236}">
                    <a16:creationId xmlns:a16="http://schemas.microsoft.com/office/drawing/2014/main" id="{F85FF167-3D0F-7D18-0BC3-EE2FAF9E4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730667"/>
              </a:xfrm>
              <a:custGeom>
                <a:avLst/>
                <a:gdLst>
                  <a:gd name="T0" fmla="*/ 125 w 4153"/>
                  <a:gd name="T1" fmla="*/ 735 h 1161"/>
                  <a:gd name="T2" fmla="*/ 274 w 4153"/>
                  <a:gd name="T3" fmla="*/ 73 h 1161"/>
                  <a:gd name="T4" fmla="*/ 424 w 4153"/>
                  <a:gd name="T5" fmla="*/ 7 h 1161"/>
                  <a:gd name="T6" fmla="*/ 573 w 4153"/>
                  <a:gd name="T7" fmla="*/ 501 h 1161"/>
                  <a:gd name="T8" fmla="*/ 721 w 4153"/>
                  <a:gd name="T9" fmla="*/ 508 h 1161"/>
                  <a:gd name="T10" fmla="*/ 871 w 4153"/>
                  <a:gd name="T11" fmla="*/ 452 h 1161"/>
                  <a:gd name="T12" fmla="*/ 1020 w 4153"/>
                  <a:gd name="T13" fmla="*/ 447 h 1161"/>
                  <a:gd name="T14" fmla="*/ 1169 w 4153"/>
                  <a:gd name="T15" fmla="*/ 476 h 1161"/>
                  <a:gd name="T16" fmla="*/ 1319 w 4153"/>
                  <a:gd name="T17" fmla="*/ 475 h 1161"/>
                  <a:gd name="T18" fmla="*/ 1467 w 4153"/>
                  <a:gd name="T19" fmla="*/ 0 h 1161"/>
                  <a:gd name="T20" fmla="*/ 1616 w 4153"/>
                  <a:gd name="T21" fmla="*/ 373 h 1161"/>
                  <a:gd name="T22" fmla="*/ 1766 w 4153"/>
                  <a:gd name="T23" fmla="*/ 841 h 1161"/>
                  <a:gd name="T24" fmla="*/ 1915 w 4153"/>
                  <a:gd name="T25" fmla="*/ 979 h 1161"/>
                  <a:gd name="T26" fmla="*/ 2065 w 4153"/>
                  <a:gd name="T27" fmla="*/ 751 h 1161"/>
                  <a:gd name="T28" fmla="*/ 2213 w 4153"/>
                  <a:gd name="T29" fmla="*/ 799 h 1161"/>
                  <a:gd name="T30" fmla="*/ 2362 w 4153"/>
                  <a:gd name="T31" fmla="*/ 972 h 1161"/>
                  <a:gd name="T32" fmla="*/ 2512 w 4153"/>
                  <a:gd name="T33" fmla="*/ 879 h 1161"/>
                  <a:gd name="T34" fmla="*/ 2661 w 4153"/>
                  <a:gd name="T35" fmla="*/ 778 h 1161"/>
                  <a:gd name="T36" fmla="*/ 2810 w 4153"/>
                  <a:gd name="T37" fmla="*/ 731 h 1161"/>
                  <a:gd name="T38" fmla="*/ 2959 w 4153"/>
                  <a:gd name="T39" fmla="*/ 862 h 1161"/>
                  <a:gd name="T40" fmla="*/ 3108 w 4153"/>
                  <a:gd name="T41" fmla="*/ 913 h 1161"/>
                  <a:gd name="T42" fmla="*/ 3257 w 4153"/>
                  <a:gd name="T43" fmla="*/ 870 h 1161"/>
                  <a:gd name="T44" fmla="*/ 3407 w 4153"/>
                  <a:gd name="T45" fmla="*/ 854 h 1161"/>
                  <a:gd name="T46" fmla="*/ 3556 w 4153"/>
                  <a:gd name="T47" fmla="*/ 840 h 1161"/>
                  <a:gd name="T48" fmla="*/ 3705 w 4153"/>
                  <a:gd name="T49" fmla="*/ 874 h 1161"/>
                  <a:gd name="T50" fmla="*/ 3854 w 4153"/>
                  <a:gd name="T51" fmla="*/ 456 h 1161"/>
                  <a:gd name="T52" fmla="*/ 4003 w 4153"/>
                  <a:gd name="T53" fmla="*/ 524 h 1161"/>
                  <a:gd name="T54" fmla="*/ 4153 w 4153"/>
                  <a:gd name="T55" fmla="*/ 630 h 1161"/>
                  <a:gd name="T56" fmla="*/ 4028 w 4153"/>
                  <a:gd name="T57" fmla="*/ 638 h 1161"/>
                  <a:gd name="T58" fmla="*/ 3879 w 4153"/>
                  <a:gd name="T59" fmla="*/ 627 h 1161"/>
                  <a:gd name="T60" fmla="*/ 3729 w 4153"/>
                  <a:gd name="T61" fmla="*/ 915 h 1161"/>
                  <a:gd name="T62" fmla="*/ 3581 w 4153"/>
                  <a:gd name="T63" fmla="*/ 999 h 1161"/>
                  <a:gd name="T64" fmla="*/ 3432 w 4153"/>
                  <a:gd name="T65" fmla="*/ 1003 h 1161"/>
                  <a:gd name="T66" fmla="*/ 3282 w 4153"/>
                  <a:gd name="T67" fmla="*/ 1059 h 1161"/>
                  <a:gd name="T68" fmla="*/ 3133 w 4153"/>
                  <a:gd name="T69" fmla="*/ 1135 h 1161"/>
                  <a:gd name="T70" fmla="*/ 2984 w 4153"/>
                  <a:gd name="T71" fmla="*/ 1056 h 1161"/>
                  <a:gd name="T72" fmla="*/ 2835 w 4153"/>
                  <a:gd name="T73" fmla="*/ 916 h 1161"/>
                  <a:gd name="T74" fmla="*/ 2686 w 4153"/>
                  <a:gd name="T75" fmla="*/ 976 h 1161"/>
                  <a:gd name="T76" fmla="*/ 2537 w 4153"/>
                  <a:gd name="T77" fmla="*/ 1078 h 1161"/>
                  <a:gd name="T78" fmla="*/ 2387 w 4153"/>
                  <a:gd name="T79" fmla="*/ 1135 h 1161"/>
                  <a:gd name="T80" fmla="*/ 2238 w 4153"/>
                  <a:gd name="T81" fmla="*/ 1006 h 1161"/>
                  <a:gd name="T82" fmla="*/ 2089 w 4153"/>
                  <a:gd name="T83" fmla="*/ 973 h 1161"/>
                  <a:gd name="T84" fmla="*/ 1940 w 4153"/>
                  <a:gd name="T85" fmla="*/ 1161 h 1161"/>
                  <a:gd name="T86" fmla="*/ 1791 w 4153"/>
                  <a:gd name="T87" fmla="*/ 1042 h 1161"/>
                  <a:gd name="T88" fmla="*/ 1641 w 4153"/>
                  <a:gd name="T89" fmla="*/ 603 h 1161"/>
                  <a:gd name="T90" fmla="*/ 1492 w 4153"/>
                  <a:gd name="T91" fmla="*/ 174 h 1161"/>
                  <a:gd name="T92" fmla="*/ 1344 w 4153"/>
                  <a:gd name="T93" fmla="*/ 258 h 1161"/>
                  <a:gd name="T94" fmla="*/ 1194 w 4153"/>
                  <a:gd name="T95" fmla="*/ 552 h 1161"/>
                  <a:gd name="T96" fmla="*/ 1045 w 4153"/>
                  <a:gd name="T97" fmla="*/ 590 h 1161"/>
                  <a:gd name="T98" fmla="*/ 896 w 4153"/>
                  <a:gd name="T99" fmla="*/ 725 h 1161"/>
                  <a:gd name="T100" fmla="*/ 746 w 4153"/>
                  <a:gd name="T101" fmla="*/ 258 h 1161"/>
                  <a:gd name="T102" fmla="*/ 598 w 4153"/>
                  <a:gd name="T103" fmla="*/ 575 h 1161"/>
                  <a:gd name="T104" fmla="*/ 448 w 4153"/>
                  <a:gd name="T105" fmla="*/ 0 h 1161"/>
                  <a:gd name="T106" fmla="*/ 299 w 4153"/>
                  <a:gd name="T107" fmla="*/ 66 h 1161"/>
                  <a:gd name="T108" fmla="*/ 150 w 4153"/>
                  <a:gd name="T109" fmla="*/ 818 h 1161"/>
                  <a:gd name="T110" fmla="*/ 0 w 4153"/>
                  <a:gd name="T111" fmla="*/ 937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161">
                    <a:moveTo>
                      <a:pt x="0" y="854"/>
                    </a:moveTo>
                    <a:lnTo>
                      <a:pt x="25" y="901"/>
                    </a:lnTo>
                    <a:lnTo>
                      <a:pt x="50" y="907"/>
                    </a:lnTo>
                    <a:lnTo>
                      <a:pt x="75" y="888"/>
                    </a:lnTo>
                    <a:lnTo>
                      <a:pt x="100" y="831"/>
                    </a:lnTo>
                    <a:lnTo>
                      <a:pt x="125" y="735"/>
                    </a:lnTo>
                    <a:lnTo>
                      <a:pt x="150" y="637"/>
                    </a:lnTo>
                    <a:lnTo>
                      <a:pt x="175" y="528"/>
                    </a:lnTo>
                    <a:lnTo>
                      <a:pt x="200" y="385"/>
                    </a:lnTo>
                    <a:lnTo>
                      <a:pt x="224" y="245"/>
                    </a:lnTo>
                    <a:lnTo>
                      <a:pt x="249" y="114"/>
                    </a:lnTo>
                    <a:lnTo>
                      <a:pt x="274" y="73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88"/>
                    </a:lnTo>
                    <a:lnTo>
                      <a:pt x="374" y="83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97"/>
                    </a:lnTo>
                    <a:lnTo>
                      <a:pt x="796" y="97"/>
                    </a:lnTo>
                    <a:lnTo>
                      <a:pt x="821" y="245"/>
                    </a:lnTo>
                    <a:lnTo>
                      <a:pt x="846" y="339"/>
                    </a:lnTo>
                    <a:lnTo>
                      <a:pt x="871" y="452"/>
                    </a:lnTo>
                    <a:lnTo>
                      <a:pt x="896" y="544"/>
                    </a:lnTo>
                    <a:lnTo>
                      <a:pt x="920" y="589"/>
                    </a:lnTo>
                    <a:lnTo>
                      <a:pt x="945" y="619"/>
                    </a:lnTo>
                    <a:lnTo>
                      <a:pt x="970" y="602"/>
                    </a:lnTo>
                    <a:lnTo>
                      <a:pt x="995" y="520"/>
                    </a:lnTo>
                    <a:lnTo>
                      <a:pt x="1020" y="447"/>
                    </a:lnTo>
                    <a:lnTo>
                      <a:pt x="1045" y="409"/>
                    </a:lnTo>
                    <a:lnTo>
                      <a:pt x="1070" y="422"/>
                    </a:lnTo>
                    <a:lnTo>
                      <a:pt x="1095" y="464"/>
                    </a:lnTo>
                    <a:lnTo>
                      <a:pt x="1120" y="401"/>
                    </a:lnTo>
                    <a:lnTo>
                      <a:pt x="1144" y="41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39"/>
                    </a:lnTo>
                    <a:lnTo>
                      <a:pt x="1417" y="20"/>
                    </a:lnTo>
                    <a:lnTo>
                      <a:pt x="1442" y="12"/>
                    </a:lnTo>
                    <a:lnTo>
                      <a:pt x="1467" y="0"/>
                    </a:lnTo>
                    <a:lnTo>
                      <a:pt x="1492" y="16"/>
                    </a:lnTo>
                    <a:lnTo>
                      <a:pt x="1517" y="78"/>
                    </a:lnTo>
                    <a:lnTo>
                      <a:pt x="1542" y="202"/>
                    </a:lnTo>
                    <a:lnTo>
                      <a:pt x="1567" y="338"/>
                    </a:lnTo>
                    <a:lnTo>
                      <a:pt x="1592" y="396"/>
                    </a:lnTo>
                    <a:lnTo>
                      <a:pt x="1616" y="373"/>
                    </a:lnTo>
                    <a:lnTo>
                      <a:pt x="1641" y="422"/>
                    </a:lnTo>
                    <a:lnTo>
                      <a:pt x="1666" y="484"/>
                    </a:lnTo>
                    <a:lnTo>
                      <a:pt x="1691" y="612"/>
                    </a:lnTo>
                    <a:lnTo>
                      <a:pt x="1716" y="728"/>
                    </a:lnTo>
                    <a:lnTo>
                      <a:pt x="1741" y="795"/>
                    </a:lnTo>
                    <a:lnTo>
                      <a:pt x="1766" y="841"/>
                    </a:lnTo>
                    <a:lnTo>
                      <a:pt x="1791" y="861"/>
                    </a:lnTo>
                    <a:lnTo>
                      <a:pt x="1816" y="914"/>
                    </a:lnTo>
                    <a:lnTo>
                      <a:pt x="1841" y="937"/>
                    </a:lnTo>
                    <a:lnTo>
                      <a:pt x="1865" y="976"/>
                    </a:lnTo>
                    <a:lnTo>
                      <a:pt x="1890" y="976"/>
                    </a:lnTo>
                    <a:lnTo>
                      <a:pt x="1915" y="979"/>
                    </a:lnTo>
                    <a:lnTo>
                      <a:pt x="1940" y="980"/>
                    </a:lnTo>
                    <a:lnTo>
                      <a:pt x="1965" y="955"/>
                    </a:lnTo>
                    <a:lnTo>
                      <a:pt x="1990" y="878"/>
                    </a:lnTo>
                    <a:lnTo>
                      <a:pt x="2015" y="814"/>
                    </a:lnTo>
                    <a:lnTo>
                      <a:pt x="2040" y="779"/>
                    </a:lnTo>
                    <a:lnTo>
                      <a:pt x="2065" y="751"/>
                    </a:lnTo>
                    <a:lnTo>
                      <a:pt x="2089" y="792"/>
                    </a:lnTo>
                    <a:lnTo>
                      <a:pt x="2114" y="795"/>
                    </a:lnTo>
                    <a:lnTo>
                      <a:pt x="2139" y="844"/>
                    </a:lnTo>
                    <a:lnTo>
                      <a:pt x="2163" y="889"/>
                    </a:lnTo>
                    <a:lnTo>
                      <a:pt x="2188" y="885"/>
                    </a:lnTo>
                    <a:lnTo>
                      <a:pt x="2213" y="799"/>
                    </a:lnTo>
                    <a:lnTo>
                      <a:pt x="2238" y="825"/>
                    </a:lnTo>
                    <a:lnTo>
                      <a:pt x="2263" y="871"/>
                    </a:lnTo>
                    <a:lnTo>
                      <a:pt x="2288" y="901"/>
                    </a:lnTo>
                    <a:lnTo>
                      <a:pt x="2313" y="942"/>
                    </a:lnTo>
                    <a:lnTo>
                      <a:pt x="2337" y="958"/>
                    </a:lnTo>
                    <a:lnTo>
                      <a:pt x="2362" y="972"/>
                    </a:lnTo>
                    <a:lnTo>
                      <a:pt x="2387" y="954"/>
                    </a:lnTo>
                    <a:lnTo>
                      <a:pt x="2412" y="957"/>
                    </a:lnTo>
                    <a:lnTo>
                      <a:pt x="2437" y="923"/>
                    </a:lnTo>
                    <a:lnTo>
                      <a:pt x="2462" y="926"/>
                    </a:lnTo>
                    <a:lnTo>
                      <a:pt x="2487" y="901"/>
                    </a:lnTo>
                    <a:lnTo>
                      <a:pt x="2512" y="879"/>
                    </a:lnTo>
                    <a:lnTo>
                      <a:pt x="2537" y="897"/>
                    </a:lnTo>
                    <a:lnTo>
                      <a:pt x="2561" y="861"/>
                    </a:lnTo>
                    <a:lnTo>
                      <a:pt x="2586" y="826"/>
                    </a:lnTo>
                    <a:lnTo>
                      <a:pt x="2611" y="800"/>
                    </a:lnTo>
                    <a:lnTo>
                      <a:pt x="2636" y="760"/>
                    </a:lnTo>
                    <a:lnTo>
                      <a:pt x="2661" y="778"/>
                    </a:lnTo>
                    <a:lnTo>
                      <a:pt x="2686" y="795"/>
                    </a:lnTo>
                    <a:lnTo>
                      <a:pt x="2711" y="826"/>
                    </a:lnTo>
                    <a:lnTo>
                      <a:pt x="2736" y="861"/>
                    </a:lnTo>
                    <a:lnTo>
                      <a:pt x="2761" y="852"/>
                    </a:lnTo>
                    <a:lnTo>
                      <a:pt x="2785" y="803"/>
                    </a:lnTo>
                    <a:lnTo>
                      <a:pt x="2810" y="731"/>
                    </a:lnTo>
                    <a:lnTo>
                      <a:pt x="2835" y="735"/>
                    </a:lnTo>
                    <a:lnTo>
                      <a:pt x="2860" y="773"/>
                    </a:lnTo>
                    <a:lnTo>
                      <a:pt x="2884" y="804"/>
                    </a:lnTo>
                    <a:lnTo>
                      <a:pt x="2909" y="826"/>
                    </a:lnTo>
                    <a:lnTo>
                      <a:pt x="2934" y="838"/>
                    </a:lnTo>
                    <a:lnTo>
                      <a:pt x="2959" y="862"/>
                    </a:lnTo>
                    <a:lnTo>
                      <a:pt x="2984" y="875"/>
                    </a:lnTo>
                    <a:lnTo>
                      <a:pt x="3009" y="882"/>
                    </a:lnTo>
                    <a:lnTo>
                      <a:pt x="3033" y="888"/>
                    </a:lnTo>
                    <a:lnTo>
                      <a:pt x="3058" y="887"/>
                    </a:lnTo>
                    <a:lnTo>
                      <a:pt x="3083" y="891"/>
                    </a:lnTo>
                    <a:lnTo>
                      <a:pt x="3108" y="913"/>
                    </a:lnTo>
                    <a:lnTo>
                      <a:pt x="3133" y="954"/>
                    </a:lnTo>
                    <a:lnTo>
                      <a:pt x="3158" y="973"/>
                    </a:lnTo>
                    <a:lnTo>
                      <a:pt x="3183" y="963"/>
                    </a:lnTo>
                    <a:lnTo>
                      <a:pt x="3208" y="923"/>
                    </a:lnTo>
                    <a:lnTo>
                      <a:pt x="3233" y="889"/>
                    </a:lnTo>
                    <a:lnTo>
                      <a:pt x="3257" y="870"/>
                    </a:lnTo>
                    <a:lnTo>
                      <a:pt x="3282" y="878"/>
                    </a:lnTo>
                    <a:lnTo>
                      <a:pt x="3307" y="907"/>
                    </a:lnTo>
                    <a:lnTo>
                      <a:pt x="3332" y="931"/>
                    </a:lnTo>
                    <a:lnTo>
                      <a:pt x="3357" y="946"/>
                    </a:lnTo>
                    <a:lnTo>
                      <a:pt x="3382" y="901"/>
                    </a:lnTo>
                    <a:lnTo>
                      <a:pt x="3407" y="854"/>
                    </a:lnTo>
                    <a:lnTo>
                      <a:pt x="3432" y="822"/>
                    </a:lnTo>
                    <a:lnTo>
                      <a:pt x="3457" y="797"/>
                    </a:lnTo>
                    <a:lnTo>
                      <a:pt x="3482" y="835"/>
                    </a:lnTo>
                    <a:lnTo>
                      <a:pt x="3506" y="830"/>
                    </a:lnTo>
                    <a:lnTo>
                      <a:pt x="3531" y="848"/>
                    </a:lnTo>
                    <a:lnTo>
                      <a:pt x="3556" y="840"/>
                    </a:lnTo>
                    <a:lnTo>
                      <a:pt x="3581" y="818"/>
                    </a:lnTo>
                    <a:lnTo>
                      <a:pt x="3606" y="816"/>
                    </a:lnTo>
                    <a:lnTo>
                      <a:pt x="3630" y="872"/>
                    </a:lnTo>
                    <a:lnTo>
                      <a:pt x="3655" y="883"/>
                    </a:lnTo>
                    <a:lnTo>
                      <a:pt x="3680" y="871"/>
                    </a:lnTo>
                    <a:lnTo>
                      <a:pt x="3705" y="874"/>
                    </a:lnTo>
                    <a:lnTo>
                      <a:pt x="3729" y="876"/>
                    </a:lnTo>
                    <a:lnTo>
                      <a:pt x="3754" y="818"/>
                    </a:lnTo>
                    <a:lnTo>
                      <a:pt x="3779" y="699"/>
                    </a:lnTo>
                    <a:lnTo>
                      <a:pt x="3804" y="628"/>
                    </a:lnTo>
                    <a:lnTo>
                      <a:pt x="3829" y="520"/>
                    </a:lnTo>
                    <a:lnTo>
                      <a:pt x="3854" y="456"/>
                    </a:lnTo>
                    <a:lnTo>
                      <a:pt x="3879" y="466"/>
                    </a:lnTo>
                    <a:lnTo>
                      <a:pt x="3904" y="524"/>
                    </a:lnTo>
                    <a:lnTo>
                      <a:pt x="3929" y="563"/>
                    </a:lnTo>
                    <a:lnTo>
                      <a:pt x="3953" y="668"/>
                    </a:lnTo>
                    <a:lnTo>
                      <a:pt x="3978" y="643"/>
                    </a:lnTo>
                    <a:lnTo>
                      <a:pt x="4003" y="524"/>
                    </a:lnTo>
                    <a:lnTo>
                      <a:pt x="4028" y="457"/>
                    </a:lnTo>
                    <a:lnTo>
                      <a:pt x="4053" y="438"/>
                    </a:lnTo>
                    <a:lnTo>
                      <a:pt x="4078" y="501"/>
                    </a:lnTo>
                    <a:lnTo>
                      <a:pt x="4103" y="557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62"/>
                    </a:lnTo>
                    <a:lnTo>
                      <a:pt x="4078" y="584"/>
                    </a:lnTo>
                    <a:lnTo>
                      <a:pt x="4053" y="601"/>
                    </a:lnTo>
                    <a:lnTo>
                      <a:pt x="4028" y="638"/>
                    </a:lnTo>
                    <a:lnTo>
                      <a:pt x="4003" y="706"/>
                    </a:lnTo>
                    <a:lnTo>
                      <a:pt x="3978" y="825"/>
                    </a:lnTo>
                    <a:lnTo>
                      <a:pt x="3953" y="849"/>
                    </a:lnTo>
                    <a:lnTo>
                      <a:pt x="3929" y="744"/>
                    </a:lnTo>
                    <a:lnTo>
                      <a:pt x="3904" y="700"/>
                    </a:lnTo>
                    <a:lnTo>
                      <a:pt x="3879" y="627"/>
                    </a:lnTo>
                    <a:lnTo>
                      <a:pt x="3854" y="637"/>
                    </a:lnTo>
                    <a:lnTo>
                      <a:pt x="3829" y="702"/>
                    </a:lnTo>
                    <a:lnTo>
                      <a:pt x="3804" y="809"/>
                    </a:lnTo>
                    <a:lnTo>
                      <a:pt x="3779" y="848"/>
                    </a:lnTo>
                    <a:lnTo>
                      <a:pt x="3754" y="876"/>
                    </a:lnTo>
                    <a:lnTo>
                      <a:pt x="3729" y="915"/>
                    </a:lnTo>
                    <a:lnTo>
                      <a:pt x="3705" y="944"/>
                    </a:lnTo>
                    <a:lnTo>
                      <a:pt x="3680" y="946"/>
                    </a:lnTo>
                    <a:lnTo>
                      <a:pt x="3655" y="950"/>
                    </a:lnTo>
                    <a:lnTo>
                      <a:pt x="3630" y="976"/>
                    </a:lnTo>
                    <a:lnTo>
                      <a:pt x="3606" y="979"/>
                    </a:lnTo>
                    <a:lnTo>
                      <a:pt x="3581" y="999"/>
                    </a:lnTo>
                    <a:lnTo>
                      <a:pt x="3556" y="1021"/>
                    </a:lnTo>
                    <a:lnTo>
                      <a:pt x="3531" y="1029"/>
                    </a:lnTo>
                    <a:lnTo>
                      <a:pt x="3506" y="1011"/>
                    </a:lnTo>
                    <a:lnTo>
                      <a:pt x="3482" y="1016"/>
                    </a:lnTo>
                    <a:lnTo>
                      <a:pt x="3457" y="979"/>
                    </a:lnTo>
                    <a:lnTo>
                      <a:pt x="3432" y="1003"/>
                    </a:lnTo>
                    <a:lnTo>
                      <a:pt x="3407" y="1035"/>
                    </a:lnTo>
                    <a:lnTo>
                      <a:pt x="3382" y="1082"/>
                    </a:lnTo>
                    <a:lnTo>
                      <a:pt x="3357" y="1127"/>
                    </a:lnTo>
                    <a:lnTo>
                      <a:pt x="3332" y="1112"/>
                    </a:lnTo>
                    <a:lnTo>
                      <a:pt x="3307" y="1089"/>
                    </a:lnTo>
                    <a:lnTo>
                      <a:pt x="3282" y="1059"/>
                    </a:lnTo>
                    <a:lnTo>
                      <a:pt x="3257" y="1051"/>
                    </a:lnTo>
                    <a:lnTo>
                      <a:pt x="3233" y="1070"/>
                    </a:lnTo>
                    <a:lnTo>
                      <a:pt x="3208" y="1104"/>
                    </a:lnTo>
                    <a:lnTo>
                      <a:pt x="3183" y="1144"/>
                    </a:lnTo>
                    <a:lnTo>
                      <a:pt x="3158" y="1155"/>
                    </a:lnTo>
                    <a:lnTo>
                      <a:pt x="3133" y="1135"/>
                    </a:lnTo>
                    <a:lnTo>
                      <a:pt x="3108" y="1094"/>
                    </a:lnTo>
                    <a:lnTo>
                      <a:pt x="3083" y="1073"/>
                    </a:lnTo>
                    <a:lnTo>
                      <a:pt x="3058" y="1068"/>
                    </a:lnTo>
                    <a:lnTo>
                      <a:pt x="3033" y="1069"/>
                    </a:lnTo>
                    <a:lnTo>
                      <a:pt x="3009" y="1063"/>
                    </a:lnTo>
                    <a:lnTo>
                      <a:pt x="2984" y="1056"/>
                    </a:lnTo>
                    <a:lnTo>
                      <a:pt x="2959" y="1045"/>
                    </a:lnTo>
                    <a:lnTo>
                      <a:pt x="2934" y="1019"/>
                    </a:lnTo>
                    <a:lnTo>
                      <a:pt x="2909" y="1007"/>
                    </a:lnTo>
                    <a:lnTo>
                      <a:pt x="2884" y="985"/>
                    </a:lnTo>
                    <a:lnTo>
                      <a:pt x="2860" y="954"/>
                    </a:lnTo>
                    <a:lnTo>
                      <a:pt x="2835" y="916"/>
                    </a:lnTo>
                    <a:lnTo>
                      <a:pt x="2810" y="913"/>
                    </a:lnTo>
                    <a:lnTo>
                      <a:pt x="2785" y="984"/>
                    </a:lnTo>
                    <a:lnTo>
                      <a:pt x="2761" y="1033"/>
                    </a:lnTo>
                    <a:lnTo>
                      <a:pt x="2736" y="1042"/>
                    </a:lnTo>
                    <a:lnTo>
                      <a:pt x="2711" y="1007"/>
                    </a:lnTo>
                    <a:lnTo>
                      <a:pt x="2686" y="976"/>
                    </a:lnTo>
                    <a:lnTo>
                      <a:pt x="2661" y="959"/>
                    </a:lnTo>
                    <a:lnTo>
                      <a:pt x="2636" y="941"/>
                    </a:lnTo>
                    <a:lnTo>
                      <a:pt x="2611" y="981"/>
                    </a:lnTo>
                    <a:lnTo>
                      <a:pt x="2586" y="1007"/>
                    </a:lnTo>
                    <a:lnTo>
                      <a:pt x="2561" y="1042"/>
                    </a:lnTo>
                    <a:lnTo>
                      <a:pt x="2537" y="1078"/>
                    </a:lnTo>
                    <a:lnTo>
                      <a:pt x="2512" y="1060"/>
                    </a:lnTo>
                    <a:lnTo>
                      <a:pt x="2487" y="1082"/>
                    </a:lnTo>
                    <a:lnTo>
                      <a:pt x="2462" y="1107"/>
                    </a:lnTo>
                    <a:lnTo>
                      <a:pt x="2437" y="1104"/>
                    </a:lnTo>
                    <a:lnTo>
                      <a:pt x="2412" y="1138"/>
                    </a:lnTo>
                    <a:lnTo>
                      <a:pt x="2387" y="1135"/>
                    </a:lnTo>
                    <a:lnTo>
                      <a:pt x="2362" y="1153"/>
                    </a:lnTo>
                    <a:lnTo>
                      <a:pt x="2337" y="1139"/>
                    </a:lnTo>
                    <a:lnTo>
                      <a:pt x="2313" y="1123"/>
                    </a:lnTo>
                    <a:lnTo>
                      <a:pt x="2288" y="1082"/>
                    </a:lnTo>
                    <a:lnTo>
                      <a:pt x="2263" y="1052"/>
                    </a:lnTo>
                    <a:lnTo>
                      <a:pt x="2238" y="1006"/>
                    </a:lnTo>
                    <a:lnTo>
                      <a:pt x="2213" y="980"/>
                    </a:lnTo>
                    <a:lnTo>
                      <a:pt x="2188" y="1067"/>
                    </a:lnTo>
                    <a:lnTo>
                      <a:pt x="2163" y="1070"/>
                    </a:lnTo>
                    <a:lnTo>
                      <a:pt x="2139" y="1025"/>
                    </a:lnTo>
                    <a:lnTo>
                      <a:pt x="2114" y="976"/>
                    </a:lnTo>
                    <a:lnTo>
                      <a:pt x="2089" y="973"/>
                    </a:lnTo>
                    <a:lnTo>
                      <a:pt x="2065" y="932"/>
                    </a:lnTo>
                    <a:lnTo>
                      <a:pt x="2040" y="960"/>
                    </a:lnTo>
                    <a:lnTo>
                      <a:pt x="2015" y="995"/>
                    </a:lnTo>
                    <a:lnTo>
                      <a:pt x="1990" y="1059"/>
                    </a:lnTo>
                    <a:lnTo>
                      <a:pt x="1965" y="1136"/>
                    </a:lnTo>
                    <a:lnTo>
                      <a:pt x="1940" y="1161"/>
                    </a:lnTo>
                    <a:lnTo>
                      <a:pt x="1915" y="1160"/>
                    </a:lnTo>
                    <a:lnTo>
                      <a:pt x="1890" y="1157"/>
                    </a:lnTo>
                    <a:lnTo>
                      <a:pt x="1865" y="1157"/>
                    </a:lnTo>
                    <a:lnTo>
                      <a:pt x="1841" y="1118"/>
                    </a:lnTo>
                    <a:lnTo>
                      <a:pt x="1816" y="1095"/>
                    </a:lnTo>
                    <a:lnTo>
                      <a:pt x="1791" y="1042"/>
                    </a:lnTo>
                    <a:lnTo>
                      <a:pt x="1766" y="1023"/>
                    </a:lnTo>
                    <a:lnTo>
                      <a:pt x="1741" y="976"/>
                    </a:lnTo>
                    <a:lnTo>
                      <a:pt x="1716" y="909"/>
                    </a:lnTo>
                    <a:lnTo>
                      <a:pt x="1691" y="795"/>
                    </a:lnTo>
                    <a:lnTo>
                      <a:pt x="1666" y="665"/>
                    </a:lnTo>
                    <a:lnTo>
                      <a:pt x="1641" y="603"/>
                    </a:lnTo>
                    <a:lnTo>
                      <a:pt x="1616" y="555"/>
                    </a:lnTo>
                    <a:lnTo>
                      <a:pt x="1592" y="577"/>
                    </a:lnTo>
                    <a:lnTo>
                      <a:pt x="1567" y="519"/>
                    </a:lnTo>
                    <a:lnTo>
                      <a:pt x="1542" y="383"/>
                    </a:lnTo>
                    <a:lnTo>
                      <a:pt x="1517" y="259"/>
                    </a:lnTo>
                    <a:lnTo>
                      <a:pt x="1492" y="174"/>
                    </a:lnTo>
                    <a:lnTo>
                      <a:pt x="1467" y="148"/>
                    </a:lnTo>
                    <a:lnTo>
                      <a:pt x="1442" y="135"/>
                    </a:lnTo>
                    <a:lnTo>
                      <a:pt x="1417" y="97"/>
                    </a:lnTo>
                    <a:lnTo>
                      <a:pt x="1393" y="61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533"/>
                    </a:lnTo>
                    <a:lnTo>
                      <a:pt x="1120" y="583"/>
                    </a:lnTo>
                    <a:lnTo>
                      <a:pt x="1095" y="645"/>
                    </a:lnTo>
                    <a:lnTo>
                      <a:pt x="1070" y="603"/>
                    </a:lnTo>
                    <a:lnTo>
                      <a:pt x="1045" y="590"/>
                    </a:lnTo>
                    <a:lnTo>
                      <a:pt x="1020" y="628"/>
                    </a:lnTo>
                    <a:lnTo>
                      <a:pt x="995" y="702"/>
                    </a:lnTo>
                    <a:lnTo>
                      <a:pt x="970" y="783"/>
                    </a:lnTo>
                    <a:lnTo>
                      <a:pt x="945" y="800"/>
                    </a:lnTo>
                    <a:lnTo>
                      <a:pt x="920" y="770"/>
                    </a:lnTo>
                    <a:lnTo>
                      <a:pt x="896" y="725"/>
                    </a:lnTo>
                    <a:lnTo>
                      <a:pt x="871" y="633"/>
                    </a:lnTo>
                    <a:lnTo>
                      <a:pt x="846" y="520"/>
                    </a:lnTo>
                    <a:lnTo>
                      <a:pt x="821" y="426"/>
                    </a:lnTo>
                    <a:lnTo>
                      <a:pt x="796" y="278"/>
                    </a:lnTo>
                    <a:lnTo>
                      <a:pt x="771" y="175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117"/>
                    </a:lnTo>
                    <a:lnTo>
                      <a:pt x="349" y="113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145"/>
                    </a:lnTo>
                    <a:lnTo>
                      <a:pt x="249" y="295"/>
                    </a:lnTo>
                    <a:lnTo>
                      <a:pt x="224" y="426"/>
                    </a:lnTo>
                    <a:lnTo>
                      <a:pt x="200" y="566"/>
                    </a:lnTo>
                    <a:lnTo>
                      <a:pt x="175" y="709"/>
                    </a:lnTo>
                    <a:lnTo>
                      <a:pt x="150" y="818"/>
                    </a:lnTo>
                    <a:lnTo>
                      <a:pt x="125" y="916"/>
                    </a:lnTo>
                    <a:lnTo>
                      <a:pt x="100" y="960"/>
                    </a:lnTo>
                    <a:lnTo>
                      <a:pt x="75" y="976"/>
                    </a:lnTo>
                    <a:lnTo>
                      <a:pt x="50" y="973"/>
                    </a:lnTo>
                    <a:lnTo>
                      <a:pt x="25" y="958"/>
                    </a:lnTo>
                    <a:lnTo>
                      <a:pt x="0" y="937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0" name="Freeform 27">
                <a:extLst>
                  <a:ext uri="{FF2B5EF4-FFF2-40B4-BE49-F238E27FC236}">
                    <a16:creationId xmlns:a16="http://schemas.microsoft.com/office/drawing/2014/main" id="{575F049F-37AA-F91B-FF38-C8D4ED215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460856"/>
              </a:xfrm>
              <a:custGeom>
                <a:avLst/>
                <a:gdLst>
                  <a:gd name="T0" fmla="*/ 125 w 4153"/>
                  <a:gd name="T1" fmla="*/ 720 h 980"/>
                  <a:gd name="T2" fmla="*/ 274 w 4153"/>
                  <a:gd name="T3" fmla="*/ 73 h 980"/>
                  <a:gd name="T4" fmla="*/ 424 w 4153"/>
                  <a:gd name="T5" fmla="*/ 7 h 980"/>
                  <a:gd name="T6" fmla="*/ 573 w 4153"/>
                  <a:gd name="T7" fmla="*/ 501 h 980"/>
                  <a:gd name="T8" fmla="*/ 721 w 4153"/>
                  <a:gd name="T9" fmla="*/ 508 h 980"/>
                  <a:gd name="T10" fmla="*/ 871 w 4153"/>
                  <a:gd name="T11" fmla="*/ 399 h 980"/>
                  <a:gd name="T12" fmla="*/ 1020 w 4153"/>
                  <a:gd name="T13" fmla="*/ 394 h 980"/>
                  <a:gd name="T14" fmla="*/ 1169 w 4153"/>
                  <a:gd name="T15" fmla="*/ 476 h 980"/>
                  <a:gd name="T16" fmla="*/ 1319 w 4153"/>
                  <a:gd name="T17" fmla="*/ 475 h 980"/>
                  <a:gd name="T18" fmla="*/ 1467 w 4153"/>
                  <a:gd name="T19" fmla="*/ 0 h 980"/>
                  <a:gd name="T20" fmla="*/ 1616 w 4153"/>
                  <a:gd name="T21" fmla="*/ 320 h 980"/>
                  <a:gd name="T22" fmla="*/ 1766 w 4153"/>
                  <a:gd name="T23" fmla="*/ 788 h 980"/>
                  <a:gd name="T24" fmla="*/ 1915 w 4153"/>
                  <a:gd name="T25" fmla="*/ 926 h 980"/>
                  <a:gd name="T26" fmla="*/ 2065 w 4153"/>
                  <a:gd name="T27" fmla="*/ 696 h 980"/>
                  <a:gd name="T28" fmla="*/ 2213 w 4153"/>
                  <a:gd name="T29" fmla="*/ 746 h 980"/>
                  <a:gd name="T30" fmla="*/ 2362 w 4153"/>
                  <a:gd name="T31" fmla="*/ 919 h 980"/>
                  <a:gd name="T32" fmla="*/ 2512 w 4153"/>
                  <a:gd name="T33" fmla="*/ 826 h 980"/>
                  <a:gd name="T34" fmla="*/ 2661 w 4153"/>
                  <a:gd name="T35" fmla="*/ 725 h 980"/>
                  <a:gd name="T36" fmla="*/ 2810 w 4153"/>
                  <a:gd name="T37" fmla="*/ 677 h 980"/>
                  <a:gd name="T38" fmla="*/ 2959 w 4153"/>
                  <a:gd name="T39" fmla="*/ 809 h 980"/>
                  <a:gd name="T40" fmla="*/ 3108 w 4153"/>
                  <a:gd name="T41" fmla="*/ 860 h 980"/>
                  <a:gd name="T42" fmla="*/ 3257 w 4153"/>
                  <a:gd name="T43" fmla="*/ 817 h 980"/>
                  <a:gd name="T44" fmla="*/ 3407 w 4153"/>
                  <a:gd name="T45" fmla="*/ 800 h 980"/>
                  <a:gd name="T46" fmla="*/ 3556 w 4153"/>
                  <a:gd name="T47" fmla="*/ 787 h 980"/>
                  <a:gd name="T48" fmla="*/ 3705 w 4153"/>
                  <a:gd name="T49" fmla="*/ 874 h 980"/>
                  <a:gd name="T50" fmla="*/ 3854 w 4153"/>
                  <a:gd name="T51" fmla="*/ 449 h 980"/>
                  <a:gd name="T52" fmla="*/ 4003 w 4153"/>
                  <a:gd name="T53" fmla="*/ 471 h 980"/>
                  <a:gd name="T54" fmla="*/ 4153 w 4153"/>
                  <a:gd name="T55" fmla="*/ 630 h 980"/>
                  <a:gd name="T56" fmla="*/ 4028 w 4153"/>
                  <a:gd name="T57" fmla="*/ 457 h 980"/>
                  <a:gd name="T58" fmla="*/ 3879 w 4153"/>
                  <a:gd name="T59" fmla="*/ 466 h 980"/>
                  <a:gd name="T60" fmla="*/ 3729 w 4153"/>
                  <a:gd name="T61" fmla="*/ 876 h 980"/>
                  <a:gd name="T62" fmla="*/ 3581 w 4153"/>
                  <a:gd name="T63" fmla="*/ 818 h 980"/>
                  <a:gd name="T64" fmla="*/ 3432 w 4153"/>
                  <a:gd name="T65" fmla="*/ 822 h 980"/>
                  <a:gd name="T66" fmla="*/ 3282 w 4153"/>
                  <a:gd name="T67" fmla="*/ 878 h 980"/>
                  <a:gd name="T68" fmla="*/ 3133 w 4153"/>
                  <a:gd name="T69" fmla="*/ 954 h 980"/>
                  <a:gd name="T70" fmla="*/ 2984 w 4153"/>
                  <a:gd name="T71" fmla="*/ 875 h 980"/>
                  <a:gd name="T72" fmla="*/ 2835 w 4153"/>
                  <a:gd name="T73" fmla="*/ 735 h 980"/>
                  <a:gd name="T74" fmla="*/ 2686 w 4153"/>
                  <a:gd name="T75" fmla="*/ 795 h 980"/>
                  <a:gd name="T76" fmla="*/ 2537 w 4153"/>
                  <a:gd name="T77" fmla="*/ 897 h 980"/>
                  <a:gd name="T78" fmla="*/ 2387 w 4153"/>
                  <a:gd name="T79" fmla="*/ 954 h 980"/>
                  <a:gd name="T80" fmla="*/ 2238 w 4153"/>
                  <a:gd name="T81" fmla="*/ 825 h 980"/>
                  <a:gd name="T82" fmla="*/ 2089 w 4153"/>
                  <a:gd name="T83" fmla="*/ 792 h 980"/>
                  <a:gd name="T84" fmla="*/ 1940 w 4153"/>
                  <a:gd name="T85" fmla="*/ 980 h 980"/>
                  <a:gd name="T86" fmla="*/ 1791 w 4153"/>
                  <a:gd name="T87" fmla="*/ 861 h 980"/>
                  <a:gd name="T88" fmla="*/ 1641 w 4153"/>
                  <a:gd name="T89" fmla="*/ 422 h 980"/>
                  <a:gd name="T90" fmla="*/ 1492 w 4153"/>
                  <a:gd name="T91" fmla="*/ 16 h 980"/>
                  <a:gd name="T92" fmla="*/ 1344 w 4153"/>
                  <a:gd name="T93" fmla="*/ 258 h 980"/>
                  <a:gd name="T94" fmla="*/ 1194 w 4153"/>
                  <a:gd name="T95" fmla="*/ 552 h 980"/>
                  <a:gd name="T96" fmla="*/ 1045 w 4153"/>
                  <a:gd name="T97" fmla="*/ 409 h 980"/>
                  <a:gd name="T98" fmla="*/ 896 w 4153"/>
                  <a:gd name="T99" fmla="*/ 544 h 980"/>
                  <a:gd name="T100" fmla="*/ 746 w 4153"/>
                  <a:gd name="T101" fmla="*/ 258 h 980"/>
                  <a:gd name="T102" fmla="*/ 598 w 4153"/>
                  <a:gd name="T103" fmla="*/ 575 h 980"/>
                  <a:gd name="T104" fmla="*/ 448 w 4153"/>
                  <a:gd name="T105" fmla="*/ 0 h 980"/>
                  <a:gd name="T106" fmla="*/ 299 w 4153"/>
                  <a:gd name="T107" fmla="*/ 66 h 980"/>
                  <a:gd name="T108" fmla="*/ 150 w 4153"/>
                  <a:gd name="T109" fmla="*/ 637 h 980"/>
                  <a:gd name="T110" fmla="*/ 0 w 4153"/>
                  <a:gd name="T111" fmla="*/ 854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980">
                    <a:moveTo>
                      <a:pt x="0" y="854"/>
                    </a:moveTo>
                    <a:lnTo>
                      <a:pt x="25" y="901"/>
                    </a:lnTo>
                    <a:lnTo>
                      <a:pt x="50" y="907"/>
                    </a:lnTo>
                    <a:lnTo>
                      <a:pt x="75" y="888"/>
                    </a:lnTo>
                    <a:lnTo>
                      <a:pt x="100" y="831"/>
                    </a:lnTo>
                    <a:lnTo>
                      <a:pt x="125" y="720"/>
                    </a:lnTo>
                    <a:lnTo>
                      <a:pt x="150" y="584"/>
                    </a:lnTo>
                    <a:lnTo>
                      <a:pt x="175" y="475"/>
                    </a:lnTo>
                    <a:lnTo>
                      <a:pt x="200" y="332"/>
                    </a:lnTo>
                    <a:lnTo>
                      <a:pt x="224" y="192"/>
                    </a:lnTo>
                    <a:lnTo>
                      <a:pt x="249" y="99"/>
                    </a:lnTo>
                    <a:lnTo>
                      <a:pt x="274" y="73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88"/>
                    </a:lnTo>
                    <a:lnTo>
                      <a:pt x="374" y="83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97"/>
                    </a:lnTo>
                    <a:lnTo>
                      <a:pt x="796" y="44"/>
                    </a:lnTo>
                    <a:lnTo>
                      <a:pt x="821" y="192"/>
                    </a:lnTo>
                    <a:lnTo>
                      <a:pt x="846" y="286"/>
                    </a:lnTo>
                    <a:lnTo>
                      <a:pt x="871" y="399"/>
                    </a:lnTo>
                    <a:lnTo>
                      <a:pt x="896" y="491"/>
                    </a:lnTo>
                    <a:lnTo>
                      <a:pt x="920" y="536"/>
                    </a:lnTo>
                    <a:lnTo>
                      <a:pt x="945" y="566"/>
                    </a:lnTo>
                    <a:lnTo>
                      <a:pt x="970" y="549"/>
                    </a:lnTo>
                    <a:lnTo>
                      <a:pt x="995" y="467"/>
                    </a:lnTo>
                    <a:lnTo>
                      <a:pt x="1020" y="394"/>
                    </a:lnTo>
                    <a:lnTo>
                      <a:pt x="1045" y="356"/>
                    </a:lnTo>
                    <a:lnTo>
                      <a:pt x="1070" y="369"/>
                    </a:lnTo>
                    <a:lnTo>
                      <a:pt x="1095" y="409"/>
                    </a:lnTo>
                    <a:lnTo>
                      <a:pt x="1120" y="348"/>
                    </a:lnTo>
                    <a:lnTo>
                      <a:pt x="1144" y="41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39"/>
                    </a:lnTo>
                    <a:lnTo>
                      <a:pt x="1417" y="20"/>
                    </a:lnTo>
                    <a:lnTo>
                      <a:pt x="1442" y="12"/>
                    </a:lnTo>
                    <a:lnTo>
                      <a:pt x="1467" y="0"/>
                    </a:lnTo>
                    <a:lnTo>
                      <a:pt x="1492" y="16"/>
                    </a:lnTo>
                    <a:lnTo>
                      <a:pt x="1517" y="40"/>
                    </a:lnTo>
                    <a:lnTo>
                      <a:pt x="1542" y="149"/>
                    </a:lnTo>
                    <a:lnTo>
                      <a:pt x="1567" y="285"/>
                    </a:lnTo>
                    <a:lnTo>
                      <a:pt x="1592" y="343"/>
                    </a:lnTo>
                    <a:lnTo>
                      <a:pt x="1616" y="320"/>
                    </a:lnTo>
                    <a:lnTo>
                      <a:pt x="1641" y="369"/>
                    </a:lnTo>
                    <a:lnTo>
                      <a:pt x="1666" y="431"/>
                    </a:lnTo>
                    <a:lnTo>
                      <a:pt x="1691" y="559"/>
                    </a:lnTo>
                    <a:lnTo>
                      <a:pt x="1716" y="674"/>
                    </a:lnTo>
                    <a:lnTo>
                      <a:pt x="1741" y="742"/>
                    </a:lnTo>
                    <a:lnTo>
                      <a:pt x="1766" y="788"/>
                    </a:lnTo>
                    <a:lnTo>
                      <a:pt x="1791" y="808"/>
                    </a:lnTo>
                    <a:lnTo>
                      <a:pt x="1816" y="861"/>
                    </a:lnTo>
                    <a:lnTo>
                      <a:pt x="1841" y="884"/>
                    </a:lnTo>
                    <a:lnTo>
                      <a:pt x="1865" y="923"/>
                    </a:lnTo>
                    <a:lnTo>
                      <a:pt x="1890" y="923"/>
                    </a:lnTo>
                    <a:lnTo>
                      <a:pt x="1915" y="926"/>
                    </a:lnTo>
                    <a:lnTo>
                      <a:pt x="1940" y="927"/>
                    </a:lnTo>
                    <a:lnTo>
                      <a:pt x="1965" y="902"/>
                    </a:lnTo>
                    <a:lnTo>
                      <a:pt x="1990" y="825"/>
                    </a:lnTo>
                    <a:lnTo>
                      <a:pt x="2015" y="761"/>
                    </a:lnTo>
                    <a:lnTo>
                      <a:pt x="2040" y="725"/>
                    </a:lnTo>
                    <a:lnTo>
                      <a:pt x="2065" y="696"/>
                    </a:lnTo>
                    <a:lnTo>
                      <a:pt x="2089" y="739"/>
                    </a:lnTo>
                    <a:lnTo>
                      <a:pt x="2114" y="742"/>
                    </a:lnTo>
                    <a:lnTo>
                      <a:pt x="2139" y="791"/>
                    </a:lnTo>
                    <a:lnTo>
                      <a:pt x="2163" y="836"/>
                    </a:lnTo>
                    <a:lnTo>
                      <a:pt x="2188" y="831"/>
                    </a:lnTo>
                    <a:lnTo>
                      <a:pt x="2213" y="746"/>
                    </a:lnTo>
                    <a:lnTo>
                      <a:pt x="2238" y="772"/>
                    </a:lnTo>
                    <a:lnTo>
                      <a:pt x="2263" y="818"/>
                    </a:lnTo>
                    <a:lnTo>
                      <a:pt x="2288" y="848"/>
                    </a:lnTo>
                    <a:lnTo>
                      <a:pt x="2313" y="889"/>
                    </a:lnTo>
                    <a:lnTo>
                      <a:pt x="2337" y="905"/>
                    </a:lnTo>
                    <a:lnTo>
                      <a:pt x="2362" y="919"/>
                    </a:lnTo>
                    <a:lnTo>
                      <a:pt x="2387" y="901"/>
                    </a:lnTo>
                    <a:lnTo>
                      <a:pt x="2412" y="904"/>
                    </a:lnTo>
                    <a:lnTo>
                      <a:pt x="2437" y="870"/>
                    </a:lnTo>
                    <a:lnTo>
                      <a:pt x="2462" y="872"/>
                    </a:lnTo>
                    <a:lnTo>
                      <a:pt x="2487" y="847"/>
                    </a:lnTo>
                    <a:lnTo>
                      <a:pt x="2512" y="826"/>
                    </a:lnTo>
                    <a:lnTo>
                      <a:pt x="2537" y="844"/>
                    </a:lnTo>
                    <a:lnTo>
                      <a:pt x="2561" y="808"/>
                    </a:lnTo>
                    <a:lnTo>
                      <a:pt x="2586" y="773"/>
                    </a:lnTo>
                    <a:lnTo>
                      <a:pt x="2611" y="747"/>
                    </a:lnTo>
                    <a:lnTo>
                      <a:pt x="2636" y="707"/>
                    </a:lnTo>
                    <a:lnTo>
                      <a:pt x="2661" y="725"/>
                    </a:lnTo>
                    <a:lnTo>
                      <a:pt x="2686" y="742"/>
                    </a:lnTo>
                    <a:lnTo>
                      <a:pt x="2711" y="773"/>
                    </a:lnTo>
                    <a:lnTo>
                      <a:pt x="2736" y="808"/>
                    </a:lnTo>
                    <a:lnTo>
                      <a:pt x="2761" y="799"/>
                    </a:lnTo>
                    <a:lnTo>
                      <a:pt x="2785" y="750"/>
                    </a:lnTo>
                    <a:lnTo>
                      <a:pt x="2810" y="677"/>
                    </a:lnTo>
                    <a:lnTo>
                      <a:pt x="2835" y="682"/>
                    </a:lnTo>
                    <a:lnTo>
                      <a:pt x="2860" y="720"/>
                    </a:lnTo>
                    <a:lnTo>
                      <a:pt x="2884" y="751"/>
                    </a:lnTo>
                    <a:lnTo>
                      <a:pt x="2909" y="773"/>
                    </a:lnTo>
                    <a:lnTo>
                      <a:pt x="2934" y="784"/>
                    </a:lnTo>
                    <a:lnTo>
                      <a:pt x="2959" y="809"/>
                    </a:lnTo>
                    <a:lnTo>
                      <a:pt x="2984" y="822"/>
                    </a:lnTo>
                    <a:lnTo>
                      <a:pt x="3009" y="828"/>
                    </a:lnTo>
                    <a:lnTo>
                      <a:pt x="3033" y="835"/>
                    </a:lnTo>
                    <a:lnTo>
                      <a:pt x="3058" y="832"/>
                    </a:lnTo>
                    <a:lnTo>
                      <a:pt x="3083" y="838"/>
                    </a:lnTo>
                    <a:lnTo>
                      <a:pt x="3108" y="860"/>
                    </a:lnTo>
                    <a:lnTo>
                      <a:pt x="3133" y="901"/>
                    </a:lnTo>
                    <a:lnTo>
                      <a:pt x="3158" y="920"/>
                    </a:lnTo>
                    <a:lnTo>
                      <a:pt x="3183" y="909"/>
                    </a:lnTo>
                    <a:lnTo>
                      <a:pt x="3208" y="870"/>
                    </a:lnTo>
                    <a:lnTo>
                      <a:pt x="3233" y="836"/>
                    </a:lnTo>
                    <a:lnTo>
                      <a:pt x="3257" y="817"/>
                    </a:lnTo>
                    <a:lnTo>
                      <a:pt x="3282" y="825"/>
                    </a:lnTo>
                    <a:lnTo>
                      <a:pt x="3307" y="854"/>
                    </a:lnTo>
                    <a:lnTo>
                      <a:pt x="3332" y="878"/>
                    </a:lnTo>
                    <a:lnTo>
                      <a:pt x="3357" y="893"/>
                    </a:lnTo>
                    <a:lnTo>
                      <a:pt x="3382" y="848"/>
                    </a:lnTo>
                    <a:lnTo>
                      <a:pt x="3407" y="800"/>
                    </a:lnTo>
                    <a:lnTo>
                      <a:pt x="3432" y="769"/>
                    </a:lnTo>
                    <a:lnTo>
                      <a:pt x="3457" y="744"/>
                    </a:lnTo>
                    <a:lnTo>
                      <a:pt x="3482" y="782"/>
                    </a:lnTo>
                    <a:lnTo>
                      <a:pt x="3506" y="775"/>
                    </a:lnTo>
                    <a:lnTo>
                      <a:pt x="3531" y="795"/>
                    </a:lnTo>
                    <a:lnTo>
                      <a:pt x="3556" y="787"/>
                    </a:lnTo>
                    <a:lnTo>
                      <a:pt x="3581" y="768"/>
                    </a:lnTo>
                    <a:lnTo>
                      <a:pt x="3606" y="816"/>
                    </a:lnTo>
                    <a:lnTo>
                      <a:pt x="3630" y="872"/>
                    </a:lnTo>
                    <a:lnTo>
                      <a:pt x="3655" y="883"/>
                    </a:lnTo>
                    <a:lnTo>
                      <a:pt x="3680" y="871"/>
                    </a:lnTo>
                    <a:lnTo>
                      <a:pt x="3705" y="874"/>
                    </a:lnTo>
                    <a:lnTo>
                      <a:pt x="3729" y="876"/>
                    </a:lnTo>
                    <a:lnTo>
                      <a:pt x="3754" y="818"/>
                    </a:lnTo>
                    <a:lnTo>
                      <a:pt x="3779" y="699"/>
                    </a:lnTo>
                    <a:lnTo>
                      <a:pt x="3804" y="583"/>
                    </a:lnTo>
                    <a:lnTo>
                      <a:pt x="3829" y="511"/>
                    </a:lnTo>
                    <a:lnTo>
                      <a:pt x="3854" y="449"/>
                    </a:lnTo>
                    <a:lnTo>
                      <a:pt x="3879" y="466"/>
                    </a:lnTo>
                    <a:lnTo>
                      <a:pt x="3904" y="524"/>
                    </a:lnTo>
                    <a:lnTo>
                      <a:pt x="3929" y="555"/>
                    </a:lnTo>
                    <a:lnTo>
                      <a:pt x="3953" y="615"/>
                    </a:lnTo>
                    <a:lnTo>
                      <a:pt x="3978" y="590"/>
                    </a:lnTo>
                    <a:lnTo>
                      <a:pt x="4003" y="471"/>
                    </a:lnTo>
                    <a:lnTo>
                      <a:pt x="4028" y="404"/>
                    </a:lnTo>
                    <a:lnTo>
                      <a:pt x="4053" y="438"/>
                    </a:lnTo>
                    <a:lnTo>
                      <a:pt x="4078" y="501"/>
                    </a:lnTo>
                    <a:lnTo>
                      <a:pt x="4103" y="557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57"/>
                    </a:lnTo>
                    <a:lnTo>
                      <a:pt x="4078" y="501"/>
                    </a:lnTo>
                    <a:lnTo>
                      <a:pt x="4053" y="438"/>
                    </a:lnTo>
                    <a:lnTo>
                      <a:pt x="4028" y="457"/>
                    </a:lnTo>
                    <a:lnTo>
                      <a:pt x="4003" y="524"/>
                    </a:lnTo>
                    <a:lnTo>
                      <a:pt x="3978" y="643"/>
                    </a:lnTo>
                    <a:lnTo>
                      <a:pt x="3953" y="668"/>
                    </a:lnTo>
                    <a:lnTo>
                      <a:pt x="3929" y="563"/>
                    </a:lnTo>
                    <a:lnTo>
                      <a:pt x="3904" y="524"/>
                    </a:lnTo>
                    <a:lnTo>
                      <a:pt x="3879" y="466"/>
                    </a:lnTo>
                    <a:lnTo>
                      <a:pt x="3854" y="456"/>
                    </a:lnTo>
                    <a:lnTo>
                      <a:pt x="3829" y="520"/>
                    </a:lnTo>
                    <a:lnTo>
                      <a:pt x="3804" y="628"/>
                    </a:lnTo>
                    <a:lnTo>
                      <a:pt x="3779" y="699"/>
                    </a:lnTo>
                    <a:lnTo>
                      <a:pt x="3754" y="818"/>
                    </a:lnTo>
                    <a:lnTo>
                      <a:pt x="3729" y="876"/>
                    </a:lnTo>
                    <a:lnTo>
                      <a:pt x="3705" y="874"/>
                    </a:lnTo>
                    <a:lnTo>
                      <a:pt x="3680" y="871"/>
                    </a:lnTo>
                    <a:lnTo>
                      <a:pt x="3655" y="883"/>
                    </a:lnTo>
                    <a:lnTo>
                      <a:pt x="3630" y="872"/>
                    </a:lnTo>
                    <a:lnTo>
                      <a:pt x="3606" y="816"/>
                    </a:lnTo>
                    <a:lnTo>
                      <a:pt x="3581" y="818"/>
                    </a:lnTo>
                    <a:lnTo>
                      <a:pt x="3556" y="840"/>
                    </a:lnTo>
                    <a:lnTo>
                      <a:pt x="3531" y="848"/>
                    </a:lnTo>
                    <a:lnTo>
                      <a:pt x="3506" y="830"/>
                    </a:lnTo>
                    <a:lnTo>
                      <a:pt x="3482" y="835"/>
                    </a:lnTo>
                    <a:lnTo>
                      <a:pt x="3457" y="797"/>
                    </a:lnTo>
                    <a:lnTo>
                      <a:pt x="3432" y="822"/>
                    </a:lnTo>
                    <a:lnTo>
                      <a:pt x="3407" y="854"/>
                    </a:lnTo>
                    <a:lnTo>
                      <a:pt x="3382" y="901"/>
                    </a:lnTo>
                    <a:lnTo>
                      <a:pt x="3357" y="946"/>
                    </a:lnTo>
                    <a:lnTo>
                      <a:pt x="3332" y="931"/>
                    </a:lnTo>
                    <a:lnTo>
                      <a:pt x="3307" y="907"/>
                    </a:lnTo>
                    <a:lnTo>
                      <a:pt x="3282" y="878"/>
                    </a:lnTo>
                    <a:lnTo>
                      <a:pt x="3257" y="870"/>
                    </a:lnTo>
                    <a:lnTo>
                      <a:pt x="3233" y="889"/>
                    </a:lnTo>
                    <a:lnTo>
                      <a:pt x="3208" y="923"/>
                    </a:lnTo>
                    <a:lnTo>
                      <a:pt x="3183" y="963"/>
                    </a:lnTo>
                    <a:lnTo>
                      <a:pt x="3158" y="973"/>
                    </a:lnTo>
                    <a:lnTo>
                      <a:pt x="3133" y="954"/>
                    </a:lnTo>
                    <a:lnTo>
                      <a:pt x="3108" y="913"/>
                    </a:lnTo>
                    <a:lnTo>
                      <a:pt x="3083" y="891"/>
                    </a:lnTo>
                    <a:lnTo>
                      <a:pt x="3058" y="887"/>
                    </a:lnTo>
                    <a:lnTo>
                      <a:pt x="3033" y="888"/>
                    </a:lnTo>
                    <a:lnTo>
                      <a:pt x="3009" y="882"/>
                    </a:lnTo>
                    <a:lnTo>
                      <a:pt x="2984" y="875"/>
                    </a:lnTo>
                    <a:lnTo>
                      <a:pt x="2959" y="862"/>
                    </a:lnTo>
                    <a:lnTo>
                      <a:pt x="2934" y="838"/>
                    </a:lnTo>
                    <a:lnTo>
                      <a:pt x="2909" y="826"/>
                    </a:lnTo>
                    <a:lnTo>
                      <a:pt x="2884" y="804"/>
                    </a:lnTo>
                    <a:lnTo>
                      <a:pt x="2860" y="773"/>
                    </a:lnTo>
                    <a:lnTo>
                      <a:pt x="2835" y="735"/>
                    </a:lnTo>
                    <a:lnTo>
                      <a:pt x="2810" y="731"/>
                    </a:lnTo>
                    <a:lnTo>
                      <a:pt x="2785" y="803"/>
                    </a:lnTo>
                    <a:lnTo>
                      <a:pt x="2761" y="852"/>
                    </a:lnTo>
                    <a:lnTo>
                      <a:pt x="2736" y="861"/>
                    </a:lnTo>
                    <a:lnTo>
                      <a:pt x="2711" y="826"/>
                    </a:lnTo>
                    <a:lnTo>
                      <a:pt x="2686" y="795"/>
                    </a:lnTo>
                    <a:lnTo>
                      <a:pt x="2661" y="778"/>
                    </a:lnTo>
                    <a:lnTo>
                      <a:pt x="2636" y="760"/>
                    </a:lnTo>
                    <a:lnTo>
                      <a:pt x="2611" y="800"/>
                    </a:lnTo>
                    <a:lnTo>
                      <a:pt x="2586" y="826"/>
                    </a:lnTo>
                    <a:lnTo>
                      <a:pt x="2561" y="861"/>
                    </a:lnTo>
                    <a:lnTo>
                      <a:pt x="2537" y="897"/>
                    </a:lnTo>
                    <a:lnTo>
                      <a:pt x="2512" y="879"/>
                    </a:lnTo>
                    <a:lnTo>
                      <a:pt x="2487" y="901"/>
                    </a:lnTo>
                    <a:lnTo>
                      <a:pt x="2462" y="926"/>
                    </a:lnTo>
                    <a:lnTo>
                      <a:pt x="2437" y="923"/>
                    </a:lnTo>
                    <a:lnTo>
                      <a:pt x="2412" y="957"/>
                    </a:lnTo>
                    <a:lnTo>
                      <a:pt x="2387" y="954"/>
                    </a:lnTo>
                    <a:lnTo>
                      <a:pt x="2362" y="972"/>
                    </a:lnTo>
                    <a:lnTo>
                      <a:pt x="2337" y="958"/>
                    </a:lnTo>
                    <a:lnTo>
                      <a:pt x="2313" y="942"/>
                    </a:lnTo>
                    <a:lnTo>
                      <a:pt x="2288" y="901"/>
                    </a:lnTo>
                    <a:lnTo>
                      <a:pt x="2263" y="871"/>
                    </a:lnTo>
                    <a:lnTo>
                      <a:pt x="2238" y="825"/>
                    </a:lnTo>
                    <a:lnTo>
                      <a:pt x="2213" y="799"/>
                    </a:lnTo>
                    <a:lnTo>
                      <a:pt x="2188" y="885"/>
                    </a:lnTo>
                    <a:lnTo>
                      <a:pt x="2163" y="889"/>
                    </a:lnTo>
                    <a:lnTo>
                      <a:pt x="2139" y="844"/>
                    </a:lnTo>
                    <a:lnTo>
                      <a:pt x="2114" y="795"/>
                    </a:lnTo>
                    <a:lnTo>
                      <a:pt x="2089" y="792"/>
                    </a:lnTo>
                    <a:lnTo>
                      <a:pt x="2065" y="751"/>
                    </a:lnTo>
                    <a:lnTo>
                      <a:pt x="2040" y="779"/>
                    </a:lnTo>
                    <a:lnTo>
                      <a:pt x="2015" y="814"/>
                    </a:lnTo>
                    <a:lnTo>
                      <a:pt x="1990" y="878"/>
                    </a:lnTo>
                    <a:lnTo>
                      <a:pt x="1965" y="955"/>
                    </a:lnTo>
                    <a:lnTo>
                      <a:pt x="1940" y="980"/>
                    </a:lnTo>
                    <a:lnTo>
                      <a:pt x="1915" y="979"/>
                    </a:lnTo>
                    <a:lnTo>
                      <a:pt x="1890" y="976"/>
                    </a:lnTo>
                    <a:lnTo>
                      <a:pt x="1865" y="976"/>
                    </a:lnTo>
                    <a:lnTo>
                      <a:pt x="1841" y="937"/>
                    </a:lnTo>
                    <a:lnTo>
                      <a:pt x="1816" y="914"/>
                    </a:lnTo>
                    <a:lnTo>
                      <a:pt x="1791" y="861"/>
                    </a:lnTo>
                    <a:lnTo>
                      <a:pt x="1766" y="841"/>
                    </a:lnTo>
                    <a:lnTo>
                      <a:pt x="1741" y="795"/>
                    </a:lnTo>
                    <a:lnTo>
                      <a:pt x="1716" y="728"/>
                    </a:lnTo>
                    <a:lnTo>
                      <a:pt x="1691" y="612"/>
                    </a:lnTo>
                    <a:lnTo>
                      <a:pt x="1666" y="484"/>
                    </a:lnTo>
                    <a:lnTo>
                      <a:pt x="1641" y="422"/>
                    </a:lnTo>
                    <a:lnTo>
                      <a:pt x="1616" y="373"/>
                    </a:lnTo>
                    <a:lnTo>
                      <a:pt x="1592" y="396"/>
                    </a:lnTo>
                    <a:lnTo>
                      <a:pt x="1567" y="338"/>
                    </a:lnTo>
                    <a:lnTo>
                      <a:pt x="1542" y="202"/>
                    </a:lnTo>
                    <a:lnTo>
                      <a:pt x="1517" y="78"/>
                    </a:lnTo>
                    <a:lnTo>
                      <a:pt x="1492" y="16"/>
                    </a:lnTo>
                    <a:lnTo>
                      <a:pt x="1467" y="0"/>
                    </a:lnTo>
                    <a:lnTo>
                      <a:pt x="1442" y="12"/>
                    </a:lnTo>
                    <a:lnTo>
                      <a:pt x="1417" y="20"/>
                    </a:lnTo>
                    <a:lnTo>
                      <a:pt x="1393" y="39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413"/>
                    </a:lnTo>
                    <a:lnTo>
                      <a:pt x="1120" y="401"/>
                    </a:lnTo>
                    <a:lnTo>
                      <a:pt x="1095" y="464"/>
                    </a:lnTo>
                    <a:lnTo>
                      <a:pt x="1070" y="422"/>
                    </a:lnTo>
                    <a:lnTo>
                      <a:pt x="1045" y="409"/>
                    </a:lnTo>
                    <a:lnTo>
                      <a:pt x="1020" y="447"/>
                    </a:lnTo>
                    <a:lnTo>
                      <a:pt x="995" y="520"/>
                    </a:lnTo>
                    <a:lnTo>
                      <a:pt x="970" y="602"/>
                    </a:lnTo>
                    <a:lnTo>
                      <a:pt x="945" y="619"/>
                    </a:lnTo>
                    <a:lnTo>
                      <a:pt x="920" y="589"/>
                    </a:lnTo>
                    <a:lnTo>
                      <a:pt x="896" y="544"/>
                    </a:lnTo>
                    <a:lnTo>
                      <a:pt x="871" y="452"/>
                    </a:lnTo>
                    <a:lnTo>
                      <a:pt x="846" y="339"/>
                    </a:lnTo>
                    <a:lnTo>
                      <a:pt x="821" y="245"/>
                    </a:lnTo>
                    <a:lnTo>
                      <a:pt x="796" y="97"/>
                    </a:lnTo>
                    <a:lnTo>
                      <a:pt x="771" y="97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83"/>
                    </a:lnTo>
                    <a:lnTo>
                      <a:pt x="349" y="88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73"/>
                    </a:lnTo>
                    <a:lnTo>
                      <a:pt x="249" y="114"/>
                    </a:lnTo>
                    <a:lnTo>
                      <a:pt x="224" y="245"/>
                    </a:lnTo>
                    <a:lnTo>
                      <a:pt x="200" y="385"/>
                    </a:lnTo>
                    <a:lnTo>
                      <a:pt x="175" y="528"/>
                    </a:lnTo>
                    <a:lnTo>
                      <a:pt x="150" y="637"/>
                    </a:lnTo>
                    <a:lnTo>
                      <a:pt x="125" y="735"/>
                    </a:lnTo>
                    <a:lnTo>
                      <a:pt x="100" y="831"/>
                    </a:lnTo>
                    <a:lnTo>
                      <a:pt x="75" y="888"/>
                    </a:lnTo>
                    <a:lnTo>
                      <a:pt x="50" y="907"/>
                    </a:lnTo>
                    <a:lnTo>
                      <a:pt x="25" y="901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1" name="Freeform 28">
                <a:extLst>
                  <a:ext uri="{FF2B5EF4-FFF2-40B4-BE49-F238E27FC236}">
                    <a16:creationId xmlns:a16="http://schemas.microsoft.com/office/drawing/2014/main" id="{A8E49777-E069-D7B4-5BBD-0766880C5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87663"/>
                <a:ext cx="3061388" cy="1381851"/>
              </a:xfrm>
              <a:custGeom>
                <a:avLst/>
                <a:gdLst>
                  <a:gd name="T0" fmla="*/ 125 w 4153"/>
                  <a:gd name="T1" fmla="*/ 720 h 927"/>
                  <a:gd name="T2" fmla="*/ 274 w 4153"/>
                  <a:gd name="T3" fmla="*/ 73 h 927"/>
                  <a:gd name="T4" fmla="*/ 424 w 4153"/>
                  <a:gd name="T5" fmla="*/ 7 h 927"/>
                  <a:gd name="T6" fmla="*/ 573 w 4153"/>
                  <a:gd name="T7" fmla="*/ 501 h 927"/>
                  <a:gd name="T8" fmla="*/ 721 w 4153"/>
                  <a:gd name="T9" fmla="*/ 508 h 927"/>
                  <a:gd name="T10" fmla="*/ 871 w 4153"/>
                  <a:gd name="T11" fmla="*/ 346 h 927"/>
                  <a:gd name="T12" fmla="*/ 1020 w 4153"/>
                  <a:gd name="T13" fmla="*/ 341 h 927"/>
                  <a:gd name="T14" fmla="*/ 1169 w 4153"/>
                  <a:gd name="T15" fmla="*/ 476 h 927"/>
                  <a:gd name="T16" fmla="*/ 1319 w 4153"/>
                  <a:gd name="T17" fmla="*/ 475 h 927"/>
                  <a:gd name="T18" fmla="*/ 1467 w 4153"/>
                  <a:gd name="T19" fmla="*/ 0 h 927"/>
                  <a:gd name="T20" fmla="*/ 1616 w 4153"/>
                  <a:gd name="T21" fmla="*/ 267 h 927"/>
                  <a:gd name="T22" fmla="*/ 1766 w 4153"/>
                  <a:gd name="T23" fmla="*/ 735 h 927"/>
                  <a:gd name="T24" fmla="*/ 1915 w 4153"/>
                  <a:gd name="T25" fmla="*/ 872 h 927"/>
                  <a:gd name="T26" fmla="*/ 2065 w 4153"/>
                  <a:gd name="T27" fmla="*/ 643 h 927"/>
                  <a:gd name="T28" fmla="*/ 2213 w 4153"/>
                  <a:gd name="T29" fmla="*/ 693 h 927"/>
                  <a:gd name="T30" fmla="*/ 2362 w 4153"/>
                  <a:gd name="T31" fmla="*/ 866 h 927"/>
                  <a:gd name="T32" fmla="*/ 2512 w 4153"/>
                  <a:gd name="T33" fmla="*/ 773 h 927"/>
                  <a:gd name="T34" fmla="*/ 2661 w 4153"/>
                  <a:gd name="T35" fmla="*/ 672 h 927"/>
                  <a:gd name="T36" fmla="*/ 2810 w 4153"/>
                  <a:gd name="T37" fmla="*/ 624 h 927"/>
                  <a:gd name="T38" fmla="*/ 2959 w 4153"/>
                  <a:gd name="T39" fmla="*/ 756 h 927"/>
                  <a:gd name="T40" fmla="*/ 3108 w 4153"/>
                  <a:gd name="T41" fmla="*/ 806 h 927"/>
                  <a:gd name="T42" fmla="*/ 3257 w 4153"/>
                  <a:gd name="T43" fmla="*/ 764 h 927"/>
                  <a:gd name="T44" fmla="*/ 3407 w 4153"/>
                  <a:gd name="T45" fmla="*/ 747 h 927"/>
                  <a:gd name="T46" fmla="*/ 3556 w 4153"/>
                  <a:gd name="T47" fmla="*/ 734 h 927"/>
                  <a:gd name="T48" fmla="*/ 3705 w 4153"/>
                  <a:gd name="T49" fmla="*/ 874 h 927"/>
                  <a:gd name="T50" fmla="*/ 3854 w 4153"/>
                  <a:gd name="T51" fmla="*/ 449 h 927"/>
                  <a:gd name="T52" fmla="*/ 4003 w 4153"/>
                  <a:gd name="T53" fmla="*/ 425 h 927"/>
                  <a:gd name="T54" fmla="*/ 4153 w 4153"/>
                  <a:gd name="T55" fmla="*/ 630 h 927"/>
                  <a:gd name="T56" fmla="*/ 4028 w 4153"/>
                  <a:gd name="T57" fmla="*/ 404 h 927"/>
                  <a:gd name="T58" fmla="*/ 3879 w 4153"/>
                  <a:gd name="T59" fmla="*/ 466 h 927"/>
                  <a:gd name="T60" fmla="*/ 3729 w 4153"/>
                  <a:gd name="T61" fmla="*/ 876 h 927"/>
                  <a:gd name="T62" fmla="*/ 3581 w 4153"/>
                  <a:gd name="T63" fmla="*/ 768 h 927"/>
                  <a:gd name="T64" fmla="*/ 3432 w 4153"/>
                  <a:gd name="T65" fmla="*/ 769 h 927"/>
                  <a:gd name="T66" fmla="*/ 3282 w 4153"/>
                  <a:gd name="T67" fmla="*/ 825 h 927"/>
                  <a:gd name="T68" fmla="*/ 3133 w 4153"/>
                  <a:gd name="T69" fmla="*/ 901 h 927"/>
                  <a:gd name="T70" fmla="*/ 2984 w 4153"/>
                  <a:gd name="T71" fmla="*/ 822 h 927"/>
                  <a:gd name="T72" fmla="*/ 2835 w 4153"/>
                  <a:gd name="T73" fmla="*/ 682 h 927"/>
                  <a:gd name="T74" fmla="*/ 2686 w 4153"/>
                  <a:gd name="T75" fmla="*/ 742 h 927"/>
                  <a:gd name="T76" fmla="*/ 2537 w 4153"/>
                  <a:gd name="T77" fmla="*/ 844 h 927"/>
                  <a:gd name="T78" fmla="*/ 2387 w 4153"/>
                  <a:gd name="T79" fmla="*/ 901 h 927"/>
                  <a:gd name="T80" fmla="*/ 2238 w 4153"/>
                  <a:gd name="T81" fmla="*/ 772 h 927"/>
                  <a:gd name="T82" fmla="*/ 2089 w 4153"/>
                  <a:gd name="T83" fmla="*/ 739 h 927"/>
                  <a:gd name="T84" fmla="*/ 1940 w 4153"/>
                  <a:gd name="T85" fmla="*/ 927 h 927"/>
                  <a:gd name="T86" fmla="*/ 1791 w 4153"/>
                  <a:gd name="T87" fmla="*/ 808 h 927"/>
                  <a:gd name="T88" fmla="*/ 1641 w 4153"/>
                  <a:gd name="T89" fmla="*/ 369 h 927"/>
                  <a:gd name="T90" fmla="*/ 1492 w 4153"/>
                  <a:gd name="T91" fmla="*/ 16 h 927"/>
                  <a:gd name="T92" fmla="*/ 1344 w 4153"/>
                  <a:gd name="T93" fmla="*/ 258 h 927"/>
                  <a:gd name="T94" fmla="*/ 1194 w 4153"/>
                  <a:gd name="T95" fmla="*/ 552 h 927"/>
                  <a:gd name="T96" fmla="*/ 1045 w 4153"/>
                  <a:gd name="T97" fmla="*/ 356 h 927"/>
                  <a:gd name="T98" fmla="*/ 896 w 4153"/>
                  <a:gd name="T99" fmla="*/ 491 h 927"/>
                  <a:gd name="T100" fmla="*/ 746 w 4153"/>
                  <a:gd name="T101" fmla="*/ 258 h 927"/>
                  <a:gd name="T102" fmla="*/ 598 w 4153"/>
                  <a:gd name="T103" fmla="*/ 575 h 927"/>
                  <a:gd name="T104" fmla="*/ 448 w 4153"/>
                  <a:gd name="T105" fmla="*/ 0 h 927"/>
                  <a:gd name="T106" fmla="*/ 299 w 4153"/>
                  <a:gd name="T107" fmla="*/ 66 h 927"/>
                  <a:gd name="T108" fmla="*/ 150 w 4153"/>
                  <a:gd name="T109" fmla="*/ 584 h 927"/>
                  <a:gd name="T110" fmla="*/ 0 w 4153"/>
                  <a:gd name="T111" fmla="*/ 854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927">
                    <a:moveTo>
                      <a:pt x="0" y="854"/>
                    </a:moveTo>
                    <a:lnTo>
                      <a:pt x="25" y="901"/>
                    </a:lnTo>
                    <a:lnTo>
                      <a:pt x="50" y="907"/>
                    </a:lnTo>
                    <a:lnTo>
                      <a:pt x="75" y="888"/>
                    </a:lnTo>
                    <a:lnTo>
                      <a:pt x="100" y="831"/>
                    </a:lnTo>
                    <a:lnTo>
                      <a:pt x="125" y="720"/>
                    </a:lnTo>
                    <a:lnTo>
                      <a:pt x="150" y="531"/>
                    </a:lnTo>
                    <a:lnTo>
                      <a:pt x="175" y="422"/>
                    </a:lnTo>
                    <a:lnTo>
                      <a:pt x="200" y="278"/>
                    </a:lnTo>
                    <a:lnTo>
                      <a:pt x="224" y="140"/>
                    </a:lnTo>
                    <a:lnTo>
                      <a:pt x="249" y="99"/>
                    </a:lnTo>
                    <a:lnTo>
                      <a:pt x="274" y="73"/>
                    </a:lnTo>
                    <a:lnTo>
                      <a:pt x="299" y="66"/>
                    </a:lnTo>
                    <a:lnTo>
                      <a:pt x="324" y="56"/>
                    </a:lnTo>
                    <a:lnTo>
                      <a:pt x="349" y="88"/>
                    </a:lnTo>
                    <a:lnTo>
                      <a:pt x="374" y="83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0"/>
                    </a:lnTo>
                    <a:lnTo>
                      <a:pt x="473" y="56"/>
                    </a:lnTo>
                    <a:lnTo>
                      <a:pt x="498" y="172"/>
                    </a:lnTo>
                    <a:lnTo>
                      <a:pt x="523" y="284"/>
                    </a:lnTo>
                    <a:lnTo>
                      <a:pt x="548" y="385"/>
                    </a:lnTo>
                    <a:lnTo>
                      <a:pt x="573" y="501"/>
                    </a:lnTo>
                    <a:lnTo>
                      <a:pt x="598" y="575"/>
                    </a:lnTo>
                    <a:lnTo>
                      <a:pt x="623" y="636"/>
                    </a:lnTo>
                    <a:lnTo>
                      <a:pt x="647" y="665"/>
                    </a:lnTo>
                    <a:lnTo>
                      <a:pt x="672" y="659"/>
                    </a:lnTo>
                    <a:lnTo>
                      <a:pt x="696" y="623"/>
                    </a:lnTo>
                    <a:lnTo>
                      <a:pt x="721" y="508"/>
                    </a:lnTo>
                    <a:lnTo>
                      <a:pt x="746" y="258"/>
                    </a:lnTo>
                    <a:lnTo>
                      <a:pt x="771" y="97"/>
                    </a:lnTo>
                    <a:lnTo>
                      <a:pt x="796" y="36"/>
                    </a:lnTo>
                    <a:lnTo>
                      <a:pt x="821" y="139"/>
                    </a:lnTo>
                    <a:lnTo>
                      <a:pt x="846" y="233"/>
                    </a:lnTo>
                    <a:lnTo>
                      <a:pt x="871" y="346"/>
                    </a:lnTo>
                    <a:lnTo>
                      <a:pt x="896" y="438"/>
                    </a:lnTo>
                    <a:lnTo>
                      <a:pt x="920" y="483"/>
                    </a:lnTo>
                    <a:lnTo>
                      <a:pt x="945" y="513"/>
                    </a:lnTo>
                    <a:lnTo>
                      <a:pt x="970" y="496"/>
                    </a:lnTo>
                    <a:lnTo>
                      <a:pt x="995" y="414"/>
                    </a:lnTo>
                    <a:lnTo>
                      <a:pt x="1020" y="341"/>
                    </a:lnTo>
                    <a:lnTo>
                      <a:pt x="1045" y="303"/>
                    </a:lnTo>
                    <a:lnTo>
                      <a:pt x="1070" y="316"/>
                    </a:lnTo>
                    <a:lnTo>
                      <a:pt x="1095" y="356"/>
                    </a:lnTo>
                    <a:lnTo>
                      <a:pt x="1120" y="326"/>
                    </a:lnTo>
                    <a:lnTo>
                      <a:pt x="1144" y="413"/>
                    </a:lnTo>
                    <a:lnTo>
                      <a:pt x="1169" y="476"/>
                    </a:lnTo>
                    <a:lnTo>
                      <a:pt x="1194" y="552"/>
                    </a:lnTo>
                    <a:lnTo>
                      <a:pt x="1219" y="608"/>
                    </a:lnTo>
                    <a:lnTo>
                      <a:pt x="1244" y="630"/>
                    </a:lnTo>
                    <a:lnTo>
                      <a:pt x="1269" y="624"/>
                    </a:lnTo>
                    <a:lnTo>
                      <a:pt x="1294" y="570"/>
                    </a:lnTo>
                    <a:lnTo>
                      <a:pt x="1319" y="475"/>
                    </a:lnTo>
                    <a:lnTo>
                      <a:pt x="1344" y="258"/>
                    </a:lnTo>
                    <a:lnTo>
                      <a:pt x="1369" y="91"/>
                    </a:lnTo>
                    <a:lnTo>
                      <a:pt x="1393" y="39"/>
                    </a:lnTo>
                    <a:lnTo>
                      <a:pt x="1417" y="20"/>
                    </a:lnTo>
                    <a:lnTo>
                      <a:pt x="1442" y="12"/>
                    </a:lnTo>
                    <a:lnTo>
                      <a:pt x="1467" y="0"/>
                    </a:lnTo>
                    <a:lnTo>
                      <a:pt x="1492" y="16"/>
                    </a:lnTo>
                    <a:lnTo>
                      <a:pt x="1517" y="40"/>
                    </a:lnTo>
                    <a:lnTo>
                      <a:pt x="1542" y="96"/>
                    </a:lnTo>
                    <a:lnTo>
                      <a:pt x="1567" y="232"/>
                    </a:lnTo>
                    <a:lnTo>
                      <a:pt x="1592" y="290"/>
                    </a:lnTo>
                    <a:lnTo>
                      <a:pt x="1616" y="267"/>
                    </a:lnTo>
                    <a:lnTo>
                      <a:pt x="1641" y="316"/>
                    </a:lnTo>
                    <a:lnTo>
                      <a:pt x="1666" y="378"/>
                    </a:lnTo>
                    <a:lnTo>
                      <a:pt x="1691" y="506"/>
                    </a:lnTo>
                    <a:lnTo>
                      <a:pt x="1716" y="621"/>
                    </a:lnTo>
                    <a:lnTo>
                      <a:pt x="1741" y="689"/>
                    </a:lnTo>
                    <a:lnTo>
                      <a:pt x="1766" y="735"/>
                    </a:lnTo>
                    <a:lnTo>
                      <a:pt x="1791" y="755"/>
                    </a:lnTo>
                    <a:lnTo>
                      <a:pt x="1816" y="808"/>
                    </a:lnTo>
                    <a:lnTo>
                      <a:pt x="1841" y="831"/>
                    </a:lnTo>
                    <a:lnTo>
                      <a:pt x="1865" y="870"/>
                    </a:lnTo>
                    <a:lnTo>
                      <a:pt x="1890" y="870"/>
                    </a:lnTo>
                    <a:lnTo>
                      <a:pt x="1915" y="872"/>
                    </a:lnTo>
                    <a:lnTo>
                      <a:pt x="1940" y="874"/>
                    </a:lnTo>
                    <a:lnTo>
                      <a:pt x="1965" y="848"/>
                    </a:lnTo>
                    <a:lnTo>
                      <a:pt x="1990" y="772"/>
                    </a:lnTo>
                    <a:lnTo>
                      <a:pt x="2015" y="707"/>
                    </a:lnTo>
                    <a:lnTo>
                      <a:pt x="2040" y="672"/>
                    </a:lnTo>
                    <a:lnTo>
                      <a:pt x="2065" y="643"/>
                    </a:lnTo>
                    <a:lnTo>
                      <a:pt x="2089" y="686"/>
                    </a:lnTo>
                    <a:lnTo>
                      <a:pt x="2114" y="689"/>
                    </a:lnTo>
                    <a:lnTo>
                      <a:pt x="2139" y="738"/>
                    </a:lnTo>
                    <a:lnTo>
                      <a:pt x="2163" y="783"/>
                    </a:lnTo>
                    <a:lnTo>
                      <a:pt x="2188" y="778"/>
                    </a:lnTo>
                    <a:lnTo>
                      <a:pt x="2213" y="693"/>
                    </a:lnTo>
                    <a:lnTo>
                      <a:pt x="2238" y="718"/>
                    </a:lnTo>
                    <a:lnTo>
                      <a:pt x="2263" y="764"/>
                    </a:lnTo>
                    <a:lnTo>
                      <a:pt x="2288" y="795"/>
                    </a:lnTo>
                    <a:lnTo>
                      <a:pt x="2313" y="836"/>
                    </a:lnTo>
                    <a:lnTo>
                      <a:pt x="2337" y="852"/>
                    </a:lnTo>
                    <a:lnTo>
                      <a:pt x="2362" y="866"/>
                    </a:lnTo>
                    <a:lnTo>
                      <a:pt x="2387" y="848"/>
                    </a:lnTo>
                    <a:lnTo>
                      <a:pt x="2412" y="849"/>
                    </a:lnTo>
                    <a:lnTo>
                      <a:pt x="2437" y="817"/>
                    </a:lnTo>
                    <a:lnTo>
                      <a:pt x="2462" y="819"/>
                    </a:lnTo>
                    <a:lnTo>
                      <a:pt x="2487" y="794"/>
                    </a:lnTo>
                    <a:lnTo>
                      <a:pt x="2512" y="773"/>
                    </a:lnTo>
                    <a:lnTo>
                      <a:pt x="2537" y="791"/>
                    </a:lnTo>
                    <a:lnTo>
                      <a:pt x="2561" y="755"/>
                    </a:lnTo>
                    <a:lnTo>
                      <a:pt x="2586" y="720"/>
                    </a:lnTo>
                    <a:lnTo>
                      <a:pt x="2611" y="694"/>
                    </a:lnTo>
                    <a:lnTo>
                      <a:pt x="2636" y="654"/>
                    </a:lnTo>
                    <a:lnTo>
                      <a:pt x="2661" y="672"/>
                    </a:lnTo>
                    <a:lnTo>
                      <a:pt x="2686" y="689"/>
                    </a:lnTo>
                    <a:lnTo>
                      <a:pt x="2711" y="720"/>
                    </a:lnTo>
                    <a:lnTo>
                      <a:pt x="2736" y="755"/>
                    </a:lnTo>
                    <a:lnTo>
                      <a:pt x="2761" y="746"/>
                    </a:lnTo>
                    <a:lnTo>
                      <a:pt x="2785" y="696"/>
                    </a:lnTo>
                    <a:lnTo>
                      <a:pt x="2810" y="624"/>
                    </a:lnTo>
                    <a:lnTo>
                      <a:pt x="2835" y="629"/>
                    </a:lnTo>
                    <a:lnTo>
                      <a:pt x="2860" y="667"/>
                    </a:lnTo>
                    <a:lnTo>
                      <a:pt x="2884" y="698"/>
                    </a:lnTo>
                    <a:lnTo>
                      <a:pt x="2909" y="720"/>
                    </a:lnTo>
                    <a:lnTo>
                      <a:pt x="2934" y="731"/>
                    </a:lnTo>
                    <a:lnTo>
                      <a:pt x="2959" y="756"/>
                    </a:lnTo>
                    <a:lnTo>
                      <a:pt x="2984" y="769"/>
                    </a:lnTo>
                    <a:lnTo>
                      <a:pt x="3009" y="774"/>
                    </a:lnTo>
                    <a:lnTo>
                      <a:pt x="3033" y="782"/>
                    </a:lnTo>
                    <a:lnTo>
                      <a:pt x="3058" y="779"/>
                    </a:lnTo>
                    <a:lnTo>
                      <a:pt x="3083" y="784"/>
                    </a:lnTo>
                    <a:lnTo>
                      <a:pt x="3108" y="806"/>
                    </a:lnTo>
                    <a:lnTo>
                      <a:pt x="3133" y="848"/>
                    </a:lnTo>
                    <a:lnTo>
                      <a:pt x="3158" y="867"/>
                    </a:lnTo>
                    <a:lnTo>
                      <a:pt x="3183" y="856"/>
                    </a:lnTo>
                    <a:lnTo>
                      <a:pt x="3208" y="817"/>
                    </a:lnTo>
                    <a:lnTo>
                      <a:pt x="3233" y="783"/>
                    </a:lnTo>
                    <a:lnTo>
                      <a:pt x="3257" y="764"/>
                    </a:lnTo>
                    <a:lnTo>
                      <a:pt x="3282" y="772"/>
                    </a:lnTo>
                    <a:lnTo>
                      <a:pt x="3307" y="801"/>
                    </a:lnTo>
                    <a:lnTo>
                      <a:pt x="3332" y="825"/>
                    </a:lnTo>
                    <a:lnTo>
                      <a:pt x="3357" y="839"/>
                    </a:lnTo>
                    <a:lnTo>
                      <a:pt x="3382" y="795"/>
                    </a:lnTo>
                    <a:lnTo>
                      <a:pt x="3407" y="747"/>
                    </a:lnTo>
                    <a:lnTo>
                      <a:pt x="3432" y="716"/>
                    </a:lnTo>
                    <a:lnTo>
                      <a:pt x="3457" y="691"/>
                    </a:lnTo>
                    <a:lnTo>
                      <a:pt x="3482" y="729"/>
                    </a:lnTo>
                    <a:lnTo>
                      <a:pt x="3506" y="722"/>
                    </a:lnTo>
                    <a:lnTo>
                      <a:pt x="3531" y="740"/>
                    </a:lnTo>
                    <a:lnTo>
                      <a:pt x="3556" y="734"/>
                    </a:lnTo>
                    <a:lnTo>
                      <a:pt x="3581" y="768"/>
                    </a:lnTo>
                    <a:lnTo>
                      <a:pt x="3606" y="816"/>
                    </a:lnTo>
                    <a:lnTo>
                      <a:pt x="3630" y="872"/>
                    </a:lnTo>
                    <a:lnTo>
                      <a:pt x="3655" y="883"/>
                    </a:lnTo>
                    <a:lnTo>
                      <a:pt x="3680" y="871"/>
                    </a:lnTo>
                    <a:lnTo>
                      <a:pt x="3705" y="874"/>
                    </a:lnTo>
                    <a:lnTo>
                      <a:pt x="3729" y="876"/>
                    </a:lnTo>
                    <a:lnTo>
                      <a:pt x="3754" y="818"/>
                    </a:lnTo>
                    <a:lnTo>
                      <a:pt x="3779" y="699"/>
                    </a:lnTo>
                    <a:lnTo>
                      <a:pt x="3804" y="583"/>
                    </a:lnTo>
                    <a:lnTo>
                      <a:pt x="3829" y="511"/>
                    </a:lnTo>
                    <a:lnTo>
                      <a:pt x="3854" y="449"/>
                    </a:lnTo>
                    <a:lnTo>
                      <a:pt x="3879" y="466"/>
                    </a:lnTo>
                    <a:lnTo>
                      <a:pt x="3904" y="524"/>
                    </a:lnTo>
                    <a:lnTo>
                      <a:pt x="3929" y="555"/>
                    </a:lnTo>
                    <a:lnTo>
                      <a:pt x="3953" y="562"/>
                    </a:lnTo>
                    <a:lnTo>
                      <a:pt x="3978" y="537"/>
                    </a:lnTo>
                    <a:lnTo>
                      <a:pt x="4003" y="425"/>
                    </a:lnTo>
                    <a:lnTo>
                      <a:pt x="4028" y="404"/>
                    </a:lnTo>
                    <a:lnTo>
                      <a:pt x="4053" y="438"/>
                    </a:lnTo>
                    <a:lnTo>
                      <a:pt x="4078" y="501"/>
                    </a:lnTo>
                    <a:lnTo>
                      <a:pt x="4103" y="557"/>
                    </a:lnTo>
                    <a:lnTo>
                      <a:pt x="4128" y="579"/>
                    </a:lnTo>
                    <a:lnTo>
                      <a:pt x="4153" y="630"/>
                    </a:lnTo>
                    <a:lnTo>
                      <a:pt x="4153" y="630"/>
                    </a:lnTo>
                    <a:lnTo>
                      <a:pt x="4128" y="579"/>
                    </a:lnTo>
                    <a:lnTo>
                      <a:pt x="4103" y="557"/>
                    </a:lnTo>
                    <a:lnTo>
                      <a:pt x="4078" y="501"/>
                    </a:lnTo>
                    <a:lnTo>
                      <a:pt x="4053" y="438"/>
                    </a:lnTo>
                    <a:lnTo>
                      <a:pt x="4028" y="404"/>
                    </a:lnTo>
                    <a:lnTo>
                      <a:pt x="4003" y="471"/>
                    </a:lnTo>
                    <a:lnTo>
                      <a:pt x="3978" y="590"/>
                    </a:lnTo>
                    <a:lnTo>
                      <a:pt x="3953" y="615"/>
                    </a:lnTo>
                    <a:lnTo>
                      <a:pt x="3929" y="555"/>
                    </a:lnTo>
                    <a:lnTo>
                      <a:pt x="3904" y="524"/>
                    </a:lnTo>
                    <a:lnTo>
                      <a:pt x="3879" y="466"/>
                    </a:lnTo>
                    <a:lnTo>
                      <a:pt x="3854" y="449"/>
                    </a:lnTo>
                    <a:lnTo>
                      <a:pt x="3829" y="511"/>
                    </a:lnTo>
                    <a:lnTo>
                      <a:pt x="3804" y="583"/>
                    </a:lnTo>
                    <a:lnTo>
                      <a:pt x="3779" y="699"/>
                    </a:lnTo>
                    <a:lnTo>
                      <a:pt x="3754" y="818"/>
                    </a:lnTo>
                    <a:lnTo>
                      <a:pt x="3729" y="876"/>
                    </a:lnTo>
                    <a:lnTo>
                      <a:pt x="3705" y="874"/>
                    </a:lnTo>
                    <a:lnTo>
                      <a:pt x="3680" y="871"/>
                    </a:lnTo>
                    <a:lnTo>
                      <a:pt x="3655" y="883"/>
                    </a:lnTo>
                    <a:lnTo>
                      <a:pt x="3630" y="872"/>
                    </a:lnTo>
                    <a:lnTo>
                      <a:pt x="3606" y="816"/>
                    </a:lnTo>
                    <a:lnTo>
                      <a:pt x="3581" y="768"/>
                    </a:lnTo>
                    <a:lnTo>
                      <a:pt x="3556" y="787"/>
                    </a:lnTo>
                    <a:lnTo>
                      <a:pt x="3531" y="795"/>
                    </a:lnTo>
                    <a:lnTo>
                      <a:pt x="3506" y="775"/>
                    </a:lnTo>
                    <a:lnTo>
                      <a:pt x="3482" y="782"/>
                    </a:lnTo>
                    <a:lnTo>
                      <a:pt x="3457" y="744"/>
                    </a:lnTo>
                    <a:lnTo>
                      <a:pt x="3432" y="769"/>
                    </a:lnTo>
                    <a:lnTo>
                      <a:pt x="3407" y="800"/>
                    </a:lnTo>
                    <a:lnTo>
                      <a:pt x="3382" y="848"/>
                    </a:lnTo>
                    <a:lnTo>
                      <a:pt x="3357" y="893"/>
                    </a:lnTo>
                    <a:lnTo>
                      <a:pt x="3332" y="878"/>
                    </a:lnTo>
                    <a:lnTo>
                      <a:pt x="3307" y="854"/>
                    </a:lnTo>
                    <a:lnTo>
                      <a:pt x="3282" y="825"/>
                    </a:lnTo>
                    <a:lnTo>
                      <a:pt x="3257" y="817"/>
                    </a:lnTo>
                    <a:lnTo>
                      <a:pt x="3233" y="836"/>
                    </a:lnTo>
                    <a:lnTo>
                      <a:pt x="3208" y="870"/>
                    </a:lnTo>
                    <a:lnTo>
                      <a:pt x="3183" y="909"/>
                    </a:lnTo>
                    <a:lnTo>
                      <a:pt x="3158" y="920"/>
                    </a:lnTo>
                    <a:lnTo>
                      <a:pt x="3133" y="901"/>
                    </a:lnTo>
                    <a:lnTo>
                      <a:pt x="3108" y="860"/>
                    </a:lnTo>
                    <a:lnTo>
                      <a:pt x="3083" y="838"/>
                    </a:lnTo>
                    <a:lnTo>
                      <a:pt x="3058" y="832"/>
                    </a:lnTo>
                    <a:lnTo>
                      <a:pt x="3033" y="835"/>
                    </a:lnTo>
                    <a:lnTo>
                      <a:pt x="3009" y="828"/>
                    </a:lnTo>
                    <a:lnTo>
                      <a:pt x="2984" y="822"/>
                    </a:lnTo>
                    <a:lnTo>
                      <a:pt x="2959" y="809"/>
                    </a:lnTo>
                    <a:lnTo>
                      <a:pt x="2934" y="784"/>
                    </a:lnTo>
                    <a:lnTo>
                      <a:pt x="2909" y="773"/>
                    </a:lnTo>
                    <a:lnTo>
                      <a:pt x="2884" y="751"/>
                    </a:lnTo>
                    <a:lnTo>
                      <a:pt x="2860" y="720"/>
                    </a:lnTo>
                    <a:lnTo>
                      <a:pt x="2835" y="682"/>
                    </a:lnTo>
                    <a:lnTo>
                      <a:pt x="2810" y="677"/>
                    </a:lnTo>
                    <a:lnTo>
                      <a:pt x="2785" y="750"/>
                    </a:lnTo>
                    <a:lnTo>
                      <a:pt x="2761" y="799"/>
                    </a:lnTo>
                    <a:lnTo>
                      <a:pt x="2736" y="808"/>
                    </a:lnTo>
                    <a:lnTo>
                      <a:pt x="2711" y="773"/>
                    </a:lnTo>
                    <a:lnTo>
                      <a:pt x="2686" y="742"/>
                    </a:lnTo>
                    <a:lnTo>
                      <a:pt x="2661" y="725"/>
                    </a:lnTo>
                    <a:lnTo>
                      <a:pt x="2636" y="707"/>
                    </a:lnTo>
                    <a:lnTo>
                      <a:pt x="2611" y="747"/>
                    </a:lnTo>
                    <a:lnTo>
                      <a:pt x="2586" y="773"/>
                    </a:lnTo>
                    <a:lnTo>
                      <a:pt x="2561" y="808"/>
                    </a:lnTo>
                    <a:lnTo>
                      <a:pt x="2537" y="844"/>
                    </a:lnTo>
                    <a:lnTo>
                      <a:pt x="2512" y="826"/>
                    </a:lnTo>
                    <a:lnTo>
                      <a:pt x="2487" y="847"/>
                    </a:lnTo>
                    <a:lnTo>
                      <a:pt x="2462" y="872"/>
                    </a:lnTo>
                    <a:lnTo>
                      <a:pt x="2437" y="870"/>
                    </a:lnTo>
                    <a:lnTo>
                      <a:pt x="2412" y="904"/>
                    </a:lnTo>
                    <a:lnTo>
                      <a:pt x="2387" y="901"/>
                    </a:lnTo>
                    <a:lnTo>
                      <a:pt x="2362" y="919"/>
                    </a:lnTo>
                    <a:lnTo>
                      <a:pt x="2337" y="905"/>
                    </a:lnTo>
                    <a:lnTo>
                      <a:pt x="2313" y="889"/>
                    </a:lnTo>
                    <a:lnTo>
                      <a:pt x="2288" y="848"/>
                    </a:lnTo>
                    <a:lnTo>
                      <a:pt x="2263" y="818"/>
                    </a:lnTo>
                    <a:lnTo>
                      <a:pt x="2238" y="772"/>
                    </a:lnTo>
                    <a:lnTo>
                      <a:pt x="2213" y="746"/>
                    </a:lnTo>
                    <a:lnTo>
                      <a:pt x="2188" y="831"/>
                    </a:lnTo>
                    <a:lnTo>
                      <a:pt x="2163" y="836"/>
                    </a:lnTo>
                    <a:lnTo>
                      <a:pt x="2139" y="791"/>
                    </a:lnTo>
                    <a:lnTo>
                      <a:pt x="2114" y="742"/>
                    </a:lnTo>
                    <a:lnTo>
                      <a:pt x="2089" y="739"/>
                    </a:lnTo>
                    <a:lnTo>
                      <a:pt x="2065" y="696"/>
                    </a:lnTo>
                    <a:lnTo>
                      <a:pt x="2040" y="725"/>
                    </a:lnTo>
                    <a:lnTo>
                      <a:pt x="2015" y="761"/>
                    </a:lnTo>
                    <a:lnTo>
                      <a:pt x="1990" y="825"/>
                    </a:lnTo>
                    <a:lnTo>
                      <a:pt x="1965" y="902"/>
                    </a:lnTo>
                    <a:lnTo>
                      <a:pt x="1940" y="927"/>
                    </a:lnTo>
                    <a:lnTo>
                      <a:pt x="1915" y="926"/>
                    </a:lnTo>
                    <a:lnTo>
                      <a:pt x="1890" y="923"/>
                    </a:lnTo>
                    <a:lnTo>
                      <a:pt x="1865" y="923"/>
                    </a:lnTo>
                    <a:lnTo>
                      <a:pt x="1841" y="884"/>
                    </a:lnTo>
                    <a:lnTo>
                      <a:pt x="1816" y="861"/>
                    </a:lnTo>
                    <a:lnTo>
                      <a:pt x="1791" y="808"/>
                    </a:lnTo>
                    <a:lnTo>
                      <a:pt x="1766" y="788"/>
                    </a:lnTo>
                    <a:lnTo>
                      <a:pt x="1741" y="742"/>
                    </a:lnTo>
                    <a:lnTo>
                      <a:pt x="1716" y="674"/>
                    </a:lnTo>
                    <a:lnTo>
                      <a:pt x="1691" y="559"/>
                    </a:lnTo>
                    <a:lnTo>
                      <a:pt x="1666" y="431"/>
                    </a:lnTo>
                    <a:lnTo>
                      <a:pt x="1641" y="369"/>
                    </a:lnTo>
                    <a:lnTo>
                      <a:pt x="1616" y="320"/>
                    </a:lnTo>
                    <a:lnTo>
                      <a:pt x="1592" y="343"/>
                    </a:lnTo>
                    <a:lnTo>
                      <a:pt x="1567" y="285"/>
                    </a:lnTo>
                    <a:lnTo>
                      <a:pt x="1542" y="149"/>
                    </a:lnTo>
                    <a:lnTo>
                      <a:pt x="1517" y="40"/>
                    </a:lnTo>
                    <a:lnTo>
                      <a:pt x="1492" y="16"/>
                    </a:lnTo>
                    <a:lnTo>
                      <a:pt x="1467" y="0"/>
                    </a:lnTo>
                    <a:lnTo>
                      <a:pt x="1442" y="12"/>
                    </a:lnTo>
                    <a:lnTo>
                      <a:pt x="1417" y="20"/>
                    </a:lnTo>
                    <a:lnTo>
                      <a:pt x="1393" y="39"/>
                    </a:lnTo>
                    <a:lnTo>
                      <a:pt x="1369" y="91"/>
                    </a:lnTo>
                    <a:lnTo>
                      <a:pt x="1344" y="258"/>
                    </a:lnTo>
                    <a:lnTo>
                      <a:pt x="1319" y="475"/>
                    </a:lnTo>
                    <a:lnTo>
                      <a:pt x="1294" y="570"/>
                    </a:lnTo>
                    <a:lnTo>
                      <a:pt x="1269" y="624"/>
                    </a:lnTo>
                    <a:lnTo>
                      <a:pt x="1244" y="630"/>
                    </a:lnTo>
                    <a:lnTo>
                      <a:pt x="1219" y="608"/>
                    </a:lnTo>
                    <a:lnTo>
                      <a:pt x="1194" y="552"/>
                    </a:lnTo>
                    <a:lnTo>
                      <a:pt x="1169" y="476"/>
                    </a:lnTo>
                    <a:lnTo>
                      <a:pt x="1144" y="413"/>
                    </a:lnTo>
                    <a:lnTo>
                      <a:pt x="1120" y="348"/>
                    </a:lnTo>
                    <a:lnTo>
                      <a:pt x="1095" y="409"/>
                    </a:lnTo>
                    <a:lnTo>
                      <a:pt x="1070" y="369"/>
                    </a:lnTo>
                    <a:lnTo>
                      <a:pt x="1045" y="356"/>
                    </a:lnTo>
                    <a:lnTo>
                      <a:pt x="1020" y="394"/>
                    </a:lnTo>
                    <a:lnTo>
                      <a:pt x="995" y="467"/>
                    </a:lnTo>
                    <a:lnTo>
                      <a:pt x="970" y="549"/>
                    </a:lnTo>
                    <a:lnTo>
                      <a:pt x="945" y="566"/>
                    </a:lnTo>
                    <a:lnTo>
                      <a:pt x="920" y="536"/>
                    </a:lnTo>
                    <a:lnTo>
                      <a:pt x="896" y="491"/>
                    </a:lnTo>
                    <a:lnTo>
                      <a:pt x="871" y="399"/>
                    </a:lnTo>
                    <a:lnTo>
                      <a:pt x="846" y="286"/>
                    </a:lnTo>
                    <a:lnTo>
                      <a:pt x="821" y="192"/>
                    </a:lnTo>
                    <a:lnTo>
                      <a:pt x="796" y="44"/>
                    </a:lnTo>
                    <a:lnTo>
                      <a:pt x="771" y="97"/>
                    </a:lnTo>
                    <a:lnTo>
                      <a:pt x="746" y="258"/>
                    </a:lnTo>
                    <a:lnTo>
                      <a:pt x="721" y="508"/>
                    </a:lnTo>
                    <a:lnTo>
                      <a:pt x="696" y="623"/>
                    </a:lnTo>
                    <a:lnTo>
                      <a:pt x="672" y="659"/>
                    </a:lnTo>
                    <a:lnTo>
                      <a:pt x="647" y="665"/>
                    </a:lnTo>
                    <a:lnTo>
                      <a:pt x="623" y="636"/>
                    </a:lnTo>
                    <a:lnTo>
                      <a:pt x="598" y="575"/>
                    </a:lnTo>
                    <a:lnTo>
                      <a:pt x="573" y="501"/>
                    </a:lnTo>
                    <a:lnTo>
                      <a:pt x="548" y="385"/>
                    </a:lnTo>
                    <a:lnTo>
                      <a:pt x="523" y="284"/>
                    </a:lnTo>
                    <a:lnTo>
                      <a:pt x="498" y="172"/>
                    </a:lnTo>
                    <a:lnTo>
                      <a:pt x="473" y="56"/>
                    </a:lnTo>
                    <a:lnTo>
                      <a:pt x="448" y="0"/>
                    </a:lnTo>
                    <a:lnTo>
                      <a:pt x="424" y="7"/>
                    </a:lnTo>
                    <a:lnTo>
                      <a:pt x="399" y="38"/>
                    </a:lnTo>
                    <a:lnTo>
                      <a:pt x="374" y="83"/>
                    </a:lnTo>
                    <a:lnTo>
                      <a:pt x="349" y="88"/>
                    </a:lnTo>
                    <a:lnTo>
                      <a:pt x="324" y="56"/>
                    </a:lnTo>
                    <a:lnTo>
                      <a:pt x="299" y="66"/>
                    </a:lnTo>
                    <a:lnTo>
                      <a:pt x="274" y="73"/>
                    </a:lnTo>
                    <a:lnTo>
                      <a:pt x="249" y="99"/>
                    </a:lnTo>
                    <a:lnTo>
                      <a:pt x="224" y="192"/>
                    </a:lnTo>
                    <a:lnTo>
                      <a:pt x="200" y="332"/>
                    </a:lnTo>
                    <a:lnTo>
                      <a:pt x="175" y="475"/>
                    </a:lnTo>
                    <a:lnTo>
                      <a:pt x="150" y="584"/>
                    </a:lnTo>
                    <a:lnTo>
                      <a:pt x="125" y="720"/>
                    </a:lnTo>
                    <a:lnTo>
                      <a:pt x="100" y="831"/>
                    </a:lnTo>
                    <a:lnTo>
                      <a:pt x="75" y="888"/>
                    </a:lnTo>
                    <a:lnTo>
                      <a:pt x="50" y="907"/>
                    </a:lnTo>
                    <a:lnTo>
                      <a:pt x="25" y="901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2" name="Freeform 29">
                <a:extLst>
                  <a:ext uri="{FF2B5EF4-FFF2-40B4-BE49-F238E27FC236}">
                    <a16:creationId xmlns:a16="http://schemas.microsoft.com/office/drawing/2014/main" id="{9C9D74DC-9DAF-13A6-9AA5-F8CE938EC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4556" y="2141451"/>
                <a:ext cx="3061388" cy="1398248"/>
              </a:xfrm>
              <a:custGeom>
                <a:avLst/>
                <a:gdLst>
                  <a:gd name="T0" fmla="*/ 125 w 4153"/>
                  <a:gd name="T1" fmla="*/ 720 h 938"/>
                  <a:gd name="T2" fmla="*/ 274 w 4153"/>
                  <a:gd name="T3" fmla="*/ 71 h 938"/>
                  <a:gd name="T4" fmla="*/ 424 w 4153"/>
                  <a:gd name="T5" fmla="*/ 7 h 938"/>
                  <a:gd name="T6" fmla="*/ 573 w 4153"/>
                  <a:gd name="T7" fmla="*/ 532 h 938"/>
                  <a:gd name="T8" fmla="*/ 721 w 4153"/>
                  <a:gd name="T9" fmla="*/ 539 h 938"/>
                  <a:gd name="T10" fmla="*/ 871 w 4153"/>
                  <a:gd name="T11" fmla="*/ 16 h 938"/>
                  <a:gd name="T12" fmla="*/ 1020 w 4153"/>
                  <a:gd name="T13" fmla="*/ 26 h 938"/>
                  <a:gd name="T14" fmla="*/ 1169 w 4153"/>
                  <a:gd name="T15" fmla="*/ 507 h 938"/>
                  <a:gd name="T16" fmla="*/ 1319 w 4153"/>
                  <a:gd name="T17" fmla="*/ 506 h 938"/>
                  <a:gd name="T18" fmla="*/ 1467 w 4153"/>
                  <a:gd name="T19" fmla="*/ 0 h 938"/>
                  <a:gd name="T20" fmla="*/ 1616 w 4153"/>
                  <a:gd name="T21" fmla="*/ 14 h 938"/>
                  <a:gd name="T22" fmla="*/ 1766 w 4153"/>
                  <a:gd name="T23" fmla="*/ 526 h 938"/>
                  <a:gd name="T24" fmla="*/ 1915 w 4153"/>
                  <a:gd name="T25" fmla="*/ 553 h 938"/>
                  <a:gd name="T26" fmla="*/ 2065 w 4153"/>
                  <a:gd name="T27" fmla="*/ 44 h 938"/>
                  <a:gd name="T28" fmla="*/ 2213 w 4153"/>
                  <a:gd name="T29" fmla="*/ 47 h 938"/>
                  <a:gd name="T30" fmla="*/ 2362 w 4153"/>
                  <a:gd name="T31" fmla="*/ 526 h 938"/>
                  <a:gd name="T32" fmla="*/ 2512 w 4153"/>
                  <a:gd name="T33" fmla="*/ 566 h 938"/>
                  <a:gd name="T34" fmla="*/ 2661 w 4153"/>
                  <a:gd name="T35" fmla="*/ 9 h 938"/>
                  <a:gd name="T36" fmla="*/ 2810 w 4153"/>
                  <a:gd name="T37" fmla="*/ 77 h 938"/>
                  <a:gd name="T38" fmla="*/ 2959 w 4153"/>
                  <a:gd name="T39" fmla="*/ 572 h 938"/>
                  <a:gd name="T40" fmla="*/ 3108 w 4153"/>
                  <a:gd name="T41" fmla="*/ 766 h 938"/>
                  <a:gd name="T42" fmla="*/ 3257 w 4153"/>
                  <a:gd name="T43" fmla="*/ 341 h 938"/>
                  <a:gd name="T44" fmla="*/ 3407 w 4153"/>
                  <a:gd name="T45" fmla="*/ 330 h 938"/>
                  <a:gd name="T46" fmla="*/ 3556 w 4153"/>
                  <a:gd name="T47" fmla="*/ 704 h 938"/>
                  <a:gd name="T48" fmla="*/ 3705 w 4153"/>
                  <a:gd name="T49" fmla="*/ 874 h 938"/>
                  <a:gd name="T50" fmla="*/ 3854 w 4153"/>
                  <a:gd name="T51" fmla="*/ 449 h 938"/>
                  <a:gd name="T52" fmla="*/ 4003 w 4153"/>
                  <a:gd name="T53" fmla="*/ 425 h 938"/>
                  <a:gd name="T54" fmla="*/ 4153 w 4153"/>
                  <a:gd name="T55" fmla="*/ 661 h 938"/>
                  <a:gd name="T56" fmla="*/ 4028 w 4153"/>
                  <a:gd name="T57" fmla="*/ 435 h 938"/>
                  <a:gd name="T58" fmla="*/ 3879 w 4153"/>
                  <a:gd name="T59" fmla="*/ 497 h 938"/>
                  <a:gd name="T60" fmla="*/ 3729 w 4153"/>
                  <a:gd name="T61" fmla="*/ 907 h 938"/>
                  <a:gd name="T62" fmla="*/ 3581 w 4153"/>
                  <a:gd name="T63" fmla="*/ 799 h 938"/>
                  <a:gd name="T64" fmla="*/ 3432 w 4153"/>
                  <a:gd name="T65" fmla="*/ 747 h 938"/>
                  <a:gd name="T66" fmla="*/ 3282 w 4153"/>
                  <a:gd name="T67" fmla="*/ 803 h 938"/>
                  <a:gd name="T68" fmla="*/ 3133 w 4153"/>
                  <a:gd name="T69" fmla="*/ 879 h 938"/>
                  <a:gd name="T70" fmla="*/ 2984 w 4153"/>
                  <a:gd name="T71" fmla="*/ 800 h 938"/>
                  <a:gd name="T72" fmla="*/ 2835 w 4153"/>
                  <a:gd name="T73" fmla="*/ 660 h 938"/>
                  <a:gd name="T74" fmla="*/ 2686 w 4153"/>
                  <a:gd name="T75" fmla="*/ 720 h 938"/>
                  <a:gd name="T76" fmla="*/ 2537 w 4153"/>
                  <a:gd name="T77" fmla="*/ 822 h 938"/>
                  <a:gd name="T78" fmla="*/ 2387 w 4153"/>
                  <a:gd name="T79" fmla="*/ 879 h 938"/>
                  <a:gd name="T80" fmla="*/ 2238 w 4153"/>
                  <a:gd name="T81" fmla="*/ 749 h 938"/>
                  <a:gd name="T82" fmla="*/ 2089 w 4153"/>
                  <a:gd name="T83" fmla="*/ 717 h 938"/>
                  <a:gd name="T84" fmla="*/ 1940 w 4153"/>
                  <a:gd name="T85" fmla="*/ 905 h 938"/>
                  <a:gd name="T86" fmla="*/ 1791 w 4153"/>
                  <a:gd name="T87" fmla="*/ 786 h 938"/>
                  <a:gd name="T88" fmla="*/ 1641 w 4153"/>
                  <a:gd name="T89" fmla="*/ 347 h 938"/>
                  <a:gd name="T90" fmla="*/ 1492 w 4153"/>
                  <a:gd name="T91" fmla="*/ 47 h 938"/>
                  <a:gd name="T92" fmla="*/ 1344 w 4153"/>
                  <a:gd name="T93" fmla="*/ 289 h 938"/>
                  <a:gd name="T94" fmla="*/ 1194 w 4153"/>
                  <a:gd name="T95" fmla="*/ 583 h 938"/>
                  <a:gd name="T96" fmla="*/ 1045 w 4153"/>
                  <a:gd name="T97" fmla="*/ 334 h 938"/>
                  <a:gd name="T98" fmla="*/ 896 w 4153"/>
                  <a:gd name="T99" fmla="*/ 469 h 938"/>
                  <a:gd name="T100" fmla="*/ 746 w 4153"/>
                  <a:gd name="T101" fmla="*/ 289 h 938"/>
                  <a:gd name="T102" fmla="*/ 598 w 4153"/>
                  <a:gd name="T103" fmla="*/ 606 h 938"/>
                  <a:gd name="T104" fmla="*/ 448 w 4153"/>
                  <a:gd name="T105" fmla="*/ 31 h 938"/>
                  <a:gd name="T106" fmla="*/ 299 w 4153"/>
                  <a:gd name="T107" fmla="*/ 97 h 938"/>
                  <a:gd name="T108" fmla="*/ 150 w 4153"/>
                  <a:gd name="T109" fmla="*/ 562 h 938"/>
                  <a:gd name="T110" fmla="*/ 0 w 4153"/>
                  <a:gd name="T111" fmla="*/ 885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938">
                    <a:moveTo>
                      <a:pt x="0" y="854"/>
                    </a:moveTo>
                    <a:lnTo>
                      <a:pt x="25" y="901"/>
                    </a:lnTo>
                    <a:lnTo>
                      <a:pt x="50" y="906"/>
                    </a:lnTo>
                    <a:lnTo>
                      <a:pt x="75" y="888"/>
                    </a:lnTo>
                    <a:lnTo>
                      <a:pt x="100" y="830"/>
                    </a:lnTo>
                    <a:lnTo>
                      <a:pt x="125" y="720"/>
                    </a:lnTo>
                    <a:lnTo>
                      <a:pt x="150" y="452"/>
                    </a:lnTo>
                    <a:lnTo>
                      <a:pt x="175" y="258"/>
                    </a:lnTo>
                    <a:lnTo>
                      <a:pt x="200" y="171"/>
                    </a:lnTo>
                    <a:lnTo>
                      <a:pt x="224" y="140"/>
                    </a:lnTo>
                    <a:lnTo>
                      <a:pt x="249" y="99"/>
                    </a:lnTo>
                    <a:lnTo>
                      <a:pt x="274" y="71"/>
                    </a:lnTo>
                    <a:lnTo>
                      <a:pt x="299" y="66"/>
                    </a:lnTo>
                    <a:lnTo>
                      <a:pt x="324" y="62"/>
                    </a:lnTo>
                    <a:lnTo>
                      <a:pt x="349" y="88"/>
                    </a:lnTo>
                    <a:lnTo>
                      <a:pt x="374" y="83"/>
                    </a:lnTo>
                    <a:lnTo>
                      <a:pt x="399" y="38"/>
                    </a:lnTo>
                    <a:lnTo>
                      <a:pt x="424" y="7"/>
                    </a:lnTo>
                    <a:lnTo>
                      <a:pt x="448" y="25"/>
                    </a:lnTo>
                    <a:lnTo>
                      <a:pt x="473" y="87"/>
                    </a:lnTo>
                    <a:lnTo>
                      <a:pt x="498" y="203"/>
                    </a:lnTo>
                    <a:lnTo>
                      <a:pt x="523" y="315"/>
                    </a:lnTo>
                    <a:lnTo>
                      <a:pt x="548" y="416"/>
                    </a:lnTo>
                    <a:lnTo>
                      <a:pt x="573" y="532"/>
                    </a:lnTo>
                    <a:lnTo>
                      <a:pt x="598" y="606"/>
                    </a:lnTo>
                    <a:lnTo>
                      <a:pt x="623" y="667"/>
                    </a:lnTo>
                    <a:lnTo>
                      <a:pt x="647" y="696"/>
                    </a:lnTo>
                    <a:lnTo>
                      <a:pt x="672" y="690"/>
                    </a:lnTo>
                    <a:lnTo>
                      <a:pt x="696" y="654"/>
                    </a:lnTo>
                    <a:lnTo>
                      <a:pt x="721" y="539"/>
                    </a:lnTo>
                    <a:lnTo>
                      <a:pt x="746" y="289"/>
                    </a:lnTo>
                    <a:lnTo>
                      <a:pt x="771" y="97"/>
                    </a:lnTo>
                    <a:lnTo>
                      <a:pt x="796" y="36"/>
                    </a:lnTo>
                    <a:lnTo>
                      <a:pt x="821" y="35"/>
                    </a:lnTo>
                    <a:lnTo>
                      <a:pt x="846" y="22"/>
                    </a:lnTo>
                    <a:lnTo>
                      <a:pt x="871" y="16"/>
                    </a:lnTo>
                    <a:lnTo>
                      <a:pt x="896" y="18"/>
                    </a:lnTo>
                    <a:lnTo>
                      <a:pt x="920" y="36"/>
                    </a:lnTo>
                    <a:lnTo>
                      <a:pt x="945" y="57"/>
                    </a:lnTo>
                    <a:lnTo>
                      <a:pt x="970" y="67"/>
                    </a:lnTo>
                    <a:lnTo>
                      <a:pt x="995" y="49"/>
                    </a:lnTo>
                    <a:lnTo>
                      <a:pt x="1020" y="26"/>
                    </a:lnTo>
                    <a:lnTo>
                      <a:pt x="1045" y="57"/>
                    </a:lnTo>
                    <a:lnTo>
                      <a:pt x="1070" y="115"/>
                    </a:lnTo>
                    <a:lnTo>
                      <a:pt x="1095" y="232"/>
                    </a:lnTo>
                    <a:lnTo>
                      <a:pt x="1120" y="326"/>
                    </a:lnTo>
                    <a:lnTo>
                      <a:pt x="1144" y="412"/>
                    </a:lnTo>
                    <a:lnTo>
                      <a:pt x="1169" y="507"/>
                    </a:lnTo>
                    <a:lnTo>
                      <a:pt x="1194" y="583"/>
                    </a:lnTo>
                    <a:lnTo>
                      <a:pt x="1219" y="639"/>
                    </a:lnTo>
                    <a:lnTo>
                      <a:pt x="1244" y="661"/>
                    </a:lnTo>
                    <a:lnTo>
                      <a:pt x="1269" y="655"/>
                    </a:lnTo>
                    <a:lnTo>
                      <a:pt x="1294" y="601"/>
                    </a:lnTo>
                    <a:lnTo>
                      <a:pt x="1319" y="506"/>
                    </a:lnTo>
                    <a:lnTo>
                      <a:pt x="1344" y="289"/>
                    </a:lnTo>
                    <a:lnTo>
                      <a:pt x="1369" y="122"/>
                    </a:lnTo>
                    <a:lnTo>
                      <a:pt x="1393" y="39"/>
                    </a:lnTo>
                    <a:lnTo>
                      <a:pt x="1417" y="20"/>
                    </a:lnTo>
                    <a:lnTo>
                      <a:pt x="1442" y="12"/>
                    </a:lnTo>
                    <a:lnTo>
                      <a:pt x="1467" y="0"/>
                    </a:lnTo>
                    <a:lnTo>
                      <a:pt x="1492" y="16"/>
                    </a:lnTo>
                    <a:lnTo>
                      <a:pt x="1517" y="40"/>
                    </a:lnTo>
                    <a:lnTo>
                      <a:pt x="1542" y="67"/>
                    </a:lnTo>
                    <a:lnTo>
                      <a:pt x="1567" y="80"/>
                    </a:lnTo>
                    <a:lnTo>
                      <a:pt x="1592" y="53"/>
                    </a:lnTo>
                    <a:lnTo>
                      <a:pt x="1616" y="14"/>
                    </a:lnTo>
                    <a:lnTo>
                      <a:pt x="1641" y="47"/>
                    </a:lnTo>
                    <a:lnTo>
                      <a:pt x="1666" y="100"/>
                    </a:lnTo>
                    <a:lnTo>
                      <a:pt x="1691" y="215"/>
                    </a:lnTo>
                    <a:lnTo>
                      <a:pt x="1716" y="326"/>
                    </a:lnTo>
                    <a:lnTo>
                      <a:pt x="1741" y="427"/>
                    </a:lnTo>
                    <a:lnTo>
                      <a:pt x="1766" y="526"/>
                    </a:lnTo>
                    <a:lnTo>
                      <a:pt x="1791" y="597"/>
                    </a:lnTo>
                    <a:lnTo>
                      <a:pt x="1816" y="654"/>
                    </a:lnTo>
                    <a:lnTo>
                      <a:pt x="1841" y="676"/>
                    </a:lnTo>
                    <a:lnTo>
                      <a:pt x="1865" y="682"/>
                    </a:lnTo>
                    <a:lnTo>
                      <a:pt x="1890" y="646"/>
                    </a:lnTo>
                    <a:lnTo>
                      <a:pt x="1915" y="553"/>
                    </a:lnTo>
                    <a:lnTo>
                      <a:pt x="1940" y="344"/>
                    </a:lnTo>
                    <a:lnTo>
                      <a:pt x="1965" y="166"/>
                    </a:lnTo>
                    <a:lnTo>
                      <a:pt x="1990" y="78"/>
                    </a:lnTo>
                    <a:lnTo>
                      <a:pt x="2015" y="55"/>
                    </a:lnTo>
                    <a:lnTo>
                      <a:pt x="2040" y="48"/>
                    </a:lnTo>
                    <a:lnTo>
                      <a:pt x="2065" y="44"/>
                    </a:lnTo>
                    <a:lnTo>
                      <a:pt x="2089" y="61"/>
                    </a:lnTo>
                    <a:lnTo>
                      <a:pt x="2114" y="65"/>
                    </a:lnTo>
                    <a:lnTo>
                      <a:pt x="2139" y="92"/>
                    </a:lnTo>
                    <a:lnTo>
                      <a:pt x="2163" y="105"/>
                    </a:lnTo>
                    <a:lnTo>
                      <a:pt x="2188" y="83"/>
                    </a:lnTo>
                    <a:lnTo>
                      <a:pt x="2213" y="47"/>
                    </a:lnTo>
                    <a:lnTo>
                      <a:pt x="2238" y="65"/>
                    </a:lnTo>
                    <a:lnTo>
                      <a:pt x="2263" y="114"/>
                    </a:lnTo>
                    <a:lnTo>
                      <a:pt x="2288" y="223"/>
                    </a:lnTo>
                    <a:lnTo>
                      <a:pt x="2313" y="322"/>
                    </a:lnTo>
                    <a:lnTo>
                      <a:pt x="2337" y="423"/>
                    </a:lnTo>
                    <a:lnTo>
                      <a:pt x="2362" y="526"/>
                    </a:lnTo>
                    <a:lnTo>
                      <a:pt x="2387" y="619"/>
                    </a:lnTo>
                    <a:lnTo>
                      <a:pt x="2412" y="672"/>
                    </a:lnTo>
                    <a:lnTo>
                      <a:pt x="2437" y="695"/>
                    </a:lnTo>
                    <a:lnTo>
                      <a:pt x="2462" y="691"/>
                    </a:lnTo>
                    <a:lnTo>
                      <a:pt x="2487" y="655"/>
                    </a:lnTo>
                    <a:lnTo>
                      <a:pt x="2512" y="566"/>
                    </a:lnTo>
                    <a:lnTo>
                      <a:pt x="2537" y="350"/>
                    </a:lnTo>
                    <a:lnTo>
                      <a:pt x="2561" y="172"/>
                    </a:lnTo>
                    <a:lnTo>
                      <a:pt x="2586" y="73"/>
                    </a:lnTo>
                    <a:lnTo>
                      <a:pt x="2611" y="27"/>
                    </a:lnTo>
                    <a:lnTo>
                      <a:pt x="2636" y="12"/>
                    </a:lnTo>
                    <a:lnTo>
                      <a:pt x="2661" y="9"/>
                    </a:lnTo>
                    <a:lnTo>
                      <a:pt x="2686" y="26"/>
                    </a:lnTo>
                    <a:lnTo>
                      <a:pt x="2711" y="62"/>
                    </a:lnTo>
                    <a:lnTo>
                      <a:pt x="2736" y="108"/>
                    </a:lnTo>
                    <a:lnTo>
                      <a:pt x="2761" y="132"/>
                    </a:lnTo>
                    <a:lnTo>
                      <a:pt x="2785" y="105"/>
                    </a:lnTo>
                    <a:lnTo>
                      <a:pt x="2810" y="77"/>
                    </a:lnTo>
                    <a:lnTo>
                      <a:pt x="2835" y="115"/>
                    </a:lnTo>
                    <a:lnTo>
                      <a:pt x="2860" y="181"/>
                    </a:lnTo>
                    <a:lnTo>
                      <a:pt x="2884" y="291"/>
                    </a:lnTo>
                    <a:lnTo>
                      <a:pt x="2909" y="395"/>
                    </a:lnTo>
                    <a:lnTo>
                      <a:pt x="2934" y="474"/>
                    </a:lnTo>
                    <a:lnTo>
                      <a:pt x="2959" y="572"/>
                    </a:lnTo>
                    <a:lnTo>
                      <a:pt x="2984" y="652"/>
                    </a:lnTo>
                    <a:lnTo>
                      <a:pt x="3009" y="709"/>
                    </a:lnTo>
                    <a:lnTo>
                      <a:pt x="3033" y="746"/>
                    </a:lnTo>
                    <a:lnTo>
                      <a:pt x="3058" y="764"/>
                    </a:lnTo>
                    <a:lnTo>
                      <a:pt x="3083" y="771"/>
                    </a:lnTo>
                    <a:lnTo>
                      <a:pt x="3108" y="766"/>
                    </a:lnTo>
                    <a:lnTo>
                      <a:pt x="3133" y="752"/>
                    </a:lnTo>
                    <a:lnTo>
                      <a:pt x="3158" y="663"/>
                    </a:lnTo>
                    <a:lnTo>
                      <a:pt x="3183" y="549"/>
                    </a:lnTo>
                    <a:lnTo>
                      <a:pt x="3208" y="438"/>
                    </a:lnTo>
                    <a:lnTo>
                      <a:pt x="3233" y="382"/>
                    </a:lnTo>
                    <a:lnTo>
                      <a:pt x="3257" y="341"/>
                    </a:lnTo>
                    <a:lnTo>
                      <a:pt x="3282" y="341"/>
                    </a:lnTo>
                    <a:lnTo>
                      <a:pt x="3307" y="377"/>
                    </a:lnTo>
                    <a:lnTo>
                      <a:pt x="3332" y="409"/>
                    </a:lnTo>
                    <a:lnTo>
                      <a:pt x="3357" y="416"/>
                    </a:lnTo>
                    <a:lnTo>
                      <a:pt x="3382" y="381"/>
                    </a:lnTo>
                    <a:lnTo>
                      <a:pt x="3407" y="330"/>
                    </a:lnTo>
                    <a:lnTo>
                      <a:pt x="3432" y="355"/>
                    </a:lnTo>
                    <a:lnTo>
                      <a:pt x="3457" y="413"/>
                    </a:lnTo>
                    <a:lnTo>
                      <a:pt x="3482" y="502"/>
                    </a:lnTo>
                    <a:lnTo>
                      <a:pt x="3506" y="580"/>
                    </a:lnTo>
                    <a:lnTo>
                      <a:pt x="3531" y="624"/>
                    </a:lnTo>
                    <a:lnTo>
                      <a:pt x="3556" y="704"/>
                    </a:lnTo>
                    <a:lnTo>
                      <a:pt x="3581" y="768"/>
                    </a:lnTo>
                    <a:lnTo>
                      <a:pt x="3606" y="815"/>
                    </a:lnTo>
                    <a:lnTo>
                      <a:pt x="3630" y="872"/>
                    </a:lnTo>
                    <a:lnTo>
                      <a:pt x="3655" y="883"/>
                    </a:lnTo>
                    <a:lnTo>
                      <a:pt x="3680" y="871"/>
                    </a:lnTo>
                    <a:lnTo>
                      <a:pt x="3705" y="874"/>
                    </a:lnTo>
                    <a:lnTo>
                      <a:pt x="3729" y="876"/>
                    </a:lnTo>
                    <a:lnTo>
                      <a:pt x="3754" y="818"/>
                    </a:lnTo>
                    <a:lnTo>
                      <a:pt x="3779" y="699"/>
                    </a:lnTo>
                    <a:lnTo>
                      <a:pt x="3804" y="581"/>
                    </a:lnTo>
                    <a:lnTo>
                      <a:pt x="3829" y="511"/>
                    </a:lnTo>
                    <a:lnTo>
                      <a:pt x="3854" y="449"/>
                    </a:lnTo>
                    <a:lnTo>
                      <a:pt x="3879" y="466"/>
                    </a:lnTo>
                    <a:lnTo>
                      <a:pt x="3904" y="524"/>
                    </a:lnTo>
                    <a:lnTo>
                      <a:pt x="3929" y="555"/>
                    </a:lnTo>
                    <a:lnTo>
                      <a:pt x="3953" y="550"/>
                    </a:lnTo>
                    <a:lnTo>
                      <a:pt x="3978" y="504"/>
                    </a:lnTo>
                    <a:lnTo>
                      <a:pt x="4003" y="425"/>
                    </a:lnTo>
                    <a:lnTo>
                      <a:pt x="4028" y="404"/>
                    </a:lnTo>
                    <a:lnTo>
                      <a:pt x="4053" y="438"/>
                    </a:lnTo>
                    <a:lnTo>
                      <a:pt x="4078" y="501"/>
                    </a:lnTo>
                    <a:lnTo>
                      <a:pt x="4103" y="555"/>
                    </a:lnTo>
                    <a:lnTo>
                      <a:pt x="4128" y="581"/>
                    </a:lnTo>
                    <a:lnTo>
                      <a:pt x="4153" y="661"/>
                    </a:lnTo>
                    <a:lnTo>
                      <a:pt x="4153" y="661"/>
                    </a:lnTo>
                    <a:lnTo>
                      <a:pt x="4128" y="610"/>
                    </a:lnTo>
                    <a:lnTo>
                      <a:pt x="4103" y="588"/>
                    </a:lnTo>
                    <a:lnTo>
                      <a:pt x="4078" y="532"/>
                    </a:lnTo>
                    <a:lnTo>
                      <a:pt x="4053" y="469"/>
                    </a:lnTo>
                    <a:lnTo>
                      <a:pt x="4028" y="435"/>
                    </a:lnTo>
                    <a:lnTo>
                      <a:pt x="4003" y="456"/>
                    </a:lnTo>
                    <a:lnTo>
                      <a:pt x="3978" y="568"/>
                    </a:lnTo>
                    <a:lnTo>
                      <a:pt x="3953" y="593"/>
                    </a:lnTo>
                    <a:lnTo>
                      <a:pt x="3929" y="586"/>
                    </a:lnTo>
                    <a:lnTo>
                      <a:pt x="3904" y="555"/>
                    </a:lnTo>
                    <a:lnTo>
                      <a:pt x="3879" y="497"/>
                    </a:lnTo>
                    <a:lnTo>
                      <a:pt x="3854" y="480"/>
                    </a:lnTo>
                    <a:lnTo>
                      <a:pt x="3829" y="542"/>
                    </a:lnTo>
                    <a:lnTo>
                      <a:pt x="3804" y="614"/>
                    </a:lnTo>
                    <a:lnTo>
                      <a:pt x="3779" y="730"/>
                    </a:lnTo>
                    <a:lnTo>
                      <a:pt x="3754" y="849"/>
                    </a:lnTo>
                    <a:lnTo>
                      <a:pt x="3729" y="907"/>
                    </a:lnTo>
                    <a:lnTo>
                      <a:pt x="3705" y="905"/>
                    </a:lnTo>
                    <a:lnTo>
                      <a:pt x="3680" y="902"/>
                    </a:lnTo>
                    <a:lnTo>
                      <a:pt x="3655" y="914"/>
                    </a:lnTo>
                    <a:lnTo>
                      <a:pt x="3630" y="903"/>
                    </a:lnTo>
                    <a:lnTo>
                      <a:pt x="3606" y="847"/>
                    </a:lnTo>
                    <a:lnTo>
                      <a:pt x="3581" y="799"/>
                    </a:lnTo>
                    <a:lnTo>
                      <a:pt x="3556" y="765"/>
                    </a:lnTo>
                    <a:lnTo>
                      <a:pt x="3531" y="771"/>
                    </a:lnTo>
                    <a:lnTo>
                      <a:pt x="3506" y="753"/>
                    </a:lnTo>
                    <a:lnTo>
                      <a:pt x="3482" y="760"/>
                    </a:lnTo>
                    <a:lnTo>
                      <a:pt x="3457" y="722"/>
                    </a:lnTo>
                    <a:lnTo>
                      <a:pt x="3432" y="747"/>
                    </a:lnTo>
                    <a:lnTo>
                      <a:pt x="3407" y="778"/>
                    </a:lnTo>
                    <a:lnTo>
                      <a:pt x="3382" y="826"/>
                    </a:lnTo>
                    <a:lnTo>
                      <a:pt x="3357" y="870"/>
                    </a:lnTo>
                    <a:lnTo>
                      <a:pt x="3332" y="856"/>
                    </a:lnTo>
                    <a:lnTo>
                      <a:pt x="3307" y="832"/>
                    </a:lnTo>
                    <a:lnTo>
                      <a:pt x="3282" y="803"/>
                    </a:lnTo>
                    <a:lnTo>
                      <a:pt x="3257" y="795"/>
                    </a:lnTo>
                    <a:lnTo>
                      <a:pt x="3233" y="814"/>
                    </a:lnTo>
                    <a:lnTo>
                      <a:pt x="3208" y="848"/>
                    </a:lnTo>
                    <a:lnTo>
                      <a:pt x="3183" y="887"/>
                    </a:lnTo>
                    <a:lnTo>
                      <a:pt x="3158" y="898"/>
                    </a:lnTo>
                    <a:lnTo>
                      <a:pt x="3133" y="879"/>
                    </a:lnTo>
                    <a:lnTo>
                      <a:pt x="3108" y="837"/>
                    </a:lnTo>
                    <a:lnTo>
                      <a:pt x="3083" y="815"/>
                    </a:lnTo>
                    <a:lnTo>
                      <a:pt x="3058" y="810"/>
                    </a:lnTo>
                    <a:lnTo>
                      <a:pt x="3033" y="813"/>
                    </a:lnTo>
                    <a:lnTo>
                      <a:pt x="3009" y="805"/>
                    </a:lnTo>
                    <a:lnTo>
                      <a:pt x="2984" y="800"/>
                    </a:lnTo>
                    <a:lnTo>
                      <a:pt x="2959" y="787"/>
                    </a:lnTo>
                    <a:lnTo>
                      <a:pt x="2934" y="762"/>
                    </a:lnTo>
                    <a:lnTo>
                      <a:pt x="2909" y="751"/>
                    </a:lnTo>
                    <a:lnTo>
                      <a:pt x="2884" y="729"/>
                    </a:lnTo>
                    <a:lnTo>
                      <a:pt x="2860" y="698"/>
                    </a:lnTo>
                    <a:lnTo>
                      <a:pt x="2835" y="660"/>
                    </a:lnTo>
                    <a:lnTo>
                      <a:pt x="2810" y="655"/>
                    </a:lnTo>
                    <a:lnTo>
                      <a:pt x="2785" y="727"/>
                    </a:lnTo>
                    <a:lnTo>
                      <a:pt x="2761" y="777"/>
                    </a:lnTo>
                    <a:lnTo>
                      <a:pt x="2736" y="786"/>
                    </a:lnTo>
                    <a:lnTo>
                      <a:pt x="2711" y="751"/>
                    </a:lnTo>
                    <a:lnTo>
                      <a:pt x="2686" y="720"/>
                    </a:lnTo>
                    <a:lnTo>
                      <a:pt x="2661" y="703"/>
                    </a:lnTo>
                    <a:lnTo>
                      <a:pt x="2636" y="685"/>
                    </a:lnTo>
                    <a:lnTo>
                      <a:pt x="2611" y="725"/>
                    </a:lnTo>
                    <a:lnTo>
                      <a:pt x="2586" y="751"/>
                    </a:lnTo>
                    <a:lnTo>
                      <a:pt x="2561" y="786"/>
                    </a:lnTo>
                    <a:lnTo>
                      <a:pt x="2537" y="822"/>
                    </a:lnTo>
                    <a:lnTo>
                      <a:pt x="2512" y="804"/>
                    </a:lnTo>
                    <a:lnTo>
                      <a:pt x="2487" y="825"/>
                    </a:lnTo>
                    <a:lnTo>
                      <a:pt x="2462" y="850"/>
                    </a:lnTo>
                    <a:lnTo>
                      <a:pt x="2437" y="848"/>
                    </a:lnTo>
                    <a:lnTo>
                      <a:pt x="2412" y="880"/>
                    </a:lnTo>
                    <a:lnTo>
                      <a:pt x="2387" y="879"/>
                    </a:lnTo>
                    <a:lnTo>
                      <a:pt x="2362" y="897"/>
                    </a:lnTo>
                    <a:lnTo>
                      <a:pt x="2337" y="883"/>
                    </a:lnTo>
                    <a:lnTo>
                      <a:pt x="2313" y="867"/>
                    </a:lnTo>
                    <a:lnTo>
                      <a:pt x="2288" y="826"/>
                    </a:lnTo>
                    <a:lnTo>
                      <a:pt x="2263" y="795"/>
                    </a:lnTo>
                    <a:lnTo>
                      <a:pt x="2238" y="749"/>
                    </a:lnTo>
                    <a:lnTo>
                      <a:pt x="2213" y="724"/>
                    </a:lnTo>
                    <a:lnTo>
                      <a:pt x="2188" y="809"/>
                    </a:lnTo>
                    <a:lnTo>
                      <a:pt x="2163" y="814"/>
                    </a:lnTo>
                    <a:lnTo>
                      <a:pt x="2139" y="769"/>
                    </a:lnTo>
                    <a:lnTo>
                      <a:pt x="2114" y="720"/>
                    </a:lnTo>
                    <a:lnTo>
                      <a:pt x="2089" y="717"/>
                    </a:lnTo>
                    <a:lnTo>
                      <a:pt x="2065" y="674"/>
                    </a:lnTo>
                    <a:lnTo>
                      <a:pt x="2040" y="703"/>
                    </a:lnTo>
                    <a:lnTo>
                      <a:pt x="2015" y="738"/>
                    </a:lnTo>
                    <a:lnTo>
                      <a:pt x="1990" y="803"/>
                    </a:lnTo>
                    <a:lnTo>
                      <a:pt x="1965" y="879"/>
                    </a:lnTo>
                    <a:lnTo>
                      <a:pt x="1940" y="905"/>
                    </a:lnTo>
                    <a:lnTo>
                      <a:pt x="1915" y="903"/>
                    </a:lnTo>
                    <a:lnTo>
                      <a:pt x="1890" y="901"/>
                    </a:lnTo>
                    <a:lnTo>
                      <a:pt x="1865" y="901"/>
                    </a:lnTo>
                    <a:lnTo>
                      <a:pt x="1841" y="862"/>
                    </a:lnTo>
                    <a:lnTo>
                      <a:pt x="1816" y="839"/>
                    </a:lnTo>
                    <a:lnTo>
                      <a:pt x="1791" y="786"/>
                    </a:lnTo>
                    <a:lnTo>
                      <a:pt x="1766" y="766"/>
                    </a:lnTo>
                    <a:lnTo>
                      <a:pt x="1741" y="720"/>
                    </a:lnTo>
                    <a:lnTo>
                      <a:pt x="1716" y="652"/>
                    </a:lnTo>
                    <a:lnTo>
                      <a:pt x="1691" y="537"/>
                    </a:lnTo>
                    <a:lnTo>
                      <a:pt x="1666" y="409"/>
                    </a:lnTo>
                    <a:lnTo>
                      <a:pt x="1641" y="347"/>
                    </a:lnTo>
                    <a:lnTo>
                      <a:pt x="1616" y="298"/>
                    </a:lnTo>
                    <a:lnTo>
                      <a:pt x="1592" y="321"/>
                    </a:lnTo>
                    <a:lnTo>
                      <a:pt x="1567" y="263"/>
                    </a:lnTo>
                    <a:lnTo>
                      <a:pt x="1542" y="127"/>
                    </a:lnTo>
                    <a:lnTo>
                      <a:pt x="1517" y="71"/>
                    </a:lnTo>
                    <a:lnTo>
                      <a:pt x="1492" y="47"/>
                    </a:lnTo>
                    <a:lnTo>
                      <a:pt x="1467" y="31"/>
                    </a:lnTo>
                    <a:lnTo>
                      <a:pt x="1442" y="43"/>
                    </a:lnTo>
                    <a:lnTo>
                      <a:pt x="1417" y="51"/>
                    </a:lnTo>
                    <a:lnTo>
                      <a:pt x="1393" y="70"/>
                    </a:lnTo>
                    <a:lnTo>
                      <a:pt x="1369" y="122"/>
                    </a:lnTo>
                    <a:lnTo>
                      <a:pt x="1344" y="289"/>
                    </a:lnTo>
                    <a:lnTo>
                      <a:pt x="1319" y="506"/>
                    </a:lnTo>
                    <a:lnTo>
                      <a:pt x="1294" y="601"/>
                    </a:lnTo>
                    <a:lnTo>
                      <a:pt x="1269" y="655"/>
                    </a:lnTo>
                    <a:lnTo>
                      <a:pt x="1244" y="661"/>
                    </a:lnTo>
                    <a:lnTo>
                      <a:pt x="1219" y="639"/>
                    </a:lnTo>
                    <a:lnTo>
                      <a:pt x="1194" y="583"/>
                    </a:lnTo>
                    <a:lnTo>
                      <a:pt x="1169" y="507"/>
                    </a:lnTo>
                    <a:lnTo>
                      <a:pt x="1144" y="444"/>
                    </a:lnTo>
                    <a:lnTo>
                      <a:pt x="1120" y="357"/>
                    </a:lnTo>
                    <a:lnTo>
                      <a:pt x="1095" y="387"/>
                    </a:lnTo>
                    <a:lnTo>
                      <a:pt x="1070" y="347"/>
                    </a:lnTo>
                    <a:lnTo>
                      <a:pt x="1045" y="334"/>
                    </a:lnTo>
                    <a:lnTo>
                      <a:pt x="1020" y="372"/>
                    </a:lnTo>
                    <a:lnTo>
                      <a:pt x="995" y="445"/>
                    </a:lnTo>
                    <a:lnTo>
                      <a:pt x="970" y="527"/>
                    </a:lnTo>
                    <a:lnTo>
                      <a:pt x="945" y="544"/>
                    </a:lnTo>
                    <a:lnTo>
                      <a:pt x="920" y="514"/>
                    </a:lnTo>
                    <a:lnTo>
                      <a:pt x="896" y="469"/>
                    </a:lnTo>
                    <a:lnTo>
                      <a:pt x="871" y="377"/>
                    </a:lnTo>
                    <a:lnTo>
                      <a:pt x="846" y="264"/>
                    </a:lnTo>
                    <a:lnTo>
                      <a:pt x="821" y="170"/>
                    </a:lnTo>
                    <a:lnTo>
                      <a:pt x="796" y="67"/>
                    </a:lnTo>
                    <a:lnTo>
                      <a:pt x="771" y="128"/>
                    </a:lnTo>
                    <a:lnTo>
                      <a:pt x="746" y="289"/>
                    </a:lnTo>
                    <a:lnTo>
                      <a:pt x="721" y="539"/>
                    </a:lnTo>
                    <a:lnTo>
                      <a:pt x="696" y="654"/>
                    </a:lnTo>
                    <a:lnTo>
                      <a:pt x="672" y="690"/>
                    </a:lnTo>
                    <a:lnTo>
                      <a:pt x="647" y="696"/>
                    </a:lnTo>
                    <a:lnTo>
                      <a:pt x="623" y="667"/>
                    </a:lnTo>
                    <a:lnTo>
                      <a:pt x="598" y="606"/>
                    </a:lnTo>
                    <a:lnTo>
                      <a:pt x="573" y="532"/>
                    </a:lnTo>
                    <a:lnTo>
                      <a:pt x="548" y="416"/>
                    </a:lnTo>
                    <a:lnTo>
                      <a:pt x="523" y="315"/>
                    </a:lnTo>
                    <a:lnTo>
                      <a:pt x="498" y="203"/>
                    </a:lnTo>
                    <a:lnTo>
                      <a:pt x="473" y="87"/>
                    </a:lnTo>
                    <a:lnTo>
                      <a:pt x="448" y="31"/>
                    </a:lnTo>
                    <a:lnTo>
                      <a:pt x="424" y="38"/>
                    </a:lnTo>
                    <a:lnTo>
                      <a:pt x="399" y="69"/>
                    </a:lnTo>
                    <a:lnTo>
                      <a:pt x="374" y="114"/>
                    </a:lnTo>
                    <a:lnTo>
                      <a:pt x="349" y="119"/>
                    </a:lnTo>
                    <a:lnTo>
                      <a:pt x="324" y="87"/>
                    </a:lnTo>
                    <a:lnTo>
                      <a:pt x="299" y="97"/>
                    </a:lnTo>
                    <a:lnTo>
                      <a:pt x="274" y="104"/>
                    </a:lnTo>
                    <a:lnTo>
                      <a:pt x="249" y="130"/>
                    </a:lnTo>
                    <a:lnTo>
                      <a:pt x="224" y="171"/>
                    </a:lnTo>
                    <a:lnTo>
                      <a:pt x="200" y="309"/>
                    </a:lnTo>
                    <a:lnTo>
                      <a:pt x="175" y="453"/>
                    </a:lnTo>
                    <a:lnTo>
                      <a:pt x="150" y="562"/>
                    </a:lnTo>
                    <a:lnTo>
                      <a:pt x="125" y="751"/>
                    </a:lnTo>
                    <a:lnTo>
                      <a:pt x="100" y="862"/>
                    </a:lnTo>
                    <a:lnTo>
                      <a:pt x="75" y="919"/>
                    </a:lnTo>
                    <a:lnTo>
                      <a:pt x="50" y="938"/>
                    </a:lnTo>
                    <a:lnTo>
                      <a:pt x="25" y="932"/>
                    </a:lnTo>
                    <a:lnTo>
                      <a:pt x="0" y="885"/>
                    </a:lnTo>
                    <a:lnTo>
                      <a:pt x="0" y="85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273" name="Line 30">
                <a:extLst>
                  <a:ext uri="{FF2B5EF4-FFF2-40B4-BE49-F238E27FC236}">
                    <a16:creationId xmlns:a16="http://schemas.microsoft.com/office/drawing/2014/main" id="{78E0DF4E-1D7A-F847-C961-8B1EEF6AE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4556" y="5458190"/>
                <a:ext cx="3061388" cy="0"/>
              </a:xfrm>
              <a:prstGeom prst="line">
                <a:avLst/>
              </a:pr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 Condensed" panose="00000506000000000000" pitchFamily="2" charset="0"/>
                  <a:cs typeface="Arial" charset="0"/>
                </a:endParaRPr>
              </a:p>
            </p:txBody>
          </p:sp>
        </p:grpSp>
      </p:grpSp>
      <p:sp>
        <p:nvSpPr>
          <p:cNvPr id="132" name="Freeform 16">
            <a:extLst>
              <a:ext uri="{FF2B5EF4-FFF2-40B4-BE49-F238E27FC236}">
                <a16:creationId xmlns:a16="http://schemas.microsoft.com/office/drawing/2014/main" id="{18F13748-188A-1440-A452-D8C9272744B5}"/>
              </a:ext>
            </a:extLst>
          </p:cNvPr>
          <p:cNvSpPr>
            <a:spLocks/>
          </p:cNvSpPr>
          <p:nvPr/>
        </p:nvSpPr>
        <p:spPr bwMode="auto">
          <a:xfrm>
            <a:off x="4948544" y="4174028"/>
            <a:ext cx="3074886" cy="1258125"/>
          </a:xfrm>
          <a:custGeom>
            <a:avLst/>
            <a:gdLst>
              <a:gd name="T0" fmla="*/ 89 w 2961"/>
              <a:gd name="T1" fmla="*/ 391 h 844"/>
              <a:gd name="T2" fmla="*/ 195 w 2961"/>
              <a:gd name="T3" fmla="*/ 74 h 844"/>
              <a:gd name="T4" fmla="*/ 301 w 2961"/>
              <a:gd name="T5" fmla="*/ 22 h 844"/>
              <a:gd name="T6" fmla="*/ 408 w 2961"/>
              <a:gd name="T7" fmla="*/ 109 h 844"/>
              <a:gd name="T8" fmla="*/ 514 w 2961"/>
              <a:gd name="T9" fmla="*/ 120 h 844"/>
              <a:gd name="T10" fmla="*/ 620 w 2961"/>
              <a:gd name="T11" fmla="*/ 267 h 844"/>
              <a:gd name="T12" fmla="*/ 727 w 2961"/>
              <a:gd name="T13" fmla="*/ 272 h 844"/>
              <a:gd name="T14" fmla="*/ 833 w 2961"/>
              <a:gd name="T15" fmla="*/ 211 h 844"/>
              <a:gd name="T16" fmla="*/ 940 w 2961"/>
              <a:gd name="T17" fmla="*/ 25 h 844"/>
              <a:gd name="T18" fmla="*/ 1046 w 2961"/>
              <a:gd name="T19" fmla="*/ 45 h 844"/>
              <a:gd name="T20" fmla="*/ 1152 w 2961"/>
              <a:gd name="T21" fmla="*/ 152 h 844"/>
              <a:gd name="T22" fmla="*/ 1259 w 2961"/>
              <a:gd name="T23" fmla="*/ 456 h 844"/>
              <a:gd name="T24" fmla="*/ 1365 w 2961"/>
              <a:gd name="T25" fmla="*/ 528 h 844"/>
              <a:gd name="T26" fmla="*/ 1471 w 2961"/>
              <a:gd name="T27" fmla="*/ 397 h 844"/>
              <a:gd name="T28" fmla="*/ 1578 w 2961"/>
              <a:gd name="T29" fmla="*/ 402 h 844"/>
              <a:gd name="T30" fmla="*/ 1684 w 2961"/>
              <a:gd name="T31" fmla="*/ 529 h 844"/>
              <a:gd name="T32" fmla="*/ 1791 w 2961"/>
              <a:gd name="T33" fmla="*/ 495 h 844"/>
              <a:gd name="T34" fmla="*/ 1897 w 2961"/>
              <a:gd name="T35" fmla="*/ 382 h 844"/>
              <a:gd name="T36" fmla="*/ 2003 w 2961"/>
              <a:gd name="T37" fmla="*/ 363 h 844"/>
              <a:gd name="T38" fmla="*/ 2110 w 2961"/>
              <a:gd name="T39" fmla="*/ 464 h 844"/>
              <a:gd name="T40" fmla="*/ 2216 w 2961"/>
              <a:gd name="T41" fmla="*/ 497 h 844"/>
              <a:gd name="T42" fmla="*/ 2322 w 2961"/>
              <a:gd name="T43" fmla="*/ 448 h 844"/>
              <a:gd name="T44" fmla="*/ 2429 w 2961"/>
              <a:gd name="T45" fmla="*/ 419 h 844"/>
              <a:gd name="T46" fmla="*/ 2535 w 2961"/>
              <a:gd name="T47" fmla="*/ 450 h 844"/>
              <a:gd name="T48" fmla="*/ 2641 w 2961"/>
              <a:gd name="T49" fmla="*/ 425 h 844"/>
              <a:gd name="T50" fmla="*/ 2748 w 2961"/>
              <a:gd name="T51" fmla="*/ 330 h 844"/>
              <a:gd name="T52" fmla="*/ 2854 w 2961"/>
              <a:gd name="T53" fmla="*/ 287 h 844"/>
              <a:gd name="T54" fmla="*/ 2961 w 2961"/>
              <a:gd name="T55" fmla="*/ 244 h 844"/>
              <a:gd name="T56" fmla="*/ 2872 w 2961"/>
              <a:gd name="T57" fmla="*/ 562 h 844"/>
              <a:gd name="T58" fmla="*/ 2765 w 2961"/>
              <a:gd name="T59" fmla="*/ 640 h 844"/>
              <a:gd name="T60" fmla="*/ 2659 w 2961"/>
              <a:gd name="T61" fmla="*/ 727 h 844"/>
              <a:gd name="T62" fmla="*/ 2553 w 2961"/>
              <a:gd name="T63" fmla="*/ 750 h 844"/>
              <a:gd name="T64" fmla="*/ 2447 w 2961"/>
              <a:gd name="T65" fmla="*/ 725 h 844"/>
              <a:gd name="T66" fmla="*/ 2340 w 2961"/>
              <a:gd name="T67" fmla="*/ 776 h 844"/>
              <a:gd name="T68" fmla="*/ 2234 w 2961"/>
              <a:gd name="T69" fmla="*/ 828 h 844"/>
              <a:gd name="T70" fmla="*/ 2128 w 2961"/>
              <a:gd name="T71" fmla="*/ 792 h 844"/>
              <a:gd name="T72" fmla="*/ 2021 w 2961"/>
              <a:gd name="T73" fmla="*/ 714 h 844"/>
              <a:gd name="T74" fmla="*/ 1914 w 2961"/>
              <a:gd name="T75" fmla="*/ 723 h 844"/>
              <a:gd name="T76" fmla="*/ 1809 w 2961"/>
              <a:gd name="T77" fmla="*/ 815 h 844"/>
              <a:gd name="T78" fmla="*/ 1702 w 2961"/>
              <a:gd name="T79" fmla="*/ 830 h 844"/>
              <a:gd name="T80" fmla="*/ 1595 w 2961"/>
              <a:gd name="T81" fmla="*/ 755 h 844"/>
              <a:gd name="T82" fmla="*/ 1489 w 2961"/>
              <a:gd name="T83" fmla="*/ 751 h 844"/>
              <a:gd name="T84" fmla="*/ 1383 w 2961"/>
              <a:gd name="T85" fmla="*/ 835 h 844"/>
              <a:gd name="T86" fmla="*/ 1276 w 2961"/>
              <a:gd name="T87" fmla="*/ 779 h 844"/>
              <a:gd name="T88" fmla="*/ 1170 w 2961"/>
              <a:gd name="T89" fmla="*/ 502 h 844"/>
              <a:gd name="T90" fmla="*/ 1064 w 2961"/>
              <a:gd name="T91" fmla="*/ 374 h 844"/>
              <a:gd name="T92" fmla="*/ 957 w 2961"/>
              <a:gd name="T93" fmla="*/ 306 h 844"/>
              <a:gd name="T94" fmla="*/ 851 w 2961"/>
              <a:gd name="T95" fmla="*/ 493 h 844"/>
              <a:gd name="T96" fmla="*/ 744 w 2961"/>
              <a:gd name="T97" fmla="*/ 582 h 844"/>
              <a:gd name="T98" fmla="*/ 639 w 2961"/>
              <a:gd name="T99" fmla="*/ 630 h 844"/>
              <a:gd name="T100" fmla="*/ 532 w 2961"/>
              <a:gd name="T101" fmla="*/ 356 h 844"/>
              <a:gd name="T102" fmla="*/ 425 w 2961"/>
              <a:gd name="T103" fmla="*/ 383 h 844"/>
              <a:gd name="T104" fmla="*/ 319 w 2961"/>
              <a:gd name="T105" fmla="*/ 321 h 844"/>
              <a:gd name="T106" fmla="*/ 213 w 2961"/>
              <a:gd name="T107" fmla="*/ 371 h 844"/>
              <a:gd name="T108" fmla="*/ 106 w 2961"/>
              <a:gd name="T109" fmla="*/ 672 h 844"/>
              <a:gd name="T110" fmla="*/ 0 w 2961"/>
              <a:gd name="T111" fmla="*/ 72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844">
                <a:moveTo>
                  <a:pt x="0" y="407"/>
                </a:moveTo>
                <a:lnTo>
                  <a:pt x="18" y="410"/>
                </a:lnTo>
                <a:lnTo>
                  <a:pt x="35" y="415"/>
                </a:lnTo>
                <a:lnTo>
                  <a:pt x="53" y="418"/>
                </a:lnTo>
                <a:lnTo>
                  <a:pt x="71" y="413"/>
                </a:lnTo>
                <a:lnTo>
                  <a:pt x="89" y="391"/>
                </a:lnTo>
                <a:lnTo>
                  <a:pt x="106" y="343"/>
                </a:lnTo>
                <a:lnTo>
                  <a:pt x="124" y="281"/>
                </a:lnTo>
                <a:lnTo>
                  <a:pt x="142" y="209"/>
                </a:lnTo>
                <a:lnTo>
                  <a:pt x="159" y="158"/>
                </a:lnTo>
                <a:lnTo>
                  <a:pt x="177" y="124"/>
                </a:lnTo>
                <a:lnTo>
                  <a:pt x="195" y="74"/>
                </a:lnTo>
                <a:lnTo>
                  <a:pt x="213" y="59"/>
                </a:lnTo>
                <a:lnTo>
                  <a:pt x="231" y="47"/>
                </a:lnTo>
                <a:lnTo>
                  <a:pt x="248" y="82"/>
                </a:lnTo>
                <a:lnTo>
                  <a:pt x="266" y="85"/>
                </a:lnTo>
                <a:lnTo>
                  <a:pt x="284" y="52"/>
                </a:lnTo>
                <a:lnTo>
                  <a:pt x="301" y="22"/>
                </a:lnTo>
                <a:lnTo>
                  <a:pt x="319" y="11"/>
                </a:lnTo>
                <a:lnTo>
                  <a:pt x="337" y="25"/>
                </a:lnTo>
                <a:lnTo>
                  <a:pt x="355" y="52"/>
                </a:lnTo>
                <a:lnTo>
                  <a:pt x="372" y="82"/>
                </a:lnTo>
                <a:lnTo>
                  <a:pt x="390" y="98"/>
                </a:lnTo>
                <a:lnTo>
                  <a:pt x="408" y="109"/>
                </a:lnTo>
                <a:lnTo>
                  <a:pt x="425" y="163"/>
                </a:lnTo>
                <a:lnTo>
                  <a:pt x="443" y="187"/>
                </a:lnTo>
                <a:lnTo>
                  <a:pt x="461" y="184"/>
                </a:lnTo>
                <a:lnTo>
                  <a:pt x="479" y="189"/>
                </a:lnTo>
                <a:lnTo>
                  <a:pt x="497" y="164"/>
                </a:lnTo>
                <a:lnTo>
                  <a:pt x="514" y="120"/>
                </a:lnTo>
                <a:lnTo>
                  <a:pt x="532" y="64"/>
                </a:lnTo>
                <a:lnTo>
                  <a:pt x="550" y="57"/>
                </a:lnTo>
                <a:lnTo>
                  <a:pt x="567" y="83"/>
                </a:lnTo>
                <a:lnTo>
                  <a:pt x="585" y="150"/>
                </a:lnTo>
                <a:lnTo>
                  <a:pt x="603" y="194"/>
                </a:lnTo>
                <a:lnTo>
                  <a:pt x="620" y="267"/>
                </a:lnTo>
                <a:lnTo>
                  <a:pt x="639" y="313"/>
                </a:lnTo>
                <a:lnTo>
                  <a:pt x="656" y="333"/>
                </a:lnTo>
                <a:lnTo>
                  <a:pt x="674" y="349"/>
                </a:lnTo>
                <a:lnTo>
                  <a:pt x="691" y="339"/>
                </a:lnTo>
                <a:lnTo>
                  <a:pt x="709" y="317"/>
                </a:lnTo>
                <a:lnTo>
                  <a:pt x="727" y="272"/>
                </a:lnTo>
                <a:lnTo>
                  <a:pt x="744" y="254"/>
                </a:lnTo>
                <a:lnTo>
                  <a:pt x="762" y="273"/>
                </a:lnTo>
                <a:lnTo>
                  <a:pt x="780" y="291"/>
                </a:lnTo>
                <a:lnTo>
                  <a:pt x="798" y="275"/>
                </a:lnTo>
                <a:lnTo>
                  <a:pt x="816" y="250"/>
                </a:lnTo>
                <a:lnTo>
                  <a:pt x="833" y="211"/>
                </a:lnTo>
                <a:lnTo>
                  <a:pt x="851" y="191"/>
                </a:lnTo>
                <a:lnTo>
                  <a:pt x="869" y="166"/>
                </a:lnTo>
                <a:lnTo>
                  <a:pt x="886" y="137"/>
                </a:lnTo>
                <a:lnTo>
                  <a:pt x="904" y="105"/>
                </a:lnTo>
                <a:lnTo>
                  <a:pt x="922" y="68"/>
                </a:lnTo>
                <a:lnTo>
                  <a:pt x="940" y="25"/>
                </a:lnTo>
                <a:lnTo>
                  <a:pt x="957" y="2"/>
                </a:lnTo>
                <a:lnTo>
                  <a:pt x="975" y="0"/>
                </a:lnTo>
                <a:lnTo>
                  <a:pt x="993" y="1"/>
                </a:lnTo>
                <a:lnTo>
                  <a:pt x="1010" y="1"/>
                </a:lnTo>
                <a:lnTo>
                  <a:pt x="1028" y="27"/>
                </a:lnTo>
                <a:lnTo>
                  <a:pt x="1046" y="45"/>
                </a:lnTo>
                <a:lnTo>
                  <a:pt x="1064" y="60"/>
                </a:lnTo>
                <a:lnTo>
                  <a:pt x="1082" y="93"/>
                </a:lnTo>
                <a:lnTo>
                  <a:pt x="1099" y="137"/>
                </a:lnTo>
                <a:lnTo>
                  <a:pt x="1117" y="187"/>
                </a:lnTo>
                <a:lnTo>
                  <a:pt x="1135" y="190"/>
                </a:lnTo>
                <a:lnTo>
                  <a:pt x="1152" y="152"/>
                </a:lnTo>
                <a:lnTo>
                  <a:pt x="1170" y="187"/>
                </a:lnTo>
                <a:lnTo>
                  <a:pt x="1188" y="231"/>
                </a:lnTo>
                <a:lnTo>
                  <a:pt x="1206" y="314"/>
                </a:lnTo>
                <a:lnTo>
                  <a:pt x="1224" y="391"/>
                </a:lnTo>
                <a:lnTo>
                  <a:pt x="1241" y="427"/>
                </a:lnTo>
                <a:lnTo>
                  <a:pt x="1259" y="456"/>
                </a:lnTo>
                <a:lnTo>
                  <a:pt x="1276" y="477"/>
                </a:lnTo>
                <a:lnTo>
                  <a:pt x="1294" y="497"/>
                </a:lnTo>
                <a:lnTo>
                  <a:pt x="1312" y="513"/>
                </a:lnTo>
                <a:lnTo>
                  <a:pt x="1329" y="525"/>
                </a:lnTo>
                <a:lnTo>
                  <a:pt x="1347" y="526"/>
                </a:lnTo>
                <a:lnTo>
                  <a:pt x="1365" y="528"/>
                </a:lnTo>
                <a:lnTo>
                  <a:pt x="1383" y="519"/>
                </a:lnTo>
                <a:lnTo>
                  <a:pt x="1401" y="494"/>
                </a:lnTo>
                <a:lnTo>
                  <a:pt x="1418" y="431"/>
                </a:lnTo>
                <a:lnTo>
                  <a:pt x="1436" y="411"/>
                </a:lnTo>
                <a:lnTo>
                  <a:pt x="1454" y="409"/>
                </a:lnTo>
                <a:lnTo>
                  <a:pt x="1471" y="397"/>
                </a:lnTo>
                <a:lnTo>
                  <a:pt x="1489" y="437"/>
                </a:lnTo>
                <a:lnTo>
                  <a:pt x="1507" y="435"/>
                </a:lnTo>
                <a:lnTo>
                  <a:pt x="1525" y="466"/>
                </a:lnTo>
                <a:lnTo>
                  <a:pt x="1543" y="477"/>
                </a:lnTo>
                <a:lnTo>
                  <a:pt x="1560" y="461"/>
                </a:lnTo>
                <a:lnTo>
                  <a:pt x="1578" y="402"/>
                </a:lnTo>
                <a:lnTo>
                  <a:pt x="1595" y="431"/>
                </a:lnTo>
                <a:lnTo>
                  <a:pt x="1613" y="460"/>
                </a:lnTo>
                <a:lnTo>
                  <a:pt x="1631" y="479"/>
                </a:lnTo>
                <a:lnTo>
                  <a:pt x="1649" y="507"/>
                </a:lnTo>
                <a:lnTo>
                  <a:pt x="1667" y="519"/>
                </a:lnTo>
                <a:lnTo>
                  <a:pt x="1684" y="529"/>
                </a:lnTo>
                <a:lnTo>
                  <a:pt x="1702" y="519"/>
                </a:lnTo>
                <a:lnTo>
                  <a:pt x="1720" y="518"/>
                </a:lnTo>
                <a:lnTo>
                  <a:pt x="1737" y="505"/>
                </a:lnTo>
                <a:lnTo>
                  <a:pt x="1755" y="508"/>
                </a:lnTo>
                <a:lnTo>
                  <a:pt x="1773" y="503"/>
                </a:lnTo>
                <a:lnTo>
                  <a:pt x="1791" y="495"/>
                </a:lnTo>
                <a:lnTo>
                  <a:pt x="1809" y="496"/>
                </a:lnTo>
                <a:lnTo>
                  <a:pt x="1826" y="469"/>
                </a:lnTo>
                <a:lnTo>
                  <a:pt x="1844" y="435"/>
                </a:lnTo>
                <a:lnTo>
                  <a:pt x="1861" y="403"/>
                </a:lnTo>
                <a:lnTo>
                  <a:pt x="1879" y="372"/>
                </a:lnTo>
                <a:lnTo>
                  <a:pt x="1897" y="382"/>
                </a:lnTo>
                <a:lnTo>
                  <a:pt x="1914" y="399"/>
                </a:lnTo>
                <a:lnTo>
                  <a:pt x="1932" y="425"/>
                </a:lnTo>
                <a:lnTo>
                  <a:pt x="1950" y="443"/>
                </a:lnTo>
                <a:lnTo>
                  <a:pt x="1968" y="434"/>
                </a:lnTo>
                <a:lnTo>
                  <a:pt x="1986" y="406"/>
                </a:lnTo>
                <a:lnTo>
                  <a:pt x="2003" y="363"/>
                </a:lnTo>
                <a:lnTo>
                  <a:pt x="2021" y="376"/>
                </a:lnTo>
                <a:lnTo>
                  <a:pt x="2039" y="409"/>
                </a:lnTo>
                <a:lnTo>
                  <a:pt x="2056" y="435"/>
                </a:lnTo>
                <a:lnTo>
                  <a:pt x="2074" y="447"/>
                </a:lnTo>
                <a:lnTo>
                  <a:pt x="2092" y="446"/>
                </a:lnTo>
                <a:lnTo>
                  <a:pt x="2110" y="464"/>
                </a:lnTo>
                <a:lnTo>
                  <a:pt x="2128" y="475"/>
                </a:lnTo>
                <a:lnTo>
                  <a:pt x="2145" y="481"/>
                </a:lnTo>
                <a:lnTo>
                  <a:pt x="2163" y="487"/>
                </a:lnTo>
                <a:lnTo>
                  <a:pt x="2180" y="488"/>
                </a:lnTo>
                <a:lnTo>
                  <a:pt x="2198" y="491"/>
                </a:lnTo>
                <a:lnTo>
                  <a:pt x="2216" y="497"/>
                </a:lnTo>
                <a:lnTo>
                  <a:pt x="2234" y="512"/>
                </a:lnTo>
                <a:lnTo>
                  <a:pt x="2252" y="514"/>
                </a:lnTo>
                <a:lnTo>
                  <a:pt x="2269" y="499"/>
                </a:lnTo>
                <a:lnTo>
                  <a:pt x="2287" y="468"/>
                </a:lnTo>
                <a:lnTo>
                  <a:pt x="2305" y="449"/>
                </a:lnTo>
                <a:lnTo>
                  <a:pt x="2322" y="448"/>
                </a:lnTo>
                <a:lnTo>
                  <a:pt x="2340" y="462"/>
                </a:lnTo>
                <a:lnTo>
                  <a:pt x="2358" y="480"/>
                </a:lnTo>
                <a:lnTo>
                  <a:pt x="2376" y="491"/>
                </a:lnTo>
                <a:lnTo>
                  <a:pt x="2394" y="489"/>
                </a:lnTo>
                <a:lnTo>
                  <a:pt x="2411" y="449"/>
                </a:lnTo>
                <a:lnTo>
                  <a:pt x="2429" y="419"/>
                </a:lnTo>
                <a:lnTo>
                  <a:pt x="2447" y="408"/>
                </a:lnTo>
                <a:lnTo>
                  <a:pt x="2464" y="398"/>
                </a:lnTo>
                <a:lnTo>
                  <a:pt x="2482" y="436"/>
                </a:lnTo>
                <a:lnTo>
                  <a:pt x="2499" y="430"/>
                </a:lnTo>
                <a:lnTo>
                  <a:pt x="2517" y="445"/>
                </a:lnTo>
                <a:lnTo>
                  <a:pt x="2535" y="450"/>
                </a:lnTo>
                <a:lnTo>
                  <a:pt x="2553" y="458"/>
                </a:lnTo>
                <a:lnTo>
                  <a:pt x="2571" y="457"/>
                </a:lnTo>
                <a:lnTo>
                  <a:pt x="2588" y="458"/>
                </a:lnTo>
                <a:lnTo>
                  <a:pt x="2606" y="438"/>
                </a:lnTo>
                <a:lnTo>
                  <a:pt x="2624" y="427"/>
                </a:lnTo>
                <a:lnTo>
                  <a:pt x="2641" y="425"/>
                </a:lnTo>
                <a:lnTo>
                  <a:pt x="2659" y="425"/>
                </a:lnTo>
                <a:lnTo>
                  <a:pt x="2677" y="412"/>
                </a:lnTo>
                <a:lnTo>
                  <a:pt x="2695" y="392"/>
                </a:lnTo>
                <a:lnTo>
                  <a:pt x="2713" y="373"/>
                </a:lnTo>
                <a:lnTo>
                  <a:pt x="2730" y="348"/>
                </a:lnTo>
                <a:lnTo>
                  <a:pt x="2748" y="330"/>
                </a:lnTo>
                <a:lnTo>
                  <a:pt x="2765" y="321"/>
                </a:lnTo>
                <a:lnTo>
                  <a:pt x="2783" y="345"/>
                </a:lnTo>
                <a:lnTo>
                  <a:pt x="2801" y="362"/>
                </a:lnTo>
                <a:lnTo>
                  <a:pt x="2819" y="397"/>
                </a:lnTo>
                <a:lnTo>
                  <a:pt x="2837" y="359"/>
                </a:lnTo>
                <a:lnTo>
                  <a:pt x="2854" y="287"/>
                </a:lnTo>
                <a:lnTo>
                  <a:pt x="2872" y="242"/>
                </a:lnTo>
                <a:lnTo>
                  <a:pt x="2890" y="235"/>
                </a:lnTo>
                <a:lnTo>
                  <a:pt x="2907" y="264"/>
                </a:lnTo>
                <a:lnTo>
                  <a:pt x="2925" y="270"/>
                </a:lnTo>
                <a:lnTo>
                  <a:pt x="2943" y="262"/>
                </a:lnTo>
                <a:lnTo>
                  <a:pt x="2961" y="244"/>
                </a:lnTo>
                <a:lnTo>
                  <a:pt x="2961" y="565"/>
                </a:lnTo>
                <a:lnTo>
                  <a:pt x="2943" y="575"/>
                </a:lnTo>
                <a:lnTo>
                  <a:pt x="2925" y="573"/>
                </a:lnTo>
                <a:lnTo>
                  <a:pt x="2907" y="573"/>
                </a:lnTo>
                <a:lnTo>
                  <a:pt x="2890" y="554"/>
                </a:lnTo>
                <a:lnTo>
                  <a:pt x="2872" y="562"/>
                </a:lnTo>
                <a:lnTo>
                  <a:pt x="2854" y="608"/>
                </a:lnTo>
                <a:lnTo>
                  <a:pt x="2837" y="679"/>
                </a:lnTo>
                <a:lnTo>
                  <a:pt x="2819" y="717"/>
                </a:lnTo>
                <a:lnTo>
                  <a:pt x="2801" y="681"/>
                </a:lnTo>
                <a:lnTo>
                  <a:pt x="2783" y="665"/>
                </a:lnTo>
                <a:lnTo>
                  <a:pt x="2765" y="640"/>
                </a:lnTo>
                <a:lnTo>
                  <a:pt x="2748" y="648"/>
                </a:lnTo>
                <a:lnTo>
                  <a:pt x="2730" y="664"/>
                </a:lnTo>
                <a:lnTo>
                  <a:pt x="2713" y="689"/>
                </a:lnTo>
                <a:lnTo>
                  <a:pt x="2695" y="703"/>
                </a:lnTo>
                <a:lnTo>
                  <a:pt x="2677" y="714"/>
                </a:lnTo>
                <a:lnTo>
                  <a:pt x="2659" y="727"/>
                </a:lnTo>
                <a:lnTo>
                  <a:pt x="2641" y="736"/>
                </a:lnTo>
                <a:lnTo>
                  <a:pt x="2624" y="734"/>
                </a:lnTo>
                <a:lnTo>
                  <a:pt x="2606" y="734"/>
                </a:lnTo>
                <a:lnTo>
                  <a:pt x="2588" y="741"/>
                </a:lnTo>
                <a:lnTo>
                  <a:pt x="2571" y="740"/>
                </a:lnTo>
                <a:lnTo>
                  <a:pt x="2553" y="750"/>
                </a:lnTo>
                <a:lnTo>
                  <a:pt x="2535" y="759"/>
                </a:lnTo>
                <a:lnTo>
                  <a:pt x="2517" y="762"/>
                </a:lnTo>
                <a:lnTo>
                  <a:pt x="2499" y="747"/>
                </a:lnTo>
                <a:lnTo>
                  <a:pt x="2482" y="753"/>
                </a:lnTo>
                <a:lnTo>
                  <a:pt x="2464" y="715"/>
                </a:lnTo>
                <a:lnTo>
                  <a:pt x="2447" y="725"/>
                </a:lnTo>
                <a:lnTo>
                  <a:pt x="2429" y="736"/>
                </a:lnTo>
                <a:lnTo>
                  <a:pt x="2411" y="767"/>
                </a:lnTo>
                <a:lnTo>
                  <a:pt x="2394" y="806"/>
                </a:lnTo>
                <a:lnTo>
                  <a:pt x="2376" y="808"/>
                </a:lnTo>
                <a:lnTo>
                  <a:pt x="2358" y="796"/>
                </a:lnTo>
                <a:lnTo>
                  <a:pt x="2340" y="776"/>
                </a:lnTo>
                <a:lnTo>
                  <a:pt x="2322" y="763"/>
                </a:lnTo>
                <a:lnTo>
                  <a:pt x="2305" y="764"/>
                </a:lnTo>
                <a:lnTo>
                  <a:pt x="2287" y="785"/>
                </a:lnTo>
                <a:lnTo>
                  <a:pt x="2269" y="815"/>
                </a:lnTo>
                <a:lnTo>
                  <a:pt x="2252" y="831"/>
                </a:lnTo>
                <a:lnTo>
                  <a:pt x="2234" y="828"/>
                </a:lnTo>
                <a:lnTo>
                  <a:pt x="2216" y="814"/>
                </a:lnTo>
                <a:lnTo>
                  <a:pt x="2198" y="806"/>
                </a:lnTo>
                <a:lnTo>
                  <a:pt x="2180" y="803"/>
                </a:lnTo>
                <a:lnTo>
                  <a:pt x="2163" y="800"/>
                </a:lnTo>
                <a:lnTo>
                  <a:pt x="2145" y="797"/>
                </a:lnTo>
                <a:lnTo>
                  <a:pt x="2128" y="792"/>
                </a:lnTo>
                <a:lnTo>
                  <a:pt x="2110" y="787"/>
                </a:lnTo>
                <a:lnTo>
                  <a:pt x="2092" y="778"/>
                </a:lnTo>
                <a:lnTo>
                  <a:pt x="2074" y="778"/>
                </a:lnTo>
                <a:lnTo>
                  <a:pt x="2056" y="765"/>
                </a:lnTo>
                <a:lnTo>
                  <a:pt x="2039" y="748"/>
                </a:lnTo>
                <a:lnTo>
                  <a:pt x="2021" y="714"/>
                </a:lnTo>
                <a:lnTo>
                  <a:pt x="2003" y="701"/>
                </a:lnTo>
                <a:lnTo>
                  <a:pt x="1986" y="742"/>
                </a:lnTo>
                <a:lnTo>
                  <a:pt x="1968" y="769"/>
                </a:lnTo>
                <a:lnTo>
                  <a:pt x="1950" y="772"/>
                </a:lnTo>
                <a:lnTo>
                  <a:pt x="1932" y="753"/>
                </a:lnTo>
                <a:lnTo>
                  <a:pt x="1914" y="723"/>
                </a:lnTo>
                <a:lnTo>
                  <a:pt x="1897" y="704"/>
                </a:lnTo>
                <a:lnTo>
                  <a:pt x="1879" y="695"/>
                </a:lnTo>
                <a:lnTo>
                  <a:pt x="1861" y="725"/>
                </a:lnTo>
                <a:lnTo>
                  <a:pt x="1844" y="757"/>
                </a:lnTo>
                <a:lnTo>
                  <a:pt x="1826" y="790"/>
                </a:lnTo>
                <a:lnTo>
                  <a:pt x="1809" y="815"/>
                </a:lnTo>
                <a:lnTo>
                  <a:pt x="1791" y="813"/>
                </a:lnTo>
                <a:lnTo>
                  <a:pt x="1773" y="820"/>
                </a:lnTo>
                <a:lnTo>
                  <a:pt x="1755" y="825"/>
                </a:lnTo>
                <a:lnTo>
                  <a:pt x="1737" y="822"/>
                </a:lnTo>
                <a:lnTo>
                  <a:pt x="1720" y="831"/>
                </a:lnTo>
                <a:lnTo>
                  <a:pt x="1702" y="830"/>
                </a:lnTo>
                <a:lnTo>
                  <a:pt x="1684" y="844"/>
                </a:lnTo>
                <a:lnTo>
                  <a:pt x="1667" y="838"/>
                </a:lnTo>
                <a:lnTo>
                  <a:pt x="1649" y="829"/>
                </a:lnTo>
                <a:lnTo>
                  <a:pt x="1631" y="802"/>
                </a:lnTo>
                <a:lnTo>
                  <a:pt x="1613" y="784"/>
                </a:lnTo>
                <a:lnTo>
                  <a:pt x="1595" y="755"/>
                </a:lnTo>
                <a:lnTo>
                  <a:pt x="1578" y="725"/>
                </a:lnTo>
                <a:lnTo>
                  <a:pt x="1560" y="784"/>
                </a:lnTo>
                <a:lnTo>
                  <a:pt x="1543" y="797"/>
                </a:lnTo>
                <a:lnTo>
                  <a:pt x="1525" y="785"/>
                </a:lnTo>
                <a:lnTo>
                  <a:pt x="1507" y="755"/>
                </a:lnTo>
                <a:lnTo>
                  <a:pt x="1489" y="751"/>
                </a:lnTo>
                <a:lnTo>
                  <a:pt x="1471" y="715"/>
                </a:lnTo>
                <a:lnTo>
                  <a:pt x="1454" y="726"/>
                </a:lnTo>
                <a:lnTo>
                  <a:pt x="1436" y="728"/>
                </a:lnTo>
                <a:lnTo>
                  <a:pt x="1418" y="750"/>
                </a:lnTo>
                <a:lnTo>
                  <a:pt x="1401" y="815"/>
                </a:lnTo>
                <a:lnTo>
                  <a:pt x="1383" y="835"/>
                </a:lnTo>
                <a:lnTo>
                  <a:pt x="1365" y="843"/>
                </a:lnTo>
                <a:lnTo>
                  <a:pt x="1347" y="840"/>
                </a:lnTo>
                <a:lnTo>
                  <a:pt x="1329" y="834"/>
                </a:lnTo>
                <a:lnTo>
                  <a:pt x="1312" y="817"/>
                </a:lnTo>
                <a:lnTo>
                  <a:pt x="1294" y="800"/>
                </a:lnTo>
                <a:lnTo>
                  <a:pt x="1276" y="779"/>
                </a:lnTo>
                <a:lnTo>
                  <a:pt x="1259" y="758"/>
                </a:lnTo>
                <a:lnTo>
                  <a:pt x="1241" y="730"/>
                </a:lnTo>
                <a:lnTo>
                  <a:pt x="1224" y="698"/>
                </a:lnTo>
                <a:lnTo>
                  <a:pt x="1206" y="628"/>
                </a:lnTo>
                <a:lnTo>
                  <a:pt x="1188" y="545"/>
                </a:lnTo>
                <a:lnTo>
                  <a:pt x="1170" y="502"/>
                </a:lnTo>
                <a:lnTo>
                  <a:pt x="1152" y="466"/>
                </a:lnTo>
                <a:lnTo>
                  <a:pt x="1135" y="504"/>
                </a:lnTo>
                <a:lnTo>
                  <a:pt x="1117" y="501"/>
                </a:lnTo>
                <a:lnTo>
                  <a:pt x="1099" y="450"/>
                </a:lnTo>
                <a:lnTo>
                  <a:pt x="1082" y="407"/>
                </a:lnTo>
                <a:lnTo>
                  <a:pt x="1064" y="374"/>
                </a:lnTo>
                <a:lnTo>
                  <a:pt x="1046" y="359"/>
                </a:lnTo>
                <a:lnTo>
                  <a:pt x="1028" y="338"/>
                </a:lnTo>
                <a:lnTo>
                  <a:pt x="1010" y="310"/>
                </a:lnTo>
                <a:lnTo>
                  <a:pt x="993" y="312"/>
                </a:lnTo>
                <a:lnTo>
                  <a:pt x="975" y="308"/>
                </a:lnTo>
                <a:lnTo>
                  <a:pt x="957" y="306"/>
                </a:lnTo>
                <a:lnTo>
                  <a:pt x="940" y="315"/>
                </a:lnTo>
                <a:lnTo>
                  <a:pt x="922" y="328"/>
                </a:lnTo>
                <a:lnTo>
                  <a:pt x="904" y="364"/>
                </a:lnTo>
                <a:lnTo>
                  <a:pt x="886" y="401"/>
                </a:lnTo>
                <a:lnTo>
                  <a:pt x="869" y="443"/>
                </a:lnTo>
                <a:lnTo>
                  <a:pt x="851" y="493"/>
                </a:lnTo>
                <a:lnTo>
                  <a:pt x="833" y="522"/>
                </a:lnTo>
                <a:lnTo>
                  <a:pt x="816" y="567"/>
                </a:lnTo>
                <a:lnTo>
                  <a:pt x="798" y="595"/>
                </a:lnTo>
                <a:lnTo>
                  <a:pt x="780" y="617"/>
                </a:lnTo>
                <a:lnTo>
                  <a:pt x="762" y="601"/>
                </a:lnTo>
                <a:lnTo>
                  <a:pt x="744" y="582"/>
                </a:lnTo>
                <a:lnTo>
                  <a:pt x="727" y="599"/>
                </a:lnTo>
                <a:lnTo>
                  <a:pt x="709" y="645"/>
                </a:lnTo>
                <a:lnTo>
                  <a:pt x="691" y="665"/>
                </a:lnTo>
                <a:lnTo>
                  <a:pt x="674" y="670"/>
                </a:lnTo>
                <a:lnTo>
                  <a:pt x="656" y="651"/>
                </a:lnTo>
                <a:lnTo>
                  <a:pt x="639" y="630"/>
                </a:lnTo>
                <a:lnTo>
                  <a:pt x="620" y="577"/>
                </a:lnTo>
                <a:lnTo>
                  <a:pt x="603" y="501"/>
                </a:lnTo>
                <a:lnTo>
                  <a:pt x="585" y="459"/>
                </a:lnTo>
                <a:lnTo>
                  <a:pt x="567" y="397"/>
                </a:lnTo>
                <a:lnTo>
                  <a:pt x="550" y="368"/>
                </a:lnTo>
                <a:lnTo>
                  <a:pt x="532" y="356"/>
                </a:lnTo>
                <a:lnTo>
                  <a:pt x="514" y="371"/>
                </a:lnTo>
                <a:lnTo>
                  <a:pt x="497" y="382"/>
                </a:lnTo>
                <a:lnTo>
                  <a:pt x="479" y="397"/>
                </a:lnTo>
                <a:lnTo>
                  <a:pt x="461" y="391"/>
                </a:lnTo>
                <a:lnTo>
                  <a:pt x="443" y="390"/>
                </a:lnTo>
                <a:lnTo>
                  <a:pt x="425" y="383"/>
                </a:lnTo>
                <a:lnTo>
                  <a:pt x="408" y="368"/>
                </a:lnTo>
                <a:lnTo>
                  <a:pt x="390" y="377"/>
                </a:lnTo>
                <a:lnTo>
                  <a:pt x="372" y="366"/>
                </a:lnTo>
                <a:lnTo>
                  <a:pt x="355" y="353"/>
                </a:lnTo>
                <a:lnTo>
                  <a:pt x="337" y="329"/>
                </a:lnTo>
                <a:lnTo>
                  <a:pt x="319" y="321"/>
                </a:lnTo>
                <a:lnTo>
                  <a:pt x="301" y="330"/>
                </a:lnTo>
                <a:lnTo>
                  <a:pt x="284" y="355"/>
                </a:lnTo>
                <a:lnTo>
                  <a:pt x="266" y="388"/>
                </a:lnTo>
                <a:lnTo>
                  <a:pt x="248" y="394"/>
                </a:lnTo>
                <a:lnTo>
                  <a:pt x="231" y="359"/>
                </a:lnTo>
                <a:lnTo>
                  <a:pt x="213" y="371"/>
                </a:lnTo>
                <a:lnTo>
                  <a:pt x="195" y="392"/>
                </a:lnTo>
                <a:lnTo>
                  <a:pt x="177" y="449"/>
                </a:lnTo>
                <a:lnTo>
                  <a:pt x="159" y="487"/>
                </a:lnTo>
                <a:lnTo>
                  <a:pt x="142" y="538"/>
                </a:lnTo>
                <a:lnTo>
                  <a:pt x="124" y="610"/>
                </a:lnTo>
                <a:lnTo>
                  <a:pt x="106" y="672"/>
                </a:lnTo>
                <a:lnTo>
                  <a:pt x="89" y="722"/>
                </a:lnTo>
                <a:lnTo>
                  <a:pt x="71" y="738"/>
                </a:lnTo>
                <a:lnTo>
                  <a:pt x="53" y="744"/>
                </a:lnTo>
                <a:lnTo>
                  <a:pt x="35" y="740"/>
                </a:lnTo>
                <a:lnTo>
                  <a:pt x="18" y="732"/>
                </a:lnTo>
                <a:lnTo>
                  <a:pt x="0" y="720"/>
                </a:lnTo>
                <a:lnTo>
                  <a:pt x="0" y="407"/>
                </a:lnTo>
                <a:close/>
              </a:path>
            </a:pathLst>
          </a:custGeom>
          <a:solidFill>
            <a:srgbClr val="EEECE1">
              <a:lumMod val="25000"/>
            </a:srgbClr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Barlow Condensed" panose="00000506000000000000" pitchFamily="2" charset="0"/>
              <a:cs typeface="Arial" charset="0"/>
            </a:endParaRPr>
          </a:p>
        </p:txBody>
      </p:sp>
      <p:sp>
        <p:nvSpPr>
          <p:cNvPr id="133" name="Freeform 17">
            <a:extLst>
              <a:ext uri="{FF2B5EF4-FFF2-40B4-BE49-F238E27FC236}">
                <a16:creationId xmlns:a16="http://schemas.microsoft.com/office/drawing/2014/main" id="{195DBF7E-943D-7E4A-C789-DEB7162FB02D}"/>
              </a:ext>
            </a:extLst>
          </p:cNvPr>
          <p:cNvSpPr>
            <a:spLocks/>
          </p:cNvSpPr>
          <p:nvPr/>
        </p:nvSpPr>
        <p:spPr bwMode="auto">
          <a:xfrm>
            <a:off x="4948544" y="3771547"/>
            <a:ext cx="3074886" cy="1191045"/>
          </a:xfrm>
          <a:custGeom>
            <a:avLst/>
            <a:gdLst>
              <a:gd name="T0" fmla="*/ 89 w 2961"/>
              <a:gd name="T1" fmla="*/ 515 h 799"/>
              <a:gd name="T2" fmla="*/ 195 w 2961"/>
              <a:gd name="T3" fmla="*/ 143 h 799"/>
              <a:gd name="T4" fmla="*/ 301 w 2961"/>
              <a:gd name="T5" fmla="*/ 99 h 799"/>
              <a:gd name="T6" fmla="*/ 408 w 2961"/>
              <a:gd name="T7" fmla="*/ 242 h 799"/>
              <a:gd name="T8" fmla="*/ 514 w 2961"/>
              <a:gd name="T9" fmla="*/ 280 h 799"/>
              <a:gd name="T10" fmla="*/ 620 w 2961"/>
              <a:gd name="T11" fmla="*/ 297 h 799"/>
              <a:gd name="T12" fmla="*/ 727 w 2961"/>
              <a:gd name="T13" fmla="*/ 277 h 799"/>
              <a:gd name="T14" fmla="*/ 833 w 2961"/>
              <a:gd name="T15" fmla="*/ 275 h 799"/>
              <a:gd name="T16" fmla="*/ 940 w 2961"/>
              <a:gd name="T17" fmla="*/ 137 h 799"/>
              <a:gd name="T18" fmla="*/ 1046 w 2961"/>
              <a:gd name="T19" fmla="*/ 51 h 799"/>
              <a:gd name="T20" fmla="*/ 1152 w 2961"/>
              <a:gd name="T21" fmla="*/ 157 h 799"/>
              <a:gd name="T22" fmla="*/ 1259 w 2961"/>
              <a:gd name="T23" fmla="*/ 483 h 799"/>
              <a:gd name="T24" fmla="*/ 1365 w 2961"/>
              <a:gd name="T25" fmla="*/ 564 h 799"/>
              <a:gd name="T26" fmla="*/ 1471 w 2961"/>
              <a:gd name="T27" fmla="*/ 422 h 799"/>
              <a:gd name="T28" fmla="*/ 1578 w 2961"/>
              <a:gd name="T29" fmla="*/ 427 h 799"/>
              <a:gd name="T30" fmla="*/ 1684 w 2961"/>
              <a:gd name="T31" fmla="*/ 560 h 799"/>
              <a:gd name="T32" fmla="*/ 1791 w 2961"/>
              <a:gd name="T33" fmla="*/ 557 h 799"/>
              <a:gd name="T34" fmla="*/ 1897 w 2961"/>
              <a:gd name="T35" fmla="*/ 404 h 799"/>
              <a:gd name="T36" fmla="*/ 2003 w 2961"/>
              <a:gd name="T37" fmla="*/ 384 h 799"/>
              <a:gd name="T38" fmla="*/ 2110 w 2961"/>
              <a:gd name="T39" fmla="*/ 498 h 799"/>
              <a:gd name="T40" fmla="*/ 2216 w 2961"/>
              <a:gd name="T41" fmla="*/ 578 h 799"/>
              <a:gd name="T42" fmla="*/ 2322 w 2961"/>
              <a:gd name="T43" fmla="*/ 480 h 799"/>
              <a:gd name="T44" fmla="*/ 2429 w 2961"/>
              <a:gd name="T45" fmla="*/ 448 h 799"/>
              <a:gd name="T46" fmla="*/ 2535 w 2961"/>
              <a:gd name="T47" fmla="*/ 487 h 799"/>
              <a:gd name="T48" fmla="*/ 2641 w 2961"/>
              <a:gd name="T49" fmla="*/ 528 h 799"/>
              <a:gd name="T50" fmla="*/ 2748 w 2961"/>
              <a:gd name="T51" fmla="*/ 381 h 799"/>
              <a:gd name="T52" fmla="*/ 2854 w 2961"/>
              <a:gd name="T53" fmla="*/ 322 h 799"/>
              <a:gd name="T54" fmla="*/ 2961 w 2961"/>
              <a:gd name="T55" fmla="*/ 342 h 799"/>
              <a:gd name="T56" fmla="*/ 2872 w 2961"/>
              <a:gd name="T57" fmla="*/ 512 h 799"/>
              <a:gd name="T58" fmla="*/ 2765 w 2961"/>
              <a:gd name="T59" fmla="*/ 591 h 799"/>
              <a:gd name="T60" fmla="*/ 2659 w 2961"/>
              <a:gd name="T61" fmla="*/ 695 h 799"/>
              <a:gd name="T62" fmla="*/ 2553 w 2961"/>
              <a:gd name="T63" fmla="*/ 728 h 799"/>
              <a:gd name="T64" fmla="*/ 2447 w 2961"/>
              <a:gd name="T65" fmla="*/ 678 h 799"/>
              <a:gd name="T66" fmla="*/ 2340 w 2961"/>
              <a:gd name="T67" fmla="*/ 732 h 799"/>
              <a:gd name="T68" fmla="*/ 2234 w 2961"/>
              <a:gd name="T69" fmla="*/ 782 h 799"/>
              <a:gd name="T70" fmla="*/ 2128 w 2961"/>
              <a:gd name="T71" fmla="*/ 745 h 799"/>
              <a:gd name="T72" fmla="*/ 2021 w 2961"/>
              <a:gd name="T73" fmla="*/ 646 h 799"/>
              <a:gd name="T74" fmla="*/ 1914 w 2961"/>
              <a:gd name="T75" fmla="*/ 669 h 799"/>
              <a:gd name="T76" fmla="*/ 1809 w 2961"/>
              <a:gd name="T77" fmla="*/ 766 h 799"/>
              <a:gd name="T78" fmla="*/ 1702 w 2961"/>
              <a:gd name="T79" fmla="*/ 789 h 799"/>
              <a:gd name="T80" fmla="*/ 1595 w 2961"/>
              <a:gd name="T81" fmla="*/ 701 h 799"/>
              <a:gd name="T82" fmla="*/ 1489 w 2961"/>
              <a:gd name="T83" fmla="*/ 707 h 799"/>
              <a:gd name="T84" fmla="*/ 1383 w 2961"/>
              <a:gd name="T85" fmla="*/ 789 h 799"/>
              <a:gd name="T86" fmla="*/ 1276 w 2961"/>
              <a:gd name="T87" fmla="*/ 747 h 799"/>
              <a:gd name="T88" fmla="*/ 1170 w 2961"/>
              <a:gd name="T89" fmla="*/ 457 h 799"/>
              <a:gd name="T90" fmla="*/ 1064 w 2961"/>
              <a:gd name="T91" fmla="*/ 330 h 799"/>
              <a:gd name="T92" fmla="*/ 957 w 2961"/>
              <a:gd name="T93" fmla="*/ 272 h 799"/>
              <a:gd name="T94" fmla="*/ 851 w 2961"/>
              <a:gd name="T95" fmla="*/ 461 h 799"/>
              <a:gd name="T96" fmla="*/ 744 w 2961"/>
              <a:gd name="T97" fmla="*/ 524 h 799"/>
              <a:gd name="T98" fmla="*/ 639 w 2961"/>
              <a:gd name="T99" fmla="*/ 583 h 799"/>
              <a:gd name="T100" fmla="*/ 532 w 2961"/>
              <a:gd name="T101" fmla="*/ 334 h 799"/>
              <a:gd name="T102" fmla="*/ 425 w 2961"/>
              <a:gd name="T103" fmla="*/ 433 h 799"/>
              <a:gd name="T104" fmla="*/ 319 w 2961"/>
              <a:gd name="T105" fmla="*/ 281 h 799"/>
              <a:gd name="T106" fmla="*/ 213 w 2961"/>
              <a:gd name="T107" fmla="*/ 329 h 799"/>
              <a:gd name="T108" fmla="*/ 106 w 2961"/>
              <a:gd name="T109" fmla="*/ 613 h 799"/>
              <a:gd name="T110" fmla="*/ 0 w 2961"/>
              <a:gd name="T111" fmla="*/ 677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799">
                <a:moveTo>
                  <a:pt x="0" y="524"/>
                </a:moveTo>
                <a:lnTo>
                  <a:pt x="18" y="541"/>
                </a:lnTo>
                <a:lnTo>
                  <a:pt x="35" y="555"/>
                </a:lnTo>
                <a:lnTo>
                  <a:pt x="53" y="575"/>
                </a:lnTo>
                <a:lnTo>
                  <a:pt x="71" y="567"/>
                </a:lnTo>
                <a:lnTo>
                  <a:pt x="89" y="515"/>
                </a:lnTo>
                <a:lnTo>
                  <a:pt x="106" y="423"/>
                </a:lnTo>
                <a:lnTo>
                  <a:pt x="124" y="342"/>
                </a:lnTo>
                <a:lnTo>
                  <a:pt x="142" y="266"/>
                </a:lnTo>
                <a:lnTo>
                  <a:pt x="159" y="213"/>
                </a:lnTo>
                <a:lnTo>
                  <a:pt x="177" y="182"/>
                </a:lnTo>
                <a:lnTo>
                  <a:pt x="195" y="143"/>
                </a:lnTo>
                <a:lnTo>
                  <a:pt x="213" y="139"/>
                </a:lnTo>
                <a:lnTo>
                  <a:pt x="231" y="126"/>
                </a:lnTo>
                <a:lnTo>
                  <a:pt x="248" y="156"/>
                </a:lnTo>
                <a:lnTo>
                  <a:pt x="266" y="165"/>
                </a:lnTo>
                <a:lnTo>
                  <a:pt x="284" y="130"/>
                </a:lnTo>
                <a:lnTo>
                  <a:pt x="301" y="99"/>
                </a:lnTo>
                <a:lnTo>
                  <a:pt x="319" y="83"/>
                </a:lnTo>
                <a:lnTo>
                  <a:pt x="337" y="88"/>
                </a:lnTo>
                <a:lnTo>
                  <a:pt x="355" y="126"/>
                </a:lnTo>
                <a:lnTo>
                  <a:pt x="372" y="175"/>
                </a:lnTo>
                <a:lnTo>
                  <a:pt x="390" y="205"/>
                </a:lnTo>
                <a:lnTo>
                  <a:pt x="408" y="242"/>
                </a:lnTo>
                <a:lnTo>
                  <a:pt x="425" y="320"/>
                </a:lnTo>
                <a:lnTo>
                  <a:pt x="443" y="350"/>
                </a:lnTo>
                <a:lnTo>
                  <a:pt x="461" y="351"/>
                </a:lnTo>
                <a:lnTo>
                  <a:pt x="479" y="357"/>
                </a:lnTo>
                <a:lnTo>
                  <a:pt x="497" y="328"/>
                </a:lnTo>
                <a:lnTo>
                  <a:pt x="514" y="280"/>
                </a:lnTo>
                <a:lnTo>
                  <a:pt x="532" y="184"/>
                </a:lnTo>
                <a:lnTo>
                  <a:pt x="550" y="130"/>
                </a:lnTo>
                <a:lnTo>
                  <a:pt x="567" y="131"/>
                </a:lnTo>
                <a:lnTo>
                  <a:pt x="585" y="191"/>
                </a:lnTo>
                <a:lnTo>
                  <a:pt x="603" y="228"/>
                </a:lnTo>
                <a:lnTo>
                  <a:pt x="620" y="297"/>
                </a:lnTo>
                <a:lnTo>
                  <a:pt x="639" y="337"/>
                </a:lnTo>
                <a:lnTo>
                  <a:pt x="656" y="353"/>
                </a:lnTo>
                <a:lnTo>
                  <a:pt x="674" y="368"/>
                </a:lnTo>
                <a:lnTo>
                  <a:pt x="691" y="358"/>
                </a:lnTo>
                <a:lnTo>
                  <a:pt x="709" y="334"/>
                </a:lnTo>
                <a:lnTo>
                  <a:pt x="727" y="277"/>
                </a:lnTo>
                <a:lnTo>
                  <a:pt x="744" y="253"/>
                </a:lnTo>
                <a:lnTo>
                  <a:pt x="762" y="274"/>
                </a:lnTo>
                <a:lnTo>
                  <a:pt x="780" y="296"/>
                </a:lnTo>
                <a:lnTo>
                  <a:pt x="798" y="286"/>
                </a:lnTo>
                <a:lnTo>
                  <a:pt x="816" y="285"/>
                </a:lnTo>
                <a:lnTo>
                  <a:pt x="833" y="275"/>
                </a:lnTo>
                <a:lnTo>
                  <a:pt x="851" y="286"/>
                </a:lnTo>
                <a:lnTo>
                  <a:pt x="869" y="292"/>
                </a:lnTo>
                <a:lnTo>
                  <a:pt x="886" y="282"/>
                </a:lnTo>
                <a:lnTo>
                  <a:pt x="904" y="253"/>
                </a:lnTo>
                <a:lnTo>
                  <a:pt x="922" y="209"/>
                </a:lnTo>
                <a:lnTo>
                  <a:pt x="940" y="137"/>
                </a:lnTo>
                <a:lnTo>
                  <a:pt x="957" y="58"/>
                </a:lnTo>
                <a:lnTo>
                  <a:pt x="975" y="17"/>
                </a:lnTo>
                <a:lnTo>
                  <a:pt x="993" y="3"/>
                </a:lnTo>
                <a:lnTo>
                  <a:pt x="1010" y="0"/>
                </a:lnTo>
                <a:lnTo>
                  <a:pt x="1028" y="35"/>
                </a:lnTo>
                <a:lnTo>
                  <a:pt x="1046" y="51"/>
                </a:lnTo>
                <a:lnTo>
                  <a:pt x="1064" y="65"/>
                </a:lnTo>
                <a:lnTo>
                  <a:pt x="1082" y="97"/>
                </a:lnTo>
                <a:lnTo>
                  <a:pt x="1099" y="142"/>
                </a:lnTo>
                <a:lnTo>
                  <a:pt x="1117" y="193"/>
                </a:lnTo>
                <a:lnTo>
                  <a:pt x="1135" y="195"/>
                </a:lnTo>
                <a:lnTo>
                  <a:pt x="1152" y="157"/>
                </a:lnTo>
                <a:lnTo>
                  <a:pt x="1170" y="189"/>
                </a:lnTo>
                <a:lnTo>
                  <a:pt x="1188" y="240"/>
                </a:lnTo>
                <a:lnTo>
                  <a:pt x="1206" y="328"/>
                </a:lnTo>
                <a:lnTo>
                  <a:pt x="1224" y="413"/>
                </a:lnTo>
                <a:lnTo>
                  <a:pt x="1241" y="451"/>
                </a:lnTo>
                <a:lnTo>
                  <a:pt x="1259" y="483"/>
                </a:lnTo>
                <a:lnTo>
                  <a:pt x="1276" y="521"/>
                </a:lnTo>
                <a:lnTo>
                  <a:pt x="1294" y="553"/>
                </a:lnTo>
                <a:lnTo>
                  <a:pt x="1312" y="578"/>
                </a:lnTo>
                <a:lnTo>
                  <a:pt x="1329" y="598"/>
                </a:lnTo>
                <a:lnTo>
                  <a:pt x="1347" y="590"/>
                </a:lnTo>
                <a:lnTo>
                  <a:pt x="1365" y="564"/>
                </a:lnTo>
                <a:lnTo>
                  <a:pt x="1383" y="542"/>
                </a:lnTo>
                <a:lnTo>
                  <a:pt x="1401" y="512"/>
                </a:lnTo>
                <a:lnTo>
                  <a:pt x="1418" y="446"/>
                </a:lnTo>
                <a:lnTo>
                  <a:pt x="1436" y="432"/>
                </a:lnTo>
                <a:lnTo>
                  <a:pt x="1454" y="434"/>
                </a:lnTo>
                <a:lnTo>
                  <a:pt x="1471" y="422"/>
                </a:lnTo>
                <a:lnTo>
                  <a:pt x="1489" y="461"/>
                </a:lnTo>
                <a:lnTo>
                  <a:pt x="1507" y="459"/>
                </a:lnTo>
                <a:lnTo>
                  <a:pt x="1525" y="490"/>
                </a:lnTo>
                <a:lnTo>
                  <a:pt x="1543" y="502"/>
                </a:lnTo>
                <a:lnTo>
                  <a:pt x="1560" y="485"/>
                </a:lnTo>
                <a:lnTo>
                  <a:pt x="1578" y="427"/>
                </a:lnTo>
                <a:lnTo>
                  <a:pt x="1595" y="455"/>
                </a:lnTo>
                <a:lnTo>
                  <a:pt x="1613" y="486"/>
                </a:lnTo>
                <a:lnTo>
                  <a:pt x="1631" y="507"/>
                </a:lnTo>
                <a:lnTo>
                  <a:pt x="1649" y="537"/>
                </a:lnTo>
                <a:lnTo>
                  <a:pt x="1667" y="549"/>
                </a:lnTo>
                <a:lnTo>
                  <a:pt x="1684" y="560"/>
                </a:lnTo>
                <a:lnTo>
                  <a:pt x="1702" y="572"/>
                </a:lnTo>
                <a:lnTo>
                  <a:pt x="1720" y="588"/>
                </a:lnTo>
                <a:lnTo>
                  <a:pt x="1737" y="585"/>
                </a:lnTo>
                <a:lnTo>
                  <a:pt x="1755" y="590"/>
                </a:lnTo>
                <a:lnTo>
                  <a:pt x="1773" y="580"/>
                </a:lnTo>
                <a:lnTo>
                  <a:pt x="1791" y="557"/>
                </a:lnTo>
                <a:lnTo>
                  <a:pt x="1809" y="528"/>
                </a:lnTo>
                <a:lnTo>
                  <a:pt x="1826" y="486"/>
                </a:lnTo>
                <a:lnTo>
                  <a:pt x="1844" y="449"/>
                </a:lnTo>
                <a:lnTo>
                  <a:pt x="1861" y="422"/>
                </a:lnTo>
                <a:lnTo>
                  <a:pt x="1879" y="394"/>
                </a:lnTo>
                <a:lnTo>
                  <a:pt x="1897" y="404"/>
                </a:lnTo>
                <a:lnTo>
                  <a:pt x="1914" y="424"/>
                </a:lnTo>
                <a:lnTo>
                  <a:pt x="1932" y="450"/>
                </a:lnTo>
                <a:lnTo>
                  <a:pt x="1950" y="467"/>
                </a:lnTo>
                <a:lnTo>
                  <a:pt x="1968" y="457"/>
                </a:lnTo>
                <a:lnTo>
                  <a:pt x="1986" y="425"/>
                </a:lnTo>
                <a:lnTo>
                  <a:pt x="2003" y="384"/>
                </a:lnTo>
                <a:lnTo>
                  <a:pt x="2021" y="385"/>
                </a:lnTo>
                <a:lnTo>
                  <a:pt x="2039" y="417"/>
                </a:lnTo>
                <a:lnTo>
                  <a:pt x="2056" y="446"/>
                </a:lnTo>
                <a:lnTo>
                  <a:pt x="2074" y="460"/>
                </a:lnTo>
                <a:lnTo>
                  <a:pt x="2092" y="466"/>
                </a:lnTo>
                <a:lnTo>
                  <a:pt x="2110" y="498"/>
                </a:lnTo>
                <a:lnTo>
                  <a:pt x="2128" y="531"/>
                </a:lnTo>
                <a:lnTo>
                  <a:pt x="2145" y="554"/>
                </a:lnTo>
                <a:lnTo>
                  <a:pt x="2163" y="571"/>
                </a:lnTo>
                <a:lnTo>
                  <a:pt x="2180" y="574"/>
                </a:lnTo>
                <a:lnTo>
                  <a:pt x="2198" y="575"/>
                </a:lnTo>
                <a:lnTo>
                  <a:pt x="2216" y="578"/>
                </a:lnTo>
                <a:lnTo>
                  <a:pt x="2234" y="575"/>
                </a:lnTo>
                <a:lnTo>
                  <a:pt x="2252" y="561"/>
                </a:lnTo>
                <a:lnTo>
                  <a:pt x="2269" y="531"/>
                </a:lnTo>
                <a:lnTo>
                  <a:pt x="2287" y="498"/>
                </a:lnTo>
                <a:lnTo>
                  <a:pt x="2305" y="481"/>
                </a:lnTo>
                <a:lnTo>
                  <a:pt x="2322" y="480"/>
                </a:lnTo>
                <a:lnTo>
                  <a:pt x="2340" y="495"/>
                </a:lnTo>
                <a:lnTo>
                  <a:pt x="2358" y="512"/>
                </a:lnTo>
                <a:lnTo>
                  <a:pt x="2376" y="522"/>
                </a:lnTo>
                <a:lnTo>
                  <a:pt x="2394" y="520"/>
                </a:lnTo>
                <a:lnTo>
                  <a:pt x="2411" y="479"/>
                </a:lnTo>
                <a:lnTo>
                  <a:pt x="2429" y="448"/>
                </a:lnTo>
                <a:lnTo>
                  <a:pt x="2447" y="438"/>
                </a:lnTo>
                <a:lnTo>
                  <a:pt x="2464" y="428"/>
                </a:lnTo>
                <a:lnTo>
                  <a:pt x="2482" y="469"/>
                </a:lnTo>
                <a:lnTo>
                  <a:pt x="2499" y="462"/>
                </a:lnTo>
                <a:lnTo>
                  <a:pt x="2517" y="478"/>
                </a:lnTo>
                <a:lnTo>
                  <a:pt x="2535" y="487"/>
                </a:lnTo>
                <a:lnTo>
                  <a:pt x="2553" y="503"/>
                </a:lnTo>
                <a:lnTo>
                  <a:pt x="2571" y="527"/>
                </a:lnTo>
                <a:lnTo>
                  <a:pt x="2588" y="534"/>
                </a:lnTo>
                <a:lnTo>
                  <a:pt x="2606" y="529"/>
                </a:lnTo>
                <a:lnTo>
                  <a:pt x="2624" y="532"/>
                </a:lnTo>
                <a:lnTo>
                  <a:pt x="2641" y="528"/>
                </a:lnTo>
                <a:lnTo>
                  <a:pt x="2659" y="526"/>
                </a:lnTo>
                <a:lnTo>
                  <a:pt x="2677" y="502"/>
                </a:lnTo>
                <a:lnTo>
                  <a:pt x="2695" y="475"/>
                </a:lnTo>
                <a:lnTo>
                  <a:pt x="2713" y="443"/>
                </a:lnTo>
                <a:lnTo>
                  <a:pt x="2730" y="403"/>
                </a:lnTo>
                <a:lnTo>
                  <a:pt x="2748" y="381"/>
                </a:lnTo>
                <a:lnTo>
                  <a:pt x="2765" y="380"/>
                </a:lnTo>
                <a:lnTo>
                  <a:pt x="2783" y="415"/>
                </a:lnTo>
                <a:lnTo>
                  <a:pt x="2801" y="424"/>
                </a:lnTo>
                <a:lnTo>
                  <a:pt x="2819" y="444"/>
                </a:lnTo>
                <a:lnTo>
                  <a:pt x="2837" y="394"/>
                </a:lnTo>
                <a:lnTo>
                  <a:pt x="2854" y="322"/>
                </a:lnTo>
                <a:lnTo>
                  <a:pt x="2872" y="277"/>
                </a:lnTo>
                <a:lnTo>
                  <a:pt x="2890" y="279"/>
                </a:lnTo>
                <a:lnTo>
                  <a:pt x="2907" y="324"/>
                </a:lnTo>
                <a:lnTo>
                  <a:pt x="2925" y="347"/>
                </a:lnTo>
                <a:lnTo>
                  <a:pt x="2943" y="355"/>
                </a:lnTo>
                <a:lnTo>
                  <a:pt x="2961" y="342"/>
                </a:lnTo>
                <a:lnTo>
                  <a:pt x="2961" y="514"/>
                </a:lnTo>
                <a:lnTo>
                  <a:pt x="2943" y="532"/>
                </a:lnTo>
                <a:lnTo>
                  <a:pt x="2925" y="540"/>
                </a:lnTo>
                <a:lnTo>
                  <a:pt x="2907" y="534"/>
                </a:lnTo>
                <a:lnTo>
                  <a:pt x="2890" y="505"/>
                </a:lnTo>
                <a:lnTo>
                  <a:pt x="2872" y="512"/>
                </a:lnTo>
                <a:lnTo>
                  <a:pt x="2854" y="557"/>
                </a:lnTo>
                <a:lnTo>
                  <a:pt x="2837" y="629"/>
                </a:lnTo>
                <a:lnTo>
                  <a:pt x="2819" y="667"/>
                </a:lnTo>
                <a:lnTo>
                  <a:pt x="2801" y="632"/>
                </a:lnTo>
                <a:lnTo>
                  <a:pt x="2783" y="615"/>
                </a:lnTo>
                <a:lnTo>
                  <a:pt x="2765" y="591"/>
                </a:lnTo>
                <a:lnTo>
                  <a:pt x="2748" y="600"/>
                </a:lnTo>
                <a:lnTo>
                  <a:pt x="2730" y="618"/>
                </a:lnTo>
                <a:lnTo>
                  <a:pt x="2713" y="643"/>
                </a:lnTo>
                <a:lnTo>
                  <a:pt x="2695" y="662"/>
                </a:lnTo>
                <a:lnTo>
                  <a:pt x="2677" y="682"/>
                </a:lnTo>
                <a:lnTo>
                  <a:pt x="2659" y="695"/>
                </a:lnTo>
                <a:lnTo>
                  <a:pt x="2641" y="695"/>
                </a:lnTo>
                <a:lnTo>
                  <a:pt x="2624" y="697"/>
                </a:lnTo>
                <a:lnTo>
                  <a:pt x="2606" y="708"/>
                </a:lnTo>
                <a:lnTo>
                  <a:pt x="2588" y="728"/>
                </a:lnTo>
                <a:lnTo>
                  <a:pt x="2571" y="727"/>
                </a:lnTo>
                <a:lnTo>
                  <a:pt x="2553" y="728"/>
                </a:lnTo>
                <a:lnTo>
                  <a:pt x="2535" y="720"/>
                </a:lnTo>
                <a:lnTo>
                  <a:pt x="2517" y="715"/>
                </a:lnTo>
                <a:lnTo>
                  <a:pt x="2499" y="700"/>
                </a:lnTo>
                <a:lnTo>
                  <a:pt x="2482" y="706"/>
                </a:lnTo>
                <a:lnTo>
                  <a:pt x="2464" y="668"/>
                </a:lnTo>
                <a:lnTo>
                  <a:pt x="2447" y="678"/>
                </a:lnTo>
                <a:lnTo>
                  <a:pt x="2429" y="689"/>
                </a:lnTo>
                <a:lnTo>
                  <a:pt x="2411" y="719"/>
                </a:lnTo>
                <a:lnTo>
                  <a:pt x="2394" y="759"/>
                </a:lnTo>
                <a:lnTo>
                  <a:pt x="2376" y="761"/>
                </a:lnTo>
                <a:lnTo>
                  <a:pt x="2358" y="750"/>
                </a:lnTo>
                <a:lnTo>
                  <a:pt x="2340" y="732"/>
                </a:lnTo>
                <a:lnTo>
                  <a:pt x="2322" y="718"/>
                </a:lnTo>
                <a:lnTo>
                  <a:pt x="2305" y="719"/>
                </a:lnTo>
                <a:lnTo>
                  <a:pt x="2287" y="738"/>
                </a:lnTo>
                <a:lnTo>
                  <a:pt x="2269" y="769"/>
                </a:lnTo>
                <a:lnTo>
                  <a:pt x="2252" y="784"/>
                </a:lnTo>
                <a:lnTo>
                  <a:pt x="2234" y="782"/>
                </a:lnTo>
                <a:lnTo>
                  <a:pt x="2216" y="767"/>
                </a:lnTo>
                <a:lnTo>
                  <a:pt x="2198" y="761"/>
                </a:lnTo>
                <a:lnTo>
                  <a:pt x="2180" y="758"/>
                </a:lnTo>
                <a:lnTo>
                  <a:pt x="2163" y="757"/>
                </a:lnTo>
                <a:lnTo>
                  <a:pt x="2145" y="751"/>
                </a:lnTo>
                <a:lnTo>
                  <a:pt x="2128" y="745"/>
                </a:lnTo>
                <a:lnTo>
                  <a:pt x="2110" y="734"/>
                </a:lnTo>
                <a:lnTo>
                  <a:pt x="2092" y="716"/>
                </a:lnTo>
                <a:lnTo>
                  <a:pt x="2074" y="717"/>
                </a:lnTo>
                <a:lnTo>
                  <a:pt x="2056" y="705"/>
                </a:lnTo>
                <a:lnTo>
                  <a:pt x="2039" y="679"/>
                </a:lnTo>
                <a:lnTo>
                  <a:pt x="2021" y="646"/>
                </a:lnTo>
                <a:lnTo>
                  <a:pt x="2003" y="633"/>
                </a:lnTo>
                <a:lnTo>
                  <a:pt x="1986" y="676"/>
                </a:lnTo>
                <a:lnTo>
                  <a:pt x="1968" y="704"/>
                </a:lnTo>
                <a:lnTo>
                  <a:pt x="1950" y="713"/>
                </a:lnTo>
                <a:lnTo>
                  <a:pt x="1932" y="695"/>
                </a:lnTo>
                <a:lnTo>
                  <a:pt x="1914" y="669"/>
                </a:lnTo>
                <a:lnTo>
                  <a:pt x="1897" y="652"/>
                </a:lnTo>
                <a:lnTo>
                  <a:pt x="1879" y="642"/>
                </a:lnTo>
                <a:lnTo>
                  <a:pt x="1861" y="673"/>
                </a:lnTo>
                <a:lnTo>
                  <a:pt x="1844" y="705"/>
                </a:lnTo>
                <a:lnTo>
                  <a:pt x="1826" y="739"/>
                </a:lnTo>
                <a:lnTo>
                  <a:pt x="1809" y="766"/>
                </a:lnTo>
                <a:lnTo>
                  <a:pt x="1791" y="765"/>
                </a:lnTo>
                <a:lnTo>
                  <a:pt x="1773" y="773"/>
                </a:lnTo>
                <a:lnTo>
                  <a:pt x="1755" y="778"/>
                </a:lnTo>
                <a:lnTo>
                  <a:pt x="1737" y="775"/>
                </a:lnTo>
                <a:lnTo>
                  <a:pt x="1720" y="788"/>
                </a:lnTo>
                <a:lnTo>
                  <a:pt x="1702" y="789"/>
                </a:lnTo>
                <a:lnTo>
                  <a:pt x="1684" y="799"/>
                </a:lnTo>
                <a:lnTo>
                  <a:pt x="1667" y="789"/>
                </a:lnTo>
                <a:lnTo>
                  <a:pt x="1649" y="777"/>
                </a:lnTo>
                <a:lnTo>
                  <a:pt x="1631" y="749"/>
                </a:lnTo>
                <a:lnTo>
                  <a:pt x="1613" y="730"/>
                </a:lnTo>
                <a:lnTo>
                  <a:pt x="1595" y="701"/>
                </a:lnTo>
                <a:lnTo>
                  <a:pt x="1578" y="672"/>
                </a:lnTo>
                <a:lnTo>
                  <a:pt x="1560" y="731"/>
                </a:lnTo>
                <a:lnTo>
                  <a:pt x="1543" y="747"/>
                </a:lnTo>
                <a:lnTo>
                  <a:pt x="1525" y="736"/>
                </a:lnTo>
                <a:lnTo>
                  <a:pt x="1507" y="705"/>
                </a:lnTo>
                <a:lnTo>
                  <a:pt x="1489" y="707"/>
                </a:lnTo>
                <a:lnTo>
                  <a:pt x="1471" y="667"/>
                </a:lnTo>
                <a:lnTo>
                  <a:pt x="1454" y="679"/>
                </a:lnTo>
                <a:lnTo>
                  <a:pt x="1436" y="681"/>
                </a:lnTo>
                <a:lnTo>
                  <a:pt x="1418" y="701"/>
                </a:lnTo>
                <a:lnTo>
                  <a:pt x="1401" y="764"/>
                </a:lnTo>
                <a:lnTo>
                  <a:pt x="1383" y="789"/>
                </a:lnTo>
                <a:lnTo>
                  <a:pt x="1365" y="798"/>
                </a:lnTo>
                <a:lnTo>
                  <a:pt x="1347" y="796"/>
                </a:lnTo>
                <a:lnTo>
                  <a:pt x="1329" y="795"/>
                </a:lnTo>
                <a:lnTo>
                  <a:pt x="1312" y="783"/>
                </a:lnTo>
                <a:lnTo>
                  <a:pt x="1294" y="767"/>
                </a:lnTo>
                <a:lnTo>
                  <a:pt x="1276" y="747"/>
                </a:lnTo>
                <a:lnTo>
                  <a:pt x="1259" y="726"/>
                </a:lnTo>
                <a:lnTo>
                  <a:pt x="1241" y="697"/>
                </a:lnTo>
                <a:lnTo>
                  <a:pt x="1224" y="661"/>
                </a:lnTo>
                <a:lnTo>
                  <a:pt x="1206" y="584"/>
                </a:lnTo>
                <a:lnTo>
                  <a:pt x="1188" y="501"/>
                </a:lnTo>
                <a:lnTo>
                  <a:pt x="1170" y="457"/>
                </a:lnTo>
                <a:lnTo>
                  <a:pt x="1152" y="422"/>
                </a:lnTo>
                <a:lnTo>
                  <a:pt x="1135" y="460"/>
                </a:lnTo>
                <a:lnTo>
                  <a:pt x="1117" y="457"/>
                </a:lnTo>
                <a:lnTo>
                  <a:pt x="1099" y="407"/>
                </a:lnTo>
                <a:lnTo>
                  <a:pt x="1082" y="363"/>
                </a:lnTo>
                <a:lnTo>
                  <a:pt x="1064" y="330"/>
                </a:lnTo>
                <a:lnTo>
                  <a:pt x="1046" y="315"/>
                </a:lnTo>
                <a:lnTo>
                  <a:pt x="1028" y="297"/>
                </a:lnTo>
                <a:lnTo>
                  <a:pt x="1010" y="271"/>
                </a:lnTo>
                <a:lnTo>
                  <a:pt x="993" y="271"/>
                </a:lnTo>
                <a:lnTo>
                  <a:pt x="975" y="270"/>
                </a:lnTo>
                <a:lnTo>
                  <a:pt x="957" y="272"/>
                </a:lnTo>
                <a:lnTo>
                  <a:pt x="940" y="295"/>
                </a:lnTo>
                <a:lnTo>
                  <a:pt x="922" y="338"/>
                </a:lnTo>
                <a:lnTo>
                  <a:pt x="904" y="375"/>
                </a:lnTo>
                <a:lnTo>
                  <a:pt x="886" y="407"/>
                </a:lnTo>
                <a:lnTo>
                  <a:pt x="869" y="436"/>
                </a:lnTo>
                <a:lnTo>
                  <a:pt x="851" y="461"/>
                </a:lnTo>
                <a:lnTo>
                  <a:pt x="833" y="481"/>
                </a:lnTo>
                <a:lnTo>
                  <a:pt x="816" y="520"/>
                </a:lnTo>
                <a:lnTo>
                  <a:pt x="798" y="545"/>
                </a:lnTo>
                <a:lnTo>
                  <a:pt x="780" y="561"/>
                </a:lnTo>
                <a:lnTo>
                  <a:pt x="762" y="543"/>
                </a:lnTo>
                <a:lnTo>
                  <a:pt x="744" y="524"/>
                </a:lnTo>
                <a:lnTo>
                  <a:pt x="727" y="542"/>
                </a:lnTo>
                <a:lnTo>
                  <a:pt x="709" y="587"/>
                </a:lnTo>
                <a:lnTo>
                  <a:pt x="691" y="609"/>
                </a:lnTo>
                <a:lnTo>
                  <a:pt x="674" y="619"/>
                </a:lnTo>
                <a:lnTo>
                  <a:pt x="656" y="603"/>
                </a:lnTo>
                <a:lnTo>
                  <a:pt x="639" y="583"/>
                </a:lnTo>
                <a:lnTo>
                  <a:pt x="620" y="537"/>
                </a:lnTo>
                <a:lnTo>
                  <a:pt x="603" y="464"/>
                </a:lnTo>
                <a:lnTo>
                  <a:pt x="585" y="420"/>
                </a:lnTo>
                <a:lnTo>
                  <a:pt x="567" y="353"/>
                </a:lnTo>
                <a:lnTo>
                  <a:pt x="550" y="327"/>
                </a:lnTo>
                <a:lnTo>
                  <a:pt x="532" y="334"/>
                </a:lnTo>
                <a:lnTo>
                  <a:pt x="514" y="390"/>
                </a:lnTo>
                <a:lnTo>
                  <a:pt x="497" y="434"/>
                </a:lnTo>
                <a:lnTo>
                  <a:pt x="479" y="459"/>
                </a:lnTo>
                <a:lnTo>
                  <a:pt x="461" y="454"/>
                </a:lnTo>
                <a:lnTo>
                  <a:pt x="443" y="457"/>
                </a:lnTo>
                <a:lnTo>
                  <a:pt x="425" y="433"/>
                </a:lnTo>
                <a:lnTo>
                  <a:pt x="408" y="379"/>
                </a:lnTo>
                <a:lnTo>
                  <a:pt x="390" y="368"/>
                </a:lnTo>
                <a:lnTo>
                  <a:pt x="372" y="352"/>
                </a:lnTo>
                <a:lnTo>
                  <a:pt x="355" y="322"/>
                </a:lnTo>
                <a:lnTo>
                  <a:pt x="337" y="295"/>
                </a:lnTo>
                <a:lnTo>
                  <a:pt x="319" y="281"/>
                </a:lnTo>
                <a:lnTo>
                  <a:pt x="301" y="292"/>
                </a:lnTo>
                <a:lnTo>
                  <a:pt x="284" y="322"/>
                </a:lnTo>
                <a:lnTo>
                  <a:pt x="266" y="355"/>
                </a:lnTo>
                <a:lnTo>
                  <a:pt x="248" y="352"/>
                </a:lnTo>
                <a:lnTo>
                  <a:pt x="231" y="317"/>
                </a:lnTo>
                <a:lnTo>
                  <a:pt x="213" y="329"/>
                </a:lnTo>
                <a:lnTo>
                  <a:pt x="195" y="344"/>
                </a:lnTo>
                <a:lnTo>
                  <a:pt x="177" y="394"/>
                </a:lnTo>
                <a:lnTo>
                  <a:pt x="159" y="428"/>
                </a:lnTo>
                <a:lnTo>
                  <a:pt x="142" y="479"/>
                </a:lnTo>
                <a:lnTo>
                  <a:pt x="124" y="551"/>
                </a:lnTo>
                <a:lnTo>
                  <a:pt x="106" y="613"/>
                </a:lnTo>
                <a:lnTo>
                  <a:pt x="89" y="661"/>
                </a:lnTo>
                <a:lnTo>
                  <a:pt x="71" y="683"/>
                </a:lnTo>
                <a:lnTo>
                  <a:pt x="53" y="688"/>
                </a:lnTo>
                <a:lnTo>
                  <a:pt x="35" y="685"/>
                </a:lnTo>
                <a:lnTo>
                  <a:pt x="18" y="680"/>
                </a:lnTo>
                <a:lnTo>
                  <a:pt x="0" y="677"/>
                </a:lnTo>
                <a:lnTo>
                  <a:pt x="0" y="524"/>
                </a:lnTo>
                <a:close/>
              </a:path>
            </a:pathLst>
          </a:custGeom>
          <a:solidFill>
            <a:srgbClr val="EEECE1">
              <a:lumMod val="10000"/>
            </a:srgbClr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DE" kern="0" dirty="0">
              <a:solidFill>
                <a:prstClr val="black"/>
              </a:solidFill>
              <a:latin typeface="Barlow Condensed" panose="00000506000000000000" pitchFamily="2" charset="0"/>
              <a:cs typeface="Arial" charset="0"/>
            </a:endParaRPr>
          </a:p>
        </p:txBody>
      </p:sp>
      <p:sp>
        <p:nvSpPr>
          <p:cNvPr id="134" name="Freeform 18">
            <a:extLst>
              <a:ext uri="{FF2B5EF4-FFF2-40B4-BE49-F238E27FC236}">
                <a16:creationId xmlns:a16="http://schemas.microsoft.com/office/drawing/2014/main" id="{1EBB93A6-2400-0D20-99ED-BBA4879215F0}"/>
              </a:ext>
            </a:extLst>
          </p:cNvPr>
          <p:cNvSpPr>
            <a:spLocks/>
          </p:cNvSpPr>
          <p:nvPr/>
        </p:nvSpPr>
        <p:spPr bwMode="auto">
          <a:xfrm>
            <a:off x="4943696" y="3358092"/>
            <a:ext cx="3074886" cy="1302845"/>
          </a:xfrm>
          <a:custGeom>
            <a:avLst/>
            <a:gdLst>
              <a:gd name="T0" fmla="*/ 89 w 2961"/>
              <a:gd name="T1" fmla="*/ 634 h 874"/>
              <a:gd name="T2" fmla="*/ 195 w 2961"/>
              <a:gd name="T3" fmla="*/ 166 h 874"/>
              <a:gd name="T4" fmla="*/ 301 w 2961"/>
              <a:gd name="T5" fmla="*/ 97 h 874"/>
              <a:gd name="T6" fmla="*/ 408 w 2961"/>
              <a:gd name="T7" fmla="*/ 317 h 874"/>
              <a:gd name="T8" fmla="*/ 514 w 2961"/>
              <a:gd name="T9" fmla="*/ 384 h 874"/>
              <a:gd name="T10" fmla="*/ 620 w 2961"/>
              <a:gd name="T11" fmla="*/ 281 h 874"/>
              <a:gd name="T12" fmla="*/ 727 w 2961"/>
              <a:gd name="T13" fmla="*/ 243 h 874"/>
              <a:gd name="T14" fmla="*/ 833 w 2961"/>
              <a:gd name="T15" fmla="*/ 388 h 874"/>
              <a:gd name="T16" fmla="*/ 940 w 2961"/>
              <a:gd name="T17" fmla="*/ 241 h 874"/>
              <a:gd name="T18" fmla="*/ 1046 w 2961"/>
              <a:gd name="T19" fmla="*/ 56 h 874"/>
              <a:gd name="T20" fmla="*/ 1152 w 2961"/>
              <a:gd name="T21" fmla="*/ 122 h 874"/>
              <a:gd name="T22" fmla="*/ 1259 w 2961"/>
              <a:gd name="T23" fmla="*/ 495 h 874"/>
              <a:gd name="T24" fmla="*/ 1365 w 2961"/>
              <a:gd name="T25" fmla="*/ 595 h 874"/>
              <a:gd name="T26" fmla="*/ 1471 w 2961"/>
              <a:gd name="T27" fmla="*/ 380 h 874"/>
              <a:gd name="T28" fmla="*/ 1578 w 2961"/>
              <a:gd name="T29" fmla="*/ 373 h 874"/>
              <a:gd name="T30" fmla="*/ 1684 w 2961"/>
              <a:gd name="T31" fmla="*/ 579 h 874"/>
              <a:gd name="T32" fmla="*/ 1791 w 2961"/>
              <a:gd name="T33" fmla="*/ 590 h 874"/>
              <a:gd name="T34" fmla="*/ 1897 w 2961"/>
              <a:gd name="T35" fmla="*/ 360 h 874"/>
              <a:gd name="T36" fmla="*/ 2003 w 2961"/>
              <a:gd name="T37" fmla="*/ 336 h 874"/>
              <a:gd name="T38" fmla="*/ 2110 w 2961"/>
              <a:gd name="T39" fmla="*/ 540 h 874"/>
              <a:gd name="T40" fmla="*/ 2216 w 2961"/>
              <a:gd name="T41" fmla="*/ 645 h 874"/>
              <a:gd name="T42" fmla="*/ 2322 w 2961"/>
              <a:gd name="T43" fmla="*/ 489 h 874"/>
              <a:gd name="T44" fmla="*/ 2429 w 2961"/>
              <a:gd name="T45" fmla="*/ 447 h 874"/>
              <a:gd name="T46" fmla="*/ 2535 w 2961"/>
              <a:gd name="T47" fmla="*/ 550 h 874"/>
              <a:gd name="T48" fmla="*/ 2641 w 2961"/>
              <a:gd name="T49" fmla="*/ 639 h 874"/>
              <a:gd name="T50" fmla="*/ 2748 w 2961"/>
              <a:gd name="T51" fmla="*/ 497 h 874"/>
              <a:gd name="T52" fmla="*/ 2854 w 2961"/>
              <a:gd name="T53" fmla="*/ 381 h 874"/>
              <a:gd name="T54" fmla="*/ 2961 w 2961"/>
              <a:gd name="T55" fmla="*/ 439 h 874"/>
              <a:gd name="T56" fmla="*/ 2872 w 2961"/>
              <a:gd name="T57" fmla="*/ 553 h 874"/>
              <a:gd name="T58" fmla="*/ 2765 w 2961"/>
              <a:gd name="T59" fmla="*/ 656 h 874"/>
              <a:gd name="T60" fmla="*/ 2659 w 2961"/>
              <a:gd name="T61" fmla="*/ 802 h 874"/>
              <a:gd name="T62" fmla="*/ 2553 w 2961"/>
              <a:gd name="T63" fmla="*/ 779 h 874"/>
              <a:gd name="T64" fmla="*/ 2447 w 2961"/>
              <a:gd name="T65" fmla="*/ 714 h 874"/>
              <a:gd name="T66" fmla="*/ 2340 w 2961"/>
              <a:gd name="T67" fmla="*/ 771 h 874"/>
              <a:gd name="T68" fmla="*/ 2234 w 2961"/>
              <a:gd name="T69" fmla="*/ 851 h 874"/>
              <a:gd name="T70" fmla="*/ 2128 w 2961"/>
              <a:gd name="T71" fmla="*/ 807 h 874"/>
              <a:gd name="T72" fmla="*/ 2021 w 2961"/>
              <a:gd name="T73" fmla="*/ 661 h 874"/>
              <a:gd name="T74" fmla="*/ 1914 w 2961"/>
              <a:gd name="T75" fmla="*/ 700 h 874"/>
              <a:gd name="T76" fmla="*/ 1809 w 2961"/>
              <a:gd name="T77" fmla="*/ 804 h 874"/>
              <a:gd name="T78" fmla="*/ 1702 w 2961"/>
              <a:gd name="T79" fmla="*/ 848 h 874"/>
              <a:gd name="T80" fmla="*/ 1595 w 2961"/>
              <a:gd name="T81" fmla="*/ 731 h 874"/>
              <a:gd name="T82" fmla="*/ 1489 w 2961"/>
              <a:gd name="T83" fmla="*/ 737 h 874"/>
              <a:gd name="T84" fmla="*/ 1383 w 2961"/>
              <a:gd name="T85" fmla="*/ 818 h 874"/>
              <a:gd name="T86" fmla="*/ 1276 w 2961"/>
              <a:gd name="T87" fmla="*/ 797 h 874"/>
              <a:gd name="T88" fmla="*/ 1170 w 2961"/>
              <a:gd name="T89" fmla="*/ 465 h 874"/>
              <a:gd name="T90" fmla="*/ 1064 w 2961"/>
              <a:gd name="T91" fmla="*/ 341 h 874"/>
              <a:gd name="T92" fmla="*/ 957 w 2961"/>
              <a:gd name="T93" fmla="*/ 334 h 874"/>
              <a:gd name="T94" fmla="*/ 851 w 2961"/>
              <a:gd name="T95" fmla="*/ 562 h 874"/>
              <a:gd name="T96" fmla="*/ 744 w 2961"/>
              <a:gd name="T97" fmla="*/ 529 h 874"/>
              <a:gd name="T98" fmla="*/ 639 w 2961"/>
              <a:gd name="T99" fmla="*/ 613 h 874"/>
              <a:gd name="T100" fmla="*/ 532 w 2961"/>
              <a:gd name="T101" fmla="*/ 460 h 874"/>
              <a:gd name="T102" fmla="*/ 425 w 2961"/>
              <a:gd name="T103" fmla="*/ 596 h 874"/>
              <a:gd name="T104" fmla="*/ 319 w 2961"/>
              <a:gd name="T105" fmla="*/ 359 h 874"/>
              <a:gd name="T106" fmla="*/ 213 w 2961"/>
              <a:gd name="T107" fmla="*/ 415 h 874"/>
              <a:gd name="T108" fmla="*/ 106 w 2961"/>
              <a:gd name="T109" fmla="*/ 699 h 874"/>
              <a:gd name="T110" fmla="*/ 0 w 2961"/>
              <a:gd name="T111" fmla="*/ 80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874">
                <a:moveTo>
                  <a:pt x="0" y="651"/>
                </a:moveTo>
                <a:lnTo>
                  <a:pt x="18" y="676"/>
                </a:lnTo>
                <a:lnTo>
                  <a:pt x="35" y="690"/>
                </a:lnTo>
                <a:lnTo>
                  <a:pt x="53" y="705"/>
                </a:lnTo>
                <a:lnTo>
                  <a:pt x="71" y="696"/>
                </a:lnTo>
                <a:lnTo>
                  <a:pt x="89" y="634"/>
                </a:lnTo>
                <a:lnTo>
                  <a:pt x="106" y="498"/>
                </a:lnTo>
                <a:lnTo>
                  <a:pt x="124" y="377"/>
                </a:lnTo>
                <a:lnTo>
                  <a:pt x="142" y="294"/>
                </a:lnTo>
                <a:lnTo>
                  <a:pt x="159" y="239"/>
                </a:lnTo>
                <a:lnTo>
                  <a:pt x="177" y="208"/>
                </a:lnTo>
                <a:lnTo>
                  <a:pt x="195" y="166"/>
                </a:lnTo>
                <a:lnTo>
                  <a:pt x="213" y="156"/>
                </a:lnTo>
                <a:lnTo>
                  <a:pt x="231" y="132"/>
                </a:lnTo>
                <a:lnTo>
                  <a:pt x="248" y="160"/>
                </a:lnTo>
                <a:lnTo>
                  <a:pt x="266" y="171"/>
                </a:lnTo>
                <a:lnTo>
                  <a:pt x="284" y="125"/>
                </a:lnTo>
                <a:lnTo>
                  <a:pt x="301" y="97"/>
                </a:lnTo>
                <a:lnTo>
                  <a:pt x="319" y="91"/>
                </a:lnTo>
                <a:lnTo>
                  <a:pt x="337" y="109"/>
                </a:lnTo>
                <a:lnTo>
                  <a:pt x="355" y="164"/>
                </a:lnTo>
                <a:lnTo>
                  <a:pt x="372" y="224"/>
                </a:lnTo>
                <a:lnTo>
                  <a:pt x="390" y="270"/>
                </a:lnTo>
                <a:lnTo>
                  <a:pt x="408" y="317"/>
                </a:lnTo>
                <a:lnTo>
                  <a:pt x="425" y="421"/>
                </a:lnTo>
                <a:lnTo>
                  <a:pt x="443" y="474"/>
                </a:lnTo>
                <a:lnTo>
                  <a:pt x="461" y="477"/>
                </a:lnTo>
                <a:lnTo>
                  <a:pt x="479" y="479"/>
                </a:lnTo>
                <a:lnTo>
                  <a:pt x="497" y="447"/>
                </a:lnTo>
                <a:lnTo>
                  <a:pt x="514" y="384"/>
                </a:lnTo>
                <a:lnTo>
                  <a:pt x="532" y="250"/>
                </a:lnTo>
                <a:lnTo>
                  <a:pt x="550" y="160"/>
                </a:lnTo>
                <a:lnTo>
                  <a:pt x="567" y="138"/>
                </a:lnTo>
                <a:lnTo>
                  <a:pt x="585" y="189"/>
                </a:lnTo>
                <a:lnTo>
                  <a:pt x="603" y="219"/>
                </a:lnTo>
                <a:lnTo>
                  <a:pt x="620" y="281"/>
                </a:lnTo>
                <a:lnTo>
                  <a:pt x="639" y="316"/>
                </a:lnTo>
                <a:lnTo>
                  <a:pt x="656" y="330"/>
                </a:lnTo>
                <a:lnTo>
                  <a:pt x="674" y="343"/>
                </a:lnTo>
                <a:lnTo>
                  <a:pt x="691" y="334"/>
                </a:lnTo>
                <a:lnTo>
                  <a:pt x="709" y="304"/>
                </a:lnTo>
                <a:lnTo>
                  <a:pt x="727" y="243"/>
                </a:lnTo>
                <a:lnTo>
                  <a:pt x="744" y="219"/>
                </a:lnTo>
                <a:lnTo>
                  <a:pt x="762" y="254"/>
                </a:lnTo>
                <a:lnTo>
                  <a:pt x="780" y="292"/>
                </a:lnTo>
                <a:lnTo>
                  <a:pt x="798" y="316"/>
                </a:lnTo>
                <a:lnTo>
                  <a:pt x="816" y="372"/>
                </a:lnTo>
                <a:lnTo>
                  <a:pt x="833" y="388"/>
                </a:lnTo>
                <a:lnTo>
                  <a:pt x="851" y="406"/>
                </a:lnTo>
                <a:lnTo>
                  <a:pt x="869" y="413"/>
                </a:lnTo>
                <a:lnTo>
                  <a:pt x="886" y="405"/>
                </a:lnTo>
                <a:lnTo>
                  <a:pt x="904" y="375"/>
                </a:lnTo>
                <a:lnTo>
                  <a:pt x="922" y="319"/>
                </a:lnTo>
                <a:lnTo>
                  <a:pt x="940" y="241"/>
                </a:lnTo>
                <a:lnTo>
                  <a:pt x="957" y="129"/>
                </a:lnTo>
                <a:lnTo>
                  <a:pt x="975" y="38"/>
                </a:lnTo>
                <a:lnTo>
                  <a:pt x="993" y="7"/>
                </a:lnTo>
                <a:lnTo>
                  <a:pt x="1010" y="0"/>
                </a:lnTo>
                <a:lnTo>
                  <a:pt x="1028" y="37"/>
                </a:lnTo>
                <a:lnTo>
                  <a:pt x="1046" y="56"/>
                </a:lnTo>
                <a:lnTo>
                  <a:pt x="1064" y="71"/>
                </a:lnTo>
                <a:lnTo>
                  <a:pt x="1082" y="101"/>
                </a:lnTo>
                <a:lnTo>
                  <a:pt x="1099" y="137"/>
                </a:lnTo>
                <a:lnTo>
                  <a:pt x="1117" y="172"/>
                </a:lnTo>
                <a:lnTo>
                  <a:pt x="1135" y="165"/>
                </a:lnTo>
                <a:lnTo>
                  <a:pt x="1152" y="122"/>
                </a:lnTo>
                <a:lnTo>
                  <a:pt x="1170" y="151"/>
                </a:lnTo>
                <a:lnTo>
                  <a:pt x="1188" y="211"/>
                </a:lnTo>
                <a:lnTo>
                  <a:pt x="1206" y="313"/>
                </a:lnTo>
                <a:lnTo>
                  <a:pt x="1224" y="416"/>
                </a:lnTo>
                <a:lnTo>
                  <a:pt x="1241" y="456"/>
                </a:lnTo>
                <a:lnTo>
                  <a:pt x="1259" y="495"/>
                </a:lnTo>
                <a:lnTo>
                  <a:pt x="1276" y="568"/>
                </a:lnTo>
                <a:lnTo>
                  <a:pt x="1294" y="615"/>
                </a:lnTo>
                <a:lnTo>
                  <a:pt x="1312" y="642"/>
                </a:lnTo>
                <a:lnTo>
                  <a:pt x="1329" y="658"/>
                </a:lnTo>
                <a:lnTo>
                  <a:pt x="1347" y="643"/>
                </a:lnTo>
                <a:lnTo>
                  <a:pt x="1365" y="595"/>
                </a:lnTo>
                <a:lnTo>
                  <a:pt x="1383" y="526"/>
                </a:lnTo>
                <a:lnTo>
                  <a:pt x="1401" y="470"/>
                </a:lnTo>
                <a:lnTo>
                  <a:pt x="1418" y="396"/>
                </a:lnTo>
                <a:lnTo>
                  <a:pt x="1436" y="381"/>
                </a:lnTo>
                <a:lnTo>
                  <a:pt x="1454" y="389"/>
                </a:lnTo>
                <a:lnTo>
                  <a:pt x="1471" y="380"/>
                </a:lnTo>
                <a:lnTo>
                  <a:pt x="1489" y="419"/>
                </a:lnTo>
                <a:lnTo>
                  <a:pt x="1507" y="418"/>
                </a:lnTo>
                <a:lnTo>
                  <a:pt x="1525" y="450"/>
                </a:lnTo>
                <a:lnTo>
                  <a:pt x="1543" y="460"/>
                </a:lnTo>
                <a:lnTo>
                  <a:pt x="1560" y="435"/>
                </a:lnTo>
                <a:lnTo>
                  <a:pt x="1578" y="373"/>
                </a:lnTo>
                <a:lnTo>
                  <a:pt x="1595" y="400"/>
                </a:lnTo>
                <a:lnTo>
                  <a:pt x="1613" y="446"/>
                </a:lnTo>
                <a:lnTo>
                  <a:pt x="1631" y="477"/>
                </a:lnTo>
                <a:lnTo>
                  <a:pt x="1649" y="520"/>
                </a:lnTo>
                <a:lnTo>
                  <a:pt x="1667" y="550"/>
                </a:lnTo>
                <a:lnTo>
                  <a:pt x="1684" y="579"/>
                </a:lnTo>
                <a:lnTo>
                  <a:pt x="1702" y="623"/>
                </a:lnTo>
                <a:lnTo>
                  <a:pt x="1720" y="645"/>
                </a:lnTo>
                <a:lnTo>
                  <a:pt x="1737" y="644"/>
                </a:lnTo>
                <a:lnTo>
                  <a:pt x="1755" y="648"/>
                </a:lnTo>
                <a:lnTo>
                  <a:pt x="1773" y="641"/>
                </a:lnTo>
                <a:lnTo>
                  <a:pt x="1791" y="590"/>
                </a:lnTo>
                <a:lnTo>
                  <a:pt x="1809" y="520"/>
                </a:lnTo>
                <a:lnTo>
                  <a:pt x="1826" y="457"/>
                </a:lnTo>
                <a:lnTo>
                  <a:pt x="1844" y="406"/>
                </a:lnTo>
                <a:lnTo>
                  <a:pt x="1861" y="376"/>
                </a:lnTo>
                <a:lnTo>
                  <a:pt x="1879" y="350"/>
                </a:lnTo>
                <a:lnTo>
                  <a:pt x="1897" y="360"/>
                </a:lnTo>
                <a:lnTo>
                  <a:pt x="1914" y="382"/>
                </a:lnTo>
                <a:lnTo>
                  <a:pt x="1932" y="410"/>
                </a:lnTo>
                <a:lnTo>
                  <a:pt x="1950" y="424"/>
                </a:lnTo>
                <a:lnTo>
                  <a:pt x="1968" y="416"/>
                </a:lnTo>
                <a:lnTo>
                  <a:pt x="1986" y="377"/>
                </a:lnTo>
                <a:lnTo>
                  <a:pt x="2003" y="336"/>
                </a:lnTo>
                <a:lnTo>
                  <a:pt x="2021" y="338"/>
                </a:lnTo>
                <a:lnTo>
                  <a:pt x="2039" y="396"/>
                </a:lnTo>
                <a:lnTo>
                  <a:pt x="2056" y="437"/>
                </a:lnTo>
                <a:lnTo>
                  <a:pt x="2074" y="475"/>
                </a:lnTo>
                <a:lnTo>
                  <a:pt x="2092" y="488"/>
                </a:lnTo>
                <a:lnTo>
                  <a:pt x="2110" y="540"/>
                </a:lnTo>
                <a:lnTo>
                  <a:pt x="2128" y="587"/>
                </a:lnTo>
                <a:lnTo>
                  <a:pt x="2145" y="625"/>
                </a:lnTo>
                <a:lnTo>
                  <a:pt x="2163" y="642"/>
                </a:lnTo>
                <a:lnTo>
                  <a:pt x="2180" y="645"/>
                </a:lnTo>
                <a:lnTo>
                  <a:pt x="2198" y="648"/>
                </a:lnTo>
                <a:lnTo>
                  <a:pt x="2216" y="645"/>
                </a:lnTo>
                <a:lnTo>
                  <a:pt x="2234" y="637"/>
                </a:lnTo>
                <a:lnTo>
                  <a:pt x="2252" y="600"/>
                </a:lnTo>
                <a:lnTo>
                  <a:pt x="2269" y="542"/>
                </a:lnTo>
                <a:lnTo>
                  <a:pt x="2287" y="509"/>
                </a:lnTo>
                <a:lnTo>
                  <a:pt x="2305" y="488"/>
                </a:lnTo>
                <a:lnTo>
                  <a:pt x="2322" y="489"/>
                </a:lnTo>
                <a:lnTo>
                  <a:pt x="2340" y="500"/>
                </a:lnTo>
                <a:lnTo>
                  <a:pt x="2358" y="520"/>
                </a:lnTo>
                <a:lnTo>
                  <a:pt x="2376" y="529"/>
                </a:lnTo>
                <a:lnTo>
                  <a:pt x="2394" y="526"/>
                </a:lnTo>
                <a:lnTo>
                  <a:pt x="2411" y="483"/>
                </a:lnTo>
                <a:lnTo>
                  <a:pt x="2429" y="447"/>
                </a:lnTo>
                <a:lnTo>
                  <a:pt x="2447" y="440"/>
                </a:lnTo>
                <a:lnTo>
                  <a:pt x="2464" y="435"/>
                </a:lnTo>
                <a:lnTo>
                  <a:pt x="2482" y="478"/>
                </a:lnTo>
                <a:lnTo>
                  <a:pt x="2499" y="479"/>
                </a:lnTo>
                <a:lnTo>
                  <a:pt x="2517" y="516"/>
                </a:lnTo>
                <a:lnTo>
                  <a:pt x="2535" y="550"/>
                </a:lnTo>
                <a:lnTo>
                  <a:pt x="2553" y="571"/>
                </a:lnTo>
                <a:lnTo>
                  <a:pt x="2571" y="605"/>
                </a:lnTo>
                <a:lnTo>
                  <a:pt x="2588" y="617"/>
                </a:lnTo>
                <a:lnTo>
                  <a:pt x="2606" y="631"/>
                </a:lnTo>
                <a:lnTo>
                  <a:pt x="2624" y="643"/>
                </a:lnTo>
                <a:lnTo>
                  <a:pt x="2641" y="639"/>
                </a:lnTo>
                <a:lnTo>
                  <a:pt x="2659" y="633"/>
                </a:lnTo>
                <a:lnTo>
                  <a:pt x="2677" y="610"/>
                </a:lnTo>
                <a:lnTo>
                  <a:pt x="2695" y="585"/>
                </a:lnTo>
                <a:lnTo>
                  <a:pt x="2713" y="551"/>
                </a:lnTo>
                <a:lnTo>
                  <a:pt x="2730" y="513"/>
                </a:lnTo>
                <a:lnTo>
                  <a:pt x="2748" y="497"/>
                </a:lnTo>
                <a:lnTo>
                  <a:pt x="2765" y="486"/>
                </a:lnTo>
                <a:lnTo>
                  <a:pt x="2783" y="518"/>
                </a:lnTo>
                <a:lnTo>
                  <a:pt x="2801" y="520"/>
                </a:lnTo>
                <a:lnTo>
                  <a:pt x="2819" y="518"/>
                </a:lnTo>
                <a:lnTo>
                  <a:pt x="2837" y="457"/>
                </a:lnTo>
                <a:lnTo>
                  <a:pt x="2854" y="381"/>
                </a:lnTo>
                <a:lnTo>
                  <a:pt x="2872" y="335"/>
                </a:lnTo>
                <a:lnTo>
                  <a:pt x="2890" y="337"/>
                </a:lnTo>
                <a:lnTo>
                  <a:pt x="2907" y="399"/>
                </a:lnTo>
                <a:lnTo>
                  <a:pt x="2925" y="435"/>
                </a:lnTo>
                <a:lnTo>
                  <a:pt x="2943" y="446"/>
                </a:lnTo>
                <a:lnTo>
                  <a:pt x="2961" y="439"/>
                </a:lnTo>
                <a:lnTo>
                  <a:pt x="2961" y="618"/>
                </a:lnTo>
                <a:lnTo>
                  <a:pt x="2943" y="631"/>
                </a:lnTo>
                <a:lnTo>
                  <a:pt x="2925" y="623"/>
                </a:lnTo>
                <a:lnTo>
                  <a:pt x="2907" y="600"/>
                </a:lnTo>
                <a:lnTo>
                  <a:pt x="2890" y="555"/>
                </a:lnTo>
                <a:lnTo>
                  <a:pt x="2872" y="553"/>
                </a:lnTo>
                <a:lnTo>
                  <a:pt x="2854" y="598"/>
                </a:lnTo>
                <a:lnTo>
                  <a:pt x="2837" y="670"/>
                </a:lnTo>
                <a:lnTo>
                  <a:pt x="2819" y="720"/>
                </a:lnTo>
                <a:lnTo>
                  <a:pt x="2801" y="700"/>
                </a:lnTo>
                <a:lnTo>
                  <a:pt x="2783" y="691"/>
                </a:lnTo>
                <a:lnTo>
                  <a:pt x="2765" y="656"/>
                </a:lnTo>
                <a:lnTo>
                  <a:pt x="2748" y="657"/>
                </a:lnTo>
                <a:lnTo>
                  <a:pt x="2730" y="679"/>
                </a:lnTo>
                <a:lnTo>
                  <a:pt x="2713" y="719"/>
                </a:lnTo>
                <a:lnTo>
                  <a:pt x="2695" y="751"/>
                </a:lnTo>
                <a:lnTo>
                  <a:pt x="2677" y="778"/>
                </a:lnTo>
                <a:lnTo>
                  <a:pt x="2659" y="802"/>
                </a:lnTo>
                <a:lnTo>
                  <a:pt x="2641" y="804"/>
                </a:lnTo>
                <a:lnTo>
                  <a:pt x="2624" y="808"/>
                </a:lnTo>
                <a:lnTo>
                  <a:pt x="2606" y="805"/>
                </a:lnTo>
                <a:lnTo>
                  <a:pt x="2588" y="810"/>
                </a:lnTo>
                <a:lnTo>
                  <a:pt x="2571" y="803"/>
                </a:lnTo>
                <a:lnTo>
                  <a:pt x="2553" y="779"/>
                </a:lnTo>
                <a:lnTo>
                  <a:pt x="2535" y="763"/>
                </a:lnTo>
                <a:lnTo>
                  <a:pt x="2517" y="754"/>
                </a:lnTo>
                <a:lnTo>
                  <a:pt x="2499" y="738"/>
                </a:lnTo>
                <a:lnTo>
                  <a:pt x="2482" y="745"/>
                </a:lnTo>
                <a:lnTo>
                  <a:pt x="2464" y="704"/>
                </a:lnTo>
                <a:lnTo>
                  <a:pt x="2447" y="714"/>
                </a:lnTo>
                <a:lnTo>
                  <a:pt x="2429" y="724"/>
                </a:lnTo>
                <a:lnTo>
                  <a:pt x="2411" y="755"/>
                </a:lnTo>
                <a:lnTo>
                  <a:pt x="2394" y="796"/>
                </a:lnTo>
                <a:lnTo>
                  <a:pt x="2376" y="798"/>
                </a:lnTo>
                <a:lnTo>
                  <a:pt x="2358" y="788"/>
                </a:lnTo>
                <a:lnTo>
                  <a:pt x="2340" y="771"/>
                </a:lnTo>
                <a:lnTo>
                  <a:pt x="2322" y="756"/>
                </a:lnTo>
                <a:lnTo>
                  <a:pt x="2305" y="757"/>
                </a:lnTo>
                <a:lnTo>
                  <a:pt x="2287" y="774"/>
                </a:lnTo>
                <a:lnTo>
                  <a:pt x="2269" y="807"/>
                </a:lnTo>
                <a:lnTo>
                  <a:pt x="2252" y="837"/>
                </a:lnTo>
                <a:lnTo>
                  <a:pt x="2234" y="851"/>
                </a:lnTo>
                <a:lnTo>
                  <a:pt x="2216" y="854"/>
                </a:lnTo>
                <a:lnTo>
                  <a:pt x="2198" y="851"/>
                </a:lnTo>
                <a:lnTo>
                  <a:pt x="2180" y="850"/>
                </a:lnTo>
                <a:lnTo>
                  <a:pt x="2163" y="847"/>
                </a:lnTo>
                <a:lnTo>
                  <a:pt x="2145" y="830"/>
                </a:lnTo>
                <a:lnTo>
                  <a:pt x="2128" y="807"/>
                </a:lnTo>
                <a:lnTo>
                  <a:pt x="2110" y="774"/>
                </a:lnTo>
                <a:lnTo>
                  <a:pt x="2092" y="742"/>
                </a:lnTo>
                <a:lnTo>
                  <a:pt x="2074" y="736"/>
                </a:lnTo>
                <a:lnTo>
                  <a:pt x="2056" y="722"/>
                </a:lnTo>
                <a:lnTo>
                  <a:pt x="2039" y="693"/>
                </a:lnTo>
                <a:lnTo>
                  <a:pt x="2021" y="661"/>
                </a:lnTo>
                <a:lnTo>
                  <a:pt x="2003" y="660"/>
                </a:lnTo>
                <a:lnTo>
                  <a:pt x="1986" y="701"/>
                </a:lnTo>
                <a:lnTo>
                  <a:pt x="1968" y="733"/>
                </a:lnTo>
                <a:lnTo>
                  <a:pt x="1950" y="743"/>
                </a:lnTo>
                <a:lnTo>
                  <a:pt x="1932" y="726"/>
                </a:lnTo>
                <a:lnTo>
                  <a:pt x="1914" y="700"/>
                </a:lnTo>
                <a:lnTo>
                  <a:pt x="1897" y="680"/>
                </a:lnTo>
                <a:lnTo>
                  <a:pt x="1879" y="670"/>
                </a:lnTo>
                <a:lnTo>
                  <a:pt x="1861" y="698"/>
                </a:lnTo>
                <a:lnTo>
                  <a:pt x="1844" y="725"/>
                </a:lnTo>
                <a:lnTo>
                  <a:pt x="1826" y="762"/>
                </a:lnTo>
                <a:lnTo>
                  <a:pt x="1809" y="804"/>
                </a:lnTo>
                <a:lnTo>
                  <a:pt x="1791" y="833"/>
                </a:lnTo>
                <a:lnTo>
                  <a:pt x="1773" y="856"/>
                </a:lnTo>
                <a:lnTo>
                  <a:pt x="1755" y="866"/>
                </a:lnTo>
                <a:lnTo>
                  <a:pt x="1737" y="861"/>
                </a:lnTo>
                <a:lnTo>
                  <a:pt x="1720" y="864"/>
                </a:lnTo>
                <a:lnTo>
                  <a:pt x="1702" y="848"/>
                </a:lnTo>
                <a:lnTo>
                  <a:pt x="1684" y="836"/>
                </a:lnTo>
                <a:lnTo>
                  <a:pt x="1667" y="825"/>
                </a:lnTo>
                <a:lnTo>
                  <a:pt x="1649" y="813"/>
                </a:lnTo>
                <a:lnTo>
                  <a:pt x="1631" y="783"/>
                </a:lnTo>
                <a:lnTo>
                  <a:pt x="1613" y="762"/>
                </a:lnTo>
                <a:lnTo>
                  <a:pt x="1595" y="731"/>
                </a:lnTo>
                <a:lnTo>
                  <a:pt x="1578" y="703"/>
                </a:lnTo>
                <a:lnTo>
                  <a:pt x="1560" y="761"/>
                </a:lnTo>
                <a:lnTo>
                  <a:pt x="1543" y="778"/>
                </a:lnTo>
                <a:lnTo>
                  <a:pt x="1525" y="766"/>
                </a:lnTo>
                <a:lnTo>
                  <a:pt x="1507" y="735"/>
                </a:lnTo>
                <a:lnTo>
                  <a:pt x="1489" y="737"/>
                </a:lnTo>
                <a:lnTo>
                  <a:pt x="1471" y="698"/>
                </a:lnTo>
                <a:lnTo>
                  <a:pt x="1454" y="710"/>
                </a:lnTo>
                <a:lnTo>
                  <a:pt x="1436" y="708"/>
                </a:lnTo>
                <a:lnTo>
                  <a:pt x="1418" y="722"/>
                </a:lnTo>
                <a:lnTo>
                  <a:pt x="1401" y="788"/>
                </a:lnTo>
                <a:lnTo>
                  <a:pt x="1383" y="818"/>
                </a:lnTo>
                <a:lnTo>
                  <a:pt x="1365" y="840"/>
                </a:lnTo>
                <a:lnTo>
                  <a:pt x="1347" y="866"/>
                </a:lnTo>
                <a:lnTo>
                  <a:pt x="1329" y="874"/>
                </a:lnTo>
                <a:lnTo>
                  <a:pt x="1312" y="854"/>
                </a:lnTo>
                <a:lnTo>
                  <a:pt x="1294" y="829"/>
                </a:lnTo>
                <a:lnTo>
                  <a:pt x="1276" y="797"/>
                </a:lnTo>
                <a:lnTo>
                  <a:pt x="1259" y="759"/>
                </a:lnTo>
                <a:lnTo>
                  <a:pt x="1241" y="727"/>
                </a:lnTo>
                <a:lnTo>
                  <a:pt x="1224" y="689"/>
                </a:lnTo>
                <a:lnTo>
                  <a:pt x="1206" y="604"/>
                </a:lnTo>
                <a:lnTo>
                  <a:pt x="1188" y="516"/>
                </a:lnTo>
                <a:lnTo>
                  <a:pt x="1170" y="465"/>
                </a:lnTo>
                <a:lnTo>
                  <a:pt x="1152" y="433"/>
                </a:lnTo>
                <a:lnTo>
                  <a:pt x="1135" y="471"/>
                </a:lnTo>
                <a:lnTo>
                  <a:pt x="1117" y="469"/>
                </a:lnTo>
                <a:lnTo>
                  <a:pt x="1099" y="418"/>
                </a:lnTo>
                <a:lnTo>
                  <a:pt x="1082" y="373"/>
                </a:lnTo>
                <a:lnTo>
                  <a:pt x="1064" y="341"/>
                </a:lnTo>
                <a:lnTo>
                  <a:pt x="1046" y="327"/>
                </a:lnTo>
                <a:lnTo>
                  <a:pt x="1028" y="311"/>
                </a:lnTo>
                <a:lnTo>
                  <a:pt x="1010" y="276"/>
                </a:lnTo>
                <a:lnTo>
                  <a:pt x="993" y="279"/>
                </a:lnTo>
                <a:lnTo>
                  <a:pt x="975" y="293"/>
                </a:lnTo>
                <a:lnTo>
                  <a:pt x="957" y="334"/>
                </a:lnTo>
                <a:lnTo>
                  <a:pt x="940" y="413"/>
                </a:lnTo>
                <a:lnTo>
                  <a:pt x="922" y="485"/>
                </a:lnTo>
                <a:lnTo>
                  <a:pt x="904" y="529"/>
                </a:lnTo>
                <a:lnTo>
                  <a:pt x="886" y="558"/>
                </a:lnTo>
                <a:lnTo>
                  <a:pt x="869" y="568"/>
                </a:lnTo>
                <a:lnTo>
                  <a:pt x="851" y="562"/>
                </a:lnTo>
                <a:lnTo>
                  <a:pt x="833" y="551"/>
                </a:lnTo>
                <a:lnTo>
                  <a:pt x="816" y="561"/>
                </a:lnTo>
                <a:lnTo>
                  <a:pt x="798" y="562"/>
                </a:lnTo>
                <a:lnTo>
                  <a:pt x="780" y="572"/>
                </a:lnTo>
                <a:lnTo>
                  <a:pt x="762" y="550"/>
                </a:lnTo>
                <a:lnTo>
                  <a:pt x="744" y="529"/>
                </a:lnTo>
                <a:lnTo>
                  <a:pt x="727" y="553"/>
                </a:lnTo>
                <a:lnTo>
                  <a:pt x="709" y="610"/>
                </a:lnTo>
                <a:lnTo>
                  <a:pt x="691" y="634"/>
                </a:lnTo>
                <a:lnTo>
                  <a:pt x="674" y="644"/>
                </a:lnTo>
                <a:lnTo>
                  <a:pt x="656" y="629"/>
                </a:lnTo>
                <a:lnTo>
                  <a:pt x="639" y="613"/>
                </a:lnTo>
                <a:lnTo>
                  <a:pt x="620" y="573"/>
                </a:lnTo>
                <a:lnTo>
                  <a:pt x="603" y="504"/>
                </a:lnTo>
                <a:lnTo>
                  <a:pt x="585" y="467"/>
                </a:lnTo>
                <a:lnTo>
                  <a:pt x="567" y="407"/>
                </a:lnTo>
                <a:lnTo>
                  <a:pt x="550" y="406"/>
                </a:lnTo>
                <a:lnTo>
                  <a:pt x="532" y="460"/>
                </a:lnTo>
                <a:lnTo>
                  <a:pt x="514" y="556"/>
                </a:lnTo>
                <a:lnTo>
                  <a:pt x="497" y="604"/>
                </a:lnTo>
                <a:lnTo>
                  <a:pt x="479" y="633"/>
                </a:lnTo>
                <a:lnTo>
                  <a:pt x="461" y="627"/>
                </a:lnTo>
                <a:lnTo>
                  <a:pt x="443" y="626"/>
                </a:lnTo>
                <a:lnTo>
                  <a:pt x="425" y="596"/>
                </a:lnTo>
                <a:lnTo>
                  <a:pt x="408" y="518"/>
                </a:lnTo>
                <a:lnTo>
                  <a:pt x="390" y="481"/>
                </a:lnTo>
                <a:lnTo>
                  <a:pt x="372" y="451"/>
                </a:lnTo>
                <a:lnTo>
                  <a:pt x="355" y="402"/>
                </a:lnTo>
                <a:lnTo>
                  <a:pt x="337" y="364"/>
                </a:lnTo>
                <a:lnTo>
                  <a:pt x="319" y="359"/>
                </a:lnTo>
                <a:lnTo>
                  <a:pt x="301" y="375"/>
                </a:lnTo>
                <a:lnTo>
                  <a:pt x="284" y="406"/>
                </a:lnTo>
                <a:lnTo>
                  <a:pt x="266" y="441"/>
                </a:lnTo>
                <a:lnTo>
                  <a:pt x="248" y="432"/>
                </a:lnTo>
                <a:lnTo>
                  <a:pt x="231" y="402"/>
                </a:lnTo>
                <a:lnTo>
                  <a:pt x="213" y="415"/>
                </a:lnTo>
                <a:lnTo>
                  <a:pt x="195" y="419"/>
                </a:lnTo>
                <a:lnTo>
                  <a:pt x="177" y="458"/>
                </a:lnTo>
                <a:lnTo>
                  <a:pt x="159" y="489"/>
                </a:lnTo>
                <a:lnTo>
                  <a:pt x="142" y="542"/>
                </a:lnTo>
                <a:lnTo>
                  <a:pt x="124" y="618"/>
                </a:lnTo>
                <a:lnTo>
                  <a:pt x="106" y="699"/>
                </a:lnTo>
                <a:lnTo>
                  <a:pt x="89" y="791"/>
                </a:lnTo>
                <a:lnTo>
                  <a:pt x="71" y="843"/>
                </a:lnTo>
                <a:lnTo>
                  <a:pt x="53" y="851"/>
                </a:lnTo>
                <a:lnTo>
                  <a:pt x="35" y="831"/>
                </a:lnTo>
                <a:lnTo>
                  <a:pt x="18" y="817"/>
                </a:lnTo>
                <a:lnTo>
                  <a:pt x="0" y="800"/>
                </a:lnTo>
                <a:lnTo>
                  <a:pt x="0" y="651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5" name="Freeform 19">
            <a:extLst>
              <a:ext uri="{FF2B5EF4-FFF2-40B4-BE49-F238E27FC236}">
                <a16:creationId xmlns:a16="http://schemas.microsoft.com/office/drawing/2014/main" id="{4BBB0D29-26A6-F66C-F46D-E50687C5DC4D}"/>
              </a:ext>
            </a:extLst>
          </p:cNvPr>
          <p:cNvSpPr>
            <a:spLocks/>
          </p:cNvSpPr>
          <p:nvPr/>
        </p:nvSpPr>
        <p:spPr bwMode="auto">
          <a:xfrm>
            <a:off x="4948544" y="3312421"/>
            <a:ext cx="3074886" cy="1098624"/>
          </a:xfrm>
          <a:custGeom>
            <a:avLst/>
            <a:gdLst>
              <a:gd name="T0" fmla="*/ 89 w 2961"/>
              <a:gd name="T1" fmla="*/ 639 h 737"/>
              <a:gd name="T2" fmla="*/ 195 w 2961"/>
              <a:gd name="T3" fmla="*/ 169 h 737"/>
              <a:gd name="T4" fmla="*/ 301 w 2961"/>
              <a:gd name="T5" fmla="*/ 100 h 737"/>
              <a:gd name="T6" fmla="*/ 408 w 2961"/>
              <a:gd name="T7" fmla="*/ 322 h 737"/>
              <a:gd name="T8" fmla="*/ 514 w 2961"/>
              <a:gd name="T9" fmla="*/ 387 h 737"/>
              <a:gd name="T10" fmla="*/ 620 w 2961"/>
              <a:gd name="T11" fmla="*/ 285 h 737"/>
              <a:gd name="T12" fmla="*/ 727 w 2961"/>
              <a:gd name="T13" fmla="*/ 245 h 737"/>
              <a:gd name="T14" fmla="*/ 833 w 2961"/>
              <a:gd name="T15" fmla="*/ 391 h 737"/>
              <a:gd name="T16" fmla="*/ 940 w 2961"/>
              <a:gd name="T17" fmla="*/ 244 h 737"/>
              <a:gd name="T18" fmla="*/ 1046 w 2961"/>
              <a:gd name="T19" fmla="*/ 57 h 737"/>
              <a:gd name="T20" fmla="*/ 1152 w 2961"/>
              <a:gd name="T21" fmla="*/ 125 h 737"/>
              <a:gd name="T22" fmla="*/ 1259 w 2961"/>
              <a:gd name="T23" fmla="*/ 499 h 737"/>
              <a:gd name="T24" fmla="*/ 1365 w 2961"/>
              <a:gd name="T25" fmla="*/ 599 h 737"/>
              <a:gd name="T26" fmla="*/ 1471 w 2961"/>
              <a:gd name="T27" fmla="*/ 378 h 737"/>
              <a:gd name="T28" fmla="*/ 1578 w 2961"/>
              <a:gd name="T29" fmla="*/ 368 h 737"/>
              <a:gd name="T30" fmla="*/ 1684 w 2961"/>
              <a:gd name="T31" fmla="*/ 582 h 737"/>
              <a:gd name="T32" fmla="*/ 1791 w 2961"/>
              <a:gd name="T33" fmla="*/ 593 h 737"/>
              <a:gd name="T34" fmla="*/ 1897 w 2961"/>
              <a:gd name="T35" fmla="*/ 355 h 737"/>
              <a:gd name="T36" fmla="*/ 2003 w 2961"/>
              <a:gd name="T37" fmla="*/ 333 h 737"/>
              <a:gd name="T38" fmla="*/ 2110 w 2961"/>
              <a:gd name="T39" fmla="*/ 544 h 737"/>
              <a:gd name="T40" fmla="*/ 2216 w 2961"/>
              <a:gd name="T41" fmla="*/ 649 h 737"/>
              <a:gd name="T42" fmla="*/ 2322 w 2961"/>
              <a:gd name="T43" fmla="*/ 491 h 737"/>
              <a:gd name="T44" fmla="*/ 2429 w 2961"/>
              <a:gd name="T45" fmla="*/ 450 h 737"/>
              <a:gd name="T46" fmla="*/ 2535 w 2961"/>
              <a:gd name="T47" fmla="*/ 554 h 737"/>
              <a:gd name="T48" fmla="*/ 2641 w 2961"/>
              <a:gd name="T49" fmla="*/ 642 h 737"/>
              <a:gd name="T50" fmla="*/ 2748 w 2961"/>
              <a:gd name="T51" fmla="*/ 499 h 737"/>
              <a:gd name="T52" fmla="*/ 2854 w 2961"/>
              <a:gd name="T53" fmla="*/ 383 h 737"/>
              <a:gd name="T54" fmla="*/ 2961 w 2961"/>
              <a:gd name="T55" fmla="*/ 442 h 737"/>
              <a:gd name="T56" fmla="*/ 2872 w 2961"/>
              <a:gd name="T57" fmla="*/ 367 h 737"/>
              <a:gd name="T58" fmla="*/ 2765 w 2961"/>
              <a:gd name="T59" fmla="*/ 518 h 737"/>
              <a:gd name="T60" fmla="*/ 2659 w 2961"/>
              <a:gd name="T61" fmla="*/ 665 h 737"/>
              <a:gd name="T62" fmla="*/ 2553 w 2961"/>
              <a:gd name="T63" fmla="*/ 603 h 737"/>
              <a:gd name="T64" fmla="*/ 2447 w 2961"/>
              <a:gd name="T65" fmla="*/ 472 h 737"/>
              <a:gd name="T66" fmla="*/ 2340 w 2961"/>
              <a:gd name="T67" fmla="*/ 532 h 737"/>
              <a:gd name="T68" fmla="*/ 2234 w 2961"/>
              <a:gd name="T69" fmla="*/ 669 h 737"/>
              <a:gd name="T70" fmla="*/ 2128 w 2961"/>
              <a:gd name="T71" fmla="*/ 619 h 737"/>
              <a:gd name="T72" fmla="*/ 2021 w 2961"/>
              <a:gd name="T73" fmla="*/ 370 h 737"/>
              <a:gd name="T74" fmla="*/ 1914 w 2961"/>
              <a:gd name="T75" fmla="*/ 414 h 737"/>
              <a:gd name="T76" fmla="*/ 1809 w 2961"/>
              <a:gd name="T77" fmla="*/ 552 h 737"/>
              <a:gd name="T78" fmla="*/ 1702 w 2961"/>
              <a:gd name="T79" fmla="*/ 655 h 737"/>
              <a:gd name="T80" fmla="*/ 1595 w 2961"/>
              <a:gd name="T81" fmla="*/ 432 h 737"/>
              <a:gd name="T82" fmla="*/ 1489 w 2961"/>
              <a:gd name="T83" fmla="*/ 451 h 737"/>
              <a:gd name="T84" fmla="*/ 1383 w 2961"/>
              <a:gd name="T85" fmla="*/ 558 h 737"/>
              <a:gd name="T86" fmla="*/ 1276 w 2961"/>
              <a:gd name="T87" fmla="*/ 600 h 737"/>
              <a:gd name="T88" fmla="*/ 1170 w 2961"/>
              <a:gd name="T89" fmla="*/ 183 h 737"/>
              <a:gd name="T90" fmla="*/ 1064 w 2961"/>
              <a:gd name="T91" fmla="*/ 103 h 737"/>
              <a:gd name="T92" fmla="*/ 957 w 2961"/>
              <a:gd name="T93" fmla="*/ 161 h 737"/>
              <a:gd name="T94" fmla="*/ 851 w 2961"/>
              <a:gd name="T95" fmla="*/ 438 h 737"/>
              <a:gd name="T96" fmla="*/ 744 w 2961"/>
              <a:gd name="T97" fmla="*/ 251 h 737"/>
              <a:gd name="T98" fmla="*/ 639 w 2961"/>
              <a:gd name="T99" fmla="*/ 348 h 737"/>
              <a:gd name="T100" fmla="*/ 532 w 2961"/>
              <a:gd name="T101" fmla="*/ 282 h 737"/>
              <a:gd name="T102" fmla="*/ 425 w 2961"/>
              <a:gd name="T103" fmla="*/ 453 h 737"/>
              <a:gd name="T104" fmla="*/ 319 w 2961"/>
              <a:gd name="T105" fmla="*/ 123 h 737"/>
              <a:gd name="T106" fmla="*/ 213 w 2961"/>
              <a:gd name="T107" fmla="*/ 188 h 737"/>
              <a:gd name="T108" fmla="*/ 106 w 2961"/>
              <a:gd name="T109" fmla="*/ 530 h 737"/>
              <a:gd name="T110" fmla="*/ 0 w 2961"/>
              <a:gd name="T111" fmla="*/ 683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737">
                <a:moveTo>
                  <a:pt x="0" y="657"/>
                </a:moveTo>
                <a:lnTo>
                  <a:pt x="18" y="681"/>
                </a:lnTo>
                <a:lnTo>
                  <a:pt x="35" y="695"/>
                </a:lnTo>
                <a:lnTo>
                  <a:pt x="53" y="710"/>
                </a:lnTo>
                <a:lnTo>
                  <a:pt x="71" y="701"/>
                </a:lnTo>
                <a:lnTo>
                  <a:pt x="89" y="639"/>
                </a:lnTo>
                <a:lnTo>
                  <a:pt x="106" y="502"/>
                </a:lnTo>
                <a:lnTo>
                  <a:pt x="124" y="381"/>
                </a:lnTo>
                <a:lnTo>
                  <a:pt x="142" y="298"/>
                </a:lnTo>
                <a:lnTo>
                  <a:pt x="159" y="243"/>
                </a:lnTo>
                <a:lnTo>
                  <a:pt x="177" y="211"/>
                </a:lnTo>
                <a:lnTo>
                  <a:pt x="195" y="169"/>
                </a:lnTo>
                <a:lnTo>
                  <a:pt x="213" y="160"/>
                </a:lnTo>
                <a:lnTo>
                  <a:pt x="231" y="135"/>
                </a:lnTo>
                <a:lnTo>
                  <a:pt x="248" y="163"/>
                </a:lnTo>
                <a:lnTo>
                  <a:pt x="266" y="174"/>
                </a:lnTo>
                <a:lnTo>
                  <a:pt x="284" y="127"/>
                </a:lnTo>
                <a:lnTo>
                  <a:pt x="301" y="100"/>
                </a:lnTo>
                <a:lnTo>
                  <a:pt x="319" y="94"/>
                </a:lnTo>
                <a:lnTo>
                  <a:pt x="337" y="112"/>
                </a:lnTo>
                <a:lnTo>
                  <a:pt x="355" y="169"/>
                </a:lnTo>
                <a:lnTo>
                  <a:pt x="372" y="229"/>
                </a:lnTo>
                <a:lnTo>
                  <a:pt x="390" y="275"/>
                </a:lnTo>
                <a:lnTo>
                  <a:pt x="408" y="322"/>
                </a:lnTo>
                <a:lnTo>
                  <a:pt x="425" y="426"/>
                </a:lnTo>
                <a:lnTo>
                  <a:pt x="443" y="478"/>
                </a:lnTo>
                <a:lnTo>
                  <a:pt x="461" y="480"/>
                </a:lnTo>
                <a:lnTo>
                  <a:pt x="479" y="483"/>
                </a:lnTo>
                <a:lnTo>
                  <a:pt x="497" y="451"/>
                </a:lnTo>
                <a:lnTo>
                  <a:pt x="514" y="387"/>
                </a:lnTo>
                <a:lnTo>
                  <a:pt x="532" y="254"/>
                </a:lnTo>
                <a:lnTo>
                  <a:pt x="550" y="162"/>
                </a:lnTo>
                <a:lnTo>
                  <a:pt x="567" y="141"/>
                </a:lnTo>
                <a:lnTo>
                  <a:pt x="585" y="193"/>
                </a:lnTo>
                <a:lnTo>
                  <a:pt x="603" y="221"/>
                </a:lnTo>
                <a:lnTo>
                  <a:pt x="620" y="285"/>
                </a:lnTo>
                <a:lnTo>
                  <a:pt x="639" y="321"/>
                </a:lnTo>
                <a:lnTo>
                  <a:pt x="656" y="334"/>
                </a:lnTo>
                <a:lnTo>
                  <a:pt x="674" y="347"/>
                </a:lnTo>
                <a:lnTo>
                  <a:pt x="691" y="337"/>
                </a:lnTo>
                <a:lnTo>
                  <a:pt x="709" y="305"/>
                </a:lnTo>
                <a:lnTo>
                  <a:pt x="727" y="245"/>
                </a:lnTo>
                <a:lnTo>
                  <a:pt x="744" y="220"/>
                </a:lnTo>
                <a:lnTo>
                  <a:pt x="762" y="256"/>
                </a:lnTo>
                <a:lnTo>
                  <a:pt x="780" y="294"/>
                </a:lnTo>
                <a:lnTo>
                  <a:pt x="798" y="319"/>
                </a:lnTo>
                <a:lnTo>
                  <a:pt x="816" y="374"/>
                </a:lnTo>
                <a:lnTo>
                  <a:pt x="833" y="391"/>
                </a:lnTo>
                <a:lnTo>
                  <a:pt x="851" y="409"/>
                </a:lnTo>
                <a:lnTo>
                  <a:pt x="869" y="417"/>
                </a:lnTo>
                <a:lnTo>
                  <a:pt x="886" y="407"/>
                </a:lnTo>
                <a:lnTo>
                  <a:pt x="904" y="379"/>
                </a:lnTo>
                <a:lnTo>
                  <a:pt x="922" y="323"/>
                </a:lnTo>
                <a:lnTo>
                  <a:pt x="940" y="244"/>
                </a:lnTo>
                <a:lnTo>
                  <a:pt x="957" y="133"/>
                </a:lnTo>
                <a:lnTo>
                  <a:pt x="975" y="43"/>
                </a:lnTo>
                <a:lnTo>
                  <a:pt x="993" y="8"/>
                </a:lnTo>
                <a:lnTo>
                  <a:pt x="1010" y="0"/>
                </a:lnTo>
                <a:lnTo>
                  <a:pt x="1028" y="36"/>
                </a:lnTo>
                <a:lnTo>
                  <a:pt x="1046" y="57"/>
                </a:lnTo>
                <a:lnTo>
                  <a:pt x="1064" y="75"/>
                </a:lnTo>
                <a:lnTo>
                  <a:pt x="1082" y="103"/>
                </a:lnTo>
                <a:lnTo>
                  <a:pt x="1099" y="140"/>
                </a:lnTo>
                <a:lnTo>
                  <a:pt x="1117" y="175"/>
                </a:lnTo>
                <a:lnTo>
                  <a:pt x="1135" y="168"/>
                </a:lnTo>
                <a:lnTo>
                  <a:pt x="1152" y="125"/>
                </a:lnTo>
                <a:lnTo>
                  <a:pt x="1170" y="153"/>
                </a:lnTo>
                <a:lnTo>
                  <a:pt x="1188" y="214"/>
                </a:lnTo>
                <a:lnTo>
                  <a:pt x="1206" y="317"/>
                </a:lnTo>
                <a:lnTo>
                  <a:pt x="1224" y="419"/>
                </a:lnTo>
                <a:lnTo>
                  <a:pt x="1241" y="460"/>
                </a:lnTo>
                <a:lnTo>
                  <a:pt x="1259" y="499"/>
                </a:lnTo>
                <a:lnTo>
                  <a:pt x="1276" y="571"/>
                </a:lnTo>
                <a:lnTo>
                  <a:pt x="1294" y="618"/>
                </a:lnTo>
                <a:lnTo>
                  <a:pt x="1312" y="646"/>
                </a:lnTo>
                <a:lnTo>
                  <a:pt x="1329" y="662"/>
                </a:lnTo>
                <a:lnTo>
                  <a:pt x="1347" y="647"/>
                </a:lnTo>
                <a:lnTo>
                  <a:pt x="1365" y="599"/>
                </a:lnTo>
                <a:lnTo>
                  <a:pt x="1383" y="530"/>
                </a:lnTo>
                <a:lnTo>
                  <a:pt x="1401" y="475"/>
                </a:lnTo>
                <a:lnTo>
                  <a:pt x="1418" y="394"/>
                </a:lnTo>
                <a:lnTo>
                  <a:pt x="1436" y="377"/>
                </a:lnTo>
                <a:lnTo>
                  <a:pt x="1454" y="385"/>
                </a:lnTo>
                <a:lnTo>
                  <a:pt x="1471" y="378"/>
                </a:lnTo>
                <a:lnTo>
                  <a:pt x="1489" y="418"/>
                </a:lnTo>
                <a:lnTo>
                  <a:pt x="1507" y="417"/>
                </a:lnTo>
                <a:lnTo>
                  <a:pt x="1525" y="449"/>
                </a:lnTo>
                <a:lnTo>
                  <a:pt x="1543" y="460"/>
                </a:lnTo>
                <a:lnTo>
                  <a:pt x="1560" y="432"/>
                </a:lnTo>
                <a:lnTo>
                  <a:pt x="1578" y="368"/>
                </a:lnTo>
                <a:lnTo>
                  <a:pt x="1595" y="396"/>
                </a:lnTo>
                <a:lnTo>
                  <a:pt x="1613" y="448"/>
                </a:lnTo>
                <a:lnTo>
                  <a:pt x="1631" y="479"/>
                </a:lnTo>
                <a:lnTo>
                  <a:pt x="1649" y="522"/>
                </a:lnTo>
                <a:lnTo>
                  <a:pt x="1667" y="554"/>
                </a:lnTo>
                <a:lnTo>
                  <a:pt x="1684" y="582"/>
                </a:lnTo>
                <a:lnTo>
                  <a:pt x="1702" y="627"/>
                </a:lnTo>
                <a:lnTo>
                  <a:pt x="1720" y="648"/>
                </a:lnTo>
                <a:lnTo>
                  <a:pt x="1737" y="647"/>
                </a:lnTo>
                <a:lnTo>
                  <a:pt x="1755" y="651"/>
                </a:lnTo>
                <a:lnTo>
                  <a:pt x="1773" y="645"/>
                </a:lnTo>
                <a:lnTo>
                  <a:pt x="1791" y="593"/>
                </a:lnTo>
                <a:lnTo>
                  <a:pt x="1809" y="523"/>
                </a:lnTo>
                <a:lnTo>
                  <a:pt x="1826" y="461"/>
                </a:lnTo>
                <a:lnTo>
                  <a:pt x="1844" y="405"/>
                </a:lnTo>
                <a:lnTo>
                  <a:pt x="1861" y="374"/>
                </a:lnTo>
                <a:lnTo>
                  <a:pt x="1879" y="346"/>
                </a:lnTo>
                <a:lnTo>
                  <a:pt x="1897" y="355"/>
                </a:lnTo>
                <a:lnTo>
                  <a:pt x="1914" y="375"/>
                </a:lnTo>
                <a:lnTo>
                  <a:pt x="1932" y="407"/>
                </a:lnTo>
                <a:lnTo>
                  <a:pt x="1950" y="424"/>
                </a:lnTo>
                <a:lnTo>
                  <a:pt x="1968" y="417"/>
                </a:lnTo>
                <a:lnTo>
                  <a:pt x="1986" y="377"/>
                </a:lnTo>
                <a:lnTo>
                  <a:pt x="2003" y="333"/>
                </a:lnTo>
                <a:lnTo>
                  <a:pt x="2021" y="338"/>
                </a:lnTo>
                <a:lnTo>
                  <a:pt x="2039" y="398"/>
                </a:lnTo>
                <a:lnTo>
                  <a:pt x="2056" y="440"/>
                </a:lnTo>
                <a:lnTo>
                  <a:pt x="2074" y="477"/>
                </a:lnTo>
                <a:lnTo>
                  <a:pt x="2092" y="491"/>
                </a:lnTo>
                <a:lnTo>
                  <a:pt x="2110" y="544"/>
                </a:lnTo>
                <a:lnTo>
                  <a:pt x="2128" y="591"/>
                </a:lnTo>
                <a:lnTo>
                  <a:pt x="2145" y="627"/>
                </a:lnTo>
                <a:lnTo>
                  <a:pt x="2163" y="646"/>
                </a:lnTo>
                <a:lnTo>
                  <a:pt x="2180" y="648"/>
                </a:lnTo>
                <a:lnTo>
                  <a:pt x="2198" y="650"/>
                </a:lnTo>
                <a:lnTo>
                  <a:pt x="2216" y="649"/>
                </a:lnTo>
                <a:lnTo>
                  <a:pt x="2234" y="639"/>
                </a:lnTo>
                <a:lnTo>
                  <a:pt x="2252" y="604"/>
                </a:lnTo>
                <a:lnTo>
                  <a:pt x="2269" y="545"/>
                </a:lnTo>
                <a:lnTo>
                  <a:pt x="2287" y="512"/>
                </a:lnTo>
                <a:lnTo>
                  <a:pt x="2305" y="491"/>
                </a:lnTo>
                <a:lnTo>
                  <a:pt x="2322" y="491"/>
                </a:lnTo>
                <a:lnTo>
                  <a:pt x="2340" y="503"/>
                </a:lnTo>
                <a:lnTo>
                  <a:pt x="2358" y="522"/>
                </a:lnTo>
                <a:lnTo>
                  <a:pt x="2376" y="532"/>
                </a:lnTo>
                <a:lnTo>
                  <a:pt x="2394" y="530"/>
                </a:lnTo>
                <a:lnTo>
                  <a:pt x="2411" y="486"/>
                </a:lnTo>
                <a:lnTo>
                  <a:pt x="2429" y="450"/>
                </a:lnTo>
                <a:lnTo>
                  <a:pt x="2447" y="442"/>
                </a:lnTo>
                <a:lnTo>
                  <a:pt x="2464" y="438"/>
                </a:lnTo>
                <a:lnTo>
                  <a:pt x="2482" y="480"/>
                </a:lnTo>
                <a:lnTo>
                  <a:pt x="2499" y="482"/>
                </a:lnTo>
                <a:lnTo>
                  <a:pt x="2517" y="519"/>
                </a:lnTo>
                <a:lnTo>
                  <a:pt x="2535" y="554"/>
                </a:lnTo>
                <a:lnTo>
                  <a:pt x="2553" y="573"/>
                </a:lnTo>
                <a:lnTo>
                  <a:pt x="2571" y="607"/>
                </a:lnTo>
                <a:lnTo>
                  <a:pt x="2588" y="619"/>
                </a:lnTo>
                <a:lnTo>
                  <a:pt x="2606" y="634"/>
                </a:lnTo>
                <a:lnTo>
                  <a:pt x="2624" y="647"/>
                </a:lnTo>
                <a:lnTo>
                  <a:pt x="2641" y="642"/>
                </a:lnTo>
                <a:lnTo>
                  <a:pt x="2659" y="637"/>
                </a:lnTo>
                <a:lnTo>
                  <a:pt x="2677" y="613"/>
                </a:lnTo>
                <a:lnTo>
                  <a:pt x="2695" y="589"/>
                </a:lnTo>
                <a:lnTo>
                  <a:pt x="2713" y="554"/>
                </a:lnTo>
                <a:lnTo>
                  <a:pt x="2730" y="515"/>
                </a:lnTo>
                <a:lnTo>
                  <a:pt x="2748" y="499"/>
                </a:lnTo>
                <a:lnTo>
                  <a:pt x="2765" y="489"/>
                </a:lnTo>
                <a:lnTo>
                  <a:pt x="2783" y="521"/>
                </a:lnTo>
                <a:lnTo>
                  <a:pt x="2801" y="523"/>
                </a:lnTo>
                <a:lnTo>
                  <a:pt x="2819" y="522"/>
                </a:lnTo>
                <a:lnTo>
                  <a:pt x="2837" y="460"/>
                </a:lnTo>
                <a:lnTo>
                  <a:pt x="2854" y="383"/>
                </a:lnTo>
                <a:lnTo>
                  <a:pt x="2872" y="337"/>
                </a:lnTo>
                <a:lnTo>
                  <a:pt x="2890" y="339"/>
                </a:lnTo>
                <a:lnTo>
                  <a:pt x="2907" y="402"/>
                </a:lnTo>
                <a:lnTo>
                  <a:pt x="2925" y="438"/>
                </a:lnTo>
                <a:lnTo>
                  <a:pt x="2943" y="449"/>
                </a:lnTo>
                <a:lnTo>
                  <a:pt x="2961" y="442"/>
                </a:lnTo>
                <a:lnTo>
                  <a:pt x="2961" y="471"/>
                </a:lnTo>
                <a:lnTo>
                  <a:pt x="2943" y="478"/>
                </a:lnTo>
                <a:lnTo>
                  <a:pt x="2925" y="467"/>
                </a:lnTo>
                <a:lnTo>
                  <a:pt x="2907" y="431"/>
                </a:lnTo>
                <a:lnTo>
                  <a:pt x="2890" y="369"/>
                </a:lnTo>
                <a:lnTo>
                  <a:pt x="2872" y="367"/>
                </a:lnTo>
                <a:lnTo>
                  <a:pt x="2854" y="413"/>
                </a:lnTo>
                <a:lnTo>
                  <a:pt x="2837" y="489"/>
                </a:lnTo>
                <a:lnTo>
                  <a:pt x="2819" y="550"/>
                </a:lnTo>
                <a:lnTo>
                  <a:pt x="2801" y="552"/>
                </a:lnTo>
                <a:lnTo>
                  <a:pt x="2783" y="550"/>
                </a:lnTo>
                <a:lnTo>
                  <a:pt x="2765" y="518"/>
                </a:lnTo>
                <a:lnTo>
                  <a:pt x="2748" y="529"/>
                </a:lnTo>
                <a:lnTo>
                  <a:pt x="2730" y="545"/>
                </a:lnTo>
                <a:lnTo>
                  <a:pt x="2713" y="583"/>
                </a:lnTo>
                <a:lnTo>
                  <a:pt x="2695" y="617"/>
                </a:lnTo>
                <a:lnTo>
                  <a:pt x="2677" y="642"/>
                </a:lnTo>
                <a:lnTo>
                  <a:pt x="2659" y="665"/>
                </a:lnTo>
                <a:lnTo>
                  <a:pt x="2641" y="671"/>
                </a:lnTo>
                <a:lnTo>
                  <a:pt x="2624" y="675"/>
                </a:lnTo>
                <a:lnTo>
                  <a:pt x="2606" y="663"/>
                </a:lnTo>
                <a:lnTo>
                  <a:pt x="2588" y="649"/>
                </a:lnTo>
                <a:lnTo>
                  <a:pt x="2571" y="637"/>
                </a:lnTo>
                <a:lnTo>
                  <a:pt x="2553" y="603"/>
                </a:lnTo>
                <a:lnTo>
                  <a:pt x="2535" y="582"/>
                </a:lnTo>
                <a:lnTo>
                  <a:pt x="2517" y="548"/>
                </a:lnTo>
                <a:lnTo>
                  <a:pt x="2499" y="511"/>
                </a:lnTo>
                <a:lnTo>
                  <a:pt x="2482" y="510"/>
                </a:lnTo>
                <a:lnTo>
                  <a:pt x="2464" y="467"/>
                </a:lnTo>
                <a:lnTo>
                  <a:pt x="2447" y="472"/>
                </a:lnTo>
                <a:lnTo>
                  <a:pt x="2429" y="479"/>
                </a:lnTo>
                <a:lnTo>
                  <a:pt x="2411" y="515"/>
                </a:lnTo>
                <a:lnTo>
                  <a:pt x="2394" y="558"/>
                </a:lnTo>
                <a:lnTo>
                  <a:pt x="2376" y="561"/>
                </a:lnTo>
                <a:lnTo>
                  <a:pt x="2358" y="552"/>
                </a:lnTo>
                <a:lnTo>
                  <a:pt x="2340" y="532"/>
                </a:lnTo>
                <a:lnTo>
                  <a:pt x="2322" y="521"/>
                </a:lnTo>
                <a:lnTo>
                  <a:pt x="2305" y="520"/>
                </a:lnTo>
                <a:lnTo>
                  <a:pt x="2287" y="541"/>
                </a:lnTo>
                <a:lnTo>
                  <a:pt x="2269" y="574"/>
                </a:lnTo>
                <a:lnTo>
                  <a:pt x="2252" y="632"/>
                </a:lnTo>
                <a:lnTo>
                  <a:pt x="2234" y="669"/>
                </a:lnTo>
                <a:lnTo>
                  <a:pt x="2216" y="677"/>
                </a:lnTo>
                <a:lnTo>
                  <a:pt x="2198" y="680"/>
                </a:lnTo>
                <a:lnTo>
                  <a:pt x="2180" y="677"/>
                </a:lnTo>
                <a:lnTo>
                  <a:pt x="2163" y="674"/>
                </a:lnTo>
                <a:lnTo>
                  <a:pt x="2145" y="657"/>
                </a:lnTo>
                <a:lnTo>
                  <a:pt x="2128" y="619"/>
                </a:lnTo>
                <a:lnTo>
                  <a:pt x="2110" y="572"/>
                </a:lnTo>
                <a:lnTo>
                  <a:pt x="2092" y="520"/>
                </a:lnTo>
                <a:lnTo>
                  <a:pt x="2074" y="507"/>
                </a:lnTo>
                <a:lnTo>
                  <a:pt x="2056" y="469"/>
                </a:lnTo>
                <a:lnTo>
                  <a:pt x="2039" y="428"/>
                </a:lnTo>
                <a:lnTo>
                  <a:pt x="2021" y="370"/>
                </a:lnTo>
                <a:lnTo>
                  <a:pt x="2003" y="368"/>
                </a:lnTo>
                <a:lnTo>
                  <a:pt x="1986" y="409"/>
                </a:lnTo>
                <a:lnTo>
                  <a:pt x="1968" y="448"/>
                </a:lnTo>
                <a:lnTo>
                  <a:pt x="1950" y="456"/>
                </a:lnTo>
                <a:lnTo>
                  <a:pt x="1932" y="442"/>
                </a:lnTo>
                <a:lnTo>
                  <a:pt x="1914" y="414"/>
                </a:lnTo>
                <a:lnTo>
                  <a:pt x="1897" y="392"/>
                </a:lnTo>
                <a:lnTo>
                  <a:pt x="1879" y="382"/>
                </a:lnTo>
                <a:lnTo>
                  <a:pt x="1861" y="408"/>
                </a:lnTo>
                <a:lnTo>
                  <a:pt x="1844" y="438"/>
                </a:lnTo>
                <a:lnTo>
                  <a:pt x="1826" y="489"/>
                </a:lnTo>
                <a:lnTo>
                  <a:pt x="1809" y="552"/>
                </a:lnTo>
                <a:lnTo>
                  <a:pt x="1791" y="622"/>
                </a:lnTo>
                <a:lnTo>
                  <a:pt x="1773" y="673"/>
                </a:lnTo>
                <a:lnTo>
                  <a:pt x="1755" y="680"/>
                </a:lnTo>
                <a:lnTo>
                  <a:pt x="1737" y="676"/>
                </a:lnTo>
                <a:lnTo>
                  <a:pt x="1720" y="677"/>
                </a:lnTo>
                <a:lnTo>
                  <a:pt x="1702" y="655"/>
                </a:lnTo>
                <a:lnTo>
                  <a:pt x="1684" y="611"/>
                </a:lnTo>
                <a:lnTo>
                  <a:pt x="1667" y="582"/>
                </a:lnTo>
                <a:lnTo>
                  <a:pt x="1649" y="552"/>
                </a:lnTo>
                <a:lnTo>
                  <a:pt x="1631" y="509"/>
                </a:lnTo>
                <a:lnTo>
                  <a:pt x="1613" y="478"/>
                </a:lnTo>
                <a:lnTo>
                  <a:pt x="1595" y="432"/>
                </a:lnTo>
                <a:lnTo>
                  <a:pt x="1578" y="405"/>
                </a:lnTo>
                <a:lnTo>
                  <a:pt x="1560" y="467"/>
                </a:lnTo>
                <a:lnTo>
                  <a:pt x="1543" y="492"/>
                </a:lnTo>
                <a:lnTo>
                  <a:pt x="1525" y="482"/>
                </a:lnTo>
                <a:lnTo>
                  <a:pt x="1507" y="450"/>
                </a:lnTo>
                <a:lnTo>
                  <a:pt x="1489" y="451"/>
                </a:lnTo>
                <a:lnTo>
                  <a:pt x="1471" y="412"/>
                </a:lnTo>
                <a:lnTo>
                  <a:pt x="1454" y="421"/>
                </a:lnTo>
                <a:lnTo>
                  <a:pt x="1436" y="413"/>
                </a:lnTo>
                <a:lnTo>
                  <a:pt x="1418" y="428"/>
                </a:lnTo>
                <a:lnTo>
                  <a:pt x="1401" y="502"/>
                </a:lnTo>
                <a:lnTo>
                  <a:pt x="1383" y="558"/>
                </a:lnTo>
                <a:lnTo>
                  <a:pt x="1365" y="627"/>
                </a:lnTo>
                <a:lnTo>
                  <a:pt x="1347" y="675"/>
                </a:lnTo>
                <a:lnTo>
                  <a:pt x="1329" y="690"/>
                </a:lnTo>
                <a:lnTo>
                  <a:pt x="1312" y="674"/>
                </a:lnTo>
                <a:lnTo>
                  <a:pt x="1294" y="647"/>
                </a:lnTo>
                <a:lnTo>
                  <a:pt x="1276" y="600"/>
                </a:lnTo>
                <a:lnTo>
                  <a:pt x="1259" y="527"/>
                </a:lnTo>
                <a:lnTo>
                  <a:pt x="1241" y="488"/>
                </a:lnTo>
                <a:lnTo>
                  <a:pt x="1224" y="448"/>
                </a:lnTo>
                <a:lnTo>
                  <a:pt x="1206" y="345"/>
                </a:lnTo>
                <a:lnTo>
                  <a:pt x="1188" y="243"/>
                </a:lnTo>
                <a:lnTo>
                  <a:pt x="1170" y="183"/>
                </a:lnTo>
                <a:lnTo>
                  <a:pt x="1152" y="154"/>
                </a:lnTo>
                <a:lnTo>
                  <a:pt x="1135" y="197"/>
                </a:lnTo>
                <a:lnTo>
                  <a:pt x="1117" y="204"/>
                </a:lnTo>
                <a:lnTo>
                  <a:pt x="1099" y="169"/>
                </a:lnTo>
                <a:lnTo>
                  <a:pt x="1082" y="133"/>
                </a:lnTo>
                <a:lnTo>
                  <a:pt x="1064" y="103"/>
                </a:lnTo>
                <a:lnTo>
                  <a:pt x="1046" y="88"/>
                </a:lnTo>
                <a:lnTo>
                  <a:pt x="1028" y="69"/>
                </a:lnTo>
                <a:lnTo>
                  <a:pt x="1010" y="32"/>
                </a:lnTo>
                <a:lnTo>
                  <a:pt x="993" y="39"/>
                </a:lnTo>
                <a:lnTo>
                  <a:pt x="975" y="70"/>
                </a:lnTo>
                <a:lnTo>
                  <a:pt x="957" y="161"/>
                </a:lnTo>
                <a:lnTo>
                  <a:pt x="940" y="273"/>
                </a:lnTo>
                <a:lnTo>
                  <a:pt x="922" y="351"/>
                </a:lnTo>
                <a:lnTo>
                  <a:pt x="904" y="407"/>
                </a:lnTo>
                <a:lnTo>
                  <a:pt x="886" y="437"/>
                </a:lnTo>
                <a:lnTo>
                  <a:pt x="869" y="445"/>
                </a:lnTo>
                <a:lnTo>
                  <a:pt x="851" y="438"/>
                </a:lnTo>
                <a:lnTo>
                  <a:pt x="833" y="420"/>
                </a:lnTo>
                <a:lnTo>
                  <a:pt x="816" y="404"/>
                </a:lnTo>
                <a:lnTo>
                  <a:pt x="798" y="348"/>
                </a:lnTo>
                <a:lnTo>
                  <a:pt x="780" y="324"/>
                </a:lnTo>
                <a:lnTo>
                  <a:pt x="762" y="286"/>
                </a:lnTo>
                <a:lnTo>
                  <a:pt x="744" y="251"/>
                </a:lnTo>
                <a:lnTo>
                  <a:pt x="727" y="275"/>
                </a:lnTo>
                <a:lnTo>
                  <a:pt x="709" y="336"/>
                </a:lnTo>
                <a:lnTo>
                  <a:pt x="691" y="366"/>
                </a:lnTo>
                <a:lnTo>
                  <a:pt x="674" y="375"/>
                </a:lnTo>
                <a:lnTo>
                  <a:pt x="656" y="362"/>
                </a:lnTo>
                <a:lnTo>
                  <a:pt x="639" y="348"/>
                </a:lnTo>
                <a:lnTo>
                  <a:pt x="620" y="313"/>
                </a:lnTo>
                <a:lnTo>
                  <a:pt x="603" y="251"/>
                </a:lnTo>
                <a:lnTo>
                  <a:pt x="585" y="221"/>
                </a:lnTo>
                <a:lnTo>
                  <a:pt x="567" y="170"/>
                </a:lnTo>
                <a:lnTo>
                  <a:pt x="550" y="192"/>
                </a:lnTo>
                <a:lnTo>
                  <a:pt x="532" y="282"/>
                </a:lnTo>
                <a:lnTo>
                  <a:pt x="514" y="416"/>
                </a:lnTo>
                <a:lnTo>
                  <a:pt x="497" y="479"/>
                </a:lnTo>
                <a:lnTo>
                  <a:pt x="479" y="511"/>
                </a:lnTo>
                <a:lnTo>
                  <a:pt x="461" y="509"/>
                </a:lnTo>
                <a:lnTo>
                  <a:pt x="443" y="506"/>
                </a:lnTo>
                <a:lnTo>
                  <a:pt x="425" y="453"/>
                </a:lnTo>
                <a:lnTo>
                  <a:pt x="408" y="349"/>
                </a:lnTo>
                <a:lnTo>
                  <a:pt x="390" y="302"/>
                </a:lnTo>
                <a:lnTo>
                  <a:pt x="372" y="256"/>
                </a:lnTo>
                <a:lnTo>
                  <a:pt x="355" y="196"/>
                </a:lnTo>
                <a:lnTo>
                  <a:pt x="337" y="141"/>
                </a:lnTo>
                <a:lnTo>
                  <a:pt x="319" y="123"/>
                </a:lnTo>
                <a:lnTo>
                  <a:pt x="301" y="129"/>
                </a:lnTo>
                <a:lnTo>
                  <a:pt x="284" y="157"/>
                </a:lnTo>
                <a:lnTo>
                  <a:pt x="266" y="203"/>
                </a:lnTo>
                <a:lnTo>
                  <a:pt x="248" y="192"/>
                </a:lnTo>
                <a:lnTo>
                  <a:pt x="231" y="164"/>
                </a:lnTo>
                <a:lnTo>
                  <a:pt x="213" y="188"/>
                </a:lnTo>
                <a:lnTo>
                  <a:pt x="195" y="198"/>
                </a:lnTo>
                <a:lnTo>
                  <a:pt x="177" y="240"/>
                </a:lnTo>
                <a:lnTo>
                  <a:pt x="159" y="271"/>
                </a:lnTo>
                <a:lnTo>
                  <a:pt x="142" y="326"/>
                </a:lnTo>
                <a:lnTo>
                  <a:pt x="124" y="409"/>
                </a:lnTo>
                <a:lnTo>
                  <a:pt x="106" y="530"/>
                </a:lnTo>
                <a:lnTo>
                  <a:pt x="89" y="666"/>
                </a:lnTo>
                <a:lnTo>
                  <a:pt x="71" y="728"/>
                </a:lnTo>
                <a:lnTo>
                  <a:pt x="53" y="737"/>
                </a:lnTo>
                <a:lnTo>
                  <a:pt x="35" y="722"/>
                </a:lnTo>
                <a:lnTo>
                  <a:pt x="18" y="708"/>
                </a:lnTo>
                <a:lnTo>
                  <a:pt x="0" y="683"/>
                </a:lnTo>
                <a:lnTo>
                  <a:pt x="0" y="657"/>
                </a:lnTo>
                <a:close/>
              </a:path>
            </a:pathLst>
          </a:custGeom>
          <a:solidFill>
            <a:srgbClr val="BF9000"/>
          </a:solid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60C046C0-C10A-B41E-5B85-A7B858E1365C}"/>
              </a:ext>
            </a:extLst>
          </p:cNvPr>
          <p:cNvGrpSpPr/>
          <p:nvPr/>
        </p:nvGrpSpPr>
        <p:grpSpPr>
          <a:xfrm>
            <a:off x="5456709" y="2779205"/>
            <a:ext cx="1626070" cy="840350"/>
            <a:chOff x="5456709" y="2779205"/>
            <a:chExt cx="1626070" cy="840350"/>
          </a:xfrm>
        </p:grpSpPr>
        <p:sp>
          <p:nvSpPr>
            <p:cNvPr id="136" name="Rectangle 44">
              <a:extLst>
                <a:ext uri="{FF2B5EF4-FFF2-40B4-BE49-F238E27FC236}">
                  <a16:creationId xmlns:a16="http://schemas.microsoft.com/office/drawing/2014/main" id="{C0BBAA42-9584-ED22-FE85-35CA73204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9778" y="2779205"/>
              <a:ext cx="863001" cy="40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Import</a:t>
              </a:r>
            </a:p>
          </p:txBody>
        </p:sp>
        <p:sp>
          <p:nvSpPr>
            <p:cNvPr id="137" name="Rectangle 44">
              <a:extLst>
                <a:ext uri="{FF2B5EF4-FFF2-40B4-BE49-F238E27FC236}">
                  <a16:creationId xmlns:a16="http://schemas.microsoft.com/office/drawing/2014/main" id="{A4D12E9E-C7C4-5707-60F0-1A88FA870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6709" y="2779206"/>
              <a:ext cx="863001" cy="40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Barlow Condensed" panose="00000506000000000000" pitchFamily="2" charset="0"/>
                </a:rPr>
                <a:t>Export</a:t>
              </a:r>
            </a:p>
          </p:txBody>
        </p:sp>
        <p:cxnSp>
          <p:nvCxnSpPr>
            <p:cNvPr id="138" name="Gerader Verbinder 137">
              <a:extLst>
                <a:ext uri="{FF2B5EF4-FFF2-40B4-BE49-F238E27FC236}">
                  <a16:creationId xmlns:a16="http://schemas.microsoft.com/office/drawing/2014/main" id="{C1505D29-BED4-876C-030D-F6AFA486C171}"/>
                </a:ext>
              </a:extLst>
            </p:cNvPr>
            <p:cNvCxnSpPr>
              <a:cxnSpLocks/>
            </p:cNvCxnSpPr>
            <p:nvPr/>
          </p:nvCxnSpPr>
          <p:spPr>
            <a:xfrm>
              <a:off x="5871114" y="3119287"/>
              <a:ext cx="127787" cy="26772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CBF32792-219B-F1FB-BB16-620CAF8A4B99}"/>
                </a:ext>
              </a:extLst>
            </p:cNvPr>
            <p:cNvCxnSpPr>
              <a:cxnSpLocks/>
            </p:cNvCxnSpPr>
            <p:nvPr/>
          </p:nvCxnSpPr>
          <p:spPr>
            <a:xfrm>
              <a:off x="6485987" y="3131190"/>
              <a:ext cx="6391" cy="4883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2" name="Freeform 21">
            <a:extLst>
              <a:ext uri="{FF2B5EF4-FFF2-40B4-BE49-F238E27FC236}">
                <a16:creationId xmlns:a16="http://schemas.microsoft.com/office/drawing/2014/main" id="{4A347234-8033-C6F3-E0FB-F3436FA63749}"/>
              </a:ext>
            </a:extLst>
          </p:cNvPr>
          <p:cNvSpPr>
            <a:spLocks/>
          </p:cNvSpPr>
          <p:nvPr/>
        </p:nvSpPr>
        <p:spPr bwMode="auto">
          <a:xfrm>
            <a:off x="4948544" y="3325006"/>
            <a:ext cx="3074886" cy="1052412"/>
          </a:xfrm>
          <a:custGeom>
            <a:avLst/>
            <a:gdLst>
              <a:gd name="T0" fmla="*/ 89 w 2961"/>
              <a:gd name="T1" fmla="*/ 580 h 706"/>
              <a:gd name="T2" fmla="*/ 195 w 2961"/>
              <a:gd name="T3" fmla="*/ 147 h 706"/>
              <a:gd name="T4" fmla="*/ 301 w 2961"/>
              <a:gd name="T5" fmla="*/ 103 h 706"/>
              <a:gd name="T6" fmla="*/ 408 w 2961"/>
              <a:gd name="T7" fmla="*/ 455 h 706"/>
              <a:gd name="T8" fmla="*/ 514 w 2961"/>
              <a:gd name="T9" fmla="*/ 459 h 706"/>
              <a:gd name="T10" fmla="*/ 620 w 2961"/>
              <a:gd name="T11" fmla="*/ 110 h 706"/>
              <a:gd name="T12" fmla="*/ 727 w 2961"/>
              <a:gd name="T13" fmla="*/ 116 h 706"/>
              <a:gd name="T14" fmla="*/ 833 w 2961"/>
              <a:gd name="T15" fmla="*/ 438 h 706"/>
              <a:gd name="T16" fmla="*/ 940 w 2961"/>
              <a:gd name="T17" fmla="*/ 438 h 706"/>
              <a:gd name="T18" fmla="*/ 1046 w 2961"/>
              <a:gd name="T19" fmla="*/ 99 h 706"/>
              <a:gd name="T20" fmla="*/ 1152 w 2961"/>
              <a:gd name="T21" fmla="*/ 109 h 706"/>
              <a:gd name="T22" fmla="*/ 1259 w 2961"/>
              <a:gd name="T23" fmla="*/ 450 h 706"/>
              <a:gd name="T24" fmla="*/ 1365 w 2961"/>
              <a:gd name="T25" fmla="*/ 468 h 706"/>
              <a:gd name="T26" fmla="*/ 1471 w 2961"/>
              <a:gd name="T27" fmla="*/ 128 h 706"/>
              <a:gd name="T28" fmla="*/ 1578 w 2961"/>
              <a:gd name="T29" fmla="*/ 129 h 706"/>
              <a:gd name="T30" fmla="*/ 1684 w 2961"/>
              <a:gd name="T31" fmla="*/ 451 h 706"/>
              <a:gd name="T32" fmla="*/ 1791 w 2961"/>
              <a:gd name="T33" fmla="*/ 477 h 706"/>
              <a:gd name="T34" fmla="*/ 1897 w 2961"/>
              <a:gd name="T35" fmla="*/ 105 h 706"/>
              <a:gd name="T36" fmla="*/ 2003 w 2961"/>
              <a:gd name="T37" fmla="*/ 150 h 706"/>
              <a:gd name="T38" fmla="*/ 2110 w 2961"/>
              <a:gd name="T39" fmla="*/ 482 h 706"/>
              <a:gd name="T40" fmla="*/ 2216 w 2961"/>
              <a:gd name="T41" fmla="*/ 612 h 706"/>
              <a:gd name="T42" fmla="*/ 2322 w 2961"/>
              <a:gd name="T43" fmla="*/ 327 h 706"/>
              <a:gd name="T44" fmla="*/ 2429 w 2961"/>
              <a:gd name="T45" fmla="*/ 320 h 706"/>
              <a:gd name="T46" fmla="*/ 2535 w 2961"/>
              <a:gd name="T47" fmla="*/ 570 h 706"/>
              <a:gd name="T48" fmla="*/ 2641 w 2961"/>
              <a:gd name="T49" fmla="*/ 683 h 706"/>
              <a:gd name="T50" fmla="*/ 2748 w 2961"/>
              <a:gd name="T51" fmla="*/ 399 h 706"/>
              <a:gd name="T52" fmla="*/ 2854 w 2961"/>
              <a:gd name="T53" fmla="*/ 383 h 706"/>
              <a:gd name="T54" fmla="*/ 2961 w 2961"/>
              <a:gd name="T55" fmla="*/ 542 h 706"/>
              <a:gd name="T56" fmla="*/ 2872 w 2961"/>
              <a:gd name="T57" fmla="*/ 337 h 706"/>
              <a:gd name="T58" fmla="*/ 2765 w 2961"/>
              <a:gd name="T59" fmla="*/ 410 h 706"/>
              <a:gd name="T60" fmla="*/ 2659 w 2961"/>
              <a:gd name="T61" fmla="*/ 637 h 706"/>
              <a:gd name="T62" fmla="*/ 2553 w 2961"/>
              <a:gd name="T63" fmla="*/ 573 h 706"/>
              <a:gd name="T64" fmla="*/ 2447 w 2961"/>
              <a:gd name="T65" fmla="*/ 336 h 706"/>
              <a:gd name="T66" fmla="*/ 2340 w 2961"/>
              <a:gd name="T67" fmla="*/ 326 h 706"/>
              <a:gd name="T68" fmla="*/ 2234 w 2961"/>
              <a:gd name="T69" fmla="*/ 602 h 706"/>
              <a:gd name="T70" fmla="*/ 2128 w 2961"/>
              <a:gd name="T71" fmla="*/ 535 h 706"/>
              <a:gd name="T72" fmla="*/ 2021 w 2961"/>
              <a:gd name="T73" fmla="*/ 176 h 706"/>
              <a:gd name="T74" fmla="*/ 1914 w 2961"/>
              <a:gd name="T75" fmla="*/ 116 h 706"/>
              <a:gd name="T76" fmla="*/ 1809 w 2961"/>
              <a:gd name="T77" fmla="*/ 333 h 706"/>
              <a:gd name="T78" fmla="*/ 1702 w 2961"/>
              <a:gd name="T79" fmla="*/ 512 h 706"/>
              <a:gd name="T80" fmla="*/ 1595 w 2961"/>
              <a:gd name="T81" fmla="*/ 142 h 706"/>
              <a:gd name="T82" fmla="*/ 1489 w 2961"/>
              <a:gd name="T83" fmla="*/ 139 h 706"/>
              <a:gd name="T84" fmla="*/ 1383 w 2961"/>
              <a:gd name="T85" fmla="*/ 329 h 706"/>
              <a:gd name="T86" fmla="*/ 1276 w 2961"/>
              <a:gd name="T87" fmla="*/ 498 h 706"/>
              <a:gd name="T88" fmla="*/ 1170 w 2961"/>
              <a:gd name="T89" fmla="*/ 130 h 706"/>
              <a:gd name="T90" fmla="*/ 1064 w 2961"/>
              <a:gd name="T91" fmla="*/ 75 h 706"/>
              <a:gd name="T92" fmla="*/ 957 w 2961"/>
              <a:gd name="T93" fmla="*/ 133 h 706"/>
              <a:gd name="T94" fmla="*/ 851 w 2961"/>
              <a:gd name="T95" fmla="*/ 409 h 706"/>
              <a:gd name="T96" fmla="*/ 744 w 2961"/>
              <a:gd name="T97" fmla="*/ 137 h 706"/>
              <a:gd name="T98" fmla="*/ 639 w 2961"/>
              <a:gd name="T99" fmla="*/ 112 h 706"/>
              <a:gd name="T100" fmla="*/ 532 w 2961"/>
              <a:gd name="T101" fmla="*/ 254 h 706"/>
              <a:gd name="T102" fmla="*/ 425 w 2961"/>
              <a:gd name="T103" fmla="*/ 426 h 706"/>
              <a:gd name="T104" fmla="*/ 319 w 2961"/>
              <a:gd name="T105" fmla="*/ 94 h 706"/>
              <a:gd name="T106" fmla="*/ 213 w 2961"/>
              <a:gd name="T107" fmla="*/ 144 h 706"/>
              <a:gd name="T108" fmla="*/ 106 w 2961"/>
              <a:gd name="T109" fmla="*/ 402 h 706"/>
              <a:gd name="T110" fmla="*/ 0 w 2961"/>
              <a:gd name="T111" fmla="*/ 657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1" h="706">
                <a:moveTo>
                  <a:pt x="0" y="671"/>
                </a:moveTo>
                <a:lnTo>
                  <a:pt x="18" y="701"/>
                </a:lnTo>
                <a:lnTo>
                  <a:pt x="35" y="706"/>
                </a:lnTo>
                <a:lnTo>
                  <a:pt x="53" y="693"/>
                </a:lnTo>
                <a:lnTo>
                  <a:pt x="71" y="654"/>
                </a:lnTo>
                <a:lnTo>
                  <a:pt x="89" y="580"/>
                </a:lnTo>
                <a:lnTo>
                  <a:pt x="106" y="402"/>
                </a:lnTo>
                <a:lnTo>
                  <a:pt x="124" y="271"/>
                </a:lnTo>
                <a:lnTo>
                  <a:pt x="142" y="214"/>
                </a:lnTo>
                <a:lnTo>
                  <a:pt x="159" y="192"/>
                </a:lnTo>
                <a:lnTo>
                  <a:pt x="177" y="164"/>
                </a:lnTo>
                <a:lnTo>
                  <a:pt x="195" y="147"/>
                </a:lnTo>
                <a:lnTo>
                  <a:pt x="213" y="144"/>
                </a:lnTo>
                <a:lnTo>
                  <a:pt x="231" y="140"/>
                </a:lnTo>
                <a:lnTo>
                  <a:pt x="248" y="158"/>
                </a:lnTo>
                <a:lnTo>
                  <a:pt x="266" y="154"/>
                </a:lnTo>
                <a:lnTo>
                  <a:pt x="284" y="124"/>
                </a:lnTo>
                <a:lnTo>
                  <a:pt x="301" y="103"/>
                </a:lnTo>
                <a:lnTo>
                  <a:pt x="319" y="116"/>
                </a:lnTo>
                <a:lnTo>
                  <a:pt x="337" y="157"/>
                </a:lnTo>
                <a:lnTo>
                  <a:pt x="355" y="235"/>
                </a:lnTo>
                <a:lnTo>
                  <a:pt x="372" y="310"/>
                </a:lnTo>
                <a:lnTo>
                  <a:pt x="390" y="377"/>
                </a:lnTo>
                <a:lnTo>
                  <a:pt x="408" y="455"/>
                </a:lnTo>
                <a:lnTo>
                  <a:pt x="425" y="504"/>
                </a:lnTo>
                <a:lnTo>
                  <a:pt x="443" y="544"/>
                </a:lnTo>
                <a:lnTo>
                  <a:pt x="461" y="565"/>
                </a:lnTo>
                <a:lnTo>
                  <a:pt x="479" y="560"/>
                </a:lnTo>
                <a:lnTo>
                  <a:pt x="497" y="536"/>
                </a:lnTo>
                <a:lnTo>
                  <a:pt x="514" y="459"/>
                </a:lnTo>
                <a:lnTo>
                  <a:pt x="532" y="292"/>
                </a:lnTo>
                <a:lnTo>
                  <a:pt x="550" y="164"/>
                </a:lnTo>
                <a:lnTo>
                  <a:pt x="567" y="123"/>
                </a:lnTo>
                <a:lnTo>
                  <a:pt x="585" y="122"/>
                </a:lnTo>
                <a:lnTo>
                  <a:pt x="603" y="113"/>
                </a:lnTo>
                <a:lnTo>
                  <a:pt x="620" y="110"/>
                </a:lnTo>
                <a:lnTo>
                  <a:pt x="639" y="112"/>
                </a:lnTo>
                <a:lnTo>
                  <a:pt x="656" y="123"/>
                </a:lnTo>
                <a:lnTo>
                  <a:pt x="674" y="137"/>
                </a:lnTo>
                <a:lnTo>
                  <a:pt x="691" y="144"/>
                </a:lnTo>
                <a:lnTo>
                  <a:pt x="709" y="131"/>
                </a:lnTo>
                <a:lnTo>
                  <a:pt x="727" y="116"/>
                </a:lnTo>
                <a:lnTo>
                  <a:pt x="744" y="137"/>
                </a:lnTo>
                <a:lnTo>
                  <a:pt x="762" y="175"/>
                </a:lnTo>
                <a:lnTo>
                  <a:pt x="780" y="254"/>
                </a:lnTo>
                <a:lnTo>
                  <a:pt x="798" y="317"/>
                </a:lnTo>
                <a:lnTo>
                  <a:pt x="816" y="374"/>
                </a:lnTo>
                <a:lnTo>
                  <a:pt x="833" y="438"/>
                </a:lnTo>
                <a:lnTo>
                  <a:pt x="851" y="489"/>
                </a:lnTo>
                <a:lnTo>
                  <a:pt x="869" y="526"/>
                </a:lnTo>
                <a:lnTo>
                  <a:pt x="886" y="541"/>
                </a:lnTo>
                <a:lnTo>
                  <a:pt x="904" y="537"/>
                </a:lnTo>
                <a:lnTo>
                  <a:pt x="922" y="500"/>
                </a:lnTo>
                <a:lnTo>
                  <a:pt x="940" y="438"/>
                </a:lnTo>
                <a:lnTo>
                  <a:pt x="957" y="292"/>
                </a:lnTo>
                <a:lnTo>
                  <a:pt x="975" y="180"/>
                </a:lnTo>
                <a:lnTo>
                  <a:pt x="993" y="125"/>
                </a:lnTo>
                <a:lnTo>
                  <a:pt x="1010" y="112"/>
                </a:lnTo>
                <a:lnTo>
                  <a:pt x="1028" y="106"/>
                </a:lnTo>
                <a:lnTo>
                  <a:pt x="1046" y="99"/>
                </a:lnTo>
                <a:lnTo>
                  <a:pt x="1064" y="109"/>
                </a:lnTo>
                <a:lnTo>
                  <a:pt x="1082" y="126"/>
                </a:lnTo>
                <a:lnTo>
                  <a:pt x="1099" y="144"/>
                </a:lnTo>
                <a:lnTo>
                  <a:pt x="1117" y="152"/>
                </a:lnTo>
                <a:lnTo>
                  <a:pt x="1135" y="134"/>
                </a:lnTo>
                <a:lnTo>
                  <a:pt x="1152" y="109"/>
                </a:lnTo>
                <a:lnTo>
                  <a:pt x="1170" y="130"/>
                </a:lnTo>
                <a:lnTo>
                  <a:pt x="1188" y="165"/>
                </a:lnTo>
                <a:lnTo>
                  <a:pt x="1206" y="243"/>
                </a:lnTo>
                <a:lnTo>
                  <a:pt x="1224" y="317"/>
                </a:lnTo>
                <a:lnTo>
                  <a:pt x="1241" y="384"/>
                </a:lnTo>
                <a:lnTo>
                  <a:pt x="1259" y="450"/>
                </a:lnTo>
                <a:lnTo>
                  <a:pt x="1276" y="498"/>
                </a:lnTo>
                <a:lnTo>
                  <a:pt x="1294" y="536"/>
                </a:lnTo>
                <a:lnTo>
                  <a:pt x="1312" y="552"/>
                </a:lnTo>
                <a:lnTo>
                  <a:pt x="1329" y="555"/>
                </a:lnTo>
                <a:lnTo>
                  <a:pt x="1347" y="531"/>
                </a:lnTo>
                <a:lnTo>
                  <a:pt x="1365" y="468"/>
                </a:lnTo>
                <a:lnTo>
                  <a:pt x="1383" y="329"/>
                </a:lnTo>
                <a:lnTo>
                  <a:pt x="1401" y="209"/>
                </a:lnTo>
                <a:lnTo>
                  <a:pt x="1418" y="151"/>
                </a:lnTo>
                <a:lnTo>
                  <a:pt x="1436" y="136"/>
                </a:lnTo>
                <a:lnTo>
                  <a:pt x="1454" y="130"/>
                </a:lnTo>
                <a:lnTo>
                  <a:pt x="1471" y="128"/>
                </a:lnTo>
                <a:lnTo>
                  <a:pt x="1489" y="139"/>
                </a:lnTo>
                <a:lnTo>
                  <a:pt x="1507" y="142"/>
                </a:lnTo>
                <a:lnTo>
                  <a:pt x="1525" y="161"/>
                </a:lnTo>
                <a:lnTo>
                  <a:pt x="1543" y="169"/>
                </a:lnTo>
                <a:lnTo>
                  <a:pt x="1560" y="154"/>
                </a:lnTo>
                <a:lnTo>
                  <a:pt x="1578" y="129"/>
                </a:lnTo>
                <a:lnTo>
                  <a:pt x="1595" y="142"/>
                </a:lnTo>
                <a:lnTo>
                  <a:pt x="1613" y="175"/>
                </a:lnTo>
                <a:lnTo>
                  <a:pt x="1631" y="249"/>
                </a:lnTo>
                <a:lnTo>
                  <a:pt x="1649" y="315"/>
                </a:lnTo>
                <a:lnTo>
                  <a:pt x="1667" y="382"/>
                </a:lnTo>
                <a:lnTo>
                  <a:pt x="1684" y="451"/>
                </a:lnTo>
                <a:lnTo>
                  <a:pt x="1702" y="512"/>
                </a:lnTo>
                <a:lnTo>
                  <a:pt x="1720" y="548"/>
                </a:lnTo>
                <a:lnTo>
                  <a:pt x="1737" y="564"/>
                </a:lnTo>
                <a:lnTo>
                  <a:pt x="1755" y="561"/>
                </a:lnTo>
                <a:lnTo>
                  <a:pt x="1773" y="537"/>
                </a:lnTo>
                <a:lnTo>
                  <a:pt x="1791" y="477"/>
                </a:lnTo>
                <a:lnTo>
                  <a:pt x="1809" y="333"/>
                </a:lnTo>
                <a:lnTo>
                  <a:pt x="1826" y="215"/>
                </a:lnTo>
                <a:lnTo>
                  <a:pt x="1844" y="148"/>
                </a:lnTo>
                <a:lnTo>
                  <a:pt x="1861" y="117"/>
                </a:lnTo>
                <a:lnTo>
                  <a:pt x="1879" y="106"/>
                </a:lnTo>
                <a:lnTo>
                  <a:pt x="1897" y="105"/>
                </a:lnTo>
                <a:lnTo>
                  <a:pt x="1914" y="116"/>
                </a:lnTo>
                <a:lnTo>
                  <a:pt x="1932" y="140"/>
                </a:lnTo>
                <a:lnTo>
                  <a:pt x="1950" y="171"/>
                </a:lnTo>
                <a:lnTo>
                  <a:pt x="1968" y="187"/>
                </a:lnTo>
                <a:lnTo>
                  <a:pt x="1986" y="170"/>
                </a:lnTo>
                <a:lnTo>
                  <a:pt x="2003" y="150"/>
                </a:lnTo>
                <a:lnTo>
                  <a:pt x="2021" y="176"/>
                </a:lnTo>
                <a:lnTo>
                  <a:pt x="2039" y="220"/>
                </a:lnTo>
                <a:lnTo>
                  <a:pt x="2056" y="293"/>
                </a:lnTo>
                <a:lnTo>
                  <a:pt x="2074" y="363"/>
                </a:lnTo>
                <a:lnTo>
                  <a:pt x="2092" y="416"/>
                </a:lnTo>
                <a:lnTo>
                  <a:pt x="2110" y="482"/>
                </a:lnTo>
                <a:lnTo>
                  <a:pt x="2128" y="535"/>
                </a:lnTo>
                <a:lnTo>
                  <a:pt x="2145" y="573"/>
                </a:lnTo>
                <a:lnTo>
                  <a:pt x="2163" y="599"/>
                </a:lnTo>
                <a:lnTo>
                  <a:pt x="2180" y="611"/>
                </a:lnTo>
                <a:lnTo>
                  <a:pt x="2198" y="615"/>
                </a:lnTo>
                <a:lnTo>
                  <a:pt x="2216" y="612"/>
                </a:lnTo>
                <a:lnTo>
                  <a:pt x="2234" y="602"/>
                </a:lnTo>
                <a:lnTo>
                  <a:pt x="2252" y="542"/>
                </a:lnTo>
                <a:lnTo>
                  <a:pt x="2269" y="466"/>
                </a:lnTo>
                <a:lnTo>
                  <a:pt x="2287" y="392"/>
                </a:lnTo>
                <a:lnTo>
                  <a:pt x="2305" y="355"/>
                </a:lnTo>
                <a:lnTo>
                  <a:pt x="2322" y="327"/>
                </a:lnTo>
                <a:lnTo>
                  <a:pt x="2340" y="326"/>
                </a:lnTo>
                <a:lnTo>
                  <a:pt x="2358" y="351"/>
                </a:lnTo>
                <a:lnTo>
                  <a:pt x="2376" y="372"/>
                </a:lnTo>
                <a:lnTo>
                  <a:pt x="2394" y="377"/>
                </a:lnTo>
                <a:lnTo>
                  <a:pt x="2411" y="354"/>
                </a:lnTo>
                <a:lnTo>
                  <a:pt x="2429" y="320"/>
                </a:lnTo>
                <a:lnTo>
                  <a:pt x="2447" y="336"/>
                </a:lnTo>
                <a:lnTo>
                  <a:pt x="2464" y="375"/>
                </a:lnTo>
                <a:lnTo>
                  <a:pt x="2482" y="436"/>
                </a:lnTo>
                <a:lnTo>
                  <a:pt x="2499" y="487"/>
                </a:lnTo>
                <a:lnTo>
                  <a:pt x="2517" y="517"/>
                </a:lnTo>
                <a:lnTo>
                  <a:pt x="2535" y="570"/>
                </a:lnTo>
                <a:lnTo>
                  <a:pt x="2553" y="613"/>
                </a:lnTo>
                <a:lnTo>
                  <a:pt x="2571" y="645"/>
                </a:lnTo>
                <a:lnTo>
                  <a:pt x="2588" y="683"/>
                </a:lnTo>
                <a:lnTo>
                  <a:pt x="2606" y="689"/>
                </a:lnTo>
                <a:lnTo>
                  <a:pt x="2624" y="682"/>
                </a:lnTo>
                <a:lnTo>
                  <a:pt x="2641" y="683"/>
                </a:lnTo>
                <a:lnTo>
                  <a:pt x="2659" y="685"/>
                </a:lnTo>
                <a:lnTo>
                  <a:pt x="2677" y="646"/>
                </a:lnTo>
                <a:lnTo>
                  <a:pt x="2695" y="567"/>
                </a:lnTo>
                <a:lnTo>
                  <a:pt x="2713" y="488"/>
                </a:lnTo>
                <a:lnTo>
                  <a:pt x="2730" y="441"/>
                </a:lnTo>
                <a:lnTo>
                  <a:pt x="2748" y="399"/>
                </a:lnTo>
                <a:lnTo>
                  <a:pt x="2765" y="410"/>
                </a:lnTo>
                <a:lnTo>
                  <a:pt x="2783" y="450"/>
                </a:lnTo>
                <a:lnTo>
                  <a:pt x="2801" y="471"/>
                </a:lnTo>
                <a:lnTo>
                  <a:pt x="2819" y="467"/>
                </a:lnTo>
                <a:lnTo>
                  <a:pt x="2837" y="436"/>
                </a:lnTo>
                <a:lnTo>
                  <a:pt x="2854" y="383"/>
                </a:lnTo>
                <a:lnTo>
                  <a:pt x="2872" y="369"/>
                </a:lnTo>
                <a:lnTo>
                  <a:pt x="2890" y="392"/>
                </a:lnTo>
                <a:lnTo>
                  <a:pt x="2907" y="433"/>
                </a:lnTo>
                <a:lnTo>
                  <a:pt x="2925" y="471"/>
                </a:lnTo>
                <a:lnTo>
                  <a:pt x="2943" y="488"/>
                </a:lnTo>
                <a:lnTo>
                  <a:pt x="2961" y="542"/>
                </a:lnTo>
                <a:lnTo>
                  <a:pt x="2961" y="442"/>
                </a:lnTo>
                <a:lnTo>
                  <a:pt x="2943" y="449"/>
                </a:lnTo>
                <a:lnTo>
                  <a:pt x="2925" y="438"/>
                </a:lnTo>
                <a:lnTo>
                  <a:pt x="2907" y="402"/>
                </a:lnTo>
                <a:lnTo>
                  <a:pt x="2890" y="339"/>
                </a:lnTo>
                <a:lnTo>
                  <a:pt x="2872" y="337"/>
                </a:lnTo>
                <a:lnTo>
                  <a:pt x="2854" y="383"/>
                </a:lnTo>
                <a:lnTo>
                  <a:pt x="2837" y="436"/>
                </a:lnTo>
                <a:lnTo>
                  <a:pt x="2819" y="467"/>
                </a:lnTo>
                <a:lnTo>
                  <a:pt x="2801" y="471"/>
                </a:lnTo>
                <a:lnTo>
                  <a:pt x="2783" y="450"/>
                </a:lnTo>
                <a:lnTo>
                  <a:pt x="2765" y="410"/>
                </a:lnTo>
                <a:lnTo>
                  <a:pt x="2748" y="399"/>
                </a:lnTo>
                <a:lnTo>
                  <a:pt x="2730" y="441"/>
                </a:lnTo>
                <a:lnTo>
                  <a:pt x="2713" y="488"/>
                </a:lnTo>
                <a:lnTo>
                  <a:pt x="2695" y="567"/>
                </a:lnTo>
                <a:lnTo>
                  <a:pt x="2677" y="613"/>
                </a:lnTo>
                <a:lnTo>
                  <a:pt x="2659" y="637"/>
                </a:lnTo>
                <a:lnTo>
                  <a:pt x="2641" y="642"/>
                </a:lnTo>
                <a:lnTo>
                  <a:pt x="2624" y="647"/>
                </a:lnTo>
                <a:lnTo>
                  <a:pt x="2606" y="634"/>
                </a:lnTo>
                <a:lnTo>
                  <a:pt x="2588" y="619"/>
                </a:lnTo>
                <a:lnTo>
                  <a:pt x="2571" y="607"/>
                </a:lnTo>
                <a:lnTo>
                  <a:pt x="2553" y="573"/>
                </a:lnTo>
                <a:lnTo>
                  <a:pt x="2535" y="554"/>
                </a:lnTo>
                <a:lnTo>
                  <a:pt x="2517" y="517"/>
                </a:lnTo>
                <a:lnTo>
                  <a:pt x="2499" y="482"/>
                </a:lnTo>
                <a:lnTo>
                  <a:pt x="2482" y="436"/>
                </a:lnTo>
                <a:lnTo>
                  <a:pt x="2464" y="375"/>
                </a:lnTo>
                <a:lnTo>
                  <a:pt x="2447" y="336"/>
                </a:lnTo>
                <a:lnTo>
                  <a:pt x="2429" y="320"/>
                </a:lnTo>
                <a:lnTo>
                  <a:pt x="2411" y="354"/>
                </a:lnTo>
                <a:lnTo>
                  <a:pt x="2394" y="377"/>
                </a:lnTo>
                <a:lnTo>
                  <a:pt x="2376" y="372"/>
                </a:lnTo>
                <a:lnTo>
                  <a:pt x="2358" y="351"/>
                </a:lnTo>
                <a:lnTo>
                  <a:pt x="2340" y="326"/>
                </a:lnTo>
                <a:lnTo>
                  <a:pt x="2322" y="327"/>
                </a:lnTo>
                <a:lnTo>
                  <a:pt x="2305" y="355"/>
                </a:lnTo>
                <a:lnTo>
                  <a:pt x="2287" y="392"/>
                </a:lnTo>
                <a:lnTo>
                  <a:pt x="2269" y="466"/>
                </a:lnTo>
                <a:lnTo>
                  <a:pt x="2252" y="542"/>
                </a:lnTo>
                <a:lnTo>
                  <a:pt x="2234" y="602"/>
                </a:lnTo>
                <a:lnTo>
                  <a:pt x="2216" y="612"/>
                </a:lnTo>
                <a:lnTo>
                  <a:pt x="2198" y="615"/>
                </a:lnTo>
                <a:lnTo>
                  <a:pt x="2180" y="611"/>
                </a:lnTo>
                <a:lnTo>
                  <a:pt x="2163" y="599"/>
                </a:lnTo>
                <a:lnTo>
                  <a:pt x="2145" y="573"/>
                </a:lnTo>
                <a:lnTo>
                  <a:pt x="2128" y="535"/>
                </a:lnTo>
                <a:lnTo>
                  <a:pt x="2110" y="482"/>
                </a:lnTo>
                <a:lnTo>
                  <a:pt x="2092" y="416"/>
                </a:lnTo>
                <a:lnTo>
                  <a:pt x="2074" y="363"/>
                </a:lnTo>
                <a:lnTo>
                  <a:pt x="2056" y="293"/>
                </a:lnTo>
                <a:lnTo>
                  <a:pt x="2039" y="220"/>
                </a:lnTo>
                <a:lnTo>
                  <a:pt x="2021" y="176"/>
                </a:lnTo>
                <a:lnTo>
                  <a:pt x="2003" y="150"/>
                </a:lnTo>
                <a:lnTo>
                  <a:pt x="1986" y="170"/>
                </a:lnTo>
                <a:lnTo>
                  <a:pt x="1968" y="187"/>
                </a:lnTo>
                <a:lnTo>
                  <a:pt x="1950" y="171"/>
                </a:lnTo>
                <a:lnTo>
                  <a:pt x="1932" y="140"/>
                </a:lnTo>
                <a:lnTo>
                  <a:pt x="1914" y="116"/>
                </a:lnTo>
                <a:lnTo>
                  <a:pt x="1897" y="105"/>
                </a:lnTo>
                <a:lnTo>
                  <a:pt x="1879" y="106"/>
                </a:lnTo>
                <a:lnTo>
                  <a:pt x="1861" y="117"/>
                </a:lnTo>
                <a:lnTo>
                  <a:pt x="1844" y="148"/>
                </a:lnTo>
                <a:lnTo>
                  <a:pt x="1826" y="215"/>
                </a:lnTo>
                <a:lnTo>
                  <a:pt x="1809" y="333"/>
                </a:lnTo>
                <a:lnTo>
                  <a:pt x="1791" y="477"/>
                </a:lnTo>
                <a:lnTo>
                  <a:pt x="1773" y="537"/>
                </a:lnTo>
                <a:lnTo>
                  <a:pt x="1755" y="561"/>
                </a:lnTo>
                <a:lnTo>
                  <a:pt x="1737" y="564"/>
                </a:lnTo>
                <a:lnTo>
                  <a:pt x="1720" y="548"/>
                </a:lnTo>
                <a:lnTo>
                  <a:pt x="1702" y="512"/>
                </a:lnTo>
                <a:lnTo>
                  <a:pt x="1684" y="451"/>
                </a:lnTo>
                <a:lnTo>
                  <a:pt x="1667" y="382"/>
                </a:lnTo>
                <a:lnTo>
                  <a:pt x="1649" y="315"/>
                </a:lnTo>
                <a:lnTo>
                  <a:pt x="1631" y="249"/>
                </a:lnTo>
                <a:lnTo>
                  <a:pt x="1613" y="175"/>
                </a:lnTo>
                <a:lnTo>
                  <a:pt x="1595" y="142"/>
                </a:lnTo>
                <a:lnTo>
                  <a:pt x="1578" y="129"/>
                </a:lnTo>
                <a:lnTo>
                  <a:pt x="1560" y="154"/>
                </a:lnTo>
                <a:lnTo>
                  <a:pt x="1543" y="169"/>
                </a:lnTo>
                <a:lnTo>
                  <a:pt x="1525" y="161"/>
                </a:lnTo>
                <a:lnTo>
                  <a:pt x="1507" y="142"/>
                </a:lnTo>
                <a:lnTo>
                  <a:pt x="1489" y="139"/>
                </a:lnTo>
                <a:lnTo>
                  <a:pt x="1471" y="128"/>
                </a:lnTo>
                <a:lnTo>
                  <a:pt x="1454" y="130"/>
                </a:lnTo>
                <a:lnTo>
                  <a:pt x="1436" y="136"/>
                </a:lnTo>
                <a:lnTo>
                  <a:pt x="1418" y="151"/>
                </a:lnTo>
                <a:lnTo>
                  <a:pt x="1401" y="209"/>
                </a:lnTo>
                <a:lnTo>
                  <a:pt x="1383" y="329"/>
                </a:lnTo>
                <a:lnTo>
                  <a:pt x="1365" y="468"/>
                </a:lnTo>
                <a:lnTo>
                  <a:pt x="1347" y="531"/>
                </a:lnTo>
                <a:lnTo>
                  <a:pt x="1329" y="555"/>
                </a:lnTo>
                <a:lnTo>
                  <a:pt x="1312" y="552"/>
                </a:lnTo>
                <a:lnTo>
                  <a:pt x="1294" y="536"/>
                </a:lnTo>
                <a:lnTo>
                  <a:pt x="1276" y="498"/>
                </a:lnTo>
                <a:lnTo>
                  <a:pt x="1259" y="450"/>
                </a:lnTo>
                <a:lnTo>
                  <a:pt x="1241" y="384"/>
                </a:lnTo>
                <a:lnTo>
                  <a:pt x="1224" y="317"/>
                </a:lnTo>
                <a:lnTo>
                  <a:pt x="1206" y="243"/>
                </a:lnTo>
                <a:lnTo>
                  <a:pt x="1188" y="165"/>
                </a:lnTo>
                <a:lnTo>
                  <a:pt x="1170" y="130"/>
                </a:lnTo>
                <a:lnTo>
                  <a:pt x="1152" y="109"/>
                </a:lnTo>
                <a:lnTo>
                  <a:pt x="1135" y="134"/>
                </a:lnTo>
                <a:lnTo>
                  <a:pt x="1117" y="152"/>
                </a:lnTo>
                <a:lnTo>
                  <a:pt x="1099" y="140"/>
                </a:lnTo>
                <a:lnTo>
                  <a:pt x="1082" y="103"/>
                </a:lnTo>
                <a:lnTo>
                  <a:pt x="1064" y="75"/>
                </a:lnTo>
                <a:lnTo>
                  <a:pt x="1046" y="57"/>
                </a:lnTo>
                <a:lnTo>
                  <a:pt x="1028" y="36"/>
                </a:lnTo>
                <a:lnTo>
                  <a:pt x="1010" y="0"/>
                </a:lnTo>
                <a:lnTo>
                  <a:pt x="993" y="8"/>
                </a:lnTo>
                <a:lnTo>
                  <a:pt x="975" y="43"/>
                </a:lnTo>
                <a:lnTo>
                  <a:pt x="957" y="133"/>
                </a:lnTo>
                <a:lnTo>
                  <a:pt x="940" y="244"/>
                </a:lnTo>
                <a:lnTo>
                  <a:pt x="922" y="323"/>
                </a:lnTo>
                <a:lnTo>
                  <a:pt x="904" y="379"/>
                </a:lnTo>
                <a:lnTo>
                  <a:pt x="886" y="407"/>
                </a:lnTo>
                <a:lnTo>
                  <a:pt x="869" y="417"/>
                </a:lnTo>
                <a:lnTo>
                  <a:pt x="851" y="409"/>
                </a:lnTo>
                <a:lnTo>
                  <a:pt x="833" y="391"/>
                </a:lnTo>
                <a:lnTo>
                  <a:pt x="816" y="374"/>
                </a:lnTo>
                <a:lnTo>
                  <a:pt x="798" y="317"/>
                </a:lnTo>
                <a:lnTo>
                  <a:pt x="780" y="254"/>
                </a:lnTo>
                <a:lnTo>
                  <a:pt x="762" y="175"/>
                </a:lnTo>
                <a:lnTo>
                  <a:pt x="744" y="137"/>
                </a:lnTo>
                <a:lnTo>
                  <a:pt x="727" y="116"/>
                </a:lnTo>
                <a:lnTo>
                  <a:pt x="709" y="131"/>
                </a:lnTo>
                <a:lnTo>
                  <a:pt x="691" y="144"/>
                </a:lnTo>
                <a:lnTo>
                  <a:pt x="674" y="137"/>
                </a:lnTo>
                <a:lnTo>
                  <a:pt x="656" y="123"/>
                </a:lnTo>
                <a:lnTo>
                  <a:pt x="639" y="112"/>
                </a:lnTo>
                <a:lnTo>
                  <a:pt x="620" y="110"/>
                </a:lnTo>
                <a:lnTo>
                  <a:pt x="603" y="113"/>
                </a:lnTo>
                <a:lnTo>
                  <a:pt x="585" y="122"/>
                </a:lnTo>
                <a:lnTo>
                  <a:pt x="567" y="123"/>
                </a:lnTo>
                <a:lnTo>
                  <a:pt x="550" y="162"/>
                </a:lnTo>
                <a:lnTo>
                  <a:pt x="532" y="254"/>
                </a:lnTo>
                <a:lnTo>
                  <a:pt x="514" y="387"/>
                </a:lnTo>
                <a:lnTo>
                  <a:pt x="497" y="451"/>
                </a:lnTo>
                <a:lnTo>
                  <a:pt x="479" y="483"/>
                </a:lnTo>
                <a:lnTo>
                  <a:pt x="461" y="480"/>
                </a:lnTo>
                <a:lnTo>
                  <a:pt x="443" y="478"/>
                </a:lnTo>
                <a:lnTo>
                  <a:pt x="425" y="426"/>
                </a:lnTo>
                <a:lnTo>
                  <a:pt x="408" y="322"/>
                </a:lnTo>
                <a:lnTo>
                  <a:pt x="390" y="275"/>
                </a:lnTo>
                <a:lnTo>
                  <a:pt x="372" y="229"/>
                </a:lnTo>
                <a:lnTo>
                  <a:pt x="355" y="169"/>
                </a:lnTo>
                <a:lnTo>
                  <a:pt x="337" y="112"/>
                </a:lnTo>
                <a:lnTo>
                  <a:pt x="319" y="94"/>
                </a:lnTo>
                <a:lnTo>
                  <a:pt x="301" y="100"/>
                </a:lnTo>
                <a:lnTo>
                  <a:pt x="284" y="124"/>
                </a:lnTo>
                <a:lnTo>
                  <a:pt x="266" y="154"/>
                </a:lnTo>
                <a:lnTo>
                  <a:pt x="248" y="158"/>
                </a:lnTo>
                <a:lnTo>
                  <a:pt x="231" y="135"/>
                </a:lnTo>
                <a:lnTo>
                  <a:pt x="213" y="144"/>
                </a:lnTo>
                <a:lnTo>
                  <a:pt x="195" y="147"/>
                </a:lnTo>
                <a:lnTo>
                  <a:pt x="177" y="164"/>
                </a:lnTo>
                <a:lnTo>
                  <a:pt x="159" y="192"/>
                </a:lnTo>
                <a:lnTo>
                  <a:pt x="142" y="214"/>
                </a:lnTo>
                <a:lnTo>
                  <a:pt x="124" y="271"/>
                </a:lnTo>
                <a:lnTo>
                  <a:pt x="106" y="402"/>
                </a:lnTo>
                <a:lnTo>
                  <a:pt x="89" y="580"/>
                </a:lnTo>
                <a:lnTo>
                  <a:pt x="71" y="654"/>
                </a:lnTo>
                <a:lnTo>
                  <a:pt x="53" y="693"/>
                </a:lnTo>
                <a:lnTo>
                  <a:pt x="35" y="695"/>
                </a:lnTo>
                <a:lnTo>
                  <a:pt x="18" y="681"/>
                </a:lnTo>
                <a:lnTo>
                  <a:pt x="0" y="657"/>
                </a:lnTo>
                <a:lnTo>
                  <a:pt x="0" y="671"/>
                </a:lnTo>
                <a:close/>
              </a:path>
            </a:pathLst>
          </a:custGeom>
          <a:pattFill prst="ltUpDiag">
            <a:fgClr>
              <a:sysClr val="window" lastClr="FFFFFF">
                <a:lumMod val="50000"/>
              </a:sysClr>
            </a:fgClr>
            <a:bgClr>
              <a:sysClr val="window" lastClr="FFFFFF"/>
            </a:bgClr>
          </a:pattFill>
          <a:ln w="6350">
            <a:solidFill>
              <a:sysClr val="window" lastClr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E5BE29F-7994-3DCC-596F-FE00151C395E}"/>
              </a:ext>
            </a:extLst>
          </p:cNvPr>
          <p:cNvSpPr txBox="1"/>
          <p:nvPr/>
        </p:nvSpPr>
        <p:spPr>
          <a:xfrm>
            <a:off x="1362890" y="413556"/>
            <a:ext cx="6115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80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defRPr>
            </a:lvl1pPr>
          </a:lstStyle>
          <a:p>
            <a:r>
              <a:rPr lang="de-DE" sz="3200" dirty="0"/>
              <a:t>Herausforderung </a:t>
            </a:r>
            <a:br>
              <a:rPr lang="de-DE" sz="3200" dirty="0"/>
            </a:br>
            <a:r>
              <a:rPr lang="de-DE" sz="3200" dirty="0"/>
              <a:t>„Dunkelflaute“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8509FE9-5689-B720-17BB-EC9776EEFD3B}"/>
              </a:ext>
            </a:extLst>
          </p:cNvPr>
          <p:cNvSpPr txBox="1"/>
          <p:nvPr/>
        </p:nvSpPr>
        <p:spPr>
          <a:xfrm>
            <a:off x="1379938" y="1686062"/>
            <a:ext cx="1944216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Einsatz der Anlagen erfolgt </a:t>
            </a:r>
            <a:br>
              <a:rPr lang="de-DE" sz="2000" dirty="0">
                <a:latin typeface="Barlow Condensed" panose="00000506000000000000" pitchFamily="2" charset="0"/>
              </a:rPr>
            </a:br>
            <a:r>
              <a:rPr lang="de-DE" sz="2000" dirty="0">
                <a:latin typeface="Barlow Condensed" panose="00000506000000000000" pitchFamily="2" charset="0"/>
              </a:rPr>
              <a:t>auch in der Dunkelflaute </a:t>
            </a:r>
            <a:br>
              <a:rPr lang="de-DE" sz="2000" dirty="0">
                <a:latin typeface="Barlow Condensed" panose="00000506000000000000" pitchFamily="2" charset="0"/>
              </a:rPr>
            </a:br>
            <a:r>
              <a:rPr lang="de-DE" sz="2000" dirty="0">
                <a:latin typeface="Barlow Condensed" panose="00000506000000000000" pitchFamily="2" charset="0"/>
              </a:rPr>
              <a:t>nach der “Merit-Order”</a:t>
            </a:r>
          </a:p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sz="2000" dirty="0">
              <a:latin typeface="Barlow Condensed" panose="00000506000000000000" pitchFamily="2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1F1C8E0-3C71-361E-B8E4-166F4A74BCD1}"/>
              </a:ext>
            </a:extLst>
          </p:cNvPr>
          <p:cNvSpPr txBox="1"/>
          <p:nvPr/>
        </p:nvSpPr>
        <p:spPr>
          <a:xfrm>
            <a:off x="407368" y="3601104"/>
            <a:ext cx="324036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>
                <a:latin typeface="Barlow Condensed" panose="00000506000000000000" pitchFamily="2" charset="0"/>
              </a:rPr>
              <a:t>ohne </a:t>
            </a:r>
            <a:r>
              <a:rPr lang="de-DE" sz="2000" b="1" u="sng" dirty="0">
                <a:latin typeface="Barlow Condensed" panose="00000506000000000000" pitchFamily="2" charset="0"/>
              </a:rPr>
              <a:t>zusätzliche Reserve-</a:t>
            </a:r>
            <a:br>
              <a:rPr lang="de-DE" sz="2000" b="1" u="sng" dirty="0">
                <a:latin typeface="Barlow Condensed" panose="00000506000000000000" pitchFamily="2" charset="0"/>
              </a:rPr>
            </a:br>
            <a:r>
              <a:rPr lang="de-DE" sz="2000" b="1" u="sng" dirty="0" err="1">
                <a:latin typeface="Barlow Condensed" panose="00000506000000000000" pitchFamily="2" charset="0"/>
              </a:rPr>
              <a:t>kraftwerke</a:t>
            </a:r>
            <a:r>
              <a:rPr lang="de-DE" sz="2000" b="1" u="sng" dirty="0">
                <a:latin typeface="Barlow Condensed" panose="00000506000000000000" pitchFamily="2" charset="0"/>
              </a:rPr>
              <a:t> </a:t>
            </a:r>
            <a:r>
              <a:rPr lang="de-DE" sz="2000" dirty="0">
                <a:latin typeface="Barlow Condensed" panose="00000506000000000000" pitchFamily="2" charset="0"/>
              </a:rPr>
              <a:t>muss künftig zeitweise fast die Hälfte des Stroms importiert werden oder durch DSM-Maßnahmen (Abschaltungen) eingespart werden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01889FF-4620-2D38-22C3-78963918210A}"/>
              </a:ext>
            </a:extLst>
          </p:cNvPr>
          <p:cNvGrpSpPr/>
          <p:nvPr/>
        </p:nvGrpSpPr>
        <p:grpSpPr>
          <a:xfrm>
            <a:off x="8420100" y="1931900"/>
            <a:ext cx="3252565" cy="1885926"/>
            <a:chOff x="7742770" y="2378014"/>
            <a:chExt cx="3707098" cy="1885926"/>
          </a:xfrm>
        </p:grpSpPr>
        <p:sp>
          <p:nvSpPr>
            <p:cNvPr id="6" name="Rectangle 44">
              <a:extLst>
                <a:ext uri="{FF2B5EF4-FFF2-40B4-BE49-F238E27FC236}">
                  <a16:creationId xmlns:a16="http://schemas.microsoft.com/office/drawing/2014/main" id="{D6D0059D-BDA5-C760-E128-0CDD5FCDB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7911" y="2635212"/>
              <a:ext cx="1124583" cy="402855"/>
            </a:xfrm>
            <a:prstGeom prst="rect">
              <a:avLst/>
            </a:prstGeom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latin typeface="Barlow Condensed" panose="00000506000000000000" pitchFamily="2" charset="0"/>
                </a:rPr>
                <a:t>H</a:t>
              </a:r>
              <a:r>
                <a:rPr lang="de-DE" sz="1600" baseline="-25000" dirty="0">
                  <a:latin typeface="Barlow Condensed" panose="00000506000000000000" pitchFamily="2" charset="0"/>
                </a:rPr>
                <a:t>2</a:t>
              </a:r>
              <a:r>
                <a:rPr lang="de-DE" sz="1600" dirty="0">
                  <a:latin typeface="Barlow Condensed" panose="00000506000000000000" pitchFamily="2" charset="0"/>
                </a:rPr>
                <a:t> Hybridkraftwerke</a:t>
              </a:r>
            </a:p>
          </p:txBody>
        </p:sp>
        <p:sp>
          <p:nvSpPr>
            <p:cNvPr id="7" name="Rectangle 44">
              <a:extLst>
                <a:ext uri="{FF2B5EF4-FFF2-40B4-BE49-F238E27FC236}">
                  <a16:creationId xmlns:a16="http://schemas.microsoft.com/office/drawing/2014/main" id="{AFB9470F-FD7F-552C-045D-68EAE53A2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9045" y="2378014"/>
              <a:ext cx="980068" cy="389722"/>
            </a:xfrm>
            <a:prstGeom prst="rect">
              <a:avLst/>
            </a:prstGeom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600" dirty="0">
                  <a:latin typeface="Barlow Condensed" panose="00000506000000000000" pitchFamily="2" charset="0"/>
                </a:rPr>
                <a:t>H</a:t>
              </a:r>
              <a:r>
                <a:rPr lang="de-DE" sz="1600" baseline="-25000" dirty="0">
                  <a:latin typeface="Barlow Condensed" panose="00000506000000000000" pitchFamily="2" charset="0"/>
                </a:rPr>
                <a:t>2</a:t>
              </a:r>
              <a:r>
                <a:rPr lang="de-DE" sz="1600" dirty="0">
                  <a:latin typeface="Barlow Condensed" panose="00000506000000000000" pitchFamily="2" charset="0"/>
                </a:rPr>
                <a:t> Sprinter</a:t>
              </a: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80FD4022-B9D0-2BA5-1DD5-5F1F50321431}"/>
                </a:ext>
              </a:extLst>
            </p:cNvPr>
            <p:cNvGrpSpPr/>
            <p:nvPr/>
          </p:nvGrpSpPr>
          <p:grpSpPr>
            <a:xfrm>
              <a:off x="7742770" y="2681321"/>
              <a:ext cx="3707098" cy="1582619"/>
              <a:chOff x="7742770" y="2681321"/>
              <a:chExt cx="3707098" cy="1582619"/>
            </a:xfrm>
          </p:grpSpPr>
          <p:sp>
            <p:nvSpPr>
              <p:cNvPr id="11" name="Rectangle 44">
                <a:extLst>
                  <a:ext uri="{FF2B5EF4-FFF2-40B4-BE49-F238E27FC236}">
                    <a16:creationId xmlns:a16="http://schemas.microsoft.com/office/drawing/2014/main" id="{C18FB173-2E0B-14BB-15FD-788CBAF6C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7298" y="2681321"/>
                <a:ext cx="762570" cy="724976"/>
              </a:xfrm>
              <a:prstGeom prst="rect">
                <a:avLst/>
              </a:prstGeom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br>
                  <a:rPr lang="de-DE" sz="1600" dirty="0">
                    <a:latin typeface="Barlow Condensed" panose="00000506000000000000" pitchFamily="2" charset="0"/>
                  </a:rPr>
                </a:br>
                <a:r>
                  <a:rPr lang="de-DE" sz="1600" dirty="0">
                    <a:latin typeface="Barlow Condensed" panose="00000506000000000000" pitchFamily="2" charset="0"/>
                  </a:rPr>
                  <a:t>„H</a:t>
                </a:r>
                <a:r>
                  <a:rPr lang="de-DE" sz="1600" baseline="-25000" dirty="0">
                    <a:latin typeface="Barlow Condensed" panose="00000506000000000000" pitchFamily="2" charset="0"/>
                  </a:rPr>
                  <a:t>2</a:t>
                </a:r>
                <a:r>
                  <a:rPr lang="de-DE" sz="1600" dirty="0">
                    <a:latin typeface="Barlow Condensed" panose="00000506000000000000" pitchFamily="2" charset="0"/>
                  </a:rPr>
                  <a:t>-Ready“ </a:t>
                </a:r>
                <a:br>
                  <a:rPr lang="de-DE" sz="1600" dirty="0">
                    <a:latin typeface="Barlow Condensed" panose="00000506000000000000" pitchFamily="2" charset="0"/>
                  </a:rPr>
                </a:br>
                <a:r>
                  <a:rPr lang="de-DE" sz="1600" dirty="0">
                    <a:latin typeface="Barlow Condensed" panose="00000506000000000000" pitchFamily="2" charset="0"/>
                  </a:rPr>
                  <a:t>Kraftwerke</a:t>
                </a:r>
              </a:p>
            </p:txBody>
          </p: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83716CEF-F038-CC1C-DDE8-EE4573B8203D}"/>
                  </a:ext>
                </a:extLst>
              </p:cNvPr>
              <p:cNvGrpSpPr/>
              <p:nvPr/>
            </p:nvGrpSpPr>
            <p:grpSpPr>
              <a:xfrm>
                <a:off x="7742770" y="2937094"/>
                <a:ext cx="3482944" cy="1326846"/>
                <a:chOff x="8185504" y="2937094"/>
                <a:chExt cx="3482944" cy="1326846"/>
              </a:xfrm>
            </p:grpSpPr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3C14C9CC-3114-9487-8CDD-9FF238A09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5505" y="2937227"/>
                  <a:ext cx="3482943" cy="1326713"/>
                </a:xfrm>
                <a:custGeom>
                  <a:avLst/>
                  <a:gdLst>
                    <a:gd name="T0" fmla="*/ 125 w 4153"/>
                    <a:gd name="T1" fmla="*/ 729 h 924"/>
                    <a:gd name="T2" fmla="*/ 274 w 4153"/>
                    <a:gd name="T3" fmla="*/ 73 h 924"/>
                    <a:gd name="T4" fmla="*/ 424 w 4153"/>
                    <a:gd name="T5" fmla="*/ 6 h 924"/>
                    <a:gd name="T6" fmla="*/ 573 w 4153"/>
                    <a:gd name="T7" fmla="*/ 507 h 924"/>
                    <a:gd name="T8" fmla="*/ 721 w 4153"/>
                    <a:gd name="T9" fmla="*/ 514 h 924"/>
                    <a:gd name="T10" fmla="*/ 871 w 4153"/>
                    <a:gd name="T11" fmla="*/ 206 h 924"/>
                    <a:gd name="T12" fmla="*/ 1020 w 4153"/>
                    <a:gd name="T13" fmla="*/ 200 h 924"/>
                    <a:gd name="T14" fmla="*/ 1169 w 4153"/>
                    <a:gd name="T15" fmla="*/ 482 h 924"/>
                    <a:gd name="T16" fmla="*/ 1319 w 4153"/>
                    <a:gd name="T17" fmla="*/ 481 h 924"/>
                    <a:gd name="T18" fmla="*/ 1467 w 4153"/>
                    <a:gd name="T19" fmla="*/ 0 h 924"/>
                    <a:gd name="T20" fmla="*/ 1616 w 4153"/>
                    <a:gd name="T21" fmla="*/ 126 h 924"/>
                    <a:gd name="T22" fmla="*/ 1766 w 4153"/>
                    <a:gd name="T23" fmla="*/ 600 h 924"/>
                    <a:gd name="T24" fmla="*/ 1915 w 4153"/>
                    <a:gd name="T25" fmla="*/ 739 h 924"/>
                    <a:gd name="T26" fmla="*/ 2065 w 4153"/>
                    <a:gd name="T27" fmla="*/ 507 h 924"/>
                    <a:gd name="T28" fmla="*/ 2213 w 4153"/>
                    <a:gd name="T29" fmla="*/ 557 h 924"/>
                    <a:gd name="T30" fmla="*/ 2362 w 4153"/>
                    <a:gd name="T31" fmla="*/ 733 h 924"/>
                    <a:gd name="T32" fmla="*/ 2512 w 4153"/>
                    <a:gd name="T33" fmla="*/ 638 h 924"/>
                    <a:gd name="T34" fmla="*/ 2661 w 4153"/>
                    <a:gd name="T35" fmla="*/ 536 h 924"/>
                    <a:gd name="T36" fmla="*/ 2810 w 4153"/>
                    <a:gd name="T37" fmla="*/ 487 h 924"/>
                    <a:gd name="T38" fmla="*/ 2959 w 4153"/>
                    <a:gd name="T39" fmla="*/ 621 h 924"/>
                    <a:gd name="T40" fmla="*/ 3108 w 4153"/>
                    <a:gd name="T41" fmla="*/ 777 h 924"/>
                    <a:gd name="T42" fmla="*/ 3257 w 4153"/>
                    <a:gd name="T43" fmla="*/ 629 h 924"/>
                    <a:gd name="T44" fmla="*/ 3407 w 4153"/>
                    <a:gd name="T45" fmla="*/ 613 h 924"/>
                    <a:gd name="T46" fmla="*/ 3556 w 4153"/>
                    <a:gd name="T47" fmla="*/ 713 h 924"/>
                    <a:gd name="T48" fmla="*/ 3705 w 4153"/>
                    <a:gd name="T49" fmla="*/ 885 h 924"/>
                    <a:gd name="T50" fmla="*/ 3854 w 4153"/>
                    <a:gd name="T51" fmla="*/ 455 h 924"/>
                    <a:gd name="T52" fmla="*/ 4003 w 4153"/>
                    <a:gd name="T53" fmla="*/ 430 h 924"/>
                    <a:gd name="T54" fmla="*/ 4153 w 4153"/>
                    <a:gd name="T55" fmla="*/ 638 h 924"/>
                    <a:gd name="T56" fmla="*/ 4028 w 4153"/>
                    <a:gd name="T57" fmla="*/ 409 h 924"/>
                    <a:gd name="T58" fmla="*/ 3879 w 4153"/>
                    <a:gd name="T59" fmla="*/ 472 h 924"/>
                    <a:gd name="T60" fmla="*/ 3729 w 4153"/>
                    <a:gd name="T61" fmla="*/ 888 h 924"/>
                    <a:gd name="T62" fmla="*/ 3581 w 4153"/>
                    <a:gd name="T63" fmla="*/ 777 h 924"/>
                    <a:gd name="T64" fmla="*/ 3432 w 4153"/>
                    <a:gd name="T65" fmla="*/ 764 h 924"/>
                    <a:gd name="T66" fmla="*/ 3282 w 4153"/>
                    <a:gd name="T67" fmla="*/ 821 h 924"/>
                    <a:gd name="T68" fmla="*/ 3133 w 4153"/>
                    <a:gd name="T69" fmla="*/ 898 h 924"/>
                    <a:gd name="T70" fmla="*/ 2984 w 4153"/>
                    <a:gd name="T71" fmla="*/ 818 h 924"/>
                    <a:gd name="T72" fmla="*/ 2835 w 4153"/>
                    <a:gd name="T73" fmla="*/ 676 h 924"/>
                    <a:gd name="T74" fmla="*/ 2686 w 4153"/>
                    <a:gd name="T75" fmla="*/ 737 h 924"/>
                    <a:gd name="T76" fmla="*/ 2537 w 4153"/>
                    <a:gd name="T77" fmla="*/ 840 h 924"/>
                    <a:gd name="T78" fmla="*/ 2387 w 4153"/>
                    <a:gd name="T79" fmla="*/ 898 h 924"/>
                    <a:gd name="T80" fmla="*/ 2238 w 4153"/>
                    <a:gd name="T81" fmla="*/ 767 h 924"/>
                    <a:gd name="T82" fmla="*/ 2089 w 4153"/>
                    <a:gd name="T83" fmla="*/ 734 h 924"/>
                    <a:gd name="T84" fmla="*/ 1940 w 4153"/>
                    <a:gd name="T85" fmla="*/ 924 h 924"/>
                    <a:gd name="T86" fmla="*/ 1791 w 4153"/>
                    <a:gd name="T87" fmla="*/ 804 h 924"/>
                    <a:gd name="T88" fmla="*/ 1641 w 4153"/>
                    <a:gd name="T89" fmla="*/ 359 h 924"/>
                    <a:gd name="T90" fmla="*/ 1492 w 4153"/>
                    <a:gd name="T91" fmla="*/ 15 h 924"/>
                    <a:gd name="T92" fmla="*/ 1344 w 4153"/>
                    <a:gd name="T93" fmla="*/ 261 h 924"/>
                    <a:gd name="T94" fmla="*/ 1194 w 4153"/>
                    <a:gd name="T95" fmla="*/ 558 h 924"/>
                    <a:gd name="T96" fmla="*/ 1045 w 4153"/>
                    <a:gd name="T97" fmla="*/ 346 h 924"/>
                    <a:gd name="T98" fmla="*/ 896 w 4153"/>
                    <a:gd name="T99" fmla="*/ 482 h 924"/>
                    <a:gd name="T100" fmla="*/ 746 w 4153"/>
                    <a:gd name="T101" fmla="*/ 261 h 924"/>
                    <a:gd name="T102" fmla="*/ 598 w 4153"/>
                    <a:gd name="T103" fmla="*/ 582 h 924"/>
                    <a:gd name="T104" fmla="*/ 448 w 4153"/>
                    <a:gd name="T105" fmla="*/ 0 h 924"/>
                    <a:gd name="T106" fmla="*/ 299 w 4153"/>
                    <a:gd name="T107" fmla="*/ 66 h 924"/>
                    <a:gd name="T108" fmla="*/ 150 w 4153"/>
                    <a:gd name="T109" fmla="*/ 577 h 924"/>
                    <a:gd name="T110" fmla="*/ 0 w 4153"/>
                    <a:gd name="T111" fmla="*/ 865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3" h="924">
                      <a:moveTo>
                        <a:pt x="0" y="865"/>
                      </a:moveTo>
                      <a:lnTo>
                        <a:pt x="25" y="912"/>
                      </a:lnTo>
                      <a:lnTo>
                        <a:pt x="50" y="919"/>
                      </a:lnTo>
                      <a:lnTo>
                        <a:pt x="75" y="899"/>
                      </a:lnTo>
                      <a:lnTo>
                        <a:pt x="100" y="842"/>
                      </a:lnTo>
                      <a:lnTo>
                        <a:pt x="125" y="729"/>
                      </a:lnTo>
                      <a:lnTo>
                        <a:pt x="150" y="457"/>
                      </a:lnTo>
                      <a:lnTo>
                        <a:pt x="175" y="283"/>
                      </a:lnTo>
                      <a:lnTo>
                        <a:pt x="200" y="173"/>
                      </a:lnTo>
                      <a:lnTo>
                        <a:pt x="224" y="141"/>
                      </a:lnTo>
                      <a:lnTo>
                        <a:pt x="249" y="99"/>
                      </a:lnTo>
                      <a:lnTo>
                        <a:pt x="274" y="73"/>
                      </a:lnTo>
                      <a:lnTo>
                        <a:pt x="299" y="66"/>
                      </a:lnTo>
                      <a:lnTo>
                        <a:pt x="324" y="56"/>
                      </a:lnTo>
                      <a:lnTo>
                        <a:pt x="349" y="89"/>
                      </a:lnTo>
                      <a:lnTo>
                        <a:pt x="374" y="84"/>
                      </a:lnTo>
                      <a:lnTo>
                        <a:pt x="399" y="38"/>
                      </a:lnTo>
                      <a:lnTo>
                        <a:pt x="424" y="6"/>
                      </a:lnTo>
                      <a:lnTo>
                        <a:pt x="448" y="0"/>
                      </a:lnTo>
                      <a:lnTo>
                        <a:pt x="473" y="56"/>
                      </a:lnTo>
                      <a:lnTo>
                        <a:pt x="498" y="174"/>
                      </a:lnTo>
                      <a:lnTo>
                        <a:pt x="523" y="287"/>
                      </a:lnTo>
                      <a:lnTo>
                        <a:pt x="548" y="389"/>
                      </a:lnTo>
                      <a:lnTo>
                        <a:pt x="573" y="507"/>
                      </a:lnTo>
                      <a:lnTo>
                        <a:pt x="598" y="582"/>
                      </a:lnTo>
                      <a:lnTo>
                        <a:pt x="623" y="644"/>
                      </a:lnTo>
                      <a:lnTo>
                        <a:pt x="647" y="674"/>
                      </a:lnTo>
                      <a:lnTo>
                        <a:pt x="672" y="667"/>
                      </a:lnTo>
                      <a:lnTo>
                        <a:pt x="696" y="630"/>
                      </a:lnTo>
                      <a:lnTo>
                        <a:pt x="721" y="514"/>
                      </a:lnTo>
                      <a:lnTo>
                        <a:pt x="746" y="261"/>
                      </a:lnTo>
                      <a:lnTo>
                        <a:pt x="771" y="98"/>
                      </a:lnTo>
                      <a:lnTo>
                        <a:pt x="796" y="36"/>
                      </a:lnTo>
                      <a:lnTo>
                        <a:pt x="821" y="35"/>
                      </a:lnTo>
                      <a:lnTo>
                        <a:pt x="846" y="91"/>
                      </a:lnTo>
                      <a:lnTo>
                        <a:pt x="871" y="206"/>
                      </a:lnTo>
                      <a:lnTo>
                        <a:pt x="896" y="299"/>
                      </a:lnTo>
                      <a:lnTo>
                        <a:pt x="920" y="345"/>
                      </a:lnTo>
                      <a:lnTo>
                        <a:pt x="945" y="375"/>
                      </a:lnTo>
                      <a:lnTo>
                        <a:pt x="970" y="358"/>
                      </a:lnTo>
                      <a:lnTo>
                        <a:pt x="995" y="275"/>
                      </a:lnTo>
                      <a:lnTo>
                        <a:pt x="1020" y="200"/>
                      </a:lnTo>
                      <a:lnTo>
                        <a:pt x="1045" y="162"/>
                      </a:lnTo>
                      <a:lnTo>
                        <a:pt x="1070" y="175"/>
                      </a:lnTo>
                      <a:lnTo>
                        <a:pt x="1095" y="234"/>
                      </a:lnTo>
                      <a:lnTo>
                        <a:pt x="1120" y="330"/>
                      </a:lnTo>
                      <a:lnTo>
                        <a:pt x="1144" y="418"/>
                      </a:lnTo>
                      <a:lnTo>
                        <a:pt x="1169" y="482"/>
                      </a:lnTo>
                      <a:lnTo>
                        <a:pt x="1194" y="558"/>
                      </a:lnTo>
                      <a:lnTo>
                        <a:pt x="1219" y="616"/>
                      </a:lnTo>
                      <a:lnTo>
                        <a:pt x="1244" y="638"/>
                      </a:lnTo>
                      <a:lnTo>
                        <a:pt x="1269" y="632"/>
                      </a:lnTo>
                      <a:lnTo>
                        <a:pt x="1294" y="577"/>
                      </a:lnTo>
                      <a:lnTo>
                        <a:pt x="1319" y="481"/>
                      </a:lnTo>
                      <a:lnTo>
                        <a:pt x="1344" y="261"/>
                      </a:lnTo>
                      <a:lnTo>
                        <a:pt x="1369" y="91"/>
                      </a:lnTo>
                      <a:lnTo>
                        <a:pt x="1393" y="39"/>
                      </a:lnTo>
                      <a:lnTo>
                        <a:pt x="1417" y="19"/>
                      </a:lnTo>
                      <a:lnTo>
                        <a:pt x="1442" y="11"/>
                      </a:lnTo>
                      <a:lnTo>
                        <a:pt x="1467" y="0"/>
                      </a:lnTo>
                      <a:lnTo>
                        <a:pt x="1492" y="15"/>
                      </a:lnTo>
                      <a:lnTo>
                        <a:pt x="1517" y="40"/>
                      </a:lnTo>
                      <a:lnTo>
                        <a:pt x="1542" y="68"/>
                      </a:lnTo>
                      <a:lnTo>
                        <a:pt x="1567" y="90"/>
                      </a:lnTo>
                      <a:lnTo>
                        <a:pt x="1592" y="149"/>
                      </a:lnTo>
                      <a:lnTo>
                        <a:pt x="1616" y="126"/>
                      </a:lnTo>
                      <a:lnTo>
                        <a:pt x="1641" y="175"/>
                      </a:lnTo>
                      <a:lnTo>
                        <a:pt x="1666" y="238"/>
                      </a:lnTo>
                      <a:lnTo>
                        <a:pt x="1691" y="368"/>
                      </a:lnTo>
                      <a:lnTo>
                        <a:pt x="1716" y="485"/>
                      </a:lnTo>
                      <a:lnTo>
                        <a:pt x="1741" y="553"/>
                      </a:lnTo>
                      <a:lnTo>
                        <a:pt x="1766" y="600"/>
                      </a:lnTo>
                      <a:lnTo>
                        <a:pt x="1791" y="620"/>
                      </a:lnTo>
                      <a:lnTo>
                        <a:pt x="1816" y="674"/>
                      </a:lnTo>
                      <a:lnTo>
                        <a:pt x="1841" y="697"/>
                      </a:lnTo>
                      <a:lnTo>
                        <a:pt x="1865" y="737"/>
                      </a:lnTo>
                      <a:lnTo>
                        <a:pt x="1890" y="737"/>
                      </a:lnTo>
                      <a:lnTo>
                        <a:pt x="1915" y="739"/>
                      </a:lnTo>
                      <a:lnTo>
                        <a:pt x="1940" y="741"/>
                      </a:lnTo>
                      <a:lnTo>
                        <a:pt x="1965" y="716"/>
                      </a:lnTo>
                      <a:lnTo>
                        <a:pt x="1990" y="637"/>
                      </a:lnTo>
                      <a:lnTo>
                        <a:pt x="2015" y="573"/>
                      </a:lnTo>
                      <a:lnTo>
                        <a:pt x="2040" y="536"/>
                      </a:lnTo>
                      <a:lnTo>
                        <a:pt x="2065" y="507"/>
                      </a:lnTo>
                      <a:lnTo>
                        <a:pt x="2089" y="550"/>
                      </a:lnTo>
                      <a:lnTo>
                        <a:pt x="2114" y="553"/>
                      </a:lnTo>
                      <a:lnTo>
                        <a:pt x="2139" y="603"/>
                      </a:lnTo>
                      <a:lnTo>
                        <a:pt x="2163" y="649"/>
                      </a:lnTo>
                      <a:lnTo>
                        <a:pt x="2188" y="644"/>
                      </a:lnTo>
                      <a:lnTo>
                        <a:pt x="2213" y="557"/>
                      </a:lnTo>
                      <a:lnTo>
                        <a:pt x="2238" y="583"/>
                      </a:lnTo>
                      <a:lnTo>
                        <a:pt x="2263" y="630"/>
                      </a:lnTo>
                      <a:lnTo>
                        <a:pt x="2288" y="661"/>
                      </a:lnTo>
                      <a:lnTo>
                        <a:pt x="2313" y="703"/>
                      </a:lnTo>
                      <a:lnTo>
                        <a:pt x="2337" y="718"/>
                      </a:lnTo>
                      <a:lnTo>
                        <a:pt x="2362" y="733"/>
                      </a:lnTo>
                      <a:lnTo>
                        <a:pt x="2387" y="714"/>
                      </a:lnTo>
                      <a:lnTo>
                        <a:pt x="2412" y="717"/>
                      </a:lnTo>
                      <a:lnTo>
                        <a:pt x="2437" y="704"/>
                      </a:lnTo>
                      <a:lnTo>
                        <a:pt x="2462" y="700"/>
                      </a:lnTo>
                      <a:lnTo>
                        <a:pt x="2487" y="663"/>
                      </a:lnTo>
                      <a:lnTo>
                        <a:pt x="2512" y="638"/>
                      </a:lnTo>
                      <a:lnTo>
                        <a:pt x="2537" y="657"/>
                      </a:lnTo>
                      <a:lnTo>
                        <a:pt x="2561" y="620"/>
                      </a:lnTo>
                      <a:lnTo>
                        <a:pt x="2586" y="585"/>
                      </a:lnTo>
                      <a:lnTo>
                        <a:pt x="2611" y="558"/>
                      </a:lnTo>
                      <a:lnTo>
                        <a:pt x="2636" y="518"/>
                      </a:lnTo>
                      <a:lnTo>
                        <a:pt x="2661" y="536"/>
                      </a:lnTo>
                      <a:lnTo>
                        <a:pt x="2686" y="553"/>
                      </a:lnTo>
                      <a:lnTo>
                        <a:pt x="2711" y="585"/>
                      </a:lnTo>
                      <a:lnTo>
                        <a:pt x="2736" y="620"/>
                      </a:lnTo>
                      <a:lnTo>
                        <a:pt x="2761" y="611"/>
                      </a:lnTo>
                      <a:lnTo>
                        <a:pt x="2785" y="561"/>
                      </a:lnTo>
                      <a:lnTo>
                        <a:pt x="2810" y="487"/>
                      </a:lnTo>
                      <a:lnTo>
                        <a:pt x="2835" y="493"/>
                      </a:lnTo>
                      <a:lnTo>
                        <a:pt x="2860" y="531"/>
                      </a:lnTo>
                      <a:lnTo>
                        <a:pt x="2884" y="562"/>
                      </a:lnTo>
                      <a:lnTo>
                        <a:pt x="2909" y="585"/>
                      </a:lnTo>
                      <a:lnTo>
                        <a:pt x="2934" y="596"/>
                      </a:lnTo>
                      <a:lnTo>
                        <a:pt x="2959" y="621"/>
                      </a:lnTo>
                      <a:lnTo>
                        <a:pt x="2984" y="662"/>
                      </a:lnTo>
                      <a:lnTo>
                        <a:pt x="3009" y="718"/>
                      </a:lnTo>
                      <a:lnTo>
                        <a:pt x="3033" y="756"/>
                      </a:lnTo>
                      <a:lnTo>
                        <a:pt x="3058" y="775"/>
                      </a:lnTo>
                      <a:lnTo>
                        <a:pt x="3083" y="781"/>
                      </a:lnTo>
                      <a:lnTo>
                        <a:pt x="3108" y="777"/>
                      </a:lnTo>
                      <a:lnTo>
                        <a:pt x="3133" y="762"/>
                      </a:lnTo>
                      <a:lnTo>
                        <a:pt x="3158" y="734"/>
                      </a:lnTo>
                      <a:lnTo>
                        <a:pt x="3183" y="722"/>
                      </a:lnTo>
                      <a:lnTo>
                        <a:pt x="3208" y="683"/>
                      </a:lnTo>
                      <a:lnTo>
                        <a:pt x="3233" y="649"/>
                      </a:lnTo>
                      <a:lnTo>
                        <a:pt x="3257" y="629"/>
                      </a:lnTo>
                      <a:lnTo>
                        <a:pt x="3282" y="637"/>
                      </a:lnTo>
                      <a:lnTo>
                        <a:pt x="3307" y="667"/>
                      </a:lnTo>
                      <a:lnTo>
                        <a:pt x="3332" y="691"/>
                      </a:lnTo>
                      <a:lnTo>
                        <a:pt x="3357" y="707"/>
                      </a:lnTo>
                      <a:lnTo>
                        <a:pt x="3382" y="661"/>
                      </a:lnTo>
                      <a:lnTo>
                        <a:pt x="3407" y="613"/>
                      </a:lnTo>
                      <a:lnTo>
                        <a:pt x="3432" y="581"/>
                      </a:lnTo>
                      <a:lnTo>
                        <a:pt x="3457" y="556"/>
                      </a:lnTo>
                      <a:lnTo>
                        <a:pt x="3482" y="594"/>
                      </a:lnTo>
                      <a:lnTo>
                        <a:pt x="3506" y="587"/>
                      </a:lnTo>
                      <a:lnTo>
                        <a:pt x="3531" y="633"/>
                      </a:lnTo>
                      <a:lnTo>
                        <a:pt x="3556" y="713"/>
                      </a:lnTo>
                      <a:lnTo>
                        <a:pt x="3581" y="777"/>
                      </a:lnTo>
                      <a:lnTo>
                        <a:pt x="3606" y="826"/>
                      </a:lnTo>
                      <a:lnTo>
                        <a:pt x="3630" y="884"/>
                      </a:lnTo>
                      <a:lnTo>
                        <a:pt x="3655" y="894"/>
                      </a:lnTo>
                      <a:lnTo>
                        <a:pt x="3680" y="882"/>
                      </a:lnTo>
                      <a:lnTo>
                        <a:pt x="3705" y="885"/>
                      </a:lnTo>
                      <a:lnTo>
                        <a:pt x="3729" y="888"/>
                      </a:lnTo>
                      <a:lnTo>
                        <a:pt x="3754" y="828"/>
                      </a:lnTo>
                      <a:lnTo>
                        <a:pt x="3779" y="708"/>
                      </a:lnTo>
                      <a:lnTo>
                        <a:pt x="3804" y="590"/>
                      </a:lnTo>
                      <a:lnTo>
                        <a:pt x="3829" y="518"/>
                      </a:lnTo>
                      <a:lnTo>
                        <a:pt x="3854" y="455"/>
                      </a:lnTo>
                      <a:lnTo>
                        <a:pt x="3879" y="472"/>
                      </a:lnTo>
                      <a:lnTo>
                        <a:pt x="3904" y="531"/>
                      </a:lnTo>
                      <a:lnTo>
                        <a:pt x="3929" y="562"/>
                      </a:lnTo>
                      <a:lnTo>
                        <a:pt x="3953" y="558"/>
                      </a:lnTo>
                      <a:lnTo>
                        <a:pt x="3978" y="510"/>
                      </a:lnTo>
                      <a:lnTo>
                        <a:pt x="4003" y="430"/>
                      </a:lnTo>
                      <a:lnTo>
                        <a:pt x="4028" y="409"/>
                      </a:lnTo>
                      <a:lnTo>
                        <a:pt x="4053" y="443"/>
                      </a:lnTo>
                      <a:lnTo>
                        <a:pt x="4078" y="507"/>
                      </a:lnTo>
                      <a:lnTo>
                        <a:pt x="4103" y="564"/>
                      </a:lnTo>
                      <a:lnTo>
                        <a:pt x="4128" y="586"/>
                      </a:lnTo>
                      <a:lnTo>
                        <a:pt x="4153" y="638"/>
                      </a:lnTo>
                      <a:lnTo>
                        <a:pt x="4153" y="638"/>
                      </a:lnTo>
                      <a:lnTo>
                        <a:pt x="4128" y="586"/>
                      </a:lnTo>
                      <a:lnTo>
                        <a:pt x="4103" y="564"/>
                      </a:lnTo>
                      <a:lnTo>
                        <a:pt x="4078" y="507"/>
                      </a:lnTo>
                      <a:lnTo>
                        <a:pt x="4053" y="443"/>
                      </a:lnTo>
                      <a:lnTo>
                        <a:pt x="4028" y="409"/>
                      </a:lnTo>
                      <a:lnTo>
                        <a:pt x="4003" y="463"/>
                      </a:lnTo>
                      <a:lnTo>
                        <a:pt x="3978" y="583"/>
                      </a:lnTo>
                      <a:lnTo>
                        <a:pt x="3953" y="608"/>
                      </a:lnTo>
                      <a:lnTo>
                        <a:pt x="3929" y="562"/>
                      </a:lnTo>
                      <a:lnTo>
                        <a:pt x="3904" y="531"/>
                      </a:lnTo>
                      <a:lnTo>
                        <a:pt x="3879" y="472"/>
                      </a:lnTo>
                      <a:lnTo>
                        <a:pt x="3854" y="455"/>
                      </a:lnTo>
                      <a:lnTo>
                        <a:pt x="3829" y="518"/>
                      </a:lnTo>
                      <a:lnTo>
                        <a:pt x="3804" y="590"/>
                      </a:lnTo>
                      <a:lnTo>
                        <a:pt x="3779" y="708"/>
                      </a:lnTo>
                      <a:lnTo>
                        <a:pt x="3754" y="828"/>
                      </a:lnTo>
                      <a:lnTo>
                        <a:pt x="3729" y="888"/>
                      </a:lnTo>
                      <a:lnTo>
                        <a:pt x="3705" y="885"/>
                      </a:lnTo>
                      <a:lnTo>
                        <a:pt x="3680" y="882"/>
                      </a:lnTo>
                      <a:lnTo>
                        <a:pt x="3655" y="894"/>
                      </a:lnTo>
                      <a:lnTo>
                        <a:pt x="3630" y="884"/>
                      </a:lnTo>
                      <a:lnTo>
                        <a:pt x="3606" y="826"/>
                      </a:lnTo>
                      <a:lnTo>
                        <a:pt x="3581" y="777"/>
                      </a:lnTo>
                      <a:lnTo>
                        <a:pt x="3556" y="783"/>
                      </a:lnTo>
                      <a:lnTo>
                        <a:pt x="3531" y="790"/>
                      </a:lnTo>
                      <a:lnTo>
                        <a:pt x="3506" y="772"/>
                      </a:lnTo>
                      <a:lnTo>
                        <a:pt x="3482" y="777"/>
                      </a:lnTo>
                      <a:lnTo>
                        <a:pt x="3457" y="739"/>
                      </a:lnTo>
                      <a:lnTo>
                        <a:pt x="3432" y="764"/>
                      </a:lnTo>
                      <a:lnTo>
                        <a:pt x="3407" y="797"/>
                      </a:lnTo>
                      <a:lnTo>
                        <a:pt x="3382" y="844"/>
                      </a:lnTo>
                      <a:lnTo>
                        <a:pt x="3357" y="890"/>
                      </a:lnTo>
                      <a:lnTo>
                        <a:pt x="3332" y="874"/>
                      </a:lnTo>
                      <a:lnTo>
                        <a:pt x="3307" y="851"/>
                      </a:lnTo>
                      <a:lnTo>
                        <a:pt x="3282" y="821"/>
                      </a:lnTo>
                      <a:lnTo>
                        <a:pt x="3257" y="813"/>
                      </a:lnTo>
                      <a:lnTo>
                        <a:pt x="3233" y="832"/>
                      </a:lnTo>
                      <a:lnTo>
                        <a:pt x="3208" y="867"/>
                      </a:lnTo>
                      <a:lnTo>
                        <a:pt x="3183" y="906"/>
                      </a:lnTo>
                      <a:lnTo>
                        <a:pt x="3158" y="918"/>
                      </a:lnTo>
                      <a:lnTo>
                        <a:pt x="3133" y="898"/>
                      </a:lnTo>
                      <a:lnTo>
                        <a:pt x="3108" y="856"/>
                      </a:lnTo>
                      <a:lnTo>
                        <a:pt x="3083" y="834"/>
                      </a:lnTo>
                      <a:lnTo>
                        <a:pt x="3058" y="830"/>
                      </a:lnTo>
                      <a:lnTo>
                        <a:pt x="3033" y="831"/>
                      </a:lnTo>
                      <a:lnTo>
                        <a:pt x="3009" y="825"/>
                      </a:lnTo>
                      <a:lnTo>
                        <a:pt x="2984" y="818"/>
                      </a:lnTo>
                      <a:lnTo>
                        <a:pt x="2959" y="805"/>
                      </a:lnTo>
                      <a:lnTo>
                        <a:pt x="2934" y="780"/>
                      </a:lnTo>
                      <a:lnTo>
                        <a:pt x="2909" y="768"/>
                      </a:lnTo>
                      <a:lnTo>
                        <a:pt x="2884" y="746"/>
                      </a:lnTo>
                      <a:lnTo>
                        <a:pt x="2860" y="714"/>
                      </a:lnTo>
                      <a:lnTo>
                        <a:pt x="2835" y="676"/>
                      </a:lnTo>
                      <a:lnTo>
                        <a:pt x="2810" y="671"/>
                      </a:lnTo>
                      <a:lnTo>
                        <a:pt x="2785" y="745"/>
                      </a:lnTo>
                      <a:lnTo>
                        <a:pt x="2761" y="794"/>
                      </a:lnTo>
                      <a:lnTo>
                        <a:pt x="2736" y="804"/>
                      </a:lnTo>
                      <a:lnTo>
                        <a:pt x="2711" y="768"/>
                      </a:lnTo>
                      <a:lnTo>
                        <a:pt x="2686" y="737"/>
                      </a:lnTo>
                      <a:lnTo>
                        <a:pt x="2661" y="720"/>
                      </a:lnTo>
                      <a:lnTo>
                        <a:pt x="2636" y="701"/>
                      </a:lnTo>
                      <a:lnTo>
                        <a:pt x="2611" y="742"/>
                      </a:lnTo>
                      <a:lnTo>
                        <a:pt x="2586" y="768"/>
                      </a:lnTo>
                      <a:lnTo>
                        <a:pt x="2561" y="804"/>
                      </a:lnTo>
                      <a:lnTo>
                        <a:pt x="2537" y="840"/>
                      </a:lnTo>
                      <a:lnTo>
                        <a:pt x="2512" y="822"/>
                      </a:lnTo>
                      <a:lnTo>
                        <a:pt x="2487" y="844"/>
                      </a:lnTo>
                      <a:lnTo>
                        <a:pt x="2462" y="869"/>
                      </a:lnTo>
                      <a:lnTo>
                        <a:pt x="2437" y="867"/>
                      </a:lnTo>
                      <a:lnTo>
                        <a:pt x="2412" y="901"/>
                      </a:lnTo>
                      <a:lnTo>
                        <a:pt x="2387" y="898"/>
                      </a:lnTo>
                      <a:lnTo>
                        <a:pt x="2362" y="916"/>
                      </a:lnTo>
                      <a:lnTo>
                        <a:pt x="2337" y="902"/>
                      </a:lnTo>
                      <a:lnTo>
                        <a:pt x="2313" y="886"/>
                      </a:lnTo>
                      <a:lnTo>
                        <a:pt x="2288" y="844"/>
                      </a:lnTo>
                      <a:lnTo>
                        <a:pt x="2263" y="814"/>
                      </a:lnTo>
                      <a:lnTo>
                        <a:pt x="2238" y="767"/>
                      </a:lnTo>
                      <a:lnTo>
                        <a:pt x="2213" y="741"/>
                      </a:lnTo>
                      <a:lnTo>
                        <a:pt x="2188" y="827"/>
                      </a:lnTo>
                      <a:lnTo>
                        <a:pt x="2163" y="832"/>
                      </a:lnTo>
                      <a:lnTo>
                        <a:pt x="2139" y="787"/>
                      </a:lnTo>
                      <a:lnTo>
                        <a:pt x="2114" y="737"/>
                      </a:lnTo>
                      <a:lnTo>
                        <a:pt x="2089" y="734"/>
                      </a:lnTo>
                      <a:lnTo>
                        <a:pt x="2065" y="692"/>
                      </a:lnTo>
                      <a:lnTo>
                        <a:pt x="2040" y="721"/>
                      </a:lnTo>
                      <a:lnTo>
                        <a:pt x="2015" y="756"/>
                      </a:lnTo>
                      <a:lnTo>
                        <a:pt x="1990" y="821"/>
                      </a:lnTo>
                      <a:lnTo>
                        <a:pt x="1965" y="899"/>
                      </a:lnTo>
                      <a:lnTo>
                        <a:pt x="1940" y="924"/>
                      </a:lnTo>
                      <a:lnTo>
                        <a:pt x="1915" y="923"/>
                      </a:lnTo>
                      <a:lnTo>
                        <a:pt x="1890" y="920"/>
                      </a:lnTo>
                      <a:lnTo>
                        <a:pt x="1865" y="920"/>
                      </a:lnTo>
                      <a:lnTo>
                        <a:pt x="1841" y="881"/>
                      </a:lnTo>
                      <a:lnTo>
                        <a:pt x="1816" y="857"/>
                      </a:lnTo>
                      <a:lnTo>
                        <a:pt x="1791" y="804"/>
                      </a:lnTo>
                      <a:lnTo>
                        <a:pt x="1766" y="784"/>
                      </a:lnTo>
                      <a:lnTo>
                        <a:pt x="1741" y="737"/>
                      </a:lnTo>
                      <a:lnTo>
                        <a:pt x="1716" y="668"/>
                      </a:lnTo>
                      <a:lnTo>
                        <a:pt x="1691" y="552"/>
                      </a:lnTo>
                      <a:lnTo>
                        <a:pt x="1666" y="422"/>
                      </a:lnTo>
                      <a:lnTo>
                        <a:pt x="1641" y="359"/>
                      </a:lnTo>
                      <a:lnTo>
                        <a:pt x="1616" y="309"/>
                      </a:lnTo>
                      <a:lnTo>
                        <a:pt x="1592" y="333"/>
                      </a:lnTo>
                      <a:lnTo>
                        <a:pt x="1567" y="274"/>
                      </a:lnTo>
                      <a:lnTo>
                        <a:pt x="1542" y="136"/>
                      </a:lnTo>
                      <a:lnTo>
                        <a:pt x="1517" y="40"/>
                      </a:lnTo>
                      <a:lnTo>
                        <a:pt x="1492" y="15"/>
                      </a:lnTo>
                      <a:lnTo>
                        <a:pt x="1467" y="0"/>
                      </a:lnTo>
                      <a:lnTo>
                        <a:pt x="1442" y="11"/>
                      </a:lnTo>
                      <a:lnTo>
                        <a:pt x="1417" y="19"/>
                      </a:lnTo>
                      <a:lnTo>
                        <a:pt x="1393" y="39"/>
                      </a:lnTo>
                      <a:lnTo>
                        <a:pt x="1369" y="91"/>
                      </a:lnTo>
                      <a:lnTo>
                        <a:pt x="1344" y="261"/>
                      </a:lnTo>
                      <a:lnTo>
                        <a:pt x="1319" y="481"/>
                      </a:lnTo>
                      <a:lnTo>
                        <a:pt x="1294" y="577"/>
                      </a:lnTo>
                      <a:lnTo>
                        <a:pt x="1269" y="632"/>
                      </a:lnTo>
                      <a:lnTo>
                        <a:pt x="1244" y="638"/>
                      </a:lnTo>
                      <a:lnTo>
                        <a:pt x="1219" y="616"/>
                      </a:lnTo>
                      <a:lnTo>
                        <a:pt x="1194" y="558"/>
                      </a:lnTo>
                      <a:lnTo>
                        <a:pt x="1169" y="482"/>
                      </a:lnTo>
                      <a:lnTo>
                        <a:pt x="1144" y="418"/>
                      </a:lnTo>
                      <a:lnTo>
                        <a:pt x="1120" y="338"/>
                      </a:lnTo>
                      <a:lnTo>
                        <a:pt x="1095" y="401"/>
                      </a:lnTo>
                      <a:lnTo>
                        <a:pt x="1070" y="359"/>
                      </a:lnTo>
                      <a:lnTo>
                        <a:pt x="1045" y="346"/>
                      </a:lnTo>
                      <a:lnTo>
                        <a:pt x="1020" y="384"/>
                      </a:lnTo>
                      <a:lnTo>
                        <a:pt x="995" y="459"/>
                      </a:lnTo>
                      <a:lnTo>
                        <a:pt x="970" y="541"/>
                      </a:lnTo>
                      <a:lnTo>
                        <a:pt x="945" y="558"/>
                      </a:lnTo>
                      <a:lnTo>
                        <a:pt x="920" y="528"/>
                      </a:lnTo>
                      <a:lnTo>
                        <a:pt x="896" y="482"/>
                      </a:lnTo>
                      <a:lnTo>
                        <a:pt x="871" y="389"/>
                      </a:lnTo>
                      <a:lnTo>
                        <a:pt x="846" y="275"/>
                      </a:lnTo>
                      <a:lnTo>
                        <a:pt x="821" y="179"/>
                      </a:lnTo>
                      <a:lnTo>
                        <a:pt x="796" y="36"/>
                      </a:lnTo>
                      <a:lnTo>
                        <a:pt x="771" y="98"/>
                      </a:lnTo>
                      <a:lnTo>
                        <a:pt x="746" y="261"/>
                      </a:lnTo>
                      <a:lnTo>
                        <a:pt x="721" y="514"/>
                      </a:lnTo>
                      <a:lnTo>
                        <a:pt x="696" y="630"/>
                      </a:lnTo>
                      <a:lnTo>
                        <a:pt x="672" y="667"/>
                      </a:lnTo>
                      <a:lnTo>
                        <a:pt x="647" y="674"/>
                      </a:lnTo>
                      <a:lnTo>
                        <a:pt x="623" y="644"/>
                      </a:lnTo>
                      <a:lnTo>
                        <a:pt x="598" y="582"/>
                      </a:lnTo>
                      <a:lnTo>
                        <a:pt x="573" y="507"/>
                      </a:lnTo>
                      <a:lnTo>
                        <a:pt x="548" y="389"/>
                      </a:lnTo>
                      <a:lnTo>
                        <a:pt x="523" y="287"/>
                      </a:lnTo>
                      <a:lnTo>
                        <a:pt x="498" y="174"/>
                      </a:lnTo>
                      <a:lnTo>
                        <a:pt x="473" y="56"/>
                      </a:lnTo>
                      <a:lnTo>
                        <a:pt x="448" y="0"/>
                      </a:lnTo>
                      <a:lnTo>
                        <a:pt x="424" y="6"/>
                      </a:lnTo>
                      <a:lnTo>
                        <a:pt x="399" y="38"/>
                      </a:lnTo>
                      <a:lnTo>
                        <a:pt x="374" y="84"/>
                      </a:lnTo>
                      <a:lnTo>
                        <a:pt x="349" y="89"/>
                      </a:lnTo>
                      <a:lnTo>
                        <a:pt x="324" y="56"/>
                      </a:lnTo>
                      <a:lnTo>
                        <a:pt x="299" y="66"/>
                      </a:lnTo>
                      <a:lnTo>
                        <a:pt x="274" y="73"/>
                      </a:lnTo>
                      <a:lnTo>
                        <a:pt x="249" y="99"/>
                      </a:lnTo>
                      <a:lnTo>
                        <a:pt x="224" y="179"/>
                      </a:lnTo>
                      <a:lnTo>
                        <a:pt x="200" y="321"/>
                      </a:lnTo>
                      <a:lnTo>
                        <a:pt x="175" y="467"/>
                      </a:lnTo>
                      <a:lnTo>
                        <a:pt x="150" y="577"/>
                      </a:lnTo>
                      <a:lnTo>
                        <a:pt x="125" y="729"/>
                      </a:lnTo>
                      <a:lnTo>
                        <a:pt x="100" y="842"/>
                      </a:lnTo>
                      <a:lnTo>
                        <a:pt x="75" y="899"/>
                      </a:lnTo>
                      <a:lnTo>
                        <a:pt x="50" y="919"/>
                      </a:lnTo>
                      <a:lnTo>
                        <a:pt x="25" y="912"/>
                      </a:lnTo>
                      <a:lnTo>
                        <a:pt x="0" y="865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270B94FC-FA67-503F-0390-CD8D31E3D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5504" y="2937094"/>
                  <a:ext cx="3482943" cy="1319535"/>
                </a:xfrm>
                <a:custGeom>
                  <a:avLst/>
                  <a:gdLst>
                    <a:gd name="T0" fmla="*/ 125 w 4153"/>
                    <a:gd name="T1" fmla="*/ 729 h 919"/>
                    <a:gd name="T2" fmla="*/ 274 w 4153"/>
                    <a:gd name="T3" fmla="*/ 73 h 919"/>
                    <a:gd name="T4" fmla="*/ 424 w 4153"/>
                    <a:gd name="T5" fmla="*/ 6 h 919"/>
                    <a:gd name="T6" fmla="*/ 573 w 4153"/>
                    <a:gd name="T7" fmla="*/ 507 h 919"/>
                    <a:gd name="T8" fmla="*/ 721 w 4153"/>
                    <a:gd name="T9" fmla="*/ 514 h 919"/>
                    <a:gd name="T10" fmla="*/ 871 w 4153"/>
                    <a:gd name="T11" fmla="*/ 152 h 919"/>
                    <a:gd name="T12" fmla="*/ 1020 w 4153"/>
                    <a:gd name="T13" fmla="*/ 146 h 919"/>
                    <a:gd name="T14" fmla="*/ 1169 w 4153"/>
                    <a:gd name="T15" fmla="*/ 482 h 919"/>
                    <a:gd name="T16" fmla="*/ 1319 w 4153"/>
                    <a:gd name="T17" fmla="*/ 481 h 919"/>
                    <a:gd name="T18" fmla="*/ 1467 w 4153"/>
                    <a:gd name="T19" fmla="*/ 0 h 919"/>
                    <a:gd name="T20" fmla="*/ 1616 w 4153"/>
                    <a:gd name="T21" fmla="*/ 72 h 919"/>
                    <a:gd name="T22" fmla="*/ 1766 w 4153"/>
                    <a:gd name="T23" fmla="*/ 547 h 919"/>
                    <a:gd name="T24" fmla="*/ 1915 w 4153"/>
                    <a:gd name="T25" fmla="*/ 686 h 919"/>
                    <a:gd name="T26" fmla="*/ 2065 w 4153"/>
                    <a:gd name="T27" fmla="*/ 453 h 919"/>
                    <a:gd name="T28" fmla="*/ 2213 w 4153"/>
                    <a:gd name="T29" fmla="*/ 503 h 919"/>
                    <a:gd name="T30" fmla="*/ 2362 w 4153"/>
                    <a:gd name="T31" fmla="*/ 679 h 919"/>
                    <a:gd name="T32" fmla="*/ 2512 w 4153"/>
                    <a:gd name="T33" fmla="*/ 585 h 919"/>
                    <a:gd name="T34" fmla="*/ 2661 w 4153"/>
                    <a:gd name="T35" fmla="*/ 482 h 919"/>
                    <a:gd name="T36" fmla="*/ 2810 w 4153"/>
                    <a:gd name="T37" fmla="*/ 434 h 919"/>
                    <a:gd name="T38" fmla="*/ 2959 w 4153"/>
                    <a:gd name="T39" fmla="*/ 579 h 919"/>
                    <a:gd name="T40" fmla="*/ 3108 w 4153"/>
                    <a:gd name="T41" fmla="*/ 777 h 919"/>
                    <a:gd name="T42" fmla="*/ 3257 w 4153"/>
                    <a:gd name="T43" fmla="*/ 575 h 919"/>
                    <a:gd name="T44" fmla="*/ 3407 w 4153"/>
                    <a:gd name="T45" fmla="*/ 558 h 919"/>
                    <a:gd name="T46" fmla="*/ 3556 w 4153"/>
                    <a:gd name="T47" fmla="*/ 713 h 919"/>
                    <a:gd name="T48" fmla="*/ 3705 w 4153"/>
                    <a:gd name="T49" fmla="*/ 885 h 919"/>
                    <a:gd name="T50" fmla="*/ 3854 w 4153"/>
                    <a:gd name="T51" fmla="*/ 455 h 919"/>
                    <a:gd name="T52" fmla="*/ 4003 w 4153"/>
                    <a:gd name="T53" fmla="*/ 430 h 919"/>
                    <a:gd name="T54" fmla="*/ 4153 w 4153"/>
                    <a:gd name="T55" fmla="*/ 638 h 919"/>
                    <a:gd name="T56" fmla="*/ 4028 w 4153"/>
                    <a:gd name="T57" fmla="*/ 409 h 919"/>
                    <a:gd name="T58" fmla="*/ 3879 w 4153"/>
                    <a:gd name="T59" fmla="*/ 472 h 919"/>
                    <a:gd name="T60" fmla="*/ 3729 w 4153"/>
                    <a:gd name="T61" fmla="*/ 888 h 919"/>
                    <a:gd name="T62" fmla="*/ 3581 w 4153"/>
                    <a:gd name="T63" fmla="*/ 777 h 919"/>
                    <a:gd name="T64" fmla="*/ 3432 w 4153"/>
                    <a:gd name="T65" fmla="*/ 581 h 919"/>
                    <a:gd name="T66" fmla="*/ 3282 w 4153"/>
                    <a:gd name="T67" fmla="*/ 637 h 919"/>
                    <a:gd name="T68" fmla="*/ 3133 w 4153"/>
                    <a:gd name="T69" fmla="*/ 762 h 919"/>
                    <a:gd name="T70" fmla="*/ 2984 w 4153"/>
                    <a:gd name="T71" fmla="*/ 662 h 919"/>
                    <a:gd name="T72" fmla="*/ 2835 w 4153"/>
                    <a:gd name="T73" fmla="*/ 493 h 919"/>
                    <a:gd name="T74" fmla="*/ 2686 w 4153"/>
                    <a:gd name="T75" fmla="*/ 553 h 919"/>
                    <a:gd name="T76" fmla="*/ 2537 w 4153"/>
                    <a:gd name="T77" fmla="*/ 657 h 919"/>
                    <a:gd name="T78" fmla="*/ 2387 w 4153"/>
                    <a:gd name="T79" fmla="*/ 714 h 919"/>
                    <a:gd name="T80" fmla="*/ 2238 w 4153"/>
                    <a:gd name="T81" fmla="*/ 583 h 919"/>
                    <a:gd name="T82" fmla="*/ 2089 w 4153"/>
                    <a:gd name="T83" fmla="*/ 550 h 919"/>
                    <a:gd name="T84" fmla="*/ 1940 w 4153"/>
                    <a:gd name="T85" fmla="*/ 741 h 919"/>
                    <a:gd name="T86" fmla="*/ 1791 w 4153"/>
                    <a:gd name="T87" fmla="*/ 620 h 919"/>
                    <a:gd name="T88" fmla="*/ 1641 w 4153"/>
                    <a:gd name="T89" fmla="*/ 175 h 919"/>
                    <a:gd name="T90" fmla="*/ 1492 w 4153"/>
                    <a:gd name="T91" fmla="*/ 15 h 919"/>
                    <a:gd name="T92" fmla="*/ 1344 w 4153"/>
                    <a:gd name="T93" fmla="*/ 261 h 919"/>
                    <a:gd name="T94" fmla="*/ 1194 w 4153"/>
                    <a:gd name="T95" fmla="*/ 558 h 919"/>
                    <a:gd name="T96" fmla="*/ 1045 w 4153"/>
                    <a:gd name="T97" fmla="*/ 162 h 919"/>
                    <a:gd name="T98" fmla="*/ 896 w 4153"/>
                    <a:gd name="T99" fmla="*/ 299 h 919"/>
                    <a:gd name="T100" fmla="*/ 746 w 4153"/>
                    <a:gd name="T101" fmla="*/ 261 h 919"/>
                    <a:gd name="T102" fmla="*/ 598 w 4153"/>
                    <a:gd name="T103" fmla="*/ 582 h 919"/>
                    <a:gd name="T104" fmla="*/ 448 w 4153"/>
                    <a:gd name="T105" fmla="*/ 0 h 919"/>
                    <a:gd name="T106" fmla="*/ 299 w 4153"/>
                    <a:gd name="T107" fmla="*/ 66 h 919"/>
                    <a:gd name="T108" fmla="*/ 150 w 4153"/>
                    <a:gd name="T109" fmla="*/ 457 h 919"/>
                    <a:gd name="T110" fmla="*/ 0 w 4153"/>
                    <a:gd name="T111" fmla="*/ 865 h 9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3" h="919">
                      <a:moveTo>
                        <a:pt x="0" y="865"/>
                      </a:moveTo>
                      <a:lnTo>
                        <a:pt x="25" y="912"/>
                      </a:lnTo>
                      <a:lnTo>
                        <a:pt x="50" y="919"/>
                      </a:lnTo>
                      <a:lnTo>
                        <a:pt x="75" y="899"/>
                      </a:lnTo>
                      <a:lnTo>
                        <a:pt x="100" y="842"/>
                      </a:lnTo>
                      <a:lnTo>
                        <a:pt x="125" y="729"/>
                      </a:lnTo>
                      <a:lnTo>
                        <a:pt x="150" y="457"/>
                      </a:lnTo>
                      <a:lnTo>
                        <a:pt x="175" y="261"/>
                      </a:lnTo>
                      <a:lnTo>
                        <a:pt x="200" y="173"/>
                      </a:lnTo>
                      <a:lnTo>
                        <a:pt x="224" y="141"/>
                      </a:lnTo>
                      <a:lnTo>
                        <a:pt x="249" y="99"/>
                      </a:lnTo>
                      <a:lnTo>
                        <a:pt x="274" y="73"/>
                      </a:lnTo>
                      <a:lnTo>
                        <a:pt x="299" y="66"/>
                      </a:lnTo>
                      <a:lnTo>
                        <a:pt x="324" y="56"/>
                      </a:lnTo>
                      <a:lnTo>
                        <a:pt x="349" y="89"/>
                      </a:lnTo>
                      <a:lnTo>
                        <a:pt x="374" y="84"/>
                      </a:lnTo>
                      <a:lnTo>
                        <a:pt x="399" y="38"/>
                      </a:lnTo>
                      <a:lnTo>
                        <a:pt x="424" y="6"/>
                      </a:lnTo>
                      <a:lnTo>
                        <a:pt x="448" y="0"/>
                      </a:lnTo>
                      <a:lnTo>
                        <a:pt x="473" y="56"/>
                      </a:lnTo>
                      <a:lnTo>
                        <a:pt x="498" y="174"/>
                      </a:lnTo>
                      <a:lnTo>
                        <a:pt x="523" y="287"/>
                      </a:lnTo>
                      <a:lnTo>
                        <a:pt x="548" y="389"/>
                      </a:lnTo>
                      <a:lnTo>
                        <a:pt x="573" y="507"/>
                      </a:lnTo>
                      <a:lnTo>
                        <a:pt x="598" y="582"/>
                      </a:lnTo>
                      <a:lnTo>
                        <a:pt x="623" y="644"/>
                      </a:lnTo>
                      <a:lnTo>
                        <a:pt x="647" y="674"/>
                      </a:lnTo>
                      <a:lnTo>
                        <a:pt x="672" y="667"/>
                      </a:lnTo>
                      <a:lnTo>
                        <a:pt x="696" y="630"/>
                      </a:lnTo>
                      <a:lnTo>
                        <a:pt x="721" y="514"/>
                      </a:lnTo>
                      <a:lnTo>
                        <a:pt x="746" y="261"/>
                      </a:lnTo>
                      <a:lnTo>
                        <a:pt x="771" y="98"/>
                      </a:lnTo>
                      <a:lnTo>
                        <a:pt x="796" y="36"/>
                      </a:lnTo>
                      <a:lnTo>
                        <a:pt x="821" y="35"/>
                      </a:lnTo>
                      <a:lnTo>
                        <a:pt x="846" y="38"/>
                      </a:lnTo>
                      <a:lnTo>
                        <a:pt x="871" y="152"/>
                      </a:lnTo>
                      <a:lnTo>
                        <a:pt x="896" y="245"/>
                      </a:lnTo>
                      <a:lnTo>
                        <a:pt x="920" y="291"/>
                      </a:lnTo>
                      <a:lnTo>
                        <a:pt x="945" y="321"/>
                      </a:lnTo>
                      <a:lnTo>
                        <a:pt x="970" y="304"/>
                      </a:lnTo>
                      <a:lnTo>
                        <a:pt x="995" y="221"/>
                      </a:lnTo>
                      <a:lnTo>
                        <a:pt x="1020" y="146"/>
                      </a:lnTo>
                      <a:lnTo>
                        <a:pt x="1045" y="108"/>
                      </a:lnTo>
                      <a:lnTo>
                        <a:pt x="1070" y="122"/>
                      </a:lnTo>
                      <a:lnTo>
                        <a:pt x="1095" y="234"/>
                      </a:lnTo>
                      <a:lnTo>
                        <a:pt x="1120" y="330"/>
                      </a:lnTo>
                      <a:lnTo>
                        <a:pt x="1144" y="418"/>
                      </a:lnTo>
                      <a:lnTo>
                        <a:pt x="1169" y="482"/>
                      </a:lnTo>
                      <a:lnTo>
                        <a:pt x="1194" y="558"/>
                      </a:lnTo>
                      <a:lnTo>
                        <a:pt x="1219" y="616"/>
                      </a:lnTo>
                      <a:lnTo>
                        <a:pt x="1244" y="638"/>
                      </a:lnTo>
                      <a:lnTo>
                        <a:pt x="1269" y="632"/>
                      </a:lnTo>
                      <a:lnTo>
                        <a:pt x="1294" y="577"/>
                      </a:lnTo>
                      <a:lnTo>
                        <a:pt x="1319" y="481"/>
                      </a:lnTo>
                      <a:lnTo>
                        <a:pt x="1344" y="261"/>
                      </a:lnTo>
                      <a:lnTo>
                        <a:pt x="1369" y="91"/>
                      </a:lnTo>
                      <a:lnTo>
                        <a:pt x="1393" y="39"/>
                      </a:lnTo>
                      <a:lnTo>
                        <a:pt x="1417" y="19"/>
                      </a:lnTo>
                      <a:lnTo>
                        <a:pt x="1442" y="11"/>
                      </a:lnTo>
                      <a:lnTo>
                        <a:pt x="1467" y="0"/>
                      </a:lnTo>
                      <a:lnTo>
                        <a:pt x="1492" y="15"/>
                      </a:lnTo>
                      <a:lnTo>
                        <a:pt x="1517" y="40"/>
                      </a:lnTo>
                      <a:lnTo>
                        <a:pt x="1542" y="68"/>
                      </a:lnTo>
                      <a:lnTo>
                        <a:pt x="1567" y="81"/>
                      </a:lnTo>
                      <a:lnTo>
                        <a:pt x="1592" y="95"/>
                      </a:lnTo>
                      <a:lnTo>
                        <a:pt x="1616" y="72"/>
                      </a:lnTo>
                      <a:lnTo>
                        <a:pt x="1641" y="122"/>
                      </a:lnTo>
                      <a:lnTo>
                        <a:pt x="1666" y="185"/>
                      </a:lnTo>
                      <a:lnTo>
                        <a:pt x="1691" y="314"/>
                      </a:lnTo>
                      <a:lnTo>
                        <a:pt x="1716" y="431"/>
                      </a:lnTo>
                      <a:lnTo>
                        <a:pt x="1741" y="499"/>
                      </a:lnTo>
                      <a:lnTo>
                        <a:pt x="1766" y="547"/>
                      </a:lnTo>
                      <a:lnTo>
                        <a:pt x="1791" y="604"/>
                      </a:lnTo>
                      <a:lnTo>
                        <a:pt x="1816" y="662"/>
                      </a:lnTo>
                      <a:lnTo>
                        <a:pt x="1841" y="684"/>
                      </a:lnTo>
                      <a:lnTo>
                        <a:pt x="1865" y="691"/>
                      </a:lnTo>
                      <a:lnTo>
                        <a:pt x="1890" y="683"/>
                      </a:lnTo>
                      <a:lnTo>
                        <a:pt x="1915" y="686"/>
                      </a:lnTo>
                      <a:lnTo>
                        <a:pt x="1940" y="687"/>
                      </a:lnTo>
                      <a:lnTo>
                        <a:pt x="1965" y="661"/>
                      </a:lnTo>
                      <a:lnTo>
                        <a:pt x="1990" y="583"/>
                      </a:lnTo>
                      <a:lnTo>
                        <a:pt x="2015" y="518"/>
                      </a:lnTo>
                      <a:lnTo>
                        <a:pt x="2040" y="482"/>
                      </a:lnTo>
                      <a:lnTo>
                        <a:pt x="2065" y="453"/>
                      </a:lnTo>
                      <a:lnTo>
                        <a:pt x="2089" y="497"/>
                      </a:lnTo>
                      <a:lnTo>
                        <a:pt x="2114" y="499"/>
                      </a:lnTo>
                      <a:lnTo>
                        <a:pt x="2139" y="549"/>
                      </a:lnTo>
                      <a:lnTo>
                        <a:pt x="2163" y="595"/>
                      </a:lnTo>
                      <a:lnTo>
                        <a:pt x="2188" y="590"/>
                      </a:lnTo>
                      <a:lnTo>
                        <a:pt x="2213" y="503"/>
                      </a:lnTo>
                      <a:lnTo>
                        <a:pt x="2238" y="529"/>
                      </a:lnTo>
                      <a:lnTo>
                        <a:pt x="2263" y="575"/>
                      </a:lnTo>
                      <a:lnTo>
                        <a:pt x="2288" y="607"/>
                      </a:lnTo>
                      <a:lnTo>
                        <a:pt x="2313" y="649"/>
                      </a:lnTo>
                      <a:lnTo>
                        <a:pt x="2337" y="665"/>
                      </a:lnTo>
                      <a:lnTo>
                        <a:pt x="2362" y="679"/>
                      </a:lnTo>
                      <a:lnTo>
                        <a:pt x="2387" y="661"/>
                      </a:lnTo>
                      <a:lnTo>
                        <a:pt x="2412" y="680"/>
                      </a:lnTo>
                      <a:lnTo>
                        <a:pt x="2437" y="704"/>
                      </a:lnTo>
                      <a:lnTo>
                        <a:pt x="2462" y="700"/>
                      </a:lnTo>
                      <a:lnTo>
                        <a:pt x="2487" y="663"/>
                      </a:lnTo>
                      <a:lnTo>
                        <a:pt x="2512" y="585"/>
                      </a:lnTo>
                      <a:lnTo>
                        <a:pt x="2537" y="603"/>
                      </a:lnTo>
                      <a:lnTo>
                        <a:pt x="2561" y="566"/>
                      </a:lnTo>
                      <a:lnTo>
                        <a:pt x="2586" y="531"/>
                      </a:lnTo>
                      <a:lnTo>
                        <a:pt x="2611" y="505"/>
                      </a:lnTo>
                      <a:lnTo>
                        <a:pt x="2636" y="464"/>
                      </a:lnTo>
                      <a:lnTo>
                        <a:pt x="2661" y="482"/>
                      </a:lnTo>
                      <a:lnTo>
                        <a:pt x="2686" y="499"/>
                      </a:lnTo>
                      <a:lnTo>
                        <a:pt x="2711" y="531"/>
                      </a:lnTo>
                      <a:lnTo>
                        <a:pt x="2736" y="566"/>
                      </a:lnTo>
                      <a:lnTo>
                        <a:pt x="2761" y="557"/>
                      </a:lnTo>
                      <a:lnTo>
                        <a:pt x="2785" y="507"/>
                      </a:lnTo>
                      <a:lnTo>
                        <a:pt x="2810" y="434"/>
                      </a:lnTo>
                      <a:lnTo>
                        <a:pt x="2835" y="439"/>
                      </a:lnTo>
                      <a:lnTo>
                        <a:pt x="2860" y="477"/>
                      </a:lnTo>
                      <a:lnTo>
                        <a:pt x="2884" y="508"/>
                      </a:lnTo>
                      <a:lnTo>
                        <a:pt x="2909" y="531"/>
                      </a:lnTo>
                      <a:lnTo>
                        <a:pt x="2934" y="543"/>
                      </a:lnTo>
                      <a:lnTo>
                        <a:pt x="2959" y="579"/>
                      </a:lnTo>
                      <a:lnTo>
                        <a:pt x="2984" y="662"/>
                      </a:lnTo>
                      <a:lnTo>
                        <a:pt x="3009" y="718"/>
                      </a:lnTo>
                      <a:lnTo>
                        <a:pt x="3033" y="756"/>
                      </a:lnTo>
                      <a:lnTo>
                        <a:pt x="3058" y="775"/>
                      </a:lnTo>
                      <a:lnTo>
                        <a:pt x="3083" y="781"/>
                      </a:lnTo>
                      <a:lnTo>
                        <a:pt x="3108" y="777"/>
                      </a:lnTo>
                      <a:lnTo>
                        <a:pt x="3133" y="762"/>
                      </a:lnTo>
                      <a:lnTo>
                        <a:pt x="3158" y="680"/>
                      </a:lnTo>
                      <a:lnTo>
                        <a:pt x="3183" y="668"/>
                      </a:lnTo>
                      <a:lnTo>
                        <a:pt x="3208" y="629"/>
                      </a:lnTo>
                      <a:lnTo>
                        <a:pt x="3233" y="595"/>
                      </a:lnTo>
                      <a:lnTo>
                        <a:pt x="3257" y="575"/>
                      </a:lnTo>
                      <a:lnTo>
                        <a:pt x="3282" y="583"/>
                      </a:lnTo>
                      <a:lnTo>
                        <a:pt x="3307" y="613"/>
                      </a:lnTo>
                      <a:lnTo>
                        <a:pt x="3332" y="637"/>
                      </a:lnTo>
                      <a:lnTo>
                        <a:pt x="3357" y="651"/>
                      </a:lnTo>
                      <a:lnTo>
                        <a:pt x="3382" y="607"/>
                      </a:lnTo>
                      <a:lnTo>
                        <a:pt x="3407" y="558"/>
                      </a:lnTo>
                      <a:lnTo>
                        <a:pt x="3432" y="527"/>
                      </a:lnTo>
                      <a:lnTo>
                        <a:pt x="3457" y="502"/>
                      </a:lnTo>
                      <a:lnTo>
                        <a:pt x="3482" y="540"/>
                      </a:lnTo>
                      <a:lnTo>
                        <a:pt x="3506" y="587"/>
                      </a:lnTo>
                      <a:lnTo>
                        <a:pt x="3531" y="633"/>
                      </a:lnTo>
                      <a:lnTo>
                        <a:pt x="3556" y="713"/>
                      </a:lnTo>
                      <a:lnTo>
                        <a:pt x="3581" y="777"/>
                      </a:lnTo>
                      <a:lnTo>
                        <a:pt x="3606" y="826"/>
                      </a:lnTo>
                      <a:lnTo>
                        <a:pt x="3630" y="884"/>
                      </a:lnTo>
                      <a:lnTo>
                        <a:pt x="3655" y="894"/>
                      </a:lnTo>
                      <a:lnTo>
                        <a:pt x="3680" y="882"/>
                      </a:lnTo>
                      <a:lnTo>
                        <a:pt x="3705" y="885"/>
                      </a:lnTo>
                      <a:lnTo>
                        <a:pt x="3729" y="888"/>
                      </a:lnTo>
                      <a:lnTo>
                        <a:pt x="3754" y="828"/>
                      </a:lnTo>
                      <a:lnTo>
                        <a:pt x="3779" y="708"/>
                      </a:lnTo>
                      <a:lnTo>
                        <a:pt x="3804" y="590"/>
                      </a:lnTo>
                      <a:lnTo>
                        <a:pt x="3829" y="518"/>
                      </a:lnTo>
                      <a:lnTo>
                        <a:pt x="3854" y="455"/>
                      </a:lnTo>
                      <a:lnTo>
                        <a:pt x="3879" y="472"/>
                      </a:lnTo>
                      <a:lnTo>
                        <a:pt x="3904" y="531"/>
                      </a:lnTo>
                      <a:lnTo>
                        <a:pt x="3929" y="562"/>
                      </a:lnTo>
                      <a:lnTo>
                        <a:pt x="3953" y="558"/>
                      </a:lnTo>
                      <a:lnTo>
                        <a:pt x="3978" y="510"/>
                      </a:lnTo>
                      <a:lnTo>
                        <a:pt x="4003" y="430"/>
                      </a:lnTo>
                      <a:lnTo>
                        <a:pt x="4028" y="409"/>
                      </a:lnTo>
                      <a:lnTo>
                        <a:pt x="4053" y="443"/>
                      </a:lnTo>
                      <a:lnTo>
                        <a:pt x="4078" y="507"/>
                      </a:lnTo>
                      <a:lnTo>
                        <a:pt x="4103" y="564"/>
                      </a:lnTo>
                      <a:lnTo>
                        <a:pt x="4128" y="586"/>
                      </a:lnTo>
                      <a:lnTo>
                        <a:pt x="4153" y="638"/>
                      </a:lnTo>
                      <a:lnTo>
                        <a:pt x="4153" y="638"/>
                      </a:lnTo>
                      <a:lnTo>
                        <a:pt x="4128" y="586"/>
                      </a:lnTo>
                      <a:lnTo>
                        <a:pt x="4103" y="564"/>
                      </a:lnTo>
                      <a:lnTo>
                        <a:pt x="4078" y="507"/>
                      </a:lnTo>
                      <a:lnTo>
                        <a:pt x="4053" y="443"/>
                      </a:lnTo>
                      <a:lnTo>
                        <a:pt x="4028" y="409"/>
                      </a:lnTo>
                      <a:lnTo>
                        <a:pt x="4003" y="430"/>
                      </a:lnTo>
                      <a:lnTo>
                        <a:pt x="3978" y="510"/>
                      </a:lnTo>
                      <a:lnTo>
                        <a:pt x="3953" y="558"/>
                      </a:lnTo>
                      <a:lnTo>
                        <a:pt x="3929" y="562"/>
                      </a:lnTo>
                      <a:lnTo>
                        <a:pt x="3904" y="531"/>
                      </a:lnTo>
                      <a:lnTo>
                        <a:pt x="3879" y="472"/>
                      </a:lnTo>
                      <a:lnTo>
                        <a:pt x="3854" y="455"/>
                      </a:lnTo>
                      <a:lnTo>
                        <a:pt x="3829" y="518"/>
                      </a:lnTo>
                      <a:lnTo>
                        <a:pt x="3804" y="590"/>
                      </a:lnTo>
                      <a:lnTo>
                        <a:pt x="3779" y="708"/>
                      </a:lnTo>
                      <a:lnTo>
                        <a:pt x="3754" y="828"/>
                      </a:lnTo>
                      <a:lnTo>
                        <a:pt x="3729" y="888"/>
                      </a:lnTo>
                      <a:lnTo>
                        <a:pt x="3705" y="885"/>
                      </a:lnTo>
                      <a:lnTo>
                        <a:pt x="3680" y="882"/>
                      </a:lnTo>
                      <a:lnTo>
                        <a:pt x="3655" y="894"/>
                      </a:lnTo>
                      <a:lnTo>
                        <a:pt x="3630" y="884"/>
                      </a:lnTo>
                      <a:lnTo>
                        <a:pt x="3606" y="826"/>
                      </a:lnTo>
                      <a:lnTo>
                        <a:pt x="3581" y="777"/>
                      </a:lnTo>
                      <a:lnTo>
                        <a:pt x="3556" y="713"/>
                      </a:lnTo>
                      <a:lnTo>
                        <a:pt x="3531" y="633"/>
                      </a:lnTo>
                      <a:lnTo>
                        <a:pt x="3506" y="587"/>
                      </a:lnTo>
                      <a:lnTo>
                        <a:pt x="3482" y="594"/>
                      </a:lnTo>
                      <a:lnTo>
                        <a:pt x="3457" y="556"/>
                      </a:lnTo>
                      <a:lnTo>
                        <a:pt x="3432" y="581"/>
                      </a:lnTo>
                      <a:lnTo>
                        <a:pt x="3407" y="613"/>
                      </a:lnTo>
                      <a:lnTo>
                        <a:pt x="3382" y="661"/>
                      </a:lnTo>
                      <a:lnTo>
                        <a:pt x="3357" y="707"/>
                      </a:lnTo>
                      <a:lnTo>
                        <a:pt x="3332" y="691"/>
                      </a:lnTo>
                      <a:lnTo>
                        <a:pt x="3307" y="667"/>
                      </a:lnTo>
                      <a:lnTo>
                        <a:pt x="3282" y="637"/>
                      </a:lnTo>
                      <a:lnTo>
                        <a:pt x="3257" y="629"/>
                      </a:lnTo>
                      <a:lnTo>
                        <a:pt x="3233" y="649"/>
                      </a:lnTo>
                      <a:lnTo>
                        <a:pt x="3208" y="683"/>
                      </a:lnTo>
                      <a:lnTo>
                        <a:pt x="3183" y="722"/>
                      </a:lnTo>
                      <a:lnTo>
                        <a:pt x="3158" y="734"/>
                      </a:lnTo>
                      <a:lnTo>
                        <a:pt x="3133" y="762"/>
                      </a:lnTo>
                      <a:lnTo>
                        <a:pt x="3108" y="777"/>
                      </a:lnTo>
                      <a:lnTo>
                        <a:pt x="3083" y="781"/>
                      </a:lnTo>
                      <a:lnTo>
                        <a:pt x="3058" y="775"/>
                      </a:lnTo>
                      <a:lnTo>
                        <a:pt x="3033" y="756"/>
                      </a:lnTo>
                      <a:lnTo>
                        <a:pt x="3009" y="718"/>
                      </a:lnTo>
                      <a:lnTo>
                        <a:pt x="2984" y="662"/>
                      </a:lnTo>
                      <a:lnTo>
                        <a:pt x="2959" y="621"/>
                      </a:lnTo>
                      <a:lnTo>
                        <a:pt x="2934" y="596"/>
                      </a:lnTo>
                      <a:lnTo>
                        <a:pt x="2909" y="585"/>
                      </a:lnTo>
                      <a:lnTo>
                        <a:pt x="2884" y="562"/>
                      </a:lnTo>
                      <a:lnTo>
                        <a:pt x="2860" y="531"/>
                      </a:lnTo>
                      <a:lnTo>
                        <a:pt x="2835" y="493"/>
                      </a:lnTo>
                      <a:lnTo>
                        <a:pt x="2810" y="487"/>
                      </a:lnTo>
                      <a:lnTo>
                        <a:pt x="2785" y="561"/>
                      </a:lnTo>
                      <a:lnTo>
                        <a:pt x="2761" y="611"/>
                      </a:lnTo>
                      <a:lnTo>
                        <a:pt x="2736" y="620"/>
                      </a:lnTo>
                      <a:lnTo>
                        <a:pt x="2711" y="585"/>
                      </a:lnTo>
                      <a:lnTo>
                        <a:pt x="2686" y="553"/>
                      </a:lnTo>
                      <a:lnTo>
                        <a:pt x="2661" y="536"/>
                      </a:lnTo>
                      <a:lnTo>
                        <a:pt x="2636" y="518"/>
                      </a:lnTo>
                      <a:lnTo>
                        <a:pt x="2611" y="558"/>
                      </a:lnTo>
                      <a:lnTo>
                        <a:pt x="2586" y="585"/>
                      </a:lnTo>
                      <a:lnTo>
                        <a:pt x="2561" y="620"/>
                      </a:lnTo>
                      <a:lnTo>
                        <a:pt x="2537" y="657"/>
                      </a:lnTo>
                      <a:lnTo>
                        <a:pt x="2512" y="638"/>
                      </a:lnTo>
                      <a:lnTo>
                        <a:pt x="2487" y="663"/>
                      </a:lnTo>
                      <a:lnTo>
                        <a:pt x="2462" y="700"/>
                      </a:lnTo>
                      <a:lnTo>
                        <a:pt x="2437" y="704"/>
                      </a:lnTo>
                      <a:lnTo>
                        <a:pt x="2412" y="717"/>
                      </a:lnTo>
                      <a:lnTo>
                        <a:pt x="2387" y="714"/>
                      </a:lnTo>
                      <a:lnTo>
                        <a:pt x="2362" y="733"/>
                      </a:lnTo>
                      <a:lnTo>
                        <a:pt x="2337" y="718"/>
                      </a:lnTo>
                      <a:lnTo>
                        <a:pt x="2313" y="703"/>
                      </a:lnTo>
                      <a:lnTo>
                        <a:pt x="2288" y="661"/>
                      </a:lnTo>
                      <a:lnTo>
                        <a:pt x="2263" y="630"/>
                      </a:lnTo>
                      <a:lnTo>
                        <a:pt x="2238" y="583"/>
                      </a:lnTo>
                      <a:lnTo>
                        <a:pt x="2213" y="557"/>
                      </a:lnTo>
                      <a:lnTo>
                        <a:pt x="2188" y="644"/>
                      </a:lnTo>
                      <a:lnTo>
                        <a:pt x="2163" y="649"/>
                      </a:lnTo>
                      <a:lnTo>
                        <a:pt x="2139" y="603"/>
                      </a:lnTo>
                      <a:lnTo>
                        <a:pt x="2114" y="553"/>
                      </a:lnTo>
                      <a:lnTo>
                        <a:pt x="2089" y="550"/>
                      </a:lnTo>
                      <a:lnTo>
                        <a:pt x="2065" y="507"/>
                      </a:lnTo>
                      <a:lnTo>
                        <a:pt x="2040" y="536"/>
                      </a:lnTo>
                      <a:lnTo>
                        <a:pt x="2015" y="573"/>
                      </a:lnTo>
                      <a:lnTo>
                        <a:pt x="1990" y="637"/>
                      </a:lnTo>
                      <a:lnTo>
                        <a:pt x="1965" y="716"/>
                      </a:lnTo>
                      <a:lnTo>
                        <a:pt x="1940" y="741"/>
                      </a:lnTo>
                      <a:lnTo>
                        <a:pt x="1915" y="739"/>
                      </a:lnTo>
                      <a:lnTo>
                        <a:pt x="1890" y="737"/>
                      </a:lnTo>
                      <a:lnTo>
                        <a:pt x="1865" y="737"/>
                      </a:lnTo>
                      <a:lnTo>
                        <a:pt x="1841" y="697"/>
                      </a:lnTo>
                      <a:lnTo>
                        <a:pt x="1816" y="674"/>
                      </a:lnTo>
                      <a:lnTo>
                        <a:pt x="1791" y="620"/>
                      </a:lnTo>
                      <a:lnTo>
                        <a:pt x="1766" y="600"/>
                      </a:lnTo>
                      <a:lnTo>
                        <a:pt x="1741" y="553"/>
                      </a:lnTo>
                      <a:lnTo>
                        <a:pt x="1716" y="485"/>
                      </a:lnTo>
                      <a:lnTo>
                        <a:pt x="1691" y="368"/>
                      </a:lnTo>
                      <a:lnTo>
                        <a:pt x="1666" y="238"/>
                      </a:lnTo>
                      <a:lnTo>
                        <a:pt x="1641" y="175"/>
                      </a:lnTo>
                      <a:lnTo>
                        <a:pt x="1616" y="126"/>
                      </a:lnTo>
                      <a:lnTo>
                        <a:pt x="1592" y="149"/>
                      </a:lnTo>
                      <a:lnTo>
                        <a:pt x="1567" y="90"/>
                      </a:lnTo>
                      <a:lnTo>
                        <a:pt x="1542" y="68"/>
                      </a:lnTo>
                      <a:lnTo>
                        <a:pt x="1517" y="40"/>
                      </a:lnTo>
                      <a:lnTo>
                        <a:pt x="1492" y="15"/>
                      </a:lnTo>
                      <a:lnTo>
                        <a:pt x="1467" y="0"/>
                      </a:lnTo>
                      <a:lnTo>
                        <a:pt x="1442" y="11"/>
                      </a:lnTo>
                      <a:lnTo>
                        <a:pt x="1417" y="19"/>
                      </a:lnTo>
                      <a:lnTo>
                        <a:pt x="1393" y="39"/>
                      </a:lnTo>
                      <a:lnTo>
                        <a:pt x="1369" y="91"/>
                      </a:lnTo>
                      <a:lnTo>
                        <a:pt x="1344" y="261"/>
                      </a:lnTo>
                      <a:lnTo>
                        <a:pt x="1319" y="481"/>
                      </a:lnTo>
                      <a:lnTo>
                        <a:pt x="1294" y="577"/>
                      </a:lnTo>
                      <a:lnTo>
                        <a:pt x="1269" y="632"/>
                      </a:lnTo>
                      <a:lnTo>
                        <a:pt x="1244" y="638"/>
                      </a:lnTo>
                      <a:lnTo>
                        <a:pt x="1219" y="616"/>
                      </a:lnTo>
                      <a:lnTo>
                        <a:pt x="1194" y="558"/>
                      </a:lnTo>
                      <a:lnTo>
                        <a:pt x="1169" y="482"/>
                      </a:lnTo>
                      <a:lnTo>
                        <a:pt x="1144" y="418"/>
                      </a:lnTo>
                      <a:lnTo>
                        <a:pt x="1120" y="330"/>
                      </a:lnTo>
                      <a:lnTo>
                        <a:pt x="1095" y="234"/>
                      </a:lnTo>
                      <a:lnTo>
                        <a:pt x="1070" y="175"/>
                      </a:lnTo>
                      <a:lnTo>
                        <a:pt x="1045" y="162"/>
                      </a:lnTo>
                      <a:lnTo>
                        <a:pt x="1020" y="200"/>
                      </a:lnTo>
                      <a:lnTo>
                        <a:pt x="995" y="275"/>
                      </a:lnTo>
                      <a:lnTo>
                        <a:pt x="970" y="358"/>
                      </a:lnTo>
                      <a:lnTo>
                        <a:pt x="945" y="375"/>
                      </a:lnTo>
                      <a:lnTo>
                        <a:pt x="920" y="345"/>
                      </a:lnTo>
                      <a:lnTo>
                        <a:pt x="896" y="299"/>
                      </a:lnTo>
                      <a:lnTo>
                        <a:pt x="871" y="206"/>
                      </a:lnTo>
                      <a:lnTo>
                        <a:pt x="846" y="91"/>
                      </a:lnTo>
                      <a:lnTo>
                        <a:pt x="821" y="35"/>
                      </a:lnTo>
                      <a:lnTo>
                        <a:pt x="796" y="36"/>
                      </a:lnTo>
                      <a:lnTo>
                        <a:pt x="771" y="98"/>
                      </a:lnTo>
                      <a:lnTo>
                        <a:pt x="746" y="261"/>
                      </a:lnTo>
                      <a:lnTo>
                        <a:pt x="721" y="514"/>
                      </a:lnTo>
                      <a:lnTo>
                        <a:pt x="696" y="630"/>
                      </a:lnTo>
                      <a:lnTo>
                        <a:pt x="672" y="667"/>
                      </a:lnTo>
                      <a:lnTo>
                        <a:pt x="647" y="674"/>
                      </a:lnTo>
                      <a:lnTo>
                        <a:pt x="623" y="644"/>
                      </a:lnTo>
                      <a:lnTo>
                        <a:pt x="598" y="582"/>
                      </a:lnTo>
                      <a:lnTo>
                        <a:pt x="573" y="507"/>
                      </a:lnTo>
                      <a:lnTo>
                        <a:pt x="548" y="389"/>
                      </a:lnTo>
                      <a:lnTo>
                        <a:pt x="523" y="287"/>
                      </a:lnTo>
                      <a:lnTo>
                        <a:pt x="498" y="174"/>
                      </a:lnTo>
                      <a:lnTo>
                        <a:pt x="473" y="56"/>
                      </a:lnTo>
                      <a:lnTo>
                        <a:pt x="448" y="0"/>
                      </a:lnTo>
                      <a:lnTo>
                        <a:pt x="424" y="6"/>
                      </a:lnTo>
                      <a:lnTo>
                        <a:pt x="399" y="38"/>
                      </a:lnTo>
                      <a:lnTo>
                        <a:pt x="374" y="84"/>
                      </a:lnTo>
                      <a:lnTo>
                        <a:pt x="349" y="89"/>
                      </a:lnTo>
                      <a:lnTo>
                        <a:pt x="324" y="56"/>
                      </a:lnTo>
                      <a:lnTo>
                        <a:pt x="299" y="66"/>
                      </a:lnTo>
                      <a:lnTo>
                        <a:pt x="274" y="73"/>
                      </a:lnTo>
                      <a:lnTo>
                        <a:pt x="249" y="99"/>
                      </a:lnTo>
                      <a:lnTo>
                        <a:pt x="224" y="141"/>
                      </a:lnTo>
                      <a:lnTo>
                        <a:pt x="200" y="173"/>
                      </a:lnTo>
                      <a:lnTo>
                        <a:pt x="175" y="283"/>
                      </a:lnTo>
                      <a:lnTo>
                        <a:pt x="150" y="457"/>
                      </a:lnTo>
                      <a:lnTo>
                        <a:pt x="125" y="729"/>
                      </a:lnTo>
                      <a:lnTo>
                        <a:pt x="100" y="842"/>
                      </a:lnTo>
                      <a:lnTo>
                        <a:pt x="75" y="899"/>
                      </a:lnTo>
                      <a:lnTo>
                        <a:pt x="50" y="919"/>
                      </a:lnTo>
                      <a:lnTo>
                        <a:pt x="25" y="912"/>
                      </a:lnTo>
                      <a:lnTo>
                        <a:pt x="0" y="865"/>
                      </a:lnTo>
                      <a:close/>
                    </a:path>
                  </a:pathLst>
                </a:custGeom>
                <a:solidFill>
                  <a:srgbClr val="A9D18E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60" name="Freeform 28">
                  <a:extLst>
                    <a:ext uri="{FF2B5EF4-FFF2-40B4-BE49-F238E27FC236}">
                      <a16:creationId xmlns:a16="http://schemas.microsoft.com/office/drawing/2014/main" id="{3C2B6334-8347-820A-DB80-4E88B40A9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5505" y="2937227"/>
                  <a:ext cx="3482943" cy="1319535"/>
                </a:xfrm>
                <a:custGeom>
                  <a:avLst/>
                  <a:gdLst>
                    <a:gd name="T0" fmla="*/ 125 w 4153"/>
                    <a:gd name="T1" fmla="*/ 729 h 919"/>
                    <a:gd name="T2" fmla="*/ 274 w 4153"/>
                    <a:gd name="T3" fmla="*/ 73 h 919"/>
                    <a:gd name="T4" fmla="*/ 424 w 4153"/>
                    <a:gd name="T5" fmla="*/ 6 h 919"/>
                    <a:gd name="T6" fmla="*/ 573 w 4153"/>
                    <a:gd name="T7" fmla="*/ 507 h 919"/>
                    <a:gd name="T8" fmla="*/ 721 w 4153"/>
                    <a:gd name="T9" fmla="*/ 514 h 919"/>
                    <a:gd name="T10" fmla="*/ 871 w 4153"/>
                    <a:gd name="T11" fmla="*/ 98 h 919"/>
                    <a:gd name="T12" fmla="*/ 1020 w 4153"/>
                    <a:gd name="T13" fmla="*/ 93 h 919"/>
                    <a:gd name="T14" fmla="*/ 1169 w 4153"/>
                    <a:gd name="T15" fmla="*/ 482 h 919"/>
                    <a:gd name="T16" fmla="*/ 1319 w 4153"/>
                    <a:gd name="T17" fmla="*/ 481 h 919"/>
                    <a:gd name="T18" fmla="*/ 1467 w 4153"/>
                    <a:gd name="T19" fmla="*/ 0 h 919"/>
                    <a:gd name="T20" fmla="*/ 1616 w 4153"/>
                    <a:gd name="T21" fmla="*/ 18 h 919"/>
                    <a:gd name="T22" fmla="*/ 1766 w 4153"/>
                    <a:gd name="T23" fmla="*/ 532 h 919"/>
                    <a:gd name="T24" fmla="*/ 1915 w 4153"/>
                    <a:gd name="T25" fmla="*/ 632 h 919"/>
                    <a:gd name="T26" fmla="*/ 2065 w 4153"/>
                    <a:gd name="T27" fmla="*/ 400 h 919"/>
                    <a:gd name="T28" fmla="*/ 2213 w 4153"/>
                    <a:gd name="T29" fmla="*/ 449 h 919"/>
                    <a:gd name="T30" fmla="*/ 2362 w 4153"/>
                    <a:gd name="T31" fmla="*/ 625 h 919"/>
                    <a:gd name="T32" fmla="*/ 2512 w 4153"/>
                    <a:gd name="T33" fmla="*/ 573 h 919"/>
                    <a:gd name="T34" fmla="*/ 2661 w 4153"/>
                    <a:gd name="T35" fmla="*/ 428 h 919"/>
                    <a:gd name="T36" fmla="*/ 2810 w 4153"/>
                    <a:gd name="T37" fmla="*/ 380 h 919"/>
                    <a:gd name="T38" fmla="*/ 2959 w 4153"/>
                    <a:gd name="T39" fmla="*/ 579 h 919"/>
                    <a:gd name="T40" fmla="*/ 3108 w 4153"/>
                    <a:gd name="T41" fmla="*/ 777 h 919"/>
                    <a:gd name="T42" fmla="*/ 3257 w 4153"/>
                    <a:gd name="T43" fmla="*/ 522 h 919"/>
                    <a:gd name="T44" fmla="*/ 3407 w 4153"/>
                    <a:gd name="T45" fmla="*/ 505 h 919"/>
                    <a:gd name="T46" fmla="*/ 3556 w 4153"/>
                    <a:gd name="T47" fmla="*/ 713 h 919"/>
                    <a:gd name="T48" fmla="*/ 3705 w 4153"/>
                    <a:gd name="T49" fmla="*/ 885 h 919"/>
                    <a:gd name="T50" fmla="*/ 3854 w 4153"/>
                    <a:gd name="T51" fmla="*/ 455 h 919"/>
                    <a:gd name="T52" fmla="*/ 4003 w 4153"/>
                    <a:gd name="T53" fmla="*/ 430 h 919"/>
                    <a:gd name="T54" fmla="*/ 4153 w 4153"/>
                    <a:gd name="T55" fmla="*/ 638 h 919"/>
                    <a:gd name="T56" fmla="*/ 4028 w 4153"/>
                    <a:gd name="T57" fmla="*/ 409 h 919"/>
                    <a:gd name="T58" fmla="*/ 3879 w 4153"/>
                    <a:gd name="T59" fmla="*/ 472 h 919"/>
                    <a:gd name="T60" fmla="*/ 3729 w 4153"/>
                    <a:gd name="T61" fmla="*/ 888 h 919"/>
                    <a:gd name="T62" fmla="*/ 3581 w 4153"/>
                    <a:gd name="T63" fmla="*/ 777 h 919"/>
                    <a:gd name="T64" fmla="*/ 3432 w 4153"/>
                    <a:gd name="T65" fmla="*/ 527 h 919"/>
                    <a:gd name="T66" fmla="*/ 3282 w 4153"/>
                    <a:gd name="T67" fmla="*/ 583 h 919"/>
                    <a:gd name="T68" fmla="*/ 3133 w 4153"/>
                    <a:gd name="T69" fmla="*/ 762 h 919"/>
                    <a:gd name="T70" fmla="*/ 2984 w 4153"/>
                    <a:gd name="T71" fmla="*/ 662 h 919"/>
                    <a:gd name="T72" fmla="*/ 2835 w 4153"/>
                    <a:gd name="T73" fmla="*/ 439 h 919"/>
                    <a:gd name="T74" fmla="*/ 2686 w 4153"/>
                    <a:gd name="T75" fmla="*/ 499 h 919"/>
                    <a:gd name="T76" fmla="*/ 2537 w 4153"/>
                    <a:gd name="T77" fmla="*/ 603 h 919"/>
                    <a:gd name="T78" fmla="*/ 2387 w 4153"/>
                    <a:gd name="T79" fmla="*/ 661 h 919"/>
                    <a:gd name="T80" fmla="*/ 2238 w 4153"/>
                    <a:gd name="T81" fmla="*/ 529 h 919"/>
                    <a:gd name="T82" fmla="*/ 2089 w 4153"/>
                    <a:gd name="T83" fmla="*/ 497 h 919"/>
                    <a:gd name="T84" fmla="*/ 1940 w 4153"/>
                    <a:gd name="T85" fmla="*/ 687 h 919"/>
                    <a:gd name="T86" fmla="*/ 1791 w 4153"/>
                    <a:gd name="T87" fmla="*/ 604 h 919"/>
                    <a:gd name="T88" fmla="*/ 1641 w 4153"/>
                    <a:gd name="T89" fmla="*/ 122 h 919"/>
                    <a:gd name="T90" fmla="*/ 1492 w 4153"/>
                    <a:gd name="T91" fmla="*/ 15 h 919"/>
                    <a:gd name="T92" fmla="*/ 1344 w 4153"/>
                    <a:gd name="T93" fmla="*/ 261 h 919"/>
                    <a:gd name="T94" fmla="*/ 1194 w 4153"/>
                    <a:gd name="T95" fmla="*/ 558 h 919"/>
                    <a:gd name="T96" fmla="*/ 1045 w 4153"/>
                    <a:gd name="T97" fmla="*/ 108 h 919"/>
                    <a:gd name="T98" fmla="*/ 896 w 4153"/>
                    <a:gd name="T99" fmla="*/ 245 h 919"/>
                    <a:gd name="T100" fmla="*/ 746 w 4153"/>
                    <a:gd name="T101" fmla="*/ 261 h 919"/>
                    <a:gd name="T102" fmla="*/ 598 w 4153"/>
                    <a:gd name="T103" fmla="*/ 582 h 919"/>
                    <a:gd name="T104" fmla="*/ 448 w 4153"/>
                    <a:gd name="T105" fmla="*/ 0 h 919"/>
                    <a:gd name="T106" fmla="*/ 299 w 4153"/>
                    <a:gd name="T107" fmla="*/ 66 h 919"/>
                    <a:gd name="T108" fmla="*/ 150 w 4153"/>
                    <a:gd name="T109" fmla="*/ 457 h 919"/>
                    <a:gd name="T110" fmla="*/ 0 w 4153"/>
                    <a:gd name="T111" fmla="*/ 865 h 9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3" h="919">
                      <a:moveTo>
                        <a:pt x="0" y="865"/>
                      </a:moveTo>
                      <a:lnTo>
                        <a:pt x="25" y="912"/>
                      </a:lnTo>
                      <a:lnTo>
                        <a:pt x="50" y="919"/>
                      </a:lnTo>
                      <a:lnTo>
                        <a:pt x="75" y="899"/>
                      </a:lnTo>
                      <a:lnTo>
                        <a:pt x="100" y="842"/>
                      </a:lnTo>
                      <a:lnTo>
                        <a:pt x="125" y="729"/>
                      </a:lnTo>
                      <a:lnTo>
                        <a:pt x="150" y="457"/>
                      </a:lnTo>
                      <a:lnTo>
                        <a:pt x="175" y="261"/>
                      </a:lnTo>
                      <a:lnTo>
                        <a:pt x="200" y="173"/>
                      </a:lnTo>
                      <a:lnTo>
                        <a:pt x="224" y="141"/>
                      </a:lnTo>
                      <a:lnTo>
                        <a:pt x="249" y="99"/>
                      </a:lnTo>
                      <a:lnTo>
                        <a:pt x="274" y="73"/>
                      </a:lnTo>
                      <a:lnTo>
                        <a:pt x="299" y="66"/>
                      </a:lnTo>
                      <a:lnTo>
                        <a:pt x="324" y="56"/>
                      </a:lnTo>
                      <a:lnTo>
                        <a:pt x="349" y="89"/>
                      </a:lnTo>
                      <a:lnTo>
                        <a:pt x="374" y="84"/>
                      </a:lnTo>
                      <a:lnTo>
                        <a:pt x="399" y="38"/>
                      </a:lnTo>
                      <a:lnTo>
                        <a:pt x="424" y="6"/>
                      </a:lnTo>
                      <a:lnTo>
                        <a:pt x="448" y="0"/>
                      </a:lnTo>
                      <a:lnTo>
                        <a:pt x="473" y="56"/>
                      </a:lnTo>
                      <a:lnTo>
                        <a:pt x="498" y="174"/>
                      </a:lnTo>
                      <a:lnTo>
                        <a:pt x="523" y="287"/>
                      </a:lnTo>
                      <a:lnTo>
                        <a:pt x="548" y="389"/>
                      </a:lnTo>
                      <a:lnTo>
                        <a:pt x="573" y="507"/>
                      </a:lnTo>
                      <a:lnTo>
                        <a:pt x="598" y="582"/>
                      </a:lnTo>
                      <a:lnTo>
                        <a:pt x="623" y="644"/>
                      </a:lnTo>
                      <a:lnTo>
                        <a:pt x="647" y="674"/>
                      </a:lnTo>
                      <a:lnTo>
                        <a:pt x="672" y="667"/>
                      </a:lnTo>
                      <a:lnTo>
                        <a:pt x="696" y="630"/>
                      </a:lnTo>
                      <a:lnTo>
                        <a:pt x="721" y="514"/>
                      </a:lnTo>
                      <a:lnTo>
                        <a:pt x="746" y="261"/>
                      </a:lnTo>
                      <a:lnTo>
                        <a:pt x="771" y="98"/>
                      </a:lnTo>
                      <a:lnTo>
                        <a:pt x="796" y="36"/>
                      </a:lnTo>
                      <a:lnTo>
                        <a:pt x="821" y="35"/>
                      </a:lnTo>
                      <a:lnTo>
                        <a:pt x="846" y="22"/>
                      </a:lnTo>
                      <a:lnTo>
                        <a:pt x="871" y="98"/>
                      </a:lnTo>
                      <a:lnTo>
                        <a:pt x="896" y="191"/>
                      </a:lnTo>
                      <a:lnTo>
                        <a:pt x="920" y="237"/>
                      </a:lnTo>
                      <a:lnTo>
                        <a:pt x="945" y="267"/>
                      </a:lnTo>
                      <a:lnTo>
                        <a:pt x="970" y="250"/>
                      </a:lnTo>
                      <a:lnTo>
                        <a:pt x="995" y="167"/>
                      </a:lnTo>
                      <a:lnTo>
                        <a:pt x="1020" y="93"/>
                      </a:lnTo>
                      <a:lnTo>
                        <a:pt x="1045" y="59"/>
                      </a:lnTo>
                      <a:lnTo>
                        <a:pt x="1070" y="116"/>
                      </a:lnTo>
                      <a:lnTo>
                        <a:pt x="1095" y="234"/>
                      </a:lnTo>
                      <a:lnTo>
                        <a:pt x="1120" y="330"/>
                      </a:lnTo>
                      <a:lnTo>
                        <a:pt x="1144" y="418"/>
                      </a:lnTo>
                      <a:lnTo>
                        <a:pt x="1169" y="482"/>
                      </a:lnTo>
                      <a:lnTo>
                        <a:pt x="1194" y="558"/>
                      </a:lnTo>
                      <a:lnTo>
                        <a:pt x="1219" y="616"/>
                      </a:lnTo>
                      <a:lnTo>
                        <a:pt x="1244" y="638"/>
                      </a:lnTo>
                      <a:lnTo>
                        <a:pt x="1269" y="632"/>
                      </a:lnTo>
                      <a:lnTo>
                        <a:pt x="1294" y="577"/>
                      </a:lnTo>
                      <a:lnTo>
                        <a:pt x="1319" y="481"/>
                      </a:lnTo>
                      <a:lnTo>
                        <a:pt x="1344" y="261"/>
                      </a:lnTo>
                      <a:lnTo>
                        <a:pt x="1369" y="91"/>
                      </a:lnTo>
                      <a:lnTo>
                        <a:pt x="1393" y="39"/>
                      </a:lnTo>
                      <a:lnTo>
                        <a:pt x="1417" y="19"/>
                      </a:lnTo>
                      <a:lnTo>
                        <a:pt x="1442" y="11"/>
                      </a:lnTo>
                      <a:lnTo>
                        <a:pt x="1467" y="0"/>
                      </a:lnTo>
                      <a:lnTo>
                        <a:pt x="1492" y="15"/>
                      </a:lnTo>
                      <a:lnTo>
                        <a:pt x="1517" y="40"/>
                      </a:lnTo>
                      <a:lnTo>
                        <a:pt x="1542" y="68"/>
                      </a:lnTo>
                      <a:lnTo>
                        <a:pt x="1567" y="81"/>
                      </a:lnTo>
                      <a:lnTo>
                        <a:pt x="1592" y="53"/>
                      </a:lnTo>
                      <a:lnTo>
                        <a:pt x="1616" y="18"/>
                      </a:lnTo>
                      <a:lnTo>
                        <a:pt x="1641" y="68"/>
                      </a:lnTo>
                      <a:lnTo>
                        <a:pt x="1666" y="131"/>
                      </a:lnTo>
                      <a:lnTo>
                        <a:pt x="1691" y="261"/>
                      </a:lnTo>
                      <a:lnTo>
                        <a:pt x="1716" y="377"/>
                      </a:lnTo>
                      <a:lnTo>
                        <a:pt x="1741" y="446"/>
                      </a:lnTo>
                      <a:lnTo>
                        <a:pt x="1766" y="532"/>
                      </a:lnTo>
                      <a:lnTo>
                        <a:pt x="1791" y="604"/>
                      </a:lnTo>
                      <a:lnTo>
                        <a:pt x="1816" y="662"/>
                      </a:lnTo>
                      <a:lnTo>
                        <a:pt x="1841" y="684"/>
                      </a:lnTo>
                      <a:lnTo>
                        <a:pt x="1865" y="691"/>
                      </a:lnTo>
                      <a:lnTo>
                        <a:pt x="1890" y="655"/>
                      </a:lnTo>
                      <a:lnTo>
                        <a:pt x="1915" y="632"/>
                      </a:lnTo>
                      <a:lnTo>
                        <a:pt x="1940" y="633"/>
                      </a:lnTo>
                      <a:lnTo>
                        <a:pt x="1965" y="607"/>
                      </a:lnTo>
                      <a:lnTo>
                        <a:pt x="1990" y="529"/>
                      </a:lnTo>
                      <a:lnTo>
                        <a:pt x="2015" y="464"/>
                      </a:lnTo>
                      <a:lnTo>
                        <a:pt x="2040" y="428"/>
                      </a:lnTo>
                      <a:lnTo>
                        <a:pt x="2065" y="400"/>
                      </a:lnTo>
                      <a:lnTo>
                        <a:pt x="2089" y="443"/>
                      </a:lnTo>
                      <a:lnTo>
                        <a:pt x="2114" y="444"/>
                      </a:lnTo>
                      <a:lnTo>
                        <a:pt x="2139" y="495"/>
                      </a:lnTo>
                      <a:lnTo>
                        <a:pt x="2163" y="541"/>
                      </a:lnTo>
                      <a:lnTo>
                        <a:pt x="2188" y="536"/>
                      </a:lnTo>
                      <a:lnTo>
                        <a:pt x="2213" y="449"/>
                      </a:lnTo>
                      <a:lnTo>
                        <a:pt x="2238" y="476"/>
                      </a:lnTo>
                      <a:lnTo>
                        <a:pt x="2263" y="522"/>
                      </a:lnTo>
                      <a:lnTo>
                        <a:pt x="2288" y="553"/>
                      </a:lnTo>
                      <a:lnTo>
                        <a:pt x="2313" y="595"/>
                      </a:lnTo>
                      <a:lnTo>
                        <a:pt x="2337" y="611"/>
                      </a:lnTo>
                      <a:lnTo>
                        <a:pt x="2362" y="625"/>
                      </a:lnTo>
                      <a:lnTo>
                        <a:pt x="2387" y="627"/>
                      </a:lnTo>
                      <a:lnTo>
                        <a:pt x="2412" y="680"/>
                      </a:lnTo>
                      <a:lnTo>
                        <a:pt x="2437" y="704"/>
                      </a:lnTo>
                      <a:lnTo>
                        <a:pt x="2462" y="700"/>
                      </a:lnTo>
                      <a:lnTo>
                        <a:pt x="2487" y="663"/>
                      </a:lnTo>
                      <a:lnTo>
                        <a:pt x="2512" y="573"/>
                      </a:lnTo>
                      <a:lnTo>
                        <a:pt x="2537" y="549"/>
                      </a:lnTo>
                      <a:lnTo>
                        <a:pt x="2561" y="511"/>
                      </a:lnTo>
                      <a:lnTo>
                        <a:pt x="2586" y="476"/>
                      </a:lnTo>
                      <a:lnTo>
                        <a:pt x="2611" y="451"/>
                      </a:lnTo>
                      <a:lnTo>
                        <a:pt x="2636" y="410"/>
                      </a:lnTo>
                      <a:lnTo>
                        <a:pt x="2661" y="428"/>
                      </a:lnTo>
                      <a:lnTo>
                        <a:pt x="2686" y="446"/>
                      </a:lnTo>
                      <a:lnTo>
                        <a:pt x="2711" y="477"/>
                      </a:lnTo>
                      <a:lnTo>
                        <a:pt x="2736" y="512"/>
                      </a:lnTo>
                      <a:lnTo>
                        <a:pt x="2761" y="503"/>
                      </a:lnTo>
                      <a:lnTo>
                        <a:pt x="2785" y="453"/>
                      </a:lnTo>
                      <a:lnTo>
                        <a:pt x="2810" y="380"/>
                      </a:lnTo>
                      <a:lnTo>
                        <a:pt x="2835" y="385"/>
                      </a:lnTo>
                      <a:lnTo>
                        <a:pt x="2860" y="423"/>
                      </a:lnTo>
                      <a:lnTo>
                        <a:pt x="2884" y="455"/>
                      </a:lnTo>
                      <a:lnTo>
                        <a:pt x="2909" y="477"/>
                      </a:lnTo>
                      <a:lnTo>
                        <a:pt x="2934" y="489"/>
                      </a:lnTo>
                      <a:lnTo>
                        <a:pt x="2959" y="579"/>
                      </a:lnTo>
                      <a:lnTo>
                        <a:pt x="2984" y="662"/>
                      </a:lnTo>
                      <a:lnTo>
                        <a:pt x="3009" y="718"/>
                      </a:lnTo>
                      <a:lnTo>
                        <a:pt x="3033" y="756"/>
                      </a:lnTo>
                      <a:lnTo>
                        <a:pt x="3058" y="775"/>
                      </a:lnTo>
                      <a:lnTo>
                        <a:pt x="3083" y="781"/>
                      </a:lnTo>
                      <a:lnTo>
                        <a:pt x="3108" y="777"/>
                      </a:lnTo>
                      <a:lnTo>
                        <a:pt x="3133" y="762"/>
                      </a:lnTo>
                      <a:lnTo>
                        <a:pt x="3158" y="671"/>
                      </a:lnTo>
                      <a:lnTo>
                        <a:pt x="3183" y="615"/>
                      </a:lnTo>
                      <a:lnTo>
                        <a:pt x="3208" y="575"/>
                      </a:lnTo>
                      <a:lnTo>
                        <a:pt x="3233" y="541"/>
                      </a:lnTo>
                      <a:lnTo>
                        <a:pt x="3257" y="522"/>
                      </a:lnTo>
                      <a:lnTo>
                        <a:pt x="3282" y="529"/>
                      </a:lnTo>
                      <a:lnTo>
                        <a:pt x="3307" y="560"/>
                      </a:lnTo>
                      <a:lnTo>
                        <a:pt x="3332" y="583"/>
                      </a:lnTo>
                      <a:lnTo>
                        <a:pt x="3357" y="598"/>
                      </a:lnTo>
                      <a:lnTo>
                        <a:pt x="3382" y="553"/>
                      </a:lnTo>
                      <a:lnTo>
                        <a:pt x="3407" y="505"/>
                      </a:lnTo>
                      <a:lnTo>
                        <a:pt x="3432" y="473"/>
                      </a:lnTo>
                      <a:lnTo>
                        <a:pt x="3457" y="448"/>
                      </a:lnTo>
                      <a:lnTo>
                        <a:pt x="3482" y="510"/>
                      </a:lnTo>
                      <a:lnTo>
                        <a:pt x="3506" y="587"/>
                      </a:lnTo>
                      <a:lnTo>
                        <a:pt x="3531" y="633"/>
                      </a:lnTo>
                      <a:lnTo>
                        <a:pt x="3556" y="713"/>
                      </a:lnTo>
                      <a:lnTo>
                        <a:pt x="3581" y="777"/>
                      </a:lnTo>
                      <a:lnTo>
                        <a:pt x="3606" y="826"/>
                      </a:lnTo>
                      <a:lnTo>
                        <a:pt x="3630" y="884"/>
                      </a:lnTo>
                      <a:lnTo>
                        <a:pt x="3655" y="894"/>
                      </a:lnTo>
                      <a:lnTo>
                        <a:pt x="3680" y="882"/>
                      </a:lnTo>
                      <a:lnTo>
                        <a:pt x="3705" y="885"/>
                      </a:lnTo>
                      <a:lnTo>
                        <a:pt x="3729" y="888"/>
                      </a:lnTo>
                      <a:lnTo>
                        <a:pt x="3754" y="828"/>
                      </a:lnTo>
                      <a:lnTo>
                        <a:pt x="3779" y="708"/>
                      </a:lnTo>
                      <a:lnTo>
                        <a:pt x="3804" y="590"/>
                      </a:lnTo>
                      <a:lnTo>
                        <a:pt x="3829" y="518"/>
                      </a:lnTo>
                      <a:lnTo>
                        <a:pt x="3854" y="455"/>
                      </a:lnTo>
                      <a:lnTo>
                        <a:pt x="3879" y="472"/>
                      </a:lnTo>
                      <a:lnTo>
                        <a:pt x="3904" y="531"/>
                      </a:lnTo>
                      <a:lnTo>
                        <a:pt x="3929" y="562"/>
                      </a:lnTo>
                      <a:lnTo>
                        <a:pt x="3953" y="558"/>
                      </a:lnTo>
                      <a:lnTo>
                        <a:pt x="3978" y="510"/>
                      </a:lnTo>
                      <a:lnTo>
                        <a:pt x="4003" y="430"/>
                      </a:lnTo>
                      <a:lnTo>
                        <a:pt x="4028" y="409"/>
                      </a:lnTo>
                      <a:lnTo>
                        <a:pt x="4053" y="443"/>
                      </a:lnTo>
                      <a:lnTo>
                        <a:pt x="4078" y="507"/>
                      </a:lnTo>
                      <a:lnTo>
                        <a:pt x="4103" y="564"/>
                      </a:lnTo>
                      <a:lnTo>
                        <a:pt x="4128" y="586"/>
                      </a:lnTo>
                      <a:lnTo>
                        <a:pt x="4153" y="638"/>
                      </a:lnTo>
                      <a:lnTo>
                        <a:pt x="4153" y="638"/>
                      </a:lnTo>
                      <a:lnTo>
                        <a:pt x="4128" y="586"/>
                      </a:lnTo>
                      <a:lnTo>
                        <a:pt x="4103" y="564"/>
                      </a:lnTo>
                      <a:lnTo>
                        <a:pt x="4078" y="507"/>
                      </a:lnTo>
                      <a:lnTo>
                        <a:pt x="4053" y="443"/>
                      </a:lnTo>
                      <a:lnTo>
                        <a:pt x="4028" y="409"/>
                      </a:lnTo>
                      <a:lnTo>
                        <a:pt x="4003" y="430"/>
                      </a:lnTo>
                      <a:lnTo>
                        <a:pt x="3978" y="510"/>
                      </a:lnTo>
                      <a:lnTo>
                        <a:pt x="3953" y="558"/>
                      </a:lnTo>
                      <a:lnTo>
                        <a:pt x="3929" y="562"/>
                      </a:lnTo>
                      <a:lnTo>
                        <a:pt x="3904" y="531"/>
                      </a:lnTo>
                      <a:lnTo>
                        <a:pt x="3879" y="472"/>
                      </a:lnTo>
                      <a:lnTo>
                        <a:pt x="3854" y="455"/>
                      </a:lnTo>
                      <a:lnTo>
                        <a:pt x="3829" y="518"/>
                      </a:lnTo>
                      <a:lnTo>
                        <a:pt x="3804" y="590"/>
                      </a:lnTo>
                      <a:lnTo>
                        <a:pt x="3779" y="708"/>
                      </a:lnTo>
                      <a:lnTo>
                        <a:pt x="3754" y="828"/>
                      </a:lnTo>
                      <a:lnTo>
                        <a:pt x="3729" y="888"/>
                      </a:lnTo>
                      <a:lnTo>
                        <a:pt x="3705" y="885"/>
                      </a:lnTo>
                      <a:lnTo>
                        <a:pt x="3680" y="882"/>
                      </a:lnTo>
                      <a:lnTo>
                        <a:pt x="3655" y="894"/>
                      </a:lnTo>
                      <a:lnTo>
                        <a:pt x="3630" y="884"/>
                      </a:lnTo>
                      <a:lnTo>
                        <a:pt x="3606" y="826"/>
                      </a:lnTo>
                      <a:lnTo>
                        <a:pt x="3581" y="777"/>
                      </a:lnTo>
                      <a:lnTo>
                        <a:pt x="3556" y="713"/>
                      </a:lnTo>
                      <a:lnTo>
                        <a:pt x="3531" y="633"/>
                      </a:lnTo>
                      <a:lnTo>
                        <a:pt x="3506" y="587"/>
                      </a:lnTo>
                      <a:lnTo>
                        <a:pt x="3482" y="540"/>
                      </a:lnTo>
                      <a:lnTo>
                        <a:pt x="3457" y="502"/>
                      </a:lnTo>
                      <a:lnTo>
                        <a:pt x="3432" y="527"/>
                      </a:lnTo>
                      <a:lnTo>
                        <a:pt x="3407" y="558"/>
                      </a:lnTo>
                      <a:lnTo>
                        <a:pt x="3382" y="607"/>
                      </a:lnTo>
                      <a:lnTo>
                        <a:pt x="3357" y="651"/>
                      </a:lnTo>
                      <a:lnTo>
                        <a:pt x="3332" y="637"/>
                      </a:lnTo>
                      <a:lnTo>
                        <a:pt x="3307" y="613"/>
                      </a:lnTo>
                      <a:lnTo>
                        <a:pt x="3282" y="583"/>
                      </a:lnTo>
                      <a:lnTo>
                        <a:pt x="3257" y="575"/>
                      </a:lnTo>
                      <a:lnTo>
                        <a:pt x="3233" y="595"/>
                      </a:lnTo>
                      <a:lnTo>
                        <a:pt x="3208" y="629"/>
                      </a:lnTo>
                      <a:lnTo>
                        <a:pt x="3183" y="668"/>
                      </a:lnTo>
                      <a:lnTo>
                        <a:pt x="3158" y="680"/>
                      </a:lnTo>
                      <a:lnTo>
                        <a:pt x="3133" y="762"/>
                      </a:lnTo>
                      <a:lnTo>
                        <a:pt x="3108" y="777"/>
                      </a:lnTo>
                      <a:lnTo>
                        <a:pt x="3083" y="781"/>
                      </a:lnTo>
                      <a:lnTo>
                        <a:pt x="3058" y="775"/>
                      </a:lnTo>
                      <a:lnTo>
                        <a:pt x="3033" y="756"/>
                      </a:lnTo>
                      <a:lnTo>
                        <a:pt x="3009" y="718"/>
                      </a:lnTo>
                      <a:lnTo>
                        <a:pt x="2984" y="662"/>
                      </a:lnTo>
                      <a:lnTo>
                        <a:pt x="2959" y="579"/>
                      </a:lnTo>
                      <a:lnTo>
                        <a:pt x="2934" y="543"/>
                      </a:lnTo>
                      <a:lnTo>
                        <a:pt x="2909" y="531"/>
                      </a:lnTo>
                      <a:lnTo>
                        <a:pt x="2884" y="508"/>
                      </a:lnTo>
                      <a:lnTo>
                        <a:pt x="2860" y="477"/>
                      </a:lnTo>
                      <a:lnTo>
                        <a:pt x="2835" y="439"/>
                      </a:lnTo>
                      <a:lnTo>
                        <a:pt x="2810" y="434"/>
                      </a:lnTo>
                      <a:lnTo>
                        <a:pt x="2785" y="507"/>
                      </a:lnTo>
                      <a:lnTo>
                        <a:pt x="2761" y="557"/>
                      </a:lnTo>
                      <a:lnTo>
                        <a:pt x="2736" y="566"/>
                      </a:lnTo>
                      <a:lnTo>
                        <a:pt x="2711" y="531"/>
                      </a:lnTo>
                      <a:lnTo>
                        <a:pt x="2686" y="499"/>
                      </a:lnTo>
                      <a:lnTo>
                        <a:pt x="2661" y="482"/>
                      </a:lnTo>
                      <a:lnTo>
                        <a:pt x="2636" y="464"/>
                      </a:lnTo>
                      <a:lnTo>
                        <a:pt x="2611" y="505"/>
                      </a:lnTo>
                      <a:lnTo>
                        <a:pt x="2586" y="531"/>
                      </a:lnTo>
                      <a:lnTo>
                        <a:pt x="2561" y="566"/>
                      </a:lnTo>
                      <a:lnTo>
                        <a:pt x="2537" y="603"/>
                      </a:lnTo>
                      <a:lnTo>
                        <a:pt x="2512" y="585"/>
                      </a:lnTo>
                      <a:lnTo>
                        <a:pt x="2487" y="663"/>
                      </a:lnTo>
                      <a:lnTo>
                        <a:pt x="2462" y="700"/>
                      </a:lnTo>
                      <a:lnTo>
                        <a:pt x="2437" y="704"/>
                      </a:lnTo>
                      <a:lnTo>
                        <a:pt x="2412" y="680"/>
                      </a:lnTo>
                      <a:lnTo>
                        <a:pt x="2387" y="661"/>
                      </a:lnTo>
                      <a:lnTo>
                        <a:pt x="2362" y="679"/>
                      </a:lnTo>
                      <a:lnTo>
                        <a:pt x="2337" y="665"/>
                      </a:lnTo>
                      <a:lnTo>
                        <a:pt x="2313" y="649"/>
                      </a:lnTo>
                      <a:lnTo>
                        <a:pt x="2288" y="607"/>
                      </a:lnTo>
                      <a:lnTo>
                        <a:pt x="2263" y="575"/>
                      </a:lnTo>
                      <a:lnTo>
                        <a:pt x="2238" y="529"/>
                      </a:lnTo>
                      <a:lnTo>
                        <a:pt x="2213" y="503"/>
                      </a:lnTo>
                      <a:lnTo>
                        <a:pt x="2188" y="590"/>
                      </a:lnTo>
                      <a:lnTo>
                        <a:pt x="2163" y="595"/>
                      </a:lnTo>
                      <a:lnTo>
                        <a:pt x="2139" y="549"/>
                      </a:lnTo>
                      <a:lnTo>
                        <a:pt x="2114" y="499"/>
                      </a:lnTo>
                      <a:lnTo>
                        <a:pt x="2089" y="497"/>
                      </a:lnTo>
                      <a:lnTo>
                        <a:pt x="2065" y="453"/>
                      </a:lnTo>
                      <a:lnTo>
                        <a:pt x="2040" y="482"/>
                      </a:lnTo>
                      <a:lnTo>
                        <a:pt x="2015" y="518"/>
                      </a:lnTo>
                      <a:lnTo>
                        <a:pt x="1990" y="583"/>
                      </a:lnTo>
                      <a:lnTo>
                        <a:pt x="1965" y="661"/>
                      </a:lnTo>
                      <a:lnTo>
                        <a:pt x="1940" y="687"/>
                      </a:lnTo>
                      <a:lnTo>
                        <a:pt x="1915" y="686"/>
                      </a:lnTo>
                      <a:lnTo>
                        <a:pt x="1890" y="683"/>
                      </a:lnTo>
                      <a:lnTo>
                        <a:pt x="1865" y="691"/>
                      </a:lnTo>
                      <a:lnTo>
                        <a:pt x="1841" y="684"/>
                      </a:lnTo>
                      <a:lnTo>
                        <a:pt x="1816" y="662"/>
                      </a:lnTo>
                      <a:lnTo>
                        <a:pt x="1791" y="604"/>
                      </a:lnTo>
                      <a:lnTo>
                        <a:pt x="1766" y="547"/>
                      </a:lnTo>
                      <a:lnTo>
                        <a:pt x="1741" y="499"/>
                      </a:lnTo>
                      <a:lnTo>
                        <a:pt x="1716" y="431"/>
                      </a:lnTo>
                      <a:lnTo>
                        <a:pt x="1691" y="314"/>
                      </a:lnTo>
                      <a:lnTo>
                        <a:pt x="1666" y="185"/>
                      </a:lnTo>
                      <a:lnTo>
                        <a:pt x="1641" y="122"/>
                      </a:lnTo>
                      <a:lnTo>
                        <a:pt x="1616" y="72"/>
                      </a:lnTo>
                      <a:lnTo>
                        <a:pt x="1592" y="95"/>
                      </a:lnTo>
                      <a:lnTo>
                        <a:pt x="1567" y="81"/>
                      </a:lnTo>
                      <a:lnTo>
                        <a:pt x="1542" y="68"/>
                      </a:lnTo>
                      <a:lnTo>
                        <a:pt x="1517" y="40"/>
                      </a:lnTo>
                      <a:lnTo>
                        <a:pt x="1492" y="15"/>
                      </a:lnTo>
                      <a:lnTo>
                        <a:pt x="1467" y="0"/>
                      </a:lnTo>
                      <a:lnTo>
                        <a:pt x="1442" y="11"/>
                      </a:lnTo>
                      <a:lnTo>
                        <a:pt x="1417" y="19"/>
                      </a:lnTo>
                      <a:lnTo>
                        <a:pt x="1393" y="39"/>
                      </a:lnTo>
                      <a:lnTo>
                        <a:pt x="1369" y="91"/>
                      </a:lnTo>
                      <a:lnTo>
                        <a:pt x="1344" y="261"/>
                      </a:lnTo>
                      <a:lnTo>
                        <a:pt x="1319" y="481"/>
                      </a:lnTo>
                      <a:lnTo>
                        <a:pt x="1294" y="577"/>
                      </a:lnTo>
                      <a:lnTo>
                        <a:pt x="1269" y="632"/>
                      </a:lnTo>
                      <a:lnTo>
                        <a:pt x="1244" y="638"/>
                      </a:lnTo>
                      <a:lnTo>
                        <a:pt x="1219" y="616"/>
                      </a:lnTo>
                      <a:lnTo>
                        <a:pt x="1194" y="558"/>
                      </a:lnTo>
                      <a:lnTo>
                        <a:pt x="1169" y="482"/>
                      </a:lnTo>
                      <a:lnTo>
                        <a:pt x="1144" y="418"/>
                      </a:lnTo>
                      <a:lnTo>
                        <a:pt x="1120" y="330"/>
                      </a:lnTo>
                      <a:lnTo>
                        <a:pt x="1095" y="234"/>
                      </a:lnTo>
                      <a:lnTo>
                        <a:pt x="1070" y="122"/>
                      </a:lnTo>
                      <a:lnTo>
                        <a:pt x="1045" y="108"/>
                      </a:lnTo>
                      <a:lnTo>
                        <a:pt x="1020" y="146"/>
                      </a:lnTo>
                      <a:lnTo>
                        <a:pt x="995" y="221"/>
                      </a:lnTo>
                      <a:lnTo>
                        <a:pt x="970" y="304"/>
                      </a:lnTo>
                      <a:lnTo>
                        <a:pt x="945" y="321"/>
                      </a:lnTo>
                      <a:lnTo>
                        <a:pt x="920" y="291"/>
                      </a:lnTo>
                      <a:lnTo>
                        <a:pt x="896" y="245"/>
                      </a:lnTo>
                      <a:lnTo>
                        <a:pt x="871" y="152"/>
                      </a:lnTo>
                      <a:lnTo>
                        <a:pt x="846" y="38"/>
                      </a:lnTo>
                      <a:lnTo>
                        <a:pt x="821" y="35"/>
                      </a:lnTo>
                      <a:lnTo>
                        <a:pt x="796" y="36"/>
                      </a:lnTo>
                      <a:lnTo>
                        <a:pt x="771" y="98"/>
                      </a:lnTo>
                      <a:lnTo>
                        <a:pt x="746" y="261"/>
                      </a:lnTo>
                      <a:lnTo>
                        <a:pt x="721" y="514"/>
                      </a:lnTo>
                      <a:lnTo>
                        <a:pt x="696" y="630"/>
                      </a:lnTo>
                      <a:lnTo>
                        <a:pt x="672" y="667"/>
                      </a:lnTo>
                      <a:lnTo>
                        <a:pt x="647" y="674"/>
                      </a:lnTo>
                      <a:lnTo>
                        <a:pt x="623" y="644"/>
                      </a:lnTo>
                      <a:lnTo>
                        <a:pt x="598" y="582"/>
                      </a:lnTo>
                      <a:lnTo>
                        <a:pt x="573" y="507"/>
                      </a:lnTo>
                      <a:lnTo>
                        <a:pt x="548" y="389"/>
                      </a:lnTo>
                      <a:lnTo>
                        <a:pt x="523" y="287"/>
                      </a:lnTo>
                      <a:lnTo>
                        <a:pt x="498" y="174"/>
                      </a:lnTo>
                      <a:lnTo>
                        <a:pt x="473" y="56"/>
                      </a:lnTo>
                      <a:lnTo>
                        <a:pt x="448" y="0"/>
                      </a:lnTo>
                      <a:lnTo>
                        <a:pt x="424" y="6"/>
                      </a:lnTo>
                      <a:lnTo>
                        <a:pt x="399" y="38"/>
                      </a:lnTo>
                      <a:lnTo>
                        <a:pt x="374" y="84"/>
                      </a:lnTo>
                      <a:lnTo>
                        <a:pt x="349" y="89"/>
                      </a:lnTo>
                      <a:lnTo>
                        <a:pt x="324" y="56"/>
                      </a:lnTo>
                      <a:lnTo>
                        <a:pt x="299" y="66"/>
                      </a:lnTo>
                      <a:lnTo>
                        <a:pt x="274" y="73"/>
                      </a:lnTo>
                      <a:lnTo>
                        <a:pt x="249" y="99"/>
                      </a:lnTo>
                      <a:lnTo>
                        <a:pt x="224" y="141"/>
                      </a:lnTo>
                      <a:lnTo>
                        <a:pt x="200" y="173"/>
                      </a:lnTo>
                      <a:lnTo>
                        <a:pt x="175" y="261"/>
                      </a:lnTo>
                      <a:lnTo>
                        <a:pt x="150" y="457"/>
                      </a:lnTo>
                      <a:lnTo>
                        <a:pt x="125" y="729"/>
                      </a:lnTo>
                      <a:lnTo>
                        <a:pt x="100" y="842"/>
                      </a:lnTo>
                      <a:lnTo>
                        <a:pt x="75" y="899"/>
                      </a:lnTo>
                      <a:lnTo>
                        <a:pt x="50" y="919"/>
                      </a:lnTo>
                      <a:lnTo>
                        <a:pt x="25" y="912"/>
                      </a:lnTo>
                      <a:lnTo>
                        <a:pt x="0" y="865"/>
                      </a:lnTo>
                      <a:close/>
                    </a:path>
                  </a:pathLst>
                </a:custGeom>
                <a:solidFill>
                  <a:srgbClr val="548235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E8CDCC10-D5CB-21F8-3B7C-1979E36EBF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87794" y="3422969"/>
                <a:ext cx="153531" cy="50010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199B3483-0F00-1E7F-5411-DC7B1E291BC9}"/>
                </a:ext>
              </a:extLst>
            </p:cNvPr>
            <p:cNvCxnSpPr>
              <a:cxnSpLocks/>
            </p:cNvCxnSpPr>
            <p:nvPr/>
          </p:nvCxnSpPr>
          <p:spPr>
            <a:xfrm>
              <a:off x="10456645" y="2887546"/>
              <a:ext cx="30142" cy="9205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746561B-82A8-5F6D-9E1A-B40FCB90608F}"/>
                </a:ext>
              </a:extLst>
            </p:cNvPr>
            <p:cNvCxnSpPr>
              <a:cxnSpLocks/>
            </p:cNvCxnSpPr>
            <p:nvPr/>
          </p:nvCxnSpPr>
          <p:spPr>
            <a:xfrm>
              <a:off x="9939758" y="2691407"/>
              <a:ext cx="168749" cy="83365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3E0897BF-2328-F0FB-C762-DE86E7DA6113}"/>
              </a:ext>
            </a:extLst>
          </p:cNvPr>
          <p:cNvGrpSpPr/>
          <p:nvPr/>
        </p:nvGrpSpPr>
        <p:grpSpPr>
          <a:xfrm>
            <a:off x="8423422" y="2493267"/>
            <a:ext cx="3368831" cy="1688544"/>
            <a:chOff x="7746556" y="2939381"/>
            <a:chExt cx="3839612" cy="1688544"/>
          </a:xfrm>
        </p:grpSpPr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E3C9B23B-05B5-4186-DD0D-1BC5C7EE6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6556" y="2939381"/>
              <a:ext cx="3482943" cy="1688544"/>
            </a:xfrm>
            <a:custGeom>
              <a:avLst/>
              <a:gdLst>
                <a:gd name="T0" fmla="*/ 125 w 4153"/>
                <a:gd name="T1" fmla="*/ 729 h 1176"/>
                <a:gd name="T2" fmla="*/ 274 w 4153"/>
                <a:gd name="T3" fmla="*/ 73 h 1176"/>
                <a:gd name="T4" fmla="*/ 424 w 4153"/>
                <a:gd name="T5" fmla="*/ 6 h 1176"/>
                <a:gd name="T6" fmla="*/ 573 w 4153"/>
                <a:gd name="T7" fmla="*/ 507 h 1176"/>
                <a:gd name="T8" fmla="*/ 721 w 4153"/>
                <a:gd name="T9" fmla="*/ 514 h 1176"/>
                <a:gd name="T10" fmla="*/ 871 w 4153"/>
                <a:gd name="T11" fmla="*/ 389 h 1176"/>
                <a:gd name="T12" fmla="*/ 1020 w 4153"/>
                <a:gd name="T13" fmla="*/ 384 h 1176"/>
                <a:gd name="T14" fmla="*/ 1169 w 4153"/>
                <a:gd name="T15" fmla="*/ 482 h 1176"/>
                <a:gd name="T16" fmla="*/ 1319 w 4153"/>
                <a:gd name="T17" fmla="*/ 481 h 1176"/>
                <a:gd name="T18" fmla="*/ 1467 w 4153"/>
                <a:gd name="T19" fmla="*/ 0 h 1176"/>
                <a:gd name="T20" fmla="*/ 1616 w 4153"/>
                <a:gd name="T21" fmla="*/ 309 h 1176"/>
                <a:gd name="T22" fmla="*/ 1766 w 4153"/>
                <a:gd name="T23" fmla="*/ 784 h 1176"/>
                <a:gd name="T24" fmla="*/ 1915 w 4153"/>
                <a:gd name="T25" fmla="*/ 923 h 1176"/>
                <a:gd name="T26" fmla="*/ 2065 w 4153"/>
                <a:gd name="T27" fmla="*/ 692 h 1176"/>
                <a:gd name="T28" fmla="*/ 2213 w 4153"/>
                <a:gd name="T29" fmla="*/ 741 h 1176"/>
                <a:gd name="T30" fmla="*/ 2362 w 4153"/>
                <a:gd name="T31" fmla="*/ 916 h 1176"/>
                <a:gd name="T32" fmla="*/ 2512 w 4153"/>
                <a:gd name="T33" fmla="*/ 822 h 1176"/>
                <a:gd name="T34" fmla="*/ 2661 w 4153"/>
                <a:gd name="T35" fmla="*/ 720 h 1176"/>
                <a:gd name="T36" fmla="*/ 2810 w 4153"/>
                <a:gd name="T37" fmla="*/ 671 h 1176"/>
                <a:gd name="T38" fmla="*/ 2959 w 4153"/>
                <a:gd name="T39" fmla="*/ 805 h 1176"/>
                <a:gd name="T40" fmla="*/ 3108 w 4153"/>
                <a:gd name="T41" fmla="*/ 856 h 1176"/>
                <a:gd name="T42" fmla="*/ 3257 w 4153"/>
                <a:gd name="T43" fmla="*/ 813 h 1176"/>
                <a:gd name="T44" fmla="*/ 3407 w 4153"/>
                <a:gd name="T45" fmla="*/ 797 h 1176"/>
                <a:gd name="T46" fmla="*/ 3556 w 4153"/>
                <a:gd name="T47" fmla="*/ 783 h 1176"/>
                <a:gd name="T48" fmla="*/ 3705 w 4153"/>
                <a:gd name="T49" fmla="*/ 885 h 1176"/>
                <a:gd name="T50" fmla="*/ 3854 w 4153"/>
                <a:gd name="T51" fmla="*/ 455 h 1176"/>
                <a:gd name="T52" fmla="*/ 4003 w 4153"/>
                <a:gd name="T53" fmla="*/ 463 h 1176"/>
                <a:gd name="T54" fmla="*/ 4153 w 4153"/>
                <a:gd name="T55" fmla="*/ 638 h 1176"/>
                <a:gd name="T56" fmla="*/ 4028 w 4153"/>
                <a:gd name="T57" fmla="*/ 646 h 1176"/>
                <a:gd name="T58" fmla="*/ 3879 w 4153"/>
                <a:gd name="T59" fmla="*/ 634 h 1176"/>
                <a:gd name="T60" fmla="*/ 3729 w 4153"/>
                <a:gd name="T61" fmla="*/ 927 h 1176"/>
                <a:gd name="T62" fmla="*/ 3581 w 4153"/>
                <a:gd name="T63" fmla="*/ 1012 h 1176"/>
                <a:gd name="T64" fmla="*/ 3432 w 4153"/>
                <a:gd name="T65" fmla="*/ 1016 h 1176"/>
                <a:gd name="T66" fmla="*/ 3282 w 4153"/>
                <a:gd name="T67" fmla="*/ 1072 h 1176"/>
                <a:gd name="T68" fmla="*/ 3133 w 4153"/>
                <a:gd name="T69" fmla="*/ 1150 h 1176"/>
                <a:gd name="T70" fmla="*/ 2984 w 4153"/>
                <a:gd name="T71" fmla="*/ 1070 h 1176"/>
                <a:gd name="T72" fmla="*/ 2835 w 4153"/>
                <a:gd name="T73" fmla="*/ 928 h 1176"/>
                <a:gd name="T74" fmla="*/ 2686 w 4153"/>
                <a:gd name="T75" fmla="*/ 988 h 1176"/>
                <a:gd name="T76" fmla="*/ 2537 w 4153"/>
                <a:gd name="T77" fmla="*/ 1092 h 1176"/>
                <a:gd name="T78" fmla="*/ 2387 w 4153"/>
                <a:gd name="T79" fmla="*/ 1150 h 1176"/>
                <a:gd name="T80" fmla="*/ 2238 w 4153"/>
                <a:gd name="T81" fmla="*/ 1019 h 1176"/>
                <a:gd name="T82" fmla="*/ 2089 w 4153"/>
                <a:gd name="T83" fmla="*/ 986 h 1176"/>
                <a:gd name="T84" fmla="*/ 1940 w 4153"/>
                <a:gd name="T85" fmla="*/ 1176 h 1176"/>
                <a:gd name="T86" fmla="*/ 1791 w 4153"/>
                <a:gd name="T87" fmla="*/ 1055 h 1176"/>
                <a:gd name="T88" fmla="*/ 1641 w 4153"/>
                <a:gd name="T89" fmla="*/ 611 h 1176"/>
                <a:gd name="T90" fmla="*/ 1492 w 4153"/>
                <a:gd name="T91" fmla="*/ 175 h 1176"/>
                <a:gd name="T92" fmla="*/ 1344 w 4153"/>
                <a:gd name="T93" fmla="*/ 261 h 1176"/>
                <a:gd name="T94" fmla="*/ 1194 w 4153"/>
                <a:gd name="T95" fmla="*/ 558 h 1176"/>
                <a:gd name="T96" fmla="*/ 1045 w 4153"/>
                <a:gd name="T97" fmla="*/ 598 h 1176"/>
                <a:gd name="T98" fmla="*/ 896 w 4153"/>
                <a:gd name="T99" fmla="*/ 734 h 1176"/>
                <a:gd name="T100" fmla="*/ 746 w 4153"/>
                <a:gd name="T101" fmla="*/ 261 h 1176"/>
                <a:gd name="T102" fmla="*/ 598 w 4153"/>
                <a:gd name="T103" fmla="*/ 582 h 1176"/>
                <a:gd name="T104" fmla="*/ 448 w 4153"/>
                <a:gd name="T105" fmla="*/ 0 h 1176"/>
                <a:gd name="T106" fmla="*/ 299 w 4153"/>
                <a:gd name="T107" fmla="*/ 66 h 1176"/>
                <a:gd name="T108" fmla="*/ 150 w 4153"/>
                <a:gd name="T109" fmla="*/ 828 h 1176"/>
                <a:gd name="T110" fmla="*/ 0 w 4153"/>
                <a:gd name="T111" fmla="*/ 949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53" h="1176">
                  <a:moveTo>
                    <a:pt x="0" y="865"/>
                  </a:moveTo>
                  <a:lnTo>
                    <a:pt x="25" y="912"/>
                  </a:lnTo>
                  <a:lnTo>
                    <a:pt x="50" y="919"/>
                  </a:lnTo>
                  <a:lnTo>
                    <a:pt x="75" y="899"/>
                  </a:lnTo>
                  <a:lnTo>
                    <a:pt x="100" y="842"/>
                  </a:lnTo>
                  <a:lnTo>
                    <a:pt x="125" y="729"/>
                  </a:lnTo>
                  <a:lnTo>
                    <a:pt x="150" y="577"/>
                  </a:lnTo>
                  <a:lnTo>
                    <a:pt x="175" y="467"/>
                  </a:lnTo>
                  <a:lnTo>
                    <a:pt x="200" y="321"/>
                  </a:lnTo>
                  <a:lnTo>
                    <a:pt x="224" y="179"/>
                  </a:lnTo>
                  <a:lnTo>
                    <a:pt x="249" y="99"/>
                  </a:lnTo>
                  <a:lnTo>
                    <a:pt x="274" y="73"/>
                  </a:lnTo>
                  <a:lnTo>
                    <a:pt x="299" y="66"/>
                  </a:lnTo>
                  <a:lnTo>
                    <a:pt x="324" y="56"/>
                  </a:lnTo>
                  <a:lnTo>
                    <a:pt x="349" y="89"/>
                  </a:lnTo>
                  <a:lnTo>
                    <a:pt x="374" y="84"/>
                  </a:lnTo>
                  <a:lnTo>
                    <a:pt x="399" y="38"/>
                  </a:lnTo>
                  <a:lnTo>
                    <a:pt x="424" y="6"/>
                  </a:lnTo>
                  <a:lnTo>
                    <a:pt x="448" y="0"/>
                  </a:lnTo>
                  <a:lnTo>
                    <a:pt x="473" y="56"/>
                  </a:lnTo>
                  <a:lnTo>
                    <a:pt x="498" y="174"/>
                  </a:lnTo>
                  <a:lnTo>
                    <a:pt x="523" y="287"/>
                  </a:lnTo>
                  <a:lnTo>
                    <a:pt x="548" y="389"/>
                  </a:lnTo>
                  <a:lnTo>
                    <a:pt x="573" y="507"/>
                  </a:lnTo>
                  <a:lnTo>
                    <a:pt x="598" y="582"/>
                  </a:lnTo>
                  <a:lnTo>
                    <a:pt x="623" y="644"/>
                  </a:lnTo>
                  <a:lnTo>
                    <a:pt x="647" y="674"/>
                  </a:lnTo>
                  <a:lnTo>
                    <a:pt x="672" y="667"/>
                  </a:lnTo>
                  <a:lnTo>
                    <a:pt x="696" y="630"/>
                  </a:lnTo>
                  <a:lnTo>
                    <a:pt x="721" y="514"/>
                  </a:lnTo>
                  <a:lnTo>
                    <a:pt x="746" y="261"/>
                  </a:lnTo>
                  <a:lnTo>
                    <a:pt x="771" y="98"/>
                  </a:lnTo>
                  <a:lnTo>
                    <a:pt x="796" y="36"/>
                  </a:lnTo>
                  <a:lnTo>
                    <a:pt x="821" y="179"/>
                  </a:lnTo>
                  <a:lnTo>
                    <a:pt x="846" y="275"/>
                  </a:lnTo>
                  <a:lnTo>
                    <a:pt x="871" y="389"/>
                  </a:lnTo>
                  <a:lnTo>
                    <a:pt x="896" y="482"/>
                  </a:lnTo>
                  <a:lnTo>
                    <a:pt x="920" y="528"/>
                  </a:lnTo>
                  <a:lnTo>
                    <a:pt x="945" y="558"/>
                  </a:lnTo>
                  <a:lnTo>
                    <a:pt x="970" y="541"/>
                  </a:lnTo>
                  <a:lnTo>
                    <a:pt x="995" y="459"/>
                  </a:lnTo>
                  <a:lnTo>
                    <a:pt x="1020" y="384"/>
                  </a:lnTo>
                  <a:lnTo>
                    <a:pt x="1045" y="346"/>
                  </a:lnTo>
                  <a:lnTo>
                    <a:pt x="1070" y="359"/>
                  </a:lnTo>
                  <a:lnTo>
                    <a:pt x="1095" y="401"/>
                  </a:lnTo>
                  <a:lnTo>
                    <a:pt x="1120" y="338"/>
                  </a:lnTo>
                  <a:lnTo>
                    <a:pt x="1144" y="418"/>
                  </a:lnTo>
                  <a:lnTo>
                    <a:pt x="1169" y="482"/>
                  </a:lnTo>
                  <a:lnTo>
                    <a:pt x="1194" y="558"/>
                  </a:lnTo>
                  <a:lnTo>
                    <a:pt x="1219" y="616"/>
                  </a:lnTo>
                  <a:lnTo>
                    <a:pt x="1244" y="638"/>
                  </a:lnTo>
                  <a:lnTo>
                    <a:pt x="1269" y="632"/>
                  </a:lnTo>
                  <a:lnTo>
                    <a:pt x="1294" y="577"/>
                  </a:lnTo>
                  <a:lnTo>
                    <a:pt x="1319" y="481"/>
                  </a:lnTo>
                  <a:lnTo>
                    <a:pt x="1344" y="261"/>
                  </a:lnTo>
                  <a:lnTo>
                    <a:pt x="1369" y="91"/>
                  </a:lnTo>
                  <a:lnTo>
                    <a:pt x="1393" y="39"/>
                  </a:lnTo>
                  <a:lnTo>
                    <a:pt x="1417" y="19"/>
                  </a:lnTo>
                  <a:lnTo>
                    <a:pt x="1442" y="11"/>
                  </a:lnTo>
                  <a:lnTo>
                    <a:pt x="1467" y="0"/>
                  </a:lnTo>
                  <a:lnTo>
                    <a:pt x="1492" y="15"/>
                  </a:lnTo>
                  <a:lnTo>
                    <a:pt x="1517" y="40"/>
                  </a:lnTo>
                  <a:lnTo>
                    <a:pt x="1542" y="136"/>
                  </a:lnTo>
                  <a:lnTo>
                    <a:pt x="1567" y="274"/>
                  </a:lnTo>
                  <a:lnTo>
                    <a:pt x="1592" y="333"/>
                  </a:lnTo>
                  <a:lnTo>
                    <a:pt x="1616" y="309"/>
                  </a:lnTo>
                  <a:lnTo>
                    <a:pt x="1641" y="359"/>
                  </a:lnTo>
                  <a:lnTo>
                    <a:pt x="1666" y="422"/>
                  </a:lnTo>
                  <a:lnTo>
                    <a:pt x="1691" y="552"/>
                  </a:lnTo>
                  <a:lnTo>
                    <a:pt x="1716" y="668"/>
                  </a:lnTo>
                  <a:lnTo>
                    <a:pt x="1741" y="737"/>
                  </a:lnTo>
                  <a:lnTo>
                    <a:pt x="1766" y="784"/>
                  </a:lnTo>
                  <a:lnTo>
                    <a:pt x="1791" y="804"/>
                  </a:lnTo>
                  <a:lnTo>
                    <a:pt x="1816" y="857"/>
                  </a:lnTo>
                  <a:lnTo>
                    <a:pt x="1841" y="881"/>
                  </a:lnTo>
                  <a:lnTo>
                    <a:pt x="1865" y="920"/>
                  </a:lnTo>
                  <a:lnTo>
                    <a:pt x="1890" y="920"/>
                  </a:lnTo>
                  <a:lnTo>
                    <a:pt x="1915" y="923"/>
                  </a:lnTo>
                  <a:lnTo>
                    <a:pt x="1940" y="924"/>
                  </a:lnTo>
                  <a:lnTo>
                    <a:pt x="1965" y="899"/>
                  </a:lnTo>
                  <a:lnTo>
                    <a:pt x="1990" y="821"/>
                  </a:lnTo>
                  <a:lnTo>
                    <a:pt x="2015" y="756"/>
                  </a:lnTo>
                  <a:lnTo>
                    <a:pt x="2040" y="721"/>
                  </a:lnTo>
                  <a:lnTo>
                    <a:pt x="2065" y="692"/>
                  </a:lnTo>
                  <a:lnTo>
                    <a:pt x="2089" y="734"/>
                  </a:lnTo>
                  <a:lnTo>
                    <a:pt x="2114" y="737"/>
                  </a:lnTo>
                  <a:lnTo>
                    <a:pt x="2139" y="787"/>
                  </a:lnTo>
                  <a:lnTo>
                    <a:pt x="2163" y="832"/>
                  </a:lnTo>
                  <a:lnTo>
                    <a:pt x="2188" y="827"/>
                  </a:lnTo>
                  <a:lnTo>
                    <a:pt x="2213" y="741"/>
                  </a:lnTo>
                  <a:lnTo>
                    <a:pt x="2238" y="767"/>
                  </a:lnTo>
                  <a:lnTo>
                    <a:pt x="2263" y="814"/>
                  </a:lnTo>
                  <a:lnTo>
                    <a:pt x="2288" y="844"/>
                  </a:lnTo>
                  <a:lnTo>
                    <a:pt x="2313" y="886"/>
                  </a:lnTo>
                  <a:lnTo>
                    <a:pt x="2337" y="902"/>
                  </a:lnTo>
                  <a:lnTo>
                    <a:pt x="2362" y="916"/>
                  </a:lnTo>
                  <a:lnTo>
                    <a:pt x="2387" y="898"/>
                  </a:lnTo>
                  <a:lnTo>
                    <a:pt x="2412" y="901"/>
                  </a:lnTo>
                  <a:lnTo>
                    <a:pt x="2437" y="867"/>
                  </a:lnTo>
                  <a:lnTo>
                    <a:pt x="2462" y="869"/>
                  </a:lnTo>
                  <a:lnTo>
                    <a:pt x="2487" y="844"/>
                  </a:lnTo>
                  <a:lnTo>
                    <a:pt x="2512" y="822"/>
                  </a:lnTo>
                  <a:lnTo>
                    <a:pt x="2537" y="840"/>
                  </a:lnTo>
                  <a:lnTo>
                    <a:pt x="2561" y="804"/>
                  </a:lnTo>
                  <a:lnTo>
                    <a:pt x="2586" y="768"/>
                  </a:lnTo>
                  <a:lnTo>
                    <a:pt x="2611" y="742"/>
                  </a:lnTo>
                  <a:lnTo>
                    <a:pt x="2636" y="701"/>
                  </a:lnTo>
                  <a:lnTo>
                    <a:pt x="2661" y="720"/>
                  </a:lnTo>
                  <a:lnTo>
                    <a:pt x="2686" y="737"/>
                  </a:lnTo>
                  <a:lnTo>
                    <a:pt x="2711" y="768"/>
                  </a:lnTo>
                  <a:lnTo>
                    <a:pt x="2736" y="804"/>
                  </a:lnTo>
                  <a:lnTo>
                    <a:pt x="2761" y="794"/>
                  </a:lnTo>
                  <a:lnTo>
                    <a:pt x="2785" y="745"/>
                  </a:lnTo>
                  <a:lnTo>
                    <a:pt x="2810" y="671"/>
                  </a:lnTo>
                  <a:lnTo>
                    <a:pt x="2835" y="676"/>
                  </a:lnTo>
                  <a:lnTo>
                    <a:pt x="2860" y="714"/>
                  </a:lnTo>
                  <a:lnTo>
                    <a:pt x="2884" y="746"/>
                  </a:lnTo>
                  <a:lnTo>
                    <a:pt x="2909" y="768"/>
                  </a:lnTo>
                  <a:lnTo>
                    <a:pt x="2934" y="780"/>
                  </a:lnTo>
                  <a:lnTo>
                    <a:pt x="2959" y="805"/>
                  </a:lnTo>
                  <a:lnTo>
                    <a:pt x="2984" y="818"/>
                  </a:lnTo>
                  <a:lnTo>
                    <a:pt x="3009" y="825"/>
                  </a:lnTo>
                  <a:lnTo>
                    <a:pt x="3033" y="831"/>
                  </a:lnTo>
                  <a:lnTo>
                    <a:pt x="3058" y="830"/>
                  </a:lnTo>
                  <a:lnTo>
                    <a:pt x="3083" y="834"/>
                  </a:lnTo>
                  <a:lnTo>
                    <a:pt x="3108" y="856"/>
                  </a:lnTo>
                  <a:lnTo>
                    <a:pt x="3133" y="898"/>
                  </a:lnTo>
                  <a:lnTo>
                    <a:pt x="3158" y="918"/>
                  </a:lnTo>
                  <a:lnTo>
                    <a:pt x="3183" y="906"/>
                  </a:lnTo>
                  <a:lnTo>
                    <a:pt x="3208" y="867"/>
                  </a:lnTo>
                  <a:lnTo>
                    <a:pt x="3233" y="832"/>
                  </a:lnTo>
                  <a:lnTo>
                    <a:pt x="3257" y="813"/>
                  </a:lnTo>
                  <a:lnTo>
                    <a:pt x="3282" y="821"/>
                  </a:lnTo>
                  <a:lnTo>
                    <a:pt x="3307" y="851"/>
                  </a:lnTo>
                  <a:lnTo>
                    <a:pt x="3332" y="874"/>
                  </a:lnTo>
                  <a:lnTo>
                    <a:pt x="3357" y="890"/>
                  </a:lnTo>
                  <a:lnTo>
                    <a:pt x="3382" y="844"/>
                  </a:lnTo>
                  <a:lnTo>
                    <a:pt x="3407" y="797"/>
                  </a:lnTo>
                  <a:lnTo>
                    <a:pt x="3432" y="764"/>
                  </a:lnTo>
                  <a:lnTo>
                    <a:pt x="3457" y="739"/>
                  </a:lnTo>
                  <a:lnTo>
                    <a:pt x="3482" y="777"/>
                  </a:lnTo>
                  <a:lnTo>
                    <a:pt x="3506" y="772"/>
                  </a:lnTo>
                  <a:lnTo>
                    <a:pt x="3531" y="790"/>
                  </a:lnTo>
                  <a:lnTo>
                    <a:pt x="3556" y="783"/>
                  </a:lnTo>
                  <a:lnTo>
                    <a:pt x="3581" y="777"/>
                  </a:lnTo>
                  <a:lnTo>
                    <a:pt x="3606" y="826"/>
                  </a:lnTo>
                  <a:lnTo>
                    <a:pt x="3630" y="884"/>
                  </a:lnTo>
                  <a:lnTo>
                    <a:pt x="3655" y="894"/>
                  </a:lnTo>
                  <a:lnTo>
                    <a:pt x="3680" y="882"/>
                  </a:lnTo>
                  <a:lnTo>
                    <a:pt x="3705" y="885"/>
                  </a:lnTo>
                  <a:lnTo>
                    <a:pt x="3729" y="888"/>
                  </a:lnTo>
                  <a:lnTo>
                    <a:pt x="3754" y="828"/>
                  </a:lnTo>
                  <a:lnTo>
                    <a:pt x="3779" y="708"/>
                  </a:lnTo>
                  <a:lnTo>
                    <a:pt x="3804" y="590"/>
                  </a:lnTo>
                  <a:lnTo>
                    <a:pt x="3829" y="518"/>
                  </a:lnTo>
                  <a:lnTo>
                    <a:pt x="3854" y="455"/>
                  </a:lnTo>
                  <a:lnTo>
                    <a:pt x="3879" y="472"/>
                  </a:lnTo>
                  <a:lnTo>
                    <a:pt x="3904" y="531"/>
                  </a:lnTo>
                  <a:lnTo>
                    <a:pt x="3929" y="562"/>
                  </a:lnTo>
                  <a:lnTo>
                    <a:pt x="3953" y="608"/>
                  </a:lnTo>
                  <a:lnTo>
                    <a:pt x="3978" y="583"/>
                  </a:lnTo>
                  <a:lnTo>
                    <a:pt x="4003" y="463"/>
                  </a:lnTo>
                  <a:lnTo>
                    <a:pt x="4028" y="409"/>
                  </a:lnTo>
                  <a:lnTo>
                    <a:pt x="4053" y="443"/>
                  </a:lnTo>
                  <a:lnTo>
                    <a:pt x="4078" y="507"/>
                  </a:lnTo>
                  <a:lnTo>
                    <a:pt x="4103" y="564"/>
                  </a:lnTo>
                  <a:lnTo>
                    <a:pt x="4128" y="586"/>
                  </a:lnTo>
                  <a:lnTo>
                    <a:pt x="4153" y="638"/>
                  </a:lnTo>
                  <a:lnTo>
                    <a:pt x="4153" y="638"/>
                  </a:lnTo>
                  <a:lnTo>
                    <a:pt x="4128" y="586"/>
                  </a:lnTo>
                  <a:lnTo>
                    <a:pt x="4103" y="569"/>
                  </a:lnTo>
                  <a:lnTo>
                    <a:pt x="4078" y="591"/>
                  </a:lnTo>
                  <a:lnTo>
                    <a:pt x="4053" y="608"/>
                  </a:lnTo>
                  <a:lnTo>
                    <a:pt x="4028" y="646"/>
                  </a:lnTo>
                  <a:lnTo>
                    <a:pt x="4003" y="714"/>
                  </a:lnTo>
                  <a:lnTo>
                    <a:pt x="3978" y="835"/>
                  </a:lnTo>
                  <a:lnTo>
                    <a:pt x="3953" y="860"/>
                  </a:lnTo>
                  <a:lnTo>
                    <a:pt x="3929" y="754"/>
                  </a:lnTo>
                  <a:lnTo>
                    <a:pt x="3904" y="709"/>
                  </a:lnTo>
                  <a:lnTo>
                    <a:pt x="3879" y="634"/>
                  </a:lnTo>
                  <a:lnTo>
                    <a:pt x="3854" y="645"/>
                  </a:lnTo>
                  <a:lnTo>
                    <a:pt x="3829" y="710"/>
                  </a:lnTo>
                  <a:lnTo>
                    <a:pt x="3804" y="819"/>
                  </a:lnTo>
                  <a:lnTo>
                    <a:pt x="3779" y="859"/>
                  </a:lnTo>
                  <a:lnTo>
                    <a:pt x="3754" y="888"/>
                  </a:lnTo>
                  <a:lnTo>
                    <a:pt x="3729" y="927"/>
                  </a:lnTo>
                  <a:lnTo>
                    <a:pt x="3705" y="956"/>
                  </a:lnTo>
                  <a:lnTo>
                    <a:pt x="3680" y="958"/>
                  </a:lnTo>
                  <a:lnTo>
                    <a:pt x="3655" y="962"/>
                  </a:lnTo>
                  <a:lnTo>
                    <a:pt x="3630" y="988"/>
                  </a:lnTo>
                  <a:lnTo>
                    <a:pt x="3606" y="991"/>
                  </a:lnTo>
                  <a:lnTo>
                    <a:pt x="3581" y="1012"/>
                  </a:lnTo>
                  <a:lnTo>
                    <a:pt x="3556" y="1034"/>
                  </a:lnTo>
                  <a:lnTo>
                    <a:pt x="3531" y="1042"/>
                  </a:lnTo>
                  <a:lnTo>
                    <a:pt x="3506" y="1024"/>
                  </a:lnTo>
                  <a:lnTo>
                    <a:pt x="3482" y="1029"/>
                  </a:lnTo>
                  <a:lnTo>
                    <a:pt x="3457" y="991"/>
                  </a:lnTo>
                  <a:lnTo>
                    <a:pt x="3432" y="1016"/>
                  </a:lnTo>
                  <a:lnTo>
                    <a:pt x="3407" y="1049"/>
                  </a:lnTo>
                  <a:lnTo>
                    <a:pt x="3382" y="1096"/>
                  </a:lnTo>
                  <a:lnTo>
                    <a:pt x="3357" y="1142"/>
                  </a:lnTo>
                  <a:lnTo>
                    <a:pt x="3332" y="1126"/>
                  </a:lnTo>
                  <a:lnTo>
                    <a:pt x="3307" y="1103"/>
                  </a:lnTo>
                  <a:lnTo>
                    <a:pt x="3282" y="1072"/>
                  </a:lnTo>
                  <a:lnTo>
                    <a:pt x="3257" y="1065"/>
                  </a:lnTo>
                  <a:lnTo>
                    <a:pt x="3233" y="1084"/>
                  </a:lnTo>
                  <a:lnTo>
                    <a:pt x="3208" y="1118"/>
                  </a:lnTo>
                  <a:lnTo>
                    <a:pt x="3183" y="1159"/>
                  </a:lnTo>
                  <a:lnTo>
                    <a:pt x="3158" y="1169"/>
                  </a:lnTo>
                  <a:lnTo>
                    <a:pt x="3133" y="1150"/>
                  </a:lnTo>
                  <a:lnTo>
                    <a:pt x="3108" y="1108"/>
                  </a:lnTo>
                  <a:lnTo>
                    <a:pt x="3083" y="1087"/>
                  </a:lnTo>
                  <a:lnTo>
                    <a:pt x="3058" y="1082"/>
                  </a:lnTo>
                  <a:lnTo>
                    <a:pt x="3033" y="1083"/>
                  </a:lnTo>
                  <a:lnTo>
                    <a:pt x="3009" y="1076"/>
                  </a:lnTo>
                  <a:lnTo>
                    <a:pt x="2984" y="1070"/>
                  </a:lnTo>
                  <a:lnTo>
                    <a:pt x="2959" y="1058"/>
                  </a:lnTo>
                  <a:lnTo>
                    <a:pt x="2934" y="1032"/>
                  </a:lnTo>
                  <a:lnTo>
                    <a:pt x="2909" y="1020"/>
                  </a:lnTo>
                  <a:lnTo>
                    <a:pt x="2884" y="998"/>
                  </a:lnTo>
                  <a:lnTo>
                    <a:pt x="2860" y="966"/>
                  </a:lnTo>
                  <a:lnTo>
                    <a:pt x="2835" y="928"/>
                  </a:lnTo>
                  <a:lnTo>
                    <a:pt x="2810" y="924"/>
                  </a:lnTo>
                  <a:lnTo>
                    <a:pt x="2785" y="996"/>
                  </a:lnTo>
                  <a:lnTo>
                    <a:pt x="2761" y="1046"/>
                  </a:lnTo>
                  <a:lnTo>
                    <a:pt x="2736" y="1055"/>
                  </a:lnTo>
                  <a:lnTo>
                    <a:pt x="2711" y="1020"/>
                  </a:lnTo>
                  <a:lnTo>
                    <a:pt x="2686" y="988"/>
                  </a:lnTo>
                  <a:lnTo>
                    <a:pt x="2661" y="971"/>
                  </a:lnTo>
                  <a:lnTo>
                    <a:pt x="2636" y="953"/>
                  </a:lnTo>
                  <a:lnTo>
                    <a:pt x="2611" y="994"/>
                  </a:lnTo>
                  <a:lnTo>
                    <a:pt x="2586" y="1020"/>
                  </a:lnTo>
                  <a:lnTo>
                    <a:pt x="2561" y="1055"/>
                  </a:lnTo>
                  <a:lnTo>
                    <a:pt x="2537" y="1092"/>
                  </a:lnTo>
                  <a:lnTo>
                    <a:pt x="2512" y="1074"/>
                  </a:lnTo>
                  <a:lnTo>
                    <a:pt x="2487" y="1096"/>
                  </a:lnTo>
                  <a:lnTo>
                    <a:pt x="2462" y="1121"/>
                  </a:lnTo>
                  <a:lnTo>
                    <a:pt x="2437" y="1118"/>
                  </a:lnTo>
                  <a:lnTo>
                    <a:pt x="2412" y="1152"/>
                  </a:lnTo>
                  <a:lnTo>
                    <a:pt x="2387" y="1150"/>
                  </a:lnTo>
                  <a:lnTo>
                    <a:pt x="2362" y="1168"/>
                  </a:lnTo>
                  <a:lnTo>
                    <a:pt x="2337" y="1154"/>
                  </a:lnTo>
                  <a:lnTo>
                    <a:pt x="2313" y="1138"/>
                  </a:lnTo>
                  <a:lnTo>
                    <a:pt x="2288" y="1096"/>
                  </a:lnTo>
                  <a:lnTo>
                    <a:pt x="2263" y="1066"/>
                  </a:lnTo>
                  <a:lnTo>
                    <a:pt x="2238" y="1019"/>
                  </a:lnTo>
                  <a:lnTo>
                    <a:pt x="2213" y="992"/>
                  </a:lnTo>
                  <a:lnTo>
                    <a:pt x="2188" y="1080"/>
                  </a:lnTo>
                  <a:lnTo>
                    <a:pt x="2163" y="1084"/>
                  </a:lnTo>
                  <a:lnTo>
                    <a:pt x="2139" y="1038"/>
                  </a:lnTo>
                  <a:lnTo>
                    <a:pt x="2114" y="988"/>
                  </a:lnTo>
                  <a:lnTo>
                    <a:pt x="2089" y="986"/>
                  </a:lnTo>
                  <a:lnTo>
                    <a:pt x="2065" y="944"/>
                  </a:lnTo>
                  <a:lnTo>
                    <a:pt x="2040" y="973"/>
                  </a:lnTo>
                  <a:lnTo>
                    <a:pt x="2015" y="1008"/>
                  </a:lnTo>
                  <a:lnTo>
                    <a:pt x="1990" y="1072"/>
                  </a:lnTo>
                  <a:lnTo>
                    <a:pt x="1965" y="1151"/>
                  </a:lnTo>
                  <a:lnTo>
                    <a:pt x="1940" y="1176"/>
                  </a:lnTo>
                  <a:lnTo>
                    <a:pt x="1915" y="1175"/>
                  </a:lnTo>
                  <a:lnTo>
                    <a:pt x="1890" y="1172"/>
                  </a:lnTo>
                  <a:lnTo>
                    <a:pt x="1865" y="1172"/>
                  </a:lnTo>
                  <a:lnTo>
                    <a:pt x="1841" y="1133"/>
                  </a:lnTo>
                  <a:lnTo>
                    <a:pt x="1816" y="1109"/>
                  </a:lnTo>
                  <a:lnTo>
                    <a:pt x="1791" y="1055"/>
                  </a:lnTo>
                  <a:lnTo>
                    <a:pt x="1766" y="1036"/>
                  </a:lnTo>
                  <a:lnTo>
                    <a:pt x="1741" y="988"/>
                  </a:lnTo>
                  <a:lnTo>
                    <a:pt x="1716" y="920"/>
                  </a:lnTo>
                  <a:lnTo>
                    <a:pt x="1691" y="805"/>
                  </a:lnTo>
                  <a:lnTo>
                    <a:pt x="1666" y="674"/>
                  </a:lnTo>
                  <a:lnTo>
                    <a:pt x="1641" y="611"/>
                  </a:lnTo>
                  <a:lnTo>
                    <a:pt x="1616" y="562"/>
                  </a:lnTo>
                  <a:lnTo>
                    <a:pt x="1592" y="585"/>
                  </a:lnTo>
                  <a:lnTo>
                    <a:pt x="1567" y="526"/>
                  </a:lnTo>
                  <a:lnTo>
                    <a:pt x="1542" y="388"/>
                  </a:lnTo>
                  <a:lnTo>
                    <a:pt x="1517" y="262"/>
                  </a:lnTo>
                  <a:lnTo>
                    <a:pt x="1492" y="175"/>
                  </a:lnTo>
                  <a:lnTo>
                    <a:pt x="1467" y="149"/>
                  </a:lnTo>
                  <a:lnTo>
                    <a:pt x="1442" y="136"/>
                  </a:lnTo>
                  <a:lnTo>
                    <a:pt x="1417" y="98"/>
                  </a:lnTo>
                  <a:lnTo>
                    <a:pt x="1393" y="61"/>
                  </a:lnTo>
                  <a:lnTo>
                    <a:pt x="1369" y="91"/>
                  </a:lnTo>
                  <a:lnTo>
                    <a:pt x="1344" y="261"/>
                  </a:lnTo>
                  <a:lnTo>
                    <a:pt x="1319" y="481"/>
                  </a:lnTo>
                  <a:lnTo>
                    <a:pt x="1294" y="577"/>
                  </a:lnTo>
                  <a:lnTo>
                    <a:pt x="1269" y="632"/>
                  </a:lnTo>
                  <a:lnTo>
                    <a:pt x="1244" y="638"/>
                  </a:lnTo>
                  <a:lnTo>
                    <a:pt x="1219" y="616"/>
                  </a:lnTo>
                  <a:lnTo>
                    <a:pt x="1194" y="558"/>
                  </a:lnTo>
                  <a:lnTo>
                    <a:pt x="1169" y="482"/>
                  </a:lnTo>
                  <a:lnTo>
                    <a:pt x="1144" y="540"/>
                  </a:lnTo>
                  <a:lnTo>
                    <a:pt x="1120" y="590"/>
                  </a:lnTo>
                  <a:lnTo>
                    <a:pt x="1095" y="653"/>
                  </a:lnTo>
                  <a:lnTo>
                    <a:pt x="1070" y="611"/>
                  </a:lnTo>
                  <a:lnTo>
                    <a:pt x="1045" y="598"/>
                  </a:lnTo>
                  <a:lnTo>
                    <a:pt x="1020" y="636"/>
                  </a:lnTo>
                  <a:lnTo>
                    <a:pt x="995" y="710"/>
                  </a:lnTo>
                  <a:lnTo>
                    <a:pt x="970" y="793"/>
                  </a:lnTo>
                  <a:lnTo>
                    <a:pt x="945" y="810"/>
                  </a:lnTo>
                  <a:lnTo>
                    <a:pt x="920" y="780"/>
                  </a:lnTo>
                  <a:lnTo>
                    <a:pt x="896" y="734"/>
                  </a:lnTo>
                  <a:lnTo>
                    <a:pt x="871" y="641"/>
                  </a:lnTo>
                  <a:lnTo>
                    <a:pt x="846" y="527"/>
                  </a:lnTo>
                  <a:lnTo>
                    <a:pt x="821" y="431"/>
                  </a:lnTo>
                  <a:lnTo>
                    <a:pt x="796" y="282"/>
                  </a:lnTo>
                  <a:lnTo>
                    <a:pt x="771" y="177"/>
                  </a:lnTo>
                  <a:lnTo>
                    <a:pt x="746" y="261"/>
                  </a:lnTo>
                  <a:lnTo>
                    <a:pt x="721" y="514"/>
                  </a:lnTo>
                  <a:lnTo>
                    <a:pt x="696" y="630"/>
                  </a:lnTo>
                  <a:lnTo>
                    <a:pt x="672" y="667"/>
                  </a:lnTo>
                  <a:lnTo>
                    <a:pt x="647" y="674"/>
                  </a:lnTo>
                  <a:lnTo>
                    <a:pt x="623" y="644"/>
                  </a:lnTo>
                  <a:lnTo>
                    <a:pt x="598" y="582"/>
                  </a:lnTo>
                  <a:lnTo>
                    <a:pt x="573" y="507"/>
                  </a:lnTo>
                  <a:lnTo>
                    <a:pt x="548" y="389"/>
                  </a:lnTo>
                  <a:lnTo>
                    <a:pt x="523" y="287"/>
                  </a:lnTo>
                  <a:lnTo>
                    <a:pt x="498" y="174"/>
                  </a:lnTo>
                  <a:lnTo>
                    <a:pt x="473" y="56"/>
                  </a:lnTo>
                  <a:lnTo>
                    <a:pt x="448" y="0"/>
                  </a:lnTo>
                  <a:lnTo>
                    <a:pt x="424" y="6"/>
                  </a:lnTo>
                  <a:lnTo>
                    <a:pt x="399" y="38"/>
                  </a:lnTo>
                  <a:lnTo>
                    <a:pt x="374" y="118"/>
                  </a:lnTo>
                  <a:lnTo>
                    <a:pt x="349" y="114"/>
                  </a:lnTo>
                  <a:lnTo>
                    <a:pt x="324" y="56"/>
                  </a:lnTo>
                  <a:lnTo>
                    <a:pt x="299" y="66"/>
                  </a:lnTo>
                  <a:lnTo>
                    <a:pt x="274" y="146"/>
                  </a:lnTo>
                  <a:lnTo>
                    <a:pt x="249" y="299"/>
                  </a:lnTo>
                  <a:lnTo>
                    <a:pt x="224" y="431"/>
                  </a:lnTo>
                  <a:lnTo>
                    <a:pt x="200" y="573"/>
                  </a:lnTo>
                  <a:lnTo>
                    <a:pt x="175" y="718"/>
                  </a:lnTo>
                  <a:lnTo>
                    <a:pt x="150" y="828"/>
                  </a:lnTo>
                  <a:lnTo>
                    <a:pt x="125" y="928"/>
                  </a:lnTo>
                  <a:lnTo>
                    <a:pt x="100" y="973"/>
                  </a:lnTo>
                  <a:lnTo>
                    <a:pt x="75" y="988"/>
                  </a:lnTo>
                  <a:lnTo>
                    <a:pt x="50" y="986"/>
                  </a:lnTo>
                  <a:lnTo>
                    <a:pt x="25" y="970"/>
                  </a:lnTo>
                  <a:lnTo>
                    <a:pt x="0" y="949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7CBF33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D67BC193-3950-BCD4-EB1B-C20137924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4843" y="3474770"/>
              <a:ext cx="311325" cy="389722"/>
            </a:xfrm>
            <a:prstGeom prst="rect">
              <a:avLst/>
            </a:prstGeom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600" dirty="0">
                  <a:latin typeface="Barlow Condensed" panose="00000506000000000000" pitchFamily="2" charset="0"/>
                </a:rPr>
                <a:t>Biogas</a:t>
              </a:r>
            </a:p>
          </p:txBody>
        </p:sp>
        <p:cxnSp>
          <p:nvCxnSpPr>
            <p:cNvPr id="128" name="Gerader Verbinder 127">
              <a:extLst>
                <a:ext uri="{FF2B5EF4-FFF2-40B4-BE49-F238E27FC236}">
                  <a16:creationId xmlns:a16="http://schemas.microsoft.com/office/drawing/2014/main" id="{CBD78CED-4D14-17BA-E76E-02FA7A174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7847" y="3686201"/>
              <a:ext cx="78400" cy="2307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feld 141">
            <a:extLst>
              <a:ext uri="{FF2B5EF4-FFF2-40B4-BE49-F238E27FC236}">
                <a16:creationId xmlns:a16="http://schemas.microsoft.com/office/drawing/2014/main" id="{13CE6FD0-6A77-C928-6355-4FF5CED38B2A}"/>
              </a:ext>
            </a:extLst>
          </p:cNvPr>
          <p:cNvSpPr txBox="1"/>
          <p:nvPr/>
        </p:nvSpPr>
        <p:spPr>
          <a:xfrm>
            <a:off x="894412" y="6104369"/>
            <a:ext cx="9090020" cy="483590"/>
          </a:xfrm>
          <a:prstGeom prst="rect">
            <a:avLst/>
          </a:prstGeom>
          <a:solidFill>
            <a:srgbClr val="C00000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… und Biogas reduziert maßgeblich die drohende Versorgungslücke! </a:t>
            </a:r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581C0AF8-B646-026C-D5F6-7FEED04D1B84}"/>
              </a:ext>
            </a:extLst>
          </p:cNvPr>
          <p:cNvSpPr/>
          <p:nvPr/>
        </p:nvSpPr>
        <p:spPr>
          <a:xfrm>
            <a:off x="0" y="1412776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Die „Dunkelflaute“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0A104-7A78-7C94-A451-F2B5821A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Textfeld 1199">
            <a:extLst>
              <a:ext uri="{FF2B5EF4-FFF2-40B4-BE49-F238E27FC236}">
                <a16:creationId xmlns:a16="http://schemas.microsoft.com/office/drawing/2014/main" id="{9E2E6158-4698-B7AB-9DA9-11E845B4C01C}"/>
              </a:ext>
            </a:extLst>
          </p:cNvPr>
          <p:cNvSpPr txBox="1"/>
          <p:nvPr/>
        </p:nvSpPr>
        <p:spPr>
          <a:xfrm>
            <a:off x="1457975" y="690078"/>
            <a:ext cx="914400" cy="59971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Nachtrag </a:t>
            </a:r>
            <a:b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</a:b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zum Jahr </a:t>
            </a:r>
            <a:b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</a:br>
            <a:r>
              <a:rPr lang="de-DE" sz="44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2024</a:t>
            </a:r>
            <a:endParaRPr lang="de-DE" sz="3200" dirty="0">
              <a:solidFill>
                <a:srgbClr val="3F738D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Barlow Condensed Medium" panose="00000606000000000000" pitchFamily="2" charset="0"/>
            </a:endParaRP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3769D0E-F619-51B4-90FA-5E3831BC148A}"/>
              </a:ext>
            </a:extLst>
          </p:cNvPr>
          <p:cNvGrpSpPr/>
          <p:nvPr/>
        </p:nvGrpSpPr>
        <p:grpSpPr>
          <a:xfrm>
            <a:off x="4063617" y="404664"/>
            <a:ext cx="7649007" cy="6288836"/>
            <a:chOff x="4063617" y="404664"/>
            <a:chExt cx="7649007" cy="6288836"/>
          </a:xfrm>
        </p:grpSpPr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6EE66AD3-87DF-D8BA-DBEF-2F27152AA09D}"/>
                </a:ext>
              </a:extLst>
            </p:cNvPr>
            <p:cNvSpPr/>
            <p:nvPr/>
          </p:nvSpPr>
          <p:spPr>
            <a:xfrm>
              <a:off x="4063617" y="404664"/>
              <a:ext cx="7649007" cy="6288836"/>
            </a:xfrm>
            <a:prstGeom prst="rect">
              <a:avLst/>
            </a:prstGeom>
            <a:solidFill>
              <a:schemeClr val="bg1"/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160EE7B-26AB-E970-51DD-71D03F2D0F8B}"/>
                </a:ext>
              </a:extLst>
            </p:cNvPr>
            <p:cNvGrpSpPr/>
            <p:nvPr/>
          </p:nvGrpSpPr>
          <p:grpSpPr>
            <a:xfrm>
              <a:off x="4308569" y="620688"/>
              <a:ext cx="3823382" cy="5837773"/>
              <a:chOff x="4367808" y="362547"/>
              <a:chExt cx="3823382" cy="5837773"/>
            </a:xfrm>
          </p:grpSpPr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AF6B2C6A-F918-737C-8FDC-A5FF80B77F18}"/>
                  </a:ext>
                </a:extLst>
              </p:cNvPr>
              <p:cNvCxnSpPr/>
              <p:nvPr/>
            </p:nvCxnSpPr>
            <p:spPr>
              <a:xfrm>
                <a:off x="5021282" y="2352382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621639A2-B5F1-42DF-5109-64244B3FC465}"/>
                  </a:ext>
                </a:extLst>
              </p:cNvPr>
              <p:cNvCxnSpPr/>
              <p:nvPr/>
            </p:nvCxnSpPr>
            <p:spPr>
              <a:xfrm>
                <a:off x="5021281" y="2969918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2777DC3C-11E7-804F-CDF6-57694FEDE91E}"/>
                  </a:ext>
                </a:extLst>
              </p:cNvPr>
              <p:cNvCxnSpPr/>
              <p:nvPr/>
            </p:nvCxnSpPr>
            <p:spPr>
              <a:xfrm>
                <a:off x="5021280" y="3587454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3999C8C1-529D-2722-B85A-43F254E4C35B}"/>
                  </a:ext>
                </a:extLst>
              </p:cNvPr>
              <p:cNvCxnSpPr/>
              <p:nvPr/>
            </p:nvCxnSpPr>
            <p:spPr>
              <a:xfrm>
                <a:off x="5021278" y="4204990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F5169CA2-CAC7-3764-FE90-0B23C8E3F5DD}"/>
                  </a:ext>
                </a:extLst>
              </p:cNvPr>
              <p:cNvCxnSpPr/>
              <p:nvPr/>
            </p:nvCxnSpPr>
            <p:spPr>
              <a:xfrm>
                <a:off x="5021277" y="4822526"/>
                <a:ext cx="3061388" cy="8242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25AA87A2-A4DC-3FF9-B634-705B61852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783" y="4375965"/>
                <a:ext cx="3074886" cy="801980"/>
              </a:xfrm>
              <a:custGeom>
                <a:avLst/>
                <a:gdLst>
                  <a:gd name="T0" fmla="*/ 89 w 2961"/>
                  <a:gd name="T1" fmla="*/ 416 h 538"/>
                  <a:gd name="T2" fmla="*/ 195 w 2961"/>
                  <a:gd name="T3" fmla="*/ 86 h 538"/>
                  <a:gd name="T4" fmla="*/ 301 w 2961"/>
                  <a:gd name="T5" fmla="*/ 24 h 538"/>
                  <a:gd name="T6" fmla="*/ 408 w 2961"/>
                  <a:gd name="T7" fmla="*/ 62 h 538"/>
                  <a:gd name="T8" fmla="*/ 514 w 2961"/>
                  <a:gd name="T9" fmla="*/ 65 h 538"/>
                  <a:gd name="T10" fmla="*/ 620 w 2961"/>
                  <a:gd name="T11" fmla="*/ 271 h 538"/>
                  <a:gd name="T12" fmla="*/ 727 w 2961"/>
                  <a:gd name="T13" fmla="*/ 293 h 538"/>
                  <a:gd name="T14" fmla="*/ 833 w 2961"/>
                  <a:gd name="T15" fmla="*/ 216 h 538"/>
                  <a:gd name="T16" fmla="*/ 940 w 2961"/>
                  <a:gd name="T17" fmla="*/ 9 h 538"/>
                  <a:gd name="T18" fmla="*/ 1046 w 2961"/>
                  <a:gd name="T19" fmla="*/ 53 h 538"/>
                  <a:gd name="T20" fmla="*/ 1152 w 2961"/>
                  <a:gd name="T21" fmla="*/ 160 h 538"/>
                  <a:gd name="T22" fmla="*/ 1259 w 2961"/>
                  <a:gd name="T23" fmla="*/ 452 h 538"/>
                  <a:gd name="T24" fmla="*/ 1365 w 2961"/>
                  <a:gd name="T25" fmla="*/ 537 h 538"/>
                  <a:gd name="T26" fmla="*/ 1471 w 2961"/>
                  <a:gd name="T27" fmla="*/ 409 h 538"/>
                  <a:gd name="T28" fmla="*/ 1578 w 2961"/>
                  <a:gd name="T29" fmla="*/ 419 h 538"/>
                  <a:gd name="T30" fmla="*/ 1684 w 2961"/>
                  <a:gd name="T31" fmla="*/ 538 h 538"/>
                  <a:gd name="T32" fmla="*/ 1791 w 2961"/>
                  <a:gd name="T33" fmla="*/ 507 h 538"/>
                  <a:gd name="T34" fmla="*/ 1897 w 2961"/>
                  <a:gd name="T35" fmla="*/ 398 h 538"/>
                  <a:gd name="T36" fmla="*/ 2003 w 2961"/>
                  <a:gd name="T37" fmla="*/ 395 h 538"/>
                  <a:gd name="T38" fmla="*/ 2110 w 2961"/>
                  <a:gd name="T39" fmla="*/ 481 h 538"/>
                  <a:gd name="T40" fmla="*/ 2216 w 2961"/>
                  <a:gd name="T41" fmla="*/ 508 h 538"/>
                  <a:gd name="T42" fmla="*/ 2322 w 2961"/>
                  <a:gd name="T43" fmla="*/ 457 h 538"/>
                  <a:gd name="T44" fmla="*/ 2429 w 2961"/>
                  <a:gd name="T45" fmla="*/ 430 h 538"/>
                  <a:gd name="T46" fmla="*/ 2535 w 2961"/>
                  <a:gd name="T47" fmla="*/ 453 h 538"/>
                  <a:gd name="T48" fmla="*/ 2641 w 2961"/>
                  <a:gd name="T49" fmla="*/ 430 h 538"/>
                  <a:gd name="T50" fmla="*/ 2748 w 2961"/>
                  <a:gd name="T51" fmla="*/ 342 h 538"/>
                  <a:gd name="T52" fmla="*/ 2854 w 2961"/>
                  <a:gd name="T53" fmla="*/ 302 h 538"/>
                  <a:gd name="T54" fmla="*/ 2961 w 2961"/>
                  <a:gd name="T55" fmla="*/ 259 h 538"/>
                  <a:gd name="T56" fmla="*/ 2872 w 2961"/>
                  <a:gd name="T57" fmla="*/ 256 h 538"/>
                  <a:gd name="T58" fmla="*/ 2765 w 2961"/>
                  <a:gd name="T59" fmla="*/ 334 h 538"/>
                  <a:gd name="T60" fmla="*/ 2659 w 2961"/>
                  <a:gd name="T61" fmla="*/ 421 h 538"/>
                  <a:gd name="T62" fmla="*/ 2553 w 2961"/>
                  <a:gd name="T63" fmla="*/ 444 h 538"/>
                  <a:gd name="T64" fmla="*/ 2447 w 2961"/>
                  <a:gd name="T65" fmla="*/ 419 h 538"/>
                  <a:gd name="T66" fmla="*/ 2340 w 2961"/>
                  <a:gd name="T67" fmla="*/ 470 h 538"/>
                  <a:gd name="T68" fmla="*/ 2234 w 2961"/>
                  <a:gd name="T69" fmla="*/ 522 h 538"/>
                  <a:gd name="T70" fmla="*/ 2128 w 2961"/>
                  <a:gd name="T71" fmla="*/ 486 h 538"/>
                  <a:gd name="T72" fmla="*/ 2021 w 2961"/>
                  <a:gd name="T73" fmla="*/ 408 h 538"/>
                  <a:gd name="T74" fmla="*/ 1914 w 2961"/>
                  <a:gd name="T75" fmla="*/ 417 h 538"/>
                  <a:gd name="T76" fmla="*/ 1809 w 2961"/>
                  <a:gd name="T77" fmla="*/ 509 h 538"/>
                  <a:gd name="T78" fmla="*/ 1702 w 2961"/>
                  <a:gd name="T79" fmla="*/ 524 h 538"/>
                  <a:gd name="T80" fmla="*/ 1595 w 2961"/>
                  <a:gd name="T81" fmla="*/ 449 h 538"/>
                  <a:gd name="T82" fmla="*/ 1489 w 2961"/>
                  <a:gd name="T83" fmla="*/ 445 h 538"/>
                  <a:gd name="T84" fmla="*/ 1383 w 2961"/>
                  <a:gd name="T85" fmla="*/ 529 h 538"/>
                  <a:gd name="T86" fmla="*/ 1276 w 2961"/>
                  <a:gd name="T87" fmla="*/ 473 h 538"/>
                  <a:gd name="T88" fmla="*/ 1170 w 2961"/>
                  <a:gd name="T89" fmla="*/ 196 h 538"/>
                  <a:gd name="T90" fmla="*/ 1064 w 2961"/>
                  <a:gd name="T91" fmla="*/ 68 h 538"/>
                  <a:gd name="T92" fmla="*/ 957 w 2961"/>
                  <a:gd name="T93" fmla="*/ 0 h 538"/>
                  <a:gd name="T94" fmla="*/ 851 w 2961"/>
                  <a:gd name="T95" fmla="*/ 187 h 538"/>
                  <a:gd name="T96" fmla="*/ 744 w 2961"/>
                  <a:gd name="T97" fmla="*/ 276 h 538"/>
                  <a:gd name="T98" fmla="*/ 639 w 2961"/>
                  <a:gd name="T99" fmla="*/ 324 h 538"/>
                  <a:gd name="T100" fmla="*/ 532 w 2961"/>
                  <a:gd name="T101" fmla="*/ 50 h 538"/>
                  <a:gd name="T102" fmla="*/ 425 w 2961"/>
                  <a:gd name="T103" fmla="*/ 77 h 538"/>
                  <a:gd name="T104" fmla="*/ 319 w 2961"/>
                  <a:gd name="T105" fmla="*/ 15 h 538"/>
                  <a:gd name="T106" fmla="*/ 213 w 2961"/>
                  <a:gd name="T107" fmla="*/ 65 h 538"/>
                  <a:gd name="T108" fmla="*/ 106 w 2961"/>
                  <a:gd name="T109" fmla="*/ 366 h 538"/>
                  <a:gd name="T110" fmla="*/ 0 w 2961"/>
                  <a:gd name="T111" fmla="*/ 41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1" h="538">
                    <a:moveTo>
                      <a:pt x="0" y="414"/>
                    </a:moveTo>
                    <a:lnTo>
                      <a:pt x="18" y="426"/>
                    </a:lnTo>
                    <a:lnTo>
                      <a:pt x="35" y="434"/>
                    </a:lnTo>
                    <a:lnTo>
                      <a:pt x="53" y="438"/>
                    </a:lnTo>
                    <a:lnTo>
                      <a:pt x="71" y="432"/>
                    </a:lnTo>
                    <a:lnTo>
                      <a:pt x="89" y="416"/>
                    </a:lnTo>
                    <a:lnTo>
                      <a:pt x="106" y="366"/>
                    </a:lnTo>
                    <a:lnTo>
                      <a:pt x="124" y="304"/>
                    </a:lnTo>
                    <a:lnTo>
                      <a:pt x="142" y="232"/>
                    </a:lnTo>
                    <a:lnTo>
                      <a:pt x="159" y="181"/>
                    </a:lnTo>
                    <a:lnTo>
                      <a:pt x="177" y="143"/>
                    </a:lnTo>
                    <a:lnTo>
                      <a:pt x="195" y="86"/>
                    </a:lnTo>
                    <a:lnTo>
                      <a:pt x="213" y="65"/>
                    </a:lnTo>
                    <a:lnTo>
                      <a:pt x="231" y="53"/>
                    </a:lnTo>
                    <a:lnTo>
                      <a:pt x="248" y="88"/>
                    </a:lnTo>
                    <a:lnTo>
                      <a:pt x="266" y="82"/>
                    </a:lnTo>
                    <a:lnTo>
                      <a:pt x="284" y="49"/>
                    </a:lnTo>
                    <a:lnTo>
                      <a:pt x="301" y="24"/>
                    </a:lnTo>
                    <a:lnTo>
                      <a:pt x="319" y="15"/>
                    </a:lnTo>
                    <a:lnTo>
                      <a:pt x="337" y="23"/>
                    </a:lnTo>
                    <a:lnTo>
                      <a:pt x="355" y="47"/>
                    </a:lnTo>
                    <a:lnTo>
                      <a:pt x="372" y="60"/>
                    </a:lnTo>
                    <a:lnTo>
                      <a:pt x="390" y="71"/>
                    </a:lnTo>
                    <a:lnTo>
                      <a:pt x="408" y="62"/>
                    </a:lnTo>
                    <a:lnTo>
                      <a:pt x="425" y="77"/>
                    </a:lnTo>
                    <a:lnTo>
                      <a:pt x="443" y="84"/>
                    </a:lnTo>
                    <a:lnTo>
                      <a:pt x="461" y="85"/>
                    </a:lnTo>
                    <a:lnTo>
                      <a:pt x="479" y="91"/>
                    </a:lnTo>
                    <a:lnTo>
                      <a:pt x="497" y="76"/>
                    </a:lnTo>
                    <a:lnTo>
                      <a:pt x="514" y="65"/>
                    </a:lnTo>
                    <a:lnTo>
                      <a:pt x="532" y="50"/>
                    </a:lnTo>
                    <a:lnTo>
                      <a:pt x="550" y="62"/>
                    </a:lnTo>
                    <a:lnTo>
                      <a:pt x="567" y="91"/>
                    </a:lnTo>
                    <a:lnTo>
                      <a:pt x="585" y="153"/>
                    </a:lnTo>
                    <a:lnTo>
                      <a:pt x="603" y="195"/>
                    </a:lnTo>
                    <a:lnTo>
                      <a:pt x="620" y="271"/>
                    </a:lnTo>
                    <a:lnTo>
                      <a:pt x="639" y="324"/>
                    </a:lnTo>
                    <a:lnTo>
                      <a:pt x="656" y="345"/>
                    </a:lnTo>
                    <a:lnTo>
                      <a:pt x="674" y="364"/>
                    </a:lnTo>
                    <a:lnTo>
                      <a:pt x="691" y="359"/>
                    </a:lnTo>
                    <a:lnTo>
                      <a:pt x="709" y="339"/>
                    </a:lnTo>
                    <a:lnTo>
                      <a:pt x="727" y="293"/>
                    </a:lnTo>
                    <a:lnTo>
                      <a:pt x="744" y="276"/>
                    </a:lnTo>
                    <a:lnTo>
                      <a:pt x="762" y="295"/>
                    </a:lnTo>
                    <a:lnTo>
                      <a:pt x="780" y="311"/>
                    </a:lnTo>
                    <a:lnTo>
                      <a:pt x="798" y="289"/>
                    </a:lnTo>
                    <a:lnTo>
                      <a:pt x="816" y="261"/>
                    </a:lnTo>
                    <a:lnTo>
                      <a:pt x="833" y="216"/>
                    </a:lnTo>
                    <a:lnTo>
                      <a:pt x="851" y="187"/>
                    </a:lnTo>
                    <a:lnTo>
                      <a:pt x="869" y="137"/>
                    </a:lnTo>
                    <a:lnTo>
                      <a:pt x="886" y="95"/>
                    </a:lnTo>
                    <a:lnTo>
                      <a:pt x="904" y="58"/>
                    </a:lnTo>
                    <a:lnTo>
                      <a:pt x="922" y="22"/>
                    </a:lnTo>
                    <a:lnTo>
                      <a:pt x="940" y="9"/>
                    </a:lnTo>
                    <a:lnTo>
                      <a:pt x="957" y="0"/>
                    </a:lnTo>
                    <a:lnTo>
                      <a:pt x="975" y="2"/>
                    </a:lnTo>
                    <a:lnTo>
                      <a:pt x="993" y="6"/>
                    </a:lnTo>
                    <a:lnTo>
                      <a:pt x="1010" y="4"/>
                    </a:lnTo>
                    <a:lnTo>
                      <a:pt x="1028" y="32"/>
                    </a:lnTo>
                    <a:lnTo>
                      <a:pt x="1046" y="53"/>
                    </a:lnTo>
                    <a:lnTo>
                      <a:pt x="1064" y="68"/>
                    </a:lnTo>
                    <a:lnTo>
                      <a:pt x="1082" y="101"/>
                    </a:lnTo>
                    <a:lnTo>
                      <a:pt x="1099" y="144"/>
                    </a:lnTo>
                    <a:lnTo>
                      <a:pt x="1117" y="195"/>
                    </a:lnTo>
                    <a:lnTo>
                      <a:pt x="1135" y="198"/>
                    </a:lnTo>
                    <a:lnTo>
                      <a:pt x="1152" y="160"/>
                    </a:lnTo>
                    <a:lnTo>
                      <a:pt x="1170" y="196"/>
                    </a:lnTo>
                    <a:lnTo>
                      <a:pt x="1188" y="239"/>
                    </a:lnTo>
                    <a:lnTo>
                      <a:pt x="1206" y="322"/>
                    </a:lnTo>
                    <a:lnTo>
                      <a:pt x="1224" y="392"/>
                    </a:lnTo>
                    <a:lnTo>
                      <a:pt x="1241" y="424"/>
                    </a:lnTo>
                    <a:lnTo>
                      <a:pt x="1259" y="452"/>
                    </a:lnTo>
                    <a:lnTo>
                      <a:pt x="1276" y="473"/>
                    </a:lnTo>
                    <a:lnTo>
                      <a:pt x="1294" y="494"/>
                    </a:lnTo>
                    <a:lnTo>
                      <a:pt x="1312" y="511"/>
                    </a:lnTo>
                    <a:lnTo>
                      <a:pt x="1329" y="528"/>
                    </a:lnTo>
                    <a:lnTo>
                      <a:pt x="1347" y="534"/>
                    </a:lnTo>
                    <a:lnTo>
                      <a:pt x="1365" y="537"/>
                    </a:lnTo>
                    <a:lnTo>
                      <a:pt x="1383" y="529"/>
                    </a:lnTo>
                    <a:lnTo>
                      <a:pt x="1401" y="509"/>
                    </a:lnTo>
                    <a:lnTo>
                      <a:pt x="1418" y="444"/>
                    </a:lnTo>
                    <a:lnTo>
                      <a:pt x="1436" y="422"/>
                    </a:lnTo>
                    <a:lnTo>
                      <a:pt x="1454" y="420"/>
                    </a:lnTo>
                    <a:lnTo>
                      <a:pt x="1471" y="409"/>
                    </a:lnTo>
                    <a:lnTo>
                      <a:pt x="1489" y="445"/>
                    </a:lnTo>
                    <a:lnTo>
                      <a:pt x="1507" y="449"/>
                    </a:lnTo>
                    <a:lnTo>
                      <a:pt x="1525" y="479"/>
                    </a:lnTo>
                    <a:lnTo>
                      <a:pt x="1543" y="491"/>
                    </a:lnTo>
                    <a:lnTo>
                      <a:pt x="1560" y="478"/>
                    </a:lnTo>
                    <a:lnTo>
                      <a:pt x="1578" y="419"/>
                    </a:lnTo>
                    <a:lnTo>
                      <a:pt x="1595" y="449"/>
                    </a:lnTo>
                    <a:lnTo>
                      <a:pt x="1613" y="478"/>
                    </a:lnTo>
                    <a:lnTo>
                      <a:pt x="1631" y="496"/>
                    </a:lnTo>
                    <a:lnTo>
                      <a:pt x="1649" y="523"/>
                    </a:lnTo>
                    <a:lnTo>
                      <a:pt x="1667" y="532"/>
                    </a:lnTo>
                    <a:lnTo>
                      <a:pt x="1684" y="538"/>
                    </a:lnTo>
                    <a:lnTo>
                      <a:pt x="1702" y="524"/>
                    </a:lnTo>
                    <a:lnTo>
                      <a:pt x="1720" y="525"/>
                    </a:lnTo>
                    <a:lnTo>
                      <a:pt x="1737" y="516"/>
                    </a:lnTo>
                    <a:lnTo>
                      <a:pt x="1755" y="519"/>
                    </a:lnTo>
                    <a:lnTo>
                      <a:pt x="1773" y="514"/>
                    </a:lnTo>
                    <a:lnTo>
                      <a:pt x="1791" y="507"/>
                    </a:lnTo>
                    <a:lnTo>
                      <a:pt x="1809" y="509"/>
                    </a:lnTo>
                    <a:lnTo>
                      <a:pt x="1826" y="484"/>
                    </a:lnTo>
                    <a:lnTo>
                      <a:pt x="1844" y="451"/>
                    </a:lnTo>
                    <a:lnTo>
                      <a:pt x="1861" y="419"/>
                    </a:lnTo>
                    <a:lnTo>
                      <a:pt x="1879" y="389"/>
                    </a:lnTo>
                    <a:lnTo>
                      <a:pt x="1897" y="398"/>
                    </a:lnTo>
                    <a:lnTo>
                      <a:pt x="1914" y="417"/>
                    </a:lnTo>
                    <a:lnTo>
                      <a:pt x="1932" y="447"/>
                    </a:lnTo>
                    <a:lnTo>
                      <a:pt x="1950" y="466"/>
                    </a:lnTo>
                    <a:lnTo>
                      <a:pt x="1968" y="463"/>
                    </a:lnTo>
                    <a:lnTo>
                      <a:pt x="1986" y="436"/>
                    </a:lnTo>
                    <a:lnTo>
                      <a:pt x="2003" y="395"/>
                    </a:lnTo>
                    <a:lnTo>
                      <a:pt x="2021" y="408"/>
                    </a:lnTo>
                    <a:lnTo>
                      <a:pt x="2039" y="442"/>
                    </a:lnTo>
                    <a:lnTo>
                      <a:pt x="2056" y="459"/>
                    </a:lnTo>
                    <a:lnTo>
                      <a:pt x="2074" y="472"/>
                    </a:lnTo>
                    <a:lnTo>
                      <a:pt x="2092" y="472"/>
                    </a:lnTo>
                    <a:lnTo>
                      <a:pt x="2110" y="481"/>
                    </a:lnTo>
                    <a:lnTo>
                      <a:pt x="2128" y="486"/>
                    </a:lnTo>
                    <a:lnTo>
                      <a:pt x="2145" y="491"/>
                    </a:lnTo>
                    <a:lnTo>
                      <a:pt x="2163" y="494"/>
                    </a:lnTo>
                    <a:lnTo>
                      <a:pt x="2180" y="497"/>
                    </a:lnTo>
                    <a:lnTo>
                      <a:pt x="2198" y="500"/>
                    </a:lnTo>
                    <a:lnTo>
                      <a:pt x="2216" y="508"/>
                    </a:lnTo>
                    <a:lnTo>
                      <a:pt x="2234" y="522"/>
                    </a:lnTo>
                    <a:lnTo>
                      <a:pt x="2252" y="525"/>
                    </a:lnTo>
                    <a:lnTo>
                      <a:pt x="2269" y="509"/>
                    </a:lnTo>
                    <a:lnTo>
                      <a:pt x="2287" y="479"/>
                    </a:lnTo>
                    <a:lnTo>
                      <a:pt x="2305" y="458"/>
                    </a:lnTo>
                    <a:lnTo>
                      <a:pt x="2322" y="457"/>
                    </a:lnTo>
                    <a:lnTo>
                      <a:pt x="2340" y="470"/>
                    </a:lnTo>
                    <a:lnTo>
                      <a:pt x="2358" y="490"/>
                    </a:lnTo>
                    <a:lnTo>
                      <a:pt x="2376" y="502"/>
                    </a:lnTo>
                    <a:lnTo>
                      <a:pt x="2394" y="500"/>
                    </a:lnTo>
                    <a:lnTo>
                      <a:pt x="2411" y="461"/>
                    </a:lnTo>
                    <a:lnTo>
                      <a:pt x="2429" y="430"/>
                    </a:lnTo>
                    <a:lnTo>
                      <a:pt x="2447" y="419"/>
                    </a:lnTo>
                    <a:lnTo>
                      <a:pt x="2464" y="409"/>
                    </a:lnTo>
                    <a:lnTo>
                      <a:pt x="2482" y="447"/>
                    </a:lnTo>
                    <a:lnTo>
                      <a:pt x="2499" y="441"/>
                    </a:lnTo>
                    <a:lnTo>
                      <a:pt x="2517" y="456"/>
                    </a:lnTo>
                    <a:lnTo>
                      <a:pt x="2535" y="453"/>
                    </a:lnTo>
                    <a:lnTo>
                      <a:pt x="2553" y="444"/>
                    </a:lnTo>
                    <a:lnTo>
                      <a:pt x="2571" y="434"/>
                    </a:lnTo>
                    <a:lnTo>
                      <a:pt x="2588" y="435"/>
                    </a:lnTo>
                    <a:lnTo>
                      <a:pt x="2606" y="428"/>
                    </a:lnTo>
                    <a:lnTo>
                      <a:pt x="2624" y="428"/>
                    </a:lnTo>
                    <a:lnTo>
                      <a:pt x="2641" y="430"/>
                    </a:lnTo>
                    <a:lnTo>
                      <a:pt x="2659" y="421"/>
                    </a:lnTo>
                    <a:lnTo>
                      <a:pt x="2677" y="408"/>
                    </a:lnTo>
                    <a:lnTo>
                      <a:pt x="2695" y="397"/>
                    </a:lnTo>
                    <a:lnTo>
                      <a:pt x="2713" y="383"/>
                    </a:lnTo>
                    <a:lnTo>
                      <a:pt x="2730" y="358"/>
                    </a:lnTo>
                    <a:lnTo>
                      <a:pt x="2748" y="342"/>
                    </a:lnTo>
                    <a:lnTo>
                      <a:pt x="2765" y="334"/>
                    </a:lnTo>
                    <a:lnTo>
                      <a:pt x="2783" y="359"/>
                    </a:lnTo>
                    <a:lnTo>
                      <a:pt x="2801" y="375"/>
                    </a:lnTo>
                    <a:lnTo>
                      <a:pt x="2819" y="411"/>
                    </a:lnTo>
                    <a:lnTo>
                      <a:pt x="2837" y="373"/>
                    </a:lnTo>
                    <a:lnTo>
                      <a:pt x="2854" y="302"/>
                    </a:lnTo>
                    <a:lnTo>
                      <a:pt x="2872" y="256"/>
                    </a:lnTo>
                    <a:lnTo>
                      <a:pt x="2890" y="248"/>
                    </a:lnTo>
                    <a:lnTo>
                      <a:pt x="2907" y="267"/>
                    </a:lnTo>
                    <a:lnTo>
                      <a:pt x="2925" y="267"/>
                    </a:lnTo>
                    <a:lnTo>
                      <a:pt x="2943" y="269"/>
                    </a:lnTo>
                    <a:lnTo>
                      <a:pt x="2961" y="259"/>
                    </a:lnTo>
                    <a:lnTo>
                      <a:pt x="2961" y="259"/>
                    </a:lnTo>
                    <a:lnTo>
                      <a:pt x="2943" y="269"/>
                    </a:lnTo>
                    <a:lnTo>
                      <a:pt x="2925" y="267"/>
                    </a:lnTo>
                    <a:lnTo>
                      <a:pt x="2907" y="267"/>
                    </a:lnTo>
                    <a:lnTo>
                      <a:pt x="2890" y="248"/>
                    </a:lnTo>
                    <a:lnTo>
                      <a:pt x="2872" y="256"/>
                    </a:lnTo>
                    <a:lnTo>
                      <a:pt x="2854" y="302"/>
                    </a:lnTo>
                    <a:lnTo>
                      <a:pt x="2837" y="373"/>
                    </a:lnTo>
                    <a:lnTo>
                      <a:pt x="2819" y="411"/>
                    </a:lnTo>
                    <a:lnTo>
                      <a:pt x="2801" y="375"/>
                    </a:lnTo>
                    <a:lnTo>
                      <a:pt x="2783" y="359"/>
                    </a:lnTo>
                    <a:lnTo>
                      <a:pt x="2765" y="334"/>
                    </a:lnTo>
                    <a:lnTo>
                      <a:pt x="2748" y="342"/>
                    </a:lnTo>
                    <a:lnTo>
                      <a:pt x="2730" y="358"/>
                    </a:lnTo>
                    <a:lnTo>
                      <a:pt x="2713" y="383"/>
                    </a:lnTo>
                    <a:lnTo>
                      <a:pt x="2695" y="397"/>
                    </a:lnTo>
                    <a:lnTo>
                      <a:pt x="2677" y="408"/>
                    </a:lnTo>
                    <a:lnTo>
                      <a:pt x="2659" y="421"/>
                    </a:lnTo>
                    <a:lnTo>
                      <a:pt x="2641" y="430"/>
                    </a:lnTo>
                    <a:lnTo>
                      <a:pt x="2624" y="428"/>
                    </a:lnTo>
                    <a:lnTo>
                      <a:pt x="2606" y="428"/>
                    </a:lnTo>
                    <a:lnTo>
                      <a:pt x="2588" y="435"/>
                    </a:lnTo>
                    <a:lnTo>
                      <a:pt x="2571" y="434"/>
                    </a:lnTo>
                    <a:lnTo>
                      <a:pt x="2553" y="444"/>
                    </a:lnTo>
                    <a:lnTo>
                      <a:pt x="2535" y="453"/>
                    </a:lnTo>
                    <a:lnTo>
                      <a:pt x="2517" y="456"/>
                    </a:lnTo>
                    <a:lnTo>
                      <a:pt x="2499" y="441"/>
                    </a:lnTo>
                    <a:lnTo>
                      <a:pt x="2482" y="447"/>
                    </a:lnTo>
                    <a:lnTo>
                      <a:pt x="2464" y="409"/>
                    </a:lnTo>
                    <a:lnTo>
                      <a:pt x="2447" y="419"/>
                    </a:lnTo>
                    <a:lnTo>
                      <a:pt x="2429" y="430"/>
                    </a:lnTo>
                    <a:lnTo>
                      <a:pt x="2411" y="461"/>
                    </a:lnTo>
                    <a:lnTo>
                      <a:pt x="2394" y="500"/>
                    </a:lnTo>
                    <a:lnTo>
                      <a:pt x="2376" y="502"/>
                    </a:lnTo>
                    <a:lnTo>
                      <a:pt x="2358" y="490"/>
                    </a:lnTo>
                    <a:lnTo>
                      <a:pt x="2340" y="470"/>
                    </a:lnTo>
                    <a:lnTo>
                      <a:pt x="2322" y="457"/>
                    </a:lnTo>
                    <a:lnTo>
                      <a:pt x="2305" y="458"/>
                    </a:lnTo>
                    <a:lnTo>
                      <a:pt x="2287" y="479"/>
                    </a:lnTo>
                    <a:lnTo>
                      <a:pt x="2269" y="509"/>
                    </a:lnTo>
                    <a:lnTo>
                      <a:pt x="2252" y="525"/>
                    </a:lnTo>
                    <a:lnTo>
                      <a:pt x="2234" y="522"/>
                    </a:lnTo>
                    <a:lnTo>
                      <a:pt x="2216" y="508"/>
                    </a:lnTo>
                    <a:lnTo>
                      <a:pt x="2198" y="500"/>
                    </a:lnTo>
                    <a:lnTo>
                      <a:pt x="2180" y="497"/>
                    </a:lnTo>
                    <a:lnTo>
                      <a:pt x="2163" y="494"/>
                    </a:lnTo>
                    <a:lnTo>
                      <a:pt x="2145" y="491"/>
                    </a:lnTo>
                    <a:lnTo>
                      <a:pt x="2128" y="486"/>
                    </a:lnTo>
                    <a:lnTo>
                      <a:pt x="2110" y="481"/>
                    </a:lnTo>
                    <a:lnTo>
                      <a:pt x="2092" y="472"/>
                    </a:lnTo>
                    <a:lnTo>
                      <a:pt x="2074" y="472"/>
                    </a:lnTo>
                    <a:lnTo>
                      <a:pt x="2056" y="459"/>
                    </a:lnTo>
                    <a:lnTo>
                      <a:pt x="2039" y="442"/>
                    </a:lnTo>
                    <a:lnTo>
                      <a:pt x="2021" y="408"/>
                    </a:lnTo>
                    <a:lnTo>
                      <a:pt x="2003" y="395"/>
                    </a:lnTo>
                    <a:lnTo>
                      <a:pt x="1986" y="436"/>
                    </a:lnTo>
                    <a:lnTo>
                      <a:pt x="1968" y="463"/>
                    </a:lnTo>
                    <a:lnTo>
                      <a:pt x="1950" y="466"/>
                    </a:lnTo>
                    <a:lnTo>
                      <a:pt x="1932" y="447"/>
                    </a:lnTo>
                    <a:lnTo>
                      <a:pt x="1914" y="417"/>
                    </a:lnTo>
                    <a:lnTo>
                      <a:pt x="1897" y="398"/>
                    </a:lnTo>
                    <a:lnTo>
                      <a:pt x="1879" y="389"/>
                    </a:lnTo>
                    <a:lnTo>
                      <a:pt x="1861" y="419"/>
                    </a:lnTo>
                    <a:lnTo>
                      <a:pt x="1844" y="451"/>
                    </a:lnTo>
                    <a:lnTo>
                      <a:pt x="1826" y="484"/>
                    </a:lnTo>
                    <a:lnTo>
                      <a:pt x="1809" y="509"/>
                    </a:lnTo>
                    <a:lnTo>
                      <a:pt x="1791" y="507"/>
                    </a:lnTo>
                    <a:lnTo>
                      <a:pt x="1773" y="514"/>
                    </a:lnTo>
                    <a:lnTo>
                      <a:pt x="1755" y="519"/>
                    </a:lnTo>
                    <a:lnTo>
                      <a:pt x="1737" y="516"/>
                    </a:lnTo>
                    <a:lnTo>
                      <a:pt x="1720" y="525"/>
                    </a:lnTo>
                    <a:lnTo>
                      <a:pt x="1702" y="524"/>
                    </a:lnTo>
                    <a:lnTo>
                      <a:pt x="1684" y="538"/>
                    </a:lnTo>
                    <a:lnTo>
                      <a:pt x="1667" y="532"/>
                    </a:lnTo>
                    <a:lnTo>
                      <a:pt x="1649" y="523"/>
                    </a:lnTo>
                    <a:lnTo>
                      <a:pt x="1631" y="496"/>
                    </a:lnTo>
                    <a:lnTo>
                      <a:pt x="1613" y="478"/>
                    </a:lnTo>
                    <a:lnTo>
                      <a:pt x="1595" y="449"/>
                    </a:lnTo>
                    <a:lnTo>
                      <a:pt x="1578" y="419"/>
                    </a:lnTo>
                    <a:lnTo>
                      <a:pt x="1560" y="478"/>
                    </a:lnTo>
                    <a:lnTo>
                      <a:pt x="1543" y="491"/>
                    </a:lnTo>
                    <a:lnTo>
                      <a:pt x="1525" y="479"/>
                    </a:lnTo>
                    <a:lnTo>
                      <a:pt x="1507" y="449"/>
                    </a:lnTo>
                    <a:lnTo>
                      <a:pt x="1489" y="445"/>
                    </a:lnTo>
                    <a:lnTo>
                      <a:pt x="1471" y="409"/>
                    </a:lnTo>
                    <a:lnTo>
                      <a:pt x="1454" y="420"/>
                    </a:lnTo>
                    <a:lnTo>
                      <a:pt x="1436" y="422"/>
                    </a:lnTo>
                    <a:lnTo>
                      <a:pt x="1418" y="444"/>
                    </a:lnTo>
                    <a:lnTo>
                      <a:pt x="1401" y="509"/>
                    </a:lnTo>
                    <a:lnTo>
                      <a:pt x="1383" y="529"/>
                    </a:lnTo>
                    <a:lnTo>
                      <a:pt x="1365" y="537"/>
                    </a:lnTo>
                    <a:lnTo>
                      <a:pt x="1347" y="534"/>
                    </a:lnTo>
                    <a:lnTo>
                      <a:pt x="1329" y="528"/>
                    </a:lnTo>
                    <a:lnTo>
                      <a:pt x="1312" y="511"/>
                    </a:lnTo>
                    <a:lnTo>
                      <a:pt x="1294" y="494"/>
                    </a:lnTo>
                    <a:lnTo>
                      <a:pt x="1276" y="473"/>
                    </a:lnTo>
                    <a:lnTo>
                      <a:pt x="1259" y="452"/>
                    </a:lnTo>
                    <a:lnTo>
                      <a:pt x="1241" y="424"/>
                    </a:lnTo>
                    <a:lnTo>
                      <a:pt x="1224" y="392"/>
                    </a:lnTo>
                    <a:lnTo>
                      <a:pt x="1206" y="322"/>
                    </a:lnTo>
                    <a:lnTo>
                      <a:pt x="1188" y="239"/>
                    </a:lnTo>
                    <a:lnTo>
                      <a:pt x="1170" y="196"/>
                    </a:lnTo>
                    <a:lnTo>
                      <a:pt x="1152" y="160"/>
                    </a:lnTo>
                    <a:lnTo>
                      <a:pt x="1135" y="198"/>
                    </a:lnTo>
                    <a:lnTo>
                      <a:pt x="1117" y="195"/>
                    </a:lnTo>
                    <a:lnTo>
                      <a:pt x="1099" y="144"/>
                    </a:lnTo>
                    <a:lnTo>
                      <a:pt x="1082" y="101"/>
                    </a:lnTo>
                    <a:lnTo>
                      <a:pt x="1064" y="68"/>
                    </a:lnTo>
                    <a:lnTo>
                      <a:pt x="1046" y="53"/>
                    </a:lnTo>
                    <a:lnTo>
                      <a:pt x="1028" y="32"/>
                    </a:lnTo>
                    <a:lnTo>
                      <a:pt x="1010" y="4"/>
                    </a:lnTo>
                    <a:lnTo>
                      <a:pt x="993" y="6"/>
                    </a:lnTo>
                    <a:lnTo>
                      <a:pt x="975" y="2"/>
                    </a:lnTo>
                    <a:lnTo>
                      <a:pt x="957" y="0"/>
                    </a:lnTo>
                    <a:lnTo>
                      <a:pt x="940" y="9"/>
                    </a:lnTo>
                    <a:lnTo>
                      <a:pt x="922" y="22"/>
                    </a:lnTo>
                    <a:lnTo>
                      <a:pt x="904" y="58"/>
                    </a:lnTo>
                    <a:lnTo>
                      <a:pt x="886" y="95"/>
                    </a:lnTo>
                    <a:lnTo>
                      <a:pt x="869" y="137"/>
                    </a:lnTo>
                    <a:lnTo>
                      <a:pt x="851" y="187"/>
                    </a:lnTo>
                    <a:lnTo>
                      <a:pt x="833" y="216"/>
                    </a:lnTo>
                    <a:lnTo>
                      <a:pt x="816" y="261"/>
                    </a:lnTo>
                    <a:lnTo>
                      <a:pt x="798" y="289"/>
                    </a:lnTo>
                    <a:lnTo>
                      <a:pt x="780" y="311"/>
                    </a:lnTo>
                    <a:lnTo>
                      <a:pt x="762" y="295"/>
                    </a:lnTo>
                    <a:lnTo>
                      <a:pt x="744" y="276"/>
                    </a:lnTo>
                    <a:lnTo>
                      <a:pt x="727" y="293"/>
                    </a:lnTo>
                    <a:lnTo>
                      <a:pt x="709" y="339"/>
                    </a:lnTo>
                    <a:lnTo>
                      <a:pt x="691" y="359"/>
                    </a:lnTo>
                    <a:lnTo>
                      <a:pt x="674" y="364"/>
                    </a:lnTo>
                    <a:lnTo>
                      <a:pt x="656" y="345"/>
                    </a:lnTo>
                    <a:lnTo>
                      <a:pt x="639" y="324"/>
                    </a:lnTo>
                    <a:lnTo>
                      <a:pt x="620" y="271"/>
                    </a:lnTo>
                    <a:lnTo>
                      <a:pt x="603" y="195"/>
                    </a:lnTo>
                    <a:lnTo>
                      <a:pt x="585" y="153"/>
                    </a:lnTo>
                    <a:lnTo>
                      <a:pt x="567" y="91"/>
                    </a:lnTo>
                    <a:lnTo>
                      <a:pt x="550" y="62"/>
                    </a:lnTo>
                    <a:lnTo>
                      <a:pt x="532" y="50"/>
                    </a:lnTo>
                    <a:lnTo>
                      <a:pt x="514" y="65"/>
                    </a:lnTo>
                    <a:lnTo>
                      <a:pt x="497" y="76"/>
                    </a:lnTo>
                    <a:lnTo>
                      <a:pt x="479" y="91"/>
                    </a:lnTo>
                    <a:lnTo>
                      <a:pt x="461" y="85"/>
                    </a:lnTo>
                    <a:lnTo>
                      <a:pt x="443" y="84"/>
                    </a:lnTo>
                    <a:lnTo>
                      <a:pt x="425" y="77"/>
                    </a:lnTo>
                    <a:lnTo>
                      <a:pt x="408" y="62"/>
                    </a:lnTo>
                    <a:lnTo>
                      <a:pt x="390" y="71"/>
                    </a:lnTo>
                    <a:lnTo>
                      <a:pt x="372" y="60"/>
                    </a:lnTo>
                    <a:lnTo>
                      <a:pt x="355" y="47"/>
                    </a:lnTo>
                    <a:lnTo>
                      <a:pt x="337" y="23"/>
                    </a:lnTo>
                    <a:lnTo>
                      <a:pt x="319" y="15"/>
                    </a:lnTo>
                    <a:lnTo>
                      <a:pt x="301" y="24"/>
                    </a:lnTo>
                    <a:lnTo>
                      <a:pt x="284" y="49"/>
                    </a:lnTo>
                    <a:lnTo>
                      <a:pt x="266" y="82"/>
                    </a:lnTo>
                    <a:lnTo>
                      <a:pt x="248" y="88"/>
                    </a:lnTo>
                    <a:lnTo>
                      <a:pt x="231" y="53"/>
                    </a:lnTo>
                    <a:lnTo>
                      <a:pt x="213" y="65"/>
                    </a:lnTo>
                    <a:lnTo>
                      <a:pt x="195" y="86"/>
                    </a:lnTo>
                    <a:lnTo>
                      <a:pt x="177" y="143"/>
                    </a:lnTo>
                    <a:lnTo>
                      <a:pt x="159" y="181"/>
                    </a:lnTo>
                    <a:lnTo>
                      <a:pt x="142" y="232"/>
                    </a:lnTo>
                    <a:lnTo>
                      <a:pt x="124" y="304"/>
                    </a:lnTo>
                    <a:lnTo>
                      <a:pt x="106" y="366"/>
                    </a:lnTo>
                    <a:lnTo>
                      <a:pt x="89" y="416"/>
                    </a:lnTo>
                    <a:lnTo>
                      <a:pt x="71" y="432"/>
                    </a:lnTo>
                    <a:lnTo>
                      <a:pt x="53" y="438"/>
                    </a:lnTo>
                    <a:lnTo>
                      <a:pt x="35" y="434"/>
                    </a:lnTo>
                    <a:lnTo>
                      <a:pt x="18" y="426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4F280AD3-D3F8-9C11-F447-6BB1F6F34FE3}"/>
                  </a:ext>
                </a:extLst>
              </p:cNvPr>
              <p:cNvSpPr txBox="1"/>
              <p:nvPr/>
            </p:nvSpPr>
            <p:spPr>
              <a:xfrm>
                <a:off x="4954091" y="5501419"/>
                <a:ext cx="3237099" cy="69890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de-DE"/>
                </a:defPPr>
                <a:lvl1pPr>
                  <a:defRPr sz="1600">
                    <a:latin typeface="Barlow Condensed" panose="00000506000000000000" pitchFamily="2" charset="0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   Mo       Di       Mi        Do      Fr       Sa       So</a:t>
                </a:r>
              </a:p>
            </p:txBody>
          </p:sp>
          <p:sp>
            <p:nvSpPr>
              <p:cNvPr id="36" name="Rectangle 146">
                <a:extLst>
                  <a:ext uri="{FF2B5EF4-FFF2-40B4-BE49-F238E27FC236}">
                    <a16:creationId xmlns:a16="http://schemas.microsoft.com/office/drawing/2014/main" id="{821434E8-69D5-1871-3DEF-7570A8010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2787" y="5313977"/>
                <a:ext cx="67111" cy="26010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0</a:t>
                </a:r>
              </a:p>
            </p:txBody>
          </p:sp>
          <p:sp>
            <p:nvSpPr>
              <p:cNvPr id="37" name="Rectangle 147">
                <a:extLst>
                  <a:ext uri="{FF2B5EF4-FFF2-40B4-BE49-F238E27FC236}">
                    <a16:creationId xmlns:a16="http://schemas.microsoft.com/office/drawing/2014/main" id="{88C3FA6A-656A-182D-CFC2-1237EACEA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361" y="4695349"/>
                <a:ext cx="177577" cy="248942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20</a:t>
                </a:r>
              </a:p>
            </p:txBody>
          </p:sp>
          <p:sp>
            <p:nvSpPr>
              <p:cNvPr id="38" name="Rectangle 148">
                <a:extLst>
                  <a:ext uri="{FF2B5EF4-FFF2-40B4-BE49-F238E27FC236}">
                    <a16:creationId xmlns:a16="http://schemas.microsoft.com/office/drawing/2014/main" id="{8385DE21-E91C-85A9-6776-3EF5339D4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361" y="4079703"/>
                <a:ext cx="177577" cy="24745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40</a:t>
                </a:r>
              </a:p>
            </p:txBody>
          </p:sp>
          <p:sp>
            <p:nvSpPr>
              <p:cNvPr id="39" name="Rectangle 149">
                <a:extLst>
                  <a:ext uri="{FF2B5EF4-FFF2-40B4-BE49-F238E27FC236}">
                    <a16:creationId xmlns:a16="http://schemas.microsoft.com/office/drawing/2014/main" id="{39D48C19-953C-5327-D425-571481FA5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361" y="3465547"/>
                <a:ext cx="177577" cy="24745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60</a:t>
                </a:r>
              </a:p>
            </p:txBody>
          </p:sp>
          <p:sp>
            <p:nvSpPr>
              <p:cNvPr id="40" name="Rectangle 150">
                <a:extLst>
                  <a:ext uri="{FF2B5EF4-FFF2-40B4-BE49-F238E27FC236}">
                    <a16:creationId xmlns:a16="http://schemas.microsoft.com/office/drawing/2014/main" id="{19F11A71-8858-F603-89F0-314552110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361" y="2846919"/>
                <a:ext cx="177577" cy="248942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80</a:t>
                </a:r>
              </a:p>
            </p:txBody>
          </p:sp>
          <p:sp>
            <p:nvSpPr>
              <p:cNvPr id="41" name="Rectangle 151">
                <a:extLst>
                  <a:ext uri="{FF2B5EF4-FFF2-40B4-BE49-F238E27FC236}">
                    <a16:creationId xmlns:a16="http://schemas.microsoft.com/office/drawing/2014/main" id="{3A61C5DC-51C3-1359-ED08-483EDA964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1361" y="2231273"/>
                <a:ext cx="203539" cy="24745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100</a:t>
                </a:r>
              </a:p>
            </p:txBody>
          </p:sp>
          <p:sp>
            <p:nvSpPr>
              <p:cNvPr id="42" name="Rectangle 44">
                <a:extLst>
                  <a:ext uri="{FF2B5EF4-FFF2-40B4-BE49-F238E27FC236}">
                    <a16:creationId xmlns:a16="http://schemas.microsoft.com/office/drawing/2014/main" id="{CAD7517F-BE62-D3B2-9A41-E84314E1F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183" y="362547"/>
                <a:ext cx="863001" cy="404605"/>
              </a:xfrm>
              <a:prstGeom prst="rect">
                <a:avLst/>
              </a:prstGeom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Dunkelflaute </a:t>
                </a:r>
                <a:b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1. November-Woche </a:t>
                </a:r>
                <a:br>
                  <a:rPr lang="de-DE" sz="16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de-DE" sz="32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2024</a:t>
                </a:r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2A9AACC5-BE0D-7367-7816-A309C218E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2434" y="763545"/>
                <a:ext cx="709883" cy="24893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andere Konventionelle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Erdgas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Steinkohle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Braunkohle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PV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Pumpspeicher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Wind onshore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Wind offshore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Laufwasser</a:t>
                </a:r>
              </a:p>
              <a:p>
                <a:pPr marL="0" marR="0" lvl="0" indent="0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738D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</a:rPr>
                  <a:t>Biomasse</a:t>
                </a:r>
              </a:p>
            </p:txBody>
          </p: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F4F53548-D6FE-3A52-C38E-D85069BF7BB1}"/>
                  </a:ext>
                </a:extLst>
              </p:cNvPr>
              <p:cNvGrpSpPr/>
              <p:nvPr/>
            </p:nvGrpSpPr>
            <p:grpSpPr>
              <a:xfrm>
                <a:off x="6992435" y="791855"/>
                <a:ext cx="221122" cy="1878840"/>
                <a:chOff x="4159489" y="-96739"/>
                <a:chExt cx="338030" cy="2214297"/>
              </a:xfrm>
            </p:grpSpPr>
            <p:sp>
              <p:nvSpPr>
                <p:cNvPr id="50" name="Rechteck 49">
                  <a:extLst>
                    <a:ext uri="{FF2B5EF4-FFF2-40B4-BE49-F238E27FC236}">
                      <a16:creationId xmlns:a16="http://schemas.microsoft.com/office/drawing/2014/main" id="{0354BF97-89D4-3C13-2170-3631A69B99FF}"/>
                    </a:ext>
                  </a:extLst>
                </p:cNvPr>
                <p:cNvSpPr/>
                <p:nvPr/>
              </p:nvSpPr>
              <p:spPr>
                <a:xfrm>
                  <a:off x="4159489" y="122638"/>
                  <a:ext cx="336884" cy="185558"/>
                </a:xfrm>
                <a:prstGeom prst="rect">
                  <a:avLst/>
                </a:prstGeom>
                <a:solidFill>
                  <a:srgbClr val="FFC00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908115DA-ADA6-D245-226C-F0E5D1DBA4F2}"/>
                    </a:ext>
                  </a:extLst>
                </p:cNvPr>
                <p:cNvSpPr/>
                <p:nvPr/>
              </p:nvSpPr>
              <p:spPr>
                <a:xfrm>
                  <a:off x="4159489" y="348808"/>
                  <a:ext cx="336884" cy="18555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A4E9992F-213D-2DF5-3D87-AE1258D54DA0}"/>
                    </a:ext>
                  </a:extLst>
                </p:cNvPr>
                <p:cNvSpPr/>
                <p:nvPr/>
              </p:nvSpPr>
              <p:spPr>
                <a:xfrm>
                  <a:off x="4159489" y="574979"/>
                  <a:ext cx="336884" cy="185558"/>
                </a:xfrm>
                <a:prstGeom prst="rect">
                  <a:avLst/>
                </a:prstGeom>
                <a:solidFill>
                  <a:srgbClr val="EEECE1">
                    <a:lumMod val="25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3" name="Rechteck 52">
                  <a:extLst>
                    <a:ext uri="{FF2B5EF4-FFF2-40B4-BE49-F238E27FC236}">
                      <a16:creationId xmlns:a16="http://schemas.microsoft.com/office/drawing/2014/main" id="{50504E18-9094-7CAD-6C24-935796393C8B}"/>
                    </a:ext>
                  </a:extLst>
                </p:cNvPr>
                <p:cNvSpPr/>
                <p:nvPr/>
              </p:nvSpPr>
              <p:spPr>
                <a:xfrm>
                  <a:off x="4159489" y="801149"/>
                  <a:ext cx="336884" cy="185558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54" name="Rechteck 53">
                  <a:extLst>
                    <a:ext uri="{FF2B5EF4-FFF2-40B4-BE49-F238E27FC236}">
                      <a16:creationId xmlns:a16="http://schemas.microsoft.com/office/drawing/2014/main" id="{D6B3BC09-9E05-59CA-F8E0-DFF64C534CE0}"/>
                    </a:ext>
                  </a:extLst>
                </p:cNvPr>
                <p:cNvSpPr/>
                <p:nvPr/>
              </p:nvSpPr>
              <p:spPr>
                <a:xfrm>
                  <a:off x="4159489" y="1027319"/>
                  <a:ext cx="336884" cy="185558"/>
                </a:xfrm>
                <a:prstGeom prst="rect">
                  <a:avLst/>
                </a:prstGeom>
                <a:solidFill>
                  <a:srgbClr val="00B0F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DAB5FE7C-814E-606F-619D-EBF41DE78697}"/>
                    </a:ext>
                  </a:extLst>
                </p:cNvPr>
                <p:cNvSpPr/>
                <p:nvPr/>
              </p:nvSpPr>
              <p:spPr>
                <a:xfrm>
                  <a:off x="4159489" y="1253489"/>
                  <a:ext cx="336884" cy="185558"/>
                </a:xfrm>
                <a:prstGeom prst="rect">
                  <a:avLst/>
                </a:prstGeom>
                <a:solidFill>
                  <a:srgbClr val="A0BFE4"/>
                </a:solidFill>
                <a:ln w="6350">
                  <a:solidFill>
                    <a:sysClr val="window" lastClr="FFFFFF"/>
                  </a:solidFill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id="{2551552E-C878-4FB9-3D08-32DA30BC421A}"/>
                    </a:ext>
                  </a:extLst>
                </p:cNvPr>
                <p:cNvSpPr/>
                <p:nvPr/>
              </p:nvSpPr>
              <p:spPr>
                <a:xfrm>
                  <a:off x="4159489" y="1479660"/>
                  <a:ext cx="336884" cy="185558"/>
                </a:xfrm>
                <a:prstGeom prst="rect">
                  <a:avLst/>
                </a:prstGeom>
                <a:solidFill>
                  <a:srgbClr val="87AEDD"/>
                </a:solidFill>
                <a:ln w="6350">
                  <a:solidFill>
                    <a:sysClr val="window" lastClr="FFFFFF"/>
                  </a:solidFill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7" name="Rechteck 56">
                  <a:extLst>
                    <a:ext uri="{FF2B5EF4-FFF2-40B4-BE49-F238E27FC236}">
                      <a16:creationId xmlns:a16="http://schemas.microsoft.com/office/drawing/2014/main" id="{CB8197F8-F024-24B0-39F1-C96E4C9BD836}"/>
                    </a:ext>
                  </a:extLst>
                </p:cNvPr>
                <p:cNvSpPr/>
                <p:nvPr/>
              </p:nvSpPr>
              <p:spPr>
                <a:xfrm>
                  <a:off x="4159489" y="1705830"/>
                  <a:ext cx="336884" cy="185558"/>
                </a:xfrm>
                <a:prstGeom prst="rect">
                  <a:avLst/>
                </a:prstGeom>
                <a:solidFill>
                  <a:srgbClr val="2E75B6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  <p:sp>
              <p:nvSpPr>
                <p:cNvPr id="58" name="Rechteck 57">
                  <a:extLst>
                    <a:ext uri="{FF2B5EF4-FFF2-40B4-BE49-F238E27FC236}">
                      <a16:creationId xmlns:a16="http://schemas.microsoft.com/office/drawing/2014/main" id="{3B1A2868-E41B-DA7D-3E30-D0851AFD47CD}"/>
                    </a:ext>
                  </a:extLst>
                </p:cNvPr>
                <p:cNvSpPr/>
                <p:nvPr/>
              </p:nvSpPr>
              <p:spPr>
                <a:xfrm>
                  <a:off x="4159489" y="1932000"/>
                  <a:ext cx="336884" cy="185558"/>
                </a:xfrm>
                <a:prstGeom prst="rect">
                  <a:avLst/>
                </a:prstGeom>
                <a:solidFill>
                  <a:srgbClr val="92B54B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  <p:sp>
              <p:nvSpPr>
                <p:cNvPr id="59" name="Rechteck 58">
                  <a:extLst>
                    <a:ext uri="{FF2B5EF4-FFF2-40B4-BE49-F238E27FC236}">
                      <a16:creationId xmlns:a16="http://schemas.microsoft.com/office/drawing/2014/main" id="{007DB5B8-BAC4-3592-0F88-49123B8BE6E8}"/>
                    </a:ext>
                  </a:extLst>
                </p:cNvPr>
                <p:cNvSpPr/>
                <p:nvPr/>
              </p:nvSpPr>
              <p:spPr>
                <a:xfrm>
                  <a:off x="4160635" y="-96739"/>
                  <a:ext cx="336884" cy="185558"/>
                </a:xfrm>
                <a:prstGeom prst="rect">
                  <a:avLst/>
                </a:prstGeom>
                <a:solidFill>
                  <a:srgbClr val="BF900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</p:grpSp>
          <p:sp>
            <p:nvSpPr>
              <p:cNvPr id="47" name="Rectangle 37">
                <a:extLst>
                  <a:ext uri="{FF2B5EF4-FFF2-40B4-BE49-F238E27FC236}">
                    <a16:creationId xmlns:a16="http://schemas.microsoft.com/office/drawing/2014/main" id="{F3B3965F-D6F6-2F06-5B39-517DBA8E1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52303" y="3511181"/>
                <a:ext cx="654703" cy="22369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Stromerzeugung in GW</a:t>
                </a:r>
              </a:p>
            </p:txBody>
          </p:sp>
        </p:grpSp>
        <p:grpSp>
          <p:nvGrpSpPr>
            <p:cNvPr id="1195" name="Gruppieren 1194">
              <a:extLst>
                <a:ext uri="{FF2B5EF4-FFF2-40B4-BE49-F238E27FC236}">
                  <a16:creationId xmlns:a16="http://schemas.microsoft.com/office/drawing/2014/main" id="{61A1FD09-46DE-5835-60DD-9B7C6F1A6C8B}"/>
                </a:ext>
              </a:extLst>
            </p:cNvPr>
            <p:cNvGrpSpPr/>
            <p:nvPr/>
          </p:nvGrpSpPr>
          <p:grpSpPr>
            <a:xfrm>
              <a:off x="4962034" y="3577055"/>
              <a:ext cx="3061389" cy="2125114"/>
              <a:chOff x="14192250" y="3043238"/>
              <a:chExt cx="6505575" cy="2386012"/>
            </a:xfrm>
          </p:grpSpPr>
          <p:sp>
            <p:nvSpPr>
              <p:cNvPr id="317" name="Freeform 147">
                <a:extLst>
                  <a:ext uri="{FF2B5EF4-FFF2-40B4-BE49-F238E27FC236}">
                    <a16:creationId xmlns:a16="http://schemas.microsoft.com/office/drawing/2014/main" id="{A636EF2F-3845-E2B3-5404-B4DB7F61A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5265738"/>
                <a:ext cx="6505575" cy="163512"/>
              </a:xfrm>
              <a:custGeom>
                <a:avLst/>
                <a:gdLst>
                  <a:gd name="T0" fmla="*/ 123 w 4098"/>
                  <a:gd name="T1" fmla="*/ 9 h 103"/>
                  <a:gd name="T2" fmla="*/ 271 w 4098"/>
                  <a:gd name="T3" fmla="*/ 4 h 103"/>
                  <a:gd name="T4" fmla="*/ 418 w 4098"/>
                  <a:gd name="T5" fmla="*/ 3 h 103"/>
                  <a:gd name="T6" fmla="*/ 565 w 4098"/>
                  <a:gd name="T7" fmla="*/ 6 h 103"/>
                  <a:gd name="T8" fmla="*/ 712 w 4098"/>
                  <a:gd name="T9" fmla="*/ 7 h 103"/>
                  <a:gd name="T10" fmla="*/ 859 w 4098"/>
                  <a:gd name="T11" fmla="*/ 6 h 103"/>
                  <a:gd name="T12" fmla="*/ 1006 w 4098"/>
                  <a:gd name="T13" fmla="*/ 0 h 103"/>
                  <a:gd name="T14" fmla="*/ 1153 w 4098"/>
                  <a:gd name="T15" fmla="*/ 3 h 103"/>
                  <a:gd name="T16" fmla="*/ 1301 w 4098"/>
                  <a:gd name="T17" fmla="*/ 4 h 103"/>
                  <a:gd name="T18" fmla="*/ 1448 w 4098"/>
                  <a:gd name="T19" fmla="*/ 3 h 103"/>
                  <a:gd name="T20" fmla="*/ 1595 w 4098"/>
                  <a:gd name="T21" fmla="*/ 0 h 103"/>
                  <a:gd name="T22" fmla="*/ 1743 w 4098"/>
                  <a:gd name="T23" fmla="*/ 3 h 103"/>
                  <a:gd name="T24" fmla="*/ 1890 w 4098"/>
                  <a:gd name="T25" fmla="*/ 18 h 103"/>
                  <a:gd name="T26" fmla="*/ 2037 w 4098"/>
                  <a:gd name="T27" fmla="*/ 12 h 103"/>
                  <a:gd name="T28" fmla="*/ 2184 w 4098"/>
                  <a:gd name="T29" fmla="*/ 12 h 103"/>
                  <a:gd name="T30" fmla="*/ 2331 w 4098"/>
                  <a:gd name="T31" fmla="*/ 11 h 103"/>
                  <a:gd name="T32" fmla="*/ 2478 w 4098"/>
                  <a:gd name="T33" fmla="*/ 17 h 103"/>
                  <a:gd name="T34" fmla="*/ 2626 w 4098"/>
                  <a:gd name="T35" fmla="*/ 11 h 103"/>
                  <a:gd name="T36" fmla="*/ 2773 w 4098"/>
                  <a:gd name="T37" fmla="*/ 10 h 103"/>
                  <a:gd name="T38" fmla="*/ 2920 w 4098"/>
                  <a:gd name="T39" fmla="*/ 11 h 103"/>
                  <a:gd name="T40" fmla="*/ 3068 w 4098"/>
                  <a:gd name="T41" fmla="*/ 17 h 103"/>
                  <a:gd name="T42" fmla="*/ 3215 w 4098"/>
                  <a:gd name="T43" fmla="*/ 11 h 103"/>
                  <a:gd name="T44" fmla="*/ 3361 w 4098"/>
                  <a:gd name="T45" fmla="*/ 10 h 103"/>
                  <a:gd name="T46" fmla="*/ 3509 w 4098"/>
                  <a:gd name="T47" fmla="*/ 11 h 103"/>
                  <a:gd name="T48" fmla="*/ 3656 w 4098"/>
                  <a:gd name="T49" fmla="*/ 16 h 103"/>
                  <a:gd name="T50" fmla="*/ 3803 w 4098"/>
                  <a:gd name="T51" fmla="*/ 11 h 103"/>
                  <a:gd name="T52" fmla="*/ 3951 w 4098"/>
                  <a:gd name="T53" fmla="*/ 103 h 103"/>
                  <a:gd name="T54" fmla="*/ 4098 w 4098"/>
                  <a:gd name="T55" fmla="*/ 103 h 103"/>
                  <a:gd name="T56" fmla="*/ 3975 w 4098"/>
                  <a:gd name="T57" fmla="*/ 103 h 103"/>
                  <a:gd name="T58" fmla="*/ 3828 w 4098"/>
                  <a:gd name="T59" fmla="*/ 103 h 103"/>
                  <a:gd name="T60" fmla="*/ 3681 w 4098"/>
                  <a:gd name="T61" fmla="*/ 103 h 103"/>
                  <a:gd name="T62" fmla="*/ 3533 w 4098"/>
                  <a:gd name="T63" fmla="*/ 103 h 103"/>
                  <a:gd name="T64" fmla="*/ 3386 w 4098"/>
                  <a:gd name="T65" fmla="*/ 103 h 103"/>
                  <a:gd name="T66" fmla="*/ 3240 w 4098"/>
                  <a:gd name="T67" fmla="*/ 103 h 103"/>
                  <a:gd name="T68" fmla="*/ 3092 w 4098"/>
                  <a:gd name="T69" fmla="*/ 103 h 103"/>
                  <a:gd name="T70" fmla="*/ 2945 w 4098"/>
                  <a:gd name="T71" fmla="*/ 103 h 103"/>
                  <a:gd name="T72" fmla="*/ 2798 w 4098"/>
                  <a:gd name="T73" fmla="*/ 103 h 103"/>
                  <a:gd name="T74" fmla="*/ 2650 w 4098"/>
                  <a:gd name="T75" fmla="*/ 103 h 103"/>
                  <a:gd name="T76" fmla="*/ 2503 w 4098"/>
                  <a:gd name="T77" fmla="*/ 103 h 103"/>
                  <a:gd name="T78" fmla="*/ 2356 w 4098"/>
                  <a:gd name="T79" fmla="*/ 103 h 103"/>
                  <a:gd name="T80" fmla="*/ 2208 w 4098"/>
                  <a:gd name="T81" fmla="*/ 103 h 103"/>
                  <a:gd name="T82" fmla="*/ 2061 w 4098"/>
                  <a:gd name="T83" fmla="*/ 103 h 103"/>
                  <a:gd name="T84" fmla="*/ 1915 w 4098"/>
                  <a:gd name="T85" fmla="*/ 103 h 103"/>
                  <a:gd name="T86" fmla="*/ 1767 w 4098"/>
                  <a:gd name="T87" fmla="*/ 103 h 103"/>
                  <a:gd name="T88" fmla="*/ 1620 w 4098"/>
                  <a:gd name="T89" fmla="*/ 103 h 103"/>
                  <a:gd name="T90" fmla="*/ 1473 w 4098"/>
                  <a:gd name="T91" fmla="*/ 103 h 103"/>
                  <a:gd name="T92" fmla="*/ 1325 w 4098"/>
                  <a:gd name="T93" fmla="*/ 103 h 103"/>
                  <a:gd name="T94" fmla="*/ 1178 w 4098"/>
                  <a:gd name="T95" fmla="*/ 103 h 103"/>
                  <a:gd name="T96" fmla="*/ 1031 w 4098"/>
                  <a:gd name="T97" fmla="*/ 103 h 103"/>
                  <a:gd name="T98" fmla="*/ 883 w 4098"/>
                  <a:gd name="T99" fmla="*/ 103 h 103"/>
                  <a:gd name="T100" fmla="*/ 737 w 4098"/>
                  <a:gd name="T101" fmla="*/ 103 h 103"/>
                  <a:gd name="T102" fmla="*/ 590 w 4098"/>
                  <a:gd name="T103" fmla="*/ 103 h 103"/>
                  <a:gd name="T104" fmla="*/ 442 w 4098"/>
                  <a:gd name="T105" fmla="*/ 103 h 103"/>
                  <a:gd name="T106" fmla="*/ 295 w 4098"/>
                  <a:gd name="T107" fmla="*/ 103 h 103"/>
                  <a:gd name="T108" fmla="*/ 148 w 4098"/>
                  <a:gd name="T109" fmla="*/ 103 h 103"/>
                  <a:gd name="T110" fmla="*/ 0 w 4098"/>
                  <a:gd name="T11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03">
                    <a:moveTo>
                      <a:pt x="0" y="8"/>
                    </a:moveTo>
                    <a:lnTo>
                      <a:pt x="25" y="9"/>
                    </a:lnTo>
                    <a:lnTo>
                      <a:pt x="50" y="10"/>
                    </a:lnTo>
                    <a:lnTo>
                      <a:pt x="74" y="10"/>
                    </a:lnTo>
                    <a:lnTo>
                      <a:pt x="99" y="10"/>
                    </a:lnTo>
                    <a:lnTo>
                      <a:pt x="123" y="9"/>
                    </a:lnTo>
                    <a:lnTo>
                      <a:pt x="148" y="8"/>
                    </a:lnTo>
                    <a:lnTo>
                      <a:pt x="172" y="6"/>
                    </a:lnTo>
                    <a:lnTo>
                      <a:pt x="197" y="5"/>
                    </a:lnTo>
                    <a:lnTo>
                      <a:pt x="221" y="4"/>
                    </a:lnTo>
                    <a:lnTo>
                      <a:pt x="246" y="3"/>
                    </a:lnTo>
                    <a:lnTo>
                      <a:pt x="271" y="4"/>
                    </a:lnTo>
                    <a:lnTo>
                      <a:pt x="295" y="5"/>
                    </a:lnTo>
                    <a:lnTo>
                      <a:pt x="320" y="6"/>
                    </a:lnTo>
                    <a:lnTo>
                      <a:pt x="344" y="6"/>
                    </a:lnTo>
                    <a:lnTo>
                      <a:pt x="369" y="6"/>
                    </a:lnTo>
                    <a:lnTo>
                      <a:pt x="393" y="4"/>
                    </a:lnTo>
                    <a:lnTo>
                      <a:pt x="418" y="3"/>
                    </a:lnTo>
                    <a:lnTo>
                      <a:pt x="442" y="3"/>
                    </a:lnTo>
                    <a:lnTo>
                      <a:pt x="467" y="3"/>
                    </a:lnTo>
                    <a:lnTo>
                      <a:pt x="492" y="3"/>
                    </a:lnTo>
                    <a:lnTo>
                      <a:pt x="516" y="4"/>
                    </a:lnTo>
                    <a:lnTo>
                      <a:pt x="541" y="5"/>
                    </a:lnTo>
                    <a:lnTo>
                      <a:pt x="565" y="6"/>
                    </a:lnTo>
                    <a:lnTo>
                      <a:pt x="590" y="10"/>
                    </a:lnTo>
                    <a:lnTo>
                      <a:pt x="614" y="11"/>
                    </a:lnTo>
                    <a:lnTo>
                      <a:pt x="639" y="10"/>
                    </a:lnTo>
                    <a:lnTo>
                      <a:pt x="663" y="10"/>
                    </a:lnTo>
                    <a:lnTo>
                      <a:pt x="688" y="9"/>
                    </a:lnTo>
                    <a:lnTo>
                      <a:pt x="712" y="7"/>
                    </a:lnTo>
                    <a:lnTo>
                      <a:pt x="737" y="5"/>
                    </a:lnTo>
                    <a:lnTo>
                      <a:pt x="761" y="5"/>
                    </a:lnTo>
                    <a:lnTo>
                      <a:pt x="785" y="5"/>
                    </a:lnTo>
                    <a:lnTo>
                      <a:pt x="810" y="5"/>
                    </a:lnTo>
                    <a:lnTo>
                      <a:pt x="834" y="6"/>
                    </a:lnTo>
                    <a:lnTo>
                      <a:pt x="859" y="6"/>
                    </a:lnTo>
                    <a:lnTo>
                      <a:pt x="883" y="6"/>
                    </a:lnTo>
                    <a:lnTo>
                      <a:pt x="908" y="4"/>
                    </a:lnTo>
                    <a:lnTo>
                      <a:pt x="932" y="3"/>
                    </a:lnTo>
                    <a:lnTo>
                      <a:pt x="957" y="2"/>
                    </a:lnTo>
                    <a:lnTo>
                      <a:pt x="982" y="1"/>
                    </a:lnTo>
                    <a:lnTo>
                      <a:pt x="1006" y="0"/>
                    </a:lnTo>
                    <a:lnTo>
                      <a:pt x="1031" y="0"/>
                    </a:lnTo>
                    <a:lnTo>
                      <a:pt x="1055" y="1"/>
                    </a:lnTo>
                    <a:lnTo>
                      <a:pt x="1080" y="1"/>
                    </a:lnTo>
                    <a:lnTo>
                      <a:pt x="1104" y="1"/>
                    </a:lnTo>
                    <a:lnTo>
                      <a:pt x="1129" y="3"/>
                    </a:lnTo>
                    <a:lnTo>
                      <a:pt x="1153" y="3"/>
                    </a:lnTo>
                    <a:lnTo>
                      <a:pt x="1178" y="6"/>
                    </a:lnTo>
                    <a:lnTo>
                      <a:pt x="1203" y="7"/>
                    </a:lnTo>
                    <a:lnTo>
                      <a:pt x="1227" y="7"/>
                    </a:lnTo>
                    <a:lnTo>
                      <a:pt x="1252" y="7"/>
                    </a:lnTo>
                    <a:lnTo>
                      <a:pt x="1276" y="5"/>
                    </a:lnTo>
                    <a:lnTo>
                      <a:pt x="1301" y="4"/>
                    </a:lnTo>
                    <a:lnTo>
                      <a:pt x="1325" y="3"/>
                    </a:lnTo>
                    <a:lnTo>
                      <a:pt x="1350" y="2"/>
                    </a:lnTo>
                    <a:lnTo>
                      <a:pt x="1374" y="2"/>
                    </a:lnTo>
                    <a:lnTo>
                      <a:pt x="1399" y="2"/>
                    </a:lnTo>
                    <a:lnTo>
                      <a:pt x="1424" y="3"/>
                    </a:lnTo>
                    <a:lnTo>
                      <a:pt x="1448" y="3"/>
                    </a:lnTo>
                    <a:lnTo>
                      <a:pt x="1473" y="3"/>
                    </a:lnTo>
                    <a:lnTo>
                      <a:pt x="1497" y="3"/>
                    </a:lnTo>
                    <a:lnTo>
                      <a:pt x="1522" y="3"/>
                    </a:lnTo>
                    <a:lnTo>
                      <a:pt x="1546" y="2"/>
                    </a:lnTo>
                    <a:lnTo>
                      <a:pt x="1571" y="0"/>
                    </a:lnTo>
                    <a:lnTo>
                      <a:pt x="1595" y="0"/>
                    </a:lnTo>
                    <a:lnTo>
                      <a:pt x="1620" y="0"/>
                    </a:lnTo>
                    <a:lnTo>
                      <a:pt x="1645" y="1"/>
                    </a:lnTo>
                    <a:lnTo>
                      <a:pt x="1669" y="1"/>
                    </a:lnTo>
                    <a:lnTo>
                      <a:pt x="1694" y="1"/>
                    </a:lnTo>
                    <a:lnTo>
                      <a:pt x="1718" y="2"/>
                    </a:lnTo>
                    <a:lnTo>
                      <a:pt x="1743" y="3"/>
                    </a:lnTo>
                    <a:lnTo>
                      <a:pt x="1767" y="14"/>
                    </a:lnTo>
                    <a:lnTo>
                      <a:pt x="1792" y="15"/>
                    </a:lnTo>
                    <a:lnTo>
                      <a:pt x="1816" y="16"/>
                    </a:lnTo>
                    <a:lnTo>
                      <a:pt x="1841" y="17"/>
                    </a:lnTo>
                    <a:lnTo>
                      <a:pt x="1866" y="18"/>
                    </a:lnTo>
                    <a:lnTo>
                      <a:pt x="1890" y="18"/>
                    </a:lnTo>
                    <a:lnTo>
                      <a:pt x="1915" y="16"/>
                    </a:lnTo>
                    <a:lnTo>
                      <a:pt x="1939" y="15"/>
                    </a:lnTo>
                    <a:lnTo>
                      <a:pt x="1964" y="14"/>
                    </a:lnTo>
                    <a:lnTo>
                      <a:pt x="1988" y="13"/>
                    </a:lnTo>
                    <a:lnTo>
                      <a:pt x="2013" y="13"/>
                    </a:lnTo>
                    <a:lnTo>
                      <a:pt x="2037" y="12"/>
                    </a:lnTo>
                    <a:lnTo>
                      <a:pt x="2061" y="12"/>
                    </a:lnTo>
                    <a:lnTo>
                      <a:pt x="2086" y="12"/>
                    </a:lnTo>
                    <a:lnTo>
                      <a:pt x="2110" y="13"/>
                    </a:lnTo>
                    <a:lnTo>
                      <a:pt x="2135" y="13"/>
                    </a:lnTo>
                    <a:lnTo>
                      <a:pt x="2159" y="12"/>
                    </a:lnTo>
                    <a:lnTo>
                      <a:pt x="2184" y="12"/>
                    </a:lnTo>
                    <a:lnTo>
                      <a:pt x="2208" y="11"/>
                    </a:lnTo>
                    <a:lnTo>
                      <a:pt x="2233" y="10"/>
                    </a:lnTo>
                    <a:lnTo>
                      <a:pt x="2257" y="10"/>
                    </a:lnTo>
                    <a:lnTo>
                      <a:pt x="2282" y="10"/>
                    </a:lnTo>
                    <a:lnTo>
                      <a:pt x="2307" y="10"/>
                    </a:lnTo>
                    <a:lnTo>
                      <a:pt x="2331" y="11"/>
                    </a:lnTo>
                    <a:lnTo>
                      <a:pt x="2356" y="13"/>
                    </a:lnTo>
                    <a:lnTo>
                      <a:pt x="2380" y="15"/>
                    </a:lnTo>
                    <a:lnTo>
                      <a:pt x="2405" y="16"/>
                    </a:lnTo>
                    <a:lnTo>
                      <a:pt x="2429" y="17"/>
                    </a:lnTo>
                    <a:lnTo>
                      <a:pt x="2454" y="17"/>
                    </a:lnTo>
                    <a:lnTo>
                      <a:pt x="2478" y="17"/>
                    </a:lnTo>
                    <a:lnTo>
                      <a:pt x="2503" y="16"/>
                    </a:lnTo>
                    <a:lnTo>
                      <a:pt x="2528" y="14"/>
                    </a:lnTo>
                    <a:lnTo>
                      <a:pt x="2552" y="13"/>
                    </a:lnTo>
                    <a:lnTo>
                      <a:pt x="2577" y="12"/>
                    </a:lnTo>
                    <a:lnTo>
                      <a:pt x="2601" y="12"/>
                    </a:lnTo>
                    <a:lnTo>
                      <a:pt x="2626" y="11"/>
                    </a:lnTo>
                    <a:lnTo>
                      <a:pt x="2650" y="11"/>
                    </a:lnTo>
                    <a:lnTo>
                      <a:pt x="2675" y="12"/>
                    </a:lnTo>
                    <a:lnTo>
                      <a:pt x="2699" y="12"/>
                    </a:lnTo>
                    <a:lnTo>
                      <a:pt x="2724" y="12"/>
                    </a:lnTo>
                    <a:lnTo>
                      <a:pt x="2748" y="11"/>
                    </a:lnTo>
                    <a:lnTo>
                      <a:pt x="2773" y="10"/>
                    </a:lnTo>
                    <a:lnTo>
                      <a:pt x="2798" y="9"/>
                    </a:lnTo>
                    <a:lnTo>
                      <a:pt x="2822" y="9"/>
                    </a:lnTo>
                    <a:lnTo>
                      <a:pt x="2847" y="9"/>
                    </a:lnTo>
                    <a:lnTo>
                      <a:pt x="2871" y="8"/>
                    </a:lnTo>
                    <a:lnTo>
                      <a:pt x="2896" y="9"/>
                    </a:lnTo>
                    <a:lnTo>
                      <a:pt x="2920" y="11"/>
                    </a:lnTo>
                    <a:lnTo>
                      <a:pt x="2945" y="13"/>
                    </a:lnTo>
                    <a:lnTo>
                      <a:pt x="2969" y="15"/>
                    </a:lnTo>
                    <a:lnTo>
                      <a:pt x="2994" y="16"/>
                    </a:lnTo>
                    <a:lnTo>
                      <a:pt x="3019" y="16"/>
                    </a:lnTo>
                    <a:lnTo>
                      <a:pt x="3043" y="17"/>
                    </a:lnTo>
                    <a:lnTo>
                      <a:pt x="3068" y="17"/>
                    </a:lnTo>
                    <a:lnTo>
                      <a:pt x="3092" y="16"/>
                    </a:lnTo>
                    <a:lnTo>
                      <a:pt x="3117" y="14"/>
                    </a:lnTo>
                    <a:lnTo>
                      <a:pt x="3141" y="12"/>
                    </a:lnTo>
                    <a:lnTo>
                      <a:pt x="3166" y="12"/>
                    </a:lnTo>
                    <a:lnTo>
                      <a:pt x="3190" y="11"/>
                    </a:lnTo>
                    <a:lnTo>
                      <a:pt x="3215" y="11"/>
                    </a:lnTo>
                    <a:lnTo>
                      <a:pt x="3240" y="11"/>
                    </a:lnTo>
                    <a:lnTo>
                      <a:pt x="3264" y="12"/>
                    </a:lnTo>
                    <a:lnTo>
                      <a:pt x="3288" y="12"/>
                    </a:lnTo>
                    <a:lnTo>
                      <a:pt x="3312" y="12"/>
                    </a:lnTo>
                    <a:lnTo>
                      <a:pt x="3337" y="11"/>
                    </a:lnTo>
                    <a:lnTo>
                      <a:pt x="3361" y="10"/>
                    </a:lnTo>
                    <a:lnTo>
                      <a:pt x="3386" y="9"/>
                    </a:lnTo>
                    <a:lnTo>
                      <a:pt x="3410" y="9"/>
                    </a:lnTo>
                    <a:lnTo>
                      <a:pt x="3435" y="8"/>
                    </a:lnTo>
                    <a:lnTo>
                      <a:pt x="3460" y="8"/>
                    </a:lnTo>
                    <a:lnTo>
                      <a:pt x="3484" y="9"/>
                    </a:lnTo>
                    <a:lnTo>
                      <a:pt x="3509" y="11"/>
                    </a:lnTo>
                    <a:lnTo>
                      <a:pt x="3533" y="12"/>
                    </a:lnTo>
                    <a:lnTo>
                      <a:pt x="3558" y="14"/>
                    </a:lnTo>
                    <a:lnTo>
                      <a:pt x="3582" y="15"/>
                    </a:lnTo>
                    <a:lnTo>
                      <a:pt x="3607" y="16"/>
                    </a:lnTo>
                    <a:lnTo>
                      <a:pt x="3631" y="16"/>
                    </a:lnTo>
                    <a:lnTo>
                      <a:pt x="3656" y="16"/>
                    </a:lnTo>
                    <a:lnTo>
                      <a:pt x="3681" y="15"/>
                    </a:lnTo>
                    <a:lnTo>
                      <a:pt x="3705" y="13"/>
                    </a:lnTo>
                    <a:lnTo>
                      <a:pt x="3730" y="12"/>
                    </a:lnTo>
                    <a:lnTo>
                      <a:pt x="3754" y="12"/>
                    </a:lnTo>
                    <a:lnTo>
                      <a:pt x="3779" y="11"/>
                    </a:lnTo>
                    <a:lnTo>
                      <a:pt x="3803" y="11"/>
                    </a:lnTo>
                    <a:lnTo>
                      <a:pt x="3828" y="103"/>
                    </a:lnTo>
                    <a:lnTo>
                      <a:pt x="3852" y="103"/>
                    </a:lnTo>
                    <a:lnTo>
                      <a:pt x="3877" y="103"/>
                    </a:lnTo>
                    <a:lnTo>
                      <a:pt x="3902" y="103"/>
                    </a:lnTo>
                    <a:lnTo>
                      <a:pt x="3926" y="103"/>
                    </a:lnTo>
                    <a:lnTo>
                      <a:pt x="3951" y="103"/>
                    </a:lnTo>
                    <a:lnTo>
                      <a:pt x="3975" y="103"/>
                    </a:lnTo>
                    <a:lnTo>
                      <a:pt x="4000" y="103"/>
                    </a:lnTo>
                    <a:lnTo>
                      <a:pt x="4024" y="103"/>
                    </a:lnTo>
                    <a:lnTo>
                      <a:pt x="4049" y="103"/>
                    </a:lnTo>
                    <a:lnTo>
                      <a:pt x="4073" y="103"/>
                    </a:lnTo>
                    <a:lnTo>
                      <a:pt x="4098" y="103"/>
                    </a:lnTo>
                    <a:lnTo>
                      <a:pt x="4098" y="103"/>
                    </a:lnTo>
                    <a:lnTo>
                      <a:pt x="4073" y="103"/>
                    </a:lnTo>
                    <a:lnTo>
                      <a:pt x="4049" y="103"/>
                    </a:lnTo>
                    <a:lnTo>
                      <a:pt x="4024" y="103"/>
                    </a:lnTo>
                    <a:lnTo>
                      <a:pt x="4000" y="103"/>
                    </a:lnTo>
                    <a:lnTo>
                      <a:pt x="3975" y="103"/>
                    </a:lnTo>
                    <a:lnTo>
                      <a:pt x="3951" y="103"/>
                    </a:lnTo>
                    <a:lnTo>
                      <a:pt x="3926" y="103"/>
                    </a:lnTo>
                    <a:lnTo>
                      <a:pt x="3902" y="103"/>
                    </a:lnTo>
                    <a:lnTo>
                      <a:pt x="3877" y="103"/>
                    </a:lnTo>
                    <a:lnTo>
                      <a:pt x="3852" y="103"/>
                    </a:lnTo>
                    <a:lnTo>
                      <a:pt x="3828" y="103"/>
                    </a:lnTo>
                    <a:lnTo>
                      <a:pt x="3803" y="103"/>
                    </a:lnTo>
                    <a:lnTo>
                      <a:pt x="3779" y="103"/>
                    </a:lnTo>
                    <a:lnTo>
                      <a:pt x="3754" y="103"/>
                    </a:lnTo>
                    <a:lnTo>
                      <a:pt x="3730" y="103"/>
                    </a:lnTo>
                    <a:lnTo>
                      <a:pt x="3705" y="103"/>
                    </a:lnTo>
                    <a:lnTo>
                      <a:pt x="3681" y="103"/>
                    </a:lnTo>
                    <a:lnTo>
                      <a:pt x="3656" y="103"/>
                    </a:lnTo>
                    <a:lnTo>
                      <a:pt x="3631" y="103"/>
                    </a:lnTo>
                    <a:lnTo>
                      <a:pt x="3607" y="103"/>
                    </a:lnTo>
                    <a:lnTo>
                      <a:pt x="3582" y="103"/>
                    </a:lnTo>
                    <a:lnTo>
                      <a:pt x="3558" y="103"/>
                    </a:lnTo>
                    <a:lnTo>
                      <a:pt x="3533" y="103"/>
                    </a:lnTo>
                    <a:lnTo>
                      <a:pt x="3509" y="103"/>
                    </a:lnTo>
                    <a:lnTo>
                      <a:pt x="3484" y="103"/>
                    </a:lnTo>
                    <a:lnTo>
                      <a:pt x="3460" y="103"/>
                    </a:lnTo>
                    <a:lnTo>
                      <a:pt x="3435" y="103"/>
                    </a:lnTo>
                    <a:lnTo>
                      <a:pt x="3410" y="103"/>
                    </a:lnTo>
                    <a:lnTo>
                      <a:pt x="3386" y="103"/>
                    </a:lnTo>
                    <a:lnTo>
                      <a:pt x="3361" y="103"/>
                    </a:lnTo>
                    <a:lnTo>
                      <a:pt x="3337" y="103"/>
                    </a:lnTo>
                    <a:lnTo>
                      <a:pt x="3312" y="103"/>
                    </a:lnTo>
                    <a:lnTo>
                      <a:pt x="3288" y="103"/>
                    </a:lnTo>
                    <a:lnTo>
                      <a:pt x="3264" y="103"/>
                    </a:lnTo>
                    <a:lnTo>
                      <a:pt x="3240" y="103"/>
                    </a:lnTo>
                    <a:lnTo>
                      <a:pt x="3215" y="103"/>
                    </a:lnTo>
                    <a:lnTo>
                      <a:pt x="3190" y="103"/>
                    </a:lnTo>
                    <a:lnTo>
                      <a:pt x="3166" y="103"/>
                    </a:lnTo>
                    <a:lnTo>
                      <a:pt x="3141" y="103"/>
                    </a:lnTo>
                    <a:lnTo>
                      <a:pt x="3117" y="103"/>
                    </a:lnTo>
                    <a:lnTo>
                      <a:pt x="3092" y="103"/>
                    </a:lnTo>
                    <a:lnTo>
                      <a:pt x="3068" y="103"/>
                    </a:lnTo>
                    <a:lnTo>
                      <a:pt x="3043" y="103"/>
                    </a:lnTo>
                    <a:lnTo>
                      <a:pt x="3019" y="103"/>
                    </a:lnTo>
                    <a:lnTo>
                      <a:pt x="2994" y="103"/>
                    </a:lnTo>
                    <a:lnTo>
                      <a:pt x="2969" y="103"/>
                    </a:lnTo>
                    <a:lnTo>
                      <a:pt x="2945" y="103"/>
                    </a:lnTo>
                    <a:lnTo>
                      <a:pt x="2920" y="103"/>
                    </a:lnTo>
                    <a:lnTo>
                      <a:pt x="2896" y="103"/>
                    </a:lnTo>
                    <a:lnTo>
                      <a:pt x="2871" y="103"/>
                    </a:lnTo>
                    <a:lnTo>
                      <a:pt x="2847" y="103"/>
                    </a:lnTo>
                    <a:lnTo>
                      <a:pt x="2822" y="103"/>
                    </a:lnTo>
                    <a:lnTo>
                      <a:pt x="2798" y="103"/>
                    </a:lnTo>
                    <a:lnTo>
                      <a:pt x="2773" y="103"/>
                    </a:lnTo>
                    <a:lnTo>
                      <a:pt x="2748" y="103"/>
                    </a:lnTo>
                    <a:lnTo>
                      <a:pt x="2724" y="103"/>
                    </a:lnTo>
                    <a:lnTo>
                      <a:pt x="2699" y="103"/>
                    </a:lnTo>
                    <a:lnTo>
                      <a:pt x="2675" y="103"/>
                    </a:lnTo>
                    <a:lnTo>
                      <a:pt x="2650" y="103"/>
                    </a:lnTo>
                    <a:lnTo>
                      <a:pt x="2626" y="103"/>
                    </a:lnTo>
                    <a:lnTo>
                      <a:pt x="2601" y="103"/>
                    </a:lnTo>
                    <a:lnTo>
                      <a:pt x="2577" y="103"/>
                    </a:lnTo>
                    <a:lnTo>
                      <a:pt x="2552" y="103"/>
                    </a:lnTo>
                    <a:lnTo>
                      <a:pt x="2528" y="103"/>
                    </a:lnTo>
                    <a:lnTo>
                      <a:pt x="2503" y="103"/>
                    </a:lnTo>
                    <a:lnTo>
                      <a:pt x="2478" y="103"/>
                    </a:lnTo>
                    <a:lnTo>
                      <a:pt x="2454" y="103"/>
                    </a:lnTo>
                    <a:lnTo>
                      <a:pt x="2429" y="103"/>
                    </a:lnTo>
                    <a:lnTo>
                      <a:pt x="2405" y="103"/>
                    </a:lnTo>
                    <a:lnTo>
                      <a:pt x="2380" y="103"/>
                    </a:lnTo>
                    <a:lnTo>
                      <a:pt x="2356" y="103"/>
                    </a:lnTo>
                    <a:lnTo>
                      <a:pt x="2331" y="103"/>
                    </a:lnTo>
                    <a:lnTo>
                      <a:pt x="2307" y="103"/>
                    </a:lnTo>
                    <a:lnTo>
                      <a:pt x="2282" y="103"/>
                    </a:lnTo>
                    <a:lnTo>
                      <a:pt x="2257" y="103"/>
                    </a:lnTo>
                    <a:lnTo>
                      <a:pt x="2233" y="103"/>
                    </a:lnTo>
                    <a:lnTo>
                      <a:pt x="2208" y="103"/>
                    </a:lnTo>
                    <a:lnTo>
                      <a:pt x="2184" y="103"/>
                    </a:lnTo>
                    <a:lnTo>
                      <a:pt x="2159" y="103"/>
                    </a:lnTo>
                    <a:lnTo>
                      <a:pt x="2135" y="103"/>
                    </a:lnTo>
                    <a:lnTo>
                      <a:pt x="2110" y="103"/>
                    </a:lnTo>
                    <a:lnTo>
                      <a:pt x="2086" y="103"/>
                    </a:lnTo>
                    <a:lnTo>
                      <a:pt x="2061" y="103"/>
                    </a:lnTo>
                    <a:lnTo>
                      <a:pt x="2037" y="103"/>
                    </a:lnTo>
                    <a:lnTo>
                      <a:pt x="2013" y="103"/>
                    </a:lnTo>
                    <a:lnTo>
                      <a:pt x="1988" y="103"/>
                    </a:lnTo>
                    <a:lnTo>
                      <a:pt x="1964" y="103"/>
                    </a:lnTo>
                    <a:lnTo>
                      <a:pt x="1939" y="103"/>
                    </a:lnTo>
                    <a:lnTo>
                      <a:pt x="1915" y="103"/>
                    </a:lnTo>
                    <a:lnTo>
                      <a:pt x="1890" y="103"/>
                    </a:lnTo>
                    <a:lnTo>
                      <a:pt x="1866" y="103"/>
                    </a:lnTo>
                    <a:lnTo>
                      <a:pt x="1841" y="103"/>
                    </a:lnTo>
                    <a:lnTo>
                      <a:pt x="1816" y="103"/>
                    </a:lnTo>
                    <a:lnTo>
                      <a:pt x="1792" y="103"/>
                    </a:lnTo>
                    <a:lnTo>
                      <a:pt x="1767" y="103"/>
                    </a:lnTo>
                    <a:lnTo>
                      <a:pt x="1743" y="103"/>
                    </a:lnTo>
                    <a:lnTo>
                      <a:pt x="1718" y="103"/>
                    </a:lnTo>
                    <a:lnTo>
                      <a:pt x="1694" y="103"/>
                    </a:lnTo>
                    <a:lnTo>
                      <a:pt x="1669" y="103"/>
                    </a:lnTo>
                    <a:lnTo>
                      <a:pt x="1645" y="103"/>
                    </a:lnTo>
                    <a:lnTo>
                      <a:pt x="1620" y="103"/>
                    </a:lnTo>
                    <a:lnTo>
                      <a:pt x="1595" y="103"/>
                    </a:lnTo>
                    <a:lnTo>
                      <a:pt x="1571" y="103"/>
                    </a:lnTo>
                    <a:lnTo>
                      <a:pt x="1546" y="103"/>
                    </a:lnTo>
                    <a:lnTo>
                      <a:pt x="1522" y="103"/>
                    </a:lnTo>
                    <a:lnTo>
                      <a:pt x="1497" y="103"/>
                    </a:lnTo>
                    <a:lnTo>
                      <a:pt x="1473" y="103"/>
                    </a:lnTo>
                    <a:lnTo>
                      <a:pt x="1448" y="103"/>
                    </a:lnTo>
                    <a:lnTo>
                      <a:pt x="1424" y="103"/>
                    </a:lnTo>
                    <a:lnTo>
                      <a:pt x="1399" y="103"/>
                    </a:lnTo>
                    <a:lnTo>
                      <a:pt x="1374" y="103"/>
                    </a:lnTo>
                    <a:lnTo>
                      <a:pt x="1350" y="103"/>
                    </a:lnTo>
                    <a:lnTo>
                      <a:pt x="1325" y="103"/>
                    </a:lnTo>
                    <a:lnTo>
                      <a:pt x="1301" y="103"/>
                    </a:lnTo>
                    <a:lnTo>
                      <a:pt x="1276" y="103"/>
                    </a:lnTo>
                    <a:lnTo>
                      <a:pt x="1252" y="103"/>
                    </a:lnTo>
                    <a:lnTo>
                      <a:pt x="1227" y="103"/>
                    </a:lnTo>
                    <a:lnTo>
                      <a:pt x="1203" y="103"/>
                    </a:lnTo>
                    <a:lnTo>
                      <a:pt x="1178" y="103"/>
                    </a:lnTo>
                    <a:lnTo>
                      <a:pt x="1153" y="103"/>
                    </a:lnTo>
                    <a:lnTo>
                      <a:pt x="1129" y="103"/>
                    </a:lnTo>
                    <a:lnTo>
                      <a:pt x="1104" y="103"/>
                    </a:lnTo>
                    <a:lnTo>
                      <a:pt x="1080" y="103"/>
                    </a:lnTo>
                    <a:lnTo>
                      <a:pt x="1055" y="103"/>
                    </a:lnTo>
                    <a:lnTo>
                      <a:pt x="1031" y="103"/>
                    </a:lnTo>
                    <a:lnTo>
                      <a:pt x="1006" y="103"/>
                    </a:lnTo>
                    <a:lnTo>
                      <a:pt x="982" y="103"/>
                    </a:lnTo>
                    <a:lnTo>
                      <a:pt x="957" y="103"/>
                    </a:lnTo>
                    <a:lnTo>
                      <a:pt x="932" y="103"/>
                    </a:lnTo>
                    <a:lnTo>
                      <a:pt x="908" y="103"/>
                    </a:lnTo>
                    <a:lnTo>
                      <a:pt x="883" y="103"/>
                    </a:lnTo>
                    <a:lnTo>
                      <a:pt x="859" y="103"/>
                    </a:lnTo>
                    <a:lnTo>
                      <a:pt x="834" y="103"/>
                    </a:lnTo>
                    <a:lnTo>
                      <a:pt x="810" y="103"/>
                    </a:lnTo>
                    <a:lnTo>
                      <a:pt x="785" y="103"/>
                    </a:lnTo>
                    <a:lnTo>
                      <a:pt x="761" y="103"/>
                    </a:lnTo>
                    <a:lnTo>
                      <a:pt x="737" y="103"/>
                    </a:lnTo>
                    <a:lnTo>
                      <a:pt x="712" y="103"/>
                    </a:lnTo>
                    <a:lnTo>
                      <a:pt x="688" y="103"/>
                    </a:lnTo>
                    <a:lnTo>
                      <a:pt x="663" y="103"/>
                    </a:lnTo>
                    <a:lnTo>
                      <a:pt x="639" y="103"/>
                    </a:lnTo>
                    <a:lnTo>
                      <a:pt x="614" y="103"/>
                    </a:lnTo>
                    <a:lnTo>
                      <a:pt x="590" y="103"/>
                    </a:lnTo>
                    <a:lnTo>
                      <a:pt x="565" y="103"/>
                    </a:lnTo>
                    <a:lnTo>
                      <a:pt x="541" y="103"/>
                    </a:lnTo>
                    <a:lnTo>
                      <a:pt x="516" y="103"/>
                    </a:lnTo>
                    <a:lnTo>
                      <a:pt x="492" y="103"/>
                    </a:lnTo>
                    <a:lnTo>
                      <a:pt x="467" y="103"/>
                    </a:lnTo>
                    <a:lnTo>
                      <a:pt x="442" y="103"/>
                    </a:lnTo>
                    <a:lnTo>
                      <a:pt x="418" y="103"/>
                    </a:lnTo>
                    <a:lnTo>
                      <a:pt x="393" y="103"/>
                    </a:lnTo>
                    <a:lnTo>
                      <a:pt x="369" y="103"/>
                    </a:lnTo>
                    <a:lnTo>
                      <a:pt x="344" y="103"/>
                    </a:lnTo>
                    <a:lnTo>
                      <a:pt x="320" y="103"/>
                    </a:lnTo>
                    <a:lnTo>
                      <a:pt x="295" y="103"/>
                    </a:lnTo>
                    <a:lnTo>
                      <a:pt x="271" y="103"/>
                    </a:lnTo>
                    <a:lnTo>
                      <a:pt x="246" y="103"/>
                    </a:lnTo>
                    <a:lnTo>
                      <a:pt x="221" y="103"/>
                    </a:lnTo>
                    <a:lnTo>
                      <a:pt x="197" y="103"/>
                    </a:lnTo>
                    <a:lnTo>
                      <a:pt x="172" y="103"/>
                    </a:lnTo>
                    <a:lnTo>
                      <a:pt x="148" y="103"/>
                    </a:lnTo>
                    <a:lnTo>
                      <a:pt x="123" y="103"/>
                    </a:lnTo>
                    <a:lnTo>
                      <a:pt x="99" y="103"/>
                    </a:lnTo>
                    <a:lnTo>
                      <a:pt x="74" y="103"/>
                    </a:lnTo>
                    <a:lnTo>
                      <a:pt x="50" y="103"/>
                    </a:lnTo>
                    <a:lnTo>
                      <a:pt x="25" y="103"/>
                    </a:lnTo>
                    <a:lnTo>
                      <a:pt x="0" y="10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318" name="Freeform 148">
                <a:extLst>
                  <a:ext uri="{FF2B5EF4-FFF2-40B4-BE49-F238E27FC236}">
                    <a16:creationId xmlns:a16="http://schemas.microsoft.com/office/drawing/2014/main" id="{76BCCAA5-85A2-B196-6F5D-9D6634140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5189538"/>
                <a:ext cx="6505575" cy="239712"/>
              </a:xfrm>
              <a:custGeom>
                <a:avLst/>
                <a:gdLst>
                  <a:gd name="T0" fmla="*/ 123 w 4098"/>
                  <a:gd name="T1" fmla="*/ 27 h 151"/>
                  <a:gd name="T2" fmla="*/ 271 w 4098"/>
                  <a:gd name="T3" fmla="*/ 23 h 151"/>
                  <a:gd name="T4" fmla="*/ 418 w 4098"/>
                  <a:gd name="T5" fmla="*/ 8 h 151"/>
                  <a:gd name="T6" fmla="*/ 565 w 4098"/>
                  <a:gd name="T7" fmla="*/ 25 h 151"/>
                  <a:gd name="T8" fmla="*/ 712 w 4098"/>
                  <a:gd name="T9" fmla="*/ 23 h 151"/>
                  <a:gd name="T10" fmla="*/ 859 w 4098"/>
                  <a:gd name="T11" fmla="*/ 19 h 151"/>
                  <a:gd name="T12" fmla="*/ 1006 w 4098"/>
                  <a:gd name="T13" fmla="*/ 5 h 151"/>
                  <a:gd name="T14" fmla="*/ 1153 w 4098"/>
                  <a:gd name="T15" fmla="*/ 17 h 151"/>
                  <a:gd name="T16" fmla="*/ 1301 w 4098"/>
                  <a:gd name="T17" fmla="*/ 17 h 151"/>
                  <a:gd name="T18" fmla="*/ 1448 w 4098"/>
                  <a:gd name="T19" fmla="*/ 3 h 151"/>
                  <a:gd name="T20" fmla="*/ 1595 w 4098"/>
                  <a:gd name="T21" fmla="*/ 1 h 151"/>
                  <a:gd name="T22" fmla="*/ 1743 w 4098"/>
                  <a:gd name="T23" fmla="*/ 15 h 151"/>
                  <a:gd name="T24" fmla="*/ 1890 w 4098"/>
                  <a:gd name="T25" fmla="*/ 32 h 151"/>
                  <a:gd name="T26" fmla="*/ 2037 w 4098"/>
                  <a:gd name="T27" fmla="*/ 16 h 151"/>
                  <a:gd name="T28" fmla="*/ 2184 w 4098"/>
                  <a:gd name="T29" fmla="*/ 13 h 151"/>
                  <a:gd name="T30" fmla="*/ 2331 w 4098"/>
                  <a:gd name="T31" fmla="*/ 27 h 151"/>
                  <a:gd name="T32" fmla="*/ 2478 w 4098"/>
                  <a:gd name="T33" fmla="*/ 32 h 151"/>
                  <a:gd name="T34" fmla="*/ 2626 w 4098"/>
                  <a:gd name="T35" fmla="*/ 27 h 151"/>
                  <a:gd name="T36" fmla="*/ 2773 w 4098"/>
                  <a:gd name="T37" fmla="*/ 25 h 151"/>
                  <a:gd name="T38" fmla="*/ 2920 w 4098"/>
                  <a:gd name="T39" fmla="*/ 27 h 151"/>
                  <a:gd name="T40" fmla="*/ 3068 w 4098"/>
                  <a:gd name="T41" fmla="*/ 34 h 151"/>
                  <a:gd name="T42" fmla="*/ 3215 w 4098"/>
                  <a:gd name="T43" fmla="*/ 29 h 151"/>
                  <a:gd name="T44" fmla="*/ 3361 w 4098"/>
                  <a:gd name="T45" fmla="*/ 18 h 151"/>
                  <a:gd name="T46" fmla="*/ 3509 w 4098"/>
                  <a:gd name="T47" fmla="*/ 29 h 151"/>
                  <a:gd name="T48" fmla="*/ 3656 w 4098"/>
                  <a:gd name="T49" fmla="*/ 35 h 151"/>
                  <a:gd name="T50" fmla="*/ 3803 w 4098"/>
                  <a:gd name="T51" fmla="*/ 31 h 151"/>
                  <a:gd name="T52" fmla="*/ 3951 w 4098"/>
                  <a:gd name="T53" fmla="*/ 151 h 151"/>
                  <a:gd name="T54" fmla="*/ 4098 w 4098"/>
                  <a:gd name="T55" fmla="*/ 151 h 151"/>
                  <a:gd name="T56" fmla="*/ 3975 w 4098"/>
                  <a:gd name="T57" fmla="*/ 151 h 151"/>
                  <a:gd name="T58" fmla="*/ 3828 w 4098"/>
                  <a:gd name="T59" fmla="*/ 151 h 151"/>
                  <a:gd name="T60" fmla="*/ 3681 w 4098"/>
                  <a:gd name="T61" fmla="*/ 63 h 151"/>
                  <a:gd name="T62" fmla="*/ 3533 w 4098"/>
                  <a:gd name="T63" fmla="*/ 60 h 151"/>
                  <a:gd name="T64" fmla="*/ 3386 w 4098"/>
                  <a:gd name="T65" fmla="*/ 57 h 151"/>
                  <a:gd name="T66" fmla="*/ 3240 w 4098"/>
                  <a:gd name="T67" fmla="*/ 59 h 151"/>
                  <a:gd name="T68" fmla="*/ 3092 w 4098"/>
                  <a:gd name="T69" fmla="*/ 64 h 151"/>
                  <a:gd name="T70" fmla="*/ 2945 w 4098"/>
                  <a:gd name="T71" fmla="*/ 61 h 151"/>
                  <a:gd name="T72" fmla="*/ 2798 w 4098"/>
                  <a:gd name="T73" fmla="*/ 57 h 151"/>
                  <a:gd name="T74" fmla="*/ 2650 w 4098"/>
                  <a:gd name="T75" fmla="*/ 59 h 151"/>
                  <a:gd name="T76" fmla="*/ 2503 w 4098"/>
                  <a:gd name="T77" fmla="*/ 64 h 151"/>
                  <a:gd name="T78" fmla="*/ 2356 w 4098"/>
                  <a:gd name="T79" fmla="*/ 61 h 151"/>
                  <a:gd name="T80" fmla="*/ 2208 w 4098"/>
                  <a:gd name="T81" fmla="*/ 59 h 151"/>
                  <a:gd name="T82" fmla="*/ 2061 w 4098"/>
                  <a:gd name="T83" fmla="*/ 60 h 151"/>
                  <a:gd name="T84" fmla="*/ 1915 w 4098"/>
                  <a:gd name="T85" fmla="*/ 64 h 151"/>
                  <a:gd name="T86" fmla="*/ 1767 w 4098"/>
                  <a:gd name="T87" fmla="*/ 62 h 151"/>
                  <a:gd name="T88" fmla="*/ 1620 w 4098"/>
                  <a:gd name="T89" fmla="*/ 48 h 151"/>
                  <a:gd name="T90" fmla="*/ 1473 w 4098"/>
                  <a:gd name="T91" fmla="*/ 51 h 151"/>
                  <a:gd name="T92" fmla="*/ 1325 w 4098"/>
                  <a:gd name="T93" fmla="*/ 51 h 151"/>
                  <a:gd name="T94" fmla="*/ 1178 w 4098"/>
                  <a:gd name="T95" fmla="*/ 54 h 151"/>
                  <a:gd name="T96" fmla="*/ 1031 w 4098"/>
                  <a:gd name="T97" fmla="*/ 48 h 151"/>
                  <a:gd name="T98" fmla="*/ 883 w 4098"/>
                  <a:gd name="T99" fmla="*/ 54 h 151"/>
                  <a:gd name="T100" fmla="*/ 737 w 4098"/>
                  <a:gd name="T101" fmla="*/ 53 h 151"/>
                  <a:gd name="T102" fmla="*/ 590 w 4098"/>
                  <a:gd name="T103" fmla="*/ 58 h 151"/>
                  <a:gd name="T104" fmla="*/ 442 w 4098"/>
                  <a:gd name="T105" fmla="*/ 51 h 151"/>
                  <a:gd name="T106" fmla="*/ 295 w 4098"/>
                  <a:gd name="T107" fmla="*/ 53 h 151"/>
                  <a:gd name="T108" fmla="*/ 148 w 4098"/>
                  <a:gd name="T109" fmla="*/ 56 h 151"/>
                  <a:gd name="T110" fmla="*/ 0 w 4098"/>
                  <a:gd name="T111" fmla="*/ 5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51">
                    <a:moveTo>
                      <a:pt x="0" y="25"/>
                    </a:moveTo>
                    <a:lnTo>
                      <a:pt x="25" y="26"/>
                    </a:lnTo>
                    <a:lnTo>
                      <a:pt x="50" y="27"/>
                    </a:lnTo>
                    <a:lnTo>
                      <a:pt x="74" y="27"/>
                    </a:lnTo>
                    <a:lnTo>
                      <a:pt x="99" y="27"/>
                    </a:lnTo>
                    <a:lnTo>
                      <a:pt x="123" y="27"/>
                    </a:lnTo>
                    <a:lnTo>
                      <a:pt x="148" y="24"/>
                    </a:lnTo>
                    <a:lnTo>
                      <a:pt x="172" y="19"/>
                    </a:lnTo>
                    <a:lnTo>
                      <a:pt x="197" y="17"/>
                    </a:lnTo>
                    <a:lnTo>
                      <a:pt x="221" y="20"/>
                    </a:lnTo>
                    <a:lnTo>
                      <a:pt x="246" y="18"/>
                    </a:lnTo>
                    <a:lnTo>
                      <a:pt x="271" y="23"/>
                    </a:lnTo>
                    <a:lnTo>
                      <a:pt x="295" y="24"/>
                    </a:lnTo>
                    <a:lnTo>
                      <a:pt x="320" y="25"/>
                    </a:lnTo>
                    <a:lnTo>
                      <a:pt x="344" y="25"/>
                    </a:lnTo>
                    <a:lnTo>
                      <a:pt x="369" y="19"/>
                    </a:lnTo>
                    <a:lnTo>
                      <a:pt x="393" y="12"/>
                    </a:lnTo>
                    <a:lnTo>
                      <a:pt x="418" y="8"/>
                    </a:lnTo>
                    <a:lnTo>
                      <a:pt x="442" y="9"/>
                    </a:lnTo>
                    <a:lnTo>
                      <a:pt x="467" y="14"/>
                    </a:lnTo>
                    <a:lnTo>
                      <a:pt x="492" y="20"/>
                    </a:lnTo>
                    <a:lnTo>
                      <a:pt x="516" y="23"/>
                    </a:lnTo>
                    <a:lnTo>
                      <a:pt x="541" y="24"/>
                    </a:lnTo>
                    <a:lnTo>
                      <a:pt x="565" y="25"/>
                    </a:lnTo>
                    <a:lnTo>
                      <a:pt x="590" y="27"/>
                    </a:lnTo>
                    <a:lnTo>
                      <a:pt x="614" y="28"/>
                    </a:lnTo>
                    <a:lnTo>
                      <a:pt x="639" y="28"/>
                    </a:lnTo>
                    <a:lnTo>
                      <a:pt x="663" y="27"/>
                    </a:lnTo>
                    <a:lnTo>
                      <a:pt x="688" y="26"/>
                    </a:lnTo>
                    <a:lnTo>
                      <a:pt x="712" y="23"/>
                    </a:lnTo>
                    <a:lnTo>
                      <a:pt x="737" y="18"/>
                    </a:lnTo>
                    <a:lnTo>
                      <a:pt x="761" y="15"/>
                    </a:lnTo>
                    <a:lnTo>
                      <a:pt x="785" y="21"/>
                    </a:lnTo>
                    <a:lnTo>
                      <a:pt x="810" y="19"/>
                    </a:lnTo>
                    <a:lnTo>
                      <a:pt x="834" y="16"/>
                    </a:lnTo>
                    <a:lnTo>
                      <a:pt x="859" y="19"/>
                    </a:lnTo>
                    <a:lnTo>
                      <a:pt x="883" y="18"/>
                    </a:lnTo>
                    <a:lnTo>
                      <a:pt x="908" y="13"/>
                    </a:lnTo>
                    <a:lnTo>
                      <a:pt x="932" y="14"/>
                    </a:lnTo>
                    <a:lnTo>
                      <a:pt x="957" y="10"/>
                    </a:lnTo>
                    <a:lnTo>
                      <a:pt x="982" y="8"/>
                    </a:lnTo>
                    <a:lnTo>
                      <a:pt x="1006" y="5"/>
                    </a:lnTo>
                    <a:lnTo>
                      <a:pt x="1031" y="6"/>
                    </a:lnTo>
                    <a:lnTo>
                      <a:pt x="1055" y="8"/>
                    </a:lnTo>
                    <a:lnTo>
                      <a:pt x="1080" y="10"/>
                    </a:lnTo>
                    <a:lnTo>
                      <a:pt x="1104" y="11"/>
                    </a:lnTo>
                    <a:lnTo>
                      <a:pt x="1129" y="15"/>
                    </a:lnTo>
                    <a:lnTo>
                      <a:pt x="1153" y="17"/>
                    </a:lnTo>
                    <a:lnTo>
                      <a:pt x="1178" y="22"/>
                    </a:lnTo>
                    <a:lnTo>
                      <a:pt x="1203" y="23"/>
                    </a:lnTo>
                    <a:lnTo>
                      <a:pt x="1227" y="22"/>
                    </a:lnTo>
                    <a:lnTo>
                      <a:pt x="1252" y="23"/>
                    </a:lnTo>
                    <a:lnTo>
                      <a:pt x="1276" y="22"/>
                    </a:lnTo>
                    <a:lnTo>
                      <a:pt x="1301" y="17"/>
                    </a:lnTo>
                    <a:lnTo>
                      <a:pt x="1325" y="7"/>
                    </a:lnTo>
                    <a:lnTo>
                      <a:pt x="1350" y="7"/>
                    </a:lnTo>
                    <a:lnTo>
                      <a:pt x="1374" y="5"/>
                    </a:lnTo>
                    <a:lnTo>
                      <a:pt x="1399" y="6"/>
                    </a:lnTo>
                    <a:lnTo>
                      <a:pt x="1424" y="3"/>
                    </a:lnTo>
                    <a:lnTo>
                      <a:pt x="1448" y="3"/>
                    </a:lnTo>
                    <a:lnTo>
                      <a:pt x="1473" y="3"/>
                    </a:lnTo>
                    <a:lnTo>
                      <a:pt x="1497" y="3"/>
                    </a:lnTo>
                    <a:lnTo>
                      <a:pt x="1522" y="3"/>
                    </a:lnTo>
                    <a:lnTo>
                      <a:pt x="1546" y="2"/>
                    </a:lnTo>
                    <a:lnTo>
                      <a:pt x="1571" y="0"/>
                    </a:lnTo>
                    <a:lnTo>
                      <a:pt x="1595" y="1"/>
                    </a:lnTo>
                    <a:lnTo>
                      <a:pt x="1620" y="2"/>
                    </a:lnTo>
                    <a:lnTo>
                      <a:pt x="1645" y="3"/>
                    </a:lnTo>
                    <a:lnTo>
                      <a:pt x="1669" y="3"/>
                    </a:lnTo>
                    <a:lnTo>
                      <a:pt x="1694" y="9"/>
                    </a:lnTo>
                    <a:lnTo>
                      <a:pt x="1718" y="12"/>
                    </a:lnTo>
                    <a:lnTo>
                      <a:pt x="1743" y="15"/>
                    </a:lnTo>
                    <a:lnTo>
                      <a:pt x="1767" y="28"/>
                    </a:lnTo>
                    <a:lnTo>
                      <a:pt x="1792" y="30"/>
                    </a:lnTo>
                    <a:lnTo>
                      <a:pt x="1816" y="30"/>
                    </a:lnTo>
                    <a:lnTo>
                      <a:pt x="1841" y="31"/>
                    </a:lnTo>
                    <a:lnTo>
                      <a:pt x="1866" y="32"/>
                    </a:lnTo>
                    <a:lnTo>
                      <a:pt x="1890" y="32"/>
                    </a:lnTo>
                    <a:lnTo>
                      <a:pt x="1915" y="20"/>
                    </a:lnTo>
                    <a:lnTo>
                      <a:pt x="1939" y="14"/>
                    </a:lnTo>
                    <a:lnTo>
                      <a:pt x="1964" y="15"/>
                    </a:lnTo>
                    <a:lnTo>
                      <a:pt x="1988" y="18"/>
                    </a:lnTo>
                    <a:lnTo>
                      <a:pt x="2013" y="21"/>
                    </a:lnTo>
                    <a:lnTo>
                      <a:pt x="2037" y="16"/>
                    </a:lnTo>
                    <a:lnTo>
                      <a:pt x="2061" y="20"/>
                    </a:lnTo>
                    <a:lnTo>
                      <a:pt x="2086" y="17"/>
                    </a:lnTo>
                    <a:lnTo>
                      <a:pt x="2110" y="16"/>
                    </a:lnTo>
                    <a:lnTo>
                      <a:pt x="2135" y="15"/>
                    </a:lnTo>
                    <a:lnTo>
                      <a:pt x="2159" y="14"/>
                    </a:lnTo>
                    <a:lnTo>
                      <a:pt x="2184" y="13"/>
                    </a:lnTo>
                    <a:lnTo>
                      <a:pt x="2208" y="12"/>
                    </a:lnTo>
                    <a:lnTo>
                      <a:pt x="2233" y="12"/>
                    </a:lnTo>
                    <a:lnTo>
                      <a:pt x="2257" y="16"/>
                    </a:lnTo>
                    <a:lnTo>
                      <a:pt x="2282" y="22"/>
                    </a:lnTo>
                    <a:lnTo>
                      <a:pt x="2307" y="25"/>
                    </a:lnTo>
                    <a:lnTo>
                      <a:pt x="2331" y="27"/>
                    </a:lnTo>
                    <a:lnTo>
                      <a:pt x="2356" y="28"/>
                    </a:lnTo>
                    <a:lnTo>
                      <a:pt x="2380" y="29"/>
                    </a:lnTo>
                    <a:lnTo>
                      <a:pt x="2405" y="30"/>
                    </a:lnTo>
                    <a:lnTo>
                      <a:pt x="2429" y="31"/>
                    </a:lnTo>
                    <a:lnTo>
                      <a:pt x="2454" y="32"/>
                    </a:lnTo>
                    <a:lnTo>
                      <a:pt x="2478" y="32"/>
                    </a:lnTo>
                    <a:lnTo>
                      <a:pt x="2503" y="27"/>
                    </a:lnTo>
                    <a:lnTo>
                      <a:pt x="2528" y="27"/>
                    </a:lnTo>
                    <a:lnTo>
                      <a:pt x="2552" y="27"/>
                    </a:lnTo>
                    <a:lnTo>
                      <a:pt x="2577" y="26"/>
                    </a:lnTo>
                    <a:lnTo>
                      <a:pt x="2601" y="27"/>
                    </a:lnTo>
                    <a:lnTo>
                      <a:pt x="2626" y="27"/>
                    </a:lnTo>
                    <a:lnTo>
                      <a:pt x="2650" y="21"/>
                    </a:lnTo>
                    <a:lnTo>
                      <a:pt x="2675" y="17"/>
                    </a:lnTo>
                    <a:lnTo>
                      <a:pt x="2699" y="18"/>
                    </a:lnTo>
                    <a:lnTo>
                      <a:pt x="2724" y="21"/>
                    </a:lnTo>
                    <a:lnTo>
                      <a:pt x="2748" y="23"/>
                    </a:lnTo>
                    <a:lnTo>
                      <a:pt x="2773" y="25"/>
                    </a:lnTo>
                    <a:lnTo>
                      <a:pt x="2798" y="25"/>
                    </a:lnTo>
                    <a:lnTo>
                      <a:pt x="2822" y="24"/>
                    </a:lnTo>
                    <a:lnTo>
                      <a:pt x="2847" y="24"/>
                    </a:lnTo>
                    <a:lnTo>
                      <a:pt x="2871" y="24"/>
                    </a:lnTo>
                    <a:lnTo>
                      <a:pt x="2896" y="26"/>
                    </a:lnTo>
                    <a:lnTo>
                      <a:pt x="2920" y="27"/>
                    </a:lnTo>
                    <a:lnTo>
                      <a:pt x="2945" y="29"/>
                    </a:lnTo>
                    <a:lnTo>
                      <a:pt x="2969" y="29"/>
                    </a:lnTo>
                    <a:lnTo>
                      <a:pt x="2994" y="32"/>
                    </a:lnTo>
                    <a:lnTo>
                      <a:pt x="3019" y="32"/>
                    </a:lnTo>
                    <a:lnTo>
                      <a:pt x="3043" y="34"/>
                    </a:lnTo>
                    <a:lnTo>
                      <a:pt x="3068" y="34"/>
                    </a:lnTo>
                    <a:lnTo>
                      <a:pt x="3092" y="33"/>
                    </a:lnTo>
                    <a:lnTo>
                      <a:pt x="3117" y="31"/>
                    </a:lnTo>
                    <a:lnTo>
                      <a:pt x="3141" y="29"/>
                    </a:lnTo>
                    <a:lnTo>
                      <a:pt x="3166" y="29"/>
                    </a:lnTo>
                    <a:lnTo>
                      <a:pt x="3190" y="27"/>
                    </a:lnTo>
                    <a:lnTo>
                      <a:pt x="3215" y="29"/>
                    </a:lnTo>
                    <a:lnTo>
                      <a:pt x="3240" y="30"/>
                    </a:lnTo>
                    <a:lnTo>
                      <a:pt x="3264" y="31"/>
                    </a:lnTo>
                    <a:lnTo>
                      <a:pt x="3288" y="28"/>
                    </a:lnTo>
                    <a:lnTo>
                      <a:pt x="3312" y="28"/>
                    </a:lnTo>
                    <a:lnTo>
                      <a:pt x="3337" y="27"/>
                    </a:lnTo>
                    <a:lnTo>
                      <a:pt x="3361" y="18"/>
                    </a:lnTo>
                    <a:lnTo>
                      <a:pt x="3386" y="19"/>
                    </a:lnTo>
                    <a:lnTo>
                      <a:pt x="3410" y="23"/>
                    </a:lnTo>
                    <a:lnTo>
                      <a:pt x="3435" y="24"/>
                    </a:lnTo>
                    <a:lnTo>
                      <a:pt x="3460" y="25"/>
                    </a:lnTo>
                    <a:lnTo>
                      <a:pt x="3484" y="27"/>
                    </a:lnTo>
                    <a:lnTo>
                      <a:pt x="3509" y="29"/>
                    </a:lnTo>
                    <a:lnTo>
                      <a:pt x="3533" y="29"/>
                    </a:lnTo>
                    <a:lnTo>
                      <a:pt x="3558" y="32"/>
                    </a:lnTo>
                    <a:lnTo>
                      <a:pt x="3582" y="34"/>
                    </a:lnTo>
                    <a:lnTo>
                      <a:pt x="3607" y="33"/>
                    </a:lnTo>
                    <a:lnTo>
                      <a:pt x="3631" y="32"/>
                    </a:lnTo>
                    <a:lnTo>
                      <a:pt x="3656" y="35"/>
                    </a:lnTo>
                    <a:lnTo>
                      <a:pt x="3681" y="34"/>
                    </a:lnTo>
                    <a:lnTo>
                      <a:pt x="3705" y="33"/>
                    </a:lnTo>
                    <a:lnTo>
                      <a:pt x="3730" y="32"/>
                    </a:lnTo>
                    <a:lnTo>
                      <a:pt x="3754" y="31"/>
                    </a:lnTo>
                    <a:lnTo>
                      <a:pt x="3779" y="31"/>
                    </a:lnTo>
                    <a:lnTo>
                      <a:pt x="3803" y="31"/>
                    </a:lnTo>
                    <a:lnTo>
                      <a:pt x="3828" y="151"/>
                    </a:lnTo>
                    <a:lnTo>
                      <a:pt x="3852" y="151"/>
                    </a:lnTo>
                    <a:lnTo>
                      <a:pt x="3877" y="151"/>
                    </a:lnTo>
                    <a:lnTo>
                      <a:pt x="3902" y="151"/>
                    </a:lnTo>
                    <a:lnTo>
                      <a:pt x="3926" y="151"/>
                    </a:lnTo>
                    <a:lnTo>
                      <a:pt x="3951" y="151"/>
                    </a:lnTo>
                    <a:lnTo>
                      <a:pt x="3975" y="151"/>
                    </a:lnTo>
                    <a:lnTo>
                      <a:pt x="4000" y="151"/>
                    </a:lnTo>
                    <a:lnTo>
                      <a:pt x="4024" y="151"/>
                    </a:lnTo>
                    <a:lnTo>
                      <a:pt x="4049" y="151"/>
                    </a:lnTo>
                    <a:lnTo>
                      <a:pt x="4073" y="151"/>
                    </a:lnTo>
                    <a:lnTo>
                      <a:pt x="4098" y="151"/>
                    </a:lnTo>
                    <a:lnTo>
                      <a:pt x="4098" y="151"/>
                    </a:lnTo>
                    <a:lnTo>
                      <a:pt x="4073" y="151"/>
                    </a:lnTo>
                    <a:lnTo>
                      <a:pt x="4049" y="151"/>
                    </a:lnTo>
                    <a:lnTo>
                      <a:pt x="4024" y="151"/>
                    </a:lnTo>
                    <a:lnTo>
                      <a:pt x="4000" y="151"/>
                    </a:lnTo>
                    <a:lnTo>
                      <a:pt x="3975" y="151"/>
                    </a:lnTo>
                    <a:lnTo>
                      <a:pt x="3951" y="151"/>
                    </a:lnTo>
                    <a:lnTo>
                      <a:pt x="3926" y="151"/>
                    </a:lnTo>
                    <a:lnTo>
                      <a:pt x="3902" y="151"/>
                    </a:lnTo>
                    <a:lnTo>
                      <a:pt x="3877" y="151"/>
                    </a:lnTo>
                    <a:lnTo>
                      <a:pt x="3852" y="151"/>
                    </a:lnTo>
                    <a:lnTo>
                      <a:pt x="3828" y="151"/>
                    </a:lnTo>
                    <a:lnTo>
                      <a:pt x="3803" y="59"/>
                    </a:lnTo>
                    <a:lnTo>
                      <a:pt x="3779" y="59"/>
                    </a:lnTo>
                    <a:lnTo>
                      <a:pt x="3754" y="60"/>
                    </a:lnTo>
                    <a:lnTo>
                      <a:pt x="3730" y="60"/>
                    </a:lnTo>
                    <a:lnTo>
                      <a:pt x="3705" y="61"/>
                    </a:lnTo>
                    <a:lnTo>
                      <a:pt x="3681" y="63"/>
                    </a:lnTo>
                    <a:lnTo>
                      <a:pt x="3656" y="64"/>
                    </a:lnTo>
                    <a:lnTo>
                      <a:pt x="3631" y="64"/>
                    </a:lnTo>
                    <a:lnTo>
                      <a:pt x="3607" y="64"/>
                    </a:lnTo>
                    <a:lnTo>
                      <a:pt x="3582" y="63"/>
                    </a:lnTo>
                    <a:lnTo>
                      <a:pt x="3558" y="62"/>
                    </a:lnTo>
                    <a:lnTo>
                      <a:pt x="3533" y="60"/>
                    </a:lnTo>
                    <a:lnTo>
                      <a:pt x="3509" y="59"/>
                    </a:lnTo>
                    <a:lnTo>
                      <a:pt x="3484" y="57"/>
                    </a:lnTo>
                    <a:lnTo>
                      <a:pt x="3460" y="56"/>
                    </a:lnTo>
                    <a:lnTo>
                      <a:pt x="3435" y="56"/>
                    </a:lnTo>
                    <a:lnTo>
                      <a:pt x="3410" y="57"/>
                    </a:lnTo>
                    <a:lnTo>
                      <a:pt x="3386" y="57"/>
                    </a:lnTo>
                    <a:lnTo>
                      <a:pt x="3361" y="58"/>
                    </a:lnTo>
                    <a:lnTo>
                      <a:pt x="3337" y="59"/>
                    </a:lnTo>
                    <a:lnTo>
                      <a:pt x="3312" y="60"/>
                    </a:lnTo>
                    <a:lnTo>
                      <a:pt x="3288" y="60"/>
                    </a:lnTo>
                    <a:lnTo>
                      <a:pt x="3264" y="60"/>
                    </a:lnTo>
                    <a:lnTo>
                      <a:pt x="3240" y="59"/>
                    </a:lnTo>
                    <a:lnTo>
                      <a:pt x="3215" y="59"/>
                    </a:lnTo>
                    <a:lnTo>
                      <a:pt x="3190" y="59"/>
                    </a:lnTo>
                    <a:lnTo>
                      <a:pt x="3166" y="60"/>
                    </a:lnTo>
                    <a:lnTo>
                      <a:pt x="3141" y="60"/>
                    </a:lnTo>
                    <a:lnTo>
                      <a:pt x="3117" y="62"/>
                    </a:lnTo>
                    <a:lnTo>
                      <a:pt x="3092" y="64"/>
                    </a:lnTo>
                    <a:lnTo>
                      <a:pt x="3068" y="65"/>
                    </a:lnTo>
                    <a:lnTo>
                      <a:pt x="3043" y="65"/>
                    </a:lnTo>
                    <a:lnTo>
                      <a:pt x="3019" y="64"/>
                    </a:lnTo>
                    <a:lnTo>
                      <a:pt x="2994" y="64"/>
                    </a:lnTo>
                    <a:lnTo>
                      <a:pt x="2969" y="63"/>
                    </a:lnTo>
                    <a:lnTo>
                      <a:pt x="2945" y="61"/>
                    </a:lnTo>
                    <a:lnTo>
                      <a:pt x="2920" y="59"/>
                    </a:lnTo>
                    <a:lnTo>
                      <a:pt x="2896" y="57"/>
                    </a:lnTo>
                    <a:lnTo>
                      <a:pt x="2871" y="56"/>
                    </a:lnTo>
                    <a:lnTo>
                      <a:pt x="2847" y="57"/>
                    </a:lnTo>
                    <a:lnTo>
                      <a:pt x="2822" y="57"/>
                    </a:lnTo>
                    <a:lnTo>
                      <a:pt x="2798" y="57"/>
                    </a:lnTo>
                    <a:lnTo>
                      <a:pt x="2773" y="58"/>
                    </a:lnTo>
                    <a:lnTo>
                      <a:pt x="2748" y="59"/>
                    </a:lnTo>
                    <a:lnTo>
                      <a:pt x="2724" y="60"/>
                    </a:lnTo>
                    <a:lnTo>
                      <a:pt x="2699" y="60"/>
                    </a:lnTo>
                    <a:lnTo>
                      <a:pt x="2675" y="60"/>
                    </a:lnTo>
                    <a:lnTo>
                      <a:pt x="2650" y="59"/>
                    </a:lnTo>
                    <a:lnTo>
                      <a:pt x="2626" y="59"/>
                    </a:lnTo>
                    <a:lnTo>
                      <a:pt x="2601" y="60"/>
                    </a:lnTo>
                    <a:lnTo>
                      <a:pt x="2577" y="60"/>
                    </a:lnTo>
                    <a:lnTo>
                      <a:pt x="2552" y="61"/>
                    </a:lnTo>
                    <a:lnTo>
                      <a:pt x="2528" y="62"/>
                    </a:lnTo>
                    <a:lnTo>
                      <a:pt x="2503" y="64"/>
                    </a:lnTo>
                    <a:lnTo>
                      <a:pt x="2478" y="65"/>
                    </a:lnTo>
                    <a:lnTo>
                      <a:pt x="2454" y="65"/>
                    </a:lnTo>
                    <a:lnTo>
                      <a:pt x="2429" y="65"/>
                    </a:lnTo>
                    <a:lnTo>
                      <a:pt x="2405" y="64"/>
                    </a:lnTo>
                    <a:lnTo>
                      <a:pt x="2380" y="63"/>
                    </a:lnTo>
                    <a:lnTo>
                      <a:pt x="2356" y="61"/>
                    </a:lnTo>
                    <a:lnTo>
                      <a:pt x="2331" y="59"/>
                    </a:lnTo>
                    <a:lnTo>
                      <a:pt x="2307" y="58"/>
                    </a:lnTo>
                    <a:lnTo>
                      <a:pt x="2282" y="58"/>
                    </a:lnTo>
                    <a:lnTo>
                      <a:pt x="2257" y="58"/>
                    </a:lnTo>
                    <a:lnTo>
                      <a:pt x="2233" y="58"/>
                    </a:lnTo>
                    <a:lnTo>
                      <a:pt x="2208" y="59"/>
                    </a:lnTo>
                    <a:lnTo>
                      <a:pt x="2184" y="60"/>
                    </a:lnTo>
                    <a:lnTo>
                      <a:pt x="2159" y="60"/>
                    </a:lnTo>
                    <a:lnTo>
                      <a:pt x="2135" y="61"/>
                    </a:lnTo>
                    <a:lnTo>
                      <a:pt x="2110" y="61"/>
                    </a:lnTo>
                    <a:lnTo>
                      <a:pt x="2086" y="60"/>
                    </a:lnTo>
                    <a:lnTo>
                      <a:pt x="2061" y="60"/>
                    </a:lnTo>
                    <a:lnTo>
                      <a:pt x="2037" y="60"/>
                    </a:lnTo>
                    <a:lnTo>
                      <a:pt x="2013" y="61"/>
                    </a:lnTo>
                    <a:lnTo>
                      <a:pt x="1988" y="61"/>
                    </a:lnTo>
                    <a:lnTo>
                      <a:pt x="1964" y="62"/>
                    </a:lnTo>
                    <a:lnTo>
                      <a:pt x="1939" y="63"/>
                    </a:lnTo>
                    <a:lnTo>
                      <a:pt x="1915" y="64"/>
                    </a:lnTo>
                    <a:lnTo>
                      <a:pt x="1890" y="66"/>
                    </a:lnTo>
                    <a:lnTo>
                      <a:pt x="1866" y="66"/>
                    </a:lnTo>
                    <a:lnTo>
                      <a:pt x="1841" y="65"/>
                    </a:lnTo>
                    <a:lnTo>
                      <a:pt x="1816" y="64"/>
                    </a:lnTo>
                    <a:lnTo>
                      <a:pt x="1792" y="63"/>
                    </a:lnTo>
                    <a:lnTo>
                      <a:pt x="1767" y="62"/>
                    </a:lnTo>
                    <a:lnTo>
                      <a:pt x="1743" y="51"/>
                    </a:lnTo>
                    <a:lnTo>
                      <a:pt x="1718" y="50"/>
                    </a:lnTo>
                    <a:lnTo>
                      <a:pt x="1694" y="49"/>
                    </a:lnTo>
                    <a:lnTo>
                      <a:pt x="1669" y="49"/>
                    </a:lnTo>
                    <a:lnTo>
                      <a:pt x="1645" y="49"/>
                    </a:lnTo>
                    <a:lnTo>
                      <a:pt x="1620" y="48"/>
                    </a:lnTo>
                    <a:lnTo>
                      <a:pt x="1595" y="48"/>
                    </a:lnTo>
                    <a:lnTo>
                      <a:pt x="1571" y="48"/>
                    </a:lnTo>
                    <a:lnTo>
                      <a:pt x="1546" y="50"/>
                    </a:lnTo>
                    <a:lnTo>
                      <a:pt x="1522" y="51"/>
                    </a:lnTo>
                    <a:lnTo>
                      <a:pt x="1497" y="51"/>
                    </a:lnTo>
                    <a:lnTo>
                      <a:pt x="1473" y="51"/>
                    </a:lnTo>
                    <a:lnTo>
                      <a:pt x="1448" y="51"/>
                    </a:lnTo>
                    <a:lnTo>
                      <a:pt x="1424" y="51"/>
                    </a:lnTo>
                    <a:lnTo>
                      <a:pt x="1399" y="50"/>
                    </a:lnTo>
                    <a:lnTo>
                      <a:pt x="1374" y="50"/>
                    </a:lnTo>
                    <a:lnTo>
                      <a:pt x="1350" y="50"/>
                    </a:lnTo>
                    <a:lnTo>
                      <a:pt x="1325" y="51"/>
                    </a:lnTo>
                    <a:lnTo>
                      <a:pt x="1301" y="52"/>
                    </a:lnTo>
                    <a:lnTo>
                      <a:pt x="1276" y="53"/>
                    </a:lnTo>
                    <a:lnTo>
                      <a:pt x="1252" y="55"/>
                    </a:lnTo>
                    <a:lnTo>
                      <a:pt x="1227" y="55"/>
                    </a:lnTo>
                    <a:lnTo>
                      <a:pt x="1203" y="55"/>
                    </a:lnTo>
                    <a:lnTo>
                      <a:pt x="1178" y="54"/>
                    </a:lnTo>
                    <a:lnTo>
                      <a:pt x="1153" y="51"/>
                    </a:lnTo>
                    <a:lnTo>
                      <a:pt x="1129" y="51"/>
                    </a:lnTo>
                    <a:lnTo>
                      <a:pt x="1104" y="49"/>
                    </a:lnTo>
                    <a:lnTo>
                      <a:pt x="1080" y="49"/>
                    </a:lnTo>
                    <a:lnTo>
                      <a:pt x="1055" y="49"/>
                    </a:lnTo>
                    <a:lnTo>
                      <a:pt x="1031" y="48"/>
                    </a:lnTo>
                    <a:lnTo>
                      <a:pt x="1006" y="48"/>
                    </a:lnTo>
                    <a:lnTo>
                      <a:pt x="982" y="49"/>
                    </a:lnTo>
                    <a:lnTo>
                      <a:pt x="957" y="50"/>
                    </a:lnTo>
                    <a:lnTo>
                      <a:pt x="932" y="51"/>
                    </a:lnTo>
                    <a:lnTo>
                      <a:pt x="908" y="52"/>
                    </a:lnTo>
                    <a:lnTo>
                      <a:pt x="883" y="54"/>
                    </a:lnTo>
                    <a:lnTo>
                      <a:pt x="859" y="54"/>
                    </a:lnTo>
                    <a:lnTo>
                      <a:pt x="834" y="54"/>
                    </a:lnTo>
                    <a:lnTo>
                      <a:pt x="810" y="53"/>
                    </a:lnTo>
                    <a:lnTo>
                      <a:pt x="785" y="53"/>
                    </a:lnTo>
                    <a:lnTo>
                      <a:pt x="761" y="53"/>
                    </a:lnTo>
                    <a:lnTo>
                      <a:pt x="737" y="53"/>
                    </a:lnTo>
                    <a:lnTo>
                      <a:pt x="712" y="55"/>
                    </a:lnTo>
                    <a:lnTo>
                      <a:pt x="688" y="57"/>
                    </a:lnTo>
                    <a:lnTo>
                      <a:pt x="663" y="58"/>
                    </a:lnTo>
                    <a:lnTo>
                      <a:pt x="639" y="58"/>
                    </a:lnTo>
                    <a:lnTo>
                      <a:pt x="614" y="59"/>
                    </a:lnTo>
                    <a:lnTo>
                      <a:pt x="590" y="58"/>
                    </a:lnTo>
                    <a:lnTo>
                      <a:pt x="565" y="54"/>
                    </a:lnTo>
                    <a:lnTo>
                      <a:pt x="541" y="53"/>
                    </a:lnTo>
                    <a:lnTo>
                      <a:pt x="516" y="52"/>
                    </a:lnTo>
                    <a:lnTo>
                      <a:pt x="492" y="51"/>
                    </a:lnTo>
                    <a:lnTo>
                      <a:pt x="467" y="51"/>
                    </a:lnTo>
                    <a:lnTo>
                      <a:pt x="442" y="51"/>
                    </a:lnTo>
                    <a:lnTo>
                      <a:pt x="418" y="51"/>
                    </a:lnTo>
                    <a:lnTo>
                      <a:pt x="393" y="52"/>
                    </a:lnTo>
                    <a:lnTo>
                      <a:pt x="369" y="54"/>
                    </a:lnTo>
                    <a:lnTo>
                      <a:pt x="344" y="54"/>
                    </a:lnTo>
                    <a:lnTo>
                      <a:pt x="320" y="54"/>
                    </a:lnTo>
                    <a:lnTo>
                      <a:pt x="295" y="53"/>
                    </a:lnTo>
                    <a:lnTo>
                      <a:pt x="271" y="52"/>
                    </a:lnTo>
                    <a:lnTo>
                      <a:pt x="246" y="51"/>
                    </a:lnTo>
                    <a:lnTo>
                      <a:pt x="221" y="52"/>
                    </a:lnTo>
                    <a:lnTo>
                      <a:pt x="197" y="53"/>
                    </a:lnTo>
                    <a:lnTo>
                      <a:pt x="172" y="54"/>
                    </a:lnTo>
                    <a:lnTo>
                      <a:pt x="148" y="56"/>
                    </a:lnTo>
                    <a:lnTo>
                      <a:pt x="123" y="57"/>
                    </a:lnTo>
                    <a:lnTo>
                      <a:pt x="99" y="58"/>
                    </a:lnTo>
                    <a:lnTo>
                      <a:pt x="74" y="58"/>
                    </a:lnTo>
                    <a:lnTo>
                      <a:pt x="50" y="58"/>
                    </a:lnTo>
                    <a:lnTo>
                      <a:pt x="25" y="57"/>
                    </a:lnTo>
                    <a:lnTo>
                      <a:pt x="0" y="5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2E75B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319" name="Freeform 149">
                <a:extLst>
                  <a:ext uri="{FF2B5EF4-FFF2-40B4-BE49-F238E27FC236}">
                    <a16:creationId xmlns:a16="http://schemas.microsoft.com/office/drawing/2014/main" id="{1F611836-A96B-192B-A206-034BA07B1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5186363"/>
                <a:ext cx="6505575" cy="242887"/>
              </a:xfrm>
              <a:custGeom>
                <a:avLst/>
                <a:gdLst>
                  <a:gd name="T0" fmla="*/ 123 w 4098"/>
                  <a:gd name="T1" fmla="*/ 27 h 153"/>
                  <a:gd name="T2" fmla="*/ 271 w 4098"/>
                  <a:gd name="T3" fmla="*/ 23 h 153"/>
                  <a:gd name="T4" fmla="*/ 418 w 4098"/>
                  <a:gd name="T5" fmla="*/ 9 h 153"/>
                  <a:gd name="T6" fmla="*/ 565 w 4098"/>
                  <a:gd name="T7" fmla="*/ 25 h 153"/>
                  <a:gd name="T8" fmla="*/ 712 w 4098"/>
                  <a:gd name="T9" fmla="*/ 23 h 153"/>
                  <a:gd name="T10" fmla="*/ 859 w 4098"/>
                  <a:gd name="T11" fmla="*/ 19 h 153"/>
                  <a:gd name="T12" fmla="*/ 1006 w 4098"/>
                  <a:gd name="T13" fmla="*/ 5 h 153"/>
                  <a:gd name="T14" fmla="*/ 1153 w 4098"/>
                  <a:gd name="T15" fmla="*/ 17 h 153"/>
                  <a:gd name="T16" fmla="*/ 1301 w 4098"/>
                  <a:gd name="T17" fmla="*/ 17 h 153"/>
                  <a:gd name="T18" fmla="*/ 1448 w 4098"/>
                  <a:gd name="T19" fmla="*/ 5 h 153"/>
                  <a:gd name="T20" fmla="*/ 1595 w 4098"/>
                  <a:gd name="T21" fmla="*/ 1 h 153"/>
                  <a:gd name="T22" fmla="*/ 1743 w 4098"/>
                  <a:gd name="T23" fmla="*/ 16 h 153"/>
                  <a:gd name="T24" fmla="*/ 1890 w 4098"/>
                  <a:gd name="T25" fmla="*/ 32 h 153"/>
                  <a:gd name="T26" fmla="*/ 2037 w 4098"/>
                  <a:gd name="T27" fmla="*/ 16 h 153"/>
                  <a:gd name="T28" fmla="*/ 2184 w 4098"/>
                  <a:gd name="T29" fmla="*/ 13 h 153"/>
                  <a:gd name="T30" fmla="*/ 2331 w 4098"/>
                  <a:gd name="T31" fmla="*/ 27 h 153"/>
                  <a:gd name="T32" fmla="*/ 2478 w 4098"/>
                  <a:gd name="T33" fmla="*/ 32 h 153"/>
                  <a:gd name="T34" fmla="*/ 2626 w 4098"/>
                  <a:gd name="T35" fmla="*/ 27 h 153"/>
                  <a:gd name="T36" fmla="*/ 2773 w 4098"/>
                  <a:gd name="T37" fmla="*/ 25 h 153"/>
                  <a:gd name="T38" fmla="*/ 2920 w 4098"/>
                  <a:gd name="T39" fmla="*/ 27 h 153"/>
                  <a:gd name="T40" fmla="*/ 3068 w 4098"/>
                  <a:gd name="T41" fmla="*/ 33 h 153"/>
                  <a:gd name="T42" fmla="*/ 3215 w 4098"/>
                  <a:gd name="T43" fmla="*/ 29 h 153"/>
                  <a:gd name="T44" fmla="*/ 3361 w 4098"/>
                  <a:gd name="T45" fmla="*/ 19 h 153"/>
                  <a:gd name="T46" fmla="*/ 3509 w 4098"/>
                  <a:gd name="T47" fmla="*/ 29 h 153"/>
                  <a:gd name="T48" fmla="*/ 3656 w 4098"/>
                  <a:gd name="T49" fmla="*/ 35 h 153"/>
                  <a:gd name="T50" fmla="*/ 3803 w 4098"/>
                  <a:gd name="T51" fmla="*/ 31 h 153"/>
                  <a:gd name="T52" fmla="*/ 3951 w 4098"/>
                  <a:gd name="T53" fmla="*/ 153 h 153"/>
                  <a:gd name="T54" fmla="*/ 4098 w 4098"/>
                  <a:gd name="T55" fmla="*/ 153 h 153"/>
                  <a:gd name="T56" fmla="*/ 3975 w 4098"/>
                  <a:gd name="T57" fmla="*/ 153 h 153"/>
                  <a:gd name="T58" fmla="*/ 3828 w 4098"/>
                  <a:gd name="T59" fmla="*/ 153 h 153"/>
                  <a:gd name="T60" fmla="*/ 3681 w 4098"/>
                  <a:gd name="T61" fmla="*/ 36 h 153"/>
                  <a:gd name="T62" fmla="*/ 3533 w 4098"/>
                  <a:gd name="T63" fmla="*/ 31 h 153"/>
                  <a:gd name="T64" fmla="*/ 3386 w 4098"/>
                  <a:gd name="T65" fmla="*/ 21 h 153"/>
                  <a:gd name="T66" fmla="*/ 3240 w 4098"/>
                  <a:gd name="T67" fmla="*/ 32 h 153"/>
                  <a:gd name="T68" fmla="*/ 3092 w 4098"/>
                  <a:gd name="T69" fmla="*/ 35 h 153"/>
                  <a:gd name="T70" fmla="*/ 2945 w 4098"/>
                  <a:gd name="T71" fmla="*/ 31 h 153"/>
                  <a:gd name="T72" fmla="*/ 2798 w 4098"/>
                  <a:gd name="T73" fmla="*/ 27 h 153"/>
                  <a:gd name="T74" fmla="*/ 2650 w 4098"/>
                  <a:gd name="T75" fmla="*/ 23 h 153"/>
                  <a:gd name="T76" fmla="*/ 2503 w 4098"/>
                  <a:gd name="T77" fmla="*/ 29 h 153"/>
                  <a:gd name="T78" fmla="*/ 2356 w 4098"/>
                  <a:gd name="T79" fmla="*/ 30 h 153"/>
                  <a:gd name="T80" fmla="*/ 2208 w 4098"/>
                  <a:gd name="T81" fmla="*/ 14 h 153"/>
                  <a:gd name="T82" fmla="*/ 2061 w 4098"/>
                  <a:gd name="T83" fmla="*/ 22 h 153"/>
                  <a:gd name="T84" fmla="*/ 1915 w 4098"/>
                  <a:gd name="T85" fmla="*/ 22 h 153"/>
                  <a:gd name="T86" fmla="*/ 1767 w 4098"/>
                  <a:gd name="T87" fmla="*/ 30 h 153"/>
                  <a:gd name="T88" fmla="*/ 1620 w 4098"/>
                  <a:gd name="T89" fmla="*/ 4 h 153"/>
                  <a:gd name="T90" fmla="*/ 1473 w 4098"/>
                  <a:gd name="T91" fmla="*/ 5 h 153"/>
                  <a:gd name="T92" fmla="*/ 1325 w 4098"/>
                  <a:gd name="T93" fmla="*/ 9 h 153"/>
                  <a:gd name="T94" fmla="*/ 1178 w 4098"/>
                  <a:gd name="T95" fmla="*/ 24 h 153"/>
                  <a:gd name="T96" fmla="*/ 1031 w 4098"/>
                  <a:gd name="T97" fmla="*/ 8 h 153"/>
                  <a:gd name="T98" fmla="*/ 883 w 4098"/>
                  <a:gd name="T99" fmla="*/ 20 h 153"/>
                  <a:gd name="T100" fmla="*/ 737 w 4098"/>
                  <a:gd name="T101" fmla="*/ 20 h 153"/>
                  <a:gd name="T102" fmla="*/ 590 w 4098"/>
                  <a:gd name="T103" fmla="*/ 29 h 153"/>
                  <a:gd name="T104" fmla="*/ 442 w 4098"/>
                  <a:gd name="T105" fmla="*/ 11 h 153"/>
                  <a:gd name="T106" fmla="*/ 295 w 4098"/>
                  <a:gd name="T107" fmla="*/ 26 h 153"/>
                  <a:gd name="T108" fmla="*/ 148 w 4098"/>
                  <a:gd name="T109" fmla="*/ 26 h 153"/>
                  <a:gd name="T110" fmla="*/ 0 w 4098"/>
                  <a:gd name="T111" fmla="*/ 2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53">
                    <a:moveTo>
                      <a:pt x="0" y="25"/>
                    </a:moveTo>
                    <a:lnTo>
                      <a:pt x="25" y="26"/>
                    </a:lnTo>
                    <a:lnTo>
                      <a:pt x="50" y="28"/>
                    </a:lnTo>
                    <a:lnTo>
                      <a:pt x="74" y="28"/>
                    </a:lnTo>
                    <a:lnTo>
                      <a:pt x="99" y="27"/>
                    </a:lnTo>
                    <a:lnTo>
                      <a:pt x="123" y="27"/>
                    </a:lnTo>
                    <a:lnTo>
                      <a:pt x="148" y="24"/>
                    </a:lnTo>
                    <a:lnTo>
                      <a:pt x="172" y="19"/>
                    </a:lnTo>
                    <a:lnTo>
                      <a:pt x="197" y="17"/>
                    </a:lnTo>
                    <a:lnTo>
                      <a:pt x="221" y="20"/>
                    </a:lnTo>
                    <a:lnTo>
                      <a:pt x="246" y="18"/>
                    </a:lnTo>
                    <a:lnTo>
                      <a:pt x="271" y="23"/>
                    </a:lnTo>
                    <a:lnTo>
                      <a:pt x="295" y="24"/>
                    </a:lnTo>
                    <a:lnTo>
                      <a:pt x="320" y="25"/>
                    </a:lnTo>
                    <a:lnTo>
                      <a:pt x="344" y="25"/>
                    </a:lnTo>
                    <a:lnTo>
                      <a:pt x="369" y="19"/>
                    </a:lnTo>
                    <a:lnTo>
                      <a:pt x="393" y="12"/>
                    </a:lnTo>
                    <a:lnTo>
                      <a:pt x="418" y="9"/>
                    </a:lnTo>
                    <a:lnTo>
                      <a:pt x="442" y="9"/>
                    </a:lnTo>
                    <a:lnTo>
                      <a:pt x="467" y="14"/>
                    </a:lnTo>
                    <a:lnTo>
                      <a:pt x="492" y="20"/>
                    </a:lnTo>
                    <a:lnTo>
                      <a:pt x="516" y="23"/>
                    </a:lnTo>
                    <a:lnTo>
                      <a:pt x="541" y="24"/>
                    </a:lnTo>
                    <a:lnTo>
                      <a:pt x="565" y="25"/>
                    </a:lnTo>
                    <a:lnTo>
                      <a:pt x="590" y="27"/>
                    </a:lnTo>
                    <a:lnTo>
                      <a:pt x="614" y="29"/>
                    </a:lnTo>
                    <a:lnTo>
                      <a:pt x="639" y="28"/>
                    </a:lnTo>
                    <a:lnTo>
                      <a:pt x="663" y="28"/>
                    </a:lnTo>
                    <a:lnTo>
                      <a:pt x="688" y="25"/>
                    </a:lnTo>
                    <a:lnTo>
                      <a:pt x="712" y="23"/>
                    </a:lnTo>
                    <a:lnTo>
                      <a:pt x="737" y="18"/>
                    </a:lnTo>
                    <a:lnTo>
                      <a:pt x="761" y="15"/>
                    </a:lnTo>
                    <a:lnTo>
                      <a:pt x="785" y="21"/>
                    </a:lnTo>
                    <a:lnTo>
                      <a:pt x="810" y="19"/>
                    </a:lnTo>
                    <a:lnTo>
                      <a:pt x="834" y="16"/>
                    </a:lnTo>
                    <a:lnTo>
                      <a:pt x="859" y="19"/>
                    </a:lnTo>
                    <a:lnTo>
                      <a:pt x="883" y="18"/>
                    </a:lnTo>
                    <a:lnTo>
                      <a:pt x="908" y="13"/>
                    </a:lnTo>
                    <a:lnTo>
                      <a:pt x="932" y="15"/>
                    </a:lnTo>
                    <a:lnTo>
                      <a:pt x="957" y="10"/>
                    </a:lnTo>
                    <a:lnTo>
                      <a:pt x="982" y="8"/>
                    </a:lnTo>
                    <a:lnTo>
                      <a:pt x="1006" y="5"/>
                    </a:lnTo>
                    <a:lnTo>
                      <a:pt x="1031" y="6"/>
                    </a:lnTo>
                    <a:lnTo>
                      <a:pt x="1055" y="8"/>
                    </a:lnTo>
                    <a:lnTo>
                      <a:pt x="1080" y="10"/>
                    </a:lnTo>
                    <a:lnTo>
                      <a:pt x="1104" y="11"/>
                    </a:lnTo>
                    <a:lnTo>
                      <a:pt x="1129" y="15"/>
                    </a:lnTo>
                    <a:lnTo>
                      <a:pt x="1153" y="17"/>
                    </a:lnTo>
                    <a:lnTo>
                      <a:pt x="1178" y="22"/>
                    </a:lnTo>
                    <a:lnTo>
                      <a:pt x="1203" y="23"/>
                    </a:lnTo>
                    <a:lnTo>
                      <a:pt x="1227" y="22"/>
                    </a:lnTo>
                    <a:lnTo>
                      <a:pt x="1252" y="23"/>
                    </a:lnTo>
                    <a:lnTo>
                      <a:pt x="1276" y="22"/>
                    </a:lnTo>
                    <a:lnTo>
                      <a:pt x="1301" y="17"/>
                    </a:lnTo>
                    <a:lnTo>
                      <a:pt x="1325" y="7"/>
                    </a:lnTo>
                    <a:lnTo>
                      <a:pt x="1350" y="7"/>
                    </a:lnTo>
                    <a:lnTo>
                      <a:pt x="1374" y="5"/>
                    </a:lnTo>
                    <a:lnTo>
                      <a:pt x="1399" y="6"/>
                    </a:lnTo>
                    <a:lnTo>
                      <a:pt x="1424" y="4"/>
                    </a:lnTo>
                    <a:lnTo>
                      <a:pt x="1448" y="5"/>
                    </a:lnTo>
                    <a:lnTo>
                      <a:pt x="1473" y="5"/>
                    </a:lnTo>
                    <a:lnTo>
                      <a:pt x="1497" y="3"/>
                    </a:lnTo>
                    <a:lnTo>
                      <a:pt x="1522" y="4"/>
                    </a:lnTo>
                    <a:lnTo>
                      <a:pt x="1546" y="2"/>
                    </a:lnTo>
                    <a:lnTo>
                      <a:pt x="1571" y="0"/>
                    </a:lnTo>
                    <a:lnTo>
                      <a:pt x="1595" y="1"/>
                    </a:lnTo>
                    <a:lnTo>
                      <a:pt x="1620" y="2"/>
                    </a:lnTo>
                    <a:lnTo>
                      <a:pt x="1645" y="4"/>
                    </a:lnTo>
                    <a:lnTo>
                      <a:pt x="1669" y="5"/>
                    </a:lnTo>
                    <a:lnTo>
                      <a:pt x="1694" y="9"/>
                    </a:lnTo>
                    <a:lnTo>
                      <a:pt x="1718" y="12"/>
                    </a:lnTo>
                    <a:lnTo>
                      <a:pt x="1743" y="16"/>
                    </a:lnTo>
                    <a:lnTo>
                      <a:pt x="1767" y="29"/>
                    </a:lnTo>
                    <a:lnTo>
                      <a:pt x="1792" y="30"/>
                    </a:lnTo>
                    <a:lnTo>
                      <a:pt x="1816" y="30"/>
                    </a:lnTo>
                    <a:lnTo>
                      <a:pt x="1841" y="31"/>
                    </a:lnTo>
                    <a:lnTo>
                      <a:pt x="1866" y="32"/>
                    </a:lnTo>
                    <a:lnTo>
                      <a:pt x="1890" y="32"/>
                    </a:lnTo>
                    <a:lnTo>
                      <a:pt x="1915" y="20"/>
                    </a:lnTo>
                    <a:lnTo>
                      <a:pt x="1939" y="14"/>
                    </a:lnTo>
                    <a:lnTo>
                      <a:pt x="1964" y="16"/>
                    </a:lnTo>
                    <a:lnTo>
                      <a:pt x="1988" y="18"/>
                    </a:lnTo>
                    <a:lnTo>
                      <a:pt x="2013" y="21"/>
                    </a:lnTo>
                    <a:lnTo>
                      <a:pt x="2037" y="16"/>
                    </a:lnTo>
                    <a:lnTo>
                      <a:pt x="2061" y="20"/>
                    </a:lnTo>
                    <a:lnTo>
                      <a:pt x="2086" y="18"/>
                    </a:lnTo>
                    <a:lnTo>
                      <a:pt x="2110" y="16"/>
                    </a:lnTo>
                    <a:lnTo>
                      <a:pt x="2135" y="15"/>
                    </a:lnTo>
                    <a:lnTo>
                      <a:pt x="2159" y="14"/>
                    </a:lnTo>
                    <a:lnTo>
                      <a:pt x="2184" y="13"/>
                    </a:lnTo>
                    <a:lnTo>
                      <a:pt x="2208" y="12"/>
                    </a:lnTo>
                    <a:lnTo>
                      <a:pt x="2233" y="12"/>
                    </a:lnTo>
                    <a:lnTo>
                      <a:pt x="2257" y="16"/>
                    </a:lnTo>
                    <a:lnTo>
                      <a:pt x="2282" y="22"/>
                    </a:lnTo>
                    <a:lnTo>
                      <a:pt x="2307" y="25"/>
                    </a:lnTo>
                    <a:lnTo>
                      <a:pt x="2331" y="27"/>
                    </a:lnTo>
                    <a:lnTo>
                      <a:pt x="2356" y="29"/>
                    </a:lnTo>
                    <a:lnTo>
                      <a:pt x="2380" y="29"/>
                    </a:lnTo>
                    <a:lnTo>
                      <a:pt x="2405" y="30"/>
                    </a:lnTo>
                    <a:lnTo>
                      <a:pt x="2429" y="31"/>
                    </a:lnTo>
                    <a:lnTo>
                      <a:pt x="2454" y="32"/>
                    </a:lnTo>
                    <a:lnTo>
                      <a:pt x="2478" y="32"/>
                    </a:lnTo>
                    <a:lnTo>
                      <a:pt x="2503" y="28"/>
                    </a:lnTo>
                    <a:lnTo>
                      <a:pt x="2528" y="28"/>
                    </a:lnTo>
                    <a:lnTo>
                      <a:pt x="2552" y="27"/>
                    </a:lnTo>
                    <a:lnTo>
                      <a:pt x="2577" y="26"/>
                    </a:lnTo>
                    <a:lnTo>
                      <a:pt x="2601" y="28"/>
                    </a:lnTo>
                    <a:lnTo>
                      <a:pt x="2626" y="27"/>
                    </a:lnTo>
                    <a:lnTo>
                      <a:pt x="2650" y="21"/>
                    </a:lnTo>
                    <a:lnTo>
                      <a:pt x="2675" y="17"/>
                    </a:lnTo>
                    <a:lnTo>
                      <a:pt x="2699" y="18"/>
                    </a:lnTo>
                    <a:lnTo>
                      <a:pt x="2724" y="21"/>
                    </a:lnTo>
                    <a:lnTo>
                      <a:pt x="2748" y="23"/>
                    </a:lnTo>
                    <a:lnTo>
                      <a:pt x="2773" y="25"/>
                    </a:lnTo>
                    <a:lnTo>
                      <a:pt x="2798" y="25"/>
                    </a:lnTo>
                    <a:lnTo>
                      <a:pt x="2822" y="24"/>
                    </a:lnTo>
                    <a:lnTo>
                      <a:pt x="2847" y="24"/>
                    </a:lnTo>
                    <a:lnTo>
                      <a:pt x="2871" y="24"/>
                    </a:lnTo>
                    <a:lnTo>
                      <a:pt x="2896" y="26"/>
                    </a:lnTo>
                    <a:lnTo>
                      <a:pt x="2920" y="27"/>
                    </a:lnTo>
                    <a:lnTo>
                      <a:pt x="2945" y="29"/>
                    </a:lnTo>
                    <a:lnTo>
                      <a:pt x="2969" y="29"/>
                    </a:lnTo>
                    <a:lnTo>
                      <a:pt x="2994" y="32"/>
                    </a:lnTo>
                    <a:lnTo>
                      <a:pt x="3019" y="32"/>
                    </a:lnTo>
                    <a:lnTo>
                      <a:pt x="3043" y="34"/>
                    </a:lnTo>
                    <a:lnTo>
                      <a:pt x="3068" y="33"/>
                    </a:lnTo>
                    <a:lnTo>
                      <a:pt x="3092" y="33"/>
                    </a:lnTo>
                    <a:lnTo>
                      <a:pt x="3117" y="31"/>
                    </a:lnTo>
                    <a:lnTo>
                      <a:pt x="3141" y="29"/>
                    </a:lnTo>
                    <a:lnTo>
                      <a:pt x="3166" y="29"/>
                    </a:lnTo>
                    <a:lnTo>
                      <a:pt x="3190" y="28"/>
                    </a:lnTo>
                    <a:lnTo>
                      <a:pt x="3215" y="29"/>
                    </a:lnTo>
                    <a:lnTo>
                      <a:pt x="3240" y="30"/>
                    </a:lnTo>
                    <a:lnTo>
                      <a:pt x="3264" y="31"/>
                    </a:lnTo>
                    <a:lnTo>
                      <a:pt x="3288" y="29"/>
                    </a:lnTo>
                    <a:lnTo>
                      <a:pt x="3312" y="29"/>
                    </a:lnTo>
                    <a:lnTo>
                      <a:pt x="3337" y="27"/>
                    </a:lnTo>
                    <a:lnTo>
                      <a:pt x="3361" y="19"/>
                    </a:lnTo>
                    <a:lnTo>
                      <a:pt x="3386" y="19"/>
                    </a:lnTo>
                    <a:lnTo>
                      <a:pt x="3410" y="23"/>
                    </a:lnTo>
                    <a:lnTo>
                      <a:pt x="3435" y="24"/>
                    </a:lnTo>
                    <a:lnTo>
                      <a:pt x="3460" y="26"/>
                    </a:lnTo>
                    <a:lnTo>
                      <a:pt x="3484" y="27"/>
                    </a:lnTo>
                    <a:lnTo>
                      <a:pt x="3509" y="29"/>
                    </a:lnTo>
                    <a:lnTo>
                      <a:pt x="3533" y="29"/>
                    </a:lnTo>
                    <a:lnTo>
                      <a:pt x="3558" y="32"/>
                    </a:lnTo>
                    <a:lnTo>
                      <a:pt x="3582" y="34"/>
                    </a:lnTo>
                    <a:lnTo>
                      <a:pt x="3607" y="33"/>
                    </a:lnTo>
                    <a:lnTo>
                      <a:pt x="3631" y="32"/>
                    </a:lnTo>
                    <a:lnTo>
                      <a:pt x="3656" y="35"/>
                    </a:lnTo>
                    <a:lnTo>
                      <a:pt x="3681" y="34"/>
                    </a:lnTo>
                    <a:lnTo>
                      <a:pt x="3705" y="33"/>
                    </a:lnTo>
                    <a:lnTo>
                      <a:pt x="3730" y="32"/>
                    </a:lnTo>
                    <a:lnTo>
                      <a:pt x="3754" y="31"/>
                    </a:lnTo>
                    <a:lnTo>
                      <a:pt x="3779" y="31"/>
                    </a:lnTo>
                    <a:lnTo>
                      <a:pt x="3803" y="31"/>
                    </a:lnTo>
                    <a:lnTo>
                      <a:pt x="3828" y="153"/>
                    </a:lnTo>
                    <a:lnTo>
                      <a:pt x="3852" y="153"/>
                    </a:lnTo>
                    <a:lnTo>
                      <a:pt x="3877" y="153"/>
                    </a:lnTo>
                    <a:lnTo>
                      <a:pt x="3902" y="153"/>
                    </a:lnTo>
                    <a:lnTo>
                      <a:pt x="3926" y="153"/>
                    </a:lnTo>
                    <a:lnTo>
                      <a:pt x="3951" y="153"/>
                    </a:lnTo>
                    <a:lnTo>
                      <a:pt x="3975" y="153"/>
                    </a:lnTo>
                    <a:lnTo>
                      <a:pt x="4000" y="153"/>
                    </a:lnTo>
                    <a:lnTo>
                      <a:pt x="4024" y="153"/>
                    </a:lnTo>
                    <a:lnTo>
                      <a:pt x="4049" y="153"/>
                    </a:lnTo>
                    <a:lnTo>
                      <a:pt x="4073" y="153"/>
                    </a:lnTo>
                    <a:lnTo>
                      <a:pt x="4098" y="153"/>
                    </a:lnTo>
                    <a:lnTo>
                      <a:pt x="4098" y="153"/>
                    </a:lnTo>
                    <a:lnTo>
                      <a:pt x="4073" y="153"/>
                    </a:lnTo>
                    <a:lnTo>
                      <a:pt x="4049" y="153"/>
                    </a:lnTo>
                    <a:lnTo>
                      <a:pt x="4024" y="153"/>
                    </a:lnTo>
                    <a:lnTo>
                      <a:pt x="4000" y="153"/>
                    </a:lnTo>
                    <a:lnTo>
                      <a:pt x="3975" y="153"/>
                    </a:lnTo>
                    <a:lnTo>
                      <a:pt x="3951" y="153"/>
                    </a:lnTo>
                    <a:lnTo>
                      <a:pt x="3926" y="153"/>
                    </a:lnTo>
                    <a:lnTo>
                      <a:pt x="3902" y="153"/>
                    </a:lnTo>
                    <a:lnTo>
                      <a:pt x="3877" y="153"/>
                    </a:lnTo>
                    <a:lnTo>
                      <a:pt x="3852" y="153"/>
                    </a:lnTo>
                    <a:lnTo>
                      <a:pt x="3828" y="153"/>
                    </a:lnTo>
                    <a:lnTo>
                      <a:pt x="3803" y="33"/>
                    </a:lnTo>
                    <a:lnTo>
                      <a:pt x="3779" y="33"/>
                    </a:lnTo>
                    <a:lnTo>
                      <a:pt x="3754" y="33"/>
                    </a:lnTo>
                    <a:lnTo>
                      <a:pt x="3730" y="34"/>
                    </a:lnTo>
                    <a:lnTo>
                      <a:pt x="3705" y="35"/>
                    </a:lnTo>
                    <a:lnTo>
                      <a:pt x="3681" y="36"/>
                    </a:lnTo>
                    <a:lnTo>
                      <a:pt x="3656" y="37"/>
                    </a:lnTo>
                    <a:lnTo>
                      <a:pt x="3631" y="34"/>
                    </a:lnTo>
                    <a:lnTo>
                      <a:pt x="3607" y="35"/>
                    </a:lnTo>
                    <a:lnTo>
                      <a:pt x="3582" y="36"/>
                    </a:lnTo>
                    <a:lnTo>
                      <a:pt x="3558" y="34"/>
                    </a:lnTo>
                    <a:lnTo>
                      <a:pt x="3533" y="31"/>
                    </a:lnTo>
                    <a:lnTo>
                      <a:pt x="3509" y="31"/>
                    </a:lnTo>
                    <a:lnTo>
                      <a:pt x="3484" y="29"/>
                    </a:lnTo>
                    <a:lnTo>
                      <a:pt x="3460" y="27"/>
                    </a:lnTo>
                    <a:lnTo>
                      <a:pt x="3435" y="26"/>
                    </a:lnTo>
                    <a:lnTo>
                      <a:pt x="3410" y="25"/>
                    </a:lnTo>
                    <a:lnTo>
                      <a:pt x="3386" y="21"/>
                    </a:lnTo>
                    <a:lnTo>
                      <a:pt x="3361" y="20"/>
                    </a:lnTo>
                    <a:lnTo>
                      <a:pt x="3337" y="29"/>
                    </a:lnTo>
                    <a:lnTo>
                      <a:pt x="3312" y="30"/>
                    </a:lnTo>
                    <a:lnTo>
                      <a:pt x="3288" y="30"/>
                    </a:lnTo>
                    <a:lnTo>
                      <a:pt x="3264" y="33"/>
                    </a:lnTo>
                    <a:lnTo>
                      <a:pt x="3240" y="32"/>
                    </a:lnTo>
                    <a:lnTo>
                      <a:pt x="3215" y="31"/>
                    </a:lnTo>
                    <a:lnTo>
                      <a:pt x="3190" y="29"/>
                    </a:lnTo>
                    <a:lnTo>
                      <a:pt x="3166" y="31"/>
                    </a:lnTo>
                    <a:lnTo>
                      <a:pt x="3141" y="31"/>
                    </a:lnTo>
                    <a:lnTo>
                      <a:pt x="3117" y="33"/>
                    </a:lnTo>
                    <a:lnTo>
                      <a:pt x="3092" y="35"/>
                    </a:lnTo>
                    <a:lnTo>
                      <a:pt x="3068" y="36"/>
                    </a:lnTo>
                    <a:lnTo>
                      <a:pt x="3043" y="36"/>
                    </a:lnTo>
                    <a:lnTo>
                      <a:pt x="3019" y="34"/>
                    </a:lnTo>
                    <a:lnTo>
                      <a:pt x="2994" y="34"/>
                    </a:lnTo>
                    <a:lnTo>
                      <a:pt x="2969" y="31"/>
                    </a:lnTo>
                    <a:lnTo>
                      <a:pt x="2945" y="31"/>
                    </a:lnTo>
                    <a:lnTo>
                      <a:pt x="2920" y="29"/>
                    </a:lnTo>
                    <a:lnTo>
                      <a:pt x="2896" y="28"/>
                    </a:lnTo>
                    <a:lnTo>
                      <a:pt x="2871" y="26"/>
                    </a:lnTo>
                    <a:lnTo>
                      <a:pt x="2847" y="26"/>
                    </a:lnTo>
                    <a:lnTo>
                      <a:pt x="2822" y="26"/>
                    </a:lnTo>
                    <a:lnTo>
                      <a:pt x="2798" y="27"/>
                    </a:lnTo>
                    <a:lnTo>
                      <a:pt x="2773" y="27"/>
                    </a:lnTo>
                    <a:lnTo>
                      <a:pt x="2748" y="25"/>
                    </a:lnTo>
                    <a:lnTo>
                      <a:pt x="2724" y="23"/>
                    </a:lnTo>
                    <a:lnTo>
                      <a:pt x="2699" y="20"/>
                    </a:lnTo>
                    <a:lnTo>
                      <a:pt x="2675" y="19"/>
                    </a:lnTo>
                    <a:lnTo>
                      <a:pt x="2650" y="23"/>
                    </a:lnTo>
                    <a:lnTo>
                      <a:pt x="2626" y="29"/>
                    </a:lnTo>
                    <a:lnTo>
                      <a:pt x="2601" y="29"/>
                    </a:lnTo>
                    <a:lnTo>
                      <a:pt x="2577" y="28"/>
                    </a:lnTo>
                    <a:lnTo>
                      <a:pt x="2552" y="29"/>
                    </a:lnTo>
                    <a:lnTo>
                      <a:pt x="2528" y="29"/>
                    </a:lnTo>
                    <a:lnTo>
                      <a:pt x="2503" y="29"/>
                    </a:lnTo>
                    <a:lnTo>
                      <a:pt x="2478" y="34"/>
                    </a:lnTo>
                    <a:lnTo>
                      <a:pt x="2454" y="34"/>
                    </a:lnTo>
                    <a:lnTo>
                      <a:pt x="2429" y="33"/>
                    </a:lnTo>
                    <a:lnTo>
                      <a:pt x="2405" y="32"/>
                    </a:lnTo>
                    <a:lnTo>
                      <a:pt x="2380" y="31"/>
                    </a:lnTo>
                    <a:lnTo>
                      <a:pt x="2356" y="30"/>
                    </a:lnTo>
                    <a:lnTo>
                      <a:pt x="2331" y="29"/>
                    </a:lnTo>
                    <a:lnTo>
                      <a:pt x="2307" y="27"/>
                    </a:lnTo>
                    <a:lnTo>
                      <a:pt x="2282" y="24"/>
                    </a:lnTo>
                    <a:lnTo>
                      <a:pt x="2257" y="18"/>
                    </a:lnTo>
                    <a:lnTo>
                      <a:pt x="2233" y="14"/>
                    </a:lnTo>
                    <a:lnTo>
                      <a:pt x="2208" y="14"/>
                    </a:lnTo>
                    <a:lnTo>
                      <a:pt x="2184" y="15"/>
                    </a:lnTo>
                    <a:lnTo>
                      <a:pt x="2159" y="16"/>
                    </a:lnTo>
                    <a:lnTo>
                      <a:pt x="2135" y="17"/>
                    </a:lnTo>
                    <a:lnTo>
                      <a:pt x="2110" y="18"/>
                    </a:lnTo>
                    <a:lnTo>
                      <a:pt x="2086" y="19"/>
                    </a:lnTo>
                    <a:lnTo>
                      <a:pt x="2061" y="22"/>
                    </a:lnTo>
                    <a:lnTo>
                      <a:pt x="2037" y="18"/>
                    </a:lnTo>
                    <a:lnTo>
                      <a:pt x="2013" y="23"/>
                    </a:lnTo>
                    <a:lnTo>
                      <a:pt x="1988" y="20"/>
                    </a:lnTo>
                    <a:lnTo>
                      <a:pt x="1964" y="17"/>
                    </a:lnTo>
                    <a:lnTo>
                      <a:pt x="1939" y="16"/>
                    </a:lnTo>
                    <a:lnTo>
                      <a:pt x="1915" y="22"/>
                    </a:lnTo>
                    <a:lnTo>
                      <a:pt x="1890" y="34"/>
                    </a:lnTo>
                    <a:lnTo>
                      <a:pt x="1866" y="34"/>
                    </a:lnTo>
                    <a:lnTo>
                      <a:pt x="1841" y="33"/>
                    </a:lnTo>
                    <a:lnTo>
                      <a:pt x="1816" y="32"/>
                    </a:lnTo>
                    <a:lnTo>
                      <a:pt x="1792" y="32"/>
                    </a:lnTo>
                    <a:lnTo>
                      <a:pt x="1767" y="30"/>
                    </a:lnTo>
                    <a:lnTo>
                      <a:pt x="1743" y="17"/>
                    </a:lnTo>
                    <a:lnTo>
                      <a:pt x="1718" y="14"/>
                    </a:lnTo>
                    <a:lnTo>
                      <a:pt x="1694" y="11"/>
                    </a:lnTo>
                    <a:lnTo>
                      <a:pt x="1669" y="5"/>
                    </a:lnTo>
                    <a:lnTo>
                      <a:pt x="1645" y="5"/>
                    </a:lnTo>
                    <a:lnTo>
                      <a:pt x="1620" y="4"/>
                    </a:lnTo>
                    <a:lnTo>
                      <a:pt x="1595" y="3"/>
                    </a:lnTo>
                    <a:lnTo>
                      <a:pt x="1571" y="2"/>
                    </a:lnTo>
                    <a:lnTo>
                      <a:pt x="1546" y="4"/>
                    </a:lnTo>
                    <a:lnTo>
                      <a:pt x="1522" y="5"/>
                    </a:lnTo>
                    <a:lnTo>
                      <a:pt x="1497" y="5"/>
                    </a:lnTo>
                    <a:lnTo>
                      <a:pt x="1473" y="5"/>
                    </a:lnTo>
                    <a:lnTo>
                      <a:pt x="1448" y="5"/>
                    </a:lnTo>
                    <a:lnTo>
                      <a:pt x="1424" y="5"/>
                    </a:lnTo>
                    <a:lnTo>
                      <a:pt x="1399" y="8"/>
                    </a:lnTo>
                    <a:lnTo>
                      <a:pt x="1374" y="7"/>
                    </a:lnTo>
                    <a:lnTo>
                      <a:pt x="1350" y="9"/>
                    </a:lnTo>
                    <a:lnTo>
                      <a:pt x="1325" y="9"/>
                    </a:lnTo>
                    <a:lnTo>
                      <a:pt x="1301" y="19"/>
                    </a:lnTo>
                    <a:lnTo>
                      <a:pt x="1276" y="24"/>
                    </a:lnTo>
                    <a:lnTo>
                      <a:pt x="1252" y="25"/>
                    </a:lnTo>
                    <a:lnTo>
                      <a:pt x="1227" y="24"/>
                    </a:lnTo>
                    <a:lnTo>
                      <a:pt x="1203" y="25"/>
                    </a:lnTo>
                    <a:lnTo>
                      <a:pt x="1178" y="24"/>
                    </a:lnTo>
                    <a:lnTo>
                      <a:pt x="1153" y="19"/>
                    </a:lnTo>
                    <a:lnTo>
                      <a:pt x="1129" y="17"/>
                    </a:lnTo>
                    <a:lnTo>
                      <a:pt x="1104" y="13"/>
                    </a:lnTo>
                    <a:lnTo>
                      <a:pt x="1080" y="12"/>
                    </a:lnTo>
                    <a:lnTo>
                      <a:pt x="1055" y="10"/>
                    </a:lnTo>
                    <a:lnTo>
                      <a:pt x="1031" y="8"/>
                    </a:lnTo>
                    <a:lnTo>
                      <a:pt x="1006" y="7"/>
                    </a:lnTo>
                    <a:lnTo>
                      <a:pt x="982" y="10"/>
                    </a:lnTo>
                    <a:lnTo>
                      <a:pt x="957" y="12"/>
                    </a:lnTo>
                    <a:lnTo>
                      <a:pt x="932" y="16"/>
                    </a:lnTo>
                    <a:lnTo>
                      <a:pt x="908" y="15"/>
                    </a:lnTo>
                    <a:lnTo>
                      <a:pt x="883" y="20"/>
                    </a:lnTo>
                    <a:lnTo>
                      <a:pt x="859" y="21"/>
                    </a:lnTo>
                    <a:lnTo>
                      <a:pt x="834" y="18"/>
                    </a:lnTo>
                    <a:lnTo>
                      <a:pt x="810" y="21"/>
                    </a:lnTo>
                    <a:lnTo>
                      <a:pt x="785" y="23"/>
                    </a:lnTo>
                    <a:lnTo>
                      <a:pt x="761" y="17"/>
                    </a:lnTo>
                    <a:lnTo>
                      <a:pt x="737" y="20"/>
                    </a:lnTo>
                    <a:lnTo>
                      <a:pt x="712" y="25"/>
                    </a:lnTo>
                    <a:lnTo>
                      <a:pt x="688" y="28"/>
                    </a:lnTo>
                    <a:lnTo>
                      <a:pt x="663" y="29"/>
                    </a:lnTo>
                    <a:lnTo>
                      <a:pt x="639" y="30"/>
                    </a:lnTo>
                    <a:lnTo>
                      <a:pt x="614" y="30"/>
                    </a:lnTo>
                    <a:lnTo>
                      <a:pt x="590" y="29"/>
                    </a:lnTo>
                    <a:lnTo>
                      <a:pt x="565" y="27"/>
                    </a:lnTo>
                    <a:lnTo>
                      <a:pt x="541" y="26"/>
                    </a:lnTo>
                    <a:lnTo>
                      <a:pt x="516" y="25"/>
                    </a:lnTo>
                    <a:lnTo>
                      <a:pt x="492" y="22"/>
                    </a:lnTo>
                    <a:lnTo>
                      <a:pt x="467" y="16"/>
                    </a:lnTo>
                    <a:lnTo>
                      <a:pt x="442" y="11"/>
                    </a:lnTo>
                    <a:lnTo>
                      <a:pt x="418" y="10"/>
                    </a:lnTo>
                    <a:lnTo>
                      <a:pt x="393" y="14"/>
                    </a:lnTo>
                    <a:lnTo>
                      <a:pt x="369" y="21"/>
                    </a:lnTo>
                    <a:lnTo>
                      <a:pt x="344" y="27"/>
                    </a:lnTo>
                    <a:lnTo>
                      <a:pt x="320" y="27"/>
                    </a:lnTo>
                    <a:lnTo>
                      <a:pt x="295" y="26"/>
                    </a:lnTo>
                    <a:lnTo>
                      <a:pt x="271" y="25"/>
                    </a:lnTo>
                    <a:lnTo>
                      <a:pt x="246" y="20"/>
                    </a:lnTo>
                    <a:lnTo>
                      <a:pt x="221" y="22"/>
                    </a:lnTo>
                    <a:lnTo>
                      <a:pt x="197" y="19"/>
                    </a:lnTo>
                    <a:lnTo>
                      <a:pt x="172" y="21"/>
                    </a:lnTo>
                    <a:lnTo>
                      <a:pt x="148" y="26"/>
                    </a:lnTo>
                    <a:lnTo>
                      <a:pt x="123" y="29"/>
                    </a:lnTo>
                    <a:lnTo>
                      <a:pt x="99" y="29"/>
                    </a:lnTo>
                    <a:lnTo>
                      <a:pt x="74" y="29"/>
                    </a:lnTo>
                    <a:lnTo>
                      <a:pt x="50" y="29"/>
                    </a:lnTo>
                    <a:lnTo>
                      <a:pt x="25" y="28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E4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88" name="Freeform 150">
                <a:extLst>
                  <a:ext uri="{FF2B5EF4-FFF2-40B4-BE49-F238E27FC236}">
                    <a16:creationId xmlns:a16="http://schemas.microsoft.com/office/drawing/2014/main" id="{4819E6DA-A0C9-E4EA-A77A-1FDF6280D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5046663"/>
                <a:ext cx="6505575" cy="382587"/>
              </a:xfrm>
              <a:custGeom>
                <a:avLst/>
                <a:gdLst>
                  <a:gd name="T0" fmla="*/ 123 w 4098"/>
                  <a:gd name="T1" fmla="*/ 114 h 241"/>
                  <a:gd name="T2" fmla="*/ 271 w 4098"/>
                  <a:gd name="T3" fmla="*/ 107 h 241"/>
                  <a:gd name="T4" fmla="*/ 418 w 4098"/>
                  <a:gd name="T5" fmla="*/ 93 h 241"/>
                  <a:gd name="T6" fmla="*/ 565 w 4098"/>
                  <a:gd name="T7" fmla="*/ 74 h 241"/>
                  <a:gd name="T8" fmla="*/ 712 w 4098"/>
                  <a:gd name="T9" fmla="*/ 97 h 241"/>
                  <a:gd name="T10" fmla="*/ 859 w 4098"/>
                  <a:gd name="T11" fmla="*/ 91 h 241"/>
                  <a:gd name="T12" fmla="*/ 1006 w 4098"/>
                  <a:gd name="T13" fmla="*/ 86 h 241"/>
                  <a:gd name="T14" fmla="*/ 1153 w 4098"/>
                  <a:gd name="T15" fmla="*/ 103 h 241"/>
                  <a:gd name="T16" fmla="*/ 1301 w 4098"/>
                  <a:gd name="T17" fmla="*/ 105 h 241"/>
                  <a:gd name="T18" fmla="*/ 1448 w 4098"/>
                  <a:gd name="T19" fmla="*/ 93 h 241"/>
                  <a:gd name="T20" fmla="*/ 1595 w 4098"/>
                  <a:gd name="T21" fmla="*/ 89 h 241"/>
                  <a:gd name="T22" fmla="*/ 1743 w 4098"/>
                  <a:gd name="T23" fmla="*/ 103 h 241"/>
                  <a:gd name="T24" fmla="*/ 1890 w 4098"/>
                  <a:gd name="T25" fmla="*/ 116 h 241"/>
                  <a:gd name="T26" fmla="*/ 2037 w 4098"/>
                  <a:gd name="T27" fmla="*/ 94 h 241"/>
                  <a:gd name="T28" fmla="*/ 2184 w 4098"/>
                  <a:gd name="T29" fmla="*/ 89 h 241"/>
                  <a:gd name="T30" fmla="*/ 2331 w 4098"/>
                  <a:gd name="T31" fmla="*/ 63 h 241"/>
                  <a:gd name="T32" fmla="*/ 2478 w 4098"/>
                  <a:gd name="T33" fmla="*/ 63 h 241"/>
                  <a:gd name="T34" fmla="*/ 2626 w 4098"/>
                  <a:gd name="T35" fmla="*/ 10 h 241"/>
                  <a:gd name="T36" fmla="*/ 2773 w 4098"/>
                  <a:gd name="T37" fmla="*/ 1 h 241"/>
                  <a:gd name="T38" fmla="*/ 2920 w 4098"/>
                  <a:gd name="T39" fmla="*/ 55 h 241"/>
                  <a:gd name="T40" fmla="*/ 3068 w 4098"/>
                  <a:gd name="T41" fmla="*/ 67 h 241"/>
                  <a:gd name="T42" fmla="*/ 3215 w 4098"/>
                  <a:gd name="T43" fmla="*/ 94 h 241"/>
                  <a:gd name="T44" fmla="*/ 3361 w 4098"/>
                  <a:gd name="T45" fmla="*/ 82 h 241"/>
                  <a:gd name="T46" fmla="*/ 3509 w 4098"/>
                  <a:gd name="T47" fmla="*/ 98 h 241"/>
                  <a:gd name="T48" fmla="*/ 3656 w 4098"/>
                  <a:gd name="T49" fmla="*/ 95 h 241"/>
                  <a:gd name="T50" fmla="*/ 3803 w 4098"/>
                  <a:gd name="T51" fmla="*/ 89 h 241"/>
                  <a:gd name="T52" fmla="*/ 3951 w 4098"/>
                  <a:gd name="T53" fmla="*/ 241 h 241"/>
                  <a:gd name="T54" fmla="*/ 4098 w 4098"/>
                  <a:gd name="T55" fmla="*/ 241 h 241"/>
                  <a:gd name="T56" fmla="*/ 3975 w 4098"/>
                  <a:gd name="T57" fmla="*/ 241 h 241"/>
                  <a:gd name="T58" fmla="*/ 3828 w 4098"/>
                  <a:gd name="T59" fmla="*/ 241 h 241"/>
                  <a:gd name="T60" fmla="*/ 3681 w 4098"/>
                  <a:gd name="T61" fmla="*/ 122 h 241"/>
                  <a:gd name="T62" fmla="*/ 3533 w 4098"/>
                  <a:gd name="T63" fmla="*/ 117 h 241"/>
                  <a:gd name="T64" fmla="*/ 3386 w 4098"/>
                  <a:gd name="T65" fmla="*/ 107 h 241"/>
                  <a:gd name="T66" fmla="*/ 3240 w 4098"/>
                  <a:gd name="T67" fmla="*/ 118 h 241"/>
                  <a:gd name="T68" fmla="*/ 3092 w 4098"/>
                  <a:gd name="T69" fmla="*/ 121 h 241"/>
                  <a:gd name="T70" fmla="*/ 2945 w 4098"/>
                  <a:gd name="T71" fmla="*/ 117 h 241"/>
                  <a:gd name="T72" fmla="*/ 2798 w 4098"/>
                  <a:gd name="T73" fmla="*/ 113 h 241"/>
                  <a:gd name="T74" fmla="*/ 2650 w 4098"/>
                  <a:gd name="T75" fmla="*/ 109 h 241"/>
                  <a:gd name="T76" fmla="*/ 2503 w 4098"/>
                  <a:gd name="T77" fmla="*/ 116 h 241"/>
                  <a:gd name="T78" fmla="*/ 2356 w 4098"/>
                  <a:gd name="T79" fmla="*/ 117 h 241"/>
                  <a:gd name="T80" fmla="*/ 2208 w 4098"/>
                  <a:gd name="T81" fmla="*/ 100 h 241"/>
                  <a:gd name="T82" fmla="*/ 2061 w 4098"/>
                  <a:gd name="T83" fmla="*/ 108 h 241"/>
                  <a:gd name="T84" fmla="*/ 1915 w 4098"/>
                  <a:gd name="T85" fmla="*/ 108 h 241"/>
                  <a:gd name="T86" fmla="*/ 1767 w 4098"/>
                  <a:gd name="T87" fmla="*/ 117 h 241"/>
                  <a:gd name="T88" fmla="*/ 1620 w 4098"/>
                  <a:gd name="T89" fmla="*/ 90 h 241"/>
                  <a:gd name="T90" fmla="*/ 1473 w 4098"/>
                  <a:gd name="T91" fmla="*/ 93 h 241"/>
                  <a:gd name="T92" fmla="*/ 1325 w 4098"/>
                  <a:gd name="T93" fmla="*/ 95 h 241"/>
                  <a:gd name="T94" fmla="*/ 1178 w 4098"/>
                  <a:gd name="T95" fmla="*/ 110 h 241"/>
                  <a:gd name="T96" fmla="*/ 1031 w 4098"/>
                  <a:gd name="T97" fmla="*/ 94 h 241"/>
                  <a:gd name="T98" fmla="*/ 883 w 4098"/>
                  <a:gd name="T99" fmla="*/ 106 h 241"/>
                  <a:gd name="T100" fmla="*/ 737 w 4098"/>
                  <a:gd name="T101" fmla="*/ 106 h 241"/>
                  <a:gd name="T102" fmla="*/ 590 w 4098"/>
                  <a:gd name="T103" fmla="*/ 115 h 241"/>
                  <a:gd name="T104" fmla="*/ 442 w 4098"/>
                  <a:gd name="T105" fmla="*/ 97 h 241"/>
                  <a:gd name="T106" fmla="*/ 295 w 4098"/>
                  <a:gd name="T107" fmla="*/ 112 h 241"/>
                  <a:gd name="T108" fmla="*/ 148 w 4098"/>
                  <a:gd name="T109" fmla="*/ 112 h 241"/>
                  <a:gd name="T110" fmla="*/ 0 w 4098"/>
                  <a:gd name="T111" fmla="*/ 1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241">
                    <a:moveTo>
                      <a:pt x="0" y="95"/>
                    </a:moveTo>
                    <a:lnTo>
                      <a:pt x="25" y="100"/>
                    </a:lnTo>
                    <a:lnTo>
                      <a:pt x="50" y="106"/>
                    </a:lnTo>
                    <a:lnTo>
                      <a:pt x="74" y="110"/>
                    </a:lnTo>
                    <a:lnTo>
                      <a:pt x="99" y="112"/>
                    </a:lnTo>
                    <a:lnTo>
                      <a:pt x="123" y="114"/>
                    </a:lnTo>
                    <a:lnTo>
                      <a:pt x="148" y="111"/>
                    </a:lnTo>
                    <a:lnTo>
                      <a:pt x="172" y="105"/>
                    </a:lnTo>
                    <a:lnTo>
                      <a:pt x="197" y="103"/>
                    </a:lnTo>
                    <a:lnTo>
                      <a:pt x="221" y="105"/>
                    </a:lnTo>
                    <a:lnTo>
                      <a:pt x="246" y="104"/>
                    </a:lnTo>
                    <a:lnTo>
                      <a:pt x="271" y="107"/>
                    </a:lnTo>
                    <a:lnTo>
                      <a:pt x="295" y="109"/>
                    </a:lnTo>
                    <a:lnTo>
                      <a:pt x="320" y="111"/>
                    </a:lnTo>
                    <a:lnTo>
                      <a:pt x="344" y="112"/>
                    </a:lnTo>
                    <a:lnTo>
                      <a:pt x="369" y="105"/>
                    </a:lnTo>
                    <a:lnTo>
                      <a:pt x="393" y="97"/>
                    </a:lnTo>
                    <a:lnTo>
                      <a:pt x="418" y="93"/>
                    </a:lnTo>
                    <a:lnTo>
                      <a:pt x="442" y="91"/>
                    </a:lnTo>
                    <a:lnTo>
                      <a:pt x="467" y="88"/>
                    </a:lnTo>
                    <a:lnTo>
                      <a:pt x="492" y="83"/>
                    </a:lnTo>
                    <a:lnTo>
                      <a:pt x="516" y="78"/>
                    </a:lnTo>
                    <a:lnTo>
                      <a:pt x="541" y="74"/>
                    </a:lnTo>
                    <a:lnTo>
                      <a:pt x="565" y="74"/>
                    </a:lnTo>
                    <a:lnTo>
                      <a:pt x="590" y="79"/>
                    </a:lnTo>
                    <a:lnTo>
                      <a:pt x="614" y="83"/>
                    </a:lnTo>
                    <a:lnTo>
                      <a:pt x="639" y="86"/>
                    </a:lnTo>
                    <a:lnTo>
                      <a:pt x="663" y="93"/>
                    </a:lnTo>
                    <a:lnTo>
                      <a:pt x="688" y="96"/>
                    </a:lnTo>
                    <a:lnTo>
                      <a:pt x="712" y="97"/>
                    </a:lnTo>
                    <a:lnTo>
                      <a:pt x="737" y="93"/>
                    </a:lnTo>
                    <a:lnTo>
                      <a:pt x="761" y="88"/>
                    </a:lnTo>
                    <a:lnTo>
                      <a:pt x="785" y="90"/>
                    </a:lnTo>
                    <a:lnTo>
                      <a:pt x="810" y="86"/>
                    </a:lnTo>
                    <a:lnTo>
                      <a:pt x="834" y="84"/>
                    </a:lnTo>
                    <a:lnTo>
                      <a:pt x="859" y="91"/>
                    </a:lnTo>
                    <a:lnTo>
                      <a:pt x="883" y="94"/>
                    </a:lnTo>
                    <a:lnTo>
                      <a:pt x="908" y="95"/>
                    </a:lnTo>
                    <a:lnTo>
                      <a:pt x="932" y="98"/>
                    </a:lnTo>
                    <a:lnTo>
                      <a:pt x="957" y="93"/>
                    </a:lnTo>
                    <a:lnTo>
                      <a:pt x="982" y="90"/>
                    </a:lnTo>
                    <a:lnTo>
                      <a:pt x="1006" y="86"/>
                    </a:lnTo>
                    <a:lnTo>
                      <a:pt x="1031" y="87"/>
                    </a:lnTo>
                    <a:lnTo>
                      <a:pt x="1055" y="91"/>
                    </a:lnTo>
                    <a:lnTo>
                      <a:pt x="1080" y="93"/>
                    </a:lnTo>
                    <a:lnTo>
                      <a:pt x="1104" y="95"/>
                    </a:lnTo>
                    <a:lnTo>
                      <a:pt x="1129" y="100"/>
                    </a:lnTo>
                    <a:lnTo>
                      <a:pt x="1153" y="103"/>
                    </a:lnTo>
                    <a:lnTo>
                      <a:pt x="1178" y="109"/>
                    </a:lnTo>
                    <a:lnTo>
                      <a:pt x="1203" y="111"/>
                    </a:lnTo>
                    <a:lnTo>
                      <a:pt x="1227" y="110"/>
                    </a:lnTo>
                    <a:lnTo>
                      <a:pt x="1252" y="111"/>
                    </a:lnTo>
                    <a:lnTo>
                      <a:pt x="1276" y="110"/>
                    </a:lnTo>
                    <a:lnTo>
                      <a:pt x="1301" y="105"/>
                    </a:lnTo>
                    <a:lnTo>
                      <a:pt x="1325" y="95"/>
                    </a:lnTo>
                    <a:lnTo>
                      <a:pt x="1350" y="95"/>
                    </a:lnTo>
                    <a:lnTo>
                      <a:pt x="1374" y="93"/>
                    </a:lnTo>
                    <a:lnTo>
                      <a:pt x="1399" y="94"/>
                    </a:lnTo>
                    <a:lnTo>
                      <a:pt x="1424" y="92"/>
                    </a:lnTo>
                    <a:lnTo>
                      <a:pt x="1448" y="93"/>
                    </a:lnTo>
                    <a:lnTo>
                      <a:pt x="1473" y="93"/>
                    </a:lnTo>
                    <a:lnTo>
                      <a:pt x="1497" y="91"/>
                    </a:lnTo>
                    <a:lnTo>
                      <a:pt x="1522" y="92"/>
                    </a:lnTo>
                    <a:lnTo>
                      <a:pt x="1546" y="90"/>
                    </a:lnTo>
                    <a:lnTo>
                      <a:pt x="1571" y="88"/>
                    </a:lnTo>
                    <a:lnTo>
                      <a:pt x="1595" y="89"/>
                    </a:lnTo>
                    <a:lnTo>
                      <a:pt x="1620" y="90"/>
                    </a:lnTo>
                    <a:lnTo>
                      <a:pt x="1645" y="91"/>
                    </a:lnTo>
                    <a:lnTo>
                      <a:pt x="1669" y="93"/>
                    </a:lnTo>
                    <a:lnTo>
                      <a:pt x="1694" y="97"/>
                    </a:lnTo>
                    <a:lnTo>
                      <a:pt x="1718" y="100"/>
                    </a:lnTo>
                    <a:lnTo>
                      <a:pt x="1743" y="103"/>
                    </a:lnTo>
                    <a:lnTo>
                      <a:pt x="1767" y="116"/>
                    </a:lnTo>
                    <a:lnTo>
                      <a:pt x="1792" y="117"/>
                    </a:lnTo>
                    <a:lnTo>
                      <a:pt x="1816" y="116"/>
                    </a:lnTo>
                    <a:lnTo>
                      <a:pt x="1841" y="117"/>
                    </a:lnTo>
                    <a:lnTo>
                      <a:pt x="1866" y="117"/>
                    </a:lnTo>
                    <a:lnTo>
                      <a:pt x="1890" y="116"/>
                    </a:lnTo>
                    <a:lnTo>
                      <a:pt x="1915" y="103"/>
                    </a:lnTo>
                    <a:lnTo>
                      <a:pt x="1939" y="95"/>
                    </a:lnTo>
                    <a:lnTo>
                      <a:pt x="1964" y="96"/>
                    </a:lnTo>
                    <a:lnTo>
                      <a:pt x="1988" y="100"/>
                    </a:lnTo>
                    <a:lnTo>
                      <a:pt x="2013" y="103"/>
                    </a:lnTo>
                    <a:lnTo>
                      <a:pt x="2037" y="94"/>
                    </a:lnTo>
                    <a:lnTo>
                      <a:pt x="2061" y="95"/>
                    </a:lnTo>
                    <a:lnTo>
                      <a:pt x="2086" y="95"/>
                    </a:lnTo>
                    <a:lnTo>
                      <a:pt x="2110" y="96"/>
                    </a:lnTo>
                    <a:lnTo>
                      <a:pt x="2135" y="96"/>
                    </a:lnTo>
                    <a:lnTo>
                      <a:pt x="2159" y="93"/>
                    </a:lnTo>
                    <a:lnTo>
                      <a:pt x="2184" y="89"/>
                    </a:lnTo>
                    <a:lnTo>
                      <a:pt x="2208" y="82"/>
                    </a:lnTo>
                    <a:lnTo>
                      <a:pt x="2233" y="77"/>
                    </a:lnTo>
                    <a:lnTo>
                      <a:pt x="2257" y="75"/>
                    </a:lnTo>
                    <a:lnTo>
                      <a:pt x="2282" y="71"/>
                    </a:lnTo>
                    <a:lnTo>
                      <a:pt x="2307" y="63"/>
                    </a:lnTo>
                    <a:lnTo>
                      <a:pt x="2331" y="63"/>
                    </a:lnTo>
                    <a:lnTo>
                      <a:pt x="2356" y="60"/>
                    </a:lnTo>
                    <a:lnTo>
                      <a:pt x="2380" y="65"/>
                    </a:lnTo>
                    <a:lnTo>
                      <a:pt x="2405" y="69"/>
                    </a:lnTo>
                    <a:lnTo>
                      <a:pt x="2429" y="75"/>
                    </a:lnTo>
                    <a:lnTo>
                      <a:pt x="2454" y="67"/>
                    </a:lnTo>
                    <a:lnTo>
                      <a:pt x="2478" y="63"/>
                    </a:lnTo>
                    <a:lnTo>
                      <a:pt x="2503" y="48"/>
                    </a:lnTo>
                    <a:lnTo>
                      <a:pt x="2528" y="36"/>
                    </a:lnTo>
                    <a:lnTo>
                      <a:pt x="2552" y="21"/>
                    </a:lnTo>
                    <a:lnTo>
                      <a:pt x="2577" y="2"/>
                    </a:lnTo>
                    <a:lnTo>
                      <a:pt x="2601" y="4"/>
                    </a:lnTo>
                    <a:lnTo>
                      <a:pt x="2626" y="10"/>
                    </a:lnTo>
                    <a:lnTo>
                      <a:pt x="2650" y="18"/>
                    </a:lnTo>
                    <a:lnTo>
                      <a:pt x="2675" y="13"/>
                    </a:lnTo>
                    <a:lnTo>
                      <a:pt x="2699" y="13"/>
                    </a:lnTo>
                    <a:lnTo>
                      <a:pt x="2724" y="12"/>
                    </a:lnTo>
                    <a:lnTo>
                      <a:pt x="2748" y="1"/>
                    </a:lnTo>
                    <a:lnTo>
                      <a:pt x="2773" y="1"/>
                    </a:lnTo>
                    <a:lnTo>
                      <a:pt x="2798" y="6"/>
                    </a:lnTo>
                    <a:lnTo>
                      <a:pt x="2822" y="0"/>
                    </a:lnTo>
                    <a:lnTo>
                      <a:pt x="2847" y="7"/>
                    </a:lnTo>
                    <a:lnTo>
                      <a:pt x="2871" y="20"/>
                    </a:lnTo>
                    <a:lnTo>
                      <a:pt x="2896" y="41"/>
                    </a:lnTo>
                    <a:lnTo>
                      <a:pt x="2920" y="55"/>
                    </a:lnTo>
                    <a:lnTo>
                      <a:pt x="2945" y="63"/>
                    </a:lnTo>
                    <a:lnTo>
                      <a:pt x="2969" y="63"/>
                    </a:lnTo>
                    <a:lnTo>
                      <a:pt x="2994" y="70"/>
                    </a:lnTo>
                    <a:lnTo>
                      <a:pt x="3019" y="67"/>
                    </a:lnTo>
                    <a:lnTo>
                      <a:pt x="3043" y="65"/>
                    </a:lnTo>
                    <a:lnTo>
                      <a:pt x="3068" y="67"/>
                    </a:lnTo>
                    <a:lnTo>
                      <a:pt x="3092" y="76"/>
                    </a:lnTo>
                    <a:lnTo>
                      <a:pt x="3117" y="81"/>
                    </a:lnTo>
                    <a:lnTo>
                      <a:pt x="3141" y="87"/>
                    </a:lnTo>
                    <a:lnTo>
                      <a:pt x="3166" y="91"/>
                    </a:lnTo>
                    <a:lnTo>
                      <a:pt x="3190" y="91"/>
                    </a:lnTo>
                    <a:lnTo>
                      <a:pt x="3215" y="94"/>
                    </a:lnTo>
                    <a:lnTo>
                      <a:pt x="3240" y="95"/>
                    </a:lnTo>
                    <a:lnTo>
                      <a:pt x="3264" y="98"/>
                    </a:lnTo>
                    <a:lnTo>
                      <a:pt x="3288" y="95"/>
                    </a:lnTo>
                    <a:lnTo>
                      <a:pt x="3312" y="96"/>
                    </a:lnTo>
                    <a:lnTo>
                      <a:pt x="3337" y="93"/>
                    </a:lnTo>
                    <a:lnTo>
                      <a:pt x="3361" y="82"/>
                    </a:lnTo>
                    <a:lnTo>
                      <a:pt x="3386" y="81"/>
                    </a:lnTo>
                    <a:lnTo>
                      <a:pt x="3410" y="85"/>
                    </a:lnTo>
                    <a:lnTo>
                      <a:pt x="3435" y="88"/>
                    </a:lnTo>
                    <a:lnTo>
                      <a:pt x="3460" y="91"/>
                    </a:lnTo>
                    <a:lnTo>
                      <a:pt x="3484" y="93"/>
                    </a:lnTo>
                    <a:lnTo>
                      <a:pt x="3509" y="98"/>
                    </a:lnTo>
                    <a:lnTo>
                      <a:pt x="3533" y="101"/>
                    </a:lnTo>
                    <a:lnTo>
                      <a:pt x="3558" y="103"/>
                    </a:lnTo>
                    <a:lnTo>
                      <a:pt x="3582" y="103"/>
                    </a:lnTo>
                    <a:lnTo>
                      <a:pt x="3607" y="98"/>
                    </a:lnTo>
                    <a:lnTo>
                      <a:pt x="3631" y="95"/>
                    </a:lnTo>
                    <a:lnTo>
                      <a:pt x="3656" y="95"/>
                    </a:lnTo>
                    <a:lnTo>
                      <a:pt x="3681" y="93"/>
                    </a:lnTo>
                    <a:lnTo>
                      <a:pt x="3705" y="87"/>
                    </a:lnTo>
                    <a:lnTo>
                      <a:pt x="3730" y="80"/>
                    </a:lnTo>
                    <a:lnTo>
                      <a:pt x="3754" y="80"/>
                    </a:lnTo>
                    <a:lnTo>
                      <a:pt x="3779" y="85"/>
                    </a:lnTo>
                    <a:lnTo>
                      <a:pt x="3803" y="89"/>
                    </a:lnTo>
                    <a:lnTo>
                      <a:pt x="3828" y="241"/>
                    </a:lnTo>
                    <a:lnTo>
                      <a:pt x="3852" y="241"/>
                    </a:lnTo>
                    <a:lnTo>
                      <a:pt x="3877" y="241"/>
                    </a:lnTo>
                    <a:lnTo>
                      <a:pt x="3902" y="241"/>
                    </a:lnTo>
                    <a:lnTo>
                      <a:pt x="3926" y="241"/>
                    </a:lnTo>
                    <a:lnTo>
                      <a:pt x="3951" y="241"/>
                    </a:lnTo>
                    <a:lnTo>
                      <a:pt x="3975" y="241"/>
                    </a:lnTo>
                    <a:lnTo>
                      <a:pt x="4000" y="241"/>
                    </a:lnTo>
                    <a:lnTo>
                      <a:pt x="4024" y="241"/>
                    </a:lnTo>
                    <a:lnTo>
                      <a:pt x="4049" y="241"/>
                    </a:lnTo>
                    <a:lnTo>
                      <a:pt x="4073" y="241"/>
                    </a:lnTo>
                    <a:lnTo>
                      <a:pt x="4098" y="241"/>
                    </a:lnTo>
                    <a:lnTo>
                      <a:pt x="4098" y="241"/>
                    </a:lnTo>
                    <a:lnTo>
                      <a:pt x="4073" y="241"/>
                    </a:lnTo>
                    <a:lnTo>
                      <a:pt x="4049" y="241"/>
                    </a:lnTo>
                    <a:lnTo>
                      <a:pt x="4024" y="241"/>
                    </a:lnTo>
                    <a:lnTo>
                      <a:pt x="4000" y="241"/>
                    </a:lnTo>
                    <a:lnTo>
                      <a:pt x="3975" y="241"/>
                    </a:lnTo>
                    <a:lnTo>
                      <a:pt x="3951" y="241"/>
                    </a:lnTo>
                    <a:lnTo>
                      <a:pt x="3926" y="241"/>
                    </a:lnTo>
                    <a:lnTo>
                      <a:pt x="3902" y="241"/>
                    </a:lnTo>
                    <a:lnTo>
                      <a:pt x="3877" y="241"/>
                    </a:lnTo>
                    <a:lnTo>
                      <a:pt x="3852" y="241"/>
                    </a:lnTo>
                    <a:lnTo>
                      <a:pt x="3828" y="241"/>
                    </a:lnTo>
                    <a:lnTo>
                      <a:pt x="3803" y="119"/>
                    </a:lnTo>
                    <a:lnTo>
                      <a:pt x="3779" y="119"/>
                    </a:lnTo>
                    <a:lnTo>
                      <a:pt x="3754" y="119"/>
                    </a:lnTo>
                    <a:lnTo>
                      <a:pt x="3730" y="120"/>
                    </a:lnTo>
                    <a:lnTo>
                      <a:pt x="3705" y="121"/>
                    </a:lnTo>
                    <a:lnTo>
                      <a:pt x="3681" y="122"/>
                    </a:lnTo>
                    <a:lnTo>
                      <a:pt x="3656" y="123"/>
                    </a:lnTo>
                    <a:lnTo>
                      <a:pt x="3631" y="120"/>
                    </a:lnTo>
                    <a:lnTo>
                      <a:pt x="3607" y="121"/>
                    </a:lnTo>
                    <a:lnTo>
                      <a:pt x="3582" y="122"/>
                    </a:lnTo>
                    <a:lnTo>
                      <a:pt x="3558" y="120"/>
                    </a:lnTo>
                    <a:lnTo>
                      <a:pt x="3533" y="117"/>
                    </a:lnTo>
                    <a:lnTo>
                      <a:pt x="3509" y="117"/>
                    </a:lnTo>
                    <a:lnTo>
                      <a:pt x="3484" y="115"/>
                    </a:lnTo>
                    <a:lnTo>
                      <a:pt x="3460" y="114"/>
                    </a:lnTo>
                    <a:lnTo>
                      <a:pt x="3435" y="112"/>
                    </a:lnTo>
                    <a:lnTo>
                      <a:pt x="3410" y="111"/>
                    </a:lnTo>
                    <a:lnTo>
                      <a:pt x="3386" y="107"/>
                    </a:lnTo>
                    <a:lnTo>
                      <a:pt x="3361" y="107"/>
                    </a:lnTo>
                    <a:lnTo>
                      <a:pt x="3337" y="115"/>
                    </a:lnTo>
                    <a:lnTo>
                      <a:pt x="3312" y="117"/>
                    </a:lnTo>
                    <a:lnTo>
                      <a:pt x="3288" y="117"/>
                    </a:lnTo>
                    <a:lnTo>
                      <a:pt x="3264" y="119"/>
                    </a:lnTo>
                    <a:lnTo>
                      <a:pt x="3240" y="118"/>
                    </a:lnTo>
                    <a:lnTo>
                      <a:pt x="3215" y="117"/>
                    </a:lnTo>
                    <a:lnTo>
                      <a:pt x="3190" y="116"/>
                    </a:lnTo>
                    <a:lnTo>
                      <a:pt x="3166" y="117"/>
                    </a:lnTo>
                    <a:lnTo>
                      <a:pt x="3141" y="117"/>
                    </a:lnTo>
                    <a:lnTo>
                      <a:pt x="3117" y="119"/>
                    </a:lnTo>
                    <a:lnTo>
                      <a:pt x="3092" y="121"/>
                    </a:lnTo>
                    <a:lnTo>
                      <a:pt x="3068" y="121"/>
                    </a:lnTo>
                    <a:lnTo>
                      <a:pt x="3043" y="122"/>
                    </a:lnTo>
                    <a:lnTo>
                      <a:pt x="3019" y="120"/>
                    </a:lnTo>
                    <a:lnTo>
                      <a:pt x="2994" y="120"/>
                    </a:lnTo>
                    <a:lnTo>
                      <a:pt x="2969" y="117"/>
                    </a:lnTo>
                    <a:lnTo>
                      <a:pt x="2945" y="117"/>
                    </a:lnTo>
                    <a:lnTo>
                      <a:pt x="2920" y="115"/>
                    </a:lnTo>
                    <a:lnTo>
                      <a:pt x="2896" y="114"/>
                    </a:lnTo>
                    <a:lnTo>
                      <a:pt x="2871" y="112"/>
                    </a:lnTo>
                    <a:lnTo>
                      <a:pt x="2847" y="112"/>
                    </a:lnTo>
                    <a:lnTo>
                      <a:pt x="2822" y="112"/>
                    </a:lnTo>
                    <a:lnTo>
                      <a:pt x="2798" y="113"/>
                    </a:lnTo>
                    <a:lnTo>
                      <a:pt x="2773" y="113"/>
                    </a:lnTo>
                    <a:lnTo>
                      <a:pt x="2748" y="111"/>
                    </a:lnTo>
                    <a:lnTo>
                      <a:pt x="2724" y="109"/>
                    </a:lnTo>
                    <a:lnTo>
                      <a:pt x="2699" y="106"/>
                    </a:lnTo>
                    <a:lnTo>
                      <a:pt x="2675" y="105"/>
                    </a:lnTo>
                    <a:lnTo>
                      <a:pt x="2650" y="109"/>
                    </a:lnTo>
                    <a:lnTo>
                      <a:pt x="2626" y="115"/>
                    </a:lnTo>
                    <a:lnTo>
                      <a:pt x="2601" y="116"/>
                    </a:lnTo>
                    <a:lnTo>
                      <a:pt x="2577" y="114"/>
                    </a:lnTo>
                    <a:lnTo>
                      <a:pt x="2552" y="115"/>
                    </a:lnTo>
                    <a:lnTo>
                      <a:pt x="2528" y="116"/>
                    </a:lnTo>
                    <a:lnTo>
                      <a:pt x="2503" y="116"/>
                    </a:lnTo>
                    <a:lnTo>
                      <a:pt x="2478" y="120"/>
                    </a:lnTo>
                    <a:lnTo>
                      <a:pt x="2454" y="120"/>
                    </a:lnTo>
                    <a:lnTo>
                      <a:pt x="2429" y="119"/>
                    </a:lnTo>
                    <a:lnTo>
                      <a:pt x="2405" y="118"/>
                    </a:lnTo>
                    <a:lnTo>
                      <a:pt x="2380" y="117"/>
                    </a:lnTo>
                    <a:lnTo>
                      <a:pt x="2356" y="117"/>
                    </a:lnTo>
                    <a:lnTo>
                      <a:pt x="2331" y="115"/>
                    </a:lnTo>
                    <a:lnTo>
                      <a:pt x="2307" y="113"/>
                    </a:lnTo>
                    <a:lnTo>
                      <a:pt x="2282" y="110"/>
                    </a:lnTo>
                    <a:lnTo>
                      <a:pt x="2257" y="104"/>
                    </a:lnTo>
                    <a:lnTo>
                      <a:pt x="2233" y="100"/>
                    </a:lnTo>
                    <a:lnTo>
                      <a:pt x="2208" y="100"/>
                    </a:lnTo>
                    <a:lnTo>
                      <a:pt x="2184" y="101"/>
                    </a:lnTo>
                    <a:lnTo>
                      <a:pt x="2159" y="102"/>
                    </a:lnTo>
                    <a:lnTo>
                      <a:pt x="2135" y="103"/>
                    </a:lnTo>
                    <a:lnTo>
                      <a:pt x="2110" y="104"/>
                    </a:lnTo>
                    <a:lnTo>
                      <a:pt x="2086" y="106"/>
                    </a:lnTo>
                    <a:lnTo>
                      <a:pt x="2061" y="108"/>
                    </a:lnTo>
                    <a:lnTo>
                      <a:pt x="2037" y="104"/>
                    </a:lnTo>
                    <a:lnTo>
                      <a:pt x="2013" y="109"/>
                    </a:lnTo>
                    <a:lnTo>
                      <a:pt x="1988" y="106"/>
                    </a:lnTo>
                    <a:lnTo>
                      <a:pt x="1964" y="104"/>
                    </a:lnTo>
                    <a:lnTo>
                      <a:pt x="1939" y="102"/>
                    </a:lnTo>
                    <a:lnTo>
                      <a:pt x="1915" y="108"/>
                    </a:lnTo>
                    <a:lnTo>
                      <a:pt x="1890" y="120"/>
                    </a:lnTo>
                    <a:lnTo>
                      <a:pt x="1866" y="120"/>
                    </a:lnTo>
                    <a:lnTo>
                      <a:pt x="1841" y="119"/>
                    </a:lnTo>
                    <a:lnTo>
                      <a:pt x="1816" y="118"/>
                    </a:lnTo>
                    <a:lnTo>
                      <a:pt x="1792" y="118"/>
                    </a:lnTo>
                    <a:lnTo>
                      <a:pt x="1767" y="117"/>
                    </a:lnTo>
                    <a:lnTo>
                      <a:pt x="1743" y="104"/>
                    </a:lnTo>
                    <a:lnTo>
                      <a:pt x="1718" y="100"/>
                    </a:lnTo>
                    <a:lnTo>
                      <a:pt x="1694" y="97"/>
                    </a:lnTo>
                    <a:lnTo>
                      <a:pt x="1669" y="93"/>
                    </a:lnTo>
                    <a:lnTo>
                      <a:pt x="1645" y="92"/>
                    </a:lnTo>
                    <a:lnTo>
                      <a:pt x="1620" y="90"/>
                    </a:lnTo>
                    <a:lnTo>
                      <a:pt x="1595" y="89"/>
                    </a:lnTo>
                    <a:lnTo>
                      <a:pt x="1571" y="88"/>
                    </a:lnTo>
                    <a:lnTo>
                      <a:pt x="1546" y="90"/>
                    </a:lnTo>
                    <a:lnTo>
                      <a:pt x="1522" y="92"/>
                    </a:lnTo>
                    <a:lnTo>
                      <a:pt x="1497" y="91"/>
                    </a:lnTo>
                    <a:lnTo>
                      <a:pt x="1473" y="93"/>
                    </a:lnTo>
                    <a:lnTo>
                      <a:pt x="1448" y="93"/>
                    </a:lnTo>
                    <a:lnTo>
                      <a:pt x="1424" y="92"/>
                    </a:lnTo>
                    <a:lnTo>
                      <a:pt x="1399" y="94"/>
                    </a:lnTo>
                    <a:lnTo>
                      <a:pt x="1374" y="93"/>
                    </a:lnTo>
                    <a:lnTo>
                      <a:pt x="1350" y="95"/>
                    </a:lnTo>
                    <a:lnTo>
                      <a:pt x="1325" y="95"/>
                    </a:lnTo>
                    <a:lnTo>
                      <a:pt x="1301" y="105"/>
                    </a:lnTo>
                    <a:lnTo>
                      <a:pt x="1276" y="110"/>
                    </a:lnTo>
                    <a:lnTo>
                      <a:pt x="1252" y="111"/>
                    </a:lnTo>
                    <a:lnTo>
                      <a:pt x="1227" y="110"/>
                    </a:lnTo>
                    <a:lnTo>
                      <a:pt x="1203" y="111"/>
                    </a:lnTo>
                    <a:lnTo>
                      <a:pt x="1178" y="110"/>
                    </a:lnTo>
                    <a:lnTo>
                      <a:pt x="1153" y="105"/>
                    </a:lnTo>
                    <a:lnTo>
                      <a:pt x="1129" y="103"/>
                    </a:lnTo>
                    <a:lnTo>
                      <a:pt x="1104" y="99"/>
                    </a:lnTo>
                    <a:lnTo>
                      <a:pt x="1080" y="98"/>
                    </a:lnTo>
                    <a:lnTo>
                      <a:pt x="1055" y="96"/>
                    </a:lnTo>
                    <a:lnTo>
                      <a:pt x="1031" y="94"/>
                    </a:lnTo>
                    <a:lnTo>
                      <a:pt x="1006" y="93"/>
                    </a:lnTo>
                    <a:lnTo>
                      <a:pt x="982" y="96"/>
                    </a:lnTo>
                    <a:lnTo>
                      <a:pt x="957" y="98"/>
                    </a:lnTo>
                    <a:lnTo>
                      <a:pt x="932" y="103"/>
                    </a:lnTo>
                    <a:lnTo>
                      <a:pt x="908" y="101"/>
                    </a:lnTo>
                    <a:lnTo>
                      <a:pt x="883" y="106"/>
                    </a:lnTo>
                    <a:lnTo>
                      <a:pt x="859" y="107"/>
                    </a:lnTo>
                    <a:lnTo>
                      <a:pt x="834" y="104"/>
                    </a:lnTo>
                    <a:lnTo>
                      <a:pt x="810" y="107"/>
                    </a:lnTo>
                    <a:lnTo>
                      <a:pt x="785" y="109"/>
                    </a:lnTo>
                    <a:lnTo>
                      <a:pt x="761" y="103"/>
                    </a:lnTo>
                    <a:lnTo>
                      <a:pt x="737" y="106"/>
                    </a:lnTo>
                    <a:lnTo>
                      <a:pt x="712" y="111"/>
                    </a:lnTo>
                    <a:lnTo>
                      <a:pt x="688" y="113"/>
                    </a:lnTo>
                    <a:lnTo>
                      <a:pt x="663" y="116"/>
                    </a:lnTo>
                    <a:lnTo>
                      <a:pt x="639" y="116"/>
                    </a:lnTo>
                    <a:lnTo>
                      <a:pt x="614" y="117"/>
                    </a:lnTo>
                    <a:lnTo>
                      <a:pt x="590" y="115"/>
                    </a:lnTo>
                    <a:lnTo>
                      <a:pt x="565" y="113"/>
                    </a:lnTo>
                    <a:lnTo>
                      <a:pt x="541" y="112"/>
                    </a:lnTo>
                    <a:lnTo>
                      <a:pt x="516" y="111"/>
                    </a:lnTo>
                    <a:lnTo>
                      <a:pt x="492" y="108"/>
                    </a:lnTo>
                    <a:lnTo>
                      <a:pt x="467" y="102"/>
                    </a:lnTo>
                    <a:lnTo>
                      <a:pt x="442" y="97"/>
                    </a:lnTo>
                    <a:lnTo>
                      <a:pt x="418" y="97"/>
                    </a:lnTo>
                    <a:lnTo>
                      <a:pt x="393" y="100"/>
                    </a:lnTo>
                    <a:lnTo>
                      <a:pt x="369" y="107"/>
                    </a:lnTo>
                    <a:lnTo>
                      <a:pt x="344" y="113"/>
                    </a:lnTo>
                    <a:lnTo>
                      <a:pt x="320" y="113"/>
                    </a:lnTo>
                    <a:lnTo>
                      <a:pt x="295" y="112"/>
                    </a:lnTo>
                    <a:lnTo>
                      <a:pt x="271" y="111"/>
                    </a:lnTo>
                    <a:lnTo>
                      <a:pt x="246" y="106"/>
                    </a:lnTo>
                    <a:lnTo>
                      <a:pt x="221" y="108"/>
                    </a:lnTo>
                    <a:lnTo>
                      <a:pt x="197" y="105"/>
                    </a:lnTo>
                    <a:lnTo>
                      <a:pt x="172" y="107"/>
                    </a:lnTo>
                    <a:lnTo>
                      <a:pt x="148" y="112"/>
                    </a:lnTo>
                    <a:lnTo>
                      <a:pt x="123" y="115"/>
                    </a:lnTo>
                    <a:lnTo>
                      <a:pt x="99" y="115"/>
                    </a:lnTo>
                    <a:lnTo>
                      <a:pt x="74" y="116"/>
                    </a:lnTo>
                    <a:lnTo>
                      <a:pt x="50" y="116"/>
                    </a:lnTo>
                    <a:lnTo>
                      <a:pt x="25" y="114"/>
                    </a:lnTo>
                    <a:lnTo>
                      <a:pt x="0" y="11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87AEDD"/>
              </a:solidFill>
              <a:ln w="6350">
                <a:solidFill>
                  <a:sysClr val="window" lastClr="FFFFFF"/>
                </a:solidFill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089" name="Freeform 151">
                <a:extLst>
                  <a:ext uri="{FF2B5EF4-FFF2-40B4-BE49-F238E27FC236}">
                    <a16:creationId xmlns:a16="http://schemas.microsoft.com/office/drawing/2014/main" id="{B228750A-8E88-F23E-32F9-A7E5D286F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681538"/>
                <a:ext cx="6505575" cy="747712"/>
              </a:xfrm>
              <a:custGeom>
                <a:avLst/>
                <a:gdLst>
                  <a:gd name="T0" fmla="*/ 123 w 4098"/>
                  <a:gd name="T1" fmla="*/ 272 h 471"/>
                  <a:gd name="T2" fmla="*/ 271 w 4098"/>
                  <a:gd name="T3" fmla="*/ 298 h 471"/>
                  <a:gd name="T4" fmla="*/ 418 w 4098"/>
                  <a:gd name="T5" fmla="*/ 218 h 471"/>
                  <a:gd name="T6" fmla="*/ 565 w 4098"/>
                  <a:gd name="T7" fmla="*/ 127 h 471"/>
                  <a:gd name="T8" fmla="*/ 712 w 4098"/>
                  <a:gd name="T9" fmla="*/ 182 h 471"/>
                  <a:gd name="T10" fmla="*/ 859 w 4098"/>
                  <a:gd name="T11" fmla="*/ 266 h 471"/>
                  <a:gd name="T12" fmla="*/ 1006 w 4098"/>
                  <a:gd name="T13" fmla="*/ 269 h 471"/>
                  <a:gd name="T14" fmla="*/ 1153 w 4098"/>
                  <a:gd name="T15" fmla="*/ 307 h 471"/>
                  <a:gd name="T16" fmla="*/ 1301 w 4098"/>
                  <a:gd name="T17" fmla="*/ 325 h 471"/>
                  <a:gd name="T18" fmla="*/ 1448 w 4098"/>
                  <a:gd name="T19" fmla="*/ 321 h 471"/>
                  <a:gd name="T20" fmla="*/ 1595 w 4098"/>
                  <a:gd name="T21" fmla="*/ 317 h 471"/>
                  <a:gd name="T22" fmla="*/ 1743 w 4098"/>
                  <a:gd name="T23" fmla="*/ 328 h 471"/>
                  <a:gd name="T24" fmla="*/ 1890 w 4098"/>
                  <a:gd name="T25" fmla="*/ 339 h 471"/>
                  <a:gd name="T26" fmla="*/ 2037 w 4098"/>
                  <a:gd name="T27" fmla="*/ 307 h 471"/>
                  <a:gd name="T28" fmla="*/ 2184 w 4098"/>
                  <a:gd name="T29" fmla="*/ 284 h 471"/>
                  <a:gd name="T30" fmla="*/ 2331 w 4098"/>
                  <a:gd name="T31" fmla="*/ 215 h 471"/>
                  <a:gd name="T32" fmla="*/ 2478 w 4098"/>
                  <a:gd name="T33" fmla="*/ 184 h 471"/>
                  <a:gd name="T34" fmla="*/ 2626 w 4098"/>
                  <a:gd name="T35" fmla="*/ 52 h 471"/>
                  <a:gd name="T36" fmla="*/ 2773 w 4098"/>
                  <a:gd name="T37" fmla="*/ 7 h 471"/>
                  <a:gd name="T38" fmla="*/ 2920 w 4098"/>
                  <a:gd name="T39" fmla="*/ 113 h 471"/>
                  <a:gd name="T40" fmla="*/ 3068 w 4098"/>
                  <a:gd name="T41" fmla="*/ 191 h 471"/>
                  <a:gd name="T42" fmla="*/ 3215 w 4098"/>
                  <a:gd name="T43" fmla="*/ 281 h 471"/>
                  <a:gd name="T44" fmla="*/ 3361 w 4098"/>
                  <a:gd name="T45" fmla="*/ 268 h 471"/>
                  <a:gd name="T46" fmla="*/ 3509 w 4098"/>
                  <a:gd name="T47" fmla="*/ 304 h 471"/>
                  <a:gd name="T48" fmla="*/ 3656 w 4098"/>
                  <a:gd name="T49" fmla="*/ 310 h 471"/>
                  <a:gd name="T50" fmla="*/ 3803 w 4098"/>
                  <a:gd name="T51" fmla="*/ 303 h 471"/>
                  <a:gd name="T52" fmla="*/ 3951 w 4098"/>
                  <a:gd name="T53" fmla="*/ 471 h 471"/>
                  <a:gd name="T54" fmla="*/ 4098 w 4098"/>
                  <a:gd name="T55" fmla="*/ 471 h 471"/>
                  <a:gd name="T56" fmla="*/ 3975 w 4098"/>
                  <a:gd name="T57" fmla="*/ 471 h 471"/>
                  <a:gd name="T58" fmla="*/ 3828 w 4098"/>
                  <a:gd name="T59" fmla="*/ 471 h 471"/>
                  <a:gd name="T60" fmla="*/ 3681 w 4098"/>
                  <a:gd name="T61" fmla="*/ 323 h 471"/>
                  <a:gd name="T62" fmla="*/ 3533 w 4098"/>
                  <a:gd name="T63" fmla="*/ 331 h 471"/>
                  <a:gd name="T64" fmla="*/ 3386 w 4098"/>
                  <a:gd name="T65" fmla="*/ 311 h 471"/>
                  <a:gd name="T66" fmla="*/ 3240 w 4098"/>
                  <a:gd name="T67" fmla="*/ 325 h 471"/>
                  <a:gd name="T68" fmla="*/ 3092 w 4098"/>
                  <a:gd name="T69" fmla="*/ 306 h 471"/>
                  <a:gd name="T70" fmla="*/ 2945 w 4098"/>
                  <a:gd name="T71" fmla="*/ 293 h 471"/>
                  <a:gd name="T72" fmla="*/ 2798 w 4098"/>
                  <a:gd name="T73" fmla="*/ 236 h 471"/>
                  <a:gd name="T74" fmla="*/ 2650 w 4098"/>
                  <a:gd name="T75" fmla="*/ 248 h 471"/>
                  <a:gd name="T76" fmla="*/ 2503 w 4098"/>
                  <a:gd name="T77" fmla="*/ 278 h 471"/>
                  <a:gd name="T78" fmla="*/ 2356 w 4098"/>
                  <a:gd name="T79" fmla="*/ 290 h 471"/>
                  <a:gd name="T80" fmla="*/ 2208 w 4098"/>
                  <a:gd name="T81" fmla="*/ 312 h 471"/>
                  <a:gd name="T82" fmla="*/ 2061 w 4098"/>
                  <a:gd name="T83" fmla="*/ 325 h 471"/>
                  <a:gd name="T84" fmla="*/ 1915 w 4098"/>
                  <a:gd name="T85" fmla="*/ 333 h 471"/>
                  <a:gd name="T86" fmla="*/ 1767 w 4098"/>
                  <a:gd name="T87" fmla="*/ 346 h 471"/>
                  <a:gd name="T88" fmla="*/ 1620 w 4098"/>
                  <a:gd name="T89" fmla="*/ 320 h 471"/>
                  <a:gd name="T90" fmla="*/ 1473 w 4098"/>
                  <a:gd name="T91" fmla="*/ 323 h 471"/>
                  <a:gd name="T92" fmla="*/ 1325 w 4098"/>
                  <a:gd name="T93" fmla="*/ 325 h 471"/>
                  <a:gd name="T94" fmla="*/ 1178 w 4098"/>
                  <a:gd name="T95" fmla="*/ 339 h 471"/>
                  <a:gd name="T96" fmla="*/ 1031 w 4098"/>
                  <a:gd name="T97" fmla="*/ 317 h 471"/>
                  <a:gd name="T98" fmla="*/ 883 w 4098"/>
                  <a:gd name="T99" fmla="*/ 324 h 471"/>
                  <a:gd name="T100" fmla="*/ 737 w 4098"/>
                  <a:gd name="T101" fmla="*/ 323 h 471"/>
                  <a:gd name="T102" fmla="*/ 590 w 4098"/>
                  <a:gd name="T103" fmla="*/ 309 h 471"/>
                  <a:gd name="T104" fmla="*/ 442 w 4098"/>
                  <a:gd name="T105" fmla="*/ 321 h 471"/>
                  <a:gd name="T106" fmla="*/ 295 w 4098"/>
                  <a:gd name="T107" fmla="*/ 339 h 471"/>
                  <a:gd name="T108" fmla="*/ 148 w 4098"/>
                  <a:gd name="T109" fmla="*/ 341 h 471"/>
                  <a:gd name="T110" fmla="*/ 0 w 4098"/>
                  <a:gd name="T111" fmla="*/ 32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471">
                    <a:moveTo>
                      <a:pt x="0" y="223"/>
                    </a:moveTo>
                    <a:lnTo>
                      <a:pt x="25" y="241"/>
                    </a:lnTo>
                    <a:lnTo>
                      <a:pt x="50" y="254"/>
                    </a:lnTo>
                    <a:lnTo>
                      <a:pt x="74" y="263"/>
                    </a:lnTo>
                    <a:lnTo>
                      <a:pt x="99" y="269"/>
                    </a:lnTo>
                    <a:lnTo>
                      <a:pt x="123" y="272"/>
                    </a:lnTo>
                    <a:lnTo>
                      <a:pt x="148" y="269"/>
                    </a:lnTo>
                    <a:lnTo>
                      <a:pt x="172" y="264"/>
                    </a:lnTo>
                    <a:lnTo>
                      <a:pt x="197" y="267"/>
                    </a:lnTo>
                    <a:lnTo>
                      <a:pt x="221" y="282"/>
                    </a:lnTo>
                    <a:lnTo>
                      <a:pt x="246" y="293"/>
                    </a:lnTo>
                    <a:lnTo>
                      <a:pt x="271" y="298"/>
                    </a:lnTo>
                    <a:lnTo>
                      <a:pt x="295" y="306"/>
                    </a:lnTo>
                    <a:lnTo>
                      <a:pt x="320" y="306"/>
                    </a:lnTo>
                    <a:lnTo>
                      <a:pt x="344" y="304"/>
                    </a:lnTo>
                    <a:lnTo>
                      <a:pt x="369" y="290"/>
                    </a:lnTo>
                    <a:lnTo>
                      <a:pt x="393" y="258"/>
                    </a:lnTo>
                    <a:lnTo>
                      <a:pt x="418" y="218"/>
                    </a:lnTo>
                    <a:lnTo>
                      <a:pt x="442" y="183"/>
                    </a:lnTo>
                    <a:lnTo>
                      <a:pt x="467" y="161"/>
                    </a:lnTo>
                    <a:lnTo>
                      <a:pt x="492" y="150"/>
                    </a:lnTo>
                    <a:lnTo>
                      <a:pt x="516" y="141"/>
                    </a:lnTo>
                    <a:lnTo>
                      <a:pt x="541" y="135"/>
                    </a:lnTo>
                    <a:lnTo>
                      <a:pt x="565" y="127"/>
                    </a:lnTo>
                    <a:lnTo>
                      <a:pt x="590" y="133"/>
                    </a:lnTo>
                    <a:lnTo>
                      <a:pt x="614" y="142"/>
                    </a:lnTo>
                    <a:lnTo>
                      <a:pt x="639" y="149"/>
                    </a:lnTo>
                    <a:lnTo>
                      <a:pt x="663" y="158"/>
                    </a:lnTo>
                    <a:lnTo>
                      <a:pt x="688" y="170"/>
                    </a:lnTo>
                    <a:lnTo>
                      <a:pt x="712" y="182"/>
                    </a:lnTo>
                    <a:lnTo>
                      <a:pt x="737" y="192"/>
                    </a:lnTo>
                    <a:lnTo>
                      <a:pt x="761" y="194"/>
                    </a:lnTo>
                    <a:lnTo>
                      <a:pt x="785" y="210"/>
                    </a:lnTo>
                    <a:lnTo>
                      <a:pt x="810" y="229"/>
                    </a:lnTo>
                    <a:lnTo>
                      <a:pt x="834" y="245"/>
                    </a:lnTo>
                    <a:lnTo>
                      <a:pt x="859" y="266"/>
                    </a:lnTo>
                    <a:lnTo>
                      <a:pt x="883" y="285"/>
                    </a:lnTo>
                    <a:lnTo>
                      <a:pt x="908" y="294"/>
                    </a:lnTo>
                    <a:lnTo>
                      <a:pt x="932" y="296"/>
                    </a:lnTo>
                    <a:lnTo>
                      <a:pt x="957" y="290"/>
                    </a:lnTo>
                    <a:lnTo>
                      <a:pt x="982" y="278"/>
                    </a:lnTo>
                    <a:lnTo>
                      <a:pt x="1006" y="269"/>
                    </a:lnTo>
                    <a:lnTo>
                      <a:pt x="1031" y="272"/>
                    </a:lnTo>
                    <a:lnTo>
                      <a:pt x="1055" y="278"/>
                    </a:lnTo>
                    <a:lnTo>
                      <a:pt x="1080" y="285"/>
                    </a:lnTo>
                    <a:lnTo>
                      <a:pt x="1104" y="291"/>
                    </a:lnTo>
                    <a:lnTo>
                      <a:pt x="1129" y="299"/>
                    </a:lnTo>
                    <a:lnTo>
                      <a:pt x="1153" y="307"/>
                    </a:lnTo>
                    <a:lnTo>
                      <a:pt x="1178" y="315"/>
                    </a:lnTo>
                    <a:lnTo>
                      <a:pt x="1203" y="320"/>
                    </a:lnTo>
                    <a:lnTo>
                      <a:pt x="1227" y="321"/>
                    </a:lnTo>
                    <a:lnTo>
                      <a:pt x="1252" y="324"/>
                    </a:lnTo>
                    <a:lnTo>
                      <a:pt x="1276" y="328"/>
                    </a:lnTo>
                    <a:lnTo>
                      <a:pt x="1301" y="325"/>
                    </a:lnTo>
                    <a:lnTo>
                      <a:pt x="1325" y="317"/>
                    </a:lnTo>
                    <a:lnTo>
                      <a:pt x="1350" y="318"/>
                    </a:lnTo>
                    <a:lnTo>
                      <a:pt x="1374" y="319"/>
                    </a:lnTo>
                    <a:lnTo>
                      <a:pt x="1399" y="322"/>
                    </a:lnTo>
                    <a:lnTo>
                      <a:pt x="1424" y="320"/>
                    </a:lnTo>
                    <a:lnTo>
                      <a:pt x="1448" y="321"/>
                    </a:lnTo>
                    <a:lnTo>
                      <a:pt x="1473" y="321"/>
                    </a:lnTo>
                    <a:lnTo>
                      <a:pt x="1497" y="320"/>
                    </a:lnTo>
                    <a:lnTo>
                      <a:pt x="1522" y="321"/>
                    </a:lnTo>
                    <a:lnTo>
                      <a:pt x="1546" y="319"/>
                    </a:lnTo>
                    <a:lnTo>
                      <a:pt x="1571" y="316"/>
                    </a:lnTo>
                    <a:lnTo>
                      <a:pt x="1595" y="317"/>
                    </a:lnTo>
                    <a:lnTo>
                      <a:pt x="1620" y="318"/>
                    </a:lnTo>
                    <a:lnTo>
                      <a:pt x="1645" y="319"/>
                    </a:lnTo>
                    <a:lnTo>
                      <a:pt x="1669" y="320"/>
                    </a:lnTo>
                    <a:lnTo>
                      <a:pt x="1694" y="325"/>
                    </a:lnTo>
                    <a:lnTo>
                      <a:pt x="1718" y="325"/>
                    </a:lnTo>
                    <a:lnTo>
                      <a:pt x="1743" y="328"/>
                    </a:lnTo>
                    <a:lnTo>
                      <a:pt x="1767" y="339"/>
                    </a:lnTo>
                    <a:lnTo>
                      <a:pt x="1792" y="338"/>
                    </a:lnTo>
                    <a:lnTo>
                      <a:pt x="1816" y="336"/>
                    </a:lnTo>
                    <a:lnTo>
                      <a:pt x="1841" y="338"/>
                    </a:lnTo>
                    <a:lnTo>
                      <a:pt x="1866" y="340"/>
                    </a:lnTo>
                    <a:lnTo>
                      <a:pt x="1890" y="339"/>
                    </a:lnTo>
                    <a:lnTo>
                      <a:pt x="1915" y="325"/>
                    </a:lnTo>
                    <a:lnTo>
                      <a:pt x="1939" y="316"/>
                    </a:lnTo>
                    <a:lnTo>
                      <a:pt x="1964" y="314"/>
                    </a:lnTo>
                    <a:lnTo>
                      <a:pt x="1988" y="316"/>
                    </a:lnTo>
                    <a:lnTo>
                      <a:pt x="2013" y="316"/>
                    </a:lnTo>
                    <a:lnTo>
                      <a:pt x="2037" y="307"/>
                    </a:lnTo>
                    <a:lnTo>
                      <a:pt x="2061" y="309"/>
                    </a:lnTo>
                    <a:lnTo>
                      <a:pt x="2086" y="307"/>
                    </a:lnTo>
                    <a:lnTo>
                      <a:pt x="2110" y="307"/>
                    </a:lnTo>
                    <a:lnTo>
                      <a:pt x="2135" y="304"/>
                    </a:lnTo>
                    <a:lnTo>
                      <a:pt x="2159" y="297"/>
                    </a:lnTo>
                    <a:lnTo>
                      <a:pt x="2184" y="284"/>
                    </a:lnTo>
                    <a:lnTo>
                      <a:pt x="2208" y="269"/>
                    </a:lnTo>
                    <a:lnTo>
                      <a:pt x="2233" y="250"/>
                    </a:lnTo>
                    <a:lnTo>
                      <a:pt x="2257" y="244"/>
                    </a:lnTo>
                    <a:lnTo>
                      <a:pt x="2282" y="234"/>
                    </a:lnTo>
                    <a:lnTo>
                      <a:pt x="2307" y="222"/>
                    </a:lnTo>
                    <a:lnTo>
                      <a:pt x="2331" y="215"/>
                    </a:lnTo>
                    <a:lnTo>
                      <a:pt x="2356" y="206"/>
                    </a:lnTo>
                    <a:lnTo>
                      <a:pt x="2380" y="215"/>
                    </a:lnTo>
                    <a:lnTo>
                      <a:pt x="2405" y="223"/>
                    </a:lnTo>
                    <a:lnTo>
                      <a:pt x="2429" y="221"/>
                    </a:lnTo>
                    <a:lnTo>
                      <a:pt x="2454" y="202"/>
                    </a:lnTo>
                    <a:lnTo>
                      <a:pt x="2478" y="184"/>
                    </a:lnTo>
                    <a:lnTo>
                      <a:pt x="2503" y="161"/>
                    </a:lnTo>
                    <a:lnTo>
                      <a:pt x="2528" y="135"/>
                    </a:lnTo>
                    <a:lnTo>
                      <a:pt x="2552" y="103"/>
                    </a:lnTo>
                    <a:lnTo>
                      <a:pt x="2577" y="72"/>
                    </a:lnTo>
                    <a:lnTo>
                      <a:pt x="2601" y="56"/>
                    </a:lnTo>
                    <a:lnTo>
                      <a:pt x="2626" y="52"/>
                    </a:lnTo>
                    <a:lnTo>
                      <a:pt x="2650" y="51"/>
                    </a:lnTo>
                    <a:lnTo>
                      <a:pt x="2675" y="52"/>
                    </a:lnTo>
                    <a:lnTo>
                      <a:pt x="2699" y="56"/>
                    </a:lnTo>
                    <a:lnTo>
                      <a:pt x="2724" y="54"/>
                    </a:lnTo>
                    <a:lnTo>
                      <a:pt x="2748" y="29"/>
                    </a:lnTo>
                    <a:lnTo>
                      <a:pt x="2773" y="7"/>
                    </a:lnTo>
                    <a:lnTo>
                      <a:pt x="2798" y="6"/>
                    </a:lnTo>
                    <a:lnTo>
                      <a:pt x="2822" y="0"/>
                    </a:lnTo>
                    <a:lnTo>
                      <a:pt x="2847" y="25"/>
                    </a:lnTo>
                    <a:lnTo>
                      <a:pt x="2871" y="58"/>
                    </a:lnTo>
                    <a:lnTo>
                      <a:pt x="2896" y="88"/>
                    </a:lnTo>
                    <a:lnTo>
                      <a:pt x="2920" y="113"/>
                    </a:lnTo>
                    <a:lnTo>
                      <a:pt x="2945" y="136"/>
                    </a:lnTo>
                    <a:lnTo>
                      <a:pt x="2969" y="150"/>
                    </a:lnTo>
                    <a:lnTo>
                      <a:pt x="2994" y="165"/>
                    </a:lnTo>
                    <a:lnTo>
                      <a:pt x="3019" y="175"/>
                    </a:lnTo>
                    <a:lnTo>
                      <a:pt x="3043" y="185"/>
                    </a:lnTo>
                    <a:lnTo>
                      <a:pt x="3068" y="191"/>
                    </a:lnTo>
                    <a:lnTo>
                      <a:pt x="3092" y="204"/>
                    </a:lnTo>
                    <a:lnTo>
                      <a:pt x="3117" y="220"/>
                    </a:lnTo>
                    <a:lnTo>
                      <a:pt x="3141" y="234"/>
                    </a:lnTo>
                    <a:lnTo>
                      <a:pt x="3166" y="250"/>
                    </a:lnTo>
                    <a:lnTo>
                      <a:pt x="3190" y="267"/>
                    </a:lnTo>
                    <a:lnTo>
                      <a:pt x="3215" y="281"/>
                    </a:lnTo>
                    <a:lnTo>
                      <a:pt x="3240" y="289"/>
                    </a:lnTo>
                    <a:lnTo>
                      <a:pt x="3264" y="298"/>
                    </a:lnTo>
                    <a:lnTo>
                      <a:pt x="3288" y="298"/>
                    </a:lnTo>
                    <a:lnTo>
                      <a:pt x="3312" y="297"/>
                    </a:lnTo>
                    <a:lnTo>
                      <a:pt x="3337" y="285"/>
                    </a:lnTo>
                    <a:lnTo>
                      <a:pt x="3361" y="268"/>
                    </a:lnTo>
                    <a:lnTo>
                      <a:pt x="3386" y="264"/>
                    </a:lnTo>
                    <a:lnTo>
                      <a:pt x="3410" y="270"/>
                    </a:lnTo>
                    <a:lnTo>
                      <a:pt x="3435" y="276"/>
                    </a:lnTo>
                    <a:lnTo>
                      <a:pt x="3460" y="285"/>
                    </a:lnTo>
                    <a:lnTo>
                      <a:pt x="3484" y="294"/>
                    </a:lnTo>
                    <a:lnTo>
                      <a:pt x="3509" y="304"/>
                    </a:lnTo>
                    <a:lnTo>
                      <a:pt x="3533" y="313"/>
                    </a:lnTo>
                    <a:lnTo>
                      <a:pt x="3558" y="318"/>
                    </a:lnTo>
                    <a:lnTo>
                      <a:pt x="3582" y="318"/>
                    </a:lnTo>
                    <a:lnTo>
                      <a:pt x="3607" y="314"/>
                    </a:lnTo>
                    <a:lnTo>
                      <a:pt x="3631" y="310"/>
                    </a:lnTo>
                    <a:lnTo>
                      <a:pt x="3656" y="310"/>
                    </a:lnTo>
                    <a:lnTo>
                      <a:pt x="3681" y="308"/>
                    </a:lnTo>
                    <a:lnTo>
                      <a:pt x="3705" y="301"/>
                    </a:lnTo>
                    <a:lnTo>
                      <a:pt x="3730" y="296"/>
                    </a:lnTo>
                    <a:lnTo>
                      <a:pt x="3754" y="296"/>
                    </a:lnTo>
                    <a:lnTo>
                      <a:pt x="3779" y="299"/>
                    </a:lnTo>
                    <a:lnTo>
                      <a:pt x="3803" y="303"/>
                    </a:lnTo>
                    <a:lnTo>
                      <a:pt x="3828" y="471"/>
                    </a:lnTo>
                    <a:lnTo>
                      <a:pt x="3852" y="471"/>
                    </a:lnTo>
                    <a:lnTo>
                      <a:pt x="3877" y="471"/>
                    </a:lnTo>
                    <a:lnTo>
                      <a:pt x="3902" y="471"/>
                    </a:lnTo>
                    <a:lnTo>
                      <a:pt x="3926" y="471"/>
                    </a:lnTo>
                    <a:lnTo>
                      <a:pt x="3951" y="471"/>
                    </a:lnTo>
                    <a:lnTo>
                      <a:pt x="3975" y="471"/>
                    </a:lnTo>
                    <a:lnTo>
                      <a:pt x="4000" y="471"/>
                    </a:lnTo>
                    <a:lnTo>
                      <a:pt x="4024" y="471"/>
                    </a:lnTo>
                    <a:lnTo>
                      <a:pt x="4049" y="471"/>
                    </a:lnTo>
                    <a:lnTo>
                      <a:pt x="4073" y="471"/>
                    </a:lnTo>
                    <a:lnTo>
                      <a:pt x="4098" y="471"/>
                    </a:lnTo>
                    <a:lnTo>
                      <a:pt x="4098" y="471"/>
                    </a:lnTo>
                    <a:lnTo>
                      <a:pt x="4073" y="471"/>
                    </a:lnTo>
                    <a:lnTo>
                      <a:pt x="4049" y="471"/>
                    </a:lnTo>
                    <a:lnTo>
                      <a:pt x="4024" y="471"/>
                    </a:lnTo>
                    <a:lnTo>
                      <a:pt x="4000" y="471"/>
                    </a:lnTo>
                    <a:lnTo>
                      <a:pt x="3975" y="471"/>
                    </a:lnTo>
                    <a:lnTo>
                      <a:pt x="3951" y="471"/>
                    </a:lnTo>
                    <a:lnTo>
                      <a:pt x="3926" y="471"/>
                    </a:lnTo>
                    <a:lnTo>
                      <a:pt x="3902" y="471"/>
                    </a:lnTo>
                    <a:lnTo>
                      <a:pt x="3877" y="471"/>
                    </a:lnTo>
                    <a:lnTo>
                      <a:pt x="3852" y="471"/>
                    </a:lnTo>
                    <a:lnTo>
                      <a:pt x="3828" y="471"/>
                    </a:lnTo>
                    <a:lnTo>
                      <a:pt x="3803" y="319"/>
                    </a:lnTo>
                    <a:lnTo>
                      <a:pt x="3779" y="315"/>
                    </a:lnTo>
                    <a:lnTo>
                      <a:pt x="3754" y="310"/>
                    </a:lnTo>
                    <a:lnTo>
                      <a:pt x="3730" y="310"/>
                    </a:lnTo>
                    <a:lnTo>
                      <a:pt x="3705" y="317"/>
                    </a:lnTo>
                    <a:lnTo>
                      <a:pt x="3681" y="323"/>
                    </a:lnTo>
                    <a:lnTo>
                      <a:pt x="3656" y="325"/>
                    </a:lnTo>
                    <a:lnTo>
                      <a:pt x="3631" y="325"/>
                    </a:lnTo>
                    <a:lnTo>
                      <a:pt x="3607" y="328"/>
                    </a:lnTo>
                    <a:lnTo>
                      <a:pt x="3582" y="333"/>
                    </a:lnTo>
                    <a:lnTo>
                      <a:pt x="3558" y="333"/>
                    </a:lnTo>
                    <a:lnTo>
                      <a:pt x="3533" y="331"/>
                    </a:lnTo>
                    <a:lnTo>
                      <a:pt x="3509" y="328"/>
                    </a:lnTo>
                    <a:lnTo>
                      <a:pt x="3484" y="323"/>
                    </a:lnTo>
                    <a:lnTo>
                      <a:pt x="3460" y="321"/>
                    </a:lnTo>
                    <a:lnTo>
                      <a:pt x="3435" y="318"/>
                    </a:lnTo>
                    <a:lnTo>
                      <a:pt x="3410" y="315"/>
                    </a:lnTo>
                    <a:lnTo>
                      <a:pt x="3386" y="311"/>
                    </a:lnTo>
                    <a:lnTo>
                      <a:pt x="3361" y="312"/>
                    </a:lnTo>
                    <a:lnTo>
                      <a:pt x="3337" y="323"/>
                    </a:lnTo>
                    <a:lnTo>
                      <a:pt x="3312" y="326"/>
                    </a:lnTo>
                    <a:lnTo>
                      <a:pt x="3288" y="325"/>
                    </a:lnTo>
                    <a:lnTo>
                      <a:pt x="3264" y="328"/>
                    </a:lnTo>
                    <a:lnTo>
                      <a:pt x="3240" y="325"/>
                    </a:lnTo>
                    <a:lnTo>
                      <a:pt x="3215" y="324"/>
                    </a:lnTo>
                    <a:lnTo>
                      <a:pt x="3190" y="321"/>
                    </a:lnTo>
                    <a:lnTo>
                      <a:pt x="3166" y="321"/>
                    </a:lnTo>
                    <a:lnTo>
                      <a:pt x="3141" y="317"/>
                    </a:lnTo>
                    <a:lnTo>
                      <a:pt x="3117" y="311"/>
                    </a:lnTo>
                    <a:lnTo>
                      <a:pt x="3092" y="306"/>
                    </a:lnTo>
                    <a:lnTo>
                      <a:pt x="3068" y="297"/>
                    </a:lnTo>
                    <a:lnTo>
                      <a:pt x="3043" y="295"/>
                    </a:lnTo>
                    <a:lnTo>
                      <a:pt x="3019" y="297"/>
                    </a:lnTo>
                    <a:lnTo>
                      <a:pt x="2994" y="300"/>
                    </a:lnTo>
                    <a:lnTo>
                      <a:pt x="2969" y="293"/>
                    </a:lnTo>
                    <a:lnTo>
                      <a:pt x="2945" y="293"/>
                    </a:lnTo>
                    <a:lnTo>
                      <a:pt x="2920" y="285"/>
                    </a:lnTo>
                    <a:lnTo>
                      <a:pt x="2896" y="271"/>
                    </a:lnTo>
                    <a:lnTo>
                      <a:pt x="2871" y="250"/>
                    </a:lnTo>
                    <a:lnTo>
                      <a:pt x="2847" y="237"/>
                    </a:lnTo>
                    <a:lnTo>
                      <a:pt x="2822" y="230"/>
                    </a:lnTo>
                    <a:lnTo>
                      <a:pt x="2798" y="236"/>
                    </a:lnTo>
                    <a:lnTo>
                      <a:pt x="2773" y="231"/>
                    </a:lnTo>
                    <a:lnTo>
                      <a:pt x="2748" y="231"/>
                    </a:lnTo>
                    <a:lnTo>
                      <a:pt x="2724" y="242"/>
                    </a:lnTo>
                    <a:lnTo>
                      <a:pt x="2699" y="243"/>
                    </a:lnTo>
                    <a:lnTo>
                      <a:pt x="2675" y="243"/>
                    </a:lnTo>
                    <a:lnTo>
                      <a:pt x="2650" y="248"/>
                    </a:lnTo>
                    <a:lnTo>
                      <a:pt x="2626" y="240"/>
                    </a:lnTo>
                    <a:lnTo>
                      <a:pt x="2601" y="234"/>
                    </a:lnTo>
                    <a:lnTo>
                      <a:pt x="2577" y="232"/>
                    </a:lnTo>
                    <a:lnTo>
                      <a:pt x="2552" y="251"/>
                    </a:lnTo>
                    <a:lnTo>
                      <a:pt x="2528" y="266"/>
                    </a:lnTo>
                    <a:lnTo>
                      <a:pt x="2503" y="278"/>
                    </a:lnTo>
                    <a:lnTo>
                      <a:pt x="2478" y="293"/>
                    </a:lnTo>
                    <a:lnTo>
                      <a:pt x="2454" y="297"/>
                    </a:lnTo>
                    <a:lnTo>
                      <a:pt x="2429" y="305"/>
                    </a:lnTo>
                    <a:lnTo>
                      <a:pt x="2405" y="299"/>
                    </a:lnTo>
                    <a:lnTo>
                      <a:pt x="2380" y="295"/>
                    </a:lnTo>
                    <a:lnTo>
                      <a:pt x="2356" y="290"/>
                    </a:lnTo>
                    <a:lnTo>
                      <a:pt x="2331" y="293"/>
                    </a:lnTo>
                    <a:lnTo>
                      <a:pt x="2307" y="293"/>
                    </a:lnTo>
                    <a:lnTo>
                      <a:pt x="2282" y="301"/>
                    </a:lnTo>
                    <a:lnTo>
                      <a:pt x="2257" y="305"/>
                    </a:lnTo>
                    <a:lnTo>
                      <a:pt x="2233" y="307"/>
                    </a:lnTo>
                    <a:lnTo>
                      <a:pt x="2208" y="312"/>
                    </a:lnTo>
                    <a:lnTo>
                      <a:pt x="2184" y="319"/>
                    </a:lnTo>
                    <a:lnTo>
                      <a:pt x="2159" y="323"/>
                    </a:lnTo>
                    <a:lnTo>
                      <a:pt x="2135" y="326"/>
                    </a:lnTo>
                    <a:lnTo>
                      <a:pt x="2110" y="326"/>
                    </a:lnTo>
                    <a:lnTo>
                      <a:pt x="2086" y="325"/>
                    </a:lnTo>
                    <a:lnTo>
                      <a:pt x="2061" y="325"/>
                    </a:lnTo>
                    <a:lnTo>
                      <a:pt x="2037" y="324"/>
                    </a:lnTo>
                    <a:lnTo>
                      <a:pt x="2013" y="333"/>
                    </a:lnTo>
                    <a:lnTo>
                      <a:pt x="1988" y="330"/>
                    </a:lnTo>
                    <a:lnTo>
                      <a:pt x="1964" y="326"/>
                    </a:lnTo>
                    <a:lnTo>
                      <a:pt x="1939" y="325"/>
                    </a:lnTo>
                    <a:lnTo>
                      <a:pt x="1915" y="333"/>
                    </a:lnTo>
                    <a:lnTo>
                      <a:pt x="1890" y="346"/>
                    </a:lnTo>
                    <a:lnTo>
                      <a:pt x="1866" y="347"/>
                    </a:lnTo>
                    <a:lnTo>
                      <a:pt x="1841" y="347"/>
                    </a:lnTo>
                    <a:lnTo>
                      <a:pt x="1816" y="346"/>
                    </a:lnTo>
                    <a:lnTo>
                      <a:pt x="1792" y="347"/>
                    </a:lnTo>
                    <a:lnTo>
                      <a:pt x="1767" y="346"/>
                    </a:lnTo>
                    <a:lnTo>
                      <a:pt x="1743" y="333"/>
                    </a:lnTo>
                    <a:lnTo>
                      <a:pt x="1718" y="330"/>
                    </a:lnTo>
                    <a:lnTo>
                      <a:pt x="1694" y="327"/>
                    </a:lnTo>
                    <a:lnTo>
                      <a:pt x="1669" y="323"/>
                    </a:lnTo>
                    <a:lnTo>
                      <a:pt x="1645" y="321"/>
                    </a:lnTo>
                    <a:lnTo>
                      <a:pt x="1620" y="320"/>
                    </a:lnTo>
                    <a:lnTo>
                      <a:pt x="1595" y="319"/>
                    </a:lnTo>
                    <a:lnTo>
                      <a:pt x="1571" y="318"/>
                    </a:lnTo>
                    <a:lnTo>
                      <a:pt x="1546" y="320"/>
                    </a:lnTo>
                    <a:lnTo>
                      <a:pt x="1522" y="322"/>
                    </a:lnTo>
                    <a:lnTo>
                      <a:pt x="1497" y="321"/>
                    </a:lnTo>
                    <a:lnTo>
                      <a:pt x="1473" y="323"/>
                    </a:lnTo>
                    <a:lnTo>
                      <a:pt x="1448" y="323"/>
                    </a:lnTo>
                    <a:lnTo>
                      <a:pt x="1424" y="322"/>
                    </a:lnTo>
                    <a:lnTo>
                      <a:pt x="1399" y="324"/>
                    </a:lnTo>
                    <a:lnTo>
                      <a:pt x="1374" y="323"/>
                    </a:lnTo>
                    <a:lnTo>
                      <a:pt x="1350" y="325"/>
                    </a:lnTo>
                    <a:lnTo>
                      <a:pt x="1325" y="325"/>
                    </a:lnTo>
                    <a:lnTo>
                      <a:pt x="1301" y="335"/>
                    </a:lnTo>
                    <a:lnTo>
                      <a:pt x="1276" y="340"/>
                    </a:lnTo>
                    <a:lnTo>
                      <a:pt x="1252" y="341"/>
                    </a:lnTo>
                    <a:lnTo>
                      <a:pt x="1227" y="340"/>
                    </a:lnTo>
                    <a:lnTo>
                      <a:pt x="1203" y="341"/>
                    </a:lnTo>
                    <a:lnTo>
                      <a:pt x="1178" y="339"/>
                    </a:lnTo>
                    <a:lnTo>
                      <a:pt x="1153" y="333"/>
                    </a:lnTo>
                    <a:lnTo>
                      <a:pt x="1129" y="330"/>
                    </a:lnTo>
                    <a:lnTo>
                      <a:pt x="1104" y="325"/>
                    </a:lnTo>
                    <a:lnTo>
                      <a:pt x="1080" y="323"/>
                    </a:lnTo>
                    <a:lnTo>
                      <a:pt x="1055" y="321"/>
                    </a:lnTo>
                    <a:lnTo>
                      <a:pt x="1031" y="317"/>
                    </a:lnTo>
                    <a:lnTo>
                      <a:pt x="1006" y="316"/>
                    </a:lnTo>
                    <a:lnTo>
                      <a:pt x="982" y="320"/>
                    </a:lnTo>
                    <a:lnTo>
                      <a:pt x="957" y="323"/>
                    </a:lnTo>
                    <a:lnTo>
                      <a:pt x="932" y="328"/>
                    </a:lnTo>
                    <a:lnTo>
                      <a:pt x="908" y="325"/>
                    </a:lnTo>
                    <a:lnTo>
                      <a:pt x="883" y="324"/>
                    </a:lnTo>
                    <a:lnTo>
                      <a:pt x="859" y="321"/>
                    </a:lnTo>
                    <a:lnTo>
                      <a:pt x="834" y="314"/>
                    </a:lnTo>
                    <a:lnTo>
                      <a:pt x="810" y="316"/>
                    </a:lnTo>
                    <a:lnTo>
                      <a:pt x="785" y="320"/>
                    </a:lnTo>
                    <a:lnTo>
                      <a:pt x="761" y="318"/>
                    </a:lnTo>
                    <a:lnTo>
                      <a:pt x="737" y="323"/>
                    </a:lnTo>
                    <a:lnTo>
                      <a:pt x="712" y="327"/>
                    </a:lnTo>
                    <a:lnTo>
                      <a:pt x="688" y="326"/>
                    </a:lnTo>
                    <a:lnTo>
                      <a:pt x="663" y="323"/>
                    </a:lnTo>
                    <a:lnTo>
                      <a:pt x="639" y="316"/>
                    </a:lnTo>
                    <a:lnTo>
                      <a:pt x="614" y="313"/>
                    </a:lnTo>
                    <a:lnTo>
                      <a:pt x="590" y="309"/>
                    </a:lnTo>
                    <a:lnTo>
                      <a:pt x="565" y="304"/>
                    </a:lnTo>
                    <a:lnTo>
                      <a:pt x="541" y="304"/>
                    </a:lnTo>
                    <a:lnTo>
                      <a:pt x="516" y="308"/>
                    </a:lnTo>
                    <a:lnTo>
                      <a:pt x="492" y="313"/>
                    </a:lnTo>
                    <a:lnTo>
                      <a:pt x="467" y="318"/>
                    </a:lnTo>
                    <a:lnTo>
                      <a:pt x="442" y="321"/>
                    </a:lnTo>
                    <a:lnTo>
                      <a:pt x="418" y="323"/>
                    </a:lnTo>
                    <a:lnTo>
                      <a:pt x="393" y="327"/>
                    </a:lnTo>
                    <a:lnTo>
                      <a:pt x="369" y="335"/>
                    </a:lnTo>
                    <a:lnTo>
                      <a:pt x="344" y="342"/>
                    </a:lnTo>
                    <a:lnTo>
                      <a:pt x="320" y="341"/>
                    </a:lnTo>
                    <a:lnTo>
                      <a:pt x="295" y="339"/>
                    </a:lnTo>
                    <a:lnTo>
                      <a:pt x="271" y="337"/>
                    </a:lnTo>
                    <a:lnTo>
                      <a:pt x="246" y="334"/>
                    </a:lnTo>
                    <a:lnTo>
                      <a:pt x="221" y="335"/>
                    </a:lnTo>
                    <a:lnTo>
                      <a:pt x="197" y="333"/>
                    </a:lnTo>
                    <a:lnTo>
                      <a:pt x="172" y="335"/>
                    </a:lnTo>
                    <a:lnTo>
                      <a:pt x="148" y="341"/>
                    </a:lnTo>
                    <a:lnTo>
                      <a:pt x="123" y="344"/>
                    </a:lnTo>
                    <a:lnTo>
                      <a:pt x="99" y="342"/>
                    </a:lnTo>
                    <a:lnTo>
                      <a:pt x="74" y="340"/>
                    </a:lnTo>
                    <a:lnTo>
                      <a:pt x="50" y="336"/>
                    </a:lnTo>
                    <a:lnTo>
                      <a:pt x="25" y="330"/>
                    </a:lnTo>
                    <a:lnTo>
                      <a:pt x="0" y="325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A0BFE4"/>
              </a:solidFill>
              <a:ln w="6350">
                <a:solidFill>
                  <a:sysClr val="window" lastClr="FFFFFF"/>
                </a:solidFill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090" name="Freeform 152">
                <a:extLst>
                  <a:ext uri="{FF2B5EF4-FFF2-40B4-BE49-F238E27FC236}">
                    <a16:creationId xmlns:a16="http://schemas.microsoft.com/office/drawing/2014/main" id="{A3F32E80-FDA8-2AB8-8122-F60D15475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584700"/>
                <a:ext cx="6505575" cy="844550"/>
              </a:xfrm>
              <a:custGeom>
                <a:avLst/>
                <a:gdLst>
                  <a:gd name="T0" fmla="*/ 123 w 4098"/>
                  <a:gd name="T1" fmla="*/ 333 h 532"/>
                  <a:gd name="T2" fmla="*/ 271 w 4098"/>
                  <a:gd name="T3" fmla="*/ 30 h 532"/>
                  <a:gd name="T4" fmla="*/ 418 w 4098"/>
                  <a:gd name="T5" fmla="*/ 279 h 532"/>
                  <a:gd name="T6" fmla="*/ 565 w 4098"/>
                  <a:gd name="T7" fmla="*/ 188 h 532"/>
                  <a:gd name="T8" fmla="*/ 712 w 4098"/>
                  <a:gd name="T9" fmla="*/ 243 h 532"/>
                  <a:gd name="T10" fmla="*/ 859 w 4098"/>
                  <a:gd name="T11" fmla="*/ 23 h 532"/>
                  <a:gd name="T12" fmla="*/ 1006 w 4098"/>
                  <a:gd name="T13" fmla="*/ 330 h 532"/>
                  <a:gd name="T14" fmla="*/ 1153 w 4098"/>
                  <a:gd name="T15" fmla="*/ 368 h 532"/>
                  <a:gd name="T16" fmla="*/ 1301 w 4098"/>
                  <a:gd name="T17" fmla="*/ 386 h 532"/>
                  <a:gd name="T18" fmla="*/ 1448 w 4098"/>
                  <a:gd name="T19" fmla="*/ 228 h 532"/>
                  <a:gd name="T20" fmla="*/ 1595 w 4098"/>
                  <a:gd name="T21" fmla="*/ 378 h 532"/>
                  <a:gd name="T22" fmla="*/ 1743 w 4098"/>
                  <a:gd name="T23" fmla="*/ 389 h 532"/>
                  <a:gd name="T24" fmla="*/ 1890 w 4098"/>
                  <a:gd name="T25" fmla="*/ 400 h 532"/>
                  <a:gd name="T26" fmla="*/ 2037 w 4098"/>
                  <a:gd name="T27" fmla="*/ 274 h 532"/>
                  <a:gd name="T28" fmla="*/ 2184 w 4098"/>
                  <a:gd name="T29" fmla="*/ 345 h 532"/>
                  <a:gd name="T30" fmla="*/ 2331 w 4098"/>
                  <a:gd name="T31" fmla="*/ 276 h 532"/>
                  <a:gd name="T32" fmla="*/ 2478 w 4098"/>
                  <a:gd name="T33" fmla="*/ 245 h 532"/>
                  <a:gd name="T34" fmla="*/ 2626 w 4098"/>
                  <a:gd name="T35" fmla="*/ 20 h 532"/>
                  <a:gd name="T36" fmla="*/ 2773 w 4098"/>
                  <a:gd name="T37" fmla="*/ 68 h 532"/>
                  <a:gd name="T38" fmla="*/ 2920 w 4098"/>
                  <a:gd name="T39" fmla="*/ 174 h 532"/>
                  <a:gd name="T40" fmla="*/ 3068 w 4098"/>
                  <a:gd name="T41" fmla="*/ 252 h 532"/>
                  <a:gd name="T42" fmla="*/ 3215 w 4098"/>
                  <a:gd name="T43" fmla="*/ 146 h 532"/>
                  <a:gd name="T44" fmla="*/ 3361 w 4098"/>
                  <a:gd name="T45" fmla="*/ 329 h 532"/>
                  <a:gd name="T46" fmla="*/ 3509 w 4098"/>
                  <a:gd name="T47" fmla="*/ 365 h 532"/>
                  <a:gd name="T48" fmla="*/ 3656 w 4098"/>
                  <a:gd name="T49" fmla="*/ 371 h 532"/>
                  <a:gd name="T50" fmla="*/ 3803 w 4098"/>
                  <a:gd name="T51" fmla="*/ 226 h 532"/>
                  <a:gd name="T52" fmla="*/ 3951 w 4098"/>
                  <a:gd name="T53" fmla="*/ 532 h 532"/>
                  <a:gd name="T54" fmla="*/ 4098 w 4098"/>
                  <a:gd name="T55" fmla="*/ 532 h 532"/>
                  <a:gd name="T56" fmla="*/ 3975 w 4098"/>
                  <a:gd name="T57" fmla="*/ 532 h 532"/>
                  <a:gd name="T58" fmla="*/ 3828 w 4098"/>
                  <a:gd name="T59" fmla="*/ 532 h 532"/>
                  <a:gd name="T60" fmla="*/ 3681 w 4098"/>
                  <a:gd name="T61" fmla="*/ 369 h 532"/>
                  <a:gd name="T62" fmla="*/ 3533 w 4098"/>
                  <a:gd name="T63" fmla="*/ 374 h 532"/>
                  <a:gd name="T64" fmla="*/ 3386 w 4098"/>
                  <a:gd name="T65" fmla="*/ 325 h 532"/>
                  <a:gd name="T66" fmla="*/ 3240 w 4098"/>
                  <a:gd name="T67" fmla="*/ 350 h 532"/>
                  <a:gd name="T68" fmla="*/ 3092 w 4098"/>
                  <a:gd name="T69" fmla="*/ 265 h 532"/>
                  <a:gd name="T70" fmla="*/ 2945 w 4098"/>
                  <a:gd name="T71" fmla="*/ 197 h 532"/>
                  <a:gd name="T72" fmla="*/ 2798 w 4098"/>
                  <a:gd name="T73" fmla="*/ 67 h 532"/>
                  <a:gd name="T74" fmla="*/ 2650 w 4098"/>
                  <a:gd name="T75" fmla="*/ 112 h 532"/>
                  <a:gd name="T76" fmla="*/ 2503 w 4098"/>
                  <a:gd name="T77" fmla="*/ 222 h 532"/>
                  <a:gd name="T78" fmla="*/ 2356 w 4098"/>
                  <a:gd name="T79" fmla="*/ 267 h 532"/>
                  <a:gd name="T80" fmla="*/ 2208 w 4098"/>
                  <a:gd name="T81" fmla="*/ 330 h 532"/>
                  <a:gd name="T82" fmla="*/ 2061 w 4098"/>
                  <a:gd name="T83" fmla="*/ 370 h 532"/>
                  <a:gd name="T84" fmla="*/ 1915 w 4098"/>
                  <a:gd name="T85" fmla="*/ 386 h 532"/>
                  <a:gd name="T86" fmla="*/ 1767 w 4098"/>
                  <a:gd name="T87" fmla="*/ 400 h 532"/>
                  <a:gd name="T88" fmla="*/ 1620 w 4098"/>
                  <a:gd name="T89" fmla="*/ 379 h 532"/>
                  <a:gd name="T90" fmla="*/ 1473 w 4098"/>
                  <a:gd name="T91" fmla="*/ 382 h 532"/>
                  <a:gd name="T92" fmla="*/ 1325 w 4098"/>
                  <a:gd name="T93" fmla="*/ 378 h 532"/>
                  <a:gd name="T94" fmla="*/ 1178 w 4098"/>
                  <a:gd name="T95" fmla="*/ 376 h 532"/>
                  <a:gd name="T96" fmla="*/ 1031 w 4098"/>
                  <a:gd name="T97" fmla="*/ 333 h 532"/>
                  <a:gd name="T98" fmla="*/ 883 w 4098"/>
                  <a:gd name="T99" fmla="*/ 346 h 532"/>
                  <a:gd name="T100" fmla="*/ 737 w 4098"/>
                  <a:gd name="T101" fmla="*/ 253 h 532"/>
                  <a:gd name="T102" fmla="*/ 590 w 4098"/>
                  <a:gd name="T103" fmla="*/ 194 h 532"/>
                  <a:gd name="T104" fmla="*/ 442 w 4098"/>
                  <a:gd name="T105" fmla="*/ 244 h 532"/>
                  <a:gd name="T106" fmla="*/ 295 w 4098"/>
                  <a:gd name="T107" fmla="*/ 367 h 532"/>
                  <a:gd name="T108" fmla="*/ 148 w 4098"/>
                  <a:gd name="T109" fmla="*/ 330 h 532"/>
                  <a:gd name="T110" fmla="*/ 0 w 4098"/>
                  <a:gd name="T111" fmla="*/ 284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532">
                    <a:moveTo>
                      <a:pt x="0" y="284"/>
                    </a:moveTo>
                    <a:lnTo>
                      <a:pt x="25" y="302"/>
                    </a:lnTo>
                    <a:lnTo>
                      <a:pt x="50" y="315"/>
                    </a:lnTo>
                    <a:lnTo>
                      <a:pt x="74" y="324"/>
                    </a:lnTo>
                    <a:lnTo>
                      <a:pt x="99" y="330"/>
                    </a:lnTo>
                    <a:lnTo>
                      <a:pt x="123" y="333"/>
                    </a:lnTo>
                    <a:lnTo>
                      <a:pt x="148" y="330"/>
                    </a:lnTo>
                    <a:lnTo>
                      <a:pt x="172" y="316"/>
                    </a:lnTo>
                    <a:lnTo>
                      <a:pt x="197" y="261"/>
                    </a:lnTo>
                    <a:lnTo>
                      <a:pt x="221" y="181"/>
                    </a:lnTo>
                    <a:lnTo>
                      <a:pt x="246" y="101"/>
                    </a:lnTo>
                    <a:lnTo>
                      <a:pt x="271" y="30"/>
                    </a:lnTo>
                    <a:lnTo>
                      <a:pt x="295" y="0"/>
                    </a:lnTo>
                    <a:lnTo>
                      <a:pt x="320" y="15"/>
                    </a:lnTo>
                    <a:lnTo>
                      <a:pt x="344" y="94"/>
                    </a:lnTo>
                    <a:lnTo>
                      <a:pt x="369" y="215"/>
                    </a:lnTo>
                    <a:lnTo>
                      <a:pt x="393" y="298"/>
                    </a:lnTo>
                    <a:lnTo>
                      <a:pt x="418" y="279"/>
                    </a:lnTo>
                    <a:lnTo>
                      <a:pt x="442" y="244"/>
                    </a:lnTo>
                    <a:lnTo>
                      <a:pt x="467" y="222"/>
                    </a:lnTo>
                    <a:lnTo>
                      <a:pt x="492" y="211"/>
                    </a:lnTo>
                    <a:lnTo>
                      <a:pt x="516" y="202"/>
                    </a:lnTo>
                    <a:lnTo>
                      <a:pt x="541" y="196"/>
                    </a:lnTo>
                    <a:lnTo>
                      <a:pt x="565" y="188"/>
                    </a:lnTo>
                    <a:lnTo>
                      <a:pt x="590" y="194"/>
                    </a:lnTo>
                    <a:lnTo>
                      <a:pt x="614" y="203"/>
                    </a:lnTo>
                    <a:lnTo>
                      <a:pt x="639" y="210"/>
                    </a:lnTo>
                    <a:lnTo>
                      <a:pt x="663" y="219"/>
                    </a:lnTo>
                    <a:lnTo>
                      <a:pt x="688" y="231"/>
                    </a:lnTo>
                    <a:lnTo>
                      <a:pt x="712" y="243"/>
                    </a:lnTo>
                    <a:lnTo>
                      <a:pt x="737" y="253"/>
                    </a:lnTo>
                    <a:lnTo>
                      <a:pt x="761" y="244"/>
                    </a:lnTo>
                    <a:lnTo>
                      <a:pt x="785" y="197"/>
                    </a:lnTo>
                    <a:lnTo>
                      <a:pt x="810" y="125"/>
                    </a:lnTo>
                    <a:lnTo>
                      <a:pt x="834" y="60"/>
                    </a:lnTo>
                    <a:lnTo>
                      <a:pt x="859" y="23"/>
                    </a:lnTo>
                    <a:lnTo>
                      <a:pt x="883" y="24"/>
                    </a:lnTo>
                    <a:lnTo>
                      <a:pt x="908" y="69"/>
                    </a:lnTo>
                    <a:lnTo>
                      <a:pt x="932" y="158"/>
                    </a:lnTo>
                    <a:lnTo>
                      <a:pt x="957" y="255"/>
                    </a:lnTo>
                    <a:lnTo>
                      <a:pt x="982" y="324"/>
                    </a:lnTo>
                    <a:lnTo>
                      <a:pt x="1006" y="330"/>
                    </a:lnTo>
                    <a:lnTo>
                      <a:pt x="1031" y="333"/>
                    </a:lnTo>
                    <a:lnTo>
                      <a:pt x="1055" y="339"/>
                    </a:lnTo>
                    <a:lnTo>
                      <a:pt x="1080" y="346"/>
                    </a:lnTo>
                    <a:lnTo>
                      <a:pt x="1104" y="352"/>
                    </a:lnTo>
                    <a:lnTo>
                      <a:pt x="1129" y="360"/>
                    </a:lnTo>
                    <a:lnTo>
                      <a:pt x="1153" y="368"/>
                    </a:lnTo>
                    <a:lnTo>
                      <a:pt x="1178" y="376"/>
                    </a:lnTo>
                    <a:lnTo>
                      <a:pt x="1203" y="381"/>
                    </a:lnTo>
                    <a:lnTo>
                      <a:pt x="1227" y="382"/>
                    </a:lnTo>
                    <a:lnTo>
                      <a:pt x="1252" y="385"/>
                    </a:lnTo>
                    <a:lnTo>
                      <a:pt x="1276" y="389"/>
                    </a:lnTo>
                    <a:lnTo>
                      <a:pt x="1301" y="386"/>
                    </a:lnTo>
                    <a:lnTo>
                      <a:pt x="1325" y="378"/>
                    </a:lnTo>
                    <a:lnTo>
                      <a:pt x="1350" y="374"/>
                    </a:lnTo>
                    <a:lnTo>
                      <a:pt x="1374" y="336"/>
                    </a:lnTo>
                    <a:lnTo>
                      <a:pt x="1399" y="287"/>
                    </a:lnTo>
                    <a:lnTo>
                      <a:pt x="1424" y="246"/>
                    </a:lnTo>
                    <a:lnTo>
                      <a:pt x="1448" y="228"/>
                    </a:lnTo>
                    <a:lnTo>
                      <a:pt x="1473" y="223"/>
                    </a:lnTo>
                    <a:lnTo>
                      <a:pt x="1497" y="248"/>
                    </a:lnTo>
                    <a:lnTo>
                      <a:pt x="1522" y="290"/>
                    </a:lnTo>
                    <a:lnTo>
                      <a:pt x="1546" y="340"/>
                    </a:lnTo>
                    <a:lnTo>
                      <a:pt x="1571" y="372"/>
                    </a:lnTo>
                    <a:lnTo>
                      <a:pt x="1595" y="378"/>
                    </a:lnTo>
                    <a:lnTo>
                      <a:pt x="1620" y="379"/>
                    </a:lnTo>
                    <a:lnTo>
                      <a:pt x="1645" y="380"/>
                    </a:lnTo>
                    <a:lnTo>
                      <a:pt x="1669" y="381"/>
                    </a:lnTo>
                    <a:lnTo>
                      <a:pt x="1694" y="386"/>
                    </a:lnTo>
                    <a:lnTo>
                      <a:pt x="1718" y="386"/>
                    </a:lnTo>
                    <a:lnTo>
                      <a:pt x="1743" y="389"/>
                    </a:lnTo>
                    <a:lnTo>
                      <a:pt x="1767" y="400"/>
                    </a:lnTo>
                    <a:lnTo>
                      <a:pt x="1792" y="399"/>
                    </a:lnTo>
                    <a:lnTo>
                      <a:pt x="1816" y="397"/>
                    </a:lnTo>
                    <a:lnTo>
                      <a:pt x="1841" y="399"/>
                    </a:lnTo>
                    <a:lnTo>
                      <a:pt x="1866" y="401"/>
                    </a:lnTo>
                    <a:lnTo>
                      <a:pt x="1890" y="400"/>
                    </a:lnTo>
                    <a:lnTo>
                      <a:pt x="1915" y="386"/>
                    </a:lnTo>
                    <a:lnTo>
                      <a:pt x="1939" y="375"/>
                    </a:lnTo>
                    <a:lnTo>
                      <a:pt x="1964" y="355"/>
                    </a:lnTo>
                    <a:lnTo>
                      <a:pt x="1988" y="324"/>
                    </a:lnTo>
                    <a:lnTo>
                      <a:pt x="2013" y="298"/>
                    </a:lnTo>
                    <a:lnTo>
                      <a:pt x="2037" y="274"/>
                    </a:lnTo>
                    <a:lnTo>
                      <a:pt x="2061" y="274"/>
                    </a:lnTo>
                    <a:lnTo>
                      <a:pt x="2086" y="284"/>
                    </a:lnTo>
                    <a:lnTo>
                      <a:pt x="2110" y="312"/>
                    </a:lnTo>
                    <a:lnTo>
                      <a:pt x="2135" y="343"/>
                    </a:lnTo>
                    <a:lnTo>
                      <a:pt x="2159" y="356"/>
                    </a:lnTo>
                    <a:lnTo>
                      <a:pt x="2184" y="345"/>
                    </a:lnTo>
                    <a:lnTo>
                      <a:pt x="2208" y="330"/>
                    </a:lnTo>
                    <a:lnTo>
                      <a:pt x="2233" y="311"/>
                    </a:lnTo>
                    <a:lnTo>
                      <a:pt x="2257" y="305"/>
                    </a:lnTo>
                    <a:lnTo>
                      <a:pt x="2282" y="295"/>
                    </a:lnTo>
                    <a:lnTo>
                      <a:pt x="2307" y="283"/>
                    </a:lnTo>
                    <a:lnTo>
                      <a:pt x="2331" y="276"/>
                    </a:lnTo>
                    <a:lnTo>
                      <a:pt x="2356" y="267"/>
                    </a:lnTo>
                    <a:lnTo>
                      <a:pt x="2380" y="276"/>
                    </a:lnTo>
                    <a:lnTo>
                      <a:pt x="2405" y="284"/>
                    </a:lnTo>
                    <a:lnTo>
                      <a:pt x="2429" y="282"/>
                    </a:lnTo>
                    <a:lnTo>
                      <a:pt x="2454" y="263"/>
                    </a:lnTo>
                    <a:lnTo>
                      <a:pt x="2478" y="245"/>
                    </a:lnTo>
                    <a:lnTo>
                      <a:pt x="2503" y="222"/>
                    </a:lnTo>
                    <a:lnTo>
                      <a:pt x="2528" y="194"/>
                    </a:lnTo>
                    <a:lnTo>
                      <a:pt x="2552" y="145"/>
                    </a:lnTo>
                    <a:lnTo>
                      <a:pt x="2577" y="84"/>
                    </a:lnTo>
                    <a:lnTo>
                      <a:pt x="2601" y="41"/>
                    </a:lnTo>
                    <a:lnTo>
                      <a:pt x="2626" y="20"/>
                    </a:lnTo>
                    <a:lnTo>
                      <a:pt x="2650" y="13"/>
                    </a:lnTo>
                    <a:lnTo>
                      <a:pt x="2675" y="28"/>
                    </a:lnTo>
                    <a:lnTo>
                      <a:pt x="2699" y="61"/>
                    </a:lnTo>
                    <a:lnTo>
                      <a:pt x="2724" y="94"/>
                    </a:lnTo>
                    <a:lnTo>
                      <a:pt x="2748" y="88"/>
                    </a:lnTo>
                    <a:lnTo>
                      <a:pt x="2773" y="68"/>
                    </a:lnTo>
                    <a:lnTo>
                      <a:pt x="2798" y="67"/>
                    </a:lnTo>
                    <a:lnTo>
                      <a:pt x="2822" y="61"/>
                    </a:lnTo>
                    <a:lnTo>
                      <a:pt x="2847" y="86"/>
                    </a:lnTo>
                    <a:lnTo>
                      <a:pt x="2871" y="119"/>
                    </a:lnTo>
                    <a:lnTo>
                      <a:pt x="2896" y="149"/>
                    </a:lnTo>
                    <a:lnTo>
                      <a:pt x="2920" y="174"/>
                    </a:lnTo>
                    <a:lnTo>
                      <a:pt x="2945" y="197"/>
                    </a:lnTo>
                    <a:lnTo>
                      <a:pt x="2969" y="211"/>
                    </a:lnTo>
                    <a:lnTo>
                      <a:pt x="2994" y="226"/>
                    </a:lnTo>
                    <a:lnTo>
                      <a:pt x="3019" y="236"/>
                    </a:lnTo>
                    <a:lnTo>
                      <a:pt x="3043" y="246"/>
                    </a:lnTo>
                    <a:lnTo>
                      <a:pt x="3068" y="252"/>
                    </a:lnTo>
                    <a:lnTo>
                      <a:pt x="3092" y="265"/>
                    </a:lnTo>
                    <a:lnTo>
                      <a:pt x="3117" y="276"/>
                    </a:lnTo>
                    <a:lnTo>
                      <a:pt x="3141" y="260"/>
                    </a:lnTo>
                    <a:lnTo>
                      <a:pt x="3166" y="221"/>
                    </a:lnTo>
                    <a:lnTo>
                      <a:pt x="3190" y="176"/>
                    </a:lnTo>
                    <a:lnTo>
                      <a:pt x="3215" y="146"/>
                    </a:lnTo>
                    <a:lnTo>
                      <a:pt x="3240" y="129"/>
                    </a:lnTo>
                    <a:lnTo>
                      <a:pt x="3264" y="144"/>
                    </a:lnTo>
                    <a:lnTo>
                      <a:pt x="3288" y="209"/>
                    </a:lnTo>
                    <a:lnTo>
                      <a:pt x="3312" y="295"/>
                    </a:lnTo>
                    <a:lnTo>
                      <a:pt x="3337" y="340"/>
                    </a:lnTo>
                    <a:lnTo>
                      <a:pt x="3361" y="329"/>
                    </a:lnTo>
                    <a:lnTo>
                      <a:pt x="3386" y="325"/>
                    </a:lnTo>
                    <a:lnTo>
                      <a:pt x="3410" y="331"/>
                    </a:lnTo>
                    <a:lnTo>
                      <a:pt x="3435" y="337"/>
                    </a:lnTo>
                    <a:lnTo>
                      <a:pt x="3460" y="346"/>
                    </a:lnTo>
                    <a:lnTo>
                      <a:pt x="3484" y="355"/>
                    </a:lnTo>
                    <a:lnTo>
                      <a:pt x="3509" y="365"/>
                    </a:lnTo>
                    <a:lnTo>
                      <a:pt x="3533" y="374"/>
                    </a:lnTo>
                    <a:lnTo>
                      <a:pt x="3558" y="379"/>
                    </a:lnTo>
                    <a:lnTo>
                      <a:pt x="3582" y="379"/>
                    </a:lnTo>
                    <a:lnTo>
                      <a:pt x="3607" y="375"/>
                    </a:lnTo>
                    <a:lnTo>
                      <a:pt x="3631" y="371"/>
                    </a:lnTo>
                    <a:lnTo>
                      <a:pt x="3656" y="371"/>
                    </a:lnTo>
                    <a:lnTo>
                      <a:pt x="3681" y="369"/>
                    </a:lnTo>
                    <a:lnTo>
                      <a:pt x="3705" y="359"/>
                    </a:lnTo>
                    <a:lnTo>
                      <a:pt x="3730" y="329"/>
                    </a:lnTo>
                    <a:lnTo>
                      <a:pt x="3754" y="283"/>
                    </a:lnTo>
                    <a:lnTo>
                      <a:pt x="3779" y="246"/>
                    </a:lnTo>
                    <a:lnTo>
                      <a:pt x="3803" y="226"/>
                    </a:lnTo>
                    <a:lnTo>
                      <a:pt x="3828" y="532"/>
                    </a:lnTo>
                    <a:lnTo>
                      <a:pt x="3852" y="532"/>
                    </a:lnTo>
                    <a:lnTo>
                      <a:pt x="3877" y="532"/>
                    </a:lnTo>
                    <a:lnTo>
                      <a:pt x="3902" y="532"/>
                    </a:lnTo>
                    <a:lnTo>
                      <a:pt x="3926" y="532"/>
                    </a:lnTo>
                    <a:lnTo>
                      <a:pt x="3951" y="532"/>
                    </a:lnTo>
                    <a:lnTo>
                      <a:pt x="3975" y="532"/>
                    </a:lnTo>
                    <a:lnTo>
                      <a:pt x="4000" y="532"/>
                    </a:lnTo>
                    <a:lnTo>
                      <a:pt x="4024" y="532"/>
                    </a:lnTo>
                    <a:lnTo>
                      <a:pt x="4049" y="532"/>
                    </a:lnTo>
                    <a:lnTo>
                      <a:pt x="4073" y="532"/>
                    </a:lnTo>
                    <a:lnTo>
                      <a:pt x="4098" y="532"/>
                    </a:lnTo>
                    <a:lnTo>
                      <a:pt x="4098" y="532"/>
                    </a:lnTo>
                    <a:lnTo>
                      <a:pt x="4073" y="532"/>
                    </a:lnTo>
                    <a:lnTo>
                      <a:pt x="4049" y="532"/>
                    </a:lnTo>
                    <a:lnTo>
                      <a:pt x="4024" y="532"/>
                    </a:lnTo>
                    <a:lnTo>
                      <a:pt x="4000" y="532"/>
                    </a:lnTo>
                    <a:lnTo>
                      <a:pt x="3975" y="532"/>
                    </a:lnTo>
                    <a:lnTo>
                      <a:pt x="3951" y="532"/>
                    </a:lnTo>
                    <a:lnTo>
                      <a:pt x="3926" y="532"/>
                    </a:lnTo>
                    <a:lnTo>
                      <a:pt x="3902" y="532"/>
                    </a:lnTo>
                    <a:lnTo>
                      <a:pt x="3877" y="532"/>
                    </a:lnTo>
                    <a:lnTo>
                      <a:pt x="3852" y="532"/>
                    </a:lnTo>
                    <a:lnTo>
                      <a:pt x="3828" y="532"/>
                    </a:lnTo>
                    <a:lnTo>
                      <a:pt x="3803" y="364"/>
                    </a:lnTo>
                    <a:lnTo>
                      <a:pt x="3779" y="360"/>
                    </a:lnTo>
                    <a:lnTo>
                      <a:pt x="3754" y="357"/>
                    </a:lnTo>
                    <a:lnTo>
                      <a:pt x="3730" y="357"/>
                    </a:lnTo>
                    <a:lnTo>
                      <a:pt x="3705" y="362"/>
                    </a:lnTo>
                    <a:lnTo>
                      <a:pt x="3681" y="369"/>
                    </a:lnTo>
                    <a:lnTo>
                      <a:pt x="3656" y="371"/>
                    </a:lnTo>
                    <a:lnTo>
                      <a:pt x="3631" y="371"/>
                    </a:lnTo>
                    <a:lnTo>
                      <a:pt x="3607" y="375"/>
                    </a:lnTo>
                    <a:lnTo>
                      <a:pt x="3582" y="379"/>
                    </a:lnTo>
                    <a:lnTo>
                      <a:pt x="3558" y="379"/>
                    </a:lnTo>
                    <a:lnTo>
                      <a:pt x="3533" y="374"/>
                    </a:lnTo>
                    <a:lnTo>
                      <a:pt x="3509" y="365"/>
                    </a:lnTo>
                    <a:lnTo>
                      <a:pt x="3484" y="355"/>
                    </a:lnTo>
                    <a:lnTo>
                      <a:pt x="3460" y="346"/>
                    </a:lnTo>
                    <a:lnTo>
                      <a:pt x="3435" y="337"/>
                    </a:lnTo>
                    <a:lnTo>
                      <a:pt x="3410" y="331"/>
                    </a:lnTo>
                    <a:lnTo>
                      <a:pt x="3386" y="325"/>
                    </a:lnTo>
                    <a:lnTo>
                      <a:pt x="3361" y="329"/>
                    </a:lnTo>
                    <a:lnTo>
                      <a:pt x="3337" y="346"/>
                    </a:lnTo>
                    <a:lnTo>
                      <a:pt x="3312" y="358"/>
                    </a:lnTo>
                    <a:lnTo>
                      <a:pt x="3288" y="359"/>
                    </a:lnTo>
                    <a:lnTo>
                      <a:pt x="3264" y="359"/>
                    </a:lnTo>
                    <a:lnTo>
                      <a:pt x="3240" y="350"/>
                    </a:lnTo>
                    <a:lnTo>
                      <a:pt x="3215" y="342"/>
                    </a:lnTo>
                    <a:lnTo>
                      <a:pt x="3190" y="328"/>
                    </a:lnTo>
                    <a:lnTo>
                      <a:pt x="3166" y="311"/>
                    </a:lnTo>
                    <a:lnTo>
                      <a:pt x="3141" y="295"/>
                    </a:lnTo>
                    <a:lnTo>
                      <a:pt x="3117" y="281"/>
                    </a:lnTo>
                    <a:lnTo>
                      <a:pt x="3092" y="265"/>
                    </a:lnTo>
                    <a:lnTo>
                      <a:pt x="3068" y="252"/>
                    </a:lnTo>
                    <a:lnTo>
                      <a:pt x="3043" y="246"/>
                    </a:lnTo>
                    <a:lnTo>
                      <a:pt x="3019" y="236"/>
                    </a:lnTo>
                    <a:lnTo>
                      <a:pt x="2994" y="226"/>
                    </a:lnTo>
                    <a:lnTo>
                      <a:pt x="2969" y="211"/>
                    </a:lnTo>
                    <a:lnTo>
                      <a:pt x="2945" y="197"/>
                    </a:lnTo>
                    <a:lnTo>
                      <a:pt x="2920" y="174"/>
                    </a:lnTo>
                    <a:lnTo>
                      <a:pt x="2896" y="149"/>
                    </a:lnTo>
                    <a:lnTo>
                      <a:pt x="2871" y="119"/>
                    </a:lnTo>
                    <a:lnTo>
                      <a:pt x="2847" y="86"/>
                    </a:lnTo>
                    <a:lnTo>
                      <a:pt x="2822" y="61"/>
                    </a:lnTo>
                    <a:lnTo>
                      <a:pt x="2798" y="67"/>
                    </a:lnTo>
                    <a:lnTo>
                      <a:pt x="2773" y="68"/>
                    </a:lnTo>
                    <a:lnTo>
                      <a:pt x="2748" y="90"/>
                    </a:lnTo>
                    <a:lnTo>
                      <a:pt x="2724" y="115"/>
                    </a:lnTo>
                    <a:lnTo>
                      <a:pt x="2699" y="117"/>
                    </a:lnTo>
                    <a:lnTo>
                      <a:pt x="2675" y="113"/>
                    </a:lnTo>
                    <a:lnTo>
                      <a:pt x="2650" y="112"/>
                    </a:lnTo>
                    <a:lnTo>
                      <a:pt x="2626" y="113"/>
                    </a:lnTo>
                    <a:lnTo>
                      <a:pt x="2601" y="117"/>
                    </a:lnTo>
                    <a:lnTo>
                      <a:pt x="2577" y="133"/>
                    </a:lnTo>
                    <a:lnTo>
                      <a:pt x="2552" y="164"/>
                    </a:lnTo>
                    <a:lnTo>
                      <a:pt x="2528" y="196"/>
                    </a:lnTo>
                    <a:lnTo>
                      <a:pt x="2503" y="222"/>
                    </a:lnTo>
                    <a:lnTo>
                      <a:pt x="2478" y="245"/>
                    </a:lnTo>
                    <a:lnTo>
                      <a:pt x="2454" y="263"/>
                    </a:lnTo>
                    <a:lnTo>
                      <a:pt x="2429" y="282"/>
                    </a:lnTo>
                    <a:lnTo>
                      <a:pt x="2405" y="284"/>
                    </a:lnTo>
                    <a:lnTo>
                      <a:pt x="2380" y="276"/>
                    </a:lnTo>
                    <a:lnTo>
                      <a:pt x="2356" y="267"/>
                    </a:lnTo>
                    <a:lnTo>
                      <a:pt x="2331" y="276"/>
                    </a:lnTo>
                    <a:lnTo>
                      <a:pt x="2307" y="283"/>
                    </a:lnTo>
                    <a:lnTo>
                      <a:pt x="2282" y="295"/>
                    </a:lnTo>
                    <a:lnTo>
                      <a:pt x="2257" y="305"/>
                    </a:lnTo>
                    <a:lnTo>
                      <a:pt x="2233" y="311"/>
                    </a:lnTo>
                    <a:lnTo>
                      <a:pt x="2208" y="330"/>
                    </a:lnTo>
                    <a:lnTo>
                      <a:pt x="2184" y="345"/>
                    </a:lnTo>
                    <a:lnTo>
                      <a:pt x="2159" y="358"/>
                    </a:lnTo>
                    <a:lnTo>
                      <a:pt x="2135" y="365"/>
                    </a:lnTo>
                    <a:lnTo>
                      <a:pt x="2110" y="368"/>
                    </a:lnTo>
                    <a:lnTo>
                      <a:pt x="2086" y="368"/>
                    </a:lnTo>
                    <a:lnTo>
                      <a:pt x="2061" y="370"/>
                    </a:lnTo>
                    <a:lnTo>
                      <a:pt x="2037" y="368"/>
                    </a:lnTo>
                    <a:lnTo>
                      <a:pt x="2013" y="377"/>
                    </a:lnTo>
                    <a:lnTo>
                      <a:pt x="1988" y="377"/>
                    </a:lnTo>
                    <a:lnTo>
                      <a:pt x="1964" y="375"/>
                    </a:lnTo>
                    <a:lnTo>
                      <a:pt x="1939" y="377"/>
                    </a:lnTo>
                    <a:lnTo>
                      <a:pt x="1915" y="386"/>
                    </a:lnTo>
                    <a:lnTo>
                      <a:pt x="1890" y="400"/>
                    </a:lnTo>
                    <a:lnTo>
                      <a:pt x="1866" y="401"/>
                    </a:lnTo>
                    <a:lnTo>
                      <a:pt x="1841" y="399"/>
                    </a:lnTo>
                    <a:lnTo>
                      <a:pt x="1816" y="397"/>
                    </a:lnTo>
                    <a:lnTo>
                      <a:pt x="1792" y="399"/>
                    </a:lnTo>
                    <a:lnTo>
                      <a:pt x="1767" y="400"/>
                    </a:lnTo>
                    <a:lnTo>
                      <a:pt x="1743" y="389"/>
                    </a:lnTo>
                    <a:lnTo>
                      <a:pt x="1718" y="386"/>
                    </a:lnTo>
                    <a:lnTo>
                      <a:pt x="1694" y="386"/>
                    </a:lnTo>
                    <a:lnTo>
                      <a:pt x="1669" y="381"/>
                    </a:lnTo>
                    <a:lnTo>
                      <a:pt x="1645" y="380"/>
                    </a:lnTo>
                    <a:lnTo>
                      <a:pt x="1620" y="379"/>
                    </a:lnTo>
                    <a:lnTo>
                      <a:pt x="1595" y="378"/>
                    </a:lnTo>
                    <a:lnTo>
                      <a:pt x="1571" y="377"/>
                    </a:lnTo>
                    <a:lnTo>
                      <a:pt x="1546" y="380"/>
                    </a:lnTo>
                    <a:lnTo>
                      <a:pt x="1522" y="382"/>
                    </a:lnTo>
                    <a:lnTo>
                      <a:pt x="1497" y="381"/>
                    </a:lnTo>
                    <a:lnTo>
                      <a:pt x="1473" y="382"/>
                    </a:lnTo>
                    <a:lnTo>
                      <a:pt x="1448" y="382"/>
                    </a:lnTo>
                    <a:lnTo>
                      <a:pt x="1424" y="381"/>
                    </a:lnTo>
                    <a:lnTo>
                      <a:pt x="1399" y="383"/>
                    </a:lnTo>
                    <a:lnTo>
                      <a:pt x="1374" y="380"/>
                    </a:lnTo>
                    <a:lnTo>
                      <a:pt x="1350" y="379"/>
                    </a:lnTo>
                    <a:lnTo>
                      <a:pt x="1325" y="378"/>
                    </a:lnTo>
                    <a:lnTo>
                      <a:pt x="1301" y="386"/>
                    </a:lnTo>
                    <a:lnTo>
                      <a:pt x="1276" y="389"/>
                    </a:lnTo>
                    <a:lnTo>
                      <a:pt x="1252" y="385"/>
                    </a:lnTo>
                    <a:lnTo>
                      <a:pt x="1227" y="382"/>
                    </a:lnTo>
                    <a:lnTo>
                      <a:pt x="1203" y="381"/>
                    </a:lnTo>
                    <a:lnTo>
                      <a:pt x="1178" y="376"/>
                    </a:lnTo>
                    <a:lnTo>
                      <a:pt x="1153" y="368"/>
                    </a:lnTo>
                    <a:lnTo>
                      <a:pt x="1129" y="360"/>
                    </a:lnTo>
                    <a:lnTo>
                      <a:pt x="1104" y="352"/>
                    </a:lnTo>
                    <a:lnTo>
                      <a:pt x="1080" y="346"/>
                    </a:lnTo>
                    <a:lnTo>
                      <a:pt x="1055" y="339"/>
                    </a:lnTo>
                    <a:lnTo>
                      <a:pt x="1031" y="333"/>
                    </a:lnTo>
                    <a:lnTo>
                      <a:pt x="1006" y="330"/>
                    </a:lnTo>
                    <a:lnTo>
                      <a:pt x="982" y="339"/>
                    </a:lnTo>
                    <a:lnTo>
                      <a:pt x="957" y="351"/>
                    </a:lnTo>
                    <a:lnTo>
                      <a:pt x="932" y="357"/>
                    </a:lnTo>
                    <a:lnTo>
                      <a:pt x="908" y="355"/>
                    </a:lnTo>
                    <a:lnTo>
                      <a:pt x="883" y="346"/>
                    </a:lnTo>
                    <a:lnTo>
                      <a:pt x="859" y="327"/>
                    </a:lnTo>
                    <a:lnTo>
                      <a:pt x="834" y="306"/>
                    </a:lnTo>
                    <a:lnTo>
                      <a:pt x="810" y="290"/>
                    </a:lnTo>
                    <a:lnTo>
                      <a:pt x="785" y="271"/>
                    </a:lnTo>
                    <a:lnTo>
                      <a:pt x="761" y="255"/>
                    </a:lnTo>
                    <a:lnTo>
                      <a:pt x="737" y="253"/>
                    </a:lnTo>
                    <a:lnTo>
                      <a:pt x="712" y="243"/>
                    </a:lnTo>
                    <a:lnTo>
                      <a:pt x="688" y="231"/>
                    </a:lnTo>
                    <a:lnTo>
                      <a:pt x="663" y="219"/>
                    </a:lnTo>
                    <a:lnTo>
                      <a:pt x="639" y="210"/>
                    </a:lnTo>
                    <a:lnTo>
                      <a:pt x="614" y="203"/>
                    </a:lnTo>
                    <a:lnTo>
                      <a:pt x="590" y="194"/>
                    </a:lnTo>
                    <a:lnTo>
                      <a:pt x="565" y="188"/>
                    </a:lnTo>
                    <a:lnTo>
                      <a:pt x="541" y="196"/>
                    </a:lnTo>
                    <a:lnTo>
                      <a:pt x="516" y="202"/>
                    </a:lnTo>
                    <a:lnTo>
                      <a:pt x="492" y="211"/>
                    </a:lnTo>
                    <a:lnTo>
                      <a:pt x="467" y="222"/>
                    </a:lnTo>
                    <a:lnTo>
                      <a:pt x="442" y="244"/>
                    </a:lnTo>
                    <a:lnTo>
                      <a:pt x="418" y="279"/>
                    </a:lnTo>
                    <a:lnTo>
                      <a:pt x="393" y="319"/>
                    </a:lnTo>
                    <a:lnTo>
                      <a:pt x="369" y="351"/>
                    </a:lnTo>
                    <a:lnTo>
                      <a:pt x="344" y="365"/>
                    </a:lnTo>
                    <a:lnTo>
                      <a:pt x="320" y="367"/>
                    </a:lnTo>
                    <a:lnTo>
                      <a:pt x="295" y="367"/>
                    </a:lnTo>
                    <a:lnTo>
                      <a:pt x="271" y="359"/>
                    </a:lnTo>
                    <a:lnTo>
                      <a:pt x="246" y="354"/>
                    </a:lnTo>
                    <a:lnTo>
                      <a:pt x="221" y="343"/>
                    </a:lnTo>
                    <a:lnTo>
                      <a:pt x="197" y="328"/>
                    </a:lnTo>
                    <a:lnTo>
                      <a:pt x="172" y="325"/>
                    </a:lnTo>
                    <a:lnTo>
                      <a:pt x="148" y="330"/>
                    </a:lnTo>
                    <a:lnTo>
                      <a:pt x="123" y="333"/>
                    </a:lnTo>
                    <a:lnTo>
                      <a:pt x="99" y="330"/>
                    </a:lnTo>
                    <a:lnTo>
                      <a:pt x="74" y="324"/>
                    </a:lnTo>
                    <a:lnTo>
                      <a:pt x="50" y="315"/>
                    </a:lnTo>
                    <a:lnTo>
                      <a:pt x="25" y="302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91" name="Freeform 153">
                <a:extLst>
                  <a:ext uri="{FF2B5EF4-FFF2-40B4-BE49-F238E27FC236}">
                    <a16:creationId xmlns:a16="http://schemas.microsoft.com/office/drawing/2014/main" id="{9C1D41C0-D1AD-A9C3-26C5-2AE095CB8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573588"/>
                <a:ext cx="6505575" cy="855662"/>
              </a:xfrm>
              <a:custGeom>
                <a:avLst/>
                <a:gdLst>
                  <a:gd name="T0" fmla="*/ 123 w 4098"/>
                  <a:gd name="T1" fmla="*/ 339 h 539"/>
                  <a:gd name="T2" fmla="*/ 271 w 4098"/>
                  <a:gd name="T3" fmla="*/ 31 h 539"/>
                  <a:gd name="T4" fmla="*/ 418 w 4098"/>
                  <a:gd name="T5" fmla="*/ 189 h 539"/>
                  <a:gd name="T6" fmla="*/ 565 w 4098"/>
                  <a:gd name="T7" fmla="*/ 194 h 539"/>
                  <a:gd name="T8" fmla="*/ 712 w 4098"/>
                  <a:gd name="T9" fmla="*/ 248 h 539"/>
                  <a:gd name="T10" fmla="*/ 859 w 4098"/>
                  <a:gd name="T11" fmla="*/ 25 h 539"/>
                  <a:gd name="T12" fmla="*/ 1006 w 4098"/>
                  <a:gd name="T13" fmla="*/ 250 h 539"/>
                  <a:gd name="T14" fmla="*/ 1153 w 4098"/>
                  <a:gd name="T15" fmla="*/ 374 h 539"/>
                  <a:gd name="T16" fmla="*/ 1301 w 4098"/>
                  <a:gd name="T17" fmla="*/ 383 h 539"/>
                  <a:gd name="T18" fmla="*/ 1448 w 4098"/>
                  <a:gd name="T19" fmla="*/ 207 h 539"/>
                  <a:gd name="T20" fmla="*/ 1595 w 4098"/>
                  <a:gd name="T21" fmla="*/ 278 h 539"/>
                  <a:gd name="T22" fmla="*/ 1743 w 4098"/>
                  <a:gd name="T23" fmla="*/ 393 h 539"/>
                  <a:gd name="T24" fmla="*/ 1890 w 4098"/>
                  <a:gd name="T25" fmla="*/ 406 h 539"/>
                  <a:gd name="T26" fmla="*/ 2037 w 4098"/>
                  <a:gd name="T27" fmla="*/ 253 h 539"/>
                  <a:gd name="T28" fmla="*/ 2184 w 4098"/>
                  <a:gd name="T29" fmla="*/ 245 h 539"/>
                  <a:gd name="T30" fmla="*/ 2331 w 4098"/>
                  <a:gd name="T31" fmla="*/ 281 h 539"/>
                  <a:gd name="T32" fmla="*/ 2478 w 4098"/>
                  <a:gd name="T33" fmla="*/ 251 h 539"/>
                  <a:gd name="T34" fmla="*/ 2626 w 4098"/>
                  <a:gd name="T35" fmla="*/ 23 h 539"/>
                  <a:gd name="T36" fmla="*/ 2773 w 4098"/>
                  <a:gd name="T37" fmla="*/ 10 h 539"/>
                  <a:gd name="T38" fmla="*/ 2920 w 4098"/>
                  <a:gd name="T39" fmla="*/ 178 h 539"/>
                  <a:gd name="T40" fmla="*/ 3068 w 4098"/>
                  <a:gd name="T41" fmla="*/ 256 h 539"/>
                  <a:gd name="T42" fmla="*/ 3215 w 4098"/>
                  <a:gd name="T43" fmla="*/ 147 h 539"/>
                  <a:gd name="T44" fmla="*/ 3361 w 4098"/>
                  <a:gd name="T45" fmla="*/ 248 h 539"/>
                  <a:gd name="T46" fmla="*/ 3509 w 4098"/>
                  <a:gd name="T47" fmla="*/ 367 h 539"/>
                  <a:gd name="T48" fmla="*/ 3656 w 4098"/>
                  <a:gd name="T49" fmla="*/ 377 h 539"/>
                  <a:gd name="T50" fmla="*/ 3803 w 4098"/>
                  <a:gd name="T51" fmla="*/ 227 h 539"/>
                  <a:gd name="T52" fmla="*/ 3951 w 4098"/>
                  <a:gd name="T53" fmla="*/ 539 h 539"/>
                  <a:gd name="T54" fmla="*/ 4098 w 4098"/>
                  <a:gd name="T55" fmla="*/ 539 h 539"/>
                  <a:gd name="T56" fmla="*/ 3975 w 4098"/>
                  <a:gd name="T57" fmla="*/ 539 h 539"/>
                  <a:gd name="T58" fmla="*/ 3828 w 4098"/>
                  <a:gd name="T59" fmla="*/ 539 h 539"/>
                  <a:gd name="T60" fmla="*/ 3681 w 4098"/>
                  <a:gd name="T61" fmla="*/ 376 h 539"/>
                  <a:gd name="T62" fmla="*/ 3533 w 4098"/>
                  <a:gd name="T63" fmla="*/ 381 h 539"/>
                  <a:gd name="T64" fmla="*/ 3386 w 4098"/>
                  <a:gd name="T65" fmla="*/ 332 h 539"/>
                  <a:gd name="T66" fmla="*/ 3240 w 4098"/>
                  <a:gd name="T67" fmla="*/ 136 h 539"/>
                  <a:gd name="T68" fmla="*/ 3092 w 4098"/>
                  <a:gd name="T69" fmla="*/ 272 h 539"/>
                  <a:gd name="T70" fmla="*/ 2945 w 4098"/>
                  <a:gd name="T71" fmla="*/ 204 h 539"/>
                  <a:gd name="T72" fmla="*/ 2798 w 4098"/>
                  <a:gd name="T73" fmla="*/ 74 h 539"/>
                  <a:gd name="T74" fmla="*/ 2650 w 4098"/>
                  <a:gd name="T75" fmla="*/ 20 h 539"/>
                  <a:gd name="T76" fmla="*/ 2503 w 4098"/>
                  <a:gd name="T77" fmla="*/ 229 h 539"/>
                  <a:gd name="T78" fmla="*/ 2356 w 4098"/>
                  <a:gd name="T79" fmla="*/ 274 h 539"/>
                  <a:gd name="T80" fmla="*/ 2208 w 4098"/>
                  <a:gd name="T81" fmla="*/ 337 h 539"/>
                  <a:gd name="T82" fmla="*/ 2061 w 4098"/>
                  <a:gd name="T83" fmla="*/ 281 h 539"/>
                  <a:gd name="T84" fmla="*/ 1915 w 4098"/>
                  <a:gd name="T85" fmla="*/ 393 h 539"/>
                  <a:gd name="T86" fmla="*/ 1767 w 4098"/>
                  <a:gd name="T87" fmla="*/ 407 h 539"/>
                  <a:gd name="T88" fmla="*/ 1620 w 4098"/>
                  <a:gd name="T89" fmla="*/ 386 h 539"/>
                  <a:gd name="T90" fmla="*/ 1473 w 4098"/>
                  <a:gd name="T91" fmla="*/ 230 h 539"/>
                  <a:gd name="T92" fmla="*/ 1325 w 4098"/>
                  <a:gd name="T93" fmla="*/ 385 h 539"/>
                  <a:gd name="T94" fmla="*/ 1178 w 4098"/>
                  <a:gd name="T95" fmla="*/ 383 h 539"/>
                  <a:gd name="T96" fmla="*/ 1031 w 4098"/>
                  <a:gd name="T97" fmla="*/ 340 h 539"/>
                  <a:gd name="T98" fmla="*/ 883 w 4098"/>
                  <a:gd name="T99" fmla="*/ 31 h 539"/>
                  <a:gd name="T100" fmla="*/ 737 w 4098"/>
                  <a:gd name="T101" fmla="*/ 260 h 539"/>
                  <a:gd name="T102" fmla="*/ 590 w 4098"/>
                  <a:gd name="T103" fmla="*/ 201 h 539"/>
                  <a:gd name="T104" fmla="*/ 442 w 4098"/>
                  <a:gd name="T105" fmla="*/ 251 h 539"/>
                  <a:gd name="T106" fmla="*/ 295 w 4098"/>
                  <a:gd name="T107" fmla="*/ 7 h 539"/>
                  <a:gd name="T108" fmla="*/ 148 w 4098"/>
                  <a:gd name="T109" fmla="*/ 337 h 539"/>
                  <a:gd name="T110" fmla="*/ 0 w 4098"/>
                  <a:gd name="T111" fmla="*/ 291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539">
                    <a:moveTo>
                      <a:pt x="0" y="291"/>
                    </a:moveTo>
                    <a:lnTo>
                      <a:pt x="25" y="308"/>
                    </a:lnTo>
                    <a:lnTo>
                      <a:pt x="50" y="320"/>
                    </a:lnTo>
                    <a:lnTo>
                      <a:pt x="74" y="329"/>
                    </a:lnTo>
                    <a:lnTo>
                      <a:pt x="99" y="337"/>
                    </a:lnTo>
                    <a:lnTo>
                      <a:pt x="123" y="339"/>
                    </a:lnTo>
                    <a:lnTo>
                      <a:pt x="148" y="307"/>
                    </a:lnTo>
                    <a:lnTo>
                      <a:pt x="172" y="249"/>
                    </a:lnTo>
                    <a:lnTo>
                      <a:pt x="197" y="192"/>
                    </a:lnTo>
                    <a:lnTo>
                      <a:pt x="221" y="167"/>
                    </a:lnTo>
                    <a:lnTo>
                      <a:pt x="246" y="89"/>
                    </a:lnTo>
                    <a:lnTo>
                      <a:pt x="271" y="31"/>
                    </a:lnTo>
                    <a:lnTo>
                      <a:pt x="295" y="6"/>
                    </a:lnTo>
                    <a:lnTo>
                      <a:pt x="320" y="20"/>
                    </a:lnTo>
                    <a:lnTo>
                      <a:pt x="344" y="90"/>
                    </a:lnTo>
                    <a:lnTo>
                      <a:pt x="369" y="186"/>
                    </a:lnTo>
                    <a:lnTo>
                      <a:pt x="393" y="222"/>
                    </a:lnTo>
                    <a:lnTo>
                      <a:pt x="418" y="189"/>
                    </a:lnTo>
                    <a:lnTo>
                      <a:pt x="442" y="158"/>
                    </a:lnTo>
                    <a:lnTo>
                      <a:pt x="467" y="175"/>
                    </a:lnTo>
                    <a:lnTo>
                      <a:pt x="492" y="198"/>
                    </a:lnTo>
                    <a:lnTo>
                      <a:pt x="516" y="198"/>
                    </a:lnTo>
                    <a:lnTo>
                      <a:pt x="541" y="198"/>
                    </a:lnTo>
                    <a:lnTo>
                      <a:pt x="565" y="194"/>
                    </a:lnTo>
                    <a:lnTo>
                      <a:pt x="590" y="200"/>
                    </a:lnTo>
                    <a:lnTo>
                      <a:pt x="614" y="210"/>
                    </a:lnTo>
                    <a:lnTo>
                      <a:pt x="639" y="217"/>
                    </a:lnTo>
                    <a:lnTo>
                      <a:pt x="663" y="226"/>
                    </a:lnTo>
                    <a:lnTo>
                      <a:pt x="688" y="237"/>
                    </a:lnTo>
                    <a:lnTo>
                      <a:pt x="712" y="248"/>
                    </a:lnTo>
                    <a:lnTo>
                      <a:pt x="737" y="240"/>
                    </a:lnTo>
                    <a:lnTo>
                      <a:pt x="761" y="188"/>
                    </a:lnTo>
                    <a:lnTo>
                      <a:pt x="785" y="170"/>
                    </a:lnTo>
                    <a:lnTo>
                      <a:pt x="810" y="116"/>
                    </a:lnTo>
                    <a:lnTo>
                      <a:pt x="834" y="54"/>
                    </a:lnTo>
                    <a:lnTo>
                      <a:pt x="859" y="25"/>
                    </a:lnTo>
                    <a:lnTo>
                      <a:pt x="883" y="25"/>
                    </a:lnTo>
                    <a:lnTo>
                      <a:pt x="908" y="62"/>
                    </a:lnTo>
                    <a:lnTo>
                      <a:pt x="932" y="150"/>
                    </a:lnTo>
                    <a:lnTo>
                      <a:pt x="957" y="232"/>
                    </a:lnTo>
                    <a:lnTo>
                      <a:pt x="982" y="258"/>
                    </a:lnTo>
                    <a:lnTo>
                      <a:pt x="1006" y="250"/>
                    </a:lnTo>
                    <a:lnTo>
                      <a:pt x="1031" y="245"/>
                    </a:lnTo>
                    <a:lnTo>
                      <a:pt x="1055" y="253"/>
                    </a:lnTo>
                    <a:lnTo>
                      <a:pt x="1080" y="283"/>
                    </a:lnTo>
                    <a:lnTo>
                      <a:pt x="1104" y="331"/>
                    </a:lnTo>
                    <a:lnTo>
                      <a:pt x="1129" y="359"/>
                    </a:lnTo>
                    <a:lnTo>
                      <a:pt x="1153" y="374"/>
                    </a:lnTo>
                    <a:lnTo>
                      <a:pt x="1178" y="382"/>
                    </a:lnTo>
                    <a:lnTo>
                      <a:pt x="1203" y="387"/>
                    </a:lnTo>
                    <a:lnTo>
                      <a:pt x="1227" y="388"/>
                    </a:lnTo>
                    <a:lnTo>
                      <a:pt x="1252" y="391"/>
                    </a:lnTo>
                    <a:lnTo>
                      <a:pt x="1276" y="394"/>
                    </a:lnTo>
                    <a:lnTo>
                      <a:pt x="1301" y="383"/>
                    </a:lnTo>
                    <a:lnTo>
                      <a:pt x="1325" y="340"/>
                    </a:lnTo>
                    <a:lnTo>
                      <a:pt x="1350" y="289"/>
                    </a:lnTo>
                    <a:lnTo>
                      <a:pt x="1374" y="279"/>
                    </a:lnTo>
                    <a:lnTo>
                      <a:pt x="1399" y="238"/>
                    </a:lnTo>
                    <a:lnTo>
                      <a:pt x="1424" y="214"/>
                    </a:lnTo>
                    <a:lnTo>
                      <a:pt x="1448" y="207"/>
                    </a:lnTo>
                    <a:lnTo>
                      <a:pt x="1473" y="203"/>
                    </a:lnTo>
                    <a:lnTo>
                      <a:pt x="1497" y="221"/>
                    </a:lnTo>
                    <a:lnTo>
                      <a:pt x="1522" y="259"/>
                    </a:lnTo>
                    <a:lnTo>
                      <a:pt x="1546" y="293"/>
                    </a:lnTo>
                    <a:lnTo>
                      <a:pt x="1571" y="284"/>
                    </a:lnTo>
                    <a:lnTo>
                      <a:pt x="1595" y="278"/>
                    </a:lnTo>
                    <a:lnTo>
                      <a:pt x="1620" y="288"/>
                    </a:lnTo>
                    <a:lnTo>
                      <a:pt x="1645" y="318"/>
                    </a:lnTo>
                    <a:lnTo>
                      <a:pt x="1669" y="351"/>
                    </a:lnTo>
                    <a:lnTo>
                      <a:pt x="1694" y="380"/>
                    </a:lnTo>
                    <a:lnTo>
                      <a:pt x="1718" y="385"/>
                    </a:lnTo>
                    <a:lnTo>
                      <a:pt x="1743" y="393"/>
                    </a:lnTo>
                    <a:lnTo>
                      <a:pt x="1767" y="406"/>
                    </a:lnTo>
                    <a:lnTo>
                      <a:pt x="1792" y="406"/>
                    </a:lnTo>
                    <a:lnTo>
                      <a:pt x="1816" y="403"/>
                    </a:lnTo>
                    <a:lnTo>
                      <a:pt x="1841" y="406"/>
                    </a:lnTo>
                    <a:lnTo>
                      <a:pt x="1866" y="407"/>
                    </a:lnTo>
                    <a:lnTo>
                      <a:pt x="1890" y="406"/>
                    </a:lnTo>
                    <a:lnTo>
                      <a:pt x="1915" y="364"/>
                    </a:lnTo>
                    <a:lnTo>
                      <a:pt x="1939" y="304"/>
                    </a:lnTo>
                    <a:lnTo>
                      <a:pt x="1964" y="311"/>
                    </a:lnTo>
                    <a:lnTo>
                      <a:pt x="1988" y="305"/>
                    </a:lnTo>
                    <a:lnTo>
                      <a:pt x="2013" y="277"/>
                    </a:lnTo>
                    <a:lnTo>
                      <a:pt x="2037" y="253"/>
                    </a:lnTo>
                    <a:lnTo>
                      <a:pt x="2061" y="251"/>
                    </a:lnTo>
                    <a:lnTo>
                      <a:pt x="2086" y="257"/>
                    </a:lnTo>
                    <a:lnTo>
                      <a:pt x="2110" y="272"/>
                    </a:lnTo>
                    <a:lnTo>
                      <a:pt x="2135" y="269"/>
                    </a:lnTo>
                    <a:lnTo>
                      <a:pt x="2159" y="274"/>
                    </a:lnTo>
                    <a:lnTo>
                      <a:pt x="2184" y="245"/>
                    </a:lnTo>
                    <a:lnTo>
                      <a:pt x="2208" y="245"/>
                    </a:lnTo>
                    <a:lnTo>
                      <a:pt x="2233" y="255"/>
                    </a:lnTo>
                    <a:lnTo>
                      <a:pt x="2257" y="279"/>
                    </a:lnTo>
                    <a:lnTo>
                      <a:pt x="2282" y="293"/>
                    </a:lnTo>
                    <a:lnTo>
                      <a:pt x="2307" y="285"/>
                    </a:lnTo>
                    <a:lnTo>
                      <a:pt x="2331" y="281"/>
                    </a:lnTo>
                    <a:lnTo>
                      <a:pt x="2356" y="274"/>
                    </a:lnTo>
                    <a:lnTo>
                      <a:pt x="2380" y="283"/>
                    </a:lnTo>
                    <a:lnTo>
                      <a:pt x="2405" y="291"/>
                    </a:lnTo>
                    <a:lnTo>
                      <a:pt x="2429" y="289"/>
                    </a:lnTo>
                    <a:lnTo>
                      <a:pt x="2454" y="270"/>
                    </a:lnTo>
                    <a:lnTo>
                      <a:pt x="2478" y="251"/>
                    </a:lnTo>
                    <a:lnTo>
                      <a:pt x="2503" y="217"/>
                    </a:lnTo>
                    <a:lnTo>
                      <a:pt x="2528" y="161"/>
                    </a:lnTo>
                    <a:lnTo>
                      <a:pt x="2552" y="112"/>
                    </a:lnTo>
                    <a:lnTo>
                      <a:pt x="2577" y="68"/>
                    </a:lnTo>
                    <a:lnTo>
                      <a:pt x="2601" y="46"/>
                    </a:lnTo>
                    <a:lnTo>
                      <a:pt x="2626" y="23"/>
                    </a:lnTo>
                    <a:lnTo>
                      <a:pt x="2650" y="6"/>
                    </a:lnTo>
                    <a:lnTo>
                      <a:pt x="2675" y="17"/>
                    </a:lnTo>
                    <a:lnTo>
                      <a:pt x="2699" y="47"/>
                    </a:lnTo>
                    <a:lnTo>
                      <a:pt x="2724" y="70"/>
                    </a:lnTo>
                    <a:lnTo>
                      <a:pt x="2748" y="67"/>
                    </a:lnTo>
                    <a:lnTo>
                      <a:pt x="2773" y="10"/>
                    </a:lnTo>
                    <a:lnTo>
                      <a:pt x="2798" y="0"/>
                    </a:lnTo>
                    <a:lnTo>
                      <a:pt x="2822" y="30"/>
                    </a:lnTo>
                    <a:lnTo>
                      <a:pt x="2847" y="82"/>
                    </a:lnTo>
                    <a:lnTo>
                      <a:pt x="2871" y="116"/>
                    </a:lnTo>
                    <a:lnTo>
                      <a:pt x="2896" y="150"/>
                    </a:lnTo>
                    <a:lnTo>
                      <a:pt x="2920" y="178"/>
                    </a:lnTo>
                    <a:lnTo>
                      <a:pt x="2945" y="201"/>
                    </a:lnTo>
                    <a:lnTo>
                      <a:pt x="2969" y="208"/>
                    </a:lnTo>
                    <a:lnTo>
                      <a:pt x="2994" y="230"/>
                    </a:lnTo>
                    <a:lnTo>
                      <a:pt x="3019" y="240"/>
                    </a:lnTo>
                    <a:lnTo>
                      <a:pt x="3043" y="250"/>
                    </a:lnTo>
                    <a:lnTo>
                      <a:pt x="3068" y="256"/>
                    </a:lnTo>
                    <a:lnTo>
                      <a:pt x="3092" y="270"/>
                    </a:lnTo>
                    <a:lnTo>
                      <a:pt x="3117" y="281"/>
                    </a:lnTo>
                    <a:lnTo>
                      <a:pt x="3141" y="266"/>
                    </a:lnTo>
                    <a:lnTo>
                      <a:pt x="3166" y="227"/>
                    </a:lnTo>
                    <a:lnTo>
                      <a:pt x="3190" y="178"/>
                    </a:lnTo>
                    <a:lnTo>
                      <a:pt x="3215" y="147"/>
                    </a:lnTo>
                    <a:lnTo>
                      <a:pt x="3240" y="130"/>
                    </a:lnTo>
                    <a:lnTo>
                      <a:pt x="3264" y="150"/>
                    </a:lnTo>
                    <a:lnTo>
                      <a:pt x="3288" y="210"/>
                    </a:lnTo>
                    <a:lnTo>
                      <a:pt x="3312" y="278"/>
                    </a:lnTo>
                    <a:lnTo>
                      <a:pt x="3337" y="293"/>
                    </a:lnTo>
                    <a:lnTo>
                      <a:pt x="3361" y="248"/>
                    </a:lnTo>
                    <a:lnTo>
                      <a:pt x="3386" y="235"/>
                    </a:lnTo>
                    <a:lnTo>
                      <a:pt x="3410" y="272"/>
                    </a:lnTo>
                    <a:lnTo>
                      <a:pt x="3435" y="312"/>
                    </a:lnTo>
                    <a:lnTo>
                      <a:pt x="3460" y="342"/>
                    </a:lnTo>
                    <a:lnTo>
                      <a:pt x="3484" y="353"/>
                    </a:lnTo>
                    <a:lnTo>
                      <a:pt x="3509" y="367"/>
                    </a:lnTo>
                    <a:lnTo>
                      <a:pt x="3533" y="378"/>
                    </a:lnTo>
                    <a:lnTo>
                      <a:pt x="3558" y="386"/>
                    </a:lnTo>
                    <a:lnTo>
                      <a:pt x="3582" y="386"/>
                    </a:lnTo>
                    <a:lnTo>
                      <a:pt x="3607" y="382"/>
                    </a:lnTo>
                    <a:lnTo>
                      <a:pt x="3631" y="378"/>
                    </a:lnTo>
                    <a:lnTo>
                      <a:pt x="3656" y="377"/>
                    </a:lnTo>
                    <a:lnTo>
                      <a:pt x="3681" y="375"/>
                    </a:lnTo>
                    <a:lnTo>
                      <a:pt x="3705" y="365"/>
                    </a:lnTo>
                    <a:lnTo>
                      <a:pt x="3730" y="330"/>
                    </a:lnTo>
                    <a:lnTo>
                      <a:pt x="3754" y="287"/>
                    </a:lnTo>
                    <a:lnTo>
                      <a:pt x="3779" y="250"/>
                    </a:lnTo>
                    <a:lnTo>
                      <a:pt x="3803" y="227"/>
                    </a:lnTo>
                    <a:lnTo>
                      <a:pt x="3828" y="539"/>
                    </a:lnTo>
                    <a:lnTo>
                      <a:pt x="3852" y="539"/>
                    </a:lnTo>
                    <a:lnTo>
                      <a:pt x="3877" y="539"/>
                    </a:lnTo>
                    <a:lnTo>
                      <a:pt x="3902" y="539"/>
                    </a:lnTo>
                    <a:lnTo>
                      <a:pt x="3926" y="539"/>
                    </a:lnTo>
                    <a:lnTo>
                      <a:pt x="3951" y="539"/>
                    </a:lnTo>
                    <a:lnTo>
                      <a:pt x="3975" y="539"/>
                    </a:lnTo>
                    <a:lnTo>
                      <a:pt x="4000" y="539"/>
                    </a:lnTo>
                    <a:lnTo>
                      <a:pt x="4024" y="539"/>
                    </a:lnTo>
                    <a:lnTo>
                      <a:pt x="4049" y="539"/>
                    </a:lnTo>
                    <a:lnTo>
                      <a:pt x="4073" y="539"/>
                    </a:lnTo>
                    <a:lnTo>
                      <a:pt x="4098" y="539"/>
                    </a:lnTo>
                    <a:lnTo>
                      <a:pt x="4098" y="539"/>
                    </a:lnTo>
                    <a:lnTo>
                      <a:pt x="4073" y="539"/>
                    </a:lnTo>
                    <a:lnTo>
                      <a:pt x="4049" y="539"/>
                    </a:lnTo>
                    <a:lnTo>
                      <a:pt x="4024" y="539"/>
                    </a:lnTo>
                    <a:lnTo>
                      <a:pt x="4000" y="539"/>
                    </a:lnTo>
                    <a:lnTo>
                      <a:pt x="3975" y="539"/>
                    </a:lnTo>
                    <a:lnTo>
                      <a:pt x="3951" y="539"/>
                    </a:lnTo>
                    <a:lnTo>
                      <a:pt x="3926" y="539"/>
                    </a:lnTo>
                    <a:lnTo>
                      <a:pt x="3902" y="539"/>
                    </a:lnTo>
                    <a:lnTo>
                      <a:pt x="3877" y="539"/>
                    </a:lnTo>
                    <a:lnTo>
                      <a:pt x="3852" y="539"/>
                    </a:lnTo>
                    <a:lnTo>
                      <a:pt x="3828" y="539"/>
                    </a:lnTo>
                    <a:lnTo>
                      <a:pt x="3803" y="233"/>
                    </a:lnTo>
                    <a:lnTo>
                      <a:pt x="3779" y="253"/>
                    </a:lnTo>
                    <a:lnTo>
                      <a:pt x="3754" y="290"/>
                    </a:lnTo>
                    <a:lnTo>
                      <a:pt x="3730" y="336"/>
                    </a:lnTo>
                    <a:lnTo>
                      <a:pt x="3705" y="366"/>
                    </a:lnTo>
                    <a:lnTo>
                      <a:pt x="3681" y="376"/>
                    </a:lnTo>
                    <a:lnTo>
                      <a:pt x="3656" y="378"/>
                    </a:lnTo>
                    <a:lnTo>
                      <a:pt x="3631" y="378"/>
                    </a:lnTo>
                    <a:lnTo>
                      <a:pt x="3607" y="382"/>
                    </a:lnTo>
                    <a:lnTo>
                      <a:pt x="3582" y="386"/>
                    </a:lnTo>
                    <a:lnTo>
                      <a:pt x="3558" y="386"/>
                    </a:lnTo>
                    <a:lnTo>
                      <a:pt x="3533" y="381"/>
                    </a:lnTo>
                    <a:lnTo>
                      <a:pt x="3509" y="372"/>
                    </a:lnTo>
                    <a:lnTo>
                      <a:pt x="3484" y="362"/>
                    </a:lnTo>
                    <a:lnTo>
                      <a:pt x="3460" y="353"/>
                    </a:lnTo>
                    <a:lnTo>
                      <a:pt x="3435" y="344"/>
                    </a:lnTo>
                    <a:lnTo>
                      <a:pt x="3410" y="338"/>
                    </a:lnTo>
                    <a:lnTo>
                      <a:pt x="3386" y="332"/>
                    </a:lnTo>
                    <a:lnTo>
                      <a:pt x="3361" y="336"/>
                    </a:lnTo>
                    <a:lnTo>
                      <a:pt x="3337" y="347"/>
                    </a:lnTo>
                    <a:lnTo>
                      <a:pt x="3312" y="302"/>
                    </a:lnTo>
                    <a:lnTo>
                      <a:pt x="3288" y="216"/>
                    </a:lnTo>
                    <a:lnTo>
                      <a:pt x="3264" y="151"/>
                    </a:lnTo>
                    <a:lnTo>
                      <a:pt x="3240" y="136"/>
                    </a:lnTo>
                    <a:lnTo>
                      <a:pt x="3215" y="153"/>
                    </a:lnTo>
                    <a:lnTo>
                      <a:pt x="3190" y="183"/>
                    </a:lnTo>
                    <a:lnTo>
                      <a:pt x="3166" y="228"/>
                    </a:lnTo>
                    <a:lnTo>
                      <a:pt x="3141" y="267"/>
                    </a:lnTo>
                    <a:lnTo>
                      <a:pt x="3117" y="283"/>
                    </a:lnTo>
                    <a:lnTo>
                      <a:pt x="3092" y="272"/>
                    </a:lnTo>
                    <a:lnTo>
                      <a:pt x="3068" y="259"/>
                    </a:lnTo>
                    <a:lnTo>
                      <a:pt x="3043" y="253"/>
                    </a:lnTo>
                    <a:lnTo>
                      <a:pt x="3019" y="243"/>
                    </a:lnTo>
                    <a:lnTo>
                      <a:pt x="2994" y="233"/>
                    </a:lnTo>
                    <a:lnTo>
                      <a:pt x="2969" y="218"/>
                    </a:lnTo>
                    <a:lnTo>
                      <a:pt x="2945" y="204"/>
                    </a:lnTo>
                    <a:lnTo>
                      <a:pt x="2920" y="181"/>
                    </a:lnTo>
                    <a:lnTo>
                      <a:pt x="2896" y="156"/>
                    </a:lnTo>
                    <a:lnTo>
                      <a:pt x="2871" y="126"/>
                    </a:lnTo>
                    <a:lnTo>
                      <a:pt x="2847" y="93"/>
                    </a:lnTo>
                    <a:lnTo>
                      <a:pt x="2822" y="68"/>
                    </a:lnTo>
                    <a:lnTo>
                      <a:pt x="2798" y="74"/>
                    </a:lnTo>
                    <a:lnTo>
                      <a:pt x="2773" y="75"/>
                    </a:lnTo>
                    <a:lnTo>
                      <a:pt x="2748" y="95"/>
                    </a:lnTo>
                    <a:lnTo>
                      <a:pt x="2724" y="101"/>
                    </a:lnTo>
                    <a:lnTo>
                      <a:pt x="2699" y="68"/>
                    </a:lnTo>
                    <a:lnTo>
                      <a:pt x="2675" y="35"/>
                    </a:lnTo>
                    <a:lnTo>
                      <a:pt x="2650" y="20"/>
                    </a:lnTo>
                    <a:lnTo>
                      <a:pt x="2626" y="27"/>
                    </a:lnTo>
                    <a:lnTo>
                      <a:pt x="2601" y="48"/>
                    </a:lnTo>
                    <a:lnTo>
                      <a:pt x="2577" y="91"/>
                    </a:lnTo>
                    <a:lnTo>
                      <a:pt x="2552" y="152"/>
                    </a:lnTo>
                    <a:lnTo>
                      <a:pt x="2528" y="201"/>
                    </a:lnTo>
                    <a:lnTo>
                      <a:pt x="2503" y="229"/>
                    </a:lnTo>
                    <a:lnTo>
                      <a:pt x="2478" y="252"/>
                    </a:lnTo>
                    <a:lnTo>
                      <a:pt x="2454" y="270"/>
                    </a:lnTo>
                    <a:lnTo>
                      <a:pt x="2429" y="289"/>
                    </a:lnTo>
                    <a:lnTo>
                      <a:pt x="2405" y="291"/>
                    </a:lnTo>
                    <a:lnTo>
                      <a:pt x="2380" y="283"/>
                    </a:lnTo>
                    <a:lnTo>
                      <a:pt x="2356" y="274"/>
                    </a:lnTo>
                    <a:lnTo>
                      <a:pt x="2331" y="283"/>
                    </a:lnTo>
                    <a:lnTo>
                      <a:pt x="2307" y="290"/>
                    </a:lnTo>
                    <a:lnTo>
                      <a:pt x="2282" y="302"/>
                    </a:lnTo>
                    <a:lnTo>
                      <a:pt x="2257" y="312"/>
                    </a:lnTo>
                    <a:lnTo>
                      <a:pt x="2233" y="318"/>
                    </a:lnTo>
                    <a:lnTo>
                      <a:pt x="2208" y="337"/>
                    </a:lnTo>
                    <a:lnTo>
                      <a:pt x="2184" y="352"/>
                    </a:lnTo>
                    <a:lnTo>
                      <a:pt x="2159" y="363"/>
                    </a:lnTo>
                    <a:lnTo>
                      <a:pt x="2135" y="350"/>
                    </a:lnTo>
                    <a:lnTo>
                      <a:pt x="2110" y="319"/>
                    </a:lnTo>
                    <a:lnTo>
                      <a:pt x="2086" y="291"/>
                    </a:lnTo>
                    <a:lnTo>
                      <a:pt x="2061" y="281"/>
                    </a:lnTo>
                    <a:lnTo>
                      <a:pt x="2037" y="281"/>
                    </a:lnTo>
                    <a:lnTo>
                      <a:pt x="2013" y="305"/>
                    </a:lnTo>
                    <a:lnTo>
                      <a:pt x="1988" y="331"/>
                    </a:lnTo>
                    <a:lnTo>
                      <a:pt x="1964" y="362"/>
                    </a:lnTo>
                    <a:lnTo>
                      <a:pt x="1939" y="382"/>
                    </a:lnTo>
                    <a:lnTo>
                      <a:pt x="1915" y="393"/>
                    </a:lnTo>
                    <a:lnTo>
                      <a:pt x="1890" y="407"/>
                    </a:lnTo>
                    <a:lnTo>
                      <a:pt x="1866" y="408"/>
                    </a:lnTo>
                    <a:lnTo>
                      <a:pt x="1841" y="406"/>
                    </a:lnTo>
                    <a:lnTo>
                      <a:pt x="1816" y="404"/>
                    </a:lnTo>
                    <a:lnTo>
                      <a:pt x="1792" y="406"/>
                    </a:lnTo>
                    <a:lnTo>
                      <a:pt x="1767" y="407"/>
                    </a:lnTo>
                    <a:lnTo>
                      <a:pt x="1743" y="396"/>
                    </a:lnTo>
                    <a:lnTo>
                      <a:pt x="1718" y="393"/>
                    </a:lnTo>
                    <a:lnTo>
                      <a:pt x="1694" y="393"/>
                    </a:lnTo>
                    <a:lnTo>
                      <a:pt x="1669" y="388"/>
                    </a:lnTo>
                    <a:lnTo>
                      <a:pt x="1645" y="387"/>
                    </a:lnTo>
                    <a:lnTo>
                      <a:pt x="1620" y="386"/>
                    </a:lnTo>
                    <a:lnTo>
                      <a:pt x="1595" y="385"/>
                    </a:lnTo>
                    <a:lnTo>
                      <a:pt x="1571" y="379"/>
                    </a:lnTo>
                    <a:lnTo>
                      <a:pt x="1546" y="347"/>
                    </a:lnTo>
                    <a:lnTo>
                      <a:pt x="1522" y="297"/>
                    </a:lnTo>
                    <a:lnTo>
                      <a:pt x="1497" y="255"/>
                    </a:lnTo>
                    <a:lnTo>
                      <a:pt x="1473" y="230"/>
                    </a:lnTo>
                    <a:lnTo>
                      <a:pt x="1448" y="235"/>
                    </a:lnTo>
                    <a:lnTo>
                      <a:pt x="1424" y="253"/>
                    </a:lnTo>
                    <a:lnTo>
                      <a:pt x="1399" y="294"/>
                    </a:lnTo>
                    <a:lnTo>
                      <a:pt x="1374" y="343"/>
                    </a:lnTo>
                    <a:lnTo>
                      <a:pt x="1350" y="381"/>
                    </a:lnTo>
                    <a:lnTo>
                      <a:pt x="1325" y="385"/>
                    </a:lnTo>
                    <a:lnTo>
                      <a:pt x="1301" y="393"/>
                    </a:lnTo>
                    <a:lnTo>
                      <a:pt x="1276" y="396"/>
                    </a:lnTo>
                    <a:lnTo>
                      <a:pt x="1252" y="392"/>
                    </a:lnTo>
                    <a:lnTo>
                      <a:pt x="1227" y="389"/>
                    </a:lnTo>
                    <a:lnTo>
                      <a:pt x="1203" y="388"/>
                    </a:lnTo>
                    <a:lnTo>
                      <a:pt x="1178" y="383"/>
                    </a:lnTo>
                    <a:lnTo>
                      <a:pt x="1153" y="375"/>
                    </a:lnTo>
                    <a:lnTo>
                      <a:pt x="1129" y="367"/>
                    </a:lnTo>
                    <a:lnTo>
                      <a:pt x="1104" y="359"/>
                    </a:lnTo>
                    <a:lnTo>
                      <a:pt x="1080" y="353"/>
                    </a:lnTo>
                    <a:lnTo>
                      <a:pt x="1055" y="346"/>
                    </a:lnTo>
                    <a:lnTo>
                      <a:pt x="1031" y="340"/>
                    </a:lnTo>
                    <a:lnTo>
                      <a:pt x="1006" y="337"/>
                    </a:lnTo>
                    <a:lnTo>
                      <a:pt x="982" y="331"/>
                    </a:lnTo>
                    <a:lnTo>
                      <a:pt x="957" y="262"/>
                    </a:lnTo>
                    <a:lnTo>
                      <a:pt x="932" y="165"/>
                    </a:lnTo>
                    <a:lnTo>
                      <a:pt x="908" y="76"/>
                    </a:lnTo>
                    <a:lnTo>
                      <a:pt x="883" y="31"/>
                    </a:lnTo>
                    <a:lnTo>
                      <a:pt x="859" y="30"/>
                    </a:lnTo>
                    <a:lnTo>
                      <a:pt x="834" y="67"/>
                    </a:lnTo>
                    <a:lnTo>
                      <a:pt x="810" y="132"/>
                    </a:lnTo>
                    <a:lnTo>
                      <a:pt x="785" y="204"/>
                    </a:lnTo>
                    <a:lnTo>
                      <a:pt x="761" y="251"/>
                    </a:lnTo>
                    <a:lnTo>
                      <a:pt x="737" y="260"/>
                    </a:lnTo>
                    <a:lnTo>
                      <a:pt x="712" y="250"/>
                    </a:lnTo>
                    <a:lnTo>
                      <a:pt x="688" y="238"/>
                    </a:lnTo>
                    <a:lnTo>
                      <a:pt x="663" y="226"/>
                    </a:lnTo>
                    <a:lnTo>
                      <a:pt x="639" y="217"/>
                    </a:lnTo>
                    <a:lnTo>
                      <a:pt x="614" y="210"/>
                    </a:lnTo>
                    <a:lnTo>
                      <a:pt x="590" y="201"/>
                    </a:lnTo>
                    <a:lnTo>
                      <a:pt x="565" y="195"/>
                    </a:lnTo>
                    <a:lnTo>
                      <a:pt x="541" y="203"/>
                    </a:lnTo>
                    <a:lnTo>
                      <a:pt x="516" y="209"/>
                    </a:lnTo>
                    <a:lnTo>
                      <a:pt x="492" y="218"/>
                    </a:lnTo>
                    <a:lnTo>
                      <a:pt x="467" y="229"/>
                    </a:lnTo>
                    <a:lnTo>
                      <a:pt x="442" y="251"/>
                    </a:lnTo>
                    <a:lnTo>
                      <a:pt x="418" y="286"/>
                    </a:lnTo>
                    <a:lnTo>
                      <a:pt x="393" y="305"/>
                    </a:lnTo>
                    <a:lnTo>
                      <a:pt x="369" y="222"/>
                    </a:lnTo>
                    <a:lnTo>
                      <a:pt x="344" y="101"/>
                    </a:lnTo>
                    <a:lnTo>
                      <a:pt x="320" y="22"/>
                    </a:lnTo>
                    <a:lnTo>
                      <a:pt x="295" y="7"/>
                    </a:lnTo>
                    <a:lnTo>
                      <a:pt x="271" y="37"/>
                    </a:lnTo>
                    <a:lnTo>
                      <a:pt x="246" y="108"/>
                    </a:lnTo>
                    <a:lnTo>
                      <a:pt x="221" y="188"/>
                    </a:lnTo>
                    <a:lnTo>
                      <a:pt x="197" y="268"/>
                    </a:lnTo>
                    <a:lnTo>
                      <a:pt x="172" y="323"/>
                    </a:lnTo>
                    <a:lnTo>
                      <a:pt x="148" y="337"/>
                    </a:lnTo>
                    <a:lnTo>
                      <a:pt x="123" y="340"/>
                    </a:lnTo>
                    <a:lnTo>
                      <a:pt x="99" y="337"/>
                    </a:lnTo>
                    <a:lnTo>
                      <a:pt x="74" y="331"/>
                    </a:lnTo>
                    <a:lnTo>
                      <a:pt x="50" y="322"/>
                    </a:lnTo>
                    <a:lnTo>
                      <a:pt x="25" y="309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00B0F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92" name="Freeform 154">
                <a:extLst>
                  <a:ext uri="{FF2B5EF4-FFF2-40B4-BE49-F238E27FC236}">
                    <a16:creationId xmlns:a16="http://schemas.microsoft.com/office/drawing/2014/main" id="{558BB1E9-4583-CB0B-5260-A17C534D8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573588"/>
                <a:ext cx="6505575" cy="855662"/>
              </a:xfrm>
              <a:custGeom>
                <a:avLst/>
                <a:gdLst>
                  <a:gd name="T0" fmla="*/ 123 w 4098"/>
                  <a:gd name="T1" fmla="*/ 339 h 539"/>
                  <a:gd name="T2" fmla="*/ 271 w 4098"/>
                  <a:gd name="T3" fmla="*/ 31 h 539"/>
                  <a:gd name="T4" fmla="*/ 418 w 4098"/>
                  <a:gd name="T5" fmla="*/ 189 h 539"/>
                  <a:gd name="T6" fmla="*/ 565 w 4098"/>
                  <a:gd name="T7" fmla="*/ 194 h 539"/>
                  <a:gd name="T8" fmla="*/ 712 w 4098"/>
                  <a:gd name="T9" fmla="*/ 248 h 539"/>
                  <a:gd name="T10" fmla="*/ 859 w 4098"/>
                  <a:gd name="T11" fmla="*/ 25 h 539"/>
                  <a:gd name="T12" fmla="*/ 1006 w 4098"/>
                  <a:gd name="T13" fmla="*/ 250 h 539"/>
                  <a:gd name="T14" fmla="*/ 1153 w 4098"/>
                  <a:gd name="T15" fmla="*/ 374 h 539"/>
                  <a:gd name="T16" fmla="*/ 1301 w 4098"/>
                  <a:gd name="T17" fmla="*/ 383 h 539"/>
                  <a:gd name="T18" fmla="*/ 1448 w 4098"/>
                  <a:gd name="T19" fmla="*/ 207 h 539"/>
                  <a:gd name="T20" fmla="*/ 1595 w 4098"/>
                  <a:gd name="T21" fmla="*/ 278 h 539"/>
                  <a:gd name="T22" fmla="*/ 1743 w 4098"/>
                  <a:gd name="T23" fmla="*/ 393 h 539"/>
                  <a:gd name="T24" fmla="*/ 1890 w 4098"/>
                  <a:gd name="T25" fmla="*/ 406 h 539"/>
                  <a:gd name="T26" fmla="*/ 2037 w 4098"/>
                  <a:gd name="T27" fmla="*/ 253 h 539"/>
                  <a:gd name="T28" fmla="*/ 2184 w 4098"/>
                  <a:gd name="T29" fmla="*/ 245 h 539"/>
                  <a:gd name="T30" fmla="*/ 2331 w 4098"/>
                  <a:gd name="T31" fmla="*/ 281 h 539"/>
                  <a:gd name="T32" fmla="*/ 2478 w 4098"/>
                  <a:gd name="T33" fmla="*/ 251 h 539"/>
                  <a:gd name="T34" fmla="*/ 2626 w 4098"/>
                  <a:gd name="T35" fmla="*/ 23 h 539"/>
                  <a:gd name="T36" fmla="*/ 2773 w 4098"/>
                  <a:gd name="T37" fmla="*/ 10 h 539"/>
                  <a:gd name="T38" fmla="*/ 2920 w 4098"/>
                  <a:gd name="T39" fmla="*/ 178 h 539"/>
                  <a:gd name="T40" fmla="*/ 3068 w 4098"/>
                  <a:gd name="T41" fmla="*/ 256 h 539"/>
                  <a:gd name="T42" fmla="*/ 3215 w 4098"/>
                  <a:gd name="T43" fmla="*/ 147 h 539"/>
                  <a:gd name="T44" fmla="*/ 3361 w 4098"/>
                  <a:gd name="T45" fmla="*/ 248 h 539"/>
                  <a:gd name="T46" fmla="*/ 3509 w 4098"/>
                  <a:gd name="T47" fmla="*/ 367 h 539"/>
                  <a:gd name="T48" fmla="*/ 3656 w 4098"/>
                  <a:gd name="T49" fmla="*/ 377 h 539"/>
                  <a:gd name="T50" fmla="*/ 3803 w 4098"/>
                  <a:gd name="T51" fmla="*/ 227 h 539"/>
                  <a:gd name="T52" fmla="*/ 3951 w 4098"/>
                  <a:gd name="T53" fmla="*/ 539 h 539"/>
                  <a:gd name="T54" fmla="*/ 4098 w 4098"/>
                  <a:gd name="T55" fmla="*/ 539 h 539"/>
                  <a:gd name="T56" fmla="*/ 3975 w 4098"/>
                  <a:gd name="T57" fmla="*/ 539 h 539"/>
                  <a:gd name="T58" fmla="*/ 3828 w 4098"/>
                  <a:gd name="T59" fmla="*/ 539 h 539"/>
                  <a:gd name="T60" fmla="*/ 3681 w 4098"/>
                  <a:gd name="T61" fmla="*/ 375 h 539"/>
                  <a:gd name="T62" fmla="*/ 3533 w 4098"/>
                  <a:gd name="T63" fmla="*/ 378 h 539"/>
                  <a:gd name="T64" fmla="*/ 3386 w 4098"/>
                  <a:gd name="T65" fmla="*/ 235 h 539"/>
                  <a:gd name="T66" fmla="*/ 3240 w 4098"/>
                  <a:gd name="T67" fmla="*/ 130 h 539"/>
                  <a:gd name="T68" fmla="*/ 3092 w 4098"/>
                  <a:gd name="T69" fmla="*/ 270 h 539"/>
                  <a:gd name="T70" fmla="*/ 2945 w 4098"/>
                  <a:gd name="T71" fmla="*/ 201 h 539"/>
                  <a:gd name="T72" fmla="*/ 2798 w 4098"/>
                  <a:gd name="T73" fmla="*/ 0 h 539"/>
                  <a:gd name="T74" fmla="*/ 2650 w 4098"/>
                  <a:gd name="T75" fmla="*/ 6 h 539"/>
                  <a:gd name="T76" fmla="*/ 2503 w 4098"/>
                  <a:gd name="T77" fmla="*/ 217 h 539"/>
                  <a:gd name="T78" fmla="*/ 2356 w 4098"/>
                  <a:gd name="T79" fmla="*/ 274 h 539"/>
                  <a:gd name="T80" fmla="*/ 2208 w 4098"/>
                  <a:gd name="T81" fmla="*/ 245 h 539"/>
                  <a:gd name="T82" fmla="*/ 2061 w 4098"/>
                  <a:gd name="T83" fmla="*/ 251 h 539"/>
                  <a:gd name="T84" fmla="*/ 1915 w 4098"/>
                  <a:gd name="T85" fmla="*/ 364 h 539"/>
                  <a:gd name="T86" fmla="*/ 1767 w 4098"/>
                  <a:gd name="T87" fmla="*/ 406 h 539"/>
                  <a:gd name="T88" fmla="*/ 1620 w 4098"/>
                  <a:gd name="T89" fmla="*/ 288 h 539"/>
                  <a:gd name="T90" fmla="*/ 1473 w 4098"/>
                  <a:gd name="T91" fmla="*/ 203 h 539"/>
                  <a:gd name="T92" fmla="*/ 1325 w 4098"/>
                  <a:gd name="T93" fmla="*/ 340 h 539"/>
                  <a:gd name="T94" fmla="*/ 1178 w 4098"/>
                  <a:gd name="T95" fmla="*/ 382 h 539"/>
                  <a:gd name="T96" fmla="*/ 1031 w 4098"/>
                  <a:gd name="T97" fmla="*/ 245 h 539"/>
                  <a:gd name="T98" fmla="*/ 883 w 4098"/>
                  <a:gd name="T99" fmla="*/ 25 h 539"/>
                  <a:gd name="T100" fmla="*/ 737 w 4098"/>
                  <a:gd name="T101" fmla="*/ 240 h 539"/>
                  <a:gd name="T102" fmla="*/ 590 w 4098"/>
                  <a:gd name="T103" fmla="*/ 200 h 539"/>
                  <a:gd name="T104" fmla="*/ 442 w 4098"/>
                  <a:gd name="T105" fmla="*/ 158 h 539"/>
                  <a:gd name="T106" fmla="*/ 295 w 4098"/>
                  <a:gd name="T107" fmla="*/ 6 h 539"/>
                  <a:gd name="T108" fmla="*/ 148 w 4098"/>
                  <a:gd name="T109" fmla="*/ 307 h 539"/>
                  <a:gd name="T110" fmla="*/ 0 w 4098"/>
                  <a:gd name="T111" fmla="*/ 291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539">
                    <a:moveTo>
                      <a:pt x="0" y="291"/>
                    </a:moveTo>
                    <a:lnTo>
                      <a:pt x="25" y="308"/>
                    </a:lnTo>
                    <a:lnTo>
                      <a:pt x="50" y="320"/>
                    </a:lnTo>
                    <a:lnTo>
                      <a:pt x="74" y="329"/>
                    </a:lnTo>
                    <a:lnTo>
                      <a:pt x="99" y="337"/>
                    </a:lnTo>
                    <a:lnTo>
                      <a:pt x="123" y="339"/>
                    </a:lnTo>
                    <a:lnTo>
                      <a:pt x="148" y="307"/>
                    </a:lnTo>
                    <a:lnTo>
                      <a:pt x="172" y="249"/>
                    </a:lnTo>
                    <a:lnTo>
                      <a:pt x="197" y="192"/>
                    </a:lnTo>
                    <a:lnTo>
                      <a:pt x="221" y="167"/>
                    </a:lnTo>
                    <a:lnTo>
                      <a:pt x="246" y="89"/>
                    </a:lnTo>
                    <a:lnTo>
                      <a:pt x="271" y="31"/>
                    </a:lnTo>
                    <a:lnTo>
                      <a:pt x="295" y="6"/>
                    </a:lnTo>
                    <a:lnTo>
                      <a:pt x="320" y="20"/>
                    </a:lnTo>
                    <a:lnTo>
                      <a:pt x="344" y="90"/>
                    </a:lnTo>
                    <a:lnTo>
                      <a:pt x="369" y="186"/>
                    </a:lnTo>
                    <a:lnTo>
                      <a:pt x="393" y="222"/>
                    </a:lnTo>
                    <a:lnTo>
                      <a:pt x="418" y="189"/>
                    </a:lnTo>
                    <a:lnTo>
                      <a:pt x="442" y="158"/>
                    </a:lnTo>
                    <a:lnTo>
                      <a:pt x="467" y="175"/>
                    </a:lnTo>
                    <a:lnTo>
                      <a:pt x="492" y="198"/>
                    </a:lnTo>
                    <a:lnTo>
                      <a:pt x="516" y="198"/>
                    </a:lnTo>
                    <a:lnTo>
                      <a:pt x="541" y="198"/>
                    </a:lnTo>
                    <a:lnTo>
                      <a:pt x="565" y="194"/>
                    </a:lnTo>
                    <a:lnTo>
                      <a:pt x="590" y="200"/>
                    </a:lnTo>
                    <a:lnTo>
                      <a:pt x="614" y="210"/>
                    </a:lnTo>
                    <a:lnTo>
                      <a:pt x="639" y="217"/>
                    </a:lnTo>
                    <a:lnTo>
                      <a:pt x="663" y="226"/>
                    </a:lnTo>
                    <a:lnTo>
                      <a:pt x="688" y="237"/>
                    </a:lnTo>
                    <a:lnTo>
                      <a:pt x="712" y="248"/>
                    </a:lnTo>
                    <a:lnTo>
                      <a:pt x="737" y="240"/>
                    </a:lnTo>
                    <a:lnTo>
                      <a:pt x="761" y="188"/>
                    </a:lnTo>
                    <a:lnTo>
                      <a:pt x="785" y="170"/>
                    </a:lnTo>
                    <a:lnTo>
                      <a:pt x="810" y="116"/>
                    </a:lnTo>
                    <a:lnTo>
                      <a:pt x="834" y="54"/>
                    </a:lnTo>
                    <a:lnTo>
                      <a:pt x="859" y="25"/>
                    </a:lnTo>
                    <a:lnTo>
                      <a:pt x="883" y="25"/>
                    </a:lnTo>
                    <a:lnTo>
                      <a:pt x="908" y="62"/>
                    </a:lnTo>
                    <a:lnTo>
                      <a:pt x="932" y="150"/>
                    </a:lnTo>
                    <a:lnTo>
                      <a:pt x="957" y="232"/>
                    </a:lnTo>
                    <a:lnTo>
                      <a:pt x="982" y="258"/>
                    </a:lnTo>
                    <a:lnTo>
                      <a:pt x="1006" y="250"/>
                    </a:lnTo>
                    <a:lnTo>
                      <a:pt x="1031" y="245"/>
                    </a:lnTo>
                    <a:lnTo>
                      <a:pt x="1055" y="253"/>
                    </a:lnTo>
                    <a:lnTo>
                      <a:pt x="1080" y="283"/>
                    </a:lnTo>
                    <a:lnTo>
                      <a:pt x="1104" y="331"/>
                    </a:lnTo>
                    <a:lnTo>
                      <a:pt x="1129" y="359"/>
                    </a:lnTo>
                    <a:lnTo>
                      <a:pt x="1153" y="374"/>
                    </a:lnTo>
                    <a:lnTo>
                      <a:pt x="1178" y="382"/>
                    </a:lnTo>
                    <a:lnTo>
                      <a:pt x="1203" y="387"/>
                    </a:lnTo>
                    <a:lnTo>
                      <a:pt x="1227" y="388"/>
                    </a:lnTo>
                    <a:lnTo>
                      <a:pt x="1252" y="391"/>
                    </a:lnTo>
                    <a:lnTo>
                      <a:pt x="1276" y="394"/>
                    </a:lnTo>
                    <a:lnTo>
                      <a:pt x="1301" y="383"/>
                    </a:lnTo>
                    <a:lnTo>
                      <a:pt x="1325" y="340"/>
                    </a:lnTo>
                    <a:lnTo>
                      <a:pt x="1350" y="289"/>
                    </a:lnTo>
                    <a:lnTo>
                      <a:pt x="1374" y="279"/>
                    </a:lnTo>
                    <a:lnTo>
                      <a:pt x="1399" y="238"/>
                    </a:lnTo>
                    <a:lnTo>
                      <a:pt x="1424" y="214"/>
                    </a:lnTo>
                    <a:lnTo>
                      <a:pt x="1448" y="207"/>
                    </a:lnTo>
                    <a:lnTo>
                      <a:pt x="1473" y="203"/>
                    </a:lnTo>
                    <a:lnTo>
                      <a:pt x="1497" y="221"/>
                    </a:lnTo>
                    <a:lnTo>
                      <a:pt x="1522" y="259"/>
                    </a:lnTo>
                    <a:lnTo>
                      <a:pt x="1546" y="293"/>
                    </a:lnTo>
                    <a:lnTo>
                      <a:pt x="1571" y="284"/>
                    </a:lnTo>
                    <a:lnTo>
                      <a:pt x="1595" y="278"/>
                    </a:lnTo>
                    <a:lnTo>
                      <a:pt x="1620" y="288"/>
                    </a:lnTo>
                    <a:lnTo>
                      <a:pt x="1645" y="318"/>
                    </a:lnTo>
                    <a:lnTo>
                      <a:pt x="1669" y="351"/>
                    </a:lnTo>
                    <a:lnTo>
                      <a:pt x="1694" y="380"/>
                    </a:lnTo>
                    <a:lnTo>
                      <a:pt x="1718" y="385"/>
                    </a:lnTo>
                    <a:lnTo>
                      <a:pt x="1743" y="393"/>
                    </a:lnTo>
                    <a:lnTo>
                      <a:pt x="1767" y="406"/>
                    </a:lnTo>
                    <a:lnTo>
                      <a:pt x="1792" y="406"/>
                    </a:lnTo>
                    <a:lnTo>
                      <a:pt x="1816" y="403"/>
                    </a:lnTo>
                    <a:lnTo>
                      <a:pt x="1841" y="406"/>
                    </a:lnTo>
                    <a:lnTo>
                      <a:pt x="1866" y="407"/>
                    </a:lnTo>
                    <a:lnTo>
                      <a:pt x="1890" y="406"/>
                    </a:lnTo>
                    <a:lnTo>
                      <a:pt x="1915" y="364"/>
                    </a:lnTo>
                    <a:lnTo>
                      <a:pt x="1939" y="304"/>
                    </a:lnTo>
                    <a:lnTo>
                      <a:pt x="1964" y="311"/>
                    </a:lnTo>
                    <a:lnTo>
                      <a:pt x="1988" y="305"/>
                    </a:lnTo>
                    <a:lnTo>
                      <a:pt x="2013" y="277"/>
                    </a:lnTo>
                    <a:lnTo>
                      <a:pt x="2037" y="253"/>
                    </a:lnTo>
                    <a:lnTo>
                      <a:pt x="2061" y="251"/>
                    </a:lnTo>
                    <a:lnTo>
                      <a:pt x="2086" y="257"/>
                    </a:lnTo>
                    <a:lnTo>
                      <a:pt x="2110" y="272"/>
                    </a:lnTo>
                    <a:lnTo>
                      <a:pt x="2135" y="269"/>
                    </a:lnTo>
                    <a:lnTo>
                      <a:pt x="2159" y="274"/>
                    </a:lnTo>
                    <a:lnTo>
                      <a:pt x="2184" y="245"/>
                    </a:lnTo>
                    <a:lnTo>
                      <a:pt x="2208" y="245"/>
                    </a:lnTo>
                    <a:lnTo>
                      <a:pt x="2233" y="255"/>
                    </a:lnTo>
                    <a:lnTo>
                      <a:pt x="2257" y="279"/>
                    </a:lnTo>
                    <a:lnTo>
                      <a:pt x="2282" y="293"/>
                    </a:lnTo>
                    <a:lnTo>
                      <a:pt x="2307" y="285"/>
                    </a:lnTo>
                    <a:lnTo>
                      <a:pt x="2331" y="281"/>
                    </a:lnTo>
                    <a:lnTo>
                      <a:pt x="2356" y="274"/>
                    </a:lnTo>
                    <a:lnTo>
                      <a:pt x="2380" y="283"/>
                    </a:lnTo>
                    <a:lnTo>
                      <a:pt x="2405" y="291"/>
                    </a:lnTo>
                    <a:lnTo>
                      <a:pt x="2429" y="289"/>
                    </a:lnTo>
                    <a:lnTo>
                      <a:pt x="2454" y="270"/>
                    </a:lnTo>
                    <a:lnTo>
                      <a:pt x="2478" y="251"/>
                    </a:lnTo>
                    <a:lnTo>
                      <a:pt x="2503" y="217"/>
                    </a:lnTo>
                    <a:lnTo>
                      <a:pt x="2528" y="161"/>
                    </a:lnTo>
                    <a:lnTo>
                      <a:pt x="2552" y="112"/>
                    </a:lnTo>
                    <a:lnTo>
                      <a:pt x="2577" y="68"/>
                    </a:lnTo>
                    <a:lnTo>
                      <a:pt x="2601" y="46"/>
                    </a:lnTo>
                    <a:lnTo>
                      <a:pt x="2626" y="23"/>
                    </a:lnTo>
                    <a:lnTo>
                      <a:pt x="2650" y="6"/>
                    </a:lnTo>
                    <a:lnTo>
                      <a:pt x="2675" y="17"/>
                    </a:lnTo>
                    <a:lnTo>
                      <a:pt x="2699" y="47"/>
                    </a:lnTo>
                    <a:lnTo>
                      <a:pt x="2724" y="70"/>
                    </a:lnTo>
                    <a:lnTo>
                      <a:pt x="2748" y="67"/>
                    </a:lnTo>
                    <a:lnTo>
                      <a:pt x="2773" y="10"/>
                    </a:lnTo>
                    <a:lnTo>
                      <a:pt x="2798" y="0"/>
                    </a:lnTo>
                    <a:lnTo>
                      <a:pt x="2822" y="30"/>
                    </a:lnTo>
                    <a:lnTo>
                      <a:pt x="2847" y="82"/>
                    </a:lnTo>
                    <a:lnTo>
                      <a:pt x="2871" y="116"/>
                    </a:lnTo>
                    <a:lnTo>
                      <a:pt x="2896" y="150"/>
                    </a:lnTo>
                    <a:lnTo>
                      <a:pt x="2920" y="178"/>
                    </a:lnTo>
                    <a:lnTo>
                      <a:pt x="2945" y="201"/>
                    </a:lnTo>
                    <a:lnTo>
                      <a:pt x="2969" y="208"/>
                    </a:lnTo>
                    <a:lnTo>
                      <a:pt x="2994" y="230"/>
                    </a:lnTo>
                    <a:lnTo>
                      <a:pt x="3019" y="240"/>
                    </a:lnTo>
                    <a:lnTo>
                      <a:pt x="3043" y="250"/>
                    </a:lnTo>
                    <a:lnTo>
                      <a:pt x="3068" y="256"/>
                    </a:lnTo>
                    <a:lnTo>
                      <a:pt x="3092" y="270"/>
                    </a:lnTo>
                    <a:lnTo>
                      <a:pt x="3117" y="281"/>
                    </a:lnTo>
                    <a:lnTo>
                      <a:pt x="3141" y="266"/>
                    </a:lnTo>
                    <a:lnTo>
                      <a:pt x="3166" y="227"/>
                    </a:lnTo>
                    <a:lnTo>
                      <a:pt x="3190" y="178"/>
                    </a:lnTo>
                    <a:lnTo>
                      <a:pt x="3215" y="147"/>
                    </a:lnTo>
                    <a:lnTo>
                      <a:pt x="3240" y="130"/>
                    </a:lnTo>
                    <a:lnTo>
                      <a:pt x="3264" y="150"/>
                    </a:lnTo>
                    <a:lnTo>
                      <a:pt x="3288" y="210"/>
                    </a:lnTo>
                    <a:lnTo>
                      <a:pt x="3312" y="278"/>
                    </a:lnTo>
                    <a:lnTo>
                      <a:pt x="3337" y="293"/>
                    </a:lnTo>
                    <a:lnTo>
                      <a:pt x="3361" y="248"/>
                    </a:lnTo>
                    <a:lnTo>
                      <a:pt x="3386" y="235"/>
                    </a:lnTo>
                    <a:lnTo>
                      <a:pt x="3410" y="272"/>
                    </a:lnTo>
                    <a:lnTo>
                      <a:pt x="3435" y="312"/>
                    </a:lnTo>
                    <a:lnTo>
                      <a:pt x="3460" y="342"/>
                    </a:lnTo>
                    <a:lnTo>
                      <a:pt x="3484" y="353"/>
                    </a:lnTo>
                    <a:lnTo>
                      <a:pt x="3509" y="367"/>
                    </a:lnTo>
                    <a:lnTo>
                      <a:pt x="3533" y="378"/>
                    </a:lnTo>
                    <a:lnTo>
                      <a:pt x="3558" y="386"/>
                    </a:lnTo>
                    <a:lnTo>
                      <a:pt x="3582" y="386"/>
                    </a:lnTo>
                    <a:lnTo>
                      <a:pt x="3607" y="382"/>
                    </a:lnTo>
                    <a:lnTo>
                      <a:pt x="3631" y="378"/>
                    </a:lnTo>
                    <a:lnTo>
                      <a:pt x="3656" y="377"/>
                    </a:lnTo>
                    <a:lnTo>
                      <a:pt x="3681" y="375"/>
                    </a:lnTo>
                    <a:lnTo>
                      <a:pt x="3705" y="365"/>
                    </a:lnTo>
                    <a:lnTo>
                      <a:pt x="3730" y="330"/>
                    </a:lnTo>
                    <a:lnTo>
                      <a:pt x="3754" y="287"/>
                    </a:lnTo>
                    <a:lnTo>
                      <a:pt x="3779" y="250"/>
                    </a:lnTo>
                    <a:lnTo>
                      <a:pt x="3803" y="227"/>
                    </a:lnTo>
                    <a:lnTo>
                      <a:pt x="3828" y="539"/>
                    </a:lnTo>
                    <a:lnTo>
                      <a:pt x="3852" y="539"/>
                    </a:lnTo>
                    <a:lnTo>
                      <a:pt x="3877" y="539"/>
                    </a:lnTo>
                    <a:lnTo>
                      <a:pt x="3902" y="539"/>
                    </a:lnTo>
                    <a:lnTo>
                      <a:pt x="3926" y="539"/>
                    </a:lnTo>
                    <a:lnTo>
                      <a:pt x="3951" y="539"/>
                    </a:lnTo>
                    <a:lnTo>
                      <a:pt x="3975" y="539"/>
                    </a:lnTo>
                    <a:lnTo>
                      <a:pt x="4000" y="539"/>
                    </a:lnTo>
                    <a:lnTo>
                      <a:pt x="4024" y="539"/>
                    </a:lnTo>
                    <a:lnTo>
                      <a:pt x="4049" y="539"/>
                    </a:lnTo>
                    <a:lnTo>
                      <a:pt x="4073" y="539"/>
                    </a:lnTo>
                    <a:lnTo>
                      <a:pt x="4098" y="539"/>
                    </a:lnTo>
                    <a:lnTo>
                      <a:pt x="4098" y="539"/>
                    </a:lnTo>
                    <a:lnTo>
                      <a:pt x="4073" y="539"/>
                    </a:lnTo>
                    <a:lnTo>
                      <a:pt x="4049" y="539"/>
                    </a:lnTo>
                    <a:lnTo>
                      <a:pt x="4024" y="539"/>
                    </a:lnTo>
                    <a:lnTo>
                      <a:pt x="4000" y="539"/>
                    </a:lnTo>
                    <a:lnTo>
                      <a:pt x="3975" y="539"/>
                    </a:lnTo>
                    <a:lnTo>
                      <a:pt x="3951" y="539"/>
                    </a:lnTo>
                    <a:lnTo>
                      <a:pt x="3926" y="539"/>
                    </a:lnTo>
                    <a:lnTo>
                      <a:pt x="3902" y="539"/>
                    </a:lnTo>
                    <a:lnTo>
                      <a:pt x="3877" y="539"/>
                    </a:lnTo>
                    <a:lnTo>
                      <a:pt x="3852" y="539"/>
                    </a:lnTo>
                    <a:lnTo>
                      <a:pt x="3828" y="539"/>
                    </a:lnTo>
                    <a:lnTo>
                      <a:pt x="3803" y="227"/>
                    </a:lnTo>
                    <a:lnTo>
                      <a:pt x="3779" y="250"/>
                    </a:lnTo>
                    <a:lnTo>
                      <a:pt x="3754" y="287"/>
                    </a:lnTo>
                    <a:lnTo>
                      <a:pt x="3730" y="330"/>
                    </a:lnTo>
                    <a:lnTo>
                      <a:pt x="3705" y="365"/>
                    </a:lnTo>
                    <a:lnTo>
                      <a:pt x="3681" y="375"/>
                    </a:lnTo>
                    <a:lnTo>
                      <a:pt x="3656" y="377"/>
                    </a:lnTo>
                    <a:lnTo>
                      <a:pt x="3631" y="378"/>
                    </a:lnTo>
                    <a:lnTo>
                      <a:pt x="3607" y="382"/>
                    </a:lnTo>
                    <a:lnTo>
                      <a:pt x="3582" y="386"/>
                    </a:lnTo>
                    <a:lnTo>
                      <a:pt x="3558" y="386"/>
                    </a:lnTo>
                    <a:lnTo>
                      <a:pt x="3533" y="378"/>
                    </a:lnTo>
                    <a:lnTo>
                      <a:pt x="3509" y="367"/>
                    </a:lnTo>
                    <a:lnTo>
                      <a:pt x="3484" y="353"/>
                    </a:lnTo>
                    <a:lnTo>
                      <a:pt x="3460" y="342"/>
                    </a:lnTo>
                    <a:lnTo>
                      <a:pt x="3435" y="312"/>
                    </a:lnTo>
                    <a:lnTo>
                      <a:pt x="3410" y="272"/>
                    </a:lnTo>
                    <a:lnTo>
                      <a:pt x="3386" y="235"/>
                    </a:lnTo>
                    <a:lnTo>
                      <a:pt x="3361" y="248"/>
                    </a:lnTo>
                    <a:lnTo>
                      <a:pt x="3337" y="293"/>
                    </a:lnTo>
                    <a:lnTo>
                      <a:pt x="3312" y="278"/>
                    </a:lnTo>
                    <a:lnTo>
                      <a:pt x="3288" y="210"/>
                    </a:lnTo>
                    <a:lnTo>
                      <a:pt x="3264" y="150"/>
                    </a:lnTo>
                    <a:lnTo>
                      <a:pt x="3240" y="130"/>
                    </a:lnTo>
                    <a:lnTo>
                      <a:pt x="3215" y="147"/>
                    </a:lnTo>
                    <a:lnTo>
                      <a:pt x="3190" y="178"/>
                    </a:lnTo>
                    <a:lnTo>
                      <a:pt x="3166" y="227"/>
                    </a:lnTo>
                    <a:lnTo>
                      <a:pt x="3141" y="266"/>
                    </a:lnTo>
                    <a:lnTo>
                      <a:pt x="3117" y="281"/>
                    </a:lnTo>
                    <a:lnTo>
                      <a:pt x="3092" y="270"/>
                    </a:lnTo>
                    <a:lnTo>
                      <a:pt x="3068" y="256"/>
                    </a:lnTo>
                    <a:lnTo>
                      <a:pt x="3043" y="250"/>
                    </a:lnTo>
                    <a:lnTo>
                      <a:pt x="3019" y="240"/>
                    </a:lnTo>
                    <a:lnTo>
                      <a:pt x="2994" y="230"/>
                    </a:lnTo>
                    <a:lnTo>
                      <a:pt x="2969" y="208"/>
                    </a:lnTo>
                    <a:lnTo>
                      <a:pt x="2945" y="201"/>
                    </a:lnTo>
                    <a:lnTo>
                      <a:pt x="2920" y="178"/>
                    </a:lnTo>
                    <a:lnTo>
                      <a:pt x="2896" y="150"/>
                    </a:lnTo>
                    <a:lnTo>
                      <a:pt x="2871" y="116"/>
                    </a:lnTo>
                    <a:lnTo>
                      <a:pt x="2847" y="82"/>
                    </a:lnTo>
                    <a:lnTo>
                      <a:pt x="2822" y="30"/>
                    </a:lnTo>
                    <a:lnTo>
                      <a:pt x="2798" y="0"/>
                    </a:lnTo>
                    <a:lnTo>
                      <a:pt x="2773" y="10"/>
                    </a:lnTo>
                    <a:lnTo>
                      <a:pt x="2748" y="67"/>
                    </a:lnTo>
                    <a:lnTo>
                      <a:pt x="2724" y="70"/>
                    </a:lnTo>
                    <a:lnTo>
                      <a:pt x="2699" y="47"/>
                    </a:lnTo>
                    <a:lnTo>
                      <a:pt x="2675" y="17"/>
                    </a:lnTo>
                    <a:lnTo>
                      <a:pt x="2650" y="6"/>
                    </a:lnTo>
                    <a:lnTo>
                      <a:pt x="2626" y="23"/>
                    </a:lnTo>
                    <a:lnTo>
                      <a:pt x="2601" y="46"/>
                    </a:lnTo>
                    <a:lnTo>
                      <a:pt x="2577" y="68"/>
                    </a:lnTo>
                    <a:lnTo>
                      <a:pt x="2552" y="112"/>
                    </a:lnTo>
                    <a:lnTo>
                      <a:pt x="2528" y="161"/>
                    </a:lnTo>
                    <a:lnTo>
                      <a:pt x="2503" y="217"/>
                    </a:lnTo>
                    <a:lnTo>
                      <a:pt x="2478" y="251"/>
                    </a:lnTo>
                    <a:lnTo>
                      <a:pt x="2454" y="270"/>
                    </a:lnTo>
                    <a:lnTo>
                      <a:pt x="2429" y="289"/>
                    </a:lnTo>
                    <a:lnTo>
                      <a:pt x="2405" y="291"/>
                    </a:lnTo>
                    <a:lnTo>
                      <a:pt x="2380" y="283"/>
                    </a:lnTo>
                    <a:lnTo>
                      <a:pt x="2356" y="274"/>
                    </a:lnTo>
                    <a:lnTo>
                      <a:pt x="2331" y="281"/>
                    </a:lnTo>
                    <a:lnTo>
                      <a:pt x="2307" y="285"/>
                    </a:lnTo>
                    <a:lnTo>
                      <a:pt x="2282" y="293"/>
                    </a:lnTo>
                    <a:lnTo>
                      <a:pt x="2257" y="279"/>
                    </a:lnTo>
                    <a:lnTo>
                      <a:pt x="2233" y="255"/>
                    </a:lnTo>
                    <a:lnTo>
                      <a:pt x="2208" y="245"/>
                    </a:lnTo>
                    <a:lnTo>
                      <a:pt x="2184" y="245"/>
                    </a:lnTo>
                    <a:lnTo>
                      <a:pt x="2159" y="274"/>
                    </a:lnTo>
                    <a:lnTo>
                      <a:pt x="2135" y="269"/>
                    </a:lnTo>
                    <a:lnTo>
                      <a:pt x="2110" y="272"/>
                    </a:lnTo>
                    <a:lnTo>
                      <a:pt x="2086" y="257"/>
                    </a:lnTo>
                    <a:lnTo>
                      <a:pt x="2061" y="251"/>
                    </a:lnTo>
                    <a:lnTo>
                      <a:pt x="2037" y="253"/>
                    </a:lnTo>
                    <a:lnTo>
                      <a:pt x="2013" y="277"/>
                    </a:lnTo>
                    <a:lnTo>
                      <a:pt x="1988" y="305"/>
                    </a:lnTo>
                    <a:lnTo>
                      <a:pt x="1964" y="311"/>
                    </a:lnTo>
                    <a:lnTo>
                      <a:pt x="1939" y="304"/>
                    </a:lnTo>
                    <a:lnTo>
                      <a:pt x="1915" y="364"/>
                    </a:lnTo>
                    <a:lnTo>
                      <a:pt x="1890" y="406"/>
                    </a:lnTo>
                    <a:lnTo>
                      <a:pt x="1866" y="407"/>
                    </a:lnTo>
                    <a:lnTo>
                      <a:pt x="1841" y="406"/>
                    </a:lnTo>
                    <a:lnTo>
                      <a:pt x="1816" y="403"/>
                    </a:lnTo>
                    <a:lnTo>
                      <a:pt x="1792" y="406"/>
                    </a:lnTo>
                    <a:lnTo>
                      <a:pt x="1767" y="406"/>
                    </a:lnTo>
                    <a:lnTo>
                      <a:pt x="1743" y="393"/>
                    </a:lnTo>
                    <a:lnTo>
                      <a:pt x="1718" y="385"/>
                    </a:lnTo>
                    <a:lnTo>
                      <a:pt x="1694" y="380"/>
                    </a:lnTo>
                    <a:lnTo>
                      <a:pt x="1669" y="351"/>
                    </a:lnTo>
                    <a:lnTo>
                      <a:pt x="1645" y="318"/>
                    </a:lnTo>
                    <a:lnTo>
                      <a:pt x="1620" y="288"/>
                    </a:lnTo>
                    <a:lnTo>
                      <a:pt x="1595" y="278"/>
                    </a:lnTo>
                    <a:lnTo>
                      <a:pt x="1571" y="284"/>
                    </a:lnTo>
                    <a:lnTo>
                      <a:pt x="1546" y="293"/>
                    </a:lnTo>
                    <a:lnTo>
                      <a:pt x="1522" y="259"/>
                    </a:lnTo>
                    <a:lnTo>
                      <a:pt x="1497" y="221"/>
                    </a:lnTo>
                    <a:lnTo>
                      <a:pt x="1473" y="203"/>
                    </a:lnTo>
                    <a:lnTo>
                      <a:pt x="1448" y="207"/>
                    </a:lnTo>
                    <a:lnTo>
                      <a:pt x="1424" y="214"/>
                    </a:lnTo>
                    <a:lnTo>
                      <a:pt x="1399" y="238"/>
                    </a:lnTo>
                    <a:lnTo>
                      <a:pt x="1374" y="279"/>
                    </a:lnTo>
                    <a:lnTo>
                      <a:pt x="1350" y="289"/>
                    </a:lnTo>
                    <a:lnTo>
                      <a:pt x="1325" y="340"/>
                    </a:lnTo>
                    <a:lnTo>
                      <a:pt x="1301" y="383"/>
                    </a:lnTo>
                    <a:lnTo>
                      <a:pt x="1276" y="394"/>
                    </a:lnTo>
                    <a:lnTo>
                      <a:pt x="1252" y="391"/>
                    </a:lnTo>
                    <a:lnTo>
                      <a:pt x="1227" y="388"/>
                    </a:lnTo>
                    <a:lnTo>
                      <a:pt x="1203" y="387"/>
                    </a:lnTo>
                    <a:lnTo>
                      <a:pt x="1178" y="382"/>
                    </a:lnTo>
                    <a:lnTo>
                      <a:pt x="1153" y="374"/>
                    </a:lnTo>
                    <a:lnTo>
                      <a:pt x="1129" y="359"/>
                    </a:lnTo>
                    <a:lnTo>
                      <a:pt x="1104" y="331"/>
                    </a:lnTo>
                    <a:lnTo>
                      <a:pt x="1080" y="283"/>
                    </a:lnTo>
                    <a:lnTo>
                      <a:pt x="1055" y="253"/>
                    </a:lnTo>
                    <a:lnTo>
                      <a:pt x="1031" y="245"/>
                    </a:lnTo>
                    <a:lnTo>
                      <a:pt x="1006" y="250"/>
                    </a:lnTo>
                    <a:lnTo>
                      <a:pt x="982" y="258"/>
                    </a:lnTo>
                    <a:lnTo>
                      <a:pt x="957" y="232"/>
                    </a:lnTo>
                    <a:lnTo>
                      <a:pt x="932" y="150"/>
                    </a:lnTo>
                    <a:lnTo>
                      <a:pt x="908" y="62"/>
                    </a:lnTo>
                    <a:lnTo>
                      <a:pt x="883" y="25"/>
                    </a:lnTo>
                    <a:lnTo>
                      <a:pt x="859" y="25"/>
                    </a:lnTo>
                    <a:lnTo>
                      <a:pt x="834" y="54"/>
                    </a:lnTo>
                    <a:lnTo>
                      <a:pt x="810" y="116"/>
                    </a:lnTo>
                    <a:lnTo>
                      <a:pt x="785" y="170"/>
                    </a:lnTo>
                    <a:lnTo>
                      <a:pt x="761" y="188"/>
                    </a:lnTo>
                    <a:lnTo>
                      <a:pt x="737" y="240"/>
                    </a:lnTo>
                    <a:lnTo>
                      <a:pt x="712" y="248"/>
                    </a:lnTo>
                    <a:lnTo>
                      <a:pt x="688" y="237"/>
                    </a:lnTo>
                    <a:lnTo>
                      <a:pt x="663" y="226"/>
                    </a:lnTo>
                    <a:lnTo>
                      <a:pt x="639" y="217"/>
                    </a:lnTo>
                    <a:lnTo>
                      <a:pt x="614" y="210"/>
                    </a:lnTo>
                    <a:lnTo>
                      <a:pt x="590" y="200"/>
                    </a:lnTo>
                    <a:lnTo>
                      <a:pt x="565" y="194"/>
                    </a:lnTo>
                    <a:lnTo>
                      <a:pt x="541" y="198"/>
                    </a:lnTo>
                    <a:lnTo>
                      <a:pt x="516" y="198"/>
                    </a:lnTo>
                    <a:lnTo>
                      <a:pt x="492" y="198"/>
                    </a:lnTo>
                    <a:lnTo>
                      <a:pt x="467" y="175"/>
                    </a:lnTo>
                    <a:lnTo>
                      <a:pt x="442" y="158"/>
                    </a:lnTo>
                    <a:lnTo>
                      <a:pt x="418" y="189"/>
                    </a:lnTo>
                    <a:lnTo>
                      <a:pt x="393" y="222"/>
                    </a:lnTo>
                    <a:lnTo>
                      <a:pt x="369" y="186"/>
                    </a:lnTo>
                    <a:lnTo>
                      <a:pt x="344" y="90"/>
                    </a:lnTo>
                    <a:lnTo>
                      <a:pt x="320" y="20"/>
                    </a:lnTo>
                    <a:lnTo>
                      <a:pt x="295" y="6"/>
                    </a:lnTo>
                    <a:lnTo>
                      <a:pt x="271" y="31"/>
                    </a:lnTo>
                    <a:lnTo>
                      <a:pt x="246" y="89"/>
                    </a:lnTo>
                    <a:lnTo>
                      <a:pt x="221" y="167"/>
                    </a:lnTo>
                    <a:lnTo>
                      <a:pt x="197" y="192"/>
                    </a:lnTo>
                    <a:lnTo>
                      <a:pt x="172" y="249"/>
                    </a:lnTo>
                    <a:lnTo>
                      <a:pt x="148" y="307"/>
                    </a:lnTo>
                    <a:lnTo>
                      <a:pt x="123" y="339"/>
                    </a:lnTo>
                    <a:lnTo>
                      <a:pt x="99" y="337"/>
                    </a:lnTo>
                    <a:lnTo>
                      <a:pt x="74" y="329"/>
                    </a:lnTo>
                    <a:lnTo>
                      <a:pt x="50" y="320"/>
                    </a:lnTo>
                    <a:lnTo>
                      <a:pt x="25" y="308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93" name="Freeform 155">
                <a:extLst>
                  <a:ext uri="{FF2B5EF4-FFF2-40B4-BE49-F238E27FC236}">
                    <a16:creationId xmlns:a16="http://schemas.microsoft.com/office/drawing/2014/main" id="{0BF99C9C-C1E9-BE50-81F4-B73553A38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4119563"/>
                <a:ext cx="6505575" cy="1309687"/>
              </a:xfrm>
              <a:custGeom>
                <a:avLst/>
                <a:gdLst>
                  <a:gd name="T0" fmla="*/ 123 w 4098"/>
                  <a:gd name="T1" fmla="*/ 384 h 825"/>
                  <a:gd name="T2" fmla="*/ 271 w 4098"/>
                  <a:gd name="T3" fmla="*/ 92 h 825"/>
                  <a:gd name="T4" fmla="*/ 418 w 4098"/>
                  <a:gd name="T5" fmla="*/ 204 h 825"/>
                  <a:gd name="T6" fmla="*/ 565 w 4098"/>
                  <a:gd name="T7" fmla="*/ 233 h 825"/>
                  <a:gd name="T8" fmla="*/ 712 w 4098"/>
                  <a:gd name="T9" fmla="*/ 292 h 825"/>
                  <a:gd name="T10" fmla="*/ 859 w 4098"/>
                  <a:gd name="T11" fmla="*/ 66 h 825"/>
                  <a:gd name="T12" fmla="*/ 1006 w 4098"/>
                  <a:gd name="T13" fmla="*/ 272 h 825"/>
                  <a:gd name="T14" fmla="*/ 1153 w 4098"/>
                  <a:gd name="T15" fmla="*/ 403 h 825"/>
                  <a:gd name="T16" fmla="*/ 1301 w 4098"/>
                  <a:gd name="T17" fmla="*/ 411 h 825"/>
                  <a:gd name="T18" fmla="*/ 1448 w 4098"/>
                  <a:gd name="T19" fmla="*/ 238 h 825"/>
                  <a:gd name="T20" fmla="*/ 1595 w 4098"/>
                  <a:gd name="T21" fmla="*/ 299 h 825"/>
                  <a:gd name="T22" fmla="*/ 1743 w 4098"/>
                  <a:gd name="T23" fmla="*/ 423 h 825"/>
                  <a:gd name="T24" fmla="*/ 1890 w 4098"/>
                  <a:gd name="T25" fmla="*/ 414 h 825"/>
                  <a:gd name="T26" fmla="*/ 2037 w 4098"/>
                  <a:gd name="T27" fmla="*/ 258 h 825"/>
                  <a:gd name="T28" fmla="*/ 2184 w 4098"/>
                  <a:gd name="T29" fmla="*/ 234 h 825"/>
                  <a:gd name="T30" fmla="*/ 2331 w 4098"/>
                  <a:gd name="T31" fmla="*/ 282 h 825"/>
                  <a:gd name="T32" fmla="*/ 2478 w 4098"/>
                  <a:gd name="T33" fmla="*/ 251 h 825"/>
                  <a:gd name="T34" fmla="*/ 2626 w 4098"/>
                  <a:gd name="T35" fmla="*/ 25 h 825"/>
                  <a:gd name="T36" fmla="*/ 2773 w 4098"/>
                  <a:gd name="T37" fmla="*/ 11 h 825"/>
                  <a:gd name="T38" fmla="*/ 2920 w 4098"/>
                  <a:gd name="T39" fmla="*/ 179 h 825"/>
                  <a:gd name="T40" fmla="*/ 3068 w 4098"/>
                  <a:gd name="T41" fmla="*/ 257 h 825"/>
                  <a:gd name="T42" fmla="*/ 3215 w 4098"/>
                  <a:gd name="T43" fmla="*/ 161 h 825"/>
                  <a:gd name="T44" fmla="*/ 3361 w 4098"/>
                  <a:gd name="T45" fmla="*/ 257 h 825"/>
                  <a:gd name="T46" fmla="*/ 3509 w 4098"/>
                  <a:gd name="T47" fmla="*/ 397 h 825"/>
                  <a:gd name="T48" fmla="*/ 3656 w 4098"/>
                  <a:gd name="T49" fmla="*/ 407 h 825"/>
                  <a:gd name="T50" fmla="*/ 3803 w 4098"/>
                  <a:gd name="T51" fmla="*/ 261 h 825"/>
                  <a:gd name="T52" fmla="*/ 3951 w 4098"/>
                  <a:gd name="T53" fmla="*/ 825 h 825"/>
                  <a:gd name="T54" fmla="*/ 4098 w 4098"/>
                  <a:gd name="T55" fmla="*/ 825 h 825"/>
                  <a:gd name="T56" fmla="*/ 3975 w 4098"/>
                  <a:gd name="T57" fmla="*/ 825 h 825"/>
                  <a:gd name="T58" fmla="*/ 3828 w 4098"/>
                  <a:gd name="T59" fmla="*/ 825 h 825"/>
                  <a:gd name="T60" fmla="*/ 3681 w 4098"/>
                  <a:gd name="T61" fmla="*/ 661 h 825"/>
                  <a:gd name="T62" fmla="*/ 3533 w 4098"/>
                  <a:gd name="T63" fmla="*/ 664 h 825"/>
                  <a:gd name="T64" fmla="*/ 3386 w 4098"/>
                  <a:gd name="T65" fmla="*/ 521 h 825"/>
                  <a:gd name="T66" fmla="*/ 3240 w 4098"/>
                  <a:gd name="T67" fmla="*/ 416 h 825"/>
                  <a:gd name="T68" fmla="*/ 3092 w 4098"/>
                  <a:gd name="T69" fmla="*/ 556 h 825"/>
                  <a:gd name="T70" fmla="*/ 2945 w 4098"/>
                  <a:gd name="T71" fmla="*/ 487 h 825"/>
                  <a:gd name="T72" fmla="*/ 2798 w 4098"/>
                  <a:gd name="T73" fmla="*/ 286 h 825"/>
                  <a:gd name="T74" fmla="*/ 2650 w 4098"/>
                  <a:gd name="T75" fmla="*/ 292 h 825"/>
                  <a:gd name="T76" fmla="*/ 2503 w 4098"/>
                  <a:gd name="T77" fmla="*/ 503 h 825"/>
                  <a:gd name="T78" fmla="*/ 2356 w 4098"/>
                  <a:gd name="T79" fmla="*/ 560 h 825"/>
                  <a:gd name="T80" fmla="*/ 2208 w 4098"/>
                  <a:gd name="T81" fmla="*/ 531 h 825"/>
                  <a:gd name="T82" fmla="*/ 2061 w 4098"/>
                  <a:gd name="T83" fmla="*/ 537 h 825"/>
                  <a:gd name="T84" fmla="*/ 1915 w 4098"/>
                  <a:gd name="T85" fmla="*/ 650 h 825"/>
                  <a:gd name="T86" fmla="*/ 1767 w 4098"/>
                  <a:gd name="T87" fmla="*/ 692 h 825"/>
                  <a:gd name="T88" fmla="*/ 1620 w 4098"/>
                  <a:gd name="T89" fmla="*/ 574 h 825"/>
                  <a:gd name="T90" fmla="*/ 1473 w 4098"/>
                  <a:gd name="T91" fmla="*/ 489 h 825"/>
                  <a:gd name="T92" fmla="*/ 1325 w 4098"/>
                  <a:gd name="T93" fmla="*/ 626 h 825"/>
                  <a:gd name="T94" fmla="*/ 1178 w 4098"/>
                  <a:gd name="T95" fmla="*/ 668 h 825"/>
                  <a:gd name="T96" fmla="*/ 1031 w 4098"/>
                  <a:gd name="T97" fmla="*/ 531 h 825"/>
                  <a:gd name="T98" fmla="*/ 883 w 4098"/>
                  <a:gd name="T99" fmla="*/ 311 h 825"/>
                  <a:gd name="T100" fmla="*/ 737 w 4098"/>
                  <a:gd name="T101" fmla="*/ 526 h 825"/>
                  <a:gd name="T102" fmla="*/ 590 w 4098"/>
                  <a:gd name="T103" fmla="*/ 486 h 825"/>
                  <a:gd name="T104" fmla="*/ 442 w 4098"/>
                  <a:gd name="T105" fmla="*/ 444 h 825"/>
                  <a:gd name="T106" fmla="*/ 295 w 4098"/>
                  <a:gd name="T107" fmla="*/ 292 h 825"/>
                  <a:gd name="T108" fmla="*/ 148 w 4098"/>
                  <a:gd name="T109" fmla="*/ 593 h 825"/>
                  <a:gd name="T110" fmla="*/ 0 w 4098"/>
                  <a:gd name="T111" fmla="*/ 577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825">
                    <a:moveTo>
                      <a:pt x="0" y="354"/>
                    </a:moveTo>
                    <a:lnTo>
                      <a:pt x="25" y="379"/>
                    </a:lnTo>
                    <a:lnTo>
                      <a:pt x="50" y="397"/>
                    </a:lnTo>
                    <a:lnTo>
                      <a:pt x="74" y="401"/>
                    </a:lnTo>
                    <a:lnTo>
                      <a:pt x="99" y="400"/>
                    </a:lnTo>
                    <a:lnTo>
                      <a:pt x="123" y="384"/>
                    </a:lnTo>
                    <a:lnTo>
                      <a:pt x="148" y="354"/>
                    </a:lnTo>
                    <a:lnTo>
                      <a:pt x="172" y="296"/>
                    </a:lnTo>
                    <a:lnTo>
                      <a:pt x="197" y="236"/>
                    </a:lnTo>
                    <a:lnTo>
                      <a:pt x="221" y="213"/>
                    </a:lnTo>
                    <a:lnTo>
                      <a:pt x="246" y="138"/>
                    </a:lnTo>
                    <a:lnTo>
                      <a:pt x="271" y="92"/>
                    </a:lnTo>
                    <a:lnTo>
                      <a:pt x="295" y="65"/>
                    </a:lnTo>
                    <a:lnTo>
                      <a:pt x="320" y="81"/>
                    </a:lnTo>
                    <a:lnTo>
                      <a:pt x="344" y="136"/>
                    </a:lnTo>
                    <a:lnTo>
                      <a:pt x="369" y="210"/>
                    </a:lnTo>
                    <a:lnTo>
                      <a:pt x="393" y="240"/>
                    </a:lnTo>
                    <a:lnTo>
                      <a:pt x="418" y="204"/>
                    </a:lnTo>
                    <a:lnTo>
                      <a:pt x="442" y="172"/>
                    </a:lnTo>
                    <a:lnTo>
                      <a:pt x="467" y="191"/>
                    </a:lnTo>
                    <a:lnTo>
                      <a:pt x="492" y="221"/>
                    </a:lnTo>
                    <a:lnTo>
                      <a:pt x="516" y="228"/>
                    </a:lnTo>
                    <a:lnTo>
                      <a:pt x="541" y="235"/>
                    </a:lnTo>
                    <a:lnTo>
                      <a:pt x="565" y="233"/>
                    </a:lnTo>
                    <a:lnTo>
                      <a:pt x="590" y="247"/>
                    </a:lnTo>
                    <a:lnTo>
                      <a:pt x="614" y="259"/>
                    </a:lnTo>
                    <a:lnTo>
                      <a:pt x="639" y="266"/>
                    </a:lnTo>
                    <a:lnTo>
                      <a:pt x="663" y="275"/>
                    </a:lnTo>
                    <a:lnTo>
                      <a:pt x="688" y="286"/>
                    </a:lnTo>
                    <a:lnTo>
                      <a:pt x="712" y="292"/>
                    </a:lnTo>
                    <a:lnTo>
                      <a:pt x="737" y="276"/>
                    </a:lnTo>
                    <a:lnTo>
                      <a:pt x="761" y="222"/>
                    </a:lnTo>
                    <a:lnTo>
                      <a:pt x="785" y="201"/>
                    </a:lnTo>
                    <a:lnTo>
                      <a:pt x="810" y="147"/>
                    </a:lnTo>
                    <a:lnTo>
                      <a:pt x="834" y="94"/>
                    </a:lnTo>
                    <a:lnTo>
                      <a:pt x="859" y="66"/>
                    </a:lnTo>
                    <a:lnTo>
                      <a:pt x="883" y="67"/>
                    </a:lnTo>
                    <a:lnTo>
                      <a:pt x="908" y="103"/>
                    </a:lnTo>
                    <a:lnTo>
                      <a:pt x="932" y="184"/>
                    </a:lnTo>
                    <a:lnTo>
                      <a:pt x="957" y="260"/>
                    </a:lnTo>
                    <a:lnTo>
                      <a:pt x="982" y="281"/>
                    </a:lnTo>
                    <a:lnTo>
                      <a:pt x="1006" y="272"/>
                    </a:lnTo>
                    <a:lnTo>
                      <a:pt x="1031" y="268"/>
                    </a:lnTo>
                    <a:lnTo>
                      <a:pt x="1055" y="276"/>
                    </a:lnTo>
                    <a:lnTo>
                      <a:pt x="1080" y="306"/>
                    </a:lnTo>
                    <a:lnTo>
                      <a:pt x="1104" y="358"/>
                    </a:lnTo>
                    <a:lnTo>
                      <a:pt x="1129" y="388"/>
                    </a:lnTo>
                    <a:lnTo>
                      <a:pt x="1153" y="403"/>
                    </a:lnTo>
                    <a:lnTo>
                      <a:pt x="1178" y="411"/>
                    </a:lnTo>
                    <a:lnTo>
                      <a:pt x="1203" y="415"/>
                    </a:lnTo>
                    <a:lnTo>
                      <a:pt x="1227" y="416"/>
                    </a:lnTo>
                    <a:lnTo>
                      <a:pt x="1252" y="420"/>
                    </a:lnTo>
                    <a:lnTo>
                      <a:pt x="1276" y="423"/>
                    </a:lnTo>
                    <a:lnTo>
                      <a:pt x="1301" y="411"/>
                    </a:lnTo>
                    <a:lnTo>
                      <a:pt x="1325" y="364"/>
                    </a:lnTo>
                    <a:lnTo>
                      <a:pt x="1350" y="312"/>
                    </a:lnTo>
                    <a:lnTo>
                      <a:pt x="1374" y="302"/>
                    </a:lnTo>
                    <a:lnTo>
                      <a:pt x="1399" y="262"/>
                    </a:lnTo>
                    <a:lnTo>
                      <a:pt x="1424" y="241"/>
                    </a:lnTo>
                    <a:lnTo>
                      <a:pt x="1448" y="238"/>
                    </a:lnTo>
                    <a:lnTo>
                      <a:pt x="1473" y="234"/>
                    </a:lnTo>
                    <a:lnTo>
                      <a:pt x="1497" y="250"/>
                    </a:lnTo>
                    <a:lnTo>
                      <a:pt x="1522" y="289"/>
                    </a:lnTo>
                    <a:lnTo>
                      <a:pt x="1546" y="318"/>
                    </a:lnTo>
                    <a:lnTo>
                      <a:pt x="1571" y="307"/>
                    </a:lnTo>
                    <a:lnTo>
                      <a:pt x="1595" y="299"/>
                    </a:lnTo>
                    <a:lnTo>
                      <a:pt x="1620" y="309"/>
                    </a:lnTo>
                    <a:lnTo>
                      <a:pt x="1645" y="340"/>
                    </a:lnTo>
                    <a:lnTo>
                      <a:pt x="1669" y="375"/>
                    </a:lnTo>
                    <a:lnTo>
                      <a:pt x="1694" y="407"/>
                    </a:lnTo>
                    <a:lnTo>
                      <a:pt x="1718" y="414"/>
                    </a:lnTo>
                    <a:lnTo>
                      <a:pt x="1743" y="423"/>
                    </a:lnTo>
                    <a:lnTo>
                      <a:pt x="1767" y="436"/>
                    </a:lnTo>
                    <a:lnTo>
                      <a:pt x="1792" y="435"/>
                    </a:lnTo>
                    <a:lnTo>
                      <a:pt x="1816" y="427"/>
                    </a:lnTo>
                    <a:lnTo>
                      <a:pt x="1841" y="425"/>
                    </a:lnTo>
                    <a:lnTo>
                      <a:pt x="1866" y="416"/>
                    </a:lnTo>
                    <a:lnTo>
                      <a:pt x="1890" y="414"/>
                    </a:lnTo>
                    <a:lnTo>
                      <a:pt x="1915" y="365"/>
                    </a:lnTo>
                    <a:lnTo>
                      <a:pt x="1939" y="309"/>
                    </a:lnTo>
                    <a:lnTo>
                      <a:pt x="1964" y="313"/>
                    </a:lnTo>
                    <a:lnTo>
                      <a:pt x="1988" y="307"/>
                    </a:lnTo>
                    <a:lnTo>
                      <a:pt x="2013" y="279"/>
                    </a:lnTo>
                    <a:lnTo>
                      <a:pt x="2037" y="258"/>
                    </a:lnTo>
                    <a:lnTo>
                      <a:pt x="2061" y="258"/>
                    </a:lnTo>
                    <a:lnTo>
                      <a:pt x="2086" y="267"/>
                    </a:lnTo>
                    <a:lnTo>
                      <a:pt x="2110" y="281"/>
                    </a:lnTo>
                    <a:lnTo>
                      <a:pt x="2135" y="268"/>
                    </a:lnTo>
                    <a:lnTo>
                      <a:pt x="2159" y="267"/>
                    </a:lnTo>
                    <a:lnTo>
                      <a:pt x="2184" y="234"/>
                    </a:lnTo>
                    <a:lnTo>
                      <a:pt x="2208" y="234"/>
                    </a:lnTo>
                    <a:lnTo>
                      <a:pt x="2233" y="245"/>
                    </a:lnTo>
                    <a:lnTo>
                      <a:pt x="2257" y="270"/>
                    </a:lnTo>
                    <a:lnTo>
                      <a:pt x="2282" y="292"/>
                    </a:lnTo>
                    <a:lnTo>
                      <a:pt x="2307" y="285"/>
                    </a:lnTo>
                    <a:lnTo>
                      <a:pt x="2331" y="282"/>
                    </a:lnTo>
                    <a:lnTo>
                      <a:pt x="2356" y="275"/>
                    </a:lnTo>
                    <a:lnTo>
                      <a:pt x="2380" y="284"/>
                    </a:lnTo>
                    <a:lnTo>
                      <a:pt x="2405" y="291"/>
                    </a:lnTo>
                    <a:lnTo>
                      <a:pt x="2429" y="290"/>
                    </a:lnTo>
                    <a:lnTo>
                      <a:pt x="2454" y="270"/>
                    </a:lnTo>
                    <a:lnTo>
                      <a:pt x="2478" y="251"/>
                    </a:lnTo>
                    <a:lnTo>
                      <a:pt x="2503" y="218"/>
                    </a:lnTo>
                    <a:lnTo>
                      <a:pt x="2528" y="160"/>
                    </a:lnTo>
                    <a:lnTo>
                      <a:pt x="2552" y="111"/>
                    </a:lnTo>
                    <a:lnTo>
                      <a:pt x="2577" y="68"/>
                    </a:lnTo>
                    <a:lnTo>
                      <a:pt x="2601" y="47"/>
                    </a:lnTo>
                    <a:lnTo>
                      <a:pt x="2626" y="25"/>
                    </a:lnTo>
                    <a:lnTo>
                      <a:pt x="2650" y="8"/>
                    </a:lnTo>
                    <a:lnTo>
                      <a:pt x="2675" y="19"/>
                    </a:lnTo>
                    <a:lnTo>
                      <a:pt x="2699" y="49"/>
                    </a:lnTo>
                    <a:lnTo>
                      <a:pt x="2724" y="72"/>
                    </a:lnTo>
                    <a:lnTo>
                      <a:pt x="2748" y="68"/>
                    </a:lnTo>
                    <a:lnTo>
                      <a:pt x="2773" y="11"/>
                    </a:lnTo>
                    <a:lnTo>
                      <a:pt x="2798" y="0"/>
                    </a:lnTo>
                    <a:lnTo>
                      <a:pt x="2822" y="37"/>
                    </a:lnTo>
                    <a:lnTo>
                      <a:pt x="2847" y="93"/>
                    </a:lnTo>
                    <a:lnTo>
                      <a:pt x="2871" y="118"/>
                    </a:lnTo>
                    <a:lnTo>
                      <a:pt x="2896" y="150"/>
                    </a:lnTo>
                    <a:lnTo>
                      <a:pt x="2920" y="179"/>
                    </a:lnTo>
                    <a:lnTo>
                      <a:pt x="2945" y="203"/>
                    </a:lnTo>
                    <a:lnTo>
                      <a:pt x="2969" y="211"/>
                    </a:lnTo>
                    <a:lnTo>
                      <a:pt x="2994" y="233"/>
                    </a:lnTo>
                    <a:lnTo>
                      <a:pt x="3019" y="243"/>
                    </a:lnTo>
                    <a:lnTo>
                      <a:pt x="3043" y="253"/>
                    </a:lnTo>
                    <a:lnTo>
                      <a:pt x="3068" y="257"/>
                    </a:lnTo>
                    <a:lnTo>
                      <a:pt x="3092" y="271"/>
                    </a:lnTo>
                    <a:lnTo>
                      <a:pt x="3117" y="282"/>
                    </a:lnTo>
                    <a:lnTo>
                      <a:pt x="3141" y="267"/>
                    </a:lnTo>
                    <a:lnTo>
                      <a:pt x="3166" y="227"/>
                    </a:lnTo>
                    <a:lnTo>
                      <a:pt x="3190" y="184"/>
                    </a:lnTo>
                    <a:lnTo>
                      <a:pt x="3215" y="161"/>
                    </a:lnTo>
                    <a:lnTo>
                      <a:pt x="3240" y="148"/>
                    </a:lnTo>
                    <a:lnTo>
                      <a:pt x="3264" y="168"/>
                    </a:lnTo>
                    <a:lnTo>
                      <a:pt x="3288" y="225"/>
                    </a:lnTo>
                    <a:lnTo>
                      <a:pt x="3312" y="285"/>
                    </a:lnTo>
                    <a:lnTo>
                      <a:pt x="3337" y="299"/>
                    </a:lnTo>
                    <a:lnTo>
                      <a:pt x="3361" y="257"/>
                    </a:lnTo>
                    <a:lnTo>
                      <a:pt x="3386" y="243"/>
                    </a:lnTo>
                    <a:lnTo>
                      <a:pt x="3410" y="280"/>
                    </a:lnTo>
                    <a:lnTo>
                      <a:pt x="3435" y="319"/>
                    </a:lnTo>
                    <a:lnTo>
                      <a:pt x="3460" y="353"/>
                    </a:lnTo>
                    <a:lnTo>
                      <a:pt x="3484" y="375"/>
                    </a:lnTo>
                    <a:lnTo>
                      <a:pt x="3509" y="397"/>
                    </a:lnTo>
                    <a:lnTo>
                      <a:pt x="3533" y="409"/>
                    </a:lnTo>
                    <a:lnTo>
                      <a:pt x="3558" y="416"/>
                    </a:lnTo>
                    <a:lnTo>
                      <a:pt x="3582" y="417"/>
                    </a:lnTo>
                    <a:lnTo>
                      <a:pt x="3607" y="416"/>
                    </a:lnTo>
                    <a:lnTo>
                      <a:pt x="3631" y="412"/>
                    </a:lnTo>
                    <a:lnTo>
                      <a:pt x="3656" y="407"/>
                    </a:lnTo>
                    <a:lnTo>
                      <a:pt x="3681" y="406"/>
                    </a:lnTo>
                    <a:lnTo>
                      <a:pt x="3705" y="392"/>
                    </a:lnTo>
                    <a:lnTo>
                      <a:pt x="3730" y="358"/>
                    </a:lnTo>
                    <a:lnTo>
                      <a:pt x="3754" y="315"/>
                    </a:lnTo>
                    <a:lnTo>
                      <a:pt x="3779" y="283"/>
                    </a:lnTo>
                    <a:lnTo>
                      <a:pt x="3803" y="261"/>
                    </a:lnTo>
                    <a:lnTo>
                      <a:pt x="3828" y="825"/>
                    </a:lnTo>
                    <a:lnTo>
                      <a:pt x="3852" y="825"/>
                    </a:lnTo>
                    <a:lnTo>
                      <a:pt x="3877" y="825"/>
                    </a:lnTo>
                    <a:lnTo>
                      <a:pt x="3902" y="825"/>
                    </a:lnTo>
                    <a:lnTo>
                      <a:pt x="3926" y="825"/>
                    </a:lnTo>
                    <a:lnTo>
                      <a:pt x="3951" y="825"/>
                    </a:lnTo>
                    <a:lnTo>
                      <a:pt x="3975" y="825"/>
                    </a:lnTo>
                    <a:lnTo>
                      <a:pt x="4000" y="825"/>
                    </a:lnTo>
                    <a:lnTo>
                      <a:pt x="4024" y="825"/>
                    </a:lnTo>
                    <a:lnTo>
                      <a:pt x="4049" y="825"/>
                    </a:lnTo>
                    <a:lnTo>
                      <a:pt x="4073" y="825"/>
                    </a:lnTo>
                    <a:lnTo>
                      <a:pt x="4098" y="825"/>
                    </a:lnTo>
                    <a:lnTo>
                      <a:pt x="4098" y="825"/>
                    </a:lnTo>
                    <a:lnTo>
                      <a:pt x="4073" y="825"/>
                    </a:lnTo>
                    <a:lnTo>
                      <a:pt x="4049" y="825"/>
                    </a:lnTo>
                    <a:lnTo>
                      <a:pt x="4024" y="825"/>
                    </a:lnTo>
                    <a:lnTo>
                      <a:pt x="4000" y="825"/>
                    </a:lnTo>
                    <a:lnTo>
                      <a:pt x="3975" y="825"/>
                    </a:lnTo>
                    <a:lnTo>
                      <a:pt x="3951" y="825"/>
                    </a:lnTo>
                    <a:lnTo>
                      <a:pt x="3926" y="825"/>
                    </a:lnTo>
                    <a:lnTo>
                      <a:pt x="3902" y="825"/>
                    </a:lnTo>
                    <a:lnTo>
                      <a:pt x="3877" y="825"/>
                    </a:lnTo>
                    <a:lnTo>
                      <a:pt x="3852" y="825"/>
                    </a:lnTo>
                    <a:lnTo>
                      <a:pt x="3828" y="825"/>
                    </a:lnTo>
                    <a:lnTo>
                      <a:pt x="3803" y="513"/>
                    </a:lnTo>
                    <a:lnTo>
                      <a:pt x="3779" y="536"/>
                    </a:lnTo>
                    <a:lnTo>
                      <a:pt x="3754" y="573"/>
                    </a:lnTo>
                    <a:lnTo>
                      <a:pt x="3730" y="616"/>
                    </a:lnTo>
                    <a:lnTo>
                      <a:pt x="3705" y="651"/>
                    </a:lnTo>
                    <a:lnTo>
                      <a:pt x="3681" y="661"/>
                    </a:lnTo>
                    <a:lnTo>
                      <a:pt x="3656" y="663"/>
                    </a:lnTo>
                    <a:lnTo>
                      <a:pt x="3631" y="664"/>
                    </a:lnTo>
                    <a:lnTo>
                      <a:pt x="3607" y="668"/>
                    </a:lnTo>
                    <a:lnTo>
                      <a:pt x="3582" y="672"/>
                    </a:lnTo>
                    <a:lnTo>
                      <a:pt x="3558" y="672"/>
                    </a:lnTo>
                    <a:lnTo>
                      <a:pt x="3533" y="664"/>
                    </a:lnTo>
                    <a:lnTo>
                      <a:pt x="3509" y="653"/>
                    </a:lnTo>
                    <a:lnTo>
                      <a:pt x="3484" y="639"/>
                    </a:lnTo>
                    <a:lnTo>
                      <a:pt x="3460" y="628"/>
                    </a:lnTo>
                    <a:lnTo>
                      <a:pt x="3435" y="598"/>
                    </a:lnTo>
                    <a:lnTo>
                      <a:pt x="3410" y="558"/>
                    </a:lnTo>
                    <a:lnTo>
                      <a:pt x="3386" y="521"/>
                    </a:lnTo>
                    <a:lnTo>
                      <a:pt x="3361" y="534"/>
                    </a:lnTo>
                    <a:lnTo>
                      <a:pt x="3337" y="579"/>
                    </a:lnTo>
                    <a:lnTo>
                      <a:pt x="3312" y="564"/>
                    </a:lnTo>
                    <a:lnTo>
                      <a:pt x="3288" y="496"/>
                    </a:lnTo>
                    <a:lnTo>
                      <a:pt x="3264" y="436"/>
                    </a:lnTo>
                    <a:lnTo>
                      <a:pt x="3240" y="416"/>
                    </a:lnTo>
                    <a:lnTo>
                      <a:pt x="3215" y="433"/>
                    </a:lnTo>
                    <a:lnTo>
                      <a:pt x="3190" y="464"/>
                    </a:lnTo>
                    <a:lnTo>
                      <a:pt x="3166" y="513"/>
                    </a:lnTo>
                    <a:lnTo>
                      <a:pt x="3141" y="552"/>
                    </a:lnTo>
                    <a:lnTo>
                      <a:pt x="3117" y="567"/>
                    </a:lnTo>
                    <a:lnTo>
                      <a:pt x="3092" y="556"/>
                    </a:lnTo>
                    <a:lnTo>
                      <a:pt x="3068" y="542"/>
                    </a:lnTo>
                    <a:lnTo>
                      <a:pt x="3043" y="536"/>
                    </a:lnTo>
                    <a:lnTo>
                      <a:pt x="3019" y="526"/>
                    </a:lnTo>
                    <a:lnTo>
                      <a:pt x="2994" y="516"/>
                    </a:lnTo>
                    <a:lnTo>
                      <a:pt x="2969" y="494"/>
                    </a:lnTo>
                    <a:lnTo>
                      <a:pt x="2945" y="487"/>
                    </a:lnTo>
                    <a:lnTo>
                      <a:pt x="2920" y="464"/>
                    </a:lnTo>
                    <a:lnTo>
                      <a:pt x="2896" y="436"/>
                    </a:lnTo>
                    <a:lnTo>
                      <a:pt x="2871" y="402"/>
                    </a:lnTo>
                    <a:lnTo>
                      <a:pt x="2847" y="368"/>
                    </a:lnTo>
                    <a:lnTo>
                      <a:pt x="2822" y="316"/>
                    </a:lnTo>
                    <a:lnTo>
                      <a:pt x="2798" y="286"/>
                    </a:lnTo>
                    <a:lnTo>
                      <a:pt x="2773" y="296"/>
                    </a:lnTo>
                    <a:lnTo>
                      <a:pt x="2748" y="353"/>
                    </a:lnTo>
                    <a:lnTo>
                      <a:pt x="2724" y="356"/>
                    </a:lnTo>
                    <a:lnTo>
                      <a:pt x="2699" y="333"/>
                    </a:lnTo>
                    <a:lnTo>
                      <a:pt x="2675" y="303"/>
                    </a:lnTo>
                    <a:lnTo>
                      <a:pt x="2650" y="292"/>
                    </a:lnTo>
                    <a:lnTo>
                      <a:pt x="2626" y="309"/>
                    </a:lnTo>
                    <a:lnTo>
                      <a:pt x="2601" y="332"/>
                    </a:lnTo>
                    <a:lnTo>
                      <a:pt x="2577" y="354"/>
                    </a:lnTo>
                    <a:lnTo>
                      <a:pt x="2552" y="398"/>
                    </a:lnTo>
                    <a:lnTo>
                      <a:pt x="2528" y="447"/>
                    </a:lnTo>
                    <a:lnTo>
                      <a:pt x="2503" y="503"/>
                    </a:lnTo>
                    <a:lnTo>
                      <a:pt x="2478" y="537"/>
                    </a:lnTo>
                    <a:lnTo>
                      <a:pt x="2454" y="556"/>
                    </a:lnTo>
                    <a:lnTo>
                      <a:pt x="2429" y="575"/>
                    </a:lnTo>
                    <a:lnTo>
                      <a:pt x="2405" y="577"/>
                    </a:lnTo>
                    <a:lnTo>
                      <a:pt x="2380" y="569"/>
                    </a:lnTo>
                    <a:lnTo>
                      <a:pt x="2356" y="560"/>
                    </a:lnTo>
                    <a:lnTo>
                      <a:pt x="2331" y="567"/>
                    </a:lnTo>
                    <a:lnTo>
                      <a:pt x="2307" y="571"/>
                    </a:lnTo>
                    <a:lnTo>
                      <a:pt x="2282" y="579"/>
                    </a:lnTo>
                    <a:lnTo>
                      <a:pt x="2257" y="565"/>
                    </a:lnTo>
                    <a:lnTo>
                      <a:pt x="2233" y="541"/>
                    </a:lnTo>
                    <a:lnTo>
                      <a:pt x="2208" y="531"/>
                    </a:lnTo>
                    <a:lnTo>
                      <a:pt x="2184" y="531"/>
                    </a:lnTo>
                    <a:lnTo>
                      <a:pt x="2159" y="560"/>
                    </a:lnTo>
                    <a:lnTo>
                      <a:pt x="2135" y="555"/>
                    </a:lnTo>
                    <a:lnTo>
                      <a:pt x="2110" y="558"/>
                    </a:lnTo>
                    <a:lnTo>
                      <a:pt x="2086" y="543"/>
                    </a:lnTo>
                    <a:lnTo>
                      <a:pt x="2061" y="537"/>
                    </a:lnTo>
                    <a:lnTo>
                      <a:pt x="2037" y="539"/>
                    </a:lnTo>
                    <a:lnTo>
                      <a:pt x="2013" y="563"/>
                    </a:lnTo>
                    <a:lnTo>
                      <a:pt x="1988" y="591"/>
                    </a:lnTo>
                    <a:lnTo>
                      <a:pt x="1964" y="597"/>
                    </a:lnTo>
                    <a:lnTo>
                      <a:pt x="1939" y="590"/>
                    </a:lnTo>
                    <a:lnTo>
                      <a:pt x="1915" y="650"/>
                    </a:lnTo>
                    <a:lnTo>
                      <a:pt x="1890" y="692"/>
                    </a:lnTo>
                    <a:lnTo>
                      <a:pt x="1866" y="693"/>
                    </a:lnTo>
                    <a:lnTo>
                      <a:pt x="1841" y="692"/>
                    </a:lnTo>
                    <a:lnTo>
                      <a:pt x="1816" y="689"/>
                    </a:lnTo>
                    <a:lnTo>
                      <a:pt x="1792" y="692"/>
                    </a:lnTo>
                    <a:lnTo>
                      <a:pt x="1767" y="692"/>
                    </a:lnTo>
                    <a:lnTo>
                      <a:pt x="1743" y="679"/>
                    </a:lnTo>
                    <a:lnTo>
                      <a:pt x="1718" y="671"/>
                    </a:lnTo>
                    <a:lnTo>
                      <a:pt x="1694" y="666"/>
                    </a:lnTo>
                    <a:lnTo>
                      <a:pt x="1669" y="637"/>
                    </a:lnTo>
                    <a:lnTo>
                      <a:pt x="1645" y="604"/>
                    </a:lnTo>
                    <a:lnTo>
                      <a:pt x="1620" y="574"/>
                    </a:lnTo>
                    <a:lnTo>
                      <a:pt x="1595" y="564"/>
                    </a:lnTo>
                    <a:lnTo>
                      <a:pt x="1571" y="570"/>
                    </a:lnTo>
                    <a:lnTo>
                      <a:pt x="1546" y="579"/>
                    </a:lnTo>
                    <a:lnTo>
                      <a:pt x="1522" y="545"/>
                    </a:lnTo>
                    <a:lnTo>
                      <a:pt x="1497" y="507"/>
                    </a:lnTo>
                    <a:lnTo>
                      <a:pt x="1473" y="489"/>
                    </a:lnTo>
                    <a:lnTo>
                      <a:pt x="1448" y="493"/>
                    </a:lnTo>
                    <a:lnTo>
                      <a:pt x="1424" y="500"/>
                    </a:lnTo>
                    <a:lnTo>
                      <a:pt x="1399" y="524"/>
                    </a:lnTo>
                    <a:lnTo>
                      <a:pt x="1374" y="565"/>
                    </a:lnTo>
                    <a:lnTo>
                      <a:pt x="1350" y="575"/>
                    </a:lnTo>
                    <a:lnTo>
                      <a:pt x="1325" y="626"/>
                    </a:lnTo>
                    <a:lnTo>
                      <a:pt x="1301" y="669"/>
                    </a:lnTo>
                    <a:lnTo>
                      <a:pt x="1276" y="680"/>
                    </a:lnTo>
                    <a:lnTo>
                      <a:pt x="1252" y="677"/>
                    </a:lnTo>
                    <a:lnTo>
                      <a:pt x="1227" y="674"/>
                    </a:lnTo>
                    <a:lnTo>
                      <a:pt x="1203" y="673"/>
                    </a:lnTo>
                    <a:lnTo>
                      <a:pt x="1178" y="668"/>
                    </a:lnTo>
                    <a:lnTo>
                      <a:pt x="1153" y="660"/>
                    </a:lnTo>
                    <a:lnTo>
                      <a:pt x="1129" y="645"/>
                    </a:lnTo>
                    <a:lnTo>
                      <a:pt x="1104" y="617"/>
                    </a:lnTo>
                    <a:lnTo>
                      <a:pt x="1080" y="569"/>
                    </a:lnTo>
                    <a:lnTo>
                      <a:pt x="1055" y="539"/>
                    </a:lnTo>
                    <a:lnTo>
                      <a:pt x="1031" y="531"/>
                    </a:lnTo>
                    <a:lnTo>
                      <a:pt x="1006" y="536"/>
                    </a:lnTo>
                    <a:lnTo>
                      <a:pt x="982" y="544"/>
                    </a:lnTo>
                    <a:lnTo>
                      <a:pt x="957" y="518"/>
                    </a:lnTo>
                    <a:lnTo>
                      <a:pt x="932" y="436"/>
                    </a:lnTo>
                    <a:lnTo>
                      <a:pt x="908" y="348"/>
                    </a:lnTo>
                    <a:lnTo>
                      <a:pt x="883" y="311"/>
                    </a:lnTo>
                    <a:lnTo>
                      <a:pt x="859" y="311"/>
                    </a:lnTo>
                    <a:lnTo>
                      <a:pt x="834" y="340"/>
                    </a:lnTo>
                    <a:lnTo>
                      <a:pt x="810" y="402"/>
                    </a:lnTo>
                    <a:lnTo>
                      <a:pt x="785" y="456"/>
                    </a:lnTo>
                    <a:lnTo>
                      <a:pt x="761" y="474"/>
                    </a:lnTo>
                    <a:lnTo>
                      <a:pt x="737" y="526"/>
                    </a:lnTo>
                    <a:lnTo>
                      <a:pt x="712" y="534"/>
                    </a:lnTo>
                    <a:lnTo>
                      <a:pt x="688" y="523"/>
                    </a:lnTo>
                    <a:lnTo>
                      <a:pt x="663" y="512"/>
                    </a:lnTo>
                    <a:lnTo>
                      <a:pt x="639" y="503"/>
                    </a:lnTo>
                    <a:lnTo>
                      <a:pt x="614" y="496"/>
                    </a:lnTo>
                    <a:lnTo>
                      <a:pt x="590" y="486"/>
                    </a:lnTo>
                    <a:lnTo>
                      <a:pt x="565" y="480"/>
                    </a:lnTo>
                    <a:lnTo>
                      <a:pt x="541" y="484"/>
                    </a:lnTo>
                    <a:lnTo>
                      <a:pt x="516" y="484"/>
                    </a:lnTo>
                    <a:lnTo>
                      <a:pt x="492" y="484"/>
                    </a:lnTo>
                    <a:lnTo>
                      <a:pt x="467" y="461"/>
                    </a:lnTo>
                    <a:lnTo>
                      <a:pt x="442" y="444"/>
                    </a:lnTo>
                    <a:lnTo>
                      <a:pt x="418" y="475"/>
                    </a:lnTo>
                    <a:lnTo>
                      <a:pt x="393" y="508"/>
                    </a:lnTo>
                    <a:lnTo>
                      <a:pt x="369" y="472"/>
                    </a:lnTo>
                    <a:lnTo>
                      <a:pt x="344" y="376"/>
                    </a:lnTo>
                    <a:lnTo>
                      <a:pt x="320" y="306"/>
                    </a:lnTo>
                    <a:lnTo>
                      <a:pt x="295" y="292"/>
                    </a:lnTo>
                    <a:lnTo>
                      <a:pt x="271" y="317"/>
                    </a:lnTo>
                    <a:lnTo>
                      <a:pt x="246" y="375"/>
                    </a:lnTo>
                    <a:lnTo>
                      <a:pt x="221" y="453"/>
                    </a:lnTo>
                    <a:lnTo>
                      <a:pt x="197" y="478"/>
                    </a:lnTo>
                    <a:lnTo>
                      <a:pt x="172" y="535"/>
                    </a:lnTo>
                    <a:lnTo>
                      <a:pt x="148" y="593"/>
                    </a:lnTo>
                    <a:lnTo>
                      <a:pt x="123" y="625"/>
                    </a:lnTo>
                    <a:lnTo>
                      <a:pt x="99" y="623"/>
                    </a:lnTo>
                    <a:lnTo>
                      <a:pt x="74" y="615"/>
                    </a:lnTo>
                    <a:lnTo>
                      <a:pt x="50" y="606"/>
                    </a:lnTo>
                    <a:lnTo>
                      <a:pt x="25" y="594"/>
                    </a:lnTo>
                    <a:lnTo>
                      <a:pt x="0" y="577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EEECE1">
                  <a:lumMod val="25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094" name="Freeform 156">
                <a:extLst>
                  <a:ext uri="{FF2B5EF4-FFF2-40B4-BE49-F238E27FC236}">
                    <a16:creationId xmlns:a16="http://schemas.microsoft.com/office/drawing/2014/main" id="{C9801DB4-EA85-39C0-B0F0-3D2F8D8E5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3894138"/>
                <a:ext cx="6505575" cy="1535112"/>
              </a:xfrm>
              <a:custGeom>
                <a:avLst/>
                <a:gdLst>
                  <a:gd name="T0" fmla="*/ 123 w 4098"/>
                  <a:gd name="T1" fmla="*/ 396 h 967"/>
                  <a:gd name="T2" fmla="*/ 271 w 4098"/>
                  <a:gd name="T3" fmla="*/ 88 h 967"/>
                  <a:gd name="T4" fmla="*/ 418 w 4098"/>
                  <a:gd name="T5" fmla="*/ 193 h 967"/>
                  <a:gd name="T6" fmla="*/ 565 w 4098"/>
                  <a:gd name="T7" fmla="*/ 242 h 967"/>
                  <a:gd name="T8" fmla="*/ 712 w 4098"/>
                  <a:gd name="T9" fmla="*/ 303 h 967"/>
                  <a:gd name="T10" fmla="*/ 859 w 4098"/>
                  <a:gd name="T11" fmla="*/ 72 h 967"/>
                  <a:gd name="T12" fmla="*/ 1006 w 4098"/>
                  <a:gd name="T13" fmla="*/ 261 h 967"/>
                  <a:gd name="T14" fmla="*/ 1153 w 4098"/>
                  <a:gd name="T15" fmla="*/ 399 h 967"/>
                  <a:gd name="T16" fmla="*/ 1301 w 4098"/>
                  <a:gd name="T17" fmla="*/ 425 h 967"/>
                  <a:gd name="T18" fmla="*/ 1448 w 4098"/>
                  <a:gd name="T19" fmla="*/ 215 h 967"/>
                  <a:gd name="T20" fmla="*/ 1595 w 4098"/>
                  <a:gd name="T21" fmla="*/ 279 h 967"/>
                  <a:gd name="T22" fmla="*/ 1743 w 4098"/>
                  <a:gd name="T23" fmla="*/ 421 h 967"/>
                  <a:gd name="T24" fmla="*/ 1890 w 4098"/>
                  <a:gd name="T25" fmla="*/ 418 h 967"/>
                  <a:gd name="T26" fmla="*/ 2037 w 4098"/>
                  <a:gd name="T27" fmla="*/ 252 h 967"/>
                  <a:gd name="T28" fmla="*/ 2184 w 4098"/>
                  <a:gd name="T29" fmla="*/ 227 h 967"/>
                  <a:gd name="T30" fmla="*/ 2331 w 4098"/>
                  <a:gd name="T31" fmla="*/ 291 h 967"/>
                  <a:gd name="T32" fmla="*/ 2478 w 4098"/>
                  <a:gd name="T33" fmla="*/ 260 h 967"/>
                  <a:gd name="T34" fmla="*/ 2626 w 4098"/>
                  <a:gd name="T35" fmla="*/ 29 h 967"/>
                  <a:gd name="T36" fmla="*/ 2773 w 4098"/>
                  <a:gd name="T37" fmla="*/ 12 h 967"/>
                  <a:gd name="T38" fmla="*/ 2920 w 4098"/>
                  <a:gd name="T39" fmla="*/ 182 h 967"/>
                  <a:gd name="T40" fmla="*/ 3068 w 4098"/>
                  <a:gd name="T41" fmla="*/ 263 h 967"/>
                  <a:gd name="T42" fmla="*/ 3215 w 4098"/>
                  <a:gd name="T43" fmla="*/ 174 h 967"/>
                  <a:gd name="T44" fmla="*/ 3361 w 4098"/>
                  <a:gd name="T45" fmla="*/ 265 h 967"/>
                  <a:gd name="T46" fmla="*/ 3509 w 4098"/>
                  <a:gd name="T47" fmla="*/ 430 h 967"/>
                  <a:gd name="T48" fmla="*/ 3656 w 4098"/>
                  <a:gd name="T49" fmla="*/ 453 h 967"/>
                  <a:gd name="T50" fmla="*/ 3803 w 4098"/>
                  <a:gd name="T51" fmla="*/ 304 h 967"/>
                  <a:gd name="T52" fmla="*/ 3951 w 4098"/>
                  <a:gd name="T53" fmla="*/ 967 h 967"/>
                  <a:gd name="T54" fmla="*/ 4098 w 4098"/>
                  <a:gd name="T55" fmla="*/ 967 h 967"/>
                  <a:gd name="T56" fmla="*/ 3975 w 4098"/>
                  <a:gd name="T57" fmla="*/ 967 h 967"/>
                  <a:gd name="T58" fmla="*/ 3828 w 4098"/>
                  <a:gd name="T59" fmla="*/ 967 h 967"/>
                  <a:gd name="T60" fmla="*/ 3681 w 4098"/>
                  <a:gd name="T61" fmla="*/ 548 h 967"/>
                  <a:gd name="T62" fmla="*/ 3533 w 4098"/>
                  <a:gd name="T63" fmla="*/ 551 h 967"/>
                  <a:gd name="T64" fmla="*/ 3386 w 4098"/>
                  <a:gd name="T65" fmla="*/ 385 h 967"/>
                  <a:gd name="T66" fmla="*/ 3240 w 4098"/>
                  <a:gd name="T67" fmla="*/ 290 h 967"/>
                  <a:gd name="T68" fmla="*/ 3092 w 4098"/>
                  <a:gd name="T69" fmla="*/ 413 h 967"/>
                  <a:gd name="T70" fmla="*/ 2945 w 4098"/>
                  <a:gd name="T71" fmla="*/ 345 h 967"/>
                  <a:gd name="T72" fmla="*/ 2798 w 4098"/>
                  <a:gd name="T73" fmla="*/ 142 h 967"/>
                  <a:gd name="T74" fmla="*/ 2650 w 4098"/>
                  <a:gd name="T75" fmla="*/ 150 h 967"/>
                  <a:gd name="T76" fmla="*/ 2503 w 4098"/>
                  <a:gd name="T77" fmla="*/ 360 h 967"/>
                  <a:gd name="T78" fmla="*/ 2356 w 4098"/>
                  <a:gd name="T79" fmla="*/ 417 h 967"/>
                  <a:gd name="T80" fmla="*/ 2208 w 4098"/>
                  <a:gd name="T81" fmla="*/ 376 h 967"/>
                  <a:gd name="T82" fmla="*/ 2061 w 4098"/>
                  <a:gd name="T83" fmla="*/ 400 h 967"/>
                  <a:gd name="T84" fmla="*/ 1915 w 4098"/>
                  <a:gd name="T85" fmla="*/ 507 h 967"/>
                  <a:gd name="T86" fmla="*/ 1767 w 4098"/>
                  <a:gd name="T87" fmla="*/ 578 h 967"/>
                  <a:gd name="T88" fmla="*/ 1620 w 4098"/>
                  <a:gd name="T89" fmla="*/ 451 h 967"/>
                  <a:gd name="T90" fmla="*/ 1473 w 4098"/>
                  <a:gd name="T91" fmla="*/ 376 h 967"/>
                  <a:gd name="T92" fmla="*/ 1325 w 4098"/>
                  <a:gd name="T93" fmla="*/ 506 h 967"/>
                  <a:gd name="T94" fmla="*/ 1178 w 4098"/>
                  <a:gd name="T95" fmla="*/ 553 h 967"/>
                  <a:gd name="T96" fmla="*/ 1031 w 4098"/>
                  <a:gd name="T97" fmla="*/ 410 h 967"/>
                  <a:gd name="T98" fmla="*/ 883 w 4098"/>
                  <a:gd name="T99" fmla="*/ 209 h 967"/>
                  <a:gd name="T100" fmla="*/ 737 w 4098"/>
                  <a:gd name="T101" fmla="*/ 418 h 967"/>
                  <a:gd name="T102" fmla="*/ 590 w 4098"/>
                  <a:gd name="T103" fmla="*/ 389 h 967"/>
                  <a:gd name="T104" fmla="*/ 442 w 4098"/>
                  <a:gd name="T105" fmla="*/ 314 h 967"/>
                  <a:gd name="T106" fmla="*/ 295 w 4098"/>
                  <a:gd name="T107" fmla="*/ 207 h 967"/>
                  <a:gd name="T108" fmla="*/ 148 w 4098"/>
                  <a:gd name="T109" fmla="*/ 496 h 967"/>
                  <a:gd name="T110" fmla="*/ 0 w 4098"/>
                  <a:gd name="T111" fmla="*/ 496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967">
                    <a:moveTo>
                      <a:pt x="0" y="379"/>
                    </a:moveTo>
                    <a:lnTo>
                      <a:pt x="25" y="404"/>
                    </a:lnTo>
                    <a:lnTo>
                      <a:pt x="50" y="419"/>
                    </a:lnTo>
                    <a:lnTo>
                      <a:pt x="74" y="420"/>
                    </a:lnTo>
                    <a:lnTo>
                      <a:pt x="99" y="419"/>
                    </a:lnTo>
                    <a:lnTo>
                      <a:pt x="123" y="396"/>
                    </a:lnTo>
                    <a:lnTo>
                      <a:pt x="148" y="357"/>
                    </a:lnTo>
                    <a:lnTo>
                      <a:pt x="172" y="294"/>
                    </a:lnTo>
                    <a:lnTo>
                      <a:pt x="197" y="233"/>
                    </a:lnTo>
                    <a:lnTo>
                      <a:pt x="221" y="209"/>
                    </a:lnTo>
                    <a:lnTo>
                      <a:pt x="246" y="133"/>
                    </a:lnTo>
                    <a:lnTo>
                      <a:pt x="271" y="88"/>
                    </a:lnTo>
                    <a:lnTo>
                      <a:pt x="295" y="61"/>
                    </a:lnTo>
                    <a:lnTo>
                      <a:pt x="320" y="78"/>
                    </a:lnTo>
                    <a:lnTo>
                      <a:pt x="344" y="130"/>
                    </a:lnTo>
                    <a:lnTo>
                      <a:pt x="369" y="202"/>
                    </a:lnTo>
                    <a:lnTo>
                      <a:pt x="393" y="229"/>
                    </a:lnTo>
                    <a:lnTo>
                      <a:pt x="418" y="193"/>
                    </a:lnTo>
                    <a:lnTo>
                      <a:pt x="442" y="163"/>
                    </a:lnTo>
                    <a:lnTo>
                      <a:pt x="467" y="179"/>
                    </a:lnTo>
                    <a:lnTo>
                      <a:pt x="492" y="212"/>
                    </a:lnTo>
                    <a:lnTo>
                      <a:pt x="516" y="220"/>
                    </a:lnTo>
                    <a:lnTo>
                      <a:pt x="541" y="229"/>
                    </a:lnTo>
                    <a:lnTo>
                      <a:pt x="565" y="242"/>
                    </a:lnTo>
                    <a:lnTo>
                      <a:pt x="590" y="266"/>
                    </a:lnTo>
                    <a:lnTo>
                      <a:pt x="614" y="280"/>
                    </a:lnTo>
                    <a:lnTo>
                      <a:pt x="639" y="287"/>
                    </a:lnTo>
                    <a:lnTo>
                      <a:pt x="663" y="296"/>
                    </a:lnTo>
                    <a:lnTo>
                      <a:pt x="688" y="303"/>
                    </a:lnTo>
                    <a:lnTo>
                      <a:pt x="712" y="303"/>
                    </a:lnTo>
                    <a:lnTo>
                      <a:pt x="737" y="273"/>
                    </a:lnTo>
                    <a:lnTo>
                      <a:pt x="761" y="217"/>
                    </a:lnTo>
                    <a:lnTo>
                      <a:pt x="785" y="196"/>
                    </a:lnTo>
                    <a:lnTo>
                      <a:pt x="810" y="148"/>
                    </a:lnTo>
                    <a:lnTo>
                      <a:pt x="834" y="98"/>
                    </a:lnTo>
                    <a:lnTo>
                      <a:pt x="859" y="72"/>
                    </a:lnTo>
                    <a:lnTo>
                      <a:pt x="883" y="73"/>
                    </a:lnTo>
                    <a:lnTo>
                      <a:pt x="908" y="110"/>
                    </a:lnTo>
                    <a:lnTo>
                      <a:pt x="932" y="186"/>
                    </a:lnTo>
                    <a:lnTo>
                      <a:pt x="957" y="253"/>
                    </a:lnTo>
                    <a:lnTo>
                      <a:pt x="982" y="271"/>
                    </a:lnTo>
                    <a:lnTo>
                      <a:pt x="1006" y="261"/>
                    </a:lnTo>
                    <a:lnTo>
                      <a:pt x="1031" y="255"/>
                    </a:lnTo>
                    <a:lnTo>
                      <a:pt x="1055" y="263"/>
                    </a:lnTo>
                    <a:lnTo>
                      <a:pt x="1080" y="295"/>
                    </a:lnTo>
                    <a:lnTo>
                      <a:pt x="1104" y="349"/>
                    </a:lnTo>
                    <a:lnTo>
                      <a:pt x="1129" y="383"/>
                    </a:lnTo>
                    <a:lnTo>
                      <a:pt x="1153" y="399"/>
                    </a:lnTo>
                    <a:lnTo>
                      <a:pt x="1178" y="408"/>
                    </a:lnTo>
                    <a:lnTo>
                      <a:pt x="1203" y="419"/>
                    </a:lnTo>
                    <a:lnTo>
                      <a:pt x="1227" y="432"/>
                    </a:lnTo>
                    <a:lnTo>
                      <a:pt x="1252" y="443"/>
                    </a:lnTo>
                    <a:lnTo>
                      <a:pt x="1276" y="445"/>
                    </a:lnTo>
                    <a:lnTo>
                      <a:pt x="1301" y="425"/>
                    </a:lnTo>
                    <a:lnTo>
                      <a:pt x="1325" y="366"/>
                    </a:lnTo>
                    <a:lnTo>
                      <a:pt x="1350" y="304"/>
                    </a:lnTo>
                    <a:lnTo>
                      <a:pt x="1374" y="287"/>
                    </a:lnTo>
                    <a:lnTo>
                      <a:pt x="1399" y="243"/>
                    </a:lnTo>
                    <a:lnTo>
                      <a:pt x="1424" y="218"/>
                    </a:lnTo>
                    <a:lnTo>
                      <a:pt x="1448" y="215"/>
                    </a:lnTo>
                    <a:lnTo>
                      <a:pt x="1473" y="212"/>
                    </a:lnTo>
                    <a:lnTo>
                      <a:pt x="1497" y="230"/>
                    </a:lnTo>
                    <a:lnTo>
                      <a:pt x="1522" y="269"/>
                    </a:lnTo>
                    <a:lnTo>
                      <a:pt x="1546" y="303"/>
                    </a:lnTo>
                    <a:lnTo>
                      <a:pt x="1571" y="291"/>
                    </a:lnTo>
                    <a:lnTo>
                      <a:pt x="1595" y="279"/>
                    </a:lnTo>
                    <a:lnTo>
                      <a:pt x="1620" y="289"/>
                    </a:lnTo>
                    <a:lnTo>
                      <a:pt x="1645" y="318"/>
                    </a:lnTo>
                    <a:lnTo>
                      <a:pt x="1669" y="357"/>
                    </a:lnTo>
                    <a:lnTo>
                      <a:pt x="1694" y="389"/>
                    </a:lnTo>
                    <a:lnTo>
                      <a:pt x="1718" y="406"/>
                    </a:lnTo>
                    <a:lnTo>
                      <a:pt x="1743" y="421"/>
                    </a:lnTo>
                    <a:lnTo>
                      <a:pt x="1767" y="438"/>
                    </a:lnTo>
                    <a:lnTo>
                      <a:pt x="1792" y="441"/>
                    </a:lnTo>
                    <a:lnTo>
                      <a:pt x="1816" y="437"/>
                    </a:lnTo>
                    <a:lnTo>
                      <a:pt x="1841" y="435"/>
                    </a:lnTo>
                    <a:lnTo>
                      <a:pt x="1866" y="426"/>
                    </a:lnTo>
                    <a:lnTo>
                      <a:pt x="1890" y="418"/>
                    </a:lnTo>
                    <a:lnTo>
                      <a:pt x="1915" y="362"/>
                    </a:lnTo>
                    <a:lnTo>
                      <a:pt x="1939" y="302"/>
                    </a:lnTo>
                    <a:lnTo>
                      <a:pt x="1964" y="306"/>
                    </a:lnTo>
                    <a:lnTo>
                      <a:pt x="1988" y="299"/>
                    </a:lnTo>
                    <a:lnTo>
                      <a:pt x="2013" y="271"/>
                    </a:lnTo>
                    <a:lnTo>
                      <a:pt x="2037" y="252"/>
                    </a:lnTo>
                    <a:lnTo>
                      <a:pt x="2061" y="256"/>
                    </a:lnTo>
                    <a:lnTo>
                      <a:pt x="2086" y="264"/>
                    </a:lnTo>
                    <a:lnTo>
                      <a:pt x="2110" y="274"/>
                    </a:lnTo>
                    <a:lnTo>
                      <a:pt x="2135" y="261"/>
                    </a:lnTo>
                    <a:lnTo>
                      <a:pt x="2159" y="260"/>
                    </a:lnTo>
                    <a:lnTo>
                      <a:pt x="2184" y="227"/>
                    </a:lnTo>
                    <a:lnTo>
                      <a:pt x="2208" y="226"/>
                    </a:lnTo>
                    <a:lnTo>
                      <a:pt x="2233" y="241"/>
                    </a:lnTo>
                    <a:lnTo>
                      <a:pt x="2257" y="275"/>
                    </a:lnTo>
                    <a:lnTo>
                      <a:pt x="2282" y="297"/>
                    </a:lnTo>
                    <a:lnTo>
                      <a:pt x="2307" y="289"/>
                    </a:lnTo>
                    <a:lnTo>
                      <a:pt x="2331" y="291"/>
                    </a:lnTo>
                    <a:lnTo>
                      <a:pt x="2356" y="287"/>
                    </a:lnTo>
                    <a:lnTo>
                      <a:pt x="2380" y="295"/>
                    </a:lnTo>
                    <a:lnTo>
                      <a:pt x="2405" y="303"/>
                    </a:lnTo>
                    <a:lnTo>
                      <a:pt x="2429" y="300"/>
                    </a:lnTo>
                    <a:lnTo>
                      <a:pt x="2454" y="279"/>
                    </a:lnTo>
                    <a:lnTo>
                      <a:pt x="2478" y="260"/>
                    </a:lnTo>
                    <a:lnTo>
                      <a:pt x="2503" y="223"/>
                    </a:lnTo>
                    <a:lnTo>
                      <a:pt x="2528" y="163"/>
                    </a:lnTo>
                    <a:lnTo>
                      <a:pt x="2552" y="115"/>
                    </a:lnTo>
                    <a:lnTo>
                      <a:pt x="2577" y="71"/>
                    </a:lnTo>
                    <a:lnTo>
                      <a:pt x="2601" y="49"/>
                    </a:lnTo>
                    <a:lnTo>
                      <a:pt x="2626" y="29"/>
                    </a:lnTo>
                    <a:lnTo>
                      <a:pt x="2650" y="15"/>
                    </a:lnTo>
                    <a:lnTo>
                      <a:pt x="2675" y="27"/>
                    </a:lnTo>
                    <a:lnTo>
                      <a:pt x="2699" y="56"/>
                    </a:lnTo>
                    <a:lnTo>
                      <a:pt x="2724" y="77"/>
                    </a:lnTo>
                    <a:lnTo>
                      <a:pt x="2748" y="70"/>
                    </a:lnTo>
                    <a:lnTo>
                      <a:pt x="2773" y="12"/>
                    </a:lnTo>
                    <a:lnTo>
                      <a:pt x="2798" y="0"/>
                    </a:lnTo>
                    <a:lnTo>
                      <a:pt x="2822" y="40"/>
                    </a:lnTo>
                    <a:lnTo>
                      <a:pt x="2847" y="97"/>
                    </a:lnTo>
                    <a:lnTo>
                      <a:pt x="2871" y="121"/>
                    </a:lnTo>
                    <a:lnTo>
                      <a:pt x="2896" y="152"/>
                    </a:lnTo>
                    <a:lnTo>
                      <a:pt x="2920" y="182"/>
                    </a:lnTo>
                    <a:lnTo>
                      <a:pt x="2945" y="208"/>
                    </a:lnTo>
                    <a:lnTo>
                      <a:pt x="2969" y="217"/>
                    </a:lnTo>
                    <a:lnTo>
                      <a:pt x="2994" y="241"/>
                    </a:lnTo>
                    <a:lnTo>
                      <a:pt x="3019" y="250"/>
                    </a:lnTo>
                    <a:lnTo>
                      <a:pt x="3043" y="260"/>
                    </a:lnTo>
                    <a:lnTo>
                      <a:pt x="3068" y="263"/>
                    </a:lnTo>
                    <a:lnTo>
                      <a:pt x="3092" y="275"/>
                    </a:lnTo>
                    <a:lnTo>
                      <a:pt x="3117" y="284"/>
                    </a:lnTo>
                    <a:lnTo>
                      <a:pt x="3141" y="268"/>
                    </a:lnTo>
                    <a:lnTo>
                      <a:pt x="3166" y="232"/>
                    </a:lnTo>
                    <a:lnTo>
                      <a:pt x="3190" y="197"/>
                    </a:lnTo>
                    <a:lnTo>
                      <a:pt x="3215" y="174"/>
                    </a:lnTo>
                    <a:lnTo>
                      <a:pt x="3240" y="164"/>
                    </a:lnTo>
                    <a:lnTo>
                      <a:pt x="3264" y="175"/>
                    </a:lnTo>
                    <a:lnTo>
                      <a:pt x="3288" y="231"/>
                    </a:lnTo>
                    <a:lnTo>
                      <a:pt x="3312" y="290"/>
                    </a:lnTo>
                    <a:lnTo>
                      <a:pt x="3337" y="306"/>
                    </a:lnTo>
                    <a:lnTo>
                      <a:pt x="3361" y="265"/>
                    </a:lnTo>
                    <a:lnTo>
                      <a:pt x="3386" y="251"/>
                    </a:lnTo>
                    <a:lnTo>
                      <a:pt x="3410" y="289"/>
                    </a:lnTo>
                    <a:lnTo>
                      <a:pt x="3435" y="334"/>
                    </a:lnTo>
                    <a:lnTo>
                      <a:pt x="3460" y="376"/>
                    </a:lnTo>
                    <a:lnTo>
                      <a:pt x="3484" y="402"/>
                    </a:lnTo>
                    <a:lnTo>
                      <a:pt x="3509" y="430"/>
                    </a:lnTo>
                    <a:lnTo>
                      <a:pt x="3533" y="455"/>
                    </a:lnTo>
                    <a:lnTo>
                      <a:pt x="3558" y="462"/>
                    </a:lnTo>
                    <a:lnTo>
                      <a:pt x="3582" y="463"/>
                    </a:lnTo>
                    <a:lnTo>
                      <a:pt x="3607" y="462"/>
                    </a:lnTo>
                    <a:lnTo>
                      <a:pt x="3631" y="459"/>
                    </a:lnTo>
                    <a:lnTo>
                      <a:pt x="3656" y="453"/>
                    </a:lnTo>
                    <a:lnTo>
                      <a:pt x="3681" y="452"/>
                    </a:lnTo>
                    <a:lnTo>
                      <a:pt x="3705" y="437"/>
                    </a:lnTo>
                    <a:lnTo>
                      <a:pt x="3730" y="400"/>
                    </a:lnTo>
                    <a:lnTo>
                      <a:pt x="3754" y="356"/>
                    </a:lnTo>
                    <a:lnTo>
                      <a:pt x="3779" y="325"/>
                    </a:lnTo>
                    <a:lnTo>
                      <a:pt x="3803" y="304"/>
                    </a:lnTo>
                    <a:lnTo>
                      <a:pt x="3828" y="967"/>
                    </a:lnTo>
                    <a:lnTo>
                      <a:pt x="3852" y="967"/>
                    </a:lnTo>
                    <a:lnTo>
                      <a:pt x="3877" y="967"/>
                    </a:lnTo>
                    <a:lnTo>
                      <a:pt x="3902" y="967"/>
                    </a:lnTo>
                    <a:lnTo>
                      <a:pt x="3926" y="967"/>
                    </a:lnTo>
                    <a:lnTo>
                      <a:pt x="3951" y="967"/>
                    </a:lnTo>
                    <a:lnTo>
                      <a:pt x="3975" y="967"/>
                    </a:lnTo>
                    <a:lnTo>
                      <a:pt x="4000" y="967"/>
                    </a:lnTo>
                    <a:lnTo>
                      <a:pt x="4024" y="967"/>
                    </a:lnTo>
                    <a:lnTo>
                      <a:pt x="4049" y="967"/>
                    </a:lnTo>
                    <a:lnTo>
                      <a:pt x="4073" y="967"/>
                    </a:lnTo>
                    <a:lnTo>
                      <a:pt x="4098" y="967"/>
                    </a:lnTo>
                    <a:lnTo>
                      <a:pt x="4098" y="967"/>
                    </a:lnTo>
                    <a:lnTo>
                      <a:pt x="4073" y="967"/>
                    </a:lnTo>
                    <a:lnTo>
                      <a:pt x="4049" y="967"/>
                    </a:lnTo>
                    <a:lnTo>
                      <a:pt x="4024" y="967"/>
                    </a:lnTo>
                    <a:lnTo>
                      <a:pt x="4000" y="967"/>
                    </a:lnTo>
                    <a:lnTo>
                      <a:pt x="3975" y="967"/>
                    </a:lnTo>
                    <a:lnTo>
                      <a:pt x="3951" y="967"/>
                    </a:lnTo>
                    <a:lnTo>
                      <a:pt x="3926" y="967"/>
                    </a:lnTo>
                    <a:lnTo>
                      <a:pt x="3902" y="967"/>
                    </a:lnTo>
                    <a:lnTo>
                      <a:pt x="3877" y="967"/>
                    </a:lnTo>
                    <a:lnTo>
                      <a:pt x="3852" y="967"/>
                    </a:lnTo>
                    <a:lnTo>
                      <a:pt x="3828" y="967"/>
                    </a:lnTo>
                    <a:lnTo>
                      <a:pt x="3803" y="403"/>
                    </a:lnTo>
                    <a:lnTo>
                      <a:pt x="3779" y="425"/>
                    </a:lnTo>
                    <a:lnTo>
                      <a:pt x="3754" y="457"/>
                    </a:lnTo>
                    <a:lnTo>
                      <a:pt x="3730" y="500"/>
                    </a:lnTo>
                    <a:lnTo>
                      <a:pt x="3705" y="534"/>
                    </a:lnTo>
                    <a:lnTo>
                      <a:pt x="3681" y="548"/>
                    </a:lnTo>
                    <a:lnTo>
                      <a:pt x="3656" y="549"/>
                    </a:lnTo>
                    <a:lnTo>
                      <a:pt x="3631" y="554"/>
                    </a:lnTo>
                    <a:lnTo>
                      <a:pt x="3607" y="558"/>
                    </a:lnTo>
                    <a:lnTo>
                      <a:pt x="3582" y="559"/>
                    </a:lnTo>
                    <a:lnTo>
                      <a:pt x="3558" y="558"/>
                    </a:lnTo>
                    <a:lnTo>
                      <a:pt x="3533" y="551"/>
                    </a:lnTo>
                    <a:lnTo>
                      <a:pt x="3509" y="539"/>
                    </a:lnTo>
                    <a:lnTo>
                      <a:pt x="3484" y="517"/>
                    </a:lnTo>
                    <a:lnTo>
                      <a:pt x="3460" y="495"/>
                    </a:lnTo>
                    <a:lnTo>
                      <a:pt x="3435" y="461"/>
                    </a:lnTo>
                    <a:lnTo>
                      <a:pt x="3410" y="422"/>
                    </a:lnTo>
                    <a:lnTo>
                      <a:pt x="3386" y="385"/>
                    </a:lnTo>
                    <a:lnTo>
                      <a:pt x="3361" y="399"/>
                    </a:lnTo>
                    <a:lnTo>
                      <a:pt x="3337" y="441"/>
                    </a:lnTo>
                    <a:lnTo>
                      <a:pt x="3312" y="427"/>
                    </a:lnTo>
                    <a:lnTo>
                      <a:pt x="3288" y="367"/>
                    </a:lnTo>
                    <a:lnTo>
                      <a:pt x="3264" y="310"/>
                    </a:lnTo>
                    <a:lnTo>
                      <a:pt x="3240" y="290"/>
                    </a:lnTo>
                    <a:lnTo>
                      <a:pt x="3215" y="303"/>
                    </a:lnTo>
                    <a:lnTo>
                      <a:pt x="3190" y="326"/>
                    </a:lnTo>
                    <a:lnTo>
                      <a:pt x="3166" y="369"/>
                    </a:lnTo>
                    <a:lnTo>
                      <a:pt x="3141" y="409"/>
                    </a:lnTo>
                    <a:lnTo>
                      <a:pt x="3117" y="424"/>
                    </a:lnTo>
                    <a:lnTo>
                      <a:pt x="3092" y="413"/>
                    </a:lnTo>
                    <a:lnTo>
                      <a:pt x="3068" y="399"/>
                    </a:lnTo>
                    <a:lnTo>
                      <a:pt x="3043" y="395"/>
                    </a:lnTo>
                    <a:lnTo>
                      <a:pt x="3019" y="385"/>
                    </a:lnTo>
                    <a:lnTo>
                      <a:pt x="2994" y="375"/>
                    </a:lnTo>
                    <a:lnTo>
                      <a:pt x="2969" y="353"/>
                    </a:lnTo>
                    <a:lnTo>
                      <a:pt x="2945" y="345"/>
                    </a:lnTo>
                    <a:lnTo>
                      <a:pt x="2920" y="321"/>
                    </a:lnTo>
                    <a:lnTo>
                      <a:pt x="2896" y="292"/>
                    </a:lnTo>
                    <a:lnTo>
                      <a:pt x="2871" y="260"/>
                    </a:lnTo>
                    <a:lnTo>
                      <a:pt x="2847" y="235"/>
                    </a:lnTo>
                    <a:lnTo>
                      <a:pt x="2822" y="179"/>
                    </a:lnTo>
                    <a:lnTo>
                      <a:pt x="2798" y="142"/>
                    </a:lnTo>
                    <a:lnTo>
                      <a:pt x="2773" y="153"/>
                    </a:lnTo>
                    <a:lnTo>
                      <a:pt x="2748" y="210"/>
                    </a:lnTo>
                    <a:lnTo>
                      <a:pt x="2724" y="214"/>
                    </a:lnTo>
                    <a:lnTo>
                      <a:pt x="2699" y="191"/>
                    </a:lnTo>
                    <a:lnTo>
                      <a:pt x="2675" y="161"/>
                    </a:lnTo>
                    <a:lnTo>
                      <a:pt x="2650" y="150"/>
                    </a:lnTo>
                    <a:lnTo>
                      <a:pt x="2626" y="167"/>
                    </a:lnTo>
                    <a:lnTo>
                      <a:pt x="2601" y="189"/>
                    </a:lnTo>
                    <a:lnTo>
                      <a:pt x="2577" y="210"/>
                    </a:lnTo>
                    <a:lnTo>
                      <a:pt x="2552" y="253"/>
                    </a:lnTo>
                    <a:lnTo>
                      <a:pt x="2528" y="302"/>
                    </a:lnTo>
                    <a:lnTo>
                      <a:pt x="2503" y="360"/>
                    </a:lnTo>
                    <a:lnTo>
                      <a:pt x="2478" y="393"/>
                    </a:lnTo>
                    <a:lnTo>
                      <a:pt x="2454" y="412"/>
                    </a:lnTo>
                    <a:lnTo>
                      <a:pt x="2429" y="432"/>
                    </a:lnTo>
                    <a:lnTo>
                      <a:pt x="2405" y="433"/>
                    </a:lnTo>
                    <a:lnTo>
                      <a:pt x="2380" y="426"/>
                    </a:lnTo>
                    <a:lnTo>
                      <a:pt x="2356" y="417"/>
                    </a:lnTo>
                    <a:lnTo>
                      <a:pt x="2331" y="424"/>
                    </a:lnTo>
                    <a:lnTo>
                      <a:pt x="2307" y="427"/>
                    </a:lnTo>
                    <a:lnTo>
                      <a:pt x="2282" y="434"/>
                    </a:lnTo>
                    <a:lnTo>
                      <a:pt x="2257" y="412"/>
                    </a:lnTo>
                    <a:lnTo>
                      <a:pt x="2233" y="387"/>
                    </a:lnTo>
                    <a:lnTo>
                      <a:pt x="2208" y="376"/>
                    </a:lnTo>
                    <a:lnTo>
                      <a:pt x="2184" y="376"/>
                    </a:lnTo>
                    <a:lnTo>
                      <a:pt x="2159" y="409"/>
                    </a:lnTo>
                    <a:lnTo>
                      <a:pt x="2135" y="410"/>
                    </a:lnTo>
                    <a:lnTo>
                      <a:pt x="2110" y="423"/>
                    </a:lnTo>
                    <a:lnTo>
                      <a:pt x="2086" y="409"/>
                    </a:lnTo>
                    <a:lnTo>
                      <a:pt x="2061" y="400"/>
                    </a:lnTo>
                    <a:lnTo>
                      <a:pt x="2037" y="400"/>
                    </a:lnTo>
                    <a:lnTo>
                      <a:pt x="2013" y="421"/>
                    </a:lnTo>
                    <a:lnTo>
                      <a:pt x="1988" y="449"/>
                    </a:lnTo>
                    <a:lnTo>
                      <a:pt x="1964" y="455"/>
                    </a:lnTo>
                    <a:lnTo>
                      <a:pt x="1939" y="451"/>
                    </a:lnTo>
                    <a:lnTo>
                      <a:pt x="1915" y="507"/>
                    </a:lnTo>
                    <a:lnTo>
                      <a:pt x="1890" y="556"/>
                    </a:lnTo>
                    <a:lnTo>
                      <a:pt x="1866" y="558"/>
                    </a:lnTo>
                    <a:lnTo>
                      <a:pt x="1841" y="567"/>
                    </a:lnTo>
                    <a:lnTo>
                      <a:pt x="1816" y="569"/>
                    </a:lnTo>
                    <a:lnTo>
                      <a:pt x="1792" y="577"/>
                    </a:lnTo>
                    <a:lnTo>
                      <a:pt x="1767" y="578"/>
                    </a:lnTo>
                    <a:lnTo>
                      <a:pt x="1743" y="565"/>
                    </a:lnTo>
                    <a:lnTo>
                      <a:pt x="1718" y="556"/>
                    </a:lnTo>
                    <a:lnTo>
                      <a:pt x="1694" y="549"/>
                    </a:lnTo>
                    <a:lnTo>
                      <a:pt x="1669" y="517"/>
                    </a:lnTo>
                    <a:lnTo>
                      <a:pt x="1645" y="482"/>
                    </a:lnTo>
                    <a:lnTo>
                      <a:pt x="1620" y="451"/>
                    </a:lnTo>
                    <a:lnTo>
                      <a:pt x="1595" y="441"/>
                    </a:lnTo>
                    <a:lnTo>
                      <a:pt x="1571" y="449"/>
                    </a:lnTo>
                    <a:lnTo>
                      <a:pt x="1546" y="460"/>
                    </a:lnTo>
                    <a:lnTo>
                      <a:pt x="1522" y="431"/>
                    </a:lnTo>
                    <a:lnTo>
                      <a:pt x="1497" y="392"/>
                    </a:lnTo>
                    <a:lnTo>
                      <a:pt x="1473" y="376"/>
                    </a:lnTo>
                    <a:lnTo>
                      <a:pt x="1448" y="380"/>
                    </a:lnTo>
                    <a:lnTo>
                      <a:pt x="1424" y="383"/>
                    </a:lnTo>
                    <a:lnTo>
                      <a:pt x="1399" y="404"/>
                    </a:lnTo>
                    <a:lnTo>
                      <a:pt x="1374" y="444"/>
                    </a:lnTo>
                    <a:lnTo>
                      <a:pt x="1350" y="454"/>
                    </a:lnTo>
                    <a:lnTo>
                      <a:pt x="1325" y="506"/>
                    </a:lnTo>
                    <a:lnTo>
                      <a:pt x="1301" y="553"/>
                    </a:lnTo>
                    <a:lnTo>
                      <a:pt x="1276" y="565"/>
                    </a:lnTo>
                    <a:lnTo>
                      <a:pt x="1252" y="562"/>
                    </a:lnTo>
                    <a:lnTo>
                      <a:pt x="1227" y="558"/>
                    </a:lnTo>
                    <a:lnTo>
                      <a:pt x="1203" y="557"/>
                    </a:lnTo>
                    <a:lnTo>
                      <a:pt x="1178" y="553"/>
                    </a:lnTo>
                    <a:lnTo>
                      <a:pt x="1153" y="545"/>
                    </a:lnTo>
                    <a:lnTo>
                      <a:pt x="1129" y="530"/>
                    </a:lnTo>
                    <a:lnTo>
                      <a:pt x="1104" y="500"/>
                    </a:lnTo>
                    <a:lnTo>
                      <a:pt x="1080" y="448"/>
                    </a:lnTo>
                    <a:lnTo>
                      <a:pt x="1055" y="418"/>
                    </a:lnTo>
                    <a:lnTo>
                      <a:pt x="1031" y="410"/>
                    </a:lnTo>
                    <a:lnTo>
                      <a:pt x="1006" y="414"/>
                    </a:lnTo>
                    <a:lnTo>
                      <a:pt x="982" y="423"/>
                    </a:lnTo>
                    <a:lnTo>
                      <a:pt x="957" y="402"/>
                    </a:lnTo>
                    <a:lnTo>
                      <a:pt x="932" y="326"/>
                    </a:lnTo>
                    <a:lnTo>
                      <a:pt x="908" y="245"/>
                    </a:lnTo>
                    <a:lnTo>
                      <a:pt x="883" y="209"/>
                    </a:lnTo>
                    <a:lnTo>
                      <a:pt x="859" y="208"/>
                    </a:lnTo>
                    <a:lnTo>
                      <a:pt x="834" y="236"/>
                    </a:lnTo>
                    <a:lnTo>
                      <a:pt x="810" y="289"/>
                    </a:lnTo>
                    <a:lnTo>
                      <a:pt x="785" y="343"/>
                    </a:lnTo>
                    <a:lnTo>
                      <a:pt x="761" y="364"/>
                    </a:lnTo>
                    <a:lnTo>
                      <a:pt x="737" y="418"/>
                    </a:lnTo>
                    <a:lnTo>
                      <a:pt x="712" y="434"/>
                    </a:lnTo>
                    <a:lnTo>
                      <a:pt x="688" y="428"/>
                    </a:lnTo>
                    <a:lnTo>
                      <a:pt x="663" y="417"/>
                    </a:lnTo>
                    <a:lnTo>
                      <a:pt x="639" y="408"/>
                    </a:lnTo>
                    <a:lnTo>
                      <a:pt x="614" y="401"/>
                    </a:lnTo>
                    <a:lnTo>
                      <a:pt x="590" y="389"/>
                    </a:lnTo>
                    <a:lnTo>
                      <a:pt x="565" y="375"/>
                    </a:lnTo>
                    <a:lnTo>
                      <a:pt x="541" y="377"/>
                    </a:lnTo>
                    <a:lnTo>
                      <a:pt x="516" y="370"/>
                    </a:lnTo>
                    <a:lnTo>
                      <a:pt x="492" y="363"/>
                    </a:lnTo>
                    <a:lnTo>
                      <a:pt x="467" y="333"/>
                    </a:lnTo>
                    <a:lnTo>
                      <a:pt x="442" y="314"/>
                    </a:lnTo>
                    <a:lnTo>
                      <a:pt x="418" y="346"/>
                    </a:lnTo>
                    <a:lnTo>
                      <a:pt x="393" y="382"/>
                    </a:lnTo>
                    <a:lnTo>
                      <a:pt x="369" y="352"/>
                    </a:lnTo>
                    <a:lnTo>
                      <a:pt x="344" y="278"/>
                    </a:lnTo>
                    <a:lnTo>
                      <a:pt x="320" y="223"/>
                    </a:lnTo>
                    <a:lnTo>
                      <a:pt x="295" y="207"/>
                    </a:lnTo>
                    <a:lnTo>
                      <a:pt x="271" y="234"/>
                    </a:lnTo>
                    <a:lnTo>
                      <a:pt x="246" y="280"/>
                    </a:lnTo>
                    <a:lnTo>
                      <a:pt x="221" y="355"/>
                    </a:lnTo>
                    <a:lnTo>
                      <a:pt x="197" y="378"/>
                    </a:lnTo>
                    <a:lnTo>
                      <a:pt x="172" y="438"/>
                    </a:lnTo>
                    <a:lnTo>
                      <a:pt x="148" y="496"/>
                    </a:lnTo>
                    <a:lnTo>
                      <a:pt x="123" y="526"/>
                    </a:lnTo>
                    <a:lnTo>
                      <a:pt x="99" y="542"/>
                    </a:lnTo>
                    <a:lnTo>
                      <a:pt x="74" y="543"/>
                    </a:lnTo>
                    <a:lnTo>
                      <a:pt x="50" y="539"/>
                    </a:lnTo>
                    <a:lnTo>
                      <a:pt x="25" y="521"/>
                    </a:lnTo>
                    <a:lnTo>
                      <a:pt x="0" y="496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EEECE1">
                  <a:lumMod val="10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095" name="Freeform 157">
                <a:extLst>
                  <a:ext uri="{FF2B5EF4-FFF2-40B4-BE49-F238E27FC236}">
                    <a16:creationId xmlns:a16="http://schemas.microsoft.com/office/drawing/2014/main" id="{560C2E51-B909-5F7E-9F79-C3FB6C7DB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3433763"/>
                <a:ext cx="6505575" cy="1995487"/>
              </a:xfrm>
              <a:custGeom>
                <a:avLst/>
                <a:gdLst>
                  <a:gd name="T0" fmla="*/ 123 w 4098"/>
                  <a:gd name="T1" fmla="*/ 524 h 1257"/>
                  <a:gd name="T2" fmla="*/ 271 w 4098"/>
                  <a:gd name="T3" fmla="*/ 144 h 1257"/>
                  <a:gd name="T4" fmla="*/ 418 w 4098"/>
                  <a:gd name="T5" fmla="*/ 201 h 1257"/>
                  <a:gd name="T6" fmla="*/ 565 w 4098"/>
                  <a:gd name="T7" fmla="*/ 372 h 1257"/>
                  <a:gd name="T8" fmla="*/ 712 w 4098"/>
                  <a:gd name="T9" fmla="*/ 413 h 1257"/>
                  <a:gd name="T10" fmla="*/ 859 w 4098"/>
                  <a:gd name="T11" fmla="*/ 128 h 1257"/>
                  <a:gd name="T12" fmla="*/ 1006 w 4098"/>
                  <a:gd name="T13" fmla="*/ 242 h 1257"/>
                  <a:gd name="T14" fmla="*/ 1153 w 4098"/>
                  <a:gd name="T15" fmla="*/ 456 h 1257"/>
                  <a:gd name="T16" fmla="*/ 1301 w 4098"/>
                  <a:gd name="T17" fmla="*/ 461 h 1257"/>
                  <a:gd name="T18" fmla="*/ 1448 w 4098"/>
                  <a:gd name="T19" fmla="*/ 213 h 1257"/>
                  <a:gd name="T20" fmla="*/ 1595 w 4098"/>
                  <a:gd name="T21" fmla="*/ 237 h 1257"/>
                  <a:gd name="T22" fmla="*/ 1743 w 4098"/>
                  <a:gd name="T23" fmla="*/ 454 h 1257"/>
                  <a:gd name="T24" fmla="*/ 1890 w 4098"/>
                  <a:gd name="T25" fmla="*/ 453 h 1257"/>
                  <a:gd name="T26" fmla="*/ 2037 w 4098"/>
                  <a:gd name="T27" fmla="*/ 251 h 1257"/>
                  <a:gd name="T28" fmla="*/ 2184 w 4098"/>
                  <a:gd name="T29" fmla="*/ 186 h 1257"/>
                  <a:gd name="T30" fmla="*/ 2331 w 4098"/>
                  <a:gd name="T31" fmla="*/ 341 h 1257"/>
                  <a:gd name="T32" fmla="*/ 2478 w 4098"/>
                  <a:gd name="T33" fmla="*/ 317 h 1257"/>
                  <a:gd name="T34" fmla="*/ 2626 w 4098"/>
                  <a:gd name="T35" fmla="*/ 44 h 1257"/>
                  <a:gd name="T36" fmla="*/ 2773 w 4098"/>
                  <a:gd name="T37" fmla="*/ 6 h 1257"/>
                  <a:gd name="T38" fmla="*/ 2920 w 4098"/>
                  <a:gd name="T39" fmla="*/ 295 h 1257"/>
                  <a:gd name="T40" fmla="*/ 3068 w 4098"/>
                  <a:gd name="T41" fmla="*/ 410 h 1257"/>
                  <a:gd name="T42" fmla="*/ 3215 w 4098"/>
                  <a:gd name="T43" fmla="*/ 270 h 1257"/>
                  <a:gd name="T44" fmla="*/ 3361 w 4098"/>
                  <a:gd name="T45" fmla="*/ 288 h 1257"/>
                  <a:gd name="T46" fmla="*/ 3509 w 4098"/>
                  <a:gd name="T47" fmla="*/ 516 h 1257"/>
                  <a:gd name="T48" fmla="*/ 3656 w 4098"/>
                  <a:gd name="T49" fmla="*/ 591 h 1257"/>
                  <a:gd name="T50" fmla="*/ 3803 w 4098"/>
                  <a:gd name="T51" fmla="*/ 423 h 1257"/>
                  <a:gd name="T52" fmla="*/ 3951 w 4098"/>
                  <a:gd name="T53" fmla="*/ 1257 h 1257"/>
                  <a:gd name="T54" fmla="*/ 4098 w 4098"/>
                  <a:gd name="T55" fmla="*/ 1257 h 1257"/>
                  <a:gd name="T56" fmla="*/ 3975 w 4098"/>
                  <a:gd name="T57" fmla="*/ 1257 h 1257"/>
                  <a:gd name="T58" fmla="*/ 3828 w 4098"/>
                  <a:gd name="T59" fmla="*/ 1257 h 1257"/>
                  <a:gd name="T60" fmla="*/ 3681 w 4098"/>
                  <a:gd name="T61" fmla="*/ 742 h 1257"/>
                  <a:gd name="T62" fmla="*/ 3533 w 4098"/>
                  <a:gd name="T63" fmla="*/ 745 h 1257"/>
                  <a:gd name="T64" fmla="*/ 3386 w 4098"/>
                  <a:gd name="T65" fmla="*/ 541 h 1257"/>
                  <a:gd name="T66" fmla="*/ 3240 w 4098"/>
                  <a:gd name="T67" fmla="*/ 454 h 1257"/>
                  <a:gd name="T68" fmla="*/ 3092 w 4098"/>
                  <a:gd name="T69" fmla="*/ 565 h 1257"/>
                  <a:gd name="T70" fmla="*/ 2945 w 4098"/>
                  <a:gd name="T71" fmla="*/ 498 h 1257"/>
                  <a:gd name="T72" fmla="*/ 2798 w 4098"/>
                  <a:gd name="T73" fmla="*/ 290 h 1257"/>
                  <a:gd name="T74" fmla="*/ 2650 w 4098"/>
                  <a:gd name="T75" fmla="*/ 305 h 1257"/>
                  <a:gd name="T76" fmla="*/ 2503 w 4098"/>
                  <a:gd name="T77" fmla="*/ 513 h 1257"/>
                  <a:gd name="T78" fmla="*/ 2356 w 4098"/>
                  <a:gd name="T79" fmla="*/ 577 h 1257"/>
                  <a:gd name="T80" fmla="*/ 2208 w 4098"/>
                  <a:gd name="T81" fmla="*/ 516 h 1257"/>
                  <a:gd name="T82" fmla="*/ 2061 w 4098"/>
                  <a:gd name="T83" fmla="*/ 546 h 1257"/>
                  <a:gd name="T84" fmla="*/ 1915 w 4098"/>
                  <a:gd name="T85" fmla="*/ 652 h 1257"/>
                  <a:gd name="T86" fmla="*/ 1767 w 4098"/>
                  <a:gd name="T87" fmla="*/ 728 h 1257"/>
                  <a:gd name="T88" fmla="*/ 1620 w 4098"/>
                  <a:gd name="T89" fmla="*/ 579 h 1257"/>
                  <a:gd name="T90" fmla="*/ 1473 w 4098"/>
                  <a:gd name="T91" fmla="*/ 502 h 1257"/>
                  <a:gd name="T92" fmla="*/ 1325 w 4098"/>
                  <a:gd name="T93" fmla="*/ 656 h 1257"/>
                  <a:gd name="T94" fmla="*/ 1178 w 4098"/>
                  <a:gd name="T95" fmla="*/ 698 h 1257"/>
                  <a:gd name="T96" fmla="*/ 1031 w 4098"/>
                  <a:gd name="T97" fmla="*/ 545 h 1257"/>
                  <a:gd name="T98" fmla="*/ 883 w 4098"/>
                  <a:gd name="T99" fmla="*/ 363 h 1257"/>
                  <a:gd name="T100" fmla="*/ 737 w 4098"/>
                  <a:gd name="T101" fmla="*/ 563 h 1257"/>
                  <a:gd name="T102" fmla="*/ 590 w 4098"/>
                  <a:gd name="T103" fmla="*/ 556 h 1257"/>
                  <a:gd name="T104" fmla="*/ 442 w 4098"/>
                  <a:gd name="T105" fmla="*/ 453 h 1257"/>
                  <a:gd name="T106" fmla="*/ 295 w 4098"/>
                  <a:gd name="T107" fmla="*/ 351 h 1257"/>
                  <a:gd name="T108" fmla="*/ 148 w 4098"/>
                  <a:gd name="T109" fmla="*/ 647 h 1257"/>
                  <a:gd name="T110" fmla="*/ 0 w 4098"/>
                  <a:gd name="T111" fmla="*/ 669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257">
                    <a:moveTo>
                      <a:pt x="0" y="556"/>
                    </a:moveTo>
                    <a:lnTo>
                      <a:pt x="25" y="583"/>
                    </a:lnTo>
                    <a:lnTo>
                      <a:pt x="50" y="598"/>
                    </a:lnTo>
                    <a:lnTo>
                      <a:pt x="74" y="594"/>
                    </a:lnTo>
                    <a:lnTo>
                      <a:pt x="99" y="585"/>
                    </a:lnTo>
                    <a:lnTo>
                      <a:pt x="123" y="524"/>
                    </a:lnTo>
                    <a:lnTo>
                      <a:pt x="148" y="429"/>
                    </a:lnTo>
                    <a:lnTo>
                      <a:pt x="172" y="341"/>
                    </a:lnTo>
                    <a:lnTo>
                      <a:pt x="197" y="280"/>
                    </a:lnTo>
                    <a:lnTo>
                      <a:pt x="221" y="259"/>
                    </a:lnTo>
                    <a:lnTo>
                      <a:pt x="246" y="186"/>
                    </a:lnTo>
                    <a:lnTo>
                      <a:pt x="271" y="144"/>
                    </a:lnTo>
                    <a:lnTo>
                      <a:pt x="295" y="121"/>
                    </a:lnTo>
                    <a:lnTo>
                      <a:pt x="320" y="137"/>
                    </a:lnTo>
                    <a:lnTo>
                      <a:pt x="344" y="179"/>
                    </a:lnTo>
                    <a:lnTo>
                      <a:pt x="369" y="242"/>
                    </a:lnTo>
                    <a:lnTo>
                      <a:pt x="393" y="248"/>
                    </a:lnTo>
                    <a:lnTo>
                      <a:pt x="418" y="201"/>
                    </a:lnTo>
                    <a:lnTo>
                      <a:pt x="442" y="171"/>
                    </a:lnTo>
                    <a:lnTo>
                      <a:pt x="467" y="201"/>
                    </a:lnTo>
                    <a:lnTo>
                      <a:pt x="492" y="246"/>
                    </a:lnTo>
                    <a:lnTo>
                      <a:pt x="516" y="279"/>
                    </a:lnTo>
                    <a:lnTo>
                      <a:pt x="541" y="313"/>
                    </a:lnTo>
                    <a:lnTo>
                      <a:pt x="565" y="372"/>
                    </a:lnTo>
                    <a:lnTo>
                      <a:pt x="590" y="394"/>
                    </a:lnTo>
                    <a:lnTo>
                      <a:pt x="614" y="412"/>
                    </a:lnTo>
                    <a:lnTo>
                      <a:pt x="639" y="426"/>
                    </a:lnTo>
                    <a:lnTo>
                      <a:pt x="663" y="434"/>
                    </a:lnTo>
                    <a:lnTo>
                      <a:pt x="688" y="434"/>
                    </a:lnTo>
                    <a:lnTo>
                      <a:pt x="712" y="413"/>
                    </a:lnTo>
                    <a:lnTo>
                      <a:pt x="737" y="328"/>
                    </a:lnTo>
                    <a:lnTo>
                      <a:pt x="761" y="257"/>
                    </a:lnTo>
                    <a:lnTo>
                      <a:pt x="785" y="236"/>
                    </a:lnTo>
                    <a:lnTo>
                      <a:pt x="810" y="191"/>
                    </a:lnTo>
                    <a:lnTo>
                      <a:pt x="834" y="145"/>
                    </a:lnTo>
                    <a:lnTo>
                      <a:pt x="859" y="128"/>
                    </a:lnTo>
                    <a:lnTo>
                      <a:pt x="883" y="133"/>
                    </a:lnTo>
                    <a:lnTo>
                      <a:pt x="908" y="160"/>
                    </a:lnTo>
                    <a:lnTo>
                      <a:pt x="932" y="220"/>
                    </a:lnTo>
                    <a:lnTo>
                      <a:pt x="957" y="272"/>
                    </a:lnTo>
                    <a:lnTo>
                      <a:pt x="982" y="266"/>
                    </a:lnTo>
                    <a:lnTo>
                      <a:pt x="1006" y="242"/>
                    </a:lnTo>
                    <a:lnTo>
                      <a:pt x="1031" y="231"/>
                    </a:lnTo>
                    <a:lnTo>
                      <a:pt x="1055" y="249"/>
                    </a:lnTo>
                    <a:lnTo>
                      <a:pt x="1080" y="299"/>
                    </a:lnTo>
                    <a:lnTo>
                      <a:pt x="1104" y="377"/>
                    </a:lnTo>
                    <a:lnTo>
                      <a:pt x="1129" y="425"/>
                    </a:lnTo>
                    <a:lnTo>
                      <a:pt x="1153" y="456"/>
                    </a:lnTo>
                    <a:lnTo>
                      <a:pt x="1178" y="459"/>
                    </a:lnTo>
                    <a:lnTo>
                      <a:pt x="1203" y="478"/>
                    </a:lnTo>
                    <a:lnTo>
                      <a:pt x="1227" y="499"/>
                    </a:lnTo>
                    <a:lnTo>
                      <a:pt x="1252" y="504"/>
                    </a:lnTo>
                    <a:lnTo>
                      <a:pt x="1276" y="496"/>
                    </a:lnTo>
                    <a:lnTo>
                      <a:pt x="1301" y="461"/>
                    </a:lnTo>
                    <a:lnTo>
                      <a:pt x="1325" y="372"/>
                    </a:lnTo>
                    <a:lnTo>
                      <a:pt x="1350" y="297"/>
                    </a:lnTo>
                    <a:lnTo>
                      <a:pt x="1374" y="279"/>
                    </a:lnTo>
                    <a:lnTo>
                      <a:pt x="1399" y="240"/>
                    </a:lnTo>
                    <a:lnTo>
                      <a:pt x="1424" y="217"/>
                    </a:lnTo>
                    <a:lnTo>
                      <a:pt x="1448" y="213"/>
                    </a:lnTo>
                    <a:lnTo>
                      <a:pt x="1473" y="207"/>
                    </a:lnTo>
                    <a:lnTo>
                      <a:pt x="1497" y="222"/>
                    </a:lnTo>
                    <a:lnTo>
                      <a:pt x="1522" y="257"/>
                    </a:lnTo>
                    <a:lnTo>
                      <a:pt x="1546" y="281"/>
                    </a:lnTo>
                    <a:lnTo>
                      <a:pt x="1571" y="262"/>
                    </a:lnTo>
                    <a:lnTo>
                      <a:pt x="1595" y="237"/>
                    </a:lnTo>
                    <a:lnTo>
                      <a:pt x="1620" y="244"/>
                    </a:lnTo>
                    <a:lnTo>
                      <a:pt x="1645" y="278"/>
                    </a:lnTo>
                    <a:lnTo>
                      <a:pt x="1669" y="332"/>
                    </a:lnTo>
                    <a:lnTo>
                      <a:pt x="1694" y="400"/>
                    </a:lnTo>
                    <a:lnTo>
                      <a:pt x="1718" y="431"/>
                    </a:lnTo>
                    <a:lnTo>
                      <a:pt x="1743" y="454"/>
                    </a:lnTo>
                    <a:lnTo>
                      <a:pt x="1767" y="480"/>
                    </a:lnTo>
                    <a:lnTo>
                      <a:pt x="1792" y="486"/>
                    </a:lnTo>
                    <a:lnTo>
                      <a:pt x="1816" y="486"/>
                    </a:lnTo>
                    <a:lnTo>
                      <a:pt x="1841" y="485"/>
                    </a:lnTo>
                    <a:lnTo>
                      <a:pt x="1866" y="472"/>
                    </a:lnTo>
                    <a:lnTo>
                      <a:pt x="1890" y="453"/>
                    </a:lnTo>
                    <a:lnTo>
                      <a:pt x="1915" y="363"/>
                    </a:lnTo>
                    <a:lnTo>
                      <a:pt x="1939" y="292"/>
                    </a:lnTo>
                    <a:lnTo>
                      <a:pt x="1964" y="290"/>
                    </a:lnTo>
                    <a:lnTo>
                      <a:pt x="1988" y="289"/>
                    </a:lnTo>
                    <a:lnTo>
                      <a:pt x="2013" y="270"/>
                    </a:lnTo>
                    <a:lnTo>
                      <a:pt x="2037" y="251"/>
                    </a:lnTo>
                    <a:lnTo>
                      <a:pt x="2061" y="250"/>
                    </a:lnTo>
                    <a:lnTo>
                      <a:pt x="2086" y="255"/>
                    </a:lnTo>
                    <a:lnTo>
                      <a:pt x="2110" y="256"/>
                    </a:lnTo>
                    <a:lnTo>
                      <a:pt x="2135" y="224"/>
                    </a:lnTo>
                    <a:lnTo>
                      <a:pt x="2159" y="220"/>
                    </a:lnTo>
                    <a:lnTo>
                      <a:pt x="2184" y="186"/>
                    </a:lnTo>
                    <a:lnTo>
                      <a:pt x="2208" y="188"/>
                    </a:lnTo>
                    <a:lnTo>
                      <a:pt x="2233" y="213"/>
                    </a:lnTo>
                    <a:lnTo>
                      <a:pt x="2257" y="266"/>
                    </a:lnTo>
                    <a:lnTo>
                      <a:pt x="2282" y="315"/>
                    </a:lnTo>
                    <a:lnTo>
                      <a:pt x="2307" y="320"/>
                    </a:lnTo>
                    <a:lnTo>
                      <a:pt x="2331" y="341"/>
                    </a:lnTo>
                    <a:lnTo>
                      <a:pt x="2356" y="349"/>
                    </a:lnTo>
                    <a:lnTo>
                      <a:pt x="2380" y="368"/>
                    </a:lnTo>
                    <a:lnTo>
                      <a:pt x="2405" y="376"/>
                    </a:lnTo>
                    <a:lnTo>
                      <a:pt x="2429" y="373"/>
                    </a:lnTo>
                    <a:lnTo>
                      <a:pt x="2454" y="351"/>
                    </a:lnTo>
                    <a:lnTo>
                      <a:pt x="2478" y="317"/>
                    </a:lnTo>
                    <a:lnTo>
                      <a:pt x="2503" y="247"/>
                    </a:lnTo>
                    <a:lnTo>
                      <a:pt x="2528" y="175"/>
                    </a:lnTo>
                    <a:lnTo>
                      <a:pt x="2552" y="124"/>
                    </a:lnTo>
                    <a:lnTo>
                      <a:pt x="2577" y="82"/>
                    </a:lnTo>
                    <a:lnTo>
                      <a:pt x="2601" y="67"/>
                    </a:lnTo>
                    <a:lnTo>
                      <a:pt x="2626" y="44"/>
                    </a:lnTo>
                    <a:lnTo>
                      <a:pt x="2650" y="26"/>
                    </a:lnTo>
                    <a:lnTo>
                      <a:pt x="2675" y="37"/>
                    </a:lnTo>
                    <a:lnTo>
                      <a:pt x="2699" y="64"/>
                    </a:lnTo>
                    <a:lnTo>
                      <a:pt x="2724" y="82"/>
                    </a:lnTo>
                    <a:lnTo>
                      <a:pt x="2748" y="70"/>
                    </a:lnTo>
                    <a:lnTo>
                      <a:pt x="2773" y="6"/>
                    </a:lnTo>
                    <a:lnTo>
                      <a:pt x="2798" y="0"/>
                    </a:lnTo>
                    <a:lnTo>
                      <a:pt x="2822" y="44"/>
                    </a:lnTo>
                    <a:lnTo>
                      <a:pt x="2847" y="108"/>
                    </a:lnTo>
                    <a:lnTo>
                      <a:pt x="2871" y="146"/>
                    </a:lnTo>
                    <a:lnTo>
                      <a:pt x="2896" y="226"/>
                    </a:lnTo>
                    <a:lnTo>
                      <a:pt x="2920" y="295"/>
                    </a:lnTo>
                    <a:lnTo>
                      <a:pt x="2945" y="339"/>
                    </a:lnTo>
                    <a:lnTo>
                      <a:pt x="2969" y="355"/>
                    </a:lnTo>
                    <a:lnTo>
                      <a:pt x="2994" y="387"/>
                    </a:lnTo>
                    <a:lnTo>
                      <a:pt x="3019" y="398"/>
                    </a:lnTo>
                    <a:lnTo>
                      <a:pt x="3043" y="408"/>
                    </a:lnTo>
                    <a:lnTo>
                      <a:pt x="3068" y="410"/>
                    </a:lnTo>
                    <a:lnTo>
                      <a:pt x="3092" y="413"/>
                    </a:lnTo>
                    <a:lnTo>
                      <a:pt x="3117" y="408"/>
                    </a:lnTo>
                    <a:lnTo>
                      <a:pt x="3141" y="375"/>
                    </a:lnTo>
                    <a:lnTo>
                      <a:pt x="3166" y="330"/>
                    </a:lnTo>
                    <a:lnTo>
                      <a:pt x="3190" y="293"/>
                    </a:lnTo>
                    <a:lnTo>
                      <a:pt x="3215" y="270"/>
                    </a:lnTo>
                    <a:lnTo>
                      <a:pt x="3240" y="257"/>
                    </a:lnTo>
                    <a:lnTo>
                      <a:pt x="3264" y="262"/>
                    </a:lnTo>
                    <a:lnTo>
                      <a:pt x="3288" y="289"/>
                    </a:lnTo>
                    <a:lnTo>
                      <a:pt x="3312" y="321"/>
                    </a:lnTo>
                    <a:lnTo>
                      <a:pt x="3337" y="331"/>
                    </a:lnTo>
                    <a:lnTo>
                      <a:pt x="3361" y="288"/>
                    </a:lnTo>
                    <a:lnTo>
                      <a:pt x="3386" y="273"/>
                    </a:lnTo>
                    <a:lnTo>
                      <a:pt x="3410" y="313"/>
                    </a:lnTo>
                    <a:lnTo>
                      <a:pt x="3435" y="360"/>
                    </a:lnTo>
                    <a:lnTo>
                      <a:pt x="3460" y="406"/>
                    </a:lnTo>
                    <a:lnTo>
                      <a:pt x="3484" y="445"/>
                    </a:lnTo>
                    <a:lnTo>
                      <a:pt x="3509" y="516"/>
                    </a:lnTo>
                    <a:lnTo>
                      <a:pt x="3533" y="575"/>
                    </a:lnTo>
                    <a:lnTo>
                      <a:pt x="3558" y="599"/>
                    </a:lnTo>
                    <a:lnTo>
                      <a:pt x="3582" y="603"/>
                    </a:lnTo>
                    <a:lnTo>
                      <a:pt x="3607" y="606"/>
                    </a:lnTo>
                    <a:lnTo>
                      <a:pt x="3631" y="600"/>
                    </a:lnTo>
                    <a:lnTo>
                      <a:pt x="3656" y="591"/>
                    </a:lnTo>
                    <a:lnTo>
                      <a:pt x="3681" y="587"/>
                    </a:lnTo>
                    <a:lnTo>
                      <a:pt x="3705" y="573"/>
                    </a:lnTo>
                    <a:lnTo>
                      <a:pt x="3730" y="536"/>
                    </a:lnTo>
                    <a:lnTo>
                      <a:pt x="3754" y="483"/>
                    </a:lnTo>
                    <a:lnTo>
                      <a:pt x="3779" y="446"/>
                    </a:lnTo>
                    <a:lnTo>
                      <a:pt x="3803" y="423"/>
                    </a:lnTo>
                    <a:lnTo>
                      <a:pt x="3828" y="1257"/>
                    </a:lnTo>
                    <a:lnTo>
                      <a:pt x="3852" y="1257"/>
                    </a:lnTo>
                    <a:lnTo>
                      <a:pt x="3877" y="1257"/>
                    </a:lnTo>
                    <a:lnTo>
                      <a:pt x="3902" y="1257"/>
                    </a:lnTo>
                    <a:lnTo>
                      <a:pt x="3926" y="1257"/>
                    </a:lnTo>
                    <a:lnTo>
                      <a:pt x="3951" y="1257"/>
                    </a:lnTo>
                    <a:lnTo>
                      <a:pt x="3975" y="1257"/>
                    </a:lnTo>
                    <a:lnTo>
                      <a:pt x="4000" y="1257"/>
                    </a:lnTo>
                    <a:lnTo>
                      <a:pt x="4024" y="1257"/>
                    </a:lnTo>
                    <a:lnTo>
                      <a:pt x="4049" y="1257"/>
                    </a:lnTo>
                    <a:lnTo>
                      <a:pt x="4073" y="1257"/>
                    </a:lnTo>
                    <a:lnTo>
                      <a:pt x="4098" y="1257"/>
                    </a:lnTo>
                    <a:lnTo>
                      <a:pt x="4098" y="1257"/>
                    </a:lnTo>
                    <a:lnTo>
                      <a:pt x="4073" y="1257"/>
                    </a:lnTo>
                    <a:lnTo>
                      <a:pt x="4049" y="1257"/>
                    </a:lnTo>
                    <a:lnTo>
                      <a:pt x="4024" y="1257"/>
                    </a:lnTo>
                    <a:lnTo>
                      <a:pt x="4000" y="1257"/>
                    </a:lnTo>
                    <a:lnTo>
                      <a:pt x="3975" y="1257"/>
                    </a:lnTo>
                    <a:lnTo>
                      <a:pt x="3951" y="1257"/>
                    </a:lnTo>
                    <a:lnTo>
                      <a:pt x="3926" y="1257"/>
                    </a:lnTo>
                    <a:lnTo>
                      <a:pt x="3902" y="1257"/>
                    </a:lnTo>
                    <a:lnTo>
                      <a:pt x="3877" y="1257"/>
                    </a:lnTo>
                    <a:lnTo>
                      <a:pt x="3852" y="1257"/>
                    </a:lnTo>
                    <a:lnTo>
                      <a:pt x="3828" y="1257"/>
                    </a:lnTo>
                    <a:lnTo>
                      <a:pt x="3803" y="594"/>
                    </a:lnTo>
                    <a:lnTo>
                      <a:pt x="3779" y="615"/>
                    </a:lnTo>
                    <a:lnTo>
                      <a:pt x="3754" y="646"/>
                    </a:lnTo>
                    <a:lnTo>
                      <a:pt x="3730" y="690"/>
                    </a:lnTo>
                    <a:lnTo>
                      <a:pt x="3705" y="727"/>
                    </a:lnTo>
                    <a:lnTo>
                      <a:pt x="3681" y="742"/>
                    </a:lnTo>
                    <a:lnTo>
                      <a:pt x="3656" y="743"/>
                    </a:lnTo>
                    <a:lnTo>
                      <a:pt x="3631" y="749"/>
                    </a:lnTo>
                    <a:lnTo>
                      <a:pt x="3607" y="752"/>
                    </a:lnTo>
                    <a:lnTo>
                      <a:pt x="3582" y="753"/>
                    </a:lnTo>
                    <a:lnTo>
                      <a:pt x="3558" y="752"/>
                    </a:lnTo>
                    <a:lnTo>
                      <a:pt x="3533" y="745"/>
                    </a:lnTo>
                    <a:lnTo>
                      <a:pt x="3509" y="720"/>
                    </a:lnTo>
                    <a:lnTo>
                      <a:pt x="3484" y="692"/>
                    </a:lnTo>
                    <a:lnTo>
                      <a:pt x="3460" y="666"/>
                    </a:lnTo>
                    <a:lnTo>
                      <a:pt x="3435" y="624"/>
                    </a:lnTo>
                    <a:lnTo>
                      <a:pt x="3410" y="579"/>
                    </a:lnTo>
                    <a:lnTo>
                      <a:pt x="3386" y="541"/>
                    </a:lnTo>
                    <a:lnTo>
                      <a:pt x="3361" y="555"/>
                    </a:lnTo>
                    <a:lnTo>
                      <a:pt x="3337" y="596"/>
                    </a:lnTo>
                    <a:lnTo>
                      <a:pt x="3312" y="580"/>
                    </a:lnTo>
                    <a:lnTo>
                      <a:pt x="3288" y="521"/>
                    </a:lnTo>
                    <a:lnTo>
                      <a:pt x="3264" y="465"/>
                    </a:lnTo>
                    <a:lnTo>
                      <a:pt x="3240" y="454"/>
                    </a:lnTo>
                    <a:lnTo>
                      <a:pt x="3215" y="464"/>
                    </a:lnTo>
                    <a:lnTo>
                      <a:pt x="3190" y="487"/>
                    </a:lnTo>
                    <a:lnTo>
                      <a:pt x="3166" y="522"/>
                    </a:lnTo>
                    <a:lnTo>
                      <a:pt x="3141" y="558"/>
                    </a:lnTo>
                    <a:lnTo>
                      <a:pt x="3117" y="574"/>
                    </a:lnTo>
                    <a:lnTo>
                      <a:pt x="3092" y="565"/>
                    </a:lnTo>
                    <a:lnTo>
                      <a:pt x="3068" y="553"/>
                    </a:lnTo>
                    <a:lnTo>
                      <a:pt x="3043" y="550"/>
                    </a:lnTo>
                    <a:lnTo>
                      <a:pt x="3019" y="540"/>
                    </a:lnTo>
                    <a:lnTo>
                      <a:pt x="2994" y="531"/>
                    </a:lnTo>
                    <a:lnTo>
                      <a:pt x="2969" y="507"/>
                    </a:lnTo>
                    <a:lnTo>
                      <a:pt x="2945" y="498"/>
                    </a:lnTo>
                    <a:lnTo>
                      <a:pt x="2920" y="472"/>
                    </a:lnTo>
                    <a:lnTo>
                      <a:pt x="2896" y="442"/>
                    </a:lnTo>
                    <a:lnTo>
                      <a:pt x="2871" y="411"/>
                    </a:lnTo>
                    <a:lnTo>
                      <a:pt x="2847" y="387"/>
                    </a:lnTo>
                    <a:lnTo>
                      <a:pt x="2822" y="330"/>
                    </a:lnTo>
                    <a:lnTo>
                      <a:pt x="2798" y="290"/>
                    </a:lnTo>
                    <a:lnTo>
                      <a:pt x="2773" y="302"/>
                    </a:lnTo>
                    <a:lnTo>
                      <a:pt x="2748" y="360"/>
                    </a:lnTo>
                    <a:lnTo>
                      <a:pt x="2724" y="367"/>
                    </a:lnTo>
                    <a:lnTo>
                      <a:pt x="2699" y="346"/>
                    </a:lnTo>
                    <a:lnTo>
                      <a:pt x="2675" y="317"/>
                    </a:lnTo>
                    <a:lnTo>
                      <a:pt x="2650" y="305"/>
                    </a:lnTo>
                    <a:lnTo>
                      <a:pt x="2626" y="319"/>
                    </a:lnTo>
                    <a:lnTo>
                      <a:pt x="2601" y="339"/>
                    </a:lnTo>
                    <a:lnTo>
                      <a:pt x="2577" y="361"/>
                    </a:lnTo>
                    <a:lnTo>
                      <a:pt x="2552" y="405"/>
                    </a:lnTo>
                    <a:lnTo>
                      <a:pt x="2528" y="453"/>
                    </a:lnTo>
                    <a:lnTo>
                      <a:pt x="2503" y="513"/>
                    </a:lnTo>
                    <a:lnTo>
                      <a:pt x="2478" y="550"/>
                    </a:lnTo>
                    <a:lnTo>
                      <a:pt x="2454" y="569"/>
                    </a:lnTo>
                    <a:lnTo>
                      <a:pt x="2429" y="590"/>
                    </a:lnTo>
                    <a:lnTo>
                      <a:pt x="2405" y="593"/>
                    </a:lnTo>
                    <a:lnTo>
                      <a:pt x="2380" y="585"/>
                    </a:lnTo>
                    <a:lnTo>
                      <a:pt x="2356" y="577"/>
                    </a:lnTo>
                    <a:lnTo>
                      <a:pt x="2331" y="581"/>
                    </a:lnTo>
                    <a:lnTo>
                      <a:pt x="2307" y="579"/>
                    </a:lnTo>
                    <a:lnTo>
                      <a:pt x="2282" y="587"/>
                    </a:lnTo>
                    <a:lnTo>
                      <a:pt x="2257" y="565"/>
                    </a:lnTo>
                    <a:lnTo>
                      <a:pt x="2233" y="531"/>
                    </a:lnTo>
                    <a:lnTo>
                      <a:pt x="2208" y="516"/>
                    </a:lnTo>
                    <a:lnTo>
                      <a:pt x="2184" y="517"/>
                    </a:lnTo>
                    <a:lnTo>
                      <a:pt x="2159" y="550"/>
                    </a:lnTo>
                    <a:lnTo>
                      <a:pt x="2135" y="551"/>
                    </a:lnTo>
                    <a:lnTo>
                      <a:pt x="2110" y="564"/>
                    </a:lnTo>
                    <a:lnTo>
                      <a:pt x="2086" y="554"/>
                    </a:lnTo>
                    <a:lnTo>
                      <a:pt x="2061" y="546"/>
                    </a:lnTo>
                    <a:lnTo>
                      <a:pt x="2037" y="542"/>
                    </a:lnTo>
                    <a:lnTo>
                      <a:pt x="2013" y="561"/>
                    </a:lnTo>
                    <a:lnTo>
                      <a:pt x="1988" y="589"/>
                    </a:lnTo>
                    <a:lnTo>
                      <a:pt x="1964" y="596"/>
                    </a:lnTo>
                    <a:lnTo>
                      <a:pt x="1939" y="592"/>
                    </a:lnTo>
                    <a:lnTo>
                      <a:pt x="1915" y="652"/>
                    </a:lnTo>
                    <a:lnTo>
                      <a:pt x="1890" y="708"/>
                    </a:lnTo>
                    <a:lnTo>
                      <a:pt x="1866" y="716"/>
                    </a:lnTo>
                    <a:lnTo>
                      <a:pt x="1841" y="725"/>
                    </a:lnTo>
                    <a:lnTo>
                      <a:pt x="1816" y="727"/>
                    </a:lnTo>
                    <a:lnTo>
                      <a:pt x="1792" y="731"/>
                    </a:lnTo>
                    <a:lnTo>
                      <a:pt x="1767" y="728"/>
                    </a:lnTo>
                    <a:lnTo>
                      <a:pt x="1743" y="711"/>
                    </a:lnTo>
                    <a:lnTo>
                      <a:pt x="1718" y="696"/>
                    </a:lnTo>
                    <a:lnTo>
                      <a:pt x="1694" y="679"/>
                    </a:lnTo>
                    <a:lnTo>
                      <a:pt x="1669" y="647"/>
                    </a:lnTo>
                    <a:lnTo>
                      <a:pt x="1645" y="608"/>
                    </a:lnTo>
                    <a:lnTo>
                      <a:pt x="1620" y="579"/>
                    </a:lnTo>
                    <a:lnTo>
                      <a:pt x="1595" y="569"/>
                    </a:lnTo>
                    <a:lnTo>
                      <a:pt x="1571" y="581"/>
                    </a:lnTo>
                    <a:lnTo>
                      <a:pt x="1546" y="593"/>
                    </a:lnTo>
                    <a:lnTo>
                      <a:pt x="1522" y="559"/>
                    </a:lnTo>
                    <a:lnTo>
                      <a:pt x="1497" y="520"/>
                    </a:lnTo>
                    <a:lnTo>
                      <a:pt x="1473" y="502"/>
                    </a:lnTo>
                    <a:lnTo>
                      <a:pt x="1448" y="505"/>
                    </a:lnTo>
                    <a:lnTo>
                      <a:pt x="1424" y="508"/>
                    </a:lnTo>
                    <a:lnTo>
                      <a:pt x="1399" y="533"/>
                    </a:lnTo>
                    <a:lnTo>
                      <a:pt x="1374" y="577"/>
                    </a:lnTo>
                    <a:lnTo>
                      <a:pt x="1350" y="594"/>
                    </a:lnTo>
                    <a:lnTo>
                      <a:pt x="1325" y="656"/>
                    </a:lnTo>
                    <a:lnTo>
                      <a:pt x="1301" y="715"/>
                    </a:lnTo>
                    <a:lnTo>
                      <a:pt x="1276" y="735"/>
                    </a:lnTo>
                    <a:lnTo>
                      <a:pt x="1252" y="733"/>
                    </a:lnTo>
                    <a:lnTo>
                      <a:pt x="1227" y="722"/>
                    </a:lnTo>
                    <a:lnTo>
                      <a:pt x="1203" y="709"/>
                    </a:lnTo>
                    <a:lnTo>
                      <a:pt x="1178" y="698"/>
                    </a:lnTo>
                    <a:lnTo>
                      <a:pt x="1153" y="689"/>
                    </a:lnTo>
                    <a:lnTo>
                      <a:pt x="1129" y="673"/>
                    </a:lnTo>
                    <a:lnTo>
                      <a:pt x="1104" y="639"/>
                    </a:lnTo>
                    <a:lnTo>
                      <a:pt x="1080" y="585"/>
                    </a:lnTo>
                    <a:lnTo>
                      <a:pt x="1055" y="553"/>
                    </a:lnTo>
                    <a:lnTo>
                      <a:pt x="1031" y="545"/>
                    </a:lnTo>
                    <a:lnTo>
                      <a:pt x="1006" y="551"/>
                    </a:lnTo>
                    <a:lnTo>
                      <a:pt x="982" y="561"/>
                    </a:lnTo>
                    <a:lnTo>
                      <a:pt x="957" y="543"/>
                    </a:lnTo>
                    <a:lnTo>
                      <a:pt x="932" y="476"/>
                    </a:lnTo>
                    <a:lnTo>
                      <a:pt x="908" y="400"/>
                    </a:lnTo>
                    <a:lnTo>
                      <a:pt x="883" y="363"/>
                    </a:lnTo>
                    <a:lnTo>
                      <a:pt x="859" y="362"/>
                    </a:lnTo>
                    <a:lnTo>
                      <a:pt x="834" y="388"/>
                    </a:lnTo>
                    <a:lnTo>
                      <a:pt x="810" y="438"/>
                    </a:lnTo>
                    <a:lnTo>
                      <a:pt x="785" y="486"/>
                    </a:lnTo>
                    <a:lnTo>
                      <a:pt x="761" y="507"/>
                    </a:lnTo>
                    <a:lnTo>
                      <a:pt x="737" y="563"/>
                    </a:lnTo>
                    <a:lnTo>
                      <a:pt x="712" y="593"/>
                    </a:lnTo>
                    <a:lnTo>
                      <a:pt x="688" y="593"/>
                    </a:lnTo>
                    <a:lnTo>
                      <a:pt x="663" y="586"/>
                    </a:lnTo>
                    <a:lnTo>
                      <a:pt x="639" y="577"/>
                    </a:lnTo>
                    <a:lnTo>
                      <a:pt x="614" y="570"/>
                    </a:lnTo>
                    <a:lnTo>
                      <a:pt x="590" y="556"/>
                    </a:lnTo>
                    <a:lnTo>
                      <a:pt x="565" y="532"/>
                    </a:lnTo>
                    <a:lnTo>
                      <a:pt x="541" y="519"/>
                    </a:lnTo>
                    <a:lnTo>
                      <a:pt x="516" y="510"/>
                    </a:lnTo>
                    <a:lnTo>
                      <a:pt x="492" y="502"/>
                    </a:lnTo>
                    <a:lnTo>
                      <a:pt x="467" y="469"/>
                    </a:lnTo>
                    <a:lnTo>
                      <a:pt x="442" y="453"/>
                    </a:lnTo>
                    <a:lnTo>
                      <a:pt x="418" y="483"/>
                    </a:lnTo>
                    <a:lnTo>
                      <a:pt x="393" y="519"/>
                    </a:lnTo>
                    <a:lnTo>
                      <a:pt x="369" y="492"/>
                    </a:lnTo>
                    <a:lnTo>
                      <a:pt x="344" y="420"/>
                    </a:lnTo>
                    <a:lnTo>
                      <a:pt x="320" y="368"/>
                    </a:lnTo>
                    <a:lnTo>
                      <a:pt x="295" y="351"/>
                    </a:lnTo>
                    <a:lnTo>
                      <a:pt x="271" y="378"/>
                    </a:lnTo>
                    <a:lnTo>
                      <a:pt x="246" y="423"/>
                    </a:lnTo>
                    <a:lnTo>
                      <a:pt x="221" y="499"/>
                    </a:lnTo>
                    <a:lnTo>
                      <a:pt x="197" y="523"/>
                    </a:lnTo>
                    <a:lnTo>
                      <a:pt x="172" y="584"/>
                    </a:lnTo>
                    <a:lnTo>
                      <a:pt x="148" y="647"/>
                    </a:lnTo>
                    <a:lnTo>
                      <a:pt x="123" y="686"/>
                    </a:lnTo>
                    <a:lnTo>
                      <a:pt x="99" y="709"/>
                    </a:lnTo>
                    <a:lnTo>
                      <a:pt x="74" y="710"/>
                    </a:lnTo>
                    <a:lnTo>
                      <a:pt x="50" y="709"/>
                    </a:lnTo>
                    <a:lnTo>
                      <a:pt x="25" y="694"/>
                    </a:lnTo>
                    <a:lnTo>
                      <a:pt x="0" y="669"/>
                    </a:lnTo>
                    <a:lnTo>
                      <a:pt x="0" y="556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96" name="Freeform 158">
                <a:extLst>
                  <a:ext uri="{FF2B5EF4-FFF2-40B4-BE49-F238E27FC236}">
                    <a16:creationId xmlns:a16="http://schemas.microsoft.com/office/drawing/2014/main" id="{E9BC8DAC-4223-D0C8-3232-73A68F383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3390900"/>
                <a:ext cx="6505575" cy="2038350"/>
              </a:xfrm>
              <a:custGeom>
                <a:avLst/>
                <a:gdLst>
                  <a:gd name="T0" fmla="*/ 123 w 4098"/>
                  <a:gd name="T1" fmla="*/ 525 h 1284"/>
                  <a:gd name="T2" fmla="*/ 271 w 4098"/>
                  <a:gd name="T3" fmla="*/ 144 h 1284"/>
                  <a:gd name="T4" fmla="*/ 418 w 4098"/>
                  <a:gd name="T5" fmla="*/ 194 h 1284"/>
                  <a:gd name="T6" fmla="*/ 565 w 4098"/>
                  <a:gd name="T7" fmla="*/ 372 h 1284"/>
                  <a:gd name="T8" fmla="*/ 712 w 4098"/>
                  <a:gd name="T9" fmla="*/ 414 h 1284"/>
                  <a:gd name="T10" fmla="*/ 859 w 4098"/>
                  <a:gd name="T11" fmla="*/ 129 h 1284"/>
                  <a:gd name="T12" fmla="*/ 1006 w 4098"/>
                  <a:gd name="T13" fmla="*/ 235 h 1284"/>
                  <a:gd name="T14" fmla="*/ 1153 w 4098"/>
                  <a:gd name="T15" fmla="*/ 457 h 1284"/>
                  <a:gd name="T16" fmla="*/ 1301 w 4098"/>
                  <a:gd name="T17" fmla="*/ 462 h 1284"/>
                  <a:gd name="T18" fmla="*/ 1448 w 4098"/>
                  <a:gd name="T19" fmla="*/ 204 h 1284"/>
                  <a:gd name="T20" fmla="*/ 1595 w 4098"/>
                  <a:gd name="T21" fmla="*/ 226 h 1284"/>
                  <a:gd name="T22" fmla="*/ 1743 w 4098"/>
                  <a:gd name="T23" fmla="*/ 454 h 1284"/>
                  <a:gd name="T24" fmla="*/ 1890 w 4098"/>
                  <a:gd name="T25" fmla="*/ 453 h 1284"/>
                  <a:gd name="T26" fmla="*/ 2037 w 4098"/>
                  <a:gd name="T27" fmla="*/ 249 h 1284"/>
                  <a:gd name="T28" fmla="*/ 2184 w 4098"/>
                  <a:gd name="T29" fmla="*/ 178 h 1284"/>
                  <a:gd name="T30" fmla="*/ 2331 w 4098"/>
                  <a:gd name="T31" fmla="*/ 342 h 1284"/>
                  <a:gd name="T32" fmla="*/ 2478 w 4098"/>
                  <a:gd name="T33" fmla="*/ 318 h 1284"/>
                  <a:gd name="T34" fmla="*/ 2626 w 4098"/>
                  <a:gd name="T35" fmla="*/ 44 h 1284"/>
                  <a:gd name="T36" fmla="*/ 2773 w 4098"/>
                  <a:gd name="T37" fmla="*/ 5 h 1284"/>
                  <a:gd name="T38" fmla="*/ 2920 w 4098"/>
                  <a:gd name="T39" fmla="*/ 295 h 1284"/>
                  <a:gd name="T40" fmla="*/ 3068 w 4098"/>
                  <a:gd name="T41" fmla="*/ 410 h 1284"/>
                  <a:gd name="T42" fmla="*/ 3215 w 4098"/>
                  <a:gd name="T43" fmla="*/ 270 h 1284"/>
                  <a:gd name="T44" fmla="*/ 3361 w 4098"/>
                  <a:gd name="T45" fmla="*/ 288 h 1284"/>
                  <a:gd name="T46" fmla="*/ 3509 w 4098"/>
                  <a:gd name="T47" fmla="*/ 515 h 1284"/>
                  <a:gd name="T48" fmla="*/ 3656 w 4098"/>
                  <a:gd name="T49" fmla="*/ 591 h 1284"/>
                  <a:gd name="T50" fmla="*/ 3803 w 4098"/>
                  <a:gd name="T51" fmla="*/ 422 h 1284"/>
                  <a:gd name="T52" fmla="*/ 3951 w 4098"/>
                  <a:gd name="T53" fmla="*/ 1284 h 1284"/>
                  <a:gd name="T54" fmla="*/ 4098 w 4098"/>
                  <a:gd name="T55" fmla="*/ 1284 h 1284"/>
                  <a:gd name="T56" fmla="*/ 3975 w 4098"/>
                  <a:gd name="T57" fmla="*/ 1284 h 1284"/>
                  <a:gd name="T58" fmla="*/ 3828 w 4098"/>
                  <a:gd name="T59" fmla="*/ 1284 h 1284"/>
                  <a:gd name="T60" fmla="*/ 3681 w 4098"/>
                  <a:gd name="T61" fmla="*/ 614 h 1284"/>
                  <a:gd name="T62" fmla="*/ 3533 w 4098"/>
                  <a:gd name="T63" fmla="*/ 602 h 1284"/>
                  <a:gd name="T64" fmla="*/ 3386 w 4098"/>
                  <a:gd name="T65" fmla="*/ 300 h 1284"/>
                  <a:gd name="T66" fmla="*/ 3240 w 4098"/>
                  <a:gd name="T67" fmla="*/ 284 h 1284"/>
                  <a:gd name="T68" fmla="*/ 3092 w 4098"/>
                  <a:gd name="T69" fmla="*/ 440 h 1284"/>
                  <a:gd name="T70" fmla="*/ 2945 w 4098"/>
                  <a:gd name="T71" fmla="*/ 366 h 1284"/>
                  <a:gd name="T72" fmla="*/ 2798 w 4098"/>
                  <a:gd name="T73" fmla="*/ 27 h 1284"/>
                  <a:gd name="T74" fmla="*/ 2650 w 4098"/>
                  <a:gd name="T75" fmla="*/ 53 h 1284"/>
                  <a:gd name="T76" fmla="*/ 2503 w 4098"/>
                  <a:gd name="T77" fmla="*/ 274 h 1284"/>
                  <a:gd name="T78" fmla="*/ 2356 w 4098"/>
                  <a:gd name="T79" fmla="*/ 376 h 1284"/>
                  <a:gd name="T80" fmla="*/ 2208 w 4098"/>
                  <a:gd name="T81" fmla="*/ 215 h 1284"/>
                  <a:gd name="T82" fmla="*/ 2061 w 4098"/>
                  <a:gd name="T83" fmla="*/ 277 h 1284"/>
                  <a:gd name="T84" fmla="*/ 1915 w 4098"/>
                  <a:gd name="T85" fmla="*/ 390 h 1284"/>
                  <a:gd name="T86" fmla="*/ 1767 w 4098"/>
                  <a:gd name="T87" fmla="*/ 507 h 1284"/>
                  <a:gd name="T88" fmla="*/ 1620 w 4098"/>
                  <a:gd name="T89" fmla="*/ 271 h 1284"/>
                  <a:gd name="T90" fmla="*/ 1473 w 4098"/>
                  <a:gd name="T91" fmla="*/ 234 h 1284"/>
                  <a:gd name="T92" fmla="*/ 1325 w 4098"/>
                  <a:gd name="T93" fmla="*/ 399 h 1284"/>
                  <a:gd name="T94" fmla="*/ 1178 w 4098"/>
                  <a:gd name="T95" fmla="*/ 486 h 1284"/>
                  <a:gd name="T96" fmla="*/ 1031 w 4098"/>
                  <a:gd name="T97" fmla="*/ 258 h 1284"/>
                  <a:gd name="T98" fmla="*/ 883 w 4098"/>
                  <a:gd name="T99" fmla="*/ 160 h 1284"/>
                  <a:gd name="T100" fmla="*/ 737 w 4098"/>
                  <a:gd name="T101" fmla="*/ 355 h 1284"/>
                  <a:gd name="T102" fmla="*/ 590 w 4098"/>
                  <a:gd name="T103" fmla="*/ 421 h 1284"/>
                  <a:gd name="T104" fmla="*/ 442 w 4098"/>
                  <a:gd name="T105" fmla="*/ 198 h 1284"/>
                  <a:gd name="T106" fmla="*/ 295 w 4098"/>
                  <a:gd name="T107" fmla="*/ 148 h 1284"/>
                  <a:gd name="T108" fmla="*/ 148 w 4098"/>
                  <a:gd name="T109" fmla="*/ 456 h 1284"/>
                  <a:gd name="T110" fmla="*/ 0 w 4098"/>
                  <a:gd name="T111" fmla="*/ 583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284">
                    <a:moveTo>
                      <a:pt x="0" y="557"/>
                    </a:moveTo>
                    <a:lnTo>
                      <a:pt x="25" y="583"/>
                    </a:lnTo>
                    <a:lnTo>
                      <a:pt x="50" y="598"/>
                    </a:lnTo>
                    <a:lnTo>
                      <a:pt x="74" y="595"/>
                    </a:lnTo>
                    <a:lnTo>
                      <a:pt x="99" y="585"/>
                    </a:lnTo>
                    <a:lnTo>
                      <a:pt x="123" y="525"/>
                    </a:lnTo>
                    <a:lnTo>
                      <a:pt x="148" y="429"/>
                    </a:lnTo>
                    <a:lnTo>
                      <a:pt x="172" y="342"/>
                    </a:lnTo>
                    <a:lnTo>
                      <a:pt x="197" y="280"/>
                    </a:lnTo>
                    <a:lnTo>
                      <a:pt x="221" y="259"/>
                    </a:lnTo>
                    <a:lnTo>
                      <a:pt x="246" y="186"/>
                    </a:lnTo>
                    <a:lnTo>
                      <a:pt x="271" y="144"/>
                    </a:lnTo>
                    <a:lnTo>
                      <a:pt x="295" y="121"/>
                    </a:lnTo>
                    <a:lnTo>
                      <a:pt x="320" y="137"/>
                    </a:lnTo>
                    <a:lnTo>
                      <a:pt x="344" y="179"/>
                    </a:lnTo>
                    <a:lnTo>
                      <a:pt x="369" y="241"/>
                    </a:lnTo>
                    <a:lnTo>
                      <a:pt x="393" y="245"/>
                    </a:lnTo>
                    <a:lnTo>
                      <a:pt x="418" y="194"/>
                    </a:lnTo>
                    <a:lnTo>
                      <a:pt x="442" y="168"/>
                    </a:lnTo>
                    <a:lnTo>
                      <a:pt x="467" y="200"/>
                    </a:lnTo>
                    <a:lnTo>
                      <a:pt x="492" y="245"/>
                    </a:lnTo>
                    <a:lnTo>
                      <a:pt x="516" y="279"/>
                    </a:lnTo>
                    <a:lnTo>
                      <a:pt x="541" y="313"/>
                    </a:lnTo>
                    <a:lnTo>
                      <a:pt x="565" y="372"/>
                    </a:lnTo>
                    <a:lnTo>
                      <a:pt x="590" y="394"/>
                    </a:lnTo>
                    <a:lnTo>
                      <a:pt x="614" y="413"/>
                    </a:lnTo>
                    <a:lnTo>
                      <a:pt x="639" y="425"/>
                    </a:lnTo>
                    <a:lnTo>
                      <a:pt x="663" y="434"/>
                    </a:lnTo>
                    <a:lnTo>
                      <a:pt x="688" y="434"/>
                    </a:lnTo>
                    <a:lnTo>
                      <a:pt x="712" y="414"/>
                    </a:lnTo>
                    <a:lnTo>
                      <a:pt x="737" y="329"/>
                    </a:lnTo>
                    <a:lnTo>
                      <a:pt x="761" y="257"/>
                    </a:lnTo>
                    <a:lnTo>
                      <a:pt x="785" y="237"/>
                    </a:lnTo>
                    <a:lnTo>
                      <a:pt x="810" y="192"/>
                    </a:lnTo>
                    <a:lnTo>
                      <a:pt x="834" y="146"/>
                    </a:lnTo>
                    <a:lnTo>
                      <a:pt x="859" y="129"/>
                    </a:lnTo>
                    <a:lnTo>
                      <a:pt x="883" y="133"/>
                    </a:lnTo>
                    <a:lnTo>
                      <a:pt x="908" y="160"/>
                    </a:lnTo>
                    <a:lnTo>
                      <a:pt x="932" y="221"/>
                    </a:lnTo>
                    <a:lnTo>
                      <a:pt x="957" y="271"/>
                    </a:lnTo>
                    <a:lnTo>
                      <a:pt x="982" y="263"/>
                    </a:lnTo>
                    <a:lnTo>
                      <a:pt x="1006" y="235"/>
                    </a:lnTo>
                    <a:lnTo>
                      <a:pt x="1031" y="225"/>
                    </a:lnTo>
                    <a:lnTo>
                      <a:pt x="1055" y="246"/>
                    </a:lnTo>
                    <a:lnTo>
                      <a:pt x="1080" y="298"/>
                    </a:lnTo>
                    <a:lnTo>
                      <a:pt x="1104" y="376"/>
                    </a:lnTo>
                    <a:lnTo>
                      <a:pt x="1129" y="425"/>
                    </a:lnTo>
                    <a:lnTo>
                      <a:pt x="1153" y="457"/>
                    </a:lnTo>
                    <a:lnTo>
                      <a:pt x="1178" y="460"/>
                    </a:lnTo>
                    <a:lnTo>
                      <a:pt x="1203" y="480"/>
                    </a:lnTo>
                    <a:lnTo>
                      <a:pt x="1227" y="500"/>
                    </a:lnTo>
                    <a:lnTo>
                      <a:pt x="1252" y="506"/>
                    </a:lnTo>
                    <a:lnTo>
                      <a:pt x="1276" y="498"/>
                    </a:lnTo>
                    <a:lnTo>
                      <a:pt x="1301" y="462"/>
                    </a:lnTo>
                    <a:lnTo>
                      <a:pt x="1325" y="371"/>
                    </a:lnTo>
                    <a:lnTo>
                      <a:pt x="1350" y="295"/>
                    </a:lnTo>
                    <a:lnTo>
                      <a:pt x="1374" y="277"/>
                    </a:lnTo>
                    <a:lnTo>
                      <a:pt x="1399" y="238"/>
                    </a:lnTo>
                    <a:lnTo>
                      <a:pt x="1424" y="214"/>
                    </a:lnTo>
                    <a:lnTo>
                      <a:pt x="1448" y="204"/>
                    </a:lnTo>
                    <a:lnTo>
                      <a:pt x="1473" y="198"/>
                    </a:lnTo>
                    <a:lnTo>
                      <a:pt x="1497" y="215"/>
                    </a:lnTo>
                    <a:lnTo>
                      <a:pt x="1522" y="250"/>
                    </a:lnTo>
                    <a:lnTo>
                      <a:pt x="1546" y="267"/>
                    </a:lnTo>
                    <a:lnTo>
                      <a:pt x="1571" y="242"/>
                    </a:lnTo>
                    <a:lnTo>
                      <a:pt x="1595" y="226"/>
                    </a:lnTo>
                    <a:lnTo>
                      <a:pt x="1620" y="235"/>
                    </a:lnTo>
                    <a:lnTo>
                      <a:pt x="1645" y="272"/>
                    </a:lnTo>
                    <a:lnTo>
                      <a:pt x="1669" y="330"/>
                    </a:lnTo>
                    <a:lnTo>
                      <a:pt x="1694" y="399"/>
                    </a:lnTo>
                    <a:lnTo>
                      <a:pt x="1718" y="430"/>
                    </a:lnTo>
                    <a:lnTo>
                      <a:pt x="1743" y="454"/>
                    </a:lnTo>
                    <a:lnTo>
                      <a:pt x="1767" y="480"/>
                    </a:lnTo>
                    <a:lnTo>
                      <a:pt x="1792" y="486"/>
                    </a:lnTo>
                    <a:lnTo>
                      <a:pt x="1816" y="487"/>
                    </a:lnTo>
                    <a:lnTo>
                      <a:pt x="1841" y="486"/>
                    </a:lnTo>
                    <a:lnTo>
                      <a:pt x="1866" y="472"/>
                    </a:lnTo>
                    <a:lnTo>
                      <a:pt x="1890" y="453"/>
                    </a:lnTo>
                    <a:lnTo>
                      <a:pt x="1915" y="362"/>
                    </a:lnTo>
                    <a:lnTo>
                      <a:pt x="1939" y="290"/>
                    </a:lnTo>
                    <a:lnTo>
                      <a:pt x="1964" y="287"/>
                    </a:lnTo>
                    <a:lnTo>
                      <a:pt x="1988" y="287"/>
                    </a:lnTo>
                    <a:lnTo>
                      <a:pt x="2013" y="269"/>
                    </a:lnTo>
                    <a:lnTo>
                      <a:pt x="2037" y="249"/>
                    </a:lnTo>
                    <a:lnTo>
                      <a:pt x="2061" y="249"/>
                    </a:lnTo>
                    <a:lnTo>
                      <a:pt x="2086" y="253"/>
                    </a:lnTo>
                    <a:lnTo>
                      <a:pt x="2110" y="255"/>
                    </a:lnTo>
                    <a:lnTo>
                      <a:pt x="2135" y="221"/>
                    </a:lnTo>
                    <a:lnTo>
                      <a:pt x="2159" y="216"/>
                    </a:lnTo>
                    <a:lnTo>
                      <a:pt x="2184" y="178"/>
                    </a:lnTo>
                    <a:lnTo>
                      <a:pt x="2208" y="182"/>
                    </a:lnTo>
                    <a:lnTo>
                      <a:pt x="2233" y="209"/>
                    </a:lnTo>
                    <a:lnTo>
                      <a:pt x="2257" y="263"/>
                    </a:lnTo>
                    <a:lnTo>
                      <a:pt x="2282" y="315"/>
                    </a:lnTo>
                    <a:lnTo>
                      <a:pt x="2307" y="321"/>
                    </a:lnTo>
                    <a:lnTo>
                      <a:pt x="2331" y="342"/>
                    </a:lnTo>
                    <a:lnTo>
                      <a:pt x="2356" y="349"/>
                    </a:lnTo>
                    <a:lnTo>
                      <a:pt x="2380" y="368"/>
                    </a:lnTo>
                    <a:lnTo>
                      <a:pt x="2405" y="376"/>
                    </a:lnTo>
                    <a:lnTo>
                      <a:pt x="2429" y="373"/>
                    </a:lnTo>
                    <a:lnTo>
                      <a:pt x="2454" y="352"/>
                    </a:lnTo>
                    <a:lnTo>
                      <a:pt x="2478" y="318"/>
                    </a:lnTo>
                    <a:lnTo>
                      <a:pt x="2503" y="247"/>
                    </a:lnTo>
                    <a:lnTo>
                      <a:pt x="2528" y="175"/>
                    </a:lnTo>
                    <a:lnTo>
                      <a:pt x="2552" y="125"/>
                    </a:lnTo>
                    <a:lnTo>
                      <a:pt x="2577" y="83"/>
                    </a:lnTo>
                    <a:lnTo>
                      <a:pt x="2601" y="67"/>
                    </a:lnTo>
                    <a:lnTo>
                      <a:pt x="2626" y="44"/>
                    </a:lnTo>
                    <a:lnTo>
                      <a:pt x="2650" y="27"/>
                    </a:lnTo>
                    <a:lnTo>
                      <a:pt x="2675" y="37"/>
                    </a:lnTo>
                    <a:lnTo>
                      <a:pt x="2699" y="64"/>
                    </a:lnTo>
                    <a:lnTo>
                      <a:pt x="2724" y="82"/>
                    </a:lnTo>
                    <a:lnTo>
                      <a:pt x="2748" y="70"/>
                    </a:lnTo>
                    <a:lnTo>
                      <a:pt x="2773" y="5"/>
                    </a:lnTo>
                    <a:lnTo>
                      <a:pt x="2798" y="0"/>
                    </a:lnTo>
                    <a:lnTo>
                      <a:pt x="2822" y="44"/>
                    </a:lnTo>
                    <a:lnTo>
                      <a:pt x="2847" y="108"/>
                    </a:lnTo>
                    <a:lnTo>
                      <a:pt x="2871" y="146"/>
                    </a:lnTo>
                    <a:lnTo>
                      <a:pt x="2896" y="225"/>
                    </a:lnTo>
                    <a:lnTo>
                      <a:pt x="2920" y="295"/>
                    </a:lnTo>
                    <a:lnTo>
                      <a:pt x="2945" y="339"/>
                    </a:lnTo>
                    <a:lnTo>
                      <a:pt x="2969" y="355"/>
                    </a:lnTo>
                    <a:lnTo>
                      <a:pt x="2994" y="387"/>
                    </a:lnTo>
                    <a:lnTo>
                      <a:pt x="3019" y="398"/>
                    </a:lnTo>
                    <a:lnTo>
                      <a:pt x="3043" y="408"/>
                    </a:lnTo>
                    <a:lnTo>
                      <a:pt x="3068" y="410"/>
                    </a:lnTo>
                    <a:lnTo>
                      <a:pt x="3092" y="414"/>
                    </a:lnTo>
                    <a:lnTo>
                      <a:pt x="3117" y="409"/>
                    </a:lnTo>
                    <a:lnTo>
                      <a:pt x="3141" y="376"/>
                    </a:lnTo>
                    <a:lnTo>
                      <a:pt x="3166" y="331"/>
                    </a:lnTo>
                    <a:lnTo>
                      <a:pt x="3190" y="294"/>
                    </a:lnTo>
                    <a:lnTo>
                      <a:pt x="3215" y="270"/>
                    </a:lnTo>
                    <a:lnTo>
                      <a:pt x="3240" y="257"/>
                    </a:lnTo>
                    <a:lnTo>
                      <a:pt x="3264" y="262"/>
                    </a:lnTo>
                    <a:lnTo>
                      <a:pt x="3288" y="289"/>
                    </a:lnTo>
                    <a:lnTo>
                      <a:pt x="3312" y="321"/>
                    </a:lnTo>
                    <a:lnTo>
                      <a:pt x="3337" y="331"/>
                    </a:lnTo>
                    <a:lnTo>
                      <a:pt x="3361" y="288"/>
                    </a:lnTo>
                    <a:lnTo>
                      <a:pt x="3386" y="273"/>
                    </a:lnTo>
                    <a:lnTo>
                      <a:pt x="3410" y="312"/>
                    </a:lnTo>
                    <a:lnTo>
                      <a:pt x="3435" y="360"/>
                    </a:lnTo>
                    <a:lnTo>
                      <a:pt x="3460" y="405"/>
                    </a:lnTo>
                    <a:lnTo>
                      <a:pt x="3484" y="445"/>
                    </a:lnTo>
                    <a:lnTo>
                      <a:pt x="3509" y="515"/>
                    </a:lnTo>
                    <a:lnTo>
                      <a:pt x="3533" y="575"/>
                    </a:lnTo>
                    <a:lnTo>
                      <a:pt x="3558" y="599"/>
                    </a:lnTo>
                    <a:lnTo>
                      <a:pt x="3582" y="603"/>
                    </a:lnTo>
                    <a:lnTo>
                      <a:pt x="3607" y="606"/>
                    </a:lnTo>
                    <a:lnTo>
                      <a:pt x="3631" y="600"/>
                    </a:lnTo>
                    <a:lnTo>
                      <a:pt x="3656" y="591"/>
                    </a:lnTo>
                    <a:lnTo>
                      <a:pt x="3681" y="586"/>
                    </a:lnTo>
                    <a:lnTo>
                      <a:pt x="3705" y="572"/>
                    </a:lnTo>
                    <a:lnTo>
                      <a:pt x="3730" y="536"/>
                    </a:lnTo>
                    <a:lnTo>
                      <a:pt x="3754" y="483"/>
                    </a:lnTo>
                    <a:lnTo>
                      <a:pt x="3779" y="445"/>
                    </a:lnTo>
                    <a:lnTo>
                      <a:pt x="3803" y="422"/>
                    </a:lnTo>
                    <a:lnTo>
                      <a:pt x="3828" y="1284"/>
                    </a:lnTo>
                    <a:lnTo>
                      <a:pt x="3852" y="1284"/>
                    </a:lnTo>
                    <a:lnTo>
                      <a:pt x="3877" y="1284"/>
                    </a:lnTo>
                    <a:lnTo>
                      <a:pt x="3902" y="1284"/>
                    </a:lnTo>
                    <a:lnTo>
                      <a:pt x="3926" y="1284"/>
                    </a:lnTo>
                    <a:lnTo>
                      <a:pt x="3951" y="1284"/>
                    </a:lnTo>
                    <a:lnTo>
                      <a:pt x="3975" y="1284"/>
                    </a:lnTo>
                    <a:lnTo>
                      <a:pt x="4000" y="1284"/>
                    </a:lnTo>
                    <a:lnTo>
                      <a:pt x="4024" y="1284"/>
                    </a:lnTo>
                    <a:lnTo>
                      <a:pt x="4049" y="1284"/>
                    </a:lnTo>
                    <a:lnTo>
                      <a:pt x="4073" y="1284"/>
                    </a:lnTo>
                    <a:lnTo>
                      <a:pt x="4098" y="1284"/>
                    </a:lnTo>
                    <a:lnTo>
                      <a:pt x="4098" y="1284"/>
                    </a:lnTo>
                    <a:lnTo>
                      <a:pt x="4073" y="1284"/>
                    </a:lnTo>
                    <a:lnTo>
                      <a:pt x="4049" y="1284"/>
                    </a:lnTo>
                    <a:lnTo>
                      <a:pt x="4024" y="1284"/>
                    </a:lnTo>
                    <a:lnTo>
                      <a:pt x="4000" y="1284"/>
                    </a:lnTo>
                    <a:lnTo>
                      <a:pt x="3975" y="1284"/>
                    </a:lnTo>
                    <a:lnTo>
                      <a:pt x="3951" y="1284"/>
                    </a:lnTo>
                    <a:lnTo>
                      <a:pt x="3926" y="1284"/>
                    </a:lnTo>
                    <a:lnTo>
                      <a:pt x="3902" y="1284"/>
                    </a:lnTo>
                    <a:lnTo>
                      <a:pt x="3877" y="1284"/>
                    </a:lnTo>
                    <a:lnTo>
                      <a:pt x="3852" y="1284"/>
                    </a:lnTo>
                    <a:lnTo>
                      <a:pt x="3828" y="1284"/>
                    </a:lnTo>
                    <a:lnTo>
                      <a:pt x="3803" y="450"/>
                    </a:lnTo>
                    <a:lnTo>
                      <a:pt x="3779" y="473"/>
                    </a:lnTo>
                    <a:lnTo>
                      <a:pt x="3754" y="510"/>
                    </a:lnTo>
                    <a:lnTo>
                      <a:pt x="3730" y="563"/>
                    </a:lnTo>
                    <a:lnTo>
                      <a:pt x="3705" y="600"/>
                    </a:lnTo>
                    <a:lnTo>
                      <a:pt x="3681" y="614"/>
                    </a:lnTo>
                    <a:lnTo>
                      <a:pt x="3656" y="618"/>
                    </a:lnTo>
                    <a:lnTo>
                      <a:pt x="3631" y="627"/>
                    </a:lnTo>
                    <a:lnTo>
                      <a:pt x="3607" y="633"/>
                    </a:lnTo>
                    <a:lnTo>
                      <a:pt x="3582" y="630"/>
                    </a:lnTo>
                    <a:lnTo>
                      <a:pt x="3558" y="626"/>
                    </a:lnTo>
                    <a:lnTo>
                      <a:pt x="3533" y="602"/>
                    </a:lnTo>
                    <a:lnTo>
                      <a:pt x="3509" y="543"/>
                    </a:lnTo>
                    <a:lnTo>
                      <a:pt x="3484" y="472"/>
                    </a:lnTo>
                    <a:lnTo>
                      <a:pt x="3460" y="433"/>
                    </a:lnTo>
                    <a:lnTo>
                      <a:pt x="3435" y="387"/>
                    </a:lnTo>
                    <a:lnTo>
                      <a:pt x="3410" y="340"/>
                    </a:lnTo>
                    <a:lnTo>
                      <a:pt x="3386" y="300"/>
                    </a:lnTo>
                    <a:lnTo>
                      <a:pt x="3361" y="315"/>
                    </a:lnTo>
                    <a:lnTo>
                      <a:pt x="3337" y="358"/>
                    </a:lnTo>
                    <a:lnTo>
                      <a:pt x="3312" y="348"/>
                    </a:lnTo>
                    <a:lnTo>
                      <a:pt x="3288" y="316"/>
                    </a:lnTo>
                    <a:lnTo>
                      <a:pt x="3264" y="289"/>
                    </a:lnTo>
                    <a:lnTo>
                      <a:pt x="3240" y="284"/>
                    </a:lnTo>
                    <a:lnTo>
                      <a:pt x="3215" y="297"/>
                    </a:lnTo>
                    <a:lnTo>
                      <a:pt x="3190" y="320"/>
                    </a:lnTo>
                    <a:lnTo>
                      <a:pt x="3166" y="357"/>
                    </a:lnTo>
                    <a:lnTo>
                      <a:pt x="3141" y="402"/>
                    </a:lnTo>
                    <a:lnTo>
                      <a:pt x="3117" y="435"/>
                    </a:lnTo>
                    <a:lnTo>
                      <a:pt x="3092" y="440"/>
                    </a:lnTo>
                    <a:lnTo>
                      <a:pt x="3068" y="437"/>
                    </a:lnTo>
                    <a:lnTo>
                      <a:pt x="3043" y="435"/>
                    </a:lnTo>
                    <a:lnTo>
                      <a:pt x="3019" y="425"/>
                    </a:lnTo>
                    <a:lnTo>
                      <a:pt x="2994" y="414"/>
                    </a:lnTo>
                    <a:lnTo>
                      <a:pt x="2969" y="382"/>
                    </a:lnTo>
                    <a:lnTo>
                      <a:pt x="2945" y="366"/>
                    </a:lnTo>
                    <a:lnTo>
                      <a:pt x="2920" y="322"/>
                    </a:lnTo>
                    <a:lnTo>
                      <a:pt x="2896" y="253"/>
                    </a:lnTo>
                    <a:lnTo>
                      <a:pt x="2871" y="173"/>
                    </a:lnTo>
                    <a:lnTo>
                      <a:pt x="2847" y="135"/>
                    </a:lnTo>
                    <a:lnTo>
                      <a:pt x="2822" y="71"/>
                    </a:lnTo>
                    <a:lnTo>
                      <a:pt x="2798" y="27"/>
                    </a:lnTo>
                    <a:lnTo>
                      <a:pt x="2773" y="33"/>
                    </a:lnTo>
                    <a:lnTo>
                      <a:pt x="2748" y="97"/>
                    </a:lnTo>
                    <a:lnTo>
                      <a:pt x="2724" y="109"/>
                    </a:lnTo>
                    <a:lnTo>
                      <a:pt x="2699" y="91"/>
                    </a:lnTo>
                    <a:lnTo>
                      <a:pt x="2675" y="64"/>
                    </a:lnTo>
                    <a:lnTo>
                      <a:pt x="2650" y="53"/>
                    </a:lnTo>
                    <a:lnTo>
                      <a:pt x="2626" y="71"/>
                    </a:lnTo>
                    <a:lnTo>
                      <a:pt x="2601" y="94"/>
                    </a:lnTo>
                    <a:lnTo>
                      <a:pt x="2577" y="109"/>
                    </a:lnTo>
                    <a:lnTo>
                      <a:pt x="2552" y="151"/>
                    </a:lnTo>
                    <a:lnTo>
                      <a:pt x="2528" y="202"/>
                    </a:lnTo>
                    <a:lnTo>
                      <a:pt x="2503" y="274"/>
                    </a:lnTo>
                    <a:lnTo>
                      <a:pt x="2478" y="344"/>
                    </a:lnTo>
                    <a:lnTo>
                      <a:pt x="2454" y="378"/>
                    </a:lnTo>
                    <a:lnTo>
                      <a:pt x="2429" y="400"/>
                    </a:lnTo>
                    <a:lnTo>
                      <a:pt x="2405" y="403"/>
                    </a:lnTo>
                    <a:lnTo>
                      <a:pt x="2380" y="395"/>
                    </a:lnTo>
                    <a:lnTo>
                      <a:pt x="2356" y="376"/>
                    </a:lnTo>
                    <a:lnTo>
                      <a:pt x="2331" y="368"/>
                    </a:lnTo>
                    <a:lnTo>
                      <a:pt x="2307" y="347"/>
                    </a:lnTo>
                    <a:lnTo>
                      <a:pt x="2282" y="342"/>
                    </a:lnTo>
                    <a:lnTo>
                      <a:pt x="2257" y="293"/>
                    </a:lnTo>
                    <a:lnTo>
                      <a:pt x="2233" y="240"/>
                    </a:lnTo>
                    <a:lnTo>
                      <a:pt x="2208" y="215"/>
                    </a:lnTo>
                    <a:lnTo>
                      <a:pt x="2184" y="213"/>
                    </a:lnTo>
                    <a:lnTo>
                      <a:pt x="2159" y="247"/>
                    </a:lnTo>
                    <a:lnTo>
                      <a:pt x="2135" y="251"/>
                    </a:lnTo>
                    <a:lnTo>
                      <a:pt x="2110" y="283"/>
                    </a:lnTo>
                    <a:lnTo>
                      <a:pt x="2086" y="282"/>
                    </a:lnTo>
                    <a:lnTo>
                      <a:pt x="2061" y="277"/>
                    </a:lnTo>
                    <a:lnTo>
                      <a:pt x="2037" y="278"/>
                    </a:lnTo>
                    <a:lnTo>
                      <a:pt x="2013" y="297"/>
                    </a:lnTo>
                    <a:lnTo>
                      <a:pt x="1988" y="316"/>
                    </a:lnTo>
                    <a:lnTo>
                      <a:pt x="1964" y="317"/>
                    </a:lnTo>
                    <a:lnTo>
                      <a:pt x="1939" y="319"/>
                    </a:lnTo>
                    <a:lnTo>
                      <a:pt x="1915" y="390"/>
                    </a:lnTo>
                    <a:lnTo>
                      <a:pt x="1890" y="480"/>
                    </a:lnTo>
                    <a:lnTo>
                      <a:pt x="1866" y="499"/>
                    </a:lnTo>
                    <a:lnTo>
                      <a:pt x="1841" y="512"/>
                    </a:lnTo>
                    <a:lnTo>
                      <a:pt x="1816" y="513"/>
                    </a:lnTo>
                    <a:lnTo>
                      <a:pt x="1792" y="513"/>
                    </a:lnTo>
                    <a:lnTo>
                      <a:pt x="1767" y="507"/>
                    </a:lnTo>
                    <a:lnTo>
                      <a:pt x="1743" y="481"/>
                    </a:lnTo>
                    <a:lnTo>
                      <a:pt x="1718" y="458"/>
                    </a:lnTo>
                    <a:lnTo>
                      <a:pt x="1694" y="427"/>
                    </a:lnTo>
                    <a:lnTo>
                      <a:pt x="1669" y="359"/>
                    </a:lnTo>
                    <a:lnTo>
                      <a:pt x="1645" y="305"/>
                    </a:lnTo>
                    <a:lnTo>
                      <a:pt x="1620" y="271"/>
                    </a:lnTo>
                    <a:lnTo>
                      <a:pt x="1595" y="264"/>
                    </a:lnTo>
                    <a:lnTo>
                      <a:pt x="1571" y="289"/>
                    </a:lnTo>
                    <a:lnTo>
                      <a:pt x="1546" y="308"/>
                    </a:lnTo>
                    <a:lnTo>
                      <a:pt x="1522" y="284"/>
                    </a:lnTo>
                    <a:lnTo>
                      <a:pt x="1497" y="249"/>
                    </a:lnTo>
                    <a:lnTo>
                      <a:pt x="1473" y="234"/>
                    </a:lnTo>
                    <a:lnTo>
                      <a:pt x="1448" y="240"/>
                    </a:lnTo>
                    <a:lnTo>
                      <a:pt x="1424" y="244"/>
                    </a:lnTo>
                    <a:lnTo>
                      <a:pt x="1399" y="267"/>
                    </a:lnTo>
                    <a:lnTo>
                      <a:pt x="1374" y="306"/>
                    </a:lnTo>
                    <a:lnTo>
                      <a:pt x="1350" y="324"/>
                    </a:lnTo>
                    <a:lnTo>
                      <a:pt x="1325" y="399"/>
                    </a:lnTo>
                    <a:lnTo>
                      <a:pt x="1301" y="488"/>
                    </a:lnTo>
                    <a:lnTo>
                      <a:pt x="1276" y="523"/>
                    </a:lnTo>
                    <a:lnTo>
                      <a:pt x="1252" y="531"/>
                    </a:lnTo>
                    <a:lnTo>
                      <a:pt x="1227" y="526"/>
                    </a:lnTo>
                    <a:lnTo>
                      <a:pt x="1203" y="505"/>
                    </a:lnTo>
                    <a:lnTo>
                      <a:pt x="1178" y="486"/>
                    </a:lnTo>
                    <a:lnTo>
                      <a:pt x="1153" y="483"/>
                    </a:lnTo>
                    <a:lnTo>
                      <a:pt x="1129" y="452"/>
                    </a:lnTo>
                    <a:lnTo>
                      <a:pt x="1104" y="404"/>
                    </a:lnTo>
                    <a:lnTo>
                      <a:pt x="1080" y="326"/>
                    </a:lnTo>
                    <a:lnTo>
                      <a:pt x="1055" y="276"/>
                    </a:lnTo>
                    <a:lnTo>
                      <a:pt x="1031" y="258"/>
                    </a:lnTo>
                    <a:lnTo>
                      <a:pt x="1006" y="269"/>
                    </a:lnTo>
                    <a:lnTo>
                      <a:pt x="982" y="293"/>
                    </a:lnTo>
                    <a:lnTo>
                      <a:pt x="957" y="299"/>
                    </a:lnTo>
                    <a:lnTo>
                      <a:pt x="932" y="247"/>
                    </a:lnTo>
                    <a:lnTo>
                      <a:pt x="908" y="187"/>
                    </a:lnTo>
                    <a:lnTo>
                      <a:pt x="883" y="160"/>
                    </a:lnTo>
                    <a:lnTo>
                      <a:pt x="859" y="155"/>
                    </a:lnTo>
                    <a:lnTo>
                      <a:pt x="834" y="172"/>
                    </a:lnTo>
                    <a:lnTo>
                      <a:pt x="810" y="218"/>
                    </a:lnTo>
                    <a:lnTo>
                      <a:pt x="785" y="263"/>
                    </a:lnTo>
                    <a:lnTo>
                      <a:pt x="761" y="284"/>
                    </a:lnTo>
                    <a:lnTo>
                      <a:pt x="737" y="355"/>
                    </a:lnTo>
                    <a:lnTo>
                      <a:pt x="712" y="440"/>
                    </a:lnTo>
                    <a:lnTo>
                      <a:pt x="688" y="461"/>
                    </a:lnTo>
                    <a:lnTo>
                      <a:pt x="663" y="461"/>
                    </a:lnTo>
                    <a:lnTo>
                      <a:pt x="639" y="453"/>
                    </a:lnTo>
                    <a:lnTo>
                      <a:pt x="614" y="439"/>
                    </a:lnTo>
                    <a:lnTo>
                      <a:pt x="590" y="421"/>
                    </a:lnTo>
                    <a:lnTo>
                      <a:pt x="565" y="399"/>
                    </a:lnTo>
                    <a:lnTo>
                      <a:pt x="541" y="340"/>
                    </a:lnTo>
                    <a:lnTo>
                      <a:pt x="516" y="306"/>
                    </a:lnTo>
                    <a:lnTo>
                      <a:pt x="492" y="273"/>
                    </a:lnTo>
                    <a:lnTo>
                      <a:pt x="467" y="228"/>
                    </a:lnTo>
                    <a:lnTo>
                      <a:pt x="442" y="198"/>
                    </a:lnTo>
                    <a:lnTo>
                      <a:pt x="418" y="228"/>
                    </a:lnTo>
                    <a:lnTo>
                      <a:pt x="393" y="275"/>
                    </a:lnTo>
                    <a:lnTo>
                      <a:pt x="369" y="269"/>
                    </a:lnTo>
                    <a:lnTo>
                      <a:pt x="344" y="206"/>
                    </a:lnTo>
                    <a:lnTo>
                      <a:pt x="320" y="164"/>
                    </a:lnTo>
                    <a:lnTo>
                      <a:pt x="295" y="148"/>
                    </a:lnTo>
                    <a:lnTo>
                      <a:pt x="271" y="171"/>
                    </a:lnTo>
                    <a:lnTo>
                      <a:pt x="246" y="213"/>
                    </a:lnTo>
                    <a:lnTo>
                      <a:pt x="221" y="286"/>
                    </a:lnTo>
                    <a:lnTo>
                      <a:pt x="197" y="307"/>
                    </a:lnTo>
                    <a:lnTo>
                      <a:pt x="172" y="368"/>
                    </a:lnTo>
                    <a:lnTo>
                      <a:pt x="148" y="456"/>
                    </a:lnTo>
                    <a:lnTo>
                      <a:pt x="123" y="551"/>
                    </a:lnTo>
                    <a:lnTo>
                      <a:pt x="99" y="612"/>
                    </a:lnTo>
                    <a:lnTo>
                      <a:pt x="74" y="621"/>
                    </a:lnTo>
                    <a:lnTo>
                      <a:pt x="50" y="625"/>
                    </a:lnTo>
                    <a:lnTo>
                      <a:pt x="25" y="610"/>
                    </a:lnTo>
                    <a:lnTo>
                      <a:pt x="0" y="583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BF9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097" name="Freeform 159">
                <a:extLst>
                  <a:ext uri="{FF2B5EF4-FFF2-40B4-BE49-F238E27FC236}">
                    <a16:creationId xmlns:a16="http://schemas.microsoft.com/office/drawing/2014/main" id="{61E5F977-83BD-A9A3-2909-BDA3AB4A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2250" y="3043238"/>
                <a:ext cx="6505575" cy="2386012"/>
              </a:xfrm>
              <a:custGeom>
                <a:avLst/>
                <a:gdLst>
                  <a:gd name="T0" fmla="*/ 123 w 4098"/>
                  <a:gd name="T1" fmla="*/ 744 h 1503"/>
                  <a:gd name="T2" fmla="*/ 271 w 4098"/>
                  <a:gd name="T3" fmla="*/ 128 h 1503"/>
                  <a:gd name="T4" fmla="*/ 418 w 4098"/>
                  <a:gd name="T5" fmla="*/ 141 h 1503"/>
                  <a:gd name="T6" fmla="*/ 565 w 4098"/>
                  <a:gd name="T7" fmla="*/ 490 h 1503"/>
                  <a:gd name="T8" fmla="*/ 712 w 4098"/>
                  <a:gd name="T9" fmla="*/ 483 h 1503"/>
                  <a:gd name="T10" fmla="*/ 859 w 4098"/>
                  <a:gd name="T11" fmla="*/ 72 h 1503"/>
                  <a:gd name="T12" fmla="*/ 1006 w 4098"/>
                  <a:gd name="T13" fmla="*/ 141 h 1503"/>
                  <a:gd name="T14" fmla="*/ 1153 w 4098"/>
                  <a:gd name="T15" fmla="*/ 470 h 1503"/>
                  <a:gd name="T16" fmla="*/ 1301 w 4098"/>
                  <a:gd name="T17" fmla="*/ 420 h 1503"/>
                  <a:gd name="T18" fmla="*/ 1448 w 4098"/>
                  <a:gd name="T19" fmla="*/ 0 h 1503"/>
                  <a:gd name="T20" fmla="*/ 1595 w 4098"/>
                  <a:gd name="T21" fmla="*/ 66 h 1503"/>
                  <a:gd name="T22" fmla="*/ 1743 w 4098"/>
                  <a:gd name="T23" fmla="*/ 417 h 1503"/>
                  <a:gd name="T24" fmla="*/ 1890 w 4098"/>
                  <a:gd name="T25" fmla="*/ 417 h 1503"/>
                  <a:gd name="T26" fmla="*/ 2037 w 4098"/>
                  <a:gd name="T27" fmla="*/ 4 h 1503"/>
                  <a:gd name="T28" fmla="*/ 2184 w 4098"/>
                  <a:gd name="T29" fmla="*/ 55 h 1503"/>
                  <a:gd name="T30" fmla="*/ 2331 w 4098"/>
                  <a:gd name="T31" fmla="*/ 401 h 1503"/>
                  <a:gd name="T32" fmla="*/ 2478 w 4098"/>
                  <a:gd name="T33" fmla="*/ 420 h 1503"/>
                  <a:gd name="T34" fmla="*/ 2626 w 4098"/>
                  <a:gd name="T35" fmla="*/ 23 h 1503"/>
                  <a:gd name="T36" fmla="*/ 2773 w 4098"/>
                  <a:gd name="T37" fmla="*/ 88 h 1503"/>
                  <a:gd name="T38" fmla="*/ 2920 w 4098"/>
                  <a:gd name="T39" fmla="*/ 443 h 1503"/>
                  <a:gd name="T40" fmla="*/ 3068 w 4098"/>
                  <a:gd name="T41" fmla="*/ 580 h 1503"/>
                  <a:gd name="T42" fmla="*/ 3215 w 4098"/>
                  <a:gd name="T43" fmla="*/ 273 h 1503"/>
                  <a:gd name="T44" fmla="*/ 3361 w 4098"/>
                  <a:gd name="T45" fmla="*/ 289 h 1503"/>
                  <a:gd name="T46" fmla="*/ 3509 w 4098"/>
                  <a:gd name="T47" fmla="*/ 537 h 1503"/>
                  <a:gd name="T48" fmla="*/ 3656 w 4098"/>
                  <a:gd name="T49" fmla="*/ 648 h 1503"/>
                  <a:gd name="T50" fmla="*/ 3803 w 4098"/>
                  <a:gd name="T51" fmla="*/ 339 h 1503"/>
                  <a:gd name="T52" fmla="*/ 3951 w 4098"/>
                  <a:gd name="T53" fmla="*/ 1503 h 1503"/>
                  <a:gd name="T54" fmla="*/ 4098 w 4098"/>
                  <a:gd name="T55" fmla="*/ 1503 h 1503"/>
                  <a:gd name="T56" fmla="*/ 3975 w 4098"/>
                  <a:gd name="T57" fmla="*/ 1503 h 1503"/>
                  <a:gd name="T58" fmla="*/ 3828 w 4098"/>
                  <a:gd name="T59" fmla="*/ 1503 h 1503"/>
                  <a:gd name="T60" fmla="*/ 3681 w 4098"/>
                  <a:gd name="T61" fmla="*/ 805 h 1503"/>
                  <a:gd name="T62" fmla="*/ 3533 w 4098"/>
                  <a:gd name="T63" fmla="*/ 794 h 1503"/>
                  <a:gd name="T64" fmla="*/ 3386 w 4098"/>
                  <a:gd name="T65" fmla="*/ 492 h 1503"/>
                  <a:gd name="T66" fmla="*/ 3240 w 4098"/>
                  <a:gd name="T67" fmla="*/ 476 h 1503"/>
                  <a:gd name="T68" fmla="*/ 3092 w 4098"/>
                  <a:gd name="T69" fmla="*/ 633 h 1503"/>
                  <a:gd name="T70" fmla="*/ 2945 w 4098"/>
                  <a:gd name="T71" fmla="*/ 558 h 1503"/>
                  <a:gd name="T72" fmla="*/ 2798 w 4098"/>
                  <a:gd name="T73" fmla="*/ 219 h 1503"/>
                  <a:gd name="T74" fmla="*/ 2650 w 4098"/>
                  <a:gd name="T75" fmla="*/ 246 h 1503"/>
                  <a:gd name="T76" fmla="*/ 2503 w 4098"/>
                  <a:gd name="T77" fmla="*/ 466 h 1503"/>
                  <a:gd name="T78" fmla="*/ 2356 w 4098"/>
                  <a:gd name="T79" fmla="*/ 568 h 1503"/>
                  <a:gd name="T80" fmla="*/ 2208 w 4098"/>
                  <a:gd name="T81" fmla="*/ 401 h 1503"/>
                  <a:gd name="T82" fmla="*/ 2061 w 4098"/>
                  <a:gd name="T83" fmla="*/ 468 h 1503"/>
                  <a:gd name="T84" fmla="*/ 1915 w 4098"/>
                  <a:gd name="T85" fmla="*/ 581 h 1503"/>
                  <a:gd name="T86" fmla="*/ 1767 w 4098"/>
                  <a:gd name="T87" fmla="*/ 699 h 1503"/>
                  <a:gd name="T88" fmla="*/ 1620 w 4098"/>
                  <a:gd name="T89" fmla="*/ 454 h 1503"/>
                  <a:gd name="T90" fmla="*/ 1473 w 4098"/>
                  <a:gd name="T91" fmla="*/ 417 h 1503"/>
                  <a:gd name="T92" fmla="*/ 1325 w 4098"/>
                  <a:gd name="T93" fmla="*/ 590 h 1503"/>
                  <a:gd name="T94" fmla="*/ 1178 w 4098"/>
                  <a:gd name="T95" fmla="*/ 679 h 1503"/>
                  <a:gd name="T96" fmla="*/ 1031 w 4098"/>
                  <a:gd name="T97" fmla="*/ 444 h 1503"/>
                  <a:gd name="T98" fmla="*/ 883 w 4098"/>
                  <a:gd name="T99" fmla="*/ 352 h 1503"/>
                  <a:gd name="T100" fmla="*/ 737 w 4098"/>
                  <a:gd name="T101" fmla="*/ 548 h 1503"/>
                  <a:gd name="T102" fmla="*/ 590 w 4098"/>
                  <a:gd name="T103" fmla="*/ 613 h 1503"/>
                  <a:gd name="T104" fmla="*/ 442 w 4098"/>
                  <a:gd name="T105" fmla="*/ 387 h 1503"/>
                  <a:gd name="T106" fmla="*/ 295 w 4098"/>
                  <a:gd name="T107" fmla="*/ 340 h 1503"/>
                  <a:gd name="T108" fmla="*/ 148 w 4098"/>
                  <a:gd name="T109" fmla="*/ 648 h 1503"/>
                  <a:gd name="T110" fmla="*/ 0 w 4098"/>
                  <a:gd name="T111" fmla="*/ 776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503">
                    <a:moveTo>
                      <a:pt x="0" y="776"/>
                    </a:moveTo>
                    <a:lnTo>
                      <a:pt x="25" y="802"/>
                    </a:lnTo>
                    <a:lnTo>
                      <a:pt x="50" y="817"/>
                    </a:lnTo>
                    <a:lnTo>
                      <a:pt x="74" y="814"/>
                    </a:lnTo>
                    <a:lnTo>
                      <a:pt x="99" y="804"/>
                    </a:lnTo>
                    <a:lnTo>
                      <a:pt x="123" y="744"/>
                    </a:lnTo>
                    <a:lnTo>
                      <a:pt x="148" y="361"/>
                    </a:lnTo>
                    <a:lnTo>
                      <a:pt x="172" y="230"/>
                    </a:lnTo>
                    <a:lnTo>
                      <a:pt x="197" y="162"/>
                    </a:lnTo>
                    <a:lnTo>
                      <a:pt x="221" y="132"/>
                    </a:lnTo>
                    <a:lnTo>
                      <a:pt x="246" y="126"/>
                    </a:lnTo>
                    <a:lnTo>
                      <a:pt x="271" y="128"/>
                    </a:lnTo>
                    <a:lnTo>
                      <a:pt x="295" y="132"/>
                    </a:lnTo>
                    <a:lnTo>
                      <a:pt x="320" y="140"/>
                    </a:lnTo>
                    <a:lnTo>
                      <a:pt x="344" y="182"/>
                    </a:lnTo>
                    <a:lnTo>
                      <a:pt x="369" y="193"/>
                    </a:lnTo>
                    <a:lnTo>
                      <a:pt x="393" y="194"/>
                    </a:lnTo>
                    <a:lnTo>
                      <a:pt x="418" y="141"/>
                    </a:lnTo>
                    <a:lnTo>
                      <a:pt x="442" y="152"/>
                    </a:lnTo>
                    <a:lnTo>
                      <a:pt x="467" y="182"/>
                    </a:lnTo>
                    <a:lnTo>
                      <a:pt x="492" y="258"/>
                    </a:lnTo>
                    <a:lnTo>
                      <a:pt x="516" y="326"/>
                    </a:lnTo>
                    <a:lnTo>
                      <a:pt x="541" y="410"/>
                    </a:lnTo>
                    <a:lnTo>
                      <a:pt x="565" y="490"/>
                    </a:lnTo>
                    <a:lnTo>
                      <a:pt x="590" y="548"/>
                    </a:lnTo>
                    <a:lnTo>
                      <a:pt x="614" y="585"/>
                    </a:lnTo>
                    <a:lnTo>
                      <a:pt x="639" y="601"/>
                    </a:lnTo>
                    <a:lnTo>
                      <a:pt x="663" y="587"/>
                    </a:lnTo>
                    <a:lnTo>
                      <a:pt x="688" y="552"/>
                    </a:lnTo>
                    <a:lnTo>
                      <a:pt x="712" y="483"/>
                    </a:lnTo>
                    <a:lnTo>
                      <a:pt x="737" y="320"/>
                    </a:lnTo>
                    <a:lnTo>
                      <a:pt x="761" y="207"/>
                    </a:lnTo>
                    <a:lnTo>
                      <a:pt x="785" y="130"/>
                    </a:lnTo>
                    <a:lnTo>
                      <a:pt x="810" y="114"/>
                    </a:lnTo>
                    <a:lnTo>
                      <a:pt x="834" y="91"/>
                    </a:lnTo>
                    <a:lnTo>
                      <a:pt x="859" y="72"/>
                    </a:lnTo>
                    <a:lnTo>
                      <a:pt x="883" y="79"/>
                    </a:lnTo>
                    <a:lnTo>
                      <a:pt x="908" y="112"/>
                    </a:lnTo>
                    <a:lnTo>
                      <a:pt x="932" y="161"/>
                    </a:lnTo>
                    <a:lnTo>
                      <a:pt x="957" y="185"/>
                    </a:lnTo>
                    <a:lnTo>
                      <a:pt x="982" y="201"/>
                    </a:lnTo>
                    <a:lnTo>
                      <a:pt x="1006" y="141"/>
                    </a:lnTo>
                    <a:lnTo>
                      <a:pt x="1031" y="144"/>
                    </a:lnTo>
                    <a:lnTo>
                      <a:pt x="1055" y="183"/>
                    </a:lnTo>
                    <a:lnTo>
                      <a:pt x="1080" y="248"/>
                    </a:lnTo>
                    <a:lnTo>
                      <a:pt x="1104" y="320"/>
                    </a:lnTo>
                    <a:lnTo>
                      <a:pt x="1129" y="395"/>
                    </a:lnTo>
                    <a:lnTo>
                      <a:pt x="1153" y="470"/>
                    </a:lnTo>
                    <a:lnTo>
                      <a:pt x="1178" y="487"/>
                    </a:lnTo>
                    <a:lnTo>
                      <a:pt x="1203" y="518"/>
                    </a:lnTo>
                    <a:lnTo>
                      <a:pt x="1227" y="533"/>
                    </a:lnTo>
                    <a:lnTo>
                      <a:pt x="1252" y="527"/>
                    </a:lnTo>
                    <a:lnTo>
                      <a:pt x="1276" y="493"/>
                    </a:lnTo>
                    <a:lnTo>
                      <a:pt x="1301" y="420"/>
                    </a:lnTo>
                    <a:lnTo>
                      <a:pt x="1325" y="260"/>
                    </a:lnTo>
                    <a:lnTo>
                      <a:pt x="1350" y="148"/>
                    </a:lnTo>
                    <a:lnTo>
                      <a:pt x="1374" y="68"/>
                    </a:lnTo>
                    <a:lnTo>
                      <a:pt x="1399" y="35"/>
                    </a:lnTo>
                    <a:lnTo>
                      <a:pt x="1424" y="17"/>
                    </a:lnTo>
                    <a:lnTo>
                      <a:pt x="1448" y="0"/>
                    </a:lnTo>
                    <a:lnTo>
                      <a:pt x="1473" y="11"/>
                    </a:lnTo>
                    <a:lnTo>
                      <a:pt x="1497" y="24"/>
                    </a:lnTo>
                    <a:lnTo>
                      <a:pt x="1522" y="53"/>
                    </a:lnTo>
                    <a:lnTo>
                      <a:pt x="1546" y="81"/>
                    </a:lnTo>
                    <a:lnTo>
                      <a:pt x="1571" y="93"/>
                    </a:lnTo>
                    <a:lnTo>
                      <a:pt x="1595" y="66"/>
                    </a:lnTo>
                    <a:lnTo>
                      <a:pt x="1620" y="77"/>
                    </a:lnTo>
                    <a:lnTo>
                      <a:pt x="1645" y="119"/>
                    </a:lnTo>
                    <a:lnTo>
                      <a:pt x="1669" y="190"/>
                    </a:lnTo>
                    <a:lnTo>
                      <a:pt x="1694" y="260"/>
                    </a:lnTo>
                    <a:lnTo>
                      <a:pt x="1718" y="333"/>
                    </a:lnTo>
                    <a:lnTo>
                      <a:pt x="1743" y="417"/>
                    </a:lnTo>
                    <a:lnTo>
                      <a:pt x="1767" y="474"/>
                    </a:lnTo>
                    <a:lnTo>
                      <a:pt x="1792" y="511"/>
                    </a:lnTo>
                    <a:lnTo>
                      <a:pt x="1816" y="523"/>
                    </a:lnTo>
                    <a:lnTo>
                      <a:pt x="1841" y="518"/>
                    </a:lnTo>
                    <a:lnTo>
                      <a:pt x="1866" y="492"/>
                    </a:lnTo>
                    <a:lnTo>
                      <a:pt x="1890" y="417"/>
                    </a:lnTo>
                    <a:lnTo>
                      <a:pt x="1915" y="255"/>
                    </a:lnTo>
                    <a:lnTo>
                      <a:pt x="1939" y="136"/>
                    </a:lnTo>
                    <a:lnTo>
                      <a:pt x="1964" y="61"/>
                    </a:lnTo>
                    <a:lnTo>
                      <a:pt x="1988" y="32"/>
                    </a:lnTo>
                    <a:lnTo>
                      <a:pt x="2013" y="11"/>
                    </a:lnTo>
                    <a:lnTo>
                      <a:pt x="2037" y="4"/>
                    </a:lnTo>
                    <a:lnTo>
                      <a:pt x="2061" y="15"/>
                    </a:lnTo>
                    <a:lnTo>
                      <a:pt x="2086" y="33"/>
                    </a:lnTo>
                    <a:lnTo>
                      <a:pt x="2110" y="61"/>
                    </a:lnTo>
                    <a:lnTo>
                      <a:pt x="2135" y="79"/>
                    </a:lnTo>
                    <a:lnTo>
                      <a:pt x="2159" y="89"/>
                    </a:lnTo>
                    <a:lnTo>
                      <a:pt x="2184" y="55"/>
                    </a:lnTo>
                    <a:lnTo>
                      <a:pt x="2208" y="58"/>
                    </a:lnTo>
                    <a:lnTo>
                      <a:pt x="2233" y="95"/>
                    </a:lnTo>
                    <a:lnTo>
                      <a:pt x="2257" y="177"/>
                    </a:lnTo>
                    <a:lnTo>
                      <a:pt x="2282" y="250"/>
                    </a:lnTo>
                    <a:lnTo>
                      <a:pt x="2307" y="321"/>
                    </a:lnTo>
                    <a:lnTo>
                      <a:pt x="2331" y="401"/>
                    </a:lnTo>
                    <a:lnTo>
                      <a:pt x="2356" y="470"/>
                    </a:lnTo>
                    <a:lnTo>
                      <a:pt x="2380" y="510"/>
                    </a:lnTo>
                    <a:lnTo>
                      <a:pt x="2405" y="532"/>
                    </a:lnTo>
                    <a:lnTo>
                      <a:pt x="2429" y="531"/>
                    </a:lnTo>
                    <a:lnTo>
                      <a:pt x="2454" y="494"/>
                    </a:lnTo>
                    <a:lnTo>
                      <a:pt x="2478" y="420"/>
                    </a:lnTo>
                    <a:lnTo>
                      <a:pt x="2503" y="259"/>
                    </a:lnTo>
                    <a:lnTo>
                      <a:pt x="2528" y="139"/>
                    </a:lnTo>
                    <a:lnTo>
                      <a:pt x="2552" y="72"/>
                    </a:lnTo>
                    <a:lnTo>
                      <a:pt x="2577" y="47"/>
                    </a:lnTo>
                    <a:lnTo>
                      <a:pt x="2601" y="31"/>
                    </a:lnTo>
                    <a:lnTo>
                      <a:pt x="2626" y="23"/>
                    </a:lnTo>
                    <a:lnTo>
                      <a:pt x="2650" y="33"/>
                    </a:lnTo>
                    <a:lnTo>
                      <a:pt x="2675" y="62"/>
                    </a:lnTo>
                    <a:lnTo>
                      <a:pt x="2699" y="103"/>
                    </a:lnTo>
                    <a:lnTo>
                      <a:pt x="2724" y="127"/>
                    </a:lnTo>
                    <a:lnTo>
                      <a:pt x="2748" y="122"/>
                    </a:lnTo>
                    <a:lnTo>
                      <a:pt x="2773" y="88"/>
                    </a:lnTo>
                    <a:lnTo>
                      <a:pt x="2798" y="108"/>
                    </a:lnTo>
                    <a:lnTo>
                      <a:pt x="2822" y="155"/>
                    </a:lnTo>
                    <a:lnTo>
                      <a:pt x="2847" y="234"/>
                    </a:lnTo>
                    <a:lnTo>
                      <a:pt x="2871" y="314"/>
                    </a:lnTo>
                    <a:lnTo>
                      <a:pt x="2896" y="375"/>
                    </a:lnTo>
                    <a:lnTo>
                      <a:pt x="2920" y="443"/>
                    </a:lnTo>
                    <a:lnTo>
                      <a:pt x="2945" y="510"/>
                    </a:lnTo>
                    <a:lnTo>
                      <a:pt x="2969" y="565"/>
                    </a:lnTo>
                    <a:lnTo>
                      <a:pt x="2994" y="590"/>
                    </a:lnTo>
                    <a:lnTo>
                      <a:pt x="3019" y="597"/>
                    </a:lnTo>
                    <a:lnTo>
                      <a:pt x="3043" y="596"/>
                    </a:lnTo>
                    <a:lnTo>
                      <a:pt x="3068" y="580"/>
                    </a:lnTo>
                    <a:lnTo>
                      <a:pt x="3092" y="540"/>
                    </a:lnTo>
                    <a:lnTo>
                      <a:pt x="3117" y="484"/>
                    </a:lnTo>
                    <a:lnTo>
                      <a:pt x="3141" y="402"/>
                    </a:lnTo>
                    <a:lnTo>
                      <a:pt x="3166" y="337"/>
                    </a:lnTo>
                    <a:lnTo>
                      <a:pt x="3190" y="297"/>
                    </a:lnTo>
                    <a:lnTo>
                      <a:pt x="3215" y="273"/>
                    </a:lnTo>
                    <a:lnTo>
                      <a:pt x="3240" y="281"/>
                    </a:lnTo>
                    <a:lnTo>
                      <a:pt x="3264" y="297"/>
                    </a:lnTo>
                    <a:lnTo>
                      <a:pt x="3288" y="339"/>
                    </a:lnTo>
                    <a:lnTo>
                      <a:pt x="3312" y="344"/>
                    </a:lnTo>
                    <a:lnTo>
                      <a:pt x="3337" y="332"/>
                    </a:lnTo>
                    <a:lnTo>
                      <a:pt x="3361" y="289"/>
                    </a:lnTo>
                    <a:lnTo>
                      <a:pt x="3386" y="282"/>
                    </a:lnTo>
                    <a:lnTo>
                      <a:pt x="3410" y="322"/>
                    </a:lnTo>
                    <a:lnTo>
                      <a:pt x="3435" y="387"/>
                    </a:lnTo>
                    <a:lnTo>
                      <a:pt x="3460" y="445"/>
                    </a:lnTo>
                    <a:lnTo>
                      <a:pt x="3484" y="481"/>
                    </a:lnTo>
                    <a:lnTo>
                      <a:pt x="3509" y="537"/>
                    </a:lnTo>
                    <a:lnTo>
                      <a:pt x="3533" y="593"/>
                    </a:lnTo>
                    <a:lnTo>
                      <a:pt x="3558" y="633"/>
                    </a:lnTo>
                    <a:lnTo>
                      <a:pt x="3582" y="656"/>
                    </a:lnTo>
                    <a:lnTo>
                      <a:pt x="3607" y="657"/>
                    </a:lnTo>
                    <a:lnTo>
                      <a:pt x="3631" y="652"/>
                    </a:lnTo>
                    <a:lnTo>
                      <a:pt x="3656" y="648"/>
                    </a:lnTo>
                    <a:lnTo>
                      <a:pt x="3681" y="635"/>
                    </a:lnTo>
                    <a:lnTo>
                      <a:pt x="3705" y="586"/>
                    </a:lnTo>
                    <a:lnTo>
                      <a:pt x="3730" y="515"/>
                    </a:lnTo>
                    <a:lnTo>
                      <a:pt x="3754" y="440"/>
                    </a:lnTo>
                    <a:lnTo>
                      <a:pt x="3779" y="385"/>
                    </a:lnTo>
                    <a:lnTo>
                      <a:pt x="3803" y="339"/>
                    </a:lnTo>
                    <a:lnTo>
                      <a:pt x="3828" y="1503"/>
                    </a:lnTo>
                    <a:lnTo>
                      <a:pt x="3852" y="1503"/>
                    </a:lnTo>
                    <a:lnTo>
                      <a:pt x="3877" y="1503"/>
                    </a:lnTo>
                    <a:lnTo>
                      <a:pt x="3902" y="1503"/>
                    </a:lnTo>
                    <a:lnTo>
                      <a:pt x="3926" y="1503"/>
                    </a:lnTo>
                    <a:lnTo>
                      <a:pt x="3951" y="1503"/>
                    </a:lnTo>
                    <a:lnTo>
                      <a:pt x="3975" y="1503"/>
                    </a:lnTo>
                    <a:lnTo>
                      <a:pt x="4000" y="1503"/>
                    </a:lnTo>
                    <a:lnTo>
                      <a:pt x="4024" y="1503"/>
                    </a:lnTo>
                    <a:lnTo>
                      <a:pt x="4049" y="1503"/>
                    </a:lnTo>
                    <a:lnTo>
                      <a:pt x="4073" y="1503"/>
                    </a:lnTo>
                    <a:lnTo>
                      <a:pt x="4098" y="1503"/>
                    </a:lnTo>
                    <a:lnTo>
                      <a:pt x="4098" y="1503"/>
                    </a:lnTo>
                    <a:lnTo>
                      <a:pt x="4073" y="1503"/>
                    </a:lnTo>
                    <a:lnTo>
                      <a:pt x="4049" y="1503"/>
                    </a:lnTo>
                    <a:lnTo>
                      <a:pt x="4024" y="1503"/>
                    </a:lnTo>
                    <a:lnTo>
                      <a:pt x="4000" y="1503"/>
                    </a:lnTo>
                    <a:lnTo>
                      <a:pt x="3975" y="1503"/>
                    </a:lnTo>
                    <a:lnTo>
                      <a:pt x="3951" y="1503"/>
                    </a:lnTo>
                    <a:lnTo>
                      <a:pt x="3926" y="1503"/>
                    </a:lnTo>
                    <a:lnTo>
                      <a:pt x="3902" y="1503"/>
                    </a:lnTo>
                    <a:lnTo>
                      <a:pt x="3877" y="1503"/>
                    </a:lnTo>
                    <a:lnTo>
                      <a:pt x="3852" y="1503"/>
                    </a:lnTo>
                    <a:lnTo>
                      <a:pt x="3828" y="1503"/>
                    </a:lnTo>
                    <a:lnTo>
                      <a:pt x="3803" y="641"/>
                    </a:lnTo>
                    <a:lnTo>
                      <a:pt x="3779" y="664"/>
                    </a:lnTo>
                    <a:lnTo>
                      <a:pt x="3754" y="702"/>
                    </a:lnTo>
                    <a:lnTo>
                      <a:pt x="3730" y="755"/>
                    </a:lnTo>
                    <a:lnTo>
                      <a:pt x="3705" y="791"/>
                    </a:lnTo>
                    <a:lnTo>
                      <a:pt x="3681" y="805"/>
                    </a:lnTo>
                    <a:lnTo>
                      <a:pt x="3656" y="810"/>
                    </a:lnTo>
                    <a:lnTo>
                      <a:pt x="3631" y="819"/>
                    </a:lnTo>
                    <a:lnTo>
                      <a:pt x="3607" y="825"/>
                    </a:lnTo>
                    <a:lnTo>
                      <a:pt x="3582" y="822"/>
                    </a:lnTo>
                    <a:lnTo>
                      <a:pt x="3558" y="818"/>
                    </a:lnTo>
                    <a:lnTo>
                      <a:pt x="3533" y="794"/>
                    </a:lnTo>
                    <a:lnTo>
                      <a:pt x="3509" y="734"/>
                    </a:lnTo>
                    <a:lnTo>
                      <a:pt x="3484" y="664"/>
                    </a:lnTo>
                    <a:lnTo>
                      <a:pt x="3460" y="624"/>
                    </a:lnTo>
                    <a:lnTo>
                      <a:pt x="3435" y="579"/>
                    </a:lnTo>
                    <a:lnTo>
                      <a:pt x="3410" y="531"/>
                    </a:lnTo>
                    <a:lnTo>
                      <a:pt x="3386" y="492"/>
                    </a:lnTo>
                    <a:lnTo>
                      <a:pt x="3361" y="507"/>
                    </a:lnTo>
                    <a:lnTo>
                      <a:pt x="3337" y="550"/>
                    </a:lnTo>
                    <a:lnTo>
                      <a:pt x="3312" y="540"/>
                    </a:lnTo>
                    <a:lnTo>
                      <a:pt x="3288" y="508"/>
                    </a:lnTo>
                    <a:lnTo>
                      <a:pt x="3264" y="481"/>
                    </a:lnTo>
                    <a:lnTo>
                      <a:pt x="3240" y="476"/>
                    </a:lnTo>
                    <a:lnTo>
                      <a:pt x="3215" y="489"/>
                    </a:lnTo>
                    <a:lnTo>
                      <a:pt x="3190" y="513"/>
                    </a:lnTo>
                    <a:lnTo>
                      <a:pt x="3166" y="550"/>
                    </a:lnTo>
                    <a:lnTo>
                      <a:pt x="3141" y="595"/>
                    </a:lnTo>
                    <a:lnTo>
                      <a:pt x="3117" y="628"/>
                    </a:lnTo>
                    <a:lnTo>
                      <a:pt x="3092" y="633"/>
                    </a:lnTo>
                    <a:lnTo>
                      <a:pt x="3068" y="629"/>
                    </a:lnTo>
                    <a:lnTo>
                      <a:pt x="3043" y="627"/>
                    </a:lnTo>
                    <a:lnTo>
                      <a:pt x="3019" y="617"/>
                    </a:lnTo>
                    <a:lnTo>
                      <a:pt x="2994" y="606"/>
                    </a:lnTo>
                    <a:lnTo>
                      <a:pt x="2969" y="574"/>
                    </a:lnTo>
                    <a:lnTo>
                      <a:pt x="2945" y="558"/>
                    </a:lnTo>
                    <a:lnTo>
                      <a:pt x="2920" y="514"/>
                    </a:lnTo>
                    <a:lnTo>
                      <a:pt x="2896" y="444"/>
                    </a:lnTo>
                    <a:lnTo>
                      <a:pt x="2871" y="365"/>
                    </a:lnTo>
                    <a:lnTo>
                      <a:pt x="2847" y="327"/>
                    </a:lnTo>
                    <a:lnTo>
                      <a:pt x="2822" y="263"/>
                    </a:lnTo>
                    <a:lnTo>
                      <a:pt x="2798" y="219"/>
                    </a:lnTo>
                    <a:lnTo>
                      <a:pt x="2773" y="224"/>
                    </a:lnTo>
                    <a:lnTo>
                      <a:pt x="2748" y="289"/>
                    </a:lnTo>
                    <a:lnTo>
                      <a:pt x="2724" y="301"/>
                    </a:lnTo>
                    <a:lnTo>
                      <a:pt x="2699" y="283"/>
                    </a:lnTo>
                    <a:lnTo>
                      <a:pt x="2675" y="256"/>
                    </a:lnTo>
                    <a:lnTo>
                      <a:pt x="2650" y="246"/>
                    </a:lnTo>
                    <a:lnTo>
                      <a:pt x="2626" y="263"/>
                    </a:lnTo>
                    <a:lnTo>
                      <a:pt x="2601" y="286"/>
                    </a:lnTo>
                    <a:lnTo>
                      <a:pt x="2577" y="302"/>
                    </a:lnTo>
                    <a:lnTo>
                      <a:pt x="2552" y="344"/>
                    </a:lnTo>
                    <a:lnTo>
                      <a:pt x="2528" y="394"/>
                    </a:lnTo>
                    <a:lnTo>
                      <a:pt x="2503" y="466"/>
                    </a:lnTo>
                    <a:lnTo>
                      <a:pt x="2478" y="537"/>
                    </a:lnTo>
                    <a:lnTo>
                      <a:pt x="2454" y="571"/>
                    </a:lnTo>
                    <a:lnTo>
                      <a:pt x="2429" y="592"/>
                    </a:lnTo>
                    <a:lnTo>
                      <a:pt x="2405" y="595"/>
                    </a:lnTo>
                    <a:lnTo>
                      <a:pt x="2380" y="587"/>
                    </a:lnTo>
                    <a:lnTo>
                      <a:pt x="2356" y="568"/>
                    </a:lnTo>
                    <a:lnTo>
                      <a:pt x="2331" y="561"/>
                    </a:lnTo>
                    <a:lnTo>
                      <a:pt x="2307" y="540"/>
                    </a:lnTo>
                    <a:lnTo>
                      <a:pt x="2282" y="534"/>
                    </a:lnTo>
                    <a:lnTo>
                      <a:pt x="2257" y="482"/>
                    </a:lnTo>
                    <a:lnTo>
                      <a:pt x="2233" y="428"/>
                    </a:lnTo>
                    <a:lnTo>
                      <a:pt x="2208" y="401"/>
                    </a:lnTo>
                    <a:lnTo>
                      <a:pt x="2184" y="397"/>
                    </a:lnTo>
                    <a:lnTo>
                      <a:pt x="2159" y="435"/>
                    </a:lnTo>
                    <a:lnTo>
                      <a:pt x="2135" y="440"/>
                    </a:lnTo>
                    <a:lnTo>
                      <a:pt x="2110" y="474"/>
                    </a:lnTo>
                    <a:lnTo>
                      <a:pt x="2086" y="472"/>
                    </a:lnTo>
                    <a:lnTo>
                      <a:pt x="2061" y="468"/>
                    </a:lnTo>
                    <a:lnTo>
                      <a:pt x="2037" y="468"/>
                    </a:lnTo>
                    <a:lnTo>
                      <a:pt x="2013" y="488"/>
                    </a:lnTo>
                    <a:lnTo>
                      <a:pt x="1988" y="506"/>
                    </a:lnTo>
                    <a:lnTo>
                      <a:pt x="1964" y="506"/>
                    </a:lnTo>
                    <a:lnTo>
                      <a:pt x="1939" y="509"/>
                    </a:lnTo>
                    <a:lnTo>
                      <a:pt x="1915" y="581"/>
                    </a:lnTo>
                    <a:lnTo>
                      <a:pt x="1890" y="672"/>
                    </a:lnTo>
                    <a:lnTo>
                      <a:pt x="1866" y="691"/>
                    </a:lnTo>
                    <a:lnTo>
                      <a:pt x="1841" y="705"/>
                    </a:lnTo>
                    <a:lnTo>
                      <a:pt x="1816" y="706"/>
                    </a:lnTo>
                    <a:lnTo>
                      <a:pt x="1792" y="705"/>
                    </a:lnTo>
                    <a:lnTo>
                      <a:pt x="1767" y="699"/>
                    </a:lnTo>
                    <a:lnTo>
                      <a:pt x="1743" y="673"/>
                    </a:lnTo>
                    <a:lnTo>
                      <a:pt x="1718" y="649"/>
                    </a:lnTo>
                    <a:lnTo>
                      <a:pt x="1694" y="618"/>
                    </a:lnTo>
                    <a:lnTo>
                      <a:pt x="1669" y="549"/>
                    </a:lnTo>
                    <a:lnTo>
                      <a:pt x="1645" y="491"/>
                    </a:lnTo>
                    <a:lnTo>
                      <a:pt x="1620" y="454"/>
                    </a:lnTo>
                    <a:lnTo>
                      <a:pt x="1595" y="445"/>
                    </a:lnTo>
                    <a:lnTo>
                      <a:pt x="1571" y="461"/>
                    </a:lnTo>
                    <a:lnTo>
                      <a:pt x="1546" y="486"/>
                    </a:lnTo>
                    <a:lnTo>
                      <a:pt x="1522" y="469"/>
                    </a:lnTo>
                    <a:lnTo>
                      <a:pt x="1497" y="434"/>
                    </a:lnTo>
                    <a:lnTo>
                      <a:pt x="1473" y="417"/>
                    </a:lnTo>
                    <a:lnTo>
                      <a:pt x="1448" y="423"/>
                    </a:lnTo>
                    <a:lnTo>
                      <a:pt x="1424" y="433"/>
                    </a:lnTo>
                    <a:lnTo>
                      <a:pt x="1399" y="457"/>
                    </a:lnTo>
                    <a:lnTo>
                      <a:pt x="1374" y="496"/>
                    </a:lnTo>
                    <a:lnTo>
                      <a:pt x="1350" y="514"/>
                    </a:lnTo>
                    <a:lnTo>
                      <a:pt x="1325" y="590"/>
                    </a:lnTo>
                    <a:lnTo>
                      <a:pt x="1301" y="681"/>
                    </a:lnTo>
                    <a:lnTo>
                      <a:pt x="1276" y="717"/>
                    </a:lnTo>
                    <a:lnTo>
                      <a:pt x="1252" y="725"/>
                    </a:lnTo>
                    <a:lnTo>
                      <a:pt x="1227" y="719"/>
                    </a:lnTo>
                    <a:lnTo>
                      <a:pt x="1203" y="699"/>
                    </a:lnTo>
                    <a:lnTo>
                      <a:pt x="1178" y="679"/>
                    </a:lnTo>
                    <a:lnTo>
                      <a:pt x="1153" y="676"/>
                    </a:lnTo>
                    <a:lnTo>
                      <a:pt x="1129" y="644"/>
                    </a:lnTo>
                    <a:lnTo>
                      <a:pt x="1104" y="595"/>
                    </a:lnTo>
                    <a:lnTo>
                      <a:pt x="1080" y="517"/>
                    </a:lnTo>
                    <a:lnTo>
                      <a:pt x="1055" y="465"/>
                    </a:lnTo>
                    <a:lnTo>
                      <a:pt x="1031" y="444"/>
                    </a:lnTo>
                    <a:lnTo>
                      <a:pt x="1006" y="454"/>
                    </a:lnTo>
                    <a:lnTo>
                      <a:pt x="982" y="482"/>
                    </a:lnTo>
                    <a:lnTo>
                      <a:pt x="957" y="490"/>
                    </a:lnTo>
                    <a:lnTo>
                      <a:pt x="932" y="440"/>
                    </a:lnTo>
                    <a:lnTo>
                      <a:pt x="908" y="379"/>
                    </a:lnTo>
                    <a:lnTo>
                      <a:pt x="883" y="352"/>
                    </a:lnTo>
                    <a:lnTo>
                      <a:pt x="859" y="348"/>
                    </a:lnTo>
                    <a:lnTo>
                      <a:pt x="834" y="365"/>
                    </a:lnTo>
                    <a:lnTo>
                      <a:pt x="810" y="411"/>
                    </a:lnTo>
                    <a:lnTo>
                      <a:pt x="785" y="456"/>
                    </a:lnTo>
                    <a:lnTo>
                      <a:pt x="761" y="476"/>
                    </a:lnTo>
                    <a:lnTo>
                      <a:pt x="737" y="548"/>
                    </a:lnTo>
                    <a:lnTo>
                      <a:pt x="712" y="633"/>
                    </a:lnTo>
                    <a:lnTo>
                      <a:pt x="688" y="653"/>
                    </a:lnTo>
                    <a:lnTo>
                      <a:pt x="663" y="653"/>
                    </a:lnTo>
                    <a:lnTo>
                      <a:pt x="639" y="644"/>
                    </a:lnTo>
                    <a:lnTo>
                      <a:pt x="614" y="632"/>
                    </a:lnTo>
                    <a:lnTo>
                      <a:pt x="590" y="613"/>
                    </a:lnTo>
                    <a:lnTo>
                      <a:pt x="565" y="591"/>
                    </a:lnTo>
                    <a:lnTo>
                      <a:pt x="541" y="532"/>
                    </a:lnTo>
                    <a:lnTo>
                      <a:pt x="516" y="498"/>
                    </a:lnTo>
                    <a:lnTo>
                      <a:pt x="492" y="464"/>
                    </a:lnTo>
                    <a:lnTo>
                      <a:pt x="467" y="419"/>
                    </a:lnTo>
                    <a:lnTo>
                      <a:pt x="442" y="387"/>
                    </a:lnTo>
                    <a:lnTo>
                      <a:pt x="418" y="413"/>
                    </a:lnTo>
                    <a:lnTo>
                      <a:pt x="393" y="464"/>
                    </a:lnTo>
                    <a:lnTo>
                      <a:pt x="369" y="460"/>
                    </a:lnTo>
                    <a:lnTo>
                      <a:pt x="344" y="398"/>
                    </a:lnTo>
                    <a:lnTo>
                      <a:pt x="320" y="356"/>
                    </a:lnTo>
                    <a:lnTo>
                      <a:pt x="295" y="340"/>
                    </a:lnTo>
                    <a:lnTo>
                      <a:pt x="271" y="363"/>
                    </a:lnTo>
                    <a:lnTo>
                      <a:pt x="246" y="405"/>
                    </a:lnTo>
                    <a:lnTo>
                      <a:pt x="221" y="478"/>
                    </a:lnTo>
                    <a:lnTo>
                      <a:pt x="197" y="499"/>
                    </a:lnTo>
                    <a:lnTo>
                      <a:pt x="172" y="561"/>
                    </a:lnTo>
                    <a:lnTo>
                      <a:pt x="148" y="648"/>
                    </a:lnTo>
                    <a:lnTo>
                      <a:pt x="123" y="744"/>
                    </a:lnTo>
                    <a:lnTo>
                      <a:pt x="99" y="804"/>
                    </a:lnTo>
                    <a:lnTo>
                      <a:pt x="74" y="814"/>
                    </a:lnTo>
                    <a:lnTo>
                      <a:pt x="50" y="817"/>
                    </a:lnTo>
                    <a:lnTo>
                      <a:pt x="25" y="802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0F8354D-C374-7507-666C-E6621AE9CB14}"/>
              </a:ext>
            </a:extLst>
          </p:cNvPr>
          <p:cNvGrpSpPr/>
          <p:nvPr/>
        </p:nvGrpSpPr>
        <p:grpSpPr>
          <a:xfrm>
            <a:off x="4980582" y="2266167"/>
            <a:ext cx="1187426" cy="1385496"/>
            <a:chOff x="4901481" y="2266167"/>
            <a:chExt cx="1705247" cy="1385496"/>
          </a:xfrm>
        </p:grpSpPr>
        <p:sp>
          <p:nvSpPr>
            <p:cNvPr id="310" name="Rectangle 44">
              <a:extLst>
                <a:ext uri="{FF2B5EF4-FFF2-40B4-BE49-F238E27FC236}">
                  <a16:creationId xmlns:a16="http://schemas.microsoft.com/office/drawing/2014/main" id="{B1FD42BD-64A4-D744-7140-30704475D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481" y="2266167"/>
              <a:ext cx="1626567" cy="8159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Day-Ahead-</a:t>
              </a:r>
              <a:b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</a:b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Strompreis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82</a:t>
              </a:r>
              <a:r>
                <a:rPr lang="de-DE" b="1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 </a:t>
              </a:r>
              <a:r>
                <a:rPr lang="de-DE" sz="1200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ct/kWh</a:t>
              </a:r>
              <a:endParaRPr kumimoji="0" lang="de-DE" sz="1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5634DCBF-1348-47BC-7D77-985E6725EA2D}"/>
                </a:ext>
              </a:extLst>
            </p:cNvPr>
            <p:cNvSpPr/>
            <p:nvPr/>
          </p:nvSpPr>
          <p:spPr>
            <a:xfrm>
              <a:off x="4915088" y="3087437"/>
              <a:ext cx="1691640" cy="564226"/>
            </a:xfrm>
            <a:custGeom>
              <a:avLst/>
              <a:gdLst>
                <a:gd name="connsiteX0" fmla="*/ 0 w 1691640"/>
                <a:gd name="connsiteY0" fmla="*/ 0 h 1021080"/>
                <a:gd name="connsiteX1" fmla="*/ 1611630 w 1691640"/>
                <a:gd name="connsiteY1" fmla="*/ 0 h 1021080"/>
                <a:gd name="connsiteX2" fmla="*/ 1691640 w 1691640"/>
                <a:gd name="connsiteY2" fmla="*/ 80010 h 1021080"/>
                <a:gd name="connsiteX3" fmla="*/ 1691640 w 1691640"/>
                <a:gd name="connsiteY3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1640" h="1021080">
                  <a:moveTo>
                    <a:pt x="0" y="0"/>
                  </a:moveTo>
                  <a:lnTo>
                    <a:pt x="1611630" y="0"/>
                  </a:lnTo>
                  <a:lnTo>
                    <a:pt x="1691640" y="80010"/>
                  </a:lnTo>
                  <a:lnTo>
                    <a:pt x="1691640" y="1021080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015CDE14-7A35-1CEA-6DF9-BC4A4B54A040}"/>
              </a:ext>
            </a:extLst>
          </p:cNvPr>
          <p:cNvGrpSpPr/>
          <p:nvPr/>
        </p:nvGrpSpPr>
        <p:grpSpPr>
          <a:xfrm>
            <a:off x="8184232" y="620688"/>
            <a:ext cx="3397077" cy="5800505"/>
            <a:chOff x="8184232" y="620688"/>
            <a:chExt cx="3397077" cy="5800505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E8B80DED-940A-F1CA-5D71-AC55786004D1}"/>
                </a:ext>
              </a:extLst>
            </p:cNvPr>
            <p:cNvGrpSpPr/>
            <p:nvPr/>
          </p:nvGrpSpPr>
          <p:grpSpPr>
            <a:xfrm>
              <a:off x="8184232" y="620688"/>
              <a:ext cx="3397077" cy="5800505"/>
              <a:chOff x="8184232" y="620688"/>
              <a:chExt cx="3397077" cy="5800505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548D55B4-F67E-55D7-0C0F-00335429444D}"/>
                  </a:ext>
                </a:extLst>
              </p:cNvPr>
              <p:cNvGrpSpPr/>
              <p:nvPr/>
            </p:nvGrpSpPr>
            <p:grpSpPr>
              <a:xfrm>
                <a:off x="8184232" y="620688"/>
                <a:ext cx="3397077" cy="5800505"/>
                <a:chOff x="8243471" y="362547"/>
                <a:chExt cx="3397077" cy="5800505"/>
              </a:xfrm>
            </p:grpSpPr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C1334180-263E-1439-432A-9D72A513E143}"/>
                    </a:ext>
                  </a:extLst>
                </p:cNvPr>
                <p:cNvSpPr txBox="1"/>
                <p:nvPr/>
              </p:nvSpPr>
              <p:spPr>
                <a:xfrm>
                  <a:off x="8403449" y="5464151"/>
                  <a:ext cx="3237099" cy="698901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</a:rPr>
                    <a:t>   Mo       Di       Mi        Do      Fr       Sa       So</a:t>
                  </a:r>
                </a:p>
              </p:txBody>
            </p:sp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28014A2A-34AF-6F48-60D4-43755D1E543E}"/>
                    </a:ext>
                  </a:extLst>
                </p:cNvPr>
                <p:cNvGrpSpPr/>
                <p:nvPr/>
              </p:nvGrpSpPr>
              <p:grpSpPr>
                <a:xfrm>
                  <a:off x="8243471" y="362547"/>
                  <a:ext cx="3317879" cy="5223459"/>
                  <a:chOff x="8243471" y="362547"/>
                  <a:chExt cx="3317879" cy="5223459"/>
                </a:xfrm>
              </p:grpSpPr>
              <p:grpSp>
                <p:nvGrpSpPr>
                  <p:cNvPr id="24" name="Gruppieren 23">
                    <a:extLst>
                      <a:ext uri="{FF2B5EF4-FFF2-40B4-BE49-F238E27FC236}">
                        <a16:creationId xmlns:a16="http://schemas.microsoft.com/office/drawing/2014/main" id="{B923C8A1-3C91-0835-A3DB-05653E834460}"/>
                      </a:ext>
                    </a:extLst>
                  </p:cNvPr>
                  <p:cNvGrpSpPr/>
                  <p:nvPr/>
                </p:nvGrpSpPr>
                <p:grpSpPr>
                  <a:xfrm>
                    <a:off x="8499957" y="2366924"/>
                    <a:ext cx="3061393" cy="2478386"/>
                    <a:chOff x="1008053" y="1256507"/>
                    <a:chExt cx="4679959" cy="2639377"/>
                  </a:xfrm>
                </p:grpSpPr>
                <p:cxnSp>
                  <p:nvCxnSpPr>
                    <p:cNvPr id="63" name="Gerader Verbinder 62">
                      <a:extLst>
                        <a:ext uri="{FF2B5EF4-FFF2-40B4-BE49-F238E27FC236}">
                          <a16:creationId xmlns:a16="http://schemas.microsoft.com/office/drawing/2014/main" id="{9A15F5C0-A8ED-E845-DB71-C2AB3CCC70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08061" y="1256507"/>
                      <a:ext cx="4679951" cy="8777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28" name="Gerader Verbinder 127">
                      <a:extLst>
                        <a:ext uri="{FF2B5EF4-FFF2-40B4-BE49-F238E27FC236}">
                          <a16:creationId xmlns:a16="http://schemas.microsoft.com/office/drawing/2014/main" id="{C36B84CF-6871-D5B5-487F-67F7FD36DD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08059" y="1914157"/>
                      <a:ext cx="4679951" cy="8777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29" name="Gerader Verbinder 128">
                      <a:extLst>
                        <a:ext uri="{FF2B5EF4-FFF2-40B4-BE49-F238E27FC236}">
                          <a16:creationId xmlns:a16="http://schemas.microsoft.com/office/drawing/2014/main" id="{3A022151-C6FC-8DCA-855C-5F0E5B5472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08057" y="2571807"/>
                      <a:ext cx="4679951" cy="8777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31" name="Gerader Verbinder 130">
                      <a:extLst>
                        <a:ext uri="{FF2B5EF4-FFF2-40B4-BE49-F238E27FC236}">
                          <a16:creationId xmlns:a16="http://schemas.microsoft.com/office/drawing/2014/main" id="{ACA63AAF-7B44-572A-D313-2C9759D4D86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08055" y="3229457"/>
                      <a:ext cx="4679951" cy="8777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32" name="Gerader Verbinder 131">
                      <a:extLst>
                        <a:ext uri="{FF2B5EF4-FFF2-40B4-BE49-F238E27FC236}">
                          <a16:creationId xmlns:a16="http://schemas.microsoft.com/office/drawing/2014/main" id="{7369B70D-F9BA-409B-8DDA-88258AF37D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08053" y="3887107"/>
                      <a:ext cx="4679951" cy="8777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25" name="Gruppieren 24">
                    <a:extLst>
                      <a:ext uri="{FF2B5EF4-FFF2-40B4-BE49-F238E27FC236}">
                        <a16:creationId xmlns:a16="http://schemas.microsoft.com/office/drawing/2014/main" id="{B9140713-0806-0388-7869-89208B1F7335}"/>
                      </a:ext>
                    </a:extLst>
                  </p:cNvPr>
                  <p:cNvGrpSpPr/>
                  <p:nvPr/>
                </p:nvGrpSpPr>
                <p:grpSpPr>
                  <a:xfrm>
                    <a:off x="8243471" y="2243199"/>
                    <a:ext cx="208537" cy="3342807"/>
                    <a:chOff x="5981700" y="1154113"/>
                    <a:chExt cx="318791" cy="3559949"/>
                  </a:xfrm>
                  <a:noFill/>
                </p:grpSpPr>
                <p:sp>
                  <p:nvSpPr>
                    <p:cNvPr id="46" name="Rectangle 146">
                      <a:extLst>
                        <a:ext uri="{FF2B5EF4-FFF2-40B4-BE49-F238E27FC236}">
                          <a16:creationId xmlns:a16="http://schemas.microsoft.com/office/drawing/2014/main" id="{1700817F-8A45-D1D3-12E7-BB687DA60F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7898" y="4437063"/>
                      <a:ext cx="102593" cy="276999"/>
                    </a:xfrm>
                    <a:prstGeom prst="rect">
                      <a:avLst/>
                    </a:prstGeom>
                    <a:grpFill/>
                  </p:spPr>
                  <p:txBody>
                    <a:bodyPr vert="horz" wrap="none" lIns="0" tIns="0" rIns="0" bIns="0" rtlCol="0">
                      <a:noAutofit/>
                    </a:bodyPr>
                    <a:lstStyle/>
                    <a:p>
                      <a:pPr algn="ctr">
                        <a:buClr>
                          <a:srgbClr val="3F738D"/>
                        </a:buClr>
                        <a:buSzPct val="120000"/>
                      </a:pPr>
                      <a:r>
                        <a:rPr lang="de-DE" sz="1600" dirty="0">
                          <a:solidFill>
                            <a:prstClr val="black"/>
                          </a:solidFill>
                          <a:latin typeface="Barlow Condensed" panose="00000506000000000000" pitchFamily="2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48" name="Rectangle 147">
                      <a:extLst>
                        <a:ext uri="{FF2B5EF4-FFF2-40B4-BE49-F238E27FC236}">
                          <a16:creationId xmlns:a16="http://schemas.microsoft.com/office/drawing/2014/main" id="{0A5B1F7E-6429-876B-A6A8-F1174C75DA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22975" y="3778250"/>
                      <a:ext cx="271463" cy="265113"/>
                    </a:xfrm>
                    <a:prstGeom prst="rect">
                      <a:avLst/>
                    </a:prstGeom>
                    <a:grpFill/>
                  </p:spPr>
                  <p:txBody>
                    <a:bodyPr vert="horz" wrap="none" lIns="0" tIns="0" rIns="0" bIns="0" rtlCol="0">
                      <a:noAutofit/>
                    </a:bodyPr>
                    <a:lstStyle/>
                    <a:p>
                      <a:pPr algn="ctr">
                        <a:buClr>
                          <a:srgbClr val="3F738D"/>
                        </a:buClr>
                        <a:buSzPct val="120000"/>
                      </a:pPr>
                      <a:r>
                        <a:rPr lang="de-DE" sz="1600" dirty="0">
                          <a:solidFill>
                            <a:prstClr val="black"/>
                          </a:solidFill>
                          <a:latin typeface="Barlow Condensed" panose="00000506000000000000" pitchFamily="2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49" name="Rectangle 148">
                      <a:extLst>
                        <a:ext uri="{FF2B5EF4-FFF2-40B4-BE49-F238E27FC236}">
                          <a16:creationId xmlns:a16="http://schemas.microsoft.com/office/drawing/2014/main" id="{BAD8290B-2C7F-EB7C-9669-21E0DCB68F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22975" y="3122613"/>
                      <a:ext cx="271463" cy="263525"/>
                    </a:xfrm>
                    <a:prstGeom prst="rect">
                      <a:avLst/>
                    </a:prstGeom>
                    <a:grpFill/>
                  </p:spPr>
                  <p:txBody>
                    <a:bodyPr vert="horz" wrap="none" lIns="0" tIns="0" rIns="0" bIns="0" rtlCol="0">
                      <a:noAutofit/>
                    </a:bodyPr>
                    <a:lstStyle/>
                    <a:p>
                      <a:pPr algn="ctr">
                        <a:buClr>
                          <a:srgbClr val="3F738D"/>
                        </a:buClr>
                        <a:buSzPct val="120000"/>
                      </a:pPr>
                      <a:r>
                        <a:rPr lang="de-DE" sz="1600" dirty="0">
                          <a:solidFill>
                            <a:prstClr val="black"/>
                          </a:solidFill>
                          <a:latin typeface="Barlow Condensed" panose="00000506000000000000" pitchFamily="2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60" name="Rectangle 149">
                      <a:extLst>
                        <a:ext uri="{FF2B5EF4-FFF2-40B4-BE49-F238E27FC236}">
                          <a16:creationId xmlns:a16="http://schemas.microsoft.com/office/drawing/2014/main" id="{09B845BD-AB16-87F2-AA80-DC6B06D09B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22975" y="2468563"/>
                      <a:ext cx="271463" cy="263525"/>
                    </a:xfrm>
                    <a:prstGeom prst="rect">
                      <a:avLst/>
                    </a:prstGeom>
                    <a:grpFill/>
                  </p:spPr>
                  <p:txBody>
                    <a:bodyPr vert="horz" wrap="none" lIns="0" tIns="0" rIns="0" bIns="0" rtlCol="0">
                      <a:noAutofit/>
                    </a:bodyPr>
                    <a:lstStyle/>
                    <a:p>
                      <a:pPr algn="ctr">
                        <a:buClr>
                          <a:srgbClr val="3F738D"/>
                        </a:buClr>
                        <a:buSzPct val="120000"/>
                      </a:pPr>
                      <a:r>
                        <a:rPr lang="de-DE" sz="1600" dirty="0">
                          <a:solidFill>
                            <a:prstClr val="black"/>
                          </a:solidFill>
                          <a:latin typeface="Barlow Condensed" panose="00000506000000000000" pitchFamily="2" charset="0"/>
                        </a:rPr>
                        <a:t>60</a:t>
                      </a:r>
                    </a:p>
                  </p:txBody>
                </p:sp>
                <p:sp>
                  <p:nvSpPr>
                    <p:cNvPr id="61" name="Rectangle 150">
                      <a:extLst>
                        <a:ext uri="{FF2B5EF4-FFF2-40B4-BE49-F238E27FC236}">
                          <a16:creationId xmlns:a16="http://schemas.microsoft.com/office/drawing/2014/main" id="{E74E9FED-C623-5BEE-3760-0212BA2728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22975" y="1809750"/>
                      <a:ext cx="271463" cy="265113"/>
                    </a:xfrm>
                    <a:prstGeom prst="rect">
                      <a:avLst/>
                    </a:prstGeom>
                    <a:grpFill/>
                  </p:spPr>
                  <p:txBody>
                    <a:bodyPr vert="horz" wrap="none" lIns="0" tIns="0" rIns="0" bIns="0" rtlCol="0">
                      <a:noAutofit/>
                    </a:bodyPr>
                    <a:lstStyle/>
                    <a:p>
                      <a:pPr algn="ctr">
                        <a:buClr>
                          <a:srgbClr val="3F738D"/>
                        </a:buClr>
                        <a:buSzPct val="120000"/>
                      </a:pPr>
                      <a:r>
                        <a:rPr lang="de-DE" sz="1600" dirty="0">
                          <a:solidFill>
                            <a:prstClr val="black"/>
                          </a:solidFill>
                          <a:latin typeface="Barlow Condensed" panose="00000506000000000000" pitchFamily="2" charset="0"/>
                        </a:rPr>
                        <a:t>80</a:t>
                      </a:r>
                    </a:p>
                  </p:txBody>
                </p:sp>
                <p:sp>
                  <p:nvSpPr>
                    <p:cNvPr id="62" name="Rectangle 151">
                      <a:extLst>
                        <a:ext uri="{FF2B5EF4-FFF2-40B4-BE49-F238E27FC236}">
                          <a16:creationId xmlns:a16="http://schemas.microsoft.com/office/drawing/2014/main" id="{0006344F-EE42-B2A5-356D-6A3D780C57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1700" y="1154113"/>
                      <a:ext cx="311150" cy="263525"/>
                    </a:xfrm>
                    <a:prstGeom prst="rect">
                      <a:avLst/>
                    </a:prstGeom>
                    <a:grpFill/>
                  </p:spPr>
                  <p:txBody>
                    <a:bodyPr vert="horz" wrap="none" lIns="0" tIns="0" rIns="0" bIns="0" rtlCol="0">
                      <a:noAutofit/>
                    </a:bodyPr>
                    <a:lstStyle/>
                    <a:p>
                      <a:pPr algn="ctr">
                        <a:buClr>
                          <a:srgbClr val="3F738D"/>
                        </a:buClr>
                        <a:buSzPct val="120000"/>
                      </a:pPr>
                      <a:r>
                        <a:rPr lang="de-DE" sz="1600" dirty="0">
                          <a:solidFill>
                            <a:prstClr val="black"/>
                          </a:solidFill>
                          <a:latin typeface="Barlow Condensed" panose="00000506000000000000" pitchFamily="2" charset="0"/>
                        </a:rPr>
                        <a:t>100</a:t>
                      </a:r>
                    </a:p>
                  </p:txBody>
                </p:sp>
              </p:grpSp>
              <p:sp>
                <p:nvSpPr>
                  <p:cNvPr id="26" name="Rectangle 44">
                    <a:extLst>
                      <a:ext uri="{FF2B5EF4-FFF2-40B4-BE49-F238E27FC236}">
                        <a16:creationId xmlns:a16="http://schemas.microsoft.com/office/drawing/2014/main" id="{4DB9256A-7B2C-F83E-8F48-E7A6F674D6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82943" y="362547"/>
                    <a:ext cx="863001" cy="404605"/>
                  </a:xfrm>
                  <a:prstGeom prst="rect">
                    <a:avLst/>
                  </a:prstGeom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no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/>
                    <a: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  <a:t>Projektion der Dunkelflaute </a:t>
                    </a:r>
                    <a:b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</a:br>
                    <a: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  <a:t>1. November-Woche </a:t>
                    </a:r>
                    <a:br>
                      <a:rPr lang="de-DE" sz="16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</a:br>
                    <a:r>
                      <a:rPr lang="de-DE" sz="3200" dirty="0">
                        <a:solidFill>
                          <a:prstClr val="black"/>
                        </a:solidFill>
                        <a:latin typeface="Barlow Condensed" panose="00000506000000000000" pitchFamily="2" charset="0"/>
                      </a:rPr>
                      <a:t>2030</a:t>
                    </a:r>
                  </a:p>
                </p:txBody>
              </p:sp>
              <p:sp>
                <p:nvSpPr>
                  <p:cNvPr id="27" name="Rectangle 44">
                    <a:extLst>
                      <a:ext uri="{FF2B5EF4-FFF2-40B4-BE49-F238E27FC236}">
                        <a16:creationId xmlns:a16="http://schemas.microsoft.com/office/drawing/2014/main" id="{2C4AD13E-0D3C-EE7A-2C78-FFC21C2E55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1429" y="721180"/>
                    <a:ext cx="863001" cy="404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no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de-DE" sz="20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Barlow Condensed" panose="00000506000000000000" pitchFamily="2" charset="0"/>
                      </a:rPr>
                      <a:t>Import </a:t>
                    </a:r>
                    <a:br>
                      <a:rPr lang="de-DE" sz="20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Barlow Condensed" panose="00000506000000000000" pitchFamily="2" charset="0"/>
                      </a:rPr>
                    </a:br>
                    <a:r>
                      <a:rPr lang="de-DE" sz="20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Barlow Condensed" panose="00000506000000000000" pitchFamily="2" charset="0"/>
                      </a:rPr>
                      <a:t>oder DSM</a:t>
                    </a:r>
                  </a:p>
                </p:txBody>
              </p:sp>
              <p:sp>
                <p:nvSpPr>
                  <p:cNvPr id="29" name="Freeform 15">
                    <a:extLst>
                      <a:ext uri="{FF2B5EF4-FFF2-40B4-BE49-F238E27FC236}">
                        <a16:creationId xmlns:a16="http://schemas.microsoft.com/office/drawing/2014/main" id="{F8FA13A8-BE14-5B3A-7914-82805F198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84556" y="3316099"/>
                    <a:ext cx="3061388" cy="1770915"/>
                  </a:xfrm>
                  <a:custGeom>
                    <a:avLst/>
                    <a:gdLst>
                      <a:gd name="T0" fmla="*/ 125 w 4153"/>
                      <a:gd name="T1" fmla="*/ 944 h 1188"/>
                      <a:gd name="T2" fmla="*/ 274 w 4153"/>
                      <a:gd name="T3" fmla="*/ 172 h 1188"/>
                      <a:gd name="T4" fmla="*/ 424 w 4153"/>
                      <a:gd name="T5" fmla="*/ 18 h 1188"/>
                      <a:gd name="T6" fmla="*/ 573 w 4153"/>
                      <a:gd name="T7" fmla="*/ 112 h 1188"/>
                      <a:gd name="T8" fmla="*/ 721 w 4153"/>
                      <a:gd name="T9" fmla="*/ 127 h 1188"/>
                      <a:gd name="T10" fmla="*/ 871 w 4153"/>
                      <a:gd name="T11" fmla="*/ 662 h 1188"/>
                      <a:gd name="T12" fmla="*/ 1020 w 4153"/>
                      <a:gd name="T13" fmla="*/ 655 h 1188"/>
                      <a:gd name="T14" fmla="*/ 1169 w 4153"/>
                      <a:gd name="T15" fmla="*/ 466 h 1188"/>
                      <a:gd name="T16" fmla="*/ 1319 w 4153"/>
                      <a:gd name="T17" fmla="*/ 13 h 1188"/>
                      <a:gd name="T18" fmla="*/ 1467 w 4153"/>
                      <a:gd name="T19" fmla="*/ 175 h 1188"/>
                      <a:gd name="T20" fmla="*/ 1616 w 4153"/>
                      <a:gd name="T21" fmla="*/ 583 h 1188"/>
                      <a:gd name="T22" fmla="*/ 1766 w 4153"/>
                      <a:gd name="T23" fmla="*/ 1051 h 1188"/>
                      <a:gd name="T24" fmla="*/ 1915 w 4153"/>
                      <a:gd name="T25" fmla="*/ 1188 h 1188"/>
                      <a:gd name="T26" fmla="*/ 2065 w 4153"/>
                      <a:gd name="T27" fmla="*/ 959 h 1188"/>
                      <a:gd name="T28" fmla="*/ 2213 w 4153"/>
                      <a:gd name="T29" fmla="*/ 1008 h 1188"/>
                      <a:gd name="T30" fmla="*/ 2362 w 4153"/>
                      <a:gd name="T31" fmla="*/ 1182 h 1188"/>
                      <a:gd name="T32" fmla="*/ 2512 w 4153"/>
                      <a:gd name="T33" fmla="*/ 1089 h 1188"/>
                      <a:gd name="T34" fmla="*/ 2661 w 4153"/>
                      <a:gd name="T35" fmla="*/ 988 h 1188"/>
                      <a:gd name="T36" fmla="*/ 2810 w 4153"/>
                      <a:gd name="T37" fmla="*/ 940 h 1188"/>
                      <a:gd name="T38" fmla="*/ 2959 w 4153"/>
                      <a:gd name="T39" fmla="*/ 1072 h 1188"/>
                      <a:gd name="T40" fmla="*/ 3108 w 4153"/>
                      <a:gd name="T41" fmla="*/ 1122 h 1188"/>
                      <a:gd name="T42" fmla="*/ 3257 w 4153"/>
                      <a:gd name="T43" fmla="*/ 1080 h 1188"/>
                      <a:gd name="T44" fmla="*/ 3407 w 4153"/>
                      <a:gd name="T45" fmla="*/ 1063 h 1188"/>
                      <a:gd name="T46" fmla="*/ 3556 w 4153"/>
                      <a:gd name="T47" fmla="*/ 1048 h 1188"/>
                      <a:gd name="T48" fmla="*/ 3705 w 4153"/>
                      <a:gd name="T49" fmla="*/ 971 h 1188"/>
                      <a:gd name="T50" fmla="*/ 3854 w 4153"/>
                      <a:gd name="T51" fmla="*/ 665 h 1188"/>
                      <a:gd name="T52" fmla="*/ 4003 w 4153"/>
                      <a:gd name="T53" fmla="*/ 734 h 1188"/>
                      <a:gd name="T54" fmla="*/ 4153 w 4153"/>
                      <a:gd name="T55" fmla="*/ 550 h 1188"/>
                      <a:gd name="T56" fmla="*/ 4028 w 4153"/>
                      <a:gd name="T57" fmla="*/ 665 h 1188"/>
                      <a:gd name="T58" fmla="*/ 3879 w 4153"/>
                      <a:gd name="T59" fmla="*/ 655 h 1188"/>
                      <a:gd name="T60" fmla="*/ 3729 w 4153"/>
                      <a:gd name="T61" fmla="*/ 944 h 1188"/>
                      <a:gd name="T62" fmla="*/ 3581 w 4153"/>
                      <a:gd name="T63" fmla="*/ 1026 h 1188"/>
                      <a:gd name="T64" fmla="*/ 3432 w 4153"/>
                      <a:gd name="T65" fmla="*/ 1030 h 1188"/>
                      <a:gd name="T66" fmla="*/ 3282 w 4153"/>
                      <a:gd name="T67" fmla="*/ 1087 h 1188"/>
                      <a:gd name="T68" fmla="*/ 3133 w 4153"/>
                      <a:gd name="T69" fmla="*/ 1164 h 1188"/>
                      <a:gd name="T70" fmla="*/ 2984 w 4153"/>
                      <a:gd name="T71" fmla="*/ 1085 h 1188"/>
                      <a:gd name="T72" fmla="*/ 2835 w 4153"/>
                      <a:gd name="T73" fmla="*/ 944 h 1188"/>
                      <a:gd name="T74" fmla="*/ 2686 w 4153"/>
                      <a:gd name="T75" fmla="*/ 1003 h 1188"/>
                      <a:gd name="T76" fmla="*/ 2537 w 4153"/>
                      <a:gd name="T77" fmla="*/ 1107 h 1188"/>
                      <a:gd name="T78" fmla="*/ 2387 w 4153"/>
                      <a:gd name="T79" fmla="*/ 1164 h 1188"/>
                      <a:gd name="T80" fmla="*/ 2238 w 4153"/>
                      <a:gd name="T81" fmla="*/ 1034 h 1188"/>
                      <a:gd name="T82" fmla="*/ 2089 w 4153"/>
                      <a:gd name="T83" fmla="*/ 1001 h 1188"/>
                      <a:gd name="T84" fmla="*/ 1940 w 4153"/>
                      <a:gd name="T85" fmla="*/ 1188 h 1188"/>
                      <a:gd name="T86" fmla="*/ 1791 w 4153"/>
                      <a:gd name="T87" fmla="*/ 1069 h 1188"/>
                      <a:gd name="T88" fmla="*/ 1641 w 4153"/>
                      <a:gd name="T89" fmla="*/ 632 h 1188"/>
                      <a:gd name="T90" fmla="*/ 1492 w 4153"/>
                      <a:gd name="T91" fmla="*/ 201 h 1188"/>
                      <a:gd name="T92" fmla="*/ 1344 w 4153"/>
                      <a:gd name="T93" fmla="*/ 15 h 1188"/>
                      <a:gd name="T94" fmla="*/ 1194 w 4153"/>
                      <a:gd name="T95" fmla="*/ 421 h 1188"/>
                      <a:gd name="T96" fmla="*/ 1045 w 4153"/>
                      <a:gd name="T97" fmla="*/ 619 h 1188"/>
                      <a:gd name="T98" fmla="*/ 896 w 4153"/>
                      <a:gd name="T99" fmla="*/ 752 h 1188"/>
                      <a:gd name="T100" fmla="*/ 746 w 4153"/>
                      <a:gd name="T101" fmla="*/ 141 h 1188"/>
                      <a:gd name="T102" fmla="*/ 598 w 4153"/>
                      <a:gd name="T103" fmla="*/ 150 h 1188"/>
                      <a:gd name="T104" fmla="*/ 448 w 4153"/>
                      <a:gd name="T105" fmla="*/ 0 h 1188"/>
                      <a:gd name="T106" fmla="*/ 299 w 4153"/>
                      <a:gd name="T107" fmla="*/ 88 h 1188"/>
                      <a:gd name="T108" fmla="*/ 150 w 4153"/>
                      <a:gd name="T109" fmla="*/ 847 h 1188"/>
                      <a:gd name="T110" fmla="*/ 0 w 4153"/>
                      <a:gd name="T111" fmla="*/ 964 h 1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153" h="1188">
                        <a:moveTo>
                          <a:pt x="0" y="964"/>
                        </a:moveTo>
                        <a:lnTo>
                          <a:pt x="25" y="985"/>
                        </a:lnTo>
                        <a:lnTo>
                          <a:pt x="50" y="1001"/>
                        </a:lnTo>
                        <a:lnTo>
                          <a:pt x="75" y="1003"/>
                        </a:lnTo>
                        <a:lnTo>
                          <a:pt x="100" y="988"/>
                        </a:lnTo>
                        <a:lnTo>
                          <a:pt x="125" y="944"/>
                        </a:lnTo>
                        <a:lnTo>
                          <a:pt x="150" y="847"/>
                        </a:lnTo>
                        <a:lnTo>
                          <a:pt x="175" y="738"/>
                        </a:lnTo>
                        <a:lnTo>
                          <a:pt x="200" y="594"/>
                        </a:lnTo>
                        <a:lnTo>
                          <a:pt x="224" y="454"/>
                        </a:lnTo>
                        <a:lnTo>
                          <a:pt x="249" y="322"/>
                        </a:lnTo>
                        <a:lnTo>
                          <a:pt x="274" y="172"/>
                        </a:lnTo>
                        <a:lnTo>
                          <a:pt x="299" y="88"/>
                        </a:lnTo>
                        <a:lnTo>
                          <a:pt x="324" y="57"/>
                        </a:lnTo>
                        <a:lnTo>
                          <a:pt x="349" y="140"/>
                        </a:lnTo>
                        <a:lnTo>
                          <a:pt x="374" y="145"/>
                        </a:lnTo>
                        <a:lnTo>
                          <a:pt x="399" y="53"/>
                        </a:lnTo>
                        <a:lnTo>
                          <a:pt x="424" y="18"/>
                        </a:lnTo>
                        <a:lnTo>
                          <a:pt x="448" y="0"/>
                        </a:lnTo>
                        <a:lnTo>
                          <a:pt x="473" y="30"/>
                        </a:lnTo>
                        <a:lnTo>
                          <a:pt x="498" y="90"/>
                        </a:lnTo>
                        <a:lnTo>
                          <a:pt x="523" y="112"/>
                        </a:lnTo>
                        <a:lnTo>
                          <a:pt x="548" y="131"/>
                        </a:lnTo>
                        <a:lnTo>
                          <a:pt x="573" y="112"/>
                        </a:lnTo>
                        <a:lnTo>
                          <a:pt x="598" y="150"/>
                        </a:lnTo>
                        <a:lnTo>
                          <a:pt x="623" y="150"/>
                        </a:lnTo>
                        <a:lnTo>
                          <a:pt x="647" y="153"/>
                        </a:lnTo>
                        <a:lnTo>
                          <a:pt x="672" y="181"/>
                        </a:lnTo>
                        <a:lnTo>
                          <a:pt x="696" y="143"/>
                        </a:lnTo>
                        <a:lnTo>
                          <a:pt x="721" y="127"/>
                        </a:lnTo>
                        <a:lnTo>
                          <a:pt x="746" y="141"/>
                        </a:lnTo>
                        <a:lnTo>
                          <a:pt x="771" y="203"/>
                        </a:lnTo>
                        <a:lnTo>
                          <a:pt x="796" y="307"/>
                        </a:lnTo>
                        <a:lnTo>
                          <a:pt x="821" y="453"/>
                        </a:lnTo>
                        <a:lnTo>
                          <a:pt x="846" y="548"/>
                        </a:lnTo>
                        <a:lnTo>
                          <a:pt x="871" y="662"/>
                        </a:lnTo>
                        <a:lnTo>
                          <a:pt x="896" y="752"/>
                        </a:lnTo>
                        <a:lnTo>
                          <a:pt x="920" y="797"/>
                        </a:lnTo>
                        <a:lnTo>
                          <a:pt x="945" y="828"/>
                        </a:lnTo>
                        <a:lnTo>
                          <a:pt x="970" y="812"/>
                        </a:lnTo>
                        <a:lnTo>
                          <a:pt x="995" y="730"/>
                        </a:lnTo>
                        <a:lnTo>
                          <a:pt x="1020" y="655"/>
                        </a:lnTo>
                        <a:lnTo>
                          <a:pt x="1045" y="619"/>
                        </a:lnTo>
                        <a:lnTo>
                          <a:pt x="1070" y="630"/>
                        </a:lnTo>
                        <a:lnTo>
                          <a:pt x="1095" y="672"/>
                        </a:lnTo>
                        <a:lnTo>
                          <a:pt x="1120" y="611"/>
                        </a:lnTo>
                        <a:lnTo>
                          <a:pt x="1144" y="561"/>
                        </a:lnTo>
                        <a:lnTo>
                          <a:pt x="1169" y="466"/>
                        </a:lnTo>
                        <a:lnTo>
                          <a:pt x="1194" y="421"/>
                        </a:lnTo>
                        <a:lnTo>
                          <a:pt x="1219" y="306"/>
                        </a:lnTo>
                        <a:lnTo>
                          <a:pt x="1244" y="215"/>
                        </a:lnTo>
                        <a:lnTo>
                          <a:pt x="1269" y="125"/>
                        </a:lnTo>
                        <a:lnTo>
                          <a:pt x="1294" y="38"/>
                        </a:lnTo>
                        <a:lnTo>
                          <a:pt x="1319" y="13"/>
                        </a:lnTo>
                        <a:lnTo>
                          <a:pt x="1344" y="15"/>
                        </a:lnTo>
                        <a:lnTo>
                          <a:pt x="1369" y="31"/>
                        </a:lnTo>
                        <a:lnTo>
                          <a:pt x="1393" y="90"/>
                        </a:lnTo>
                        <a:lnTo>
                          <a:pt x="1417" y="126"/>
                        </a:lnTo>
                        <a:lnTo>
                          <a:pt x="1442" y="162"/>
                        </a:lnTo>
                        <a:lnTo>
                          <a:pt x="1467" y="175"/>
                        </a:lnTo>
                        <a:lnTo>
                          <a:pt x="1492" y="201"/>
                        </a:lnTo>
                        <a:lnTo>
                          <a:pt x="1517" y="286"/>
                        </a:lnTo>
                        <a:lnTo>
                          <a:pt x="1542" y="412"/>
                        </a:lnTo>
                        <a:lnTo>
                          <a:pt x="1567" y="548"/>
                        </a:lnTo>
                        <a:lnTo>
                          <a:pt x="1592" y="605"/>
                        </a:lnTo>
                        <a:lnTo>
                          <a:pt x="1616" y="583"/>
                        </a:lnTo>
                        <a:lnTo>
                          <a:pt x="1641" y="632"/>
                        </a:lnTo>
                        <a:lnTo>
                          <a:pt x="1666" y="694"/>
                        </a:lnTo>
                        <a:lnTo>
                          <a:pt x="1691" y="822"/>
                        </a:lnTo>
                        <a:lnTo>
                          <a:pt x="1716" y="936"/>
                        </a:lnTo>
                        <a:lnTo>
                          <a:pt x="1741" y="1004"/>
                        </a:lnTo>
                        <a:lnTo>
                          <a:pt x="1766" y="1051"/>
                        </a:lnTo>
                        <a:lnTo>
                          <a:pt x="1791" y="1069"/>
                        </a:lnTo>
                        <a:lnTo>
                          <a:pt x="1816" y="1122"/>
                        </a:lnTo>
                        <a:lnTo>
                          <a:pt x="1841" y="1146"/>
                        </a:lnTo>
                        <a:lnTo>
                          <a:pt x="1865" y="1184"/>
                        </a:lnTo>
                        <a:lnTo>
                          <a:pt x="1890" y="1186"/>
                        </a:lnTo>
                        <a:lnTo>
                          <a:pt x="1915" y="1188"/>
                        </a:lnTo>
                        <a:lnTo>
                          <a:pt x="1940" y="1188"/>
                        </a:lnTo>
                        <a:lnTo>
                          <a:pt x="1965" y="1164"/>
                        </a:lnTo>
                        <a:lnTo>
                          <a:pt x="1990" y="1087"/>
                        </a:lnTo>
                        <a:lnTo>
                          <a:pt x="2015" y="1023"/>
                        </a:lnTo>
                        <a:lnTo>
                          <a:pt x="2040" y="988"/>
                        </a:lnTo>
                        <a:lnTo>
                          <a:pt x="2065" y="959"/>
                        </a:lnTo>
                        <a:lnTo>
                          <a:pt x="2089" y="1001"/>
                        </a:lnTo>
                        <a:lnTo>
                          <a:pt x="2114" y="1003"/>
                        </a:lnTo>
                        <a:lnTo>
                          <a:pt x="2139" y="1052"/>
                        </a:lnTo>
                        <a:lnTo>
                          <a:pt x="2163" y="1099"/>
                        </a:lnTo>
                        <a:lnTo>
                          <a:pt x="2188" y="1094"/>
                        </a:lnTo>
                        <a:lnTo>
                          <a:pt x="2213" y="1008"/>
                        </a:lnTo>
                        <a:lnTo>
                          <a:pt x="2238" y="1034"/>
                        </a:lnTo>
                        <a:lnTo>
                          <a:pt x="2263" y="1080"/>
                        </a:lnTo>
                        <a:lnTo>
                          <a:pt x="2288" y="1109"/>
                        </a:lnTo>
                        <a:lnTo>
                          <a:pt x="2313" y="1151"/>
                        </a:lnTo>
                        <a:lnTo>
                          <a:pt x="2337" y="1168"/>
                        </a:lnTo>
                        <a:lnTo>
                          <a:pt x="2362" y="1182"/>
                        </a:lnTo>
                        <a:lnTo>
                          <a:pt x="2387" y="1164"/>
                        </a:lnTo>
                        <a:lnTo>
                          <a:pt x="2412" y="1165"/>
                        </a:lnTo>
                        <a:lnTo>
                          <a:pt x="2437" y="1133"/>
                        </a:lnTo>
                        <a:lnTo>
                          <a:pt x="2462" y="1134"/>
                        </a:lnTo>
                        <a:lnTo>
                          <a:pt x="2487" y="1109"/>
                        </a:lnTo>
                        <a:lnTo>
                          <a:pt x="2512" y="1089"/>
                        </a:lnTo>
                        <a:lnTo>
                          <a:pt x="2537" y="1107"/>
                        </a:lnTo>
                        <a:lnTo>
                          <a:pt x="2561" y="1069"/>
                        </a:lnTo>
                        <a:lnTo>
                          <a:pt x="2586" y="1034"/>
                        </a:lnTo>
                        <a:lnTo>
                          <a:pt x="2611" y="1008"/>
                        </a:lnTo>
                        <a:lnTo>
                          <a:pt x="2636" y="970"/>
                        </a:lnTo>
                        <a:lnTo>
                          <a:pt x="2661" y="988"/>
                        </a:lnTo>
                        <a:lnTo>
                          <a:pt x="2686" y="1003"/>
                        </a:lnTo>
                        <a:lnTo>
                          <a:pt x="2711" y="1036"/>
                        </a:lnTo>
                        <a:lnTo>
                          <a:pt x="2736" y="1070"/>
                        </a:lnTo>
                        <a:lnTo>
                          <a:pt x="2761" y="1061"/>
                        </a:lnTo>
                        <a:lnTo>
                          <a:pt x="2785" y="1011"/>
                        </a:lnTo>
                        <a:lnTo>
                          <a:pt x="2810" y="940"/>
                        </a:lnTo>
                        <a:lnTo>
                          <a:pt x="2835" y="944"/>
                        </a:lnTo>
                        <a:lnTo>
                          <a:pt x="2860" y="982"/>
                        </a:lnTo>
                        <a:lnTo>
                          <a:pt x="2884" y="1014"/>
                        </a:lnTo>
                        <a:lnTo>
                          <a:pt x="2909" y="1036"/>
                        </a:lnTo>
                        <a:lnTo>
                          <a:pt x="2934" y="1046"/>
                        </a:lnTo>
                        <a:lnTo>
                          <a:pt x="2959" y="1072"/>
                        </a:lnTo>
                        <a:lnTo>
                          <a:pt x="2984" y="1085"/>
                        </a:lnTo>
                        <a:lnTo>
                          <a:pt x="3009" y="1090"/>
                        </a:lnTo>
                        <a:lnTo>
                          <a:pt x="3033" y="1098"/>
                        </a:lnTo>
                        <a:lnTo>
                          <a:pt x="3058" y="1095"/>
                        </a:lnTo>
                        <a:lnTo>
                          <a:pt x="3083" y="1100"/>
                        </a:lnTo>
                        <a:lnTo>
                          <a:pt x="3108" y="1122"/>
                        </a:lnTo>
                        <a:lnTo>
                          <a:pt x="3133" y="1164"/>
                        </a:lnTo>
                        <a:lnTo>
                          <a:pt x="3158" y="1183"/>
                        </a:lnTo>
                        <a:lnTo>
                          <a:pt x="3183" y="1171"/>
                        </a:lnTo>
                        <a:lnTo>
                          <a:pt x="3208" y="1133"/>
                        </a:lnTo>
                        <a:lnTo>
                          <a:pt x="3233" y="1099"/>
                        </a:lnTo>
                        <a:lnTo>
                          <a:pt x="3257" y="1080"/>
                        </a:lnTo>
                        <a:lnTo>
                          <a:pt x="3282" y="1087"/>
                        </a:lnTo>
                        <a:lnTo>
                          <a:pt x="3307" y="1117"/>
                        </a:lnTo>
                        <a:lnTo>
                          <a:pt x="3332" y="1140"/>
                        </a:lnTo>
                        <a:lnTo>
                          <a:pt x="3357" y="1155"/>
                        </a:lnTo>
                        <a:lnTo>
                          <a:pt x="3382" y="1111"/>
                        </a:lnTo>
                        <a:lnTo>
                          <a:pt x="3407" y="1063"/>
                        </a:lnTo>
                        <a:lnTo>
                          <a:pt x="3432" y="1030"/>
                        </a:lnTo>
                        <a:lnTo>
                          <a:pt x="3457" y="1006"/>
                        </a:lnTo>
                        <a:lnTo>
                          <a:pt x="3482" y="1045"/>
                        </a:lnTo>
                        <a:lnTo>
                          <a:pt x="3506" y="1038"/>
                        </a:lnTo>
                        <a:lnTo>
                          <a:pt x="3531" y="1056"/>
                        </a:lnTo>
                        <a:lnTo>
                          <a:pt x="3556" y="1048"/>
                        </a:lnTo>
                        <a:lnTo>
                          <a:pt x="3581" y="1026"/>
                        </a:lnTo>
                        <a:lnTo>
                          <a:pt x="3606" y="1007"/>
                        </a:lnTo>
                        <a:lnTo>
                          <a:pt x="3630" y="1004"/>
                        </a:lnTo>
                        <a:lnTo>
                          <a:pt x="3655" y="977"/>
                        </a:lnTo>
                        <a:lnTo>
                          <a:pt x="3680" y="973"/>
                        </a:lnTo>
                        <a:lnTo>
                          <a:pt x="3705" y="971"/>
                        </a:lnTo>
                        <a:lnTo>
                          <a:pt x="3729" y="944"/>
                        </a:lnTo>
                        <a:lnTo>
                          <a:pt x="3754" y="904"/>
                        </a:lnTo>
                        <a:lnTo>
                          <a:pt x="3779" y="876"/>
                        </a:lnTo>
                        <a:lnTo>
                          <a:pt x="3804" y="836"/>
                        </a:lnTo>
                        <a:lnTo>
                          <a:pt x="3829" y="730"/>
                        </a:lnTo>
                        <a:lnTo>
                          <a:pt x="3854" y="665"/>
                        </a:lnTo>
                        <a:lnTo>
                          <a:pt x="3879" y="655"/>
                        </a:lnTo>
                        <a:lnTo>
                          <a:pt x="3904" y="728"/>
                        </a:lnTo>
                        <a:lnTo>
                          <a:pt x="3929" y="772"/>
                        </a:lnTo>
                        <a:lnTo>
                          <a:pt x="3953" y="878"/>
                        </a:lnTo>
                        <a:lnTo>
                          <a:pt x="3978" y="853"/>
                        </a:lnTo>
                        <a:lnTo>
                          <a:pt x="4003" y="734"/>
                        </a:lnTo>
                        <a:lnTo>
                          <a:pt x="4028" y="665"/>
                        </a:lnTo>
                        <a:lnTo>
                          <a:pt x="4053" y="629"/>
                        </a:lnTo>
                        <a:lnTo>
                          <a:pt x="4078" y="611"/>
                        </a:lnTo>
                        <a:lnTo>
                          <a:pt x="4103" y="590"/>
                        </a:lnTo>
                        <a:lnTo>
                          <a:pt x="4128" y="580"/>
                        </a:lnTo>
                        <a:lnTo>
                          <a:pt x="4153" y="550"/>
                        </a:lnTo>
                        <a:lnTo>
                          <a:pt x="4153" y="550"/>
                        </a:lnTo>
                        <a:lnTo>
                          <a:pt x="4128" y="580"/>
                        </a:lnTo>
                        <a:lnTo>
                          <a:pt x="4103" y="590"/>
                        </a:lnTo>
                        <a:lnTo>
                          <a:pt x="4078" y="611"/>
                        </a:lnTo>
                        <a:lnTo>
                          <a:pt x="4053" y="629"/>
                        </a:lnTo>
                        <a:lnTo>
                          <a:pt x="4028" y="665"/>
                        </a:lnTo>
                        <a:lnTo>
                          <a:pt x="4003" y="734"/>
                        </a:lnTo>
                        <a:lnTo>
                          <a:pt x="3978" y="853"/>
                        </a:lnTo>
                        <a:lnTo>
                          <a:pt x="3953" y="878"/>
                        </a:lnTo>
                        <a:lnTo>
                          <a:pt x="3929" y="772"/>
                        </a:lnTo>
                        <a:lnTo>
                          <a:pt x="3904" y="728"/>
                        </a:lnTo>
                        <a:lnTo>
                          <a:pt x="3879" y="655"/>
                        </a:lnTo>
                        <a:lnTo>
                          <a:pt x="3854" y="665"/>
                        </a:lnTo>
                        <a:lnTo>
                          <a:pt x="3829" y="730"/>
                        </a:lnTo>
                        <a:lnTo>
                          <a:pt x="3804" y="836"/>
                        </a:lnTo>
                        <a:lnTo>
                          <a:pt x="3779" y="876"/>
                        </a:lnTo>
                        <a:lnTo>
                          <a:pt x="3754" y="904"/>
                        </a:lnTo>
                        <a:lnTo>
                          <a:pt x="3729" y="944"/>
                        </a:lnTo>
                        <a:lnTo>
                          <a:pt x="3705" y="971"/>
                        </a:lnTo>
                        <a:lnTo>
                          <a:pt x="3680" y="973"/>
                        </a:lnTo>
                        <a:lnTo>
                          <a:pt x="3655" y="977"/>
                        </a:lnTo>
                        <a:lnTo>
                          <a:pt x="3630" y="1004"/>
                        </a:lnTo>
                        <a:lnTo>
                          <a:pt x="3606" y="1007"/>
                        </a:lnTo>
                        <a:lnTo>
                          <a:pt x="3581" y="1026"/>
                        </a:lnTo>
                        <a:lnTo>
                          <a:pt x="3556" y="1048"/>
                        </a:lnTo>
                        <a:lnTo>
                          <a:pt x="3531" y="1056"/>
                        </a:lnTo>
                        <a:lnTo>
                          <a:pt x="3506" y="1038"/>
                        </a:lnTo>
                        <a:lnTo>
                          <a:pt x="3482" y="1045"/>
                        </a:lnTo>
                        <a:lnTo>
                          <a:pt x="3457" y="1006"/>
                        </a:lnTo>
                        <a:lnTo>
                          <a:pt x="3432" y="1030"/>
                        </a:lnTo>
                        <a:lnTo>
                          <a:pt x="3407" y="1063"/>
                        </a:lnTo>
                        <a:lnTo>
                          <a:pt x="3382" y="1111"/>
                        </a:lnTo>
                        <a:lnTo>
                          <a:pt x="3357" y="1155"/>
                        </a:lnTo>
                        <a:lnTo>
                          <a:pt x="3332" y="1140"/>
                        </a:lnTo>
                        <a:lnTo>
                          <a:pt x="3307" y="1117"/>
                        </a:lnTo>
                        <a:lnTo>
                          <a:pt x="3282" y="1087"/>
                        </a:lnTo>
                        <a:lnTo>
                          <a:pt x="3257" y="1080"/>
                        </a:lnTo>
                        <a:lnTo>
                          <a:pt x="3233" y="1099"/>
                        </a:lnTo>
                        <a:lnTo>
                          <a:pt x="3208" y="1133"/>
                        </a:lnTo>
                        <a:lnTo>
                          <a:pt x="3183" y="1171"/>
                        </a:lnTo>
                        <a:lnTo>
                          <a:pt x="3158" y="1183"/>
                        </a:lnTo>
                        <a:lnTo>
                          <a:pt x="3133" y="1164"/>
                        </a:lnTo>
                        <a:lnTo>
                          <a:pt x="3108" y="1122"/>
                        </a:lnTo>
                        <a:lnTo>
                          <a:pt x="3083" y="1100"/>
                        </a:lnTo>
                        <a:lnTo>
                          <a:pt x="3058" y="1095"/>
                        </a:lnTo>
                        <a:lnTo>
                          <a:pt x="3033" y="1098"/>
                        </a:lnTo>
                        <a:lnTo>
                          <a:pt x="3009" y="1090"/>
                        </a:lnTo>
                        <a:lnTo>
                          <a:pt x="2984" y="1085"/>
                        </a:lnTo>
                        <a:lnTo>
                          <a:pt x="2959" y="1072"/>
                        </a:lnTo>
                        <a:lnTo>
                          <a:pt x="2934" y="1046"/>
                        </a:lnTo>
                        <a:lnTo>
                          <a:pt x="2909" y="1036"/>
                        </a:lnTo>
                        <a:lnTo>
                          <a:pt x="2884" y="1014"/>
                        </a:lnTo>
                        <a:lnTo>
                          <a:pt x="2860" y="982"/>
                        </a:lnTo>
                        <a:lnTo>
                          <a:pt x="2835" y="944"/>
                        </a:lnTo>
                        <a:lnTo>
                          <a:pt x="2810" y="940"/>
                        </a:lnTo>
                        <a:lnTo>
                          <a:pt x="2785" y="1011"/>
                        </a:lnTo>
                        <a:lnTo>
                          <a:pt x="2761" y="1061"/>
                        </a:lnTo>
                        <a:lnTo>
                          <a:pt x="2736" y="1070"/>
                        </a:lnTo>
                        <a:lnTo>
                          <a:pt x="2711" y="1036"/>
                        </a:lnTo>
                        <a:lnTo>
                          <a:pt x="2686" y="1003"/>
                        </a:lnTo>
                        <a:lnTo>
                          <a:pt x="2661" y="988"/>
                        </a:lnTo>
                        <a:lnTo>
                          <a:pt x="2636" y="970"/>
                        </a:lnTo>
                        <a:lnTo>
                          <a:pt x="2611" y="1008"/>
                        </a:lnTo>
                        <a:lnTo>
                          <a:pt x="2586" y="1034"/>
                        </a:lnTo>
                        <a:lnTo>
                          <a:pt x="2561" y="1069"/>
                        </a:lnTo>
                        <a:lnTo>
                          <a:pt x="2537" y="1107"/>
                        </a:lnTo>
                        <a:lnTo>
                          <a:pt x="2512" y="1089"/>
                        </a:lnTo>
                        <a:lnTo>
                          <a:pt x="2487" y="1109"/>
                        </a:lnTo>
                        <a:lnTo>
                          <a:pt x="2462" y="1134"/>
                        </a:lnTo>
                        <a:lnTo>
                          <a:pt x="2437" y="1133"/>
                        </a:lnTo>
                        <a:lnTo>
                          <a:pt x="2412" y="1165"/>
                        </a:lnTo>
                        <a:lnTo>
                          <a:pt x="2387" y="1164"/>
                        </a:lnTo>
                        <a:lnTo>
                          <a:pt x="2362" y="1182"/>
                        </a:lnTo>
                        <a:lnTo>
                          <a:pt x="2337" y="1168"/>
                        </a:lnTo>
                        <a:lnTo>
                          <a:pt x="2313" y="1151"/>
                        </a:lnTo>
                        <a:lnTo>
                          <a:pt x="2288" y="1109"/>
                        </a:lnTo>
                        <a:lnTo>
                          <a:pt x="2263" y="1080"/>
                        </a:lnTo>
                        <a:lnTo>
                          <a:pt x="2238" y="1034"/>
                        </a:lnTo>
                        <a:lnTo>
                          <a:pt x="2213" y="1008"/>
                        </a:lnTo>
                        <a:lnTo>
                          <a:pt x="2188" y="1094"/>
                        </a:lnTo>
                        <a:lnTo>
                          <a:pt x="2163" y="1099"/>
                        </a:lnTo>
                        <a:lnTo>
                          <a:pt x="2139" y="1052"/>
                        </a:lnTo>
                        <a:lnTo>
                          <a:pt x="2114" y="1003"/>
                        </a:lnTo>
                        <a:lnTo>
                          <a:pt x="2089" y="1001"/>
                        </a:lnTo>
                        <a:lnTo>
                          <a:pt x="2065" y="959"/>
                        </a:lnTo>
                        <a:lnTo>
                          <a:pt x="2040" y="988"/>
                        </a:lnTo>
                        <a:lnTo>
                          <a:pt x="2015" y="1023"/>
                        </a:lnTo>
                        <a:lnTo>
                          <a:pt x="1990" y="1087"/>
                        </a:lnTo>
                        <a:lnTo>
                          <a:pt x="1965" y="1164"/>
                        </a:lnTo>
                        <a:lnTo>
                          <a:pt x="1940" y="1188"/>
                        </a:lnTo>
                        <a:lnTo>
                          <a:pt x="1915" y="1188"/>
                        </a:lnTo>
                        <a:lnTo>
                          <a:pt x="1890" y="1186"/>
                        </a:lnTo>
                        <a:lnTo>
                          <a:pt x="1865" y="1184"/>
                        </a:lnTo>
                        <a:lnTo>
                          <a:pt x="1841" y="1146"/>
                        </a:lnTo>
                        <a:lnTo>
                          <a:pt x="1816" y="1122"/>
                        </a:lnTo>
                        <a:lnTo>
                          <a:pt x="1791" y="1069"/>
                        </a:lnTo>
                        <a:lnTo>
                          <a:pt x="1766" y="1051"/>
                        </a:lnTo>
                        <a:lnTo>
                          <a:pt x="1741" y="1004"/>
                        </a:lnTo>
                        <a:lnTo>
                          <a:pt x="1716" y="936"/>
                        </a:lnTo>
                        <a:lnTo>
                          <a:pt x="1691" y="822"/>
                        </a:lnTo>
                        <a:lnTo>
                          <a:pt x="1666" y="694"/>
                        </a:lnTo>
                        <a:lnTo>
                          <a:pt x="1641" y="632"/>
                        </a:lnTo>
                        <a:lnTo>
                          <a:pt x="1616" y="583"/>
                        </a:lnTo>
                        <a:lnTo>
                          <a:pt x="1592" y="605"/>
                        </a:lnTo>
                        <a:lnTo>
                          <a:pt x="1567" y="548"/>
                        </a:lnTo>
                        <a:lnTo>
                          <a:pt x="1542" y="412"/>
                        </a:lnTo>
                        <a:lnTo>
                          <a:pt x="1517" y="286"/>
                        </a:lnTo>
                        <a:lnTo>
                          <a:pt x="1492" y="201"/>
                        </a:lnTo>
                        <a:lnTo>
                          <a:pt x="1467" y="175"/>
                        </a:lnTo>
                        <a:lnTo>
                          <a:pt x="1442" y="162"/>
                        </a:lnTo>
                        <a:lnTo>
                          <a:pt x="1417" y="126"/>
                        </a:lnTo>
                        <a:lnTo>
                          <a:pt x="1393" y="90"/>
                        </a:lnTo>
                        <a:lnTo>
                          <a:pt x="1369" y="31"/>
                        </a:lnTo>
                        <a:lnTo>
                          <a:pt x="1344" y="15"/>
                        </a:lnTo>
                        <a:lnTo>
                          <a:pt x="1319" y="13"/>
                        </a:lnTo>
                        <a:lnTo>
                          <a:pt x="1294" y="38"/>
                        </a:lnTo>
                        <a:lnTo>
                          <a:pt x="1269" y="125"/>
                        </a:lnTo>
                        <a:lnTo>
                          <a:pt x="1244" y="215"/>
                        </a:lnTo>
                        <a:lnTo>
                          <a:pt x="1219" y="306"/>
                        </a:lnTo>
                        <a:lnTo>
                          <a:pt x="1194" y="421"/>
                        </a:lnTo>
                        <a:lnTo>
                          <a:pt x="1169" y="466"/>
                        </a:lnTo>
                        <a:lnTo>
                          <a:pt x="1144" y="561"/>
                        </a:lnTo>
                        <a:lnTo>
                          <a:pt x="1120" y="611"/>
                        </a:lnTo>
                        <a:lnTo>
                          <a:pt x="1095" y="672"/>
                        </a:lnTo>
                        <a:lnTo>
                          <a:pt x="1070" y="630"/>
                        </a:lnTo>
                        <a:lnTo>
                          <a:pt x="1045" y="619"/>
                        </a:lnTo>
                        <a:lnTo>
                          <a:pt x="1020" y="655"/>
                        </a:lnTo>
                        <a:lnTo>
                          <a:pt x="995" y="730"/>
                        </a:lnTo>
                        <a:lnTo>
                          <a:pt x="970" y="812"/>
                        </a:lnTo>
                        <a:lnTo>
                          <a:pt x="945" y="828"/>
                        </a:lnTo>
                        <a:lnTo>
                          <a:pt x="920" y="797"/>
                        </a:lnTo>
                        <a:lnTo>
                          <a:pt x="896" y="752"/>
                        </a:lnTo>
                        <a:lnTo>
                          <a:pt x="871" y="662"/>
                        </a:lnTo>
                        <a:lnTo>
                          <a:pt x="846" y="548"/>
                        </a:lnTo>
                        <a:lnTo>
                          <a:pt x="821" y="453"/>
                        </a:lnTo>
                        <a:lnTo>
                          <a:pt x="796" y="307"/>
                        </a:lnTo>
                        <a:lnTo>
                          <a:pt x="771" y="203"/>
                        </a:lnTo>
                        <a:lnTo>
                          <a:pt x="746" y="141"/>
                        </a:lnTo>
                        <a:lnTo>
                          <a:pt x="721" y="127"/>
                        </a:lnTo>
                        <a:lnTo>
                          <a:pt x="696" y="143"/>
                        </a:lnTo>
                        <a:lnTo>
                          <a:pt x="672" y="181"/>
                        </a:lnTo>
                        <a:lnTo>
                          <a:pt x="647" y="153"/>
                        </a:lnTo>
                        <a:lnTo>
                          <a:pt x="623" y="150"/>
                        </a:lnTo>
                        <a:lnTo>
                          <a:pt x="598" y="150"/>
                        </a:lnTo>
                        <a:lnTo>
                          <a:pt x="573" y="112"/>
                        </a:lnTo>
                        <a:lnTo>
                          <a:pt x="548" y="131"/>
                        </a:lnTo>
                        <a:lnTo>
                          <a:pt x="523" y="112"/>
                        </a:lnTo>
                        <a:lnTo>
                          <a:pt x="498" y="90"/>
                        </a:lnTo>
                        <a:lnTo>
                          <a:pt x="473" y="30"/>
                        </a:lnTo>
                        <a:lnTo>
                          <a:pt x="448" y="0"/>
                        </a:lnTo>
                        <a:lnTo>
                          <a:pt x="424" y="18"/>
                        </a:lnTo>
                        <a:lnTo>
                          <a:pt x="399" y="53"/>
                        </a:lnTo>
                        <a:lnTo>
                          <a:pt x="374" y="145"/>
                        </a:lnTo>
                        <a:lnTo>
                          <a:pt x="349" y="140"/>
                        </a:lnTo>
                        <a:lnTo>
                          <a:pt x="324" y="57"/>
                        </a:lnTo>
                        <a:lnTo>
                          <a:pt x="299" y="88"/>
                        </a:lnTo>
                        <a:lnTo>
                          <a:pt x="274" y="172"/>
                        </a:lnTo>
                        <a:lnTo>
                          <a:pt x="249" y="322"/>
                        </a:lnTo>
                        <a:lnTo>
                          <a:pt x="224" y="454"/>
                        </a:lnTo>
                        <a:lnTo>
                          <a:pt x="200" y="594"/>
                        </a:lnTo>
                        <a:lnTo>
                          <a:pt x="175" y="738"/>
                        </a:lnTo>
                        <a:lnTo>
                          <a:pt x="150" y="847"/>
                        </a:lnTo>
                        <a:lnTo>
                          <a:pt x="125" y="944"/>
                        </a:lnTo>
                        <a:lnTo>
                          <a:pt x="100" y="988"/>
                        </a:lnTo>
                        <a:lnTo>
                          <a:pt x="75" y="1003"/>
                        </a:lnTo>
                        <a:lnTo>
                          <a:pt x="50" y="1001"/>
                        </a:lnTo>
                        <a:lnTo>
                          <a:pt x="25" y="985"/>
                        </a:lnTo>
                        <a:lnTo>
                          <a:pt x="0" y="964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endParaRPr>
                  </a:p>
                </p:txBody>
              </p:sp>
              <p:sp>
                <p:nvSpPr>
                  <p:cNvPr id="30" name="Freeform 16">
                    <a:extLst>
                      <a:ext uri="{FF2B5EF4-FFF2-40B4-BE49-F238E27FC236}">
                        <a16:creationId xmlns:a16="http://schemas.microsoft.com/office/drawing/2014/main" id="{E6D480C1-B00F-01C6-CE62-21456D975F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84556" y="3316099"/>
                    <a:ext cx="3061388" cy="1770915"/>
                  </a:xfrm>
                  <a:custGeom>
                    <a:avLst/>
                    <a:gdLst>
                      <a:gd name="T0" fmla="*/ 125 w 4153"/>
                      <a:gd name="T1" fmla="*/ 944 h 1188"/>
                      <a:gd name="T2" fmla="*/ 274 w 4153"/>
                      <a:gd name="T3" fmla="*/ 172 h 1188"/>
                      <a:gd name="T4" fmla="*/ 424 w 4153"/>
                      <a:gd name="T5" fmla="*/ 18 h 1188"/>
                      <a:gd name="T6" fmla="*/ 573 w 4153"/>
                      <a:gd name="T7" fmla="*/ 112 h 1188"/>
                      <a:gd name="T8" fmla="*/ 721 w 4153"/>
                      <a:gd name="T9" fmla="*/ 127 h 1188"/>
                      <a:gd name="T10" fmla="*/ 871 w 4153"/>
                      <a:gd name="T11" fmla="*/ 662 h 1188"/>
                      <a:gd name="T12" fmla="*/ 1020 w 4153"/>
                      <a:gd name="T13" fmla="*/ 655 h 1188"/>
                      <a:gd name="T14" fmla="*/ 1169 w 4153"/>
                      <a:gd name="T15" fmla="*/ 466 h 1188"/>
                      <a:gd name="T16" fmla="*/ 1319 w 4153"/>
                      <a:gd name="T17" fmla="*/ 13 h 1188"/>
                      <a:gd name="T18" fmla="*/ 1467 w 4153"/>
                      <a:gd name="T19" fmla="*/ 175 h 1188"/>
                      <a:gd name="T20" fmla="*/ 1616 w 4153"/>
                      <a:gd name="T21" fmla="*/ 583 h 1188"/>
                      <a:gd name="T22" fmla="*/ 1766 w 4153"/>
                      <a:gd name="T23" fmla="*/ 1051 h 1188"/>
                      <a:gd name="T24" fmla="*/ 1915 w 4153"/>
                      <a:gd name="T25" fmla="*/ 1188 h 1188"/>
                      <a:gd name="T26" fmla="*/ 2065 w 4153"/>
                      <a:gd name="T27" fmla="*/ 959 h 1188"/>
                      <a:gd name="T28" fmla="*/ 2213 w 4153"/>
                      <a:gd name="T29" fmla="*/ 1008 h 1188"/>
                      <a:gd name="T30" fmla="*/ 2362 w 4153"/>
                      <a:gd name="T31" fmla="*/ 1182 h 1188"/>
                      <a:gd name="T32" fmla="*/ 2512 w 4153"/>
                      <a:gd name="T33" fmla="*/ 1089 h 1188"/>
                      <a:gd name="T34" fmla="*/ 2661 w 4153"/>
                      <a:gd name="T35" fmla="*/ 988 h 1188"/>
                      <a:gd name="T36" fmla="*/ 2810 w 4153"/>
                      <a:gd name="T37" fmla="*/ 940 h 1188"/>
                      <a:gd name="T38" fmla="*/ 2959 w 4153"/>
                      <a:gd name="T39" fmla="*/ 1072 h 1188"/>
                      <a:gd name="T40" fmla="*/ 3108 w 4153"/>
                      <a:gd name="T41" fmla="*/ 1122 h 1188"/>
                      <a:gd name="T42" fmla="*/ 3257 w 4153"/>
                      <a:gd name="T43" fmla="*/ 1080 h 1188"/>
                      <a:gd name="T44" fmla="*/ 3407 w 4153"/>
                      <a:gd name="T45" fmla="*/ 1063 h 1188"/>
                      <a:gd name="T46" fmla="*/ 3556 w 4153"/>
                      <a:gd name="T47" fmla="*/ 1048 h 1188"/>
                      <a:gd name="T48" fmla="*/ 3705 w 4153"/>
                      <a:gd name="T49" fmla="*/ 971 h 1188"/>
                      <a:gd name="T50" fmla="*/ 3854 w 4153"/>
                      <a:gd name="T51" fmla="*/ 665 h 1188"/>
                      <a:gd name="T52" fmla="*/ 4003 w 4153"/>
                      <a:gd name="T53" fmla="*/ 734 h 1188"/>
                      <a:gd name="T54" fmla="*/ 4153 w 4153"/>
                      <a:gd name="T55" fmla="*/ 550 h 1188"/>
                      <a:gd name="T56" fmla="*/ 4028 w 4153"/>
                      <a:gd name="T57" fmla="*/ 665 h 1188"/>
                      <a:gd name="T58" fmla="*/ 3879 w 4153"/>
                      <a:gd name="T59" fmla="*/ 655 h 1188"/>
                      <a:gd name="T60" fmla="*/ 3729 w 4153"/>
                      <a:gd name="T61" fmla="*/ 944 h 1188"/>
                      <a:gd name="T62" fmla="*/ 3581 w 4153"/>
                      <a:gd name="T63" fmla="*/ 1026 h 1188"/>
                      <a:gd name="T64" fmla="*/ 3432 w 4153"/>
                      <a:gd name="T65" fmla="*/ 1030 h 1188"/>
                      <a:gd name="T66" fmla="*/ 3282 w 4153"/>
                      <a:gd name="T67" fmla="*/ 1087 h 1188"/>
                      <a:gd name="T68" fmla="*/ 3133 w 4153"/>
                      <a:gd name="T69" fmla="*/ 1164 h 1188"/>
                      <a:gd name="T70" fmla="*/ 2984 w 4153"/>
                      <a:gd name="T71" fmla="*/ 1085 h 1188"/>
                      <a:gd name="T72" fmla="*/ 2835 w 4153"/>
                      <a:gd name="T73" fmla="*/ 944 h 1188"/>
                      <a:gd name="T74" fmla="*/ 2686 w 4153"/>
                      <a:gd name="T75" fmla="*/ 1003 h 1188"/>
                      <a:gd name="T76" fmla="*/ 2537 w 4153"/>
                      <a:gd name="T77" fmla="*/ 1107 h 1188"/>
                      <a:gd name="T78" fmla="*/ 2387 w 4153"/>
                      <a:gd name="T79" fmla="*/ 1164 h 1188"/>
                      <a:gd name="T80" fmla="*/ 2238 w 4153"/>
                      <a:gd name="T81" fmla="*/ 1034 h 1188"/>
                      <a:gd name="T82" fmla="*/ 2089 w 4153"/>
                      <a:gd name="T83" fmla="*/ 1001 h 1188"/>
                      <a:gd name="T84" fmla="*/ 1940 w 4153"/>
                      <a:gd name="T85" fmla="*/ 1188 h 1188"/>
                      <a:gd name="T86" fmla="*/ 1791 w 4153"/>
                      <a:gd name="T87" fmla="*/ 1069 h 1188"/>
                      <a:gd name="T88" fmla="*/ 1641 w 4153"/>
                      <a:gd name="T89" fmla="*/ 632 h 1188"/>
                      <a:gd name="T90" fmla="*/ 1492 w 4153"/>
                      <a:gd name="T91" fmla="*/ 201 h 1188"/>
                      <a:gd name="T92" fmla="*/ 1344 w 4153"/>
                      <a:gd name="T93" fmla="*/ 15 h 1188"/>
                      <a:gd name="T94" fmla="*/ 1194 w 4153"/>
                      <a:gd name="T95" fmla="*/ 421 h 1188"/>
                      <a:gd name="T96" fmla="*/ 1045 w 4153"/>
                      <a:gd name="T97" fmla="*/ 619 h 1188"/>
                      <a:gd name="T98" fmla="*/ 896 w 4153"/>
                      <a:gd name="T99" fmla="*/ 752 h 1188"/>
                      <a:gd name="T100" fmla="*/ 746 w 4153"/>
                      <a:gd name="T101" fmla="*/ 141 h 1188"/>
                      <a:gd name="T102" fmla="*/ 598 w 4153"/>
                      <a:gd name="T103" fmla="*/ 150 h 1188"/>
                      <a:gd name="T104" fmla="*/ 448 w 4153"/>
                      <a:gd name="T105" fmla="*/ 0 h 1188"/>
                      <a:gd name="T106" fmla="*/ 299 w 4153"/>
                      <a:gd name="T107" fmla="*/ 88 h 1188"/>
                      <a:gd name="T108" fmla="*/ 150 w 4153"/>
                      <a:gd name="T109" fmla="*/ 847 h 1188"/>
                      <a:gd name="T110" fmla="*/ 0 w 4153"/>
                      <a:gd name="T111" fmla="*/ 964 h 1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153" h="1188">
                        <a:moveTo>
                          <a:pt x="0" y="964"/>
                        </a:moveTo>
                        <a:lnTo>
                          <a:pt x="25" y="985"/>
                        </a:lnTo>
                        <a:lnTo>
                          <a:pt x="50" y="1001"/>
                        </a:lnTo>
                        <a:lnTo>
                          <a:pt x="75" y="1003"/>
                        </a:lnTo>
                        <a:lnTo>
                          <a:pt x="100" y="988"/>
                        </a:lnTo>
                        <a:lnTo>
                          <a:pt x="125" y="944"/>
                        </a:lnTo>
                        <a:lnTo>
                          <a:pt x="150" y="847"/>
                        </a:lnTo>
                        <a:lnTo>
                          <a:pt x="175" y="738"/>
                        </a:lnTo>
                        <a:lnTo>
                          <a:pt x="200" y="594"/>
                        </a:lnTo>
                        <a:lnTo>
                          <a:pt x="224" y="454"/>
                        </a:lnTo>
                        <a:lnTo>
                          <a:pt x="249" y="322"/>
                        </a:lnTo>
                        <a:lnTo>
                          <a:pt x="274" y="172"/>
                        </a:lnTo>
                        <a:lnTo>
                          <a:pt x="299" y="88"/>
                        </a:lnTo>
                        <a:lnTo>
                          <a:pt x="324" y="57"/>
                        </a:lnTo>
                        <a:lnTo>
                          <a:pt x="349" y="140"/>
                        </a:lnTo>
                        <a:lnTo>
                          <a:pt x="374" y="145"/>
                        </a:lnTo>
                        <a:lnTo>
                          <a:pt x="399" y="53"/>
                        </a:lnTo>
                        <a:lnTo>
                          <a:pt x="424" y="18"/>
                        </a:lnTo>
                        <a:lnTo>
                          <a:pt x="448" y="0"/>
                        </a:lnTo>
                        <a:lnTo>
                          <a:pt x="473" y="30"/>
                        </a:lnTo>
                        <a:lnTo>
                          <a:pt x="498" y="90"/>
                        </a:lnTo>
                        <a:lnTo>
                          <a:pt x="523" y="112"/>
                        </a:lnTo>
                        <a:lnTo>
                          <a:pt x="548" y="131"/>
                        </a:lnTo>
                        <a:lnTo>
                          <a:pt x="573" y="112"/>
                        </a:lnTo>
                        <a:lnTo>
                          <a:pt x="598" y="150"/>
                        </a:lnTo>
                        <a:lnTo>
                          <a:pt x="623" y="150"/>
                        </a:lnTo>
                        <a:lnTo>
                          <a:pt x="647" y="153"/>
                        </a:lnTo>
                        <a:lnTo>
                          <a:pt x="672" y="181"/>
                        </a:lnTo>
                        <a:lnTo>
                          <a:pt x="696" y="143"/>
                        </a:lnTo>
                        <a:lnTo>
                          <a:pt x="721" y="127"/>
                        </a:lnTo>
                        <a:lnTo>
                          <a:pt x="746" y="141"/>
                        </a:lnTo>
                        <a:lnTo>
                          <a:pt x="771" y="203"/>
                        </a:lnTo>
                        <a:lnTo>
                          <a:pt x="796" y="307"/>
                        </a:lnTo>
                        <a:lnTo>
                          <a:pt x="821" y="453"/>
                        </a:lnTo>
                        <a:lnTo>
                          <a:pt x="846" y="548"/>
                        </a:lnTo>
                        <a:lnTo>
                          <a:pt x="871" y="662"/>
                        </a:lnTo>
                        <a:lnTo>
                          <a:pt x="896" y="752"/>
                        </a:lnTo>
                        <a:lnTo>
                          <a:pt x="920" y="797"/>
                        </a:lnTo>
                        <a:lnTo>
                          <a:pt x="945" y="828"/>
                        </a:lnTo>
                        <a:lnTo>
                          <a:pt x="970" y="812"/>
                        </a:lnTo>
                        <a:lnTo>
                          <a:pt x="995" y="730"/>
                        </a:lnTo>
                        <a:lnTo>
                          <a:pt x="1020" y="655"/>
                        </a:lnTo>
                        <a:lnTo>
                          <a:pt x="1045" y="619"/>
                        </a:lnTo>
                        <a:lnTo>
                          <a:pt x="1070" y="630"/>
                        </a:lnTo>
                        <a:lnTo>
                          <a:pt x="1095" y="672"/>
                        </a:lnTo>
                        <a:lnTo>
                          <a:pt x="1120" y="611"/>
                        </a:lnTo>
                        <a:lnTo>
                          <a:pt x="1144" y="561"/>
                        </a:lnTo>
                        <a:lnTo>
                          <a:pt x="1169" y="466"/>
                        </a:lnTo>
                        <a:lnTo>
                          <a:pt x="1194" y="421"/>
                        </a:lnTo>
                        <a:lnTo>
                          <a:pt x="1219" y="306"/>
                        </a:lnTo>
                        <a:lnTo>
                          <a:pt x="1244" y="215"/>
                        </a:lnTo>
                        <a:lnTo>
                          <a:pt x="1269" y="125"/>
                        </a:lnTo>
                        <a:lnTo>
                          <a:pt x="1294" y="38"/>
                        </a:lnTo>
                        <a:lnTo>
                          <a:pt x="1319" y="13"/>
                        </a:lnTo>
                        <a:lnTo>
                          <a:pt x="1344" y="15"/>
                        </a:lnTo>
                        <a:lnTo>
                          <a:pt x="1369" y="31"/>
                        </a:lnTo>
                        <a:lnTo>
                          <a:pt x="1393" y="90"/>
                        </a:lnTo>
                        <a:lnTo>
                          <a:pt x="1417" y="126"/>
                        </a:lnTo>
                        <a:lnTo>
                          <a:pt x="1442" y="162"/>
                        </a:lnTo>
                        <a:lnTo>
                          <a:pt x="1467" y="175"/>
                        </a:lnTo>
                        <a:lnTo>
                          <a:pt x="1492" y="201"/>
                        </a:lnTo>
                        <a:lnTo>
                          <a:pt x="1517" y="286"/>
                        </a:lnTo>
                        <a:lnTo>
                          <a:pt x="1542" y="412"/>
                        </a:lnTo>
                        <a:lnTo>
                          <a:pt x="1567" y="548"/>
                        </a:lnTo>
                        <a:lnTo>
                          <a:pt x="1592" y="605"/>
                        </a:lnTo>
                        <a:lnTo>
                          <a:pt x="1616" y="583"/>
                        </a:lnTo>
                        <a:lnTo>
                          <a:pt x="1641" y="632"/>
                        </a:lnTo>
                        <a:lnTo>
                          <a:pt x="1666" y="694"/>
                        </a:lnTo>
                        <a:lnTo>
                          <a:pt x="1691" y="822"/>
                        </a:lnTo>
                        <a:lnTo>
                          <a:pt x="1716" y="936"/>
                        </a:lnTo>
                        <a:lnTo>
                          <a:pt x="1741" y="1004"/>
                        </a:lnTo>
                        <a:lnTo>
                          <a:pt x="1766" y="1051"/>
                        </a:lnTo>
                        <a:lnTo>
                          <a:pt x="1791" y="1069"/>
                        </a:lnTo>
                        <a:lnTo>
                          <a:pt x="1816" y="1122"/>
                        </a:lnTo>
                        <a:lnTo>
                          <a:pt x="1841" y="1146"/>
                        </a:lnTo>
                        <a:lnTo>
                          <a:pt x="1865" y="1184"/>
                        </a:lnTo>
                        <a:lnTo>
                          <a:pt x="1890" y="1186"/>
                        </a:lnTo>
                        <a:lnTo>
                          <a:pt x="1915" y="1188"/>
                        </a:lnTo>
                        <a:lnTo>
                          <a:pt x="1940" y="1188"/>
                        </a:lnTo>
                        <a:lnTo>
                          <a:pt x="1965" y="1164"/>
                        </a:lnTo>
                        <a:lnTo>
                          <a:pt x="1990" y="1087"/>
                        </a:lnTo>
                        <a:lnTo>
                          <a:pt x="2015" y="1023"/>
                        </a:lnTo>
                        <a:lnTo>
                          <a:pt x="2040" y="988"/>
                        </a:lnTo>
                        <a:lnTo>
                          <a:pt x="2065" y="959"/>
                        </a:lnTo>
                        <a:lnTo>
                          <a:pt x="2089" y="1001"/>
                        </a:lnTo>
                        <a:lnTo>
                          <a:pt x="2114" y="1003"/>
                        </a:lnTo>
                        <a:lnTo>
                          <a:pt x="2139" y="1052"/>
                        </a:lnTo>
                        <a:lnTo>
                          <a:pt x="2163" y="1099"/>
                        </a:lnTo>
                        <a:lnTo>
                          <a:pt x="2188" y="1094"/>
                        </a:lnTo>
                        <a:lnTo>
                          <a:pt x="2213" y="1008"/>
                        </a:lnTo>
                        <a:lnTo>
                          <a:pt x="2238" y="1034"/>
                        </a:lnTo>
                        <a:lnTo>
                          <a:pt x="2263" y="1080"/>
                        </a:lnTo>
                        <a:lnTo>
                          <a:pt x="2288" y="1109"/>
                        </a:lnTo>
                        <a:lnTo>
                          <a:pt x="2313" y="1151"/>
                        </a:lnTo>
                        <a:lnTo>
                          <a:pt x="2337" y="1168"/>
                        </a:lnTo>
                        <a:lnTo>
                          <a:pt x="2362" y="1182"/>
                        </a:lnTo>
                        <a:lnTo>
                          <a:pt x="2387" y="1164"/>
                        </a:lnTo>
                        <a:lnTo>
                          <a:pt x="2412" y="1165"/>
                        </a:lnTo>
                        <a:lnTo>
                          <a:pt x="2437" y="1133"/>
                        </a:lnTo>
                        <a:lnTo>
                          <a:pt x="2462" y="1134"/>
                        </a:lnTo>
                        <a:lnTo>
                          <a:pt x="2487" y="1109"/>
                        </a:lnTo>
                        <a:lnTo>
                          <a:pt x="2512" y="1089"/>
                        </a:lnTo>
                        <a:lnTo>
                          <a:pt x="2537" y="1107"/>
                        </a:lnTo>
                        <a:lnTo>
                          <a:pt x="2561" y="1069"/>
                        </a:lnTo>
                        <a:lnTo>
                          <a:pt x="2586" y="1034"/>
                        </a:lnTo>
                        <a:lnTo>
                          <a:pt x="2611" y="1008"/>
                        </a:lnTo>
                        <a:lnTo>
                          <a:pt x="2636" y="970"/>
                        </a:lnTo>
                        <a:lnTo>
                          <a:pt x="2661" y="988"/>
                        </a:lnTo>
                        <a:lnTo>
                          <a:pt x="2686" y="1003"/>
                        </a:lnTo>
                        <a:lnTo>
                          <a:pt x="2711" y="1036"/>
                        </a:lnTo>
                        <a:lnTo>
                          <a:pt x="2736" y="1070"/>
                        </a:lnTo>
                        <a:lnTo>
                          <a:pt x="2761" y="1061"/>
                        </a:lnTo>
                        <a:lnTo>
                          <a:pt x="2785" y="1011"/>
                        </a:lnTo>
                        <a:lnTo>
                          <a:pt x="2810" y="940"/>
                        </a:lnTo>
                        <a:lnTo>
                          <a:pt x="2835" y="944"/>
                        </a:lnTo>
                        <a:lnTo>
                          <a:pt x="2860" y="982"/>
                        </a:lnTo>
                        <a:lnTo>
                          <a:pt x="2884" y="1014"/>
                        </a:lnTo>
                        <a:lnTo>
                          <a:pt x="2909" y="1036"/>
                        </a:lnTo>
                        <a:lnTo>
                          <a:pt x="2934" y="1046"/>
                        </a:lnTo>
                        <a:lnTo>
                          <a:pt x="2959" y="1072"/>
                        </a:lnTo>
                        <a:lnTo>
                          <a:pt x="2984" y="1085"/>
                        </a:lnTo>
                        <a:lnTo>
                          <a:pt x="3009" y="1090"/>
                        </a:lnTo>
                        <a:lnTo>
                          <a:pt x="3033" y="1098"/>
                        </a:lnTo>
                        <a:lnTo>
                          <a:pt x="3058" y="1095"/>
                        </a:lnTo>
                        <a:lnTo>
                          <a:pt x="3083" y="1100"/>
                        </a:lnTo>
                        <a:lnTo>
                          <a:pt x="3108" y="1122"/>
                        </a:lnTo>
                        <a:lnTo>
                          <a:pt x="3133" y="1164"/>
                        </a:lnTo>
                        <a:lnTo>
                          <a:pt x="3158" y="1183"/>
                        </a:lnTo>
                        <a:lnTo>
                          <a:pt x="3183" y="1171"/>
                        </a:lnTo>
                        <a:lnTo>
                          <a:pt x="3208" y="1133"/>
                        </a:lnTo>
                        <a:lnTo>
                          <a:pt x="3233" y="1099"/>
                        </a:lnTo>
                        <a:lnTo>
                          <a:pt x="3257" y="1080"/>
                        </a:lnTo>
                        <a:lnTo>
                          <a:pt x="3282" y="1087"/>
                        </a:lnTo>
                        <a:lnTo>
                          <a:pt x="3307" y="1117"/>
                        </a:lnTo>
                        <a:lnTo>
                          <a:pt x="3332" y="1140"/>
                        </a:lnTo>
                        <a:lnTo>
                          <a:pt x="3357" y="1155"/>
                        </a:lnTo>
                        <a:lnTo>
                          <a:pt x="3382" y="1111"/>
                        </a:lnTo>
                        <a:lnTo>
                          <a:pt x="3407" y="1063"/>
                        </a:lnTo>
                        <a:lnTo>
                          <a:pt x="3432" y="1030"/>
                        </a:lnTo>
                        <a:lnTo>
                          <a:pt x="3457" y="1006"/>
                        </a:lnTo>
                        <a:lnTo>
                          <a:pt x="3482" y="1045"/>
                        </a:lnTo>
                        <a:lnTo>
                          <a:pt x="3506" y="1038"/>
                        </a:lnTo>
                        <a:lnTo>
                          <a:pt x="3531" y="1056"/>
                        </a:lnTo>
                        <a:lnTo>
                          <a:pt x="3556" y="1048"/>
                        </a:lnTo>
                        <a:lnTo>
                          <a:pt x="3581" y="1026"/>
                        </a:lnTo>
                        <a:lnTo>
                          <a:pt x="3606" y="1007"/>
                        </a:lnTo>
                        <a:lnTo>
                          <a:pt x="3630" y="1004"/>
                        </a:lnTo>
                        <a:lnTo>
                          <a:pt x="3655" y="977"/>
                        </a:lnTo>
                        <a:lnTo>
                          <a:pt x="3680" y="973"/>
                        </a:lnTo>
                        <a:lnTo>
                          <a:pt x="3705" y="971"/>
                        </a:lnTo>
                        <a:lnTo>
                          <a:pt x="3729" y="944"/>
                        </a:lnTo>
                        <a:lnTo>
                          <a:pt x="3754" y="904"/>
                        </a:lnTo>
                        <a:lnTo>
                          <a:pt x="3779" y="876"/>
                        </a:lnTo>
                        <a:lnTo>
                          <a:pt x="3804" y="836"/>
                        </a:lnTo>
                        <a:lnTo>
                          <a:pt x="3829" y="730"/>
                        </a:lnTo>
                        <a:lnTo>
                          <a:pt x="3854" y="665"/>
                        </a:lnTo>
                        <a:lnTo>
                          <a:pt x="3879" y="655"/>
                        </a:lnTo>
                        <a:lnTo>
                          <a:pt x="3904" y="728"/>
                        </a:lnTo>
                        <a:lnTo>
                          <a:pt x="3929" y="772"/>
                        </a:lnTo>
                        <a:lnTo>
                          <a:pt x="3953" y="878"/>
                        </a:lnTo>
                        <a:lnTo>
                          <a:pt x="3978" y="853"/>
                        </a:lnTo>
                        <a:lnTo>
                          <a:pt x="4003" y="734"/>
                        </a:lnTo>
                        <a:lnTo>
                          <a:pt x="4028" y="665"/>
                        </a:lnTo>
                        <a:lnTo>
                          <a:pt x="4053" y="629"/>
                        </a:lnTo>
                        <a:lnTo>
                          <a:pt x="4078" y="611"/>
                        </a:lnTo>
                        <a:lnTo>
                          <a:pt x="4103" y="590"/>
                        </a:lnTo>
                        <a:lnTo>
                          <a:pt x="4128" y="580"/>
                        </a:lnTo>
                        <a:lnTo>
                          <a:pt x="4153" y="550"/>
                        </a:lnTo>
                        <a:lnTo>
                          <a:pt x="4153" y="550"/>
                        </a:lnTo>
                        <a:lnTo>
                          <a:pt x="4128" y="580"/>
                        </a:lnTo>
                        <a:lnTo>
                          <a:pt x="4103" y="590"/>
                        </a:lnTo>
                        <a:lnTo>
                          <a:pt x="4078" y="611"/>
                        </a:lnTo>
                        <a:lnTo>
                          <a:pt x="4053" y="629"/>
                        </a:lnTo>
                        <a:lnTo>
                          <a:pt x="4028" y="665"/>
                        </a:lnTo>
                        <a:lnTo>
                          <a:pt x="4003" y="734"/>
                        </a:lnTo>
                        <a:lnTo>
                          <a:pt x="3978" y="853"/>
                        </a:lnTo>
                        <a:lnTo>
                          <a:pt x="3953" y="878"/>
                        </a:lnTo>
                        <a:lnTo>
                          <a:pt x="3929" y="772"/>
                        </a:lnTo>
                        <a:lnTo>
                          <a:pt x="3904" y="728"/>
                        </a:lnTo>
                        <a:lnTo>
                          <a:pt x="3879" y="655"/>
                        </a:lnTo>
                        <a:lnTo>
                          <a:pt x="3854" y="665"/>
                        </a:lnTo>
                        <a:lnTo>
                          <a:pt x="3829" y="730"/>
                        </a:lnTo>
                        <a:lnTo>
                          <a:pt x="3804" y="836"/>
                        </a:lnTo>
                        <a:lnTo>
                          <a:pt x="3779" y="876"/>
                        </a:lnTo>
                        <a:lnTo>
                          <a:pt x="3754" y="904"/>
                        </a:lnTo>
                        <a:lnTo>
                          <a:pt x="3729" y="944"/>
                        </a:lnTo>
                        <a:lnTo>
                          <a:pt x="3705" y="971"/>
                        </a:lnTo>
                        <a:lnTo>
                          <a:pt x="3680" y="973"/>
                        </a:lnTo>
                        <a:lnTo>
                          <a:pt x="3655" y="977"/>
                        </a:lnTo>
                        <a:lnTo>
                          <a:pt x="3630" y="1004"/>
                        </a:lnTo>
                        <a:lnTo>
                          <a:pt x="3606" y="1007"/>
                        </a:lnTo>
                        <a:lnTo>
                          <a:pt x="3581" y="1026"/>
                        </a:lnTo>
                        <a:lnTo>
                          <a:pt x="3556" y="1048"/>
                        </a:lnTo>
                        <a:lnTo>
                          <a:pt x="3531" y="1056"/>
                        </a:lnTo>
                        <a:lnTo>
                          <a:pt x="3506" y="1038"/>
                        </a:lnTo>
                        <a:lnTo>
                          <a:pt x="3482" y="1045"/>
                        </a:lnTo>
                        <a:lnTo>
                          <a:pt x="3457" y="1006"/>
                        </a:lnTo>
                        <a:lnTo>
                          <a:pt x="3432" y="1030"/>
                        </a:lnTo>
                        <a:lnTo>
                          <a:pt x="3407" y="1063"/>
                        </a:lnTo>
                        <a:lnTo>
                          <a:pt x="3382" y="1111"/>
                        </a:lnTo>
                        <a:lnTo>
                          <a:pt x="3357" y="1155"/>
                        </a:lnTo>
                        <a:lnTo>
                          <a:pt x="3332" y="1140"/>
                        </a:lnTo>
                        <a:lnTo>
                          <a:pt x="3307" y="1117"/>
                        </a:lnTo>
                        <a:lnTo>
                          <a:pt x="3282" y="1087"/>
                        </a:lnTo>
                        <a:lnTo>
                          <a:pt x="3257" y="1080"/>
                        </a:lnTo>
                        <a:lnTo>
                          <a:pt x="3233" y="1099"/>
                        </a:lnTo>
                        <a:lnTo>
                          <a:pt x="3208" y="1133"/>
                        </a:lnTo>
                        <a:lnTo>
                          <a:pt x="3183" y="1171"/>
                        </a:lnTo>
                        <a:lnTo>
                          <a:pt x="3158" y="1183"/>
                        </a:lnTo>
                        <a:lnTo>
                          <a:pt x="3133" y="1164"/>
                        </a:lnTo>
                        <a:lnTo>
                          <a:pt x="3108" y="1122"/>
                        </a:lnTo>
                        <a:lnTo>
                          <a:pt x="3083" y="1100"/>
                        </a:lnTo>
                        <a:lnTo>
                          <a:pt x="3058" y="1095"/>
                        </a:lnTo>
                        <a:lnTo>
                          <a:pt x="3033" y="1098"/>
                        </a:lnTo>
                        <a:lnTo>
                          <a:pt x="3009" y="1090"/>
                        </a:lnTo>
                        <a:lnTo>
                          <a:pt x="2984" y="1085"/>
                        </a:lnTo>
                        <a:lnTo>
                          <a:pt x="2959" y="1072"/>
                        </a:lnTo>
                        <a:lnTo>
                          <a:pt x="2934" y="1046"/>
                        </a:lnTo>
                        <a:lnTo>
                          <a:pt x="2909" y="1036"/>
                        </a:lnTo>
                        <a:lnTo>
                          <a:pt x="2884" y="1014"/>
                        </a:lnTo>
                        <a:lnTo>
                          <a:pt x="2860" y="982"/>
                        </a:lnTo>
                        <a:lnTo>
                          <a:pt x="2835" y="944"/>
                        </a:lnTo>
                        <a:lnTo>
                          <a:pt x="2810" y="940"/>
                        </a:lnTo>
                        <a:lnTo>
                          <a:pt x="2785" y="1011"/>
                        </a:lnTo>
                        <a:lnTo>
                          <a:pt x="2761" y="1061"/>
                        </a:lnTo>
                        <a:lnTo>
                          <a:pt x="2736" y="1070"/>
                        </a:lnTo>
                        <a:lnTo>
                          <a:pt x="2711" y="1036"/>
                        </a:lnTo>
                        <a:lnTo>
                          <a:pt x="2686" y="1003"/>
                        </a:lnTo>
                        <a:lnTo>
                          <a:pt x="2661" y="988"/>
                        </a:lnTo>
                        <a:lnTo>
                          <a:pt x="2636" y="970"/>
                        </a:lnTo>
                        <a:lnTo>
                          <a:pt x="2611" y="1008"/>
                        </a:lnTo>
                        <a:lnTo>
                          <a:pt x="2586" y="1034"/>
                        </a:lnTo>
                        <a:lnTo>
                          <a:pt x="2561" y="1069"/>
                        </a:lnTo>
                        <a:lnTo>
                          <a:pt x="2537" y="1107"/>
                        </a:lnTo>
                        <a:lnTo>
                          <a:pt x="2512" y="1089"/>
                        </a:lnTo>
                        <a:lnTo>
                          <a:pt x="2487" y="1109"/>
                        </a:lnTo>
                        <a:lnTo>
                          <a:pt x="2462" y="1134"/>
                        </a:lnTo>
                        <a:lnTo>
                          <a:pt x="2437" y="1133"/>
                        </a:lnTo>
                        <a:lnTo>
                          <a:pt x="2412" y="1165"/>
                        </a:lnTo>
                        <a:lnTo>
                          <a:pt x="2387" y="1164"/>
                        </a:lnTo>
                        <a:lnTo>
                          <a:pt x="2362" y="1182"/>
                        </a:lnTo>
                        <a:lnTo>
                          <a:pt x="2337" y="1168"/>
                        </a:lnTo>
                        <a:lnTo>
                          <a:pt x="2313" y="1151"/>
                        </a:lnTo>
                        <a:lnTo>
                          <a:pt x="2288" y="1109"/>
                        </a:lnTo>
                        <a:lnTo>
                          <a:pt x="2263" y="1080"/>
                        </a:lnTo>
                        <a:lnTo>
                          <a:pt x="2238" y="1034"/>
                        </a:lnTo>
                        <a:lnTo>
                          <a:pt x="2213" y="1008"/>
                        </a:lnTo>
                        <a:lnTo>
                          <a:pt x="2188" y="1094"/>
                        </a:lnTo>
                        <a:lnTo>
                          <a:pt x="2163" y="1099"/>
                        </a:lnTo>
                        <a:lnTo>
                          <a:pt x="2139" y="1052"/>
                        </a:lnTo>
                        <a:lnTo>
                          <a:pt x="2114" y="1003"/>
                        </a:lnTo>
                        <a:lnTo>
                          <a:pt x="2089" y="1001"/>
                        </a:lnTo>
                        <a:lnTo>
                          <a:pt x="2065" y="959"/>
                        </a:lnTo>
                        <a:lnTo>
                          <a:pt x="2040" y="988"/>
                        </a:lnTo>
                        <a:lnTo>
                          <a:pt x="2015" y="1023"/>
                        </a:lnTo>
                        <a:lnTo>
                          <a:pt x="1990" y="1087"/>
                        </a:lnTo>
                        <a:lnTo>
                          <a:pt x="1965" y="1164"/>
                        </a:lnTo>
                        <a:lnTo>
                          <a:pt x="1940" y="1188"/>
                        </a:lnTo>
                        <a:lnTo>
                          <a:pt x="1915" y="1188"/>
                        </a:lnTo>
                        <a:lnTo>
                          <a:pt x="1890" y="1186"/>
                        </a:lnTo>
                        <a:lnTo>
                          <a:pt x="1865" y="1184"/>
                        </a:lnTo>
                        <a:lnTo>
                          <a:pt x="1841" y="1146"/>
                        </a:lnTo>
                        <a:lnTo>
                          <a:pt x="1816" y="1122"/>
                        </a:lnTo>
                        <a:lnTo>
                          <a:pt x="1791" y="1069"/>
                        </a:lnTo>
                        <a:lnTo>
                          <a:pt x="1766" y="1051"/>
                        </a:lnTo>
                        <a:lnTo>
                          <a:pt x="1741" y="1004"/>
                        </a:lnTo>
                        <a:lnTo>
                          <a:pt x="1716" y="936"/>
                        </a:lnTo>
                        <a:lnTo>
                          <a:pt x="1691" y="822"/>
                        </a:lnTo>
                        <a:lnTo>
                          <a:pt x="1666" y="694"/>
                        </a:lnTo>
                        <a:lnTo>
                          <a:pt x="1641" y="632"/>
                        </a:lnTo>
                        <a:lnTo>
                          <a:pt x="1616" y="583"/>
                        </a:lnTo>
                        <a:lnTo>
                          <a:pt x="1592" y="605"/>
                        </a:lnTo>
                        <a:lnTo>
                          <a:pt x="1567" y="548"/>
                        </a:lnTo>
                        <a:lnTo>
                          <a:pt x="1542" y="412"/>
                        </a:lnTo>
                        <a:lnTo>
                          <a:pt x="1517" y="286"/>
                        </a:lnTo>
                        <a:lnTo>
                          <a:pt x="1492" y="201"/>
                        </a:lnTo>
                        <a:lnTo>
                          <a:pt x="1467" y="175"/>
                        </a:lnTo>
                        <a:lnTo>
                          <a:pt x="1442" y="162"/>
                        </a:lnTo>
                        <a:lnTo>
                          <a:pt x="1417" y="126"/>
                        </a:lnTo>
                        <a:lnTo>
                          <a:pt x="1393" y="90"/>
                        </a:lnTo>
                        <a:lnTo>
                          <a:pt x="1369" y="31"/>
                        </a:lnTo>
                        <a:lnTo>
                          <a:pt x="1344" y="15"/>
                        </a:lnTo>
                        <a:lnTo>
                          <a:pt x="1319" y="13"/>
                        </a:lnTo>
                        <a:lnTo>
                          <a:pt x="1294" y="38"/>
                        </a:lnTo>
                        <a:lnTo>
                          <a:pt x="1269" y="125"/>
                        </a:lnTo>
                        <a:lnTo>
                          <a:pt x="1244" y="215"/>
                        </a:lnTo>
                        <a:lnTo>
                          <a:pt x="1219" y="306"/>
                        </a:lnTo>
                        <a:lnTo>
                          <a:pt x="1194" y="421"/>
                        </a:lnTo>
                        <a:lnTo>
                          <a:pt x="1169" y="466"/>
                        </a:lnTo>
                        <a:lnTo>
                          <a:pt x="1144" y="561"/>
                        </a:lnTo>
                        <a:lnTo>
                          <a:pt x="1120" y="611"/>
                        </a:lnTo>
                        <a:lnTo>
                          <a:pt x="1095" y="672"/>
                        </a:lnTo>
                        <a:lnTo>
                          <a:pt x="1070" y="630"/>
                        </a:lnTo>
                        <a:lnTo>
                          <a:pt x="1045" y="619"/>
                        </a:lnTo>
                        <a:lnTo>
                          <a:pt x="1020" y="655"/>
                        </a:lnTo>
                        <a:lnTo>
                          <a:pt x="995" y="730"/>
                        </a:lnTo>
                        <a:lnTo>
                          <a:pt x="970" y="812"/>
                        </a:lnTo>
                        <a:lnTo>
                          <a:pt x="945" y="828"/>
                        </a:lnTo>
                        <a:lnTo>
                          <a:pt x="920" y="797"/>
                        </a:lnTo>
                        <a:lnTo>
                          <a:pt x="896" y="752"/>
                        </a:lnTo>
                        <a:lnTo>
                          <a:pt x="871" y="662"/>
                        </a:lnTo>
                        <a:lnTo>
                          <a:pt x="846" y="548"/>
                        </a:lnTo>
                        <a:lnTo>
                          <a:pt x="821" y="453"/>
                        </a:lnTo>
                        <a:lnTo>
                          <a:pt x="796" y="307"/>
                        </a:lnTo>
                        <a:lnTo>
                          <a:pt x="771" y="203"/>
                        </a:lnTo>
                        <a:lnTo>
                          <a:pt x="746" y="141"/>
                        </a:lnTo>
                        <a:lnTo>
                          <a:pt x="721" y="127"/>
                        </a:lnTo>
                        <a:lnTo>
                          <a:pt x="696" y="143"/>
                        </a:lnTo>
                        <a:lnTo>
                          <a:pt x="672" y="181"/>
                        </a:lnTo>
                        <a:lnTo>
                          <a:pt x="647" y="153"/>
                        </a:lnTo>
                        <a:lnTo>
                          <a:pt x="623" y="150"/>
                        </a:lnTo>
                        <a:lnTo>
                          <a:pt x="598" y="150"/>
                        </a:lnTo>
                        <a:lnTo>
                          <a:pt x="573" y="112"/>
                        </a:lnTo>
                        <a:lnTo>
                          <a:pt x="548" y="131"/>
                        </a:lnTo>
                        <a:lnTo>
                          <a:pt x="523" y="112"/>
                        </a:lnTo>
                        <a:lnTo>
                          <a:pt x="498" y="90"/>
                        </a:lnTo>
                        <a:lnTo>
                          <a:pt x="473" y="30"/>
                        </a:lnTo>
                        <a:lnTo>
                          <a:pt x="448" y="0"/>
                        </a:lnTo>
                        <a:lnTo>
                          <a:pt x="424" y="18"/>
                        </a:lnTo>
                        <a:lnTo>
                          <a:pt x="399" y="53"/>
                        </a:lnTo>
                        <a:lnTo>
                          <a:pt x="374" y="145"/>
                        </a:lnTo>
                        <a:lnTo>
                          <a:pt x="349" y="140"/>
                        </a:lnTo>
                        <a:lnTo>
                          <a:pt x="324" y="57"/>
                        </a:lnTo>
                        <a:lnTo>
                          <a:pt x="299" y="88"/>
                        </a:lnTo>
                        <a:lnTo>
                          <a:pt x="274" y="172"/>
                        </a:lnTo>
                        <a:lnTo>
                          <a:pt x="249" y="322"/>
                        </a:lnTo>
                        <a:lnTo>
                          <a:pt x="224" y="454"/>
                        </a:lnTo>
                        <a:lnTo>
                          <a:pt x="200" y="594"/>
                        </a:lnTo>
                        <a:lnTo>
                          <a:pt x="175" y="738"/>
                        </a:lnTo>
                        <a:lnTo>
                          <a:pt x="150" y="847"/>
                        </a:lnTo>
                        <a:lnTo>
                          <a:pt x="125" y="944"/>
                        </a:lnTo>
                        <a:lnTo>
                          <a:pt x="100" y="988"/>
                        </a:lnTo>
                        <a:lnTo>
                          <a:pt x="75" y="1003"/>
                        </a:lnTo>
                        <a:lnTo>
                          <a:pt x="50" y="1001"/>
                        </a:lnTo>
                        <a:lnTo>
                          <a:pt x="25" y="985"/>
                        </a:lnTo>
                        <a:lnTo>
                          <a:pt x="0" y="964"/>
                        </a:lnTo>
                        <a:close/>
                      </a:path>
                    </a:pathLst>
                  </a:custGeom>
                  <a:solidFill>
                    <a:srgbClr val="7F6000"/>
                  </a:solidFill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endParaRPr>
                  </a:p>
                </p:txBody>
              </p:sp>
              <p:sp>
                <p:nvSpPr>
                  <p:cNvPr id="31" name="Freeform 20">
                    <a:extLst>
                      <a:ext uri="{FF2B5EF4-FFF2-40B4-BE49-F238E27FC236}">
                        <a16:creationId xmlns:a16="http://schemas.microsoft.com/office/drawing/2014/main" id="{5C45583B-F051-FDBC-E7D0-23B98473B9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84556" y="2187663"/>
                    <a:ext cx="3061388" cy="1730667"/>
                  </a:xfrm>
                  <a:custGeom>
                    <a:avLst/>
                    <a:gdLst>
                      <a:gd name="T0" fmla="*/ 125 w 4153"/>
                      <a:gd name="T1" fmla="*/ 916 h 1161"/>
                      <a:gd name="T2" fmla="*/ 274 w 4153"/>
                      <a:gd name="T3" fmla="*/ 145 h 1161"/>
                      <a:gd name="T4" fmla="*/ 424 w 4153"/>
                      <a:gd name="T5" fmla="*/ 7 h 1161"/>
                      <a:gd name="T6" fmla="*/ 573 w 4153"/>
                      <a:gd name="T7" fmla="*/ 501 h 1161"/>
                      <a:gd name="T8" fmla="*/ 721 w 4153"/>
                      <a:gd name="T9" fmla="*/ 508 h 1161"/>
                      <a:gd name="T10" fmla="*/ 871 w 4153"/>
                      <a:gd name="T11" fmla="*/ 633 h 1161"/>
                      <a:gd name="T12" fmla="*/ 1020 w 4153"/>
                      <a:gd name="T13" fmla="*/ 628 h 1161"/>
                      <a:gd name="T14" fmla="*/ 1169 w 4153"/>
                      <a:gd name="T15" fmla="*/ 476 h 1161"/>
                      <a:gd name="T16" fmla="*/ 1319 w 4153"/>
                      <a:gd name="T17" fmla="*/ 475 h 1161"/>
                      <a:gd name="T18" fmla="*/ 1467 w 4153"/>
                      <a:gd name="T19" fmla="*/ 148 h 1161"/>
                      <a:gd name="T20" fmla="*/ 1616 w 4153"/>
                      <a:gd name="T21" fmla="*/ 555 h 1161"/>
                      <a:gd name="T22" fmla="*/ 1766 w 4153"/>
                      <a:gd name="T23" fmla="*/ 1023 h 1161"/>
                      <a:gd name="T24" fmla="*/ 1915 w 4153"/>
                      <a:gd name="T25" fmla="*/ 1160 h 1161"/>
                      <a:gd name="T26" fmla="*/ 2065 w 4153"/>
                      <a:gd name="T27" fmla="*/ 932 h 1161"/>
                      <a:gd name="T28" fmla="*/ 2213 w 4153"/>
                      <a:gd name="T29" fmla="*/ 980 h 1161"/>
                      <a:gd name="T30" fmla="*/ 2362 w 4153"/>
                      <a:gd name="T31" fmla="*/ 1153 h 1161"/>
                      <a:gd name="T32" fmla="*/ 2512 w 4153"/>
                      <a:gd name="T33" fmla="*/ 1060 h 1161"/>
                      <a:gd name="T34" fmla="*/ 2661 w 4153"/>
                      <a:gd name="T35" fmla="*/ 959 h 1161"/>
                      <a:gd name="T36" fmla="*/ 2810 w 4153"/>
                      <a:gd name="T37" fmla="*/ 913 h 1161"/>
                      <a:gd name="T38" fmla="*/ 2959 w 4153"/>
                      <a:gd name="T39" fmla="*/ 1045 h 1161"/>
                      <a:gd name="T40" fmla="*/ 3108 w 4153"/>
                      <a:gd name="T41" fmla="*/ 1094 h 1161"/>
                      <a:gd name="T42" fmla="*/ 3257 w 4153"/>
                      <a:gd name="T43" fmla="*/ 1051 h 1161"/>
                      <a:gd name="T44" fmla="*/ 3407 w 4153"/>
                      <a:gd name="T45" fmla="*/ 1035 h 1161"/>
                      <a:gd name="T46" fmla="*/ 3556 w 4153"/>
                      <a:gd name="T47" fmla="*/ 1021 h 1161"/>
                      <a:gd name="T48" fmla="*/ 3705 w 4153"/>
                      <a:gd name="T49" fmla="*/ 944 h 1161"/>
                      <a:gd name="T50" fmla="*/ 3854 w 4153"/>
                      <a:gd name="T51" fmla="*/ 637 h 1161"/>
                      <a:gd name="T52" fmla="*/ 4003 w 4153"/>
                      <a:gd name="T53" fmla="*/ 706 h 1161"/>
                      <a:gd name="T54" fmla="*/ 4153 w 4153"/>
                      <a:gd name="T55" fmla="*/ 630 h 1161"/>
                      <a:gd name="T56" fmla="*/ 4028 w 4153"/>
                      <a:gd name="T57" fmla="*/ 638 h 1161"/>
                      <a:gd name="T58" fmla="*/ 3879 w 4153"/>
                      <a:gd name="T59" fmla="*/ 627 h 1161"/>
                      <a:gd name="T60" fmla="*/ 3729 w 4153"/>
                      <a:gd name="T61" fmla="*/ 915 h 1161"/>
                      <a:gd name="T62" fmla="*/ 3581 w 4153"/>
                      <a:gd name="T63" fmla="*/ 999 h 1161"/>
                      <a:gd name="T64" fmla="*/ 3432 w 4153"/>
                      <a:gd name="T65" fmla="*/ 1003 h 1161"/>
                      <a:gd name="T66" fmla="*/ 3282 w 4153"/>
                      <a:gd name="T67" fmla="*/ 1059 h 1161"/>
                      <a:gd name="T68" fmla="*/ 3133 w 4153"/>
                      <a:gd name="T69" fmla="*/ 1135 h 1161"/>
                      <a:gd name="T70" fmla="*/ 2984 w 4153"/>
                      <a:gd name="T71" fmla="*/ 1056 h 1161"/>
                      <a:gd name="T72" fmla="*/ 2835 w 4153"/>
                      <a:gd name="T73" fmla="*/ 916 h 1161"/>
                      <a:gd name="T74" fmla="*/ 2686 w 4153"/>
                      <a:gd name="T75" fmla="*/ 976 h 1161"/>
                      <a:gd name="T76" fmla="*/ 2537 w 4153"/>
                      <a:gd name="T77" fmla="*/ 1078 h 1161"/>
                      <a:gd name="T78" fmla="*/ 2387 w 4153"/>
                      <a:gd name="T79" fmla="*/ 1135 h 1161"/>
                      <a:gd name="T80" fmla="*/ 2238 w 4153"/>
                      <a:gd name="T81" fmla="*/ 1006 h 1161"/>
                      <a:gd name="T82" fmla="*/ 2089 w 4153"/>
                      <a:gd name="T83" fmla="*/ 973 h 1161"/>
                      <a:gd name="T84" fmla="*/ 1940 w 4153"/>
                      <a:gd name="T85" fmla="*/ 1161 h 1161"/>
                      <a:gd name="T86" fmla="*/ 1791 w 4153"/>
                      <a:gd name="T87" fmla="*/ 1042 h 1161"/>
                      <a:gd name="T88" fmla="*/ 1641 w 4153"/>
                      <a:gd name="T89" fmla="*/ 603 h 1161"/>
                      <a:gd name="T90" fmla="*/ 1492 w 4153"/>
                      <a:gd name="T91" fmla="*/ 174 h 1161"/>
                      <a:gd name="T92" fmla="*/ 1344 w 4153"/>
                      <a:gd name="T93" fmla="*/ 258 h 1161"/>
                      <a:gd name="T94" fmla="*/ 1194 w 4153"/>
                      <a:gd name="T95" fmla="*/ 552 h 1161"/>
                      <a:gd name="T96" fmla="*/ 1045 w 4153"/>
                      <a:gd name="T97" fmla="*/ 590 h 1161"/>
                      <a:gd name="T98" fmla="*/ 896 w 4153"/>
                      <a:gd name="T99" fmla="*/ 725 h 1161"/>
                      <a:gd name="T100" fmla="*/ 746 w 4153"/>
                      <a:gd name="T101" fmla="*/ 258 h 1161"/>
                      <a:gd name="T102" fmla="*/ 598 w 4153"/>
                      <a:gd name="T103" fmla="*/ 575 h 1161"/>
                      <a:gd name="T104" fmla="*/ 448 w 4153"/>
                      <a:gd name="T105" fmla="*/ 0 h 1161"/>
                      <a:gd name="T106" fmla="*/ 299 w 4153"/>
                      <a:gd name="T107" fmla="*/ 66 h 1161"/>
                      <a:gd name="T108" fmla="*/ 150 w 4153"/>
                      <a:gd name="T109" fmla="*/ 818 h 1161"/>
                      <a:gd name="T110" fmla="*/ 0 w 4153"/>
                      <a:gd name="T111" fmla="*/ 937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153" h="1161">
                        <a:moveTo>
                          <a:pt x="0" y="937"/>
                        </a:moveTo>
                        <a:lnTo>
                          <a:pt x="25" y="958"/>
                        </a:lnTo>
                        <a:lnTo>
                          <a:pt x="50" y="973"/>
                        </a:lnTo>
                        <a:lnTo>
                          <a:pt x="75" y="976"/>
                        </a:lnTo>
                        <a:lnTo>
                          <a:pt x="100" y="960"/>
                        </a:lnTo>
                        <a:lnTo>
                          <a:pt x="125" y="916"/>
                        </a:lnTo>
                        <a:lnTo>
                          <a:pt x="150" y="818"/>
                        </a:lnTo>
                        <a:lnTo>
                          <a:pt x="175" y="709"/>
                        </a:lnTo>
                        <a:lnTo>
                          <a:pt x="200" y="566"/>
                        </a:lnTo>
                        <a:lnTo>
                          <a:pt x="224" y="426"/>
                        </a:lnTo>
                        <a:lnTo>
                          <a:pt x="249" y="295"/>
                        </a:lnTo>
                        <a:lnTo>
                          <a:pt x="274" y="145"/>
                        </a:lnTo>
                        <a:lnTo>
                          <a:pt x="299" y="66"/>
                        </a:lnTo>
                        <a:lnTo>
                          <a:pt x="324" y="56"/>
                        </a:lnTo>
                        <a:lnTo>
                          <a:pt x="349" y="113"/>
                        </a:lnTo>
                        <a:lnTo>
                          <a:pt x="374" y="117"/>
                        </a:lnTo>
                        <a:lnTo>
                          <a:pt x="399" y="38"/>
                        </a:lnTo>
                        <a:lnTo>
                          <a:pt x="424" y="7"/>
                        </a:lnTo>
                        <a:lnTo>
                          <a:pt x="448" y="0"/>
                        </a:lnTo>
                        <a:lnTo>
                          <a:pt x="473" y="56"/>
                        </a:lnTo>
                        <a:lnTo>
                          <a:pt x="498" y="172"/>
                        </a:lnTo>
                        <a:lnTo>
                          <a:pt x="523" y="284"/>
                        </a:lnTo>
                        <a:lnTo>
                          <a:pt x="548" y="385"/>
                        </a:lnTo>
                        <a:lnTo>
                          <a:pt x="573" y="501"/>
                        </a:lnTo>
                        <a:lnTo>
                          <a:pt x="598" y="575"/>
                        </a:lnTo>
                        <a:lnTo>
                          <a:pt x="623" y="636"/>
                        </a:lnTo>
                        <a:lnTo>
                          <a:pt x="647" y="665"/>
                        </a:lnTo>
                        <a:lnTo>
                          <a:pt x="672" y="659"/>
                        </a:lnTo>
                        <a:lnTo>
                          <a:pt x="696" y="623"/>
                        </a:lnTo>
                        <a:lnTo>
                          <a:pt x="721" y="508"/>
                        </a:lnTo>
                        <a:lnTo>
                          <a:pt x="746" y="258"/>
                        </a:lnTo>
                        <a:lnTo>
                          <a:pt x="771" y="175"/>
                        </a:lnTo>
                        <a:lnTo>
                          <a:pt x="796" y="278"/>
                        </a:lnTo>
                        <a:lnTo>
                          <a:pt x="821" y="426"/>
                        </a:lnTo>
                        <a:lnTo>
                          <a:pt x="846" y="520"/>
                        </a:lnTo>
                        <a:lnTo>
                          <a:pt x="871" y="633"/>
                        </a:lnTo>
                        <a:lnTo>
                          <a:pt x="896" y="725"/>
                        </a:lnTo>
                        <a:lnTo>
                          <a:pt x="920" y="770"/>
                        </a:lnTo>
                        <a:lnTo>
                          <a:pt x="945" y="800"/>
                        </a:lnTo>
                        <a:lnTo>
                          <a:pt x="970" y="783"/>
                        </a:lnTo>
                        <a:lnTo>
                          <a:pt x="995" y="702"/>
                        </a:lnTo>
                        <a:lnTo>
                          <a:pt x="1020" y="628"/>
                        </a:lnTo>
                        <a:lnTo>
                          <a:pt x="1045" y="590"/>
                        </a:lnTo>
                        <a:lnTo>
                          <a:pt x="1070" y="603"/>
                        </a:lnTo>
                        <a:lnTo>
                          <a:pt x="1095" y="645"/>
                        </a:lnTo>
                        <a:lnTo>
                          <a:pt x="1120" y="583"/>
                        </a:lnTo>
                        <a:lnTo>
                          <a:pt x="1144" y="533"/>
                        </a:lnTo>
                        <a:lnTo>
                          <a:pt x="1169" y="476"/>
                        </a:lnTo>
                        <a:lnTo>
                          <a:pt x="1194" y="552"/>
                        </a:lnTo>
                        <a:lnTo>
                          <a:pt x="1219" y="608"/>
                        </a:lnTo>
                        <a:lnTo>
                          <a:pt x="1244" y="630"/>
                        </a:lnTo>
                        <a:lnTo>
                          <a:pt x="1269" y="624"/>
                        </a:lnTo>
                        <a:lnTo>
                          <a:pt x="1294" y="570"/>
                        </a:lnTo>
                        <a:lnTo>
                          <a:pt x="1319" y="475"/>
                        </a:lnTo>
                        <a:lnTo>
                          <a:pt x="1344" y="258"/>
                        </a:lnTo>
                        <a:lnTo>
                          <a:pt x="1369" y="91"/>
                        </a:lnTo>
                        <a:lnTo>
                          <a:pt x="1393" y="61"/>
                        </a:lnTo>
                        <a:lnTo>
                          <a:pt x="1417" y="97"/>
                        </a:lnTo>
                        <a:lnTo>
                          <a:pt x="1442" y="135"/>
                        </a:lnTo>
                        <a:lnTo>
                          <a:pt x="1467" y="148"/>
                        </a:lnTo>
                        <a:lnTo>
                          <a:pt x="1492" y="174"/>
                        </a:lnTo>
                        <a:lnTo>
                          <a:pt x="1517" y="259"/>
                        </a:lnTo>
                        <a:lnTo>
                          <a:pt x="1542" y="383"/>
                        </a:lnTo>
                        <a:lnTo>
                          <a:pt x="1567" y="519"/>
                        </a:lnTo>
                        <a:lnTo>
                          <a:pt x="1592" y="577"/>
                        </a:lnTo>
                        <a:lnTo>
                          <a:pt x="1616" y="555"/>
                        </a:lnTo>
                        <a:lnTo>
                          <a:pt x="1641" y="603"/>
                        </a:lnTo>
                        <a:lnTo>
                          <a:pt x="1666" y="665"/>
                        </a:lnTo>
                        <a:lnTo>
                          <a:pt x="1691" y="795"/>
                        </a:lnTo>
                        <a:lnTo>
                          <a:pt x="1716" y="909"/>
                        </a:lnTo>
                        <a:lnTo>
                          <a:pt x="1741" y="976"/>
                        </a:lnTo>
                        <a:lnTo>
                          <a:pt x="1766" y="1023"/>
                        </a:lnTo>
                        <a:lnTo>
                          <a:pt x="1791" y="1042"/>
                        </a:lnTo>
                        <a:lnTo>
                          <a:pt x="1816" y="1095"/>
                        </a:lnTo>
                        <a:lnTo>
                          <a:pt x="1841" y="1118"/>
                        </a:lnTo>
                        <a:lnTo>
                          <a:pt x="1865" y="1157"/>
                        </a:lnTo>
                        <a:lnTo>
                          <a:pt x="1890" y="1157"/>
                        </a:lnTo>
                        <a:lnTo>
                          <a:pt x="1915" y="1160"/>
                        </a:lnTo>
                        <a:lnTo>
                          <a:pt x="1940" y="1161"/>
                        </a:lnTo>
                        <a:lnTo>
                          <a:pt x="1965" y="1136"/>
                        </a:lnTo>
                        <a:lnTo>
                          <a:pt x="1990" y="1059"/>
                        </a:lnTo>
                        <a:lnTo>
                          <a:pt x="2015" y="995"/>
                        </a:lnTo>
                        <a:lnTo>
                          <a:pt x="2040" y="960"/>
                        </a:lnTo>
                        <a:lnTo>
                          <a:pt x="2065" y="932"/>
                        </a:lnTo>
                        <a:lnTo>
                          <a:pt x="2089" y="973"/>
                        </a:lnTo>
                        <a:lnTo>
                          <a:pt x="2114" y="976"/>
                        </a:lnTo>
                        <a:lnTo>
                          <a:pt x="2139" y="1025"/>
                        </a:lnTo>
                        <a:lnTo>
                          <a:pt x="2163" y="1070"/>
                        </a:lnTo>
                        <a:lnTo>
                          <a:pt x="2188" y="1067"/>
                        </a:lnTo>
                        <a:lnTo>
                          <a:pt x="2213" y="980"/>
                        </a:lnTo>
                        <a:lnTo>
                          <a:pt x="2238" y="1006"/>
                        </a:lnTo>
                        <a:lnTo>
                          <a:pt x="2263" y="1052"/>
                        </a:lnTo>
                        <a:lnTo>
                          <a:pt x="2288" y="1082"/>
                        </a:lnTo>
                        <a:lnTo>
                          <a:pt x="2313" y="1123"/>
                        </a:lnTo>
                        <a:lnTo>
                          <a:pt x="2337" y="1139"/>
                        </a:lnTo>
                        <a:lnTo>
                          <a:pt x="2362" y="1153"/>
                        </a:lnTo>
                        <a:lnTo>
                          <a:pt x="2387" y="1135"/>
                        </a:lnTo>
                        <a:lnTo>
                          <a:pt x="2412" y="1138"/>
                        </a:lnTo>
                        <a:lnTo>
                          <a:pt x="2437" y="1104"/>
                        </a:lnTo>
                        <a:lnTo>
                          <a:pt x="2462" y="1107"/>
                        </a:lnTo>
                        <a:lnTo>
                          <a:pt x="2487" y="1082"/>
                        </a:lnTo>
                        <a:lnTo>
                          <a:pt x="2512" y="1060"/>
                        </a:lnTo>
                        <a:lnTo>
                          <a:pt x="2537" y="1078"/>
                        </a:lnTo>
                        <a:lnTo>
                          <a:pt x="2561" y="1042"/>
                        </a:lnTo>
                        <a:lnTo>
                          <a:pt x="2586" y="1007"/>
                        </a:lnTo>
                        <a:lnTo>
                          <a:pt x="2611" y="981"/>
                        </a:lnTo>
                        <a:lnTo>
                          <a:pt x="2636" y="941"/>
                        </a:lnTo>
                        <a:lnTo>
                          <a:pt x="2661" y="959"/>
                        </a:lnTo>
                        <a:lnTo>
                          <a:pt x="2686" y="976"/>
                        </a:lnTo>
                        <a:lnTo>
                          <a:pt x="2711" y="1007"/>
                        </a:lnTo>
                        <a:lnTo>
                          <a:pt x="2736" y="1042"/>
                        </a:lnTo>
                        <a:lnTo>
                          <a:pt x="2761" y="1033"/>
                        </a:lnTo>
                        <a:lnTo>
                          <a:pt x="2785" y="984"/>
                        </a:lnTo>
                        <a:lnTo>
                          <a:pt x="2810" y="913"/>
                        </a:lnTo>
                        <a:lnTo>
                          <a:pt x="2835" y="916"/>
                        </a:lnTo>
                        <a:lnTo>
                          <a:pt x="2860" y="954"/>
                        </a:lnTo>
                        <a:lnTo>
                          <a:pt x="2884" y="985"/>
                        </a:lnTo>
                        <a:lnTo>
                          <a:pt x="2909" y="1007"/>
                        </a:lnTo>
                        <a:lnTo>
                          <a:pt x="2934" y="1019"/>
                        </a:lnTo>
                        <a:lnTo>
                          <a:pt x="2959" y="1045"/>
                        </a:lnTo>
                        <a:lnTo>
                          <a:pt x="2984" y="1056"/>
                        </a:lnTo>
                        <a:lnTo>
                          <a:pt x="3009" y="1063"/>
                        </a:lnTo>
                        <a:lnTo>
                          <a:pt x="3033" y="1069"/>
                        </a:lnTo>
                        <a:lnTo>
                          <a:pt x="3058" y="1068"/>
                        </a:lnTo>
                        <a:lnTo>
                          <a:pt x="3083" y="1073"/>
                        </a:lnTo>
                        <a:lnTo>
                          <a:pt x="3108" y="1094"/>
                        </a:lnTo>
                        <a:lnTo>
                          <a:pt x="3133" y="1135"/>
                        </a:lnTo>
                        <a:lnTo>
                          <a:pt x="3158" y="1155"/>
                        </a:lnTo>
                        <a:lnTo>
                          <a:pt x="3183" y="1144"/>
                        </a:lnTo>
                        <a:lnTo>
                          <a:pt x="3208" y="1104"/>
                        </a:lnTo>
                        <a:lnTo>
                          <a:pt x="3233" y="1070"/>
                        </a:lnTo>
                        <a:lnTo>
                          <a:pt x="3257" y="1051"/>
                        </a:lnTo>
                        <a:lnTo>
                          <a:pt x="3282" y="1059"/>
                        </a:lnTo>
                        <a:lnTo>
                          <a:pt x="3307" y="1089"/>
                        </a:lnTo>
                        <a:lnTo>
                          <a:pt x="3332" y="1112"/>
                        </a:lnTo>
                        <a:lnTo>
                          <a:pt x="3357" y="1127"/>
                        </a:lnTo>
                        <a:lnTo>
                          <a:pt x="3382" y="1082"/>
                        </a:lnTo>
                        <a:lnTo>
                          <a:pt x="3407" y="1035"/>
                        </a:lnTo>
                        <a:lnTo>
                          <a:pt x="3432" y="1003"/>
                        </a:lnTo>
                        <a:lnTo>
                          <a:pt x="3457" y="979"/>
                        </a:lnTo>
                        <a:lnTo>
                          <a:pt x="3482" y="1016"/>
                        </a:lnTo>
                        <a:lnTo>
                          <a:pt x="3506" y="1011"/>
                        </a:lnTo>
                        <a:lnTo>
                          <a:pt x="3531" y="1029"/>
                        </a:lnTo>
                        <a:lnTo>
                          <a:pt x="3556" y="1021"/>
                        </a:lnTo>
                        <a:lnTo>
                          <a:pt x="3581" y="999"/>
                        </a:lnTo>
                        <a:lnTo>
                          <a:pt x="3606" y="979"/>
                        </a:lnTo>
                        <a:lnTo>
                          <a:pt x="3630" y="976"/>
                        </a:lnTo>
                        <a:lnTo>
                          <a:pt x="3655" y="950"/>
                        </a:lnTo>
                        <a:lnTo>
                          <a:pt x="3680" y="946"/>
                        </a:lnTo>
                        <a:lnTo>
                          <a:pt x="3705" y="944"/>
                        </a:lnTo>
                        <a:lnTo>
                          <a:pt x="3729" y="915"/>
                        </a:lnTo>
                        <a:lnTo>
                          <a:pt x="3754" y="876"/>
                        </a:lnTo>
                        <a:lnTo>
                          <a:pt x="3779" y="848"/>
                        </a:lnTo>
                        <a:lnTo>
                          <a:pt x="3804" y="809"/>
                        </a:lnTo>
                        <a:lnTo>
                          <a:pt x="3829" y="702"/>
                        </a:lnTo>
                        <a:lnTo>
                          <a:pt x="3854" y="637"/>
                        </a:lnTo>
                        <a:lnTo>
                          <a:pt x="3879" y="627"/>
                        </a:lnTo>
                        <a:lnTo>
                          <a:pt x="3904" y="700"/>
                        </a:lnTo>
                        <a:lnTo>
                          <a:pt x="3929" y="744"/>
                        </a:lnTo>
                        <a:lnTo>
                          <a:pt x="3953" y="849"/>
                        </a:lnTo>
                        <a:lnTo>
                          <a:pt x="3978" y="825"/>
                        </a:lnTo>
                        <a:lnTo>
                          <a:pt x="4003" y="706"/>
                        </a:lnTo>
                        <a:lnTo>
                          <a:pt x="4028" y="638"/>
                        </a:lnTo>
                        <a:lnTo>
                          <a:pt x="4053" y="601"/>
                        </a:lnTo>
                        <a:lnTo>
                          <a:pt x="4078" y="584"/>
                        </a:lnTo>
                        <a:lnTo>
                          <a:pt x="4103" y="562"/>
                        </a:lnTo>
                        <a:lnTo>
                          <a:pt x="4128" y="579"/>
                        </a:lnTo>
                        <a:lnTo>
                          <a:pt x="4153" y="630"/>
                        </a:lnTo>
                        <a:lnTo>
                          <a:pt x="4153" y="630"/>
                        </a:lnTo>
                        <a:lnTo>
                          <a:pt x="4128" y="579"/>
                        </a:lnTo>
                        <a:lnTo>
                          <a:pt x="4103" y="562"/>
                        </a:lnTo>
                        <a:lnTo>
                          <a:pt x="4078" y="584"/>
                        </a:lnTo>
                        <a:lnTo>
                          <a:pt x="4053" y="601"/>
                        </a:lnTo>
                        <a:lnTo>
                          <a:pt x="4028" y="638"/>
                        </a:lnTo>
                        <a:lnTo>
                          <a:pt x="4003" y="706"/>
                        </a:lnTo>
                        <a:lnTo>
                          <a:pt x="3978" y="825"/>
                        </a:lnTo>
                        <a:lnTo>
                          <a:pt x="3953" y="849"/>
                        </a:lnTo>
                        <a:lnTo>
                          <a:pt x="3929" y="744"/>
                        </a:lnTo>
                        <a:lnTo>
                          <a:pt x="3904" y="700"/>
                        </a:lnTo>
                        <a:lnTo>
                          <a:pt x="3879" y="627"/>
                        </a:lnTo>
                        <a:lnTo>
                          <a:pt x="3854" y="637"/>
                        </a:lnTo>
                        <a:lnTo>
                          <a:pt x="3829" y="702"/>
                        </a:lnTo>
                        <a:lnTo>
                          <a:pt x="3804" y="809"/>
                        </a:lnTo>
                        <a:lnTo>
                          <a:pt x="3779" y="848"/>
                        </a:lnTo>
                        <a:lnTo>
                          <a:pt x="3754" y="876"/>
                        </a:lnTo>
                        <a:lnTo>
                          <a:pt x="3729" y="915"/>
                        </a:lnTo>
                        <a:lnTo>
                          <a:pt x="3705" y="944"/>
                        </a:lnTo>
                        <a:lnTo>
                          <a:pt x="3680" y="946"/>
                        </a:lnTo>
                        <a:lnTo>
                          <a:pt x="3655" y="950"/>
                        </a:lnTo>
                        <a:lnTo>
                          <a:pt x="3630" y="976"/>
                        </a:lnTo>
                        <a:lnTo>
                          <a:pt x="3606" y="979"/>
                        </a:lnTo>
                        <a:lnTo>
                          <a:pt x="3581" y="999"/>
                        </a:lnTo>
                        <a:lnTo>
                          <a:pt x="3556" y="1021"/>
                        </a:lnTo>
                        <a:lnTo>
                          <a:pt x="3531" y="1029"/>
                        </a:lnTo>
                        <a:lnTo>
                          <a:pt x="3506" y="1011"/>
                        </a:lnTo>
                        <a:lnTo>
                          <a:pt x="3482" y="1016"/>
                        </a:lnTo>
                        <a:lnTo>
                          <a:pt x="3457" y="979"/>
                        </a:lnTo>
                        <a:lnTo>
                          <a:pt x="3432" y="1003"/>
                        </a:lnTo>
                        <a:lnTo>
                          <a:pt x="3407" y="1035"/>
                        </a:lnTo>
                        <a:lnTo>
                          <a:pt x="3382" y="1082"/>
                        </a:lnTo>
                        <a:lnTo>
                          <a:pt x="3357" y="1127"/>
                        </a:lnTo>
                        <a:lnTo>
                          <a:pt x="3332" y="1112"/>
                        </a:lnTo>
                        <a:lnTo>
                          <a:pt x="3307" y="1089"/>
                        </a:lnTo>
                        <a:lnTo>
                          <a:pt x="3282" y="1059"/>
                        </a:lnTo>
                        <a:lnTo>
                          <a:pt x="3257" y="1051"/>
                        </a:lnTo>
                        <a:lnTo>
                          <a:pt x="3233" y="1070"/>
                        </a:lnTo>
                        <a:lnTo>
                          <a:pt x="3208" y="1104"/>
                        </a:lnTo>
                        <a:lnTo>
                          <a:pt x="3183" y="1144"/>
                        </a:lnTo>
                        <a:lnTo>
                          <a:pt x="3158" y="1155"/>
                        </a:lnTo>
                        <a:lnTo>
                          <a:pt x="3133" y="1135"/>
                        </a:lnTo>
                        <a:lnTo>
                          <a:pt x="3108" y="1094"/>
                        </a:lnTo>
                        <a:lnTo>
                          <a:pt x="3083" y="1073"/>
                        </a:lnTo>
                        <a:lnTo>
                          <a:pt x="3058" y="1068"/>
                        </a:lnTo>
                        <a:lnTo>
                          <a:pt x="3033" y="1069"/>
                        </a:lnTo>
                        <a:lnTo>
                          <a:pt x="3009" y="1063"/>
                        </a:lnTo>
                        <a:lnTo>
                          <a:pt x="2984" y="1056"/>
                        </a:lnTo>
                        <a:lnTo>
                          <a:pt x="2959" y="1045"/>
                        </a:lnTo>
                        <a:lnTo>
                          <a:pt x="2934" y="1019"/>
                        </a:lnTo>
                        <a:lnTo>
                          <a:pt x="2909" y="1007"/>
                        </a:lnTo>
                        <a:lnTo>
                          <a:pt x="2884" y="985"/>
                        </a:lnTo>
                        <a:lnTo>
                          <a:pt x="2860" y="954"/>
                        </a:lnTo>
                        <a:lnTo>
                          <a:pt x="2835" y="916"/>
                        </a:lnTo>
                        <a:lnTo>
                          <a:pt x="2810" y="913"/>
                        </a:lnTo>
                        <a:lnTo>
                          <a:pt x="2785" y="984"/>
                        </a:lnTo>
                        <a:lnTo>
                          <a:pt x="2761" y="1033"/>
                        </a:lnTo>
                        <a:lnTo>
                          <a:pt x="2736" y="1042"/>
                        </a:lnTo>
                        <a:lnTo>
                          <a:pt x="2711" y="1007"/>
                        </a:lnTo>
                        <a:lnTo>
                          <a:pt x="2686" y="976"/>
                        </a:lnTo>
                        <a:lnTo>
                          <a:pt x="2661" y="959"/>
                        </a:lnTo>
                        <a:lnTo>
                          <a:pt x="2636" y="941"/>
                        </a:lnTo>
                        <a:lnTo>
                          <a:pt x="2611" y="981"/>
                        </a:lnTo>
                        <a:lnTo>
                          <a:pt x="2586" y="1007"/>
                        </a:lnTo>
                        <a:lnTo>
                          <a:pt x="2561" y="1042"/>
                        </a:lnTo>
                        <a:lnTo>
                          <a:pt x="2537" y="1078"/>
                        </a:lnTo>
                        <a:lnTo>
                          <a:pt x="2512" y="1060"/>
                        </a:lnTo>
                        <a:lnTo>
                          <a:pt x="2487" y="1082"/>
                        </a:lnTo>
                        <a:lnTo>
                          <a:pt x="2462" y="1107"/>
                        </a:lnTo>
                        <a:lnTo>
                          <a:pt x="2437" y="1104"/>
                        </a:lnTo>
                        <a:lnTo>
                          <a:pt x="2412" y="1138"/>
                        </a:lnTo>
                        <a:lnTo>
                          <a:pt x="2387" y="1135"/>
                        </a:lnTo>
                        <a:lnTo>
                          <a:pt x="2362" y="1153"/>
                        </a:lnTo>
                        <a:lnTo>
                          <a:pt x="2337" y="1139"/>
                        </a:lnTo>
                        <a:lnTo>
                          <a:pt x="2313" y="1123"/>
                        </a:lnTo>
                        <a:lnTo>
                          <a:pt x="2288" y="1082"/>
                        </a:lnTo>
                        <a:lnTo>
                          <a:pt x="2263" y="1052"/>
                        </a:lnTo>
                        <a:lnTo>
                          <a:pt x="2238" y="1006"/>
                        </a:lnTo>
                        <a:lnTo>
                          <a:pt x="2213" y="980"/>
                        </a:lnTo>
                        <a:lnTo>
                          <a:pt x="2188" y="1067"/>
                        </a:lnTo>
                        <a:lnTo>
                          <a:pt x="2163" y="1070"/>
                        </a:lnTo>
                        <a:lnTo>
                          <a:pt x="2139" y="1025"/>
                        </a:lnTo>
                        <a:lnTo>
                          <a:pt x="2114" y="976"/>
                        </a:lnTo>
                        <a:lnTo>
                          <a:pt x="2089" y="973"/>
                        </a:lnTo>
                        <a:lnTo>
                          <a:pt x="2065" y="932"/>
                        </a:lnTo>
                        <a:lnTo>
                          <a:pt x="2040" y="960"/>
                        </a:lnTo>
                        <a:lnTo>
                          <a:pt x="2015" y="995"/>
                        </a:lnTo>
                        <a:lnTo>
                          <a:pt x="1990" y="1059"/>
                        </a:lnTo>
                        <a:lnTo>
                          <a:pt x="1965" y="1136"/>
                        </a:lnTo>
                        <a:lnTo>
                          <a:pt x="1940" y="1161"/>
                        </a:lnTo>
                        <a:lnTo>
                          <a:pt x="1915" y="1160"/>
                        </a:lnTo>
                        <a:lnTo>
                          <a:pt x="1890" y="1157"/>
                        </a:lnTo>
                        <a:lnTo>
                          <a:pt x="1865" y="1157"/>
                        </a:lnTo>
                        <a:lnTo>
                          <a:pt x="1841" y="1118"/>
                        </a:lnTo>
                        <a:lnTo>
                          <a:pt x="1816" y="1095"/>
                        </a:lnTo>
                        <a:lnTo>
                          <a:pt x="1791" y="1042"/>
                        </a:lnTo>
                        <a:lnTo>
                          <a:pt x="1766" y="1023"/>
                        </a:lnTo>
                        <a:lnTo>
                          <a:pt x="1741" y="976"/>
                        </a:lnTo>
                        <a:lnTo>
                          <a:pt x="1716" y="909"/>
                        </a:lnTo>
                        <a:lnTo>
                          <a:pt x="1691" y="795"/>
                        </a:lnTo>
                        <a:lnTo>
                          <a:pt x="1666" y="665"/>
                        </a:lnTo>
                        <a:lnTo>
                          <a:pt x="1641" y="603"/>
                        </a:lnTo>
                        <a:lnTo>
                          <a:pt x="1616" y="555"/>
                        </a:lnTo>
                        <a:lnTo>
                          <a:pt x="1592" y="577"/>
                        </a:lnTo>
                        <a:lnTo>
                          <a:pt x="1567" y="519"/>
                        </a:lnTo>
                        <a:lnTo>
                          <a:pt x="1542" y="383"/>
                        </a:lnTo>
                        <a:lnTo>
                          <a:pt x="1517" y="259"/>
                        </a:lnTo>
                        <a:lnTo>
                          <a:pt x="1492" y="174"/>
                        </a:lnTo>
                        <a:lnTo>
                          <a:pt x="1467" y="148"/>
                        </a:lnTo>
                        <a:lnTo>
                          <a:pt x="1442" y="135"/>
                        </a:lnTo>
                        <a:lnTo>
                          <a:pt x="1417" y="97"/>
                        </a:lnTo>
                        <a:lnTo>
                          <a:pt x="1393" y="61"/>
                        </a:lnTo>
                        <a:lnTo>
                          <a:pt x="1369" y="91"/>
                        </a:lnTo>
                        <a:lnTo>
                          <a:pt x="1344" y="258"/>
                        </a:lnTo>
                        <a:lnTo>
                          <a:pt x="1319" y="475"/>
                        </a:lnTo>
                        <a:lnTo>
                          <a:pt x="1294" y="570"/>
                        </a:lnTo>
                        <a:lnTo>
                          <a:pt x="1269" y="624"/>
                        </a:lnTo>
                        <a:lnTo>
                          <a:pt x="1244" y="630"/>
                        </a:lnTo>
                        <a:lnTo>
                          <a:pt x="1219" y="608"/>
                        </a:lnTo>
                        <a:lnTo>
                          <a:pt x="1194" y="552"/>
                        </a:lnTo>
                        <a:lnTo>
                          <a:pt x="1169" y="476"/>
                        </a:lnTo>
                        <a:lnTo>
                          <a:pt x="1144" y="533"/>
                        </a:lnTo>
                        <a:lnTo>
                          <a:pt x="1120" y="583"/>
                        </a:lnTo>
                        <a:lnTo>
                          <a:pt x="1095" y="645"/>
                        </a:lnTo>
                        <a:lnTo>
                          <a:pt x="1070" y="603"/>
                        </a:lnTo>
                        <a:lnTo>
                          <a:pt x="1045" y="590"/>
                        </a:lnTo>
                        <a:lnTo>
                          <a:pt x="1020" y="628"/>
                        </a:lnTo>
                        <a:lnTo>
                          <a:pt x="995" y="702"/>
                        </a:lnTo>
                        <a:lnTo>
                          <a:pt x="970" y="783"/>
                        </a:lnTo>
                        <a:lnTo>
                          <a:pt x="945" y="800"/>
                        </a:lnTo>
                        <a:lnTo>
                          <a:pt x="920" y="770"/>
                        </a:lnTo>
                        <a:lnTo>
                          <a:pt x="896" y="725"/>
                        </a:lnTo>
                        <a:lnTo>
                          <a:pt x="871" y="633"/>
                        </a:lnTo>
                        <a:lnTo>
                          <a:pt x="846" y="520"/>
                        </a:lnTo>
                        <a:lnTo>
                          <a:pt x="821" y="426"/>
                        </a:lnTo>
                        <a:lnTo>
                          <a:pt x="796" y="278"/>
                        </a:lnTo>
                        <a:lnTo>
                          <a:pt x="771" y="175"/>
                        </a:lnTo>
                        <a:lnTo>
                          <a:pt x="746" y="258"/>
                        </a:lnTo>
                        <a:lnTo>
                          <a:pt x="721" y="508"/>
                        </a:lnTo>
                        <a:lnTo>
                          <a:pt x="696" y="623"/>
                        </a:lnTo>
                        <a:lnTo>
                          <a:pt x="672" y="659"/>
                        </a:lnTo>
                        <a:lnTo>
                          <a:pt x="647" y="665"/>
                        </a:lnTo>
                        <a:lnTo>
                          <a:pt x="623" y="636"/>
                        </a:lnTo>
                        <a:lnTo>
                          <a:pt x="598" y="575"/>
                        </a:lnTo>
                        <a:lnTo>
                          <a:pt x="573" y="501"/>
                        </a:lnTo>
                        <a:lnTo>
                          <a:pt x="548" y="385"/>
                        </a:lnTo>
                        <a:lnTo>
                          <a:pt x="523" y="284"/>
                        </a:lnTo>
                        <a:lnTo>
                          <a:pt x="498" y="172"/>
                        </a:lnTo>
                        <a:lnTo>
                          <a:pt x="473" y="56"/>
                        </a:lnTo>
                        <a:lnTo>
                          <a:pt x="448" y="0"/>
                        </a:lnTo>
                        <a:lnTo>
                          <a:pt x="424" y="7"/>
                        </a:lnTo>
                        <a:lnTo>
                          <a:pt x="399" y="38"/>
                        </a:lnTo>
                        <a:lnTo>
                          <a:pt x="374" y="117"/>
                        </a:lnTo>
                        <a:lnTo>
                          <a:pt x="349" y="113"/>
                        </a:lnTo>
                        <a:lnTo>
                          <a:pt x="324" y="56"/>
                        </a:lnTo>
                        <a:lnTo>
                          <a:pt x="299" y="66"/>
                        </a:lnTo>
                        <a:lnTo>
                          <a:pt x="274" y="145"/>
                        </a:lnTo>
                        <a:lnTo>
                          <a:pt x="249" y="295"/>
                        </a:lnTo>
                        <a:lnTo>
                          <a:pt x="224" y="426"/>
                        </a:lnTo>
                        <a:lnTo>
                          <a:pt x="200" y="566"/>
                        </a:lnTo>
                        <a:lnTo>
                          <a:pt x="175" y="709"/>
                        </a:lnTo>
                        <a:lnTo>
                          <a:pt x="150" y="818"/>
                        </a:lnTo>
                        <a:lnTo>
                          <a:pt x="125" y="916"/>
                        </a:lnTo>
                        <a:lnTo>
                          <a:pt x="100" y="960"/>
                        </a:lnTo>
                        <a:lnTo>
                          <a:pt x="75" y="976"/>
                        </a:lnTo>
                        <a:lnTo>
                          <a:pt x="50" y="973"/>
                        </a:lnTo>
                        <a:lnTo>
                          <a:pt x="25" y="958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endParaRPr>
                  </a:p>
                </p:txBody>
              </p:sp>
              <p:sp>
                <p:nvSpPr>
                  <p:cNvPr id="32" name="Freeform 22">
                    <a:extLst>
                      <a:ext uri="{FF2B5EF4-FFF2-40B4-BE49-F238E27FC236}">
                        <a16:creationId xmlns:a16="http://schemas.microsoft.com/office/drawing/2014/main" id="{D47D7E6F-2526-FB75-BA70-B52156F896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84556" y="2187663"/>
                    <a:ext cx="3061388" cy="1730667"/>
                  </a:xfrm>
                  <a:custGeom>
                    <a:avLst/>
                    <a:gdLst>
                      <a:gd name="T0" fmla="*/ 125 w 4153"/>
                      <a:gd name="T1" fmla="*/ 916 h 1161"/>
                      <a:gd name="T2" fmla="*/ 274 w 4153"/>
                      <a:gd name="T3" fmla="*/ 145 h 1161"/>
                      <a:gd name="T4" fmla="*/ 424 w 4153"/>
                      <a:gd name="T5" fmla="*/ 7 h 1161"/>
                      <a:gd name="T6" fmla="*/ 573 w 4153"/>
                      <a:gd name="T7" fmla="*/ 501 h 1161"/>
                      <a:gd name="T8" fmla="*/ 721 w 4153"/>
                      <a:gd name="T9" fmla="*/ 508 h 1161"/>
                      <a:gd name="T10" fmla="*/ 871 w 4153"/>
                      <a:gd name="T11" fmla="*/ 633 h 1161"/>
                      <a:gd name="T12" fmla="*/ 1020 w 4153"/>
                      <a:gd name="T13" fmla="*/ 628 h 1161"/>
                      <a:gd name="T14" fmla="*/ 1169 w 4153"/>
                      <a:gd name="T15" fmla="*/ 476 h 1161"/>
                      <a:gd name="T16" fmla="*/ 1319 w 4153"/>
                      <a:gd name="T17" fmla="*/ 475 h 1161"/>
                      <a:gd name="T18" fmla="*/ 1467 w 4153"/>
                      <a:gd name="T19" fmla="*/ 148 h 1161"/>
                      <a:gd name="T20" fmla="*/ 1616 w 4153"/>
                      <a:gd name="T21" fmla="*/ 555 h 1161"/>
                      <a:gd name="T22" fmla="*/ 1766 w 4153"/>
                      <a:gd name="T23" fmla="*/ 1023 h 1161"/>
                      <a:gd name="T24" fmla="*/ 1915 w 4153"/>
                      <a:gd name="T25" fmla="*/ 1160 h 1161"/>
                      <a:gd name="T26" fmla="*/ 2065 w 4153"/>
                      <a:gd name="T27" fmla="*/ 932 h 1161"/>
                      <a:gd name="T28" fmla="*/ 2213 w 4153"/>
                      <a:gd name="T29" fmla="*/ 980 h 1161"/>
                      <a:gd name="T30" fmla="*/ 2362 w 4153"/>
                      <a:gd name="T31" fmla="*/ 1153 h 1161"/>
                      <a:gd name="T32" fmla="*/ 2512 w 4153"/>
                      <a:gd name="T33" fmla="*/ 1060 h 1161"/>
                      <a:gd name="T34" fmla="*/ 2661 w 4153"/>
                      <a:gd name="T35" fmla="*/ 959 h 1161"/>
                      <a:gd name="T36" fmla="*/ 2810 w 4153"/>
                      <a:gd name="T37" fmla="*/ 913 h 1161"/>
                      <a:gd name="T38" fmla="*/ 2959 w 4153"/>
                      <a:gd name="T39" fmla="*/ 1045 h 1161"/>
                      <a:gd name="T40" fmla="*/ 3108 w 4153"/>
                      <a:gd name="T41" fmla="*/ 1094 h 1161"/>
                      <a:gd name="T42" fmla="*/ 3257 w 4153"/>
                      <a:gd name="T43" fmla="*/ 1051 h 1161"/>
                      <a:gd name="T44" fmla="*/ 3407 w 4153"/>
                      <a:gd name="T45" fmla="*/ 1035 h 1161"/>
                      <a:gd name="T46" fmla="*/ 3556 w 4153"/>
                      <a:gd name="T47" fmla="*/ 1021 h 1161"/>
                      <a:gd name="T48" fmla="*/ 3705 w 4153"/>
                      <a:gd name="T49" fmla="*/ 944 h 1161"/>
                      <a:gd name="T50" fmla="*/ 3854 w 4153"/>
                      <a:gd name="T51" fmla="*/ 637 h 1161"/>
                      <a:gd name="T52" fmla="*/ 4003 w 4153"/>
                      <a:gd name="T53" fmla="*/ 706 h 1161"/>
                      <a:gd name="T54" fmla="*/ 4153 w 4153"/>
                      <a:gd name="T55" fmla="*/ 630 h 1161"/>
                      <a:gd name="T56" fmla="*/ 4028 w 4153"/>
                      <a:gd name="T57" fmla="*/ 638 h 1161"/>
                      <a:gd name="T58" fmla="*/ 3879 w 4153"/>
                      <a:gd name="T59" fmla="*/ 627 h 1161"/>
                      <a:gd name="T60" fmla="*/ 3729 w 4153"/>
                      <a:gd name="T61" fmla="*/ 915 h 1161"/>
                      <a:gd name="T62" fmla="*/ 3581 w 4153"/>
                      <a:gd name="T63" fmla="*/ 999 h 1161"/>
                      <a:gd name="T64" fmla="*/ 3432 w 4153"/>
                      <a:gd name="T65" fmla="*/ 1003 h 1161"/>
                      <a:gd name="T66" fmla="*/ 3282 w 4153"/>
                      <a:gd name="T67" fmla="*/ 1059 h 1161"/>
                      <a:gd name="T68" fmla="*/ 3133 w 4153"/>
                      <a:gd name="T69" fmla="*/ 1135 h 1161"/>
                      <a:gd name="T70" fmla="*/ 2984 w 4153"/>
                      <a:gd name="T71" fmla="*/ 1056 h 1161"/>
                      <a:gd name="T72" fmla="*/ 2835 w 4153"/>
                      <a:gd name="T73" fmla="*/ 916 h 1161"/>
                      <a:gd name="T74" fmla="*/ 2686 w 4153"/>
                      <a:gd name="T75" fmla="*/ 976 h 1161"/>
                      <a:gd name="T76" fmla="*/ 2537 w 4153"/>
                      <a:gd name="T77" fmla="*/ 1078 h 1161"/>
                      <a:gd name="T78" fmla="*/ 2387 w 4153"/>
                      <a:gd name="T79" fmla="*/ 1135 h 1161"/>
                      <a:gd name="T80" fmla="*/ 2238 w 4153"/>
                      <a:gd name="T81" fmla="*/ 1006 h 1161"/>
                      <a:gd name="T82" fmla="*/ 2089 w 4153"/>
                      <a:gd name="T83" fmla="*/ 973 h 1161"/>
                      <a:gd name="T84" fmla="*/ 1940 w 4153"/>
                      <a:gd name="T85" fmla="*/ 1161 h 1161"/>
                      <a:gd name="T86" fmla="*/ 1791 w 4153"/>
                      <a:gd name="T87" fmla="*/ 1042 h 1161"/>
                      <a:gd name="T88" fmla="*/ 1641 w 4153"/>
                      <a:gd name="T89" fmla="*/ 603 h 1161"/>
                      <a:gd name="T90" fmla="*/ 1492 w 4153"/>
                      <a:gd name="T91" fmla="*/ 174 h 1161"/>
                      <a:gd name="T92" fmla="*/ 1344 w 4153"/>
                      <a:gd name="T93" fmla="*/ 258 h 1161"/>
                      <a:gd name="T94" fmla="*/ 1194 w 4153"/>
                      <a:gd name="T95" fmla="*/ 552 h 1161"/>
                      <a:gd name="T96" fmla="*/ 1045 w 4153"/>
                      <a:gd name="T97" fmla="*/ 590 h 1161"/>
                      <a:gd name="T98" fmla="*/ 896 w 4153"/>
                      <a:gd name="T99" fmla="*/ 725 h 1161"/>
                      <a:gd name="T100" fmla="*/ 746 w 4153"/>
                      <a:gd name="T101" fmla="*/ 258 h 1161"/>
                      <a:gd name="T102" fmla="*/ 598 w 4153"/>
                      <a:gd name="T103" fmla="*/ 575 h 1161"/>
                      <a:gd name="T104" fmla="*/ 448 w 4153"/>
                      <a:gd name="T105" fmla="*/ 0 h 1161"/>
                      <a:gd name="T106" fmla="*/ 299 w 4153"/>
                      <a:gd name="T107" fmla="*/ 66 h 1161"/>
                      <a:gd name="T108" fmla="*/ 150 w 4153"/>
                      <a:gd name="T109" fmla="*/ 818 h 1161"/>
                      <a:gd name="T110" fmla="*/ 0 w 4153"/>
                      <a:gd name="T111" fmla="*/ 937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153" h="1161">
                        <a:moveTo>
                          <a:pt x="0" y="937"/>
                        </a:moveTo>
                        <a:lnTo>
                          <a:pt x="25" y="958"/>
                        </a:lnTo>
                        <a:lnTo>
                          <a:pt x="50" y="973"/>
                        </a:lnTo>
                        <a:lnTo>
                          <a:pt x="75" y="976"/>
                        </a:lnTo>
                        <a:lnTo>
                          <a:pt x="100" y="960"/>
                        </a:lnTo>
                        <a:lnTo>
                          <a:pt x="125" y="916"/>
                        </a:lnTo>
                        <a:lnTo>
                          <a:pt x="150" y="818"/>
                        </a:lnTo>
                        <a:lnTo>
                          <a:pt x="175" y="709"/>
                        </a:lnTo>
                        <a:lnTo>
                          <a:pt x="200" y="566"/>
                        </a:lnTo>
                        <a:lnTo>
                          <a:pt x="224" y="426"/>
                        </a:lnTo>
                        <a:lnTo>
                          <a:pt x="249" y="295"/>
                        </a:lnTo>
                        <a:lnTo>
                          <a:pt x="274" y="145"/>
                        </a:lnTo>
                        <a:lnTo>
                          <a:pt x="299" y="66"/>
                        </a:lnTo>
                        <a:lnTo>
                          <a:pt x="324" y="56"/>
                        </a:lnTo>
                        <a:lnTo>
                          <a:pt x="349" y="113"/>
                        </a:lnTo>
                        <a:lnTo>
                          <a:pt x="374" y="117"/>
                        </a:lnTo>
                        <a:lnTo>
                          <a:pt x="399" y="38"/>
                        </a:lnTo>
                        <a:lnTo>
                          <a:pt x="424" y="7"/>
                        </a:lnTo>
                        <a:lnTo>
                          <a:pt x="448" y="0"/>
                        </a:lnTo>
                        <a:lnTo>
                          <a:pt x="473" y="56"/>
                        </a:lnTo>
                        <a:lnTo>
                          <a:pt x="498" y="172"/>
                        </a:lnTo>
                        <a:lnTo>
                          <a:pt x="523" y="284"/>
                        </a:lnTo>
                        <a:lnTo>
                          <a:pt x="548" y="385"/>
                        </a:lnTo>
                        <a:lnTo>
                          <a:pt x="573" y="501"/>
                        </a:lnTo>
                        <a:lnTo>
                          <a:pt x="598" y="575"/>
                        </a:lnTo>
                        <a:lnTo>
                          <a:pt x="623" y="636"/>
                        </a:lnTo>
                        <a:lnTo>
                          <a:pt x="647" y="665"/>
                        </a:lnTo>
                        <a:lnTo>
                          <a:pt x="672" y="659"/>
                        </a:lnTo>
                        <a:lnTo>
                          <a:pt x="696" y="623"/>
                        </a:lnTo>
                        <a:lnTo>
                          <a:pt x="721" y="508"/>
                        </a:lnTo>
                        <a:lnTo>
                          <a:pt x="746" y="258"/>
                        </a:lnTo>
                        <a:lnTo>
                          <a:pt x="771" y="175"/>
                        </a:lnTo>
                        <a:lnTo>
                          <a:pt x="796" y="278"/>
                        </a:lnTo>
                        <a:lnTo>
                          <a:pt x="821" y="426"/>
                        </a:lnTo>
                        <a:lnTo>
                          <a:pt x="846" y="520"/>
                        </a:lnTo>
                        <a:lnTo>
                          <a:pt x="871" y="633"/>
                        </a:lnTo>
                        <a:lnTo>
                          <a:pt x="896" y="725"/>
                        </a:lnTo>
                        <a:lnTo>
                          <a:pt x="920" y="770"/>
                        </a:lnTo>
                        <a:lnTo>
                          <a:pt x="945" y="800"/>
                        </a:lnTo>
                        <a:lnTo>
                          <a:pt x="970" y="783"/>
                        </a:lnTo>
                        <a:lnTo>
                          <a:pt x="995" y="702"/>
                        </a:lnTo>
                        <a:lnTo>
                          <a:pt x="1020" y="628"/>
                        </a:lnTo>
                        <a:lnTo>
                          <a:pt x="1045" y="590"/>
                        </a:lnTo>
                        <a:lnTo>
                          <a:pt x="1070" y="603"/>
                        </a:lnTo>
                        <a:lnTo>
                          <a:pt x="1095" y="645"/>
                        </a:lnTo>
                        <a:lnTo>
                          <a:pt x="1120" y="583"/>
                        </a:lnTo>
                        <a:lnTo>
                          <a:pt x="1144" y="533"/>
                        </a:lnTo>
                        <a:lnTo>
                          <a:pt x="1169" y="476"/>
                        </a:lnTo>
                        <a:lnTo>
                          <a:pt x="1194" y="552"/>
                        </a:lnTo>
                        <a:lnTo>
                          <a:pt x="1219" y="608"/>
                        </a:lnTo>
                        <a:lnTo>
                          <a:pt x="1244" y="630"/>
                        </a:lnTo>
                        <a:lnTo>
                          <a:pt x="1269" y="624"/>
                        </a:lnTo>
                        <a:lnTo>
                          <a:pt x="1294" y="570"/>
                        </a:lnTo>
                        <a:lnTo>
                          <a:pt x="1319" y="475"/>
                        </a:lnTo>
                        <a:lnTo>
                          <a:pt x="1344" y="258"/>
                        </a:lnTo>
                        <a:lnTo>
                          <a:pt x="1369" y="91"/>
                        </a:lnTo>
                        <a:lnTo>
                          <a:pt x="1393" y="61"/>
                        </a:lnTo>
                        <a:lnTo>
                          <a:pt x="1417" y="97"/>
                        </a:lnTo>
                        <a:lnTo>
                          <a:pt x="1442" y="135"/>
                        </a:lnTo>
                        <a:lnTo>
                          <a:pt x="1467" y="148"/>
                        </a:lnTo>
                        <a:lnTo>
                          <a:pt x="1492" y="174"/>
                        </a:lnTo>
                        <a:lnTo>
                          <a:pt x="1517" y="259"/>
                        </a:lnTo>
                        <a:lnTo>
                          <a:pt x="1542" y="383"/>
                        </a:lnTo>
                        <a:lnTo>
                          <a:pt x="1567" y="519"/>
                        </a:lnTo>
                        <a:lnTo>
                          <a:pt x="1592" y="577"/>
                        </a:lnTo>
                        <a:lnTo>
                          <a:pt x="1616" y="555"/>
                        </a:lnTo>
                        <a:lnTo>
                          <a:pt x="1641" y="603"/>
                        </a:lnTo>
                        <a:lnTo>
                          <a:pt x="1666" y="665"/>
                        </a:lnTo>
                        <a:lnTo>
                          <a:pt x="1691" y="795"/>
                        </a:lnTo>
                        <a:lnTo>
                          <a:pt x="1716" y="909"/>
                        </a:lnTo>
                        <a:lnTo>
                          <a:pt x="1741" y="976"/>
                        </a:lnTo>
                        <a:lnTo>
                          <a:pt x="1766" y="1023"/>
                        </a:lnTo>
                        <a:lnTo>
                          <a:pt x="1791" y="1042"/>
                        </a:lnTo>
                        <a:lnTo>
                          <a:pt x="1816" y="1095"/>
                        </a:lnTo>
                        <a:lnTo>
                          <a:pt x="1841" y="1118"/>
                        </a:lnTo>
                        <a:lnTo>
                          <a:pt x="1865" y="1157"/>
                        </a:lnTo>
                        <a:lnTo>
                          <a:pt x="1890" y="1157"/>
                        </a:lnTo>
                        <a:lnTo>
                          <a:pt x="1915" y="1160"/>
                        </a:lnTo>
                        <a:lnTo>
                          <a:pt x="1940" y="1161"/>
                        </a:lnTo>
                        <a:lnTo>
                          <a:pt x="1965" y="1136"/>
                        </a:lnTo>
                        <a:lnTo>
                          <a:pt x="1990" y="1059"/>
                        </a:lnTo>
                        <a:lnTo>
                          <a:pt x="2015" y="995"/>
                        </a:lnTo>
                        <a:lnTo>
                          <a:pt x="2040" y="960"/>
                        </a:lnTo>
                        <a:lnTo>
                          <a:pt x="2065" y="932"/>
                        </a:lnTo>
                        <a:lnTo>
                          <a:pt x="2089" y="973"/>
                        </a:lnTo>
                        <a:lnTo>
                          <a:pt x="2114" y="976"/>
                        </a:lnTo>
                        <a:lnTo>
                          <a:pt x="2139" y="1025"/>
                        </a:lnTo>
                        <a:lnTo>
                          <a:pt x="2163" y="1070"/>
                        </a:lnTo>
                        <a:lnTo>
                          <a:pt x="2188" y="1067"/>
                        </a:lnTo>
                        <a:lnTo>
                          <a:pt x="2213" y="980"/>
                        </a:lnTo>
                        <a:lnTo>
                          <a:pt x="2238" y="1006"/>
                        </a:lnTo>
                        <a:lnTo>
                          <a:pt x="2263" y="1052"/>
                        </a:lnTo>
                        <a:lnTo>
                          <a:pt x="2288" y="1082"/>
                        </a:lnTo>
                        <a:lnTo>
                          <a:pt x="2313" y="1123"/>
                        </a:lnTo>
                        <a:lnTo>
                          <a:pt x="2337" y="1139"/>
                        </a:lnTo>
                        <a:lnTo>
                          <a:pt x="2362" y="1153"/>
                        </a:lnTo>
                        <a:lnTo>
                          <a:pt x="2387" y="1135"/>
                        </a:lnTo>
                        <a:lnTo>
                          <a:pt x="2412" y="1138"/>
                        </a:lnTo>
                        <a:lnTo>
                          <a:pt x="2437" y="1104"/>
                        </a:lnTo>
                        <a:lnTo>
                          <a:pt x="2462" y="1107"/>
                        </a:lnTo>
                        <a:lnTo>
                          <a:pt x="2487" y="1082"/>
                        </a:lnTo>
                        <a:lnTo>
                          <a:pt x="2512" y="1060"/>
                        </a:lnTo>
                        <a:lnTo>
                          <a:pt x="2537" y="1078"/>
                        </a:lnTo>
                        <a:lnTo>
                          <a:pt x="2561" y="1042"/>
                        </a:lnTo>
                        <a:lnTo>
                          <a:pt x="2586" y="1007"/>
                        </a:lnTo>
                        <a:lnTo>
                          <a:pt x="2611" y="981"/>
                        </a:lnTo>
                        <a:lnTo>
                          <a:pt x="2636" y="941"/>
                        </a:lnTo>
                        <a:lnTo>
                          <a:pt x="2661" y="959"/>
                        </a:lnTo>
                        <a:lnTo>
                          <a:pt x="2686" y="976"/>
                        </a:lnTo>
                        <a:lnTo>
                          <a:pt x="2711" y="1007"/>
                        </a:lnTo>
                        <a:lnTo>
                          <a:pt x="2736" y="1042"/>
                        </a:lnTo>
                        <a:lnTo>
                          <a:pt x="2761" y="1033"/>
                        </a:lnTo>
                        <a:lnTo>
                          <a:pt x="2785" y="984"/>
                        </a:lnTo>
                        <a:lnTo>
                          <a:pt x="2810" y="913"/>
                        </a:lnTo>
                        <a:lnTo>
                          <a:pt x="2835" y="916"/>
                        </a:lnTo>
                        <a:lnTo>
                          <a:pt x="2860" y="954"/>
                        </a:lnTo>
                        <a:lnTo>
                          <a:pt x="2884" y="985"/>
                        </a:lnTo>
                        <a:lnTo>
                          <a:pt x="2909" y="1007"/>
                        </a:lnTo>
                        <a:lnTo>
                          <a:pt x="2934" y="1019"/>
                        </a:lnTo>
                        <a:lnTo>
                          <a:pt x="2959" y="1045"/>
                        </a:lnTo>
                        <a:lnTo>
                          <a:pt x="2984" y="1056"/>
                        </a:lnTo>
                        <a:lnTo>
                          <a:pt x="3009" y="1063"/>
                        </a:lnTo>
                        <a:lnTo>
                          <a:pt x="3033" y="1069"/>
                        </a:lnTo>
                        <a:lnTo>
                          <a:pt x="3058" y="1068"/>
                        </a:lnTo>
                        <a:lnTo>
                          <a:pt x="3083" y="1073"/>
                        </a:lnTo>
                        <a:lnTo>
                          <a:pt x="3108" y="1094"/>
                        </a:lnTo>
                        <a:lnTo>
                          <a:pt x="3133" y="1135"/>
                        </a:lnTo>
                        <a:lnTo>
                          <a:pt x="3158" y="1155"/>
                        </a:lnTo>
                        <a:lnTo>
                          <a:pt x="3183" y="1144"/>
                        </a:lnTo>
                        <a:lnTo>
                          <a:pt x="3208" y="1104"/>
                        </a:lnTo>
                        <a:lnTo>
                          <a:pt x="3233" y="1070"/>
                        </a:lnTo>
                        <a:lnTo>
                          <a:pt x="3257" y="1051"/>
                        </a:lnTo>
                        <a:lnTo>
                          <a:pt x="3282" y="1059"/>
                        </a:lnTo>
                        <a:lnTo>
                          <a:pt x="3307" y="1089"/>
                        </a:lnTo>
                        <a:lnTo>
                          <a:pt x="3332" y="1112"/>
                        </a:lnTo>
                        <a:lnTo>
                          <a:pt x="3357" y="1127"/>
                        </a:lnTo>
                        <a:lnTo>
                          <a:pt x="3382" y="1082"/>
                        </a:lnTo>
                        <a:lnTo>
                          <a:pt x="3407" y="1035"/>
                        </a:lnTo>
                        <a:lnTo>
                          <a:pt x="3432" y="1003"/>
                        </a:lnTo>
                        <a:lnTo>
                          <a:pt x="3457" y="979"/>
                        </a:lnTo>
                        <a:lnTo>
                          <a:pt x="3482" y="1016"/>
                        </a:lnTo>
                        <a:lnTo>
                          <a:pt x="3506" y="1011"/>
                        </a:lnTo>
                        <a:lnTo>
                          <a:pt x="3531" y="1029"/>
                        </a:lnTo>
                        <a:lnTo>
                          <a:pt x="3556" y="1021"/>
                        </a:lnTo>
                        <a:lnTo>
                          <a:pt x="3581" y="999"/>
                        </a:lnTo>
                        <a:lnTo>
                          <a:pt x="3606" y="979"/>
                        </a:lnTo>
                        <a:lnTo>
                          <a:pt x="3630" y="976"/>
                        </a:lnTo>
                        <a:lnTo>
                          <a:pt x="3655" y="950"/>
                        </a:lnTo>
                        <a:lnTo>
                          <a:pt x="3680" y="946"/>
                        </a:lnTo>
                        <a:lnTo>
                          <a:pt x="3705" y="944"/>
                        </a:lnTo>
                        <a:lnTo>
                          <a:pt x="3729" y="915"/>
                        </a:lnTo>
                        <a:lnTo>
                          <a:pt x="3754" y="876"/>
                        </a:lnTo>
                        <a:lnTo>
                          <a:pt x="3779" y="848"/>
                        </a:lnTo>
                        <a:lnTo>
                          <a:pt x="3804" y="809"/>
                        </a:lnTo>
                        <a:lnTo>
                          <a:pt x="3829" y="702"/>
                        </a:lnTo>
                        <a:lnTo>
                          <a:pt x="3854" y="637"/>
                        </a:lnTo>
                        <a:lnTo>
                          <a:pt x="3879" y="627"/>
                        </a:lnTo>
                        <a:lnTo>
                          <a:pt x="3904" y="700"/>
                        </a:lnTo>
                        <a:lnTo>
                          <a:pt x="3929" y="744"/>
                        </a:lnTo>
                        <a:lnTo>
                          <a:pt x="3953" y="849"/>
                        </a:lnTo>
                        <a:lnTo>
                          <a:pt x="3978" y="825"/>
                        </a:lnTo>
                        <a:lnTo>
                          <a:pt x="4003" y="706"/>
                        </a:lnTo>
                        <a:lnTo>
                          <a:pt x="4028" y="638"/>
                        </a:lnTo>
                        <a:lnTo>
                          <a:pt x="4053" y="601"/>
                        </a:lnTo>
                        <a:lnTo>
                          <a:pt x="4078" y="584"/>
                        </a:lnTo>
                        <a:lnTo>
                          <a:pt x="4103" y="562"/>
                        </a:lnTo>
                        <a:lnTo>
                          <a:pt x="4128" y="579"/>
                        </a:lnTo>
                        <a:lnTo>
                          <a:pt x="4153" y="630"/>
                        </a:lnTo>
                        <a:lnTo>
                          <a:pt x="4153" y="630"/>
                        </a:lnTo>
                        <a:lnTo>
                          <a:pt x="4128" y="579"/>
                        </a:lnTo>
                        <a:lnTo>
                          <a:pt x="4103" y="562"/>
                        </a:lnTo>
                        <a:lnTo>
                          <a:pt x="4078" y="584"/>
                        </a:lnTo>
                        <a:lnTo>
                          <a:pt x="4053" y="601"/>
                        </a:lnTo>
                        <a:lnTo>
                          <a:pt x="4028" y="638"/>
                        </a:lnTo>
                        <a:lnTo>
                          <a:pt x="4003" y="706"/>
                        </a:lnTo>
                        <a:lnTo>
                          <a:pt x="3978" y="825"/>
                        </a:lnTo>
                        <a:lnTo>
                          <a:pt x="3953" y="849"/>
                        </a:lnTo>
                        <a:lnTo>
                          <a:pt x="3929" y="744"/>
                        </a:lnTo>
                        <a:lnTo>
                          <a:pt x="3904" y="700"/>
                        </a:lnTo>
                        <a:lnTo>
                          <a:pt x="3879" y="627"/>
                        </a:lnTo>
                        <a:lnTo>
                          <a:pt x="3854" y="637"/>
                        </a:lnTo>
                        <a:lnTo>
                          <a:pt x="3829" y="702"/>
                        </a:lnTo>
                        <a:lnTo>
                          <a:pt x="3804" y="809"/>
                        </a:lnTo>
                        <a:lnTo>
                          <a:pt x="3779" y="848"/>
                        </a:lnTo>
                        <a:lnTo>
                          <a:pt x="3754" y="876"/>
                        </a:lnTo>
                        <a:lnTo>
                          <a:pt x="3729" y="915"/>
                        </a:lnTo>
                        <a:lnTo>
                          <a:pt x="3705" y="944"/>
                        </a:lnTo>
                        <a:lnTo>
                          <a:pt x="3680" y="946"/>
                        </a:lnTo>
                        <a:lnTo>
                          <a:pt x="3655" y="950"/>
                        </a:lnTo>
                        <a:lnTo>
                          <a:pt x="3630" y="976"/>
                        </a:lnTo>
                        <a:lnTo>
                          <a:pt x="3606" y="979"/>
                        </a:lnTo>
                        <a:lnTo>
                          <a:pt x="3581" y="999"/>
                        </a:lnTo>
                        <a:lnTo>
                          <a:pt x="3556" y="1021"/>
                        </a:lnTo>
                        <a:lnTo>
                          <a:pt x="3531" y="1029"/>
                        </a:lnTo>
                        <a:lnTo>
                          <a:pt x="3506" y="1011"/>
                        </a:lnTo>
                        <a:lnTo>
                          <a:pt x="3482" y="1016"/>
                        </a:lnTo>
                        <a:lnTo>
                          <a:pt x="3457" y="979"/>
                        </a:lnTo>
                        <a:lnTo>
                          <a:pt x="3432" y="1003"/>
                        </a:lnTo>
                        <a:lnTo>
                          <a:pt x="3407" y="1035"/>
                        </a:lnTo>
                        <a:lnTo>
                          <a:pt x="3382" y="1082"/>
                        </a:lnTo>
                        <a:lnTo>
                          <a:pt x="3357" y="1127"/>
                        </a:lnTo>
                        <a:lnTo>
                          <a:pt x="3332" y="1112"/>
                        </a:lnTo>
                        <a:lnTo>
                          <a:pt x="3307" y="1089"/>
                        </a:lnTo>
                        <a:lnTo>
                          <a:pt x="3282" y="1059"/>
                        </a:lnTo>
                        <a:lnTo>
                          <a:pt x="3257" y="1051"/>
                        </a:lnTo>
                        <a:lnTo>
                          <a:pt x="3233" y="1070"/>
                        </a:lnTo>
                        <a:lnTo>
                          <a:pt x="3208" y="1104"/>
                        </a:lnTo>
                        <a:lnTo>
                          <a:pt x="3183" y="1144"/>
                        </a:lnTo>
                        <a:lnTo>
                          <a:pt x="3158" y="1155"/>
                        </a:lnTo>
                        <a:lnTo>
                          <a:pt x="3133" y="1135"/>
                        </a:lnTo>
                        <a:lnTo>
                          <a:pt x="3108" y="1094"/>
                        </a:lnTo>
                        <a:lnTo>
                          <a:pt x="3083" y="1073"/>
                        </a:lnTo>
                        <a:lnTo>
                          <a:pt x="3058" y="1068"/>
                        </a:lnTo>
                        <a:lnTo>
                          <a:pt x="3033" y="1069"/>
                        </a:lnTo>
                        <a:lnTo>
                          <a:pt x="3009" y="1063"/>
                        </a:lnTo>
                        <a:lnTo>
                          <a:pt x="2984" y="1056"/>
                        </a:lnTo>
                        <a:lnTo>
                          <a:pt x="2959" y="1045"/>
                        </a:lnTo>
                        <a:lnTo>
                          <a:pt x="2934" y="1019"/>
                        </a:lnTo>
                        <a:lnTo>
                          <a:pt x="2909" y="1007"/>
                        </a:lnTo>
                        <a:lnTo>
                          <a:pt x="2884" y="985"/>
                        </a:lnTo>
                        <a:lnTo>
                          <a:pt x="2860" y="954"/>
                        </a:lnTo>
                        <a:lnTo>
                          <a:pt x="2835" y="916"/>
                        </a:lnTo>
                        <a:lnTo>
                          <a:pt x="2810" y="913"/>
                        </a:lnTo>
                        <a:lnTo>
                          <a:pt x="2785" y="984"/>
                        </a:lnTo>
                        <a:lnTo>
                          <a:pt x="2761" y="1033"/>
                        </a:lnTo>
                        <a:lnTo>
                          <a:pt x="2736" y="1042"/>
                        </a:lnTo>
                        <a:lnTo>
                          <a:pt x="2711" y="1007"/>
                        </a:lnTo>
                        <a:lnTo>
                          <a:pt x="2686" y="976"/>
                        </a:lnTo>
                        <a:lnTo>
                          <a:pt x="2661" y="959"/>
                        </a:lnTo>
                        <a:lnTo>
                          <a:pt x="2636" y="941"/>
                        </a:lnTo>
                        <a:lnTo>
                          <a:pt x="2611" y="981"/>
                        </a:lnTo>
                        <a:lnTo>
                          <a:pt x="2586" y="1007"/>
                        </a:lnTo>
                        <a:lnTo>
                          <a:pt x="2561" y="1042"/>
                        </a:lnTo>
                        <a:lnTo>
                          <a:pt x="2537" y="1078"/>
                        </a:lnTo>
                        <a:lnTo>
                          <a:pt x="2512" y="1060"/>
                        </a:lnTo>
                        <a:lnTo>
                          <a:pt x="2487" y="1082"/>
                        </a:lnTo>
                        <a:lnTo>
                          <a:pt x="2462" y="1107"/>
                        </a:lnTo>
                        <a:lnTo>
                          <a:pt x="2437" y="1104"/>
                        </a:lnTo>
                        <a:lnTo>
                          <a:pt x="2412" y="1138"/>
                        </a:lnTo>
                        <a:lnTo>
                          <a:pt x="2387" y="1135"/>
                        </a:lnTo>
                        <a:lnTo>
                          <a:pt x="2362" y="1153"/>
                        </a:lnTo>
                        <a:lnTo>
                          <a:pt x="2337" y="1139"/>
                        </a:lnTo>
                        <a:lnTo>
                          <a:pt x="2313" y="1123"/>
                        </a:lnTo>
                        <a:lnTo>
                          <a:pt x="2288" y="1082"/>
                        </a:lnTo>
                        <a:lnTo>
                          <a:pt x="2263" y="1052"/>
                        </a:lnTo>
                        <a:lnTo>
                          <a:pt x="2238" y="1006"/>
                        </a:lnTo>
                        <a:lnTo>
                          <a:pt x="2213" y="980"/>
                        </a:lnTo>
                        <a:lnTo>
                          <a:pt x="2188" y="1067"/>
                        </a:lnTo>
                        <a:lnTo>
                          <a:pt x="2163" y="1070"/>
                        </a:lnTo>
                        <a:lnTo>
                          <a:pt x="2139" y="1025"/>
                        </a:lnTo>
                        <a:lnTo>
                          <a:pt x="2114" y="976"/>
                        </a:lnTo>
                        <a:lnTo>
                          <a:pt x="2089" y="973"/>
                        </a:lnTo>
                        <a:lnTo>
                          <a:pt x="2065" y="932"/>
                        </a:lnTo>
                        <a:lnTo>
                          <a:pt x="2040" y="960"/>
                        </a:lnTo>
                        <a:lnTo>
                          <a:pt x="2015" y="995"/>
                        </a:lnTo>
                        <a:lnTo>
                          <a:pt x="1990" y="1059"/>
                        </a:lnTo>
                        <a:lnTo>
                          <a:pt x="1965" y="1136"/>
                        </a:lnTo>
                        <a:lnTo>
                          <a:pt x="1940" y="1161"/>
                        </a:lnTo>
                        <a:lnTo>
                          <a:pt x="1915" y="1160"/>
                        </a:lnTo>
                        <a:lnTo>
                          <a:pt x="1890" y="1157"/>
                        </a:lnTo>
                        <a:lnTo>
                          <a:pt x="1865" y="1157"/>
                        </a:lnTo>
                        <a:lnTo>
                          <a:pt x="1841" y="1118"/>
                        </a:lnTo>
                        <a:lnTo>
                          <a:pt x="1816" y="1095"/>
                        </a:lnTo>
                        <a:lnTo>
                          <a:pt x="1791" y="1042"/>
                        </a:lnTo>
                        <a:lnTo>
                          <a:pt x="1766" y="1023"/>
                        </a:lnTo>
                        <a:lnTo>
                          <a:pt x="1741" y="976"/>
                        </a:lnTo>
                        <a:lnTo>
                          <a:pt x="1716" y="909"/>
                        </a:lnTo>
                        <a:lnTo>
                          <a:pt x="1691" y="795"/>
                        </a:lnTo>
                        <a:lnTo>
                          <a:pt x="1666" y="665"/>
                        </a:lnTo>
                        <a:lnTo>
                          <a:pt x="1641" y="603"/>
                        </a:lnTo>
                        <a:lnTo>
                          <a:pt x="1616" y="555"/>
                        </a:lnTo>
                        <a:lnTo>
                          <a:pt x="1592" y="577"/>
                        </a:lnTo>
                        <a:lnTo>
                          <a:pt x="1567" y="519"/>
                        </a:lnTo>
                        <a:lnTo>
                          <a:pt x="1542" y="383"/>
                        </a:lnTo>
                        <a:lnTo>
                          <a:pt x="1517" y="259"/>
                        </a:lnTo>
                        <a:lnTo>
                          <a:pt x="1492" y="174"/>
                        </a:lnTo>
                        <a:lnTo>
                          <a:pt x="1467" y="148"/>
                        </a:lnTo>
                        <a:lnTo>
                          <a:pt x="1442" y="135"/>
                        </a:lnTo>
                        <a:lnTo>
                          <a:pt x="1417" y="97"/>
                        </a:lnTo>
                        <a:lnTo>
                          <a:pt x="1393" y="61"/>
                        </a:lnTo>
                        <a:lnTo>
                          <a:pt x="1369" y="91"/>
                        </a:lnTo>
                        <a:lnTo>
                          <a:pt x="1344" y="258"/>
                        </a:lnTo>
                        <a:lnTo>
                          <a:pt x="1319" y="475"/>
                        </a:lnTo>
                        <a:lnTo>
                          <a:pt x="1294" y="570"/>
                        </a:lnTo>
                        <a:lnTo>
                          <a:pt x="1269" y="624"/>
                        </a:lnTo>
                        <a:lnTo>
                          <a:pt x="1244" y="630"/>
                        </a:lnTo>
                        <a:lnTo>
                          <a:pt x="1219" y="608"/>
                        </a:lnTo>
                        <a:lnTo>
                          <a:pt x="1194" y="552"/>
                        </a:lnTo>
                        <a:lnTo>
                          <a:pt x="1169" y="476"/>
                        </a:lnTo>
                        <a:lnTo>
                          <a:pt x="1144" y="533"/>
                        </a:lnTo>
                        <a:lnTo>
                          <a:pt x="1120" y="583"/>
                        </a:lnTo>
                        <a:lnTo>
                          <a:pt x="1095" y="645"/>
                        </a:lnTo>
                        <a:lnTo>
                          <a:pt x="1070" y="603"/>
                        </a:lnTo>
                        <a:lnTo>
                          <a:pt x="1045" y="590"/>
                        </a:lnTo>
                        <a:lnTo>
                          <a:pt x="1020" y="628"/>
                        </a:lnTo>
                        <a:lnTo>
                          <a:pt x="995" y="702"/>
                        </a:lnTo>
                        <a:lnTo>
                          <a:pt x="970" y="783"/>
                        </a:lnTo>
                        <a:lnTo>
                          <a:pt x="945" y="800"/>
                        </a:lnTo>
                        <a:lnTo>
                          <a:pt x="920" y="770"/>
                        </a:lnTo>
                        <a:lnTo>
                          <a:pt x="896" y="725"/>
                        </a:lnTo>
                        <a:lnTo>
                          <a:pt x="871" y="633"/>
                        </a:lnTo>
                        <a:lnTo>
                          <a:pt x="846" y="520"/>
                        </a:lnTo>
                        <a:lnTo>
                          <a:pt x="821" y="426"/>
                        </a:lnTo>
                        <a:lnTo>
                          <a:pt x="796" y="278"/>
                        </a:lnTo>
                        <a:lnTo>
                          <a:pt x="771" y="175"/>
                        </a:lnTo>
                        <a:lnTo>
                          <a:pt x="746" y="258"/>
                        </a:lnTo>
                        <a:lnTo>
                          <a:pt x="721" y="508"/>
                        </a:lnTo>
                        <a:lnTo>
                          <a:pt x="696" y="623"/>
                        </a:lnTo>
                        <a:lnTo>
                          <a:pt x="672" y="659"/>
                        </a:lnTo>
                        <a:lnTo>
                          <a:pt x="647" y="665"/>
                        </a:lnTo>
                        <a:lnTo>
                          <a:pt x="623" y="636"/>
                        </a:lnTo>
                        <a:lnTo>
                          <a:pt x="598" y="575"/>
                        </a:lnTo>
                        <a:lnTo>
                          <a:pt x="573" y="501"/>
                        </a:lnTo>
                        <a:lnTo>
                          <a:pt x="548" y="385"/>
                        </a:lnTo>
                        <a:lnTo>
                          <a:pt x="523" y="284"/>
                        </a:lnTo>
                        <a:lnTo>
                          <a:pt x="498" y="172"/>
                        </a:lnTo>
                        <a:lnTo>
                          <a:pt x="473" y="56"/>
                        </a:lnTo>
                        <a:lnTo>
                          <a:pt x="448" y="0"/>
                        </a:lnTo>
                        <a:lnTo>
                          <a:pt x="424" y="7"/>
                        </a:lnTo>
                        <a:lnTo>
                          <a:pt x="399" y="38"/>
                        </a:lnTo>
                        <a:lnTo>
                          <a:pt x="374" y="117"/>
                        </a:lnTo>
                        <a:lnTo>
                          <a:pt x="349" y="113"/>
                        </a:lnTo>
                        <a:lnTo>
                          <a:pt x="324" y="56"/>
                        </a:lnTo>
                        <a:lnTo>
                          <a:pt x="299" y="66"/>
                        </a:lnTo>
                        <a:lnTo>
                          <a:pt x="274" y="145"/>
                        </a:lnTo>
                        <a:lnTo>
                          <a:pt x="249" y="295"/>
                        </a:lnTo>
                        <a:lnTo>
                          <a:pt x="224" y="426"/>
                        </a:lnTo>
                        <a:lnTo>
                          <a:pt x="200" y="566"/>
                        </a:lnTo>
                        <a:lnTo>
                          <a:pt x="175" y="709"/>
                        </a:lnTo>
                        <a:lnTo>
                          <a:pt x="150" y="818"/>
                        </a:lnTo>
                        <a:lnTo>
                          <a:pt x="125" y="916"/>
                        </a:lnTo>
                        <a:lnTo>
                          <a:pt x="100" y="960"/>
                        </a:lnTo>
                        <a:lnTo>
                          <a:pt x="75" y="976"/>
                        </a:lnTo>
                        <a:lnTo>
                          <a:pt x="50" y="973"/>
                        </a:lnTo>
                        <a:lnTo>
                          <a:pt x="25" y="958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endParaRPr>
                  </a:p>
                </p:txBody>
              </p:sp>
              <p:sp>
                <p:nvSpPr>
                  <p:cNvPr id="33" name="Freeform 24">
                    <a:extLst>
                      <a:ext uri="{FF2B5EF4-FFF2-40B4-BE49-F238E27FC236}">
                        <a16:creationId xmlns:a16="http://schemas.microsoft.com/office/drawing/2014/main" id="{4A57E375-8DC4-26F8-8014-A80E7A8F7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84556" y="2187663"/>
                    <a:ext cx="3061388" cy="1730667"/>
                  </a:xfrm>
                  <a:custGeom>
                    <a:avLst/>
                    <a:gdLst>
                      <a:gd name="T0" fmla="*/ 125 w 4153"/>
                      <a:gd name="T1" fmla="*/ 916 h 1161"/>
                      <a:gd name="T2" fmla="*/ 274 w 4153"/>
                      <a:gd name="T3" fmla="*/ 145 h 1161"/>
                      <a:gd name="T4" fmla="*/ 424 w 4153"/>
                      <a:gd name="T5" fmla="*/ 7 h 1161"/>
                      <a:gd name="T6" fmla="*/ 573 w 4153"/>
                      <a:gd name="T7" fmla="*/ 501 h 1161"/>
                      <a:gd name="T8" fmla="*/ 721 w 4153"/>
                      <a:gd name="T9" fmla="*/ 508 h 1161"/>
                      <a:gd name="T10" fmla="*/ 871 w 4153"/>
                      <a:gd name="T11" fmla="*/ 633 h 1161"/>
                      <a:gd name="T12" fmla="*/ 1020 w 4153"/>
                      <a:gd name="T13" fmla="*/ 628 h 1161"/>
                      <a:gd name="T14" fmla="*/ 1169 w 4153"/>
                      <a:gd name="T15" fmla="*/ 476 h 1161"/>
                      <a:gd name="T16" fmla="*/ 1319 w 4153"/>
                      <a:gd name="T17" fmla="*/ 475 h 1161"/>
                      <a:gd name="T18" fmla="*/ 1467 w 4153"/>
                      <a:gd name="T19" fmla="*/ 148 h 1161"/>
                      <a:gd name="T20" fmla="*/ 1616 w 4153"/>
                      <a:gd name="T21" fmla="*/ 555 h 1161"/>
                      <a:gd name="T22" fmla="*/ 1766 w 4153"/>
                      <a:gd name="T23" fmla="*/ 1023 h 1161"/>
                      <a:gd name="T24" fmla="*/ 1915 w 4153"/>
                      <a:gd name="T25" fmla="*/ 1160 h 1161"/>
                      <a:gd name="T26" fmla="*/ 2065 w 4153"/>
                      <a:gd name="T27" fmla="*/ 932 h 1161"/>
                      <a:gd name="T28" fmla="*/ 2213 w 4153"/>
                      <a:gd name="T29" fmla="*/ 980 h 1161"/>
                      <a:gd name="T30" fmla="*/ 2362 w 4153"/>
                      <a:gd name="T31" fmla="*/ 1153 h 1161"/>
                      <a:gd name="T32" fmla="*/ 2512 w 4153"/>
                      <a:gd name="T33" fmla="*/ 1060 h 1161"/>
                      <a:gd name="T34" fmla="*/ 2661 w 4153"/>
                      <a:gd name="T35" fmla="*/ 959 h 1161"/>
                      <a:gd name="T36" fmla="*/ 2810 w 4153"/>
                      <a:gd name="T37" fmla="*/ 913 h 1161"/>
                      <a:gd name="T38" fmla="*/ 2959 w 4153"/>
                      <a:gd name="T39" fmla="*/ 1045 h 1161"/>
                      <a:gd name="T40" fmla="*/ 3108 w 4153"/>
                      <a:gd name="T41" fmla="*/ 1094 h 1161"/>
                      <a:gd name="T42" fmla="*/ 3257 w 4153"/>
                      <a:gd name="T43" fmla="*/ 1051 h 1161"/>
                      <a:gd name="T44" fmla="*/ 3407 w 4153"/>
                      <a:gd name="T45" fmla="*/ 1035 h 1161"/>
                      <a:gd name="T46" fmla="*/ 3556 w 4153"/>
                      <a:gd name="T47" fmla="*/ 1021 h 1161"/>
                      <a:gd name="T48" fmla="*/ 3705 w 4153"/>
                      <a:gd name="T49" fmla="*/ 944 h 1161"/>
                      <a:gd name="T50" fmla="*/ 3854 w 4153"/>
                      <a:gd name="T51" fmla="*/ 637 h 1161"/>
                      <a:gd name="T52" fmla="*/ 4003 w 4153"/>
                      <a:gd name="T53" fmla="*/ 706 h 1161"/>
                      <a:gd name="T54" fmla="*/ 4153 w 4153"/>
                      <a:gd name="T55" fmla="*/ 630 h 1161"/>
                      <a:gd name="T56" fmla="*/ 4028 w 4153"/>
                      <a:gd name="T57" fmla="*/ 638 h 1161"/>
                      <a:gd name="T58" fmla="*/ 3879 w 4153"/>
                      <a:gd name="T59" fmla="*/ 627 h 1161"/>
                      <a:gd name="T60" fmla="*/ 3729 w 4153"/>
                      <a:gd name="T61" fmla="*/ 915 h 1161"/>
                      <a:gd name="T62" fmla="*/ 3581 w 4153"/>
                      <a:gd name="T63" fmla="*/ 999 h 1161"/>
                      <a:gd name="T64" fmla="*/ 3432 w 4153"/>
                      <a:gd name="T65" fmla="*/ 1003 h 1161"/>
                      <a:gd name="T66" fmla="*/ 3282 w 4153"/>
                      <a:gd name="T67" fmla="*/ 1059 h 1161"/>
                      <a:gd name="T68" fmla="*/ 3133 w 4153"/>
                      <a:gd name="T69" fmla="*/ 1135 h 1161"/>
                      <a:gd name="T70" fmla="*/ 2984 w 4153"/>
                      <a:gd name="T71" fmla="*/ 1056 h 1161"/>
                      <a:gd name="T72" fmla="*/ 2835 w 4153"/>
                      <a:gd name="T73" fmla="*/ 916 h 1161"/>
                      <a:gd name="T74" fmla="*/ 2686 w 4153"/>
                      <a:gd name="T75" fmla="*/ 976 h 1161"/>
                      <a:gd name="T76" fmla="*/ 2537 w 4153"/>
                      <a:gd name="T77" fmla="*/ 1078 h 1161"/>
                      <a:gd name="T78" fmla="*/ 2387 w 4153"/>
                      <a:gd name="T79" fmla="*/ 1135 h 1161"/>
                      <a:gd name="T80" fmla="*/ 2238 w 4153"/>
                      <a:gd name="T81" fmla="*/ 1006 h 1161"/>
                      <a:gd name="T82" fmla="*/ 2089 w 4153"/>
                      <a:gd name="T83" fmla="*/ 973 h 1161"/>
                      <a:gd name="T84" fmla="*/ 1940 w 4153"/>
                      <a:gd name="T85" fmla="*/ 1161 h 1161"/>
                      <a:gd name="T86" fmla="*/ 1791 w 4153"/>
                      <a:gd name="T87" fmla="*/ 1042 h 1161"/>
                      <a:gd name="T88" fmla="*/ 1641 w 4153"/>
                      <a:gd name="T89" fmla="*/ 603 h 1161"/>
                      <a:gd name="T90" fmla="*/ 1492 w 4153"/>
                      <a:gd name="T91" fmla="*/ 174 h 1161"/>
                      <a:gd name="T92" fmla="*/ 1344 w 4153"/>
                      <a:gd name="T93" fmla="*/ 258 h 1161"/>
                      <a:gd name="T94" fmla="*/ 1194 w 4153"/>
                      <a:gd name="T95" fmla="*/ 552 h 1161"/>
                      <a:gd name="T96" fmla="*/ 1045 w 4153"/>
                      <a:gd name="T97" fmla="*/ 590 h 1161"/>
                      <a:gd name="T98" fmla="*/ 896 w 4153"/>
                      <a:gd name="T99" fmla="*/ 725 h 1161"/>
                      <a:gd name="T100" fmla="*/ 746 w 4153"/>
                      <a:gd name="T101" fmla="*/ 258 h 1161"/>
                      <a:gd name="T102" fmla="*/ 598 w 4153"/>
                      <a:gd name="T103" fmla="*/ 575 h 1161"/>
                      <a:gd name="T104" fmla="*/ 448 w 4153"/>
                      <a:gd name="T105" fmla="*/ 0 h 1161"/>
                      <a:gd name="T106" fmla="*/ 299 w 4153"/>
                      <a:gd name="T107" fmla="*/ 66 h 1161"/>
                      <a:gd name="T108" fmla="*/ 150 w 4153"/>
                      <a:gd name="T109" fmla="*/ 818 h 1161"/>
                      <a:gd name="T110" fmla="*/ 0 w 4153"/>
                      <a:gd name="T111" fmla="*/ 937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153" h="1161">
                        <a:moveTo>
                          <a:pt x="0" y="937"/>
                        </a:moveTo>
                        <a:lnTo>
                          <a:pt x="25" y="958"/>
                        </a:lnTo>
                        <a:lnTo>
                          <a:pt x="50" y="973"/>
                        </a:lnTo>
                        <a:lnTo>
                          <a:pt x="75" y="976"/>
                        </a:lnTo>
                        <a:lnTo>
                          <a:pt x="100" y="960"/>
                        </a:lnTo>
                        <a:lnTo>
                          <a:pt x="125" y="916"/>
                        </a:lnTo>
                        <a:lnTo>
                          <a:pt x="150" y="818"/>
                        </a:lnTo>
                        <a:lnTo>
                          <a:pt x="175" y="709"/>
                        </a:lnTo>
                        <a:lnTo>
                          <a:pt x="200" y="566"/>
                        </a:lnTo>
                        <a:lnTo>
                          <a:pt x="224" y="426"/>
                        </a:lnTo>
                        <a:lnTo>
                          <a:pt x="249" y="295"/>
                        </a:lnTo>
                        <a:lnTo>
                          <a:pt x="274" y="145"/>
                        </a:lnTo>
                        <a:lnTo>
                          <a:pt x="299" y="66"/>
                        </a:lnTo>
                        <a:lnTo>
                          <a:pt x="324" y="56"/>
                        </a:lnTo>
                        <a:lnTo>
                          <a:pt x="349" y="113"/>
                        </a:lnTo>
                        <a:lnTo>
                          <a:pt x="374" y="117"/>
                        </a:lnTo>
                        <a:lnTo>
                          <a:pt x="399" y="38"/>
                        </a:lnTo>
                        <a:lnTo>
                          <a:pt x="424" y="7"/>
                        </a:lnTo>
                        <a:lnTo>
                          <a:pt x="448" y="0"/>
                        </a:lnTo>
                        <a:lnTo>
                          <a:pt x="473" y="56"/>
                        </a:lnTo>
                        <a:lnTo>
                          <a:pt x="498" y="172"/>
                        </a:lnTo>
                        <a:lnTo>
                          <a:pt x="523" y="284"/>
                        </a:lnTo>
                        <a:lnTo>
                          <a:pt x="548" y="385"/>
                        </a:lnTo>
                        <a:lnTo>
                          <a:pt x="573" y="501"/>
                        </a:lnTo>
                        <a:lnTo>
                          <a:pt x="598" y="575"/>
                        </a:lnTo>
                        <a:lnTo>
                          <a:pt x="623" y="636"/>
                        </a:lnTo>
                        <a:lnTo>
                          <a:pt x="647" y="665"/>
                        </a:lnTo>
                        <a:lnTo>
                          <a:pt x="672" y="659"/>
                        </a:lnTo>
                        <a:lnTo>
                          <a:pt x="696" y="623"/>
                        </a:lnTo>
                        <a:lnTo>
                          <a:pt x="721" y="508"/>
                        </a:lnTo>
                        <a:lnTo>
                          <a:pt x="746" y="258"/>
                        </a:lnTo>
                        <a:lnTo>
                          <a:pt x="771" y="175"/>
                        </a:lnTo>
                        <a:lnTo>
                          <a:pt x="796" y="278"/>
                        </a:lnTo>
                        <a:lnTo>
                          <a:pt x="821" y="426"/>
                        </a:lnTo>
                        <a:lnTo>
                          <a:pt x="846" y="520"/>
                        </a:lnTo>
                        <a:lnTo>
                          <a:pt x="871" y="633"/>
                        </a:lnTo>
                        <a:lnTo>
                          <a:pt x="896" y="725"/>
                        </a:lnTo>
                        <a:lnTo>
                          <a:pt x="920" y="770"/>
                        </a:lnTo>
                        <a:lnTo>
                          <a:pt x="945" y="800"/>
                        </a:lnTo>
                        <a:lnTo>
                          <a:pt x="970" y="783"/>
                        </a:lnTo>
                        <a:lnTo>
                          <a:pt x="995" y="702"/>
                        </a:lnTo>
                        <a:lnTo>
                          <a:pt x="1020" y="628"/>
                        </a:lnTo>
                        <a:lnTo>
                          <a:pt x="1045" y="590"/>
                        </a:lnTo>
                        <a:lnTo>
                          <a:pt x="1070" y="603"/>
                        </a:lnTo>
                        <a:lnTo>
                          <a:pt x="1095" y="645"/>
                        </a:lnTo>
                        <a:lnTo>
                          <a:pt x="1120" y="583"/>
                        </a:lnTo>
                        <a:lnTo>
                          <a:pt x="1144" y="533"/>
                        </a:lnTo>
                        <a:lnTo>
                          <a:pt x="1169" y="476"/>
                        </a:lnTo>
                        <a:lnTo>
                          <a:pt x="1194" y="552"/>
                        </a:lnTo>
                        <a:lnTo>
                          <a:pt x="1219" y="608"/>
                        </a:lnTo>
                        <a:lnTo>
                          <a:pt x="1244" y="630"/>
                        </a:lnTo>
                        <a:lnTo>
                          <a:pt x="1269" y="624"/>
                        </a:lnTo>
                        <a:lnTo>
                          <a:pt x="1294" y="570"/>
                        </a:lnTo>
                        <a:lnTo>
                          <a:pt x="1319" y="475"/>
                        </a:lnTo>
                        <a:lnTo>
                          <a:pt x="1344" y="258"/>
                        </a:lnTo>
                        <a:lnTo>
                          <a:pt x="1369" y="91"/>
                        </a:lnTo>
                        <a:lnTo>
                          <a:pt x="1393" y="61"/>
                        </a:lnTo>
                        <a:lnTo>
                          <a:pt x="1417" y="97"/>
                        </a:lnTo>
                        <a:lnTo>
                          <a:pt x="1442" y="135"/>
                        </a:lnTo>
                        <a:lnTo>
                          <a:pt x="1467" y="148"/>
                        </a:lnTo>
                        <a:lnTo>
                          <a:pt x="1492" y="174"/>
                        </a:lnTo>
                        <a:lnTo>
                          <a:pt x="1517" y="259"/>
                        </a:lnTo>
                        <a:lnTo>
                          <a:pt x="1542" y="383"/>
                        </a:lnTo>
                        <a:lnTo>
                          <a:pt x="1567" y="519"/>
                        </a:lnTo>
                        <a:lnTo>
                          <a:pt x="1592" y="577"/>
                        </a:lnTo>
                        <a:lnTo>
                          <a:pt x="1616" y="555"/>
                        </a:lnTo>
                        <a:lnTo>
                          <a:pt x="1641" y="603"/>
                        </a:lnTo>
                        <a:lnTo>
                          <a:pt x="1666" y="665"/>
                        </a:lnTo>
                        <a:lnTo>
                          <a:pt x="1691" y="795"/>
                        </a:lnTo>
                        <a:lnTo>
                          <a:pt x="1716" y="909"/>
                        </a:lnTo>
                        <a:lnTo>
                          <a:pt x="1741" y="976"/>
                        </a:lnTo>
                        <a:lnTo>
                          <a:pt x="1766" y="1023"/>
                        </a:lnTo>
                        <a:lnTo>
                          <a:pt x="1791" y="1042"/>
                        </a:lnTo>
                        <a:lnTo>
                          <a:pt x="1816" y="1095"/>
                        </a:lnTo>
                        <a:lnTo>
                          <a:pt x="1841" y="1118"/>
                        </a:lnTo>
                        <a:lnTo>
                          <a:pt x="1865" y="1157"/>
                        </a:lnTo>
                        <a:lnTo>
                          <a:pt x="1890" y="1157"/>
                        </a:lnTo>
                        <a:lnTo>
                          <a:pt x="1915" y="1160"/>
                        </a:lnTo>
                        <a:lnTo>
                          <a:pt x="1940" y="1161"/>
                        </a:lnTo>
                        <a:lnTo>
                          <a:pt x="1965" y="1136"/>
                        </a:lnTo>
                        <a:lnTo>
                          <a:pt x="1990" y="1059"/>
                        </a:lnTo>
                        <a:lnTo>
                          <a:pt x="2015" y="995"/>
                        </a:lnTo>
                        <a:lnTo>
                          <a:pt x="2040" y="960"/>
                        </a:lnTo>
                        <a:lnTo>
                          <a:pt x="2065" y="932"/>
                        </a:lnTo>
                        <a:lnTo>
                          <a:pt x="2089" y="973"/>
                        </a:lnTo>
                        <a:lnTo>
                          <a:pt x="2114" y="976"/>
                        </a:lnTo>
                        <a:lnTo>
                          <a:pt x="2139" y="1025"/>
                        </a:lnTo>
                        <a:lnTo>
                          <a:pt x="2163" y="1070"/>
                        </a:lnTo>
                        <a:lnTo>
                          <a:pt x="2188" y="1067"/>
                        </a:lnTo>
                        <a:lnTo>
                          <a:pt x="2213" y="980"/>
                        </a:lnTo>
                        <a:lnTo>
                          <a:pt x="2238" y="1006"/>
                        </a:lnTo>
                        <a:lnTo>
                          <a:pt x="2263" y="1052"/>
                        </a:lnTo>
                        <a:lnTo>
                          <a:pt x="2288" y="1082"/>
                        </a:lnTo>
                        <a:lnTo>
                          <a:pt x="2313" y="1123"/>
                        </a:lnTo>
                        <a:lnTo>
                          <a:pt x="2337" y="1139"/>
                        </a:lnTo>
                        <a:lnTo>
                          <a:pt x="2362" y="1153"/>
                        </a:lnTo>
                        <a:lnTo>
                          <a:pt x="2387" y="1135"/>
                        </a:lnTo>
                        <a:lnTo>
                          <a:pt x="2412" y="1138"/>
                        </a:lnTo>
                        <a:lnTo>
                          <a:pt x="2437" y="1104"/>
                        </a:lnTo>
                        <a:lnTo>
                          <a:pt x="2462" y="1107"/>
                        </a:lnTo>
                        <a:lnTo>
                          <a:pt x="2487" y="1082"/>
                        </a:lnTo>
                        <a:lnTo>
                          <a:pt x="2512" y="1060"/>
                        </a:lnTo>
                        <a:lnTo>
                          <a:pt x="2537" y="1078"/>
                        </a:lnTo>
                        <a:lnTo>
                          <a:pt x="2561" y="1042"/>
                        </a:lnTo>
                        <a:lnTo>
                          <a:pt x="2586" y="1007"/>
                        </a:lnTo>
                        <a:lnTo>
                          <a:pt x="2611" y="981"/>
                        </a:lnTo>
                        <a:lnTo>
                          <a:pt x="2636" y="941"/>
                        </a:lnTo>
                        <a:lnTo>
                          <a:pt x="2661" y="959"/>
                        </a:lnTo>
                        <a:lnTo>
                          <a:pt x="2686" y="976"/>
                        </a:lnTo>
                        <a:lnTo>
                          <a:pt x="2711" y="1007"/>
                        </a:lnTo>
                        <a:lnTo>
                          <a:pt x="2736" y="1042"/>
                        </a:lnTo>
                        <a:lnTo>
                          <a:pt x="2761" y="1033"/>
                        </a:lnTo>
                        <a:lnTo>
                          <a:pt x="2785" y="984"/>
                        </a:lnTo>
                        <a:lnTo>
                          <a:pt x="2810" y="913"/>
                        </a:lnTo>
                        <a:lnTo>
                          <a:pt x="2835" y="916"/>
                        </a:lnTo>
                        <a:lnTo>
                          <a:pt x="2860" y="954"/>
                        </a:lnTo>
                        <a:lnTo>
                          <a:pt x="2884" y="985"/>
                        </a:lnTo>
                        <a:lnTo>
                          <a:pt x="2909" y="1007"/>
                        </a:lnTo>
                        <a:lnTo>
                          <a:pt x="2934" y="1019"/>
                        </a:lnTo>
                        <a:lnTo>
                          <a:pt x="2959" y="1045"/>
                        </a:lnTo>
                        <a:lnTo>
                          <a:pt x="2984" y="1056"/>
                        </a:lnTo>
                        <a:lnTo>
                          <a:pt x="3009" y="1063"/>
                        </a:lnTo>
                        <a:lnTo>
                          <a:pt x="3033" y="1069"/>
                        </a:lnTo>
                        <a:lnTo>
                          <a:pt x="3058" y="1068"/>
                        </a:lnTo>
                        <a:lnTo>
                          <a:pt x="3083" y="1073"/>
                        </a:lnTo>
                        <a:lnTo>
                          <a:pt x="3108" y="1094"/>
                        </a:lnTo>
                        <a:lnTo>
                          <a:pt x="3133" y="1135"/>
                        </a:lnTo>
                        <a:lnTo>
                          <a:pt x="3158" y="1155"/>
                        </a:lnTo>
                        <a:lnTo>
                          <a:pt x="3183" y="1144"/>
                        </a:lnTo>
                        <a:lnTo>
                          <a:pt x="3208" y="1104"/>
                        </a:lnTo>
                        <a:lnTo>
                          <a:pt x="3233" y="1070"/>
                        </a:lnTo>
                        <a:lnTo>
                          <a:pt x="3257" y="1051"/>
                        </a:lnTo>
                        <a:lnTo>
                          <a:pt x="3282" y="1059"/>
                        </a:lnTo>
                        <a:lnTo>
                          <a:pt x="3307" y="1089"/>
                        </a:lnTo>
                        <a:lnTo>
                          <a:pt x="3332" y="1112"/>
                        </a:lnTo>
                        <a:lnTo>
                          <a:pt x="3357" y="1127"/>
                        </a:lnTo>
                        <a:lnTo>
                          <a:pt x="3382" y="1082"/>
                        </a:lnTo>
                        <a:lnTo>
                          <a:pt x="3407" y="1035"/>
                        </a:lnTo>
                        <a:lnTo>
                          <a:pt x="3432" y="1003"/>
                        </a:lnTo>
                        <a:lnTo>
                          <a:pt x="3457" y="979"/>
                        </a:lnTo>
                        <a:lnTo>
                          <a:pt x="3482" y="1016"/>
                        </a:lnTo>
                        <a:lnTo>
                          <a:pt x="3506" y="1011"/>
                        </a:lnTo>
                        <a:lnTo>
                          <a:pt x="3531" y="1029"/>
                        </a:lnTo>
                        <a:lnTo>
                          <a:pt x="3556" y="1021"/>
                        </a:lnTo>
                        <a:lnTo>
                          <a:pt x="3581" y="999"/>
                        </a:lnTo>
                        <a:lnTo>
                          <a:pt x="3606" y="979"/>
                        </a:lnTo>
                        <a:lnTo>
                          <a:pt x="3630" y="976"/>
                        </a:lnTo>
                        <a:lnTo>
                          <a:pt x="3655" y="950"/>
                        </a:lnTo>
                        <a:lnTo>
                          <a:pt x="3680" y="946"/>
                        </a:lnTo>
                        <a:lnTo>
                          <a:pt x="3705" y="944"/>
                        </a:lnTo>
                        <a:lnTo>
                          <a:pt x="3729" y="915"/>
                        </a:lnTo>
                        <a:lnTo>
                          <a:pt x="3754" y="876"/>
                        </a:lnTo>
                        <a:lnTo>
                          <a:pt x="3779" y="848"/>
                        </a:lnTo>
                        <a:lnTo>
                          <a:pt x="3804" y="809"/>
                        </a:lnTo>
                        <a:lnTo>
                          <a:pt x="3829" y="702"/>
                        </a:lnTo>
                        <a:lnTo>
                          <a:pt x="3854" y="637"/>
                        </a:lnTo>
                        <a:lnTo>
                          <a:pt x="3879" y="627"/>
                        </a:lnTo>
                        <a:lnTo>
                          <a:pt x="3904" y="700"/>
                        </a:lnTo>
                        <a:lnTo>
                          <a:pt x="3929" y="744"/>
                        </a:lnTo>
                        <a:lnTo>
                          <a:pt x="3953" y="849"/>
                        </a:lnTo>
                        <a:lnTo>
                          <a:pt x="3978" y="825"/>
                        </a:lnTo>
                        <a:lnTo>
                          <a:pt x="4003" y="706"/>
                        </a:lnTo>
                        <a:lnTo>
                          <a:pt x="4028" y="638"/>
                        </a:lnTo>
                        <a:lnTo>
                          <a:pt x="4053" y="601"/>
                        </a:lnTo>
                        <a:lnTo>
                          <a:pt x="4078" y="584"/>
                        </a:lnTo>
                        <a:lnTo>
                          <a:pt x="4103" y="562"/>
                        </a:lnTo>
                        <a:lnTo>
                          <a:pt x="4128" y="579"/>
                        </a:lnTo>
                        <a:lnTo>
                          <a:pt x="4153" y="630"/>
                        </a:lnTo>
                        <a:lnTo>
                          <a:pt x="4153" y="630"/>
                        </a:lnTo>
                        <a:lnTo>
                          <a:pt x="4128" y="579"/>
                        </a:lnTo>
                        <a:lnTo>
                          <a:pt x="4103" y="562"/>
                        </a:lnTo>
                        <a:lnTo>
                          <a:pt x="4078" y="584"/>
                        </a:lnTo>
                        <a:lnTo>
                          <a:pt x="4053" y="601"/>
                        </a:lnTo>
                        <a:lnTo>
                          <a:pt x="4028" y="638"/>
                        </a:lnTo>
                        <a:lnTo>
                          <a:pt x="4003" y="706"/>
                        </a:lnTo>
                        <a:lnTo>
                          <a:pt x="3978" y="825"/>
                        </a:lnTo>
                        <a:lnTo>
                          <a:pt x="3953" y="849"/>
                        </a:lnTo>
                        <a:lnTo>
                          <a:pt x="3929" y="744"/>
                        </a:lnTo>
                        <a:lnTo>
                          <a:pt x="3904" y="700"/>
                        </a:lnTo>
                        <a:lnTo>
                          <a:pt x="3879" y="627"/>
                        </a:lnTo>
                        <a:lnTo>
                          <a:pt x="3854" y="637"/>
                        </a:lnTo>
                        <a:lnTo>
                          <a:pt x="3829" y="702"/>
                        </a:lnTo>
                        <a:lnTo>
                          <a:pt x="3804" y="809"/>
                        </a:lnTo>
                        <a:lnTo>
                          <a:pt x="3779" y="848"/>
                        </a:lnTo>
                        <a:lnTo>
                          <a:pt x="3754" y="876"/>
                        </a:lnTo>
                        <a:lnTo>
                          <a:pt x="3729" y="915"/>
                        </a:lnTo>
                        <a:lnTo>
                          <a:pt x="3705" y="944"/>
                        </a:lnTo>
                        <a:lnTo>
                          <a:pt x="3680" y="946"/>
                        </a:lnTo>
                        <a:lnTo>
                          <a:pt x="3655" y="950"/>
                        </a:lnTo>
                        <a:lnTo>
                          <a:pt x="3630" y="976"/>
                        </a:lnTo>
                        <a:lnTo>
                          <a:pt x="3606" y="979"/>
                        </a:lnTo>
                        <a:lnTo>
                          <a:pt x="3581" y="999"/>
                        </a:lnTo>
                        <a:lnTo>
                          <a:pt x="3556" y="1021"/>
                        </a:lnTo>
                        <a:lnTo>
                          <a:pt x="3531" y="1029"/>
                        </a:lnTo>
                        <a:lnTo>
                          <a:pt x="3506" y="1011"/>
                        </a:lnTo>
                        <a:lnTo>
                          <a:pt x="3482" y="1016"/>
                        </a:lnTo>
                        <a:lnTo>
                          <a:pt x="3457" y="979"/>
                        </a:lnTo>
                        <a:lnTo>
                          <a:pt x="3432" y="1003"/>
                        </a:lnTo>
                        <a:lnTo>
                          <a:pt x="3407" y="1035"/>
                        </a:lnTo>
                        <a:lnTo>
                          <a:pt x="3382" y="1082"/>
                        </a:lnTo>
                        <a:lnTo>
                          <a:pt x="3357" y="1127"/>
                        </a:lnTo>
                        <a:lnTo>
                          <a:pt x="3332" y="1112"/>
                        </a:lnTo>
                        <a:lnTo>
                          <a:pt x="3307" y="1089"/>
                        </a:lnTo>
                        <a:lnTo>
                          <a:pt x="3282" y="1059"/>
                        </a:lnTo>
                        <a:lnTo>
                          <a:pt x="3257" y="1051"/>
                        </a:lnTo>
                        <a:lnTo>
                          <a:pt x="3233" y="1070"/>
                        </a:lnTo>
                        <a:lnTo>
                          <a:pt x="3208" y="1104"/>
                        </a:lnTo>
                        <a:lnTo>
                          <a:pt x="3183" y="1144"/>
                        </a:lnTo>
                        <a:lnTo>
                          <a:pt x="3158" y="1155"/>
                        </a:lnTo>
                        <a:lnTo>
                          <a:pt x="3133" y="1135"/>
                        </a:lnTo>
                        <a:lnTo>
                          <a:pt x="3108" y="1094"/>
                        </a:lnTo>
                        <a:lnTo>
                          <a:pt x="3083" y="1073"/>
                        </a:lnTo>
                        <a:lnTo>
                          <a:pt x="3058" y="1068"/>
                        </a:lnTo>
                        <a:lnTo>
                          <a:pt x="3033" y="1069"/>
                        </a:lnTo>
                        <a:lnTo>
                          <a:pt x="3009" y="1063"/>
                        </a:lnTo>
                        <a:lnTo>
                          <a:pt x="2984" y="1056"/>
                        </a:lnTo>
                        <a:lnTo>
                          <a:pt x="2959" y="1045"/>
                        </a:lnTo>
                        <a:lnTo>
                          <a:pt x="2934" y="1019"/>
                        </a:lnTo>
                        <a:lnTo>
                          <a:pt x="2909" y="1007"/>
                        </a:lnTo>
                        <a:lnTo>
                          <a:pt x="2884" y="985"/>
                        </a:lnTo>
                        <a:lnTo>
                          <a:pt x="2860" y="954"/>
                        </a:lnTo>
                        <a:lnTo>
                          <a:pt x="2835" y="916"/>
                        </a:lnTo>
                        <a:lnTo>
                          <a:pt x="2810" y="913"/>
                        </a:lnTo>
                        <a:lnTo>
                          <a:pt x="2785" y="984"/>
                        </a:lnTo>
                        <a:lnTo>
                          <a:pt x="2761" y="1033"/>
                        </a:lnTo>
                        <a:lnTo>
                          <a:pt x="2736" y="1042"/>
                        </a:lnTo>
                        <a:lnTo>
                          <a:pt x="2711" y="1007"/>
                        </a:lnTo>
                        <a:lnTo>
                          <a:pt x="2686" y="976"/>
                        </a:lnTo>
                        <a:lnTo>
                          <a:pt x="2661" y="959"/>
                        </a:lnTo>
                        <a:lnTo>
                          <a:pt x="2636" y="941"/>
                        </a:lnTo>
                        <a:lnTo>
                          <a:pt x="2611" y="981"/>
                        </a:lnTo>
                        <a:lnTo>
                          <a:pt x="2586" y="1007"/>
                        </a:lnTo>
                        <a:lnTo>
                          <a:pt x="2561" y="1042"/>
                        </a:lnTo>
                        <a:lnTo>
                          <a:pt x="2537" y="1078"/>
                        </a:lnTo>
                        <a:lnTo>
                          <a:pt x="2512" y="1060"/>
                        </a:lnTo>
                        <a:lnTo>
                          <a:pt x="2487" y="1082"/>
                        </a:lnTo>
                        <a:lnTo>
                          <a:pt x="2462" y="1107"/>
                        </a:lnTo>
                        <a:lnTo>
                          <a:pt x="2437" y="1104"/>
                        </a:lnTo>
                        <a:lnTo>
                          <a:pt x="2412" y="1138"/>
                        </a:lnTo>
                        <a:lnTo>
                          <a:pt x="2387" y="1135"/>
                        </a:lnTo>
                        <a:lnTo>
                          <a:pt x="2362" y="1153"/>
                        </a:lnTo>
                        <a:lnTo>
                          <a:pt x="2337" y="1139"/>
                        </a:lnTo>
                        <a:lnTo>
                          <a:pt x="2313" y="1123"/>
                        </a:lnTo>
                        <a:lnTo>
                          <a:pt x="2288" y="1082"/>
                        </a:lnTo>
                        <a:lnTo>
                          <a:pt x="2263" y="1052"/>
                        </a:lnTo>
                        <a:lnTo>
                          <a:pt x="2238" y="1006"/>
                        </a:lnTo>
                        <a:lnTo>
                          <a:pt x="2213" y="980"/>
                        </a:lnTo>
                        <a:lnTo>
                          <a:pt x="2188" y="1067"/>
                        </a:lnTo>
                        <a:lnTo>
                          <a:pt x="2163" y="1070"/>
                        </a:lnTo>
                        <a:lnTo>
                          <a:pt x="2139" y="1025"/>
                        </a:lnTo>
                        <a:lnTo>
                          <a:pt x="2114" y="976"/>
                        </a:lnTo>
                        <a:lnTo>
                          <a:pt x="2089" y="973"/>
                        </a:lnTo>
                        <a:lnTo>
                          <a:pt x="2065" y="932"/>
                        </a:lnTo>
                        <a:lnTo>
                          <a:pt x="2040" y="960"/>
                        </a:lnTo>
                        <a:lnTo>
                          <a:pt x="2015" y="995"/>
                        </a:lnTo>
                        <a:lnTo>
                          <a:pt x="1990" y="1059"/>
                        </a:lnTo>
                        <a:lnTo>
                          <a:pt x="1965" y="1136"/>
                        </a:lnTo>
                        <a:lnTo>
                          <a:pt x="1940" y="1161"/>
                        </a:lnTo>
                        <a:lnTo>
                          <a:pt x="1915" y="1160"/>
                        </a:lnTo>
                        <a:lnTo>
                          <a:pt x="1890" y="1157"/>
                        </a:lnTo>
                        <a:lnTo>
                          <a:pt x="1865" y="1157"/>
                        </a:lnTo>
                        <a:lnTo>
                          <a:pt x="1841" y="1118"/>
                        </a:lnTo>
                        <a:lnTo>
                          <a:pt x="1816" y="1095"/>
                        </a:lnTo>
                        <a:lnTo>
                          <a:pt x="1791" y="1042"/>
                        </a:lnTo>
                        <a:lnTo>
                          <a:pt x="1766" y="1023"/>
                        </a:lnTo>
                        <a:lnTo>
                          <a:pt x="1741" y="976"/>
                        </a:lnTo>
                        <a:lnTo>
                          <a:pt x="1716" y="909"/>
                        </a:lnTo>
                        <a:lnTo>
                          <a:pt x="1691" y="795"/>
                        </a:lnTo>
                        <a:lnTo>
                          <a:pt x="1666" y="665"/>
                        </a:lnTo>
                        <a:lnTo>
                          <a:pt x="1641" y="603"/>
                        </a:lnTo>
                        <a:lnTo>
                          <a:pt x="1616" y="555"/>
                        </a:lnTo>
                        <a:lnTo>
                          <a:pt x="1592" y="577"/>
                        </a:lnTo>
                        <a:lnTo>
                          <a:pt x="1567" y="519"/>
                        </a:lnTo>
                        <a:lnTo>
                          <a:pt x="1542" y="383"/>
                        </a:lnTo>
                        <a:lnTo>
                          <a:pt x="1517" y="259"/>
                        </a:lnTo>
                        <a:lnTo>
                          <a:pt x="1492" y="174"/>
                        </a:lnTo>
                        <a:lnTo>
                          <a:pt x="1467" y="148"/>
                        </a:lnTo>
                        <a:lnTo>
                          <a:pt x="1442" y="135"/>
                        </a:lnTo>
                        <a:lnTo>
                          <a:pt x="1417" y="97"/>
                        </a:lnTo>
                        <a:lnTo>
                          <a:pt x="1393" y="61"/>
                        </a:lnTo>
                        <a:lnTo>
                          <a:pt x="1369" y="91"/>
                        </a:lnTo>
                        <a:lnTo>
                          <a:pt x="1344" y="258"/>
                        </a:lnTo>
                        <a:lnTo>
                          <a:pt x="1319" y="475"/>
                        </a:lnTo>
                        <a:lnTo>
                          <a:pt x="1294" y="570"/>
                        </a:lnTo>
                        <a:lnTo>
                          <a:pt x="1269" y="624"/>
                        </a:lnTo>
                        <a:lnTo>
                          <a:pt x="1244" y="630"/>
                        </a:lnTo>
                        <a:lnTo>
                          <a:pt x="1219" y="608"/>
                        </a:lnTo>
                        <a:lnTo>
                          <a:pt x="1194" y="552"/>
                        </a:lnTo>
                        <a:lnTo>
                          <a:pt x="1169" y="476"/>
                        </a:lnTo>
                        <a:lnTo>
                          <a:pt x="1144" y="533"/>
                        </a:lnTo>
                        <a:lnTo>
                          <a:pt x="1120" y="583"/>
                        </a:lnTo>
                        <a:lnTo>
                          <a:pt x="1095" y="645"/>
                        </a:lnTo>
                        <a:lnTo>
                          <a:pt x="1070" y="603"/>
                        </a:lnTo>
                        <a:lnTo>
                          <a:pt x="1045" y="590"/>
                        </a:lnTo>
                        <a:lnTo>
                          <a:pt x="1020" y="628"/>
                        </a:lnTo>
                        <a:lnTo>
                          <a:pt x="995" y="702"/>
                        </a:lnTo>
                        <a:lnTo>
                          <a:pt x="970" y="783"/>
                        </a:lnTo>
                        <a:lnTo>
                          <a:pt x="945" y="800"/>
                        </a:lnTo>
                        <a:lnTo>
                          <a:pt x="920" y="770"/>
                        </a:lnTo>
                        <a:lnTo>
                          <a:pt x="896" y="725"/>
                        </a:lnTo>
                        <a:lnTo>
                          <a:pt x="871" y="633"/>
                        </a:lnTo>
                        <a:lnTo>
                          <a:pt x="846" y="520"/>
                        </a:lnTo>
                        <a:lnTo>
                          <a:pt x="821" y="426"/>
                        </a:lnTo>
                        <a:lnTo>
                          <a:pt x="796" y="278"/>
                        </a:lnTo>
                        <a:lnTo>
                          <a:pt x="771" y="175"/>
                        </a:lnTo>
                        <a:lnTo>
                          <a:pt x="746" y="258"/>
                        </a:lnTo>
                        <a:lnTo>
                          <a:pt x="721" y="508"/>
                        </a:lnTo>
                        <a:lnTo>
                          <a:pt x="696" y="623"/>
                        </a:lnTo>
                        <a:lnTo>
                          <a:pt x="672" y="659"/>
                        </a:lnTo>
                        <a:lnTo>
                          <a:pt x="647" y="665"/>
                        </a:lnTo>
                        <a:lnTo>
                          <a:pt x="623" y="636"/>
                        </a:lnTo>
                        <a:lnTo>
                          <a:pt x="598" y="575"/>
                        </a:lnTo>
                        <a:lnTo>
                          <a:pt x="573" y="501"/>
                        </a:lnTo>
                        <a:lnTo>
                          <a:pt x="548" y="385"/>
                        </a:lnTo>
                        <a:lnTo>
                          <a:pt x="523" y="284"/>
                        </a:lnTo>
                        <a:lnTo>
                          <a:pt x="498" y="172"/>
                        </a:lnTo>
                        <a:lnTo>
                          <a:pt x="473" y="56"/>
                        </a:lnTo>
                        <a:lnTo>
                          <a:pt x="448" y="0"/>
                        </a:lnTo>
                        <a:lnTo>
                          <a:pt x="424" y="7"/>
                        </a:lnTo>
                        <a:lnTo>
                          <a:pt x="399" y="38"/>
                        </a:lnTo>
                        <a:lnTo>
                          <a:pt x="374" y="117"/>
                        </a:lnTo>
                        <a:lnTo>
                          <a:pt x="349" y="113"/>
                        </a:lnTo>
                        <a:lnTo>
                          <a:pt x="324" y="56"/>
                        </a:lnTo>
                        <a:lnTo>
                          <a:pt x="299" y="66"/>
                        </a:lnTo>
                        <a:lnTo>
                          <a:pt x="274" y="145"/>
                        </a:lnTo>
                        <a:lnTo>
                          <a:pt x="249" y="295"/>
                        </a:lnTo>
                        <a:lnTo>
                          <a:pt x="224" y="426"/>
                        </a:lnTo>
                        <a:lnTo>
                          <a:pt x="200" y="566"/>
                        </a:lnTo>
                        <a:lnTo>
                          <a:pt x="175" y="709"/>
                        </a:lnTo>
                        <a:lnTo>
                          <a:pt x="150" y="818"/>
                        </a:lnTo>
                        <a:lnTo>
                          <a:pt x="125" y="916"/>
                        </a:lnTo>
                        <a:lnTo>
                          <a:pt x="100" y="960"/>
                        </a:lnTo>
                        <a:lnTo>
                          <a:pt x="75" y="976"/>
                        </a:lnTo>
                        <a:lnTo>
                          <a:pt x="50" y="973"/>
                        </a:lnTo>
                        <a:lnTo>
                          <a:pt x="25" y="958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endParaRPr>
                  </a:p>
                </p:txBody>
              </p:sp>
              <p:sp>
                <p:nvSpPr>
                  <p:cNvPr id="34" name="Freeform 25">
                    <a:extLst>
                      <a:ext uri="{FF2B5EF4-FFF2-40B4-BE49-F238E27FC236}">
                        <a16:creationId xmlns:a16="http://schemas.microsoft.com/office/drawing/2014/main" id="{A65B09A1-C655-16FF-6F47-A4016FCA1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84556" y="2187663"/>
                    <a:ext cx="3061388" cy="1730667"/>
                  </a:xfrm>
                  <a:custGeom>
                    <a:avLst/>
                    <a:gdLst>
                      <a:gd name="T0" fmla="*/ 125 w 4153"/>
                      <a:gd name="T1" fmla="*/ 916 h 1161"/>
                      <a:gd name="T2" fmla="*/ 274 w 4153"/>
                      <a:gd name="T3" fmla="*/ 145 h 1161"/>
                      <a:gd name="T4" fmla="*/ 424 w 4153"/>
                      <a:gd name="T5" fmla="*/ 7 h 1161"/>
                      <a:gd name="T6" fmla="*/ 573 w 4153"/>
                      <a:gd name="T7" fmla="*/ 501 h 1161"/>
                      <a:gd name="T8" fmla="*/ 721 w 4153"/>
                      <a:gd name="T9" fmla="*/ 508 h 1161"/>
                      <a:gd name="T10" fmla="*/ 871 w 4153"/>
                      <a:gd name="T11" fmla="*/ 633 h 1161"/>
                      <a:gd name="T12" fmla="*/ 1020 w 4153"/>
                      <a:gd name="T13" fmla="*/ 628 h 1161"/>
                      <a:gd name="T14" fmla="*/ 1169 w 4153"/>
                      <a:gd name="T15" fmla="*/ 476 h 1161"/>
                      <a:gd name="T16" fmla="*/ 1319 w 4153"/>
                      <a:gd name="T17" fmla="*/ 475 h 1161"/>
                      <a:gd name="T18" fmla="*/ 1467 w 4153"/>
                      <a:gd name="T19" fmla="*/ 148 h 1161"/>
                      <a:gd name="T20" fmla="*/ 1616 w 4153"/>
                      <a:gd name="T21" fmla="*/ 555 h 1161"/>
                      <a:gd name="T22" fmla="*/ 1766 w 4153"/>
                      <a:gd name="T23" fmla="*/ 1023 h 1161"/>
                      <a:gd name="T24" fmla="*/ 1915 w 4153"/>
                      <a:gd name="T25" fmla="*/ 1160 h 1161"/>
                      <a:gd name="T26" fmla="*/ 2065 w 4153"/>
                      <a:gd name="T27" fmla="*/ 932 h 1161"/>
                      <a:gd name="T28" fmla="*/ 2213 w 4153"/>
                      <a:gd name="T29" fmla="*/ 980 h 1161"/>
                      <a:gd name="T30" fmla="*/ 2362 w 4153"/>
                      <a:gd name="T31" fmla="*/ 1153 h 1161"/>
                      <a:gd name="T32" fmla="*/ 2512 w 4153"/>
                      <a:gd name="T33" fmla="*/ 1060 h 1161"/>
                      <a:gd name="T34" fmla="*/ 2661 w 4153"/>
                      <a:gd name="T35" fmla="*/ 959 h 1161"/>
                      <a:gd name="T36" fmla="*/ 2810 w 4153"/>
                      <a:gd name="T37" fmla="*/ 913 h 1161"/>
                      <a:gd name="T38" fmla="*/ 2959 w 4153"/>
                      <a:gd name="T39" fmla="*/ 1045 h 1161"/>
                      <a:gd name="T40" fmla="*/ 3108 w 4153"/>
                      <a:gd name="T41" fmla="*/ 1094 h 1161"/>
                      <a:gd name="T42" fmla="*/ 3257 w 4153"/>
                      <a:gd name="T43" fmla="*/ 1051 h 1161"/>
                      <a:gd name="T44" fmla="*/ 3407 w 4153"/>
                      <a:gd name="T45" fmla="*/ 1035 h 1161"/>
                      <a:gd name="T46" fmla="*/ 3556 w 4153"/>
                      <a:gd name="T47" fmla="*/ 1021 h 1161"/>
                      <a:gd name="T48" fmla="*/ 3705 w 4153"/>
                      <a:gd name="T49" fmla="*/ 944 h 1161"/>
                      <a:gd name="T50" fmla="*/ 3854 w 4153"/>
                      <a:gd name="T51" fmla="*/ 637 h 1161"/>
                      <a:gd name="T52" fmla="*/ 4003 w 4153"/>
                      <a:gd name="T53" fmla="*/ 706 h 1161"/>
                      <a:gd name="T54" fmla="*/ 4153 w 4153"/>
                      <a:gd name="T55" fmla="*/ 630 h 1161"/>
                      <a:gd name="T56" fmla="*/ 4028 w 4153"/>
                      <a:gd name="T57" fmla="*/ 638 h 1161"/>
                      <a:gd name="T58" fmla="*/ 3879 w 4153"/>
                      <a:gd name="T59" fmla="*/ 627 h 1161"/>
                      <a:gd name="T60" fmla="*/ 3729 w 4153"/>
                      <a:gd name="T61" fmla="*/ 915 h 1161"/>
                      <a:gd name="T62" fmla="*/ 3581 w 4153"/>
                      <a:gd name="T63" fmla="*/ 999 h 1161"/>
                      <a:gd name="T64" fmla="*/ 3432 w 4153"/>
                      <a:gd name="T65" fmla="*/ 1003 h 1161"/>
                      <a:gd name="T66" fmla="*/ 3282 w 4153"/>
                      <a:gd name="T67" fmla="*/ 1059 h 1161"/>
                      <a:gd name="T68" fmla="*/ 3133 w 4153"/>
                      <a:gd name="T69" fmla="*/ 1135 h 1161"/>
                      <a:gd name="T70" fmla="*/ 2984 w 4153"/>
                      <a:gd name="T71" fmla="*/ 1056 h 1161"/>
                      <a:gd name="T72" fmla="*/ 2835 w 4153"/>
                      <a:gd name="T73" fmla="*/ 916 h 1161"/>
                      <a:gd name="T74" fmla="*/ 2686 w 4153"/>
                      <a:gd name="T75" fmla="*/ 976 h 1161"/>
                      <a:gd name="T76" fmla="*/ 2537 w 4153"/>
                      <a:gd name="T77" fmla="*/ 1078 h 1161"/>
                      <a:gd name="T78" fmla="*/ 2387 w 4153"/>
                      <a:gd name="T79" fmla="*/ 1135 h 1161"/>
                      <a:gd name="T80" fmla="*/ 2238 w 4153"/>
                      <a:gd name="T81" fmla="*/ 1006 h 1161"/>
                      <a:gd name="T82" fmla="*/ 2089 w 4153"/>
                      <a:gd name="T83" fmla="*/ 973 h 1161"/>
                      <a:gd name="T84" fmla="*/ 1940 w 4153"/>
                      <a:gd name="T85" fmla="*/ 1161 h 1161"/>
                      <a:gd name="T86" fmla="*/ 1791 w 4153"/>
                      <a:gd name="T87" fmla="*/ 1042 h 1161"/>
                      <a:gd name="T88" fmla="*/ 1641 w 4153"/>
                      <a:gd name="T89" fmla="*/ 603 h 1161"/>
                      <a:gd name="T90" fmla="*/ 1492 w 4153"/>
                      <a:gd name="T91" fmla="*/ 174 h 1161"/>
                      <a:gd name="T92" fmla="*/ 1344 w 4153"/>
                      <a:gd name="T93" fmla="*/ 258 h 1161"/>
                      <a:gd name="T94" fmla="*/ 1194 w 4153"/>
                      <a:gd name="T95" fmla="*/ 552 h 1161"/>
                      <a:gd name="T96" fmla="*/ 1045 w 4153"/>
                      <a:gd name="T97" fmla="*/ 590 h 1161"/>
                      <a:gd name="T98" fmla="*/ 896 w 4153"/>
                      <a:gd name="T99" fmla="*/ 725 h 1161"/>
                      <a:gd name="T100" fmla="*/ 746 w 4153"/>
                      <a:gd name="T101" fmla="*/ 258 h 1161"/>
                      <a:gd name="T102" fmla="*/ 598 w 4153"/>
                      <a:gd name="T103" fmla="*/ 575 h 1161"/>
                      <a:gd name="T104" fmla="*/ 448 w 4153"/>
                      <a:gd name="T105" fmla="*/ 0 h 1161"/>
                      <a:gd name="T106" fmla="*/ 299 w 4153"/>
                      <a:gd name="T107" fmla="*/ 66 h 1161"/>
                      <a:gd name="T108" fmla="*/ 150 w 4153"/>
                      <a:gd name="T109" fmla="*/ 818 h 1161"/>
                      <a:gd name="T110" fmla="*/ 0 w 4153"/>
                      <a:gd name="T111" fmla="*/ 937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153" h="1161">
                        <a:moveTo>
                          <a:pt x="0" y="937"/>
                        </a:moveTo>
                        <a:lnTo>
                          <a:pt x="25" y="958"/>
                        </a:lnTo>
                        <a:lnTo>
                          <a:pt x="50" y="973"/>
                        </a:lnTo>
                        <a:lnTo>
                          <a:pt x="75" y="976"/>
                        </a:lnTo>
                        <a:lnTo>
                          <a:pt x="100" y="960"/>
                        </a:lnTo>
                        <a:lnTo>
                          <a:pt x="125" y="916"/>
                        </a:lnTo>
                        <a:lnTo>
                          <a:pt x="150" y="818"/>
                        </a:lnTo>
                        <a:lnTo>
                          <a:pt x="175" y="709"/>
                        </a:lnTo>
                        <a:lnTo>
                          <a:pt x="200" y="566"/>
                        </a:lnTo>
                        <a:lnTo>
                          <a:pt x="224" y="426"/>
                        </a:lnTo>
                        <a:lnTo>
                          <a:pt x="249" y="295"/>
                        </a:lnTo>
                        <a:lnTo>
                          <a:pt x="274" y="145"/>
                        </a:lnTo>
                        <a:lnTo>
                          <a:pt x="299" y="66"/>
                        </a:lnTo>
                        <a:lnTo>
                          <a:pt x="324" y="56"/>
                        </a:lnTo>
                        <a:lnTo>
                          <a:pt x="349" y="113"/>
                        </a:lnTo>
                        <a:lnTo>
                          <a:pt x="374" y="117"/>
                        </a:lnTo>
                        <a:lnTo>
                          <a:pt x="399" y="38"/>
                        </a:lnTo>
                        <a:lnTo>
                          <a:pt x="424" y="7"/>
                        </a:lnTo>
                        <a:lnTo>
                          <a:pt x="448" y="0"/>
                        </a:lnTo>
                        <a:lnTo>
                          <a:pt x="473" y="56"/>
                        </a:lnTo>
                        <a:lnTo>
                          <a:pt x="498" y="172"/>
                        </a:lnTo>
                        <a:lnTo>
                          <a:pt x="523" y="284"/>
                        </a:lnTo>
                        <a:lnTo>
                          <a:pt x="548" y="385"/>
                        </a:lnTo>
                        <a:lnTo>
                          <a:pt x="573" y="501"/>
                        </a:lnTo>
                        <a:lnTo>
                          <a:pt x="598" y="575"/>
                        </a:lnTo>
                        <a:lnTo>
                          <a:pt x="623" y="636"/>
                        </a:lnTo>
                        <a:lnTo>
                          <a:pt x="647" y="665"/>
                        </a:lnTo>
                        <a:lnTo>
                          <a:pt x="672" y="659"/>
                        </a:lnTo>
                        <a:lnTo>
                          <a:pt x="696" y="623"/>
                        </a:lnTo>
                        <a:lnTo>
                          <a:pt x="721" y="508"/>
                        </a:lnTo>
                        <a:lnTo>
                          <a:pt x="746" y="258"/>
                        </a:lnTo>
                        <a:lnTo>
                          <a:pt x="771" y="175"/>
                        </a:lnTo>
                        <a:lnTo>
                          <a:pt x="796" y="278"/>
                        </a:lnTo>
                        <a:lnTo>
                          <a:pt x="821" y="426"/>
                        </a:lnTo>
                        <a:lnTo>
                          <a:pt x="846" y="520"/>
                        </a:lnTo>
                        <a:lnTo>
                          <a:pt x="871" y="633"/>
                        </a:lnTo>
                        <a:lnTo>
                          <a:pt x="896" y="725"/>
                        </a:lnTo>
                        <a:lnTo>
                          <a:pt x="920" y="770"/>
                        </a:lnTo>
                        <a:lnTo>
                          <a:pt x="945" y="800"/>
                        </a:lnTo>
                        <a:lnTo>
                          <a:pt x="970" y="783"/>
                        </a:lnTo>
                        <a:lnTo>
                          <a:pt x="995" y="702"/>
                        </a:lnTo>
                        <a:lnTo>
                          <a:pt x="1020" y="628"/>
                        </a:lnTo>
                        <a:lnTo>
                          <a:pt x="1045" y="590"/>
                        </a:lnTo>
                        <a:lnTo>
                          <a:pt x="1070" y="603"/>
                        </a:lnTo>
                        <a:lnTo>
                          <a:pt x="1095" y="645"/>
                        </a:lnTo>
                        <a:lnTo>
                          <a:pt x="1120" y="583"/>
                        </a:lnTo>
                        <a:lnTo>
                          <a:pt x="1144" y="533"/>
                        </a:lnTo>
                        <a:lnTo>
                          <a:pt x="1169" y="476"/>
                        </a:lnTo>
                        <a:lnTo>
                          <a:pt x="1194" y="552"/>
                        </a:lnTo>
                        <a:lnTo>
                          <a:pt x="1219" y="608"/>
                        </a:lnTo>
                        <a:lnTo>
                          <a:pt x="1244" y="630"/>
                        </a:lnTo>
                        <a:lnTo>
                          <a:pt x="1269" y="624"/>
                        </a:lnTo>
                        <a:lnTo>
                          <a:pt x="1294" y="570"/>
                        </a:lnTo>
                        <a:lnTo>
                          <a:pt x="1319" y="475"/>
                        </a:lnTo>
                        <a:lnTo>
                          <a:pt x="1344" y="258"/>
                        </a:lnTo>
                        <a:lnTo>
                          <a:pt x="1369" y="91"/>
                        </a:lnTo>
                        <a:lnTo>
                          <a:pt x="1393" y="61"/>
                        </a:lnTo>
                        <a:lnTo>
                          <a:pt x="1417" y="97"/>
                        </a:lnTo>
                        <a:lnTo>
                          <a:pt x="1442" y="135"/>
                        </a:lnTo>
                        <a:lnTo>
                          <a:pt x="1467" y="148"/>
                        </a:lnTo>
                        <a:lnTo>
                          <a:pt x="1492" y="174"/>
                        </a:lnTo>
                        <a:lnTo>
                          <a:pt x="1517" y="259"/>
                        </a:lnTo>
                        <a:lnTo>
                          <a:pt x="1542" y="383"/>
                        </a:lnTo>
                        <a:lnTo>
                          <a:pt x="1567" y="519"/>
                        </a:lnTo>
                        <a:lnTo>
                          <a:pt x="1592" y="577"/>
                        </a:lnTo>
                        <a:lnTo>
                          <a:pt x="1616" y="555"/>
                        </a:lnTo>
                        <a:lnTo>
                          <a:pt x="1641" y="603"/>
                        </a:lnTo>
                        <a:lnTo>
                          <a:pt x="1666" y="665"/>
                        </a:lnTo>
                        <a:lnTo>
                          <a:pt x="1691" y="795"/>
                        </a:lnTo>
                        <a:lnTo>
                          <a:pt x="1716" y="909"/>
                        </a:lnTo>
                        <a:lnTo>
                          <a:pt x="1741" y="976"/>
                        </a:lnTo>
                        <a:lnTo>
                          <a:pt x="1766" y="1023"/>
                        </a:lnTo>
                        <a:lnTo>
                          <a:pt x="1791" y="1042"/>
                        </a:lnTo>
                        <a:lnTo>
                          <a:pt x="1816" y="1095"/>
                        </a:lnTo>
                        <a:lnTo>
                          <a:pt x="1841" y="1118"/>
                        </a:lnTo>
                        <a:lnTo>
                          <a:pt x="1865" y="1157"/>
                        </a:lnTo>
                        <a:lnTo>
                          <a:pt x="1890" y="1157"/>
                        </a:lnTo>
                        <a:lnTo>
                          <a:pt x="1915" y="1160"/>
                        </a:lnTo>
                        <a:lnTo>
                          <a:pt x="1940" y="1161"/>
                        </a:lnTo>
                        <a:lnTo>
                          <a:pt x="1965" y="1136"/>
                        </a:lnTo>
                        <a:lnTo>
                          <a:pt x="1990" y="1059"/>
                        </a:lnTo>
                        <a:lnTo>
                          <a:pt x="2015" y="995"/>
                        </a:lnTo>
                        <a:lnTo>
                          <a:pt x="2040" y="960"/>
                        </a:lnTo>
                        <a:lnTo>
                          <a:pt x="2065" y="932"/>
                        </a:lnTo>
                        <a:lnTo>
                          <a:pt x="2089" y="973"/>
                        </a:lnTo>
                        <a:lnTo>
                          <a:pt x="2114" y="976"/>
                        </a:lnTo>
                        <a:lnTo>
                          <a:pt x="2139" y="1025"/>
                        </a:lnTo>
                        <a:lnTo>
                          <a:pt x="2163" y="1070"/>
                        </a:lnTo>
                        <a:lnTo>
                          <a:pt x="2188" y="1067"/>
                        </a:lnTo>
                        <a:lnTo>
                          <a:pt x="2213" y="980"/>
                        </a:lnTo>
                        <a:lnTo>
                          <a:pt x="2238" y="1006"/>
                        </a:lnTo>
                        <a:lnTo>
                          <a:pt x="2263" y="1052"/>
                        </a:lnTo>
                        <a:lnTo>
                          <a:pt x="2288" y="1082"/>
                        </a:lnTo>
                        <a:lnTo>
                          <a:pt x="2313" y="1123"/>
                        </a:lnTo>
                        <a:lnTo>
                          <a:pt x="2337" y="1139"/>
                        </a:lnTo>
                        <a:lnTo>
                          <a:pt x="2362" y="1153"/>
                        </a:lnTo>
                        <a:lnTo>
                          <a:pt x="2387" y="1135"/>
                        </a:lnTo>
                        <a:lnTo>
                          <a:pt x="2412" y="1138"/>
                        </a:lnTo>
                        <a:lnTo>
                          <a:pt x="2437" y="1104"/>
                        </a:lnTo>
                        <a:lnTo>
                          <a:pt x="2462" y="1107"/>
                        </a:lnTo>
                        <a:lnTo>
                          <a:pt x="2487" y="1082"/>
                        </a:lnTo>
                        <a:lnTo>
                          <a:pt x="2512" y="1060"/>
                        </a:lnTo>
                        <a:lnTo>
                          <a:pt x="2537" y="1078"/>
                        </a:lnTo>
                        <a:lnTo>
                          <a:pt x="2561" y="1042"/>
                        </a:lnTo>
                        <a:lnTo>
                          <a:pt x="2586" y="1007"/>
                        </a:lnTo>
                        <a:lnTo>
                          <a:pt x="2611" y="981"/>
                        </a:lnTo>
                        <a:lnTo>
                          <a:pt x="2636" y="941"/>
                        </a:lnTo>
                        <a:lnTo>
                          <a:pt x="2661" y="959"/>
                        </a:lnTo>
                        <a:lnTo>
                          <a:pt x="2686" y="976"/>
                        </a:lnTo>
                        <a:lnTo>
                          <a:pt x="2711" y="1007"/>
                        </a:lnTo>
                        <a:lnTo>
                          <a:pt x="2736" y="1042"/>
                        </a:lnTo>
                        <a:lnTo>
                          <a:pt x="2761" y="1033"/>
                        </a:lnTo>
                        <a:lnTo>
                          <a:pt x="2785" y="984"/>
                        </a:lnTo>
                        <a:lnTo>
                          <a:pt x="2810" y="913"/>
                        </a:lnTo>
                        <a:lnTo>
                          <a:pt x="2835" y="916"/>
                        </a:lnTo>
                        <a:lnTo>
                          <a:pt x="2860" y="954"/>
                        </a:lnTo>
                        <a:lnTo>
                          <a:pt x="2884" y="985"/>
                        </a:lnTo>
                        <a:lnTo>
                          <a:pt x="2909" y="1007"/>
                        </a:lnTo>
                        <a:lnTo>
                          <a:pt x="2934" y="1019"/>
                        </a:lnTo>
                        <a:lnTo>
                          <a:pt x="2959" y="1045"/>
                        </a:lnTo>
                        <a:lnTo>
                          <a:pt x="2984" y="1056"/>
                        </a:lnTo>
                        <a:lnTo>
                          <a:pt x="3009" y="1063"/>
                        </a:lnTo>
                        <a:lnTo>
                          <a:pt x="3033" y="1069"/>
                        </a:lnTo>
                        <a:lnTo>
                          <a:pt x="3058" y="1068"/>
                        </a:lnTo>
                        <a:lnTo>
                          <a:pt x="3083" y="1073"/>
                        </a:lnTo>
                        <a:lnTo>
                          <a:pt x="3108" y="1094"/>
                        </a:lnTo>
                        <a:lnTo>
                          <a:pt x="3133" y="1135"/>
                        </a:lnTo>
                        <a:lnTo>
                          <a:pt x="3158" y="1155"/>
                        </a:lnTo>
                        <a:lnTo>
                          <a:pt x="3183" y="1144"/>
                        </a:lnTo>
                        <a:lnTo>
                          <a:pt x="3208" y="1104"/>
                        </a:lnTo>
                        <a:lnTo>
                          <a:pt x="3233" y="1070"/>
                        </a:lnTo>
                        <a:lnTo>
                          <a:pt x="3257" y="1051"/>
                        </a:lnTo>
                        <a:lnTo>
                          <a:pt x="3282" y="1059"/>
                        </a:lnTo>
                        <a:lnTo>
                          <a:pt x="3307" y="1089"/>
                        </a:lnTo>
                        <a:lnTo>
                          <a:pt x="3332" y="1112"/>
                        </a:lnTo>
                        <a:lnTo>
                          <a:pt x="3357" y="1127"/>
                        </a:lnTo>
                        <a:lnTo>
                          <a:pt x="3382" y="1082"/>
                        </a:lnTo>
                        <a:lnTo>
                          <a:pt x="3407" y="1035"/>
                        </a:lnTo>
                        <a:lnTo>
                          <a:pt x="3432" y="1003"/>
                        </a:lnTo>
                        <a:lnTo>
                          <a:pt x="3457" y="979"/>
                        </a:lnTo>
                        <a:lnTo>
                          <a:pt x="3482" y="1016"/>
                        </a:lnTo>
                        <a:lnTo>
                          <a:pt x="3506" y="1011"/>
                        </a:lnTo>
                        <a:lnTo>
                          <a:pt x="3531" y="1029"/>
                        </a:lnTo>
                        <a:lnTo>
                          <a:pt x="3556" y="1021"/>
                        </a:lnTo>
                        <a:lnTo>
                          <a:pt x="3581" y="999"/>
                        </a:lnTo>
                        <a:lnTo>
                          <a:pt x="3606" y="979"/>
                        </a:lnTo>
                        <a:lnTo>
                          <a:pt x="3630" y="976"/>
                        </a:lnTo>
                        <a:lnTo>
                          <a:pt x="3655" y="950"/>
                        </a:lnTo>
                        <a:lnTo>
                          <a:pt x="3680" y="946"/>
                        </a:lnTo>
                        <a:lnTo>
                          <a:pt x="3705" y="944"/>
                        </a:lnTo>
                        <a:lnTo>
                          <a:pt x="3729" y="915"/>
                        </a:lnTo>
                        <a:lnTo>
                          <a:pt x="3754" y="876"/>
                        </a:lnTo>
                        <a:lnTo>
                          <a:pt x="3779" y="848"/>
                        </a:lnTo>
                        <a:lnTo>
                          <a:pt x="3804" y="809"/>
                        </a:lnTo>
                        <a:lnTo>
                          <a:pt x="3829" y="702"/>
                        </a:lnTo>
                        <a:lnTo>
                          <a:pt x="3854" y="637"/>
                        </a:lnTo>
                        <a:lnTo>
                          <a:pt x="3879" y="627"/>
                        </a:lnTo>
                        <a:lnTo>
                          <a:pt x="3904" y="700"/>
                        </a:lnTo>
                        <a:lnTo>
                          <a:pt x="3929" y="744"/>
                        </a:lnTo>
                        <a:lnTo>
                          <a:pt x="3953" y="849"/>
                        </a:lnTo>
                        <a:lnTo>
                          <a:pt x="3978" y="825"/>
                        </a:lnTo>
                        <a:lnTo>
                          <a:pt x="4003" y="706"/>
                        </a:lnTo>
                        <a:lnTo>
                          <a:pt x="4028" y="638"/>
                        </a:lnTo>
                        <a:lnTo>
                          <a:pt x="4053" y="601"/>
                        </a:lnTo>
                        <a:lnTo>
                          <a:pt x="4078" y="584"/>
                        </a:lnTo>
                        <a:lnTo>
                          <a:pt x="4103" y="562"/>
                        </a:lnTo>
                        <a:lnTo>
                          <a:pt x="4128" y="579"/>
                        </a:lnTo>
                        <a:lnTo>
                          <a:pt x="4153" y="630"/>
                        </a:lnTo>
                        <a:lnTo>
                          <a:pt x="4153" y="630"/>
                        </a:lnTo>
                        <a:lnTo>
                          <a:pt x="4128" y="579"/>
                        </a:lnTo>
                        <a:lnTo>
                          <a:pt x="4103" y="562"/>
                        </a:lnTo>
                        <a:lnTo>
                          <a:pt x="4078" y="584"/>
                        </a:lnTo>
                        <a:lnTo>
                          <a:pt x="4053" y="601"/>
                        </a:lnTo>
                        <a:lnTo>
                          <a:pt x="4028" y="638"/>
                        </a:lnTo>
                        <a:lnTo>
                          <a:pt x="4003" y="706"/>
                        </a:lnTo>
                        <a:lnTo>
                          <a:pt x="3978" y="825"/>
                        </a:lnTo>
                        <a:lnTo>
                          <a:pt x="3953" y="849"/>
                        </a:lnTo>
                        <a:lnTo>
                          <a:pt x="3929" y="744"/>
                        </a:lnTo>
                        <a:lnTo>
                          <a:pt x="3904" y="700"/>
                        </a:lnTo>
                        <a:lnTo>
                          <a:pt x="3879" y="627"/>
                        </a:lnTo>
                        <a:lnTo>
                          <a:pt x="3854" y="637"/>
                        </a:lnTo>
                        <a:lnTo>
                          <a:pt x="3829" y="702"/>
                        </a:lnTo>
                        <a:lnTo>
                          <a:pt x="3804" y="809"/>
                        </a:lnTo>
                        <a:lnTo>
                          <a:pt x="3779" y="848"/>
                        </a:lnTo>
                        <a:lnTo>
                          <a:pt x="3754" y="876"/>
                        </a:lnTo>
                        <a:lnTo>
                          <a:pt x="3729" y="915"/>
                        </a:lnTo>
                        <a:lnTo>
                          <a:pt x="3705" y="944"/>
                        </a:lnTo>
                        <a:lnTo>
                          <a:pt x="3680" y="946"/>
                        </a:lnTo>
                        <a:lnTo>
                          <a:pt x="3655" y="950"/>
                        </a:lnTo>
                        <a:lnTo>
                          <a:pt x="3630" y="976"/>
                        </a:lnTo>
                        <a:lnTo>
                          <a:pt x="3606" y="979"/>
                        </a:lnTo>
                        <a:lnTo>
                          <a:pt x="3581" y="999"/>
                        </a:lnTo>
                        <a:lnTo>
                          <a:pt x="3556" y="1021"/>
                        </a:lnTo>
                        <a:lnTo>
                          <a:pt x="3531" y="1029"/>
                        </a:lnTo>
                        <a:lnTo>
                          <a:pt x="3506" y="1011"/>
                        </a:lnTo>
                        <a:lnTo>
                          <a:pt x="3482" y="1016"/>
                        </a:lnTo>
                        <a:lnTo>
                          <a:pt x="3457" y="979"/>
                        </a:lnTo>
                        <a:lnTo>
                          <a:pt x="3432" y="1003"/>
                        </a:lnTo>
                        <a:lnTo>
                          <a:pt x="3407" y="1035"/>
                        </a:lnTo>
                        <a:lnTo>
                          <a:pt x="3382" y="1082"/>
                        </a:lnTo>
                        <a:lnTo>
                          <a:pt x="3357" y="1127"/>
                        </a:lnTo>
                        <a:lnTo>
                          <a:pt x="3332" y="1112"/>
                        </a:lnTo>
                        <a:lnTo>
                          <a:pt x="3307" y="1089"/>
                        </a:lnTo>
                        <a:lnTo>
                          <a:pt x="3282" y="1059"/>
                        </a:lnTo>
                        <a:lnTo>
                          <a:pt x="3257" y="1051"/>
                        </a:lnTo>
                        <a:lnTo>
                          <a:pt x="3233" y="1070"/>
                        </a:lnTo>
                        <a:lnTo>
                          <a:pt x="3208" y="1104"/>
                        </a:lnTo>
                        <a:lnTo>
                          <a:pt x="3183" y="1144"/>
                        </a:lnTo>
                        <a:lnTo>
                          <a:pt x="3158" y="1155"/>
                        </a:lnTo>
                        <a:lnTo>
                          <a:pt x="3133" y="1135"/>
                        </a:lnTo>
                        <a:lnTo>
                          <a:pt x="3108" y="1094"/>
                        </a:lnTo>
                        <a:lnTo>
                          <a:pt x="3083" y="1073"/>
                        </a:lnTo>
                        <a:lnTo>
                          <a:pt x="3058" y="1068"/>
                        </a:lnTo>
                        <a:lnTo>
                          <a:pt x="3033" y="1069"/>
                        </a:lnTo>
                        <a:lnTo>
                          <a:pt x="3009" y="1063"/>
                        </a:lnTo>
                        <a:lnTo>
                          <a:pt x="2984" y="1056"/>
                        </a:lnTo>
                        <a:lnTo>
                          <a:pt x="2959" y="1045"/>
                        </a:lnTo>
                        <a:lnTo>
                          <a:pt x="2934" y="1019"/>
                        </a:lnTo>
                        <a:lnTo>
                          <a:pt x="2909" y="1007"/>
                        </a:lnTo>
                        <a:lnTo>
                          <a:pt x="2884" y="985"/>
                        </a:lnTo>
                        <a:lnTo>
                          <a:pt x="2860" y="954"/>
                        </a:lnTo>
                        <a:lnTo>
                          <a:pt x="2835" y="916"/>
                        </a:lnTo>
                        <a:lnTo>
                          <a:pt x="2810" y="913"/>
                        </a:lnTo>
                        <a:lnTo>
                          <a:pt x="2785" y="984"/>
                        </a:lnTo>
                        <a:lnTo>
                          <a:pt x="2761" y="1033"/>
                        </a:lnTo>
                        <a:lnTo>
                          <a:pt x="2736" y="1042"/>
                        </a:lnTo>
                        <a:lnTo>
                          <a:pt x="2711" y="1007"/>
                        </a:lnTo>
                        <a:lnTo>
                          <a:pt x="2686" y="976"/>
                        </a:lnTo>
                        <a:lnTo>
                          <a:pt x="2661" y="959"/>
                        </a:lnTo>
                        <a:lnTo>
                          <a:pt x="2636" y="941"/>
                        </a:lnTo>
                        <a:lnTo>
                          <a:pt x="2611" y="981"/>
                        </a:lnTo>
                        <a:lnTo>
                          <a:pt x="2586" y="1007"/>
                        </a:lnTo>
                        <a:lnTo>
                          <a:pt x="2561" y="1042"/>
                        </a:lnTo>
                        <a:lnTo>
                          <a:pt x="2537" y="1078"/>
                        </a:lnTo>
                        <a:lnTo>
                          <a:pt x="2512" y="1060"/>
                        </a:lnTo>
                        <a:lnTo>
                          <a:pt x="2487" y="1082"/>
                        </a:lnTo>
                        <a:lnTo>
                          <a:pt x="2462" y="1107"/>
                        </a:lnTo>
                        <a:lnTo>
                          <a:pt x="2437" y="1104"/>
                        </a:lnTo>
                        <a:lnTo>
                          <a:pt x="2412" y="1138"/>
                        </a:lnTo>
                        <a:lnTo>
                          <a:pt x="2387" y="1135"/>
                        </a:lnTo>
                        <a:lnTo>
                          <a:pt x="2362" y="1153"/>
                        </a:lnTo>
                        <a:lnTo>
                          <a:pt x="2337" y="1139"/>
                        </a:lnTo>
                        <a:lnTo>
                          <a:pt x="2313" y="1123"/>
                        </a:lnTo>
                        <a:lnTo>
                          <a:pt x="2288" y="1082"/>
                        </a:lnTo>
                        <a:lnTo>
                          <a:pt x="2263" y="1052"/>
                        </a:lnTo>
                        <a:lnTo>
                          <a:pt x="2238" y="1006"/>
                        </a:lnTo>
                        <a:lnTo>
                          <a:pt x="2213" y="980"/>
                        </a:lnTo>
                        <a:lnTo>
                          <a:pt x="2188" y="1067"/>
                        </a:lnTo>
                        <a:lnTo>
                          <a:pt x="2163" y="1070"/>
                        </a:lnTo>
                        <a:lnTo>
                          <a:pt x="2139" y="1025"/>
                        </a:lnTo>
                        <a:lnTo>
                          <a:pt x="2114" y="976"/>
                        </a:lnTo>
                        <a:lnTo>
                          <a:pt x="2089" y="973"/>
                        </a:lnTo>
                        <a:lnTo>
                          <a:pt x="2065" y="932"/>
                        </a:lnTo>
                        <a:lnTo>
                          <a:pt x="2040" y="960"/>
                        </a:lnTo>
                        <a:lnTo>
                          <a:pt x="2015" y="995"/>
                        </a:lnTo>
                        <a:lnTo>
                          <a:pt x="1990" y="1059"/>
                        </a:lnTo>
                        <a:lnTo>
                          <a:pt x="1965" y="1136"/>
                        </a:lnTo>
                        <a:lnTo>
                          <a:pt x="1940" y="1161"/>
                        </a:lnTo>
                        <a:lnTo>
                          <a:pt x="1915" y="1160"/>
                        </a:lnTo>
                        <a:lnTo>
                          <a:pt x="1890" y="1157"/>
                        </a:lnTo>
                        <a:lnTo>
                          <a:pt x="1865" y="1157"/>
                        </a:lnTo>
                        <a:lnTo>
                          <a:pt x="1841" y="1118"/>
                        </a:lnTo>
                        <a:lnTo>
                          <a:pt x="1816" y="1095"/>
                        </a:lnTo>
                        <a:lnTo>
                          <a:pt x="1791" y="1042"/>
                        </a:lnTo>
                        <a:lnTo>
                          <a:pt x="1766" y="1023"/>
                        </a:lnTo>
                        <a:lnTo>
                          <a:pt x="1741" y="976"/>
                        </a:lnTo>
                        <a:lnTo>
                          <a:pt x="1716" y="909"/>
                        </a:lnTo>
                        <a:lnTo>
                          <a:pt x="1691" y="795"/>
                        </a:lnTo>
                        <a:lnTo>
                          <a:pt x="1666" y="665"/>
                        </a:lnTo>
                        <a:lnTo>
                          <a:pt x="1641" y="603"/>
                        </a:lnTo>
                        <a:lnTo>
                          <a:pt x="1616" y="555"/>
                        </a:lnTo>
                        <a:lnTo>
                          <a:pt x="1592" y="577"/>
                        </a:lnTo>
                        <a:lnTo>
                          <a:pt x="1567" y="519"/>
                        </a:lnTo>
                        <a:lnTo>
                          <a:pt x="1542" y="383"/>
                        </a:lnTo>
                        <a:lnTo>
                          <a:pt x="1517" y="259"/>
                        </a:lnTo>
                        <a:lnTo>
                          <a:pt x="1492" y="174"/>
                        </a:lnTo>
                        <a:lnTo>
                          <a:pt x="1467" y="148"/>
                        </a:lnTo>
                        <a:lnTo>
                          <a:pt x="1442" y="135"/>
                        </a:lnTo>
                        <a:lnTo>
                          <a:pt x="1417" y="97"/>
                        </a:lnTo>
                        <a:lnTo>
                          <a:pt x="1393" y="61"/>
                        </a:lnTo>
                        <a:lnTo>
                          <a:pt x="1369" y="91"/>
                        </a:lnTo>
                        <a:lnTo>
                          <a:pt x="1344" y="258"/>
                        </a:lnTo>
                        <a:lnTo>
                          <a:pt x="1319" y="475"/>
                        </a:lnTo>
                        <a:lnTo>
                          <a:pt x="1294" y="570"/>
                        </a:lnTo>
                        <a:lnTo>
                          <a:pt x="1269" y="624"/>
                        </a:lnTo>
                        <a:lnTo>
                          <a:pt x="1244" y="630"/>
                        </a:lnTo>
                        <a:lnTo>
                          <a:pt x="1219" y="608"/>
                        </a:lnTo>
                        <a:lnTo>
                          <a:pt x="1194" y="552"/>
                        </a:lnTo>
                        <a:lnTo>
                          <a:pt x="1169" y="476"/>
                        </a:lnTo>
                        <a:lnTo>
                          <a:pt x="1144" y="533"/>
                        </a:lnTo>
                        <a:lnTo>
                          <a:pt x="1120" y="583"/>
                        </a:lnTo>
                        <a:lnTo>
                          <a:pt x="1095" y="645"/>
                        </a:lnTo>
                        <a:lnTo>
                          <a:pt x="1070" y="603"/>
                        </a:lnTo>
                        <a:lnTo>
                          <a:pt x="1045" y="590"/>
                        </a:lnTo>
                        <a:lnTo>
                          <a:pt x="1020" y="628"/>
                        </a:lnTo>
                        <a:lnTo>
                          <a:pt x="995" y="702"/>
                        </a:lnTo>
                        <a:lnTo>
                          <a:pt x="970" y="783"/>
                        </a:lnTo>
                        <a:lnTo>
                          <a:pt x="945" y="800"/>
                        </a:lnTo>
                        <a:lnTo>
                          <a:pt x="920" y="770"/>
                        </a:lnTo>
                        <a:lnTo>
                          <a:pt x="896" y="725"/>
                        </a:lnTo>
                        <a:lnTo>
                          <a:pt x="871" y="633"/>
                        </a:lnTo>
                        <a:lnTo>
                          <a:pt x="846" y="520"/>
                        </a:lnTo>
                        <a:lnTo>
                          <a:pt x="821" y="426"/>
                        </a:lnTo>
                        <a:lnTo>
                          <a:pt x="796" y="278"/>
                        </a:lnTo>
                        <a:lnTo>
                          <a:pt x="771" y="175"/>
                        </a:lnTo>
                        <a:lnTo>
                          <a:pt x="746" y="258"/>
                        </a:lnTo>
                        <a:lnTo>
                          <a:pt x="721" y="508"/>
                        </a:lnTo>
                        <a:lnTo>
                          <a:pt x="696" y="623"/>
                        </a:lnTo>
                        <a:lnTo>
                          <a:pt x="672" y="659"/>
                        </a:lnTo>
                        <a:lnTo>
                          <a:pt x="647" y="665"/>
                        </a:lnTo>
                        <a:lnTo>
                          <a:pt x="623" y="636"/>
                        </a:lnTo>
                        <a:lnTo>
                          <a:pt x="598" y="575"/>
                        </a:lnTo>
                        <a:lnTo>
                          <a:pt x="573" y="501"/>
                        </a:lnTo>
                        <a:lnTo>
                          <a:pt x="548" y="385"/>
                        </a:lnTo>
                        <a:lnTo>
                          <a:pt x="523" y="284"/>
                        </a:lnTo>
                        <a:lnTo>
                          <a:pt x="498" y="172"/>
                        </a:lnTo>
                        <a:lnTo>
                          <a:pt x="473" y="56"/>
                        </a:lnTo>
                        <a:lnTo>
                          <a:pt x="448" y="0"/>
                        </a:lnTo>
                        <a:lnTo>
                          <a:pt x="424" y="7"/>
                        </a:lnTo>
                        <a:lnTo>
                          <a:pt x="399" y="38"/>
                        </a:lnTo>
                        <a:lnTo>
                          <a:pt x="374" y="117"/>
                        </a:lnTo>
                        <a:lnTo>
                          <a:pt x="349" y="113"/>
                        </a:lnTo>
                        <a:lnTo>
                          <a:pt x="324" y="56"/>
                        </a:lnTo>
                        <a:lnTo>
                          <a:pt x="299" y="66"/>
                        </a:lnTo>
                        <a:lnTo>
                          <a:pt x="274" y="145"/>
                        </a:lnTo>
                        <a:lnTo>
                          <a:pt x="249" y="295"/>
                        </a:lnTo>
                        <a:lnTo>
                          <a:pt x="224" y="426"/>
                        </a:lnTo>
                        <a:lnTo>
                          <a:pt x="200" y="566"/>
                        </a:lnTo>
                        <a:lnTo>
                          <a:pt x="175" y="709"/>
                        </a:lnTo>
                        <a:lnTo>
                          <a:pt x="150" y="818"/>
                        </a:lnTo>
                        <a:lnTo>
                          <a:pt x="125" y="916"/>
                        </a:lnTo>
                        <a:lnTo>
                          <a:pt x="100" y="960"/>
                        </a:lnTo>
                        <a:lnTo>
                          <a:pt x="75" y="976"/>
                        </a:lnTo>
                        <a:lnTo>
                          <a:pt x="50" y="973"/>
                        </a:lnTo>
                        <a:lnTo>
                          <a:pt x="25" y="958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7CBF33"/>
                  </a:solidFill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endParaRPr>
                  </a:p>
                </p:txBody>
              </p:sp>
              <p:sp>
                <p:nvSpPr>
                  <p:cNvPr id="45" name="Line 30">
                    <a:extLst>
                      <a:ext uri="{FF2B5EF4-FFF2-40B4-BE49-F238E27FC236}">
                        <a16:creationId xmlns:a16="http://schemas.microsoft.com/office/drawing/2014/main" id="{1EB12292-BB97-A4EA-F4E5-C0AB4DB407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484556" y="5458190"/>
                    <a:ext cx="3061388" cy="0"/>
                  </a:xfrm>
                  <a:prstGeom prst="line">
                    <a:avLst/>
                  </a:prstGeom>
                  <a:solidFill>
                    <a:srgbClr val="92B54B"/>
                  </a:solidFill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rlow Condensed" panose="00000506000000000000" pitchFamily="2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0083989B-8084-BFE8-34C2-BDFB4D8D5519}"/>
                  </a:ext>
                </a:extLst>
              </p:cNvPr>
              <p:cNvGrpSpPr/>
              <p:nvPr/>
            </p:nvGrpSpPr>
            <p:grpSpPr>
              <a:xfrm>
                <a:off x="8471751" y="1981422"/>
                <a:ext cx="3081490" cy="3734907"/>
                <a:chOff x="13158788" y="2747963"/>
                <a:chExt cx="6591300" cy="2527300"/>
              </a:xfrm>
            </p:grpSpPr>
            <p:sp>
              <p:nvSpPr>
                <p:cNvPr id="8" name="Freeform 15">
                  <a:extLst>
                    <a:ext uri="{FF2B5EF4-FFF2-40B4-BE49-F238E27FC236}">
                      <a16:creationId xmlns:a16="http://schemas.microsoft.com/office/drawing/2014/main" id="{7D7B4FE3-EF91-0989-6C0D-70B8101F3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8788" y="3494088"/>
                  <a:ext cx="6591300" cy="1781175"/>
                </a:xfrm>
                <a:custGeom>
                  <a:avLst/>
                  <a:gdLst>
                    <a:gd name="T0" fmla="*/ 124 w 4152"/>
                    <a:gd name="T1" fmla="*/ 951 h 1122"/>
                    <a:gd name="T2" fmla="*/ 274 w 4152"/>
                    <a:gd name="T3" fmla="*/ 90 h 1122"/>
                    <a:gd name="T4" fmla="*/ 423 w 4152"/>
                    <a:gd name="T5" fmla="*/ 819 h 1122"/>
                    <a:gd name="T6" fmla="*/ 572 w 4152"/>
                    <a:gd name="T7" fmla="*/ 627 h 1122"/>
                    <a:gd name="T8" fmla="*/ 721 w 4152"/>
                    <a:gd name="T9" fmla="*/ 780 h 1122"/>
                    <a:gd name="T10" fmla="*/ 870 w 4152"/>
                    <a:gd name="T11" fmla="*/ 72 h 1122"/>
                    <a:gd name="T12" fmla="*/ 1020 w 4152"/>
                    <a:gd name="T13" fmla="*/ 901 h 1122"/>
                    <a:gd name="T14" fmla="*/ 1169 w 4152"/>
                    <a:gd name="T15" fmla="*/ 1018 h 1122"/>
                    <a:gd name="T16" fmla="*/ 1318 w 4152"/>
                    <a:gd name="T17" fmla="*/ 1047 h 1122"/>
                    <a:gd name="T18" fmla="*/ 1467 w 4152"/>
                    <a:gd name="T19" fmla="*/ 619 h 1122"/>
                    <a:gd name="T20" fmla="*/ 1616 w 4152"/>
                    <a:gd name="T21" fmla="*/ 991 h 1122"/>
                    <a:gd name="T22" fmla="*/ 1765 w 4152"/>
                    <a:gd name="T23" fmla="*/ 1055 h 1122"/>
                    <a:gd name="T24" fmla="*/ 1915 w 4152"/>
                    <a:gd name="T25" fmla="*/ 1042 h 1122"/>
                    <a:gd name="T26" fmla="*/ 2064 w 4152"/>
                    <a:gd name="T27" fmla="*/ 721 h 1122"/>
                    <a:gd name="T28" fmla="*/ 2212 w 4152"/>
                    <a:gd name="T29" fmla="*/ 891 h 1122"/>
                    <a:gd name="T30" fmla="*/ 2362 w 4152"/>
                    <a:gd name="T31" fmla="*/ 728 h 1122"/>
                    <a:gd name="T32" fmla="*/ 2511 w 4152"/>
                    <a:gd name="T33" fmla="*/ 658 h 1122"/>
                    <a:gd name="T34" fmla="*/ 2661 w 4152"/>
                    <a:gd name="T35" fmla="*/ 75 h 1122"/>
                    <a:gd name="T36" fmla="*/ 2810 w 4152"/>
                    <a:gd name="T37" fmla="*/ 208 h 1122"/>
                    <a:gd name="T38" fmla="*/ 2958 w 4152"/>
                    <a:gd name="T39" fmla="*/ 547 h 1122"/>
                    <a:gd name="T40" fmla="*/ 3108 w 4152"/>
                    <a:gd name="T41" fmla="*/ 673 h 1122"/>
                    <a:gd name="T42" fmla="*/ 3257 w 4152"/>
                    <a:gd name="T43" fmla="*/ 367 h 1122"/>
                    <a:gd name="T44" fmla="*/ 3406 w 4152"/>
                    <a:gd name="T45" fmla="*/ 841 h 1122"/>
                    <a:gd name="T46" fmla="*/ 3556 w 4152"/>
                    <a:gd name="T47" fmla="*/ 954 h 1122"/>
                    <a:gd name="T48" fmla="*/ 3704 w 4152"/>
                    <a:gd name="T49" fmla="*/ 933 h 1122"/>
                    <a:gd name="T50" fmla="*/ 3853 w 4152"/>
                    <a:gd name="T51" fmla="*/ 541 h 1122"/>
                    <a:gd name="T52" fmla="*/ 4003 w 4152"/>
                    <a:gd name="T53" fmla="*/ 1122 h 1122"/>
                    <a:gd name="T54" fmla="*/ 4152 w 4152"/>
                    <a:gd name="T55" fmla="*/ 1122 h 1122"/>
                    <a:gd name="T56" fmla="*/ 4028 w 4152"/>
                    <a:gd name="T57" fmla="*/ 1122 h 1122"/>
                    <a:gd name="T58" fmla="*/ 3878 w 4152"/>
                    <a:gd name="T59" fmla="*/ 1122 h 1122"/>
                    <a:gd name="T60" fmla="*/ 3729 w 4152"/>
                    <a:gd name="T61" fmla="*/ 929 h 1122"/>
                    <a:gd name="T62" fmla="*/ 3581 w 4152"/>
                    <a:gd name="T63" fmla="*/ 971 h 1122"/>
                    <a:gd name="T64" fmla="*/ 3431 w 4152"/>
                    <a:gd name="T65" fmla="*/ 823 h 1122"/>
                    <a:gd name="T66" fmla="*/ 3282 w 4152"/>
                    <a:gd name="T67" fmla="*/ 311 h 1122"/>
                    <a:gd name="T68" fmla="*/ 3133 w 4152"/>
                    <a:gd name="T69" fmla="*/ 721 h 1122"/>
                    <a:gd name="T70" fmla="*/ 2983 w 4152"/>
                    <a:gd name="T71" fmla="*/ 592 h 1122"/>
                    <a:gd name="T72" fmla="*/ 2835 w 4152"/>
                    <a:gd name="T73" fmla="*/ 212 h 1122"/>
                    <a:gd name="T74" fmla="*/ 2685 w 4152"/>
                    <a:gd name="T75" fmla="*/ 90 h 1122"/>
                    <a:gd name="T76" fmla="*/ 2536 w 4152"/>
                    <a:gd name="T77" fmla="*/ 595 h 1122"/>
                    <a:gd name="T78" fmla="*/ 2387 w 4152"/>
                    <a:gd name="T79" fmla="*/ 703 h 1122"/>
                    <a:gd name="T80" fmla="*/ 2237 w 4152"/>
                    <a:gd name="T81" fmla="*/ 862 h 1122"/>
                    <a:gd name="T82" fmla="*/ 2089 w 4152"/>
                    <a:gd name="T83" fmla="*/ 707 h 1122"/>
                    <a:gd name="T84" fmla="*/ 1940 w 4152"/>
                    <a:gd name="T85" fmla="*/ 1016 h 1122"/>
                    <a:gd name="T86" fmla="*/ 1790 w 4152"/>
                    <a:gd name="T87" fmla="*/ 1057 h 1122"/>
                    <a:gd name="T88" fmla="*/ 1641 w 4152"/>
                    <a:gd name="T89" fmla="*/ 997 h 1122"/>
                    <a:gd name="T90" fmla="*/ 1492 w 4152"/>
                    <a:gd name="T91" fmla="*/ 607 h 1122"/>
                    <a:gd name="T92" fmla="*/ 1343 w 4152"/>
                    <a:gd name="T93" fmla="*/ 1022 h 1122"/>
                    <a:gd name="T94" fmla="*/ 1194 w 4152"/>
                    <a:gd name="T95" fmla="*/ 1027 h 1122"/>
                    <a:gd name="T96" fmla="*/ 1044 w 4152"/>
                    <a:gd name="T97" fmla="*/ 902 h 1122"/>
                    <a:gd name="T98" fmla="*/ 895 w 4152"/>
                    <a:gd name="T99" fmla="*/ 71 h 1122"/>
                    <a:gd name="T100" fmla="*/ 746 w 4152"/>
                    <a:gd name="T101" fmla="*/ 794 h 1122"/>
                    <a:gd name="T102" fmla="*/ 597 w 4152"/>
                    <a:gd name="T103" fmla="*/ 642 h 1122"/>
                    <a:gd name="T104" fmla="*/ 448 w 4152"/>
                    <a:gd name="T105" fmla="*/ 759 h 1122"/>
                    <a:gd name="T106" fmla="*/ 299 w 4152"/>
                    <a:gd name="T107" fmla="*/ 0 h 1122"/>
                    <a:gd name="T108" fmla="*/ 149 w 4152"/>
                    <a:gd name="T109" fmla="*/ 934 h 1122"/>
                    <a:gd name="T110" fmla="*/ 0 w 4152"/>
                    <a:gd name="T111" fmla="*/ 834 h 1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2" h="1122">
                      <a:moveTo>
                        <a:pt x="0" y="834"/>
                      </a:moveTo>
                      <a:lnTo>
                        <a:pt x="25" y="871"/>
                      </a:lnTo>
                      <a:lnTo>
                        <a:pt x="50" y="902"/>
                      </a:lnTo>
                      <a:lnTo>
                        <a:pt x="75" y="925"/>
                      </a:lnTo>
                      <a:lnTo>
                        <a:pt x="100" y="942"/>
                      </a:lnTo>
                      <a:lnTo>
                        <a:pt x="124" y="951"/>
                      </a:lnTo>
                      <a:lnTo>
                        <a:pt x="149" y="934"/>
                      </a:lnTo>
                      <a:lnTo>
                        <a:pt x="174" y="880"/>
                      </a:lnTo>
                      <a:lnTo>
                        <a:pt x="199" y="722"/>
                      </a:lnTo>
                      <a:lnTo>
                        <a:pt x="224" y="517"/>
                      </a:lnTo>
                      <a:lnTo>
                        <a:pt x="249" y="288"/>
                      </a:lnTo>
                      <a:lnTo>
                        <a:pt x="274" y="90"/>
                      </a:lnTo>
                      <a:lnTo>
                        <a:pt x="299" y="0"/>
                      </a:lnTo>
                      <a:lnTo>
                        <a:pt x="324" y="42"/>
                      </a:lnTo>
                      <a:lnTo>
                        <a:pt x="348" y="255"/>
                      </a:lnTo>
                      <a:lnTo>
                        <a:pt x="373" y="596"/>
                      </a:lnTo>
                      <a:lnTo>
                        <a:pt x="398" y="836"/>
                      </a:lnTo>
                      <a:lnTo>
                        <a:pt x="423" y="819"/>
                      </a:lnTo>
                      <a:lnTo>
                        <a:pt x="448" y="759"/>
                      </a:lnTo>
                      <a:lnTo>
                        <a:pt x="473" y="723"/>
                      </a:lnTo>
                      <a:lnTo>
                        <a:pt x="498" y="692"/>
                      </a:lnTo>
                      <a:lnTo>
                        <a:pt x="523" y="663"/>
                      </a:lnTo>
                      <a:lnTo>
                        <a:pt x="548" y="644"/>
                      </a:lnTo>
                      <a:lnTo>
                        <a:pt x="572" y="627"/>
                      </a:lnTo>
                      <a:lnTo>
                        <a:pt x="597" y="642"/>
                      </a:lnTo>
                      <a:lnTo>
                        <a:pt x="622" y="659"/>
                      </a:lnTo>
                      <a:lnTo>
                        <a:pt x="647" y="678"/>
                      </a:lnTo>
                      <a:lnTo>
                        <a:pt x="671" y="713"/>
                      </a:lnTo>
                      <a:lnTo>
                        <a:pt x="696" y="748"/>
                      </a:lnTo>
                      <a:lnTo>
                        <a:pt x="721" y="780"/>
                      </a:lnTo>
                      <a:lnTo>
                        <a:pt x="746" y="794"/>
                      </a:lnTo>
                      <a:lnTo>
                        <a:pt x="771" y="740"/>
                      </a:lnTo>
                      <a:lnTo>
                        <a:pt x="796" y="593"/>
                      </a:lnTo>
                      <a:lnTo>
                        <a:pt x="820" y="379"/>
                      </a:lnTo>
                      <a:lnTo>
                        <a:pt x="845" y="190"/>
                      </a:lnTo>
                      <a:lnTo>
                        <a:pt x="870" y="72"/>
                      </a:lnTo>
                      <a:lnTo>
                        <a:pt x="895" y="71"/>
                      </a:lnTo>
                      <a:lnTo>
                        <a:pt x="920" y="198"/>
                      </a:lnTo>
                      <a:lnTo>
                        <a:pt x="945" y="442"/>
                      </a:lnTo>
                      <a:lnTo>
                        <a:pt x="970" y="712"/>
                      </a:lnTo>
                      <a:lnTo>
                        <a:pt x="995" y="883"/>
                      </a:lnTo>
                      <a:lnTo>
                        <a:pt x="1020" y="901"/>
                      </a:lnTo>
                      <a:lnTo>
                        <a:pt x="1044" y="902"/>
                      </a:lnTo>
                      <a:lnTo>
                        <a:pt x="1069" y="915"/>
                      </a:lnTo>
                      <a:lnTo>
                        <a:pt x="1094" y="940"/>
                      </a:lnTo>
                      <a:lnTo>
                        <a:pt x="1119" y="978"/>
                      </a:lnTo>
                      <a:lnTo>
                        <a:pt x="1144" y="1001"/>
                      </a:lnTo>
                      <a:lnTo>
                        <a:pt x="1169" y="1018"/>
                      </a:lnTo>
                      <a:lnTo>
                        <a:pt x="1194" y="1027"/>
                      </a:lnTo>
                      <a:lnTo>
                        <a:pt x="1219" y="1035"/>
                      </a:lnTo>
                      <a:lnTo>
                        <a:pt x="1244" y="1038"/>
                      </a:lnTo>
                      <a:lnTo>
                        <a:pt x="1269" y="1044"/>
                      </a:lnTo>
                      <a:lnTo>
                        <a:pt x="1293" y="1051"/>
                      </a:lnTo>
                      <a:lnTo>
                        <a:pt x="1318" y="1047"/>
                      </a:lnTo>
                      <a:lnTo>
                        <a:pt x="1343" y="1022"/>
                      </a:lnTo>
                      <a:lnTo>
                        <a:pt x="1368" y="981"/>
                      </a:lnTo>
                      <a:lnTo>
                        <a:pt x="1393" y="896"/>
                      </a:lnTo>
                      <a:lnTo>
                        <a:pt x="1417" y="762"/>
                      </a:lnTo>
                      <a:lnTo>
                        <a:pt x="1442" y="665"/>
                      </a:lnTo>
                      <a:lnTo>
                        <a:pt x="1467" y="619"/>
                      </a:lnTo>
                      <a:lnTo>
                        <a:pt x="1492" y="607"/>
                      </a:lnTo>
                      <a:lnTo>
                        <a:pt x="1516" y="674"/>
                      </a:lnTo>
                      <a:lnTo>
                        <a:pt x="1541" y="786"/>
                      </a:lnTo>
                      <a:lnTo>
                        <a:pt x="1566" y="917"/>
                      </a:lnTo>
                      <a:lnTo>
                        <a:pt x="1591" y="985"/>
                      </a:lnTo>
                      <a:lnTo>
                        <a:pt x="1616" y="991"/>
                      </a:lnTo>
                      <a:lnTo>
                        <a:pt x="1641" y="997"/>
                      </a:lnTo>
                      <a:lnTo>
                        <a:pt x="1666" y="1014"/>
                      </a:lnTo>
                      <a:lnTo>
                        <a:pt x="1691" y="1034"/>
                      </a:lnTo>
                      <a:lnTo>
                        <a:pt x="1716" y="1052"/>
                      </a:lnTo>
                      <a:lnTo>
                        <a:pt x="1741" y="1052"/>
                      </a:lnTo>
                      <a:lnTo>
                        <a:pt x="1765" y="1055"/>
                      </a:lnTo>
                      <a:lnTo>
                        <a:pt x="1790" y="1057"/>
                      </a:lnTo>
                      <a:lnTo>
                        <a:pt x="1815" y="1053"/>
                      </a:lnTo>
                      <a:lnTo>
                        <a:pt x="1840" y="1048"/>
                      </a:lnTo>
                      <a:lnTo>
                        <a:pt x="1865" y="1049"/>
                      </a:lnTo>
                      <a:lnTo>
                        <a:pt x="1890" y="1049"/>
                      </a:lnTo>
                      <a:lnTo>
                        <a:pt x="1915" y="1042"/>
                      </a:lnTo>
                      <a:lnTo>
                        <a:pt x="1940" y="1016"/>
                      </a:lnTo>
                      <a:lnTo>
                        <a:pt x="1965" y="968"/>
                      </a:lnTo>
                      <a:lnTo>
                        <a:pt x="1989" y="928"/>
                      </a:lnTo>
                      <a:lnTo>
                        <a:pt x="2014" y="861"/>
                      </a:lnTo>
                      <a:lnTo>
                        <a:pt x="2039" y="783"/>
                      </a:lnTo>
                      <a:lnTo>
                        <a:pt x="2064" y="721"/>
                      </a:lnTo>
                      <a:lnTo>
                        <a:pt x="2089" y="707"/>
                      </a:lnTo>
                      <a:lnTo>
                        <a:pt x="2114" y="741"/>
                      </a:lnTo>
                      <a:lnTo>
                        <a:pt x="2139" y="818"/>
                      </a:lnTo>
                      <a:lnTo>
                        <a:pt x="2163" y="888"/>
                      </a:lnTo>
                      <a:lnTo>
                        <a:pt x="2188" y="927"/>
                      </a:lnTo>
                      <a:lnTo>
                        <a:pt x="2212" y="891"/>
                      </a:lnTo>
                      <a:lnTo>
                        <a:pt x="2237" y="862"/>
                      </a:lnTo>
                      <a:lnTo>
                        <a:pt x="2262" y="839"/>
                      </a:lnTo>
                      <a:lnTo>
                        <a:pt x="2287" y="825"/>
                      </a:lnTo>
                      <a:lnTo>
                        <a:pt x="2312" y="793"/>
                      </a:lnTo>
                      <a:lnTo>
                        <a:pt x="2337" y="747"/>
                      </a:lnTo>
                      <a:lnTo>
                        <a:pt x="2362" y="728"/>
                      </a:lnTo>
                      <a:lnTo>
                        <a:pt x="2387" y="703"/>
                      </a:lnTo>
                      <a:lnTo>
                        <a:pt x="2412" y="722"/>
                      </a:lnTo>
                      <a:lnTo>
                        <a:pt x="2437" y="746"/>
                      </a:lnTo>
                      <a:lnTo>
                        <a:pt x="2461" y="751"/>
                      </a:lnTo>
                      <a:lnTo>
                        <a:pt x="2486" y="697"/>
                      </a:lnTo>
                      <a:lnTo>
                        <a:pt x="2511" y="658"/>
                      </a:lnTo>
                      <a:lnTo>
                        <a:pt x="2536" y="595"/>
                      </a:lnTo>
                      <a:lnTo>
                        <a:pt x="2561" y="499"/>
                      </a:lnTo>
                      <a:lnTo>
                        <a:pt x="2586" y="367"/>
                      </a:lnTo>
                      <a:lnTo>
                        <a:pt x="2611" y="201"/>
                      </a:lnTo>
                      <a:lnTo>
                        <a:pt x="2636" y="110"/>
                      </a:lnTo>
                      <a:lnTo>
                        <a:pt x="2661" y="75"/>
                      </a:lnTo>
                      <a:lnTo>
                        <a:pt x="2685" y="90"/>
                      </a:lnTo>
                      <a:lnTo>
                        <a:pt x="2710" y="132"/>
                      </a:lnTo>
                      <a:lnTo>
                        <a:pt x="2735" y="211"/>
                      </a:lnTo>
                      <a:lnTo>
                        <a:pt x="2760" y="282"/>
                      </a:lnTo>
                      <a:lnTo>
                        <a:pt x="2785" y="265"/>
                      </a:lnTo>
                      <a:lnTo>
                        <a:pt x="2810" y="208"/>
                      </a:lnTo>
                      <a:lnTo>
                        <a:pt x="2835" y="212"/>
                      </a:lnTo>
                      <a:lnTo>
                        <a:pt x="2860" y="211"/>
                      </a:lnTo>
                      <a:lnTo>
                        <a:pt x="2885" y="286"/>
                      </a:lnTo>
                      <a:lnTo>
                        <a:pt x="2909" y="375"/>
                      </a:lnTo>
                      <a:lnTo>
                        <a:pt x="2933" y="471"/>
                      </a:lnTo>
                      <a:lnTo>
                        <a:pt x="2958" y="547"/>
                      </a:lnTo>
                      <a:lnTo>
                        <a:pt x="2983" y="592"/>
                      </a:lnTo>
                      <a:lnTo>
                        <a:pt x="3008" y="608"/>
                      </a:lnTo>
                      <a:lnTo>
                        <a:pt x="3033" y="647"/>
                      </a:lnTo>
                      <a:lnTo>
                        <a:pt x="3058" y="653"/>
                      </a:lnTo>
                      <a:lnTo>
                        <a:pt x="3083" y="658"/>
                      </a:lnTo>
                      <a:lnTo>
                        <a:pt x="3108" y="673"/>
                      </a:lnTo>
                      <a:lnTo>
                        <a:pt x="3133" y="721"/>
                      </a:lnTo>
                      <a:lnTo>
                        <a:pt x="3157" y="756"/>
                      </a:lnTo>
                      <a:lnTo>
                        <a:pt x="3182" y="714"/>
                      </a:lnTo>
                      <a:lnTo>
                        <a:pt x="3207" y="598"/>
                      </a:lnTo>
                      <a:lnTo>
                        <a:pt x="3232" y="462"/>
                      </a:lnTo>
                      <a:lnTo>
                        <a:pt x="3257" y="367"/>
                      </a:lnTo>
                      <a:lnTo>
                        <a:pt x="3282" y="311"/>
                      </a:lnTo>
                      <a:lnTo>
                        <a:pt x="3307" y="351"/>
                      </a:lnTo>
                      <a:lnTo>
                        <a:pt x="3332" y="525"/>
                      </a:lnTo>
                      <a:lnTo>
                        <a:pt x="3357" y="756"/>
                      </a:lnTo>
                      <a:lnTo>
                        <a:pt x="3381" y="871"/>
                      </a:lnTo>
                      <a:lnTo>
                        <a:pt x="3406" y="841"/>
                      </a:lnTo>
                      <a:lnTo>
                        <a:pt x="3431" y="823"/>
                      </a:lnTo>
                      <a:lnTo>
                        <a:pt x="3456" y="849"/>
                      </a:lnTo>
                      <a:lnTo>
                        <a:pt x="3481" y="885"/>
                      </a:lnTo>
                      <a:lnTo>
                        <a:pt x="3506" y="914"/>
                      </a:lnTo>
                      <a:lnTo>
                        <a:pt x="3531" y="932"/>
                      </a:lnTo>
                      <a:lnTo>
                        <a:pt x="3556" y="954"/>
                      </a:lnTo>
                      <a:lnTo>
                        <a:pt x="3581" y="971"/>
                      </a:lnTo>
                      <a:lnTo>
                        <a:pt x="3606" y="979"/>
                      </a:lnTo>
                      <a:lnTo>
                        <a:pt x="3630" y="970"/>
                      </a:lnTo>
                      <a:lnTo>
                        <a:pt x="3655" y="953"/>
                      </a:lnTo>
                      <a:lnTo>
                        <a:pt x="3679" y="942"/>
                      </a:lnTo>
                      <a:lnTo>
                        <a:pt x="3704" y="933"/>
                      </a:lnTo>
                      <a:lnTo>
                        <a:pt x="3729" y="929"/>
                      </a:lnTo>
                      <a:lnTo>
                        <a:pt x="3754" y="898"/>
                      </a:lnTo>
                      <a:lnTo>
                        <a:pt x="3779" y="805"/>
                      </a:lnTo>
                      <a:lnTo>
                        <a:pt x="3804" y="681"/>
                      </a:lnTo>
                      <a:lnTo>
                        <a:pt x="3829" y="590"/>
                      </a:lnTo>
                      <a:lnTo>
                        <a:pt x="3853" y="541"/>
                      </a:lnTo>
                      <a:lnTo>
                        <a:pt x="3878" y="1122"/>
                      </a:lnTo>
                      <a:lnTo>
                        <a:pt x="3903" y="1122"/>
                      </a:lnTo>
                      <a:lnTo>
                        <a:pt x="3928" y="1122"/>
                      </a:lnTo>
                      <a:lnTo>
                        <a:pt x="3953" y="1122"/>
                      </a:lnTo>
                      <a:lnTo>
                        <a:pt x="3978" y="1122"/>
                      </a:lnTo>
                      <a:lnTo>
                        <a:pt x="4003" y="1122"/>
                      </a:lnTo>
                      <a:lnTo>
                        <a:pt x="4028" y="1122"/>
                      </a:lnTo>
                      <a:lnTo>
                        <a:pt x="4053" y="1122"/>
                      </a:lnTo>
                      <a:lnTo>
                        <a:pt x="4078" y="1122"/>
                      </a:lnTo>
                      <a:lnTo>
                        <a:pt x="4102" y="1122"/>
                      </a:lnTo>
                      <a:lnTo>
                        <a:pt x="4127" y="1122"/>
                      </a:lnTo>
                      <a:lnTo>
                        <a:pt x="4152" y="1122"/>
                      </a:lnTo>
                      <a:lnTo>
                        <a:pt x="4152" y="1122"/>
                      </a:lnTo>
                      <a:lnTo>
                        <a:pt x="4127" y="1122"/>
                      </a:lnTo>
                      <a:lnTo>
                        <a:pt x="4102" y="1122"/>
                      </a:lnTo>
                      <a:lnTo>
                        <a:pt x="4078" y="1122"/>
                      </a:lnTo>
                      <a:lnTo>
                        <a:pt x="4053" y="1122"/>
                      </a:lnTo>
                      <a:lnTo>
                        <a:pt x="4028" y="1122"/>
                      </a:lnTo>
                      <a:lnTo>
                        <a:pt x="4003" y="1122"/>
                      </a:lnTo>
                      <a:lnTo>
                        <a:pt x="3978" y="1122"/>
                      </a:lnTo>
                      <a:lnTo>
                        <a:pt x="3953" y="1122"/>
                      </a:lnTo>
                      <a:lnTo>
                        <a:pt x="3928" y="1122"/>
                      </a:lnTo>
                      <a:lnTo>
                        <a:pt x="3903" y="1122"/>
                      </a:lnTo>
                      <a:lnTo>
                        <a:pt x="3878" y="1122"/>
                      </a:lnTo>
                      <a:lnTo>
                        <a:pt x="3853" y="541"/>
                      </a:lnTo>
                      <a:lnTo>
                        <a:pt x="3829" y="590"/>
                      </a:lnTo>
                      <a:lnTo>
                        <a:pt x="3804" y="681"/>
                      </a:lnTo>
                      <a:lnTo>
                        <a:pt x="3779" y="805"/>
                      </a:lnTo>
                      <a:lnTo>
                        <a:pt x="3754" y="898"/>
                      </a:lnTo>
                      <a:lnTo>
                        <a:pt x="3729" y="929"/>
                      </a:lnTo>
                      <a:lnTo>
                        <a:pt x="3704" y="933"/>
                      </a:lnTo>
                      <a:lnTo>
                        <a:pt x="3679" y="942"/>
                      </a:lnTo>
                      <a:lnTo>
                        <a:pt x="3655" y="953"/>
                      </a:lnTo>
                      <a:lnTo>
                        <a:pt x="3630" y="970"/>
                      </a:lnTo>
                      <a:lnTo>
                        <a:pt x="3606" y="979"/>
                      </a:lnTo>
                      <a:lnTo>
                        <a:pt x="3581" y="971"/>
                      </a:lnTo>
                      <a:lnTo>
                        <a:pt x="3556" y="954"/>
                      </a:lnTo>
                      <a:lnTo>
                        <a:pt x="3531" y="932"/>
                      </a:lnTo>
                      <a:lnTo>
                        <a:pt x="3506" y="914"/>
                      </a:lnTo>
                      <a:lnTo>
                        <a:pt x="3481" y="885"/>
                      </a:lnTo>
                      <a:lnTo>
                        <a:pt x="3456" y="849"/>
                      </a:lnTo>
                      <a:lnTo>
                        <a:pt x="3431" y="823"/>
                      </a:lnTo>
                      <a:lnTo>
                        <a:pt x="3406" y="841"/>
                      </a:lnTo>
                      <a:lnTo>
                        <a:pt x="3381" y="871"/>
                      </a:lnTo>
                      <a:lnTo>
                        <a:pt x="3357" y="756"/>
                      </a:lnTo>
                      <a:lnTo>
                        <a:pt x="3332" y="525"/>
                      </a:lnTo>
                      <a:lnTo>
                        <a:pt x="3307" y="351"/>
                      </a:lnTo>
                      <a:lnTo>
                        <a:pt x="3282" y="311"/>
                      </a:lnTo>
                      <a:lnTo>
                        <a:pt x="3257" y="367"/>
                      </a:lnTo>
                      <a:lnTo>
                        <a:pt x="3232" y="462"/>
                      </a:lnTo>
                      <a:lnTo>
                        <a:pt x="3207" y="598"/>
                      </a:lnTo>
                      <a:lnTo>
                        <a:pt x="3182" y="714"/>
                      </a:lnTo>
                      <a:lnTo>
                        <a:pt x="3157" y="756"/>
                      </a:lnTo>
                      <a:lnTo>
                        <a:pt x="3133" y="721"/>
                      </a:lnTo>
                      <a:lnTo>
                        <a:pt x="3108" y="673"/>
                      </a:lnTo>
                      <a:lnTo>
                        <a:pt x="3083" y="658"/>
                      </a:lnTo>
                      <a:lnTo>
                        <a:pt x="3058" y="653"/>
                      </a:lnTo>
                      <a:lnTo>
                        <a:pt x="3033" y="647"/>
                      </a:lnTo>
                      <a:lnTo>
                        <a:pt x="3008" y="608"/>
                      </a:lnTo>
                      <a:lnTo>
                        <a:pt x="2983" y="592"/>
                      </a:lnTo>
                      <a:lnTo>
                        <a:pt x="2958" y="547"/>
                      </a:lnTo>
                      <a:lnTo>
                        <a:pt x="2933" y="471"/>
                      </a:lnTo>
                      <a:lnTo>
                        <a:pt x="2909" y="375"/>
                      </a:lnTo>
                      <a:lnTo>
                        <a:pt x="2885" y="286"/>
                      </a:lnTo>
                      <a:lnTo>
                        <a:pt x="2860" y="211"/>
                      </a:lnTo>
                      <a:lnTo>
                        <a:pt x="2835" y="212"/>
                      </a:lnTo>
                      <a:lnTo>
                        <a:pt x="2810" y="208"/>
                      </a:lnTo>
                      <a:lnTo>
                        <a:pt x="2785" y="265"/>
                      </a:lnTo>
                      <a:lnTo>
                        <a:pt x="2760" y="282"/>
                      </a:lnTo>
                      <a:lnTo>
                        <a:pt x="2735" y="211"/>
                      </a:lnTo>
                      <a:lnTo>
                        <a:pt x="2710" y="132"/>
                      </a:lnTo>
                      <a:lnTo>
                        <a:pt x="2685" y="90"/>
                      </a:lnTo>
                      <a:lnTo>
                        <a:pt x="2661" y="75"/>
                      </a:lnTo>
                      <a:lnTo>
                        <a:pt x="2636" y="110"/>
                      </a:lnTo>
                      <a:lnTo>
                        <a:pt x="2611" y="201"/>
                      </a:lnTo>
                      <a:lnTo>
                        <a:pt x="2586" y="367"/>
                      </a:lnTo>
                      <a:lnTo>
                        <a:pt x="2561" y="499"/>
                      </a:lnTo>
                      <a:lnTo>
                        <a:pt x="2536" y="595"/>
                      </a:lnTo>
                      <a:lnTo>
                        <a:pt x="2511" y="658"/>
                      </a:lnTo>
                      <a:lnTo>
                        <a:pt x="2486" y="697"/>
                      </a:lnTo>
                      <a:lnTo>
                        <a:pt x="2461" y="751"/>
                      </a:lnTo>
                      <a:lnTo>
                        <a:pt x="2437" y="746"/>
                      </a:lnTo>
                      <a:lnTo>
                        <a:pt x="2412" y="722"/>
                      </a:lnTo>
                      <a:lnTo>
                        <a:pt x="2387" y="703"/>
                      </a:lnTo>
                      <a:lnTo>
                        <a:pt x="2362" y="728"/>
                      </a:lnTo>
                      <a:lnTo>
                        <a:pt x="2337" y="747"/>
                      </a:lnTo>
                      <a:lnTo>
                        <a:pt x="2312" y="793"/>
                      </a:lnTo>
                      <a:lnTo>
                        <a:pt x="2287" y="825"/>
                      </a:lnTo>
                      <a:lnTo>
                        <a:pt x="2262" y="839"/>
                      </a:lnTo>
                      <a:lnTo>
                        <a:pt x="2237" y="862"/>
                      </a:lnTo>
                      <a:lnTo>
                        <a:pt x="2212" y="891"/>
                      </a:lnTo>
                      <a:lnTo>
                        <a:pt x="2188" y="927"/>
                      </a:lnTo>
                      <a:lnTo>
                        <a:pt x="2163" y="888"/>
                      </a:lnTo>
                      <a:lnTo>
                        <a:pt x="2139" y="818"/>
                      </a:lnTo>
                      <a:lnTo>
                        <a:pt x="2114" y="741"/>
                      </a:lnTo>
                      <a:lnTo>
                        <a:pt x="2089" y="707"/>
                      </a:lnTo>
                      <a:lnTo>
                        <a:pt x="2064" y="721"/>
                      </a:lnTo>
                      <a:lnTo>
                        <a:pt x="2039" y="783"/>
                      </a:lnTo>
                      <a:lnTo>
                        <a:pt x="2014" y="861"/>
                      </a:lnTo>
                      <a:lnTo>
                        <a:pt x="1989" y="928"/>
                      </a:lnTo>
                      <a:lnTo>
                        <a:pt x="1965" y="968"/>
                      </a:lnTo>
                      <a:lnTo>
                        <a:pt x="1940" y="1016"/>
                      </a:lnTo>
                      <a:lnTo>
                        <a:pt x="1915" y="1042"/>
                      </a:lnTo>
                      <a:lnTo>
                        <a:pt x="1890" y="1049"/>
                      </a:lnTo>
                      <a:lnTo>
                        <a:pt x="1865" y="1049"/>
                      </a:lnTo>
                      <a:lnTo>
                        <a:pt x="1840" y="1048"/>
                      </a:lnTo>
                      <a:lnTo>
                        <a:pt x="1815" y="1053"/>
                      </a:lnTo>
                      <a:lnTo>
                        <a:pt x="1790" y="1057"/>
                      </a:lnTo>
                      <a:lnTo>
                        <a:pt x="1765" y="1055"/>
                      </a:lnTo>
                      <a:lnTo>
                        <a:pt x="1741" y="1052"/>
                      </a:lnTo>
                      <a:lnTo>
                        <a:pt x="1716" y="1052"/>
                      </a:lnTo>
                      <a:lnTo>
                        <a:pt x="1691" y="1034"/>
                      </a:lnTo>
                      <a:lnTo>
                        <a:pt x="1666" y="1014"/>
                      </a:lnTo>
                      <a:lnTo>
                        <a:pt x="1641" y="997"/>
                      </a:lnTo>
                      <a:lnTo>
                        <a:pt x="1616" y="991"/>
                      </a:lnTo>
                      <a:lnTo>
                        <a:pt x="1591" y="985"/>
                      </a:lnTo>
                      <a:lnTo>
                        <a:pt x="1566" y="917"/>
                      </a:lnTo>
                      <a:lnTo>
                        <a:pt x="1541" y="786"/>
                      </a:lnTo>
                      <a:lnTo>
                        <a:pt x="1516" y="674"/>
                      </a:lnTo>
                      <a:lnTo>
                        <a:pt x="1492" y="607"/>
                      </a:lnTo>
                      <a:lnTo>
                        <a:pt x="1467" y="619"/>
                      </a:lnTo>
                      <a:lnTo>
                        <a:pt x="1442" y="665"/>
                      </a:lnTo>
                      <a:lnTo>
                        <a:pt x="1417" y="762"/>
                      </a:lnTo>
                      <a:lnTo>
                        <a:pt x="1393" y="896"/>
                      </a:lnTo>
                      <a:lnTo>
                        <a:pt x="1368" y="981"/>
                      </a:lnTo>
                      <a:lnTo>
                        <a:pt x="1343" y="1022"/>
                      </a:lnTo>
                      <a:lnTo>
                        <a:pt x="1318" y="1047"/>
                      </a:lnTo>
                      <a:lnTo>
                        <a:pt x="1293" y="1051"/>
                      </a:lnTo>
                      <a:lnTo>
                        <a:pt x="1269" y="1044"/>
                      </a:lnTo>
                      <a:lnTo>
                        <a:pt x="1244" y="1038"/>
                      </a:lnTo>
                      <a:lnTo>
                        <a:pt x="1219" y="1035"/>
                      </a:lnTo>
                      <a:lnTo>
                        <a:pt x="1194" y="1027"/>
                      </a:lnTo>
                      <a:lnTo>
                        <a:pt x="1169" y="1018"/>
                      </a:lnTo>
                      <a:lnTo>
                        <a:pt x="1144" y="1001"/>
                      </a:lnTo>
                      <a:lnTo>
                        <a:pt x="1119" y="978"/>
                      </a:lnTo>
                      <a:lnTo>
                        <a:pt x="1094" y="940"/>
                      </a:lnTo>
                      <a:lnTo>
                        <a:pt x="1069" y="915"/>
                      </a:lnTo>
                      <a:lnTo>
                        <a:pt x="1044" y="902"/>
                      </a:lnTo>
                      <a:lnTo>
                        <a:pt x="1020" y="901"/>
                      </a:lnTo>
                      <a:lnTo>
                        <a:pt x="995" y="883"/>
                      </a:lnTo>
                      <a:lnTo>
                        <a:pt x="970" y="712"/>
                      </a:lnTo>
                      <a:lnTo>
                        <a:pt x="945" y="442"/>
                      </a:lnTo>
                      <a:lnTo>
                        <a:pt x="920" y="198"/>
                      </a:lnTo>
                      <a:lnTo>
                        <a:pt x="895" y="71"/>
                      </a:lnTo>
                      <a:lnTo>
                        <a:pt x="870" y="72"/>
                      </a:lnTo>
                      <a:lnTo>
                        <a:pt x="845" y="190"/>
                      </a:lnTo>
                      <a:lnTo>
                        <a:pt x="820" y="379"/>
                      </a:lnTo>
                      <a:lnTo>
                        <a:pt x="796" y="593"/>
                      </a:lnTo>
                      <a:lnTo>
                        <a:pt x="771" y="740"/>
                      </a:lnTo>
                      <a:lnTo>
                        <a:pt x="746" y="794"/>
                      </a:lnTo>
                      <a:lnTo>
                        <a:pt x="721" y="780"/>
                      </a:lnTo>
                      <a:lnTo>
                        <a:pt x="696" y="748"/>
                      </a:lnTo>
                      <a:lnTo>
                        <a:pt x="671" y="713"/>
                      </a:lnTo>
                      <a:lnTo>
                        <a:pt x="647" y="678"/>
                      </a:lnTo>
                      <a:lnTo>
                        <a:pt x="622" y="659"/>
                      </a:lnTo>
                      <a:lnTo>
                        <a:pt x="597" y="642"/>
                      </a:lnTo>
                      <a:lnTo>
                        <a:pt x="572" y="627"/>
                      </a:lnTo>
                      <a:lnTo>
                        <a:pt x="548" y="644"/>
                      </a:lnTo>
                      <a:lnTo>
                        <a:pt x="523" y="663"/>
                      </a:lnTo>
                      <a:lnTo>
                        <a:pt x="498" y="692"/>
                      </a:lnTo>
                      <a:lnTo>
                        <a:pt x="473" y="723"/>
                      </a:lnTo>
                      <a:lnTo>
                        <a:pt x="448" y="759"/>
                      </a:lnTo>
                      <a:lnTo>
                        <a:pt x="423" y="819"/>
                      </a:lnTo>
                      <a:lnTo>
                        <a:pt x="398" y="836"/>
                      </a:lnTo>
                      <a:lnTo>
                        <a:pt x="373" y="596"/>
                      </a:lnTo>
                      <a:lnTo>
                        <a:pt x="348" y="255"/>
                      </a:lnTo>
                      <a:lnTo>
                        <a:pt x="324" y="42"/>
                      </a:lnTo>
                      <a:lnTo>
                        <a:pt x="299" y="0"/>
                      </a:lnTo>
                      <a:lnTo>
                        <a:pt x="274" y="90"/>
                      </a:lnTo>
                      <a:lnTo>
                        <a:pt x="249" y="288"/>
                      </a:lnTo>
                      <a:lnTo>
                        <a:pt x="224" y="517"/>
                      </a:lnTo>
                      <a:lnTo>
                        <a:pt x="199" y="722"/>
                      </a:lnTo>
                      <a:lnTo>
                        <a:pt x="174" y="880"/>
                      </a:lnTo>
                      <a:lnTo>
                        <a:pt x="149" y="934"/>
                      </a:lnTo>
                      <a:lnTo>
                        <a:pt x="124" y="951"/>
                      </a:lnTo>
                      <a:lnTo>
                        <a:pt x="100" y="942"/>
                      </a:lnTo>
                      <a:lnTo>
                        <a:pt x="75" y="925"/>
                      </a:lnTo>
                      <a:lnTo>
                        <a:pt x="50" y="902"/>
                      </a:lnTo>
                      <a:lnTo>
                        <a:pt x="25" y="871"/>
                      </a:lnTo>
                      <a:lnTo>
                        <a:pt x="0" y="83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" name="Freeform 16">
                  <a:extLst>
                    <a:ext uri="{FF2B5EF4-FFF2-40B4-BE49-F238E27FC236}">
                      <a16:creationId xmlns:a16="http://schemas.microsoft.com/office/drawing/2014/main" id="{47DA3261-149B-3393-4673-E4C974C01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8788" y="3494088"/>
                  <a:ext cx="6591300" cy="1781175"/>
                </a:xfrm>
                <a:custGeom>
                  <a:avLst/>
                  <a:gdLst>
                    <a:gd name="T0" fmla="*/ 124 w 4152"/>
                    <a:gd name="T1" fmla="*/ 951 h 1122"/>
                    <a:gd name="T2" fmla="*/ 274 w 4152"/>
                    <a:gd name="T3" fmla="*/ 90 h 1122"/>
                    <a:gd name="T4" fmla="*/ 423 w 4152"/>
                    <a:gd name="T5" fmla="*/ 819 h 1122"/>
                    <a:gd name="T6" fmla="*/ 572 w 4152"/>
                    <a:gd name="T7" fmla="*/ 627 h 1122"/>
                    <a:gd name="T8" fmla="*/ 721 w 4152"/>
                    <a:gd name="T9" fmla="*/ 780 h 1122"/>
                    <a:gd name="T10" fmla="*/ 870 w 4152"/>
                    <a:gd name="T11" fmla="*/ 72 h 1122"/>
                    <a:gd name="T12" fmla="*/ 1020 w 4152"/>
                    <a:gd name="T13" fmla="*/ 901 h 1122"/>
                    <a:gd name="T14" fmla="*/ 1169 w 4152"/>
                    <a:gd name="T15" fmla="*/ 1018 h 1122"/>
                    <a:gd name="T16" fmla="*/ 1318 w 4152"/>
                    <a:gd name="T17" fmla="*/ 1047 h 1122"/>
                    <a:gd name="T18" fmla="*/ 1467 w 4152"/>
                    <a:gd name="T19" fmla="*/ 619 h 1122"/>
                    <a:gd name="T20" fmla="*/ 1616 w 4152"/>
                    <a:gd name="T21" fmla="*/ 991 h 1122"/>
                    <a:gd name="T22" fmla="*/ 1765 w 4152"/>
                    <a:gd name="T23" fmla="*/ 1055 h 1122"/>
                    <a:gd name="T24" fmla="*/ 1915 w 4152"/>
                    <a:gd name="T25" fmla="*/ 1042 h 1122"/>
                    <a:gd name="T26" fmla="*/ 2064 w 4152"/>
                    <a:gd name="T27" fmla="*/ 721 h 1122"/>
                    <a:gd name="T28" fmla="*/ 2212 w 4152"/>
                    <a:gd name="T29" fmla="*/ 891 h 1122"/>
                    <a:gd name="T30" fmla="*/ 2362 w 4152"/>
                    <a:gd name="T31" fmla="*/ 728 h 1122"/>
                    <a:gd name="T32" fmla="*/ 2511 w 4152"/>
                    <a:gd name="T33" fmla="*/ 658 h 1122"/>
                    <a:gd name="T34" fmla="*/ 2661 w 4152"/>
                    <a:gd name="T35" fmla="*/ 75 h 1122"/>
                    <a:gd name="T36" fmla="*/ 2810 w 4152"/>
                    <a:gd name="T37" fmla="*/ 208 h 1122"/>
                    <a:gd name="T38" fmla="*/ 2958 w 4152"/>
                    <a:gd name="T39" fmla="*/ 547 h 1122"/>
                    <a:gd name="T40" fmla="*/ 3108 w 4152"/>
                    <a:gd name="T41" fmla="*/ 673 h 1122"/>
                    <a:gd name="T42" fmla="*/ 3257 w 4152"/>
                    <a:gd name="T43" fmla="*/ 367 h 1122"/>
                    <a:gd name="T44" fmla="*/ 3406 w 4152"/>
                    <a:gd name="T45" fmla="*/ 841 h 1122"/>
                    <a:gd name="T46" fmla="*/ 3556 w 4152"/>
                    <a:gd name="T47" fmla="*/ 954 h 1122"/>
                    <a:gd name="T48" fmla="*/ 3704 w 4152"/>
                    <a:gd name="T49" fmla="*/ 933 h 1122"/>
                    <a:gd name="T50" fmla="*/ 3853 w 4152"/>
                    <a:gd name="T51" fmla="*/ 541 h 1122"/>
                    <a:gd name="T52" fmla="*/ 4003 w 4152"/>
                    <a:gd name="T53" fmla="*/ 1122 h 1122"/>
                    <a:gd name="T54" fmla="*/ 4152 w 4152"/>
                    <a:gd name="T55" fmla="*/ 1122 h 1122"/>
                    <a:gd name="T56" fmla="*/ 4028 w 4152"/>
                    <a:gd name="T57" fmla="*/ 1122 h 1122"/>
                    <a:gd name="T58" fmla="*/ 3878 w 4152"/>
                    <a:gd name="T59" fmla="*/ 1122 h 1122"/>
                    <a:gd name="T60" fmla="*/ 3729 w 4152"/>
                    <a:gd name="T61" fmla="*/ 929 h 1122"/>
                    <a:gd name="T62" fmla="*/ 3581 w 4152"/>
                    <a:gd name="T63" fmla="*/ 971 h 1122"/>
                    <a:gd name="T64" fmla="*/ 3431 w 4152"/>
                    <a:gd name="T65" fmla="*/ 823 h 1122"/>
                    <a:gd name="T66" fmla="*/ 3282 w 4152"/>
                    <a:gd name="T67" fmla="*/ 311 h 1122"/>
                    <a:gd name="T68" fmla="*/ 3133 w 4152"/>
                    <a:gd name="T69" fmla="*/ 721 h 1122"/>
                    <a:gd name="T70" fmla="*/ 2983 w 4152"/>
                    <a:gd name="T71" fmla="*/ 592 h 1122"/>
                    <a:gd name="T72" fmla="*/ 2835 w 4152"/>
                    <a:gd name="T73" fmla="*/ 212 h 1122"/>
                    <a:gd name="T74" fmla="*/ 2685 w 4152"/>
                    <a:gd name="T75" fmla="*/ 90 h 1122"/>
                    <a:gd name="T76" fmla="*/ 2536 w 4152"/>
                    <a:gd name="T77" fmla="*/ 595 h 1122"/>
                    <a:gd name="T78" fmla="*/ 2387 w 4152"/>
                    <a:gd name="T79" fmla="*/ 703 h 1122"/>
                    <a:gd name="T80" fmla="*/ 2237 w 4152"/>
                    <a:gd name="T81" fmla="*/ 862 h 1122"/>
                    <a:gd name="T82" fmla="*/ 2089 w 4152"/>
                    <a:gd name="T83" fmla="*/ 707 h 1122"/>
                    <a:gd name="T84" fmla="*/ 1940 w 4152"/>
                    <a:gd name="T85" fmla="*/ 1016 h 1122"/>
                    <a:gd name="T86" fmla="*/ 1790 w 4152"/>
                    <a:gd name="T87" fmla="*/ 1057 h 1122"/>
                    <a:gd name="T88" fmla="*/ 1641 w 4152"/>
                    <a:gd name="T89" fmla="*/ 997 h 1122"/>
                    <a:gd name="T90" fmla="*/ 1492 w 4152"/>
                    <a:gd name="T91" fmla="*/ 607 h 1122"/>
                    <a:gd name="T92" fmla="*/ 1343 w 4152"/>
                    <a:gd name="T93" fmla="*/ 1022 h 1122"/>
                    <a:gd name="T94" fmla="*/ 1194 w 4152"/>
                    <a:gd name="T95" fmla="*/ 1027 h 1122"/>
                    <a:gd name="T96" fmla="*/ 1044 w 4152"/>
                    <a:gd name="T97" fmla="*/ 902 h 1122"/>
                    <a:gd name="T98" fmla="*/ 895 w 4152"/>
                    <a:gd name="T99" fmla="*/ 71 h 1122"/>
                    <a:gd name="T100" fmla="*/ 746 w 4152"/>
                    <a:gd name="T101" fmla="*/ 794 h 1122"/>
                    <a:gd name="T102" fmla="*/ 597 w 4152"/>
                    <a:gd name="T103" fmla="*/ 642 h 1122"/>
                    <a:gd name="T104" fmla="*/ 448 w 4152"/>
                    <a:gd name="T105" fmla="*/ 759 h 1122"/>
                    <a:gd name="T106" fmla="*/ 299 w 4152"/>
                    <a:gd name="T107" fmla="*/ 0 h 1122"/>
                    <a:gd name="T108" fmla="*/ 149 w 4152"/>
                    <a:gd name="T109" fmla="*/ 934 h 1122"/>
                    <a:gd name="T110" fmla="*/ 0 w 4152"/>
                    <a:gd name="T111" fmla="*/ 834 h 1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2" h="1122">
                      <a:moveTo>
                        <a:pt x="0" y="834"/>
                      </a:moveTo>
                      <a:lnTo>
                        <a:pt x="25" y="871"/>
                      </a:lnTo>
                      <a:lnTo>
                        <a:pt x="50" y="902"/>
                      </a:lnTo>
                      <a:lnTo>
                        <a:pt x="75" y="925"/>
                      </a:lnTo>
                      <a:lnTo>
                        <a:pt x="100" y="942"/>
                      </a:lnTo>
                      <a:lnTo>
                        <a:pt x="124" y="951"/>
                      </a:lnTo>
                      <a:lnTo>
                        <a:pt x="149" y="934"/>
                      </a:lnTo>
                      <a:lnTo>
                        <a:pt x="174" y="880"/>
                      </a:lnTo>
                      <a:lnTo>
                        <a:pt x="199" y="722"/>
                      </a:lnTo>
                      <a:lnTo>
                        <a:pt x="224" y="517"/>
                      </a:lnTo>
                      <a:lnTo>
                        <a:pt x="249" y="288"/>
                      </a:lnTo>
                      <a:lnTo>
                        <a:pt x="274" y="90"/>
                      </a:lnTo>
                      <a:lnTo>
                        <a:pt x="299" y="0"/>
                      </a:lnTo>
                      <a:lnTo>
                        <a:pt x="324" y="42"/>
                      </a:lnTo>
                      <a:lnTo>
                        <a:pt x="348" y="255"/>
                      </a:lnTo>
                      <a:lnTo>
                        <a:pt x="373" y="596"/>
                      </a:lnTo>
                      <a:lnTo>
                        <a:pt x="398" y="836"/>
                      </a:lnTo>
                      <a:lnTo>
                        <a:pt x="423" y="819"/>
                      </a:lnTo>
                      <a:lnTo>
                        <a:pt x="448" y="759"/>
                      </a:lnTo>
                      <a:lnTo>
                        <a:pt x="473" y="723"/>
                      </a:lnTo>
                      <a:lnTo>
                        <a:pt x="498" y="692"/>
                      </a:lnTo>
                      <a:lnTo>
                        <a:pt x="523" y="663"/>
                      </a:lnTo>
                      <a:lnTo>
                        <a:pt x="548" y="644"/>
                      </a:lnTo>
                      <a:lnTo>
                        <a:pt x="572" y="627"/>
                      </a:lnTo>
                      <a:lnTo>
                        <a:pt x="597" y="642"/>
                      </a:lnTo>
                      <a:lnTo>
                        <a:pt x="622" y="659"/>
                      </a:lnTo>
                      <a:lnTo>
                        <a:pt x="647" y="678"/>
                      </a:lnTo>
                      <a:lnTo>
                        <a:pt x="671" y="713"/>
                      </a:lnTo>
                      <a:lnTo>
                        <a:pt x="696" y="748"/>
                      </a:lnTo>
                      <a:lnTo>
                        <a:pt x="721" y="780"/>
                      </a:lnTo>
                      <a:lnTo>
                        <a:pt x="746" y="794"/>
                      </a:lnTo>
                      <a:lnTo>
                        <a:pt x="771" y="740"/>
                      </a:lnTo>
                      <a:lnTo>
                        <a:pt x="796" y="593"/>
                      </a:lnTo>
                      <a:lnTo>
                        <a:pt x="820" y="379"/>
                      </a:lnTo>
                      <a:lnTo>
                        <a:pt x="845" y="190"/>
                      </a:lnTo>
                      <a:lnTo>
                        <a:pt x="870" y="72"/>
                      </a:lnTo>
                      <a:lnTo>
                        <a:pt x="895" y="71"/>
                      </a:lnTo>
                      <a:lnTo>
                        <a:pt x="920" y="198"/>
                      </a:lnTo>
                      <a:lnTo>
                        <a:pt x="945" y="442"/>
                      </a:lnTo>
                      <a:lnTo>
                        <a:pt x="970" y="712"/>
                      </a:lnTo>
                      <a:lnTo>
                        <a:pt x="995" y="883"/>
                      </a:lnTo>
                      <a:lnTo>
                        <a:pt x="1020" y="901"/>
                      </a:lnTo>
                      <a:lnTo>
                        <a:pt x="1044" y="902"/>
                      </a:lnTo>
                      <a:lnTo>
                        <a:pt x="1069" y="915"/>
                      </a:lnTo>
                      <a:lnTo>
                        <a:pt x="1094" y="940"/>
                      </a:lnTo>
                      <a:lnTo>
                        <a:pt x="1119" y="978"/>
                      </a:lnTo>
                      <a:lnTo>
                        <a:pt x="1144" y="1001"/>
                      </a:lnTo>
                      <a:lnTo>
                        <a:pt x="1169" y="1018"/>
                      </a:lnTo>
                      <a:lnTo>
                        <a:pt x="1194" y="1027"/>
                      </a:lnTo>
                      <a:lnTo>
                        <a:pt x="1219" y="1035"/>
                      </a:lnTo>
                      <a:lnTo>
                        <a:pt x="1244" y="1038"/>
                      </a:lnTo>
                      <a:lnTo>
                        <a:pt x="1269" y="1044"/>
                      </a:lnTo>
                      <a:lnTo>
                        <a:pt x="1293" y="1051"/>
                      </a:lnTo>
                      <a:lnTo>
                        <a:pt x="1318" y="1047"/>
                      </a:lnTo>
                      <a:lnTo>
                        <a:pt x="1343" y="1022"/>
                      </a:lnTo>
                      <a:lnTo>
                        <a:pt x="1368" y="981"/>
                      </a:lnTo>
                      <a:lnTo>
                        <a:pt x="1393" y="896"/>
                      </a:lnTo>
                      <a:lnTo>
                        <a:pt x="1417" y="762"/>
                      </a:lnTo>
                      <a:lnTo>
                        <a:pt x="1442" y="665"/>
                      </a:lnTo>
                      <a:lnTo>
                        <a:pt x="1467" y="619"/>
                      </a:lnTo>
                      <a:lnTo>
                        <a:pt x="1492" y="607"/>
                      </a:lnTo>
                      <a:lnTo>
                        <a:pt x="1516" y="674"/>
                      </a:lnTo>
                      <a:lnTo>
                        <a:pt x="1541" y="786"/>
                      </a:lnTo>
                      <a:lnTo>
                        <a:pt x="1566" y="917"/>
                      </a:lnTo>
                      <a:lnTo>
                        <a:pt x="1591" y="985"/>
                      </a:lnTo>
                      <a:lnTo>
                        <a:pt x="1616" y="991"/>
                      </a:lnTo>
                      <a:lnTo>
                        <a:pt x="1641" y="997"/>
                      </a:lnTo>
                      <a:lnTo>
                        <a:pt x="1666" y="1014"/>
                      </a:lnTo>
                      <a:lnTo>
                        <a:pt x="1691" y="1034"/>
                      </a:lnTo>
                      <a:lnTo>
                        <a:pt x="1716" y="1052"/>
                      </a:lnTo>
                      <a:lnTo>
                        <a:pt x="1741" y="1052"/>
                      </a:lnTo>
                      <a:lnTo>
                        <a:pt x="1765" y="1055"/>
                      </a:lnTo>
                      <a:lnTo>
                        <a:pt x="1790" y="1057"/>
                      </a:lnTo>
                      <a:lnTo>
                        <a:pt x="1815" y="1053"/>
                      </a:lnTo>
                      <a:lnTo>
                        <a:pt x="1840" y="1048"/>
                      </a:lnTo>
                      <a:lnTo>
                        <a:pt x="1865" y="1049"/>
                      </a:lnTo>
                      <a:lnTo>
                        <a:pt x="1890" y="1049"/>
                      </a:lnTo>
                      <a:lnTo>
                        <a:pt x="1915" y="1042"/>
                      </a:lnTo>
                      <a:lnTo>
                        <a:pt x="1940" y="1016"/>
                      </a:lnTo>
                      <a:lnTo>
                        <a:pt x="1965" y="968"/>
                      </a:lnTo>
                      <a:lnTo>
                        <a:pt x="1989" y="928"/>
                      </a:lnTo>
                      <a:lnTo>
                        <a:pt x="2014" y="861"/>
                      </a:lnTo>
                      <a:lnTo>
                        <a:pt x="2039" y="783"/>
                      </a:lnTo>
                      <a:lnTo>
                        <a:pt x="2064" y="721"/>
                      </a:lnTo>
                      <a:lnTo>
                        <a:pt x="2089" y="707"/>
                      </a:lnTo>
                      <a:lnTo>
                        <a:pt x="2114" y="741"/>
                      </a:lnTo>
                      <a:lnTo>
                        <a:pt x="2139" y="818"/>
                      </a:lnTo>
                      <a:lnTo>
                        <a:pt x="2163" y="888"/>
                      </a:lnTo>
                      <a:lnTo>
                        <a:pt x="2188" y="927"/>
                      </a:lnTo>
                      <a:lnTo>
                        <a:pt x="2212" y="891"/>
                      </a:lnTo>
                      <a:lnTo>
                        <a:pt x="2237" y="862"/>
                      </a:lnTo>
                      <a:lnTo>
                        <a:pt x="2262" y="839"/>
                      </a:lnTo>
                      <a:lnTo>
                        <a:pt x="2287" y="825"/>
                      </a:lnTo>
                      <a:lnTo>
                        <a:pt x="2312" y="793"/>
                      </a:lnTo>
                      <a:lnTo>
                        <a:pt x="2337" y="747"/>
                      </a:lnTo>
                      <a:lnTo>
                        <a:pt x="2362" y="728"/>
                      </a:lnTo>
                      <a:lnTo>
                        <a:pt x="2387" y="703"/>
                      </a:lnTo>
                      <a:lnTo>
                        <a:pt x="2412" y="722"/>
                      </a:lnTo>
                      <a:lnTo>
                        <a:pt x="2437" y="746"/>
                      </a:lnTo>
                      <a:lnTo>
                        <a:pt x="2461" y="751"/>
                      </a:lnTo>
                      <a:lnTo>
                        <a:pt x="2486" y="697"/>
                      </a:lnTo>
                      <a:lnTo>
                        <a:pt x="2511" y="658"/>
                      </a:lnTo>
                      <a:lnTo>
                        <a:pt x="2536" y="595"/>
                      </a:lnTo>
                      <a:lnTo>
                        <a:pt x="2561" y="499"/>
                      </a:lnTo>
                      <a:lnTo>
                        <a:pt x="2586" y="367"/>
                      </a:lnTo>
                      <a:lnTo>
                        <a:pt x="2611" y="201"/>
                      </a:lnTo>
                      <a:lnTo>
                        <a:pt x="2636" y="110"/>
                      </a:lnTo>
                      <a:lnTo>
                        <a:pt x="2661" y="75"/>
                      </a:lnTo>
                      <a:lnTo>
                        <a:pt x="2685" y="90"/>
                      </a:lnTo>
                      <a:lnTo>
                        <a:pt x="2710" y="132"/>
                      </a:lnTo>
                      <a:lnTo>
                        <a:pt x="2735" y="211"/>
                      </a:lnTo>
                      <a:lnTo>
                        <a:pt x="2760" y="282"/>
                      </a:lnTo>
                      <a:lnTo>
                        <a:pt x="2785" y="265"/>
                      </a:lnTo>
                      <a:lnTo>
                        <a:pt x="2810" y="208"/>
                      </a:lnTo>
                      <a:lnTo>
                        <a:pt x="2835" y="212"/>
                      </a:lnTo>
                      <a:lnTo>
                        <a:pt x="2860" y="211"/>
                      </a:lnTo>
                      <a:lnTo>
                        <a:pt x="2885" y="286"/>
                      </a:lnTo>
                      <a:lnTo>
                        <a:pt x="2909" y="375"/>
                      </a:lnTo>
                      <a:lnTo>
                        <a:pt x="2933" y="471"/>
                      </a:lnTo>
                      <a:lnTo>
                        <a:pt x="2958" y="547"/>
                      </a:lnTo>
                      <a:lnTo>
                        <a:pt x="2983" y="592"/>
                      </a:lnTo>
                      <a:lnTo>
                        <a:pt x="3008" y="608"/>
                      </a:lnTo>
                      <a:lnTo>
                        <a:pt x="3033" y="647"/>
                      </a:lnTo>
                      <a:lnTo>
                        <a:pt x="3058" y="653"/>
                      </a:lnTo>
                      <a:lnTo>
                        <a:pt x="3083" y="658"/>
                      </a:lnTo>
                      <a:lnTo>
                        <a:pt x="3108" y="673"/>
                      </a:lnTo>
                      <a:lnTo>
                        <a:pt x="3133" y="721"/>
                      </a:lnTo>
                      <a:lnTo>
                        <a:pt x="3157" y="756"/>
                      </a:lnTo>
                      <a:lnTo>
                        <a:pt x="3182" y="714"/>
                      </a:lnTo>
                      <a:lnTo>
                        <a:pt x="3207" y="598"/>
                      </a:lnTo>
                      <a:lnTo>
                        <a:pt x="3232" y="462"/>
                      </a:lnTo>
                      <a:lnTo>
                        <a:pt x="3257" y="367"/>
                      </a:lnTo>
                      <a:lnTo>
                        <a:pt x="3282" y="311"/>
                      </a:lnTo>
                      <a:lnTo>
                        <a:pt x="3307" y="351"/>
                      </a:lnTo>
                      <a:lnTo>
                        <a:pt x="3332" y="525"/>
                      </a:lnTo>
                      <a:lnTo>
                        <a:pt x="3357" y="756"/>
                      </a:lnTo>
                      <a:lnTo>
                        <a:pt x="3381" y="871"/>
                      </a:lnTo>
                      <a:lnTo>
                        <a:pt x="3406" y="841"/>
                      </a:lnTo>
                      <a:lnTo>
                        <a:pt x="3431" y="823"/>
                      </a:lnTo>
                      <a:lnTo>
                        <a:pt x="3456" y="849"/>
                      </a:lnTo>
                      <a:lnTo>
                        <a:pt x="3481" y="885"/>
                      </a:lnTo>
                      <a:lnTo>
                        <a:pt x="3506" y="914"/>
                      </a:lnTo>
                      <a:lnTo>
                        <a:pt x="3531" y="932"/>
                      </a:lnTo>
                      <a:lnTo>
                        <a:pt x="3556" y="954"/>
                      </a:lnTo>
                      <a:lnTo>
                        <a:pt x="3581" y="971"/>
                      </a:lnTo>
                      <a:lnTo>
                        <a:pt x="3606" y="979"/>
                      </a:lnTo>
                      <a:lnTo>
                        <a:pt x="3630" y="970"/>
                      </a:lnTo>
                      <a:lnTo>
                        <a:pt x="3655" y="953"/>
                      </a:lnTo>
                      <a:lnTo>
                        <a:pt x="3679" y="942"/>
                      </a:lnTo>
                      <a:lnTo>
                        <a:pt x="3704" y="933"/>
                      </a:lnTo>
                      <a:lnTo>
                        <a:pt x="3729" y="929"/>
                      </a:lnTo>
                      <a:lnTo>
                        <a:pt x="3754" y="898"/>
                      </a:lnTo>
                      <a:lnTo>
                        <a:pt x="3779" y="805"/>
                      </a:lnTo>
                      <a:lnTo>
                        <a:pt x="3804" y="681"/>
                      </a:lnTo>
                      <a:lnTo>
                        <a:pt x="3829" y="590"/>
                      </a:lnTo>
                      <a:lnTo>
                        <a:pt x="3853" y="541"/>
                      </a:lnTo>
                      <a:lnTo>
                        <a:pt x="3878" y="1122"/>
                      </a:lnTo>
                      <a:lnTo>
                        <a:pt x="3903" y="1122"/>
                      </a:lnTo>
                      <a:lnTo>
                        <a:pt x="3928" y="1122"/>
                      </a:lnTo>
                      <a:lnTo>
                        <a:pt x="3953" y="1122"/>
                      </a:lnTo>
                      <a:lnTo>
                        <a:pt x="3978" y="1122"/>
                      </a:lnTo>
                      <a:lnTo>
                        <a:pt x="4003" y="1122"/>
                      </a:lnTo>
                      <a:lnTo>
                        <a:pt x="4028" y="1122"/>
                      </a:lnTo>
                      <a:lnTo>
                        <a:pt x="4053" y="1122"/>
                      </a:lnTo>
                      <a:lnTo>
                        <a:pt x="4078" y="1122"/>
                      </a:lnTo>
                      <a:lnTo>
                        <a:pt x="4102" y="1122"/>
                      </a:lnTo>
                      <a:lnTo>
                        <a:pt x="4127" y="1122"/>
                      </a:lnTo>
                      <a:lnTo>
                        <a:pt x="4152" y="1122"/>
                      </a:lnTo>
                      <a:lnTo>
                        <a:pt x="4152" y="1122"/>
                      </a:lnTo>
                      <a:lnTo>
                        <a:pt x="4127" y="1122"/>
                      </a:lnTo>
                      <a:lnTo>
                        <a:pt x="4102" y="1122"/>
                      </a:lnTo>
                      <a:lnTo>
                        <a:pt x="4078" y="1122"/>
                      </a:lnTo>
                      <a:lnTo>
                        <a:pt x="4053" y="1122"/>
                      </a:lnTo>
                      <a:lnTo>
                        <a:pt x="4028" y="1122"/>
                      </a:lnTo>
                      <a:lnTo>
                        <a:pt x="4003" y="1122"/>
                      </a:lnTo>
                      <a:lnTo>
                        <a:pt x="3978" y="1122"/>
                      </a:lnTo>
                      <a:lnTo>
                        <a:pt x="3953" y="1122"/>
                      </a:lnTo>
                      <a:lnTo>
                        <a:pt x="3928" y="1122"/>
                      </a:lnTo>
                      <a:lnTo>
                        <a:pt x="3903" y="1122"/>
                      </a:lnTo>
                      <a:lnTo>
                        <a:pt x="3878" y="1122"/>
                      </a:lnTo>
                      <a:lnTo>
                        <a:pt x="3853" y="541"/>
                      </a:lnTo>
                      <a:lnTo>
                        <a:pt x="3829" y="590"/>
                      </a:lnTo>
                      <a:lnTo>
                        <a:pt x="3804" y="681"/>
                      </a:lnTo>
                      <a:lnTo>
                        <a:pt x="3779" y="805"/>
                      </a:lnTo>
                      <a:lnTo>
                        <a:pt x="3754" y="898"/>
                      </a:lnTo>
                      <a:lnTo>
                        <a:pt x="3729" y="929"/>
                      </a:lnTo>
                      <a:lnTo>
                        <a:pt x="3704" y="933"/>
                      </a:lnTo>
                      <a:lnTo>
                        <a:pt x="3679" y="942"/>
                      </a:lnTo>
                      <a:lnTo>
                        <a:pt x="3655" y="953"/>
                      </a:lnTo>
                      <a:lnTo>
                        <a:pt x="3630" y="970"/>
                      </a:lnTo>
                      <a:lnTo>
                        <a:pt x="3606" y="979"/>
                      </a:lnTo>
                      <a:lnTo>
                        <a:pt x="3581" y="971"/>
                      </a:lnTo>
                      <a:lnTo>
                        <a:pt x="3556" y="954"/>
                      </a:lnTo>
                      <a:lnTo>
                        <a:pt x="3531" y="932"/>
                      </a:lnTo>
                      <a:lnTo>
                        <a:pt x="3506" y="914"/>
                      </a:lnTo>
                      <a:lnTo>
                        <a:pt x="3481" y="885"/>
                      </a:lnTo>
                      <a:lnTo>
                        <a:pt x="3456" y="849"/>
                      </a:lnTo>
                      <a:lnTo>
                        <a:pt x="3431" y="823"/>
                      </a:lnTo>
                      <a:lnTo>
                        <a:pt x="3406" y="841"/>
                      </a:lnTo>
                      <a:lnTo>
                        <a:pt x="3381" y="871"/>
                      </a:lnTo>
                      <a:lnTo>
                        <a:pt x="3357" y="756"/>
                      </a:lnTo>
                      <a:lnTo>
                        <a:pt x="3332" y="525"/>
                      </a:lnTo>
                      <a:lnTo>
                        <a:pt x="3307" y="351"/>
                      </a:lnTo>
                      <a:lnTo>
                        <a:pt x="3282" y="311"/>
                      </a:lnTo>
                      <a:lnTo>
                        <a:pt x="3257" y="367"/>
                      </a:lnTo>
                      <a:lnTo>
                        <a:pt x="3232" y="462"/>
                      </a:lnTo>
                      <a:lnTo>
                        <a:pt x="3207" y="598"/>
                      </a:lnTo>
                      <a:lnTo>
                        <a:pt x="3182" y="714"/>
                      </a:lnTo>
                      <a:lnTo>
                        <a:pt x="3157" y="756"/>
                      </a:lnTo>
                      <a:lnTo>
                        <a:pt x="3133" y="721"/>
                      </a:lnTo>
                      <a:lnTo>
                        <a:pt x="3108" y="673"/>
                      </a:lnTo>
                      <a:lnTo>
                        <a:pt x="3083" y="658"/>
                      </a:lnTo>
                      <a:lnTo>
                        <a:pt x="3058" y="653"/>
                      </a:lnTo>
                      <a:lnTo>
                        <a:pt x="3033" y="647"/>
                      </a:lnTo>
                      <a:lnTo>
                        <a:pt x="3008" y="608"/>
                      </a:lnTo>
                      <a:lnTo>
                        <a:pt x="2983" y="592"/>
                      </a:lnTo>
                      <a:lnTo>
                        <a:pt x="2958" y="547"/>
                      </a:lnTo>
                      <a:lnTo>
                        <a:pt x="2933" y="471"/>
                      </a:lnTo>
                      <a:lnTo>
                        <a:pt x="2909" y="375"/>
                      </a:lnTo>
                      <a:lnTo>
                        <a:pt x="2885" y="286"/>
                      </a:lnTo>
                      <a:lnTo>
                        <a:pt x="2860" y="211"/>
                      </a:lnTo>
                      <a:lnTo>
                        <a:pt x="2835" y="212"/>
                      </a:lnTo>
                      <a:lnTo>
                        <a:pt x="2810" y="208"/>
                      </a:lnTo>
                      <a:lnTo>
                        <a:pt x="2785" y="265"/>
                      </a:lnTo>
                      <a:lnTo>
                        <a:pt x="2760" y="282"/>
                      </a:lnTo>
                      <a:lnTo>
                        <a:pt x="2735" y="211"/>
                      </a:lnTo>
                      <a:lnTo>
                        <a:pt x="2710" y="132"/>
                      </a:lnTo>
                      <a:lnTo>
                        <a:pt x="2685" y="90"/>
                      </a:lnTo>
                      <a:lnTo>
                        <a:pt x="2661" y="75"/>
                      </a:lnTo>
                      <a:lnTo>
                        <a:pt x="2636" y="110"/>
                      </a:lnTo>
                      <a:lnTo>
                        <a:pt x="2611" y="201"/>
                      </a:lnTo>
                      <a:lnTo>
                        <a:pt x="2586" y="367"/>
                      </a:lnTo>
                      <a:lnTo>
                        <a:pt x="2561" y="499"/>
                      </a:lnTo>
                      <a:lnTo>
                        <a:pt x="2536" y="595"/>
                      </a:lnTo>
                      <a:lnTo>
                        <a:pt x="2511" y="658"/>
                      </a:lnTo>
                      <a:lnTo>
                        <a:pt x="2486" y="697"/>
                      </a:lnTo>
                      <a:lnTo>
                        <a:pt x="2461" y="751"/>
                      </a:lnTo>
                      <a:lnTo>
                        <a:pt x="2437" y="746"/>
                      </a:lnTo>
                      <a:lnTo>
                        <a:pt x="2412" y="722"/>
                      </a:lnTo>
                      <a:lnTo>
                        <a:pt x="2387" y="703"/>
                      </a:lnTo>
                      <a:lnTo>
                        <a:pt x="2362" y="728"/>
                      </a:lnTo>
                      <a:lnTo>
                        <a:pt x="2337" y="747"/>
                      </a:lnTo>
                      <a:lnTo>
                        <a:pt x="2312" y="793"/>
                      </a:lnTo>
                      <a:lnTo>
                        <a:pt x="2287" y="825"/>
                      </a:lnTo>
                      <a:lnTo>
                        <a:pt x="2262" y="839"/>
                      </a:lnTo>
                      <a:lnTo>
                        <a:pt x="2237" y="862"/>
                      </a:lnTo>
                      <a:lnTo>
                        <a:pt x="2212" y="891"/>
                      </a:lnTo>
                      <a:lnTo>
                        <a:pt x="2188" y="927"/>
                      </a:lnTo>
                      <a:lnTo>
                        <a:pt x="2163" y="888"/>
                      </a:lnTo>
                      <a:lnTo>
                        <a:pt x="2139" y="818"/>
                      </a:lnTo>
                      <a:lnTo>
                        <a:pt x="2114" y="741"/>
                      </a:lnTo>
                      <a:lnTo>
                        <a:pt x="2089" y="707"/>
                      </a:lnTo>
                      <a:lnTo>
                        <a:pt x="2064" y="721"/>
                      </a:lnTo>
                      <a:lnTo>
                        <a:pt x="2039" y="783"/>
                      </a:lnTo>
                      <a:lnTo>
                        <a:pt x="2014" y="861"/>
                      </a:lnTo>
                      <a:lnTo>
                        <a:pt x="1989" y="928"/>
                      </a:lnTo>
                      <a:lnTo>
                        <a:pt x="1965" y="968"/>
                      </a:lnTo>
                      <a:lnTo>
                        <a:pt x="1940" y="1016"/>
                      </a:lnTo>
                      <a:lnTo>
                        <a:pt x="1915" y="1042"/>
                      </a:lnTo>
                      <a:lnTo>
                        <a:pt x="1890" y="1049"/>
                      </a:lnTo>
                      <a:lnTo>
                        <a:pt x="1865" y="1049"/>
                      </a:lnTo>
                      <a:lnTo>
                        <a:pt x="1840" y="1048"/>
                      </a:lnTo>
                      <a:lnTo>
                        <a:pt x="1815" y="1053"/>
                      </a:lnTo>
                      <a:lnTo>
                        <a:pt x="1790" y="1057"/>
                      </a:lnTo>
                      <a:lnTo>
                        <a:pt x="1765" y="1055"/>
                      </a:lnTo>
                      <a:lnTo>
                        <a:pt x="1741" y="1052"/>
                      </a:lnTo>
                      <a:lnTo>
                        <a:pt x="1716" y="1052"/>
                      </a:lnTo>
                      <a:lnTo>
                        <a:pt x="1691" y="1034"/>
                      </a:lnTo>
                      <a:lnTo>
                        <a:pt x="1666" y="1014"/>
                      </a:lnTo>
                      <a:lnTo>
                        <a:pt x="1641" y="997"/>
                      </a:lnTo>
                      <a:lnTo>
                        <a:pt x="1616" y="991"/>
                      </a:lnTo>
                      <a:lnTo>
                        <a:pt x="1591" y="985"/>
                      </a:lnTo>
                      <a:lnTo>
                        <a:pt x="1566" y="917"/>
                      </a:lnTo>
                      <a:lnTo>
                        <a:pt x="1541" y="786"/>
                      </a:lnTo>
                      <a:lnTo>
                        <a:pt x="1516" y="674"/>
                      </a:lnTo>
                      <a:lnTo>
                        <a:pt x="1492" y="607"/>
                      </a:lnTo>
                      <a:lnTo>
                        <a:pt x="1467" y="619"/>
                      </a:lnTo>
                      <a:lnTo>
                        <a:pt x="1442" y="665"/>
                      </a:lnTo>
                      <a:lnTo>
                        <a:pt x="1417" y="762"/>
                      </a:lnTo>
                      <a:lnTo>
                        <a:pt x="1393" y="896"/>
                      </a:lnTo>
                      <a:lnTo>
                        <a:pt x="1368" y="981"/>
                      </a:lnTo>
                      <a:lnTo>
                        <a:pt x="1343" y="1022"/>
                      </a:lnTo>
                      <a:lnTo>
                        <a:pt x="1318" y="1047"/>
                      </a:lnTo>
                      <a:lnTo>
                        <a:pt x="1293" y="1051"/>
                      </a:lnTo>
                      <a:lnTo>
                        <a:pt x="1269" y="1044"/>
                      </a:lnTo>
                      <a:lnTo>
                        <a:pt x="1244" y="1038"/>
                      </a:lnTo>
                      <a:lnTo>
                        <a:pt x="1219" y="1035"/>
                      </a:lnTo>
                      <a:lnTo>
                        <a:pt x="1194" y="1027"/>
                      </a:lnTo>
                      <a:lnTo>
                        <a:pt x="1169" y="1018"/>
                      </a:lnTo>
                      <a:lnTo>
                        <a:pt x="1144" y="1001"/>
                      </a:lnTo>
                      <a:lnTo>
                        <a:pt x="1119" y="978"/>
                      </a:lnTo>
                      <a:lnTo>
                        <a:pt x="1094" y="940"/>
                      </a:lnTo>
                      <a:lnTo>
                        <a:pt x="1069" y="915"/>
                      </a:lnTo>
                      <a:lnTo>
                        <a:pt x="1044" y="902"/>
                      </a:lnTo>
                      <a:lnTo>
                        <a:pt x="1020" y="901"/>
                      </a:lnTo>
                      <a:lnTo>
                        <a:pt x="995" y="883"/>
                      </a:lnTo>
                      <a:lnTo>
                        <a:pt x="970" y="712"/>
                      </a:lnTo>
                      <a:lnTo>
                        <a:pt x="945" y="442"/>
                      </a:lnTo>
                      <a:lnTo>
                        <a:pt x="920" y="198"/>
                      </a:lnTo>
                      <a:lnTo>
                        <a:pt x="895" y="71"/>
                      </a:lnTo>
                      <a:lnTo>
                        <a:pt x="870" y="72"/>
                      </a:lnTo>
                      <a:lnTo>
                        <a:pt x="845" y="190"/>
                      </a:lnTo>
                      <a:lnTo>
                        <a:pt x="820" y="379"/>
                      </a:lnTo>
                      <a:lnTo>
                        <a:pt x="796" y="593"/>
                      </a:lnTo>
                      <a:lnTo>
                        <a:pt x="771" y="740"/>
                      </a:lnTo>
                      <a:lnTo>
                        <a:pt x="746" y="794"/>
                      </a:lnTo>
                      <a:lnTo>
                        <a:pt x="721" y="780"/>
                      </a:lnTo>
                      <a:lnTo>
                        <a:pt x="696" y="748"/>
                      </a:lnTo>
                      <a:lnTo>
                        <a:pt x="671" y="713"/>
                      </a:lnTo>
                      <a:lnTo>
                        <a:pt x="647" y="678"/>
                      </a:lnTo>
                      <a:lnTo>
                        <a:pt x="622" y="659"/>
                      </a:lnTo>
                      <a:lnTo>
                        <a:pt x="597" y="642"/>
                      </a:lnTo>
                      <a:lnTo>
                        <a:pt x="572" y="627"/>
                      </a:lnTo>
                      <a:lnTo>
                        <a:pt x="548" y="644"/>
                      </a:lnTo>
                      <a:lnTo>
                        <a:pt x="523" y="663"/>
                      </a:lnTo>
                      <a:lnTo>
                        <a:pt x="498" y="692"/>
                      </a:lnTo>
                      <a:lnTo>
                        <a:pt x="473" y="723"/>
                      </a:lnTo>
                      <a:lnTo>
                        <a:pt x="448" y="759"/>
                      </a:lnTo>
                      <a:lnTo>
                        <a:pt x="423" y="819"/>
                      </a:lnTo>
                      <a:lnTo>
                        <a:pt x="398" y="836"/>
                      </a:lnTo>
                      <a:lnTo>
                        <a:pt x="373" y="596"/>
                      </a:lnTo>
                      <a:lnTo>
                        <a:pt x="348" y="255"/>
                      </a:lnTo>
                      <a:lnTo>
                        <a:pt x="324" y="42"/>
                      </a:lnTo>
                      <a:lnTo>
                        <a:pt x="299" y="0"/>
                      </a:lnTo>
                      <a:lnTo>
                        <a:pt x="274" y="90"/>
                      </a:lnTo>
                      <a:lnTo>
                        <a:pt x="249" y="288"/>
                      </a:lnTo>
                      <a:lnTo>
                        <a:pt x="224" y="517"/>
                      </a:lnTo>
                      <a:lnTo>
                        <a:pt x="199" y="722"/>
                      </a:lnTo>
                      <a:lnTo>
                        <a:pt x="174" y="880"/>
                      </a:lnTo>
                      <a:lnTo>
                        <a:pt x="149" y="934"/>
                      </a:lnTo>
                      <a:lnTo>
                        <a:pt x="124" y="951"/>
                      </a:lnTo>
                      <a:lnTo>
                        <a:pt x="100" y="942"/>
                      </a:lnTo>
                      <a:lnTo>
                        <a:pt x="75" y="925"/>
                      </a:lnTo>
                      <a:lnTo>
                        <a:pt x="50" y="902"/>
                      </a:lnTo>
                      <a:lnTo>
                        <a:pt x="25" y="871"/>
                      </a:lnTo>
                      <a:lnTo>
                        <a:pt x="0" y="834"/>
                      </a:lnTo>
                      <a:close/>
                    </a:path>
                  </a:pathLst>
                </a:custGeom>
                <a:solidFill>
                  <a:srgbClr val="7F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2" name="Freeform 17">
                  <a:extLst>
                    <a:ext uri="{FF2B5EF4-FFF2-40B4-BE49-F238E27FC236}">
                      <a16:creationId xmlns:a16="http://schemas.microsoft.com/office/drawing/2014/main" id="{B5212791-7916-40C3-6C52-02E24AC8F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8788" y="3494088"/>
                  <a:ext cx="6591300" cy="1781175"/>
                </a:xfrm>
                <a:custGeom>
                  <a:avLst/>
                  <a:gdLst>
                    <a:gd name="T0" fmla="*/ 124 w 4152"/>
                    <a:gd name="T1" fmla="*/ 951 h 1122"/>
                    <a:gd name="T2" fmla="*/ 274 w 4152"/>
                    <a:gd name="T3" fmla="*/ 90 h 1122"/>
                    <a:gd name="T4" fmla="*/ 423 w 4152"/>
                    <a:gd name="T5" fmla="*/ 819 h 1122"/>
                    <a:gd name="T6" fmla="*/ 572 w 4152"/>
                    <a:gd name="T7" fmla="*/ 627 h 1122"/>
                    <a:gd name="T8" fmla="*/ 721 w 4152"/>
                    <a:gd name="T9" fmla="*/ 780 h 1122"/>
                    <a:gd name="T10" fmla="*/ 870 w 4152"/>
                    <a:gd name="T11" fmla="*/ 72 h 1122"/>
                    <a:gd name="T12" fmla="*/ 1020 w 4152"/>
                    <a:gd name="T13" fmla="*/ 901 h 1122"/>
                    <a:gd name="T14" fmla="*/ 1169 w 4152"/>
                    <a:gd name="T15" fmla="*/ 1018 h 1122"/>
                    <a:gd name="T16" fmla="*/ 1318 w 4152"/>
                    <a:gd name="T17" fmla="*/ 1047 h 1122"/>
                    <a:gd name="T18" fmla="*/ 1467 w 4152"/>
                    <a:gd name="T19" fmla="*/ 619 h 1122"/>
                    <a:gd name="T20" fmla="*/ 1616 w 4152"/>
                    <a:gd name="T21" fmla="*/ 991 h 1122"/>
                    <a:gd name="T22" fmla="*/ 1765 w 4152"/>
                    <a:gd name="T23" fmla="*/ 1055 h 1122"/>
                    <a:gd name="T24" fmla="*/ 1915 w 4152"/>
                    <a:gd name="T25" fmla="*/ 1042 h 1122"/>
                    <a:gd name="T26" fmla="*/ 2064 w 4152"/>
                    <a:gd name="T27" fmla="*/ 721 h 1122"/>
                    <a:gd name="T28" fmla="*/ 2212 w 4152"/>
                    <a:gd name="T29" fmla="*/ 891 h 1122"/>
                    <a:gd name="T30" fmla="*/ 2362 w 4152"/>
                    <a:gd name="T31" fmla="*/ 728 h 1122"/>
                    <a:gd name="T32" fmla="*/ 2511 w 4152"/>
                    <a:gd name="T33" fmla="*/ 658 h 1122"/>
                    <a:gd name="T34" fmla="*/ 2661 w 4152"/>
                    <a:gd name="T35" fmla="*/ 75 h 1122"/>
                    <a:gd name="T36" fmla="*/ 2810 w 4152"/>
                    <a:gd name="T37" fmla="*/ 208 h 1122"/>
                    <a:gd name="T38" fmla="*/ 2958 w 4152"/>
                    <a:gd name="T39" fmla="*/ 547 h 1122"/>
                    <a:gd name="T40" fmla="*/ 3108 w 4152"/>
                    <a:gd name="T41" fmla="*/ 673 h 1122"/>
                    <a:gd name="T42" fmla="*/ 3257 w 4152"/>
                    <a:gd name="T43" fmla="*/ 367 h 1122"/>
                    <a:gd name="T44" fmla="*/ 3406 w 4152"/>
                    <a:gd name="T45" fmla="*/ 841 h 1122"/>
                    <a:gd name="T46" fmla="*/ 3556 w 4152"/>
                    <a:gd name="T47" fmla="*/ 954 h 1122"/>
                    <a:gd name="T48" fmla="*/ 3704 w 4152"/>
                    <a:gd name="T49" fmla="*/ 933 h 1122"/>
                    <a:gd name="T50" fmla="*/ 3853 w 4152"/>
                    <a:gd name="T51" fmla="*/ 541 h 1122"/>
                    <a:gd name="T52" fmla="*/ 4003 w 4152"/>
                    <a:gd name="T53" fmla="*/ 1122 h 1122"/>
                    <a:gd name="T54" fmla="*/ 4152 w 4152"/>
                    <a:gd name="T55" fmla="*/ 1122 h 1122"/>
                    <a:gd name="T56" fmla="*/ 4028 w 4152"/>
                    <a:gd name="T57" fmla="*/ 1122 h 1122"/>
                    <a:gd name="T58" fmla="*/ 3878 w 4152"/>
                    <a:gd name="T59" fmla="*/ 1122 h 1122"/>
                    <a:gd name="T60" fmla="*/ 3729 w 4152"/>
                    <a:gd name="T61" fmla="*/ 929 h 1122"/>
                    <a:gd name="T62" fmla="*/ 3581 w 4152"/>
                    <a:gd name="T63" fmla="*/ 971 h 1122"/>
                    <a:gd name="T64" fmla="*/ 3431 w 4152"/>
                    <a:gd name="T65" fmla="*/ 823 h 1122"/>
                    <a:gd name="T66" fmla="*/ 3282 w 4152"/>
                    <a:gd name="T67" fmla="*/ 311 h 1122"/>
                    <a:gd name="T68" fmla="*/ 3133 w 4152"/>
                    <a:gd name="T69" fmla="*/ 721 h 1122"/>
                    <a:gd name="T70" fmla="*/ 2983 w 4152"/>
                    <a:gd name="T71" fmla="*/ 592 h 1122"/>
                    <a:gd name="T72" fmla="*/ 2835 w 4152"/>
                    <a:gd name="T73" fmla="*/ 212 h 1122"/>
                    <a:gd name="T74" fmla="*/ 2685 w 4152"/>
                    <a:gd name="T75" fmla="*/ 90 h 1122"/>
                    <a:gd name="T76" fmla="*/ 2536 w 4152"/>
                    <a:gd name="T77" fmla="*/ 595 h 1122"/>
                    <a:gd name="T78" fmla="*/ 2387 w 4152"/>
                    <a:gd name="T79" fmla="*/ 703 h 1122"/>
                    <a:gd name="T80" fmla="*/ 2237 w 4152"/>
                    <a:gd name="T81" fmla="*/ 862 h 1122"/>
                    <a:gd name="T82" fmla="*/ 2089 w 4152"/>
                    <a:gd name="T83" fmla="*/ 707 h 1122"/>
                    <a:gd name="T84" fmla="*/ 1940 w 4152"/>
                    <a:gd name="T85" fmla="*/ 1016 h 1122"/>
                    <a:gd name="T86" fmla="*/ 1790 w 4152"/>
                    <a:gd name="T87" fmla="*/ 1057 h 1122"/>
                    <a:gd name="T88" fmla="*/ 1641 w 4152"/>
                    <a:gd name="T89" fmla="*/ 997 h 1122"/>
                    <a:gd name="T90" fmla="*/ 1492 w 4152"/>
                    <a:gd name="T91" fmla="*/ 607 h 1122"/>
                    <a:gd name="T92" fmla="*/ 1343 w 4152"/>
                    <a:gd name="T93" fmla="*/ 1022 h 1122"/>
                    <a:gd name="T94" fmla="*/ 1194 w 4152"/>
                    <a:gd name="T95" fmla="*/ 1027 h 1122"/>
                    <a:gd name="T96" fmla="*/ 1044 w 4152"/>
                    <a:gd name="T97" fmla="*/ 902 h 1122"/>
                    <a:gd name="T98" fmla="*/ 895 w 4152"/>
                    <a:gd name="T99" fmla="*/ 71 h 1122"/>
                    <a:gd name="T100" fmla="*/ 746 w 4152"/>
                    <a:gd name="T101" fmla="*/ 794 h 1122"/>
                    <a:gd name="T102" fmla="*/ 597 w 4152"/>
                    <a:gd name="T103" fmla="*/ 642 h 1122"/>
                    <a:gd name="T104" fmla="*/ 448 w 4152"/>
                    <a:gd name="T105" fmla="*/ 759 h 1122"/>
                    <a:gd name="T106" fmla="*/ 299 w 4152"/>
                    <a:gd name="T107" fmla="*/ 0 h 1122"/>
                    <a:gd name="T108" fmla="*/ 149 w 4152"/>
                    <a:gd name="T109" fmla="*/ 934 h 1122"/>
                    <a:gd name="T110" fmla="*/ 0 w 4152"/>
                    <a:gd name="T111" fmla="*/ 834 h 1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2" h="1122">
                      <a:moveTo>
                        <a:pt x="0" y="834"/>
                      </a:moveTo>
                      <a:lnTo>
                        <a:pt x="25" y="871"/>
                      </a:lnTo>
                      <a:lnTo>
                        <a:pt x="50" y="902"/>
                      </a:lnTo>
                      <a:lnTo>
                        <a:pt x="75" y="925"/>
                      </a:lnTo>
                      <a:lnTo>
                        <a:pt x="100" y="942"/>
                      </a:lnTo>
                      <a:lnTo>
                        <a:pt x="124" y="951"/>
                      </a:lnTo>
                      <a:lnTo>
                        <a:pt x="149" y="934"/>
                      </a:lnTo>
                      <a:lnTo>
                        <a:pt x="174" y="880"/>
                      </a:lnTo>
                      <a:lnTo>
                        <a:pt x="199" y="722"/>
                      </a:lnTo>
                      <a:lnTo>
                        <a:pt x="224" y="517"/>
                      </a:lnTo>
                      <a:lnTo>
                        <a:pt x="249" y="288"/>
                      </a:lnTo>
                      <a:lnTo>
                        <a:pt x="274" y="90"/>
                      </a:lnTo>
                      <a:lnTo>
                        <a:pt x="299" y="0"/>
                      </a:lnTo>
                      <a:lnTo>
                        <a:pt x="324" y="42"/>
                      </a:lnTo>
                      <a:lnTo>
                        <a:pt x="348" y="255"/>
                      </a:lnTo>
                      <a:lnTo>
                        <a:pt x="373" y="596"/>
                      </a:lnTo>
                      <a:lnTo>
                        <a:pt x="398" y="836"/>
                      </a:lnTo>
                      <a:lnTo>
                        <a:pt x="423" y="819"/>
                      </a:lnTo>
                      <a:lnTo>
                        <a:pt x="448" y="759"/>
                      </a:lnTo>
                      <a:lnTo>
                        <a:pt x="473" y="723"/>
                      </a:lnTo>
                      <a:lnTo>
                        <a:pt x="498" y="692"/>
                      </a:lnTo>
                      <a:lnTo>
                        <a:pt x="523" y="663"/>
                      </a:lnTo>
                      <a:lnTo>
                        <a:pt x="548" y="644"/>
                      </a:lnTo>
                      <a:lnTo>
                        <a:pt x="572" y="627"/>
                      </a:lnTo>
                      <a:lnTo>
                        <a:pt x="597" y="642"/>
                      </a:lnTo>
                      <a:lnTo>
                        <a:pt x="622" y="659"/>
                      </a:lnTo>
                      <a:lnTo>
                        <a:pt x="647" y="678"/>
                      </a:lnTo>
                      <a:lnTo>
                        <a:pt x="671" y="713"/>
                      </a:lnTo>
                      <a:lnTo>
                        <a:pt x="696" y="748"/>
                      </a:lnTo>
                      <a:lnTo>
                        <a:pt x="721" y="780"/>
                      </a:lnTo>
                      <a:lnTo>
                        <a:pt x="746" y="794"/>
                      </a:lnTo>
                      <a:lnTo>
                        <a:pt x="771" y="740"/>
                      </a:lnTo>
                      <a:lnTo>
                        <a:pt x="796" y="593"/>
                      </a:lnTo>
                      <a:lnTo>
                        <a:pt x="820" y="379"/>
                      </a:lnTo>
                      <a:lnTo>
                        <a:pt x="845" y="190"/>
                      </a:lnTo>
                      <a:lnTo>
                        <a:pt x="870" y="72"/>
                      </a:lnTo>
                      <a:lnTo>
                        <a:pt x="895" y="71"/>
                      </a:lnTo>
                      <a:lnTo>
                        <a:pt x="920" y="198"/>
                      </a:lnTo>
                      <a:lnTo>
                        <a:pt x="945" y="442"/>
                      </a:lnTo>
                      <a:lnTo>
                        <a:pt x="970" y="712"/>
                      </a:lnTo>
                      <a:lnTo>
                        <a:pt x="995" y="883"/>
                      </a:lnTo>
                      <a:lnTo>
                        <a:pt x="1020" y="901"/>
                      </a:lnTo>
                      <a:lnTo>
                        <a:pt x="1044" y="902"/>
                      </a:lnTo>
                      <a:lnTo>
                        <a:pt x="1069" y="915"/>
                      </a:lnTo>
                      <a:lnTo>
                        <a:pt x="1094" y="940"/>
                      </a:lnTo>
                      <a:lnTo>
                        <a:pt x="1119" y="978"/>
                      </a:lnTo>
                      <a:lnTo>
                        <a:pt x="1144" y="1001"/>
                      </a:lnTo>
                      <a:lnTo>
                        <a:pt x="1169" y="1018"/>
                      </a:lnTo>
                      <a:lnTo>
                        <a:pt x="1194" y="1027"/>
                      </a:lnTo>
                      <a:lnTo>
                        <a:pt x="1219" y="1035"/>
                      </a:lnTo>
                      <a:lnTo>
                        <a:pt x="1244" y="1038"/>
                      </a:lnTo>
                      <a:lnTo>
                        <a:pt x="1269" y="1044"/>
                      </a:lnTo>
                      <a:lnTo>
                        <a:pt x="1293" y="1051"/>
                      </a:lnTo>
                      <a:lnTo>
                        <a:pt x="1318" y="1047"/>
                      </a:lnTo>
                      <a:lnTo>
                        <a:pt x="1343" y="1022"/>
                      </a:lnTo>
                      <a:lnTo>
                        <a:pt x="1368" y="981"/>
                      </a:lnTo>
                      <a:lnTo>
                        <a:pt x="1393" y="896"/>
                      </a:lnTo>
                      <a:lnTo>
                        <a:pt x="1417" y="762"/>
                      </a:lnTo>
                      <a:lnTo>
                        <a:pt x="1442" y="665"/>
                      </a:lnTo>
                      <a:lnTo>
                        <a:pt x="1467" y="619"/>
                      </a:lnTo>
                      <a:lnTo>
                        <a:pt x="1492" y="607"/>
                      </a:lnTo>
                      <a:lnTo>
                        <a:pt x="1516" y="674"/>
                      </a:lnTo>
                      <a:lnTo>
                        <a:pt x="1541" y="786"/>
                      </a:lnTo>
                      <a:lnTo>
                        <a:pt x="1566" y="917"/>
                      </a:lnTo>
                      <a:lnTo>
                        <a:pt x="1591" y="985"/>
                      </a:lnTo>
                      <a:lnTo>
                        <a:pt x="1616" y="991"/>
                      </a:lnTo>
                      <a:lnTo>
                        <a:pt x="1641" y="997"/>
                      </a:lnTo>
                      <a:lnTo>
                        <a:pt x="1666" y="1014"/>
                      </a:lnTo>
                      <a:lnTo>
                        <a:pt x="1691" y="1034"/>
                      </a:lnTo>
                      <a:lnTo>
                        <a:pt x="1716" y="1052"/>
                      </a:lnTo>
                      <a:lnTo>
                        <a:pt x="1741" y="1052"/>
                      </a:lnTo>
                      <a:lnTo>
                        <a:pt x="1765" y="1055"/>
                      </a:lnTo>
                      <a:lnTo>
                        <a:pt x="1790" y="1057"/>
                      </a:lnTo>
                      <a:lnTo>
                        <a:pt x="1815" y="1053"/>
                      </a:lnTo>
                      <a:lnTo>
                        <a:pt x="1840" y="1048"/>
                      </a:lnTo>
                      <a:lnTo>
                        <a:pt x="1865" y="1049"/>
                      </a:lnTo>
                      <a:lnTo>
                        <a:pt x="1890" y="1049"/>
                      </a:lnTo>
                      <a:lnTo>
                        <a:pt x="1915" y="1042"/>
                      </a:lnTo>
                      <a:lnTo>
                        <a:pt x="1940" y="1016"/>
                      </a:lnTo>
                      <a:lnTo>
                        <a:pt x="1965" y="968"/>
                      </a:lnTo>
                      <a:lnTo>
                        <a:pt x="1989" y="928"/>
                      </a:lnTo>
                      <a:lnTo>
                        <a:pt x="2014" y="861"/>
                      </a:lnTo>
                      <a:lnTo>
                        <a:pt x="2039" y="783"/>
                      </a:lnTo>
                      <a:lnTo>
                        <a:pt x="2064" y="721"/>
                      </a:lnTo>
                      <a:lnTo>
                        <a:pt x="2089" y="707"/>
                      </a:lnTo>
                      <a:lnTo>
                        <a:pt x="2114" y="741"/>
                      </a:lnTo>
                      <a:lnTo>
                        <a:pt x="2139" y="818"/>
                      </a:lnTo>
                      <a:lnTo>
                        <a:pt x="2163" y="888"/>
                      </a:lnTo>
                      <a:lnTo>
                        <a:pt x="2188" y="927"/>
                      </a:lnTo>
                      <a:lnTo>
                        <a:pt x="2212" y="891"/>
                      </a:lnTo>
                      <a:lnTo>
                        <a:pt x="2237" y="862"/>
                      </a:lnTo>
                      <a:lnTo>
                        <a:pt x="2262" y="839"/>
                      </a:lnTo>
                      <a:lnTo>
                        <a:pt x="2287" y="825"/>
                      </a:lnTo>
                      <a:lnTo>
                        <a:pt x="2312" y="793"/>
                      </a:lnTo>
                      <a:lnTo>
                        <a:pt x="2337" y="747"/>
                      </a:lnTo>
                      <a:lnTo>
                        <a:pt x="2362" y="728"/>
                      </a:lnTo>
                      <a:lnTo>
                        <a:pt x="2387" y="703"/>
                      </a:lnTo>
                      <a:lnTo>
                        <a:pt x="2412" y="722"/>
                      </a:lnTo>
                      <a:lnTo>
                        <a:pt x="2437" y="746"/>
                      </a:lnTo>
                      <a:lnTo>
                        <a:pt x="2461" y="751"/>
                      </a:lnTo>
                      <a:lnTo>
                        <a:pt x="2486" y="697"/>
                      </a:lnTo>
                      <a:lnTo>
                        <a:pt x="2511" y="658"/>
                      </a:lnTo>
                      <a:lnTo>
                        <a:pt x="2536" y="595"/>
                      </a:lnTo>
                      <a:lnTo>
                        <a:pt x="2561" y="499"/>
                      </a:lnTo>
                      <a:lnTo>
                        <a:pt x="2586" y="367"/>
                      </a:lnTo>
                      <a:lnTo>
                        <a:pt x="2611" y="201"/>
                      </a:lnTo>
                      <a:lnTo>
                        <a:pt x="2636" y="110"/>
                      </a:lnTo>
                      <a:lnTo>
                        <a:pt x="2661" y="75"/>
                      </a:lnTo>
                      <a:lnTo>
                        <a:pt x="2685" y="90"/>
                      </a:lnTo>
                      <a:lnTo>
                        <a:pt x="2710" y="132"/>
                      </a:lnTo>
                      <a:lnTo>
                        <a:pt x="2735" y="211"/>
                      </a:lnTo>
                      <a:lnTo>
                        <a:pt x="2760" y="282"/>
                      </a:lnTo>
                      <a:lnTo>
                        <a:pt x="2785" y="265"/>
                      </a:lnTo>
                      <a:lnTo>
                        <a:pt x="2810" y="208"/>
                      </a:lnTo>
                      <a:lnTo>
                        <a:pt x="2835" y="212"/>
                      </a:lnTo>
                      <a:lnTo>
                        <a:pt x="2860" y="211"/>
                      </a:lnTo>
                      <a:lnTo>
                        <a:pt x="2885" y="286"/>
                      </a:lnTo>
                      <a:lnTo>
                        <a:pt x="2909" y="375"/>
                      </a:lnTo>
                      <a:lnTo>
                        <a:pt x="2933" y="471"/>
                      </a:lnTo>
                      <a:lnTo>
                        <a:pt x="2958" y="547"/>
                      </a:lnTo>
                      <a:lnTo>
                        <a:pt x="2983" y="592"/>
                      </a:lnTo>
                      <a:lnTo>
                        <a:pt x="3008" y="608"/>
                      </a:lnTo>
                      <a:lnTo>
                        <a:pt x="3033" y="647"/>
                      </a:lnTo>
                      <a:lnTo>
                        <a:pt x="3058" y="653"/>
                      </a:lnTo>
                      <a:lnTo>
                        <a:pt x="3083" y="658"/>
                      </a:lnTo>
                      <a:lnTo>
                        <a:pt x="3108" y="673"/>
                      </a:lnTo>
                      <a:lnTo>
                        <a:pt x="3133" y="721"/>
                      </a:lnTo>
                      <a:lnTo>
                        <a:pt x="3157" y="756"/>
                      </a:lnTo>
                      <a:lnTo>
                        <a:pt x="3182" y="714"/>
                      </a:lnTo>
                      <a:lnTo>
                        <a:pt x="3207" y="598"/>
                      </a:lnTo>
                      <a:lnTo>
                        <a:pt x="3232" y="462"/>
                      </a:lnTo>
                      <a:lnTo>
                        <a:pt x="3257" y="367"/>
                      </a:lnTo>
                      <a:lnTo>
                        <a:pt x="3282" y="311"/>
                      </a:lnTo>
                      <a:lnTo>
                        <a:pt x="3307" y="351"/>
                      </a:lnTo>
                      <a:lnTo>
                        <a:pt x="3332" y="525"/>
                      </a:lnTo>
                      <a:lnTo>
                        <a:pt x="3357" y="756"/>
                      </a:lnTo>
                      <a:lnTo>
                        <a:pt x="3381" y="871"/>
                      </a:lnTo>
                      <a:lnTo>
                        <a:pt x="3406" y="841"/>
                      </a:lnTo>
                      <a:lnTo>
                        <a:pt x="3431" y="823"/>
                      </a:lnTo>
                      <a:lnTo>
                        <a:pt x="3456" y="849"/>
                      </a:lnTo>
                      <a:lnTo>
                        <a:pt x="3481" y="885"/>
                      </a:lnTo>
                      <a:lnTo>
                        <a:pt x="3506" y="914"/>
                      </a:lnTo>
                      <a:lnTo>
                        <a:pt x="3531" y="932"/>
                      </a:lnTo>
                      <a:lnTo>
                        <a:pt x="3556" y="954"/>
                      </a:lnTo>
                      <a:lnTo>
                        <a:pt x="3581" y="971"/>
                      </a:lnTo>
                      <a:lnTo>
                        <a:pt x="3606" y="979"/>
                      </a:lnTo>
                      <a:lnTo>
                        <a:pt x="3630" y="970"/>
                      </a:lnTo>
                      <a:lnTo>
                        <a:pt x="3655" y="953"/>
                      </a:lnTo>
                      <a:lnTo>
                        <a:pt x="3679" y="942"/>
                      </a:lnTo>
                      <a:lnTo>
                        <a:pt x="3704" y="933"/>
                      </a:lnTo>
                      <a:lnTo>
                        <a:pt x="3729" y="929"/>
                      </a:lnTo>
                      <a:lnTo>
                        <a:pt x="3754" y="898"/>
                      </a:lnTo>
                      <a:lnTo>
                        <a:pt x="3779" y="805"/>
                      </a:lnTo>
                      <a:lnTo>
                        <a:pt x="3804" y="681"/>
                      </a:lnTo>
                      <a:lnTo>
                        <a:pt x="3829" y="590"/>
                      </a:lnTo>
                      <a:lnTo>
                        <a:pt x="3853" y="541"/>
                      </a:lnTo>
                      <a:lnTo>
                        <a:pt x="3878" y="1122"/>
                      </a:lnTo>
                      <a:lnTo>
                        <a:pt x="3903" y="1122"/>
                      </a:lnTo>
                      <a:lnTo>
                        <a:pt x="3928" y="1122"/>
                      </a:lnTo>
                      <a:lnTo>
                        <a:pt x="3953" y="1122"/>
                      </a:lnTo>
                      <a:lnTo>
                        <a:pt x="3978" y="1122"/>
                      </a:lnTo>
                      <a:lnTo>
                        <a:pt x="4003" y="1122"/>
                      </a:lnTo>
                      <a:lnTo>
                        <a:pt x="4028" y="1122"/>
                      </a:lnTo>
                      <a:lnTo>
                        <a:pt x="4053" y="1122"/>
                      </a:lnTo>
                      <a:lnTo>
                        <a:pt x="4078" y="1122"/>
                      </a:lnTo>
                      <a:lnTo>
                        <a:pt x="4102" y="1122"/>
                      </a:lnTo>
                      <a:lnTo>
                        <a:pt x="4127" y="1122"/>
                      </a:lnTo>
                      <a:lnTo>
                        <a:pt x="4152" y="1122"/>
                      </a:lnTo>
                      <a:lnTo>
                        <a:pt x="4152" y="1122"/>
                      </a:lnTo>
                      <a:lnTo>
                        <a:pt x="4127" y="1122"/>
                      </a:lnTo>
                      <a:lnTo>
                        <a:pt x="4102" y="1122"/>
                      </a:lnTo>
                      <a:lnTo>
                        <a:pt x="4078" y="1122"/>
                      </a:lnTo>
                      <a:lnTo>
                        <a:pt x="4053" y="1122"/>
                      </a:lnTo>
                      <a:lnTo>
                        <a:pt x="4028" y="1122"/>
                      </a:lnTo>
                      <a:lnTo>
                        <a:pt x="4003" y="1122"/>
                      </a:lnTo>
                      <a:lnTo>
                        <a:pt x="3978" y="1122"/>
                      </a:lnTo>
                      <a:lnTo>
                        <a:pt x="3953" y="1122"/>
                      </a:lnTo>
                      <a:lnTo>
                        <a:pt x="3928" y="1122"/>
                      </a:lnTo>
                      <a:lnTo>
                        <a:pt x="3903" y="1122"/>
                      </a:lnTo>
                      <a:lnTo>
                        <a:pt x="3878" y="1122"/>
                      </a:lnTo>
                      <a:lnTo>
                        <a:pt x="3853" y="541"/>
                      </a:lnTo>
                      <a:lnTo>
                        <a:pt x="3829" y="590"/>
                      </a:lnTo>
                      <a:lnTo>
                        <a:pt x="3804" y="681"/>
                      </a:lnTo>
                      <a:lnTo>
                        <a:pt x="3779" y="805"/>
                      </a:lnTo>
                      <a:lnTo>
                        <a:pt x="3754" y="898"/>
                      </a:lnTo>
                      <a:lnTo>
                        <a:pt x="3729" y="929"/>
                      </a:lnTo>
                      <a:lnTo>
                        <a:pt x="3704" y="933"/>
                      </a:lnTo>
                      <a:lnTo>
                        <a:pt x="3679" y="942"/>
                      </a:lnTo>
                      <a:lnTo>
                        <a:pt x="3655" y="953"/>
                      </a:lnTo>
                      <a:lnTo>
                        <a:pt x="3630" y="970"/>
                      </a:lnTo>
                      <a:lnTo>
                        <a:pt x="3606" y="979"/>
                      </a:lnTo>
                      <a:lnTo>
                        <a:pt x="3581" y="971"/>
                      </a:lnTo>
                      <a:lnTo>
                        <a:pt x="3556" y="954"/>
                      </a:lnTo>
                      <a:lnTo>
                        <a:pt x="3531" y="932"/>
                      </a:lnTo>
                      <a:lnTo>
                        <a:pt x="3506" y="914"/>
                      </a:lnTo>
                      <a:lnTo>
                        <a:pt x="3481" y="885"/>
                      </a:lnTo>
                      <a:lnTo>
                        <a:pt x="3456" y="849"/>
                      </a:lnTo>
                      <a:lnTo>
                        <a:pt x="3431" y="823"/>
                      </a:lnTo>
                      <a:lnTo>
                        <a:pt x="3406" y="841"/>
                      </a:lnTo>
                      <a:lnTo>
                        <a:pt x="3381" y="871"/>
                      </a:lnTo>
                      <a:lnTo>
                        <a:pt x="3357" y="756"/>
                      </a:lnTo>
                      <a:lnTo>
                        <a:pt x="3332" y="525"/>
                      </a:lnTo>
                      <a:lnTo>
                        <a:pt x="3307" y="351"/>
                      </a:lnTo>
                      <a:lnTo>
                        <a:pt x="3282" y="311"/>
                      </a:lnTo>
                      <a:lnTo>
                        <a:pt x="3257" y="367"/>
                      </a:lnTo>
                      <a:lnTo>
                        <a:pt x="3232" y="462"/>
                      </a:lnTo>
                      <a:lnTo>
                        <a:pt x="3207" y="598"/>
                      </a:lnTo>
                      <a:lnTo>
                        <a:pt x="3182" y="714"/>
                      </a:lnTo>
                      <a:lnTo>
                        <a:pt x="3157" y="756"/>
                      </a:lnTo>
                      <a:lnTo>
                        <a:pt x="3133" y="721"/>
                      </a:lnTo>
                      <a:lnTo>
                        <a:pt x="3108" y="673"/>
                      </a:lnTo>
                      <a:lnTo>
                        <a:pt x="3083" y="658"/>
                      </a:lnTo>
                      <a:lnTo>
                        <a:pt x="3058" y="653"/>
                      </a:lnTo>
                      <a:lnTo>
                        <a:pt x="3033" y="647"/>
                      </a:lnTo>
                      <a:lnTo>
                        <a:pt x="3008" y="608"/>
                      </a:lnTo>
                      <a:lnTo>
                        <a:pt x="2983" y="592"/>
                      </a:lnTo>
                      <a:lnTo>
                        <a:pt x="2958" y="547"/>
                      </a:lnTo>
                      <a:lnTo>
                        <a:pt x="2933" y="471"/>
                      </a:lnTo>
                      <a:lnTo>
                        <a:pt x="2909" y="375"/>
                      </a:lnTo>
                      <a:lnTo>
                        <a:pt x="2885" y="286"/>
                      </a:lnTo>
                      <a:lnTo>
                        <a:pt x="2860" y="211"/>
                      </a:lnTo>
                      <a:lnTo>
                        <a:pt x="2835" y="212"/>
                      </a:lnTo>
                      <a:lnTo>
                        <a:pt x="2810" y="208"/>
                      </a:lnTo>
                      <a:lnTo>
                        <a:pt x="2785" y="265"/>
                      </a:lnTo>
                      <a:lnTo>
                        <a:pt x="2760" y="282"/>
                      </a:lnTo>
                      <a:lnTo>
                        <a:pt x="2735" y="211"/>
                      </a:lnTo>
                      <a:lnTo>
                        <a:pt x="2710" y="132"/>
                      </a:lnTo>
                      <a:lnTo>
                        <a:pt x="2685" y="90"/>
                      </a:lnTo>
                      <a:lnTo>
                        <a:pt x="2661" y="75"/>
                      </a:lnTo>
                      <a:lnTo>
                        <a:pt x="2636" y="110"/>
                      </a:lnTo>
                      <a:lnTo>
                        <a:pt x="2611" y="201"/>
                      </a:lnTo>
                      <a:lnTo>
                        <a:pt x="2586" y="367"/>
                      </a:lnTo>
                      <a:lnTo>
                        <a:pt x="2561" y="499"/>
                      </a:lnTo>
                      <a:lnTo>
                        <a:pt x="2536" y="595"/>
                      </a:lnTo>
                      <a:lnTo>
                        <a:pt x="2511" y="658"/>
                      </a:lnTo>
                      <a:lnTo>
                        <a:pt x="2486" y="697"/>
                      </a:lnTo>
                      <a:lnTo>
                        <a:pt x="2461" y="751"/>
                      </a:lnTo>
                      <a:lnTo>
                        <a:pt x="2437" y="746"/>
                      </a:lnTo>
                      <a:lnTo>
                        <a:pt x="2412" y="722"/>
                      </a:lnTo>
                      <a:lnTo>
                        <a:pt x="2387" y="703"/>
                      </a:lnTo>
                      <a:lnTo>
                        <a:pt x="2362" y="728"/>
                      </a:lnTo>
                      <a:lnTo>
                        <a:pt x="2337" y="747"/>
                      </a:lnTo>
                      <a:lnTo>
                        <a:pt x="2312" y="793"/>
                      </a:lnTo>
                      <a:lnTo>
                        <a:pt x="2287" y="825"/>
                      </a:lnTo>
                      <a:lnTo>
                        <a:pt x="2262" y="839"/>
                      </a:lnTo>
                      <a:lnTo>
                        <a:pt x="2237" y="862"/>
                      </a:lnTo>
                      <a:lnTo>
                        <a:pt x="2212" y="891"/>
                      </a:lnTo>
                      <a:lnTo>
                        <a:pt x="2188" y="927"/>
                      </a:lnTo>
                      <a:lnTo>
                        <a:pt x="2163" y="888"/>
                      </a:lnTo>
                      <a:lnTo>
                        <a:pt x="2139" y="818"/>
                      </a:lnTo>
                      <a:lnTo>
                        <a:pt x="2114" y="741"/>
                      </a:lnTo>
                      <a:lnTo>
                        <a:pt x="2089" y="707"/>
                      </a:lnTo>
                      <a:lnTo>
                        <a:pt x="2064" y="721"/>
                      </a:lnTo>
                      <a:lnTo>
                        <a:pt x="2039" y="783"/>
                      </a:lnTo>
                      <a:lnTo>
                        <a:pt x="2014" y="861"/>
                      </a:lnTo>
                      <a:lnTo>
                        <a:pt x="1989" y="928"/>
                      </a:lnTo>
                      <a:lnTo>
                        <a:pt x="1965" y="968"/>
                      </a:lnTo>
                      <a:lnTo>
                        <a:pt x="1940" y="1016"/>
                      </a:lnTo>
                      <a:lnTo>
                        <a:pt x="1915" y="1042"/>
                      </a:lnTo>
                      <a:lnTo>
                        <a:pt x="1890" y="1049"/>
                      </a:lnTo>
                      <a:lnTo>
                        <a:pt x="1865" y="1049"/>
                      </a:lnTo>
                      <a:lnTo>
                        <a:pt x="1840" y="1048"/>
                      </a:lnTo>
                      <a:lnTo>
                        <a:pt x="1815" y="1053"/>
                      </a:lnTo>
                      <a:lnTo>
                        <a:pt x="1790" y="1057"/>
                      </a:lnTo>
                      <a:lnTo>
                        <a:pt x="1765" y="1055"/>
                      </a:lnTo>
                      <a:lnTo>
                        <a:pt x="1741" y="1052"/>
                      </a:lnTo>
                      <a:lnTo>
                        <a:pt x="1716" y="1052"/>
                      </a:lnTo>
                      <a:lnTo>
                        <a:pt x="1691" y="1034"/>
                      </a:lnTo>
                      <a:lnTo>
                        <a:pt x="1666" y="1014"/>
                      </a:lnTo>
                      <a:lnTo>
                        <a:pt x="1641" y="997"/>
                      </a:lnTo>
                      <a:lnTo>
                        <a:pt x="1616" y="991"/>
                      </a:lnTo>
                      <a:lnTo>
                        <a:pt x="1591" y="985"/>
                      </a:lnTo>
                      <a:lnTo>
                        <a:pt x="1566" y="917"/>
                      </a:lnTo>
                      <a:lnTo>
                        <a:pt x="1541" y="786"/>
                      </a:lnTo>
                      <a:lnTo>
                        <a:pt x="1516" y="674"/>
                      </a:lnTo>
                      <a:lnTo>
                        <a:pt x="1492" y="607"/>
                      </a:lnTo>
                      <a:lnTo>
                        <a:pt x="1467" y="619"/>
                      </a:lnTo>
                      <a:lnTo>
                        <a:pt x="1442" y="665"/>
                      </a:lnTo>
                      <a:lnTo>
                        <a:pt x="1417" y="762"/>
                      </a:lnTo>
                      <a:lnTo>
                        <a:pt x="1393" y="896"/>
                      </a:lnTo>
                      <a:lnTo>
                        <a:pt x="1368" y="981"/>
                      </a:lnTo>
                      <a:lnTo>
                        <a:pt x="1343" y="1022"/>
                      </a:lnTo>
                      <a:lnTo>
                        <a:pt x="1318" y="1047"/>
                      </a:lnTo>
                      <a:lnTo>
                        <a:pt x="1293" y="1051"/>
                      </a:lnTo>
                      <a:lnTo>
                        <a:pt x="1269" y="1044"/>
                      </a:lnTo>
                      <a:lnTo>
                        <a:pt x="1244" y="1038"/>
                      </a:lnTo>
                      <a:lnTo>
                        <a:pt x="1219" y="1035"/>
                      </a:lnTo>
                      <a:lnTo>
                        <a:pt x="1194" y="1027"/>
                      </a:lnTo>
                      <a:lnTo>
                        <a:pt x="1169" y="1018"/>
                      </a:lnTo>
                      <a:lnTo>
                        <a:pt x="1144" y="1001"/>
                      </a:lnTo>
                      <a:lnTo>
                        <a:pt x="1119" y="978"/>
                      </a:lnTo>
                      <a:lnTo>
                        <a:pt x="1094" y="940"/>
                      </a:lnTo>
                      <a:lnTo>
                        <a:pt x="1069" y="915"/>
                      </a:lnTo>
                      <a:lnTo>
                        <a:pt x="1044" y="902"/>
                      </a:lnTo>
                      <a:lnTo>
                        <a:pt x="1020" y="901"/>
                      </a:lnTo>
                      <a:lnTo>
                        <a:pt x="995" y="883"/>
                      </a:lnTo>
                      <a:lnTo>
                        <a:pt x="970" y="712"/>
                      </a:lnTo>
                      <a:lnTo>
                        <a:pt x="945" y="442"/>
                      </a:lnTo>
                      <a:lnTo>
                        <a:pt x="920" y="198"/>
                      </a:lnTo>
                      <a:lnTo>
                        <a:pt x="895" y="71"/>
                      </a:lnTo>
                      <a:lnTo>
                        <a:pt x="870" y="72"/>
                      </a:lnTo>
                      <a:lnTo>
                        <a:pt x="845" y="190"/>
                      </a:lnTo>
                      <a:lnTo>
                        <a:pt x="820" y="379"/>
                      </a:lnTo>
                      <a:lnTo>
                        <a:pt x="796" y="593"/>
                      </a:lnTo>
                      <a:lnTo>
                        <a:pt x="771" y="740"/>
                      </a:lnTo>
                      <a:lnTo>
                        <a:pt x="746" y="794"/>
                      </a:lnTo>
                      <a:lnTo>
                        <a:pt x="721" y="780"/>
                      </a:lnTo>
                      <a:lnTo>
                        <a:pt x="696" y="748"/>
                      </a:lnTo>
                      <a:lnTo>
                        <a:pt x="671" y="713"/>
                      </a:lnTo>
                      <a:lnTo>
                        <a:pt x="647" y="678"/>
                      </a:lnTo>
                      <a:lnTo>
                        <a:pt x="622" y="659"/>
                      </a:lnTo>
                      <a:lnTo>
                        <a:pt x="597" y="642"/>
                      </a:lnTo>
                      <a:lnTo>
                        <a:pt x="572" y="627"/>
                      </a:lnTo>
                      <a:lnTo>
                        <a:pt x="548" y="644"/>
                      </a:lnTo>
                      <a:lnTo>
                        <a:pt x="523" y="663"/>
                      </a:lnTo>
                      <a:lnTo>
                        <a:pt x="498" y="692"/>
                      </a:lnTo>
                      <a:lnTo>
                        <a:pt x="473" y="723"/>
                      </a:lnTo>
                      <a:lnTo>
                        <a:pt x="448" y="759"/>
                      </a:lnTo>
                      <a:lnTo>
                        <a:pt x="423" y="819"/>
                      </a:lnTo>
                      <a:lnTo>
                        <a:pt x="398" y="836"/>
                      </a:lnTo>
                      <a:lnTo>
                        <a:pt x="373" y="596"/>
                      </a:lnTo>
                      <a:lnTo>
                        <a:pt x="348" y="255"/>
                      </a:lnTo>
                      <a:lnTo>
                        <a:pt x="324" y="42"/>
                      </a:lnTo>
                      <a:lnTo>
                        <a:pt x="299" y="0"/>
                      </a:lnTo>
                      <a:lnTo>
                        <a:pt x="274" y="90"/>
                      </a:lnTo>
                      <a:lnTo>
                        <a:pt x="249" y="288"/>
                      </a:lnTo>
                      <a:lnTo>
                        <a:pt x="224" y="517"/>
                      </a:lnTo>
                      <a:lnTo>
                        <a:pt x="199" y="722"/>
                      </a:lnTo>
                      <a:lnTo>
                        <a:pt x="174" y="880"/>
                      </a:lnTo>
                      <a:lnTo>
                        <a:pt x="149" y="934"/>
                      </a:lnTo>
                      <a:lnTo>
                        <a:pt x="124" y="951"/>
                      </a:lnTo>
                      <a:lnTo>
                        <a:pt x="100" y="942"/>
                      </a:lnTo>
                      <a:lnTo>
                        <a:pt x="75" y="925"/>
                      </a:lnTo>
                      <a:lnTo>
                        <a:pt x="50" y="902"/>
                      </a:lnTo>
                      <a:lnTo>
                        <a:pt x="25" y="871"/>
                      </a:lnTo>
                      <a:lnTo>
                        <a:pt x="0" y="834"/>
                      </a:lnTo>
                      <a:close/>
                    </a:path>
                  </a:pathLst>
                </a:custGeom>
                <a:solidFill>
                  <a:srgbClr val="3E2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3" name="Freeform 20">
                  <a:extLst>
                    <a:ext uri="{FF2B5EF4-FFF2-40B4-BE49-F238E27FC236}">
                      <a16:creationId xmlns:a16="http://schemas.microsoft.com/office/drawing/2014/main" id="{56100271-09A5-DC44-C2A0-F0FEC3004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8788" y="2747963"/>
                  <a:ext cx="6591300" cy="2527300"/>
                </a:xfrm>
                <a:custGeom>
                  <a:avLst/>
                  <a:gdLst>
                    <a:gd name="T0" fmla="*/ 124 w 4152"/>
                    <a:gd name="T1" fmla="*/ 899 h 1592"/>
                    <a:gd name="T2" fmla="*/ 274 w 4152"/>
                    <a:gd name="T3" fmla="*/ 56 h 1592"/>
                    <a:gd name="T4" fmla="*/ 423 w 4152"/>
                    <a:gd name="T5" fmla="*/ 768 h 1592"/>
                    <a:gd name="T6" fmla="*/ 572 w 4152"/>
                    <a:gd name="T7" fmla="*/ 576 h 1592"/>
                    <a:gd name="T8" fmla="*/ 721 w 4152"/>
                    <a:gd name="T9" fmla="*/ 729 h 1592"/>
                    <a:gd name="T10" fmla="*/ 870 w 4152"/>
                    <a:gd name="T11" fmla="*/ 21 h 1592"/>
                    <a:gd name="T12" fmla="*/ 1020 w 4152"/>
                    <a:gd name="T13" fmla="*/ 849 h 1592"/>
                    <a:gd name="T14" fmla="*/ 1169 w 4152"/>
                    <a:gd name="T15" fmla="*/ 967 h 1592"/>
                    <a:gd name="T16" fmla="*/ 1318 w 4152"/>
                    <a:gd name="T17" fmla="*/ 995 h 1592"/>
                    <a:gd name="T18" fmla="*/ 1467 w 4152"/>
                    <a:gd name="T19" fmla="*/ 567 h 1592"/>
                    <a:gd name="T20" fmla="*/ 1616 w 4152"/>
                    <a:gd name="T21" fmla="*/ 940 h 1592"/>
                    <a:gd name="T22" fmla="*/ 1765 w 4152"/>
                    <a:gd name="T23" fmla="*/ 1004 h 1592"/>
                    <a:gd name="T24" fmla="*/ 1915 w 4152"/>
                    <a:gd name="T25" fmla="*/ 991 h 1592"/>
                    <a:gd name="T26" fmla="*/ 2064 w 4152"/>
                    <a:gd name="T27" fmla="*/ 670 h 1592"/>
                    <a:gd name="T28" fmla="*/ 2212 w 4152"/>
                    <a:gd name="T29" fmla="*/ 841 h 1592"/>
                    <a:gd name="T30" fmla="*/ 2362 w 4152"/>
                    <a:gd name="T31" fmla="*/ 677 h 1592"/>
                    <a:gd name="T32" fmla="*/ 2511 w 4152"/>
                    <a:gd name="T33" fmla="*/ 607 h 1592"/>
                    <a:gd name="T34" fmla="*/ 2661 w 4152"/>
                    <a:gd name="T35" fmla="*/ 24 h 1592"/>
                    <a:gd name="T36" fmla="*/ 2810 w 4152"/>
                    <a:gd name="T37" fmla="*/ 157 h 1592"/>
                    <a:gd name="T38" fmla="*/ 2958 w 4152"/>
                    <a:gd name="T39" fmla="*/ 495 h 1592"/>
                    <a:gd name="T40" fmla="*/ 3108 w 4152"/>
                    <a:gd name="T41" fmla="*/ 623 h 1592"/>
                    <a:gd name="T42" fmla="*/ 3257 w 4152"/>
                    <a:gd name="T43" fmla="*/ 316 h 1592"/>
                    <a:gd name="T44" fmla="*/ 3406 w 4152"/>
                    <a:gd name="T45" fmla="*/ 790 h 1592"/>
                    <a:gd name="T46" fmla="*/ 3556 w 4152"/>
                    <a:gd name="T47" fmla="*/ 903 h 1592"/>
                    <a:gd name="T48" fmla="*/ 3704 w 4152"/>
                    <a:gd name="T49" fmla="*/ 881 h 1592"/>
                    <a:gd name="T50" fmla="*/ 3853 w 4152"/>
                    <a:gd name="T51" fmla="*/ 490 h 1592"/>
                    <a:gd name="T52" fmla="*/ 4003 w 4152"/>
                    <a:gd name="T53" fmla="*/ 1592 h 1592"/>
                    <a:gd name="T54" fmla="*/ 4152 w 4152"/>
                    <a:gd name="T55" fmla="*/ 1592 h 1592"/>
                    <a:gd name="T56" fmla="*/ 4028 w 4152"/>
                    <a:gd name="T57" fmla="*/ 1592 h 1592"/>
                    <a:gd name="T58" fmla="*/ 3878 w 4152"/>
                    <a:gd name="T59" fmla="*/ 1592 h 1592"/>
                    <a:gd name="T60" fmla="*/ 3729 w 4152"/>
                    <a:gd name="T61" fmla="*/ 877 h 1592"/>
                    <a:gd name="T62" fmla="*/ 3581 w 4152"/>
                    <a:gd name="T63" fmla="*/ 920 h 1592"/>
                    <a:gd name="T64" fmla="*/ 3431 w 4152"/>
                    <a:gd name="T65" fmla="*/ 772 h 1592"/>
                    <a:gd name="T66" fmla="*/ 3282 w 4152"/>
                    <a:gd name="T67" fmla="*/ 260 h 1592"/>
                    <a:gd name="T68" fmla="*/ 3133 w 4152"/>
                    <a:gd name="T69" fmla="*/ 671 h 1592"/>
                    <a:gd name="T70" fmla="*/ 2983 w 4152"/>
                    <a:gd name="T71" fmla="*/ 540 h 1592"/>
                    <a:gd name="T72" fmla="*/ 2835 w 4152"/>
                    <a:gd name="T73" fmla="*/ 161 h 1592"/>
                    <a:gd name="T74" fmla="*/ 2685 w 4152"/>
                    <a:gd name="T75" fmla="*/ 39 h 1592"/>
                    <a:gd name="T76" fmla="*/ 2536 w 4152"/>
                    <a:gd name="T77" fmla="*/ 543 h 1592"/>
                    <a:gd name="T78" fmla="*/ 2387 w 4152"/>
                    <a:gd name="T79" fmla="*/ 652 h 1592"/>
                    <a:gd name="T80" fmla="*/ 2237 w 4152"/>
                    <a:gd name="T81" fmla="*/ 811 h 1592"/>
                    <a:gd name="T82" fmla="*/ 2089 w 4152"/>
                    <a:gd name="T83" fmla="*/ 656 h 1592"/>
                    <a:gd name="T84" fmla="*/ 1940 w 4152"/>
                    <a:gd name="T85" fmla="*/ 965 h 1592"/>
                    <a:gd name="T86" fmla="*/ 1790 w 4152"/>
                    <a:gd name="T87" fmla="*/ 1007 h 1592"/>
                    <a:gd name="T88" fmla="*/ 1641 w 4152"/>
                    <a:gd name="T89" fmla="*/ 946 h 1592"/>
                    <a:gd name="T90" fmla="*/ 1492 w 4152"/>
                    <a:gd name="T91" fmla="*/ 557 h 1592"/>
                    <a:gd name="T92" fmla="*/ 1343 w 4152"/>
                    <a:gd name="T93" fmla="*/ 970 h 1592"/>
                    <a:gd name="T94" fmla="*/ 1194 w 4152"/>
                    <a:gd name="T95" fmla="*/ 976 h 1592"/>
                    <a:gd name="T96" fmla="*/ 1044 w 4152"/>
                    <a:gd name="T97" fmla="*/ 850 h 1592"/>
                    <a:gd name="T98" fmla="*/ 895 w 4152"/>
                    <a:gd name="T99" fmla="*/ 21 h 1592"/>
                    <a:gd name="T100" fmla="*/ 746 w 4152"/>
                    <a:gd name="T101" fmla="*/ 743 h 1592"/>
                    <a:gd name="T102" fmla="*/ 597 w 4152"/>
                    <a:gd name="T103" fmla="*/ 590 h 1592"/>
                    <a:gd name="T104" fmla="*/ 448 w 4152"/>
                    <a:gd name="T105" fmla="*/ 708 h 1592"/>
                    <a:gd name="T106" fmla="*/ 299 w 4152"/>
                    <a:gd name="T107" fmla="*/ 0 h 1592"/>
                    <a:gd name="T108" fmla="*/ 149 w 4152"/>
                    <a:gd name="T109" fmla="*/ 882 h 1592"/>
                    <a:gd name="T110" fmla="*/ 0 w 4152"/>
                    <a:gd name="T111" fmla="*/ 1237 h 1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2" h="1592">
                      <a:moveTo>
                        <a:pt x="0" y="1237"/>
                      </a:moveTo>
                      <a:lnTo>
                        <a:pt x="25" y="820"/>
                      </a:lnTo>
                      <a:lnTo>
                        <a:pt x="50" y="850"/>
                      </a:lnTo>
                      <a:lnTo>
                        <a:pt x="75" y="873"/>
                      </a:lnTo>
                      <a:lnTo>
                        <a:pt x="100" y="891"/>
                      </a:lnTo>
                      <a:lnTo>
                        <a:pt x="124" y="899"/>
                      </a:lnTo>
                      <a:lnTo>
                        <a:pt x="149" y="882"/>
                      </a:lnTo>
                      <a:lnTo>
                        <a:pt x="174" y="828"/>
                      </a:lnTo>
                      <a:lnTo>
                        <a:pt x="199" y="671"/>
                      </a:lnTo>
                      <a:lnTo>
                        <a:pt x="224" y="466"/>
                      </a:lnTo>
                      <a:lnTo>
                        <a:pt x="249" y="237"/>
                      </a:lnTo>
                      <a:lnTo>
                        <a:pt x="274" y="56"/>
                      </a:lnTo>
                      <a:lnTo>
                        <a:pt x="299" y="0"/>
                      </a:lnTo>
                      <a:lnTo>
                        <a:pt x="324" y="8"/>
                      </a:lnTo>
                      <a:lnTo>
                        <a:pt x="348" y="203"/>
                      </a:lnTo>
                      <a:lnTo>
                        <a:pt x="373" y="545"/>
                      </a:lnTo>
                      <a:lnTo>
                        <a:pt x="398" y="784"/>
                      </a:lnTo>
                      <a:lnTo>
                        <a:pt x="423" y="768"/>
                      </a:lnTo>
                      <a:lnTo>
                        <a:pt x="448" y="708"/>
                      </a:lnTo>
                      <a:lnTo>
                        <a:pt x="473" y="673"/>
                      </a:lnTo>
                      <a:lnTo>
                        <a:pt x="498" y="641"/>
                      </a:lnTo>
                      <a:lnTo>
                        <a:pt x="523" y="611"/>
                      </a:lnTo>
                      <a:lnTo>
                        <a:pt x="548" y="592"/>
                      </a:lnTo>
                      <a:lnTo>
                        <a:pt x="572" y="576"/>
                      </a:lnTo>
                      <a:lnTo>
                        <a:pt x="597" y="590"/>
                      </a:lnTo>
                      <a:lnTo>
                        <a:pt x="622" y="608"/>
                      </a:lnTo>
                      <a:lnTo>
                        <a:pt x="647" y="627"/>
                      </a:lnTo>
                      <a:lnTo>
                        <a:pt x="671" y="661"/>
                      </a:lnTo>
                      <a:lnTo>
                        <a:pt x="696" y="698"/>
                      </a:lnTo>
                      <a:lnTo>
                        <a:pt x="721" y="729"/>
                      </a:lnTo>
                      <a:lnTo>
                        <a:pt x="746" y="743"/>
                      </a:lnTo>
                      <a:lnTo>
                        <a:pt x="771" y="689"/>
                      </a:lnTo>
                      <a:lnTo>
                        <a:pt x="796" y="541"/>
                      </a:lnTo>
                      <a:lnTo>
                        <a:pt x="820" y="327"/>
                      </a:lnTo>
                      <a:lnTo>
                        <a:pt x="845" y="139"/>
                      </a:lnTo>
                      <a:lnTo>
                        <a:pt x="870" y="21"/>
                      </a:lnTo>
                      <a:lnTo>
                        <a:pt x="895" y="21"/>
                      </a:lnTo>
                      <a:lnTo>
                        <a:pt x="920" y="147"/>
                      </a:lnTo>
                      <a:lnTo>
                        <a:pt x="945" y="391"/>
                      </a:lnTo>
                      <a:lnTo>
                        <a:pt x="970" y="660"/>
                      </a:lnTo>
                      <a:lnTo>
                        <a:pt x="995" y="832"/>
                      </a:lnTo>
                      <a:lnTo>
                        <a:pt x="1020" y="849"/>
                      </a:lnTo>
                      <a:lnTo>
                        <a:pt x="1044" y="850"/>
                      </a:lnTo>
                      <a:lnTo>
                        <a:pt x="1069" y="864"/>
                      </a:lnTo>
                      <a:lnTo>
                        <a:pt x="1094" y="889"/>
                      </a:lnTo>
                      <a:lnTo>
                        <a:pt x="1119" y="927"/>
                      </a:lnTo>
                      <a:lnTo>
                        <a:pt x="1144" y="949"/>
                      </a:lnTo>
                      <a:lnTo>
                        <a:pt x="1169" y="967"/>
                      </a:lnTo>
                      <a:lnTo>
                        <a:pt x="1194" y="976"/>
                      </a:lnTo>
                      <a:lnTo>
                        <a:pt x="1219" y="984"/>
                      </a:lnTo>
                      <a:lnTo>
                        <a:pt x="1244" y="987"/>
                      </a:lnTo>
                      <a:lnTo>
                        <a:pt x="1269" y="993"/>
                      </a:lnTo>
                      <a:lnTo>
                        <a:pt x="1293" y="999"/>
                      </a:lnTo>
                      <a:lnTo>
                        <a:pt x="1318" y="995"/>
                      </a:lnTo>
                      <a:lnTo>
                        <a:pt x="1343" y="970"/>
                      </a:lnTo>
                      <a:lnTo>
                        <a:pt x="1368" y="929"/>
                      </a:lnTo>
                      <a:lnTo>
                        <a:pt x="1393" y="845"/>
                      </a:lnTo>
                      <a:lnTo>
                        <a:pt x="1417" y="710"/>
                      </a:lnTo>
                      <a:lnTo>
                        <a:pt x="1442" y="613"/>
                      </a:lnTo>
                      <a:lnTo>
                        <a:pt x="1467" y="567"/>
                      </a:lnTo>
                      <a:lnTo>
                        <a:pt x="1492" y="557"/>
                      </a:lnTo>
                      <a:lnTo>
                        <a:pt x="1516" y="623"/>
                      </a:lnTo>
                      <a:lnTo>
                        <a:pt x="1541" y="734"/>
                      </a:lnTo>
                      <a:lnTo>
                        <a:pt x="1566" y="866"/>
                      </a:lnTo>
                      <a:lnTo>
                        <a:pt x="1591" y="934"/>
                      </a:lnTo>
                      <a:lnTo>
                        <a:pt x="1616" y="940"/>
                      </a:lnTo>
                      <a:lnTo>
                        <a:pt x="1641" y="946"/>
                      </a:lnTo>
                      <a:lnTo>
                        <a:pt x="1666" y="963"/>
                      </a:lnTo>
                      <a:lnTo>
                        <a:pt x="1691" y="983"/>
                      </a:lnTo>
                      <a:lnTo>
                        <a:pt x="1716" y="1000"/>
                      </a:lnTo>
                      <a:lnTo>
                        <a:pt x="1741" y="1000"/>
                      </a:lnTo>
                      <a:lnTo>
                        <a:pt x="1765" y="1004"/>
                      </a:lnTo>
                      <a:lnTo>
                        <a:pt x="1790" y="1007"/>
                      </a:lnTo>
                      <a:lnTo>
                        <a:pt x="1815" y="1001"/>
                      </a:lnTo>
                      <a:lnTo>
                        <a:pt x="1840" y="996"/>
                      </a:lnTo>
                      <a:lnTo>
                        <a:pt x="1865" y="998"/>
                      </a:lnTo>
                      <a:lnTo>
                        <a:pt x="1890" y="997"/>
                      </a:lnTo>
                      <a:lnTo>
                        <a:pt x="1915" y="991"/>
                      </a:lnTo>
                      <a:lnTo>
                        <a:pt x="1940" y="965"/>
                      </a:lnTo>
                      <a:lnTo>
                        <a:pt x="1965" y="917"/>
                      </a:lnTo>
                      <a:lnTo>
                        <a:pt x="1989" y="877"/>
                      </a:lnTo>
                      <a:lnTo>
                        <a:pt x="2014" y="810"/>
                      </a:lnTo>
                      <a:lnTo>
                        <a:pt x="2039" y="731"/>
                      </a:lnTo>
                      <a:lnTo>
                        <a:pt x="2064" y="670"/>
                      </a:lnTo>
                      <a:lnTo>
                        <a:pt x="2089" y="656"/>
                      </a:lnTo>
                      <a:lnTo>
                        <a:pt x="2114" y="689"/>
                      </a:lnTo>
                      <a:lnTo>
                        <a:pt x="2139" y="767"/>
                      </a:lnTo>
                      <a:lnTo>
                        <a:pt x="2163" y="838"/>
                      </a:lnTo>
                      <a:lnTo>
                        <a:pt x="2188" y="875"/>
                      </a:lnTo>
                      <a:lnTo>
                        <a:pt x="2212" y="841"/>
                      </a:lnTo>
                      <a:lnTo>
                        <a:pt x="2237" y="811"/>
                      </a:lnTo>
                      <a:lnTo>
                        <a:pt x="2262" y="789"/>
                      </a:lnTo>
                      <a:lnTo>
                        <a:pt x="2287" y="774"/>
                      </a:lnTo>
                      <a:lnTo>
                        <a:pt x="2312" y="743"/>
                      </a:lnTo>
                      <a:lnTo>
                        <a:pt x="2337" y="696"/>
                      </a:lnTo>
                      <a:lnTo>
                        <a:pt x="2362" y="677"/>
                      </a:lnTo>
                      <a:lnTo>
                        <a:pt x="2387" y="652"/>
                      </a:lnTo>
                      <a:lnTo>
                        <a:pt x="2412" y="672"/>
                      </a:lnTo>
                      <a:lnTo>
                        <a:pt x="2437" y="695"/>
                      </a:lnTo>
                      <a:lnTo>
                        <a:pt x="2461" y="700"/>
                      </a:lnTo>
                      <a:lnTo>
                        <a:pt x="2486" y="647"/>
                      </a:lnTo>
                      <a:lnTo>
                        <a:pt x="2511" y="607"/>
                      </a:lnTo>
                      <a:lnTo>
                        <a:pt x="2536" y="543"/>
                      </a:lnTo>
                      <a:lnTo>
                        <a:pt x="2561" y="447"/>
                      </a:lnTo>
                      <a:lnTo>
                        <a:pt x="2586" y="317"/>
                      </a:lnTo>
                      <a:lnTo>
                        <a:pt x="2611" y="149"/>
                      </a:lnTo>
                      <a:lnTo>
                        <a:pt x="2636" y="58"/>
                      </a:lnTo>
                      <a:lnTo>
                        <a:pt x="2661" y="24"/>
                      </a:lnTo>
                      <a:lnTo>
                        <a:pt x="2685" y="39"/>
                      </a:lnTo>
                      <a:lnTo>
                        <a:pt x="2710" y="80"/>
                      </a:lnTo>
                      <a:lnTo>
                        <a:pt x="2735" y="160"/>
                      </a:lnTo>
                      <a:lnTo>
                        <a:pt x="2760" y="230"/>
                      </a:lnTo>
                      <a:lnTo>
                        <a:pt x="2785" y="214"/>
                      </a:lnTo>
                      <a:lnTo>
                        <a:pt x="2810" y="157"/>
                      </a:lnTo>
                      <a:lnTo>
                        <a:pt x="2835" y="161"/>
                      </a:lnTo>
                      <a:lnTo>
                        <a:pt x="2860" y="160"/>
                      </a:lnTo>
                      <a:lnTo>
                        <a:pt x="2885" y="235"/>
                      </a:lnTo>
                      <a:lnTo>
                        <a:pt x="2909" y="323"/>
                      </a:lnTo>
                      <a:lnTo>
                        <a:pt x="2933" y="419"/>
                      </a:lnTo>
                      <a:lnTo>
                        <a:pt x="2958" y="495"/>
                      </a:lnTo>
                      <a:lnTo>
                        <a:pt x="2983" y="540"/>
                      </a:lnTo>
                      <a:lnTo>
                        <a:pt x="3008" y="573"/>
                      </a:lnTo>
                      <a:lnTo>
                        <a:pt x="3033" y="603"/>
                      </a:lnTo>
                      <a:lnTo>
                        <a:pt x="3058" y="610"/>
                      </a:lnTo>
                      <a:lnTo>
                        <a:pt x="3083" y="608"/>
                      </a:lnTo>
                      <a:lnTo>
                        <a:pt x="3108" y="623"/>
                      </a:lnTo>
                      <a:lnTo>
                        <a:pt x="3133" y="671"/>
                      </a:lnTo>
                      <a:lnTo>
                        <a:pt x="3157" y="704"/>
                      </a:lnTo>
                      <a:lnTo>
                        <a:pt x="3182" y="662"/>
                      </a:lnTo>
                      <a:lnTo>
                        <a:pt x="3207" y="548"/>
                      </a:lnTo>
                      <a:lnTo>
                        <a:pt x="3232" y="411"/>
                      </a:lnTo>
                      <a:lnTo>
                        <a:pt x="3257" y="316"/>
                      </a:lnTo>
                      <a:lnTo>
                        <a:pt x="3282" y="260"/>
                      </a:lnTo>
                      <a:lnTo>
                        <a:pt x="3307" y="300"/>
                      </a:lnTo>
                      <a:lnTo>
                        <a:pt x="3332" y="475"/>
                      </a:lnTo>
                      <a:lnTo>
                        <a:pt x="3357" y="704"/>
                      </a:lnTo>
                      <a:lnTo>
                        <a:pt x="3381" y="820"/>
                      </a:lnTo>
                      <a:lnTo>
                        <a:pt x="3406" y="790"/>
                      </a:lnTo>
                      <a:lnTo>
                        <a:pt x="3431" y="772"/>
                      </a:lnTo>
                      <a:lnTo>
                        <a:pt x="3456" y="798"/>
                      </a:lnTo>
                      <a:lnTo>
                        <a:pt x="3481" y="833"/>
                      </a:lnTo>
                      <a:lnTo>
                        <a:pt x="3506" y="863"/>
                      </a:lnTo>
                      <a:lnTo>
                        <a:pt x="3531" y="880"/>
                      </a:lnTo>
                      <a:lnTo>
                        <a:pt x="3556" y="903"/>
                      </a:lnTo>
                      <a:lnTo>
                        <a:pt x="3581" y="920"/>
                      </a:lnTo>
                      <a:lnTo>
                        <a:pt x="3606" y="927"/>
                      </a:lnTo>
                      <a:lnTo>
                        <a:pt x="3630" y="920"/>
                      </a:lnTo>
                      <a:lnTo>
                        <a:pt x="3655" y="902"/>
                      </a:lnTo>
                      <a:lnTo>
                        <a:pt x="3679" y="892"/>
                      </a:lnTo>
                      <a:lnTo>
                        <a:pt x="3704" y="881"/>
                      </a:lnTo>
                      <a:lnTo>
                        <a:pt x="3729" y="877"/>
                      </a:lnTo>
                      <a:lnTo>
                        <a:pt x="3754" y="847"/>
                      </a:lnTo>
                      <a:lnTo>
                        <a:pt x="3779" y="753"/>
                      </a:lnTo>
                      <a:lnTo>
                        <a:pt x="3804" y="630"/>
                      </a:lnTo>
                      <a:lnTo>
                        <a:pt x="3829" y="538"/>
                      </a:lnTo>
                      <a:lnTo>
                        <a:pt x="3853" y="490"/>
                      </a:lnTo>
                      <a:lnTo>
                        <a:pt x="3878" y="1592"/>
                      </a:lnTo>
                      <a:lnTo>
                        <a:pt x="3903" y="1592"/>
                      </a:lnTo>
                      <a:lnTo>
                        <a:pt x="3928" y="1592"/>
                      </a:lnTo>
                      <a:lnTo>
                        <a:pt x="3953" y="1592"/>
                      </a:lnTo>
                      <a:lnTo>
                        <a:pt x="3978" y="1592"/>
                      </a:lnTo>
                      <a:lnTo>
                        <a:pt x="4003" y="1592"/>
                      </a:lnTo>
                      <a:lnTo>
                        <a:pt x="4028" y="1592"/>
                      </a:lnTo>
                      <a:lnTo>
                        <a:pt x="4053" y="1592"/>
                      </a:lnTo>
                      <a:lnTo>
                        <a:pt x="4078" y="1592"/>
                      </a:lnTo>
                      <a:lnTo>
                        <a:pt x="4102" y="1592"/>
                      </a:lnTo>
                      <a:lnTo>
                        <a:pt x="4127" y="1592"/>
                      </a:lnTo>
                      <a:lnTo>
                        <a:pt x="4152" y="1592"/>
                      </a:lnTo>
                      <a:lnTo>
                        <a:pt x="4152" y="1592"/>
                      </a:lnTo>
                      <a:lnTo>
                        <a:pt x="4127" y="1592"/>
                      </a:lnTo>
                      <a:lnTo>
                        <a:pt x="4102" y="1592"/>
                      </a:lnTo>
                      <a:lnTo>
                        <a:pt x="4078" y="1592"/>
                      </a:lnTo>
                      <a:lnTo>
                        <a:pt x="4053" y="1592"/>
                      </a:lnTo>
                      <a:lnTo>
                        <a:pt x="4028" y="1592"/>
                      </a:lnTo>
                      <a:lnTo>
                        <a:pt x="4003" y="1592"/>
                      </a:lnTo>
                      <a:lnTo>
                        <a:pt x="3978" y="1592"/>
                      </a:lnTo>
                      <a:lnTo>
                        <a:pt x="3953" y="1592"/>
                      </a:lnTo>
                      <a:lnTo>
                        <a:pt x="3928" y="1592"/>
                      </a:lnTo>
                      <a:lnTo>
                        <a:pt x="3903" y="1592"/>
                      </a:lnTo>
                      <a:lnTo>
                        <a:pt x="3878" y="1592"/>
                      </a:lnTo>
                      <a:lnTo>
                        <a:pt x="3853" y="490"/>
                      </a:lnTo>
                      <a:lnTo>
                        <a:pt x="3829" y="538"/>
                      </a:lnTo>
                      <a:lnTo>
                        <a:pt x="3804" y="630"/>
                      </a:lnTo>
                      <a:lnTo>
                        <a:pt x="3779" y="753"/>
                      </a:lnTo>
                      <a:lnTo>
                        <a:pt x="3754" y="847"/>
                      </a:lnTo>
                      <a:lnTo>
                        <a:pt x="3729" y="877"/>
                      </a:lnTo>
                      <a:lnTo>
                        <a:pt x="3704" y="881"/>
                      </a:lnTo>
                      <a:lnTo>
                        <a:pt x="3679" y="892"/>
                      </a:lnTo>
                      <a:lnTo>
                        <a:pt x="3655" y="902"/>
                      </a:lnTo>
                      <a:lnTo>
                        <a:pt x="3630" y="920"/>
                      </a:lnTo>
                      <a:lnTo>
                        <a:pt x="3606" y="927"/>
                      </a:lnTo>
                      <a:lnTo>
                        <a:pt x="3581" y="920"/>
                      </a:lnTo>
                      <a:lnTo>
                        <a:pt x="3556" y="903"/>
                      </a:lnTo>
                      <a:lnTo>
                        <a:pt x="3531" y="880"/>
                      </a:lnTo>
                      <a:lnTo>
                        <a:pt x="3506" y="863"/>
                      </a:lnTo>
                      <a:lnTo>
                        <a:pt x="3481" y="833"/>
                      </a:lnTo>
                      <a:lnTo>
                        <a:pt x="3456" y="798"/>
                      </a:lnTo>
                      <a:lnTo>
                        <a:pt x="3431" y="772"/>
                      </a:lnTo>
                      <a:lnTo>
                        <a:pt x="3406" y="790"/>
                      </a:lnTo>
                      <a:lnTo>
                        <a:pt x="3381" y="820"/>
                      </a:lnTo>
                      <a:lnTo>
                        <a:pt x="3357" y="704"/>
                      </a:lnTo>
                      <a:lnTo>
                        <a:pt x="3332" y="475"/>
                      </a:lnTo>
                      <a:lnTo>
                        <a:pt x="3307" y="300"/>
                      </a:lnTo>
                      <a:lnTo>
                        <a:pt x="3282" y="260"/>
                      </a:lnTo>
                      <a:lnTo>
                        <a:pt x="3257" y="316"/>
                      </a:lnTo>
                      <a:lnTo>
                        <a:pt x="3232" y="411"/>
                      </a:lnTo>
                      <a:lnTo>
                        <a:pt x="3207" y="548"/>
                      </a:lnTo>
                      <a:lnTo>
                        <a:pt x="3182" y="662"/>
                      </a:lnTo>
                      <a:lnTo>
                        <a:pt x="3157" y="704"/>
                      </a:lnTo>
                      <a:lnTo>
                        <a:pt x="3133" y="671"/>
                      </a:lnTo>
                      <a:lnTo>
                        <a:pt x="3108" y="623"/>
                      </a:lnTo>
                      <a:lnTo>
                        <a:pt x="3083" y="608"/>
                      </a:lnTo>
                      <a:lnTo>
                        <a:pt x="3058" y="610"/>
                      </a:lnTo>
                      <a:lnTo>
                        <a:pt x="3033" y="603"/>
                      </a:lnTo>
                      <a:lnTo>
                        <a:pt x="3008" y="573"/>
                      </a:lnTo>
                      <a:lnTo>
                        <a:pt x="2983" y="540"/>
                      </a:lnTo>
                      <a:lnTo>
                        <a:pt x="2958" y="495"/>
                      </a:lnTo>
                      <a:lnTo>
                        <a:pt x="2933" y="419"/>
                      </a:lnTo>
                      <a:lnTo>
                        <a:pt x="2909" y="323"/>
                      </a:lnTo>
                      <a:lnTo>
                        <a:pt x="2885" y="235"/>
                      </a:lnTo>
                      <a:lnTo>
                        <a:pt x="2860" y="160"/>
                      </a:lnTo>
                      <a:lnTo>
                        <a:pt x="2835" y="161"/>
                      </a:lnTo>
                      <a:lnTo>
                        <a:pt x="2810" y="157"/>
                      </a:lnTo>
                      <a:lnTo>
                        <a:pt x="2785" y="214"/>
                      </a:lnTo>
                      <a:lnTo>
                        <a:pt x="2760" y="230"/>
                      </a:lnTo>
                      <a:lnTo>
                        <a:pt x="2735" y="160"/>
                      </a:lnTo>
                      <a:lnTo>
                        <a:pt x="2710" y="80"/>
                      </a:lnTo>
                      <a:lnTo>
                        <a:pt x="2685" y="39"/>
                      </a:lnTo>
                      <a:lnTo>
                        <a:pt x="2661" y="24"/>
                      </a:lnTo>
                      <a:lnTo>
                        <a:pt x="2636" y="58"/>
                      </a:lnTo>
                      <a:lnTo>
                        <a:pt x="2611" y="149"/>
                      </a:lnTo>
                      <a:lnTo>
                        <a:pt x="2586" y="317"/>
                      </a:lnTo>
                      <a:lnTo>
                        <a:pt x="2561" y="447"/>
                      </a:lnTo>
                      <a:lnTo>
                        <a:pt x="2536" y="543"/>
                      </a:lnTo>
                      <a:lnTo>
                        <a:pt x="2511" y="607"/>
                      </a:lnTo>
                      <a:lnTo>
                        <a:pt x="2486" y="647"/>
                      </a:lnTo>
                      <a:lnTo>
                        <a:pt x="2461" y="700"/>
                      </a:lnTo>
                      <a:lnTo>
                        <a:pt x="2437" y="695"/>
                      </a:lnTo>
                      <a:lnTo>
                        <a:pt x="2412" y="672"/>
                      </a:lnTo>
                      <a:lnTo>
                        <a:pt x="2387" y="652"/>
                      </a:lnTo>
                      <a:lnTo>
                        <a:pt x="2362" y="677"/>
                      </a:lnTo>
                      <a:lnTo>
                        <a:pt x="2337" y="696"/>
                      </a:lnTo>
                      <a:lnTo>
                        <a:pt x="2312" y="743"/>
                      </a:lnTo>
                      <a:lnTo>
                        <a:pt x="2287" y="774"/>
                      </a:lnTo>
                      <a:lnTo>
                        <a:pt x="2262" y="789"/>
                      </a:lnTo>
                      <a:lnTo>
                        <a:pt x="2237" y="811"/>
                      </a:lnTo>
                      <a:lnTo>
                        <a:pt x="2212" y="841"/>
                      </a:lnTo>
                      <a:lnTo>
                        <a:pt x="2188" y="875"/>
                      </a:lnTo>
                      <a:lnTo>
                        <a:pt x="2163" y="838"/>
                      </a:lnTo>
                      <a:lnTo>
                        <a:pt x="2139" y="767"/>
                      </a:lnTo>
                      <a:lnTo>
                        <a:pt x="2114" y="689"/>
                      </a:lnTo>
                      <a:lnTo>
                        <a:pt x="2089" y="656"/>
                      </a:lnTo>
                      <a:lnTo>
                        <a:pt x="2064" y="670"/>
                      </a:lnTo>
                      <a:lnTo>
                        <a:pt x="2039" y="731"/>
                      </a:lnTo>
                      <a:lnTo>
                        <a:pt x="2014" y="810"/>
                      </a:lnTo>
                      <a:lnTo>
                        <a:pt x="1989" y="877"/>
                      </a:lnTo>
                      <a:lnTo>
                        <a:pt x="1965" y="917"/>
                      </a:lnTo>
                      <a:lnTo>
                        <a:pt x="1940" y="965"/>
                      </a:lnTo>
                      <a:lnTo>
                        <a:pt x="1915" y="991"/>
                      </a:lnTo>
                      <a:lnTo>
                        <a:pt x="1890" y="997"/>
                      </a:lnTo>
                      <a:lnTo>
                        <a:pt x="1865" y="998"/>
                      </a:lnTo>
                      <a:lnTo>
                        <a:pt x="1840" y="996"/>
                      </a:lnTo>
                      <a:lnTo>
                        <a:pt x="1815" y="1001"/>
                      </a:lnTo>
                      <a:lnTo>
                        <a:pt x="1790" y="1007"/>
                      </a:lnTo>
                      <a:lnTo>
                        <a:pt x="1765" y="1004"/>
                      </a:lnTo>
                      <a:lnTo>
                        <a:pt x="1741" y="1000"/>
                      </a:lnTo>
                      <a:lnTo>
                        <a:pt x="1716" y="1000"/>
                      </a:lnTo>
                      <a:lnTo>
                        <a:pt x="1691" y="983"/>
                      </a:lnTo>
                      <a:lnTo>
                        <a:pt x="1666" y="963"/>
                      </a:lnTo>
                      <a:lnTo>
                        <a:pt x="1641" y="946"/>
                      </a:lnTo>
                      <a:lnTo>
                        <a:pt x="1616" y="940"/>
                      </a:lnTo>
                      <a:lnTo>
                        <a:pt x="1591" y="934"/>
                      </a:lnTo>
                      <a:lnTo>
                        <a:pt x="1566" y="866"/>
                      </a:lnTo>
                      <a:lnTo>
                        <a:pt x="1541" y="734"/>
                      </a:lnTo>
                      <a:lnTo>
                        <a:pt x="1516" y="623"/>
                      </a:lnTo>
                      <a:lnTo>
                        <a:pt x="1492" y="557"/>
                      </a:lnTo>
                      <a:lnTo>
                        <a:pt x="1467" y="567"/>
                      </a:lnTo>
                      <a:lnTo>
                        <a:pt x="1442" y="613"/>
                      </a:lnTo>
                      <a:lnTo>
                        <a:pt x="1417" y="710"/>
                      </a:lnTo>
                      <a:lnTo>
                        <a:pt x="1393" y="845"/>
                      </a:lnTo>
                      <a:lnTo>
                        <a:pt x="1368" y="929"/>
                      </a:lnTo>
                      <a:lnTo>
                        <a:pt x="1343" y="970"/>
                      </a:lnTo>
                      <a:lnTo>
                        <a:pt x="1318" y="995"/>
                      </a:lnTo>
                      <a:lnTo>
                        <a:pt x="1293" y="999"/>
                      </a:lnTo>
                      <a:lnTo>
                        <a:pt x="1269" y="993"/>
                      </a:lnTo>
                      <a:lnTo>
                        <a:pt x="1244" y="987"/>
                      </a:lnTo>
                      <a:lnTo>
                        <a:pt x="1219" y="984"/>
                      </a:lnTo>
                      <a:lnTo>
                        <a:pt x="1194" y="976"/>
                      </a:lnTo>
                      <a:lnTo>
                        <a:pt x="1169" y="967"/>
                      </a:lnTo>
                      <a:lnTo>
                        <a:pt x="1144" y="949"/>
                      </a:lnTo>
                      <a:lnTo>
                        <a:pt x="1119" y="927"/>
                      </a:lnTo>
                      <a:lnTo>
                        <a:pt x="1094" y="889"/>
                      </a:lnTo>
                      <a:lnTo>
                        <a:pt x="1069" y="864"/>
                      </a:lnTo>
                      <a:lnTo>
                        <a:pt x="1044" y="850"/>
                      </a:lnTo>
                      <a:lnTo>
                        <a:pt x="1020" y="849"/>
                      </a:lnTo>
                      <a:lnTo>
                        <a:pt x="995" y="832"/>
                      </a:lnTo>
                      <a:lnTo>
                        <a:pt x="970" y="660"/>
                      </a:lnTo>
                      <a:lnTo>
                        <a:pt x="945" y="391"/>
                      </a:lnTo>
                      <a:lnTo>
                        <a:pt x="920" y="147"/>
                      </a:lnTo>
                      <a:lnTo>
                        <a:pt x="895" y="21"/>
                      </a:lnTo>
                      <a:lnTo>
                        <a:pt x="870" y="21"/>
                      </a:lnTo>
                      <a:lnTo>
                        <a:pt x="845" y="139"/>
                      </a:lnTo>
                      <a:lnTo>
                        <a:pt x="820" y="327"/>
                      </a:lnTo>
                      <a:lnTo>
                        <a:pt x="796" y="541"/>
                      </a:lnTo>
                      <a:lnTo>
                        <a:pt x="771" y="689"/>
                      </a:lnTo>
                      <a:lnTo>
                        <a:pt x="746" y="743"/>
                      </a:lnTo>
                      <a:lnTo>
                        <a:pt x="721" y="729"/>
                      </a:lnTo>
                      <a:lnTo>
                        <a:pt x="696" y="698"/>
                      </a:lnTo>
                      <a:lnTo>
                        <a:pt x="671" y="661"/>
                      </a:lnTo>
                      <a:lnTo>
                        <a:pt x="647" y="627"/>
                      </a:lnTo>
                      <a:lnTo>
                        <a:pt x="622" y="608"/>
                      </a:lnTo>
                      <a:lnTo>
                        <a:pt x="597" y="590"/>
                      </a:lnTo>
                      <a:lnTo>
                        <a:pt x="572" y="576"/>
                      </a:lnTo>
                      <a:lnTo>
                        <a:pt x="548" y="592"/>
                      </a:lnTo>
                      <a:lnTo>
                        <a:pt x="523" y="611"/>
                      </a:lnTo>
                      <a:lnTo>
                        <a:pt x="498" y="641"/>
                      </a:lnTo>
                      <a:lnTo>
                        <a:pt x="473" y="673"/>
                      </a:lnTo>
                      <a:lnTo>
                        <a:pt x="448" y="708"/>
                      </a:lnTo>
                      <a:lnTo>
                        <a:pt x="423" y="768"/>
                      </a:lnTo>
                      <a:lnTo>
                        <a:pt x="398" y="784"/>
                      </a:lnTo>
                      <a:lnTo>
                        <a:pt x="373" y="545"/>
                      </a:lnTo>
                      <a:lnTo>
                        <a:pt x="348" y="203"/>
                      </a:lnTo>
                      <a:lnTo>
                        <a:pt x="324" y="8"/>
                      </a:lnTo>
                      <a:lnTo>
                        <a:pt x="299" y="0"/>
                      </a:lnTo>
                      <a:lnTo>
                        <a:pt x="274" y="56"/>
                      </a:lnTo>
                      <a:lnTo>
                        <a:pt x="249" y="237"/>
                      </a:lnTo>
                      <a:lnTo>
                        <a:pt x="224" y="466"/>
                      </a:lnTo>
                      <a:lnTo>
                        <a:pt x="199" y="671"/>
                      </a:lnTo>
                      <a:lnTo>
                        <a:pt x="174" y="828"/>
                      </a:lnTo>
                      <a:lnTo>
                        <a:pt x="149" y="882"/>
                      </a:lnTo>
                      <a:lnTo>
                        <a:pt x="124" y="899"/>
                      </a:lnTo>
                      <a:lnTo>
                        <a:pt x="100" y="891"/>
                      </a:lnTo>
                      <a:lnTo>
                        <a:pt x="75" y="873"/>
                      </a:lnTo>
                      <a:lnTo>
                        <a:pt x="50" y="850"/>
                      </a:lnTo>
                      <a:lnTo>
                        <a:pt x="25" y="820"/>
                      </a:lnTo>
                      <a:lnTo>
                        <a:pt x="0" y="123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4" name="Freeform 22">
                  <a:extLst>
                    <a:ext uri="{FF2B5EF4-FFF2-40B4-BE49-F238E27FC236}">
                      <a16:creationId xmlns:a16="http://schemas.microsoft.com/office/drawing/2014/main" id="{A0DCEDDE-4B01-1A3E-DB0C-BD9792510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8788" y="2747963"/>
                  <a:ext cx="6591300" cy="2527300"/>
                </a:xfrm>
                <a:custGeom>
                  <a:avLst/>
                  <a:gdLst>
                    <a:gd name="T0" fmla="*/ 124 w 4152"/>
                    <a:gd name="T1" fmla="*/ 899 h 1592"/>
                    <a:gd name="T2" fmla="*/ 274 w 4152"/>
                    <a:gd name="T3" fmla="*/ 56 h 1592"/>
                    <a:gd name="T4" fmla="*/ 423 w 4152"/>
                    <a:gd name="T5" fmla="*/ 768 h 1592"/>
                    <a:gd name="T6" fmla="*/ 572 w 4152"/>
                    <a:gd name="T7" fmla="*/ 576 h 1592"/>
                    <a:gd name="T8" fmla="*/ 721 w 4152"/>
                    <a:gd name="T9" fmla="*/ 729 h 1592"/>
                    <a:gd name="T10" fmla="*/ 870 w 4152"/>
                    <a:gd name="T11" fmla="*/ 21 h 1592"/>
                    <a:gd name="T12" fmla="*/ 1020 w 4152"/>
                    <a:gd name="T13" fmla="*/ 849 h 1592"/>
                    <a:gd name="T14" fmla="*/ 1169 w 4152"/>
                    <a:gd name="T15" fmla="*/ 967 h 1592"/>
                    <a:gd name="T16" fmla="*/ 1318 w 4152"/>
                    <a:gd name="T17" fmla="*/ 995 h 1592"/>
                    <a:gd name="T18" fmla="*/ 1467 w 4152"/>
                    <a:gd name="T19" fmla="*/ 567 h 1592"/>
                    <a:gd name="T20" fmla="*/ 1616 w 4152"/>
                    <a:gd name="T21" fmla="*/ 940 h 1592"/>
                    <a:gd name="T22" fmla="*/ 1765 w 4152"/>
                    <a:gd name="T23" fmla="*/ 1004 h 1592"/>
                    <a:gd name="T24" fmla="*/ 1915 w 4152"/>
                    <a:gd name="T25" fmla="*/ 991 h 1592"/>
                    <a:gd name="T26" fmla="*/ 2064 w 4152"/>
                    <a:gd name="T27" fmla="*/ 670 h 1592"/>
                    <a:gd name="T28" fmla="*/ 2212 w 4152"/>
                    <a:gd name="T29" fmla="*/ 841 h 1592"/>
                    <a:gd name="T30" fmla="*/ 2362 w 4152"/>
                    <a:gd name="T31" fmla="*/ 677 h 1592"/>
                    <a:gd name="T32" fmla="*/ 2511 w 4152"/>
                    <a:gd name="T33" fmla="*/ 607 h 1592"/>
                    <a:gd name="T34" fmla="*/ 2661 w 4152"/>
                    <a:gd name="T35" fmla="*/ 24 h 1592"/>
                    <a:gd name="T36" fmla="*/ 2810 w 4152"/>
                    <a:gd name="T37" fmla="*/ 157 h 1592"/>
                    <a:gd name="T38" fmla="*/ 2958 w 4152"/>
                    <a:gd name="T39" fmla="*/ 495 h 1592"/>
                    <a:gd name="T40" fmla="*/ 3108 w 4152"/>
                    <a:gd name="T41" fmla="*/ 623 h 1592"/>
                    <a:gd name="T42" fmla="*/ 3257 w 4152"/>
                    <a:gd name="T43" fmla="*/ 316 h 1592"/>
                    <a:gd name="T44" fmla="*/ 3406 w 4152"/>
                    <a:gd name="T45" fmla="*/ 790 h 1592"/>
                    <a:gd name="T46" fmla="*/ 3556 w 4152"/>
                    <a:gd name="T47" fmla="*/ 903 h 1592"/>
                    <a:gd name="T48" fmla="*/ 3704 w 4152"/>
                    <a:gd name="T49" fmla="*/ 881 h 1592"/>
                    <a:gd name="T50" fmla="*/ 3853 w 4152"/>
                    <a:gd name="T51" fmla="*/ 490 h 1592"/>
                    <a:gd name="T52" fmla="*/ 4003 w 4152"/>
                    <a:gd name="T53" fmla="*/ 1592 h 1592"/>
                    <a:gd name="T54" fmla="*/ 4152 w 4152"/>
                    <a:gd name="T55" fmla="*/ 1592 h 1592"/>
                    <a:gd name="T56" fmla="*/ 4028 w 4152"/>
                    <a:gd name="T57" fmla="*/ 1592 h 1592"/>
                    <a:gd name="T58" fmla="*/ 3878 w 4152"/>
                    <a:gd name="T59" fmla="*/ 1592 h 1592"/>
                    <a:gd name="T60" fmla="*/ 3729 w 4152"/>
                    <a:gd name="T61" fmla="*/ 877 h 1592"/>
                    <a:gd name="T62" fmla="*/ 3581 w 4152"/>
                    <a:gd name="T63" fmla="*/ 920 h 1592"/>
                    <a:gd name="T64" fmla="*/ 3431 w 4152"/>
                    <a:gd name="T65" fmla="*/ 772 h 1592"/>
                    <a:gd name="T66" fmla="*/ 3282 w 4152"/>
                    <a:gd name="T67" fmla="*/ 260 h 1592"/>
                    <a:gd name="T68" fmla="*/ 3133 w 4152"/>
                    <a:gd name="T69" fmla="*/ 671 h 1592"/>
                    <a:gd name="T70" fmla="*/ 2983 w 4152"/>
                    <a:gd name="T71" fmla="*/ 540 h 1592"/>
                    <a:gd name="T72" fmla="*/ 2835 w 4152"/>
                    <a:gd name="T73" fmla="*/ 161 h 1592"/>
                    <a:gd name="T74" fmla="*/ 2685 w 4152"/>
                    <a:gd name="T75" fmla="*/ 39 h 1592"/>
                    <a:gd name="T76" fmla="*/ 2536 w 4152"/>
                    <a:gd name="T77" fmla="*/ 543 h 1592"/>
                    <a:gd name="T78" fmla="*/ 2387 w 4152"/>
                    <a:gd name="T79" fmla="*/ 652 h 1592"/>
                    <a:gd name="T80" fmla="*/ 2237 w 4152"/>
                    <a:gd name="T81" fmla="*/ 811 h 1592"/>
                    <a:gd name="T82" fmla="*/ 2089 w 4152"/>
                    <a:gd name="T83" fmla="*/ 656 h 1592"/>
                    <a:gd name="T84" fmla="*/ 1940 w 4152"/>
                    <a:gd name="T85" fmla="*/ 965 h 1592"/>
                    <a:gd name="T86" fmla="*/ 1790 w 4152"/>
                    <a:gd name="T87" fmla="*/ 1007 h 1592"/>
                    <a:gd name="T88" fmla="*/ 1641 w 4152"/>
                    <a:gd name="T89" fmla="*/ 946 h 1592"/>
                    <a:gd name="T90" fmla="*/ 1492 w 4152"/>
                    <a:gd name="T91" fmla="*/ 557 h 1592"/>
                    <a:gd name="T92" fmla="*/ 1343 w 4152"/>
                    <a:gd name="T93" fmla="*/ 970 h 1592"/>
                    <a:gd name="T94" fmla="*/ 1194 w 4152"/>
                    <a:gd name="T95" fmla="*/ 976 h 1592"/>
                    <a:gd name="T96" fmla="*/ 1044 w 4152"/>
                    <a:gd name="T97" fmla="*/ 850 h 1592"/>
                    <a:gd name="T98" fmla="*/ 895 w 4152"/>
                    <a:gd name="T99" fmla="*/ 21 h 1592"/>
                    <a:gd name="T100" fmla="*/ 746 w 4152"/>
                    <a:gd name="T101" fmla="*/ 743 h 1592"/>
                    <a:gd name="T102" fmla="*/ 597 w 4152"/>
                    <a:gd name="T103" fmla="*/ 590 h 1592"/>
                    <a:gd name="T104" fmla="*/ 448 w 4152"/>
                    <a:gd name="T105" fmla="*/ 708 h 1592"/>
                    <a:gd name="T106" fmla="*/ 299 w 4152"/>
                    <a:gd name="T107" fmla="*/ 0 h 1592"/>
                    <a:gd name="T108" fmla="*/ 149 w 4152"/>
                    <a:gd name="T109" fmla="*/ 882 h 1592"/>
                    <a:gd name="T110" fmla="*/ 0 w 4152"/>
                    <a:gd name="T111" fmla="*/ 1237 h 1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52" h="1592">
                      <a:moveTo>
                        <a:pt x="0" y="1237"/>
                      </a:moveTo>
                      <a:lnTo>
                        <a:pt x="25" y="820"/>
                      </a:lnTo>
                      <a:lnTo>
                        <a:pt x="50" y="850"/>
                      </a:lnTo>
                      <a:lnTo>
                        <a:pt x="75" y="873"/>
                      </a:lnTo>
                      <a:lnTo>
                        <a:pt x="100" y="891"/>
                      </a:lnTo>
                      <a:lnTo>
                        <a:pt x="124" y="899"/>
                      </a:lnTo>
                      <a:lnTo>
                        <a:pt x="149" y="882"/>
                      </a:lnTo>
                      <a:lnTo>
                        <a:pt x="174" y="828"/>
                      </a:lnTo>
                      <a:lnTo>
                        <a:pt x="199" y="671"/>
                      </a:lnTo>
                      <a:lnTo>
                        <a:pt x="224" y="466"/>
                      </a:lnTo>
                      <a:lnTo>
                        <a:pt x="249" y="237"/>
                      </a:lnTo>
                      <a:lnTo>
                        <a:pt x="274" y="56"/>
                      </a:lnTo>
                      <a:lnTo>
                        <a:pt x="299" y="0"/>
                      </a:lnTo>
                      <a:lnTo>
                        <a:pt x="324" y="8"/>
                      </a:lnTo>
                      <a:lnTo>
                        <a:pt x="348" y="203"/>
                      </a:lnTo>
                      <a:lnTo>
                        <a:pt x="373" y="545"/>
                      </a:lnTo>
                      <a:lnTo>
                        <a:pt x="398" y="784"/>
                      </a:lnTo>
                      <a:lnTo>
                        <a:pt x="423" y="768"/>
                      </a:lnTo>
                      <a:lnTo>
                        <a:pt x="448" y="708"/>
                      </a:lnTo>
                      <a:lnTo>
                        <a:pt x="473" y="673"/>
                      </a:lnTo>
                      <a:lnTo>
                        <a:pt x="498" y="641"/>
                      </a:lnTo>
                      <a:lnTo>
                        <a:pt x="523" y="611"/>
                      </a:lnTo>
                      <a:lnTo>
                        <a:pt x="548" y="592"/>
                      </a:lnTo>
                      <a:lnTo>
                        <a:pt x="572" y="576"/>
                      </a:lnTo>
                      <a:lnTo>
                        <a:pt x="597" y="590"/>
                      </a:lnTo>
                      <a:lnTo>
                        <a:pt x="622" y="608"/>
                      </a:lnTo>
                      <a:lnTo>
                        <a:pt x="647" y="627"/>
                      </a:lnTo>
                      <a:lnTo>
                        <a:pt x="671" y="661"/>
                      </a:lnTo>
                      <a:lnTo>
                        <a:pt x="696" y="698"/>
                      </a:lnTo>
                      <a:lnTo>
                        <a:pt x="721" y="729"/>
                      </a:lnTo>
                      <a:lnTo>
                        <a:pt x="746" y="743"/>
                      </a:lnTo>
                      <a:lnTo>
                        <a:pt x="771" y="689"/>
                      </a:lnTo>
                      <a:lnTo>
                        <a:pt x="796" y="541"/>
                      </a:lnTo>
                      <a:lnTo>
                        <a:pt x="820" y="327"/>
                      </a:lnTo>
                      <a:lnTo>
                        <a:pt x="845" y="139"/>
                      </a:lnTo>
                      <a:lnTo>
                        <a:pt x="870" y="21"/>
                      </a:lnTo>
                      <a:lnTo>
                        <a:pt x="895" y="21"/>
                      </a:lnTo>
                      <a:lnTo>
                        <a:pt x="920" y="147"/>
                      </a:lnTo>
                      <a:lnTo>
                        <a:pt x="945" y="391"/>
                      </a:lnTo>
                      <a:lnTo>
                        <a:pt x="970" y="660"/>
                      </a:lnTo>
                      <a:lnTo>
                        <a:pt x="995" y="832"/>
                      </a:lnTo>
                      <a:lnTo>
                        <a:pt x="1020" y="849"/>
                      </a:lnTo>
                      <a:lnTo>
                        <a:pt x="1044" y="850"/>
                      </a:lnTo>
                      <a:lnTo>
                        <a:pt x="1069" y="864"/>
                      </a:lnTo>
                      <a:lnTo>
                        <a:pt x="1094" y="889"/>
                      </a:lnTo>
                      <a:lnTo>
                        <a:pt x="1119" y="927"/>
                      </a:lnTo>
                      <a:lnTo>
                        <a:pt x="1144" y="949"/>
                      </a:lnTo>
                      <a:lnTo>
                        <a:pt x="1169" y="967"/>
                      </a:lnTo>
                      <a:lnTo>
                        <a:pt x="1194" y="976"/>
                      </a:lnTo>
                      <a:lnTo>
                        <a:pt x="1219" y="984"/>
                      </a:lnTo>
                      <a:lnTo>
                        <a:pt x="1244" y="987"/>
                      </a:lnTo>
                      <a:lnTo>
                        <a:pt x="1269" y="993"/>
                      </a:lnTo>
                      <a:lnTo>
                        <a:pt x="1293" y="999"/>
                      </a:lnTo>
                      <a:lnTo>
                        <a:pt x="1318" y="995"/>
                      </a:lnTo>
                      <a:lnTo>
                        <a:pt x="1343" y="970"/>
                      </a:lnTo>
                      <a:lnTo>
                        <a:pt x="1368" y="929"/>
                      </a:lnTo>
                      <a:lnTo>
                        <a:pt x="1393" y="845"/>
                      </a:lnTo>
                      <a:lnTo>
                        <a:pt x="1417" y="710"/>
                      </a:lnTo>
                      <a:lnTo>
                        <a:pt x="1442" y="613"/>
                      </a:lnTo>
                      <a:lnTo>
                        <a:pt x="1467" y="567"/>
                      </a:lnTo>
                      <a:lnTo>
                        <a:pt x="1492" y="557"/>
                      </a:lnTo>
                      <a:lnTo>
                        <a:pt x="1516" y="623"/>
                      </a:lnTo>
                      <a:lnTo>
                        <a:pt x="1541" y="734"/>
                      </a:lnTo>
                      <a:lnTo>
                        <a:pt x="1566" y="866"/>
                      </a:lnTo>
                      <a:lnTo>
                        <a:pt x="1591" y="934"/>
                      </a:lnTo>
                      <a:lnTo>
                        <a:pt x="1616" y="940"/>
                      </a:lnTo>
                      <a:lnTo>
                        <a:pt x="1641" y="946"/>
                      </a:lnTo>
                      <a:lnTo>
                        <a:pt x="1666" y="963"/>
                      </a:lnTo>
                      <a:lnTo>
                        <a:pt x="1691" y="983"/>
                      </a:lnTo>
                      <a:lnTo>
                        <a:pt x="1716" y="1000"/>
                      </a:lnTo>
                      <a:lnTo>
                        <a:pt x="1741" y="1000"/>
                      </a:lnTo>
                      <a:lnTo>
                        <a:pt x="1765" y="1004"/>
                      </a:lnTo>
                      <a:lnTo>
                        <a:pt x="1790" y="1007"/>
                      </a:lnTo>
                      <a:lnTo>
                        <a:pt x="1815" y="1001"/>
                      </a:lnTo>
                      <a:lnTo>
                        <a:pt x="1840" y="996"/>
                      </a:lnTo>
                      <a:lnTo>
                        <a:pt x="1865" y="998"/>
                      </a:lnTo>
                      <a:lnTo>
                        <a:pt x="1890" y="997"/>
                      </a:lnTo>
                      <a:lnTo>
                        <a:pt x="1915" y="991"/>
                      </a:lnTo>
                      <a:lnTo>
                        <a:pt x="1940" y="965"/>
                      </a:lnTo>
                      <a:lnTo>
                        <a:pt x="1965" y="917"/>
                      </a:lnTo>
                      <a:lnTo>
                        <a:pt x="1989" y="877"/>
                      </a:lnTo>
                      <a:lnTo>
                        <a:pt x="2014" y="810"/>
                      </a:lnTo>
                      <a:lnTo>
                        <a:pt x="2039" y="731"/>
                      </a:lnTo>
                      <a:lnTo>
                        <a:pt x="2064" y="670"/>
                      </a:lnTo>
                      <a:lnTo>
                        <a:pt x="2089" y="656"/>
                      </a:lnTo>
                      <a:lnTo>
                        <a:pt x="2114" y="689"/>
                      </a:lnTo>
                      <a:lnTo>
                        <a:pt x="2139" y="767"/>
                      </a:lnTo>
                      <a:lnTo>
                        <a:pt x="2163" y="838"/>
                      </a:lnTo>
                      <a:lnTo>
                        <a:pt x="2188" y="875"/>
                      </a:lnTo>
                      <a:lnTo>
                        <a:pt x="2212" y="841"/>
                      </a:lnTo>
                      <a:lnTo>
                        <a:pt x="2237" y="811"/>
                      </a:lnTo>
                      <a:lnTo>
                        <a:pt x="2262" y="789"/>
                      </a:lnTo>
                      <a:lnTo>
                        <a:pt x="2287" y="774"/>
                      </a:lnTo>
                      <a:lnTo>
                        <a:pt x="2312" y="743"/>
                      </a:lnTo>
                      <a:lnTo>
                        <a:pt x="2337" y="696"/>
                      </a:lnTo>
                      <a:lnTo>
                        <a:pt x="2362" y="677"/>
                      </a:lnTo>
                      <a:lnTo>
                        <a:pt x="2387" y="652"/>
                      </a:lnTo>
                      <a:lnTo>
                        <a:pt x="2412" y="672"/>
                      </a:lnTo>
                      <a:lnTo>
                        <a:pt x="2437" y="695"/>
                      </a:lnTo>
                      <a:lnTo>
                        <a:pt x="2461" y="700"/>
                      </a:lnTo>
                      <a:lnTo>
                        <a:pt x="2486" y="647"/>
                      </a:lnTo>
                      <a:lnTo>
                        <a:pt x="2511" y="607"/>
                      </a:lnTo>
                      <a:lnTo>
                        <a:pt x="2536" y="543"/>
                      </a:lnTo>
                      <a:lnTo>
                        <a:pt x="2561" y="447"/>
                      </a:lnTo>
                      <a:lnTo>
                        <a:pt x="2586" y="317"/>
                      </a:lnTo>
                      <a:lnTo>
                        <a:pt x="2611" y="149"/>
                      </a:lnTo>
                      <a:lnTo>
                        <a:pt x="2636" y="58"/>
                      </a:lnTo>
                      <a:lnTo>
                        <a:pt x="2661" y="24"/>
                      </a:lnTo>
                      <a:lnTo>
                        <a:pt x="2685" y="39"/>
                      </a:lnTo>
                      <a:lnTo>
                        <a:pt x="2710" y="80"/>
                      </a:lnTo>
                      <a:lnTo>
                        <a:pt x="2735" y="160"/>
                      </a:lnTo>
                      <a:lnTo>
                        <a:pt x="2760" y="230"/>
                      </a:lnTo>
                      <a:lnTo>
                        <a:pt x="2785" y="214"/>
                      </a:lnTo>
                      <a:lnTo>
                        <a:pt x="2810" y="157"/>
                      </a:lnTo>
                      <a:lnTo>
                        <a:pt x="2835" y="161"/>
                      </a:lnTo>
                      <a:lnTo>
                        <a:pt x="2860" y="160"/>
                      </a:lnTo>
                      <a:lnTo>
                        <a:pt x="2885" y="235"/>
                      </a:lnTo>
                      <a:lnTo>
                        <a:pt x="2909" y="323"/>
                      </a:lnTo>
                      <a:lnTo>
                        <a:pt x="2933" y="419"/>
                      </a:lnTo>
                      <a:lnTo>
                        <a:pt x="2958" y="495"/>
                      </a:lnTo>
                      <a:lnTo>
                        <a:pt x="2983" y="540"/>
                      </a:lnTo>
                      <a:lnTo>
                        <a:pt x="3008" y="573"/>
                      </a:lnTo>
                      <a:lnTo>
                        <a:pt x="3033" y="603"/>
                      </a:lnTo>
                      <a:lnTo>
                        <a:pt x="3058" y="610"/>
                      </a:lnTo>
                      <a:lnTo>
                        <a:pt x="3083" y="608"/>
                      </a:lnTo>
                      <a:lnTo>
                        <a:pt x="3108" y="623"/>
                      </a:lnTo>
                      <a:lnTo>
                        <a:pt x="3133" y="671"/>
                      </a:lnTo>
                      <a:lnTo>
                        <a:pt x="3157" y="704"/>
                      </a:lnTo>
                      <a:lnTo>
                        <a:pt x="3182" y="662"/>
                      </a:lnTo>
                      <a:lnTo>
                        <a:pt x="3207" y="548"/>
                      </a:lnTo>
                      <a:lnTo>
                        <a:pt x="3232" y="411"/>
                      </a:lnTo>
                      <a:lnTo>
                        <a:pt x="3257" y="316"/>
                      </a:lnTo>
                      <a:lnTo>
                        <a:pt x="3282" y="260"/>
                      </a:lnTo>
                      <a:lnTo>
                        <a:pt x="3307" y="300"/>
                      </a:lnTo>
                      <a:lnTo>
                        <a:pt x="3332" y="475"/>
                      </a:lnTo>
                      <a:lnTo>
                        <a:pt x="3357" y="704"/>
                      </a:lnTo>
                      <a:lnTo>
                        <a:pt x="3381" y="820"/>
                      </a:lnTo>
                      <a:lnTo>
                        <a:pt x="3406" y="790"/>
                      </a:lnTo>
                      <a:lnTo>
                        <a:pt x="3431" y="772"/>
                      </a:lnTo>
                      <a:lnTo>
                        <a:pt x="3456" y="798"/>
                      </a:lnTo>
                      <a:lnTo>
                        <a:pt x="3481" y="833"/>
                      </a:lnTo>
                      <a:lnTo>
                        <a:pt x="3506" y="863"/>
                      </a:lnTo>
                      <a:lnTo>
                        <a:pt x="3531" y="880"/>
                      </a:lnTo>
                      <a:lnTo>
                        <a:pt x="3556" y="903"/>
                      </a:lnTo>
                      <a:lnTo>
                        <a:pt x="3581" y="920"/>
                      </a:lnTo>
                      <a:lnTo>
                        <a:pt x="3606" y="927"/>
                      </a:lnTo>
                      <a:lnTo>
                        <a:pt x="3630" y="920"/>
                      </a:lnTo>
                      <a:lnTo>
                        <a:pt x="3655" y="902"/>
                      </a:lnTo>
                      <a:lnTo>
                        <a:pt x="3679" y="892"/>
                      </a:lnTo>
                      <a:lnTo>
                        <a:pt x="3704" y="881"/>
                      </a:lnTo>
                      <a:lnTo>
                        <a:pt x="3729" y="877"/>
                      </a:lnTo>
                      <a:lnTo>
                        <a:pt x="3754" y="847"/>
                      </a:lnTo>
                      <a:lnTo>
                        <a:pt x="3779" y="753"/>
                      </a:lnTo>
                      <a:lnTo>
                        <a:pt x="3804" y="630"/>
                      </a:lnTo>
                      <a:lnTo>
                        <a:pt x="3829" y="538"/>
                      </a:lnTo>
                      <a:lnTo>
                        <a:pt x="3853" y="490"/>
                      </a:lnTo>
                      <a:lnTo>
                        <a:pt x="3878" y="1592"/>
                      </a:lnTo>
                      <a:lnTo>
                        <a:pt x="3903" y="1592"/>
                      </a:lnTo>
                      <a:lnTo>
                        <a:pt x="3928" y="1592"/>
                      </a:lnTo>
                      <a:lnTo>
                        <a:pt x="3953" y="1592"/>
                      </a:lnTo>
                      <a:lnTo>
                        <a:pt x="3978" y="1592"/>
                      </a:lnTo>
                      <a:lnTo>
                        <a:pt x="4003" y="1592"/>
                      </a:lnTo>
                      <a:lnTo>
                        <a:pt x="4028" y="1592"/>
                      </a:lnTo>
                      <a:lnTo>
                        <a:pt x="4053" y="1592"/>
                      </a:lnTo>
                      <a:lnTo>
                        <a:pt x="4078" y="1592"/>
                      </a:lnTo>
                      <a:lnTo>
                        <a:pt x="4102" y="1592"/>
                      </a:lnTo>
                      <a:lnTo>
                        <a:pt x="4127" y="1592"/>
                      </a:lnTo>
                      <a:lnTo>
                        <a:pt x="4152" y="1592"/>
                      </a:lnTo>
                      <a:lnTo>
                        <a:pt x="4152" y="1592"/>
                      </a:lnTo>
                      <a:lnTo>
                        <a:pt x="4127" y="1592"/>
                      </a:lnTo>
                      <a:lnTo>
                        <a:pt x="4102" y="1592"/>
                      </a:lnTo>
                      <a:lnTo>
                        <a:pt x="4078" y="1592"/>
                      </a:lnTo>
                      <a:lnTo>
                        <a:pt x="4053" y="1592"/>
                      </a:lnTo>
                      <a:lnTo>
                        <a:pt x="4028" y="1592"/>
                      </a:lnTo>
                      <a:lnTo>
                        <a:pt x="4003" y="1592"/>
                      </a:lnTo>
                      <a:lnTo>
                        <a:pt x="3978" y="1592"/>
                      </a:lnTo>
                      <a:lnTo>
                        <a:pt x="3953" y="1592"/>
                      </a:lnTo>
                      <a:lnTo>
                        <a:pt x="3928" y="1592"/>
                      </a:lnTo>
                      <a:lnTo>
                        <a:pt x="3903" y="1592"/>
                      </a:lnTo>
                      <a:lnTo>
                        <a:pt x="3878" y="1592"/>
                      </a:lnTo>
                      <a:lnTo>
                        <a:pt x="3853" y="490"/>
                      </a:lnTo>
                      <a:lnTo>
                        <a:pt x="3829" y="538"/>
                      </a:lnTo>
                      <a:lnTo>
                        <a:pt x="3804" y="630"/>
                      </a:lnTo>
                      <a:lnTo>
                        <a:pt x="3779" y="753"/>
                      </a:lnTo>
                      <a:lnTo>
                        <a:pt x="3754" y="847"/>
                      </a:lnTo>
                      <a:lnTo>
                        <a:pt x="3729" y="877"/>
                      </a:lnTo>
                      <a:lnTo>
                        <a:pt x="3704" y="881"/>
                      </a:lnTo>
                      <a:lnTo>
                        <a:pt x="3679" y="892"/>
                      </a:lnTo>
                      <a:lnTo>
                        <a:pt x="3655" y="902"/>
                      </a:lnTo>
                      <a:lnTo>
                        <a:pt x="3630" y="920"/>
                      </a:lnTo>
                      <a:lnTo>
                        <a:pt x="3606" y="927"/>
                      </a:lnTo>
                      <a:lnTo>
                        <a:pt x="3581" y="920"/>
                      </a:lnTo>
                      <a:lnTo>
                        <a:pt x="3556" y="903"/>
                      </a:lnTo>
                      <a:lnTo>
                        <a:pt x="3531" y="880"/>
                      </a:lnTo>
                      <a:lnTo>
                        <a:pt x="3506" y="863"/>
                      </a:lnTo>
                      <a:lnTo>
                        <a:pt x="3481" y="833"/>
                      </a:lnTo>
                      <a:lnTo>
                        <a:pt x="3456" y="798"/>
                      </a:lnTo>
                      <a:lnTo>
                        <a:pt x="3431" y="772"/>
                      </a:lnTo>
                      <a:lnTo>
                        <a:pt x="3406" y="790"/>
                      </a:lnTo>
                      <a:lnTo>
                        <a:pt x="3381" y="820"/>
                      </a:lnTo>
                      <a:lnTo>
                        <a:pt x="3357" y="704"/>
                      </a:lnTo>
                      <a:lnTo>
                        <a:pt x="3332" y="475"/>
                      </a:lnTo>
                      <a:lnTo>
                        <a:pt x="3307" y="300"/>
                      </a:lnTo>
                      <a:lnTo>
                        <a:pt x="3282" y="260"/>
                      </a:lnTo>
                      <a:lnTo>
                        <a:pt x="3257" y="316"/>
                      </a:lnTo>
                      <a:lnTo>
                        <a:pt x="3232" y="411"/>
                      </a:lnTo>
                      <a:lnTo>
                        <a:pt x="3207" y="548"/>
                      </a:lnTo>
                      <a:lnTo>
                        <a:pt x="3182" y="662"/>
                      </a:lnTo>
                      <a:lnTo>
                        <a:pt x="3157" y="704"/>
                      </a:lnTo>
                      <a:lnTo>
                        <a:pt x="3133" y="671"/>
                      </a:lnTo>
                      <a:lnTo>
                        <a:pt x="3108" y="623"/>
                      </a:lnTo>
                      <a:lnTo>
                        <a:pt x="3083" y="608"/>
                      </a:lnTo>
                      <a:lnTo>
                        <a:pt x="3058" y="610"/>
                      </a:lnTo>
                      <a:lnTo>
                        <a:pt x="3033" y="603"/>
                      </a:lnTo>
                      <a:lnTo>
                        <a:pt x="3008" y="573"/>
                      </a:lnTo>
                      <a:lnTo>
                        <a:pt x="2983" y="540"/>
                      </a:lnTo>
                      <a:lnTo>
                        <a:pt x="2958" y="495"/>
                      </a:lnTo>
                      <a:lnTo>
                        <a:pt x="2933" y="419"/>
                      </a:lnTo>
                      <a:lnTo>
                        <a:pt x="2909" y="323"/>
                      </a:lnTo>
                      <a:lnTo>
                        <a:pt x="2885" y="235"/>
                      </a:lnTo>
                      <a:lnTo>
                        <a:pt x="2860" y="160"/>
                      </a:lnTo>
                      <a:lnTo>
                        <a:pt x="2835" y="161"/>
                      </a:lnTo>
                      <a:lnTo>
                        <a:pt x="2810" y="157"/>
                      </a:lnTo>
                      <a:lnTo>
                        <a:pt x="2785" y="214"/>
                      </a:lnTo>
                      <a:lnTo>
                        <a:pt x="2760" y="230"/>
                      </a:lnTo>
                      <a:lnTo>
                        <a:pt x="2735" y="160"/>
                      </a:lnTo>
                      <a:lnTo>
                        <a:pt x="2710" y="80"/>
                      </a:lnTo>
                      <a:lnTo>
                        <a:pt x="2685" y="39"/>
                      </a:lnTo>
                      <a:lnTo>
                        <a:pt x="2661" y="24"/>
                      </a:lnTo>
                      <a:lnTo>
                        <a:pt x="2636" y="58"/>
                      </a:lnTo>
                      <a:lnTo>
                        <a:pt x="2611" y="149"/>
                      </a:lnTo>
                      <a:lnTo>
                        <a:pt x="2586" y="317"/>
                      </a:lnTo>
                      <a:lnTo>
                        <a:pt x="2561" y="447"/>
                      </a:lnTo>
                      <a:lnTo>
                        <a:pt x="2536" y="543"/>
                      </a:lnTo>
                      <a:lnTo>
                        <a:pt x="2511" y="607"/>
                      </a:lnTo>
                      <a:lnTo>
                        <a:pt x="2486" y="647"/>
                      </a:lnTo>
                      <a:lnTo>
                        <a:pt x="2461" y="700"/>
                      </a:lnTo>
                      <a:lnTo>
                        <a:pt x="2437" y="695"/>
                      </a:lnTo>
                      <a:lnTo>
                        <a:pt x="2412" y="672"/>
                      </a:lnTo>
                      <a:lnTo>
                        <a:pt x="2387" y="652"/>
                      </a:lnTo>
                      <a:lnTo>
                        <a:pt x="2362" y="677"/>
                      </a:lnTo>
                      <a:lnTo>
                        <a:pt x="2337" y="696"/>
                      </a:lnTo>
                      <a:lnTo>
                        <a:pt x="2312" y="743"/>
                      </a:lnTo>
                      <a:lnTo>
                        <a:pt x="2287" y="774"/>
                      </a:lnTo>
                      <a:lnTo>
                        <a:pt x="2262" y="789"/>
                      </a:lnTo>
                      <a:lnTo>
                        <a:pt x="2237" y="811"/>
                      </a:lnTo>
                      <a:lnTo>
                        <a:pt x="2212" y="841"/>
                      </a:lnTo>
                      <a:lnTo>
                        <a:pt x="2188" y="875"/>
                      </a:lnTo>
                      <a:lnTo>
                        <a:pt x="2163" y="838"/>
                      </a:lnTo>
                      <a:lnTo>
                        <a:pt x="2139" y="767"/>
                      </a:lnTo>
                      <a:lnTo>
                        <a:pt x="2114" y="689"/>
                      </a:lnTo>
                      <a:lnTo>
                        <a:pt x="2089" y="656"/>
                      </a:lnTo>
                      <a:lnTo>
                        <a:pt x="2064" y="670"/>
                      </a:lnTo>
                      <a:lnTo>
                        <a:pt x="2039" y="731"/>
                      </a:lnTo>
                      <a:lnTo>
                        <a:pt x="2014" y="810"/>
                      </a:lnTo>
                      <a:lnTo>
                        <a:pt x="1989" y="877"/>
                      </a:lnTo>
                      <a:lnTo>
                        <a:pt x="1965" y="917"/>
                      </a:lnTo>
                      <a:lnTo>
                        <a:pt x="1940" y="965"/>
                      </a:lnTo>
                      <a:lnTo>
                        <a:pt x="1915" y="991"/>
                      </a:lnTo>
                      <a:lnTo>
                        <a:pt x="1890" y="997"/>
                      </a:lnTo>
                      <a:lnTo>
                        <a:pt x="1865" y="998"/>
                      </a:lnTo>
                      <a:lnTo>
                        <a:pt x="1840" y="996"/>
                      </a:lnTo>
                      <a:lnTo>
                        <a:pt x="1815" y="1001"/>
                      </a:lnTo>
                      <a:lnTo>
                        <a:pt x="1790" y="1007"/>
                      </a:lnTo>
                      <a:lnTo>
                        <a:pt x="1765" y="1004"/>
                      </a:lnTo>
                      <a:lnTo>
                        <a:pt x="1741" y="1000"/>
                      </a:lnTo>
                      <a:lnTo>
                        <a:pt x="1716" y="1000"/>
                      </a:lnTo>
                      <a:lnTo>
                        <a:pt x="1691" y="983"/>
                      </a:lnTo>
                      <a:lnTo>
                        <a:pt x="1666" y="963"/>
                      </a:lnTo>
                      <a:lnTo>
                        <a:pt x="1641" y="946"/>
                      </a:lnTo>
                      <a:lnTo>
                        <a:pt x="1616" y="940"/>
                      </a:lnTo>
                      <a:lnTo>
                        <a:pt x="1591" y="934"/>
                      </a:lnTo>
                      <a:lnTo>
                        <a:pt x="1566" y="866"/>
                      </a:lnTo>
                      <a:lnTo>
                        <a:pt x="1541" y="734"/>
                      </a:lnTo>
                      <a:lnTo>
                        <a:pt x="1516" y="623"/>
                      </a:lnTo>
                      <a:lnTo>
                        <a:pt x="1492" y="557"/>
                      </a:lnTo>
                      <a:lnTo>
                        <a:pt x="1467" y="567"/>
                      </a:lnTo>
                      <a:lnTo>
                        <a:pt x="1442" y="613"/>
                      </a:lnTo>
                      <a:lnTo>
                        <a:pt x="1417" y="710"/>
                      </a:lnTo>
                      <a:lnTo>
                        <a:pt x="1393" y="845"/>
                      </a:lnTo>
                      <a:lnTo>
                        <a:pt x="1368" y="929"/>
                      </a:lnTo>
                      <a:lnTo>
                        <a:pt x="1343" y="970"/>
                      </a:lnTo>
                      <a:lnTo>
                        <a:pt x="1318" y="995"/>
                      </a:lnTo>
                      <a:lnTo>
                        <a:pt x="1293" y="999"/>
                      </a:lnTo>
                      <a:lnTo>
                        <a:pt x="1269" y="993"/>
                      </a:lnTo>
                      <a:lnTo>
                        <a:pt x="1244" y="987"/>
                      </a:lnTo>
                      <a:lnTo>
                        <a:pt x="1219" y="984"/>
                      </a:lnTo>
                      <a:lnTo>
                        <a:pt x="1194" y="976"/>
                      </a:lnTo>
                      <a:lnTo>
                        <a:pt x="1169" y="967"/>
                      </a:lnTo>
                      <a:lnTo>
                        <a:pt x="1144" y="949"/>
                      </a:lnTo>
                      <a:lnTo>
                        <a:pt x="1119" y="927"/>
                      </a:lnTo>
                      <a:lnTo>
                        <a:pt x="1094" y="889"/>
                      </a:lnTo>
                      <a:lnTo>
                        <a:pt x="1069" y="864"/>
                      </a:lnTo>
                      <a:lnTo>
                        <a:pt x="1044" y="850"/>
                      </a:lnTo>
                      <a:lnTo>
                        <a:pt x="1020" y="849"/>
                      </a:lnTo>
                      <a:lnTo>
                        <a:pt x="995" y="832"/>
                      </a:lnTo>
                      <a:lnTo>
                        <a:pt x="970" y="660"/>
                      </a:lnTo>
                      <a:lnTo>
                        <a:pt x="945" y="391"/>
                      </a:lnTo>
                      <a:lnTo>
                        <a:pt x="920" y="147"/>
                      </a:lnTo>
                      <a:lnTo>
                        <a:pt x="895" y="21"/>
                      </a:lnTo>
                      <a:lnTo>
                        <a:pt x="870" y="21"/>
                      </a:lnTo>
                      <a:lnTo>
                        <a:pt x="845" y="139"/>
                      </a:lnTo>
                      <a:lnTo>
                        <a:pt x="820" y="327"/>
                      </a:lnTo>
                      <a:lnTo>
                        <a:pt x="796" y="541"/>
                      </a:lnTo>
                      <a:lnTo>
                        <a:pt x="771" y="689"/>
                      </a:lnTo>
                      <a:lnTo>
                        <a:pt x="746" y="743"/>
                      </a:lnTo>
                      <a:lnTo>
                        <a:pt x="721" y="729"/>
                      </a:lnTo>
                      <a:lnTo>
                        <a:pt x="696" y="698"/>
                      </a:lnTo>
                      <a:lnTo>
                        <a:pt x="671" y="661"/>
                      </a:lnTo>
                      <a:lnTo>
                        <a:pt x="647" y="627"/>
                      </a:lnTo>
                      <a:lnTo>
                        <a:pt x="622" y="608"/>
                      </a:lnTo>
                      <a:lnTo>
                        <a:pt x="597" y="590"/>
                      </a:lnTo>
                      <a:lnTo>
                        <a:pt x="572" y="576"/>
                      </a:lnTo>
                      <a:lnTo>
                        <a:pt x="548" y="592"/>
                      </a:lnTo>
                      <a:lnTo>
                        <a:pt x="523" y="611"/>
                      </a:lnTo>
                      <a:lnTo>
                        <a:pt x="498" y="641"/>
                      </a:lnTo>
                      <a:lnTo>
                        <a:pt x="473" y="673"/>
                      </a:lnTo>
                      <a:lnTo>
                        <a:pt x="448" y="708"/>
                      </a:lnTo>
                      <a:lnTo>
                        <a:pt x="423" y="768"/>
                      </a:lnTo>
                      <a:lnTo>
                        <a:pt x="398" y="784"/>
                      </a:lnTo>
                      <a:lnTo>
                        <a:pt x="373" y="545"/>
                      </a:lnTo>
                      <a:lnTo>
                        <a:pt x="348" y="203"/>
                      </a:lnTo>
                      <a:lnTo>
                        <a:pt x="324" y="8"/>
                      </a:lnTo>
                      <a:lnTo>
                        <a:pt x="299" y="0"/>
                      </a:lnTo>
                      <a:lnTo>
                        <a:pt x="274" y="56"/>
                      </a:lnTo>
                      <a:lnTo>
                        <a:pt x="249" y="237"/>
                      </a:lnTo>
                      <a:lnTo>
                        <a:pt x="224" y="466"/>
                      </a:lnTo>
                      <a:lnTo>
                        <a:pt x="199" y="671"/>
                      </a:lnTo>
                      <a:lnTo>
                        <a:pt x="174" y="828"/>
                      </a:lnTo>
                      <a:lnTo>
                        <a:pt x="149" y="882"/>
                      </a:lnTo>
                      <a:lnTo>
                        <a:pt x="124" y="899"/>
                      </a:lnTo>
                      <a:lnTo>
                        <a:pt x="100" y="891"/>
                      </a:lnTo>
                      <a:lnTo>
                        <a:pt x="75" y="873"/>
                      </a:lnTo>
                      <a:lnTo>
                        <a:pt x="50" y="850"/>
                      </a:lnTo>
                      <a:lnTo>
                        <a:pt x="25" y="820"/>
                      </a:lnTo>
                      <a:lnTo>
                        <a:pt x="0" y="12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1" name="Line 30">
                  <a:extLst>
                    <a:ext uri="{FF2B5EF4-FFF2-40B4-BE49-F238E27FC236}">
                      <a16:creationId xmlns:a16="http://schemas.microsoft.com/office/drawing/2014/main" id="{5FDE48BE-0292-33B1-293D-7EF5FE63B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58788" y="5275263"/>
                  <a:ext cx="6591300" cy="0"/>
                </a:xfrm>
                <a:prstGeom prst="line">
                  <a:avLst/>
                </a:prstGeom>
                <a:solidFill>
                  <a:srgbClr val="92B54B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kern="0" dirty="0">
                    <a:solidFill>
                      <a:prstClr val="black"/>
                    </a:solidFill>
                    <a:latin typeface="Barlow Condensed" panose="00000506000000000000" pitchFamily="2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0B0A98CD-2477-53F1-FA7B-FBAAB021D6C1}"/>
                </a:ext>
              </a:extLst>
            </p:cNvPr>
            <p:cNvGrpSpPr/>
            <p:nvPr/>
          </p:nvGrpSpPr>
          <p:grpSpPr>
            <a:xfrm>
              <a:off x="8474480" y="2567530"/>
              <a:ext cx="3022120" cy="3133440"/>
              <a:chOff x="8482831" y="3282156"/>
              <a:chExt cx="6592888" cy="2444750"/>
            </a:xfrm>
          </p:grpSpPr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7CE5D1CF-F874-F634-5637-A2C8BF0E8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5650706"/>
                <a:ext cx="6592888" cy="76200"/>
              </a:xfrm>
              <a:custGeom>
                <a:avLst/>
                <a:gdLst>
                  <a:gd name="T0" fmla="*/ 124 w 4153"/>
                  <a:gd name="T1" fmla="*/ 10 h 48"/>
                  <a:gd name="T2" fmla="*/ 272 w 4153"/>
                  <a:gd name="T3" fmla="*/ 9 h 48"/>
                  <a:gd name="T4" fmla="*/ 421 w 4153"/>
                  <a:gd name="T5" fmla="*/ 5 h 48"/>
                  <a:gd name="T6" fmla="*/ 569 w 4153"/>
                  <a:gd name="T7" fmla="*/ 8 h 48"/>
                  <a:gd name="T8" fmla="*/ 718 w 4153"/>
                  <a:gd name="T9" fmla="*/ 10 h 48"/>
                  <a:gd name="T10" fmla="*/ 865 w 4153"/>
                  <a:gd name="T11" fmla="*/ 9 h 48"/>
                  <a:gd name="T12" fmla="*/ 1014 w 4153"/>
                  <a:gd name="T13" fmla="*/ 3 h 48"/>
                  <a:gd name="T14" fmla="*/ 1162 w 4153"/>
                  <a:gd name="T15" fmla="*/ 6 h 48"/>
                  <a:gd name="T16" fmla="*/ 1311 w 4153"/>
                  <a:gd name="T17" fmla="*/ 9 h 48"/>
                  <a:gd name="T18" fmla="*/ 1459 w 4153"/>
                  <a:gd name="T19" fmla="*/ 6 h 48"/>
                  <a:gd name="T20" fmla="*/ 1607 w 4153"/>
                  <a:gd name="T21" fmla="*/ 2 h 48"/>
                  <a:gd name="T22" fmla="*/ 1755 w 4153"/>
                  <a:gd name="T23" fmla="*/ 6 h 48"/>
                  <a:gd name="T24" fmla="*/ 1903 w 4153"/>
                  <a:gd name="T25" fmla="*/ 9 h 48"/>
                  <a:gd name="T26" fmla="*/ 2052 w 4153"/>
                  <a:gd name="T27" fmla="*/ 6 h 48"/>
                  <a:gd name="T28" fmla="*/ 2200 w 4153"/>
                  <a:gd name="T29" fmla="*/ 2 h 48"/>
                  <a:gd name="T30" fmla="*/ 2349 w 4153"/>
                  <a:gd name="T31" fmla="*/ 6 h 48"/>
                  <a:gd name="T32" fmla="*/ 2497 w 4153"/>
                  <a:gd name="T33" fmla="*/ 8 h 48"/>
                  <a:gd name="T34" fmla="*/ 2644 w 4153"/>
                  <a:gd name="T35" fmla="*/ 6 h 48"/>
                  <a:gd name="T36" fmla="*/ 2793 w 4153"/>
                  <a:gd name="T37" fmla="*/ 3 h 48"/>
                  <a:gd name="T38" fmla="*/ 2941 w 4153"/>
                  <a:gd name="T39" fmla="*/ 6 h 48"/>
                  <a:gd name="T40" fmla="*/ 3090 w 4153"/>
                  <a:gd name="T41" fmla="*/ 8 h 48"/>
                  <a:gd name="T42" fmla="*/ 3238 w 4153"/>
                  <a:gd name="T43" fmla="*/ 6 h 48"/>
                  <a:gd name="T44" fmla="*/ 3387 w 4153"/>
                  <a:gd name="T45" fmla="*/ 3 h 48"/>
                  <a:gd name="T46" fmla="*/ 3534 w 4153"/>
                  <a:gd name="T47" fmla="*/ 6 h 48"/>
                  <a:gd name="T48" fmla="*/ 3683 w 4153"/>
                  <a:gd name="T49" fmla="*/ 8 h 48"/>
                  <a:gd name="T50" fmla="*/ 3831 w 4153"/>
                  <a:gd name="T51" fmla="*/ 7 h 48"/>
                  <a:gd name="T52" fmla="*/ 3979 w 4153"/>
                  <a:gd name="T53" fmla="*/ 4 h 48"/>
                  <a:gd name="T54" fmla="*/ 4128 w 4153"/>
                  <a:gd name="T55" fmla="*/ 6 h 48"/>
                  <a:gd name="T56" fmla="*/ 4054 w 4153"/>
                  <a:gd name="T57" fmla="*/ 48 h 48"/>
                  <a:gd name="T58" fmla="*/ 3905 w 4153"/>
                  <a:gd name="T59" fmla="*/ 48 h 48"/>
                  <a:gd name="T60" fmla="*/ 3757 w 4153"/>
                  <a:gd name="T61" fmla="*/ 48 h 48"/>
                  <a:gd name="T62" fmla="*/ 3608 w 4153"/>
                  <a:gd name="T63" fmla="*/ 48 h 48"/>
                  <a:gd name="T64" fmla="*/ 3461 w 4153"/>
                  <a:gd name="T65" fmla="*/ 48 h 48"/>
                  <a:gd name="T66" fmla="*/ 3312 w 4153"/>
                  <a:gd name="T67" fmla="*/ 48 h 48"/>
                  <a:gd name="T68" fmla="*/ 3164 w 4153"/>
                  <a:gd name="T69" fmla="*/ 48 h 48"/>
                  <a:gd name="T70" fmla="*/ 3016 w 4153"/>
                  <a:gd name="T71" fmla="*/ 48 h 48"/>
                  <a:gd name="T72" fmla="*/ 2867 w 4153"/>
                  <a:gd name="T73" fmla="*/ 48 h 48"/>
                  <a:gd name="T74" fmla="*/ 2719 w 4153"/>
                  <a:gd name="T75" fmla="*/ 48 h 48"/>
                  <a:gd name="T76" fmla="*/ 2571 w 4153"/>
                  <a:gd name="T77" fmla="*/ 48 h 48"/>
                  <a:gd name="T78" fmla="*/ 2423 w 4153"/>
                  <a:gd name="T79" fmla="*/ 48 h 48"/>
                  <a:gd name="T80" fmla="*/ 2274 w 4153"/>
                  <a:gd name="T81" fmla="*/ 48 h 48"/>
                  <a:gd name="T82" fmla="*/ 2126 w 4153"/>
                  <a:gd name="T83" fmla="*/ 48 h 48"/>
                  <a:gd name="T84" fmla="*/ 1977 w 4153"/>
                  <a:gd name="T85" fmla="*/ 48 h 48"/>
                  <a:gd name="T86" fmla="*/ 1829 w 4153"/>
                  <a:gd name="T87" fmla="*/ 48 h 48"/>
                  <a:gd name="T88" fmla="*/ 1681 w 4153"/>
                  <a:gd name="T89" fmla="*/ 48 h 48"/>
                  <a:gd name="T90" fmla="*/ 1533 w 4153"/>
                  <a:gd name="T91" fmla="*/ 48 h 48"/>
                  <a:gd name="T92" fmla="*/ 1385 w 4153"/>
                  <a:gd name="T93" fmla="*/ 48 h 48"/>
                  <a:gd name="T94" fmla="*/ 1236 w 4153"/>
                  <a:gd name="T95" fmla="*/ 48 h 48"/>
                  <a:gd name="T96" fmla="*/ 1088 w 4153"/>
                  <a:gd name="T97" fmla="*/ 48 h 48"/>
                  <a:gd name="T98" fmla="*/ 939 w 4153"/>
                  <a:gd name="T99" fmla="*/ 48 h 48"/>
                  <a:gd name="T100" fmla="*/ 792 w 4153"/>
                  <a:gd name="T101" fmla="*/ 48 h 48"/>
                  <a:gd name="T102" fmla="*/ 644 w 4153"/>
                  <a:gd name="T103" fmla="*/ 48 h 48"/>
                  <a:gd name="T104" fmla="*/ 495 w 4153"/>
                  <a:gd name="T105" fmla="*/ 48 h 48"/>
                  <a:gd name="T106" fmla="*/ 347 w 4153"/>
                  <a:gd name="T107" fmla="*/ 48 h 48"/>
                  <a:gd name="T108" fmla="*/ 198 w 4153"/>
                  <a:gd name="T109" fmla="*/ 48 h 48"/>
                  <a:gd name="T110" fmla="*/ 50 w 4153"/>
                  <a:gd name="T1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48">
                    <a:moveTo>
                      <a:pt x="0" y="9"/>
                    </a:moveTo>
                    <a:lnTo>
                      <a:pt x="25" y="10"/>
                    </a:lnTo>
                    <a:lnTo>
                      <a:pt x="50" y="10"/>
                    </a:lnTo>
                    <a:lnTo>
                      <a:pt x="75" y="11"/>
                    </a:lnTo>
                    <a:lnTo>
                      <a:pt x="99" y="11"/>
                    </a:lnTo>
                    <a:lnTo>
                      <a:pt x="124" y="10"/>
                    </a:lnTo>
                    <a:lnTo>
                      <a:pt x="149" y="10"/>
                    </a:lnTo>
                    <a:lnTo>
                      <a:pt x="173" y="6"/>
                    </a:lnTo>
                    <a:lnTo>
                      <a:pt x="198" y="5"/>
                    </a:lnTo>
                    <a:lnTo>
                      <a:pt x="223" y="5"/>
                    </a:lnTo>
                    <a:lnTo>
                      <a:pt x="248" y="6"/>
                    </a:lnTo>
                    <a:lnTo>
                      <a:pt x="272" y="9"/>
                    </a:lnTo>
                    <a:lnTo>
                      <a:pt x="297" y="10"/>
                    </a:lnTo>
                    <a:lnTo>
                      <a:pt x="322" y="10"/>
                    </a:lnTo>
                    <a:lnTo>
                      <a:pt x="347" y="10"/>
                    </a:lnTo>
                    <a:lnTo>
                      <a:pt x="371" y="9"/>
                    </a:lnTo>
                    <a:lnTo>
                      <a:pt x="396" y="7"/>
                    </a:lnTo>
                    <a:lnTo>
                      <a:pt x="421" y="5"/>
                    </a:lnTo>
                    <a:lnTo>
                      <a:pt x="446" y="3"/>
                    </a:lnTo>
                    <a:lnTo>
                      <a:pt x="470" y="3"/>
                    </a:lnTo>
                    <a:lnTo>
                      <a:pt x="495" y="4"/>
                    </a:lnTo>
                    <a:lnTo>
                      <a:pt x="520" y="5"/>
                    </a:lnTo>
                    <a:lnTo>
                      <a:pt x="545" y="7"/>
                    </a:lnTo>
                    <a:lnTo>
                      <a:pt x="569" y="8"/>
                    </a:lnTo>
                    <a:lnTo>
                      <a:pt x="594" y="9"/>
                    </a:lnTo>
                    <a:lnTo>
                      <a:pt x="619" y="10"/>
                    </a:lnTo>
                    <a:lnTo>
                      <a:pt x="644" y="11"/>
                    </a:lnTo>
                    <a:lnTo>
                      <a:pt x="668" y="11"/>
                    </a:lnTo>
                    <a:lnTo>
                      <a:pt x="693" y="11"/>
                    </a:lnTo>
                    <a:lnTo>
                      <a:pt x="718" y="10"/>
                    </a:lnTo>
                    <a:lnTo>
                      <a:pt x="742" y="9"/>
                    </a:lnTo>
                    <a:lnTo>
                      <a:pt x="767" y="6"/>
                    </a:lnTo>
                    <a:lnTo>
                      <a:pt x="792" y="5"/>
                    </a:lnTo>
                    <a:lnTo>
                      <a:pt x="816" y="5"/>
                    </a:lnTo>
                    <a:lnTo>
                      <a:pt x="840" y="7"/>
                    </a:lnTo>
                    <a:lnTo>
                      <a:pt x="865" y="9"/>
                    </a:lnTo>
                    <a:lnTo>
                      <a:pt x="890" y="10"/>
                    </a:lnTo>
                    <a:lnTo>
                      <a:pt x="915" y="10"/>
                    </a:lnTo>
                    <a:lnTo>
                      <a:pt x="939" y="8"/>
                    </a:lnTo>
                    <a:lnTo>
                      <a:pt x="964" y="7"/>
                    </a:lnTo>
                    <a:lnTo>
                      <a:pt x="989" y="5"/>
                    </a:lnTo>
                    <a:lnTo>
                      <a:pt x="1014" y="3"/>
                    </a:lnTo>
                    <a:lnTo>
                      <a:pt x="1038" y="1"/>
                    </a:lnTo>
                    <a:lnTo>
                      <a:pt x="1063" y="1"/>
                    </a:lnTo>
                    <a:lnTo>
                      <a:pt x="1088" y="1"/>
                    </a:lnTo>
                    <a:lnTo>
                      <a:pt x="1113" y="3"/>
                    </a:lnTo>
                    <a:lnTo>
                      <a:pt x="1137" y="5"/>
                    </a:lnTo>
                    <a:lnTo>
                      <a:pt x="1162" y="6"/>
                    </a:lnTo>
                    <a:lnTo>
                      <a:pt x="1187" y="7"/>
                    </a:lnTo>
                    <a:lnTo>
                      <a:pt x="1212" y="8"/>
                    </a:lnTo>
                    <a:lnTo>
                      <a:pt x="1236" y="9"/>
                    </a:lnTo>
                    <a:lnTo>
                      <a:pt x="1261" y="9"/>
                    </a:lnTo>
                    <a:lnTo>
                      <a:pt x="1286" y="9"/>
                    </a:lnTo>
                    <a:lnTo>
                      <a:pt x="1311" y="9"/>
                    </a:lnTo>
                    <a:lnTo>
                      <a:pt x="1335" y="8"/>
                    </a:lnTo>
                    <a:lnTo>
                      <a:pt x="1360" y="5"/>
                    </a:lnTo>
                    <a:lnTo>
                      <a:pt x="1385" y="3"/>
                    </a:lnTo>
                    <a:lnTo>
                      <a:pt x="1409" y="3"/>
                    </a:lnTo>
                    <a:lnTo>
                      <a:pt x="1434" y="5"/>
                    </a:lnTo>
                    <a:lnTo>
                      <a:pt x="1459" y="6"/>
                    </a:lnTo>
                    <a:lnTo>
                      <a:pt x="1484" y="7"/>
                    </a:lnTo>
                    <a:lnTo>
                      <a:pt x="1508" y="7"/>
                    </a:lnTo>
                    <a:lnTo>
                      <a:pt x="1533" y="7"/>
                    </a:lnTo>
                    <a:lnTo>
                      <a:pt x="1558" y="6"/>
                    </a:lnTo>
                    <a:lnTo>
                      <a:pt x="1583" y="5"/>
                    </a:lnTo>
                    <a:lnTo>
                      <a:pt x="1607" y="2"/>
                    </a:lnTo>
                    <a:lnTo>
                      <a:pt x="1632" y="1"/>
                    </a:lnTo>
                    <a:lnTo>
                      <a:pt x="1657" y="0"/>
                    </a:lnTo>
                    <a:lnTo>
                      <a:pt x="1681" y="1"/>
                    </a:lnTo>
                    <a:lnTo>
                      <a:pt x="1706" y="4"/>
                    </a:lnTo>
                    <a:lnTo>
                      <a:pt x="1730" y="5"/>
                    </a:lnTo>
                    <a:lnTo>
                      <a:pt x="1755" y="6"/>
                    </a:lnTo>
                    <a:lnTo>
                      <a:pt x="1780" y="7"/>
                    </a:lnTo>
                    <a:lnTo>
                      <a:pt x="1804" y="8"/>
                    </a:lnTo>
                    <a:lnTo>
                      <a:pt x="1829" y="9"/>
                    </a:lnTo>
                    <a:lnTo>
                      <a:pt x="1854" y="9"/>
                    </a:lnTo>
                    <a:lnTo>
                      <a:pt x="1879" y="9"/>
                    </a:lnTo>
                    <a:lnTo>
                      <a:pt x="1903" y="9"/>
                    </a:lnTo>
                    <a:lnTo>
                      <a:pt x="1928" y="8"/>
                    </a:lnTo>
                    <a:lnTo>
                      <a:pt x="1953" y="5"/>
                    </a:lnTo>
                    <a:lnTo>
                      <a:pt x="1977" y="3"/>
                    </a:lnTo>
                    <a:lnTo>
                      <a:pt x="2002" y="4"/>
                    </a:lnTo>
                    <a:lnTo>
                      <a:pt x="2027" y="5"/>
                    </a:lnTo>
                    <a:lnTo>
                      <a:pt x="2052" y="6"/>
                    </a:lnTo>
                    <a:lnTo>
                      <a:pt x="2076" y="6"/>
                    </a:lnTo>
                    <a:lnTo>
                      <a:pt x="2101" y="7"/>
                    </a:lnTo>
                    <a:lnTo>
                      <a:pt x="2126" y="7"/>
                    </a:lnTo>
                    <a:lnTo>
                      <a:pt x="2151" y="6"/>
                    </a:lnTo>
                    <a:lnTo>
                      <a:pt x="2175" y="5"/>
                    </a:lnTo>
                    <a:lnTo>
                      <a:pt x="2200" y="2"/>
                    </a:lnTo>
                    <a:lnTo>
                      <a:pt x="2225" y="1"/>
                    </a:lnTo>
                    <a:lnTo>
                      <a:pt x="2250" y="1"/>
                    </a:lnTo>
                    <a:lnTo>
                      <a:pt x="2274" y="2"/>
                    </a:lnTo>
                    <a:lnTo>
                      <a:pt x="2299" y="4"/>
                    </a:lnTo>
                    <a:lnTo>
                      <a:pt x="2324" y="5"/>
                    </a:lnTo>
                    <a:lnTo>
                      <a:pt x="2349" y="6"/>
                    </a:lnTo>
                    <a:lnTo>
                      <a:pt x="2373" y="7"/>
                    </a:lnTo>
                    <a:lnTo>
                      <a:pt x="2398" y="8"/>
                    </a:lnTo>
                    <a:lnTo>
                      <a:pt x="2423" y="9"/>
                    </a:lnTo>
                    <a:lnTo>
                      <a:pt x="2448" y="9"/>
                    </a:lnTo>
                    <a:lnTo>
                      <a:pt x="2472" y="9"/>
                    </a:lnTo>
                    <a:lnTo>
                      <a:pt x="2497" y="8"/>
                    </a:lnTo>
                    <a:lnTo>
                      <a:pt x="2522" y="8"/>
                    </a:lnTo>
                    <a:lnTo>
                      <a:pt x="2546" y="5"/>
                    </a:lnTo>
                    <a:lnTo>
                      <a:pt x="2571" y="4"/>
                    </a:lnTo>
                    <a:lnTo>
                      <a:pt x="2596" y="4"/>
                    </a:lnTo>
                    <a:lnTo>
                      <a:pt x="2620" y="5"/>
                    </a:lnTo>
                    <a:lnTo>
                      <a:pt x="2644" y="6"/>
                    </a:lnTo>
                    <a:lnTo>
                      <a:pt x="2669" y="7"/>
                    </a:lnTo>
                    <a:lnTo>
                      <a:pt x="2694" y="7"/>
                    </a:lnTo>
                    <a:lnTo>
                      <a:pt x="2719" y="7"/>
                    </a:lnTo>
                    <a:lnTo>
                      <a:pt x="2743" y="6"/>
                    </a:lnTo>
                    <a:lnTo>
                      <a:pt x="2768" y="5"/>
                    </a:lnTo>
                    <a:lnTo>
                      <a:pt x="2793" y="3"/>
                    </a:lnTo>
                    <a:lnTo>
                      <a:pt x="2818" y="2"/>
                    </a:lnTo>
                    <a:lnTo>
                      <a:pt x="2842" y="2"/>
                    </a:lnTo>
                    <a:lnTo>
                      <a:pt x="2867" y="2"/>
                    </a:lnTo>
                    <a:lnTo>
                      <a:pt x="2892" y="4"/>
                    </a:lnTo>
                    <a:lnTo>
                      <a:pt x="2917" y="5"/>
                    </a:lnTo>
                    <a:lnTo>
                      <a:pt x="2941" y="6"/>
                    </a:lnTo>
                    <a:lnTo>
                      <a:pt x="2966" y="7"/>
                    </a:lnTo>
                    <a:lnTo>
                      <a:pt x="2991" y="8"/>
                    </a:lnTo>
                    <a:lnTo>
                      <a:pt x="3016" y="8"/>
                    </a:lnTo>
                    <a:lnTo>
                      <a:pt x="3040" y="9"/>
                    </a:lnTo>
                    <a:lnTo>
                      <a:pt x="3065" y="9"/>
                    </a:lnTo>
                    <a:lnTo>
                      <a:pt x="3090" y="8"/>
                    </a:lnTo>
                    <a:lnTo>
                      <a:pt x="3115" y="8"/>
                    </a:lnTo>
                    <a:lnTo>
                      <a:pt x="3139" y="6"/>
                    </a:lnTo>
                    <a:lnTo>
                      <a:pt x="3164" y="5"/>
                    </a:lnTo>
                    <a:lnTo>
                      <a:pt x="3189" y="5"/>
                    </a:lnTo>
                    <a:lnTo>
                      <a:pt x="3213" y="5"/>
                    </a:lnTo>
                    <a:lnTo>
                      <a:pt x="3238" y="6"/>
                    </a:lnTo>
                    <a:lnTo>
                      <a:pt x="3263" y="7"/>
                    </a:lnTo>
                    <a:lnTo>
                      <a:pt x="3288" y="8"/>
                    </a:lnTo>
                    <a:lnTo>
                      <a:pt x="3312" y="8"/>
                    </a:lnTo>
                    <a:lnTo>
                      <a:pt x="3337" y="7"/>
                    </a:lnTo>
                    <a:lnTo>
                      <a:pt x="3362" y="5"/>
                    </a:lnTo>
                    <a:lnTo>
                      <a:pt x="3387" y="3"/>
                    </a:lnTo>
                    <a:lnTo>
                      <a:pt x="3411" y="2"/>
                    </a:lnTo>
                    <a:lnTo>
                      <a:pt x="3436" y="1"/>
                    </a:lnTo>
                    <a:lnTo>
                      <a:pt x="3461" y="2"/>
                    </a:lnTo>
                    <a:lnTo>
                      <a:pt x="3485" y="3"/>
                    </a:lnTo>
                    <a:lnTo>
                      <a:pt x="3510" y="5"/>
                    </a:lnTo>
                    <a:lnTo>
                      <a:pt x="3534" y="6"/>
                    </a:lnTo>
                    <a:lnTo>
                      <a:pt x="3559" y="7"/>
                    </a:lnTo>
                    <a:lnTo>
                      <a:pt x="3584" y="8"/>
                    </a:lnTo>
                    <a:lnTo>
                      <a:pt x="3608" y="8"/>
                    </a:lnTo>
                    <a:lnTo>
                      <a:pt x="3633" y="9"/>
                    </a:lnTo>
                    <a:lnTo>
                      <a:pt x="3658" y="9"/>
                    </a:lnTo>
                    <a:lnTo>
                      <a:pt x="3683" y="8"/>
                    </a:lnTo>
                    <a:lnTo>
                      <a:pt x="3707" y="8"/>
                    </a:lnTo>
                    <a:lnTo>
                      <a:pt x="3732" y="7"/>
                    </a:lnTo>
                    <a:lnTo>
                      <a:pt x="3757" y="5"/>
                    </a:lnTo>
                    <a:lnTo>
                      <a:pt x="3781" y="5"/>
                    </a:lnTo>
                    <a:lnTo>
                      <a:pt x="3806" y="5"/>
                    </a:lnTo>
                    <a:lnTo>
                      <a:pt x="3831" y="7"/>
                    </a:lnTo>
                    <a:lnTo>
                      <a:pt x="3856" y="7"/>
                    </a:lnTo>
                    <a:lnTo>
                      <a:pt x="3880" y="7"/>
                    </a:lnTo>
                    <a:lnTo>
                      <a:pt x="3905" y="7"/>
                    </a:lnTo>
                    <a:lnTo>
                      <a:pt x="3930" y="7"/>
                    </a:lnTo>
                    <a:lnTo>
                      <a:pt x="3955" y="5"/>
                    </a:lnTo>
                    <a:lnTo>
                      <a:pt x="3979" y="4"/>
                    </a:lnTo>
                    <a:lnTo>
                      <a:pt x="4004" y="2"/>
                    </a:lnTo>
                    <a:lnTo>
                      <a:pt x="4029" y="2"/>
                    </a:lnTo>
                    <a:lnTo>
                      <a:pt x="4054" y="3"/>
                    </a:lnTo>
                    <a:lnTo>
                      <a:pt x="4078" y="4"/>
                    </a:lnTo>
                    <a:lnTo>
                      <a:pt x="4103" y="5"/>
                    </a:lnTo>
                    <a:lnTo>
                      <a:pt x="4128" y="6"/>
                    </a:lnTo>
                    <a:lnTo>
                      <a:pt x="4153" y="7"/>
                    </a:lnTo>
                    <a:lnTo>
                      <a:pt x="4153" y="48"/>
                    </a:lnTo>
                    <a:lnTo>
                      <a:pt x="4128" y="48"/>
                    </a:lnTo>
                    <a:lnTo>
                      <a:pt x="4103" y="48"/>
                    </a:lnTo>
                    <a:lnTo>
                      <a:pt x="4078" y="48"/>
                    </a:lnTo>
                    <a:lnTo>
                      <a:pt x="4054" y="48"/>
                    </a:lnTo>
                    <a:lnTo>
                      <a:pt x="4029" y="48"/>
                    </a:lnTo>
                    <a:lnTo>
                      <a:pt x="4004" y="48"/>
                    </a:lnTo>
                    <a:lnTo>
                      <a:pt x="3979" y="48"/>
                    </a:lnTo>
                    <a:lnTo>
                      <a:pt x="3955" y="48"/>
                    </a:lnTo>
                    <a:lnTo>
                      <a:pt x="3930" y="48"/>
                    </a:lnTo>
                    <a:lnTo>
                      <a:pt x="3905" y="48"/>
                    </a:lnTo>
                    <a:lnTo>
                      <a:pt x="3880" y="48"/>
                    </a:lnTo>
                    <a:lnTo>
                      <a:pt x="3856" y="48"/>
                    </a:lnTo>
                    <a:lnTo>
                      <a:pt x="3831" y="48"/>
                    </a:lnTo>
                    <a:lnTo>
                      <a:pt x="3806" y="48"/>
                    </a:lnTo>
                    <a:lnTo>
                      <a:pt x="3781" y="48"/>
                    </a:lnTo>
                    <a:lnTo>
                      <a:pt x="3757" y="48"/>
                    </a:lnTo>
                    <a:lnTo>
                      <a:pt x="3732" y="48"/>
                    </a:lnTo>
                    <a:lnTo>
                      <a:pt x="3707" y="48"/>
                    </a:lnTo>
                    <a:lnTo>
                      <a:pt x="3683" y="48"/>
                    </a:lnTo>
                    <a:lnTo>
                      <a:pt x="3658" y="48"/>
                    </a:lnTo>
                    <a:lnTo>
                      <a:pt x="3633" y="48"/>
                    </a:lnTo>
                    <a:lnTo>
                      <a:pt x="3608" y="48"/>
                    </a:lnTo>
                    <a:lnTo>
                      <a:pt x="3584" y="48"/>
                    </a:lnTo>
                    <a:lnTo>
                      <a:pt x="3559" y="48"/>
                    </a:lnTo>
                    <a:lnTo>
                      <a:pt x="3534" y="48"/>
                    </a:lnTo>
                    <a:lnTo>
                      <a:pt x="3510" y="48"/>
                    </a:lnTo>
                    <a:lnTo>
                      <a:pt x="3485" y="48"/>
                    </a:lnTo>
                    <a:lnTo>
                      <a:pt x="3461" y="48"/>
                    </a:lnTo>
                    <a:lnTo>
                      <a:pt x="3436" y="48"/>
                    </a:lnTo>
                    <a:lnTo>
                      <a:pt x="3411" y="48"/>
                    </a:lnTo>
                    <a:lnTo>
                      <a:pt x="3387" y="48"/>
                    </a:lnTo>
                    <a:lnTo>
                      <a:pt x="3362" y="48"/>
                    </a:lnTo>
                    <a:lnTo>
                      <a:pt x="3337" y="48"/>
                    </a:lnTo>
                    <a:lnTo>
                      <a:pt x="3312" y="48"/>
                    </a:lnTo>
                    <a:lnTo>
                      <a:pt x="3288" y="48"/>
                    </a:lnTo>
                    <a:lnTo>
                      <a:pt x="3263" y="48"/>
                    </a:lnTo>
                    <a:lnTo>
                      <a:pt x="3238" y="48"/>
                    </a:lnTo>
                    <a:lnTo>
                      <a:pt x="3213" y="48"/>
                    </a:lnTo>
                    <a:lnTo>
                      <a:pt x="3189" y="48"/>
                    </a:lnTo>
                    <a:lnTo>
                      <a:pt x="3164" y="48"/>
                    </a:lnTo>
                    <a:lnTo>
                      <a:pt x="3139" y="48"/>
                    </a:lnTo>
                    <a:lnTo>
                      <a:pt x="3115" y="48"/>
                    </a:lnTo>
                    <a:lnTo>
                      <a:pt x="3090" y="48"/>
                    </a:lnTo>
                    <a:lnTo>
                      <a:pt x="3065" y="48"/>
                    </a:lnTo>
                    <a:lnTo>
                      <a:pt x="3040" y="48"/>
                    </a:lnTo>
                    <a:lnTo>
                      <a:pt x="3016" y="48"/>
                    </a:lnTo>
                    <a:lnTo>
                      <a:pt x="2991" y="48"/>
                    </a:lnTo>
                    <a:lnTo>
                      <a:pt x="2966" y="48"/>
                    </a:lnTo>
                    <a:lnTo>
                      <a:pt x="2941" y="48"/>
                    </a:lnTo>
                    <a:lnTo>
                      <a:pt x="2917" y="48"/>
                    </a:lnTo>
                    <a:lnTo>
                      <a:pt x="2892" y="48"/>
                    </a:lnTo>
                    <a:lnTo>
                      <a:pt x="2867" y="48"/>
                    </a:lnTo>
                    <a:lnTo>
                      <a:pt x="2842" y="48"/>
                    </a:lnTo>
                    <a:lnTo>
                      <a:pt x="2818" y="48"/>
                    </a:lnTo>
                    <a:lnTo>
                      <a:pt x="2793" y="48"/>
                    </a:lnTo>
                    <a:lnTo>
                      <a:pt x="2768" y="48"/>
                    </a:lnTo>
                    <a:lnTo>
                      <a:pt x="2743" y="48"/>
                    </a:lnTo>
                    <a:lnTo>
                      <a:pt x="2719" y="48"/>
                    </a:lnTo>
                    <a:lnTo>
                      <a:pt x="2694" y="48"/>
                    </a:lnTo>
                    <a:lnTo>
                      <a:pt x="2669" y="48"/>
                    </a:lnTo>
                    <a:lnTo>
                      <a:pt x="2644" y="48"/>
                    </a:lnTo>
                    <a:lnTo>
                      <a:pt x="2620" y="48"/>
                    </a:lnTo>
                    <a:lnTo>
                      <a:pt x="2596" y="48"/>
                    </a:lnTo>
                    <a:lnTo>
                      <a:pt x="2571" y="48"/>
                    </a:lnTo>
                    <a:lnTo>
                      <a:pt x="2546" y="48"/>
                    </a:lnTo>
                    <a:lnTo>
                      <a:pt x="2522" y="48"/>
                    </a:lnTo>
                    <a:lnTo>
                      <a:pt x="2497" y="48"/>
                    </a:lnTo>
                    <a:lnTo>
                      <a:pt x="2472" y="48"/>
                    </a:lnTo>
                    <a:lnTo>
                      <a:pt x="2448" y="48"/>
                    </a:lnTo>
                    <a:lnTo>
                      <a:pt x="2423" y="48"/>
                    </a:lnTo>
                    <a:lnTo>
                      <a:pt x="2398" y="48"/>
                    </a:lnTo>
                    <a:lnTo>
                      <a:pt x="2373" y="48"/>
                    </a:lnTo>
                    <a:lnTo>
                      <a:pt x="2349" y="48"/>
                    </a:lnTo>
                    <a:lnTo>
                      <a:pt x="2324" y="48"/>
                    </a:lnTo>
                    <a:lnTo>
                      <a:pt x="2299" y="48"/>
                    </a:lnTo>
                    <a:lnTo>
                      <a:pt x="2274" y="48"/>
                    </a:lnTo>
                    <a:lnTo>
                      <a:pt x="2250" y="48"/>
                    </a:lnTo>
                    <a:lnTo>
                      <a:pt x="2225" y="48"/>
                    </a:lnTo>
                    <a:lnTo>
                      <a:pt x="2200" y="48"/>
                    </a:lnTo>
                    <a:lnTo>
                      <a:pt x="2175" y="48"/>
                    </a:lnTo>
                    <a:lnTo>
                      <a:pt x="2151" y="48"/>
                    </a:lnTo>
                    <a:lnTo>
                      <a:pt x="2126" y="48"/>
                    </a:lnTo>
                    <a:lnTo>
                      <a:pt x="2101" y="48"/>
                    </a:lnTo>
                    <a:lnTo>
                      <a:pt x="2076" y="48"/>
                    </a:lnTo>
                    <a:lnTo>
                      <a:pt x="2052" y="48"/>
                    </a:lnTo>
                    <a:lnTo>
                      <a:pt x="2027" y="48"/>
                    </a:lnTo>
                    <a:lnTo>
                      <a:pt x="2002" y="48"/>
                    </a:lnTo>
                    <a:lnTo>
                      <a:pt x="1977" y="48"/>
                    </a:lnTo>
                    <a:lnTo>
                      <a:pt x="1953" y="48"/>
                    </a:lnTo>
                    <a:lnTo>
                      <a:pt x="1928" y="48"/>
                    </a:lnTo>
                    <a:lnTo>
                      <a:pt x="1903" y="48"/>
                    </a:lnTo>
                    <a:lnTo>
                      <a:pt x="1879" y="48"/>
                    </a:lnTo>
                    <a:lnTo>
                      <a:pt x="1854" y="48"/>
                    </a:lnTo>
                    <a:lnTo>
                      <a:pt x="1829" y="48"/>
                    </a:lnTo>
                    <a:lnTo>
                      <a:pt x="1804" y="48"/>
                    </a:lnTo>
                    <a:lnTo>
                      <a:pt x="1780" y="48"/>
                    </a:lnTo>
                    <a:lnTo>
                      <a:pt x="1755" y="48"/>
                    </a:lnTo>
                    <a:lnTo>
                      <a:pt x="1730" y="48"/>
                    </a:lnTo>
                    <a:lnTo>
                      <a:pt x="1706" y="48"/>
                    </a:lnTo>
                    <a:lnTo>
                      <a:pt x="1681" y="48"/>
                    </a:lnTo>
                    <a:lnTo>
                      <a:pt x="1657" y="48"/>
                    </a:lnTo>
                    <a:lnTo>
                      <a:pt x="1632" y="48"/>
                    </a:lnTo>
                    <a:lnTo>
                      <a:pt x="1607" y="48"/>
                    </a:lnTo>
                    <a:lnTo>
                      <a:pt x="1583" y="48"/>
                    </a:lnTo>
                    <a:lnTo>
                      <a:pt x="1558" y="48"/>
                    </a:lnTo>
                    <a:lnTo>
                      <a:pt x="1533" y="48"/>
                    </a:lnTo>
                    <a:lnTo>
                      <a:pt x="1508" y="48"/>
                    </a:lnTo>
                    <a:lnTo>
                      <a:pt x="1484" y="48"/>
                    </a:lnTo>
                    <a:lnTo>
                      <a:pt x="1459" y="48"/>
                    </a:lnTo>
                    <a:lnTo>
                      <a:pt x="1434" y="48"/>
                    </a:lnTo>
                    <a:lnTo>
                      <a:pt x="1409" y="48"/>
                    </a:lnTo>
                    <a:lnTo>
                      <a:pt x="1385" y="48"/>
                    </a:lnTo>
                    <a:lnTo>
                      <a:pt x="1360" y="48"/>
                    </a:lnTo>
                    <a:lnTo>
                      <a:pt x="1335" y="48"/>
                    </a:lnTo>
                    <a:lnTo>
                      <a:pt x="1311" y="48"/>
                    </a:lnTo>
                    <a:lnTo>
                      <a:pt x="1286" y="48"/>
                    </a:lnTo>
                    <a:lnTo>
                      <a:pt x="1261" y="48"/>
                    </a:lnTo>
                    <a:lnTo>
                      <a:pt x="1236" y="48"/>
                    </a:lnTo>
                    <a:lnTo>
                      <a:pt x="1212" y="48"/>
                    </a:lnTo>
                    <a:lnTo>
                      <a:pt x="1187" y="48"/>
                    </a:lnTo>
                    <a:lnTo>
                      <a:pt x="1162" y="48"/>
                    </a:lnTo>
                    <a:lnTo>
                      <a:pt x="1137" y="48"/>
                    </a:lnTo>
                    <a:lnTo>
                      <a:pt x="1113" y="48"/>
                    </a:lnTo>
                    <a:lnTo>
                      <a:pt x="1088" y="48"/>
                    </a:lnTo>
                    <a:lnTo>
                      <a:pt x="1063" y="48"/>
                    </a:lnTo>
                    <a:lnTo>
                      <a:pt x="1038" y="48"/>
                    </a:lnTo>
                    <a:lnTo>
                      <a:pt x="1014" y="48"/>
                    </a:lnTo>
                    <a:lnTo>
                      <a:pt x="989" y="48"/>
                    </a:lnTo>
                    <a:lnTo>
                      <a:pt x="964" y="48"/>
                    </a:lnTo>
                    <a:lnTo>
                      <a:pt x="939" y="48"/>
                    </a:lnTo>
                    <a:lnTo>
                      <a:pt x="915" y="48"/>
                    </a:lnTo>
                    <a:lnTo>
                      <a:pt x="890" y="48"/>
                    </a:lnTo>
                    <a:lnTo>
                      <a:pt x="865" y="48"/>
                    </a:lnTo>
                    <a:lnTo>
                      <a:pt x="840" y="48"/>
                    </a:lnTo>
                    <a:lnTo>
                      <a:pt x="816" y="48"/>
                    </a:lnTo>
                    <a:lnTo>
                      <a:pt x="792" y="48"/>
                    </a:lnTo>
                    <a:lnTo>
                      <a:pt x="767" y="48"/>
                    </a:lnTo>
                    <a:lnTo>
                      <a:pt x="742" y="48"/>
                    </a:lnTo>
                    <a:lnTo>
                      <a:pt x="718" y="48"/>
                    </a:lnTo>
                    <a:lnTo>
                      <a:pt x="693" y="48"/>
                    </a:lnTo>
                    <a:lnTo>
                      <a:pt x="668" y="48"/>
                    </a:lnTo>
                    <a:lnTo>
                      <a:pt x="644" y="48"/>
                    </a:lnTo>
                    <a:lnTo>
                      <a:pt x="619" y="48"/>
                    </a:lnTo>
                    <a:lnTo>
                      <a:pt x="594" y="48"/>
                    </a:lnTo>
                    <a:lnTo>
                      <a:pt x="569" y="48"/>
                    </a:lnTo>
                    <a:lnTo>
                      <a:pt x="545" y="48"/>
                    </a:lnTo>
                    <a:lnTo>
                      <a:pt x="520" y="48"/>
                    </a:lnTo>
                    <a:lnTo>
                      <a:pt x="495" y="48"/>
                    </a:lnTo>
                    <a:lnTo>
                      <a:pt x="470" y="48"/>
                    </a:lnTo>
                    <a:lnTo>
                      <a:pt x="446" y="48"/>
                    </a:lnTo>
                    <a:lnTo>
                      <a:pt x="421" y="48"/>
                    </a:lnTo>
                    <a:lnTo>
                      <a:pt x="396" y="48"/>
                    </a:lnTo>
                    <a:lnTo>
                      <a:pt x="371" y="48"/>
                    </a:lnTo>
                    <a:lnTo>
                      <a:pt x="347" y="48"/>
                    </a:lnTo>
                    <a:lnTo>
                      <a:pt x="322" y="48"/>
                    </a:lnTo>
                    <a:lnTo>
                      <a:pt x="297" y="48"/>
                    </a:lnTo>
                    <a:lnTo>
                      <a:pt x="272" y="48"/>
                    </a:lnTo>
                    <a:lnTo>
                      <a:pt x="248" y="48"/>
                    </a:lnTo>
                    <a:lnTo>
                      <a:pt x="223" y="48"/>
                    </a:lnTo>
                    <a:lnTo>
                      <a:pt x="198" y="48"/>
                    </a:lnTo>
                    <a:lnTo>
                      <a:pt x="173" y="48"/>
                    </a:lnTo>
                    <a:lnTo>
                      <a:pt x="149" y="48"/>
                    </a:lnTo>
                    <a:lnTo>
                      <a:pt x="124" y="48"/>
                    </a:lnTo>
                    <a:lnTo>
                      <a:pt x="99" y="48"/>
                    </a:lnTo>
                    <a:lnTo>
                      <a:pt x="75" y="48"/>
                    </a:lnTo>
                    <a:lnTo>
                      <a:pt x="50" y="48"/>
                    </a:lnTo>
                    <a:lnTo>
                      <a:pt x="25" y="48"/>
                    </a:lnTo>
                    <a:lnTo>
                      <a:pt x="0" y="4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2B54B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08BC0956-38C4-ED33-6EE2-09CEC1764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5596731"/>
                <a:ext cx="6592888" cy="71438"/>
              </a:xfrm>
              <a:custGeom>
                <a:avLst/>
                <a:gdLst>
                  <a:gd name="T0" fmla="*/ 124 w 4153"/>
                  <a:gd name="T1" fmla="*/ 22 h 45"/>
                  <a:gd name="T2" fmla="*/ 272 w 4153"/>
                  <a:gd name="T3" fmla="*/ 18 h 45"/>
                  <a:gd name="T4" fmla="*/ 421 w 4153"/>
                  <a:gd name="T5" fmla="*/ 8 h 45"/>
                  <a:gd name="T6" fmla="*/ 569 w 4153"/>
                  <a:gd name="T7" fmla="*/ 21 h 45"/>
                  <a:gd name="T8" fmla="*/ 718 w 4153"/>
                  <a:gd name="T9" fmla="*/ 22 h 45"/>
                  <a:gd name="T10" fmla="*/ 865 w 4153"/>
                  <a:gd name="T11" fmla="*/ 15 h 45"/>
                  <a:gd name="T12" fmla="*/ 1014 w 4153"/>
                  <a:gd name="T13" fmla="*/ 7 h 45"/>
                  <a:gd name="T14" fmla="*/ 1162 w 4153"/>
                  <a:gd name="T15" fmla="*/ 16 h 45"/>
                  <a:gd name="T16" fmla="*/ 1311 w 4153"/>
                  <a:gd name="T17" fmla="*/ 21 h 45"/>
                  <a:gd name="T18" fmla="*/ 1459 w 4153"/>
                  <a:gd name="T19" fmla="*/ 7 h 45"/>
                  <a:gd name="T20" fmla="*/ 1607 w 4153"/>
                  <a:gd name="T21" fmla="*/ 0 h 45"/>
                  <a:gd name="T22" fmla="*/ 1755 w 4153"/>
                  <a:gd name="T23" fmla="*/ 15 h 45"/>
                  <a:gd name="T24" fmla="*/ 1903 w 4153"/>
                  <a:gd name="T25" fmla="*/ 20 h 45"/>
                  <a:gd name="T26" fmla="*/ 2052 w 4153"/>
                  <a:gd name="T27" fmla="*/ 12 h 45"/>
                  <a:gd name="T28" fmla="*/ 2200 w 4153"/>
                  <a:gd name="T29" fmla="*/ 2 h 45"/>
                  <a:gd name="T30" fmla="*/ 2349 w 4153"/>
                  <a:gd name="T31" fmla="*/ 17 h 45"/>
                  <a:gd name="T32" fmla="*/ 2497 w 4153"/>
                  <a:gd name="T33" fmla="*/ 21 h 45"/>
                  <a:gd name="T34" fmla="*/ 2644 w 4153"/>
                  <a:gd name="T35" fmla="*/ 17 h 45"/>
                  <a:gd name="T36" fmla="*/ 2793 w 4153"/>
                  <a:gd name="T37" fmla="*/ 11 h 45"/>
                  <a:gd name="T38" fmla="*/ 2941 w 4153"/>
                  <a:gd name="T39" fmla="*/ 18 h 45"/>
                  <a:gd name="T40" fmla="*/ 3090 w 4153"/>
                  <a:gd name="T41" fmla="*/ 22 h 45"/>
                  <a:gd name="T42" fmla="*/ 3238 w 4153"/>
                  <a:gd name="T43" fmla="*/ 18 h 45"/>
                  <a:gd name="T44" fmla="*/ 3387 w 4153"/>
                  <a:gd name="T45" fmla="*/ 13 h 45"/>
                  <a:gd name="T46" fmla="*/ 3534 w 4153"/>
                  <a:gd name="T47" fmla="*/ 18 h 45"/>
                  <a:gd name="T48" fmla="*/ 3683 w 4153"/>
                  <a:gd name="T49" fmla="*/ 21 h 45"/>
                  <a:gd name="T50" fmla="*/ 3831 w 4153"/>
                  <a:gd name="T51" fmla="*/ 21 h 45"/>
                  <a:gd name="T52" fmla="*/ 3979 w 4153"/>
                  <a:gd name="T53" fmla="*/ 12 h 45"/>
                  <a:gd name="T54" fmla="*/ 4128 w 4153"/>
                  <a:gd name="T55" fmla="*/ 20 h 45"/>
                  <a:gd name="T56" fmla="*/ 4054 w 4153"/>
                  <a:gd name="T57" fmla="*/ 37 h 45"/>
                  <a:gd name="T58" fmla="*/ 3905 w 4153"/>
                  <a:gd name="T59" fmla="*/ 41 h 45"/>
                  <a:gd name="T60" fmla="*/ 3757 w 4153"/>
                  <a:gd name="T61" fmla="*/ 39 h 45"/>
                  <a:gd name="T62" fmla="*/ 3608 w 4153"/>
                  <a:gd name="T63" fmla="*/ 42 h 45"/>
                  <a:gd name="T64" fmla="*/ 3461 w 4153"/>
                  <a:gd name="T65" fmla="*/ 36 h 45"/>
                  <a:gd name="T66" fmla="*/ 3312 w 4153"/>
                  <a:gd name="T67" fmla="*/ 42 h 45"/>
                  <a:gd name="T68" fmla="*/ 3164 w 4153"/>
                  <a:gd name="T69" fmla="*/ 39 h 45"/>
                  <a:gd name="T70" fmla="*/ 3016 w 4153"/>
                  <a:gd name="T71" fmla="*/ 42 h 45"/>
                  <a:gd name="T72" fmla="*/ 2867 w 4153"/>
                  <a:gd name="T73" fmla="*/ 36 h 45"/>
                  <a:gd name="T74" fmla="*/ 2719 w 4153"/>
                  <a:gd name="T75" fmla="*/ 41 h 45"/>
                  <a:gd name="T76" fmla="*/ 2571 w 4153"/>
                  <a:gd name="T77" fmla="*/ 38 h 45"/>
                  <a:gd name="T78" fmla="*/ 2423 w 4153"/>
                  <a:gd name="T79" fmla="*/ 43 h 45"/>
                  <a:gd name="T80" fmla="*/ 2274 w 4153"/>
                  <a:gd name="T81" fmla="*/ 36 h 45"/>
                  <a:gd name="T82" fmla="*/ 2126 w 4153"/>
                  <a:gd name="T83" fmla="*/ 41 h 45"/>
                  <a:gd name="T84" fmla="*/ 1977 w 4153"/>
                  <a:gd name="T85" fmla="*/ 37 h 45"/>
                  <a:gd name="T86" fmla="*/ 1829 w 4153"/>
                  <a:gd name="T87" fmla="*/ 43 h 45"/>
                  <a:gd name="T88" fmla="*/ 1681 w 4153"/>
                  <a:gd name="T89" fmla="*/ 35 h 45"/>
                  <a:gd name="T90" fmla="*/ 1533 w 4153"/>
                  <a:gd name="T91" fmla="*/ 41 h 45"/>
                  <a:gd name="T92" fmla="*/ 1385 w 4153"/>
                  <a:gd name="T93" fmla="*/ 37 h 45"/>
                  <a:gd name="T94" fmla="*/ 1236 w 4153"/>
                  <a:gd name="T95" fmla="*/ 43 h 45"/>
                  <a:gd name="T96" fmla="*/ 1088 w 4153"/>
                  <a:gd name="T97" fmla="*/ 35 h 45"/>
                  <a:gd name="T98" fmla="*/ 939 w 4153"/>
                  <a:gd name="T99" fmla="*/ 42 h 45"/>
                  <a:gd name="T100" fmla="*/ 792 w 4153"/>
                  <a:gd name="T101" fmla="*/ 39 h 45"/>
                  <a:gd name="T102" fmla="*/ 644 w 4153"/>
                  <a:gd name="T103" fmla="*/ 45 h 45"/>
                  <a:gd name="T104" fmla="*/ 495 w 4153"/>
                  <a:gd name="T105" fmla="*/ 38 h 45"/>
                  <a:gd name="T106" fmla="*/ 347 w 4153"/>
                  <a:gd name="T107" fmla="*/ 44 h 45"/>
                  <a:gd name="T108" fmla="*/ 198 w 4153"/>
                  <a:gd name="T109" fmla="*/ 39 h 45"/>
                  <a:gd name="T110" fmla="*/ 50 w 4153"/>
                  <a:gd name="T111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45">
                    <a:moveTo>
                      <a:pt x="0" y="21"/>
                    </a:moveTo>
                    <a:lnTo>
                      <a:pt x="25" y="22"/>
                    </a:lnTo>
                    <a:lnTo>
                      <a:pt x="50" y="22"/>
                    </a:lnTo>
                    <a:lnTo>
                      <a:pt x="75" y="23"/>
                    </a:lnTo>
                    <a:lnTo>
                      <a:pt x="99" y="22"/>
                    </a:lnTo>
                    <a:lnTo>
                      <a:pt x="124" y="22"/>
                    </a:lnTo>
                    <a:lnTo>
                      <a:pt x="149" y="21"/>
                    </a:lnTo>
                    <a:lnTo>
                      <a:pt x="173" y="16"/>
                    </a:lnTo>
                    <a:lnTo>
                      <a:pt x="198" y="12"/>
                    </a:lnTo>
                    <a:lnTo>
                      <a:pt x="223" y="13"/>
                    </a:lnTo>
                    <a:lnTo>
                      <a:pt x="248" y="17"/>
                    </a:lnTo>
                    <a:lnTo>
                      <a:pt x="272" y="18"/>
                    </a:lnTo>
                    <a:lnTo>
                      <a:pt x="297" y="22"/>
                    </a:lnTo>
                    <a:lnTo>
                      <a:pt x="322" y="22"/>
                    </a:lnTo>
                    <a:lnTo>
                      <a:pt x="347" y="22"/>
                    </a:lnTo>
                    <a:lnTo>
                      <a:pt x="371" y="22"/>
                    </a:lnTo>
                    <a:lnTo>
                      <a:pt x="396" y="15"/>
                    </a:lnTo>
                    <a:lnTo>
                      <a:pt x="421" y="8"/>
                    </a:lnTo>
                    <a:lnTo>
                      <a:pt x="446" y="5"/>
                    </a:lnTo>
                    <a:lnTo>
                      <a:pt x="470" y="6"/>
                    </a:lnTo>
                    <a:lnTo>
                      <a:pt x="495" y="11"/>
                    </a:lnTo>
                    <a:lnTo>
                      <a:pt x="520" y="16"/>
                    </a:lnTo>
                    <a:lnTo>
                      <a:pt x="545" y="20"/>
                    </a:lnTo>
                    <a:lnTo>
                      <a:pt x="569" y="21"/>
                    </a:lnTo>
                    <a:lnTo>
                      <a:pt x="594" y="22"/>
                    </a:lnTo>
                    <a:lnTo>
                      <a:pt x="619" y="22"/>
                    </a:lnTo>
                    <a:lnTo>
                      <a:pt x="644" y="24"/>
                    </a:lnTo>
                    <a:lnTo>
                      <a:pt x="668" y="24"/>
                    </a:lnTo>
                    <a:lnTo>
                      <a:pt x="693" y="24"/>
                    </a:lnTo>
                    <a:lnTo>
                      <a:pt x="718" y="22"/>
                    </a:lnTo>
                    <a:lnTo>
                      <a:pt x="742" y="21"/>
                    </a:lnTo>
                    <a:lnTo>
                      <a:pt x="767" y="15"/>
                    </a:lnTo>
                    <a:lnTo>
                      <a:pt x="792" y="12"/>
                    </a:lnTo>
                    <a:lnTo>
                      <a:pt x="816" y="16"/>
                    </a:lnTo>
                    <a:lnTo>
                      <a:pt x="840" y="16"/>
                    </a:lnTo>
                    <a:lnTo>
                      <a:pt x="865" y="15"/>
                    </a:lnTo>
                    <a:lnTo>
                      <a:pt x="890" y="18"/>
                    </a:lnTo>
                    <a:lnTo>
                      <a:pt x="915" y="18"/>
                    </a:lnTo>
                    <a:lnTo>
                      <a:pt x="939" y="15"/>
                    </a:lnTo>
                    <a:lnTo>
                      <a:pt x="964" y="15"/>
                    </a:lnTo>
                    <a:lnTo>
                      <a:pt x="989" y="11"/>
                    </a:lnTo>
                    <a:lnTo>
                      <a:pt x="1014" y="7"/>
                    </a:lnTo>
                    <a:lnTo>
                      <a:pt x="1038" y="4"/>
                    </a:lnTo>
                    <a:lnTo>
                      <a:pt x="1063" y="4"/>
                    </a:lnTo>
                    <a:lnTo>
                      <a:pt x="1088" y="7"/>
                    </a:lnTo>
                    <a:lnTo>
                      <a:pt x="1113" y="10"/>
                    </a:lnTo>
                    <a:lnTo>
                      <a:pt x="1137" y="12"/>
                    </a:lnTo>
                    <a:lnTo>
                      <a:pt x="1162" y="16"/>
                    </a:lnTo>
                    <a:lnTo>
                      <a:pt x="1187" y="18"/>
                    </a:lnTo>
                    <a:lnTo>
                      <a:pt x="1212" y="19"/>
                    </a:lnTo>
                    <a:lnTo>
                      <a:pt x="1236" y="20"/>
                    </a:lnTo>
                    <a:lnTo>
                      <a:pt x="1261" y="20"/>
                    </a:lnTo>
                    <a:lnTo>
                      <a:pt x="1286" y="21"/>
                    </a:lnTo>
                    <a:lnTo>
                      <a:pt x="1311" y="21"/>
                    </a:lnTo>
                    <a:lnTo>
                      <a:pt x="1335" y="17"/>
                    </a:lnTo>
                    <a:lnTo>
                      <a:pt x="1360" y="8"/>
                    </a:lnTo>
                    <a:lnTo>
                      <a:pt x="1385" y="6"/>
                    </a:lnTo>
                    <a:lnTo>
                      <a:pt x="1409" y="5"/>
                    </a:lnTo>
                    <a:lnTo>
                      <a:pt x="1434" y="8"/>
                    </a:lnTo>
                    <a:lnTo>
                      <a:pt x="1459" y="7"/>
                    </a:lnTo>
                    <a:lnTo>
                      <a:pt x="1484" y="9"/>
                    </a:lnTo>
                    <a:lnTo>
                      <a:pt x="1508" y="9"/>
                    </a:lnTo>
                    <a:lnTo>
                      <a:pt x="1533" y="8"/>
                    </a:lnTo>
                    <a:lnTo>
                      <a:pt x="1558" y="9"/>
                    </a:lnTo>
                    <a:lnTo>
                      <a:pt x="1583" y="5"/>
                    </a:lnTo>
                    <a:lnTo>
                      <a:pt x="1607" y="0"/>
                    </a:lnTo>
                    <a:lnTo>
                      <a:pt x="1632" y="0"/>
                    </a:lnTo>
                    <a:lnTo>
                      <a:pt x="1657" y="0"/>
                    </a:lnTo>
                    <a:lnTo>
                      <a:pt x="1681" y="2"/>
                    </a:lnTo>
                    <a:lnTo>
                      <a:pt x="1706" y="6"/>
                    </a:lnTo>
                    <a:lnTo>
                      <a:pt x="1730" y="13"/>
                    </a:lnTo>
                    <a:lnTo>
                      <a:pt x="1755" y="15"/>
                    </a:lnTo>
                    <a:lnTo>
                      <a:pt x="1780" y="17"/>
                    </a:lnTo>
                    <a:lnTo>
                      <a:pt x="1804" y="20"/>
                    </a:lnTo>
                    <a:lnTo>
                      <a:pt x="1829" y="21"/>
                    </a:lnTo>
                    <a:lnTo>
                      <a:pt x="1854" y="21"/>
                    </a:lnTo>
                    <a:lnTo>
                      <a:pt x="1879" y="21"/>
                    </a:lnTo>
                    <a:lnTo>
                      <a:pt x="1903" y="20"/>
                    </a:lnTo>
                    <a:lnTo>
                      <a:pt x="1928" y="20"/>
                    </a:lnTo>
                    <a:lnTo>
                      <a:pt x="1953" y="9"/>
                    </a:lnTo>
                    <a:lnTo>
                      <a:pt x="1977" y="2"/>
                    </a:lnTo>
                    <a:lnTo>
                      <a:pt x="2002" y="4"/>
                    </a:lnTo>
                    <a:lnTo>
                      <a:pt x="2027" y="7"/>
                    </a:lnTo>
                    <a:lnTo>
                      <a:pt x="2052" y="12"/>
                    </a:lnTo>
                    <a:lnTo>
                      <a:pt x="2076" y="10"/>
                    </a:lnTo>
                    <a:lnTo>
                      <a:pt x="2101" y="14"/>
                    </a:lnTo>
                    <a:lnTo>
                      <a:pt x="2126" y="12"/>
                    </a:lnTo>
                    <a:lnTo>
                      <a:pt x="2151" y="9"/>
                    </a:lnTo>
                    <a:lnTo>
                      <a:pt x="2175" y="5"/>
                    </a:lnTo>
                    <a:lnTo>
                      <a:pt x="2200" y="2"/>
                    </a:lnTo>
                    <a:lnTo>
                      <a:pt x="2225" y="0"/>
                    </a:lnTo>
                    <a:lnTo>
                      <a:pt x="2250" y="0"/>
                    </a:lnTo>
                    <a:lnTo>
                      <a:pt x="2274" y="2"/>
                    </a:lnTo>
                    <a:lnTo>
                      <a:pt x="2299" y="8"/>
                    </a:lnTo>
                    <a:lnTo>
                      <a:pt x="2324" y="15"/>
                    </a:lnTo>
                    <a:lnTo>
                      <a:pt x="2349" y="17"/>
                    </a:lnTo>
                    <a:lnTo>
                      <a:pt x="2373" y="19"/>
                    </a:lnTo>
                    <a:lnTo>
                      <a:pt x="2398" y="21"/>
                    </a:lnTo>
                    <a:lnTo>
                      <a:pt x="2423" y="21"/>
                    </a:lnTo>
                    <a:lnTo>
                      <a:pt x="2448" y="21"/>
                    </a:lnTo>
                    <a:lnTo>
                      <a:pt x="2472" y="21"/>
                    </a:lnTo>
                    <a:lnTo>
                      <a:pt x="2497" y="21"/>
                    </a:lnTo>
                    <a:lnTo>
                      <a:pt x="2522" y="20"/>
                    </a:lnTo>
                    <a:lnTo>
                      <a:pt x="2546" y="14"/>
                    </a:lnTo>
                    <a:lnTo>
                      <a:pt x="2571" y="11"/>
                    </a:lnTo>
                    <a:lnTo>
                      <a:pt x="2596" y="11"/>
                    </a:lnTo>
                    <a:lnTo>
                      <a:pt x="2620" y="13"/>
                    </a:lnTo>
                    <a:lnTo>
                      <a:pt x="2644" y="17"/>
                    </a:lnTo>
                    <a:lnTo>
                      <a:pt x="2669" y="18"/>
                    </a:lnTo>
                    <a:lnTo>
                      <a:pt x="2694" y="15"/>
                    </a:lnTo>
                    <a:lnTo>
                      <a:pt x="2719" y="11"/>
                    </a:lnTo>
                    <a:lnTo>
                      <a:pt x="2743" y="11"/>
                    </a:lnTo>
                    <a:lnTo>
                      <a:pt x="2768" y="11"/>
                    </a:lnTo>
                    <a:lnTo>
                      <a:pt x="2793" y="11"/>
                    </a:lnTo>
                    <a:lnTo>
                      <a:pt x="2818" y="11"/>
                    </a:lnTo>
                    <a:lnTo>
                      <a:pt x="2842" y="10"/>
                    </a:lnTo>
                    <a:lnTo>
                      <a:pt x="2867" y="11"/>
                    </a:lnTo>
                    <a:lnTo>
                      <a:pt x="2892" y="14"/>
                    </a:lnTo>
                    <a:lnTo>
                      <a:pt x="2917" y="15"/>
                    </a:lnTo>
                    <a:lnTo>
                      <a:pt x="2941" y="18"/>
                    </a:lnTo>
                    <a:lnTo>
                      <a:pt x="2966" y="18"/>
                    </a:lnTo>
                    <a:lnTo>
                      <a:pt x="2991" y="20"/>
                    </a:lnTo>
                    <a:lnTo>
                      <a:pt x="3016" y="19"/>
                    </a:lnTo>
                    <a:lnTo>
                      <a:pt x="3040" y="21"/>
                    </a:lnTo>
                    <a:lnTo>
                      <a:pt x="3065" y="21"/>
                    </a:lnTo>
                    <a:lnTo>
                      <a:pt x="3090" y="22"/>
                    </a:lnTo>
                    <a:lnTo>
                      <a:pt x="3115" y="21"/>
                    </a:lnTo>
                    <a:lnTo>
                      <a:pt x="3139" y="19"/>
                    </a:lnTo>
                    <a:lnTo>
                      <a:pt x="3164" y="16"/>
                    </a:lnTo>
                    <a:lnTo>
                      <a:pt x="3189" y="16"/>
                    </a:lnTo>
                    <a:lnTo>
                      <a:pt x="3213" y="17"/>
                    </a:lnTo>
                    <a:lnTo>
                      <a:pt x="3238" y="18"/>
                    </a:lnTo>
                    <a:lnTo>
                      <a:pt x="3263" y="20"/>
                    </a:lnTo>
                    <a:lnTo>
                      <a:pt x="3288" y="21"/>
                    </a:lnTo>
                    <a:lnTo>
                      <a:pt x="3312" y="21"/>
                    </a:lnTo>
                    <a:lnTo>
                      <a:pt x="3337" y="19"/>
                    </a:lnTo>
                    <a:lnTo>
                      <a:pt x="3362" y="16"/>
                    </a:lnTo>
                    <a:lnTo>
                      <a:pt x="3387" y="13"/>
                    </a:lnTo>
                    <a:lnTo>
                      <a:pt x="3411" y="5"/>
                    </a:lnTo>
                    <a:lnTo>
                      <a:pt x="3436" y="6"/>
                    </a:lnTo>
                    <a:lnTo>
                      <a:pt x="3461" y="11"/>
                    </a:lnTo>
                    <a:lnTo>
                      <a:pt x="3485" y="13"/>
                    </a:lnTo>
                    <a:lnTo>
                      <a:pt x="3510" y="15"/>
                    </a:lnTo>
                    <a:lnTo>
                      <a:pt x="3534" y="18"/>
                    </a:lnTo>
                    <a:lnTo>
                      <a:pt x="3559" y="20"/>
                    </a:lnTo>
                    <a:lnTo>
                      <a:pt x="3584" y="21"/>
                    </a:lnTo>
                    <a:lnTo>
                      <a:pt x="3608" y="22"/>
                    </a:lnTo>
                    <a:lnTo>
                      <a:pt x="3633" y="23"/>
                    </a:lnTo>
                    <a:lnTo>
                      <a:pt x="3658" y="22"/>
                    </a:lnTo>
                    <a:lnTo>
                      <a:pt x="3683" y="21"/>
                    </a:lnTo>
                    <a:lnTo>
                      <a:pt x="3707" y="22"/>
                    </a:lnTo>
                    <a:lnTo>
                      <a:pt x="3732" y="21"/>
                    </a:lnTo>
                    <a:lnTo>
                      <a:pt x="3757" y="20"/>
                    </a:lnTo>
                    <a:lnTo>
                      <a:pt x="3781" y="19"/>
                    </a:lnTo>
                    <a:lnTo>
                      <a:pt x="3806" y="19"/>
                    </a:lnTo>
                    <a:lnTo>
                      <a:pt x="3831" y="21"/>
                    </a:lnTo>
                    <a:lnTo>
                      <a:pt x="3856" y="21"/>
                    </a:lnTo>
                    <a:lnTo>
                      <a:pt x="3880" y="21"/>
                    </a:lnTo>
                    <a:lnTo>
                      <a:pt x="3905" y="21"/>
                    </a:lnTo>
                    <a:lnTo>
                      <a:pt x="3930" y="19"/>
                    </a:lnTo>
                    <a:lnTo>
                      <a:pt x="3955" y="15"/>
                    </a:lnTo>
                    <a:lnTo>
                      <a:pt x="3979" y="12"/>
                    </a:lnTo>
                    <a:lnTo>
                      <a:pt x="4004" y="9"/>
                    </a:lnTo>
                    <a:lnTo>
                      <a:pt x="4029" y="9"/>
                    </a:lnTo>
                    <a:lnTo>
                      <a:pt x="4054" y="13"/>
                    </a:lnTo>
                    <a:lnTo>
                      <a:pt x="4078" y="15"/>
                    </a:lnTo>
                    <a:lnTo>
                      <a:pt x="4103" y="17"/>
                    </a:lnTo>
                    <a:lnTo>
                      <a:pt x="4128" y="20"/>
                    </a:lnTo>
                    <a:lnTo>
                      <a:pt x="4153" y="22"/>
                    </a:lnTo>
                    <a:lnTo>
                      <a:pt x="4153" y="41"/>
                    </a:lnTo>
                    <a:lnTo>
                      <a:pt x="4128" y="40"/>
                    </a:lnTo>
                    <a:lnTo>
                      <a:pt x="4103" y="39"/>
                    </a:lnTo>
                    <a:lnTo>
                      <a:pt x="4078" y="38"/>
                    </a:lnTo>
                    <a:lnTo>
                      <a:pt x="4054" y="37"/>
                    </a:lnTo>
                    <a:lnTo>
                      <a:pt x="4029" y="36"/>
                    </a:lnTo>
                    <a:lnTo>
                      <a:pt x="4004" y="36"/>
                    </a:lnTo>
                    <a:lnTo>
                      <a:pt x="3979" y="38"/>
                    </a:lnTo>
                    <a:lnTo>
                      <a:pt x="3955" y="39"/>
                    </a:lnTo>
                    <a:lnTo>
                      <a:pt x="3930" y="41"/>
                    </a:lnTo>
                    <a:lnTo>
                      <a:pt x="3905" y="41"/>
                    </a:lnTo>
                    <a:lnTo>
                      <a:pt x="3880" y="41"/>
                    </a:lnTo>
                    <a:lnTo>
                      <a:pt x="3856" y="41"/>
                    </a:lnTo>
                    <a:lnTo>
                      <a:pt x="3831" y="41"/>
                    </a:lnTo>
                    <a:lnTo>
                      <a:pt x="3806" y="39"/>
                    </a:lnTo>
                    <a:lnTo>
                      <a:pt x="3781" y="39"/>
                    </a:lnTo>
                    <a:lnTo>
                      <a:pt x="3757" y="39"/>
                    </a:lnTo>
                    <a:lnTo>
                      <a:pt x="3732" y="41"/>
                    </a:lnTo>
                    <a:lnTo>
                      <a:pt x="3707" y="42"/>
                    </a:lnTo>
                    <a:lnTo>
                      <a:pt x="3683" y="42"/>
                    </a:lnTo>
                    <a:lnTo>
                      <a:pt x="3658" y="43"/>
                    </a:lnTo>
                    <a:lnTo>
                      <a:pt x="3633" y="43"/>
                    </a:lnTo>
                    <a:lnTo>
                      <a:pt x="3608" y="42"/>
                    </a:lnTo>
                    <a:lnTo>
                      <a:pt x="3584" y="42"/>
                    </a:lnTo>
                    <a:lnTo>
                      <a:pt x="3559" y="41"/>
                    </a:lnTo>
                    <a:lnTo>
                      <a:pt x="3534" y="40"/>
                    </a:lnTo>
                    <a:lnTo>
                      <a:pt x="3510" y="39"/>
                    </a:lnTo>
                    <a:lnTo>
                      <a:pt x="3485" y="37"/>
                    </a:lnTo>
                    <a:lnTo>
                      <a:pt x="3461" y="36"/>
                    </a:lnTo>
                    <a:lnTo>
                      <a:pt x="3436" y="35"/>
                    </a:lnTo>
                    <a:lnTo>
                      <a:pt x="3411" y="36"/>
                    </a:lnTo>
                    <a:lnTo>
                      <a:pt x="3387" y="37"/>
                    </a:lnTo>
                    <a:lnTo>
                      <a:pt x="3362" y="39"/>
                    </a:lnTo>
                    <a:lnTo>
                      <a:pt x="3337" y="41"/>
                    </a:lnTo>
                    <a:lnTo>
                      <a:pt x="3312" y="42"/>
                    </a:lnTo>
                    <a:lnTo>
                      <a:pt x="3288" y="42"/>
                    </a:lnTo>
                    <a:lnTo>
                      <a:pt x="3263" y="41"/>
                    </a:lnTo>
                    <a:lnTo>
                      <a:pt x="3238" y="40"/>
                    </a:lnTo>
                    <a:lnTo>
                      <a:pt x="3213" y="39"/>
                    </a:lnTo>
                    <a:lnTo>
                      <a:pt x="3189" y="39"/>
                    </a:lnTo>
                    <a:lnTo>
                      <a:pt x="3164" y="39"/>
                    </a:lnTo>
                    <a:lnTo>
                      <a:pt x="3139" y="40"/>
                    </a:lnTo>
                    <a:lnTo>
                      <a:pt x="3115" y="42"/>
                    </a:lnTo>
                    <a:lnTo>
                      <a:pt x="3090" y="42"/>
                    </a:lnTo>
                    <a:lnTo>
                      <a:pt x="3065" y="43"/>
                    </a:lnTo>
                    <a:lnTo>
                      <a:pt x="3040" y="43"/>
                    </a:lnTo>
                    <a:lnTo>
                      <a:pt x="3016" y="42"/>
                    </a:lnTo>
                    <a:lnTo>
                      <a:pt x="2991" y="42"/>
                    </a:lnTo>
                    <a:lnTo>
                      <a:pt x="2966" y="41"/>
                    </a:lnTo>
                    <a:lnTo>
                      <a:pt x="2941" y="40"/>
                    </a:lnTo>
                    <a:lnTo>
                      <a:pt x="2917" y="39"/>
                    </a:lnTo>
                    <a:lnTo>
                      <a:pt x="2892" y="38"/>
                    </a:lnTo>
                    <a:lnTo>
                      <a:pt x="2867" y="36"/>
                    </a:lnTo>
                    <a:lnTo>
                      <a:pt x="2842" y="36"/>
                    </a:lnTo>
                    <a:lnTo>
                      <a:pt x="2818" y="36"/>
                    </a:lnTo>
                    <a:lnTo>
                      <a:pt x="2793" y="37"/>
                    </a:lnTo>
                    <a:lnTo>
                      <a:pt x="2768" y="39"/>
                    </a:lnTo>
                    <a:lnTo>
                      <a:pt x="2743" y="40"/>
                    </a:lnTo>
                    <a:lnTo>
                      <a:pt x="2719" y="41"/>
                    </a:lnTo>
                    <a:lnTo>
                      <a:pt x="2694" y="41"/>
                    </a:lnTo>
                    <a:lnTo>
                      <a:pt x="2669" y="41"/>
                    </a:lnTo>
                    <a:lnTo>
                      <a:pt x="2644" y="40"/>
                    </a:lnTo>
                    <a:lnTo>
                      <a:pt x="2620" y="39"/>
                    </a:lnTo>
                    <a:lnTo>
                      <a:pt x="2596" y="38"/>
                    </a:lnTo>
                    <a:lnTo>
                      <a:pt x="2571" y="38"/>
                    </a:lnTo>
                    <a:lnTo>
                      <a:pt x="2546" y="39"/>
                    </a:lnTo>
                    <a:lnTo>
                      <a:pt x="2522" y="42"/>
                    </a:lnTo>
                    <a:lnTo>
                      <a:pt x="2497" y="42"/>
                    </a:lnTo>
                    <a:lnTo>
                      <a:pt x="2472" y="43"/>
                    </a:lnTo>
                    <a:lnTo>
                      <a:pt x="2448" y="43"/>
                    </a:lnTo>
                    <a:lnTo>
                      <a:pt x="2423" y="43"/>
                    </a:lnTo>
                    <a:lnTo>
                      <a:pt x="2398" y="42"/>
                    </a:lnTo>
                    <a:lnTo>
                      <a:pt x="2373" y="41"/>
                    </a:lnTo>
                    <a:lnTo>
                      <a:pt x="2349" y="40"/>
                    </a:lnTo>
                    <a:lnTo>
                      <a:pt x="2324" y="39"/>
                    </a:lnTo>
                    <a:lnTo>
                      <a:pt x="2299" y="38"/>
                    </a:lnTo>
                    <a:lnTo>
                      <a:pt x="2274" y="36"/>
                    </a:lnTo>
                    <a:lnTo>
                      <a:pt x="2250" y="35"/>
                    </a:lnTo>
                    <a:lnTo>
                      <a:pt x="2225" y="35"/>
                    </a:lnTo>
                    <a:lnTo>
                      <a:pt x="2200" y="36"/>
                    </a:lnTo>
                    <a:lnTo>
                      <a:pt x="2175" y="39"/>
                    </a:lnTo>
                    <a:lnTo>
                      <a:pt x="2151" y="40"/>
                    </a:lnTo>
                    <a:lnTo>
                      <a:pt x="2126" y="41"/>
                    </a:lnTo>
                    <a:lnTo>
                      <a:pt x="2101" y="41"/>
                    </a:lnTo>
                    <a:lnTo>
                      <a:pt x="2076" y="40"/>
                    </a:lnTo>
                    <a:lnTo>
                      <a:pt x="2052" y="40"/>
                    </a:lnTo>
                    <a:lnTo>
                      <a:pt x="2027" y="39"/>
                    </a:lnTo>
                    <a:lnTo>
                      <a:pt x="2002" y="38"/>
                    </a:lnTo>
                    <a:lnTo>
                      <a:pt x="1977" y="37"/>
                    </a:lnTo>
                    <a:lnTo>
                      <a:pt x="1953" y="39"/>
                    </a:lnTo>
                    <a:lnTo>
                      <a:pt x="1928" y="42"/>
                    </a:lnTo>
                    <a:lnTo>
                      <a:pt x="1903" y="43"/>
                    </a:lnTo>
                    <a:lnTo>
                      <a:pt x="1879" y="43"/>
                    </a:lnTo>
                    <a:lnTo>
                      <a:pt x="1854" y="43"/>
                    </a:lnTo>
                    <a:lnTo>
                      <a:pt x="1829" y="43"/>
                    </a:lnTo>
                    <a:lnTo>
                      <a:pt x="1804" y="42"/>
                    </a:lnTo>
                    <a:lnTo>
                      <a:pt x="1780" y="41"/>
                    </a:lnTo>
                    <a:lnTo>
                      <a:pt x="1755" y="40"/>
                    </a:lnTo>
                    <a:lnTo>
                      <a:pt x="1730" y="39"/>
                    </a:lnTo>
                    <a:lnTo>
                      <a:pt x="1706" y="38"/>
                    </a:lnTo>
                    <a:lnTo>
                      <a:pt x="1681" y="35"/>
                    </a:lnTo>
                    <a:lnTo>
                      <a:pt x="1657" y="34"/>
                    </a:lnTo>
                    <a:lnTo>
                      <a:pt x="1632" y="35"/>
                    </a:lnTo>
                    <a:lnTo>
                      <a:pt x="1607" y="36"/>
                    </a:lnTo>
                    <a:lnTo>
                      <a:pt x="1583" y="39"/>
                    </a:lnTo>
                    <a:lnTo>
                      <a:pt x="1558" y="40"/>
                    </a:lnTo>
                    <a:lnTo>
                      <a:pt x="1533" y="41"/>
                    </a:lnTo>
                    <a:lnTo>
                      <a:pt x="1508" y="41"/>
                    </a:lnTo>
                    <a:lnTo>
                      <a:pt x="1484" y="41"/>
                    </a:lnTo>
                    <a:lnTo>
                      <a:pt x="1459" y="40"/>
                    </a:lnTo>
                    <a:lnTo>
                      <a:pt x="1434" y="39"/>
                    </a:lnTo>
                    <a:lnTo>
                      <a:pt x="1409" y="37"/>
                    </a:lnTo>
                    <a:lnTo>
                      <a:pt x="1385" y="37"/>
                    </a:lnTo>
                    <a:lnTo>
                      <a:pt x="1360" y="39"/>
                    </a:lnTo>
                    <a:lnTo>
                      <a:pt x="1335" y="42"/>
                    </a:lnTo>
                    <a:lnTo>
                      <a:pt x="1311" y="43"/>
                    </a:lnTo>
                    <a:lnTo>
                      <a:pt x="1286" y="43"/>
                    </a:lnTo>
                    <a:lnTo>
                      <a:pt x="1261" y="43"/>
                    </a:lnTo>
                    <a:lnTo>
                      <a:pt x="1236" y="43"/>
                    </a:lnTo>
                    <a:lnTo>
                      <a:pt x="1212" y="42"/>
                    </a:lnTo>
                    <a:lnTo>
                      <a:pt x="1187" y="41"/>
                    </a:lnTo>
                    <a:lnTo>
                      <a:pt x="1162" y="40"/>
                    </a:lnTo>
                    <a:lnTo>
                      <a:pt x="1137" y="39"/>
                    </a:lnTo>
                    <a:lnTo>
                      <a:pt x="1113" y="37"/>
                    </a:lnTo>
                    <a:lnTo>
                      <a:pt x="1088" y="35"/>
                    </a:lnTo>
                    <a:lnTo>
                      <a:pt x="1063" y="35"/>
                    </a:lnTo>
                    <a:lnTo>
                      <a:pt x="1038" y="35"/>
                    </a:lnTo>
                    <a:lnTo>
                      <a:pt x="1014" y="37"/>
                    </a:lnTo>
                    <a:lnTo>
                      <a:pt x="989" y="39"/>
                    </a:lnTo>
                    <a:lnTo>
                      <a:pt x="964" y="41"/>
                    </a:lnTo>
                    <a:lnTo>
                      <a:pt x="939" y="42"/>
                    </a:lnTo>
                    <a:lnTo>
                      <a:pt x="915" y="44"/>
                    </a:lnTo>
                    <a:lnTo>
                      <a:pt x="890" y="44"/>
                    </a:lnTo>
                    <a:lnTo>
                      <a:pt x="865" y="43"/>
                    </a:lnTo>
                    <a:lnTo>
                      <a:pt x="840" y="41"/>
                    </a:lnTo>
                    <a:lnTo>
                      <a:pt x="816" y="39"/>
                    </a:lnTo>
                    <a:lnTo>
                      <a:pt x="792" y="39"/>
                    </a:lnTo>
                    <a:lnTo>
                      <a:pt x="767" y="40"/>
                    </a:lnTo>
                    <a:lnTo>
                      <a:pt x="742" y="43"/>
                    </a:lnTo>
                    <a:lnTo>
                      <a:pt x="718" y="44"/>
                    </a:lnTo>
                    <a:lnTo>
                      <a:pt x="693" y="45"/>
                    </a:lnTo>
                    <a:lnTo>
                      <a:pt x="668" y="45"/>
                    </a:lnTo>
                    <a:lnTo>
                      <a:pt x="644" y="45"/>
                    </a:lnTo>
                    <a:lnTo>
                      <a:pt x="619" y="44"/>
                    </a:lnTo>
                    <a:lnTo>
                      <a:pt x="594" y="43"/>
                    </a:lnTo>
                    <a:lnTo>
                      <a:pt x="569" y="42"/>
                    </a:lnTo>
                    <a:lnTo>
                      <a:pt x="545" y="41"/>
                    </a:lnTo>
                    <a:lnTo>
                      <a:pt x="520" y="39"/>
                    </a:lnTo>
                    <a:lnTo>
                      <a:pt x="495" y="38"/>
                    </a:lnTo>
                    <a:lnTo>
                      <a:pt x="470" y="37"/>
                    </a:lnTo>
                    <a:lnTo>
                      <a:pt x="446" y="37"/>
                    </a:lnTo>
                    <a:lnTo>
                      <a:pt x="421" y="39"/>
                    </a:lnTo>
                    <a:lnTo>
                      <a:pt x="396" y="41"/>
                    </a:lnTo>
                    <a:lnTo>
                      <a:pt x="371" y="43"/>
                    </a:lnTo>
                    <a:lnTo>
                      <a:pt x="347" y="44"/>
                    </a:lnTo>
                    <a:lnTo>
                      <a:pt x="322" y="44"/>
                    </a:lnTo>
                    <a:lnTo>
                      <a:pt x="297" y="44"/>
                    </a:lnTo>
                    <a:lnTo>
                      <a:pt x="272" y="43"/>
                    </a:lnTo>
                    <a:lnTo>
                      <a:pt x="248" y="40"/>
                    </a:lnTo>
                    <a:lnTo>
                      <a:pt x="223" y="39"/>
                    </a:lnTo>
                    <a:lnTo>
                      <a:pt x="198" y="39"/>
                    </a:lnTo>
                    <a:lnTo>
                      <a:pt x="173" y="40"/>
                    </a:lnTo>
                    <a:lnTo>
                      <a:pt x="149" y="44"/>
                    </a:lnTo>
                    <a:lnTo>
                      <a:pt x="124" y="44"/>
                    </a:lnTo>
                    <a:lnTo>
                      <a:pt x="99" y="45"/>
                    </a:lnTo>
                    <a:lnTo>
                      <a:pt x="75" y="45"/>
                    </a:lnTo>
                    <a:lnTo>
                      <a:pt x="50" y="44"/>
                    </a:lnTo>
                    <a:lnTo>
                      <a:pt x="25" y="44"/>
                    </a:lnTo>
                    <a:lnTo>
                      <a:pt x="0" y="4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2E75B6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0734E0F6-0C6C-18B0-B229-29ED7EBA5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5593556"/>
                <a:ext cx="6592888" cy="41275"/>
              </a:xfrm>
              <a:custGeom>
                <a:avLst/>
                <a:gdLst>
                  <a:gd name="T0" fmla="*/ 124 w 4153"/>
                  <a:gd name="T1" fmla="*/ 22 h 26"/>
                  <a:gd name="T2" fmla="*/ 272 w 4153"/>
                  <a:gd name="T3" fmla="*/ 19 h 26"/>
                  <a:gd name="T4" fmla="*/ 421 w 4153"/>
                  <a:gd name="T5" fmla="*/ 9 h 26"/>
                  <a:gd name="T6" fmla="*/ 569 w 4153"/>
                  <a:gd name="T7" fmla="*/ 21 h 26"/>
                  <a:gd name="T8" fmla="*/ 718 w 4153"/>
                  <a:gd name="T9" fmla="*/ 22 h 26"/>
                  <a:gd name="T10" fmla="*/ 865 w 4153"/>
                  <a:gd name="T11" fmla="*/ 17 h 26"/>
                  <a:gd name="T12" fmla="*/ 1014 w 4153"/>
                  <a:gd name="T13" fmla="*/ 7 h 26"/>
                  <a:gd name="T14" fmla="*/ 1162 w 4153"/>
                  <a:gd name="T15" fmla="*/ 17 h 26"/>
                  <a:gd name="T16" fmla="*/ 1311 w 4153"/>
                  <a:gd name="T17" fmla="*/ 21 h 26"/>
                  <a:gd name="T18" fmla="*/ 1459 w 4153"/>
                  <a:gd name="T19" fmla="*/ 8 h 26"/>
                  <a:gd name="T20" fmla="*/ 1607 w 4153"/>
                  <a:gd name="T21" fmla="*/ 0 h 26"/>
                  <a:gd name="T22" fmla="*/ 1755 w 4153"/>
                  <a:gd name="T23" fmla="*/ 16 h 26"/>
                  <a:gd name="T24" fmla="*/ 1903 w 4153"/>
                  <a:gd name="T25" fmla="*/ 21 h 26"/>
                  <a:gd name="T26" fmla="*/ 2052 w 4153"/>
                  <a:gd name="T27" fmla="*/ 12 h 26"/>
                  <a:gd name="T28" fmla="*/ 2200 w 4153"/>
                  <a:gd name="T29" fmla="*/ 2 h 26"/>
                  <a:gd name="T30" fmla="*/ 2349 w 4153"/>
                  <a:gd name="T31" fmla="*/ 17 h 26"/>
                  <a:gd name="T32" fmla="*/ 2497 w 4153"/>
                  <a:gd name="T33" fmla="*/ 21 h 26"/>
                  <a:gd name="T34" fmla="*/ 2644 w 4153"/>
                  <a:gd name="T35" fmla="*/ 17 h 26"/>
                  <a:gd name="T36" fmla="*/ 2793 w 4153"/>
                  <a:gd name="T37" fmla="*/ 11 h 26"/>
                  <a:gd name="T38" fmla="*/ 2941 w 4153"/>
                  <a:gd name="T39" fmla="*/ 18 h 26"/>
                  <a:gd name="T40" fmla="*/ 3090 w 4153"/>
                  <a:gd name="T41" fmla="*/ 22 h 26"/>
                  <a:gd name="T42" fmla="*/ 3238 w 4153"/>
                  <a:gd name="T43" fmla="*/ 18 h 26"/>
                  <a:gd name="T44" fmla="*/ 3387 w 4153"/>
                  <a:gd name="T45" fmla="*/ 13 h 26"/>
                  <a:gd name="T46" fmla="*/ 3534 w 4153"/>
                  <a:gd name="T47" fmla="*/ 18 h 26"/>
                  <a:gd name="T48" fmla="*/ 3683 w 4153"/>
                  <a:gd name="T49" fmla="*/ 21 h 26"/>
                  <a:gd name="T50" fmla="*/ 3831 w 4153"/>
                  <a:gd name="T51" fmla="*/ 21 h 26"/>
                  <a:gd name="T52" fmla="*/ 3979 w 4153"/>
                  <a:gd name="T53" fmla="*/ 12 h 26"/>
                  <a:gd name="T54" fmla="*/ 4128 w 4153"/>
                  <a:gd name="T55" fmla="*/ 20 h 26"/>
                  <a:gd name="T56" fmla="*/ 4054 w 4153"/>
                  <a:gd name="T57" fmla="*/ 15 h 26"/>
                  <a:gd name="T58" fmla="*/ 3905 w 4153"/>
                  <a:gd name="T59" fmla="*/ 23 h 26"/>
                  <a:gd name="T60" fmla="*/ 3757 w 4153"/>
                  <a:gd name="T61" fmla="*/ 22 h 26"/>
                  <a:gd name="T62" fmla="*/ 3608 w 4153"/>
                  <a:gd name="T63" fmla="*/ 24 h 26"/>
                  <a:gd name="T64" fmla="*/ 3461 w 4153"/>
                  <a:gd name="T65" fmla="*/ 13 h 26"/>
                  <a:gd name="T66" fmla="*/ 3312 w 4153"/>
                  <a:gd name="T67" fmla="*/ 23 h 26"/>
                  <a:gd name="T68" fmla="*/ 3164 w 4153"/>
                  <a:gd name="T69" fmla="*/ 18 h 26"/>
                  <a:gd name="T70" fmla="*/ 3016 w 4153"/>
                  <a:gd name="T71" fmla="*/ 21 h 26"/>
                  <a:gd name="T72" fmla="*/ 2867 w 4153"/>
                  <a:gd name="T73" fmla="*/ 13 h 26"/>
                  <a:gd name="T74" fmla="*/ 2719 w 4153"/>
                  <a:gd name="T75" fmla="*/ 13 h 26"/>
                  <a:gd name="T76" fmla="*/ 2571 w 4153"/>
                  <a:gd name="T77" fmla="*/ 13 h 26"/>
                  <a:gd name="T78" fmla="*/ 2423 w 4153"/>
                  <a:gd name="T79" fmla="*/ 23 h 26"/>
                  <a:gd name="T80" fmla="*/ 2274 w 4153"/>
                  <a:gd name="T81" fmla="*/ 4 h 26"/>
                  <a:gd name="T82" fmla="*/ 2126 w 4153"/>
                  <a:gd name="T83" fmla="*/ 14 h 26"/>
                  <a:gd name="T84" fmla="*/ 1977 w 4153"/>
                  <a:gd name="T85" fmla="*/ 4 h 26"/>
                  <a:gd name="T86" fmla="*/ 1829 w 4153"/>
                  <a:gd name="T87" fmla="*/ 23 h 26"/>
                  <a:gd name="T88" fmla="*/ 1681 w 4153"/>
                  <a:gd name="T89" fmla="*/ 4 h 26"/>
                  <a:gd name="T90" fmla="*/ 1533 w 4153"/>
                  <a:gd name="T91" fmla="*/ 10 h 26"/>
                  <a:gd name="T92" fmla="*/ 1385 w 4153"/>
                  <a:gd name="T93" fmla="*/ 8 h 26"/>
                  <a:gd name="T94" fmla="*/ 1236 w 4153"/>
                  <a:gd name="T95" fmla="*/ 22 h 26"/>
                  <a:gd name="T96" fmla="*/ 1088 w 4153"/>
                  <a:gd name="T97" fmla="*/ 9 h 26"/>
                  <a:gd name="T98" fmla="*/ 939 w 4153"/>
                  <a:gd name="T99" fmla="*/ 17 h 26"/>
                  <a:gd name="T100" fmla="*/ 792 w 4153"/>
                  <a:gd name="T101" fmla="*/ 14 h 26"/>
                  <a:gd name="T102" fmla="*/ 644 w 4153"/>
                  <a:gd name="T103" fmla="*/ 26 h 26"/>
                  <a:gd name="T104" fmla="*/ 495 w 4153"/>
                  <a:gd name="T105" fmla="*/ 13 h 26"/>
                  <a:gd name="T106" fmla="*/ 347 w 4153"/>
                  <a:gd name="T107" fmla="*/ 24 h 26"/>
                  <a:gd name="T108" fmla="*/ 198 w 4153"/>
                  <a:gd name="T109" fmla="*/ 14 h 26"/>
                  <a:gd name="T110" fmla="*/ 50 w 4153"/>
                  <a:gd name="T111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26">
                    <a:moveTo>
                      <a:pt x="0" y="21"/>
                    </a:moveTo>
                    <a:lnTo>
                      <a:pt x="25" y="22"/>
                    </a:lnTo>
                    <a:lnTo>
                      <a:pt x="50" y="22"/>
                    </a:lnTo>
                    <a:lnTo>
                      <a:pt x="75" y="23"/>
                    </a:lnTo>
                    <a:lnTo>
                      <a:pt x="99" y="22"/>
                    </a:lnTo>
                    <a:lnTo>
                      <a:pt x="124" y="22"/>
                    </a:lnTo>
                    <a:lnTo>
                      <a:pt x="149" y="22"/>
                    </a:lnTo>
                    <a:lnTo>
                      <a:pt x="173" y="17"/>
                    </a:lnTo>
                    <a:lnTo>
                      <a:pt x="198" y="13"/>
                    </a:lnTo>
                    <a:lnTo>
                      <a:pt x="223" y="13"/>
                    </a:lnTo>
                    <a:lnTo>
                      <a:pt x="248" y="17"/>
                    </a:lnTo>
                    <a:lnTo>
                      <a:pt x="272" y="19"/>
                    </a:lnTo>
                    <a:lnTo>
                      <a:pt x="297" y="22"/>
                    </a:lnTo>
                    <a:lnTo>
                      <a:pt x="322" y="22"/>
                    </a:lnTo>
                    <a:lnTo>
                      <a:pt x="347" y="22"/>
                    </a:lnTo>
                    <a:lnTo>
                      <a:pt x="371" y="22"/>
                    </a:lnTo>
                    <a:lnTo>
                      <a:pt x="396" y="17"/>
                    </a:lnTo>
                    <a:lnTo>
                      <a:pt x="421" y="9"/>
                    </a:lnTo>
                    <a:lnTo>
                      <a:pt x="446" y="6"/>
                    </a:lnTo>
                    <a:lnTo>
                      <a:pt x="470" y="7"/>
                    </a:lnTo>
                    <a:lnTo>
                      <a:pt x="495" y="11"/>
                    </a:lnTo>
                    <a:lnTo>
                      <a:pt x="520" y="17"/>
                    </a:lnTo>
                    <a:lnTo>
                      <a:pt x="545" y="20"/>
                    </a:lnTo>
                    <a:lnTo>
                      <a:pt x="569" y="21"/>
                    </a:lnTo>
                    <a:lnTo>
                      <a:pt x="594" y="22"/>
                    </a:lnTo>
                    <a:lnTo>
                      <a:pt x="619" y="23"/>
                    </a:lnTo>
                    <a:lnTo>
                      <a:pt x="644" y="24"/>
                    </a:lnTo>
                    <a:lnTo>
                      <a:pt x="668" y="24"/>
                    </a:lnTo>
                    <a:lnTo>
                      <a:pt x="693" y="24"/>
                    </a:lnTo>
                    <a:lnTo>
                      <a:pt x="718" y="22"/>
                    </a:lnTo>
                    <a:lnTo>
                      <a:pt x="742" y="21"/>
                    </a:lnTo>
                    <a:lnTo>
                      <a:pt x="767" y="16"/>
                    </a:lnTo>
                    <a:lnTo>
                      <a:pt x="792" y="12"/>
                    </a:lnTo>
                    <a:lnTo>
                      <a:pt x="816" y="17"/>
                    </a:lnTo>
                    <a:lnTo>
                      <a:pt x="840" y="17"/>
                    </a:lnTo>
                    <a:lnTo>
                      <a:pt x="865" y="17"/>
                    </a:lnTo>
                    <a:lnTo>
                      <a:pt x="890" y="19"/>
                    </a:lnTo>
                    <a:lnTo>
                      <a:pt x="915" y="18"/>
                    </a:lnTo>
                    <a:lnTo>
                      <a:pt x="939" y="16"/>
                    </a:lnTo>
                    <a:lnTo>
                      <a:pt x="964" y="16"/>
                    </a:lnTo>
                    <a:lnTo>
                      <a:pt x="989" y="11"/>
                    </a:lnTo>
                    <a:lnTo>
                      <a:pt x="1014" y="7"/>
                    </a:lnTo>
                    <a:lnTo>
                      <a:pt x="1038" y="4"/>
                    </a:lnTo>
                    <a:lnTo>
                      <a:pt x="1063" y="4"/>
                    </a:lnTo>
                    <a:lnTo>
                      <a:pt x="1088" y="7"/>
                    </a:lnTo>
                    <a:lnTo>
                      <a:pt x="1113" y="10"/>
                    </a:lnTo>
                    <a:lnTo>
                      <a:pt x="1137" y="12"/>
                    </a:lnTo>
                    <a:lnTo>
                      <a:pt x="1162" y="17"/>
                    </a:lnTo>
                    <a:lnTo>
                      <a:pt x="1187" y="18"/>
                    </a:lnTo>
                    <a:lnTo>
                      <a:pt x="1212" y="20"/>
                    </a:lnTo>
                    <a:lnTo>
                      <a:pt x="1236" y="21"/>
                    </a:lnTo>
                    <a:lnTo>
                      <a:pt x="1261" y="20"/>
                    </a:lnTo>
                    <a:lnTo>
                      <a:pt x="1286" y="21"/>
                    </a:lnTo>
                    <a:lnTo>
                      <a:pt x="1311" y="21"/>
                    </a:lnTo>
                    <a:lnTo>
                      <a:pt x="1335" y="17"/>
                    </a:lnTo>
                    <a:lnTo>
                      <a:pt x="1360" y="8"/>
                    </a:lnTo>
                    <a:lnTo>
                      <a:pt x="1385" y="6"/>
                    </a:lnTo>
                    <a:lnTo>
                      <a:pt x="1409" y="5"/>
                    </a:lnTo>
                    <a:lnTo>
                      <a:pt x="1434" y="8"/>
                    </a:lnTo>
                    <a:lnTo>
                      <a:pt x="1459" y="8"/>
                    </a:lnTo>
                    <a:lnTo>
                      <a:pt x="1484" y="9"/>
                    </a:lnTo>
                    <a:lnTo>
                      <a:pt x="1508" y="10"/>
                    </a:lnTo>
                    <a:lnTo>
                      <a:pt x="1533" y="9"/>
                    </a:lnTo>
                    <a:lnTo>
                      <a:pt x="1558" y="9"/>
                    </a:lnTo>
                    <a:lnTo>
                      <a:pt x="1583" y="5"/>
                    </a:lnTo>
                    <a:lnTo>
                      <a:pt x="1607" y="0"/>
                    </a:lnTo>
                    <a:lnTo>
                      <a:pt x="1632" y="0"/>
                    </a:lnTo>
                    <a:lnTo>
                      <a:pt x="1657" y="0"/>
                    </a:lnTo>
                    <a:lnTo>
                      <a:pt x="1681" y="2"/>
                    </a:lnTo>
                    <a:lnTo>
                      <a:pt x="1706" y="6"/>
                    </a:lnTo>
                    <a:lnTo>
                      <a:pt x="1730" y="13"/>
                    </a:lnTo>
                    <a:lnTo>
                      <a:pt x="1755" y="16"/>
                    </a:lnTo>
                    <a:lnTo>
                      <a:pt x="1780" y="18"/>
                    </a:lnTo>
                    <a:lnTo>
                      <a:pt x="1804" y="20"/>
                    </a:lnTo>
                    <a:lnTo>
                      <a:pt x="1829" y="21"/>
                    </a:lnTo>
                    <a:lnTo>
                      <a:pt x="1854" y="21"/>
                    </a:lnTo>
                    <a:lnTo>
                      <a:pt x="1879" y="21"/>
                    </a:lnTo>
                    <a:lnTo>
                      <a:pt x="1903" y="21"/>
                    </a:lnTo>
                    <a:lnTo>
                      <a:pt x="1928" y="20"/>
                    </a:lnTo>
                    <a:lnTo>
                      <a:pt x="1953" y="9"/>
                    </a:lnTo>
                    <a:lnTo>
                      <a:pt x="1977" y="2"/>
                    </a:lnTo>
                    <a:lnTo>
                      <a:pt x="2002" y="4"/>
                    </a:lnTo>
                    <a:lnTo>
                      <a:pt x="2027" y="8"/>
                    </a:lnTo>
                    <a:lnTo>
                      <a:pt x="2052" y="12"/>
                    </a:lnTo>
                    <a:lnTo>
                      <a:pt x="2076" y="10"/>
                    </a:lnTo>
                    <a:lnTo>
                      <a:pt x="2101" y="14"/>
                    </a:lnTo>
                    <a:lnTo>
                      <a:pt x="2126" y="12"/>
                    </a:lnTo>
                    <a:lnTo>
                      <a:pt x="2151" y="9"/>
                    </a:lnTo>
                    <a:lnTo>
                      <a:pt x="2175" y="6"/>
                    </a:lnTo>
                    <a:lnTo>
                      <a:pt x="2200" y="2"/>
                    </a:lnTo>
                    <a:lnTo>
                      <a:pt x="2225" y="0"/>
                    </a:lnTo>
                    <a:lnTo>
                      <a:pt x="2250" y="0"/>
                    </a:lnTo>
                    <a:lnTo>
                      <a:pt x="2274" y="2"/>
                    </a:lnTo>
                    <a:lnTo>
                      <a:pt x="2299" y="8"/>
                    </a:lnTo>
                    <a:lnTo>
                      <a:pt x="2324" y="15"/>
                    </a:lnTo>
                    <a:lnTo>
                      <a:pt x="2349" y="17"/>
                    </a:lnTo>
                    <a:lnTo>
                      <a:pt x="2373" y="20"/>
                    </a:lnTo>
                    <a:lnTo>
                      <a:pt x="2398" y="21"/>
                    </a:lnTo>
                    <a:lnTo>
                      <a:pt x="2423" y="21"/>
                    </a:lnTo>
                    <a:lnTo>
                      <a:pt x="2448" y="21"/>
                    </a:lnTo>
                    <a:lnTo>
                      <a:pt x="2472" y="21"/>
                    </a:lnTo>
                    <a:lnTo>
                      <a:pt x="2497" y="21"/>
                    </a:lnTo>
                    <a:lnTo>
                      <a:pt x="2522" y="20"/>
                    </a:lnTo>
                    <a:lnTo>
                      <a:pt x="2546" y="14"/>
                    </a:lnTo>
                    <a:lnTo>
                      <a:pt x="2571" y="11"/>
                    </a:lnTo>
                    <a:lnTo>
                      <a:pt x="2596" y="11"/>
                    </a:lnTo>
                    <a:lnTo>
                      <a:pt x="2620" y="14"/>
                    </a:lnTo>
                    <a:lnTo>
                      <a:pt x="2644" y="17"/>
                    </a:lnTo>
                    <a:lnTo>
                      <a:pt x="2669" y="18"/>
                    </a:lnTo>
                    <a:lnTo>
                      <a:pt x="2694" y="15"/>
                    </a:lnTo>
                    <a:lnTo>
                      <a:pt x="2719" y="12"/>
                    </a:lnTo>
                    <a:lnTo>
                      <a:pt x="2743" y="11"/>
                    </a:lnTo>
                    <a:lnTo>
                      <a:pt x="2768" y="11"/>
                    </a:lnTo>
                    <a:lnTo>
                      <a:pt x="2793" y="11"/>
                    </a:lnTo>
                    <a:lnTo>
                      <a:pt x="2818" y="11"/>
                    </a:lnTo>
                    <a:lnTo>
                      <a:pt x="2842" y="10"/>
                    </a:lnTo>
                    <a:lnTo>
                      <a:pt x="2867" y="12"/>
                    </a:lnTo>
                    <a:lnTo>
                      <a:pt x="2892" y="14"/>
                    </a:lnTo>
                    <a:lnTo>
                      <a:pt x="2917" y="16"/>
                    </a:lnTo>
                    <a:lnTo>
                      <a:pt x="2941" y="18"/>
                    </a:lnTo>
                    <a:lnTo>
                      <a:pt x="2966" y="18"/>
                    </a:lnTo>
                    <a:lnTo>
                      <a:pt x="2991" y="20"/>
                    </a:lnTo>
                    <a:lnTo>
                      <a:pt x="3016" y="20"/>
                    </a:lnTo>
                    <a:lnTo>
                      <a:pt x="3040" y="21"/>
                    </a:lnTo>
                    <a:lnTo>
                      <a:pt x="3065" y="21"/>
                    </a:lnTo>
                    <a:lnTo>
                      <a:pt x="3090" y="22"/>
                    </a:lnTo>
                    <a:lnTo>
                      <a:pt x="3115" y="21"/>
                    </a:lnTo>
                    <a:lnTo>
                      <a:pt x="3139" y="19"/>
                    </a:lnTo>
                    <a:lnTo>
                      <a:pt x="3164" y="17"/>
                    </a:lnTo>
                    <a:lnTo>
                      <a:pt x="3189" y="17"/>
                    </a:lnTo>
                    <a:lnTo>
                      <a:pt x="3213" y="17"/>
                    </a:lnTo>
                    <a:lnTo>
                      <a:pt x="3238" y="18"/>
                    </a:lnTo>
                    <a:lnTo>
                      <a:pt x="3263" y="20"/>
                    </a:lnTo>
                    <a:lnTo>
                      <a:pt x="3288" y="21"/>
                    </a:lnTo>
                    <a:lnTo>
                      <a:pt x="3312" y="22"/>
                    </a:lnTo>
                    <a:lnTo>
                      <a:pt x="3337" y="19"/>
                    </a:lnTo>
                    <a:lnTo>
                      <a:pt x="3362" y="17"/>
                    </a:lnTo>
                    <a:lnTo>
                      <a:pt x="3387" y="13"/>
                    </a:lnTo>
                    <a:lnTo>
                      <a:pt x="3411" y="5"/>
                    </a:lnTo>
                    <a:lnTo>
                      <a:pt x="3436" y="6"/>
                    </a:lnTo>
                    <a:lnTo>
                      <a:pt x="3461" y="11"/>
                    </a:lnTo>
                    <a:lnTo>
                      <a:pt x="3485" y="13"/>
                    </a:lnTo>
                    <a:lnTo>
                      <a:pt x="3510" y="17"/>
                    </a:lnTo>
                    <a:lnTo>
                      <a:pt x="3534" y="18"/>
                    </a:lnTo>
                    <a:lnTo>
                      <a:pt x="3559" y="20"/>
                    </a:lnTo>
                    <a:lnTo>
                      <a:pt x="3584" y="21"/>
                    </a:lnTo>
                    <a:lnTo>
                      <a:pt x="3608" y="22"/>
                    </a:lnTo>
                    <a:lnTo>
                      <a:pt x="3633" y="23"/>
                    </a:lnTo>
                    <a:lnTo>
                      <a:pt x="3658" y="22"/>
                    </a:lnTo>
                    <a:lnTo>
                      <a:pt x="3683" y="21"/>
                    </a:lnTo>
                    <a:lnTo>
                      <a:pt x="3707" y="22"/>
                    </a:lnTo>
                    <a:lnTo>
                      <a:pt x="3732" y="21"/>
                    </a:lnTo>
                    <a:lnTo>
                      <a:pt x="3757" y="20"/>
                    </a:lnTo>
                    <a:lnTo>
                      <a:pt x="3781" y="19"/>
                    </a:lnTo>
                    <a:lnTo>
                      <a:pt x="3806" y="20"/>
                    </a:lnTo>
                    <a:lnTo>
                      <a:pt x="3831" y="21"/>
                    </a:lnTo>
                    <a:lnTo>
                      <a:pt x="3856" y="21"/>
                    </a:lnTo>
                    <a:lnTo>
                      <a:pt x="3880" y="21"/>
                    </a:lnTo>
                    <a:lnTo>
                      <a:pt x="3905" y="22"/>
                    </a:lnTo>
                    <a:lnTo>
                      <a:pt x="3930" y="19"/>
                    </a:lnTo>
                    <a:lnTo>
                      <a:pt x="3955" y="15"/>
                    </a:lnTo>
                    <a:lnTo>
                      <a:pt x="3979" y="12"/>
                    </a:lnTo>
                    <a:lnTo>
                      <a:pt x="4004" y="9"/>
                    </a:lnTo>
                    <a:lnTo>
                      <a:pt x="4029" y="9"/>
                    </a:lnTo>
                    <a:lnTo>
                      <a:pt x="4054" y="13"/>
                    </a:lnTo>
                    <a:lnTo>
                      <a:pt x="4078" y="15"/>
                    </a:lnTo>
                    <a:lnTo>
                      <a:pt x="4103" y="17"/>
                    </a:lnTo>
                    <a:lnTo>
                      <a:pt x="4128" y="20"/>
                    </a:lnTo>
                    <a:lnTo>
                      <a:pt x="4153" y="22"/>
                    </a:lnTo>
                    <a:lnTo>
                      <a:pt x="4153" y="24"/>
                    </a:lnTo>
                    <a:lnTo>
                      <a:pt x="4128" y="22"/>
                    </a:lnTo>
                    <a:lnTo>
                      <a:pt x="4103" y="19"/>
                    </a:lnTo>
                    <a:lnTo>
                      <a:pt x="4078" y="17"/>
                    </a:lnTo>
                    <a:lnTo>
                      <a:pt x="4054" y="15"/>
                    </a:lnTo>
                    <a:lnTo>
                      <a:pt x="4029" y="11"/>
                    </a:lnTo>
                    <a:lnTo>
                      <a:pt x="4004" y="11"/>
                    </a:lnTo>
                    <a:lnTo>
                      <a:pt x="3979" y="14"/>
                    </a:lnTo>
                    <a:lnTo>
                      <a:pt x="3955" y="17"/>
                    </a:lnTo>
                    <a:lnTo>
                      <a:pt x="3930" y="21"/>
                    </a:lnTo>
                    <a:lnTo>
                      <a:pt x="3905" y="23"/>
                    </a:lnTo>
                    <a:lnTo>
                      <a:pt x="3880" y="23"/>
                    </a:lnTo>
                    <a:lnTo>
                      <a:pt x="3856" y="23"/>
                    </a:lnTo>
                    <a:lnTo>
                      <a:pt x="3831" y="23"/>
                    </a:lnTo>
                    <a:lnTo>
                      <a:pt x="3806" y="21"/>
                    </a:lnTo>
                    <a:lnTo>
                      <a:pt x="3781" y="21"/>
                    </a:lnTo>
                    <a:lnTo>
                      <a:pt x="3757" y="22"/>
                    </a:lnTo>
                    <a:lnTo>
                      <a:pt x="3732" y="23"/>
                    </a:lnTo>
                    <a:lnTo>
                      <a:pt x="3707" y="24"/>
                    </a:lnTo>
                    <a:lnTo>
                      <a:pt x="3683" y="23"/>
                    </a:lnTo>
                    <a:lnTo>
                      <a:pt x="3658" y="24"/>
                    </a:lnTo>
                    <a:lnTo>
                      <a:pt x="3633" y="25"/>
                    </a:lnTo>
                    <a:lnTo>
                      <a:pt x="3608" y="24"/>
                    </a:lnTo>
                    <a:lnTo>
                      <a:pt x="3584" y="23"/>
                    </a:lnTo>
                    <a:lnTo>
                      <a:pt x="3559" y="22"/>
                    </a:lnTo>
                    <a:lnTo>
                      <a:pt x="3534" y="20"/>
                    </a:lnTo>
                    <a:lnTo>
                      <a:pt x="3510" y="17"/>
                    </a:lnTo>
                    <a:lnTo>
                      <a:pt x="3485" y="15"/>
                    </a:lnTo>
                    <a:lnTo>
                      <a:pt x="3461" y="13"/>
                    </a:lnTo>
                    <a:lnTo>
                      <a:pt x="3436" y="8"/>
                    </a:lnTo>
                    <a:lnTo>
                      <a:pt x="3411" y="7"/>
                    </a:lnTo>
                    <a:lnTo>
                      <a:pt x="3387" y="15"/>
                    </a:lnTo>
                    <a:lnTo>
                      <a:pt x="3362" y="18"/>
                    </a:lnTo>
                    <a:lnTo>
                      <a:pt x="3337" y="21"/>
                    </a:lnTo>
                    <a:lnTo>
                      <a:pt x="3312" y="23"/>
                    </a:lnTo>
                    <a:lnTo>
                      <a:pt x="3288" y="23"/>
                    </a:lnTo>
                    <a:lnTo>
                      <a:pt x="3263" y="22"/>
                    </a:lnTo>
                    <a:lnTo>
                      <a:pt x="3238" y="20"/>
                    </a:lnTo>
                    <a:lnTo>
                      <a:pt x="3213" y="19"/>
                    </a:lnTo>
                    <a:lnTo>
                      <a:pt x="3189" y="18"/>
                    </a:lnTo>
                    <a:lnTo>
                      <a:pt x="3164" y="18"/>
                    </a:lnTo>
                    <a:lnTo>
                      <a:pt x="3139" y="21"/>
                    </a:lnTo>
                    <a:lnTo>
                      <a:pt x="3115" y="23"/>
                    </a:lnTo>
                    <a:lnTo>
                      <a:pt x="3090" y="24"/>
                    </a:lnTo>
                    <a:lnTo>
                      <a:pt x="3065" y="23"/>
                    </a:lnTo>
                    <a:lnTo>
                      <a:pt x="3040" y="23"/>
                    </a:lnTo>
                    <a:lnTo>
                      <a:pt x="3016" y="21"/>
                    </a:lnTo>
                    <a:lnTo>
                      <a:pt x="2991" y="22"/>
                    </a:lnTo>
                    <a:lnTo>
                      <a:pt x="2966" y="20"/>
                    </a:lnTo>
                    <a:lnTo>
                      <a:pt x="2941" y="20"/>
                    </a:lnTo>
                    <a:lnTo>
                      <a:pt x="2917" y="17"/>
                    </a:lnTo>
                    <a:lnTo>
                      <a:pt x="2892" y="16"/>
                    </a:lnTo>
                    <a:lnTo>
                      <a:pt x="2867" y="13"/>
                    </a:lnTo>
                    <a:lnTo>
                      <a:pt x="2842" y="12"/>
                    </a:lnTo>
                    <a:lnTo>
                      <a:pt x="2818" y="13"/>
                    </a:lnTo>
                    <a:lnTo>
                      <a:pt x="2793" y="13"/>
                    </a:lnTo>
                    <a:lnTo>
                      <a:pt x="2768" y="13"/>
                    </a:lnTo>
                    <a:lnTo>
                      <a:pt x="2743" y="13"/>
                    </a:lnTo>
                    <a:lnTo>
                      <a:pt x="2719" y="13"/>
                    </a:lnTo>
                    <a:lnTo>
                      <a:pt x="2694" y="17"/>
                    </a:lnTo>
                    <a:lnTo>
                      <a:pt x="2669" y="20"/>
                    </a:lnTo>
                    <a:lnTo>
                      <a:pt x="2644" y="19"/>
                    </a:lnTo>
                    <a:lnTo>
                      <a:pt x="2620" y="15"/>
                    </a:lnTo>
                    <a:lnTo>
                      <a:pt x="2596" y="13"/>
                    </a:lnTo>
                    <a:lnTo>
                      <a:pt x="2571" y="13"/>
                    </a:lnTo>
                    <a:lnTo>
                      <a:pt x="2546" y="16"/>
                    </a:lnTo>
                    <a:lnTo>
                      <a:pt x="2522" y="22"/>
                    </a:lnTo>
                    <a:lnTo>
                      <a:pt x="2497" y="23"/>
                    </a:lnTo>
                    <a:lnTo>
                      <a:pt x="2472" y="23"/>
                    </a:lnTo>
                    <a:lnTo>
                      <a:pt x="2448" y="23"/>
                    </a:lnTo>
                    <a:lnTo>
                      <a:pt x="2423" y="23"/>
                    </a:lnTo>
                    <a:lnTo>
                      <a:pt x="2398" y="23"/>
                    </a:lnTo>
                    <a:lnTo>
                      <a:pt x="2373" y="21"/>
                    </a:lnTo>
                    <a:lnTo>
                      <a:pt x="2349" y="19"/>
                    </a:lnTo>
                    <a:lnTo>
                      <a:pt x="2324" y="17"/>
                    </a:lnTo>
                    <a:lnTo>
                      <a:pt x="2299" y="10"/>
                    </a:lnTo>
                    <a:lnTo>
                      <a:pt x="2274" y="4"/>
                    </a:lnTo>
                    <a:lnTo>
                      <a:pt x="2250" y="2"/>
                    </a:lnTo>
                    <a:lnTo>
                      <a:pt x="2225" y="2"/>
                    </a:lnTo>
                    <a:lnTo>
                      <a:pt x="2200" y="4"/>
                    </a:lnTo>
                    <a:lnTo>
                      <a:pt x="2175" y="7"/>
                    </a:lnTo>
                    <a:lnTo>
                      <a:pt x="2151" y="11"/>
                    </a:lnTo>
                    <a:lnTo>
                      <a:pt x="2126" y="14"/>
                    </a:lnTo>
                    <a:lnTo>
                      <a:pt x="2101" y="16"/>
                    </a:lnTo>
                    <a:lnTo>
                      <a:pt x="2076" y="12"/>
                    </a:lnTo>
                    <a:lnTo>
                      <a:pt x="2052" y="14"/>
                    </a:lnTo>
                    <a:lnTo>
                      <a:pt x="2027" y="9"/>
                    </a:lnTo>
                    <a:lnTo>
                      <a:pt x="2002" y="6"/>
                    </a:lnTo>
                    <a:lnTo>
                      <a:pt x="1977" y="4"/>
                    </a:lnTo>
                    <a:lnTo>
                      <a:pt x="1953" y="11"/>
                    </a:lnTo>
                    <a:lnTo>
                      <a:pt x="1928" y="22"/>
                    </a:lnTo>
                    <a:lnTo>
                      <a:pt x="1903" y="22"/>
                    </a:lnTo>
                    <a:lnTo>
                      <a:pt x="1879" y="23"/>
                    </a:lnTo>
                    <a:lnTo>
                      <a:pt x="1854" y="23"/>
                    </a:lnTo>
                    <a:lnTo>
                      <a:pt x="1829" y="23"/>
                    </a:lnTo>
                    <a:lnTo>
                      <a:pt x="1804" y="22"/>
                    </a:lnTo>
                    <a:lnTo>
                      <a:pt x="1780" y="19"/>
                    </a:lnTo>
                    <a:lnTo>
                      <a:pt x="1755" y="17"/>
                    </a:lnTo>
                    <a:lnTo>
                      <a:pt x="1730" y="15"/>
                    </a:lnTo>
                    <a:lnTo>
                      <a:pt x="1706" y="8"/>
                    </a:lnTo>
                    <a:lnTo>
                      <a:pt x="1681" y="4"/>
                    </a:lnTo>
                    <a:lnTo>
                      <a:pt x="1657" y="2"/>
                    </a:lnTo>
                    <a:lnTo>
                      <a:pt x="1632" y="2"/>
                    </a:lnTo>
                    <a:lnTo>
                      <a:pt x="1607" y="2"/>
                    </a:lnTo>
                    <a:lnTo>
                      <a:pt x="1583" y="7"/>
                    </a:lnTo>
                    <a:lnTo>
                      <a:pt x="1558" y="11"/>
                    </a:lnTo>
                    <a:lnTo>
                      <a:pt x="1533" y="10"/>
                    </a:lnTo>
                    <a:lnTo>
                      <a:pt x="1508" y="11"/>
                    </a:lnTo>
                    <a:lnTo>
                      <a:pt x="1484" y="11"/>
                    </a:lnTo>
                    <a:lnTo>
                      <a:pt x="1459" y="9"/>
                    </a:lnTo>
                    <a:lnTo>
                      <a:pt x="1434" y="10"/>
                    </a:lnTo>
                    <a:lnTo>
                      <a:pt x="1409" y="7"/>
                    </a:lnTo>
                    <a:lnTo>
                      <a:pt x="1385" y="8"/>
                    </a:lnTo>
                    <a:lnTo>
                      <a:pt x="1360" y="10"/>
                    </a:lnTo>
                    <a:lnTo>
                      <a:pt x="1335" y="19"/>
                    </a:lnTo>
                    <a:lnTo>
                      <a:pt x="1311" y="23"/>
                    </a:lnTo>
                    <a:lnTo>
                      <a:pt x="1286" y="23"/>
                    </a:lnTo>
                    <a:lnTo>
                      <a:pt x="1261" y="22"/>
                    </a:lnTo>
                    <a:lnTo>
                      <a:pt x="1236" y="22"/>
                    </a:lnTo>
                    <a:lnTo>
                      <a:pt x="1212" y="21"/>
                    </a:lnTo>
                    <a:lnTo>
                      <a:pt x="1187" y="20"/>
                    </a:lnTo>
                    <a:lnTo>
                      <a:pt x="1162" y="18"/>
                    </a:lnTo>
                    <a:lnTo>
                      <a:pt x="1137" y="14"/>
                    </a:lnTo>
                    <a:lnTo>
                      <a:pt x="1113" y="12"/>
                    </a:lnTo>
                    <a:lnTo>
                      <a:pt x="1088" y="9"/>
                    </a:lnTo>
                    <a:lnTo>
                      <a:pt x="1063" y="6"/>
                    </a:lnTo>
                    <a:lnTo>
                      <a:pt x="1038" y="6"/>
                    </a:lnTo>
                    <a:lnTo>
                      <a:pt x="1014" y="9"/>
                    </a:lnTo>
                    <a:lnTo>
                      <a:pt x="989" y="13"/>
                    </a:lnTo>
                    <a:lnTo>
                      <a:pt x="964" y="17"/>
                    </a:lnTo>
                    <a:lnTo>
                      <a:pt x="939" y="17"/>
                    </a:lnTo>
                    <a:lnTo>
                      <a:pt x="915" y="20"/>
                    </a:lnTo>
                    <a:lnTo>
                      <a:pt x="890" y="20"/>
                    </a:lnTo>
                    <a:lnTo>
                      <a:pt x="865" y="17"/>
                    </a:lnTo>
                    <a:lnTo>
                      <a:pt x="840" y="18"/>
                    </a:lnTo>
                    <a:lnTo>
                      <a:pt x="816" y="18"/>
                    </a:lnTo>
                    <a:lnTo>
                      <a:pt x="792" y="14"/>
                    </a:lnTo>
                    <a:lnTo>
                      <a:pt x="767" y="17"/>
                    </a:lnTo>
                    <a:lnTo>
                      <a:pt x="742" y="23"/>
                    </a:lnTo>
                    <a:lnTo>
                      <a:pt x="718" y="24"/>
                    </a:lnTo>
                    <a:lnTo>
                      <a:pt x="693" y="26"/>
                    </a:lnTo>
                    <a:lnTo>
                      <a:pt x="668" y="26"/>
                    </a:lnTo>
                    <a:lnTo>
                      <a:pt x="644" y="26"/>
                    </a:lnTo>
                    <a:lnTo>
                      <a:pt x="619" y="24"/>
                    </a:lnTo>
                    <a:lnTo>
                      <a:pt x="594" y="24"/>
                    </a:lnTo>
                    <a:lnTo>
                      <a:pt x="569" y="23"/>
                    </a:lnTo>
                    <a:lnTo>
                      <a:pt x="545" y="22"/>
                    </a:lnTo>
                    <a:lnTo>
                      <a:pt x="520" y="18"/>
                    </a:lnTo>
                    <a:lnTo>
                      <a:pt x="495" y="13"/>
                    </a:lnTo>
                    <a:lnTo>
                      <a:pt x="470" y="8"/>
                    </a:lnTo>
                    <a:lnTo>
                      <a:pt x="446" y="7"/>
                    </a:lnTo>
                    <a:lnTo>
                      <a:pt x="421" y="10"/>
                    </a:lnTo>
                    <a:lnTo>
                      <a:pt x="396" y="17"/>
                    </a:lnTo>
                    <a:lnTo>
                      <a:pt x="371" y="24"/>
                    </a:lnTo>
                    <a:lnTo>
                      <a:pt x="347" y="24"/>
                    </a:lnTo>
                    <a:lnTo>
                      <a:pt x="322" y="24"/>
                    </a:lnTo>
                    <a:lnTo>
                      <a:pt x="297" y="24"/>
                    </a:lnTo>
                    <a:lnTo>
                      <a:pt x="272" y="20"/>
                    </a:lnTo>
                    <a:lnTo>
                      <a:pt x="248" y="19"/>
                    </a:lnTo>
                    <a:lnTo>
                      <a:pt x="223" y="15"/>
                    </a:lnTo>
                    <a:lnTo>
                      <a:pt x="198" y="14"/>
                    </a:lnTo>
                    <a:lnTo>
                      <a:pt x="173" y="18"/>
                    </a:lnTo>
                    <a:lnTo>
                      <a:pt x="149" y="23"/>
                    </a:lnTo>
                    <a:lnTo>
                      <a:pt x="124" y="24"/>
                    </a:lnTo>
                    <a:lnTo>
                      <a:pt x="99" y="24"/>
                    </a:lnTo>
                    <a:lnTo>
                      <a:pt x="75" y="25"/>
                    </a:lnTo>
                    <a:lnTo>
                      <a:pt x="50" y="24"/>
                    </a:lnTo>
                    <a:lnTo>
                      <a:pt x="25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E4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3F617656-8829-7D51-ED29-DF55F62F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5174456"/>
                <a:ext cx="6592888" cy="457200"/>
              </a:xfrm>
              <a:custGeom>
                <a:avLst/>
                <a:gdLst>
                  <a:gd name="T0" fmla="*/ 124 w 4153"/>
                  <a:gd name="T1" fmla="*/ 278 h 288"/>
                  <a:gd name="T2" fmla="*/ 272 w 4153"/>
                  <a:gd name="T3" fmla="*/ 277 h 288"/>
                  <a:gd name="T4" fmla="*/ 421 w 4153"/>
                  <a:gd name="T5" fmla="*/ 266 h 288"/>
                  <a:gd name="T6" fmla="*/ 569 w 4153"/>
                  <a:gd name="T7" fmla="*/ 194 h 288"/>
                  <a:gd name="T8" fmla="*/ 718 w 4153"/>
                  <a:gd name="T9" fmla="*/ 243 h 288"/>
                  <a:gd name="T10" fmla="*/ 865 w 4153"/>
                  <a:gd name="T11" fmla="*/ 232 h 288"/>
                  <a:gd name="T12" fmla="*/ 1014 w 4153"/>
                  <a:gd name="T13" fmla="*/ 254 h 288"/>
                  <a:gd name="T14" fmla="*/ 1162 w 4153"/>
                  <a:gd name="T15" fmla="*/ 271 h 288"/>
                  <a:gd name="T16" fmla="*/ 1311 w 4153"/>
                  <a:gd name="T17" fmla="*/ 285 h 288"/>
                  <a:gd name="T18" fmla="*/ 1459 w 4153"/>
                  <a:gd name="T19" fmla="*/ 271 h 288"/>
                  <a:gd name="T20" fmla="*/ 1607 w 4153"/>
                  <a:gd name="T21" fmla="*/ 264 h 288"/>
                  <a:gd name="T22" fmla="*/ 1755 w 4153"/>
                  <a:gd name="T23" fmla="*/ 279 h 288"/>
                  <a:gd name="T24" fmla="*/ 1903 w 4153"/>
                  <a:gd name="T25" fmla="*/ 278 h 288"/>
                  <a:gd name="T26" fmla="*/ 2052 w 4153"/>
                  <a:gd name="T27" fmla="*/ 261 h 288"/>
                  <a:gd name="T28" fmla="*/ 2200 w 4153"/>
                  <a:gd name="T29" fmla="*/ 246 h 288"/>
                  <a:gd name="T30" fmla="*/ 2349 w 4153"/>
                  <a:gd name="T31" fmla="*/ 159 h 288"/>
                  <a:gd name="T32" fmla="*/ 2497 w 4153"/>
                  <a:gd name="T33" fmla="*/ 153 h 288"/>
                  <a:gd name="T34" fmla="*/ 2644 w 4153"/>
                  <a:gd name="T35" fmla="*/ 6 h 288"/>
                  <a:gd name="T36" fmla="*/ 2793 w 4153"/>
                  <a:gd name="T37" fmla="*/ 5 h 288"/>
                  <a:gd name="T38" fmla="*/ 2941 w 4153"/>
                  <a:gd name="T39" fmla="*/ 102 h 288"/>
                  <a:gd name="T40" fmla="*/ 3090 w 4153"/>
                  <a:gd name="T41" fmla="*/ 145 h 288"/>
                  <a:gd name="T42" fmla="*/ 3238 w 4153"/>
                  <a:gd name="T43" fmla="*/ 221 h 288"/>
                  <a:gd name="T44" fmla="*/ 3387 w 4153"/>
                  <a:gd name="T45" fmla="*/ 223 h 288"/>
                  <a:gd name="T46" fmla="*/ 3534 w 4153"/>
                  <a:gd name="T47" fmla="*/ 229 h 288"/>
                  <a:gd name="T48" fmla="*/ 3683 w 4153"/>
                  <a:gd name="T49" fmla="*/ 222 h 288"/>
                  <a:gd name="T50" fmla="*/ 3831 w 4153"/>
                  <a:gd name="T51" fmla="*/ 198 h 288"/>
                  <a:gd name="T52" fmla="*/ 3979 w 4153"/>
                  <a:gd name="T53" fmla="*/ 214 h 288"/>
                  <a:gd name="T54" fmla="*/ 4128 w 4153"/>
                  <a:gd name="T55" fmla="*/ 210 h 288"/>
                  <a:gd name="T56" fmla="*/ 4054 w 4153"/>
                  <a:gd name="T57" fmla="*/ 277 h 288"/>
                  <a:gd name="T58" fmla="*/ 3905 w 4153"/>
                  <a:gd name="T59" fmla="*/ 286 h 288"/>
                  <a:gd name="T60" fmla="*/ 3757 w 4153"/>
                  <a:gd name="T61" fmla="*/ 284 h 288"/>
                  <a:gd name="T62" fmla="*/ 3608 w 4153"/>
                  <a:gd name="T63" fmla="*/ 286 h 288"/>
                  <a:gd name="T64" fmla="*/ 3461 w 4153"/>
                  <a:gd name="T65" fmla="*/ 275 h 288"/>
                  <a:gd name="T66" fmla="*/ 3312 w 4153"/>
                  <a:gd name="T67" fmla="*/ 286 h 288"/>
                  <a:gd name="T68" fmla="*/ 3164 w 4153"/>
                  <a:gd name="T69" fmla="*/ 281 h 288"/>
                  <a:gd name="T70" fmla="*/ 3016 w 4153"/>
                  <a:gd name="T71" fmla="*/ 284 h 288"/>
                  <a:gd name="T72" fmla="*/ 2867 w 4153"/>
                  <a:gd name="T73" fmla="*/ 276 h 288"/>
                  <a:gd name="T74" fmla="*/ 2719 w 4153"/>
                  <a:gd name="T75" fmla="*/ 276 h 288"/>
                  <a:gd name="T76" fmla="*/ 2571 w 4153"/>
                  <a:gd name="T77" fmla="*/ 275 h 288"/>
                  <a:gd name="T78" fmla="*/ 2423 w 4153"/>
                  <a:gd name="T79" fmla="*/ 285 h 288"/>
                  <a:gd name="T80" fmla="*/ 2274 w 4153"/>
                  <a:gd name="T81" fmla="*/ 266 h 288"/>
                  <a:gd name="T82" fmla="*/ 2126 w 4153"/>
                  <a:gd name="T83" fmla="*/ 276 h 288"/>
                  <a:gd name="T84" fmla="*/ 1977 w 4153"/>
                  <a:gd name="T85" fmla="*/ 266 h 288"/>
                  <a:gd name="T86" fmla="*/ 1829 w 4153"/>
                  <a:gd name="T87" fmla="*/ 285 h 288"/>
                  <a:gd name="T88" fmla="*/ 1681 w 4153"/>
                  <a:gd name="T89" fmla="*/ 266 h 288"/>
                  <a:gd name="T90" fmla="*/ 1533 w 4153"/>
                  <a:gd name="T91" fmla="*/ 273 h 288"/>
                  <a:gd name="T92" fmla="*/ 1385 w 4153"/>
                  <a:gd name="T93" fmla="*/ 270 h 288"/>
                  <a:gd name="T94" fmla="*/ 1236 w 4153"/>
                  <a:gd name="T95" fmla="*/ 285 h 288"/>
                  <a:gd name="T96" fmla="*/ 1088 w 4153"/>
                  <a:gd name="T97" fmla="*/ 271 h 288"/>
                  <a:gd name="T98" fmla="*/ 939 w 4153"/>
                  <a:gd name="T99" fmla="*/ 280 h 288"/>
                  <a:gd name="T100" fmla="*/ 792 w 4153"/>
                  <a:gd name="T101" fmla="*/ 276 h 288"/>
                  <a:gd name="T102" fmla="*/ 644 w 4153"/>
                  <a:gd name="T103" fmla="*/ 288 h 288"/>
                  <a:gd name="T104" fmla="*/ 495 w 4153"/>
                  <a:gd name="T105" fmla="*/ 275 h 288"/>
                  <a:gd name="T106" fmla="*/ 347 w 4153"/>
                  <a:gd name="T107" fmla="*/ 286 h 288"/>
                  <a:gd name="T108" fmla="*/ 198 w 4153"/>
                  <a:gd name="T109" fmla="*/ 277 h 288"/>
                  <a:gd name="T110" fmla="*/ 50 w 4153"/>
                  <a:gd name="T111" fmla="*/ 28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288">
                    <a:moveTo>
                      <a:pt x="0" y="223"/>
                    </a:moveTo>
                    <a:lnTo>
                      <a:pt x="25" y="242"/>
                    </a:lnTo>
                    <a:lnTo>
                      <a:pt x="50" y="253"/>
                    </a:lnTo>
                    <a:lnTo>
                      <a:pt x="75" y="263"/>
                    </a:lnTo>
                    <a:lnTo>
                      <a:pt x="99" y="272"/>
                    </a:lnTo>
                    <a:lnTo>
                      <a:pt x="124" y="278"/>
                    </a:lnTo>
                    <a:lnTo>
                      <a:pt x="149" y="281"/>
                    </a:lnTo>
                    <a:lnTo>
                      <a:pt x="173" y="279"/>
                    </a:lnTo>
                    <a:lnTo>
                      <a:pt x="198" y="272"/>
                    </a:lnTo>
                    <a:lnTo>
                      <a:pt x="223" y="272"/>
                    </a:lnTo>
                    <a:lnTo>
                      <a:pt x="248" y="275"/>
                    </a:lnTo>
                    <a:lnTo>
                      <a:pt x="272" y="277"/>
                    </a:lnTo>
                    <a:lnTo>
                      <a:pt x="297" y="279"/>
                    </a:lnTo>
                    <a:lnTo>
                      <a:pt x="322" y="279"/>
                    </a:lnTo>
                    <a:lnTo>
                      <a:pt x="347" y="281"/>
                    </a:lnTo>
                    <a:lnTo>
                      <a:pt x="371" y="281"/>
                    </a:lnTo>
                    <a:lnTo>
                      <a:pt x="396" y="276"/>
                    </a:lnTo>
                    <a:lnTo>
                      <a:pt x="421" y="266"/>
                    </a:lnTo>
                    <a:lnTo>
                      <a:pt x="446" y="259"/>
                    </a:lnTo>
                    <a:lnTo>
                      <a:pt x="470" y="254"/>
                    </a:lnTo>
                    <a:lnTo>
                      <a:pt x="495" y="239"/>
                    </a:lnTo>
                    <a:lnTo>
                      <a:pt x="520" y="219"/>
                    </a:lnTo>
                    <a:lnTo>
                      <a:pt x="545" y="205"/>
                    </a:lnTo>
                    <a:lnTo>
                      <a:pt x="569" y="194"/>
                    </a:lnTo>
                    <a:lnTo>
                      <a:pt x="594" y="192"/>
                    </a:lnTo>
                    <a:lnTo>
                      <a:pt x="619" y="198"/>
                    </a:lnTo>
                    <a:lnTo>
                      <a:pt x="644" y="204"/>
                    </a:lnTo>
                    <a:lnTo>
                      <a:pt x="668" y="211"/>
                    </a:lnTo>
                    <a:lnTo>
                      <a:pt x="693" y="230"/>
                    </a:lnTo>
                    <a:lnTo>
                      <a:pt x="718" y="243"/>
                    </a:lnTo>
                    <a:lnTo>
                      <a:pt x="742" y="250"/>
                    </a:lnTo>
                    <a:lnTo>
                      <a:pt x="767" y="248"/>
                    </a:lnTo>
                    <a:lnTo>
                      <a:pt x="792" y="240"/>
                    </a:lnTo>
                    <a:lnTo>
                      <a:pt x="816" y="233"/>
                    </a:lnTo>
                    <a:lnTo>
                      <a:pt x="840" y="228"/>
                    </a:lnTo>
                    <a:lnTo>
                      <a:pt x="865" y="232"/>
                    </a:lnTo>
                    <a:lnTo>
                      <a:pt x="890" y="241"/>
                    </a:lnTo>
                    <a:lnTo>
                      <a:pt x="915" y="255"/>
                    </a:lnTo>
                    <a:lnTo>
                      <a:pt x="939" y="262"/>
                    </a:lnTo>
                    <a:lnTo>
                      <a:pt x="964" y="267"/>
                    </a:lnTo>
                    <a:lnTo>
                      <a:pt x="989" y="263"/>
                    </a:lnTo>
                    <a:lnTo>
                      <a:pt x="1014" y="254"/>
                    </a:lnTo>
                    <a:lnTo>
                      <a:pt x="1038" y="247"/>
                    </a:lnTo>
                    <a:lnTo>
                      <a:pt x="1063" y="249"/>
                    </a:lnTo>
                    <a:lnTo>
                      <a:pt x="1088" y="256"/>
                    </a:lnTo>
                    <a:lnTo>
                      <a:pt x="1113" y="261"/>
                    </a:lnTo>
                    <a:lnTo>
                      <a:pt x="1137" y="266"/>
                    </a:lnTo>
                    <a:lnTo>
                      <a:pt x="1162" y="271"/>
                    </a:lnTo>
                    <a:lnTo>
                      <a:pt x="1187" y="277"/>
                    </a:lnTo>
                    <a:lnTo>
                      <a:pt x="1212" y="281"/>
                    </a:lnTo>
                    <a:lnTo>
                      <a:pt x="1236" y="284"/>
                    </a:lnTo>
                    <a:lnTo>
                      <a:pt x="1261" y="284"/>
                    </a:lnTo>
                    <a:lnTo>
                      <a:pt x="1286" y="285"/>
                    </a:lnTo>
                    <a:lnTo>
                      <a:pt x="1311" y="285"/>
                    </a:lnTo>
                    <a:lnTo>
                      <a:pt x="1335" y="281"/>
                    </a:lnTo>
                    <a:lnTo>
                      <a:pt x="1360" y="272"/>
                    </a:lnTo>
                    <a:lnTo>
                      <a:pt x="1385" y="270"/>
                    </a:lnTo>
                    <a:lnTo>
                      <a:pt x="1409" y="269"/>
                    </a:lnTo>
                    <a:lnTo>
                      <a:pt x="1434" y="271"/>
                    </a:lnTo>
                    <a:lnTo>
                      <a:pt x="1459" y="271"/>
                    </a:lnTo>
                    <a:lnTo>
                      <a:pt x="1484" y="273"/>
                    </a:lnTo>
                    <a:lnTo>
                      <a:pt x="1508" y="273"/>
                    </a:lnTo>
                    <a:lnTo>
                      <a:pt x="1533" y="273"/>
                    </a:lnTo>
                    <a:lnTo>
                      <a:pt x="1558" y="273"/>
                    </a:lnTo>
                    <a:lnTo>
                      <a:pt x="1583" y="269"/>
                    </a:lnTo>
                    <a:lnTo>
                      <a:pt x="1607" y="264"/>
                    </a:lnTo>
                    <a:lnTo>
                      <a:pt x="1632" y="264"/>
                    </a:lnTo>
                    <a:lnTo>
                      <a:pt x="1657" y="264"/>
                    </a:lnTo>
                    <a:lnTo>
                      <a:pt x="1681" y="266"/>
                    </a:lnTo>
                    <a:lnTo>
                      <a:pt x="1706" y="270"/>
                    </a:lnTo>
                    <a:lnTo>
                      <a:pt x="1730" y="276"/>
                    </a:lnTo>
                    <a:lnTo>
                      <a:pt x="1755" y="279"/>
                    </a:lnTo>
                    <a:lnTo>
                      <a:pt x="1780" y="281"/>
                    </a:lnTo>
                    <a:lnTo>
                      <a:pt x="1804" y="282"/>
                    </a:lnTo>
                    <a:lnTo>
                      <a:pt x="1829" y="281"/>
                    </a:lnTo>
                    <a:lnTo>
                      <a:pt x="1854" y="280"/>
                    </a:lnTo>
                    <a:lnTo>
                      <a:pt x="1879" y="280"/>
                    </a:lnTo>
                    <a:lnTo>
                      <a:pt x="1903" y="278"/>
                    </a:lnTo>
                    <a:lnTo>
                      <a:pt x="1928" y="273"/>
                    </a:lnTo>
                    <a:lnTo>
                      <a:pt x="1953" y="261"/>
                    </a:lnTo>
                    <a:lnTo>
                      <a:pt x="1977" y="251"/>
                    </a:lnTo>
                    <a:lnTo>
                      <a:pt x="2002" y="252"/>
                    </a:lnTo>
                    <a:lnTo>
                      <a:pt x="2027" y="259"/>
                    </a:lnTo>
                    <a:lnTo>
                      <a:pt x="2052" y="261"/>
                    </a:lnTo>
                    <a:lnTo>
                      <a:pt x="2076" y="249"/>
                    </a:lnTo>
                    <a:lnTo>
                      <a:pt x="2101" y="247"/>
                    </a:lnTo>
                    <a:lnTo>
                      <a:pt x="2126" y="250"/>
                    </a:lnTo>
                    <a:lnTo>
                      <a:pt x="2151" y="253"/>
                    </a:lnTo>
                    <a:lnTo>
                      <a:pt x="2175" y="252"/>
                    </a:lnTo>
                    <a:lnTo>
                      <a:pt x="2200" y="246"/>
                    </a:lnTo>
                    <a:lnTo>
                      <a:pt x="2225" y="233"/>
                    </a:lnTo>
                    <a:lnTo>
                      <a:pt x="2250" y="220"/>
                    </a:lnTo>
                    <a:lnTo>
                      <a:pt x="2274" y="210"/>
                    </a:lnTo>
                    <a:lnTo>
                      <a:pt x="2299" y="199"/>
                    </a:lnTo>
                    <a:lnTo>
                      <a:pt x="2324" y="182"/>
                    </a:lnTo>
                    <a:lnTo>
                      <a:pt x="2349" y="159"/>
                    </a:lnTo>
                    <a:lnTo>
                      <a:pt x="2373" y="155"/>
                    </a:lnTo>
                    <a:lnTo>
                      <a:pt x="2398" y="146"/>
                    </a:lnTo>
                    <a:lnTo>
                      <a:pt x="2423" y="154"/>
                    </a:lnTo>
                    <a:lnTo>
                      <a:pt x="2448" y="166"/>
                    </a:lnTo>
                    <a:lnTo>
                      <a:pt x="2472" y="175"/>
                    </a:lnTo>
                    <a:lnTo>
                      <a:pt x="2497" y="153"/>
                    </a:lnTo>
                    <a:lnTo>
                      <a:pt x="2522" y="142"/>
                    </a:lnTo>
                    <a:lnTo>
                      <a:pt x="2546" y="112"/>
                    </a:lnTo>
                    <a:lnTo>
                      <a:pt x="2571" y="78"/>
                    </a:lnTo>
                    <a:lnTo>
                      <a:pt x="2596" y="44"/>
                    </a:lnTo>
                    <a:lnTo>
                      <a:pt x="2620" y="3"/>
                    </a:lnTo>
                    <a:lnTo>
                      <a:pt x="2644" y="6"/>
                    </a:lnTo>
                    <a:lnTo>
                      <a:pt x="2669" y="24"/>
                    </a:lnTo>
                    <a:lnTo>
                      <a:pt x="2694" y="53"/>
                    </a:lnTo>
                    <a:lnTo>
                      <a:pt x="2719" y="49"/>
                    </a:lnTo>
                    <a:lnTo>
                      <a:pt x="2743" y="45"/>
                    </a:lnTo>
                    <a:lnTo>
                      <a:pt x="2768" y="35"/>
                    </a:lnTo>
                    <a:lnTo>
                      <a:pt x="2793" y="5"/>
                    </a:lnTo>
                    <a:lnTo>
                      <a:pt x="2818" y="1"/>
                    </a:lnTo>
                    <a:lnTo>
                      <a:pt x="2842" y="12"/>
                    </a:lnTo>
                    <a:lnTo>
                      <a:pt x="2867" y="0"/>
                    </a:lnTo>
                    <a:lnTo>
                      <a:pt x="2892" y="19"/>
                    </a:lnTo>
                    <a:lnTo>
                      <a:pt x="2917" y="55"/>
                    </a:lnTo>
                    <a:lnTo>
                      <a:pt x="2941" y="102"/>
                    </a:lnTo>
                    <a:lnTo>
                      <a:pt x="2966" y="136"/>
                    </a:lnTo>
                    <a:lnTo>
                      <a:pt x="2991" y="150"/>
                    </a:lnTo>
                    <a:lnTo>
                      <a:pt x="3016" y="149"/>
                    </a:lnTo>
                    <a:lnTo>
                      <a:pt x="3040" y="162"/>
                    </a:lnTo>
                    <a:lnTo>
                      <a:pt x="3065" y="153"/>
                    </a:lnTo>
                    <a:lnTo>
                      <a:pt x="3090" y="145"/>
                    </a:lnTo>
                    <a:lnTo>
                      <a:pt x="3115" y="151"/>
                    </a:lnTo>
                    <a:lnTo>
                      <a:pt x="3139" y="172"/>
                    </a:lnTo>
                    <a:lnTo>
                      <a:pt x="3164" y="188"/>
                    </a:lnTo>
                    <a:lnTo>
                      <a:pt x="3189" y="205"/>
                    </a:lnTo>
                    <a:lnTo>
                      <a:pt x="3213" y="213"/>
                    </a:lnTo>
                    <a:lnTo>
                      <a:pt x="3238" y="221"/>
                    </a:lnTo>
                    <a:lnTo>
                      <a:pt x="3263" y="228"/>
                    </a:lnTo>
                    <a:lnTo>
                      <a:pt x="3288" y="230"/>
                    </a:lnTo>
                    <a:lnTo>
                      <a:pt x="3312" y="234"/>
                    </a:lnTo>
                    <a:lnTo>
                      <a:pt x="3337" y="232"/>
                    </a:lnTo>
                    <a:lnTo>
                      <a:pt x="3362" y="231"/>
                    </a:lnTo>
                    <a:lnTo>
                      <a:pt x="3387" y="223"/>
                    </a:lnTo>
                    <a:lnTo>
                      <a:pt x="3411" y="208"/>
                    </a:lnTo>
                    <a:lnTo>
                      <a:pt x="3436" y="205"/>
                    </a:lnTo>
                    <a:lnTo>
                      <a:pt x="3461" y="209"/>
                    </a:lnTo>
                    <a:lnTo>
                      <a:pt x="3485" y="217"/>
                    </a:lnTo>
                    <a:lnTo>
                      <a:pt x="3510" y="224"/>
                    </a:lnTo>
                    <a:lnTo>
                      <a:pt x="3534" y="229"/>
                    </a:lnTo>
                    <a:lnTo>
                      <a:pt x="3559" y="237"/>
                    </a:lnTo>
                    <a:lnTo>
                      <a:pt x="3584" y="242"/>
                    </a:lnTo>
                    <a:lnTo>
                      <a:pt x="3608" y="245"/>
                    </a:lnTo>
                    <a:lnTo>
                      <a:pt x="3633" y="239"/>
                    </a:lnTo>
                    <a:lnTo>
                      <a:pt x="3658" y="229"/>
                    </a:lnTo>
                    <a:lnTo>
                      <a:pt x="3683" y="222"/>
                    </a:lnTo>
                    <a:lnTo>
                      <a:pt x="3707" y="217"/>
                    </a:lnTo>
                    <a:lnTo>
                      <a:pt x="3732" y="213"/>
                    </a:lnTo>
                    <a:lnTo>
                      <a:pt x="3757" y="199"/>
                    </a:lnTo>
                    <a:lnTo>
                      <a:pt x="3781" y="185"/>
                    </a:lnTo>
                    <a:lnTo>
                      <a:pt x="3806" y="185"/>
                    </a:lnTo>
                    <a:lnTo>
                      <a:pt x="3831" y="198"/>
                    </a:lnTo>
                    <a:lnTo>
                      <a:pt x="3856" y="210"/>
                    </a:lnTo>
                    <a:lnTo>
                      <a:pt x="3880" y="211"/>
                    </a:lnTo>
                    <a:lnTo>
                      <a:pt x="3905" y="195"/>
                    </a:lnTo>
                    <a:lnTo>
                      <a:pt x="3930" y="207"/>
                    </a:lnTo>
                    <a:lnTo>
                      <a:pt x="3955" y="217"/>
                    </a:lnTo>
                    <a:lnTo>
                      <a:pt x="3979" y="214"/>
                    </a:lnTo>
                    <a:lnTo>
                      <a:pt x="4004" y="207"/>
                    </a:lnTo>
                    <a:lnTo>
                      <a:pt x="4029" y="208"/>
                    </a:lnTo>
                    <a:lnTo>
                      <a:pt x="4054" y="191"/>
                    </a:lnTo>
                    <a:lnTo>
                      <a:pt x="4078" y="184"/>
                    </a:lnTo>
                    <a:lnTo>
                      <a:pt x="4103" y="206"/>
                    </a:lnTo>
                    <a:lnTo>
                      <a:pt x="4128" y="210"/>
                    </a:lnTo>
                    <a:lnTo>
                      <a:pt x="4153" y="191"/>
                    </a:lnTo>
                    <a:lnTo>
                      <a:pt x="4153" y="286"/>
                    </a:lnTo>
                    <a:lnTo>
                      <a:pt x="4128" y="284"/>
                    </a:lnTo>
                    <a:lnTo>
                      <a:pt x="4103" y="281"/>
                    </a:lnTo>
                    <a:lnTo>
                      <a:pt x="4078" y="279"/>
                    </a:lnTo>
                    <a:lnTo>
                      <a:pt x="4054" y="277"/>
                    </a:lnTo>
                    <a:lnTo>
                      <a:pt x="4029" y="273"/>
                    </a:lnTo>
                    <a:lnTo>
                      <a:pt x="4004" y="273"/>
                    </a:lnTo>
                    <a:lnTo>
                      <a:pt x="3979" y="276"/>
                    </a:lnTo>
                    <a:lnTo>
                      <a:pt x="3955" y="279"/>
                    </a:lnTo>
                    <a:lnTo>
                      <a:pt x="3930" y="283"/>
                    </a:lnTo>
                    <a:lnTo>
                      <a:pt x="3905" y="286"/>
                    </a:lnTo>
                    <a:lnTo>
                      <a:pt x="3880" y="285"/>
                    </a:lnTo>
                    <a:lnTo>
                      <a:pt x="3856" y="285"/>
                    </a:lnTo>
                    <a:lnTo>
                      <a:pt x="3831" y="285"/>
                    </a:lnTo>
                    <a:lnTo>
                      <a:pt x="3806" y="284"/>
                    </a:lnTo>
                    <a:lnTo>
                      <a:pt x="3781" y="283"/>
                    </a:lnTo>
                    <a:lnTo>
                      <a:pt x="3757" y="284"/>
                    </a:lnTo>
                    <a:lnTo>
                      <a:pt x="3732" y="285"/>
                    </a:lnTo>
                    <a:lnTo>
                      <a:pt x="3707" y="286"/>
                    </a:lnTo>
                    <a:lnTo>
                      <a:pt x="3683" y="285"/>
                    </a:lnTo>
                    <a:lnTo>
                      <a:pt x="3658" y="286"/>
                    </a:lnTo>
                    <a:lnTo>
                      <a:pt x="3633" y="287"/>
                    </a:lnTo>
                    <a:lnTo>
                      <a:pt x="3608" y="286"/>
                    </a:lnTo>
                    <a:lnTo>
                      <a:pt x="3584" y="285"/>
                    </a:lnTo>
                    <a:lnTo>
                      <a:pt x="3559" y="284"/>
                    </a:lnTo>
                    <a:lnTo>
                      <a:pt x="3534" y="282"/>
                    </a:lnTo>
                    <a:lnTo>
                      <a:pt x="3510" y="281"/>
                    </a:lnTo>
                    <a:lnTo>
                      <a:pt x="3485" y="277"/>
                    </a:lnTo>
                    <a:lnTo>
                      <a:pt x="3461" y="275"/>
                    </a:lnTo>
                    <a:lnTo>
                      <a:pt x="3436" y="270"/>
                    </a:lnTo>
                    <a:lnTo>
                      <a:pt x="3411" y="269"/>
                    </a:lnTo>
                    <a:lnTo>
                      <a:pt x="3387" y="277"/>
                    </a:lnTo>
                    <a:lnTo>
                      <a:pt x="3362" y="281"/>
                    </a:lnTo>
                    <a:lnTo>
                      <a:pt x="3337" y="283"/>
                    </a:lnTo>
                    <a:lnTo>
                      <a:pt x="3312" y="286"/>
                    </a:lnTo>
                    <a:lnTo>
                      <a:pt x="3288" y="285"/>
                    </a:lnTo>
                    <a:lnTo>
                      <a:pt x="3263" y="284"/>
                    </a:lnTo>
                    <a:lnTo>
                      <a:pt x="3238" y="282"/>
                    </a:lnTo>
                    <a:lnTo>
                      <a:pt x="3213" y="281"/>
                    </a:lnTo>
                    <a:lnTo>
                      <a:pt x="3189" y="281"/>
                    </a:lnTo>
                    <a:lnTo>
                      <a:pt x="3164" y="281"/>
                    </a:lnTo>
                    <a:lnTo>
                      <a:pt x="3139" y="283"/>
                    </a:lnTo>
                    <a:lnTo>
                      <a:pt x="3115" y="285"/>
                    </a:lnTo>
                    <a:lnTo>
                      <a:pt x="3090" y="286"/>
                    </a:lnTo>
                    <a:lnTo>
                      <a:pt x="3065" y="285"/>
                    </a:lnTo>
                    <a:lnTo>
                      <a:pt x="3040" y="285"/>
                    </a:lnTo>
                    <a:lnTo>
                      <a:pt x="3016" y="284"/>
                    </a:lnTo>
                    <a:lnTo>
                      <a:pt x="2991" y="284"/>
                    </a:lnTo>
                    <a:lnTo>
                      <a:pt x="2966" y="282"/>
                    </a:lnTo>
                    <a:lnTo>
                      <a:pt x="2941" y="282"/>
                    </a:lnTo>
                    <a:lnTo>
                      <a:pt x="2917" y="280"/>
                    </a:lnTo>
                    <a:lnTo>
                      <a:pt x="2892" y="278"/>
                    </a:lnTo>
                    <a:lnTo>
                      <a:pt x="2867" y="276"/>
                    </a:lnTo>
                    <a:lnTo>
                      <a:pt x="2842" y="274"/>
                    </a:lnTo>
                    <a:lnTo>
                      <a:pt x="2818" y="275"/>
                    </a:lnTo>
                    <a:lnTo>
                      <a:pt x="2793" y="275"/>
                    </a:lnTo>
                    <a:lnTo>
                      <a:pt x="2768" y="275"/>
                    </a:lnTo>
                    <a:lnTo>
                      <a:pt x="2743" y="275"/>
                    </a:lnTo>
                    <a:lnTo>
                      <a:pt x="2719" y="276"/>
                    </a:lnTo>
                    <a:lnTo>
                      <a:pt x="2694" y="279"/>
                    </a:lnTo>
                    <a:lnTo>
                      <a:pt x="2669" y="282"/>
                    </a:lnTo>
                    <a:lnTo>
                      <a:pt x="2644" y="281"/>
                    </a:lnTo>
                    <a:lnTo>
                      <a:pt x="2620" y="278"/>
                    </a:lnTo>
                    <a:lnTo>
                      <a:pt x="2596" y="275"/>
                    </a:lnTo>
                    <a:lnTo>
                      <a:pt x="2571" y="275"/>
                    </a:lnTo>
                    <a:lnTo>
                      <a:pt x="2546" y="278"/>
                    </a:lnTo>
                    <a:lnTo>
                      <a:pt x="2522" y="284"/>
                    </a:lnTo>
                    <a:lnTo>
                      <a:pt x="2497" y="285"/>
                    </a:lnTo>
                    <a:lnTo>
                      <a:pt x="2472" y="285"/>
                    </a:lnTo>
                    <a:lnTo>
                      <a:pt x="2448" y="285"/>
                    </a:lnTo>
                    <a:lnTo>
                      <a:pt x="2423" y="285"/>
                    </a:lnTo>
                    <a:lnTo>
                      <a:pt x="2398" y="285"/>
                    </a:lnTo>
                    <a:lnTo>
                      <a:pt x="2373" y="284"/>
                    </a:lnTo>
                    <a:lnTo>
                      <a:pt x="2349" y="281"/>
                    </a:lnTo>
                    <a:lnTo>
                      <a:pt x="2324" y="279"/>
                    </a:lnTo>
                    <a:lnTo>
                      <a:pt x="2299" y="272"/>
                    </a:lnTo>
                    <a:lnTo>
                      <a:pt x="2274" y="266"/>
                    </a:lnTo>
                    <a:lnTo>
                      <a:pt x="2250" y="264"/>
                    </a:lnTo>
                    <a:lnTo>
                      <a:pt x="2225" y="264"/>
                    </a:lnTo>
                    <a:lnTo>
                      <a:pt x="2200" y="266"/>
                    </a:lnTo>
                    <a:lnTo>
                      <a:pt x="2175" y="270"/>
                    </a:lnTo>
                    <a:lnTo>
                      <a:pt x="2151" y="273"/>
                    </a:lnTo>
                    <a:lnTo>
                      <a:pt x="2126" y="276"/>
                    </a:lnTo>
                    <a:lnTo>
                      <a:pt x="2101" y="278"/>
                    </a:lnTo>
                    <a:lnTo>
                      <a:pt x="2076" y="274"/>
                    </a:lnTo>
                    <a:lnTo>
                      <a:pt x="2052" y="276"/>
                    </a:lnTo>
                    <a:lnTo>
                      <a:pt x="2027" y="272"/>
                    </a:lnTo>
                    <a:lnTo>
                      <a:pt x="2002" y="268"/>
                    </a:lnTo>
                    <a:lnTo>
                      <a:pt x="1977" y="266"/>
                    </a:lnTo>
                    <a:lnTo>
                      <a:pt x="1953" y="273"/>
                    </a:lnTo>
                    <a:lnTo>
                      <a:pt x="1928" y="284"/>
                    </a:lnTo>
                    <a:lnTo>
                      <a:pt x="1903" y="285"/>
                    </a:lnTo>
                    <a:lnTo>
                      <a:pt x="1879" y="285"/>
                    </a:lnTo>
                    <a:lnTo>
                      <a:pt x="1854" y="285"/>
                    </a:lnTo>
                    <a:lnTo>
                      <a:pt x="1829" y="285"/>
                    </a:lnTo>
                    <a:lnTo>
                      <a:pt x="1804" y="284"/>
                    </a:lnTo>
                    <a:lnTo>
                      <a:pt x="1780" y="282"/>
                    </a:lnTo>
                    <a:lnTo>
                      <a:pt x="1755" y="280"/>
                    </a:lnTo>
                    <a:lnTo>
                      <a:pt x="1730" y="277"/>
                    </a:lnTo>
                    <a:lnTo>
                      <a:pt x="1706" y="270"/>
                    </a:lnTo>
                    <a:lnTo>
                      <a:pt x="1681" y="266"/>
                    </a:lnTo>
                    <a:lnTo>
                      <a:pt x="1657" y="264"/>
                    </a:lnTo>
                    <a:lnTo>
                      <a:pt x="1632" y="264"/>
                    </a:lnTo>
                    <a:lnTo>
                      <a:pt x="1607" y="264"/>
                    </a:lnTo>
                    <a:lnTo>
                      <a:pt x="1583" y="269"/>
                    </a:lnTo>
                    <a:lnTo>
                      <a:pt x="1558" y="273"/>
                    </a:lnTo>
                    <a:lnTo>
                      <a:pt x="1533" y="273"/>
                    </a:lnTo>
                    <a:lnTo>
                      <a:pt x="1508" y="274"/>
                    </a:lnTo>
                    <a:lnTo>
                      <a:pt x="1484" y="273"/>
                    </a:lnTo>
                    <a:lnTo>
                      <a:pt x="1459" y="272"/>
                    </a:lnTo>
                    <a:lnTo>
                      <a:pt x="1434" y="272"/>
                    </a:lnTo>
                    <a:lnTo>
                      <a:pt x="1409" y="269"/>
                    </a:lnTo>
                    <a:lnTo>
                      <a:pt x="1385" y="270"/>
                    </a:lnTo>
                    <a:lnTo>
                      <a:pt x="1360" y="272"/>
                    </a:lnTo>
                    <a:lnTo>
                      <a:pt x="1335" y="281"/>
                    </a:lnTo>
                    <a:lnTo>
                      <a:pt x="1311" y="285"/>
                    </a:lnTo>
                    <a:lnTo>
                      <a:pt x="1286" y="285"/>
                    </a:lnTo>
                    <a:lnTo>
                      <a:pt x="1261" y="284"/>
                    </a:lnTo>
                    <a:lnTo>
                      <a:pt x="1236" y="285"/>
                    </a:lnTo>
                    <a:lnTo>
                      <a:pt x="1212" y="284"/>
                    </a:lnTo>
                    <a:lnTo>
                      <a:pt x="1187" y="282"/>
                    </a:lnTo>
                    <a:lnTo>
                      <a:pt x="1162" y="281"/>
                    </a:lnTo>
                    <a:lnTo>
                      <a:pt x="1137" y="276"/>
                    </a:lnTo>
                    <a:lnTo>
                      <a:pt x="1113" y="274"/>
                    </a:lnTo>
                    <a:lnTo>
                      <a:pt x="1088" y="271"/>
                    </a:lnTo>
                    <a:lnTo>
                      <a:pt x="1063" y="268"/>
                    </a:lnTo>
                    <a:lnTo>
                      <a:pt x="1038" y="268"/>
                    </a:lnTo>
                    <a:lnTo>
                      <a:pt x="1014" y="271"/>
                    </a:lnTo>
                    <a:lnTo>
                      <a:pt x="989" y="275"/>
                    </a:lnTo>
                    <a:lnTo>
                      <a:pt x="964" y="280"/>
                    </a:lnTo>
                    <a:lnTo>
                      <a:pt x="939" y="280"/>
                    </a:lnTo>
                    <a:lnTo>
                      <a:pt x="915" y="282"/>
                    </a:lnTo>
                    <a:lnTo>
                      <a:pt x="890" y="283"/>
                    </a:lnTo>
                    <a:lnTo>
                      <a:pt x="865" y="281"/>
                    </a:lnTo>
                    <a:lnTo>
                      <a:pt x="840" y="281"/>
                    </a:lnTo>
                    <a:lnTo>
                      <a:pt x="816" y="281"/>
                    </a:lnTo>
                    <a:lnTo>
                      <a:pt x="792" y="276"/>
                    </a:lnTo>
                    <a:lnTo>
                      <a:pt x="767" y="280"/>
                    </a:lnTo>
                    <a:lnTo>
                      <a:pt x="742" y="285"/>
                    </a:lnTo>
                    <a:lnTo>
                      <a:pt x="718" y="286"/>
                    </a:lnTo>
                    <a:lnTo>
                      <a:pt x="693" y="288"/>
                    </a:lnTo>
                    <a:lnTo>
                      <a:pt x="668" y="288"/>
                    </a:lnTo>
                    <a:lnTo>
                      <a:pt x="644" y="288"/>
                    </a:lnTo>
                    <a:lnTo>
                      <a:pt x="619" y="287"/>
                    </a:lnTo>
                    <a:lnTo>
                      <a:pt x="594" y="286"/>
                    </a:lnTo>
                    <a:lnTo>
                      <a:pt x="569" y="285"/>
                    </a:lnTo>
                    <a:lnTo>
                      <a:pt x="545" y="284"/>
                    </a:lnTo>
                    <a:lnTo>
                      <a:pt x="520" y="281"/>
                    </a:lnTo>
                    <a:lnTo>
                      <a:pt x="495" y="275"/>
                    </a:lnTo>
                    <a:lnTo>
                      <a:pt x="470" y="271"/>
                    </a:lnTo>
                    <a:lnTo>
                      <a:pt x="446" y="270"/>
                    </a:lnTo>
                    <a:lnTo>
                      <a:pt x="421" y="273"/>
                    </a:lnTo>
                    <a:lnTo>
                      <a:pt x="396" y="281"/>
                    </a:lnTo>
                    <a:lnTo>
                      <a:pt x="371" y="286"/>
                    </a:lnTo>
                    <a:lnTo>
                      <a:pt x="347" y="286"/>
                    </a:lnTo>
                    <a:lnTo>
                      <a:pt x="322" y="286"/>
                    </a:lnTo>
                    <a:lnTo>
                      <a:pt x="297" y="286"/>
                    </a:lnTo>
                    <a:lnTo>
                      <a:pt x="272" y="283"/>
                    </a:lnTo>
                    <a:lnTo>
                      <a:pt x="248" y="281"/>
                    </a:lnTo>
                    <a:lnTo>
                      <a:pt x="223" y="277"/>
                    </a:lnTo>
                    <a:lnTo>
                      <a:pt x="198" y="277"/>
                    </a:lnTo>
                    <a:lnTo>
                      <a:pt x="173" y="281"/>
                    </a:lnTo>
                    <a:lnTo>
                      <a:pt x="149" y="286"/>
                    </a:lnTo>
                    <a:lnTo>
                      <a:pt x="124" y="286"/>
                    </a:lnTo>
                    <a:lnTo>
                      <a:pt x="99" y="286"/>
                    </a:lnTo>
                    <a:lnTo>
                      <a:pt x="75" y="287"/>
                    </a:lnTo>
                    <a:lnTo>
                      <a:pt x="50" y="286"/>
                    </a:lnTo>
                    <a:lnTo>
                      <a:pt x="25" y="286"/>
                    </a:lnTo>
                    <a:lnTo>
                      <a:pt x="0" y="285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8FAADC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20598D34-30A2-5638-49DB-998C72BE4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4672806"/>
                <a:ext cx="6592888" cy="954088"/>
              </a:xfrm>
              <a:custGeom>
                <a:avLst/>
                <a:gdLst>
                  <a:gd name="T0" fmla="*/ 124 w 4153"/>
                  <a:gd name="T1" fmla="*/ 492 h 601"/>
                  <a:gd name="T2" fmla="*/ 272 w 4153"/>
                  <a:gd name="T3" fmla="*/ 534 h 601"/>
                  <a:gd name="T4" fmla="*/ 421 w 4153"/>
                  <a:gd name="T5" fmla="*/ 490 h 601"/>
                  <a:gd name="T6" fmla="*/ 569 w 4153"/>
                  <a:gd name="T7" fmla="*/ 285 h 601"/>
                  <a:gd name="T8" fmla="*/ 718 w 4153"/>
                  <a:gd name="T9" fmla="*/ 350 h 601"/>
                  <a:gd name="T10" fmla="*/ 865 w 4153"/>
                  <a:gd name="T11" fmla="*/ 452 h 601"/>
                  <a:gd name="T12" fmla="*/ 1014 w 4153"/>
                  <a:gd name="T13" fmla="*/ 517 h 601"/>
                  <a:gd name="T14" fmla="*/ 1162 w 4153"/>
                  <a:gd name="T15" fmla="*/ 548 h 601"/>
                  <a:gd name="T16" fmla="*/ 1311 w 4153"/>
                  <a:gd name="T17" fmla="*/ 585 h 601"/>
                  <a:gd name="T18" fmla="*/ 1459 w 4153"/>
                  <a:gd name="T19" fmla="*/ 585 h 601"/>
                  <a:gd name="T20" fmla="*/ 1607 w 4153"/>
                  <a:gd name="T21" fmla="*/ 578 h 601"/>
                  <a:gd name="T22" fmla="*/ 1755 w 4153"/>
                  <a:gd name="T23" fmla="*/ 588 h 601"/>
                  <a:gd name="T24" fmla="*/ 1903 w 4153"/>
                  <a:gd name="T25" fmla="*/ 583 h 601"/>
                  <a:gd name="T26" fmla="*/ 2052 w 4153"/>
                  <a:gd name="T27" fmla="*/ 554 h 601"/>
                  <a:gd name="T28" fmla="*/ 2200 w 4153"/>
                  <a:gd name="T29" fmla="*/ 525 h 601"/>
                  <a:gd name="T30" fmla="*/ 2349 w 4153"/>
                  <a:gd name="T31" fmla="*/ 380 h 601"/>
                  <a:gd name="T32" fmla="*/ 2497 w 4153"/>
                  <a:gd name="T33" fmla="*/ 343 h 601"/>
                  <a:gd name="T34" fmla="*/ 2644 w 4153"/>
                  <a:gd name="T35" fmla="*/ 82 h 601"/>
                  <a:gd name="T36" fmla="*/ 2793 w 4153"/>
                  <a:gd name="T37" fmla="*/ 46 h 601"/>
                  <a:gd name="T38" fmla="*/ 2941 w 4153"/>
                  <a:gd name="T39" fmla="*/ 171 h 601"/>
                  <a:gd name="T40" fmla="*/ 3090 w 4153"/>
                  <a:gd name="T41" fmla="*/ 311 h 601"/>
                  <a:gd name="T42" fmla="*/ 3238 w 4153"/>
                  <a:gd name="T43" fmla="*/ 463 h 601"/>
                  <a:gd name="T44" fmla="*/ 3387 w 4153"/>
                  <a:gd name="T45" fmla="*/ 491 h 601"/>
                  <a:gd name="T46" fmla="*/ 3534 w 4153"/>
                  <a:gd name="T47" fmla="*/ 506 h 601"/>
                  <a:gd name="T48" fmla="*/ 3683 w 4153"/>
                  <a:gd name="T49" fmla="*/ 520 h 601"/>
                  <a:gd name="T50" fmla="*/ 3831 w 4153"/>
                  <a:gd name="T51" fmla="*/ 495 h 601"/>
                  <a:gd name="T52" fmla="*/ 3979 w 4153"/>
                  <a:gd name="T53" fmla="*/ 495 h 601"/>
                  <a:gd name="T54" fmla="*/ 4128 w 4153"/>
                  <a:gd name="T55" fmla="*/ 453 h 601"/>
                  <a:gd name="T56" fmla="*/ 4054 w 4153"/>
                  <a:gd name="T57" fmla="*/ 507 h 601"/>
                  <a:gd name="T58" fmla="*/ 3905 w 4153"/>
                  <a:gd name="T59" fmla="*/ 511 h 601"/>
                  <a:gd name="T60" fmla="*/ 3757 w 4153"/>
                  <a:gd name="T61" fmla="*/ 515 h 601"/>
                  <a:gd name="T62" fmla="*/ 3608 w 4153"/>
                  <a:gd name="T63" fmla="*/ 561 h 601"/>
                  <a:gd name="T64" fmla="*/ 3461 w 4153"/>
                  <a:gd name="T65" fmla="*/ 525 h 601"/>
                  <a:gd name="T66" fmla="*/ 3312 w 4153"/>
                  <a:gd name="T67" fmla="*/ 550 h 601"/>
                  <a:gd name="T68" fmla="*/ 3164 w 4153"/>
                  <a:gd name="T69" fmla="*/ 504 h 601"/>
                  <a:gd name="T70" fmla="*/ 3016 w 4153"/>
                  <a:gd name="T71" fmla="*/ 465 h 601"/>
                  <a:gd name="T72" fmla="*/ 2867 w 4153"/>
                  <a:gd name="T73" fmla="*/ 316 h 601"/>
                  <a:gd name="T74" fmla="*/ 2719 w 4153"/>
                  <a:gd name="T75" fmla="*/ 365 h 601"/>
                  <a:gd name="T76" fmla="*/ 2571 w 4153"/>
                  <a:gd name="T77" fmla="*/ 394 h 601"/>
                  <a:gd name="T78" fmla="*/ 2423 w 4153"/>
                  <a:gd name="T79" fmla="*/ 470 h 601"/>
                  <a:gd name="T80" fmla="*/ 2274 w 4153"/>
                  <a:gd name="T81" fmla="*/ 526 h 601"/>
                  <a:gd name="T82" fmla="*/ 2126 w 4153"/>
                  <a:gd name="T83" fmla="*/ 566 h 601"/>
                  <a:gd name="T84" fmla="*/ 1977 w 4153"/>
                  <a:gd name="T85" fmla="*/ 567 h 601"/>
                  <a:gd name="T86" fmla="*/ 1829 w 4153"/>
                  <a:gd name="T87" fmla="*/ 597 h 601"/>
                  <a:gd name="T88" fmla="*/ 1681 w 4153"/>
                  <a:gd name="T89" fmla="*/ 582 h 601"/>
                  <a:gd name="T90" fmla="*/ 1533 w 4153"/>
                  <a:gd name="T91" fmla="*/ 589 h 601"/>
                  <a:gd name="T92" fmla="*/ 1385 w 4153"/>
                  <a:gd name="T93" fmla="*/ 586 h 601"/>
                  <a:gd name="T94" fmla="*/ 1236 w 4153"/>
                  <a:gd name="T95" fmla="*/ 600 h 601"/>
                  <a:gd name="T96" fmla="*/ 1088 w 4153"/>
                  <a:gd name="T97" fmla="*/ 572 h 601"/>
                  <a:gd name="T98" fmla="*/ 939 w 4153"/>
                  <a:gd name="T99" fmla="*/ 578 h 601"/>
                  <a:gd name="T100" fmla="*/ 792 w 4153"/>
                  <a:gd name="T101" fmla="*/ 556 h 601"/>
                  <a:gd name="T102" fmla="*/ 644 w 4153"/>
                  <a:gd name="T103" fmla="*/ 520 h 601"/>
                  <a:gd name="T104" fmla="*/ 495 w 4153"/>
                  <a:gd name="T105" fmla="*/ 555 h 601"/>
                  <a:gd name="T106" fmla="*/ 347 w 4153"/>
                  <a:gd name="T107" fmla="*/ 597 h 601"/>
                  <a:gd name="T108" fmla="*/ 198 w 4153"/>
                  <a:gd name="T109" fmla="*/ 588 h 601"/>
                  <a:gd name="T110" fmla="*/ 50 w 4153"/>
                  <a:gd name="T111" fmla="*/ 569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601">
                    <a:moveTo>
                      <a:pt x="0" y="381"/>
                    </a:moveTo>
                    <a:lnTo>
                      <a:pt x="25" y="416"/>
                    </a:lnTo>
                    <a:lnTo>
                      <a:pt x="50" y="443"/>
                    </a:lnTo>
                    <a:lnTo>
                      <a:pt x="75" y="466"/>
                    </a:lnTo>
                    <a:lnTo>
                      <a:pt x="99" y="481"/>
                    </a:lnTo>
                    <a:lnTo>
                      <a:pt x="124" y="492"/>
                    </a:lnTo>
                    <a:lnTo>
                      <a:pt x="149" y="500"/>
                    </a:lnTo>
                    <a:lnTo>
                      <a:pt x="173" y="495"/>
                    </a:lnTo>
                    <a:lnTo>
                      <a:pt x="198" y="489"/>
                    </a:lnTo>
                    <a:lnTo>
                      <a:pt x="223" y="495"/>
                    </a:lnTo>
                    <a:lnTo>
                      <a:pt x="248" y="515"/>
                    </a:lnTo>
                    <a:lnTo>
                      <a:pt x="272" y="534"/>
                    </a:lnTo>
                    <a:lnTo>
                      <a:pt x="297" y="544"/>
                    </a:lnTo>
                    <a:lnTo>
                      <a:pt x="322" y="549"/>
                    </a:lnTo>
                    <a:lnTo>
                      <a:pt x="347" y="550"/>
                    </a:lnTo>
                    <a:lnTo>
                      <a:pt x="371" y="547"/>
                    </a:lnTo>
                    <a:lnTo>
                      <a:pt x="396" y="530"/>
                    </a:lnTo>
                    <a:lnTo>
                      <a:pt x="421" y="490"/>
                    </a:lnTo>
                    <a:lnTo>
                      <a:pt x="446" y="435"/>
                    </a:lnTo>
                    <a:lnTo>
                      <a:pt x="470" y="386"/>
                    </a:lnTo>
                    <a:lnTo>
                      <a:pt x="495" y="343"/>
                    </a:lnTo>
                    <a:lnTo>
                      <a:pt x="520" y="314"/>
                    </a:lnTo>
                    <a:lnTo>
                      <a:pt x="545" y="296"/>
                    </a:lnTo>
                    <a:lnTo>
                      <a:pt x="569" y="285"/>
                    </a:lnTo>
                    <a:lnTo>
                      <a:pt x="594" y="274"/>
                    </a:lnTo>
                    <a:lnTo>
                      <a:pt x="619" y="282"/>
                    </a:lnTo>
                    <a:lnTo>
                      <a:pt x="644" y="293"/>
                    </a:lnTo>
                    <a:lnTo>
                      <a:pt x="668" y="306"/>
                    </a:lnTo>
                    <a:lnTo>
                      <a:pt x="693" y="325"/>
                    </a:lnTo>
                    <a:lnTo>
                      <a:pt x="718" y="350"/>
                    </a:lnTo>
                    <a:lnTo>
                      <a:pt x="742" y="372"/>
                    </a:lnTo>
                    <a:lnTo>
                      <a:pt x="767" y="384"/>
                    </a:lnTo>
                    <a:lnTo>
                      <a:pt x="792" y="386"/>
                    </a:lnTo>
                    <a:lnTo>
                      <a:pt x="816" y="400"/>
                    </a:lnTo>
                    <a:lnTo>
                      <a:pt x="840" y="426"/>
                    </a:lnTo>
                    <a:lnTo>
                      <a:pt x="865" y="452"/>
                    </a:lnTo>
                    <a:lnTo>
                      <a:pt x="890" y="483"/>
                    </a:lnTo>
                    <a:lnTo>
                      <a:pt x="915" y="516"/>
                    </a:lnTo>
                    <a:lnTo>
                      <a:pt x="939" y="535"/>
                    </a:lnTo>
                    <a:lnTo>
                      <a:pt x="964" y="540"/>
                    </a:lnTo>
                    <a:lnTo>
                      <a:pt x="989" y="535"/>
                    </a:lnTo>
                    <a:lnTo>
                      <a:pt x="1014" y="517"/>
                    </a:lnTo>
                    <a:lnTo>
                      <a:pt x="1038" y="501"/>
                    </a:lnTo>
                    <a:lnTo>
                      <a:pt x="1063" y="504"/>
                    </a:lnTo>
                    <a:lnTo>
                      <a:pt x="1088" y="515"/>
                    </a:lnTo>
                    <a:lnTo>
                      <a:pt x="1113" y="525"/>
                    </a:lnTo>
                    <a:lnTo>
                      <a:pt x="1137" y="536"/>
                    </a:lnTo>
                    <a:lnTo>
                      <a:pt x="1162" y="548"/>
                    </a:lnTo>
                    <a:lnTo>
                      <a:pt x="1187" y="559"/>
                    </a:lnTo>
                    <a:lnTo>
                      <a:pt x="1212" y="566"/>
                    </a:lnTo>
                    <a:lnTo>
                      <a:pt x="1236" y="572"/>
                    </a:lnTo>
                    <a:lnTo>
                      <a:pt x="1261" y="574"/>
                    </a:lnTo>
                    <a:lnTo>
                      <a:pt x="1286" y="579"/>
                    </a:lnTo>
                    <a:lnTo>
                      <a:pt x="1311" y="585"/>
                    </a:lnTo>
                    <a:lnTo>
                      <a:pt x="1335" y="585"/>
                    </a:lnTo>
                    <a:lnTo>
                      <a:pt x="1360" y="576"/>
                    </a:lnTo>
                    <a:lnTo>
                      <a:pt x="1385" y="576"/>
                    </a:lnTo>
                    <a:lnTo>
                      <a:pt x="1409" y="578"/>
                    </a:lnTo>
                    <a:lnTo>
                      <a:pt x="1434" y="584"/>
                    </a:lnTo>
                    <a:lnTo>
                      <a:pt x="1459" y="585"/>
                    </a:lnTo>
                    <a:lnTo>
                      <a:pt x="1484" y="587"/>
                    </a:lnTo>
                    <a:lnTo>
                      <a:pt x="1508" y="588"/>
                    </a:lnTo>
                    <a:lnTo>
                      <a:pt x="1533" y="587"/>
                    </a:lnTo>
                    <a:lnTo>
                      <a:pt x="1558" y="587"/>
                    </a:lnTo>
                    <a:lnTo>
                      <a:pt x="1583" y="584"/>
                    </a:lnTo>
                    <a:lnTo>
                      <a:pt x="1607" y="578"/>
                    </a:lnTo>
                    <a:lnTo>
                      <a:pt x="1632" y="577"/>
                    </a:lnTo>
                    <a:lnTo>
                      <a:pt x="1657" y="577"/>
                    </a:lnTo>
                    <a:lnTo>
                      <a:pt x="1681" y="578"/>
                    </a:lnTo>
                    <a:lnTo>
                      <a:pt x="1706" y="582"/>
                    </a:lnTo>
                    <a:lnTo>
                      <a:pt x="1730" y="589"/>
                    </a:lnTo>
                    <a:lnTo>
                      <a:pt x="1755" y="588"/>
                    </a:lnTo>
                    <a:lnTo>
                      <a:pt x="1780" y="591"/>
                    </a:lnTo>
                    <a:lnTo>
                      <a:pt x="1804" y="590"/>
                    </a:lnTo>
                    <a:lnTo>
                      <a:pt x="1829" y="586"/>
                    </a:lnTo>
                    <a:lnTo>
                      <a:pt x="1854" y="582"/>
                    </a:lnTo>
                    <a:lnTo>
                      <a:pt x="1879" y="583"/>
                    </a:lnTo>
                    <a:lnTo>
                      <a:pt x="1903" y="583"/>
                    </a:lnTo>
                    <a:lnTo>
                      <a:pt x="1928" y="578"/>
                    </a:lnTo>
                    <a:lnTo>
                      <a:pt x="1953" y="566"/>
                    </a:lnTo>
                    <a:lnTo>
                      <a:pt x="1977" y="553"/>
                    </a:lnTo>
                    <a:lnTo>
                      <a:pt x="2002" y="549"/>
                    </a:lnTo>
                    <a:lnTo>
                      <a:pt x="2027" y="554"/>
                    </a:lnTo>
                    <a:lnTo>
                      <a:pt x="2052" y="554"/>
                    </a:lnTo>
                    <a:lnTo>
                      <a:pt x="2076" y="541"/>
                    </a:lnTo>
                    <a:lnTo>
                      <a:pt x="2101" y="539"/>
                    </a:lnTo>
                    <a:lnTo>
                      <a:pt x="2126" y="541"/>
                    </a:lnTo>
                    <a:lnTo>
                      <a:pt x="2151" y="543"/>
                    </a:lnTo>
                    <a:lnTo>
                      <a:pt x="2175" y="539"/>
                    </a:lnTo>
                    <a:lnTo>
                      <a:pt x="2200" y="525"/>
                    </a:lnTo>
                    <a:lnTo>
                      <a:pt x="2225" y="503"/>
                    </a:lnTo>
                    <a:lnTo>
                      <a:pt x="2250" y="476"/>
                    </a:lnTo>
                    <a:lnTo>
                      <a:pt x="2274" y="451"/>
                    </a:lnTo>
                    <a:lnTo>
                      <a:pt x="2299" y="431"/>
                    </a:lnTo>
                    <a:lnTo>
                      <a:pt x="2324" y="406"/>
                    </a:lnTo>
                    <a:lnTo>
                      <a:pt x="2349" y="380"/>
                    </a:lnTo>
                    <a:lnTo>
                      <a:pt x="2373" y="365"/>
                    </a:lnTo>
                    <a:lnTo>
                      <a:pt x="2398" y="350"/>
                    </a:lnTo>
                    <a:lnTo>
                      <a:pt x="2423" y="364"/>
                    </a:lnTo>
                    <a:lnTo>
                      <a:pt x="2448" y="378"/>
                    </a:lnTo>
                    <a:lnTo>
                      <a:pt x="2472" y="379"/>
                    </a:lnTo>
                    <a:lnTo>
                      <a:pt x="2497" y="343"/>
                    </a:lnTo>
                    <a:lnTo>
                      <a:pt x="2522" y="312"/>
                    </a:lnTo>
                    <a:lnTo>
                      <a:pt x="2546" y="271"/>
                    </a:lnTo>
                    <a:lnTo>
                      <a:pt x="2571" y="219"/>
                    </a:lnTo>
                    <a:lnTo>
                      <a:pt x="2596" y="163"/>
                    </a:lnTo>
                    <a:lnTo>
                      <a:pt x="2620" y="104"/>
                    </a:lnTo>
                    <a:lnTo>
                      <a:pt x="2644" y="82"/>
                    </a:lnTo>
                    <a:lnTo>
                      <a:pt x="2669" y="85"/>
                    </a:lnTo>
                    <a:lnTo>
                      <a:pt x="2694" y="105"/>
                    </a:lnTo>
                    <a:lnTo>
                      <a:pt x="2719" y="107"/>
                    </a:lnTo>
                    <a:lnTo>
                      <a:pt x="2743" y="108"/>
                    </a:lnTo>
                    <a:lnTo>
                      <a:pt x="2768" y="97"/>
                    </a:lnTo>
                    <a:lnTo>
                      <a:pt x="2793" y="46"/>
                    </a:lnTo>
                    <a:lnTo>
                      <a:pt x="2818" y="11"/>
                    </a:lnTo>
                    <a:lnTo>
                      <a:pt x="2842" y="13"/>
                    </a:lnTo>
                    <a:lnTo>
                      <a:pt x="2867" y="0"/>
                    </a:lnTo>
                    <a:lnTo>
                      <a:pt x="2892" y="44"/>
                    </a:lnTo>
                    <a:lnTo>
                      <a:pt x="2917" y="107"/>
                    </a:lnTo>
                    <a:lnTo>
                      <a:pt x="2941" y="171"/>
                    </a:lnTo>
                    <a:lnTo>
                      <a:pt x="2966" y="221"/>
                    </a:lnTo>
                    <a:lnTo>
                      <a:pt x="2991" y="256"/>
                    </a:lnTo>
                    <a:lnTo>
                      <a:pt x="3016" y="272"/>
                    </a:lnTo>
                    <a:lnTo>
                      <a:pt x="3040" y="297"/>
                    </a:lnTo>
                    <a:lnTo>
                      <a:pt x="3065" y="305"/>
                    </a:lnTo>
                    <a:lnTo>
                      <a:pt x="3090" y="311"/>
                    </a:lnTo>
                    <a:lnTo>
                      <a:pt x="3115" y="321"/>
                    </a:lnTo>
                    <a:lnTo>
                      <a:pt x="3139" y="349"/>
                    </a:lnTo>
                    <a:lnTo>
                      <a:pt x="3164" y="378"/>
                    </a:lnTo>
                    <a:lnTo>
                      <a:pt x="3189" y="407"/>
                    </a:lnTo>
                    <a:lnTo>
                      <a:pt x="3213" y="435"/>
                    </a:lnTo>
                    <a:lnTo>
                      <a:pt x="3238" y="463"/>
                    </a:lnTo>
                    <a:lnTo>
                      <a:pt x="3263" y="485"/>
                    </a:lnTo>
                    <a:lnTo>
                      <a:pt x="3288" y="498"/>
                    </a:lnTo>
                    <a:lnTo>
                      <a:pt x="3312" y="509"/>
                    </a:lnTo>
                    <a:lnTo>
                      <a:pt x="3337" y="511"/>
                    </a:lnTo>
                    <a:lnTo>
                      <a:pt x="3362" y="507"/>
                    </a:lnTo>
                    <a:lnTo>
                      <a:pt x="3387" y="491"/>
                    </a:lnTo>
                    <a:lnTo>
                      <a:pt x="3411" y="466"/>
                    </a:lnTo>
                    <a:lnTo>
                      <a:pt x="3436" y="459"/>
                    </a:lnTo>
                    <a:lnTo>
                      <a:pt x="3461" y="467"/>
                    </a:lnTo>
                    <a:lnTo>
                      <a:pt x="3485" y="479"/>
                    </a:lnTo>
                    <a:lnTo>
                      <a:pt x="3510" y="493"/>
                    </a:lnTo>
                    <a:lnTo>
                      <a:pt x="3534" y="506"/>
                    </a:lnTo>
                    <a:lnTo>
                      <a:pt x="3559" y="523"/>
                    </a:lnTo>
                    <a:lnTo>
                      <a:pt x="3584" y="535"/>
                    </a:lnTo>
                    <a:lnTo>
                      <a:pt x="3608" y="541"/>
                    </a:lnTo>
                    <a:lnTo>
                      <a:pt x="3633" y="537"/>
                    </a:lnTo>
                    <a:lnTo>
                      <a:pt x="3658" y="526"/>
                    </a:lnTo>
                    <a:lnTo>
                      <a:pt x="3683" y="520"/>
                    </a:lnTo>
                    <a:lnTo>
                      <a:pt x="3707" y="513"/>
                    </a:lnTo>
                    <a:lnTo>
                      <a:pt x="3732" y="509"/>
                    </a:lnTo>
                    <a:lnTo>
                      <a:pt x="3757" y="495"/>
                    </a:lnTo>
                    <a:lnTo>
                      <a:pt x="3781" y="482"/>
                    </a:lnTo>
                    <a:lnTo>
                      <a:pt x="3806" y="483"/>
                    </a:lnTo>
                    <a:lnTo>
                      <a:pt x="3831" y="495"/>
                    </a:lnTo>
                    <a:lnTo>
                      <a:pt x="3856" y="505"/>
                    </a:lnTo>
                    <a:lnTo>
                      <a:pt x="3880" y="506"/>
                    </a:lnTo>
                    <a:lnTo>
                      <a:pt x="3905" y="489"/>
                    </a:lnTo>
                    <a:lnTo>
                      <a:pt x="3930" y="499"/>
                    </a:lnTo>
                    <a:lnTo>
                      <a:pt x="3955" y="507"/>
                    </a:lnTo>
                    <a:lnTo>
                      <a:pt x="3979" y="495"/>
                    </a:lnTo>
                    <a:lnTo>
                      <a:pt x="4004" y="476"/>
                    </a:lnTo>
                    <a:lnTo>
                      <a:pt x="4029" y="465"/>
                    </a:lnTo>
                    <a:lnTo>
                      <a:pt x="4054" y="442"/>
                    </a:lnTo>
                    <a:lnTo>
                      <a:pt x="4078" y="432"/>
                    </a:lnTo>
                    <a:lnTo>
                      <a:pt x="4103" y="452"/>
                    </a:lnTo>
                    <a:lnTo>
                      <a:pt x="4128" y="453"/>
                    </a:lnTo>
                    <a:lnTo>
                      <a:pt x="4153" y="434"/>
                    </a:lnTo>
                    <a:lnTo>
                      <a:pt x="4153" y="507"/>
                    </a:lnTo>
                    <a:lnTo>
                      <a:pt x="4128" y="526"/>
                    </a:lnTo>
                    <a:lnTo>
                      <a:pt x="4103" y="522"/>
                    </a:lnTo>
                    <a:lnTo>
                      <a:pt x="4078" y="500"/>
                    </a:lnTo>
                    <a:lnTo>
                      <a:pt x="4054" y="507"/>
                    </a:lnTo>
                    <a:lnTo>
                      <a:pt x="4029" y="524"/>
                    </a:lnTo>
                    <a:lnTo>
                      <a:pt x="4004" y="523"/>
                    </a:lnTo>
                    <a:lnTo>
                      <a:pt x="3979" y="530"/>
                    </a:lnTo>
                    <a:lnTo>
                      <a:pt x="3955" y="533"/>
                    </a:lnTo>
                    <a:lnTo>
                      <a:pt x="3930" y="523"/>
                    </a:lnTo>
                    <a:lnTo>
                      <a:pt x="3905" y="511"/>
                    </a:lnTo>
                    <a:lnTo>
                      <a:pt x="3880" y="527"/>
                    </a:lnTo>
                    <a:lnTo>
                      <a:pt x="3856" y="526"/>
                    </a:lnTo>
                    <a:lnTo>
                      <a:pt x="3831" y="514"/>
                    </a:lnTo>
                    <a:lnTo>
                      <a:pt x="3806" y="501"/>
                    </a:lnTo>
                    <a:lnTo>
                      <a:pt x="3781" y="501"/>
                    </a:lnTo>
                    <a:lnTo>
                      <a:pt x="3757" y="515"/>
                    </a:lnTo>
                    <a:lnTo>
                      <a:pt x="3732" y="529"/>
                    </a:lnTo>
                    <a:lnTo>
                      <a:pt x="3707" y="533"/>
                    </a:lnTo>
                    <a:lnTo>
                      <a:pt x="3683" y="538"/>
                    </a:lnTo>
                    <a:lnTo>
                      <a:pt x="3658" y="545"/>
                    </a:lnTo>
                    <a:lnTo>
                      <a:pt x="3633" y="555"/>
                    </a:lnTo>
                    <a:lnTo>
                      <a:pt x="3608" y="561"/>
                    </a:lnTo>
                    <a:lnTo>
                      <a:pt x="3584" y="558"/>
                    </a:lnTo>
                    <a:lnTo>
                      <a:pt x="3559" y="553"/>
                    </a:lnTo>
                    <a:lnTo>
                      <a:pt x="3534" y="545"/>
                    </a:lnTo>
                    <a:lnTo>
                      <a:pt x="3510" y="540"/>
                    </a:lnTo>
                    <a:lnTo>
                      <a:pt x="3485" y="533"/>
                    </a:lnTo>
                    <a:lnTo>
                      <a:pt x="3461" y="525"/>
                    </a:lnTo>
                    <a:lnTo>
                      <a:pt x="3436" y="521"/>
                    </a:lnTo>
                    <a:lnTo>
                      <a:pt x="3411" y="524"/>
                    </a:lnTo>
                    <a:lnTo>
                      <a:pt x="3387" y="539"/>
                    </a:lnTo>
                    <a:lnTo>
                      <a:pt x="3362" y="547"/>
                    </a:lnTo>
                    <a:lnTo>
                      <a:pt x="3337" y="548"/>
                    </a:lnTo>
                    <a:lnTo>
                      <a:pt x="3312" y="550"/>
                    </a:lnTo>
                    <a:lnTo>
                      <a:pt x="3288" y="546"/>
                    </a:lnTo>
                    <a:lnTo>
                      <a:pt x="3263" y="544"/>
                    </a:lnTo>
                    <a:lnTo>
                      <a:pt x="3238" y="537"/>
                    </a:lnTo>
                    <a:lnTo>
                      <a:pt x="3213" y="529"/>
                    </a:lnTo>
                    <a:lnTo>
                      <a:pt x="3189" y="521"/>
                    </a:lnTo>
                    <a:lnTo>
                      <a:pt x="3164" y="504"/>
                    </a:lnTo>
                    <a:lnTo>
                      <a:pt x="3139" y="488"/>
                    </a:lnTo>
                    <a:lnTo>
                      <a:pt x="3115" y="467"/>
                    </a:lnTo>
                    <a:lnTo>
                      <a:pt x="3090" y="461"/>
                    </a:lnTo>
                    <a:lnTo>
                      <a:pt x="3065" y="469"/>
                    </a:lnTo>
                    <a:lnTo>
                      <a:pt x="3040" y="478"/>
                    </a:lnTo>
                    <a:lnTo>
                      <a:pt x="3016" y="465"/>
                    </a:lnTo>
                    <a:lnTo>
                      <a:pt x="2991" y="466"/>
                    </a:lnTo>
                    <a:lnTo>
                      <a:pt x="2966" y="452"/>
                    </a:lnTo>
                    <a:lnTo>
                      <a:pt x="2941" y="418"/>
                    </a:lnTo>
                    <a:lnTo>
                      <a:pt x="2917" y="371"/>
                    </a:lnTo>
                    <a:lnTo>
                      <a:pt x="2892" y="335"/>
                    </a:lnTo>
                    <a:lnTo>
                      <a:pt x="2867" y="316"/>
                    </a:lnTo>
                    <a:lnTo>
                      <a:pt x="2842" y="328"/>
                    </a:lnTo>
                    <a:lnTo>
                      <a:pt x="2818" y="317"/>
                    </a:lnTo>
                    <a:lnTo>
                      <a:pt x="2793" y="321"/>
                    </a:lnTo>
                    <a:lnTo>
                      <a:pt x="2768" y="351"/>
                    </a:lnTo>
                    <a:lnTo>
                      <a:pt x="2743" y="361"/>
                    </a:lnTo>
                    <a:lnTo>
                      <a:pt x="2719" y="365"/>
                    </a:lnTo>
                    <a:lnTo>
                      <a:pt x="2694" y="369"/>
                    </a:lnTo>
                    <a:lnTo>
                      <a:pt x="2669" y="340"/>
                    </a:lnTo>
                    <a:lnTo>
                      <a:pt x="2644" y="322"/>
                    </a:lnTo>
                    <a:lnTo>
                      <a:pt x="2620" y="319"/>
                    </a:lnTo>
                    <a:lnTo>
                      <a:pt x="2596" y="360"/>
                    </a:lnTo>
                    <a:lnTo>
                      <a:pt x="2571" y="394"/>
                    </a:lnTo>
                    <a:lnTo>
                      <a:pt x="2546" y="428"/>
                    </a:lnTo>
                    <a:lnTo>
                      <a:pt x="2522" y="458"/>
                    </a:lnTo>
                    <a:lnTo>
                      <a:pt x="2497" y="469"/>
                    </a:lnTo>
                    <a:lnTo>
                      <a:pt x="2472" y="491"/>
                    </a:lnTo>
                    <a:lnTo>
                      <a:pt x="2448" y="482"/>
                    </a:lnTo>
                    <a:lnTo>
                      <a:pt x="2423" y="470"/>
                    </a:lnTo>
                    <a:lnTo>
                      <a:pt x="2398" y="462"/>
                    </a:lnTo>
                    <a:lnTo>
                      <a:pt x="2373" y="471"/>
                    </a:lnTo>
                    <a:lnTo>
                      <a:pt x="2349" y="475"/>
                    </a:lnTo>
                    <a:lnTo>
                      <a:pt x="2324" y="498"/>
                    </a:lnTo>
                    <a:lnTo>
                      <a:pt x="2299" y="515"/>
                    </a:lnTo>
                    <a:lnTo>
                      <a:pt x="2274" y="526"/>
                    </a:lnTo>
                    <a:lnTo>
                      <a:pt x="2250" y="536"/>
                    </a:lnTo>
                    <a:lnTo>
                      <a:pt x="2225" y="549"/>
                    </a:lnTo>
                    <a:lnTo>
                      <a:pt x="2200" y="562"/>
                    </a:lnTo>
                    <a:lnTo>
                      <a:pt x="2175" y="568"/>
                    </a:lnTo>
                    <a:lnTo>
                      <a:pt x="2151" y="569"/>
                    </a:lnTo>
                    <a:lnTo>
                      <a:pt x="2126" y="566"/>
                    </a:lnTo>
                    <a:lnTo>
                      <a:pt x="2101" y="563"/>
                    </a:lnTo>
                    <a:lnTo>
                      <a:pt x="2076" y="565"/>
                    </a:lnTo>
                    <a:lnTo>
                      <a:pt x="2052" y="577"/>
                    </a:lnTo>
                    <a:lnTo>
                      <a:pt x="2027" y="575"/>
                    </a:lnTo>
                    <a:lnTo>
                      <a:pt x="2002" y="568"/>
                    </a:lnTo>
                    <a:lnTo>
                      <a:pt x="1977" y="567"/>
                    </a:lnTo>
                    <a:lnTo>
                      <a:pt x="1953" y="577"/>
                    </a:lnTo>
                    <a:lnTo>
                      <a:pt x="1928" y="589"/>
                    </a:lnTo>
                    <a:lnTo>
                      <a:pt x="1903" y="594"/>
                    </a:lnTo>
                    <a:lnTo>
                      <a:pt x="1879" y="596"/>
                    </a:lnTo>
                    <a:lnTo>
                      <a:pt x="1854" y="596"/>
                    </a:lnTo>
                    <a:lnTo>
                      <a:pt x="1829" y="597"/>
                    </a:lnTo>
                    <a:lnTo>
                      <a:pt x="1804" y="598"/>
                    </a:lnTo>
                    <a:lnTo>
                      <a:pt x="1780" y="597"/>
                    </a:lnTo>
                    <a:lnTo>
                      <a:pt x="1755" y="595"/>
                    </a:lnTo>
                    <a:lnTo>
                      <a:pt x="1730" y="592"/>
                    </a:lnTo>
                    <a:lnTo>
                      <a:pt x="1706" y="586"/>
                    </a:lnTo>
                    <a:lnTo>
                      <a:pt x="1681" y="582"/>
                    </a:lnTo>
                    <a:lnTo>
                      <a:pt x="1657" y="580"/>
                    </a:lnTo>
                    <a:lnTo>
                      <a:pt x="1632" y="580"/>
                    </a:lnTo>
                    <a:lnTo>
                      <a:pt x="1607" y="580"/>
                    </a:lnTo>
                    <a:lnTo>
                      <a:pt x="1583" y="585"/>
                    </a:lnTo>
                    <a:lnTo>
                      <a:pt x="1558" y="589"/>
                    </a:lnTo>
                    <a:lnTo>
                      <a:pt x="1533" y="589"/>
                    </a:lnTo>
                    <a:lnTo>
                      <a:pt x="1508" y="589"/>
                    </a:lnTo>
                    <a:lnTo>
                      <a:pt x="1484" y="589"/>
                    </a:lnTo>
                    <a:lnTo>
                      <a:pt x="1459" y="587"/>
                    </a:lnTo>
                    <a:lnTo>
                      <a:pt x="1434" y="587"/>
                    </a:lnTo>
                    <a:lnTo>
                      <a:pt x="1409" y="585"/>
                    </a:lnTo>
                    <a:lnTo>
                      <a:pt x="1385" y="586"/>
                    </a:lnTo>
                    <a:lnTo>
                      <a:pt x="1360" y="588"/>
                    </a:lnTo>
                    <a:lnTo>
                      <a:pt x="1335" y="597"/>
                    </a:lnTo>
                    <a:lnTo>
                      <a:pt x="1311" y="601"/>
                    </a:lnTo>
                    <a:lnTo>
                      <a:pt x="1286" y="601"/>
                    </a:lnTo>
                    <a:lnTo>
                      <a:pt x="1261" y="600"/>
                    </a:lnTo>
                    <a:lnTo>
                      <a:pt x="1236" y="600"/>
                    </a:lnTo>
                    <a:lnTo>
                      <a:pt x="1212" y="597"/>
                    </a:lnTo>
                    <a:lnTo>
                      <a:pt x="1187" y="593"/>
                    </a:lnTo>
                    <a:lnTo>
                      <a:pt x="1162" y="587"/>
                    </a:lnTo>
                    <a:lnTo>
                      <a:pt x="1137" y="582"/>
                    </a:lnTo>
                    <a:lnTo>
                      <a:pt x="1113" y="577"/>
                    </a:lnTo>
                    <a:lnTo>
                      <a:pt x="1088" y="572"/>
                    </a:lnTo>
                    <a:lnTo>
                      <a:pt x="1063" y="565"/>
                    </a:lnTo>
                    <a:lnTo>
                      <a:pt x="1038" y="563"/>
                    </a:lnTo>
                    <a:lnTo>
                      <a:pt x="1014" y="570"/>
                    </a:lnTo>
                    <a:lnTo>
                      <a:pt x="989" y="579"/>
                    </a:lnTo>
                    <a:lnTo>
                      <a:pt x="964" y="583"/>
                    </a:lnTo>
                    <a:lnTo>
                      <a:pt x="939" y="578"/>
                    </a:lnTo>
                    <a:lnTo>
                      <a:pt x="915" y="571"/>
                    </a:lnTo>
                    <a:lnTo>
                      <a:pt x="890" y="557"/>
                    </a:lnTo>
                    <a:lnTo>
                      <a:pt x="865" y="548"/>
                    </a:lnTo>
                    <a:lnTo>
                      <a:pt x="840" y="544"/>
                    </a:lnTo>
                    <a:lnTo>
                      <a:pt x="816" y="549"/>
                    </a:lnTo>
                    <a:lnTo>
                      <a:pt x="792" y="556"/>
                    </a:lnTo>
                    <a:lnTo>
                      <a:pt x="767" y="564"/>
                    </a:lnTo>
                    <a:lnTo>
                      <a:pt x="742" y="566"/>
                    </a:lnTo>
                    <a:lnTo>
                      <a:pt x="718" y="559"/>
                    </a:lnTo>
                    <a:lnTo>
                      <a:pt x="693" y="546"/>
                    </a:lnTo>
                    <a:lnTo>
                      <a:pt x="668" y="527"/>
                    </a:lnTo>
                    <a:lnTo>
                      <a:pt x="644" y="520"/>
                    </a:lnTo>
                    <a:lnTo>
                      <a:pt x="619" y="514"/>
                    </a:lnTo>
                    <a:lnTo>
                      <a:pt x="594" y="508"/>
                    </a:lnTo>
                    <a:lnTo>
                      <a:pt x="569" y="510"/>
                    </a:lnTo>
                    <a:lnTo>
                      <a:pt x="545" y="521"/>
                    </a:lnTo>
                    <a:lnTo>
                      <a:pt x="520" y="535"/>
                    </a:lnTo>
                    <a:lnTo>
                      <a:pt x="495" y="555"/>
                    </a:lnTo>
                    <a:lnTo>
                      <a:pt x="470" y="570"/>
                    </a:lnTo>
                    <a:lnTo>
                      <a:pt x="446" y="575"/>
                    </a:lnTo>
                    <a:lnTo>
                      <a:pt x="421" y="582"/>
                    </a:lnTo>
                    <a:lnTo>
                      <a:pt x="396" y="592"/>
                    </a:lnTo>
                    <a:lnTo>
                      <a:pt x="371" y="597"/>
                    </a:lnTo>
                    <a:lnTo>
                      <a:pt x="347" y="597"/>
                    </a:lnTo>
                    <a:lnTo>
                      <a:pt x="322" y="595"/>
                    </a:lnTo>
                    <a:lnTo>
                      <a:pt x="297" y="595"/>
                    </a:lnTo>
                    <a:lnTo>
                      <a:pt x="272" y="593"/>
                    </a:lnTo>
                    <a:lnTo>
                      <a:pt x="248" y="591"/>
                    </a:lnTo>
                    <a:lnTo>
                      <a:pt x="223" y="588"/>
                    </a:lnTo>
                    <a:lnTo>
                      <a:pt x="198" y="588"/>
                    </a:lnTo>
                    <a:lnTo>
                      <a:pt x="173" y="595"/>
                    </a:lnTo>
                    <a:lnTo>
                      <a:pt x="149" y="597"/>
                    </a:lnTo>
                    <a:lnTo>
                      <a:pt x="124" y="594"/>
                    </a:lnTo>
                    <a:lnTo>
                      <a:pt x="99" y="588"/>
                    </a:lnTo>
                    <a:lnTo>
                      <a:pt x="75" y="579"/>
                    </a:lnTo>
                    <a:lnTo>
                      <a:pt x="50" y="569"/>
                    </a:lnTo>
                    <a:lnTo>
                      <a:pt x="25" y="558"/>
                    </a:lnTo>
                    <a:lnTo>
                      <a:pt x="0" y="539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A0BFE4"/>
              </a:solidFill>
              <a:ln w="6350">
                <a:solidFill>
                  <a:sysClr val="window" lastClr="FFFFFF"/>
                </a:solidFill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Barlow Condensed" panose="00000506000000000000" pitchFamily="2" charset="0"/>
                  <a:cs typeface="Arial" charset="0"/>
                </a:endParaRPr>
              </a:p>
            </p:txBody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5558B98B-4EA3-1BB0-D666-E714253F9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4437856"/>
                <a:ext cx="6592888" cy="1173163"/>
              </a:xfrm>
              <a:custGeom>
                <a:avLst/>
                <a:gdLst>
                  <a:gd name="T0" fmla="*/ 124 w 4153"/>
                  <a:gd name="T1" fmla="*/ 640 h 739"/>
                  <a:gd name="T2" fmla="*/ 272 w 4153"/>
                  <a:gd name="T3" fmla="*/ 203 h 739"/>
                  <a:gd name="T4" fmla="*/ 421 w 4153"/>
                  <a:gd name="T5" fmla="*/ 604 h 739"/>
                  <a:gd name="T6" fmla="*/ 569 w 4153"/>
                  <a:gd name="T7" fmla="*/ 433 h 739"/>
                  <a:gd name="T8" fmla="*/ 718 w 4153"/>
                  <a:gd name="T9" fmla="*/ 497 h 739"/>
                  <a:gd name="T10" fmla="*/ 865 w 4153"/>
                  <a:gd name="T11" fmla="*/ 141 h 739"/>
                  <a:gd name="T12" fmla="*/ 1014 w 4153"/>
                  <a:gd name="T13" fmla="*/ 637 h 739"/>
                  <a:gd name="T14" fmla="*/ 1162 w 4153"/>
                  <a:gd name="T15" fmla="*/ 696 h 739"/>
                  <a:gd name="T16" fmla="*/ 1311 w 4153"/>
                  <a:gd name="T17" fmla="*/ 733 h 739"/>
                  <a:gd name="T18" fmla="*/ 1459 w 4153"/>
                  <a:gd name="T19" fmla="*/ 490 h 739"/>
                  <a:gd name="T20" fmla="*/ 1607 w 4153"/>
                  <a:gd name="T21" fmla="*/ 717 h 739"/>
                  <a:gd name="T22" fmla="*/ 1755 w 4153"/>
                  <a:gd name="T23" fmla="*/ 736 h 739"/>
                  <a:gd name="T24" fmla="*/ 1903 w 4153"/>
                  <a:gd name="T25" fmla="*/ 730 h 739"/>
                  <a:gd name="T26" fmla="*/ 2052 w 4153"/>
                  <a:gd name="T27" fmla="*/ 559 h 739"/>
                  <a:gd name="T28" fmla="*/ 2200 w 4153"/>
                  <a:gd name="T29" fmla="*/ 669 h 739"/>
                  <a:gd name="T30" fmla="*/ 2349 w 4153"/>
                  <a:gd name="T31" fmla="*/ 527 h 739"/>
                  <a:gd name="T32" fmla="*/ 2497 w 4153"/>
                  <a:gd name="T33" fmla="*/ 491 h 739"/>
                  <a:gd name="T34" fmla="*/ 2644 w 4153"/>
                  <a:gd name="T35" fmla="*/ 90 h 739"/>
                  <a:gd name="T36" fmla="*/ 2793 w 4153"/>
                  <a:gd name="T37" fmla="*/ 190 h 739"/>
                  <a:gd name="T38" fmla="*/ 2941 w 4153"/>
                  <a:gd name="T39" fmla="*/ 319 h 739"/>
                  <a:gd name="T40" fmla="*/ 3090 w 4153"/>
                  <a:gd name="T41" fmla="*/ 458 h 739"/>
                  <a:gd name="T42" fmla="*/ 3238 w 4153"/>
                  <a:gd name="T43" fmla="*/ 335 h 739"/>
                  <a:gd name="T44" fmla="*/ 3387 w 4153"/>
                  <a:gd name="T45" fmla="*/ 628 h 739"/>
                  <a:gd name="T46" fmla="*/ 3534 w 4153"/>
                  <a:gd name="T47" fmla="*/ 653 h 739"/>
                  <a:gd name="T48" fmla="*/ 3683 w 4153"/>
                  <a:gd name="T49" fmla="*/ 667 h 739"/>
                  <a:gd name="T50" fmla="*/ 3831 w 4153"/>
                  <a:gd name="T51" fmla="*/ 426 h 739"/>
                  <a:gd name="T52" fmla="*/ 3979 w 4153"/>
                  <a:gd name="T53" fmla="*/ 637 h 739"/>
                  <a:gd name="T54" fmla="*/ 4128 w 4153"/>
                  <a:gd name="T55" fmla="*/ 601 h 739"/>
                  <a:gd name="T56" fmla="*/ 4054 w 4153"/>
                  <a:gd name="T57" fmla="*/ 590 h 739"/>
                  <a:gd name="T58" fmla="*/ 3905 w 4153"/>
                  <a:gd name="T59" fmla="*/ 637 h 739"/>
                  <a:gd name="T60" fmla="*/ 3757 w 4153"/>
                  <a:gd name="T61" fmla="*/ 643 h 739"/>
                  <a:gd name="T62" fmla="*/ 3608 w 4153"/>
                  <a:gd name="T63" fmla="*/ 689 h 739"/>
                  <a:gd name="T64" fmla="*/ 3461 w 4153"/>
                  <a:gd name="T65" fmla="*/ 615 h 739"/>
                  <a:gd name="T66" fmla="*/ 3312 w 4153"/>
                  <a:gd name="T67" fmla="*/ 657 h 739"/>
                  <a:gd name="T68" fmla="*/ 3164 w 4153"/>
                  <a:gd name="T69" fmla="*/ 526 h 739"/>
                  <a:gd name="T70" fmla="*/ 3016 w 4153"/>
                  <a:gd name="T71" fmla="*/ 420 h 739"/>
                  <a:gd name="T72" fmla="*/ 2867 w 4153"/>
                  <a:gd name="T73" fmla="*/ 148 h 739"/>
                  <a:gd name="T74" fmla="*/ 2719 w 4153"/>
                  <a:gd name="T75" fmla="*/ 255 h 739"/>
                  <a:gd name="T76" fmla="*/ 2571 w 4153"/>
                  <a:gd name="T77" fmla="*/ 367 h 739"/>
                  <a:gd name="T78" fmla="*/ 2423 w 4153"/>
                  <a:gd name="T79" fmla="*/ 512 h 739"/>
                  <a:gd name="T80" fmla="*/ 2274 w 4153"/>
                  <a:gd name="T81" fmla="*/ 599 h 739"/>
                  <a:gd name="T82" fmla="*/ 2126 w 4153"/>
                  <a:gd name="T83" fmla="*/ 689 h 739"/>
                  <a:gd name="T84" fmla="*/ 1977 w 4153"/>
                  <a:gd name="T85" fmla="*/ 701 h 739"/>
                  <a:gd name="T86" fmla="*/ 1829 w 4153"/>
                  <a:gd name="T87" fmla="*/ 734 h 739"/>
                  <a:gd name="T88" fmla="*/ 1681 w 4153"/>
                  <a:gd name="T89" fmla="*/ 726 h 739"/>
                  <a:gd name="T90" fmla="*/ 1533 w 4153"/>
                  <a:gd name="T91" fmla="*/ 735 h 739"/>
                  <a:gd name="T92" fmla="*/ 1385 w 4153"/>
                  <a:gd name="T93" fmla="*/ 724 h 739"/>
                  <a:gd name="T94" fmla="*/ 1236 w 4153"/>
                  <a:gd name="T95" fmla="*/ 720 h 739"/>
                  <a:gd name="T96" fmla="*/ 1088 w 4153"/>
                  <a:gd name="T97" fmla="*/ 663 h 739"/>
                  <a:gd name="T98" fmla="*/ 939 w 4153"/>
                  <a:gd name="T99" fmla="*/ 683 h 739"/>
                  <a:gd name="T100" fmla="*/ 792 w 4153"/>
                  <a:gd name="T101" fmla="*/ 534 h 739"/>
                  <a:gd name="T102" fmla="*/ 644 w 4153"/>
                  <a:gd name="T103" fmla="*/ 441 h 739"/>
                  <a:gd name="T104" fmla="*/ 495 w 4153"/>
                  <a:gd name="T105" fmla="*/ 491 h 739"/>
                  <a:gd name="T106" fmla="*/ 347 w 4153"/>
                  <a:gd name="T107" fmla="*/ 698 h 739"/>
                  <a:gd name="T108" fmla="*/ 198 w 4153"/>
                  <a:gd name="T109" fmla="*/ 637 h 739"/>
                  <a:gd name="T110" fmla="*/ 50 w 4153"/>
                  <a:gd name="T111" fmla="*/ 591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8"/>
                    </a:moveTo>
                    <a:lnTo>
                      <a:pt x="25" y="563"/>
                    </a:lnTo>
                    <a:lnTo>
                      <a:pt x="50" y="590"/>
                    </a:lnTo>
                    <a:lnTo>
                      <a:pt x="75" y="613"/>
                    </a:lnTo>
                    <a:lnTo>
                      <a:pt x="99" y="629"/>
                    </a:lnTo>
                    <a:lnTo>
                      <a:pt x="124" y="640"/>
                    </a:lnTo>
                    <a:lnTo>
                      <a:pt x="149" y="647"/>
                    </a:lnTo>
                    <a:lnTo>
                      <a:pt x="173" y="642"/>
                    </a:lnTo>
                    <a:lnTo>
                      <a:pt x="198" y="623"/>
                    </a:lnTo>
                    <a:lnTo>
                      <a:pt x="223" y="523"/>
                    </a:lnTo>
                    <a:lnTo>
                      <a:pt x="248" y="364"/>
                    </a:lnTo>
                    <a:lnTo>
                      <a:pt x="272" y="203"/>
                    </a:lnTo>
                    <a:lnTo>
                      <a:pt x="297" y="63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93"/>
                    </a:lnTo>
                    <a:lnTo>
                      <a:pt x="396" y="440"/>
                    </a:lnTo>
                    <a:lnTo>
                      <a:pt x="421" y="604"/>
                    </a:lnTo>
                    <a:lnTo>
                      <a:pt x="446" y="581"/>
                    </a:lnTo>
                    <a:lnTo>
                      <a:pt x="470" y="533"/>
                    </a:lnTo>
                    <a:lnTo>
                      <a:pt x="495" y="491"/>
                    </a:lnTo>
                    <a:lnTo>
                      <a:pt x="520" y="461"/>
                    </a:lnTo>
                    <a:lnTo>
                      <a:pt x="545" y="444"/>
                    </a:lnTo>
                    <a:lnTo>
                      <a:pt x="569" y="433"/>
                    </a:lnTo>
                    <a:lnTo>
                      <a:pt x="594" y="421"/>
                    </a:lnTo>
                    <a:lnTo>
                      <a:pt x="619" y="429"/>
                    </a:lnTo>
                    <a:lnTo>
                      <a:pt x="644" y="440"/>
                    </a:lnTo>
                    <a:lnTo>
                      <a:pt x="668" y="453"/>
                    </a:lnTo>
                    <a:lnTo>
                      <a:pt x="693" y="473"/>
                    </a:lnTo>
                    <a:lnTo>
                      <a:pt x="718" y="497"/>
                    </a:lnTo>
                    <a:lnTo>
                      <a:pt x="742" y="519"/>
                    </a:lnTo>
                    <a:lnTo>
                      <a:pt x="767" y="531"/>
                    </a:lnTo>
                    <a:lnTo>
                      <a:pt x="792" y="517"/>
                    </a:lnTo>
                    <a:lnTo>
                      <a:pt x="816" y="417"/>
                    </a:lnTo>
                    <a:lnTo>
                      <a:pt x="840" y="269"/>
                    </a:lnTo>
                    <a:lnTo>
                      <a:pt x="865" y="141"/>
                    </a:lnTo>
                    <a:lnTo>
                      <a:pt x="890" y="57"/>
                    </a:lnTo>
                    <a:lnTo>
                      <a:pt x="915" y="56"/>
                    </a:lnTo>
                    <a:lnTo>
                      <a:pt x="939" y="142"/>
                    </a:lnTo>
                    <a:lnTo>
                      <a:pt x="964" y="314"/>
                    </a:lnTo>
                    <a:lnTo>
                      <a:pt x="989" y="507"/>
                    </a:lnTo>
                    <a:lnTo>
                      <a:pt x="1014" y="637"/>
                    </a:lnTo>
                    <a:lnTo>
                      <a:pt x="1038" y="648"/>
                    </a:lnTo>
                    <a:lnTo>
                      <a:pt x="1063" y="651"/>
                    </a:lnTo>
                    <a:lnTo>
                      <a:pt x="1088" y="662"/>
                    </a:lnTo>
                    <a:lnTo>
                      <a:pt x="1113" y="672"/>
                    </a:lnTo>
                    <a:lnTo>
                      <a:pt x="1137" y="684"/>
                    </a:lnTo>
                    <a:lnTo>
                      <a:pt x="1162" y="696"/>
                    </a:lnTo>
                    <a:lnTo>
                      <a:pt x="1187" y="706"/>
                    </a:lnTo>
                    <a:lnTo>
                      <a:pt x="1212" y="714"/>
                    </a:lnTo>
                    <a:lnTo>
                      <a:pt x="1236" y="720"/>
                    </a:lnTo>
                    <a:lnTo>
                      <a:pt x="1261" y="721"/>
                    </a:lnTo>
                    <a:lnTo>
                      <a:pt x="1286" y="727"/>
                    </a:lnTo>
                    <a:lnTo>
                      <a:pt x="1311" y="733"/>
                    </a:lnTo>
                    <a:lnTo>
                      <a:pt x="1335" y="733"/>
                    </a:lnTo>
                    <a:lnTo>
                      <a:pt x="1360" y="724"/>
                    </a:lnTo>
                    <a:lnTo>
                      <a:pt x="1385" y="715"/>
                    </a:lnTo>
                    <a:lnTo>
                      <a:pt x="1409" y="651"/>
                    </a:lnTo>
                    <a:lnTo>
                      <a:pt x="1434" y="561"/>
                    </a:lnTo>
                    <a:lnTo>
                      <a:pt x="1459" y="490"/>
                    </a:lnTo>
                    <a:lnTo>
                      <a:pt x="1484" y="455"/>
                    </a:lnTo>
                    <a:lnTo>
                      <a:pt x="1508" y="451"/>
                    </a:lnTo>
                    <a:lnTo>
                      <a:pt x="1533" y="493"/>
                    </a:lnTo>
                    <a:lnTo>
                      <a:pt x="1558" y="569"/>
                    </a:lnTo>
                    <a:lnTo>
                      <a:pt x="1583" y="659"/>
                    </a:lnTo>
                    <a:lnTo>
                      <a:pt x="1607" y="717"/>
                    </a:lnTo>
                    <a:lnTo>
                      <a:pt x="1632" y="723"/>
                    </a:lnTo>
                    <a:lnTo>
                      <a:pt x="1657" y="724"/>
                    </a:lnTo>
                    <a:lnTo>
                      <a:pt x="1681" y="725"/>
                    </a:lnTo>
                    <a:lnTo>
                      <a:pt x="1706" y="730"/>
                    </a:lnTo>
                    <a:lnTo>
                      <a:pt x="1730" y="737"/>
                    </a:lnTo>
                    <a:lnTo>
                      <a:pt x="1755" y="736"/>
                    </a:lnTo>
                    <a:lnTo>
                      <a:pt x="1780" y="738"/>
                    </a:lnTo>
                    <a:lnTo>
                      <a:pt x="1804" y="737"/>
                    </a:lnTo>
                    <a:lnTo>
                      <a:pt x="1829" y="734"/>
                    </a:lnTo>
                    <a:lnTo>
                      <a:pt x="1854" y="730"/>
                    </a:lnTo>
                    <a:lnTo>
                      <a:pt x="1879" y="731"/>
                    </a:lnTo>
                    <a:lnTo>
                      <a:pt x="1903" y="730"/>
                    </a:lnTo>
                    <a:lnTo>
                      <a:pt x="1928" y="726"/>
                    </a:lnTo>
                    <a:lnTo>
                      <a:pt x="1953" y="714"/>
                    </a:lnTo>
                    <a:lnTo>
                      <a:pt x="1977" y="698"/>
                    </a:lnTo>
                    <a:lnTo>
                      <a:pt x="2002" y="663"/>
                    </a:lnTo>
                    <a:lnTo>
                      <a:pt x="2027" y="609"/>
                    </a:lnTo>
                    <a:lnTo>
                      <a:pt x="2052" y="559"/>
                    </a:lnTo>
                    <a:lnTo>
                      <a:pt x="2076" y="513"/>
                    </a:lnTo>
                    <a:lnTo>
                      <a:pt x="2101" y="504"/>
                    </a:lnTo>
                    <a:lnTo>
                      <a:pt x="2126" y="526"/>
                    </a:lnTo>
                    <a:lnTo>
                      <a:pt x="2151" y="582"/>
                    </a:lnTo>
                    <a:lnTo>
                      <a:pt x="2175" y="643"/>
                    </a:lnTo>
                    <a:lnTo>
                      <a:pt x="2200" y="669"/>
                    </a:lnTo>
                    <a:lnTo>
                      <a:pt x="2225" y="649"/>
                    </a:lnTo>
                    <a:lnTo>
                      <a:pt x="2250" y="623"/>
                    </a:lnTo>
                    <a:lnTo>
                      <a:pt x="2274" y="598"/>
                    </a:lnTo>
                    <a:lnTo>
                      <a:pt x="2299" y="579"/>
                    </a:lnTo>
                    <a:lnTo>
                      <a:pt x="2324" y="554"/>
                    </a:lnTo>
                    <a:lnTo>
                      <a:pt x="2349" y="527"/>
                    </a:lnTo>
                    <a:lnTo>
                      <a:pt x="2373" y="513"/>
                    </a:lnTo>
                    <a:lnTo>
                      <a:pt x="2398" y="498"/>
                    </a:lnTo>
                    <a:lnTo>
                      <a:pt x="2423" y="511"/>
                    </a:lnTo>
                    <a:lnTo>
                      <a:pt x="2448" y="525"/>
                    </a:lnTo>
                    <a:lnTo>
                      <a:pt x="2472" y="527"/>
                    </a:lnTo>
                    <a:lnTo>
                      <a:pt x="2497" y="491"/>
                    </a:lnTo>
                    <a:lnTo>
                      <a:pt x="2522" y="459"/>
                    </a:lnTo>
                    <a:lnTo>
                      <a:pt x="2546" y="418"/>
                    </a:lnTo>
                    <a:lnTo>
                      <a:pt x="2571" y="365"/>
                    </a:lnTo>
                    <a:lnTo>
                      <a:pt x="2596" y="281"/>
                    </a:lnTo>
                    <a:lnTo>
                      <a:pt x="2620" y="165"/>
                    </a:lnTo>
                    <a:lnTo>
                      <a:pt x="2644" y="90"/>
                    </a:lnTo>
                    <a:lnTo>
                      <a:pt x="2669" y="58"/>
                    </a:lnTo>
                    <a:lnTo>
                      <a:pt x="2694" y="68"/>
                    </a:lnTo>
                    <a:lnTo>
                      <a:pt x="2719" y="94"/>
                    </a:lnTo>
                    <a:lnTo>
                      <a:pt x="2743" y="149"/>
                    </a:lnTo>
                    <a:lnTo>
                      <a:pt x="2768" y="202"/>
                    </a:lnTo>
                    <a:lnTo>
                      <a:pt x="2793" y="190"/>
                    </a:lnTo>
                    <a:lnTo>
                      <a:pt x="2818" y="157"/>
                    </a:lnTo>
                    <a:lnTo>
                      <a:pt x="2842" y="160"/>
                    </a:lnTo>
                    <a:lnTo>
                      <a:pt x="2867" y="147"/>
                    </a:lnTo>
                    <a:lnTo>
                      <a:pt x="2892" y="191"/>
                    </a:lnTo>
                    <a:lnTo>
                      <a:pt x="2917" y="255"/>
                    </a:lnTo>
                    <a:lnTo>
                      <a:pt x="2941" y="319"/>
                    </a:lnTo>
                    <a:lnTo>
                      <a:pt x="2966" y="368"/>
                    </a:lnTo>
                    <a:lnTo>
                      <a:pt x="2991" y="403"/>
                    </a:lnTo>
                    <a:lnTo>
                      <a:pt x="3016" y="420"/>
                    </a:lnTo>
                    <a:lnTo>
                      <a:pt x="3040" y="445"/>
                    </a:lnTo>
                    <a:lnTo>
                      <a:pt x="3065" y="452"/>
                    </a:lnTo>
                    <a:lnTo>
                      <a:pt x="3090" y="458"/>
                    </a:lnTo>
                    <a:lnTo>
                      <a:pt x="3115" y="468"/>
                    </a:lnTo>
                    <a:lnTo>
                      <a:pt x="3139" y="496"/>
                    </a:lnTo>
                    <a:lnTo>
                      <a:pt x="3164" y="519"/>
                    </a:lnTo>
                    <a:lnTo>
                      <a:pt x="3189" y="489"/>
                    </a:lnTo>
                    <a:lnTo>
                      <a:pt x="3213" y="414"/>
                    </a:lnTo>
                    <a:lnTo>
                      <a:pt x="3238" y="335"/>
                    </a:lnTo>
                    <a:lnTo>
                      <a:pt x="3263" y="265"/>
                    </a:lnTo>
                    <a:lnTo>
                      <a:pt x="3288" y="234"/>
                    </a:lnTo>
                    <a:lnTo>
                      <a:pt x="3312" y="271"/>
                    </a:lnTo>
                    <a:lnTo>
                      <a:pt x="3337" y="385"/>
                    </a:lnTo>
                    <a:lnTo>
                      <a:pt x="3362" y="546"/>
                    </a:lnTo>
                    <a:lnTo>
                      <a:pt x="3387" y="628"/>
                    </a:lnTo>
                    <a:lnTo>
                      <a:pt x="3411" y="613"/>
                    </a:lnTo>
                    <a:lnTo>
                      <a:pt x="3436" y="606"/>
                    </a:lnTo>
                    <a:lnTo>
                      <a:pt x="3461" y="615"/>
                    </a:lnTo>
                    <a:lnTo>
                      <a:pt x="3485" y="627"/>
                    </a:lnTo>
                    <a:lnTo>
                      <a:pt x="3510" y="641"/>
                    </a:lnTo>
                    <a:lnTo>
                      <a:pt x="3534" y="653"/>
                    </a:lnTo>
                    <a:lnTo>
                      <a:pt x="3559" y="671"/>
                    </a:lnTo>
                    <a:lnTo>
                      <a:pt x="3584" y="682"/>
                    </a:lnTo>
                    <a:lnTo>
                      <a:pt x="3608" y="689"/>
                    </a:lnTo>
                    <a:lnTo>
                      <a:pt x="3633" y="684"/>
                    </a:lnTo>
                    <a:lnTo>
                      <a:pt x="3658" y="674"/>
                    </a:lnTo>
                    <a:lnTo>
                      <a:pt x="3683" y="667"/>
                    </a:lnTo>
                    <a:lnTo>
                      <a:pt x="3707" y="661"/>
                    </a:lnTo>
                    <a:lnTo>
                      <a:pt x="3732" y="657"/>
                    </a:lnTo>
                    <a:lnTo>
                      <a:pt x="3757" y="639"/>
                    </a:lnTo>
                    <a:lnTo>
                      <a:pt x="3781" y="574"/>
                    </a:lnTo>
                    <a:lnTo>
                      <a:pt x="3806" y="488"/>
                    </a:lnTo>
                    <a:lnTo>
                      <a:pt x="3831" y="426"/>
                    </a:lnTo>
                    <a:lnTo>
                      <a:pt x="3856" y="388"/>
                    </a:lnTo>
                    <a:lnTo>
                      <a:pt x="3880" y="383"/>
                    </a:lnTo>
                    <a:lnTo>
                      <a:pt x="3905" y="400"/>
                    </a:lnTo>
                    <a:lnTo>
                      <a:pt x="3930" y="489"/>
                    </a:lnTo>
                    <a:lnTo>
                      <a:pt x="3955" y="592"/>
                    </a:lnTo>
                    <a:lnTo>
                      <a:pt x="3979" y="637"/>
                    </a:lnTo>
                    <a:lnTo>
                      <a:pt x="4004" y="623"/>
                    </a:lnTo>
                    <a:lnTo>
                      <a:pt x="4029" y="612"/>
                    </a:lnTo>
                    <a:lnTo>
                      <a:pt x="4054" y="589"/>
                    </a:lnTo>
                    <a:lnTo>
                      <a:pt x="4078" y="579"/>
                    </a:lnTo>
                    <a:lnTo>
                      <a:pt x="4103" y="600"/>
                    </a:lnTo>
                    <a:lnTo>
                      <a:pt x="4128" y="601"/>
                    </a:lnTo>
                    <a:lnTo>
                      <a:pt x="4153" y="582"/>
                    </a:lnTo>
                    <a:lnTo>
                      <a:pt x="4153" y="582"/>
                    </a:lnTo>
                    <a:lnTo>
                      <a:pt x="4128" y="601"/>
                    </a:lnTo>
                    <a:lnTo>
                      <a:pt x="4103" y="600"/>
                    </a:lnTo>
                    <a:lnTo>
                      <a:pt x="4078" y="580"/>
                    </a:lnTo>
                    <a:lnTo>
                      <a:pt x="4054" y="590"/>
                    </a:lnTo>
                    <a:lnTo>
                      <a:pt x="4029" y="613"/>
                    </a:lnTo>
                    <a:lnTo>
                      <a:pt x="4004" y="624"/>
                    </a:lnTo>
                    <a:lnTo>
                      <a:pt x="3979" y="643"/>
                    </a:lnTo>
                    <a:lnTo>
                      <a:pt x="3955" y="655"/>
                    </a:lnTo>
                    <a:lnTo>
                      <a:pt x="3930" y="647"/>
                    </a:lnTo>
                    <a:lnTo>
                      <a:pt x="3905" y="637"/>
                    </a:lnTo>
                    <a:lnTo>
                      <a:pt x="3880" y="654"/>
                    </a:lnTo>
                    <a:lnTo>
                      <a:pt x="3856" y="653"/>
                    </a:lnTo>
                    <a:lnTo>
                      <a:pt x="3831" y="643"/>
                    </a:lnTo>
                    <a:lnTo>
                      <a:pt x="3806" y="631"/>
                    </a:lnTo>
                    <a:lnTo>
                      <a:pt x="3781" y="630"/>
                    </a:lnTo>
                    <a:lnTo>
                      <a:pt x="3757" y="643"/>
                    </a:lnTo>
                    <a:lnTo>
                      <a:pt x="3732" y="657"/>
                    </a:lnTo>
                    <a:lnTo>
                      <a:pt x="3707" y="661"/>
                    </a:lnTo>
                    <a:lnTo>
                      <a:pt x="3683" y="668"/>
                    </a:lnTo>
                    <a:lnTo>
                      <a:pt x="3658" y="674"/>
                    </a:lnTo>
                    <a:lnTo>
                      <a:pt x="3633" y="685"/>
                    </a:lnTo>
                    <a:lnTo>
                      <a:pt x="3608" y="689"/>
                    </a:lnTo>
                    <a:lnTo>
                      <a:pt x="3584" y="683"/>
                    </a:lnTo>
                    <a:lnTo>
                      <a:pt x="3559" y="671"/>
                    </a:lnTo>
                    <a:lnTo>
                      <a:pt x="3534" y="654"/>
                    </a:lnTo>
                    <a:lnTo>
                      <a:pt x="3510" y="641"/>
                    </a:lnTo>
                    <a:lnTo>
                      <a:pt x="3485" y="627"/>
                    </a:lnTo>
                    <a:lnTo>
                      <a:pt x="3461" y="615"/>
                    </a:lnTo>
                    <a:lnTo>
                      <a:pt x="3436" y="607"/>
                    </a:lnTo>
                    <a:lnTo>
                      <a:pt x="3411" y="614"/>
                    </a:lnTo>
                    <a:lnTo>
                      <a:pt x="3387" y="639"/>
                    </a:lnTo>
                    <a:lnTo>
                      <a:pt x="3362" y="655"/>
                    </a:lnTo>
                    <a:lnTo>
                      <a:pt x="3337" y="659"/>
                    </a:lnTo>
                    <a:lnTo>
                      <a:pt x="3312" y="657"/>
                    </a:lnTo>
                    <a:lnTo>
                      <a:pt x="3288" y="646"/>
                    </a:lnTo>
                    <a:lnTo>
                      <a:pt x="3263" y="633"/>
                    </a:lnTo>
                    <a:lnTo>
                      <a:pt x="3238" y="611"/>
                    </a:lnTo>
                    <a:lnTo>
                      <a:pt x="3213" y="583"/>
                    </a:lnTo>
                    <a:lnTo>
                      <a:pt x="3189" y="555"/>
                    </a:lnTo>
                    <a:lnTo>
                      <a:pt x="3164" y="526"/>
                    </a:lnTo>
                    <a:lnTo>
                      <a:pt x="3139" y="497"/>
                    </a:lnTo>
                    <a:lnTo>
                      <a:pt x="3115" y="469"/>
                    </a:lnTo>
                    <a:lnTo>
                      <a:pt x="3090" y="459"/>
                    </a:lnTo>
                    <a:lnTo>
                      <a:pt x="3065" y="453"/>
                    </a:lnTo>
                    <a:lnTo>
                      <a:pt x="3040" y="445"/>
                    </a:lnTo>
                    <a:lnTo>
                      <a:pt x="3016" y="420"/>
                    </a:lnTo>
                    <a:lnTo>
                      <a:pt x="2991" y="404"/>
                    </a:lnTo>
                    <a:lnTo>
                      <a:pt x="2966" y="369"/>
                    </a:lnTo>
                    <a:lnTo>
                      <a:pt x="2941" y="319"/>
                    </a:lnTo>
                    <a:lnTo>
                      <a:pt x="2917" y="255"/>
                    </a:lnTo>
                    <a:lnTo>
                      <a:pt x="2892" y="192"/>
                    </a:lnTo>
                    <a:lnTo>
                      <a:pt x="2867" y="148"/>
                    </a:lnTo>
                    <a:lnTo>
                      <a:pt x="2842" y="161"/>
                    </a:lnTo>
                    <a:lnTo>
                      <a:pt x="2818" y="159"/>
                    </a:lnTo>
                    <a:lnTo>
                      <a:pt x="2793" y="194"/>
                    </a:lnTo>
                    <a:lnTo>
                      <a:pt x="2768" y="245"/>
                    </a:lnTo>
                    <a:lnTo>
                      <a:pt x="2743" y="256"/>
                    </a:lnTo>
                    <a:lnTo>
                      <a:pt x="2719" y="255"/>
                    </a:lnTo>
                    <a:lnTo>
                      <a:pt x="2694" y="253"/>
                    </a:lnTo>
                    <a:lnTo>
                      <a:pt x="2669" y="233"/>
                    </a:lnTo>
                    <a:lnTo>
                      <a:pt x="2644" y="230"/>
                    </a:lnTo>
                    <a:lnTo>
                      <a:pt x="2620" y="252"/>
                    </a:lnTo>
                    <a:lnTo>
                      <a:pt x="2596" y="311"/>
                    </a:lnTo>
                    <a:lnTo>
                      <a:pt x="2571" y="367"/>
                    </a:lnTo>
                    <a:lnTo>
                      <a:pt x="2546" y="419"/>
                    </a:lnTo>
                    <a:lnTo>
                      <a:pt x="2522" y="460"/>
                    </a:lnTo>
                    <a:lnTo>
                      <a:pt x="2497" y="491"/>
                    </a:lnTo>
                    <a:lnTo>
                      <a:pt x="2472" y="527"/>
                    </a:lnTo>
                    <a:lnTo>
                      <a:pt x="2448" y="526"/>
                    </a:lnTo>
                    <a:lnTo>
                      <a:pt x="2423" y="512"/>
                    </a:lnTo>
                    <a:lnTo>
                      <a:pt x="2398" y="498"/>
                    </a:lnTo>
                    <a:lnTo>
                      <a:pt x="2373" y="513"/>
                    </a:lnTo>
                    <a:lnTo>
                      <a:pt x="2349" y="528"/>
                    </a:lnTo>
                    <a:lnTo>
                      <a:pt x="2324" y="554"/>
                    </a:lnTo>
                    <a:lnTo>
                      <a:pt x="2299" y="579"/>
                    </a:lnTo>
                    <a:lnTo>
                      <a:pt x="2274" y="599"/>
                    </a:lnTo>
                    <a:lnTo>
                      <a:pt x="2250" y="624"/>
                    </a:lnTo>
                    <a:lnTo>
                      <a:pt x="2225" y="651"/>
                    </a:lnTo>
                    <a:lnTo>
                      <a:pt x="2200" y="673"/>
                    </a:lnTo>
                    <a:lnTo>
                      <a:pt x="2175" y="687"/>
                    </a:lnTo>
                    <a:lnTo>
                      <a:pt x="2151" y="691"/>
                    </a:lnTo>
                    <a:lnTo>
                      <a:pt x="2126" y="689"/>
                    </a:lnTo>
                    <a:lnTo>
                      <a:pt x="2101" y="687"/>
                    </a:lnTo>
                    <a:lnTo>
                      <a:pt x="2076" y="689"/>
                    </a:lnTo>
                    <a:lnTo>
                      <a:pt x="2052" y="702"/>
                    </a:lnTo>
                    <a:lnTo>
                      <a:pt x="2027" y="702"/>
                    </a:lnTo>
                    <a:lnTo>
                      <a:pt x="2002" y="697"/>
                    </a:lnTo>
                    <a:lnTo>
                      <a:pt x="1977" y="701"/>
                    </a:lnTo>
                    <a:lnTo>
                      <a:pt x="1953" y="714"/>
                    </a:lnTo>
                    <a:lnTo>
                      <a:pt x="1928" y="726"/>
                    </a:lnTo>
                    <a:lnTo>
                      <a:pt x="1903" y="731"/>
                    </a:lnTo>
                    <a:lnTo>
                      <a:pt x="1879" y="731"/>
                    </a:lnTo>
                    <a:lnTo>
                      <a:pt x="1854" y="730"/>
                    </a:lnTo>
                    <a:lnTo>
                      <a:pt x="1829" y="734"/>
                    </a:lnTo>
                    <a:lnTo>
                      <a:pt x="1804" y="738"/>
                    </a:lnTo>
                    <a:lnTo>
                      <a:pt x="1780" y="739"/>
                    </a:lnTo>
                    <a:lnTo>
                      <a:pt x="1755" y="736"/>
                    </a:lnTo>
                    <a:lnTo>
                      <a:pt x="1730" y="737"/>
                    </a:lnTo>
                    <a:lnTo>
                      <a:pt x="1706" y="730"/>
                    </a:lnTo>
                    <a:lnTo>
                      <a:pt x="1681" y="726"/>
                    </a:lnTo>
                    <a:lnTo>
                      <a:pt x="1657" y="725"/>
                    </a:lnTo>
                    <a:lnTo>
                      <a:pt x="1632" y="725"/>
                    </a:lnTo>
                    <a:lnTo>
                      <a:pt x="1607" y="726"/>
                    </a:lnTo>
                    <a:lnTo>
                      <a:pt x="1583" y="732"/>
                    </a:lnTo>
                    <a:lnTo>
                      <a:pt x="1558" y="735"/>
                    </a:lnTo>
                    <a:lnTo>
                      <a:pt x="1533" y="735"/>
                    </a:lnTo>
                    <a:lnTo>
                      <a:pt x="1508" y="736"/>
                    </a:lnTo>
                    <a:lnTo>
                      <a:pt x="1484" y="735"/>
                    </a:lnTo>
                    <a:lnTo>
                      <a:pt x="1459" y="733"/>
                    </a:lnTo>
                    <a:lnTo>
                      <a:pt x="1434" y="732"/>
                    </a:lnTo>
                    <a:lnTo>
                      <a:pt x="1409" y="726"/>
                    </a:lnTo>
                    <a:lnTo>
                      <a:pt x="1385" y="724"/>
                    </a:lnTo>
                    <a:lnTo>
                      <a:pt x="1360" y="724"/>
                    </a:lnTo>
                    <a:lnTo>
                      <a:pt x="1335" y="733"/>
                    </a:lnTo>
                    <a:lnTo>
                      <a:pt x="1311" y="733"/>
                    </a:lnTo>
                    <a:lnTo>
                      <a:pt x="1286" y="727"/>
                    </a:lnTo>
                    <a:lnTo>
                      <a:pt x="1261" y="722"/>
                    </a:lnTo>
                    <a:lnTo>
                      <a:pt x="1236" y="720"/>
                    </a:lnTo>
                    <a:lnTo>
                      <a:pt x="1212" y="714"/>
                    </a:lnTo>
                    <a:lnTo>
                      <a:pt x="1187" y="707"/>
                    </a:lnTo>
                    <a:lnTo>
                      <a:pt x="1162" y="696"/>
                    </a:lnTo>
                    <a:lnTo>
                      <a:pt x="1137" y="684"/>
                    </a:lnTo>
                    <a:lnTo>
                      <a:pt x="1113" y="673"/>
                    </a:lnTo>
                    <a:lnTo>
                      <a:pt x="1088" y="663"/>
                    </a:lnTo>
                    <a:lnTo>
                      <a:pt x="1063" y="652"/>
                    </a:lnTo>
                    <a:lnTo>
                      <a:pt x="1038" y="649"/>
                    </a:lnTo>
                    <a:lnTo>
                      <a:pt x="1014" y="665"/>
                    </a:lnTo>
                    <a:lnTo>
                      <a:pt x="989" y="683"/>
                    </a:lnTo>
                    <a:lnTo>
                      <a:pt x="964" y="688"/>
                    </a:lnTo>
                    <a:lnTo>
                      <a:pt x="939" y="683"/>
                    </a:lnTo>
                    <a:lnTo>
                      <a:pt x="915" y="664"/>
                    </a:lnTo>
                    <a:lnTo>
                      <a:pt x="890" y="631"/>
                    </a:lnTo>
                    <a:lnTo>
                      <a:pt x="865" y="600"/>
                    </a:lnTo>
                    <a:lnTo>
                      <a:pt x="840" y="574"/>
                    </a:lnTo>
                    <a:lnTo>
                      <a:pt x="816" y="548"/>
                    </a:lnTo>
                    <a:lnTo>
                      <a:pt x="792" y="534"/>
                    </a:lnTo>
                    <a:lnTo>
                      <a:pt x="767" y="532"/>
                    </a:lnTo>
                    <a:lnTo>
                      <a:pt x="742" y="520"/>
                    </a:lnTo>
                    <a:lnTo>
                      <a:pt x="718" y="498"/>
                    </a:lnTo>
                    <a:lnTo>
                      <a:pt x="693" y="473"/>
                    </a:lnTo>
                    <a:lnTo>
                      <a:pt x="668" y="454"/>
                    </a:lnTo>
                    <a:lnTo>
                      <a:pt x="644" y="441"/>
                    </a:lnTo>
                    <a:lnTo>
                      <a:pt x="619" y="430"/>
                    </a:lnTo>
                    <a:lnTo>
                      <a:pt x="594" y="422"/>
                    </a:lnTo>
                    <a:lnTo>
                      <a:pt x="569" y="433"/>
                    </a:lnTo>
                    <a:lnTo>
                      <a:pt x="545" y="444"/>
                    </a:lnTo>
                    <a:lnTo>
                      <a:pt x="520" y="462"/>
                    </a:lnTo>
                    <a:lnTo>
                      <a:pt x="495" y="491"/>
                    </a:lnTo>
                    <a:lnTo>
                      <a:pt x="470" y="534"/>
                    </a:lnTo>
                    <a:lnTo>
                      <a:pt x="446" y="583"/>
                    </a:lnTo>
                    <a:lnTo>
                      <a:pt x="421" y="638"/>
                    </a:lnTo>
                    <a:lnTo>
                      <a:pt x="396" y="678"/>
                    </a:lnTo>
                    <a:lnTo>
                      <a:pt x="371" y="695"/>
                    </a:lnTo>
                    <a:lnTo>
                      <a:pt x="347" y="698"/>
                    </a:lnTo>
                    <a:lnTo>
                      <a:pt x="322" y="697"/>
                    </a:lnTo>
                    <a:lnTo>
                      <a:pt x="297" y="692"/>
                    </a:lnTo>
                    <a:lnTo>
                      <a:pt x="272" y="682"/>
                    </a:lnTo>
                    <a:lnTo>
                      <a:pt x="248" y="663"/>
                    </a:lnTo>
                    <a:lnTo>
                      <a:pt x="223" y="643"/>
                    </a:lnTo>
                    <a:lnTo>
                      <a:pt x="198" y="637"/>
                    </a:lnTo>
                    <a:lnTo>
                      <a:pt x="173" y="643"/>
                    </a:lnTo>
                    <a:lnTo>
                      <a:pt x="149" y="648"/>
                    </a:lnTo>
                    <a:lnTo>
                      <a:pt x="124" y="640"/>
                    </a:lnTo>
                    <a:lnTo>
                      <a:pt x="99" y="629"/>
                    </a:lnTo>
                    <a:lnTo>
                      <a:pt x="75" y="614"/>
                    </a:lnTo>
                    <a:lnTo>
                      <a:pt x="50" y="591"/>
                    </a:lnTo>
                    <a:lnTo>
                      <a:pt x="25" y="564"/>
                    </a:lnTo>
                    <a:lnTo>
                      <a:pt x="0" y="529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4146F47E-427C-7FC9-6FBE-AF8BA47F0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4434681"/>
                <a:ext cx="6592888" cy="1174750"/>
              </a:xfrm>
              <a:custGeom>
                <a:avLst/>
                <a:gdLst>
                  <a:gd name="T0" fmla="*/ 124 w 4153"/>
                  <a:gd name="T1" fmla="*/ 642 h 740"/>
                  <a:gd name="T2" fmla="*/ 272 w 4153"/>
                  <a:gd name="T3" fmla="*/ 192 h 740"/>
                  <a:gd name="T4" fmla="*/ 421 w 4153"/>
                  <a:gd name="T5" fmla="*/ 549 h 740"/>
                  <a:gd name="T6" fmla="*/ 569 w 4153"/>
                  <a:gd name="T7" fmla="*/ 432 h 740"/>
                  <a:gd name="T8" fmla="*/ 718 w 4153"/>
                  <a:gd name="T9" fmla="*/ 499 h 740"/>
                  <a:gd name="T10" fmla="*/ 865 w 4153"/>
                  <a:gd name="T11" fmla="*/ 133 h 740"/>
                  <a:gd name="T12" fmla="*/ 1014 w 4153"/>
                  <a:gd name="T13" fmla="*/ 589 h 740"/>
                  <a:gd name="T14" fmla="*/ 1162 w 4153"/>
                  <a:gd name="T15" fmla="*/ 692 h 740"/>
                  <a:gd name="T16" fmla="*/ 1311 w 4153"/>
                  <a:gd name="T17" fmla="*/ 734 h 740"/>
                  <a:gd name="T18" fmla="*/ 1459 w 4153"/>
                  <a:gd name="T19" fmla="*/ 464 h 740"/>
                  <a:gd name="T20" fmla="*/ 1607 w 4153"/>
                  <a:gd name="T21" fmla="*/ 653 h 740"/>
                  <a:gd name="T22" fmla="*/ 1755 w 4153"/>
                  <a:gd name="T23" fmla="*/ 732 h 740"/>
                  <a:gd name="T24" fmla="*/ 1903 w 4153"/>
                  <a:gd name="T25" fmla="*/ 732 h 740"/>
                  <a:gd name="T26" fmla="*/ 2052 w 4153"/>
                  <a:gd name="T27" fmla="*/ 542 h 740"/>
                  <a:gd name="T28" fmla="*/ 2200 w 4153"/>
                  <a:gd name="T29" fmla="*/ 610 h 740"/>
                  <a:gd name="T30" fmla="*/ 2349 w 4153"/>
                  <a:gd name="T31" fmla="*/ 526 h 740"/>
                  <a:gd name="T32" fmla="*/ 2497 w 4153"/>
                  <a:gd name="T33" fmla="*/ 492 h 740"/>
                  <a:gd name="T34" fmla="*/ 2644 w 4153"/>
                  <a:gd name="T35" fmla="*/ 90 h 740"/>
                  <a:gd name="T36" fmla="*/ 2793 w 4153"/>
                  <a:gd name="T37" fmla="*/ 172 h 740"/>
                  <a:gd name="T38" fmla="*/ 2941 w 4153"/>
                  <a:gd name="T39" fmla="*/ 317 h 740"/>
                  <a:gd name="T40" fmla="*/ 3090 w 4153"/>
                  <a:gd name="T41" fmla="*/ 458 h 740"/>
                  <a:gd name="T42" fmla="*/ 3238 w 4153"/>
                  <a:gd name="T43" fmla="*/ 334 h 740"/>
                  <a:gd name="T44" fmla="*/ 3387 w 4153"/>
                  <a:gd name="T45" fmla="*/ 592 h 740"/>
                  <a:gd name="T46" fmla="*/ 3534 w 4153"/>
                  <a:gd name="T47" fmla="*/ 650 h 740"/>
                  <a:gd name="T48" fmla="*/ 3683 w 4153"/>
                  <a:gd name="T49" fmla="*/ 669 h 740"/>
                  <a:gd name="T50" fmla="*/ 3831 w 4153"/>
                  <a:gd name="T51" fmla="*/ 426 h 740"/>
                  <a:gd name="T52" fmla="*/ 3979 w 4153"/>
                  <a:gd name="T53" fmla="*/ 597 h 740"/>
                  <a:gd name="T54" fmla="*/ 4128 w 4153"/>
                  <a:gd name="T55" fmla="*/ 602 h 740"/>
                  <a:gd name="T56" fmla="*/ 4054 w 4153"/>
                  <a:gd name="T57" fmla="*/ 591 h 740"/>
                  <a:gd name="T58" fmla="*/ 3905 w 4153"/>
                  <a:gd name="T59" fmla="*/ 402 h 740"/>
                  <a:gd name="T60" fmla="*/ 3757 w 4153"/>
                  <a:gd name="T61" fmla="*/ 641 h 740"/>
                  <a:gd name="T62" fmla="*/ 3608 w 4153"/>
                  <a:gd name="T63" fmla="*/ 691 h 740"/>
                  <a:gd name="T64" fmla="*/ 3461 w 4153"/>
                  <a:gd name="T65" fmla="*/ 617 h 740"/>
                  <a:gd name="T66" fmla="*/ 3312 w 4153"/>
                  <a:gd name="T67" fmla="*/ 273 h 740"/>
                  <a:gd name="T68" fmla="*/ 3164 w 4153"/>
                  <a:gd name="T69" fmla="*/ 521 h 740"/>
                  <a:gd name="T70" fmla="*/ 3016 w 4153"/>
                  <a:gd name="T71" fmla="*/ 422 h 740"/>
                  <a:gd name="T72" fmla="*/ 2867 w 4153"/>
                  <a:gd name="T73" fmla="*/ 149 h 740"/>
                  <a:gd name="T74" fmla="*/ 2719 w 4153"/>
                  <a:gd name="T75" fmla="*/ 96 h 740"/>
                  <a:gd name="T76" fmla="*/ 2571 w 4153"/>
                  <a:gd name="T77" fmla="*/ 367 h 740"/>
                  <a:gd name="T78" fmla="*/ 2423 w 4153"/>
                  <a:gd name="T79" fmla="*/ 513 h 740"/>
                  <a:gd name="T80" fmla="*/ 2274 w 4153"/>
                  <a:gd name="T81" fmla="*/ 600 h 740"/>
                  <a:gd name="T82" fmla="*/ 2126 w 4153"/>
                  <a:gd name="T83" fmla="*/ 528 h 740"/>
                  <a:gd name="T84" fmla="*/ 1977 w 4153"/>
                  <a:gd name="T85" fmla="*/ 700 h 740"/>
                  <a:gd name="T86" fmla="*/ 1829 w 4153"/>
                  <a:gd name="T87" fmla="*/ 736 h 740"/>
                  <a:gd name="T88" fmla="*/ 1681 w 4153"/>
                  <a:gd name="T89" fmla="*/ 727 h 740"/>
                  <a:gd name="T90" fmla="*/ 1533 w 4153"/>
                  <a:gd name="T91" fmla="*/ 495 h 740"/>
                  <a:gd name="T92" fmla="*/ 1385 w 4153"/>
                  <a:gd name="T93" fmla="*/ 717 h 740"/>
                  <a:gd name="T94" fmla="*/ 1236 w 4153"/>
                  <a:gd name="T95" fmla="*/ 722 h 740"/>
                  <a:gd name="T96" fmla="*/ 1088 w 4153"/>
                  <a:gd name="T97" fmla="*/ 664 h 740"/>
                  <a:gd name="T98" fmla="*/ 939 w 4153"/>
                  <a:gd name="T99" fmla="*/ 144 h 740"/>
                  <a:gd name="T100" fmla="*/ 792 w 4153"/>
                  <a:gd name="T101" fmla="*/ 519 h 740"/>
                  <a:gd name="T102" fmla="*/ 644 w 4153"/>
                  <a:gd name="T103" fmla="*/ 442 h 740"/>
                  <a:gd name="T104" fmla="*/ 495 w 4153"/>
                  <a:gd name="T105" fmla="*/ 493 h 740"/>
                  <a:gd name="T106" fmla="*/ 347 w 4153"/>
                  <a:gd name="T107" fmla="*/ 36 h 740"/>
                  <a:gd name="T108" fmla="*/ 198 w 4153"/>
                  <a:gd name="T109" fmla="*/ 625 h 740"/>
                  <a:gd name="T110" fmla="*/ 50 w 4153"/>
                  <a:gd name="T111" fmla="*/ 592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40">
                    <a:moveTo>
                      <a:pt x="0" y="529"/>
                    </a:moveTo>
                    <a:lnTo>
                      <a:pt x="25" y="565"/>
                    </a:lnTo>
                    <a:lnTo>
                      <a:pt x="50" y="592"/>
                    </a:lnTo>
                    <a:lnTo>
                      <a:pt x="75" y="614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4"/>
                    </a:lnTo>
                    <a:lnTo>
                      <a:pt x="198" y="574"/>
                    </a:lnTo>
                    <a:lnTo>
                      <a:pt x="223" y="472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8"/>
                    </a:lnTo>
                    <a:lnTo>
                      <a:pt x="396" y="417"/>
                    </a:lnTo>
                    <a:lnTo>
                      <a:pt x="421" y="549"/>
                    </a:lnTo>
                    <a:lnTo>
                      <a:pt x="446" y="516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0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2"/>
                    </a:lnTo>
                    <a:lnTo>
                      <a:pt x="619" y="431"/>
                    </a:lnTo>
                    <a:lnTo>
                      <a:pt x="644" y="442"/>
                    </a:lnTo>
                    <a:lnTo>
                      <a:pt x="668" y="455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5"/>
                    </a:lnTo>
                    <a:lnTo>
                      <a:pt x="840" y="260"/>
                    </a:lnTo>
                    <a:lnTo>
                      <a:pt x="865" y="133"/>
                    </a:lnTo>
                    <a:lnTo>
                      <a:pt x="890" y="55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8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7"/>
                    </a:lnTo>
                    <a:lnTo>
                      <a:pt x="1162" y="692"/>
                    </a:lnTo>
                    <a:lnTo>
                      <a:pt x="1187" y="707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8"/>
                    </a:lnTo>
                    <a:lnTo>
                      <a:pt x="1311" y="734"/>
                    </a:lnTo>
                    <a:lnTo>
                      <a:pt x="1335" y="727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8"/>
                    </a:lnTo>
                    <a:lnTo>
                      <a:pt x="1434" y="525"/>
                    </a:lnTo>
                    <a:lnTo>
                      <a:pt x="1459" y="464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0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8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29"/>
                    </a:lnTo>
                    <a:lnTo>
                      <a:pt x="1755" y="732"/>
                    </a:lnTo>
                    <a:lnTo>
                      <a:pt x="1780" y="738"/>
                    </a:lnTo>
                    <a:lnTo>
                      <a:pt x="1804" y="739"/>
                    </a:lnTo>
                    <a:lnTo>
                      <a:pt x="1829" y="735"/>
                    </a:lnTo>
                    <a:lnTo>
                      <a:pt x="1854" y="731"/>
                    </a:lnTo>
                    <a:lnTo>
                      <a:pt x="1879" y="732"/>
                    </a:lnTo>
                    <a:lnTo>
                      <a:pt x="1903" y="732"/>
                    </a:lnTo>
                    <a:lnTo>
                      <a:pt x="1928" y="727"/>
                    </a:lnTo>
                    <a:lnTo>
                      <a:pt x="1953" y="696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3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4"/>
                    </a:lnTo>
                    <a:lnTo>
                      <a:pt x="2126" y="505"/>
                    </a:lnTo>
                    <a:lnTo>
                      <a:pt x="2151" y="552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8"/>
                    </a:lnTo>
                    <a:lnTo>
                      <a:pt x="2250" y="561"/>
                    </a:lnTo>
                    <a:lnTo>
                      <a:pt x="2274" y="555"/>
                    </a:lnTo>
                    <a:lnTo>
                      <a:pt x="2299" y="558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9"/>
                    </a:lnTo>
                    <a:lnTo>
                      <a:pt x="2497" y="492"/>
                    </a:lnTo>
                    <a:lnTo>
                      <a:pt x="2522" y="460"/>
                    </a:lnTo>
                    <a:lnTo>
                      <a:pt x="2546" y="411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0"/>
                    </a:lnTo>
                    <a:lnTo>
                      <a:pt x="2644" y="90"/>
                    </a:lnTo>
                    <a:lnTo>
                      <a:pt x="2669" y="57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6"/>
                    </a:lnTo>
                    <a:lnTo>
                      <a:pt x="2842" y="110"/>
                    </a:lnTo>
                    <a:lnTo>
                      <a:pt x="2867" y="122"/>
                    </a:lnTo>
                    <a:lnTo>
                      <a:pt x="2892" y="187"/>
                    </a:lnTo>
                    <a:lnTo>
                      <a:pt x="2917" y="250"/>
                    </a:lnTo>
                    <a:lnTo>
                      <a:pt x="2941" y="317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5"/>
                    </a:lnTo>
                    <a:lnTo>
                      <a:pt x="3040" y="445"/>
                    </a:lnTo>
                    <a:lnTo>
                      <a:pt x="3065" y="452"/>
                    </a:lnTo>
                    <a:lnTo>
                      <a:pt x="3090" y="458"/>
                    </a:lnTo>
                    <a:lnTo>
                      <a:pt x="3115" y="468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0"/>
                    </a:lnTo>
                    <a:lnTo>
                      <a:pt x="3213" y="415"/>
                    </a:lnTo>
                    <a:lnTo>
                      <a:pt x="3238" y="334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2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2"/>
                    </a:lnTo>
                    <a:lnTo>
                      <a:pt x="3411" y="554"/>
                    </a:lnTo>
                    <a:lnTo>
                      <a:pt x="3436" y="541"/>
                    </a:lnTo>
                    <a:lnTo>
                      <a:pt x="3461" y="571"/>
                    </a:lnTo>
                    <a:lnTo>
                      <a:pt x="3485" y="606"/>
                    </a:lnTo>
                    <a:lnTo>
                      <a:pt x="3510" y="635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0"/>
                    </a:lnTo>
                    <a:lnTo>
                      <a:pt x="3633" y="686"/>
                    </a:lnTo>
                    <a:lnTo>
                      <a:pt x="3658" y="675"/>
                    </a:lnTo>
                    <a:lnTo>
                      <a:pt x="3683" y="669"/>
                    </a:lnTo>
                    <a:lnTo>
                      <a:pt x="3707" y="662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8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8"/>
                    </a:lnTo>
                    <a:lnTo>
                      <a:pt x="4078" y="574"/>
                    </a:lnTo>
                    <a:lnTo>
                      <a:pt x="4103" y="599"/>
                    </a:lnTo>
                    <a:lnTo>
                      <a:pt x="4128" y="602"/>
                    </a:lnTo>
                    <a:lnTo>
                      <a:pt x="4153" y="582"/>
                    </a:lnTo>
                    <a:lnTo>
                      <a:pt x="4153" y="584"/>
                    </a:lnTo>
                    <a:lnTo>
                      <a:pt x="4128" y="603"/>
                    </a:lnTo>
                    <a:lnTo>
                      <a:pt x="4103" y="602"/>
                    </a:lnTo>
                    <a:lnTo>
                      <a:pt x="4078" y="581"/>
                    </a:lnTo>
                    <a:lnTo>
                      <a:pt x="4054" y="591"/>
                    </a:lnTo>
                    <a:lnTo>
                      <a:pt x="4029" y="614"/>
                    </a:lnTo>
                    <a:lnTo>
                      <a:pt x="4004" y="625"/>
                    </a:lnTo>
                    <a:lnTo>
                      <a:pt x="3979" y="639"/>
                    </a:lnTo>
                    <a:lnTo>
                      <a:pt x="3955" y="594"/>
                    </a:lnTo>
                    <a:lnTo>
                      <a:pt x="3930" y="491"/>
                    </a:lnTo>
                    <a:lnTo>
                      <a:pt x="3905" y="402"/>
                    </a:lnTo>
                    <a:lnTo>
                      <a:pt x="3880" y="385"/>
                    </a:lnTo>
                    <a:lnTo>
                      <a:pt x="3856" y="390"/>
                    </a:lnTo>
                    <a:lnTo>
                      <a:pt x="3831" y="428"/>
                    </a:lnTo>
                    <a:lnTo>
                      <a:pt x="3806" y="490"/>
                    </a:lnTo>
                    <a:lnTo>
                      <a:pt x="3781" y="576"/>
                    </a:lnTo>
                    <a:lnTo>
                      <a:pt x="3757" y="641"/>
                    </a:lnTo>
                    <a:lnTo>
                      <a:pt x="3732" y="659"/>
                    </a:lnTo>
                    <a:lnTo>
                      <a:pt x="3707" y="663"/>
                    </a:lnTo>
                    <a:lnTo>
                      <a:pt x="3683" y="669"/>
                    </a:lnTo>
                    <a:lnTo>
                      <a:pt x="3658" y="676"/>
                    </a:lnTo>
                    <a:lnTo>
                      <a:pt x="3633" y="686"/>
                    </a:lnTo>
                    <a:lnTo>
                      <a:pt x="3608" y="691"/>
                    </a:lnTo>
                    <a:lnTo>
                      <a:pt x="3584" y="684"/>
                    </a:lnTo>
                    <a:lnTo>
                      <a:pt x="3559" y="673"/>
                    </a:lnTo>
                    <a:lnTo>
                      <a:pt x="3534" y="655"/>
                    </a:lnTo>
                    <a:lnTo>
                      <a:pt x="3510" y="643"/>
                    </a:lnTo>
                    <a:lnTo>
                      <a:pt x="3485" y="629"/>
                    </a:lnTo>
                    <a:lnTo>
                      <a:pt x="3461" y="617"/>
                    </a:lnTo>
                    <a:lnTo>
                      <a:pt x="3436" y="608"/>
                    </a:lnTo>
                    <a:lnTo>
                      <a:pt x="3411" y="615"/>
                    </a:lnTo>
                    <a:lnTo>
                      <a:pt x="3387" y="630"/>
                    </a:lnTo>
                    <a:lnTo>
                      <a:pt x="3362" y="548"/>
                    </a:lnTo>
                    <a:lnTo>
                      <a:pt x="3337" y="387"/>
                    </a:lnTo>
                    <a:lnTo>
                      <a:pt x="3312" y="273"/>
                    </a:lnTo>
                    <a:lnTo>
                      <a:pt x="3288" y="236"/>
                    </a:lnTo>
                    <a:lnTo>
                      <a:pt x="3263" y="267"/>
                    </a:lnTo>
                    <a:lnTo>
                      <a:pt x="3238" y="337"/>
                    </a:lnTo>
                    <a:lnTo>
                      <a:pt x="3213" y="416"/>
                    </a:lnTo>
                    <a:lnTo>
                      <a:pt x="3189" y="491"/>
                    </a:lnTo>
                    <a:lnTo>
                      <a:pt x="3164" y="521"/>
                    </a:lnTo>
                    <a:lnTo>
                      <a:pt x="3139" y="498"/>
                    </a:lnTo>
                    <a:lnTo>
                      <a:pt x="3115" y="470"/>
                    </a:lnTo>
                    <a:lnTo>
                      <a:pt x="3090" y="460"/>
                    </a:lnTo>
                    <a:lnTo>
                      <a:pt x="3065" y="454"/>
                    </a:lnTo>
                    <a:lnTo>
                      <a:pt x="3040" y="447"/>
                    </a:lnTo>
                    <a:lnTo>
                      <a:pt x="3016" y="422"/>
                    </a:lnTo>
                    <a:lnTo>
                      <a:pt x="2991" y="405"/>
                    </a:lnTo>
                    <a:lnTo>
                      <a:pt x="2966" y="370"/>
                    </a:lnTo>
                    <a:lnTo>
                      <a:pt x="2941" y="321"/>
                    </a:lnTo>
                    <a:lnTo>
                      <a:pt x="2917" y="257"/>
                    </a:lnTo>
                    <a:lnTo>
                      <a:pt x="2892" y="193"/>
                    </a:lnTo>
                    <a:lnTo>
                      <a:pt x="2867" y="149"/>
                    </a:lnTo>
                    <a:lnTo>
                      <a:pt x="2842" y="162"/>
                    </a:lnTo>
                    <a:lnTo>
                      <a:pt x="2818" y="159"/>
                    </a:lnTo>
                    <a:lnTo>
                      <a:pt x="2793" y="192"/>
                    </a:lnTo>
                    <a:lnTo>
                      <a:pt x="2768" y="204"/>
                    </a:lnTo>
                    <a:lnTo>
                      <a:pt x="2743" y="151"/>
                    </a:lnTo>
                    <a:lnTo>
                      <a:pt x="2719" y="96"/>
                    </a:lnTo>
                    <a:lnTo>
                      <a:pt x="2694" y="70"/>
                    </a:lnTo>
                    <a:lnTo>
                      <a:pt x="2669" y="60"/>
                    </a:lnTo>
                    <a:lnTo>
                      <a:pt x="2644" y="92"/>
                    </a:lnTo>
                    <a:lnTo>
                      <a:pt x="2620" y="167"/>
                    </a:lnTo>
                    <a:lnTo>
                      <a:pt x="2596" y="283"/>
                    </a:lnTo>
                    <a:lnTo>
                      <a:pt x="2571" y="367"/>
                    </a:lnTo>
                    <a:lnTo>
                      <a:pt x="2546" y="420"/>
                    </a:lnTo>
                    <a:lnTo>
                      <a:pt x="2522" y="461"/>
                    </a:lnTo>
                    <a:lnTo>
                      <a:pt x="2497" y="493"/>
                    </a:lnTo>
                    <a:lnTo>
                      <a:pt x="2472" y="529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500"/>
                    </a:lnTo>
                    <a:lnTo>
                      <a:pt x="2373" y="515"/>
                    </a:lnTo>
                    <a:lnTo>
                      <a:pt x="2349" y="529"/>
                    </a:lnTo>
                    <a:lnTo>
                      <a:pt x="2324" y="556"/>
                    </a:lnTo>
                    <a:lnTo>
                      <a:pt x="2299" y="581"/>
                    </a:lnTo>
                    <a:lnTo>
                      <a:pt x="2274" y="600"/>
                    </a:lnTo>
                    <a:lnTo>
                      <a:pt x="2250" y="625"/>
                    </a:lnTo>
                    <a:lnTo>
                      <a:pt x="2225" y="651"/>
                    </a:lnTo>
                    <a:lnTo>
                      <a:pt x="2200" y="671"/>
                    </a:lnTo>
                    <a:lnTo>
                      <a:pt x="2175" y="645"/>
                    </a:lnTo>
                    <a:lnTo>
                      <a:pt x="2151" y="584"/>
                    </a:lnTo>
                    <a:lnTo>
                      <a:pt x="2126" y="528"/>
                    </a:lnTo>
                    <a:lnTo>
                      <a:pt x="2101" y="506"/>
                    </a:lnTo>
                    <a:lnTo>
                      <a:pt x="2076" y="515"/>
                    </a:lnTo>
                    <a:lnTo>
                      <a:pt x="2052" y="561"/>
                    </a:lnTo>
                    <a:lnTo>
                      <a:pt x="2027" y="611"/>
                    </a:lnTo>
                    <a:lnTo>
                      <a:pt x="2002" y="665"/>
                    </a:lnTo>
                    <a:lnTo>
                      <a:pt x="1977" y="700"/>
                    </a:lnTo>
                    <a:lnTo>
                      <a:pt x="1953" y="716"/>
                    </a:lnTo>
                    <a:lnTo>
                      <a:pt x="1928" y="728"/>
                    </a:lnTo>
                    <a:lnTo>
                      <a:pt x="1903" y="732"/>
                    </a:lnTo>
                    <a:lnTo>
                      <a:pt x="1879" y="733"/>
                    </a:lnTo>
                    <a:lnTo>
                      <a:pt x="1854" y="732"/>
                    </a:lnTo>
                    <a:lnTo>
                      <a:pt x="1829" y="736"/>
                    </a:lnTo>
                    <a:lnTo>
                      <a:pt x="1804" y="739"/>
                    </a:lnTo>
                    <a:lnTo>
                      <a:pt x="1780" y="740"/>
                    </a:lnTo>
                    <a:lnTo>
                      <a:pt x="1755" y="738"/>
                    </a:lnTo>
                    <a:lnTo>
                      <a:pt x="1730" y="739"/>
                    </a:lnTo>
                    <a:lnTo>
                      <a:pt x="1706" y="732"/>
                    </a:lnTo>
                    <a:lnTo>
                      <a:pt x="1681" y="727"/>
                    </a:lnTo>
                    <a:lnTo>
                      <a:pt x="1657" y="726"/>
                    </a:lnTo>
                    <a:lnTo>
                      <a:pt x="1632" y="725"/>
                    </a:lnTo>
                    <a:lnTo>
                      <a:pt x="1607" y="719"/>
                    </a:lnTo>
                    <a:lnTo>
                      <a:pt x="1583" y="661"/>
                    </a:lnTo>
                    <a:lnTo>
                      <a:pt x="1558" y="571"/>
                    </a:lnTo>
                    <a:lnTo>
                      <a:pt x="1533" y="495"/>
                    </a:lnTo>
                    <a:lnTo>
                      <a:pt x="1508" y="453"/>
                    </a:lnTo>
                    <a:lnTo>
                      <a:pt x="1484" y="457"/>
                    </a:lnTo>
                    <a:lnTo>
                      <a:pt x="1459" y="492"/>
                    </a:lnTo>
                    <a:lnTo>
                      <a:pt x="1434" y="563"/>
                    </a:lnTo>
                    <a:lnTo>
                      <a:pt x="1409" y="653"/>
                    </a:lnTo>
                    <a:lnTo>
                      <a:pt x="1385" y="717"/>
                    </a:lnTo>
                    <a:lnTo>
                      <a:pt x="1360" y="726"/>
                    </a:lnTo>
                    <a:lnTo>
                      <a:pt x="1335" y="735"/>
                    </a:lnTo>
                    <a:lnTo>
                      <a:pt x="1311" y="735"/>
                    </a:lnTo>
                    <a:lnTo>
                      <a:pt x="1286" y="729"/>
                    </a:lnTo>
                    <a:lnTo>
                      <a:pt x="1261" y="723"/>
                    </a:lnTo>
                    <a:lnTo>
                      <a:pt x="1236" y="722"/>
                    </a:lnTo>
                    <a:lnTo>
                      <a:pt x="1212" y="716"/>
                    </a:lnTo>
                    <a:lnTo>
                      <a:pt x="1187" y="708"/>
                    </a:lnTo>
                    <a:lnTo>
                      <a:pt x="1162" y="698"/>
                    </a:lnTo>
                    <a:lnTo>
                      <a:pt x="1137" y="686"/>
                    </a:lnTo>
                    <a:lnTo>
                      <a:pt x="1113" y="674"/>
                    </a:lnTo>
                    <a:lnTo>
                      <a:pt x="1088" y="664"/>
                    </a:lnTo>
                    <a:lnTo>
                      <a:pt x="1063" y="653"/>
                    </a:lnTo>
                    <a:lnTo>
                      <a:pt x="1038" y="650"/>
                    </a:lnTo>
                    <a:lnTo>
                      <a:pt x="1014" y="639"/>
                    </a:lnTo>
                    <a:lnTo>
                      <a:pt x="989" y="509"/>
                    </a:lnTo>
                    <a:lnTo>
                      <a:pt x="964" y="316"/>
                    </a:lnTo>
                    <a:lnTo>
                      <a:pt x="939" y="144"/>
                    </a:lnTo>
                    <a:lnTo>
                      <a:pt x="915" y="58"/>
                    </a:lnTo>
                    <a:lnTo>
                      <a:pt x="890" y="59"/>
                    </a:lnTo>
                    <a:lnTo>
                      <a:pt x="865" y="143"/>
                    </a:lnTo>
                    <a:lnTo>
                      <a:pt x="840" y="271"/>
                    </a:lnTo>
                    <a:lnTo>
                      <a:pt x="816" y="419"/>
                    </a:lnTo>
                    <a:lnTo>
                      <a:pt x="792" y="519"/>
                    </a:lnTo>
                    <a:lnTo>
                      <a:pt x="767" y="533"/>
                    </a:lnTo>
                    <a:lnTo>
                      <a:pt x="742" y="521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5"/>
                    </a:lnTo>
                    <a:lnTo>
                      <a:pt x="644" y="442"/>
                    </a:lnTo>
                    <a:lnTo>
                      <a:pt x="619" y="431"/>
                    </a:lnTo>
                    <a:lnTo>
                      <a:pt x="594" y="423"/>
                    </a:lnTo>
                    <a:lnTo>
                      <a:pt x="569" y="435"/>
                    </a:lnTo>
                    <a:lnTo>
                      <a:pt x="545" y="446"/>
                    </a:lnTo>
                    <a:lnTo>
                      <a:pt x="520" y="463"/>
                    </a:lnTo>
                    <a:lnTo>
                      <a:pt x="495" y="493"/>
                    </a:lnTo>
                    <a:lnTo>
                      <a:pt x="470" y="535"/>
                    </a:lnTo>
                    <a:lnTo>
                      <a:pt x="446" y="583"/>
                    </a:lnTo>
                    <a:lnTo>
                      <a:pt x="421" y="606"/>
                    </a:lnTo>
                    <a:lnTo>
                      <a:pt x="396" y="442"/>
                    </a:lnTo>
                    <a:lnTo>
                      <a:pt x="371" y="195"/>
                    </a:lnTo>
                    <a:lnTo>
                      <a:pt x="347" y="36"/>
                    </a:lnTo>
                    <a:lnTo>
                      <a:pt x="322" y="2"/>
                    </a:lnTo>
                    <a:lnTo>
                      <a:pt x="297" y="65"/>
                    </a:lnTo>
                    <a:lnTo>
                      <a:pt x="272" y="205"/>
                    </a:lnTo>
                    <a:lnTo>
                      <a:pt x="248" y="366"/>
                    </a:lnTo>
                    <a:lnTo>
                      <a:pt x="223" y="525"/>
                    </a:lnTo>
                    <a:lnTo>
                      <a:pt x="198" y="625"/>
                    </a:lnTo>
                    <a:lnTo>
                      <a:pt x="173" y="644"/>
                    </a:lnTo>
                    <a:lnTo>
                      <a:pt x="149" y="649"/>
                    </a:lnTo>
                    <a:lnTo>
                      <a:pt x="124" y="642"/>
                    </a:lnTo>
                    <a:lnTo>
                      <a:pt x="99" y="631"/>
                    </a:lnTo>
                    <a:lnTo>
                      <a:pt x="75" y="615"/>
                    </a:lnTo>
                    <a:lnTo>
                      <a:pt x="50" y="592"/>
                    </a:lnTo>
                    <a:lnTo>
                      <a:pt x="25" y="565"/>
                    </a:lnTo>
                    <a:lnTo>
                      <a:pt x="0" y="530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00B0F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6C120000-7A08-6313-C42E-95B969FB3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443468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9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3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4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2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7 h 739"/>
                  <a:gd name="T40" fmla="*/ 3090 w 4153"/>
                  <a:gd name="T41" fmla="*/ 458 h 739"/>
                  <a:gd name="T42" fmla="*/ 3238 w 4153"/>
                  <a:gd name="T43" fmla="*/ 334 h 739"/>
                  <a:gd name="T44" fmla="*/ 3387 w 4153"/>
                  <a:gd name="T45" fmla="*/ 592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8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0 h 739"/>
                  <a:gd name="T64" fmla="*/ 3461 w 4153"/>
                  <a:gd name="T65" fmla="*/ 571 h 739"/>
                  <a:gd name="T66" fmla="*/ 3312 w 4153"/>
                  <a:gd name="T67" fmla="*/ 272 h 739"/>
                  <a:gd name="T68" fmla="*/ 3164 w 4153"/>
                  <a:gd name="T69" fmla="*/ 519 h 739"/>
                  <a:gd name="T70" fmla="*/ 3016 w 4153"/>
                  <a:gd name="T71" fmla="*/ 415 h 739"/>
                  <a:gd name="T72" fmla="*/ 2867 w 4153"/>
                  <a:gd name="T73" fmla="*/ 122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5 h 739"/>
                  <a:gd name="T88" fmla="*/ 1681 w 4153"/>
                  <a:gd name="T89" fmla="*/ 680 h 739"/>
                  <a:gd name="T90" fmla="*/ 1533 w 4153"/>
                  <a:gd name="T91" fmla="*/ 470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2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4 h 739"/>
                  <a:gd name="T110" fmla="*/ 50 w 4153"/>
                  <a:gd name="T111" fmla="*/ 592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9"/>
                    </a:moveTo>
                    <a:lnTo>
                      <a:pt x="25" y="565"/>
                    </a:lnTo>
                    <a:lnTo>
                      <a:pt x="50" y="592"/>
                    </a:lnTo>
                    <a:lnTo>
                      <a:pt x="75" y="614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4"/>
                    </a:lnTo>
                    <a:lnTo>
                      <a:pt x="198" y="574"/>
                    </a:lnTo>
                    <a:lnTo>
                      <a:pt x="223" y="472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8"/>
                    </a:lnTo>
                    <a:lnTo>
                      <a:pt x="396" y="417"/>
                    </a:lnTo>
                    <a:lnTo>
                      <a:pt x="421" y="549"/>
                    </a:lnTo>
                    <a:lnTo>
                      <a:pt x="446" y="516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0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2"/>
                    </a:lnTo>
                    <a:lnTo>
                      <a:pt x="619" y="431"/>
                    </a:lnTo>
                    <a:lnTo>
                      <a:pt x="644" y="442"/>
                    </a:lnTo>
                    <a:lnTo>
                      <a:pt x="668" y="455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5"/>
                    </a:lnTo>
                    <a:lnTo>
                      <a:pt x="840" y="260"/>
                    </a:lnTo>
                    <a:lnTo>
                      <a:pt x="865" y="133"/>
                    </a:lnTo>
                    <a:lnTo>
                      <a:pt x="890" y="55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8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7"/>
                    </a:lnTo>
                    <a:lnTo>
                      <a:pt x="1162" y="692"/>
                    </a:lnTo>
                    <a:lnTo>
                      <a:pt x="1187" y="707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8"/>
                    </a:lnTo>
                    <a:lnTo>
                      <a:pt x="1311" y="734"/>
                    </a:lnTo>
                    <a:lnTo>
                      <a:pt x="1335" y="727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8"/>
                    </a:lnTo>
                    <a:lnTo>
                      <a:pt x="1434" y="525"/>
                    </a:lnTo>
                    <a:lnTo>
                      <a:pt x="1459" y="464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0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8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29"/>
                    </a:lnTo>
                    <a:lnTo>
                      <a:pt x="1755" y="732"/>
                    </a:lnTo>
                    <a:lnTo>
                      <a:pt x="1780" y="738"/>
                    </a:lnTo>
                    <a:lnTo>
                      <a:pt x="1804" y="739"/>
                    </a:lnTo>
                    <a:lnTo>
                      <a:pt x="1829" y="735"/>
                    </a:lnTo>
                    <a:lnTo>
                      <a:pt x="1854" y="731"/>
                    </a:lnTo>
                    <a:lnTo>
                      <a:pt x="1879" y="732"/>
                    </a:lnTo>
                    <a:lnTo>
                      <a:pt x="1903" y="732"/>
                    </a:lnTo>
                    <a:lnTo>
                      <a:pt x="1928" y="727"/>
                    </a:lnTo>
                    <a:lnTo>
                      <a:pt x="1953" y="696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3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4"/>
                    </a:lnTo>
                    <a:lnTo>
                      <a:pt x="2126" y="505"/>
                    </a:lnTo>
                    <a:lnTo>
                      <a:pt x="2151" y="552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8"/>
                    </a:lnTo>
                    <a:lnTo>
                      <a:pt x="2250" y="561"/>
                    </a:lnTo>
                    <a:lnTo>
                      <a:pt x="2274" y="555"/>
                    </a:lnTo>
                    <a:lnTo>
                      <a:pt x="2299" y="558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9"/>
                    </a:lnTo>
                    <a:lnTo>
                      <a:pt x="2497" y="492"/>
                    </a:lnTo>
                    <a:lnTo>
                      <a:pt x="2522" y="460"/>
                    </a:lnTo>
                    <a:lnTo>
                      <a:pt x="2546" y="411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0"/>
                    </a:lnTo>
                    <a:lnTo>
                      <a:pt x="2644" y="90"/>
                    </a:lnTo>
                    <a:lnTo>
                      <a:pt x="2669" y="57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6"/>
                    </a:lnTo>
                    <a:lnTo>
                      <a:pt x="2842" y="110"/>
                    </a:lnTo>
                    <a:lnTo>
                      <a:pt x="2867" y="122"/>
                    </a:lnTo>
                    <a:lnTo>
                      <a:pt x="2892" y="187"/>
                    </a:lnTo>
                    <a:lnTo>
                      <a:pt x="2917" y="250"/>
                    </a:lnTo>
                    <a:lnTo>
                      <a:pt x="2941" y="317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5"/>
                    </a:lnTo>
                    <a:lnTo>
                      <a:pt x="3040" y="445"/>
                    </a:lnTo>
                    <a:lnTo>
                      <a:pt x="3065" y="452"/>
                    </a:lnTo>
                    <a:lnTo>
                      <a:pt x="3090" y="458"/>
                    </a:lnTo>
                    <a:lnTo>
                      <a:pt x="3115" y="468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0"/>
                    </a:lnTo>
                    <a:lnTo>
                      <a:pt x="3213" y="415"/>
                    </a:lnTo>
                    <a:lnTo>
                      <a:pt x="3238" y="334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2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2"/>
                    </a:lnTo>
                    <a:lnTo>
                      <a:pt x="3411" y="554"/>
                    </a:lnTo>
                    <a:lnTo>
                      <a:pt x="3436" y="541"/>
                    </a:lnTo>
                    <a:lnTo>
                      <a:pt x="3461" y="571"/>
                    </a:lnTo>
                    <a:lnTo>
                      <a:pt x="3485" y="606"/>
                    </a:lnTo>
                    <a:lnTo>
                      <a:pt x="3510" y="635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0"/>
                    </a:lnTo>
                    <a:lnTo>
                      <a:pt x="3633" y="686"/>
                    </a:lnTo>
                    <a:lnTo>
                      <a:pt x="3658" y="675"/>
                    </a:lnTo>
                    <a:lnTo>
                      <a:pt x="3683" y="669"/>
                    </a:lnTo>
                    <a:lnTo>
                      <a:pt x="3707" y="662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8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8"/>
                    </a:lnTo>
                    <a:lnTo>
                      <a:pt x="4078" y="574"/>
                    </a:lnTo>
                    <a:lnTo>
                      <a:pt x="4103" y="599"/>
                    </a:lnTo>
                    <a:lnTo>
                      <a:pt x="4128" y="602"/>
                    </a:lnTo>
                    <a:lnTo>
                      <a:pt x="4153" y="582"/>
                    </a:lnTo>
                    <a:lnTo>
                      <a:pt x="4153" y="582"/>
                    </a:lnTo>
                    <a:lnTo>
                      <a:pt x="4128" y="602"/>
                    </a:lnTo>
                    <a:lnTo>
                      <a:pt x="4103" y="599"/>
                    </a:lnTo>
                    <a:lnTo>
                      <a:pt x="4078" y="574"/>
                    </a:lnTo>
                    <a:lnTo>
                      <a:pt x="4054" y="568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8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2"/>
                    </a:lnTo>
                    <a:lnTo>
                      <a:pt x="3683" y="669"/>
                    </a:lnTo>
                    <a:lnTo>
                      <a:pt x="3658" y="675"/>
                    </a:lnTo>
                    <a:lnTo>
                      <a:pt x="3633" y="686"/>
                    </a:lnTo>
                    <a:lnTo>
                      <a:pt x="3608" y="690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5"/>
                    </a:lnTo>
                    <a:lnTo>
                      <a:pt x="3485" y="606"/>
                    </a:lnTo>
                    <a:lnTo>
                      <a:pt x="3461" y="571"/>
                    </a:lnTo>
                    <a:lnTo>
                      <a:pt x="3436" y="541"/>
                    </a:lnTo>
                    <a:lnTo>
                      <a:pt x="3411" y="554"/>
                    </a:lnTo>
                    <a:lnTo>
                      <a:pt x="3387" y="592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2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4"/>
                    </a:lnTo>
                    <a:lnTo>
                      <a:pt x="3213" y="415"/>
                    </a:lnTo>
                    <a:lnTo>
                      <a:pt x="3189" y="490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8"/>
                    </a:lnTo>
                    <a:lnTo>
                      <a:pt x="3090" y="458"/>
                    </a:lnTo>
                    <a:lnTo>
                      <a:pt x="3065" y="452"/>
                    </a:lnTo>
                    <a:lnTo>
                      <a:pt x="3040" y="445"/>
                    </a:lnTo>
                    <a:lnTo>
                      <a:pt x="3016" y="415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7"/>
                    </a:lnTo>
                    <a:lnTo>
                      <a:pt x="2917" y="250"/>
                    </a:lnTo>
                    <a:lnTo>
                      <a:pt x="2892" y="187"/>
                    </a:lnTo>
                    <a:lnTo>
                      <a:pt x="2867" y="122"/>
                    </a:lnTo>
                    <a:lnTo>
                      <a:pt x="2842" y="110"/>
                    </a:lnTo>
                    <a:lnTo>
                      <a:pt x="2818" y="116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7"/>
                    </a:lnTo>
                    <a:lnTo>
                      <a:pt x="2644" y="90"/>
                    </a:lnTo>
                    <a:lnTo>
                      <a:pt x="2620" y="150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1"/>
                    </a:lnTo>
                    <a:lnTo>
                      <a:pt x="2522" y="460"/>
                    </a:lnTo>
                    <a:lnTo>
                      <a:pt x="2497" y="492"/>
                    </a:lnTo>
                    <a:lnTo>
                      <a:pt x="2472" y="529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8"/>
                    </a:lnTo>
                    <a:lnTo>
                      <a:pt x="2274" y="555"/>
                    </a:lnTo>
                    <a:lnTo>
                      <a:pt x="2250" y="561"/>
                    </a:lnTo>
                    <a:lnTo>
                      <a:pt x="2225" y="578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2"/>
                    </a:lnTo>
                    <a:lnTo>
                      <a:pt x="2126" y="505"/>
                    </a:lnTo>
                    <a:lnTo>
                      <a:pt x="2101" y="484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3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6"/>
                    </a:lnTo>
                    <a:lnTo>
                      <a:pt x="1928" y="727"/>
                    </a:lnTo>
                    <a:lnTo>
                      <a:pt x="1903" y="732"/>
                    </a:lnTo>
                    <a:lnTo>
                      <a:pt x="1879" y="732"/>
                    </a:lnTo>
                    <a:lnTo>
                      <a:pt x="1854" y="731"/>
                    </a:lnTo>
                    <a:lnTo>
                      <a:pt x="1829" y="735"/>
                    </a:lnTo>
                    <a:lnTo>
                      <a:pt x="1804" y="739"/>
                    </a:lnTo>
                    <a:lnTo>
                      <a:pt x="1780" y="738"/>
                    </a:lnTo>
                    <a:lnTo>
                      <a:pt x="1755" y="732"/>
                    </a:lnTo>
                    <a:lnTo>
                      <a:pt x="1730" y="729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8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0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4"/>
                    </a:lnTo>
                    <a:lnTo>
                      <a:pt x="1434" y="525"/>
                    </a:lnTo>
                    <a:lnTo>
                      <a:pt x="1409" y="608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7"/>
                    </a:lnTo>
                    <a:lnTo>
                      <a:pt x="1311" y="734"/>
                    </a:lnTo>
                    <a:lnTo>
                      <a:pt x="1286" y="728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7"/>
                    </a:lnTo>
                    <a:lnTo>
                      <a:pt x="1162" y="692"/>
                    </a:lnTo>
                    <a:lnTo>
                      <a:pt x="1137" y="667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8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5"/>
                    </a:lnTo>
                    <a:lnTo>
                      <a:pt x="865" y="133"/>
                    </a:lnTo>
                    <a:lnTo>
                      <a:pt x="840" y="260"/>
                    </a:lnTo>
                    <a:lnTo>
                      <a:pt x="816" y="395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5"/>
                    </a:lnTo>
                    <a:lnTo>
                      <a:pt x="644" y="442"/>
                    </a:lnTo>
                    <a:lnTo>
                      <a:pt x="619" y="431"/>
                    </a:lnTo>
                    <a:lnTo>
                      <a:pt x="594" y="422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0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6"/>
                    </a:lnTo>
                    <a:lnTo>
                      <a:pt x="421" y="549"/>
                    </a:lnTo>
                    <a:lnTo>
                      <a:pt x="396" y="417"/>
                    </a:lnTo>
                    <a:lnTo>
                      <a:pt x="371" y="188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2"/>
                    </a:lnTo>
                    <a:lnTo>
                      <a:pt x="198" y="574"/>
                    </a:lnTo>
                    <a:lnTo>
                      <a:pt x="173" y="624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4"/>
                    </a:lnTo>
                    <a:lnTo>
                      <a:pt x="50" y="592"/>
                    </a:lnTo>
                    <a:lnTo>
                      <a:pt x="25" y="565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42" name="Freeform 16">
                <a:extLst>
                  <a:ext uri="{FF2B5EF4-FFF2-40B4-BE49-F238E27FC236}">
                    <a16:creationId xmlns:a16="http://schemas.microsoft.com/office/drawing/2014/main" id="{D7DD08EC-62C5-95A3-4821-2C8B5BE42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443468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9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3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4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2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7 h 739"/>
                  <a:gd name="T40" fmla="*/ 3090 w 4153"/>
                  <a:gd name="T41" fmla="*/ 458 h 739"/>
                  <a:gd name="T42" fmla="*/ 3238 w 4153"/>
                  <a:gd name="T43" fmla="*/ 334 h 739"/>
                  <a:gd name="T44" fmla="*/ 3387 w 4153"/>
                  <a:gd name="T45" fmla="*/ 592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8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0 h 739"/>
                  <a:gd name="T64" fmla="*/ 3461 w 4153"/>
                  <a:gd name="T65" fmla="*/ 571 h 739"/>
                  <a:gd name="T66" fmla="*/ 3312 w 4153"/>
                  <a:gd name="T67" fmla="*/ 272 h 739"/>
                  <a:gd name="T68" fmla="*/ 3164 w 4153"/>
                  <a:gd name="T69" fmla="*/ 519 h 739"/>
                  <a:gd name="T70" fmla="*/ 3016 w 4153"/>
                  <a:gd name="T71" fmla="*/ 415 h 739"/>
                  <a:gd name="T72" fmla="*/ 2867 w 4153"/>
                  <a:gd name="T73" fmla="*/ 122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5 h 739"/>
                  <a:gd name="T88" fmla="*/ 1681 w 4153"/>
                  <a:gd name="T89" fmla="*/ 680 h 739"/>
                  <a:gd name="T90" fmla="*/ 1533 w 4153"/>
                  <a:gd name="T91" fmla="*/ 470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2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4 h 739"/>
                  <a:gd name="T110" fmla="*/ 50 w 4153"/>
                  <a:gd name="T111" fmla="*/ 592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9"/>
                    </a:moveTo>
                    <a:lnTo>
                      <a:pt x="25" y="565"/>
                    </a:lnTo>
                    <a:lnTo>
                      <a:pt x="50" y="592"/>
                    </a:lnTo>
                    <a:lnTo>
                      <a:pt x="75" y="614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4"/>
                    </a:lnTo>
                    <a:lnTo>
                      <a:pt x="198" y="574"/>
                    </a:lnTo>
                    <a:lnTo>
                      <a:pt x="223" y="472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8"/>
                    </a:lnTo>
                    <a:lnTo>
                      <a:pt x="396" y="417"/>
                    </a:lnTo>
                    <a:lnTo>
                      <a:pt x="421" y="549"/>
                    </a:lnTo>
                    <a:lnTo>
                      <a:pt x="446" y="516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0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2"/>
                    </a:lnTo>
                    <a:lnTo>
                      <a:pt x="619" y="431"/>
                    </a:lnTo>
                    <a:lnTo>
                      <a:pt x="644" y="442"/>
                    </a:lnTo>
                    <a:lnTo>
                      <a:pt x="668" y="455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5"/>
                    </a:lnTo>
                    <a:lnTo>
                      <a:pt x="840" y="260"/>
                    </a:lnTo>
                    <a:lnTo>
                      <a:pt x="865" y="133"/>
                    </a:lnTo>
                    <a:lnTo>
                      <a:pt x="890" y="55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8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7"/>
                    </a:lnTo>
                    <a:lnTo>
                      <a:pt x="1162" y="692"/>
                    </a:lnTo>
                    <a:lnTo>
                      <a:pt x="1187" y="707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8"/>
                    </a:lnTo>
                    <a:lnTo>
                      <a:pt x="1311" y="734"/>
                    </a:lnTo>
                    <a:lnTo>
                      <a:pt x="1335" y="727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8"/>
                    </a:lnTo>
                    <a:lnTo>
                      <a:pt x="1434" y="525"/>
                    </a:lnTo>
                    <a:lnTo>
                      <a:pt x="1459" y="464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0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8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29"/>
                    </a:lnTo>
                    <a:lnTo>
                      <a:pt x="1755" y="732"/>
                    </a:lnTo>
                    <a:lnTo>
                      <a:pt x="1780" y="738"/>
                    </a:lnTo>
                    <a:lnTo>
                      <a:pt x="1804" y="739"/>
                    </a:lnTo>
                    <a:lnTo>
                      <a:pt x="1829" y="735"/>
                    </a:lnTo>
                    <a:lnTo>
                      <a:pt x="1854" y="731"/>
                    </a:lnTo>
                    <a:lnTo>
                      <a:pt x="1879" y="732"/>
                    </a:lnTo>
                    <a:lnTo>
                      <a:pt x="1903" y="732"/>
                    </a:lnTo>
                    <a:lnTo>
                      <a:pt x="1928" y="727"/>
                    </a:lnTo>
                    <a:lnTo>
                      <a:pt x="1953" y="696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3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4"/>
                    </a:lnTo>
                    <a:lnTo>
                      <a:pt x="2126" y="505"/>
                    </a:lnTo>
                    <a:lnTo>
                      <a:pt x="2151" y="552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8"/>
                    </a:lnTo>
                    <a:lnTo>
                      <a:pt x="2250" y="561"/>
                    </a:lnTo>
                    <a:lnTo>
                      <a:pt x="2274" y="555"/>
                    </a:lnTo>
                    <a:lnTo>
                      <a:pt x="2299" y="558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9"/>
                    </a:lnTo>
                    <a:lnTo>
                      <a:pt x="2497" y="492"/>
                    </a:lnTo>
                    <a:lnTo>
                      <a:pt x="2522" y="460"/>
                    </a:lnTo>
                    <a:lnTo>
                      <a:pt x="2546" y="411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0"/>
                    </a:lnTo>
                    <a:lnTo>
                      <a:pt x="2644" y="90"/>
                    </a:lnTo>
                    <a:lnTo>
                      <a:pt x="2669" y="57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6"/>
                    </a:lnTo>
                    <a:lnTo>
                      <a:pt x="2842" y="110"/>
                    </a:lnTo>
                    <a:lnTo>
                      <a:pt x="2867" y="122"/>
                    </a:lnTo>
                    <a:lnTo>
                      <a:pt x="2892" y="187"/>
                    </a:lnTo>
                    <a:lnTo>
                      <a:pt x="2917" y="250"/>
                    </a:lnTo>
                    <a:lnTo>
                      <a:pt x="2941" y="317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5"/>
                    </a:lnTo>
                    <a:lnTo>
                      <a:pt x="3040" y="445"/>
                    </a:lnTo>
                    <a:lnTo>
                      <a:pt x="3065" y="452"/>
                    </a:lnTo>
                    <a:lnTo>
                      <a:pt x="3090" y="458"/>
                    </a:lnTo>
                    <a:lnTo>
                      <a:pt x="3115" y="468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0"/>
                    </a:lnTo>
                    <a:lnTo>
                      <a:pt x="3213" y="415"/>
                    </a:lnTo>
                    <a:lnTo>
                      <a:pt x="3238" y="334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2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2"/>
                    </a:lnTo>
                    <a:lnTo>
                      <a:pt x="3411" y="554"/>
                    </a:lnTo>
                    <a:lnTo>
                      <a:pt x="3436" y="541"/>
                    </a:lnTo>
                    <a:lnTo>
                      <a:pt x="3461" y="571"/>
                    </a:lnTo>
                    <a:lnTo>
                      <a:pt x="3485" y="606"/>
                    </a:lnTo>
                    <a:lnTo>
                      <a:pt x="3510" y="635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0"/>
                    </a:lnTo>
                    <a:lnTo>
                      <a:pt x="3633" y="686"/>
                    </a:lnTo>
                    <a:lnTo>
                      <a:pt x="3658" y="675"/>
                    </a:lnTo>
                    <a:lnTo>
                      <a:pt x="3683" y="669"/>
                    </a:lnTo>
                    <a:lnTo>
                      <a:pt x="3707" y="662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8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8"/>
                    </a:lnTo>
                    <a:lnTo>
                      <a:pt x="4078" y="574"/>
                    </a:lnTo>
                    <a:lnTo>
                      <a:pt x="4103" y="599"/>
                    </a:lnTo>
                    <a:lnTo>
                      <a:pt x="4128" y="602"/>
                    </a:lnTo>
                    <a:lnTo>
                      <a:pt x="4153" y="582"/>
                    </a:lnTo>
                    <a:lnTo>
                      <a:pt x="4153" y="582"/>
                    </a:lnTo>
                    <a:lnTo>
                      <a:pt x="4128" y="602"/>
                    </a:lnTo>
                    <a:lnTo>
                      <a:pt x="4103" y="599"/>
                    </a:lnTo>
                    <a:lnTo>
                      <a:pt x="4078" y="574"/>
                    </a:lnTo>
                    <a:lnTo>
                      <a:pt x="4054" y="568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8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2"/>
                    </a:lnTo>
                    <a:lnTo>
                      <a:pt x="3683" y="669"/>
                    </a:lnTo>
                    <a:lnTo>
                      <a:pt x="3658" y="675"/>
                    </a:lnTo>
                    <a:lnTo>
                      <a:pt x="3633" y="686"/>
                    </a:lnTo>
                    <a:lnTo>
                      <a:pt x="3608" y="690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5"/>
                    </a:lnTo>
                    <a:lnTo>
                      <a:pt x="3485" y="606"/>
                    </a:lnTo>
                    <a:lnTo>
                      <a:pt x="3461" y="571"/>
                    </a:lnTo>
                    <a:lnTo>
                      <a:pt x="3436" y="541"/>
                    </a:lnTo>
                    <a:lnTo>
                      <a:pt x="3411" y="554"/>
                    </a:lnTo>
                    <a:lnTo>
                      <a:pt x="3387" y="592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2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4"/>
                    </a:lnTo>
                    <a:lnTo>
                      <a:pt x="3213" y="415"/>
                    </a:lnTo>
                    <a:lnTo>
                      <a:pt x="3189" y="490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8"/>
                    </a:lnTo>
                    <a:lnTo>
                      <a:pt x="3090" y="458"/>
                    </a:lnTo>
                    <a:lnTo>
                      <a:pt x="3065" y="452"/>
                    </a:lnTo>
                    <a:lnTo>
                      <a:pt x="3040" y="445"/>
                    </a:lnTo>
                    <a:lnTo>
                      <a:pt x="3016" y="415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7"/>
                    </a:lnTo>
                    <a:lnTo>
                      <a:pt x="2917" y="250"/>
                    </a:lnTo>
                    <a:lnTo>
                      <a:pt x="2892" y="187"/>
                    </a:lnTo>
                    <a:lnTo>
                      <a:pt x="2867" y="122"/>
                    </a:lnTo>
                    <a:lnTo>
                      <a:pt x="2842" y="110"/>
                    </a:lnTo>
                    <a:lnTo>
                      <a:pt x="2818" y="116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7"/>
                    </a:lnTo>
                    <a:lnTo>
                      <a:pt x="2644" y="90"/>
                    </a:lnTo>
                    <a:lnTo>
                      <a:pt x="2620" y="150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1"/>
                    </a:lnTo>
                    <a:lnTo>
                      <a:pt x="2522" y="460"/>
                    </a:lnTo>
                    <a:lnTo>
                      <a:pt x="2497" y="492"/>
                    </a:lnTo>
                    <a:lnTo>
                      <a:pt x="2472" y="529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8"/>
                    </a:lnTo>
                    <a:lnTo>
                      <a:pt x="2274" y="555"/>
                    </a:lnTo>
                    <a:lnTo>
                      <a:pt x="2250" y="561"/>
                    </a:lnTo>
                    <a:lnTo>
                      <a:pt x="2225" y="578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2"/>
                    </a:lnTo>
                    <a:lnTo>
                      <a:pt x="2126" y="505"/>
                    </a:lnTo>
                    <a:lnTo>
                      <a:pt x="2101" y="484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3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6"/>
                    </a:lnTo>
                    <a:lnTo>
                      <a:pt x="1928" y="727"/>
                    </a:lnTo>
                    <a:lnTo>
                      <a:pt x="1903" y="732"/>
                    </a:lnTo>
                    <a:lnTo>
                      <a:pt x="1879" y="732"/>
                    </a:lnTo>
                    <a:lnTo>
                      <a:pt x="1854" y="731"/>
                    </a:lnTo>
                    <a:lnTo>
                      <a:pt x="1829" y="735"/>
                    </a:lnTo>
                    <a:lnTo>
                      <a:pt x="1804" y="739"/>
                    </a:lnTo>
                    <a:lnTo>
                      <a:pt x="1780" y="738"/>
                    </a:lnTo>
                    <a:lnTo>
                      <a:pt x="1755" y="732"/>
                    </a:lnTo>
                    <a:lnTo>
                      <a:pt x="1730" y="729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8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0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4"/>
                    </a:lnTo>
                    <a:lnTo>
                      <a:pt x="1434" y="525"/>
                    </a:lnTo>
                    <a:lnTo>
                      <a:pt x="1409" y="608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7"/>
                    </a:lnTo>
                    <a:lnTo>
                      <a:pt x="1311" y="734"/>
                    </a:lnTo>
                    <a:lnTo>
                      <a:pt x="1286" y="728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7"/>
                    </a:lnTo>
                    <a:lnTo>
                      <a:pt x="1162" y="692"/>
                    </a:lnTo>
                    <a:lnTo>
                      <a:pt x="1137" y="667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8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5"/>
                    </a:lnTo>
                    <a:lnTo>
                      <a:pt x="865" y="133"/>
                    </a:lnTo>
                    <a:lnTo>
                      <a:pt x="840" y="260"/>
                    </a:lnTo>
                    <a:lnTo>
                      <a:pt x="816" y="395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5"/>
                    </a:lnTo>
                    <a:lnTo>
                      <a:pt x="644" y="442"/>
                    </a:lnTo>
                    <a:lnTo>
                      <a:pt x="619" y="431"/>
                    </a:lnTo>
                    <a:lnTo>
                      <a:pt x="594" y="422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0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6"/>
                    </a:lnTo>
                    <a:lnTo>
                      <a:pt x="421" y="549"/>
                    </a:lnTo>
                    <a:lnTo>
                      <a:pt x="396" y="417"/>
                    </a:lnTo>
                    <a:lnTo>
                      <a:pt x="371" y="188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2"/>
                    </a:lnTo>
                    <a:lnTo>
                      <a:pt x="198" y="574"/>
                    </a:lnTo>
                    <a:lnTo>
                      <a:pt x="173" y="624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4"/>
                    </a:lnTo>
                    <a:lnTo>
                      <a:pt x="50" y="592"/>
                    </a:lnTo>
                    <a:lnTo>
                      <a:pt x="25" y="565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3BEF6242-6C55-0B52-4183-C58445A3D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443468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9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3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4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2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7 h 739"/>
                  <a:gd name="T40" fmla="*/ 3090 w 4153"/>
                  <a:gd name="T41" fmla="*/ 458 h 739"/>
                  <a:gd name="T42" fmla="*/ 3238 w 4153"/>
                  <a:gd name="T43" fmla="*/ 334 h 739"/>
                  <a:gd name="T44" fmla="*/ 3387 w 4153"/>
                  <a:gd name="T45" fmla="*/ 592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8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0 h 739"/>
                  <a:gd name="T64" fmla="*/ 3461 w 4153"/>
                  <a:gd name="T65" fmla="*/ 571 h 739"/>
                  <a:gd name="T66" fmla="*/ 3312 w 4153"/>
                  <a:gd name="T67" fmla="*/ 272 h 739"/>
                  <a:gd name="T68" fmla="*/ 3164 w 4153"/>
                  <a:gd name="T69" fmla="*/ 519 h 739"/>
                  <a:gd name="T70" fmla="*/ 3016 w 4153"/>
                  <a:gd name="T71" fmla="*/ 415 h 739"/>
                  <a:gd name="T72" fmla="*/ 2867 w 4153"/>
                  <a:gd name="T73" fmla="*/ 122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5 h 739"/>
                  <a:gd name="T88" fmla="*/ 1681 w 4153"/>
                  <a:gd name="T89" fmla="*/ 680 h 739"/>
                  <a:gd name="T90" fmla="*/ 1533 w 4153"/>
                  <a:gd name="T91" fmla="*/ 470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2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4 h 739"/>
                  <a:gd name="T110" fmla="*/ 50 w 4153"/>
                  <a:gd name="T111" fmla="*/ 592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9"/>
                    </a:moveTo>
                    <a:lnTo>
                      <a:pt x="25" y="565"/>
                    </a:lnTo>
                    <a:lnTo>
                      <a:pt x="50" y="592"/>
                    </a:lnTo>
                    <a:lnTo>
                      <a:pt x="75" y="614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4"/>
                    </a:lnTo>
                    <a:lnTo>
                      <a:pt x="198" y="574"/>
                    </a:lnTo>
                    <a:lnTo>
                      <a:pt x="223" y="472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8"/>
                    </a:lnTo>
                    <a:lnTo>
                      <a:pt x="396" y="417"/>
                    </a:lnTo>
                    <a:lnTo>
                      <a:pt x="421" y="549"/>
                    </a:lnTo>
                    <a:lnTo>
                      <a:pt x="446" y="516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0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2"/>
                    </a:lnTo>
                    <a:lnTo>
                      <a:pt x="619" y="431"/>
                    </a:lnTo>
                    <a:lnTo>
                      <a:pt x="644" y="442"/>
                    </a:lnTo>
                    <a:lnTo>
                      <a:pt x="668" y="455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5"/>
                    </a:lnTo>
                    <a:lnTo>
                      <a:pt x="840" y="260"/>
                    </a:lnTo>
                    <a:lnTo>
                      <a:pt x="865" y="133"/>
                    </a:lnTo>
                    <a:lnTo>
                      <a:pt x="890" y="55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8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7"/>
                    </a:lnTo>
                    <a:lnTo>
                      <a:pt x="1162" y="692"/>
                    </a:lnTo>
                    <a:lnTo>
                      <a:pt x="1187" y="707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8"/>
                    </a:lnTo>
                    <a:lnTo>
                      <a:pt x="1311" y="734"/>
                    </a:lnTo>
                    <a:lnTo>
                      <a:pt x="1335" y="727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8"/>
                    </a:lnTo>
                    <a:lnTo>
                      <a:pt x="1434" y="525"/>
                    </a:lnTo>
                    <a:lnTo>
                      <a:pt x="1459" y="464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0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8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29"/>
                    </a:lnTo>
                    <a:lnTo>
                      <a:pt x="1755" y="732"/>
                    </a:lnTo>
                    <a:lnTo>
                      <a:pt x="1780" y="738"/>
                    </a:lnTo>
                    <a:lnTo>
                      <a:pt x="1804" y="739"/>
                    </a:lnTo>
                    <a:lnTo>
                      <a:pt x="1829" y="735"/>
                    </a:lnTo>
                    <a:lnTo>
                      <a:pt x="1854" y="731"/>
                    </a:lnTo>
                    <a:lnTo>
                      <a:pt x="1879" y="732"/>
                    </a:lnTo>
                    <a:lnTo>
                      <a:pt x="1903" y="732"/>
                    </a:lnTo>
                    <a:lnTo>
                      <a:pt x="1928" y="727"/>
                    </a:lnTo>
                    <a:lnTo>
                      <a:pt x="1953" y="696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3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4"/>
                    </a:lnTo>
                    <a:lnTo>
                      <a:pt x="2126" y="505"/>
                    </a:lnTo>
                    <a:lnTo>
                      <a:pt x="2151" y="552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8"/>
                    </a:lnTo>
                    <a:lnTo>
                      <a:pt x="2250" y="561"/>
                    </a:lnTo>
                    <a:lnTo>
                      <a:pt x="2274" y="555"/>
                    </a:lnTo>
                    <a:lnTo>
                      <a:pt x="2299" y="558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9"/>
                    </a:lnTo>
                    <a:lnTo>
                      <a:pt x="2497" y="492"/>
                    </a:lnTo>
                    <a:lnTo>
                      <a:pt x="2522" y="460"/>
                    </a:lnTo>
                    <a:lnTo>
                      <a:pt x="2546" y="411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0"/>
                    </a:lnTo>
                    <a:lnTo>
                      <a:pt x="2644" y="90"/>
                    </a:lnTo>
                    <a:lnTo>
                      <a:pt x="2669" y="57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6"/>
                    </a:lnTo>
                    <a:lnTo>
                      <a:pt x="2842" y="110"/>
                    </a:lnTo>
                    <a:lnTo>
                      <a:pt x="2867" y="122"/>
                    </a:lnTo>
                    <a:lnTo>
                      <a:pt x="2892" y="187"/>
                    </a:lnTo>
                    <a:lnTo>
                      <a:pt x="2917" y="250"/>
                    </a:lnTo>
                    <a:lnTo>
                      <a:pt x="2941" y="317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5"/>
                    </a:lnTo>
                    <a:lnTo>
                      <a:pt x="3040" y="445"/>
                    </a:lnTo>
                    <a:lnTo>
                      <a:pt x="3065" y="452"/>
                    </a:lnTo>
                    <a:lnTo>
                      <a:pt x="3090" y="458"/>
                    </a:lnTo>
                    <a:lnTo>
                      <a:pt x="3115" y="468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0"/>
                    </a:lnTo>
                    <a:lnTo>
                      <a:pt x="3213" y="415"/>
                    </a:lnTo>
                    <a:lnTo>
                      <a:pt x="3238" y="334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2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2"/>
                    </a:lnTo>
                    <a:lnTo>
                      <a:pt x="3411" y="554"/>
                    </a:lnTo>
                    <a:lnTo>
                      <a:pt x="3436" y="541"/>
                    </a:lnTo>
                    <a:lnTo>
                      <a:pt x="3461" y="571"/>
                    </a:lnTo>
                    <a:lnTo>
                      <a:pt x="3485" y="606"/>
                    </a:lnTo>
                    <a:lnTo>
                      <a:pt x="3510" y="635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0"/>
                    </a:lnTo>
                    <a:lnTo>
                      <a:pt x="3633" y="686"/>
                    </a:lnTo>
                    <a:lnTo>
                      <a:pt x="3658" y="675"/>
                    </a:lnTo>
                    <a:lnTo>
                      <a:pt x="3683" y="669"/>
                    </a:lnTo>
                    <a:lnTo>
                      <a:pt x="3707" y="662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8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8"/>
                    </a:lnTo>
                    <a:lnTo>
                      <a:pt x="4078" y="574"/>
                    </a:lnTo>
                    <a:lnTo>
                      <a:pt x="4103" y="599"/>
                    </a:lnTo>
                    <a:lnTo>
                      <a:pt x="4128" y="602"/>
                    </a:lnTo>
                    <a:lnTo>
                      <a:pt x="4153" y="582"/>
                    </a:lnTo>
                    <a:lnTo>
                      <a:pt x="4153" y="582"/>
                    </a:lnTo>
                    <a:lnTo>
                      <a:pt x="4128" y="602"/>
                    </a:lnTo>
                    <a:lnTo>
                      <a:pt x="4103" y="599"/>
                    </a:lnTo>
                    <a:lnTo>
                      <a:pt x="4078" y="574"/>
                    </a:lnTo>
                    <a:lnTo>
                      <a:pt x="4054" y="568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8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2"/>
                    </a:lnTo>
                    <a:lnTo>
                      <a:pt x="3683" y="669"/>
                    </a:lnTo>
                    <a:lnTo>
                      <a:pt x="3658" y="675"/>
                    </a:lnTo>
                    <a:lnTo>
                      <a:pt x="3633" y="686"/>
                    </a:lnTo>
                    <a:lnTo>
                      <a:pt x="3608" y="690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5"/>
                    </a:lnTo>
                    <a:lnTo>
                      <a:pt x="3485" y="606"/>
                    </a:lnTo>
                    <a:lnTo>
                      <a:pt x="3461" y="571"/>
                    </a:lnTo>
                    <a:lnTo>
                      <a:pt x="3436" y="541"/>
                    </a:lnTo>
                    <a:lnTo>
                      <a:pt x="3411" y="554"/>
                    </a:lnTo>
                    <a:lnTo>
                      <a:pt x="3387" y="592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2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4"/>
                    </a:lnTo>
                    <a:lnTo>
                      <a:pt x="3213" y="415"/>
                    </a:lnTo>
                    <a:lnTo>
                      <a:pt x="3189" y="490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8"/>
                    </a:lnTo>
                    <a:lnTo>
                      <a:pt x="3090" y="458"/>
                    </a:lnTo>
                    <a:lnTo>
                      <a:pt x="3065" y="452"/>
                    </a:lnTo>
                    <a:lnTo>
                      <a:pt x="3040" y="445"/>
                    </a:lnTo>
                    <a:lnTo>
                      <a:pt x="3016" y="415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7"/>
                    </a:lnTo>
                    <a:lnTo>
                      <a:pt x="2917" y="250"/>
                    </a:lnTo>
                    <a:lnTo>
                      <a:pt x="2892" y="187"/>
                    </a:lnTo>
                    <a:lnTo>
                      <a:pt x="2867" y="122"/>
                    </a:lnTo>
                    <a:lnTo>
                      <a:pt x="2842" y="110"/>
                    </a:lnTo>
                    <a:lnTo>
                      <a:pt x="2818" y="116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7"/>
                    </a:lnTo>
                    <a:lnTo>
                      <a:pt x="2644" y="90"/>
                    </a:lnTo>
                    <a:lnTo>
                      <a:pt x="2620" y="150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1"/>
                    </a:lnTo>
                    <a:lnTo>
                      <a:pt x="2522" y="460"/>
                    </a:lnTo>
                    <a:lnTo>
                      <a:pt x="2497" y="492"/>
                    </a:lnTo>
                    <a:lnTo>
                      <a:pt x="2472" y="529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8"/>
                    </a:lnTo>
                    <a:lnTo>
                      <a:pt x="2274" y="555"/>
                    </a:lnTo>
                    <a:lnTo>
                      <a:pt x="2250" y="561"/>
                    </a:lnTo>
                    <a:lnTo>
                      <a:pt x="2225" y="578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2"/>
                    </a:lnTo>
                    <a:lnTo>
                      <a:pt x="2126" y="505"/>
                    </a:lnTo>
                    <a:lnTo>
                      <a:pt x="2101" y="484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3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6"/>
                    </a:lnTo>
                    <a:lnTo>
                      <a:pt x="1928" y="727"/>
                    </a:lnTo>
                    <a:lnTo>
                      <a:pt x="1903" y="732"/>
                    </a:lnTo>
                    <a:lnTo>
                      <a:pt x="1879" y="732"/>
                    </a:lnTo>
                    <a:lnTo>
                      <a:pt x="1854" y="731"/>
                    </a:lnTo>
                    <a:lnTo>
                      <a:pt x="1829" y="735"/>
                    </a:lnTo>
                    <a:lnTo>
                      <a:pt x="1804" y="739"/>
                    </a:lnTo>
                    <a:lnTo>
                      <a:pt x="1780" y="738"/>
                    </a:lnTo>
                    <a:lnTo>
                      <a:pt x="1755" y="732"/>
                    </a:lnTo>
                    <a:lnTo>
                      <a:pt x="1730" y="729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8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0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4"/>
                    </a:lnTo>
                    <a:lnTo>
                      <a:pt x="1434" y="525"/>
                    </a:lnTo>
                    <a:lnTo>
                      <a:pt x="1409" y="608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7"/>
                    </a:lnTo>
                    <a:lnTo>
                      <a:pt x="1311" y="734"/>
                    </a:lnTo>
                    <a:lnTo>
                      <a:pt x="1286" y="728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7"/>
                    </a:lnTo>
                    <a:lnTo>
                      <a:pt x="1162" y="692"/>
                    </a:lnTo>
                    <a:lnTo>
                      <a:pt x="1137" y="667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8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5"/>
                    </a:lnTo>
                    <a:lnTo>
                      <a:pt x="865" y="133"/>
                    </a:lnTo>
                    <a:lnTo>
                      <a:pt x="840" y="260"/>
                    </a:lnTo>
                    <a:lnTo>
                      <a:pt x="816" y="395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5"/>
                    </a:lnTo>
                    <a:lnTo>
                      <a:pt x="644" y="442"/>
                    </a:lnTo>
                    <a:lnTo>
                      <a:pt x="619" y="431"/>
                    </a:lnTo>
                    <a:lnTo>
                      <a:pt x="594" y="422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0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6"/>
                    </a:lnTo>
                    <a:lnTo>
                      <a:pt x="421" y="549"/>
                    </a:lnTo>
                    <a:lnTo>
                      <a:pt x="396" y="417"/>
                    </a:lnTo>
                    <a:lnTo>
                      <a:pt x="371" y="188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2"/>
                    </a:lnTo>
                    <a:lnTo>
                      <a:pt x="198" y="574"/>
                    </a:lnTo>
                    <a:lnTo>
                      <a:pt x="173" y="624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4"/>
                    </a:lnTo>
                    <a:lnTo>
                      <a:pt x="50" y="592"/>
                    </a:lnTo>
                    <a:lnTo>
                      <a:pt x="25" y="565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3E2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94A70709-E584-14C1-B56F-5E93DA15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556794"/>
                <a:ext cx="6592888" cy="2051050"/>
              </a:xfrm>
              <a:custGeom>
                <a:avLst/>
                <a:gdLst>
                  <a:gd name="T0" fmla="*/ 124 w 4153"/>
                  <a:gd name="T1" fmla="*/ 643 h 1292"/>
                  <a:gd name="T2" fmla="*/ 272 w 4153"/>
                  <a:gd name="T3" fmla="*/ 192 h 1292"/>
                  <a:gd name="T4" fmla="*/ 421 w 4153"/>
                  <a:gd name="T5" fmla="*/ 549 h 1292"/>
                  <a:gd name="T6" fmla="*/ 569 w 4153"/>
                  <a:gd name="T7" fmla="*/ 432 h 1292"/>
                  <a:gd name="T8" fmla="*/ 718 w 4153"/>
                  <a:gd name="T9" fmla="*/ 500 h 1292"/>
                  <a:gd name="T10" fmla="*/ 865 w 4153"/>
                  <a:gd name="T11" fmla="*/ 134 h 1292"/>
                  <a:gd name="T12" fmla="*/ 1014 w 4153"/>
                  <a:gd name="T13" fmla="*/ 589 h 1292"/>
                  <a:gd name="T14" fmla="*/ 1162 w 4153"/>
                  <a:gd name="T15" fmla="*/ 692 h 1292"/>
                  <a:gd name="T16" fmla="*/ 1311 w 4153"/>
                  <a:gd name="T17" fmla="*/ 734 h 1292"/>
                  <a:gd name="T18" fmla="*/ 1459 w 4153"/>
                  <a:gd name="T19" fmla="*/ 465 h 1292"/>
                  <a:gd name="T20" fmla="*/ 1607 w 4153"/>
                  <a:gd name="T21" fmla="*/ 654 h 1292"/>
                  <a:gd name="T22" fmla="*/ 1755 w 4153"/>
                  <a:gd name="T23" fmla="*/ 733 h 1292"/>
                  <a:gd name="T24" fmla="*/ 1903 w 4153"/>
                  <a:gd name="T25" fmla="*/ 732 h 1292"/>
                  <a:gd name="T26" fmla="*/ 2052 w 4153"/>
                  <a:gd name="T27" fmla="*/ 543 h 1292"/>
                  <a:gd name="T28" fmla="*/ 2200 w 4153"/>
                  <a:gd name="T29" fmla="*/ 610 h 1292"/>
                  <a:gd name="T30" fmla="*/ 2349 w 4153"/>
                  <a:gd name="T31" fmla="*/ 527 h 1292"/>
                  <a:gd name="T32" fmla="*/ 2497 w 4153"/>
                  <a:gd name="T33" fmla="*/ 493 h 1292"/>
                  <a:gd name="T34" fmla="*/ 2644 w 4153"/>
                  <a:gd name="T35" fmla="*/ 91 h 1292"/>
                  <a:gd name="T36" fmla="*/ 2793 w 4153"/>
                  <a:gd name="T37" fmla="*/ 173 h 1292"/>
                  <a:gd name="T38" fmla="*/ 2941 w 4153"/>
                  <a:gd name="T39" fmla="*/ 318 h 1292"/>
                  <a:gd name="T40" fmla="*/ 3090 w 4153"/>
                  <a:gd name="T41" fmla="*/ 459 h 1292"/>
                  <a:gd name="T42" fmla="*/ 3238 w 4153"/>
                  <a:gd name="T43" fmla="*/ 335 h 1292"/>
                  <a:gd name="T44" fmla="*/ 3387 w 4153"/>
                  <a:gd name="T45" fmla="*/ 593 h 1292"/>
                  <a:gd name="T46" fmla="*/ 3534 w 4153"/>
                  <a:gd name="T47" fmla="*/ 650 h 1292"/>
                  <a:gd name="T48" fmla="*/ 3683 w 4153"/>
                  <a:gd name="T49" fmla="*/ 670 h 1292"/>
                  <a:gd name="T50" fmla="*/ 3831 w 4153"/>
                  <a:gd name="T51" fmla="*/ 426 h 1292"/>
                  <a:gd name="T52" fmla="*/ 3979 w 4153"/>
                  <a:gd name="T53" fmla="*/ 598 h 1292"/>
                  <a:gd name="T54" fmla="*/ 4128 w 4153"/>
                  <a:gd name="T55" fmla="*/ 602 h 1292"/>
                  <a:gd name="T56" fmla="*/ 4054 w 4153"/>
                  <a:gd name="T57" fmla="*/ 1121 h 1292"/>
                  <a:gd name="T58" fmla="*/ 3905 w 4153"/>
                  <a:gd name="T59" fmla="*/ 949 h 1292"/>
                  <a:gd name="T60" fmla="*/ 3757 w 4153"/>
                  <a:gd name="T61" fmla="*/ 1193 h 1292"/>
                  <a:gd name="T62" fmla="*/ 3608 w 4153"/>
                  <a:gd name="T63" fmla="*/ 1243 h 1292"/>
                  <a:gd name="T64" fmla="*/ 3461 w 4153"/>
                  <a:gd name="T65" fmla="*/ 1124 h 1292"/>
                  <a:gd name="T66" fmla="*/ 3312 w 4153"/>
                  <a:gd name="T67" fmla="*/ 825 h 1292"/>
                  <a:gd name="T68" fmla="*/ 3164 w 4153"/>
                  <a:gd name="T69" fmla="*/ 1072 h 1292"/>
                  <a:gd name="T70" fmla="*/ 3016 w 4153"/>
                  <a:gd name="T71" fmla="*/ 968 h 1292"/>
                  <a:gd name="T72" fmla="*/ 2867 w 4153"/>
                  <a:gd name="T73" fmla="*/ 675 h 1292"/>
                  <a:gd name="T74" fmla="*/ 2719 w 4153"/>
                  <a:gd name="T75" fmla="*/ 636 h 1292"/>
                  <a:gd name="T76" fmla="*/ 2571 w 4153"/>
                  <a:gd name="T77" fmla="*/ 892 h 1292"/>
                  <a:gd name="T78" fmla="*/ 2423 w 4153"/>
                  <a:gd name="T79" fmla="*/ 1066 h 1292"/>
                  <a:gd name="T80" fmla="*/ 2274 w 4153"/>
                  <a:gd name="T81" fmla="*/ 1108 h 1292"/>
                  <a:gd name="T82" fmla="*/ 2126 w 4153"/>
                  <a:gd name="T83" fmla="*/ 1058 h 1292"/>
                  <a:gd name="T84" fmla="*/ 1977 w 4153"/>
                  <a:gd name="T85" fmla="*/ 1199 h 1292"/>
                  <a:gd name="T86" fmla="*/ 1829 w 4153"/>
                  <a:gd name="T87" fmla="*/ 1288 h 1292"/>
                  <a:gd name="T88" fmla="*/ 1681 w 4153"/>
                  <a:gd name="T89" fmla="*/ 1233 h 1292"/>
                  <a:gd name="T90" fmla="*/ 1533 w 4153"/>
                  <a:gd name="T91" fmla="*/ 1023 h 1292"/>
                  <a:gd name="T92" fmla="*/ 1385 w 4153"/>
                  <a:gd name="T93" fmla="*/ 1206 h 1292"/>
                  <a:gd name="T94" fmla="*/ 1236 w 4153"/>
                  <a:gd name="T95" fmla="*/ 1274 h 1292"/>
                  <a:gd name="T96" fmla="*/ 1088 w 4153"/>
                  <a:gd name="T97" fmla="*/ 1152 h 1292"/>
                  <a:gd name="T98" fmla="*/ 939 w 4153"/>
                  <a:gd name="T99" fmla="*/ 688 h 1292"/>
                  <a:gd name="T100" fmla="*/ 792 w 4153"/>
                  <a:gd name="T101" fmla="*/ 1028 h 1292"/>
                  <a:gd name="T102" fmla="*/ 644 w 4153"/>
                  <a:gd name="T103" fmla="*/ 995 h 1292"/>
                  <a:gd name="T104" fmla="*/ 495 w 4153"/>
                  <a:gd name="T105" fmla="*/ 1009 h 1292"/>
                  <a:gd name="T106" fmla="*/ 347 w 4153"/>
                  <a:gd name="T107" fmla="*/ 587 h 1292"/>
                  <a:gd name="T108" fmla="*/ 198 w 4153"/>
                  <a:gd name="T109" fmla="*/ 1127 h 1292"/>
                  <a:gd name="T110" fmla="*/ 50 w 4153"/>
                  <a:gd name="T111" fmla="*/ 1145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1292">
                    <a:moveTo>
                      <a:pt x="0" y="528"/>
                    </a:moveTo>
                    <a:lnTo>
                      <a:pt x="25" y="566"/>
                    </a:lnTo>
                    <a:lnTo>
                      <a:pt x="50" y="593"/>
                    </a:lnTo>
                    <a:lnTo>
                      <a:pt x="75" y="615"/>
                    </a:lnTo>
                    <a:lnTo>
                      <a:pt x="99" y="631"/>
                    </a:lnTo>
                    <a:lnTo>
                      <a:pt x="124" y="643"/>
                    </a:lnTo>
                    <a:lnTo>
                      <a:pt x="149" y="649"/>
                    </a:lnTo>
                    <a:lnTo>
                      <a:pt x="173" y="625"/>
                    </a:lnTo>
                    <a:lnTo>
                      <a:pt x="198" y="574"/>
                    </a:lnTo>
                    <a:lnTo>
                      <a:pt x="223" y="473"/>
                    </a:lnTo>
                    <a:lnTo>
                      <a:pt x="248" y="353"/>
                    </a:lnTo>
                    <a:lnTo>
                      <a:pt x="272" y="192"/>
                    </a:lnTo>
                    <a:lnTo>
                      <a:pt x="297" y="62"/>
                    </a:lnTo>
                    <a:lnTo>
                      <a:pt x="322" y="0"/>
                    </a:lnTo>
                    <a:lnTo>
                      <a:pt x="347" y="35"/>
                    </a:lnTo>
                    <a:lnTo>
                      <a:pt x="371" y="189"/>
                    </a:lnTo>
                    <a:lnTo>
                      <a:pt x="396" y="417"/>
                    </a:lnTo>
                    <a:lnTo>
                      <a:pt x="421" y="549"/>
                    </a:lnTo>
                    <a:lnTo>
                      <a:pt x="446" y="517"/>
                    </a:lnTo>
                    <a:lnTo>
                      <a:pt x="470" y="472"/>
                    </a:lnTo>
                    <a:lnTo>
                      <a:pt x="495" y="456"/>
                    </a:lnTo>
                    <a:lnTo>
                      <a:pt x="520" y="451"/>
                    </a:lnTo>
                    <a:lnTo>
                      <a:pt x="545" y="439"/>
                    </a:lnTo>
                    <a:lnTo>
                      <a:pt x="569" y="432"/>
                    </a:lnTo>
                    <a:lnTo>
                      <a:pt x="594" y="423"/>
                    </a:lnTo>
                    <a:lnTo>
                      <a:pt x="619" y="431"/>
                    </a:lnTo>
                    <a:lnTo>
                      <a:pt x="644" y="443"/>
                    </a:lnTo>
                    <a:lnTo>
                      <a:pt x="668" y="456"/>
                    </a:lnTo>
                    <a:lnTo>
                      <a:pt x="693" y="475"/>
                    </a:lnTo>
                    <a:lnTo>
                      <a:pt x="718" y="500"/>
                    </a:lnTo>
                    <a:lnTo>
                      <a:pt x="742" y="520"/>
                    </a:lnTo>
                    <a:lnTo>
                      <a:pt x="767" y="521"/>
                    </a:lnTo>
                    <a:lnTo>
                      <a:pt x="792" y="475"/>
                    </a:lnTo>
                    <a:lnTo>
                      <a:pt x="816" y="396"/>
                    </a:lnTo>
                    <a:lnTo>
                      <a:pt x="840" y="261"/>
                    </a:lnTo>
                    <a:lnTo>
                      <a:pt x="865" y="134"/>
                    </a:lnTo>
                    <a:lnTo>
                      <a:pt x="890" y="56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7"/>
                    </a:lnTo>
                    <a:lnTo>
                      <a:pt x="989" y="489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9"/>
                    </a:lnTo>
                    <a:lnTo>
                      <a:pt x="1088" y="600"/>
                    </a:lnTo>
                    <a:lnTo>
                      <a:pt x="1113" y="627"/>
                    </a:lnTo>
                    <a:lnTo>
                      <a:pt x="1137" y="668"/>
                    </a:lnTo>
                    <a:lnTo>
                      <a:pt x="1162" y="692"/>
                    </a:lnTo>
                    <a:lnTo>
                      <a:pt x="1187" y="708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9"/>
                    </a:lnTo>
                    <a:lnTo>
                      <a:pt x="1311" y="734"/>
                    </a:lnTo>
                    <a:lnTo>
                      <a:pt x="1335" y="728"/>
                    </a:lnTo>
                    <a:lnTo>
                      <a:pt x="1360" y="696"/>
                    </a:lnTo>
                    <a:lnTo>
                      <a:pt x="1385" y="654"/>
                    </a:lnTo>
                    <a:lnTo>
                      <a:pt x="1409" y="609"/>
                    </a:lnTo>
                    <a:lnTo>
                      <a:pt x="1434" y="526"/>
                    </a:lnTo>
                    <a:lnTo>
                      <a:pt x="1459" y="465"/>
                    </a:lnTo>
                    <a:lnTo>
                      <a:pt x="1484" y="437"/>
                    </a:lnTo>
                    <a:lnTo>
                      <a:pt x="1508" y="435"/>
                    </a:lnTo>
                    <a:lnTo>
                      <a:pt x="1533" y="471"/>
                    </a:lnTo>
                    <a:lnTo>
                      <a:pt x="1558" y="544"/>
                    </a:lnTo>
                    <a:lnTo>
                      <a:pt x="1583" y="624"/>
                    </a:lnTo>
                    <a:lnTo>
                      <a:pt x="1607" y="654"/>
                    </a:lnTo>
                    <a:lnTo>
                      <a:pt x="1632" y="652"/>
                    </a:lnTo>
                    <a:lnTo>
                      <a:pt x="1657" y="659"/>
                    </a:lnTo>
                    <a:lnTo>
                      <a:pt x="1681" y="680"/>
                    </a:lnTo>
                    <a:lnTo>
                      <a:pt x="1706" y="708"/>
                    </a:lnTo>
                    <a:lnTo>
                      <a:pt x="1730" y="730"/>
                    </a:lnTo>
                    <a:lnTo>
                      <a:pt x="1755" y="733"/>
                    </a:lnTo>
                    <a:lnTo>
                      <a:pt x="1780" y="739"/>
                    </a:lnTo>
                    <a:lnTo>
                      <a:pt x="1804" y="740"/>
                    </a:lnTo>
                    <a:lnTo>
                      <a:pt x="1829" y="736"/>
                    </a:lnTo>
                    <a:lnTo>
                      <a:pt x="1854" y="732"/>
                    </a:lnTo>
                    <a:lnTo>
                      <a:pt x="1879" y="733"/>
                    </a:lnTo>
                    <a:lnTo>
                      <a:pt x="1903" y="732"/>
                    </a:lnTo>
                    <a:lnTo>
                      <a:pt x="1928" y="728"/>
                    </a:lnTo>
                    <a:lnTo>
                      <a:pt x="1953" y="696"/>
                    </a:lnTo>
                    <a:lnTo>
                      <a:pt x="1977" y="647"/>
                    </a:lnTo>
                    <a:lnTo>
                      <a:pt x="2002" y="631"/>
                    </a:lnTo>
                    <a:lnTo>
                      <a:pt x="2027" y="594"/>
                    </a:lnTo>
                    <a:lnTo>
                      <a:pt x="2052" y="543"/>
                    </a:lnTo>
                    <a:lnTo>
                      <a:pt x="2076" y="497"/>
                    </a:lnTo>
                    <a:lnTo>
                      <a:pt x="2101" y="485"/>
                    </a:lnTo>
                    <a:lnTo>
                      <a:pt x="2126" y="505"/>
                    </a:lnTo>
                    <a:lnTo>
                      <a:pt x="2151" y="552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8"/>
                    </a:lnTo>
                    <a:lnTo>
                      <a:pt x="2250" y="562"/>
                    </a:lnTo>
                    <a:lnTo>
                      <a:pt x="2274" y="556"/>
                    </a:lnTo>
                    <a:lnTo>
                      <a:pt x="2299" y="559"/>
                    </a:lnTo>
                    <a:lnTo>
                      <a:pt x="2324" y="551"/>
                    </a:lnTo>
                    <a:lnTo>
                      <a:pt x="2349" y="527"/>
                    </a:lnTo>
                    <a:lnTo>
                      <a:pt x="2373" y="515"/>
                    </a:lnTo>
                    <a:lnTo>
                      <a:pt x="2398" y="500"/>
                    </a:lnTo>
                    <a:lnTo>
                      <a:pt x="2423" y="514"/>
                    </a:lnTo>
                    <a:lnTo>
                      <a:pt x="2448" y="528"/>
                    </a:lnTo>
                    <a:lnTo>
                      <a:pt x="2472" y="528"/>
                    </a:lnTo>
                    <a:lnTo>
                      <a:pt x="2497" y="493"/>
                    </a:lnTo>
                    <a:lnTo>
                      <a:pt x="2522" y="461"/>
                    </a:lnTo>
                    <a:lnTo>
                      <a:pt x="2546" y="412"/>
                    </a:lnTo>
                    <a:lnTo>
                      <a:pt x="2571" y="339"/>
                    </a:lnTo>
                    <a:lnTo>
                      <a:pt x="2596" y="256"/>
                    </a:lnTo>
                    <a:lnTo>
                      <a:pt x="2620" y="151"/>
                    </a:lnTo>
                    <a:lnTo>
                      <a:pt x="2644" y="91"/>
                    </a:lnTo>
                    <a:lnTo>
                      <a:pt x="2669" y="58"/>
                    </a:lnTo>
                    <a:lnTo>
                      <a:pt x="2694" y="61"/>
                    </a:lnTo>
                    <a:lnTo>
                      <a:pt x="2719" y="84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3"/>
                    </a:lnTo>
                    <a:lnTo>
                      <a:pt x="2818" y="116"/>
                    </a:lnTo>
                    <a:lnTo>
                      <a:pt x="2842" y="110"/>
                    </a:lnTo>
                    <a:lnTo>
                      <a:pt x="2867" y="123"/>
                    </a:lnTo>
                    <a:lnTo>
                      <a:pt x="2892" y="188"/>
                    </a:lnTo>
                    <a:lnTo>
                      <a:pt x="2917" y="250"/>
                    </a:lnTo>
                    <a:lnTo>
                      <a:pt x="2941" y="318"/>
                    </a:lnTo>
                    <a:lnTo>
                      <a:pt x="2966" y="369"/>
                    </a:lnTo>
                    <a:lnTo>
                      <a:pt x="2991" y="404"/>
                    </a:lnTo>
                    <a:lnTo>
                      <a:pt x="3016" y="416"/>
                    </a:lnTo>
                    <a:lnTo>
                      <a:pt x="3040" y="445"/>
                    </a:lnTo>
                    <a:lnTo>
                      <a:pt x="3065" y="453"/>
                    </a:lnTo>
                    <a:lnTo>
                      <a:pt x="3090" y="459"/>
                    </a:lnTo>
                    <a:lnTo>
                      <a:pt x="3115" y="469"/>
                    </a:lnTo>
                    <a:lnTo>
                      <a:pt x="3139" y="497"/>
                    </a:lnTo>
                    <a:lnTo>
                      <a:pt x="3164" y="520"/>
                    </a:lnTo>
                    <a:lnTo>
                      <a:pt x="3189" y="491"/>
                    </a:lnTo>
                    <a:lnTo>
                      <a:pt x="3213" y="415"/>
                    </a:lnTo>
                    <a:lnTo>
                      <a:pt x="3238" y="335"/>
                    </a:lnTo>
                    <a:lnTo>
                      <a:pt x="3263" y="263"/>
                    </a:lnTo>
                    <a:lnTo>
                      <a:pt x="3288" y="232"/>
                    </a:lnTo>
                    <a:lnTo>
                      <a:pt x="3312" y="273"/>
                    </a:lnTo>
                    <a:lnTo>
                      <a:pt x="3337" y="384"/>
                    </a:lnTo>
                    <a:lnTo>
                      <a:pt x="3362" y="531"/>
                    </a:lnTo>
                    <a:lnTo>
                      <a:pt x="3387" y="593"/>
                    </a:lnTo>
                    <a:lnTo>
                      <a:pt x="3411" y="555"/>
                    </a:lnTo>
                    <a:lnTo>
                      <a:pt x="3436" y="542"/>
                    </a:lnTo>
                    <a:lnTo>
                      <a:pt x="3461" y="572"/>
                    </a:lnTo>
                    <a:lnTo>
                      <a:pt x="3485" y="607"/>
                    </a:lnTo>
                    <a:lnTo>
                      <a:pt x="3510" y="636"/>
                    </a:lnTo>
                    <a:lnTo>
                      <a:pt x="3534" y="650"/>
                    </a:lnTo>
                    <a:lnTo>
                      <a:pt x="3559" y="670"/>
                    </a:lnTo>
                    <a:lnTo>
                      <a:pt x="3584" y="683"/>
                    </a:lnTo>
                    <a:lnTo>
                      <a:pt x="3608" y="691"/>
                    </a:lnTo>
                    <a:lnTo>
                      <a:pt x="3633" y="687"/>
                    </a:lnTo>
                    <a:lnTo>
                      <a:pt x="3658" y="676"/>
                    </a:lnTo>
                    <a:lnTo>
                      <a:pt x="3683" y="670"/>
                    </a:lnTo>
                    <a:lnTo>
                      <a:pt x="3707" y="663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3"/>
                    </a:lnTo>
                    <a:lnTo>
                      <a:pt x="3806" y="489"/>
                    </a:lnTo>
                    <a:lnTo>
                      <a:pt x="3831" y="426"/>
                    </a:lnTo>
                    <a:lnTo>
                      <a:pt x="3856" y="387"/>
                    </a:lnTo>
                    <a:lnTo>
                      <a:pt x="3880" y="379"/>
                    </a:lnTo>
                    <a:lnTo>
                      <a:pt x="3905" y="396"/>
                    </a:lnTo>
                    <a:lnTo>
                      <a:pt x="3930" y="480"/>
                    </a:lnTo>
                    <a:lnTo>
                      <a:pt x="3955" y="566"/>
                    </a:lnTo>
                    <a:lnTo>
                      <a:pt x="3979" y="598"/>
                    </a:lnTo>
                    <a:lnTo>
                      <a:pt x="4004" y="574"/>
                    </a:lnTo>
                    <a:lnTo>
                      <a:pt x="4029" y="555"/>
                    </a:lnTo>
                    <a:lnTo>
                      <a:pt x="4054" y="569"/>
                    </a:lnTo>
                    <a:lnTo>
                      <a:pt x="4078" y="575"/>
                    </a:lnTo>
                    <a:lnTo>
                      <a:pt x="4103" y="599"/>
                    </a:lnTo>
                    <a:lnTo>
                      <a:pt x="4128" y="602"/>
                    </a:lnTo>
                    <a:lnTo>
                      <a:pt x="4153" y="583"/>
                    </a:lnTo>
                    <a:lnTo>
                      <a:pt x="4153" y="1135"/>
                    </a:lnTo>
                    <a:lnTo>
                      <a:pt x="4128" y="1155"/>
                    </a:lnTo>
                    <a:lnTo>
                      <a:pt x="4103" y="1152"/>
                    </a:lnTo>
                    <a:lnTo>
                      <a:pt x="4078" y="1127"/>
                    </a:lnTo>
                    <a:lnTo>
                      <a:pt x="4054" y="1121"/>
                    </a:lnTo>
                    <a:lnTo>
                      <a:pt x="4029" y="1107"/>
                    </a:lnTo>
                    <a:lnTo>
                      <a:pt x="4004" y="1126"/>
                    </a:lnTo>
                    <a:lnTo>
                      <a:pt x="3979" y="1150"/>
                    </a:lnTo>
                    <a:lnTo>
                      <a:pt x="3955" y="1118"/>
                    </a:lnTo>
                    <a:lnTo>
                      <a:pt x="3930" y="1032"/>
                    </a:lnTo>
                    <a:lnTo>
                      <a:pt x="3905" y="949"/>
                    </a:lnTo>
                    <a:lnTo>
                      <a:pt x="3880" y="931"/>
                    </a:lnTo>
                    <a:lnTo>
                      <a:pt x="3856" y="939"/>
                    </a:lnTo>
                    <a:lnTo>
                      <a:pt x="3831" y="979"/>
                    </a:lnTo>
                    <a:lnTo>
                      <a:pt x="3806" y="1041"/>
                    </a:lnTo>
                    <a:lnTo>
                      <a:pt x="3781" y="1125"/>
                    </a:lnTo>
                    <a:lnTo>
                      <a:pt x="3757" y="1193"/>
                    </a:lnTo>
                    <a:lnTo>
                      <a:pt x="3732" y="1212"/>
                    </a:lnTo>
                    <a:lnTo>
                      <a:pt x="3707" y="1215"/>
                    </a:lnTo>
                    <a:lnTo>
                      <a:pt x="3683" y="1222"/>
                    </a:lnTo>
                    <a:lnTo>
                      <a:pt x="3658" y="1228"/>
                    </a:lnTo>
                    <a:lnTo>
                      <a:pt x="3633" y="1239"/>
                    </a:lnTo>
                    <a:lnTo>
                      <a:pt x="3608" y="1243"/>
                    </a:lnTo>
                    <a:lnTo>
                      <a:pt x="3584" y="1236"/>
                    </a:lnTo>
                    <a:lnTo>
                      <a:pt x="3559" y="1222"/>
                    </a:lnTo>
                    <a:lnTo>
                      <a:pt x="3534" y="1203"/>
                    </a:lnTo>
                    <a:lnTo>
                      <a:pt x="3510" y="1188"/>
                    </a:lnTo>
                    <a:lnTo>
                      <a:pt x="3485" y="1159"/>
                    </a:lnTo>
                    <a:lnTo>
                      <a:pt x="3461" y="1124"/>
                    </a:lnTo>
                    <a:lnTo>
                      <a:pt x="3436" y="1094"/>
                    </a:lnTo>
                    <a:lnTo>
                      <a:pt x="3411" y="1107"/>
                    </a:lnTo>
                    <a:lnTo>
                      <a:pt x="3387" y="1145"/>
                    </a:lnTo>
                    <a:lnTo>
                      <a:pt x="3362" y="1084"/>
                    </a:lnTo>
                    <a:lnTo>
                      <a:pt x="3337" y="936"/>
                    </a:lnTo>
                    <a:lnTo>
                      <a:pt x="3312" y="825"/>
                    </a:lnTo>
                    <a:lnTo>
                      <a:pt x="3288" y="785"/>
                    </a:lnTo>
                    <a:lnTo>
                      <a:pt x="3263" y="815"/>
                    </a:lnTo>
                    <a:lnTo>
                      <a:pt x="3238" y="887"/>
                    </a:lnTo>
                    <a:lnTo>
                      <a:pt x="3213" y="968"/>
                    </a:lnTo>
                    <a:lnTo>
                      <a:pt x="3189" y="1043"/>
                    </a:lnTo>
                    <a:lnTo>
                      <a:pt x="3164" y="1072"/>
                    </a:lnTo>
                    <a:lnTo>
                      <a:pt x="3139" y="1050"/>
                    </a:lnTo>
                    <a:lnTo>
                      <a:pt x="3115" y="1021"/>
                    </a:lnTo>
                    <a:lnTo>
                      <a:pt x="3090" y="1011"/>
                    </a:lnTo>
                    <a:lnTo>
                      <a:pt x="3065" y="1005"/>
                    </a:lnTo>
                    <a:lnTo>
                      <a:pt x="3040" y="998"/>
                    </a:lnTo>
                    <a:lnTo>
                      <a:pt x="3016" y="968"/>
                    </a:lnTo>
                    <a:lnTo>
                      <a:pt x="2991" y="956"/>
                    </a:lnTo>
                    <a:lnTo>
                      <a:pt x="2966" y="922"/>
                    </a:lnTo>
                    <a:lnTo>
                      <a:pt x="2941" y="870"/>
                    </a:lnTo>
                    <a:lnTo>
                      <a:pt x="2917" y="803"/>
                    </a:lnTo>
                    <a:lnTo>
                      <a:pt x="2892" y="740"/>
                    </a:lnTo>
                    <a:lnTo>
                      <a:pt x="2867" y="675"/>
                    </a:lnTo>
                    <a:lnTo>
                      <a:pt x="2842" y="663"/>
                    </a:lnTo>
                    <a:lnTo>
                      <a:pt x="2818" y="669"/>
                    </a:lnTo>
                    <a:lnTo>
                      <a:pt x="2793" y="725"/>
                    </a:lnTo>
                    <a:lnTo>
                      <a:pt x="2768" y="737"/>
                    </a:lnTo>
                    <a:lnTo>
                      <a:pt x="2743" y="690"/>
                    </a:lnTo>
                    <a:lnTo>
                      <a:pt x="2719" y="636"/>
                    </a:lnTo>
                    <a:lnTo>
                      <a:pt x="2694" y="614"/>
                    </a:lnTo>
                    <a:lnTo>
                      <a:pt x="2669" y="610"/>
                    </a:lnTo>
                    <a:lnTo>
                      <a:pt x="2644" y="643"/>
                    </a:lnTo>
                    <a:lnTo>
                      <a:pt x="2620" y="703"/>
                    </a:lnTo>
                    <a:lnTo>
                      <a:pt x="2596" y="808"/>
                    </a:lnTo>
                    <a:lnTo>
                      <a:pt x="2571" y="892"/>
                    </a:lnTo>
                    <a:lnTo>
                      <a:pt x="2546" y="964"/>
                    </a:lnTo>
                    <a:lnTo>
                      <a:pt x="2522" y="1013"/>
                    </a:lnTo>
                    <a:lnTo>
                      <a:pt x="2497" y="1045"/>
                    </a:lnTo>
                    <a:lnTo>
                      <a:pt x="2472" y="1082"/>
                    </a:lnTo>
                    <a:lnTo>
                      <a:pt x="2448" y="1080"/>
                    </a:lnTo>
                    <a:lnTo>
                      <a:pt x="2423" y="1066"/>
                    </a:lnTo>
                    <a:lnTo>
                      <a:pt x="2398" y="1052"/>
                    </a:lnTo>
                    <a:lnTo>
                      <a:pt x="2373" y="1067"/>
                    </a:lnTo>
                    <a:lnTo>
                      <a:pt x="2349" y="1079"/>
                    </a:lnTo>
                    <a:lnTo>
                      <a:pt x="2324" y="1103"/>
                    </a:lnTo>
                    <a:lnTo>
                      <a:pt x="2299" y="1111"/>
                    </a:lnTo>
                    <a:lnTo>
                      <a:pt x="2274" y="1108"/>
                    </a:lnTo>
                    <a:lnTo>
                      <a:pt x="2250" y="1114"/>
                    </a:lnTo>
                    <a:lnTo>
                      <a:pt x="2225" y="1131"/>
                    </a:lnTo>
                    <a:lnTo>
                      <a:pt x="2200" y="1163"/>
                    </a:lnTo>
                    <a:lnTo>
                      <a:pt x="2175" y="1142"/>
                    </a:lnTo>
                    <a:lnTo>
                      <a:pt x="2151" y="1105"/>
                    </a:lnTo>
                    <a:lnTo>
                      <a:pt x="2126" y="1058"/>
                    </a:lnTo>
                    <a:lnTo>
                      <a:pt x="2101" y="1037"/>
                    </a:lnTo>
                    <a:lnTo>
                      <a:pt x="2076" y="1049"/>
                    </a:lnTo>
                    <a:lnTo>
                      <a:pt x="2052" y="1095"/>
                    </a:lnTo>
                    <a:lnTo>
                      <a:pt x="2027" y="1146"/>
                    </a:lnTo>
                    <a:lnTo>
                      <a:pt x="2002" y="1183"/>
                    </a:lnTo>
                    <a:lnTo>
                      <a:pt x="1977" y="1199"/>
                    </a:lnTo>
                    <a:lnTo>
                      <a:pt x="1953" y="1249"/>
                    </a:lnTo>
                    <a:lnTo>
                      <a:pt x="1928" y="1280"/>
                    </a:lnTo>
                    <a:lnTo>
                      <a:pt x="1903" y="1285"/>
                    </a:lnTo>
                    <a:lnTo>
                      <a:pt x="1879" y="1285"/>
                    </a:lnTo>
                    <a:lnTo>
                      <a:pt x="1854" y="1284"/>
                    </a:lnTo>
                    <a:lnTo>
                      <a:pt x="1829" y="1288"/>
                    </a:lnTo>
                    <a:lnTo>
                      <a:pt x="1804" y="1292"/>
                    </a:lnTo>
                    <a:lnTo>
                      <a:pt x="1780" y="1291"/>
                    </a:lnTo>
                    <a:lnTo>
                      <a:pt x="1755" y="1285"/>
                    </a:lnTo>
                    <a:lnTo>
                      <a:pt x="1730" y="1282"/>
                    </a:lnTo>
                    <a:lnTo>
                      <a:pt x="1706" y="1260"/>
                    </a:lnTo>
                    <a:lnTo>
                      <a:pt x="1681" y="1233"/>
                    </a:lnTo>
                    <a:lnTo>
                      <a:pt x="1657" y="1211"/>
                    </a:lnTo>
                    <a:lnTo>
                      <a:pt x="1632" y="1205"/>
                    </a:lnTo>
                    <a:lnTo>
                      <a:pt x="1607" y="1206"/>
                    </a:lnTo>
                    <a:lnTo>
                      <a:pt x="1583" y="1176"/>
                    </a:lnTo>
                    <a:lnTo>
                      <a:pt x="1558" y="1097"/>
                    </a:lnTo>
                    <a:lnTo>
                      <a:pt x="1533" y="1023"/>
                    </a:lnTo>
                    <a:lnTo>
                      <a:pt x="1508" y="987"/>
                    </a:lnTo>
                    <a:lnTo>
                      <a:pt x="1484" y="990"/>
                    </a:lnTo>
                    <a:lnTo>
                      <a:pt x="1459" y="1017"/>
                    </a:lnTo>
                    <a:lnTo>
                      <a:pt x="1434" y="1078"/>
                    </a:lnTo>
                    <a:lnTo>
                      <a:pt x="1409" y="1161"/>
                    </a:lnTo>
                    <a:lnTo>
                      <a:pt x="1385" y="1206"/>
                    </a:lnTo>
                    <a:lnTo>
                      <a:pt x="1360" y="1248"/>
                    </a:lnTo>
                    <a:lnTo>
                      <a:pt x="1335" y="1280"/>
                    </a:lnTo>
                    <a:lnTo>
                      <a:pt x="1311" y="1287"/>
                    </a:lnTo>
                    <a:lnTo>
                      <a:pt x="1286" y="1281"/>
                    </a:lnTo>
                    <a:lnTo>
                      <a:pt x="1261" y="1276"/>
                    </a:lnTo>
                    <a:lnTo>
                      <a:pt x="1236" y="1274"/>
                    </a:lnTo>
                    <a:lnTo>
                      <a:pt x="1212" y="1268"/>
                    </a:lnTo>
                    <a:lnTo>
                      <a:pt x="1187" y="1260"/>
                    </a:lnTo>
                    <a:lnTo>
                      <a:pt x="1162" y="1245"/>
                    </a:lnTo>
                    <a:lnTo>
                      <a:pt x="1137" y="1220"/>
                    </a:lnTo>
                    <a:lnTo>
                      <a:pt x="1113" y="1179"/>
                    </a:lnTo>
                    <a:lnTo>
                      <a:pt x="1088" y="1152"/>
                    </a:lnTo>
                    <a:lnTo>
                      <a:pt x="1063" y="1141"/>
                    </a:lnTo>
                    <a:lnTo>
                      <a:pt x="1038" y="1143"/>
                    </a:lnTo>
                    <a:lnTo>
                      <a:pt x="1014" y="1142"/>
                    </a:lnTo>
                    <a:lnTo>
                      <a:pt x="989" y="1041"/>
                    </a:lnTo>
                    <a:lnTo>
                      <a:pt x="964" y="859"/>
                    </a:lnTo>
                    <a:lnTo>
                      <a:pt x="939" y="688"/>
                    </a:lnTo>
                    <a:lnTo>
                      <a:pt x="915" y="606"/>
                    </a:lnTo>
                    <a:lnTo>
                      <a:pt x="890" y="608"/>
                    </a:lnTo>
                    <a:lnTo>
                      <a:pt x="865" y="686"/>
                    </a:lnTo>
                    <a:lnTo>
                      <a:pt x="840" y="813"/>
                    </a:lnTo>
                    <a:lnTo>
                      <a:pt x="816" y="948"/>
                    </a:lnTo>
                    <a:lnTo>
                      <a:pt x="792" y="1028"/>
                    </a:lnTo>
                    <a:lnTo>
                      <a:pt x="767" y="1073"/>
                    </a:lnTo>
                    <a:lnTo>
                      <a:pt x="742" y="1073"/>
                    </a:lnTo>
                    <a:lnTo>
                      <a:pt x="718" y="1052"/>
                    </a:lnTo>
                    <a:lnTo>
                      <a:pt x="693" y="1028"/>
                    </a:lnTo>
                    <a:lnTo>
                      <a:pt x="668" y="1008"/>
                    </a:lnTo>
                    <a:lnTo>
                      <a:pt x="644" y="995"/>
                    </a:lnTo>
                    <a:lnTo>
                      <a:pt x="619" y="984"/>
                    </a:lnTo>
                    <a:lnTo>
                      <a:pt x="594" y="975"/>
                    </a:lnTo>
                    <a:lnTo>
                      <a:pt x="569" y="985"/>
                    </a:lnTo>
                    <a:lnTo>
                      <a:pt x="545" y="991"/>
                    </a:lnTo>
                    <a:lnTo>
                      <a:pt x="520" y="1003"/>
                    </a:lnTo>
                    <a:lnTo>
                      <a:pt x="495" y="1009"/>
                    </a:lnTo>
                    <a:lnTo>
                      <a:pt x="470" y="1024"/>
                    </a:lnTo>
                    <a:lnTo>
                      <a:pt x="446" y="1069"/>
                    </a:lnTo>
                    <a:lnTo>
                      <a:pt x="421" y="1102"/>
                    </a:lnTo>
                    <a:lnTo>
                      <a:pt x="396" y="970"/>
                    </a:lnTo>
                    <a:lnTo>
                      <a:pt x="371" y="741"/>
                    </a:lnTo>
                    <a:lnTo>
                      <a:pt x="347" y="587"/>
                    </a:lnTo>
                    <a:lnTo>
                      <a:pt x="322" y="553"/>
                    </a:lnTo>
                    <a:lnTo>
                      <a:pt x="297" y="614"/>
                    </a:lnTo>
                    <a:lnTo>
                      <a:pt x="272" y="745"/>
                    </a:lnTo>
                    <a:lnTo>
                      <a:pt x="248" y="905"/>
                    </a:lnTo>
                    <a:lnTo>
                      <a:pt x="223" y="1025"/>
                    </a:lnTo>
                    <a:lnTo>
                      <a:pt x="198" y="1127"/>
                    </a:lnTo>
                    <a:lnTo>
                      <a:pt x="173" y="1177"/>
                    </a:lnTo>
                    <a:lnTo>
                      <a:pt x="149" y="1201"/>
                    </a:lnTo>
                    <a:lnTo>
                      <a:pt x="124" y="1195"/>
                    </a:lnTo>
                    <a:lnTo>
                      <a:pt x="99" y="1183"/>
                    </a:lnTo>
                    <a:lnTo>
                      <a:pt x="75" y="1167"/>
                    </a:lnTo>
                    <a:lnTo>
                      <a:pt x="50" y="1145"/>
                    </a:lnTo>
                    <a:lnTo>
                      <a:pt x="25" y="1118"/>
                    </a:lnTo>
                    <a:lnTo>
                      <a:pt x="0" y="108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CC20CAFB-DDF0-0FE0-EEAA-F9FC90197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526631"/>
                <a:ext cx="6592888" cy="1204913"/>
              </a:xfrm>
              <a:custGeom>
                <a:avLst/>
                <a:gdLst>
                  <a:gd name="T0" fmla="*/ 124 w 4153"/>
                  <a:gd name="T1" fmla="*/ 642 h 759"/>
                  <a:gd name="T2" fmla="*/ 272 w 4153"/>
                  <a:gd name="T3" fmla="*/ 192 h 759"/>
                  <a:gd name="T4" fmla="*/ 421 w 4153"/>
                  <a:gd name="T5" fmla="*/ 548 h 759"/>
                  <a:gd name="T6" fmla="*/ 569 w 4153"/>
                  <a:gd name="T7" fmla="*/ 432 h 759"/>
                  <a:gd name="T8" fmla="*/ 718 w 4153"/>
                  <a:gd name="T9" fmla="*/ 499 h 759"/>
                  <a:gd name="T10" fmla="*/ 865 w 4153"/>
                  <a:gd name="T11" fmla="*/ 134 h 759"/>
                  <a:gd name="T12" fmla="*/ 1014 w 4153"/>
                  <a:gd name="T13" fmla="*/ 589 h 759"/>
                  <a:gd name="T14" fmla="*/ 1162 w 4153"/>
                  <a:gd name="T15" fmla="*/ 692 h 759"/>
                  <a:gd name="T16" fmla="*/ 1311 w 4153"/>
                  <a:gd name="T17" fmla="*/ 734 h 759"/>
                  <a:gd name="T18" fmla="*/ 1459 w 4153"/>
                  <a:gd name="T19" fmla="*/ 465 h 759"/>
                  <a:gd name="T20" fmla="*/ 1607 w 4153"/>
                  <a:gd name="T21" fmla="*/ 653 h 759"/>
                  <a:gd name="T22" fmla="*/ 1755 w 4153"/>
                  <a:gd name="T23" fmla="*/ 732 h 759"/>
                  <a:gd name="T24" fmla="*/ 1903 w 4153"/>
                  <a:gd name="T25" fmla="*/ 732 h 759"/>
                  <a:gd name="T26" fmla="*/ 2052 w 4153"/>
                  <a:gd name="T27" fmla="*/ 542 h 759"/>
                  <a:gd name="T28" fmla="*/ 2200 w 4153"/>
                  <a:gd name="T29" fmla="*/ 610 h 759"/>
                  <a:gd name="T30" fmla="*/ 2349 w 4153"/>
                  <a:gd name="T31" fmla="*/ 526 h 759"/>
                  <a:gd name="T32" fmla="*/ 2497 w 4153"/>
                  <a:gd name="T33" fmla="*/ 493 h 759"/>
                  <a:gd name="T34" fmla="*/ 2644 w 4153"/>
                  <a:gd name="T35" fmla="*/ 90 h 759"/>
                  <a:gd name="T36" fmla="*/ 2793 w 4153"/>
                  <a:gd name="T37" fmla="*/ 172 h 759"/>
                  <a:gd name="T38" fmla="*/ 2941 w 4153"/>
                  <a:gd name="T39" fmla="*/ 318 h 759"/>
                  <a:gd name="T40" fmla="*/ 3090 w 4153"/>
                  <a:gd name="T41" fmla="*/ 459 h 759"/>
                  <a:gd name="T42" fmla="*/ 3238 w 4153"/>
                  <a:gd name="T43" fmla="*/ 333 h 759"/>
                  <a:gd name="T44" fmla="*/ 3387 w 4153"/>
                  <a:gd name="T45" fmla="*/ 593 h 759"/>
                  <a:gd name="T46" fmla="*/ 3534 w 4153"/>
                  <a:gd name="T47" fmla="*/ 650 h 759"/>
                  <a:gd name="T48" fmla="*/ 3683 w 4153"/>
                  <a:gd name="T49" fmla="*/ 669 h 759"/>
                  <a:gd name="T50" fmla="*/ 3831 w 4153"/>
                  <a:gd name="T51" fmla="*/ 426 h 759"/>
                  <a:gd name="T52" fmla="*/ 3979 w 4153"/>
                  <a:gd name="T53" fmla="*/ 597 h 759"/>
                  <a:gd name="T54" fmla="*/ 4128 w 4153"/>
                  <a:gd name="T55" fmla="*/ 602 h 759"/>
                  <a:gd name="T56" fmla="*/ 4054 w 4153"/>
                  <a:gd name="T57" fmla="*/ 588 h 759"/>
                  <a:gd name="T58" fmla="*/ 3905 w 4153"/>
                  <a:gd name="T59" fmla="*/ 415 h 759"/>
                  <a:gd name="T60" fmla="*/ 3757 w 4153"/>
                  <a:gd name="T61" fmla="*/ 659 h 759"/>
                  <a:gd name="T62" fmla="*/ 3608 w 4153"/>
                  <a:gd name="T63" fmla="*/ 710 h 759"/>
                  <a:gd name="T64" fmla="*/ 3461 w 4153"/>
                  <a:gd name="T65" fmla="*/ 591 h 759"/>
                  <a:gd name="T66" fmla="*/ 3312 w 4153"/>
                  <a:gd name="T67" fmla="*/ 292 h 759"/>
                  <a:gd name="T68" fmla="*/ 3164 w 4153"/>
                  <a:gd name="T69" fmla="*/ 539 h 759"/>
                  <a:gd name="T70" fmla="*/ 3016 w 4153"/>
                  <a:gd name="T71" fmla="*/ 435 h 759"/>
                  <a:gd name="T72" fmla="*/ 2867 w 4153"/>
                  <a:gd name="T73" fmla="*/ 142 h 759"/>
                  <a:gd name="T74" fmla="*/ 2719 w 4153"/>
                  <a:gd name="T75" fmla="*/ 103 h 759"/>
                  <a:gd name="T76" fmla="*/ 2571 w 4153"/>
                  <a:gd name="T77" fmla="*/ 358 h 759"/>
                  <a:gd name="T78" fmla="*/ 2423 w 4153"/>
                  <a:gd name="T79" fmla="*/ 533 h 759"/>
                  <a:gd name="T80" fmla="*/ 2274 w 4153"/>
                  <a:gd name="T81" fmla="*/ 575 h 759"/>
                  <a:gd name="T82" fmla="*/ 2126 w 4153"/>
                  <a:gd name="T83" fmla="*/ 524 h 759"/>
                  <a:gd name="T84" fmla="*/ 1977 w 4153"/>
                  <a:gd name="T85" fmla="*/ 666 h 759"/>
                  <a:gd name="T86" fmla="*/ 1829 w 4153"/>
                  <a:gd name="T87" fmla="*/ 755 h 759"/>
                  <a:gd name="T88" fmla="*/ 1681 w 4153"/>
                  <a:gd name="T89" fmla="*/ 699 h 759"/>
                  <a:gd name="T90" fmla="*/ 1533 w 4153"/>
                  <a:gd name="T91" fmla="*/ 490 h 759"/>
                  <a:gd name="T92" fmla="*/ 1385 w 4153"/>
                  <a:gd name="T93" fmla="*/ 673 h 759"/>
                  <a:gd name="T94" fmla="*/ 1236 w 4153"/>
                  <a:gd name="T95" fmla="*/ 740 h 759"/>
                  <a:gd name="T96" fmla="*/ 1088 w 4153"/>
                  <a:gd name="T97" fmla="*/ 619 h 759"/>
                  <a:gd name="T98" fmla="*/ 939 w 4153"/>
                  <a:gd name="T99" fmla="*/ 154 h 759"/>
                  <a:gd name="T100" fmla="*/ 792 w 4153"/>
                  <a:gd name="T101" fmla="*/ 494 h 759"/>
                  <a:gd name="T102" fmla="*/ 644 w 4153"/>
                  <a:gd name="T103" fmla="*/ 462 h 759"/>
                  <a:gd name="T104" fmla="*/ 495 w 4153"/>
                  <a:gd name="T105" fmla="*/ 475 h 759"/>
                  <a:gd name="T106" fmla="*/ 347 w 4153"/>
                  <a:gd name="T107" fmla="*/ 54 h 759"/>
                  <a:gd name="T108" fmla="*/ 198 w 4153"/>
                  <a:gd name="T109" fmla="*/ 593 h 759"/>
                  <a:gd name="T110" fmla="*/ 50 w 4153"/>
                  <a:gd name="T111" fmla="*/ 61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59">
                    <a:moveTo>
                      <a:pt x="0" y="528"/>
                    </a:moveTo>
                    <a:lnTo>
                      <a:pt x="25" y="566"/>
                    </a:lnTo>
                    <a:lnTo>
                      <a:pt x="50" y="593"/>
                    </a:lnTo>
                    <a:lnTo>
                      <a:pt x="75" y="615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3"/>
                    </a:lnTo>
                    <a:lnTo>
                      <a:pt x="198" y="573"/>
                    </a:lnTo>
                    <a:lnTo>
                      <a:pt x="223" y="473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7"/>
                    </a:lnTo>
                    <a:lnTo>
                      <a:pt x="396" y="417"/>
                    </a:lnTo>
                    <a:lnTo>
                      <a:pt x="421" y="548"/>
                    </a:lnTo>
                    <a:lnTo>
                      <a:pt x="446" y="517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1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3"/>
                    </a:lnTo>
                    <a:lnTo>
                      <a:pt x="619" y="430"/>
                    </a:lnTo>
                    <a:lnTo>
                      <a:pt x="644" y="443"/>
                    </a:lnTo>
                    <a:lnTo>
                      <a:pt x="668" y="454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6"/>
                    </a:lnTo>
                    <a:lnTo>
                      <a:pt x="840" y="260"/>
                    </a:lnTo>
                    <a:lnTo>
                      <a:pt x="865" y="134"/>
                    </a:lnTo>
                    <a:lnTo>
                      <a:pt x="890" y="56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9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8"/>
                    </a:lnTo>
                    <a:lnTo>
                      <a:pt x="1162" y="692"/>
                    </a:lnTo>
                    <a:lnTo>
                      <a:pt x="1187" y="708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9"/>
                    </a:lnTo>
                    <a:lnTo>
                      <a:pt x="1311" y="734"/>
                    </a:lnTo>
                    <a:lnTo>
                      <a:pt x="1335" y="728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9"/>
                    </a:lnTo>
                    <a:lnTo>
                      <a:pt x="1434" y="524"/>
                    </a:lnTo>
                    <a:lnTo>
                      <a:pt x="1459" y="465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1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9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30"/>
                    </a:lnTo>
                    <a:lnTo>
                      <a:pt x="1755" y="732"/>
                    </a:lnTo>
                    <a:lnTo>
                      <a:pt x="1780" y="739"/>
                    </a:lnTo>
                    <a:lnTo>
                      <a:pt x="1804" y="739"/>
                    </a:lnTo>
                    <a:lnTo>
                      <a:pt x="1829" y="736"/>
                    </a:lnTo>
                    <a:lnTo>
                      <a:pt x="1854" y="732"/>
                    </a:lnTo>
                    <a:lnTo>
                      <a:pt x="1879" y="733"/>
                    </a:lnTo>
                    <a:lnTo>
                      <a:pt x="1903" y="732"/>
                    </a:lnTo>
                    <a:lnTo>
                      <a:pt x="1928" y="728"/>
                    </a:lnTo>
                    <a:lnTo>
                      <a:pt x="1953" y="695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4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5"/>
                    </a:lnTo>
                    <a:lnTo>
                      <a:pt x="2126" y="505"/>
                    </a:lnTo>
                    <a:lnTo>
                      <a:pt x="2151" y="551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7"/>
                    </a:lnTo>
                    <a:lnTo>
                      <a:pt x="2250" y="562"/>
                    </a:lnTo>
                    <a:lnTo>
                      <a:pt x="2274" y="555"/>
                    </a:lnTo>
                    <a:lnTo>
                      <a:pt x="2299" y="559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8"/>
                    </a:lnTo>
                    <a:lnTo>
                      <a:pt x="2497" y="493"/>
                    </a:lnTo>
                    <a:lnTo>
                      <a:pt x="2522" y="461"/>
                    </a:lnTo>
                    <a:lnTo>
                      <a:pt x="2546" y="412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1"/>
                    </a:lnTo>
                    <a:lnTo>
                      <a:pt x="2644" y="90"/>
                    </a:lnTo>
                    <a:lnTo>
                      <a:pt x="2669" y="58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5"/>
                    </a:lnTo>
                    <a:lnTo>
                      <a:pt x="2842" y="110"/>
                    </a:lnTo>
                    <a:lnTo>
                      <a:pt x="2867" y="123"/>
                    </a:lnTo>
                    <a:lnTo>
                      <a:pt x="2892" y="186"/>
                    </a:lnTo>
                    <a:lnTo>
                      <a:pt x="2917" y="250"/>
                    </a:lnTo>
                    <a:lnTo>
                      <a:pt x="2941" y="318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9"/>
                    </a:lnTo>
                    <a:lnTo>
                      <a:pt x="3040" y="445"/>
                    </a:lnTo>
                    <a:lnTo>
                      <a:pt x="3065" y="451"/>
                    </a:lnTo>
                    <a:lnTo>
                      <a:pt x="3090" y="459"/>
                    </a:lnTo>
                    <a:lnTo>
                      <a:pt x="3115" y="469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1"/>
                    </a:lnTo>
                    <a:lnTo>
                      <a:pt x="3213" y="415"/>
                    </a:lnTo>
                    <a:lnTo>
                      <a:pt x="3238" y="333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3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3"/>
                    </a:lnTo>
                    <a:lnTo>
                      <a:pt x="3411" y="555"/>
                    </a:lnTo>
                    <a:lnTo>
                      <a:pt x="3436" y="542"/>
                    </a:lnTo>
                    <a:lnTo>
                      <a:pt x="3461" y="571"/>
                    </a:lnTo>
                    <a:lnTo>
                      <a:pt x="3485" y="607"/>
                    </a:lnTo>
                    <a:lnTo>
                      <a:pt x="3510" y="636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1"/>
                    </a:lnTo>
                    <a:lnTo>
                      <a:pt x="3633" y="686"/>
                    </a:lnTo>
                    <a:lnTo>
                      <a:pt x="3658" y="676"/>
                    </a:lnTo>
                    <a:lnTo>
                      <a:pt x="3683" y="669"/>
                    </a:lnTo>
                    <a:lnTo>
                      <a:pt x="3707" y="663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9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9"/>
                    </a:lnTo>
                    <a:lnTo>
                      <a:pt x="4078" y="574"/>
                    </a:lnTo>
                    <a:lnTo>
                      <a:pt x="4103" y="598"/>
                    </a:lnTo>
                    <a:lnTo>
                      <a:pt x="4128" y="602"/>
                    </a:lnTo>
                    <a:lnTo>
                      <a:pt x="4153" y="583"/>
                    </a:lnTo>
                    <a:lnTo>
                      <a:pt x="4153" y="602"/>
                    </a:lnTo>
                    <a:lnTo>
                      <a:pt x="4128" y="621"/>
                    </a:lnTo>
                    <a:lnTo>
                      <a:pt x="4103" y="618"/>
                    </a:lnTo>
                    <a:lnTo>
                      <a:pt x="4078" y="594"/>
                    </a:lnTo>
                    <a:lnTo>
                      <a:pt x="4054" y="588"/>
                    </a:lnTo>
                    <a:lnTo>
                      <a:pt x="4029" y="574"/>
                    </a:lnTo>
                    <a:lnTo>
                      <a:pt x="4004" y="593"/>
                    </a:lnTo>
                    <a:lnTo>
                      <a:pt x="3979" y="617"/>
                    </a:lnTo>
                    <a:lnTo>
                      <a:pt x="3955" y="585"/>
                    </a:lnTo>
                    <a:lnTo>
                      <a:pt x="3930" y="499"/>
                    </a:lnTo>
                    <a:lnTo>
                      <a:pt x="3905" y="415"/>
                    </a:lnTo>
                    <a:lnTo>
                      <a:pt x="3880" y="398"/>
                    </a:lnTo>
                    <a:lnTo>
                      <a:pt x="3856" y="406"/>
                    </a:lnTo>
                    <a:lnTo>
                      <a:pt x="3831" y="445"/>
                    </a:lnTo>
                    <a:lnTo>
                      <a:pt x="3806" y="508"/>
                    </a:lnTo>
                    <a:lnTo>
                      <a:pt x="3781" y="592"/>
                    </a:lnTo>
                    <a:lnTo>
                      <a:pt x="3757" y="659"/>
                    </a:lnTo>
                    <a:lnTo>
                      <a:pt x="3732" y="678"/>
                    </a:lnTo>
                    <a:lnTo>
                      <a:pt x="3707" y="682"/>
                    </a:lnTo>
                    <a:lnTo>
                      <a:pt x="3683" y="689"/>
                    </a:lnTo>
                    <a:lnTo>
                      <a:pt x="3658" y="695"/>
                    </a:lnTo>
                    <a:lnTo>
                      <a:pt x="3633" y="706"/>
                    </a:lnTo>
                    <a:lnTo>
                      <a:pt x="3608" y="710"/>
                    </a:lnTo>
                    <a:lnTo>
                      <a:pt x="3584" y="702"/>
                    </a:lnTo>
                    <a:lnTo>
                      <a:pt x="3559" y="689"/>
                    </a:lnTo>
                    <a:lnTo>
                      <a:pt x="3534" y="669"/>
                    </a:lnTo>
                    <a:lnTo>
                      <a:pt x="3510" y="655"/>
                    </a:lnTo>
                    <a:lnTo>
                      <a:pt x="3485" y="626"/>
                    </a:lnTo>
                    <a:lnTo>
                      <a:pt x="3461" y="591"/>
                    </a:lnTo>
                    <a:lnTo>
                      <a:pt x="3436" y="561"/>
                    </a:lnTo>
                    <a:lnTo>
                      <a:pt x="3411" y="574"/>
                    </a:lnTo>
                    <a:lnTo>
                      <a:pt x="3387" y="612"/>
                    </a:lnTo>
                    <a:lnTo>
                      <a:pt x="3362" y="550"/>
                    </a:lnTo>
                    <a:lnTo>
                      <a:pt x="3337" y="403"/>
                    </a:lnTo>
                    <a:lnTo>
                      <a:pt x="3312" y="292"/>
                    </a:lnTo>
                    <a:lnTo>
                      <a:pt x="3288" y="251"/>
                    </a:lnTo>
                    <a:lnTo>
                      <a:pt x="3263" y="282"/>
                    </a:lnTo>
                    <a:lnTo>
                      <a:pt x="3238" y="354"/>
                    </a:lnTo>
                    <a:lnTo>
                      <a:pt x="3213" y="434"/>
                    </a:lnTo>
                    <a:lnTo>
                      <a:pt x="3189" y="510"/>
                    </a:lnTo>
                    <a:lnTo>
                      <a:pt x="3164" y="539"/>
                    </a:lnTo>
                    <a:lnTo>
                      <a:pt x="3139" y="516"/>
                    </a:lnTo>
                    <a:lnTo>
                      <a:pt x="3115" y="488"/>
                    </a:lnTo>
                    <a:lnTo>
                      <a:pt x="3090" y="478"/>
                    </a:lnTo>
                    <a:lnTo>
                      <a:pt x="3065" y="472"/>
                    </a:lnTo>
                    <a:lnTo>
                      <a:pt x="3040" y="464"/>
                    </a:lnTo>
                    <a:lnTo>
                      <a:pt x="3016" y="435"/>
                    </a:lnTo>
                    <a:lnTo>
                      <a:pt x="2991" y="423"/>
                    </a:lnTo>
                    <a:lnTo>
                      <a:pt x="2966" y="388"/>
                    </a:lnTo>
                    <a:lnTo>
                      <a:pt x="2941" y="337"/>
                    </a:lnTo>
                    <a:lnTo>
                      <a:pt x="2917" y="269"/>
                    </a:lnTo>
                    <a:lnTo>
                      <a:pt x="2892" y="207"/>
                    </a:lnTo>
                    <a:lnTo>
                      <a:pt x="2867" y="142"/>
                    </a:lnTo>
                    <a:lnTo>
                      <a:pt x="2842" y="129"/>
                    </a:lnTo>
                    <a:lnTo>
                      <a:pt x="2818" y="135"/>
                    </a:lnTo>
                    <a:lnTo>
                      <a:pt x="2793" y="192"/>
                    </a:lnTo>
                    <a:lnTo>
                      <a:pt x="2768" y="203"/>
                    </a:lnTo>
                    <a:lnTo>
                      <a:pt x="2743" y="156"/>
                    </a:lnTo>
                    <a:lnTo>
                      <a:pt x="2719" y="103"/>
                    </a:lnTo>
                    <a:lnTo>
                      <a:pt x="2694" y="80"/>
                    </a:lnTo>
                    <a:lnTo>
                      <a:pt x="2669" y="77"/>
                    </a:lnTo>
                    <a:lnTo>
                      <a:pt x="2644" y="110"/>
                    </a:lnTo>
                    <a:lnTo>
                      <a:pt x="2620" y="170"/>
                    </a:lnTo>
                    <a:lnTo>
                      <a:pt x="2596" y="275"/>
                    </a:lnTo>
                    <a:lnTo>
                      <a:pt x="2571" y="358"/>
                    </a:lnTo>
                    <a:lnTo>
                      <a:pt x="2546" y="431"/>
                    </a:lnTo>
                    <a:lnTo>
                      <a:pt x="2522" y="480"/>
                    </a:lnTo>
                    <a:lnTo>
                      <a:pt x="2497" y="512"/>
                    </a:lnTo>
                    <a:lnTo>
                      <a:pt x="2472" y="547"/>
                    </a:lnTo>
                    <a:lnTo>
                      <a:pt x="2448" y="547"/>
                    </a:lnTo>
                    <a:lnTo>
                      <a:pt x="2423" y="533"/>
                    </a:lnTo>
                    <a:lnTo>
                      <a:pt x="2398" y="519"/>
                    </a:lnTo>
                    <a:lnTo>
                      <a:pt x="2373" y="534"/>
                    </a:lnTo>
                    <a:lnTo>
                      <a:pt x="2349" y="546"/>
                    </a:lnTo>
                    <a:lnTo>
                      <a:pt x="2324" y="570"/>
                    </a:lnTo>
                    <a:lnTo>
                      <a:pt x="2299" y="578"/>
                    </a:lnTo>
                    <a:lnTo>
                      <a:pt x="2274" y="575"/>
                    </a:lnTo>
                    <a:lnTo>
                      <a:pt x="2250" y="581"/>
                    </a:lnTo>
                    <a:lnTo>
                      <a:pt x="2225" y="597"/>
                    </a:lnTo>
                    <a:lnTo>
                      <a:pt x="2200" y="629"/>
                    </a:lnTo>
                    <a:lnTo>
                      <a:pt x="2175" y="608"/>
                    </a:lnTo>
                    <a:lnTo>
                      <a:pt x="2151" y="571"/>
                    </a:lnTo>
                    <a:lnTo>
                      <a:pt x="2126" y="524"/>
                    </a:lnTo>
                    <a:lnTo>
                      <a:pt x="2101" y="504"/>
                    </a:lnTo>
                    <a:lnTo>
                      <a:pt x="2076" y="516"/>
                    </a:lnTo>
                    <a:lnTo>
                      <a:pt x="2052" y="562"/>
                    </a:lnTo>
                    <a:lnTo>
                      <a:pt x="2027" y="613"/>
                    </a:lnTo>
                    <a:lnTo>
                      <a:pt x="2002" y="650"/>
                    </a:lnTo>
                    <a:lnTo>
                      <a:pt x="1977" y="666"/>
                    </a:lnTo>
                    <a:lnTo>
                      <a:pt x="1953" y="715"/>
                    </a:lnTo>
                    <a:lnTo>
                      <a:pt x="1928" y="747"/>
                    </a:lnTo>
                    <a:lnTo>
                      <a:pt x="1903" y="751"/>
                    </a:lnTo>
                    <a:lnTo>
                      <a:pt x="1879" y="752"/>
                    </a:lnTo>
                    <a:lnTo>
                      <a:pt x="1854" y="751"/>
                    </a:lnTo>
                    <a:lnTo>
                      <a:pt x="1829" y="755"/>
                    </a:lnTo>
                    <a:lnTo>
                      <a:pt x="1804" y="759"/>
                    </a:lnTo>
                    <a:lnTo>
                      <a:pt x="1780" y="758"/>
                    </a:lnTo>
                    <a:lnTo>
                      <a:pt x="1755" y="752"/>
                    </a:lnTo>
                    <a:lnTo>
                      <a:pt x="1730" y="749"/>
                    </a:lnTo>
                    <a:lnTo>
                      <a:pt x="1706" y="727"/>
                    </a:lnTo>
                    <a:lnTo>
                      <a:pt x="1681" y="699"/>
                    </a:lnTo>
                    <a:lnTo>
                      <a:pt x="1657" y="678"/>
                    </a:lnTo>
                    <a:lnTo>
                      <a:pt x="1632" y="671"/>
                    </a:lnTo>
                    <a:lnTo>
                      <a:pt x="1607" y="673"/>
                    </a:lnTo>
                    <a:lnTo>
                      <a:pt x="1583" y="643"/>
                    </a:lnTo>
                    <a:lnTo>
                      <a:pt x="1558" y="563"/>
                    </a:lnTo>
                    <a:lnTo>
                      <a:pt x="1533" y="490"/>
                    </a:lnTo>
                    <a:lnTo>
                      <a:pt x="1508" y="454"/>
                    </a:lnTo>
                    <a:lnTo>
                      <a:pt x="1484" y="456"/>
                    </a:lnTo>
                    <a:lnTo>
                      <a:pt x="1459" y="484"/>
                    </a:lnTo>
                    <a:lnTo>
                      <a:pt x="1434" y="545"/>
                    </a:lnTo>
                    <a:lnTo>
                      <a:pt x="1409" y="628"/>
                    </a:lnTo>
                    <a:lnTo>
                      <a:pt x="1385" y="673"/>
                    </a:lnTo>
                    <a:lnTo>
                      <a:pt x="1360" y="715"/>
                    </a:lnTo>
                    <a:lnTo>
                      <a:pt x="1335" y="747"/>
                    </a:lnTo>
                    <a:lnTo>
                      <a:pt x="1311" y="753"/>
                    </a:lnTo>
                    <a:lnTo>
                      <a:pt x="1286" y="748"/>
                    </a:lnTo>
                    <a:lnTo>
                      <a:pt x="1261" y="742"/>
                    </a:lnTo>
                    <a:lnTo>
                      <a:pt x="1236" y="740"/>
                    </a:lnTo>
                    <a:lnTo>
                      <a:pt x="1212" y="734"/>
                    </a:lnTo>
                    <a:lnTo>
                      <a:pt x="1187" y="727"/>
                    </a:lnTo>
                    <a:lnTo>
                      <a:pt x="1162" y="711"/>
                    </a:lnTo>
                    <a:lnTo>
                      <a:pt x="1137" y="687"/>
                    </a:lnTo>
                    <a:lnTo>
                      <a:pt x="1113" y="646"/>
                    </a:lnTo>
                    <a:lnTo>
                      <a:pt x="1088" y="619"/>
                    </a:lnTo>
                    <a:lnTo>
                      <a:pt x="1063" y="608"/>
                    </a:lnTo>
                    <a:lnTo>
                      <a:pt x="1038" y="609"/>
                    </a:lnTo>
                    <a:lnTo>
                      <a:pt x="1014" y="608"/>
                    </a:lnTo>
                    <a:lnTo>
                      <a:pt x="989" y="508"/>
                    </a:lnTo>
                    <a:lnTo>
                      <a:pt x="964" y="326"/>
                    </a:lnTo>
                    <a:lnTo>
                      <a:pt x="939" y="154"/>
                    </a:lnTo>
                    <a:lnTo>
                      <a:pt x="915" y="72"/>
                    </a:lnTo>
                    <a:lnTo>
                      <a:pt x="890" y="75"/>
                    </a:lnTo>
                    <a:lnTo>
                      <a:pt x="865" y="153"/>
                    </a:lnTo>
                    <a:lnTo>
                      <a:pt x="840" y="280"/>
                    </a:lnTo>
                    <a:lnTo>
                      <a:pt x="816" y="415"/>
                    </a:lnTo>
                    <a:lnTo>
                      <a:pt x="792" y="494"/>
                    </a:lnTo>
                    <a:lnTo>
                      <a:pt x="767" y="540"/>
                    </a:lnTo>
                    <a:lnTo>
                      <a:pt x="742" y="539"/>
                    </a:lnTo>
                    <a:lnTo>
                      <a:pt x="718" y="519"/>
                    </a:lnTo>
                    <a:lnTo>
                      <a:pt x="693" y="494"/>
                    </a:lnTo>
                    <a:lnTo>
                      <a:pt x="668" y="475"/>
                    </a:lnTo>
                    <a:lnTo>
                      <a:pt x="644" y="462"/>
                    </a:lnTo>
                    <a:lnTo>
                      <a:pt x="619" y="450"/>
                    </a:lnTo>
                    <a:lnTo>
                      <a:pt x="594" y="442"/>
                    </a:lnTo>
                    <a:lnTo>
                      <a:pt x="569" y="451"/>
                    </a:lnTo>
                    <a:lnTo>
                      <a:pt x="545" y="458"/>
                    </a:lnTo>
                    <a:lnTo>
                      <a:pt x="520" y="470"/>
                    </a:lnTo>
                    <a:lnTo>
                      <a:pt x="495" y="475"/>
                    </a:lnTo>
                    <a:lnTo>
                      <a:pt x="470" y="491"/>
                    </a:lnTo>
                    <a:lnTo>
                      <a:pt x="446" y="536"/>
                    </a:lnTo>
                    <a:lnTo>
                      <a:pt x="421" y="568"/>
                    </a:lnTo>
                    <a:lnTo>
                      <a:pt x="396" y="436"/>
                    </a:lnTo>
                    <a:lnTo>
                      <a:pt x="371" y="208"/>
                    </a:lnTo>
                    <a:lnTo>
                      <a:pt x="347" y="54"/>
                    </a:lnTo>
                    <a:lnTo>
                      <a:pt x="322" y="19"/>
                    </a:lnTo>
                    <a:lnTo>
                      <a:pt x="297" y="81"/>
                    </a:lnTo>
                    <a:lnTo>
                      <a:pt x="272" y="211"/>
                    </a:lnTo>
                    <a:lnTo>
                      <a:pt x="248" y="372"/>
                    </a:lnTo>
                    <a:lnTo>
                      <a:pt x="223" y="492"/>
                    </a:lnTo>
                    <a:lnTo>
                      <a:pt x="198" y="593"/>
                    </a:lnTo>
                    <a:lnTo>
                      <a:pt x="173" y="644"/>
                    </a:lnTo>
                    <a:lnTo>
                      <a:pt x="149" y="668"/>
                    </a:lnTo>
                    <a:lnTo>
                      <a:pt x="124" y="662"/>
                    </a:lnTo>
                    <a:lnTo>
                      <a:pt x="99" y="650"/>
                    </a:lnTo>
                    <a:lnTo>
                      <a:pt x="75" y="634"/>
                    </a:lnTo>
                    <a:lnTo>
                      <a:pt x="50" y="612"/>
                    </a:lnTo>
                    <a:lnTo>
                      <a:pt x="25" y="585"/>
                    </a:lnTo>
                    <a:lnTo>
                      <a:pt x="0" y="547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BF9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366C8096-2494-2A6E-CA13-CF4FFED5E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52663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8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4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5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3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8 h 739"/>
                  <a:gd name="T40" fmla="*/ 3090 w 4153"/>
                  <a:gd name="T41" fmla="*/ 459 h 739"/>
                  <a:gd name="T42" fmla="*/ 3238 w 4153"/>
                  <a:gd name="T43" fmla="*/ 333 h 739"/>
                  <a:gd name="T44" fmla="*/ 3387 w 4153"/>
                  <a:gd name="T45" fmla="*/ 593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9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1 h 739"/>
                  <a:gd name="T64" fmla="*/ 3461 w 4153"/>
                  <a:gd name="T65" fmla="*/ 571 h 739"/>
                  <a:gd name="T66" fmla="*/ 3312 w 4153"/>
                  <a:gd name="T67" fmla="*/ 273 h 739"/>
                  <a:gd name="T68" fmla="*/ 3164 w 4153"/>
                  <a:gd name="T69" fmla="*/ 519 h 739"/>
                  <a:gd name="T70" fmla="*/ 3016 w 4153"/>
                  <a:gd name="T71" fmla="*/ 419 h 739"/>
                  <a:gd name="T72" fmla="*/ 2867 w 4153"/>
                  <a:gd name="T73" fmla="*/ 123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6 h 739"/>
                  <a:gd name="T88" fmla="*/ 1681 w 4153"/>
                  <a:gd name="T89" fmla="*/ 680 h 739"/>
                  <a:gd name="T90" fmla="*/ 1533 w 4153"/>
                  <a:gd name="T91" fmla="*/ 471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3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3 h 739"/>
                  <a:gd name="T110" fmla="*/ 50 w 4153"/>
                  <a:gd name="T111" fmla="*/ 593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8"/>
                    </a:moveTo>
                    <a:lnTo>
                      <a:pt x="25" y="566"/>
                    </a:lnTo>
                    <a:lnTo>
                      <a:pt x="50" y="593"/>
                    </a:lnTo>
                    <a:lnTo>
                      <a:pt x="75" y="615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3"/>
                    </a:lnTo>
                    <a:lnTo>
                      <a:pt x="198" y="573"/>
                    </a:lnTo>
                    <a:lnTo>
                      <a:pt x="223" y="473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7"/>
                    </a:lnTo>
                    <a:lnTo>
                      <a:pt x="396" y="417"/>
                    </a:lnTo>
                    <a:lnTo>
                      <a:pt x="421" y="548"/>
                    </a:lnTo>
                    <a:lnTo>
                      <a:pt x="446" y="517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1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3"/>
                    </a:lnTo>
                    <a:lnTo>
                      <a:pt x="619" y="430"/>
                    </a:lnTo>
                    <a:lnTo>
                      <a:pt x="644" y="443"/>
                    </a:lnTo>
                    <a:lnTo>
                      <a:pt x="668" y="454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6"/>
                    </a:lnTo>
                    <a:lnTo>
                      <a:pt x="840" y="260"/>
                    </a:lnTo>
                    <a:lnTo>
                      <a:pt x="865" y="134"/>
                    </a:lnTo>
                    <a:lnTo>
                      <a:pt x="890" y="56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9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8"/>
                    </a:lnTo>
                    <a:lnTo>
                      <a:pt x="1162" y="692"/>
                    </a:lnTo>
                    <a:lnTo>
                      <a:pt x="1187" y="708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9"/>
                    </a:lnTo>
                    <a:lnTo>
                      <a:pt x="1311" y="734"/>
                    </a:lnTo>
                    <a:lnTo>
                      <a:pt x="1335" y="728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9"/>
                    </a:lnTo>
                    <a:lnTo>
                      <a:pt x="1434" y="524"/>
                    </a:lnTo>
                    <a:lnTo>
                      <a:pt x="1459" y="465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1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9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30"/>
                    </a:lnTo>
                    <a:lnTo>
                      <a:pt x="1755" y="732"/>
                    </a:lnTo>
                    <a:lnTo>
                      <a:pt x="1780" y="739"/>
                    </a:lnTo>
                    <a:lnTo>
                      <a:pt x="1804" y="739"/>
                    </a:lnTo>
                    <a:lnTo>
                      <a:pt x="1829" y="736"/>
                    </a:lnTo>
                    <a:lnTo>
                      <a:pt x="1854" y="732"/>
                    </a:lnTo>
                    <a:lnTo>
                      <a:pt x="1879" y="733"/>
                    </a:lnTo>
                    <a:lnTo>
                      <a:pt x="1903" y="732"/>
                    </a:lnTo>
                    <a:lnTo>
                      <a:pt x="1928" y="728"/>
                    </a:lnTo>
                    <a:lnTo>
                      <a:pt x="1953" y="695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4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5"/>
                    </a:lnTo>
                    <a:lnTo>
                      <a:pt x="2126" y="505"/>
                    </a:lnTo>
                    <a:lnTo>
                      <a:pt x="2151" y="551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7"/>
                    </a:lnTo>
                    <a:lnTo>
                      <a:pt x="2250" y="562"/>
                    </a:lnTo>
                    <a:lnTo>
                      <a:pt x="2274" y="555"/>
                    </a:lnTo>
                    <a:lnTo>
                      <a:pt x="2299" y="559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8"/>
                    </a:lnTo>
                    <a:lnTo>
                      <a:pt x="2497" y="493"/>
                    </a:lnTo>
                    <a:lnTo>
                      <a:pt x="2522" y="461"/>
                    </a:lnTo>
                    <a:lnTo>
                      <a:pt x="2546" y="412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1"/>
                    </a:lnTo>
                    <a:lnTo>
                      <a:pt x="2644" y="90"/>
                    </a:lnTo>
                    <a:lnTo>
                      <a:pt x="2669" y="58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5"/>
                    </a:lnTo>
                    <a:lnTo>
                      <a:pt x="2842" y="110"/>
                    </a:lnTo>
                    <a:lnTo>
                      <a:pt x="2867" y="123"/>
                    </a:lnTo>
                    <a:lnTo>
                      <a:pt x="2892" y="186"/>
                    </a:lnTo>
                    <a:lnTo>
                      <a:pt x="2917" y="250"/>
                    </a:lnTo>
                    <a:lnTo>
                      <a:pt x="2941" y="318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9"/>
                    </a:lnTo>
                    <a:lnTo>
                      <a:pt x="3040" y="445"/>
                    </a:lnTo>
                    <a:lnTo>
                      <a:pt x="3065" y="451"/>
                    </a:lnTo>
                    <a:lnTo>
                      <a:pt x="3090" y="459"/>
                    </a:lnTo>
                    <a:lnTo>
                      <a:pt x="3115" y="469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1"/>
                    </a:lnTo>
                    <a:lnTo>
                      <a:pt x="3213" y="415"/>
                    </a:lnTo>
                    <a:lnTo>
                      <a:pt x="3238" y="333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3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3"/>
                    </a:lnTo>
                    <a:lnTo>
                      <a:pt x="3411" y="555"/>
                    </a:lnTo>
                    <a:lnTo>
                      <a:pt x="3436" y="542"/>
                    </a:lnTo>
                    <a:lnTo>
                      <a:pt x="3461" y="571"/>
                    </a:lnTo>
                    <a:lnTo>
                      <a:pt x="3485" y="607"/>
                    </a:lnTo>
                    <a:lnTo>
                      <a:pt x="3510" y="636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1"/>
                    </a:lnTo>
                    <a:lnTo>
                      <a:pt x="3633" y="686"/>
                    </a:lnTo>
                    <a:lnTo>
                      <a:pt x="3658" y="676"/>
                    </a:lnTo>
                    <a:lnTo>
                      <a:pt x="3683" y="669"/>
                    </a:lnTo>
                    <a:lnTo>
                      <a:pt x="3707" y="663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9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9"/>
                    </a:lnTo>
                    <a:lnTo>
                      <a:pt x="4078" y="574"/>
                    </a:lnTo>
                    <a:lnTo>
                      <a:pt x="4103" y="598"/>
                    </a:lnTo>
                    <a:lnTo>
                      <a:pt x="4128" y="602"/>
                    </a:lnTo>
                    <a:lnTo>
                      <a:pt x="4153" y="583"/>
                    </a:lnTo>
                    <a:lnTo>
                      <a:pt x="4153" y="583"/>
                    </a:lnTo>
                    <a:lnTo>
                      <a:pt x="4128" y="602"/>
                    </a:lnTo>
                    <a:lnTo>
                      <a:pt x="4103" y="598"/>
                    </a:lnTo>
                    <a:lnTo>
                      <a:pt x="4078" y="574"/>
                    </a:lnTo>
                    <a:lnTo>
                      <a:pt x="4054" y="569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9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3"/>
                    </a:lnTo>
                    <a:lnTo>
                      <a:pt x="3683" y="669"/>
                    </a:lnTo>
                    <a:lnTo>
                      <a:pt x="3658" y="676"/>
                    </a:lnTo>
                    <a:lnTo>
                      <a:pt x="3633" y="686"/>
                    </a:lnTo>
                    <a:lnTo>
                      <a:pt x="3608" y="691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6"/>
                    </a:lnTo>
                    <a:lnTo>
                      <a:pt x="3485" y="607"/>
                    </a:lnTo>
                    <a:lnTo>
                      <a:pt x="3461" y="571"/>
                    </a:lnTo>
                    <a:lnTo>
                      <a:pt x="3436" y="542"/>
                    </a:lnTo>
                    <a:lnTo>
                      <a:pt x="3411" y="555"/>
                    </a:lnTo>
                    <a:lnTo>
                      <a:pt x="3387" y="593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3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3"/>
                    </a:lnTo>
                    <a:lnTo>
                      <a:pt x="3213" y="415"/>
                    </a:lnTo>
                    <a:lnTo>
                      <a:pt x="3189" y="491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9"/>
                    </a:lnTo>
                    <a:lnTo>
                      <a:pt x="3090" y="459"/>
                    </a:lnTo>
                    <a:lnTo>
                      <a:pt x="3065" y="451"/>
                    </a:lnTo>
                    <a:lnTo>
                      <a:pt x="3040" y="445"/>
                    </a:lnTo>
                    <a:lnTo>
                      <a:pt x="3016" y="419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8"/>
                    </a:lnTo>
                    <a:lnTo>
                      <a:pt x="2917" y="250"/>
                    </a:lnTo>
                    <a:lnTo>
                      <a:pt x="2892" y="186"/>
                    </a:lnTo>
                    <a:lnTo>
                      <a:pt x="2867" y="123"/>
                    </a:lnTo>
                    <a:lnTo>
                      <a:pt x="2842" y="110"/>
                    </a:lnTo>
                    <a:lnTo>
                      <a:pt x="2818" y="115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8"/>
                    </a:lnTo>
                    <a:lnTo>
                      <a:pt x="2644" y="90"/>
                    </a:lnTo>
                    <a:lnTo>
                      <a:pt x="2620" y="151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2"/>
                    </a:lnTo>
                    <a:lnTo>
                      <a:pt x="2522" y="461"/>
                    </a:lnTo>
                    <a:lnTo>
                      <a:pt x="2497" y="493"/>
                    </a:lnTo>
                    <a:lnTo>
                      <a:pt x="2472" y="528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9"/>
                    </a:lnTo>
                    <a:lnTo>
                      <a:pt x="2274" y="555"/>
                    </a:lnTo>
                    <a:lnTo>
                      <a:pt x="2250" y="562"/>
                    </a:lnTo>
                    <a:lnTo>
                      <a:pt x="2225" y="577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1"/>
                    </a:lnTo>
                    <a:lnTo>
                      <a:pt x="2126" y="505"/>
                    </a:lnTo>
                    <a:lnTo>
                      <a:pt x="2101" y="485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4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5"/>
                    </a:lnTo>
                    <a:lnTo>
                      <a:pt x="1928" y="728"/>
                    </a:lnTo>
                    <a:lnTo>
                      <a:pt x="1903" y="732"/>
                    </a:lnTo>
                    <a:lnTo>
                      <a:pt x="1879" y="733"/>
                    </a:lnTo>
                    <a:lnTo>
                      <a:pt x="1854" y="732"/>
                    </a:lnTo>
                    <a:lnTo>
                      <a:pt x="1829" y="736"/>
                    </a:lnTo>
                    <a:lnTo>
                      <a:pt x="1804" y="739"/>
                    </a:lnTo>
                    <a:lnTo>
                      <a:pt x="1780" y="739"/>
                    </a:lnTo>
                    <a:lnTo>
                      <a:pt x="1755" y="732"/>
                    </a:lnTo>
                    <a:lnTo>
                      <a:pt x="1730" y="730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9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1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5"/>
                    </a:lnTo>
                    <a:lnTo>
                      <a:pt x="1434" y="524"/>
                    </a:lnTo>
                    <a:lnTo>
                      <a:pt x="1409" y="609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8"/>
                    </a:lnTo>
                    <a:lnTo>
                      <a:pt x="1311" y="734"/>
                    </a:lnTo>
                    <a:lnTo>
                      <a:pt x="1286" y="729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8"/>
                    </a:lnTo>
                    <a:lnTo>
                      <a:pt x="1162" y="692"/>
                    </a:lnTo>
                    <a:lnTo>
                      <a:pt x="1137" y="668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9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6"/>
                    </a:lnTo>
                    <a:lnTo>
                      <a:pt x="865" y="134"/>
                    </a:lnTo>
                    <a:lnTo>
                      <a:pt x="840" y="260"/>
                    </a:lnTo>
                    <a:lnTo>
                      <a:pt x="816" y="396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4"/>
                    </a:lnTo>
                    <a:lnTo>
                      <a:pt x="644" y="443"/>
                    </a:lnTo>
                    <a:lnTo>
                      <a:pt x="619" y="430"/>
                    </a:lnTo>
                    <a:lnTo>
                      <a:pt x="594" y="423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1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7"/>
                    </a:lnTo>
                    <a:lnTo>
                      <a:pt x="421" y="548"/>
                    </a:lnTo>
                    <a:lnTo>
                      <a:pt x="396" y="417"/>
                    </a:lnTo>
                    <a:lnTo>
                      <a:pt x="371" y="187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3"/>
                    </a:lnTo>
                    <a:lnTo>
                      <a:pt x="198" y="573"/>
                    </a:lnTo>
                    <a:lnTo>
                      <a:pt x="173" y="623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5"/>
                    </a:lnTo>
                    <a:lnTo>
                      <a:pt x="50" y="593"/>
                    </a:lnTo>
                    <a:lnTo>
                      <a:pt x="25" y="566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47" name="Freeform 22">
                <a:extLst>
                  <a:ext uri="{FF2B5EF4-FFF2-40B4-BE49-F238E27FC236}">
                    <a16:creationId xmlns:a16="http://schemas.microsoft.com/office/drawing/2014/main" id="{0596A8A8-0080-72CD-5942-19A73EB4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52663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8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4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5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3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8 h 739"/>
                  <a:gd name="T40" fmla="*/ 3090 w 4153"/>
                  <a:gd name="T41" fmla="*/ 459 h 739"/>
                  <a:gd name="T42" fmla="*/ 3238 w 4153"/>
                  <a:gd name="T43" fmla="*/ 333 h 739"/>
                  <a:gd name="T44" fmla="*/ 3387 w 4153"/>
                  <a:gd name="T45" fmla="*/ 593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9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1 h 739"/>
                  <a:gd name="T64" fmla="*/ 3461 w 4153"/>
                  <a:gd name="T65" fmla="*/ 571 h 739"/>
                  <a:gd name="T66" fmla="*/ 3312 w 4153"/>
                  <a:gd name="T67" fmla="*/ 273 h 739"/>
                  <a:gd name="T68" fmla="*/ 3164 w 4153"/>
                  <a:gd name="T69" fmla="*/ 519 h 739"/>
                  <a:gd name="T70" fmla="*/ 3016 w 4153"/>
                  <a:gd name="T71" fmla="*/ 419 h 739"/>
                  <a:gd name="T72" fmla="*/ 2867 w 4153"/>
                  <a:gd name="T73" fmla="*/ 123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6 h 739"/>
                  <a:gd name="T88" fmla="*/ 1681 w 4153"/>
                  <a:gd name="T89" fmla="*/ 680 h 739"/>
                  <a:gd name="T90" fmla="*/ 1533 w 4153"/>
                  <a:gd name="T91" fmla="*/ 471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3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3 h 739"/>
                  <a:gd name="T110" fmla="*/ 50 w 4153"/>
                  <a:gd name="T111" fmla="*/ 593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8"/>
                    </a:moveTo>
                    <a:lnTo>
                      <a:pt x="25" y="566"/>
                    </a:lnTo>
                    <a:lnTo>
                      <a:pt x="50" y="593"/>
                    </a:lnTo>
                    <a:lnTo>
                      <a:pt x="75" y="615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3"/>
                    </a:lnTo>
                    <a:lnTo>
                      <a:pt x="198" y="573"/>
                    </a:lnTo>
                    <a:lnTo>
                      <a:pt x="223" y="473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7"/>
                    </a:lnTo>
                    <a:lnTo>
                      <a:pt x="396" y="417"/>
                    </a:lnTo>
                    <a:lnTo>
                      <a:pt x="421" y="548"/>
                    </a:lnTo>
                    <a:lnTo>
                      <a:pt x="446" y="517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1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3"/>
                    </a:lnTo>
                    <a:lnTo>
                      <a:pt x="619" y="430"/>
                    </a:lnTo>
                    <a:lnTo>
                      <a:pt x="644" y="443"/>
                    </a:lnTo>
                    <a:lnTo>
                      <a:pt x="668" y="454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6"/>
                    </a:lnTo>
                    <a:lnTo>
                      <a:pt x="840" y="260"/>
                    </a:lnTo>
                    <a:lnTo>
                      <a:pt x="865" y="134"/>
                    </a:lnTo>
                    <a:lnTo>
                      <a:pt x="890" y="56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9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8"/>
                    </a:lnTo>
                    <a:lnTo>
                      <a:pt x="1162" y="692"/>
                    </a:lnTo>
                    <a:lnTo>
                      <a:pt x="1187" y="708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9"/>
                    </a:lnTo>
                    <a:lnTo>
                      <a:pt x="1311" y="734"/>
                    </a:lnTo>
                    <a:lnTo>
                      <a:pt x="1335" y="728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9"/>
                    </a:lnTo>
                    <a:lnTo>
                      <a:pt x="1434" y="524"/>
                    </a:lnTo>
                    <a:lnTo>
                      <a:pt x="1459" y="465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1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9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30"/>
                    </a:lnTo>
                    <a:lnTo>
                      <a:pt x="1755" y="732"/>
                    </a:lnTo>
                    <a:lnTo>
                      <a:pt x="1780" y="739"/>
                    </a:lnTo>
                    <a:lnTo>
                      <a:pt x="1804" y="739"/>
                    </a:lnTo>
                    <a:lnTo>
                      <a:pt x="1829" y="736"/>
                    </a:lnTo>
                    <a:lnTo>
                      <a:pt x="1854" y="732"/>
                    </a:lnTo>
                    <a:lnTo>
                      <a:pt x="1879" y="733"/>
                    </a:lnTo>
                    <a:lnTo>
                      <a:pt x="1903" y="732"/>
                    </a:lnTo>
                    <a:lnTo>
                      <a:pt x="1928" y="728"/>
                    </a:lnTo>
                    <a:lnTo>
                      <a:pt x="1953" y="695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4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5"/>
                    </a:lnTo>
                    <a:lnTo>
                      <a:pt x="2126" y="505"/>
                    </a:lnTo>
                    <a:lnTo>
                      <a:pt x="2151" y="551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7"/>
                    </a:lnTo>
                    <a:lnTo>
                      <a:pt x="2250" y="562"/>
                    </a:lnTo>
                    <a:lnTo>
                      <a:pt x="2274" y="555"/>
                    </a:lnTo>
                    <a:lnTo>
                      <a:pt x="2299" y="559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8"/>
                    </a:lnTo>
                    <a:lnTo>
                      <a:pt x="2497" y="493"/>
                    </a:lnTo>
                    <a:lnTo>
                      <a:pt x="2522" y="461"/>
                    </a:lnTo>
                    <a:lnTo>
                      <a:pt x="2546" y="412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1"/>
                    </a:lnTo>
                    <a:lnTo>
                      <a:pt x="2644" y="90"/>
                    </a:lnTo>
                    <a:lnTo>
                      <a:pt x="2669" y="58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5"/>
                    </a:lnTo>
                    <a:lnTo>
                      <a:pt x="2842" y="110"/>
                    </a:lnTo>
                    <a:lnTo>
                      <a:pt x="2867" y="123"/>
                    </a:lnTo>
                    <a:lnTo>
                      <a:pt x="2892" y="186"/>
                    </a:lnTo>
                    <a:lnTo>
                      <a:pt x="2917" y="250"/>
                    </a:lnTo>
                    <a:lnTo>
                      <a:pt x="2941" y="318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9"/>
                    </a:lnTo>
                    <a:lnTo>
                      <a:pt x="3040" y="445"/>
                    </a:lnTo>
                    <a:lnTo>
                      <a:pt x="3065" y="451"/>
                    </a:lnTo>
                    <a:lnTo>
                      <a:pt x="3090" y="459"/>
                    </a:lnTo>
                    <a:lnTo>
                      <a:pt x="3115" y="469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1"/>
                    </a:lnTo>
                    <a:lnTo>
                      <a:pt x="3213" y="415"/>
                    </a:lnTo>
                    <a:lnTo>
                      <a:pt x="3238" y="333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3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3"/>
                    </a:lnTo>
                    <a:lnTo>
                      <a:pt x="3411" y="555"/>
                    </a:lnTo>
                    <a:lnTo>
                      <a:pt x="3436" y="542"/>
                    </a:lnTo>
                    <a:lnTo>
                      <a:pt x="3461" y="571"/>
                    </a:lnTo>
                    <a:lnTo>
                      <a:pt x="3485" y="607"/>
                    </a:lnTo>
                    <a:lnTo>
                      <a:pt x="3510" y="636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1"/>
                    </a:lnTo>
                    <a:lnTo>
                      <a:pt x="3633" y="686"/>
                    </a:lnTo>
                    <a:lnTo>
                      <a:pt x="3658" y="676"/>
                    </a:lnTo>
                    <a:lnTo>
                      <a:pt x="3683" y="669"/>
                    </a:lnTo>
                    <a:lnTo>
                      <a:pt x="3707" y="663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9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9"/>
                    </a:lnTo>
                    <a:lnTo>
                      <a:pt x="4078" y="574"/>
                    </a:lnTo>
                    <a:lnTo>
                      <a:pt x="4103" y="598"/>
                    </a:lnTo>
                    <a:lnTo>
                      <a:pt x="4128" y="602"/>
                    </a:lnTo>
                    <a:lnTo>
                      <a:pt x="4153" y="583"/>
                    </a:lnTo>
                    <a:lnTo>
                      <a:pt x="4153" y="583"/>
                    </a:lnTo>
                    <a:lnTo>
                      <a:pt x="4128" y="602"/>
                    </a:lnTo>
                    <a:lnTo>
                      <a:pt x="4103" y="598"/>
                    </a:lnTo>
                    <a:lnTo>
                      <a:pt x="4078" y="574"/>
                    </a:lnTo>
                    <a:lnTo>
                      <a:pt x="4054" y="569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9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3"/>
                    </a:lnTo>
                    <a:lnTo>
                      <a:pt x="3683" y="669"/>
                    </a:lnTo>
                    <a:lnTo>
                      <a:pt x="3658" y="676"/>
                    </a:lnTo>
                    <a:lnTo>
                      <a:pt x="3633" y="686"/>
                    </a:lnTo>
                    <a:lnTo>
                      <a:pt x="3608" y="691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6"/>
                    </a:lnTo>
                    <a:lnTo>
                      <a:pt x="3485" y="607"/>
                    </a:lnTo>
                    <a:lnTo>
                      <a:pt x="3461" y="571"/>
                    </a:lnTo>
                    <a:lnTo>
                      <a:pt x="3436" y="542"/>
                    </a:lnTo>
                    <a:lnTo>
                      <a:pt x="3411" y="555"/>
                    </a:lnTo>
                    <a:lnTo>
                      <a:pt x="3387" y="593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3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3"/>
                    </a:lnTo>
                    <a:lnTo>
                      <a:pt x="3213" y="415"/>
                    </a:lnTo>
                    <a:lnTo>
                      <a:pt x="3189" y="491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9"/>
                    </a:lnTo>
                    <a:lnTo>
                      <a:pt x="3090" y="459"/>
                    </a:lnTo>
                    <a:lnTo>
                      <a:pt x="3065" y="451"/>
                    </a:lnTo>
                    <a:lnTo>
                      <a:pt x="3040" y="445"/>
                    </a:lnTo>
                    <a:lnTo>
                      <a:pt x="3016" y="419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8"/>
                    </a:lnTo>
                    <a:lnTo>
                      <a:pt x="2917" y="250"/>
                    </a:lnTo>
                    <a:lnTo>
                      <a:pt x="2892" y="186"/>
                    </a:lnTo>
                    <a:lnTo>
                      <a:pt x="2867" y="123"/>
                    </a:lnTo>
                    <a:lnTo>
                      <a:pt x="2842" y="110"/>
                    </a:lnTo>
                    <a:lnTo>
                      <a:pt x="2818" y="115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8"/>
                    </a:lnTo>
                    <a:lnTo>
                      <a:pt x="2644" y="90"/>
                    </a:lnTo>
                    <a:lnTo>
                      <a:pt x="2620" y="151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2"/>
                    </a:lnTo>
                    <a:lnTo>
                      <a:pt x="2522" y="461"/>
                    </a:lnTo>
                    <a:lnTo>
                      <a:pt x="2497" y="493"/>
                    </a:lnTo>
                    <a:lnTo>
                      <a:pt x="2472" y="528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9"/>
                    </a:lnTo>
                    <a:lnTo>
                      <a:pt x="2274" y="555"/>
                    </a:lnTo>
                    <a:lnTo>
                      <a:pt x="2250" y="562"/>
                    </a:lnTo>
                    <a:lnTo>
                      <a:pt x="2225" y="577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1"/>
                    </a:lnTo>
                    <a:lnTo>
                      <a:pt x="2126" y="505"/>
                    </a:lnTo>
                    <a:lnTo>
                      <a:pt x="2101" y="485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4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5"/>
                    </a:lnTo>
                    <a:lnTo>
                      <a:pt x="1928" y="728"/>
                    </a:lnTo>
                    <a:lnTo>
                      <a:pt x="1903" y="732"/>
                    </a:lnTo>
                    <a:lnTo>
                      <a:pt x="1879" y="733"/>
                    </a:lnTo>
                    <a:lnTo>
                      <a:pt x="1854" y="732"/>
                    </a:lnTo>
                    <a:lnTo>
                      <a:pt x="1829" y="736"/>
                    </a:lnTo>
                    <a:lnTo>
                      <a:pt x="1804" y="739"/>
                    </a:lnTo>
                    <a:lnTo>
                      <a:pt x="1780" y="739"/>
                    </a:lnTo>
                    <a:lnTo>
                      <a:pt x="1755" y="732"/>
                    </a:lnTo>
                    <a:lnTo>
                      <a:pt x="1730" y="730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9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1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5"/>
                    </a:lnTo>
                    <a:lnTo>
                      <a:pt x="1434" y="524"/>
                    </a:lnTo>
                    <a:lnTo>
                      <a:pt x="1409" y="609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8"/>
                    </a:lnTo>
                    <a:lnTo>
                      <a:pt x="1311" y="734"/>
                    </a:lnTo>
                    <a:lnTo>
                      <a:pt x="1286" y="729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8"/>
                    </a:lnTo>
                    <a:lnTo>
                      <a:pt x="1162" y="692"/>
                    </a:lnTo>
                    <a:lnTo>
                      <a:pt x="1137" y="668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9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6"/>
                    </a:lnTo>
                    <a:lnTo>
                      <a:pt x="865" y="134"/>
                    </a:lnTo>
                    <a:lnTo>
                      <a:pt x="840" y="260"/>
                    </a:lnTo>
                    <a:lnTo>
                      <a:pt x="816" y="396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4"/>
                    </a:lnTo>
                    <a:lnTo>
                      <a:pt x="644" y="443"/>
                    </a:lnTo>
                    <a:lnTo>
                      <a:pt x="619" y="430"/>
                    </a:lnTo>
                    <a:lnTo>
                      <a:pt x="594" y="423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1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7"/>
                    </a:lnTo>
                    <a:lnTo>
                      <a:pt x="421" y="548"/>
                    </a:lnTo>
                    <a:lnTo>
                      <a:pt x="396" y="417"/>
                    </a:lnTo>
                    <a:lnTo>
                      <a:pt x="371" y="187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3"/>
                    </a:lnTo>
                    <a:lnTo>
                      <a:pt x="198" y="573"/>
                    </a:lnTo>
                    <a:lnTo>
                      <a:pt x="173" y="623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5"/>
                    </a:lnTo>
                    <a:lnTo>
                      <a:pt x="50" y="593"/>
                    </a:lnTo>
                    <a:lnTo>
                      <a:pt x="25" y="566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48" name="Freeform 24">
                <a:extLst>
                  <a:ext uri="{FF2B5EF4-FFF2-40B4-BE49-F238E27FC236}">
                    <a16:creationId xmlns:a16="http://schemas.microsoft.com/office/drawing/2014/main" id="{B0A966DA-77A4-4FDC-F31F-D50DCBD01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52663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8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4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5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3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8 h 739"/>
                  <a:gd name="T40" fmla="*/ 3090 w 4153"/>
                  <a:gd name="T41" fmla="*/ 459 h 739"/>
                  <a:gd name="T42" fmla="*/ 3238 w 4153"/>
                  <a:gd name="T43" fmla="*/ 333 h 739"/>
                  <a:gd name="T44" fmla="*/ 3387 w 4153"/>
                  <a:gd name="T45" fmla="*/ 593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9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1 h 739"/>
                  <a:gd name="T64" fmla="*/ 3461 w 4153"/>
                  <a:gd name="T65" fmla="*/ 571 h 739"/>
                  <a:gd name="T66" fmla="*/ 3312 w 4153"/>
                  <a:gd name="T67" fmla="*/ 273 h 739"/>
                  <a:gd name="T68" fmla="*/ 3164 w 4153"/>
                  <a:gd name="T69" fmla="*/ 519 h 739"/>
                  <a:gd name="T70" fmla="*/ 3016 w 4153"/>
                  <a:gd name="T71" fmla="*/ 419 h 739"/>
                  <a:gd name="T72" fmla="*/ 2867 w 4153"/>
                  <a:gd name="T73" fmla="*/ 123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6 h 739"/>
                  <a:gd name="T88" fmla="*/ 1681 w 4153"/>
                  <a:gd name="T89" fmla="*/ 680 h 739"/>
                  <a:gd name="T90" fmla="*/ 1533 w 4153"/>
                  <a:gd name="T91" fmla="*/ 471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3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3 h 739"/>
                  <a:gd name="T110" fmla="*/ 50 w 4153"/>
                  <a:gd name="T111" fmla="*/ 593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8"/>
                    </a:moveTo>
                    <a:lnTo>
                      <a:pt x="25" y="566"/>
                    </a:lnTo>
                    <a:lnTo>
                      <a:pt x="50" y="593"/>
                    </a:lnTo>
                    <a:lnTo>
                      <a:pt x="75" y="615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3"/>
                    </a:lnTo>
                    <a:lnTo>
                      <a:pt x="198" y="573"/>
                    </a:lnTo>
                    <a:lnTo>
                      <a:pt x="223" y="473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7"/>
                    </a:lnTo>
                    <a:lnTo>
                      <a:pt x="396" y="417"/>
                    </a:lnTo>
                    <a:lnTo>
                      <a:pt x="421" y="548"/>
                    </a:lnTo>
                    <a:lnTo>
                      <a:pt x="446" y="517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1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3"/>
                    </a:lnTo>
                    <a:lnTo>
                      <a:pt x="619" y="430"/>
                    </a:lnTo>
                    <a:lnTo>
                      <a:pt x="644" y="443"/>
                    </a:lnTo>
                    <a:lnTo>
                      <a:pt x="668" y="454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6"/>
                    </a:lnTo>
                    <a:lnTo>
                      <a:pt x="840" y="260"/>
                    </a:lnTo>
                    <a:lnTo>
                      <a:pt x="865" y="134"/>
                    </a:lnTo>
                    <a:lnTo>
                      <a:pt x="890" y="56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9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8"/>
                    </a:lnTo>
                    <a:lnTo>
                      <a:pt x="1162" y="692"/>
                    </a:lnTo>
                    <a:lnTo>
                      <a:pt x="1187" y="708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9"/>
                    </a:lnTo>
                    <a:lnTo>
                      <a:pt x="1311" y="734"/>
                    </a:lnTo>
                    <a:lnTo>
                      <a:pt x="1335" y="728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9"/>
                    </a:lnTo>
                    <a:lnTo>
                      <a:pt x="1434" y="524"/>
                    </a:lnTo>
                    <a:lnTo>
                      <a:pt x="1459" y="465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1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9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30"/>
                    </a:lnTo>
                    <a:lnTo>
                      <a:pt x="1755" y="732"/>
                    </a:lnTo>
                    <a:lnTo>
                      <a:pt x="1780" y="739"/>
                    </a:lnTo>
                    <a:lnTo>
                      <a:pt x="1804" y="739"/>
                    </a:lnTo>
                    <a:lnTo>
                      <a:pt x="1829" y="736"/>
                    </a:lnTo>
                    <a:lnTo>
                      <a:pt x="1854" y="732"/>
                    </a:lnTo>
                    <a:lnTo>
                      <a:pt x="1879" y="733"/>
                    </a:lnTo>
                    <a:lnTo>
                      <a:pt x="1903" y="732"/>
                    </a:lnTo>
                    <a:lnTo>
                      <a:pt x="1928" y="728"/>
                    </a:lnTo>
                    <a:lnTo>
                      <a:pt x="1953" y="695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4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5"/>
                    </a:lnTo>
                    <a:lnTo>
                      <a:pt x="2126" y="505"/>
                    </a:lnTo>
                    <a:lnTo>
                      <a:pt x="2151" y="551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7"/>
                    </a:lnTo>
                    <a:lnTo>
                      <a:pt x="2250" y="562"/>
                    </a:lnTo>
                    <a:lnTo>
                      <a:pt x="2274" y="555"/>
                    </a:lnTo>
                    <a:lnTo>
                      <a:pt x="2299" y="559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8"/>
                    </a:lnTo>
                    <a:lnTo>
                      <a:pt x="2497" y="493"/>
                    </a:lnTo>
                    <a:lnTo>
                      <a:pt x="2522" y="461"/>
                    </a:lnTo>
                    <a:lnTo>
                      <a:pt x="2546" y="412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1"/>
                    </a:lnTo>
                    <a:lnTo>
                      <a:pt x="2644" y="90"/>
                    </a:lnTo>
                    <a:lnTo>
                      <a:pt x="2669" y="58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5"/>
                    </a:lnTo>
                    <a:lnTo>
                      <a:pt x="2842" y="110"/>
                    </a:lnTo>
                    <a:lnTo>
                      <a:pt x="2867" y="123"/>
                    </a:lnTo>
                    <a:lnTo>
                      <a:pt x="2892" y="186"/>
                    </a:lnTo>
                    <a:lnTo>
                      <a:pt x="2917" y="250"/>
                    </a:lnTo>
                    <a:lnTo>
                      <a:pt x="2941" y="318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9"/>
                    </a:lnTo>
                    <a:lnTo>
                      <a:pt x="3040" y="445"/>
                    </a:lnTo>
                    <a:lnTo>
                      <a:pt x="3065" y="451"/>
                    </a:lnTo>
                    <a:lnTo>
                      <a:pt x="3090" y="459"/>
                    </a:lnTo>
                    <a:lnTo>
                      <a:pt x="3115" y="469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1"/>
                    </a:lnTo>
                    <a:lnTo>
                      <a:pt x="3213" y="415"/>
                    </a:lnTo>
                    <a:lnTo>
                      <a:pt x="3238" y="333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3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3"/>
                    </a:lnTo>
                    <a:lnTo>
                      <a:pt x="3411" y="555"/>
                    </a:lnTo>
                    <a:lnTo>
                      <a:pt x="3436" y="542"/>
                    </a:lnTo>
                    <a:lnTo>
                      <a:pt x="3461" y="571"/>
                    </a:lnTo>
                    <a:lnTo>
                      <a:pt x="3485" y="607"/>
                    </a:lnTo>
                    <a:lnTo>
                      <a:pt x="3510" y="636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1"/>
                    </a:lnTo>
                    <a:lnTo>
                      <a:pt x="3633" y="686"/>
                    </a:lnTo>
                    <a:lnTo>
                      <a:pt x="3658" y="676"/>
                    </a:lnTo>
                    <a:lnTo>
                      <a:pt x="3683" y="669"/>
                    </a:lnTo>
                    <a:lnTo>
                      <a:pt x="3707" y="663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9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9"/>
                    </a:lnTo>
                    <a:lnTo>
                      <a:pt x="4078" y="574"/>
                    </a:lnTo>
                    <a:lnTo>
                      <a:pt x="4103" y="598"/>
                    </a:lnTo>
                    <a:lnTo>
                      <a:pt x="4128" y="602"/>
                    </a:lnTo>
                    <a:lnTo>
                      <a:pt x="4153" y="583"/>
                    </a:lnTo>
                    <a:lnTo>
                      <a:pt x="4153" y="583"/>
                    </a:lnTo>
                    <a:lnTo>
                      <a:pt x="4128" y="602"/>
                    </a:lnTo>
                    <a:lnTo>
                      <a:pt x="4103" y="598"/>
                    </a:lnTo>
                    <a:lnTo>
                      <a:pt x="4078" y="574"/>
                    </a:lnTo>
                    <a:lnTo>
                      <a:pt x="4054" y="569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9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3"/>
                    </a:lnTo>
                    <a:lnTo>
                      <a:pt x="3683" y="669"/>
                    </a:lnTo>
                    <a:lnTo>
                      <a:pt x="3658" y="676"/>
                    </a:lnTo>
                    <a:lnTo>
                      <a:pt x="3633" y="686"/>
                    </a:lnTo>
                    <a:lnTo>
                      <a:pt x="3608" y="691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6"/>
                    </a:lnTo>
                    <a:lnTo>
                      <a:pt x="3485" y="607"/>
                    </a:lnTo>
                    <a:lnTo>
                      <a:pt x="3461" y="571"/>
                    </a:lnTo>
                    <a:lnTo>
                      <a:pt x="3436" y="542"/>
                    </a:lnTo>
                    <a:lnTo>
                      <a:pt x="3411" y="555"/>
                    </a:lnTo>
                    <a:lnTo>
                      <a:pt x="3387" y="593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3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3"/>
                    </a:lnTo>
                    <a:lnTo>
                      <a:pt x="3213" y="415"/>
                    </a:lnTo>
                    <a:lnTo>
                      <a:pt x="3189" y="491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9"/>
                    </a:lnTo>
                    <a:lnTo>
                      <a:pt x="3090" y="459"/>
                    </a:lnTo>
                    <a:lnTo>
                      <a:pt x="3065" y="451"/>
                    </a:lnTo>
                    <a:lnTo>
                      <a:pt x="3040" y="445"/>
                    </a:lnTo>
                    <a:lnTo>
                      <a:pt x="3016" y="419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8"/>
                    </a:lnTo>
                    <a:lnTo>
                      <a:pt x="2917" y="250"/>
                    </a:lnTo>
                    <a:lnTo>
                      <a:pt x="2892" y="186"/>
                    </a:lnTo>
                    <a:lnTo>
                      <a:pt x="2867" y="123"/>
                    </a:lnTo>
                    <a:lnTo>
                      <a:pt x="2842" y="110"/>
                    </a:lnTo>
                    <a:lnTo>
                      <a:pt x="2818" y="115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8"/>
                    </a:lnTo>
                    <a:lnTo>
                      <a:pt x="2644" y="90"/>
                    </a:lnTo>
                    <a:lnTo>
                      <a:pt x="2620" y="151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2"/>
                    </a:lnTo>
                    <a:lnTo>
                      <a:pt x="2522" y="461"/>
                    </a:lnTo>
                    <a:lnTo>
                      <a:pt x="2497" y="493"/>
                    </a:lnTo>
                    <a:lnTo>
                      <a:pt x="2472" y="528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9"/>
                    </a:lnTo>
                    <a:lnTo>
                      <a:pt x="2274" y="555"/>
                    </a:lnTo>
                    <a:lnTo>
                      <a:pt x="2250" y="562"/>
                    </a:lnTo>
                    <a:lnTo>
                      <a:pt x="2225" y="577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1"/>
                    </a:lnTo>
                    <a:lnTo>
                      <a:pt x="2126" y="505"/>
                    </a:lnTo>
                    <a:lnTo>
                      <a:pt x="2101" y="485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4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5"/>
                    </a:lnTo>
                    <a:lnTo>
                      <a:pt x="1928" y="728"/>
                    </a:lnTo>
                    <a:lnTo>
                      <a:pt x="1903" y="732"/>
                    </a:lnTo>
                    <a:lnTo>
                      <a:pt x="1879" y="733"/>
                    </a:lnTo>
                    <a:lnTo>
                      <a:pt x="1854" y="732"/>
                    </a:lnTo>
                    <a:lnTo>
                      <a:pt x="1829" y="736"/>
                    </a:lnTo>
                    <a:lnTo>
                      <a:pt x="1804" y="739"/>
                    </a:lnTo>
                    <a:lnTo>
                      <a:pt x="1780" y="739"/>
                    </a:lnTo>
                    <a:lnTo>
                      <a:pt x="1755" y="732"/>
                    </a:lnTo>
                    <a:lnTo>
                      <a:pt x="1730" y="730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9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1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5"/>
                    </a:lnTo>
                    <a:lnTo>
                      <a:pt x="1434" y="524"/>
                    </a:lnTo>
                    <a:lnTo>
                      <a:pt x="1409" y="609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8"/>
                    </a:lnTo>
                    <a:lnTo>
                      <a:pt x="1311" y="734"/>
                    </a:lnTo>
                    <a:lnTo>
                      <a:pt x="1286" y="729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8"/>
                    </a:lnTo>
                    <a:lnTo>
                      <a:pt x="1162" y="692"/>
                    </a:lnTo>
                    <a:lnTo>
                      <a:pt x="1137" y="668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9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6"/>
                    </a:lnTo>
                    <a:lnTo>
                      <a:pt x="865" y="134"/>
                    </a:lnTo>
                    <a:lnTo>
                      <a:pt x="840" y="260"/>
                    </a:lnTo>
                    <a:lnTo>
                      <a:pt x="816" y="396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4"/>
                    </a:lnTo>
                    <a:lnTo>
                      <a:pt x="644" y="443"/>
                    </a:lnTo>
                    <a:lnTo>
                      <a:pt x="619" y="430"/>
                    </a:lnTo>
                    <a:lnTo>
                      <a:pt x="594" y="423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1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7"/>
                    </a:lnTo>
                    <a:lnTo>
                      <a:pt x="421" y="548"/>
                    </a:lnTo>
                    <a:lnTo>
                      <a:pt x="396" y="417"/>
                    </a:lnTo>
                    <a:lnTo>
                      <a:pt x="371" y="187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3"/>
                    </a:lnTo>
                    <a:lnTo>
                      <a:pt x="198" y="573"/>
                    </a:lnTo>
                    <a:lnTo>
                      <a:pt x="173" y="623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5"/>
                    </a:lnTo>
                    <a:lnTo>
                      <a:pt x="50" y="593"/>
                    </a:lnTo>
                    <a:lnTo>
                      <a:pt x="25" y="566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49" name="Freeform 25">
                <a:extLst>
                  <a:ext uri="{FF2B5EF4-FFF2-40B4-BE49-F238E27FC236}">
                    <a16:creationId xmlns:a16="http://schemas.microsoft.com/office/drawing/2014/main" id="{B2E44B0A-883C-AAE5-E651-945301939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52663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8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4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5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3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8 h 739"/>
                  <a:gd name="T40" fmla="*/ 3090 w 4153"/>
                  <a:gd name="T41" fmla="*/ 459 h 739"/>
                  <a:gd name="T42" fmla="*/ 3238 w 4153"/>
                  <a:gd name="T43" fmla="*/ 333 h 739"/>
                  <a:gd name="T44" fmla="*/ 3387 w 4153"/>
                  <a:gd name="T45" fmla="*/ 593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9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1 h 739"/>
                  <a:gd name="T64" fmla="*/ 3461 w 4153"/>
                  <a:gd name="T65" fmla="*/ 571 h 739"/>
                  <a:gd name="T66" fmla="*/ 3312 w 4153"/>
                  <a:gd name="T67" fmla="*/ 273 h 739"/>
                  <a:gd name="T68" fmla="*/ 3164 w 4153"/>
                  <a:gd name="T69" fmla="*/ 519 h 739"/>
                  <a:gd name="T70" fmla="*/ 3016 w 4153"/>
                  <a:gd name="T71" fmla="*/ 419 h 739"/>
                  <a:gd name="T72" fmla="*/ 2867 w 4153"/>
                  <a:gd name="T73" fmla="*/ 123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6 h 739"/>
                  <a:gd name="T88" fmla="*/ 1681 w 4153"/>
                  <a:gd name="T89" fmla="*/ 680 h 739"/>
                  <a:gd name="T90" fmla="*/ 1533 w 4153"/>
                  <a:gd name="T91" fmla="*/ 471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3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3 h 739"/>
                  <a:gd name="T110" fmla="*/ 50 w 4153"/>
                  <a:gd name="T111" fmla="*/ 593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8"/>
                    </a:moveTo>
                    <a:lnTo>
                      <a:pt x="25" y="566"/>
                    </a:lnTo>
                    <a:lnTo>
                      <a:pt x="50" y="593"/>
                    </a:lnTo>
                    <a:lnTo>
                      <a:pt x="75" y="615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3"/>
                    </a:lnTo>
                    <a:lnTo>
                      <a:pt x="198" y="573"/>
                    </a:lnTo>
                    <a:lnTo>
                      <a:pt x="223" y="473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7"/>
                    </a:lnTo>
                    <a:lnTo>
                      <a:pt x="396" y="417"/>
                    </a:lnTo>
                    <a:lnTo>
                      <a:pt x="421" y="548"/>
                    </a:lnTo>
                    <a:lnTo>
                      <a:pt x="446" y="517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1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3"/>
                    </a:lnTo>
                    <a:lnTo>
                      <a:pt x="619" y="430"/>
                    </a:lnTo>
                    <a:lnTo>
                      <a:pt x="644" y="443"/>
                    </a:lnTo>
                    <a:lnTo>
                      <a:pt x="668" y="454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6"/>
                    </a:lnTo>
                    <a:lnTo>
                      <a:pt x="840" y="260"/>
                    </a:lnTo>
                    <a:lnTo>
                      <a:pt x="865" y="134"/>
                    </a:lnTo>
                    <a:lnTo>
                      <a:pt x="890" y="56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9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8"/>
                    </a:lnTo>
                    <a:lnTo>
                      <a:pt x="1162" y="692"/>
                    </a:lnTo>
                    <a:lnTo>
                      <a:pt x="1187" y="708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9"/>
                    </a:lnTo>
                    <a:lnTo>
                      <a:pt x="1311" y="734"/>
                    </a:lnTo>
                    <a:lnTo>
                      <a:pt x="1335" y="728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9"/>
                    </a:lnTo>
                    <a:lnTo>
                      <a:pt x="1434" y="524"/>
                    </a:lnTo>
                    <a:lnTo>
                      <a:pt x="1459" y="465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1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9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30"/>
                    </a:lnTo>
                    <a:lnTo>
                      <a:pt x="1755" y="732"/>
                    </a:lnTo>
                    <a:lnTo>
                      <a:pt x="1780" y="739"/>
                    </a:lnTo>
                    <a:lnTo>
                      <a:pt x="1804" y="739"/>
                    </a:lnTo>
                    <a:lnTo>
                      <a:pt x="1829" y="736"/>
                    </a:lnTo>
                    <a:lnTo>
                      <a:pt x="1854" y="732"/>
                    </a:lnTo>
                    <a:lnTo>
                      <a:pt x="1879" y="733"/>
                    </a:lnTo>
                    <a:lnTo>
                      <a:pt x="1903" y="732"/>
                    </a:lnTo>
                    <a:lnTo>
                      <a:pt x="1928" y="728"/>
                    </a:lnTo>
                    <a:lnTo>
                      <a:pt x="1953" y="695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4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5"/>
                    </a:lnTo>
                    <a:lnTo>
                      <a:pt x="2126" y="505"/>
                    </a:lnTo>
                    <a:lnTo>
                      <a:pt x="2151" y="551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7"/>
                    </a:lnTo>
                    <a:lnTo>
                      <a:pt x="2250" y="562"/>
                    </a:lnTo>
                    <a:lnTo>
                      <a:pt x="2274" y="555"/>
                    </a:lnTo>
                    <a:lnTo>
                      <a:pt x="2299" y="559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8"/>
                    </a:lnTo>
                    <a:lnTo>
                      <a:pt x="2497" y="493"/>
                    </a:lnTo>
                    <a:lnTo>
                      <a:pt x="2522" y="461"/>
                    </a:lnTo>
                    <a:lnTo>
                      <a:pt x="2546" y="412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1"/>
                    </a:lnTo>
                    <a:lnTo>
                      <a:pt x="2644" y="90"/>
                    </a:lnTo>
                    <a:lnTo>
                      <a:pt x="2669" y="58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5"/>
                    </a:lnTo>
                    <a:lnTo>
                      <a:pt x="2842" y="110"/>
                    </a:lnTo>
                    <a:lnTo>
                      <a:pt x="2867" y="123"/>
                    </a:lnTo>
                    <a:lnTo>
                      <a:pt x="2892" y="186"/>
                    </a:lnTo>
                    <a:lnTo>
                      <a:pt x="2917" y="250"/>
                    </a:lnTo>
                    <a:lnTo>
                      <a:pt x="2941" y="318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9"/>
                    </a:lnTo>
                    <a:lnTo>
                      <a:pt x="3040" y="445"/>
                    </a:lnTo>
                    <a:lnTo>
                      <a:pt x="3065" y="451"/>
                    </a:lnTo>
                    <a:lnTo>
                      <a:pt x="3090" y="459"/>
                    </a:lnTo>
                    <a:lnTo>
                      <a:pt x="3115" y="469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1"/>
                    </a:lnTo>
                    <a:lnTo>
                      <a:pt x="3213" y="415"/>
                    </a:lnTo>
                    <a:lnTo>
                      <a:pt x="3238" y="333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3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3"/>
                    </a:lnTo>
                    <a:lnTo>
                      <a:pt x="3411" y="555"/>
                    </a:lnTo>
                    <a:lnTo>
                      <a:pt x="3436" y="542"/>
                    </a:lnTo>
                    <a:lnTo>
                      <a:pt x="3461" y="571"/>
                    </a:lnTo>
                    <a:lnTo>
                      <a:pt x="3485" y="607"/>
                    </a:lnTo>
                    <a:lnTo>
                      <a:pt x="3510" y="636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1"/>
                    </a:lnTo>
                    <a:lnTo>
                      <a:pt x="3633" y="686"/>
                    </a:lnTo>
                    <a:lnTo>
                      <a:pt x="3658" y="676"/>
                    </a:lnTo>
                    <a:lnTo>
                      <a:pt x="3683" y="669"/>
                    </a:lnTo>
                    <a:lnTo>
                      <a:pt x="3707" y="663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9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9"/>
                    </a:lnTo>
                    <a:lnTo>
                      <a:pt x="4078" y="574"/>
                    </a:lnTo>
                    <a:lnTo>
                      <a:pt x="4103" y="598"/>
                    </a:lnTo>
                    <a:lnTo>
                      <a:pt x="4128" y="602"/>
                    </a:lnTo>
                    <a:lnTo>
                      <a:pt x="4153" y="583"/>
                    </a:lnTo>
                    <a:lnTo>
                      <a:pt x="4153" y="583"/>
                    </a:lnTo>
                    <a:lnTo>
                      <a:pt x="4128" y="602"/>
                    </a:lnTo>
                    <a:lnTo>
                      <a:pt x="4103" y="598"/>
                    </a:lnTo>
                    <a:lnTo>
                      <a:pt x="4078" y="574"/>
                    </a:lnTo>
                    <a:lnTo>
                      <a:pt x="4054" y="569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9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3"/>
                    </a:lnTo>
                    <a:lnTo>
                      <a:pt x="3683" y="669"/>
                    </a:lnTo>
                    <a:lnTo>
                      <a:pt x="3658" y="676"/>
                    </a:lnTo>
                    <a:lnTo>
                      <a:pt x="3633" y="686"/>
                    </a:lnTo>
                    <a:lnTo>
                      <a:pt x="3608" y="691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6"/>
                    </a:lnTo>
                    <a:lnTo>
                      <a:pt x="3485" y="607"/>
                    </a:lnTo>
                    <a:lnTo>
                      <a:pt x="3461" y="571"/>
                    </a:lnTo>
                    <a:lnTo>
                      <a:pt x="3436" y="542"/>
                    </a:lnTo>
                    <a:lnTo>
                      <a:pt x="3411" y="555"/>
                    </a:lnTo>
                    <a:lnTo>
                      <a:pt x="3387" y="593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3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3"/>
                    </a:lnTo>
                    <a:lnTo>
                      <a:pt x="3213" y="415"/>
                    </a:lnTo>
                    <a:lnTo>
                      <a:pt x="3189" y="491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9"/>
                    </a:lnTo>
                    <a:lnTo>
                      <a:pt x="3090" y="459"/>
                    </a:lnTo>
                    <a:lnTo>
                      <a:pt x="3065" y="451"/>
                    </a:lnTo>
                    <a:lnTo>
                      <a:pt x="3040" y="445"/>
                    </a:lnTo>
                    <a:lnTo>
                      <a:pt x="3016" y="419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8"/>
                    </a:lnTo>
                    <a:lnTo>
                      <a:pt x="2917" y="250"/>
                    </a:lnTo>
                    <a:lnTo>
                      <a:pt x="2892" y="186"/>
                    </a:lnTo>
                    <a:lnTo>
                      <a:pt x="2867" y="123"/>
                    </a:lnTo>
                    <a:lnTo>
                      <a:pt x="2842" y="110"/>
                    </a:lnTo>
                    <a:lnTo>
                      <a:pt x="2818" y="115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8"/>
                    </a:lnTo>
                    <a:lnTo>
                      <a:pt x="2644" y="90"/>
                    </a:lnTo>
                    <a:lnTo>
                      <a:pt x="2620" y="151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2"/>
                    </a:lnTo>
                    <a:lnTo>
                      <a:pt x="2522" y="461"/>
                    </a:lnTo>
                    <a:lnTo>
                      <a:pt x="2497" y="493"/>
                    </a:lnTo>
                    <a:lnTo>
                      <a:pt x="2472" y="528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9"/>
                    </a:lnTo>
                    <a:lnTo>
                      <a:pt x="2274" y="555"/>
                    </a:lnTo>
                    <a:lnTo>
                      <a:pt x="2250" y="562"/>
                    </a:lnTo>
                    <a:lnTo>
                      <a:pt x="2225" y="577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1"/>
                    </a:lnTo>
                    <a:lnTo>
                      <a:pt x="2126" y="505"/>
                    </a:lnTo>
                    <a:lnTo>
                      <a:pt x="2101" y="485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4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5"/>
                    </a:lnTo>
                    <a:lnTo>
                      <a:pt x="1928" y="728"/>
                    </a:lnTo>
                    <a:lnTo>
                      <a:pt x="1903" y="732"/>
                    </a:lnTo>
                    <a:lnTo>
                      <a:pt x="1879" y="733"/>
                    </a:lnTo>
                    <a:lnTo>
                      <a:pt x="1854" y="732"/>
                    </a:lnTo>
                    <a:lnTo>
                      <a:pt x="1829" y="736"/>
                    </a:lnTo>
                    <a:lnTo>
                      <a:pt x="1804" y="739"/>
                    </a:lnTo>
                    <a:lnTo>
                      <a:pt x="1780" y="739"/>
                    </a:lnTo>
                    <a:lnTo>
                      <a:pt x="1755" y="732"/>
                    </a:lnTo>
                    <a:lnTo>
                      <a:pt x="1730" y="730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9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1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5"/>
                    </a:lnTo>
                    <a:lnTo>
                      <a:pt x="1434" y="524"/>
                    </a:lnTo>
                    <a:lnTo>
                      <a:pt x="1409" y="609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8"/>
                    </a:lnTo>
                    <a:lnTo>
                      <a:pt x="1311" y="734"/>
                    </a:lnTo>
                    <a:lnTo>
                      <a:pt x="1286" y="729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8"/>
                    </a:lnTo>
                    <a:lnTo>
                      <a:pt x="1162" y="692"/>
                    </a:lnTo>
                    <a:lnTo>
                      <a:pt x="1137" y="668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9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6"/>
                    </a:lnTo>
                    <a:lnTo>
                      <a:pt x="865" y="134"/>
                    </a:lnTo>
                    <a:lnTo>
                      <a:pt x="840" y="260"/>
                    </a:lnTo>
                    <a:lnTo>
                      <a:pt x="816" y="396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4"/>
                    </a:lnTo>
                    <a:lnTo>
                      <a:pt x="644" y="443"/>
                    </a:lnTo>
                    <a:lnTo>
                      <a:pt x="619" y="430"/>
                    </a:lnTo>
                    <a:lnTo>
                      <a:pt x="594" y="423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1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7"/>
                    </a:lnTo>
                    <a:lnTo>
                      <a:pt x="421" y="548"/>
                    </a:lnTo>
                    <a:lnTo>
                      <a:pt x="396" y="417"/>
                    </a:lnTo>
                    <a:lnTo>
                      <a:pt x="371" y="187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3"/>
                    </a:lnTo>
                    <a:lnTo>
                      <a:pt x="198" y="573"/>
                    </a:lnTo>
                    <a:lnTo>
                      <a:pt x="173" y="623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5"/>
                    </a:lnTo>
                    <a:lnTo>
                      <a:pt x="50" y="593"/>
                    </a:lnTo>
                    <a:lnTo>
                      <a:pt x="25" y="566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0" name="Freeform 26">
                <a:extLst>
                  <a:ext uri="{FF2B5EF4-FFF2-40B4-BE49-F238E27FC236}">
                    <a16:creationId xmlns:a16="http://schemas.microsoft.com/office/drawing/2014/main" id="{07A8B349-D306-EE35-BF53-476FC807D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52663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8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4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5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3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8 h 739"/>
                  <a:gd name="T40" fmla="*/ 3090 w 4153"/>
                  <a:gd name="T41" fmla="*/ 459 h 739"/>
                  <a:gd name="T42" fmla="*/ 3238 w 4153"/>
                  <a:gd name="T43" fmla="*/ 333 h 739"/>
                  <a:gd name="T44" fmla="*/ 3387 w 4153"/>
                  <a:gd name="T45" fmla="*/ 593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9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1 h 739"/>
                  <a:gd name="T64" fmla="*/ 3461 w 4153"/>
                  <a:gd name="T65" fmla="*/ 571 h 739"/>
                  <a:gd name="T66" fmla="*/ 3312 w 4153"/>
                  <a:gd name="T67" fmla="*/ 273 h 739"/>
                  <a:gd name="T68" fmla="*/ 3164 w 4153"/>
                  <a:gd name="T69" fmla="*/ 519 h 739"/>
                  <a:gd name="T70" fmla="*/ 3016 w 4153"/>
                  <a:gd name="T71" fmla="*/ 419 h 739"/>
                  <a:gd name="T72" fmla="*/ 2867 w 4153"/>
                  <a:gd name="T73" fmla="*/ 123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6 h 739"/>
                  <a:gd name="T88" fmla="*/ 1681 w 4153"/>
                  <a:gd name="T89" fmla="*/ 680 h 739"/>
                  <a:gd name="T90" fmla="*/ 1533 w 4153"/>
                  <a:gd name="T91" fmla="*/ 471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3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3 h 739"/>
                  <a:gd name="T110" fmla="*/ 50 w 4153"/>
                  <a:gd name="T111" fmla="*/ 593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8"/>
                    </a:moveTo>
                    <a:lnTo>
                      <a:pt x="25" y="566"/>
                    </a:lnTo>
                    <a:lnTo>
                      <a:pt x="50" y="593"/>
                    </a:lnTo>
                    <a:lnTo>
                      <a:pt x="75" y="615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3"/>
                    </a:lnTo>
                    <a:lnTo>
                      <a:pt x="198" y="573"/>
                    </a:lnTo>
                    <a:lnTo>
                      <a:pt x="223" y="473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7"/>
                    </a:lnTo>
                    <a:lnTo>
                      <a:pt x="396" y="417"/>
                    </a:lnTo>
                    <a:lnTo>
                      <a:pt x="421" y="548"/>
                    </a:lnTo>
                    <a:lnTo>
                      <a:pt x="446" y="517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1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3"/>
                    </a:lnTo>
                    <a:lnTo>
                      <a:pt x="619" y="430"/>
                    </a:lnTo>
                    <a:lnTo>
                      <a:pt x="644" y="443"/>
                    </a:lnTo>
                    <a:lnTo>
                      <a:pt x="668" y="454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6"/>
                    </a:lnTo>
                    <a:lnTo>
                      <a:pt x="840" y="260"/>
                    </a:lnTo>
                    <a:lnTo>
                      <a:pt x="865" y="134"/>
                    </a:lnTo>
                    <a:lnTo>
                      <a:pt x="890" y="56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9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8"/>
                    </a:lnTo>
                    <a:lnTo>
                      <a:pt x="1162" y="692"/>
                    </a:lnTo>
                    <a:lnTo>
                      <a:pt x="1187" y="708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9"/>
                    </a:lnTo>
                    <a:lnTo>
                      <a:pt x="1311" y="734"/>
                    </a:lnTo>
                    <a:lnTo>
                      <a:pt x="1335" y="728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9"/>
                    </a:lnTo>
                    <a:lnTo>
                      <a:pt x="1434" y="524"/>
                    </a:lnTo>
                    <a:lnTo>
                      <a:pt x="1459" y="465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1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9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30"/>
                    </a:lnTo>
                    <a:lnTo>
                      <a:pt x="1755" y="732"/>
                    </a:lnTo>
                    <a:lnTo>
                      <a:pt x="1780" y="739"/>
                    </a:lnTo>
                    <a:lnTo>
                      <a:pt x="1804" y="739"/>
                    </a:lnTo>
                    <a:lnTo>
                      <a:pt x="1829" y="736"/>
                    </a:lnTo>
                    <a:lnTo>
                      <a:pt x="1854" y="732"/>
                    </a:lnTo>
                    <a:lnTo>
                      <a:pt x="1879" y="733"/>
                    </a:lnTo>
                    <a:lnTo>
                      <a:pt x="1903" y="732"/>
                    </a:lnTo>
                    <a:lnTo>
                      <a:pt x="1928" y="728"/>
                    </a:lnTo>
                    <a:lnTo>
                      <a:pt x="1953" y="695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4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5"/>
                    </a:lnTo>
                    <a:lnTo>
                      <a:pt x="2126" y="505"/>
                    </a:lnTo>
                    <a:lnTo>
                      <a:pt x="2151" y="551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7"/>
                    </a:lnTo>
                    <a:lnTo>
                      <a:pt x="2250" y="562"/>
                    </a:lnTo>
                    <a:lnTo>
                      <a:pt x="2274" y="555"/>
                    </a:lnTo>
                    <a:lnTo>
                      <a:pt x="2299" y="559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8"/>
                    </a:lnTo>
                    <a:lnTo>
                      <a:pt x="2497" y="493"/>
                    </a:lnTo>
                    <a:lnTo>
                      <a:pt x="2522" y="461"/>
                    </a:lnTo>
                    <a:lnTo>
                      <a:pt x="2546" y="412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1"/>
                    </a:lnTo>
                    <a:lnTo>
                      <a:pt x="2644" y="90"/>
                    </a:lnTo>
                    <a:lnTo>
                      <a:pt x="2669" y="58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5"/>
                    </a:lnTo>
                    <a:lnTo>
                      <a:pt x="2842" y="110"/>
                    </a:lnTo>
                    <a:lnTo>
                      <a:pt x="2867" y="123"/>
                    </a:lnTo>
                    <a:lnTo>
                      <a:pt x="2892" y="186"/>
                    </a:lnTo>
                    <a:lnTo>
                      <a:pt x="2917" y="250"/>
                    </a:lnTo>
                    <a:lnTo>
                      <a:pt x="2941" y="318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9"/>
                    </a:lnTo>
                    <a:lnTo>
                      <a:pt x="3040" y="445"/>
                    </a:lnTo>
                    <a:lnTo>
                      <a:pt x="3065" y="451"/>
                    </a:lnTo>
                    <a:lnTo>
                      <a:pt x="3090" y="459"/>
                    </a:lnTo>
                    <a:lnTo>
                      <a:pt x="3115" y="469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1"/>
                    </a:lnTo>
                    <a:lnTo>
                      <a:pt x="3213" y="415"/>
                    </a:lnTo>
                    <a:lnTo>
                      <a:pt x="3238" y="333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3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3"/>
                    </a:lnTo>
                    <a:lnTo>
                      <a:pt x="3411" y="555"/>
                    </a:lnTo>
                    <a:lnTo>
                      <a:pt x="3436" y="542"/>
                    </a:lnTo>
                    <a:lnTo>
                      <a:pt x="3461" y="571"/>
                    </a:lnTo>
                    <a:lnTo>
                      <a:pt x="3485" y="607"/>
                    </a:lnTo>
                    <a:lnTo>
                      <a:pt x="3510" y="636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1"/>
                    </a:lnTo>
                    <a:lnTo>
                      <a:pt x="3633" y="686"/>
                    </a:lnTo>
                    <a:lnTo>
                      <a:pt x="3658" y="676"/>
                    </a:lnTo>
                    <a:lnTo>
                      <a:pt x="3683" y="669"/>
                    </a:lnTo>
                    <a:lnTo>
                      <a:pt x="3707" y="663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9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9"/>
                    </a:lnTo>
                    <a:lnTo>
                      <a:pt x="4078" y="574"/>
                    </a:lnTo>
                    <a:lnTo>
                      <a:pt x="4103" y="598"/>
                    </a:lnTo>
                    <a:lnTo>
                      <a:pt x="4128" y="602"/>
                    </a:lnTo>
                    <a:lnTo>
                      <a:pt x="4153" y="583"/>
                    </a:lnTo>
                    <a:lnTo>
                      <a:pt x="4153" y="583"/>
                    </a:lnTo>
                    <a:lnTo>
                      <a:pt x="4128" y="602"/>
                    </a:lnTo>
                    <a:lnTo>
                      <a:pt x="4103" y="598"/>
                    </a:lnTo>
                    <a:lnTo>
                      <a:pt x="4078" y="574"/>
                    </a:lnTo>
                    <a:lnTo>
                      <a:pt x="4054" y="569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9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3"/>
                    </a:lnTo>
                    <a:lnTo>
                      <a:pt x="3683" y="669"/>
                    </a:lnTo>
                    <a:lnTo>
                      <a:pt x="3658" y="676"/>
                    </a:lnTo>
                    <a:lnTo>
                      <a:pt x="3633" y="686"/>
                    </a:lnTo>
                    <a:lnTo>
                      <a:pt x="3608" y="691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6"/>
                    </a:lnTo>
                    <a:lnTo>
                      <a:pt x="3485" y="607"/>
                    </a:lnTo>
                    <a:lnTo>
                      <a:pt x="3461" y="571"/>
                    </a:lnTo>
                    <a:lnTo>
                      <a:pt x="3436" y="542"/>
                    </a:lnTo>
                    <a:lnTo>
                      <a:pt x="3411" y="555"/>
                    </a:lnTo>
                    <a:lnTo>
                      <a:pt x="3387" y="593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3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3"/>
                    </a:lnTo>
                    <a:lnTo>
                      <a:pt x="3213" y="415"/>
                    </a:lnTo>
                    <a:lnTo>
                      <a:pt x="3189" y="491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9"/>
                    </a:lnTo>
                    <a:lnTo>
                      <a:pt x="3090" y="459"/>
                    </a:lnTo>
                    <a:lnTo>
                      <a:pt x="3065" y="451"/>
                    </a:lnTo>
                    <a:lnTo>
                      <a:pt x="3040" y="445"/>
                    </a:lnTo>
                    <a:lnTo>
                      <a:pt x="3016" y="419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8"/>
                    </a:lnTo>
                    <a:lnTo>
                      <a:pt x="2917" y="250"/>
                    </a:lnTo>
                    <a:lnTo>
                      <a:pt x="2892" y="186"/>
                    </a:lnTo>
                    <a:lnTo>
                      <a:pt x="2867" y="123"/>
                    </a:lnTo>
                    <a:lnTo>
                      <a:pt x="2842" y="110"/>
                    </a:lnTo>
                    <a:lnTo>
                      <a:pt x="2818" y="115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8"/>
                    </a:lnTo>
                    <a:lnTo>
                      <a:pt x="2644" y="90"/>
                    </a:lnTo>
                    <a:lnTo>
                      <a:pt x="2620" y="151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2"/>
                    </a:lnTo>
                    <a:lnTo>
                      <a:pt x="2522" y="461"/>
                    </a:lnTo>
                    <a:lnTo>
                      <a:pt x="2497" y="493"/>
                    </a:lnTo>
                    <a:lnTo>
                      <a:pt x="2472" y="528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9"/>
                    </a:lnTo>
                    <a:lnTo>
                      <a:pt x="2274" y="555"/>
                    </a:lnTo>
                    <a:lnTo>
                      <a:pt x="2250" y="562"/>
                    </a:lnTo>
                    <a:lnTo>
                      <a:pt x="2225" y="577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1"/>
                    </a:lnTo>
                    <a:lnTo>
                      <a:pt x="2126" y="505"/>
                    </a:lnTo>
                    <a:lnTo>
                      <a:pt x="2101" y="485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4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5"/>
                    </a:lnTo>
                    <a:lnTo>
                      <a:pt x="1928" y="728"/>
                    </a:lnTo>
                    <a:lnTo>
                      <a:pt x="1903" y="732"/>
                    </a:lnTo>
                    <a:lnTo>
                      <a:pt x="1879" y="733"/>
                    </a:lnTo>
                    <a:lnTo>
                      <a:pt x="1854" y="732"/>
                    </a:lnTo>
                    <a:lnTo>
                      <a:pt x="1829" y="736"/>
                    </a:lnTo>
                    <a:lnTo>
                      <a:pt x="1804" y="739"/>
                    </a:lnTo>
                    <a:lnTo>
                      <a:pt x="1780" y="739"/>
                    </a:lnTo>
                    <a:lnTo>
                      <a:pt x="1755" y="732"/>
                    </a:lnTo>
                    <a:lnTo>
                      <a:pt x="1730" y="730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9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1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5"/>
                    </a:lnTo>
                    <a:lnTo>
                      <a:pt x="1434" y="524"/>
                    </a:lnTo>
                    <a:lnTo>
                      <a:pt x="1409" y="609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8"/>
                    </a:lnTo>
                    <a:lnTo>
                      <a:pt x="1311" y="734"/>
                    </a:lnTo>
                    <a:lnTo>
                      <a:pt x="1286" y="729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8"/>
                    </a:lnTo>
                    <a:lnTo>
                      <a:pt x="1162" y="692"/>
                    </a:lnTo>
                    <a:lnTo>
                      <a:pt x="1137" y="668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9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6"/>
                    </a:lnTo>
                    <a:lnTo>
                      <a:pt x="865" y="134"/>
                    </a:lnTo>
                    <a:lnTo>
                      <a:pt x="840" y="260"/>
                    </a:lnTo>
                    <a:lnTo>
                      <a:pt x="816" y="396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4"/>
                    </a:lnTo>
                    <a:lnTo>
                      <a:pt x="644" y="443"/>
                    </a:lnTo>
                    <a:lnTo>
                      <a:pt x="619" y="430"/>
                    </a:lnTo>
                    <a:lnTo>
                      <a:pt x="594" y="423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1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7"/>
                    </a:lnTo>
                    <a:lnTo>
                      <a:pt x="421" y="548"/>
                    </a:lnTo>
                    <a:lnTo>
                      <a:pt x="396" y="417"/>
                    </a:lnTo>
                    <a:lnTo>
                      <a:pt x="371" y="187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3"/>
                    </a:lnTo>
                    <a:lnTo>
                      <a:pt x="198" y="573"/>
                    </a:lnTo>
                    <a:lnTo>
                      <a:pt x="173" y="623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5"/>
                    </a:lnTo>
                    <a:lnTo>
                      <a:pt x="50" y="593"/>
                    </a:lnTo>
                    <a:lnTo>
                      <a:pt x="25" y="566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1" name="Freeform 27">
                <a:extLst>
                  <a:ext uri="{FF2B5EF4-FFF2-40B4-BE49-F238E27FC236}">
                    <a16:creationId xmlns:a16="http://schemas.microsoft.com/office/drawing/2014/main" id="{C72595E6-64C5-81FE-5486-438F0973F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52663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8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4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5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3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8 h 739"/>
                  <a:gd name="T40" fmla="*/ 3090 w 4153"/>
                  <a:gd name="T41" fmla="*/ 459 h 739"/>
                  <a:gd name="T42" fmla="*/ 3238 w 4153"/>
                  <a:gd name="T43" fmla="*/ 333 h 739"/>
                  <a:gd name="T44" fmla="*/ 3387 w 4153"/>
                  <a:gd name="T45" fmla="*/ 593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9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1 h 739"/>
                  <a:gd name="T64" fmla="*/ 3461 w 4153"/>
                  <a:gd name="T65" fmla="*/ 571 h 739"/>
                  <a:gd name="T66" fmla="*/ 3312 w 4153"/>
                  <a:gd name="T67" fmla="*/ 273 h 739"/>
                  <a:gd name="T68" fmla="*/ 3164 w 4153"/>
                  <a:gd name="T69" fmla="*/ 519 h 739"/>
                  <a:gd name="T70" fmla="*/ 3016 w 4153"/>
                  <a:gd name="T71" fmla="*/ 419 h 739"/>
                  <a:gd name="T72" fmla="*/ 2867 w 4153"/>
                  <a:gd name="T73" fmla="*/ 123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6 h 739"/>
                  <a:gd name="T88" fmla="*/ 1681 w 4153"/>
                  <a:gd name="T89" fmla="*/ 680 h 739"/>
                  <a:gd name="T90" fmla="*/ 1533 w 4153"/>
                  <a:gd name="T91" fmla="*/ 471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3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3 h 739"/>
                  <a:gd name="T110" fmla="*/ 50 w 4153"/>
                  <a:gd name="T111" fmla="*/ 593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8"/>
                    </a:moveTo>
                    <a:lnTo>
                      <a:pt x="25" y="566"/>
                    </a:lnTo>
                    <a:lnTo>
                      <a:pt x="50" y="593"/>
                    </a:lnTo>
                    <a:lnTo>
                      <a:pt x="75" y="615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3"/>
                    </a:lnTo>
                    <a:lnTo>
                      <a:pt x="198" y="573"/>
                    </a:lnTo>
                    <a:lnTo>
                      <a:pt x="223" y="473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7"/>
                    </a:lnTo>
                    <a:lnTo>
                      <a:pt x="396" y="417"/>
                    </a:lnTo>
                    <a:lnTo>
                      <a:pt x="421" y="548"/>
                    </a:lnTo>
                    <a:lnTo>
                      <a:pt x="446" y="517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1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3"/>
                    </a:lnTo>
                    <a:lnTo>
                      <a:pt x="619" y="430"/>
                    </a:lnTo>
                    <a:lnTo>
                      <a:pt x="644" y="443"/>
                    </a:lnTo>
                    <a:lnTo>
                      <a:pt x="668" y="454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6"/>
                    </a:lnTo>
                    <a:lnTo>
                      <a:pt x="840" y="260"/>
                    </a:lnTo>
                    <a:lnTo>
                      <a:pt x="865" y="134"/>
                    </a:lnTo>
                    <a:lnTo>
                      <a:pt x="890" y="56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9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8"/>
                    </a:lnTo>
                    <a:lnTo>
                      <a:pt x="1162" y="692"/>
                    </a:lnTo>
                    <a:lnTo>
                      <a:pt x="1187" y="708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9"/>
                    </a:lnTo>
                    <a:lnTo>
                      <a:pt x="1311" y="734"/>
                    </a:lnTo>
                    <a:lnTo>
                      <a:pt x="1335" y="728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9"/>
                    </a:lnTo>
                    <a:lnTo>
                      <a:pt x="1434" y="524"/>
                    </a:lnTo>
                    <a:lnTo>
                      <a:pt x="1459" y="465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1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9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30"/>
                    </a:lnTo>
                    <a:lnTo>
                      <a:pt x="1755" y="732"/>
                    </a:lnTo>
                    <a:lnTo>
                      <a:pt x="1780" y="739"/>
                    </a:lnTo>
                    <a:lnTo>
                      <a:pt x="1804" y="739"/>
                    </a:lnTo>
                    <a:lnTo>
                      <a:pt x="1829" y="736"/>
                    </a:lnTo>
                    <a:lnTo>
                      <a:pt x="1854" y="732"/>
                    </a:lnTo>
                    <a:lnTo>
                      <a:pt x="1879" y="733"/>
                    </a:lnTo>
                    <a:lnTo>
                      <a:pt x="1903" y="732"/>
                    </a:lnTo>
                    <a:lnTo>
                      <a:pt x="1928" y="728"/>
                    </a:lnTo>
                    <a:lnTo>
                      <a:pt x="1953" y="695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4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5"/>
                    </a:lnTo>
                    <a:lnTo>
                      <a:pt x="2126" y="505"/>
                    </a:lnTo>
                    <a:lnTo>
                      <a:pt x="2151" y="551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7"/>
                    </a:lnTo>
                    <a:lnTo>
                      <a:pt x="2250" y="562"/>
                    </a:lnTo>
                    <a:lnTo>
                      <a:pt x="2274" y="555"/>
                    </a:lnTo>
                    <a:lnTo>
                      <a:pt x="2299" y="559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8"/>
                    </a:lnTo>
                    <a:lnTo>
                      <a:pt x="2497" y="493"/>
                    </a:lnTo>
                    <a:lnTo>
                      <a:pt x="2522" y="461"/>
                    </a:lnTo>
                    <a:lnTo>
                      <a:pt x="2546" y="412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1"/>
                    </a:lnTo>
                    <a:lnTo>
                      <a:pt x="2644" y="90"/>
                    </a:lnTo>
                    <a:lnTo>
                      <a:pt x="2669" y="58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5"/>
                    </a:lnTo>
                    <a:lnTo>
                      <a:pt x="2842" y="110"/>
                    </a:lnTo>
                    <a:lnTo>
                      <a:pt x="2867" y="123"/>
                    </a:lnTo>
                    <a:lnTo>
                      <a:pt x="2892" y="186"/>
                    </a:lnTo>
                    <a:lnTo>
                      <a:pt x="2917" y="250"/>
                    </a:lnTo>
                    <a:lnTo>
                      <a:pt x="2941" y="318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9"/>
                    </a:lnTo>
                    <a:lnTo>
                      <a:pt x="3040" y="445"/>
                    </a:lnTo>
                    <a:lnTo>
                      <a:pt x="3065" y="451"/>
                    </a:lnTo>
                    <a:lnTo>
                      <a:pt x="3090" y="459"/>
                    </a:lnTo>
                    <a:lnTo>
                      <a:pt x="3115" y="469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1"/>
                    </a:lnTo>
                    <a:lnTo>
                      <a:pt x="3213" y="415"/>
                    </a:lnTo>
                    <a:lnTo>
                      <a:pt x="3238" y="333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3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3"/>
                    </a:lnTo>
                    <a:lnTo>
                      <a:pt x="3411" y="555"/>
                    </a:lnTo>
                    <a:lnTo>
                      <a:pt x="3436" y="542"/>
                    </a:lnTo>
                    <a:lnTo>
                      <a:pt x="3461" y="571"/>
                    </a:lnTo>
                    <a:lnTo>
                      <a:pt x="3485" y="607"/>
                    </a:lnTo>
                    <a:lnTo>
                      <a:pt x="3510" y="636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1"/>
                    </a:lnTo>
                    <a:lnTo>
                      <a:pt x="3633" y="686"/>
                    </a:lnTo>
                    <a:lnTo>
                      <a:pt x="3658" y="676"/>
                    </a:lnTo>
                    <a:lnTo>
                      <a:pt x="3683" y="669"/>
                    </a:lnTo>
                    <a:lnTo>
                      <a:pt x="3707" y="663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9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9"/>
                    </a:lnTo>
                    <a:lnTo>
                      <a:pt x="4078" y="574"/>
                    </a:lnTo>
                    <a:lnTo>
                      <a:pt x="4103" y="598"/>
                    </a:lnTo>
                    <a:lnTo>
                      <a:pt x="4128" y="602"/>
                    </a:lnTo>
                    <a:lnTo>
                      <a:pt x="4153" y="583"/>
                    </a:lnTo>
                    <a:lnTo>
                      <a:pt x="4153" y="583"/>
                    </a:lnTo>
                    <a:lnTo>
                      <a:pt x="4128" y="602"/>
                    </a:lnTo>
                    <a:lnTo>
                      <a:pt x="4103" y="598"/>
                    </a:lnTo>
                    <a:lnTo>
                      <a:pt x="4078" y="574"/>
                    </a:lnTo>
                    <a:lnTo>
                      <a:pt x="4054" y="569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9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3"/>
                    </a:lnTo>
                    <a:lnTo>
                      <a:pt x="3683" y="669"/>
                    </a:lnTo>
                    <a:lnTo>
                      <a:pt x="3658" y="676"/>
                    </a:lnTo>
                    <a:lnTo>
                      <a:pt x="3633" y="686"/>
                    </a:lnTo>
                    <a:lnTo>
                      <a:pt x="3608" y="691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6"/>
                    </a:lnTo>
                    <a:lnTo>
                      <a:pt x="3485" y="607"/>
                    </a:lnTo>
                    <a:lnTo>
                      <a:pt x="3461" y="571"/>
                    </a:lnTo>
                    <a:lnTo>
                      <a:pt x="3436" y="542"/>
                    </a:lnTo>
                    <a:lnTo>
                      <a:pt x="3411" y="555"/>
                    </a:lnTo>
                    <a:lnTo>
                      <a:pt x="3387" y="593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3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3"/>
                    </a:lnTo>
                    <a:lnTo>
                      <a:pt x="3213" y="415"/>
                    </a:lnTo>
                    <a:lnTo>
                      <a:pt x="3189" y="491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9"/>
                    </a:lnTo>
                    <a:lnTo>
                      <a:pt x="3090" y="459"/>
                    </a:lnTo>
                    <a:lnTo>
                      <a:pt x="3065" y="451"/>
                    </a:lnTo>
                    <a:lnTo>
                      <a:pt x="3040" y="445"/>
                    </a:lnTo>
                    <a:lnTo>
                      <a:pt x="3016" y="419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8"/>
                    </a:lnTo>
                    <a:lnTo>
                      <a:pt x="2917" y="250"/>
                    </a:lnTo>
                    <a:lnTo>
                      <a:pt x="2892" y="186"/>
                    </a:lnTo>
                    <a:lnTo>
                      <a:pt x="2867" y="123"/>
                    </a:lnTo>
                    <a:lnTo>
                      <a:pt x="2842" y="110"/>
                    </a:lnTo>
                    <a:lnTo>
                      <a:pt x="2818" y="115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8"/>
                    </a:lnTo>
                    <a:lnTo>
                      <a:pt x="2644" y="90"/>
                    </a:lnTo>
                    <a:lnTo>
                      <a:pt x="2620" y="151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2"/>
                    </a:lnTo>
                    <a:lnTo>
                      <a:pt x="2522" y="461"/>
                    </a:lnTo>
                    <a:lnTo>
                      <a:pt x="2497" y="493"/>
                    </a:lnTo>
                    <a:lnTo>
                      <a:pt x="2472" y="528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9"/>
                    </a:lnTo>
                    <a:lnTo>
                      <a:pt x="2274" y="555"/>
                    </a:lnTo>
                    <a:lnTo>
                      <a:pt x="2250" y="562"/>
                    </a:lnTo>
                    <a:lnTo>
                      <a:pt x="2225" y="577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1"/>
                    </a:lnTo>
                    <a:lnTo>
                      <a:pt x="2126" y="505"/>
                    </a:lnTo>
                    <a:lnTo>
                      <a:pt x="2101" y="485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4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5"/>
                    </a:lnTo>
                    <a:lnTo>
                      <a:pt x="1928" y="728"/>
                    </a:lnTo>
                    <a:lnTo>
                      <a:pt x="1903" y="732"/>
                    </a:lnTo>
                    <a:lnTo>
                      <a:pt x="1879" y="733"/>
                    </a:lnTo>
                    <a:lnTo>
                      <a:pt x="1854" y="732"/>
                    </a:lnTo>
                    <a:lnTo>
                      <a:pt x="1829" y="736"/>
                    </a:lnTo>
                    <a:lnTo>
                      <a:pt x="1804" y="739"/>
                    </a:lnTo>
                    <a:lnTo>
                      <a:pt x="1780" y="739"/>
                    </a:lnTo>
                    <a:lnTo>
                      <a:pt x="1755" y="732"/>
                    </a:lnTo>
                    <a:lnTo>
                      <a:pt x="1730" y="730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9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1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5"/>
                    </a:lnTo>
                    <a:lnTo>
                      <a:pt x="1434" y="524"/>
                    </a:lnTo>
                    <a:lnTo>
                      <a:pt x="1409" y="609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8"/>
                    </a:lnTo>
                    <a:lnTo>
                      <a:pt x="1311" y="734"/>
                    </a:lnTo>
                    <a:lnTo>
                      <a:pt x="1286" y="729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8"/>
                    </a:lnTo>
                    <a:lnTo>
                      <a:pt x="1162" y="692"/>
                    </a:lnTo>
                    <a:lnTo>
                      <a:pt x="1137" y="668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9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6"/>
                    </a:lnTo>
                    <a:lnTo>
                      <a:pt x="865" y="134"/>
                    </a:lnTo>
                    <a:lnTo>
                      <a:pt x="840" y="260"/>
                    </a:lnTo>
                    <a:lnTo>
                      <a:pt x="816" y="396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4"/>
                    </a:lnTo>
                    <a:lnTo>
                      <a:pt x="644" y="443"/>
                    </a:lnTo>
                    <a:lnTo>
                      <a:pt x="619" y="430"/>
                    </a:lnTo>
                    <a:lnTo>
                      <a:pt x="594" y="423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1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7"/>
                    </a:lnTo>
                    <a:lnTo>
                      <a:pt x="421" y="548"/>
                    </a:lnTo>
                    <a:lnTo>
                      <a:pt x="396" y="417"/>
                    </a:lnTo>
                    <a:lnTo>
                      <a:pt x="371" y="187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3"/>
                    </a:lnTo>
                    <a:lnTo>
                      <a:pt x="198" y="573"/>
                    </a:lnTo>
                    <a:lnTo>
                      <a:pt x="173" y="623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5"/>
                    </a:lnTo>
                    <a:lnTo>
                      <a:pt x="50" y="593"/>
                    </a:lnTo>
                    <a:lnTo>
                      <a:pt x="25" y="566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A9D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2" name="Freeform 28">
                <a:extLst>
                  <a:ext uri="{FF2B5EF4-FFF2-40B4-BE49-F238E27FC236}">
                    <a16:creationId xmlns:a16="http://schemas.microsoft.com/office/drawing/2014/main" id="{D1E733E1-74BA-B3C7-EE6C-CEEB91288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526631"/>
                <a:ext cx="6592888" cy="1173163"/>
              </a:xfrm>
              <a:custGeom>
                <a:avLst/>
                <a:gdLst>
                  <a:gd name="T0" fmla="*/ 124 w 4153"/>
                  <a:gd name="T1" fmla="*/ 642 h 739"/>
                  <a:gd name="T2" fmla="*/ 272 w 4153"/>
                  <a:gd name="T3" fmla="*/ 192 h 739"/>
                  <a:gd name="T4" fmla="*/ 421 w 4153"/>
                  <a:gd name="T5" fmla="*/ 548 h 739"/>
                  <a:gd name="T6" fmla="*/ 569 w 4153"/>
                  <a:gd name="T7" fmla="*/ 432 h 739"/>
                  <a:gd name="T8" fmla="*/ 718 w 4153"/>
                  <a:gd name="T9" fmla="*/ 499 h 739"/>
                  <a:gd name="T10" fmla="*/ 865 w 4153"/>
                  <a:gd name="T11" fmla="*/ 134 h 739"/>
                  <a:gd name="T12" fmla="*/ 1014 w 4153"/>
                  <a:gd name="T13" fmla="*/ 589 h 739"/>
                  <a:gd name="T14" fmla="*/ 1162 w 4153"/>
                  <a:gd name="T15" fmla="*/ 692 h 739"/>
                  <a:gd name="T16" fmla="*/ 1311 w 4153"/>
                  <a:gd name="T17" fmla="*/ 734 h 739"/>
                  <a:gd name="T18" fmla="*/ 1459 w 4153"/>
                  <a:gd name="T19" fmla="*/ 465 h 739"/>
                  <a:gd name="T20" fmla="*/ 1607 w 4153"/>
                  <a:gd name="T21" fmla="*/ 653 h 739"/>
                  <a:gd name="T22" fmla="*/ 1755 w 4153"/>
                  <a:gd name="T23" fmla="*/ 732 h 739"/>
                  <a:gd name="T24" fmla="*/ 1903 w 4153"/>
                  <a:gd name="T25" fmla="*/ 732 h 739"/>
                  <a:gd name="T26" fmla="*/ 2052 w 4153"/>
                  <a:gd name="T27" fmla="*/ 542 h 739"/>
                  <a:gd name="T28" fmla="*/ 2200 w 4153"/>
                  <a:gd name="T29" fmla="*/ 610 h 739"/>
                  <a:gd name="T30" fmla="*/ 2349 w 4153"/>
                  <a:gd name="T31" fmla="*/ 526 h 739"/>
                  <a:gd name="T32" fmla="*/ 2497 w 4153"/>
                  <a:gd name="T33" fmla="*/ 493 h 739"/>
                  <a:gd name="T34" fmla="*/ 2644 w 4153"/>
                  <a:gd name="T35" fmla="*/ 90 h 739"/>
                  <a:gd name="T36" fmla="*/ 2793 w 4153"/>
                  <a:gd name="T37" fmla="*/ 172 h 739"/>
                  <a:gd name="T38" fmla="*/ 2941 w 4153"/>
                  <a:gd name="T39" fmla="*/ 318 h 739"/>
                  <a:gd name="T40" fmla="*/ 3090 w 4153"/>
                  <a:gd name="T41" fmla="*/ 459 h 739"/>
                  <a:gd name="T42" fmla="*/ 3238 w 4153"/>
                  <a:gd name="T43" fmla="*/ 333 h 739"/>
                  <a:gd name="T44" fmla="*/ 3387 w 4153"/>
                  <a:gd name="T45" fmla="*/ 593 h 739"/>
                  <a:gd name="T46" fmla="*/ 3534 w 4153"/>
                  <a:gd name="T47" fmla="*/ 650 h 739"/>
                  <a:gd name="T48" fmla="*/ 3683 w 4153"/>
                  <a:gd name="T49" fmla="*/ 669 h 739"/>
                  <a:gd name="T50" fmla="*/ 3831 w 4153"/>
                  <a:gd name="T51" fmla="*/ 426 h 739"/>
                  <a:gd name="T52" fmla="*/ 3979 w 4153"/>
                  <a:gd name="T53" fmla="*/ 597 h 739"/>
                  <a:gd name="T54" fmla="*/ 4128 w 4153"/>
                  <a:gd name="T55" fmla="*/ 602 h 739"/>
                  <a:gd name="T56" fmla="*/ 4054 w 4153"/>
                  <a:gd name="T57" fmla="*/ 569 h 739"/>
                  <a:gd name="T58" fmla="*/ 3905 w 4153"/>
                  <a:gd name="T59" fmla="*/ 396 h 739"/>
                  <a:gd name="T60" fmla="*/ 3757 w 4153"/>
                  <a:gd name="T61" fmla="*/ 640 h 739"/>
                  <a:gd name="T62" fmla="*/ 3608 w 4153"/>
                  <a:gd name="T63" fmla="*/ 691 h 739"/>
                  <a:gd name="T64" fmla="*/ 3461 w 4153"/>
                  <a:gd name="T65" fmla="*/ 571 h 739"/>
                  <a:gd name="T66" fmla="*/ 3312 w 4153"/>
                  <a:gd name="T67" fmla="*/ 273 h 739"/>
                  <a:gd name="T68" fmla="*/ 3164 w 4153"/>
                  <a:gd name="T69" fmla="*/ 519 h 739"/>
                  <a:gd name="T70" fmla="*/ 3016 w 4153"/>
                  <a:gd name="T71" fmla="*/ 419 h 739"/>
                  <a:gd name="T72" fmla="*/ 2867 w 4153"/>
                  <a:gd name="T73" fmla="*/ 123 h 739"/>
                  <a:gd name="T74" fmla="*/ 2719 w 4153"/>
                  <a:gd name="T75" fmla="*/ 83 h 739"/>
                  <a:gd name="T76" fmla="*/ 2571 w 4153"/>
                  <a:gd name="T77" fmla="*/ 339 h 739"/>
                  <a:gd name="T78" fmla="*/ 2423 w 4153"/>
                  <a:gd name="T79" fmla="*/ 513 h 739"/>
                  <a:gd name="T80" fmla="*/ 2274 w 4153"/>
                  <a:gd name="T81" fmla="*/ 555 h 739"/>
                  <a:gd name="T82" fmla="*/ 2126 w 4153"/>
                  <a:gd name="T83" fmla="*/ 505 h 739"/>
                  <a:gd name="T84" fmla="*/ 1977 w 4153"/>
                  <a:gd name="T85" fmla="*/ 646 h 739"/>
                  <a:gd name="T86" fmla="*/ 1829 w 4153"/>
                  <a:gd name="T87" fmla="*/ 736 h 739"/>
                  <a:gd name="T88" fmla="*/ 1681 w 4153"/>
                  <a:gd name="T89" fmla="*/ 680 h 739"/>
                  <a:gd name="T90" fmla="*/ 1533 w 4153"/>
                  <a:gd name="T91" fmla="*/ 471 h 739"/>
                  <a:gd name="T92" fmla="*/ 1385 w 4153"/>
                  <a:gd name="T93" fmla="*/ 653 h 739"/>
                  <a:gd name="T94" fmla="*/ 1236 w 4153"/>
                  <a:gd name="T95" fmla="*/ 721 h 739"/>
                  <a:gd name="T96" fmla="*/ 1088 w 4153"/>
                  <a:gd name="T97" fmla="*/ 599 h 739"/>
                  <a:gd name="T98" fmla="*/ 939 w 4153"/>
                  <a:gd name="T99" fmla="*/ 135 h 739"/>
                  <a:gd name="T100" fmla="*/ 792 w 4153"/>
                  <a:gd name="T101" fmla="*/ 475 h 739"/>
                  <a:gd name="T102" fmla="*/ 644 w 4153"/>
                  <a:gd name="T103" fmla="*/ 443 h 739"/>
                  <a:gd name="T104" fmla="*/ 495 w 4153"/>
                  <a:gd name="T105" fmla="*/ 456 h 739"/>
                  <a:gd name="T106" fmla="*/ 347 w 4153"/>
                  <a:gd name="T107" fmla="*/ 34 h 739"/>
                  <a:gd name="T108" fmla="*/ 198 w 4153"/>
                  <a:gd name="T109" fmla="*/ 573 h 739"/>
                  <a:gd name="T110" fmla="*/ 50 w 4153"/>
                  <a:gd name="T111" fmla="*/ 593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739">
                    <a:moveTo>
                      <a:pt x="0" y="528"/>
                    </a:moveTo>
                    <a:lnTo>
                      <a:pt x="25" y="566"/>
                    </a:lnTo>
                    <a:lnTo>
                      <a:pt x="50" y="593"/>
                    </a:lnTo>
                    <a:lnTo>
                      <a:pt x="75" y="615"/>
                    </a:lnTo>
                    <a:lnTo>
                      <a:pt x="99" y="630"/>
                    </a:lnTo>
                    <a:lnTo>
                      <a:pt x="124" y="642"/>
                    </a:lnTo>
                    <a:lnTo>
                      <a:pt x="149" y="648"/>
                    </a:lnTo>
                    <a:lnTo>
                      <a:pt x="173" y="623"/>
                    </a:lnTo>
                    <a:lnTo>
                      <a:pt x="198" y="573"/>
                    </a:lnTo>
                    <a:lnTo>
                      <a:pt x="223" y="473"/>
                    </a:lnTo>
                    <a:lnTo>
                      <a:pt x="248" y="352"/>
                    </a:lnTo>
                    <a:lnTo>
                      <a:pt x="272" y="192"/>
                    </a:lnTo>
                    <a:lnTo>
                      <a:pt x="297" y="61"/>
                    </a:lnTo>
                    <a:lnTo>
                      <a:pt x="322" y="0"/>
                    </a:lnTo>
                    <a:lnTo>
                      <a:pt x="347" y="34"/>
                    </a:lnTo>
                    <a:lnTo>
                      <a:pt x="371" y="187"/>
                    </a:lnTo>
                    <a:lnTo>
                      <a:pt x="396" y="417"/>
                    </a:lnTo>
                    <a:lnTo>
                      <a:pt x="421" y="548"/>
                    </a:lnTo>
                    <a:lnTo>
                      <a:pt x="446" y="517"/>
                    </a:lnTo>
                    <a:lnTo>
                      <a:pt x="470" y="471"/>
                    </a:lnTo>
                    <a:lnTo>
                      <a:pt x="495" y="456"/>
                    </a:lnTo>
                    <a:lnTo>
                      <a:pt x="520" y="451"/>
                    </a:lnTo>
                    <a:lnTo>
                      <a:pt x="545" y="438"/>
                    </a:lnTo>
                    <a:lnTo>
                      <a:pt x="569" y="432"/>
                    </a:lnTo>
                    <a:lnTo>
                      <a:pt x="594" y="423"/>
                    </a:lnTo>
                    <a:lnTo>
                      <a:pt x="619" y="430"/>
                    </a:lnTo>
                    <a:lnTo>
                      <a:pt x="644" y="443"/>
                    </a:lnTo>
                    <a:lnTo>
                      <a:pt x="668" y="454"/>
                    </a:lnTo>
                    <a:lnTo>
                      <a:pt x="693" y="475"/>
                    </a:lnTo>
                    <a:lnTo>
                      <a:pt x="718" y="499"/>
                    </a:lnTo>
                    <a:lnTo>
                      <a:pt x="742" y="520"/>
                    </a:lnTo>
                    <a:lnTo>
                      <a:pt x="767" y="520"/>
                    </a:lnTo>
                    <a:lnTo>
                      <a:pt x="792" y="475"/>
                    </a:lnTo>
                    <a:lnTo>
                      <a:pt x="816" y="396"/>
                    </a:lnTo>
                    <a:lnTo>
                      <a:pt x="840" y="260"/>
                    </a:lnTo>
                    <a:lnTo>
                      <a:pt x="865" y="134"/>
                    </a:lnTo>
                    <a:lnTo>
                      <a:pt x="890" y="56"/>
                    </a:lnTo>
                    <a:lnTo>
                      <a:pt x="915" y="53"/>
                    </a:lnTo>
                    <a:lnTo>
                      <a:pt x="939" y="135"/>
                    </a:lnTo>
                    <a:lnTo>
                      <a:pt x="964" y="306"/>
                    </a:lnTo>
                    <a:lnTo>
                      <a:pt x="989" y="489"/>
                    </a:lnTo>
                    <a:lnTo>
                      <a:pt x="1014" y="589"/>
                    </a:lnTo>
                    <a:lnTo>
                      <a:pt x="1038" y="590"/>
                    </a:lnTo>
                    <a:lnTo>
                      <a:pt x="1063" y="588"/>
                    </a:lnTo>
                    <a:lnTo>
                      <a:pt x="1088" y="599"/>
                    </a:lnTo>
                    <a:lnTo>
                      <a:pt x="1113" y="626"/>
                    </a:lnTo>
                    <a:lnTo>
                      <a:pt x="1137" y="668"/>
                    </a:lnTo>
                    <a:lnTo>
                      <a:pt x="1162" y="692"/>
                    </a:lnTo>
                    <a:lnTo>
                      <a:pt x="1187" y="708"/>
                    </a:lnTo>
                    <a:lnTo>
                      <a:pt x="1212" y="715"/>
                    </a:lnTo>
                    <a:lnTo>
                      <a:pt x="1236" y="721"/>
                    </a:lnTo>
                    <a:lnTo>
                      <a:pt x="1261" y="723"/>
                    </a:lnTo>
                    <a:lnTo>
                      <a:pt x="1286" y="729"/>
                    </a:lnTo>
                    <a:lnTo>
                      <a:pt x="1311" y="734"/>
                    </a:lnTo>
                    <a:lnTo>
                      <a:pt x="1335" y="728"/>
                    </a:lnTo>
                    <a:lnTo>
                      <a:pt x="1360" y="695"/>
                    </a:lnTo>
                    <a:lnTo>
                      <a:pt x="1385" y="653"/>
                    </a:lnTo>
                    <a:lnTo>
                      <a:pt x="1409" y="609"/>
                    </a:lnTo>
                    <a:lnTo>
                      <a:pt x="1434" y="524"/>
                    </a:lnTo>
                    <a:lnTo>
                      <a:pt x="1459" y="465"/>
                    </a:lnTo>
                    <a:lnTo>
                      <a:pt x="1484" y="437"/>
                    </a:lnTo>
                    <a:lnTo>
                      <a:pt x="1508" y="434"/>
                    </a:lnTo>
                    <a:lnTo>
                      <a:pt x="1533" y="471"/>
                    </a:lnTo>
                    <a:lnTo>
                      <a:pt x="1558" y="544"/>
                    </a:lnTo>
                    <a:lnTo>
                      <a:pt x="1583" y="623"/>
                    </a:lnTo>
                    <a:lnTo>
                      <a:pt x="1607" y="653"/>
                    </a:lnTo>
                    <a:lnTo>
                      <a:pt x="1632" y="652"/>
                    </a:lnTo>
                    <a:lnTo>
                      <a:pt x="1657" y="659"/>
                    </a:lnTo>
                    <a:lnTo>
                      <a:pt x="1681" y="680"/>
                    </a:lnTo>
                    <a:lnTo>
                      <a:pt x="1706" y="707"/>
                    </a:lnTo>
                    <a:lnTo>
                      <a:pt x="1730" y="730"/>
                    </a:lnTo>
                    <a:lnTo>
                      <a:pt x="1755" y="732"/>
                    </a:lnTo>
                    <a:lnTo>
                      <a:pt x="1780" y="739"/>
                    </a:lnTo>
                    <a:lnTo>
                      <a:pt x="1804" y="739"/>
                    </a:lnTo>
                    <a:lnTo>
                      <a:pt x="1829" y="736"/>
                    </a:lnTo>
                    <a:lnTo>
                      <a:pt x="1854" y="732"/>
                    </a:lnTo>
                    <a:lnTo>
                      <a:pt x="1879" y="733"/>
                    </a:lnTo>
                    <a:lnTo>
                      <a:pt x="1903" y="732"/>
                    </a:lnTo>
                    <a:lnTo>
                      <a:pt x="1928" y="728"/>
                    </a:lnTo>
                    <a:lnTo>
                      <a:pt x="1953" y="695"/>
                    </a:lnTo>
                    <a:lnTo>
                      <a:pt x="1977" y="646"/>
                    </a:lnTo>
                    <a:lnTo>
                      <a:pt x="2002" y="630"/>
                    </a:lnTo>
                    <a:lnTo>
                      <a:pt x="2027" y="594"/>
                    </a:lnTo>
                    <a:lnTo>
                      <a:pt x="2052" y="542"/>
                    </a:lnTo>
                    <a:lnTo>
                      <a:pt x="2076" y="496"/>
                    </a:lnTo>
                    <a:lnTo>
                      <a:pt x="2101" y="485"/>
                    </a:lnTo>
                    <a:lnTo>
                      <a:pt x="2126" y="505"/>
                    </a:lnTo>
                    <a:lnTo>
                      <a:pt x="2151" y="551"/>
                    </a:lnTo>
                    <a:lnTo>
                      <a:pt x="2175" y="589"/>
                    </a:lnTo>
                    <a:lnTo>
                      <a:pt x="2200" y="610"/>
                    </a:lnTo>
                    <a:lnTo>
                      <a:pt x="2225" y="577"/>
                    </a:lnTo>
                    <a:lnTo>
                      <a:pt x="2250" y="562"/>
                    </a:lnTo>
                    <a:lnTo>
                      <a:pt x="2274" y="555"/>
                    </a:lnTo>
                    <a:lnTo>
                      <a:pt x="2299" y="559"/>
                    </a:lnTo>
                    <a:lnTo>
                      <a:pt x="2324" y="550"/>
                    </a:lnTo>
                    <a:lnTo>
                      <a:pt x="2349" y="526"/>
                    </a:lnTo>
                    <a:lnTo>
                      <a:pt x="2373" y="514"/>
                    </a:lnTo>
                    <a:lnTo>
                      <a:pt x="2398" y="499"/>
                    </a:lnTo>
                    <a:lnTo>
                      <a:pt x="2423" y="513"/>
                    </a:lnTo>
                    <a:lnTo>
                      <a:pt x="2448" y="527"/>
                    </a:lnTo>
                    <a:lnTo>
                      <a:pt x="2472" y="528"/>
                    </a:lnTo>
                    <a:lnTo>
                      <a:pt x="2497" y="493"/>
                    </a:lnTo>
                    <a:lnTo>
                      <a:pt x="2522" y="461"/>
                    </a:lnTo>
                    <a:lnTo>
                      <a:pt x="2546" y="412"/>
                    </a:lnTo>
                    <a:lnTo>
                      <a:pt x="2571" y="339"/>
                    </a:lnTo>
                    <a:lnTo>
                      <a:pt x="2596" y="255"/>
                    </a:lnTo>
                    <a:lnTo>
                      <a:pt x="2620" y="151"/>
                    </a:lnTo>
                    <a:lnTo>
                      <a:pt x="2644" y="90"/>
                    </a:lnTo>
                    <a:lnTo>
                      <a:pt x="2669" y="58"/>
                    </a:lnTo>
                    <a:lnTo>
                      <a:pt x="2694" y="61"/>
                    </a:lnTo>
                    <a:lnTo>
                      <a:pt x="2719" y="83"/>
                    </a:lnTo>
                    <a:lnTo>
                      <a:pt x="2743" y="137"/>
                    </a:lnTo>
                    <a:lnTo>
                      <a:pt x="2768" y="184"/>
                    </a:lnTo>
                    <a:lnTo>
                      <a:pt x="2793" y="172"/>
                    </a:lnTo>
                    <a:lnTo>
                      <a:pt x="2818" y="115"/>
                    </a:lnTo>
                    <a:lnTo>
                      <a:pt x="2842" y="110"/>
                    </a:lnTo>
                    <a:lnTo>
                      <a:pt x="2867" y="123"/>
                    </a:lnTo>
                    <a:lnTo>
                      <a:pt x="2892" y="186"/>
                    </a:lnTo>
                    <a:lnTo>
                      <a:pt x="2917" y="250"/>
                    </a:lnTo>
                    <a:lnTo>
                      <a:pt x="2941" y="318"/>
                    </a:lnTo>
                    <a:lnTo>
                      <a:pt x="2966" y="369"/>
                    </a:lnTo>
                    <a:lnTo>
                      <a:pt x="2991" y="403"/>
                    </a:lnTo>
                    <a:lnTo>
                      <a:pt x="3016" y="419"/>
                    </a:lnTo>
                    <a:lnTo>
                      <a:pt x="3040" y="445"/>
                    </a:lnTo>
                    <a:lnTo>
                      <a:pt x="3065" y="451"/>
                    </a:lnTo>
                    <a:lnTo>
                      <a:pt x="3090" y="459"/>
                    </a:lnTo>
                    <a:lnTo>
                      <a:pt x="3115" y="469"/>
                    </a:lnTo>
                    <a:lnTo>
                      <a:pt x="3139" y="497"/>
                    </a:lnTo>
                    <a:lnTo>
                      <a:pt x="3164" y="519"/>
                    </a:lnTo>
                    <a:lnTo>
                      <a:pt x="3189" y="491"/>
                    </a:lnTo>
                    <a:lnTo>
                      <a:pt x="3213" y="415"/>
                    </a:lnTo>
                    <a:lnTo>
                      <a:pt x="3238" y="333"/>
                    </a:lnTo>
                    <a:lnTo>
                      <a:pt x="3263" y="262"/>
                    </a:lnTo>
                    <a:lnTo>
                      <a:pt x="3288" y="232"/>
                    </a:lnTo>
                    <a:lnTo>
                      <a:pt x="3312" y="273"/>
                    </a:lnTo>
                    <a:lnTo>
                      <a:pt x="3337" y="383"/>
                    </a:lnTo>
                    <a:lnTo>
                      <a:pt x="3362" y="531"/>
                    </a:lnTo>
                    <a:lnTo>
                      <a:pt x="3387" y="593"/>
                    </a:lnTo>
                    <a:lnTo>
                      <a:pt x="3411" y="555"/>
                    </a:lnTo>
                    <a:lnTo>
                      <a:pt x="3436" y="542"/>
                    </a:lnTo>
                    <a:lnTo>
                      <a:pt x="3461" y="571"/>
                    </a:lnTo>
                    <a:lnTo>
                      <a:pt x="3485" y="607"/>
                    </a:lnTo>
                    <a:lnTo>
                      <a:pt x="3510" y="636"/>
                    </a:lnTo>
                    <a:lnTo>
                      <a:pt x="3534" y="650"/>
                    </a:lnTo>
                    <a:lnTo>
                      <a:pt x="3559" y="669"/>
                    </a:lnTo>
                    <a:lnTo>
                      <a:pt x="3584" y="683"/>
                    </a:lnTo>
                    <a:lnTo>
                      <a:pt x="3608" y="691"/>
                    </a:lnTo>
                    <a:lnTo>
                      <a:pt x="3633" y="686"/>
                    </a:lnTo>
                    <a:lnTo>
                      <a:pt x="3658" y="676"/>
                    </a:lnTo>
                    <a:lnTo>
                      <a:pt x="3683" y="669"/>
                    </a:lnTo>
                    <a:lnTo>
                      <a:pt x="3707" y="663"/>
                    </a:lnTo>
                    <a:lnTo>
                      <a:pt x="3732" y="659"/>
                    </a:lnTo>
                    <a:lnTo>
                      <a:pt x="3757" y="640"/>
                    </a:lnTo>
                    <a:lnTo>
                      <a:pt x="3781" y="572"/>
                    </a:lnTo>
                    <a:lnTo>
                      <a:pt x="3806" y="489"/>
                    </a:lnTo>
                    <a:lnTo>
                      <a:pt x="3831" y="426"/>
                    </a:lnTo>
                    <a:lnTo>
                      <a:pt x="3856" y="386"/>
                    </a:lnTo>
                    <a:lnTo>
                      <a:pt x="3880" y="378"/>
                    </a:lnTo>
                    <a:lnTo>
                      <a:pt x="3905" y="396"/>
                    </a:lnTo>
                    <a:lnTo>
                      <a:pt x="3930" y="479"/>
                    </a:lnTo>
                    <a:lnTo>
                      <a:pt x="3955" y="565"/>
                    </a:lnTo>
                    <a:lnTo>
                      <a:pt x="3979" y="597"/>
                    </a:lnTo>
                    <a:lnTo>
                      <a:pt x="4004" y="573"/>
                    </a:lnTo>
                    <a:lnTo>
                      <a:pt x="4029" y="554"/>
                    </a:lnTo>
                    <a:lnTo>
                      <a:pt x="4054" y="569"/>
                    </a:lnTo>
                    <a:lnTo>
                      <a:pt x="4078" y="574"/>
                    </a:lnTo>
                    <a:lnTo>
                      <a:pt x="4103" y="598"/>
                    </a:lnTo>
                    <a:lnTo>
                      <a:pt x="4128" y="602"/>
                    </a:lnTo>
                    <a:lnTo>
                      <a:pt x="4153" y="583"/>
                    </a:lnTo>
                    <a:lnTo>
                      <a:pt x="4153" y="583"/>
                    </a:lnTo>
                    <a:lnTo>
                      <a:pt x="4128" y="602"/>
                    </a:lnTo>
                    <a:lnTo>
                      <a:pt x="4103" y="598"/>
                    </a:lnTo>
                    <a:lnTo>
                      <a:pt x="4078" y="574"/>
                    </a:lnTo>
                    <a:lnTo>
                      <a:pt x="4054" y="569"/>
                    </a:lnTo>
                    <a:lnTo>
                      <a:pt x="4029" y="554"/>
                    </a:lnTo>
                    <a:lnTo>
                      <a:pt x="4004" y="573"/>
                    </a:lnTo>
                    <a:lnTo>
                      <a:pt x="3979" y="597"/>
                    </a:lnTo>
                    <a:lnTo>
                      <a:pt x="3955" y="565"/>
                    </a:lnTo>
                    <a:lnTo>
                      <a:pt x="3930" y="479"/>
                    </a:lnTo>
                    <a:lnTo>
                      <a:pt x="3905" y="396"/>
                    </a:lnTo>
                    <a:lnTo>
                      <a:pt x="3880" y="378"/>
                    </a:lnTo>
                    <a:lnTo>
                      <a:pt x="3856" y="386"/>
                    </a:lnTo>
                    <a:lnTo>
                      <a:pt x="3831" y="426"/>
                    </a:lnTo>
                    <a:lnTo>
                      <a:pt x="3806" y="489"/>
                    </a:lnTo>
                    <a:lnTo>
                      <a:pt x="3781" y="572"/>
                    </a:lnTo>
                    <a:lnTo>
                      <a:pt x="3757" y="640"/>
                    </a:lnTo>
                    <a:lnTo>
                      <a:pt x="3732" y="659"/>
                    </a:lnTo>
                    <a:lnTo>
                      <a:pt x="3707" y="663"/>
                    </a:lnTo>
                    <a:lnTo>
                      <a:pt x="3683" y="669"/>
                    </a:lnTo>
                    <a:lnTo>
                      <a:pt x="3658" y="676"/>
                    </a:lnTo>
                    <a:lnTo>
                      <a:pt x="3633" y="686"/>
                    </a:lnTo>
                    <a:lnTo>
                      <a:pt x="3608" y="691"/>
                    </a:lnTo>
                    <a:lnTo>
                      <a:pt x="3584" y="683"/>
                    </a:lnTo>
                    <a:lnTo>
                      <a:pt x="3559" y="669"/>
                    </a:lnTo>
                    <a:lnTo>
                      <a:pt x="3534" y="650"/>
                    </a:lnTo>
                    <a:lnTo>
                      <a:pt x="3510" y="636"/>
                    </a:lnTo>
                    <a:lnTo>
                      <a:pt x="3485" y="607"/>
                    </a:lnTo>
                    <a:lnTo>
                      <a:pt x="3461" y="571"/>
                    </a:lnTo>
                    <a:lnTo>
                      <a:pt x="3436" y="542"/>
                    </a:lnTo>
                    <a:lnTo>
                      <a:pt x="3411" y="555"/>
                    </a:lnTo>
                    <a:lnTo>
                      <a:pt x="3387" y="593"/>
                    </a:lnTo>
                    <a:lnTo>
                      <a:pt x="3362" y="531"/>
                    </a:lnTo>
                    <a:lnTo>
                      <a:pt x="3337" y="383"/>
                    </a:lnTo>
                    <a:lnTo>
                      <a:pt x="3312" y="273"/>
                    </a:lnTo>
                    <a:lnTo>
                      <a:pt x="3288" y="232"/>
                    </a:lnTo>
                    <a:lnTo>
                      <a:pt x="3263" y="262"/>
                    </a:lnTo>
                    <a:lnTo>
                      <a:pt x="3238" y="333"/>
                    </a:lnTo>
                    <a:lnTo>
                      <a:pt x="3213" y="415"/>
                    </a:lnTo>
                    <a:lnTo>
                      <a:pt x="3189" y="491"/>
                    </a:lnTo>
                    <a:lnTo>
                      <a:pt x="3164" y="519"/>
                    </a:lnTo>
                    <a:lnTo>
                      <a:pt x="3139" y="497"/>
                    </a:lnTo>
                    <a:lnTo>
                      <a:pt x="3115" y="469"/>
                    </a:lnTo>
                    <a:lnTo>
                      <a:pt x="3090" y="459"/>
                    </a:lnTo>
                    <a:lnTo>
                      <a:pt x="3065" y="451"/>
                    </a:lnTo>
                    <a:lnTo>
                      <a:pt x="3040" y="445"/>
                    </a:lnTo>
                    <a:lnTo>
                      <a:pt x="3016" y="419"/>
                    </a:lnTo>
                    <a:lnTo>
                      <a:pt x="2991" y="403"/>
                    </a:lnTo>
                    <a:lnTo>
                      <a:pt x="2966" y="369"/>
                    </a:lnTo>
                    <a:lnTo>
                      <a:pt x="2941" y="318"/>
                    </a:lnTo>
                    <a:lnTo>
                      <a:pt x="2917" y="250"/>
                    </a:lnTo>
                    <a:lnTo>
                      <a:pt x="2892" y="186"/>
                    </a:lnTo>
                    <a:lnTo>
                      <a:pt x="2867" y="123"/>
                    </a:lnTo>
                    <a:lnTo>
                      <a:pt x="2842" y="110"/>
                    </a:lnTo>
                    <a:lnTo>
                      <a:pt x="2818" y="115"/>
                    </a:lnTo>
                    <a:lnTo>
                      <a:pt x="2793" y="172"/>
                    </a:lnTo>
                    <a:lnTo>
                      <a:pt x="2768" y="184"/>
                    </a:lnTo>
                    <a:lnTo>
                      <a:pt x="2743" y="137"/>
                    </a:lnTo>
                    <a:lnTo>
                      <a:pt x="2719" y="83"/>
                    </a:lnTo>
                    <a:lnTo>
                      <a:pt x="2694" y="61"/>
                    </a:lnTo>
                    <a:lnTo>
                      <a:pt x="2669" y="58"/>
                    </a:lnTo>
                    <a:lnTo>
                      <a:pt x="2644" y="90"/>
                    </a:lnTo>
                    <a:lnTo>
                      <a:pt x="2620" y="151"/>
                    </a:lnTo>
                    <a:lnTo>
                      <a:pt x="2596" y="255"/>
                    </a:lnTo>
                    <a:lnTo>
                      <a:pt x="2571" y="339"/>
                    </a:lnTo>
                    <a:lnTo>
                      <a:pt x="2546" y="412"/>
                    </a:lnTo>
                    <a:lnTo>
                      <a:pt x="2522" y="461"/>
                    </a:lnTo>
                    <a:lnTo>
                      <a:pt x="2497" y="493"/>
                    </a:lnTo>
                    <a:lnTo>
                      <a:pt x="2472" y="528"/>
                    </a:lnTo>
                    <a:lnTo>
                      <a:pt x="2448" y="527"/>
                    </a:lnTo>
                    <a:lnTo>
                      <a:pt x="2423" y="513"/>
                    </a:lnTo>
                    <a:lnTo>
                      <a:pt x="2398" y="499"/>
                    </a:lnTo>
                    <a:lnTo>
                      <a:pt x="2373" y="514"/>
                    </a:lnTo>
                    <a:lnTo>
                      <a:pt x="2349" y="526"/>
                    </a:lnTo>
                    <a:lnTo>
                      <a:pt x="2324" y="550"/>
                    </a:lnTo>
                    <a:lnTo>
                      <a:pt x="2299" y="559"/>
                    </a:lnTo>
                    <a:lnTo>
                      <a:pt x="2274" y="555"/>
                    </a:lnTo>
                    <a:lnTo>
                      <a:pt x="2250" y="562"/>
                    </a:lnTo>
                    <a:lnTo>
                      <a:pt x="2225" y="577"/>
                    </a:lnTo>
                    <a:lnTo>
                      <a:pt x="2200" y="610"/>
                    </a:lnTo>
                    <a:lnTo>
                      <a:pt x="2175" y="589"/>
                    </a:lnTo>
                    <a:lnTo>
                      <a:pt x="2151" y="551"/>
                    </a:lnTo>
                    <a:lnTo>
                      <a:pt x="2126" y="505"/>
                    </a:lnTo>
                    <a:lnTo>
                      <a:pt x="2101" y="485"/>
                    </a:lnTo>
                    <a:lnTo>
                      <a:pt x="2076" y="496"/>
                    </a:lnTo>
                    <a:lnTo>
                      <a:pt x="2052" y="542"/>
                    </a:lnTo>
                    <a:lnTo>
                      <a:pt x="2027" y="594"/>
                    </a:lnTo>
                    <a:lnTo>
                      <a:pt x="2002" y="630"/>
                    </a:lnTo>
                    <a:lnTo>
                      <a:pt x="1977" y="646"/>
                    </a:lnTo>
                    <a:lnTo>
                      <a:pt x="1953" y="695"/>
                    </a:lnTo>
                    <a:lnTo>
                      <a:pt x="1928" y="728"/>
                    </a:lnTo>
                    <a:lnTo>
                      <a:pt x="1903" y="732"/>
                    </a:lnTo>
                    <a:lnTo>
                      <a:pt x="1879" y="733"/>
                    </a:lnTo>
                    <a:lnTo>
                      <a:pt x="1854" y="732"/>
                    </a:lnTo>
                    <a:lnTo>
                      <a:pt x="1829" y="736"/>
                    </a:lnTo>
                    <a:lnTo>
                      <a:pt x="1804" y="739"/>
                    </a:lnTo>
                    <a:lnTo>
                      <a:pt x="1780" y="739"/>
                    </a:lnTo>
                    <a:lnTo>
                      <a:pt x="1755" y="732"/>
                    </a:lnTo>
                    <a:lnTo>
                      <a:pt x="1730" y="730"/>
                    </a:lnTo>
                    <a:lnTo>
                      <a:pt x="1706" y="707"/>
                    </a:lnTo>
                    <a:lnTo>
                      <a:pt x="1681" y="680"/>
                    </a:lnTo>
                    <a:lnTo>
                      <a:pt x="1657" y="659"/>
                    </a:lnTo>
                    <a:lnTo>
                      <a:pt x="1632" y="652"/>
                    </a:lnTo>
                    <a:lnTo>
                      <a:pt x="1607" y="653"/>
                    </a:lnTo>
                    <a:lnTo>
                      <a:pt x="1583" y="623"/>
                    </a:lnTo>
                    <a:lnTo>
                      <a:pt x="1558" y="544"/>
                    </a:lnTo>
                    <a:lnTo>
                      <a:pt x="1533" y="471"/>
                    </a:lnTo>
                    <a:lnTo>
                      <a:pt x="1508" y="434"/>
                    </a:lnTo>
                    <a:lnTo>
                      <a:pt x="1484" y="437"/>
                    </a:lnTo>
                    <a:lnTo>
                      <a:pt x="1459" y="465"/>
                    </a:lnTo>
                    <a:lnTo>
                      <a:pt x="1434" y="524"/>
                    </a:lnTo>
                    <a:lnTo>
                      <a:pt x="1409" y="609"/>
                    </a:lnTo>
                    <a:lnTo>
                      <a:pt x="1385" y="653"/>
                    </a:lnTo>
                    <a:lnTo>
                      <a:pt x="1360" y="695"/>
                    </a:lnTo>
                    <a:lnTo>
                      <a:pt x="1335" y="728"/>
                    </a:lnTo>
                    <a:lnTo>
                      <a:pt x="1311" y="734"/>
                    </a:lnTo>
                    <a:lnTo>
                      <a:pt x="1286" y="729"/>
                    </a:lnTo>
                    <a:lnTo>
                      <a:pt x="1261" y="723"/>
                    </a:lnTo>
                    <a:lnTo>
                      <a:pt x="1236" y="721"/>
                    </a:lnTo>
                    <a:lnTo>
                      <a:pt x="1212" y="715"/>
                    </a:lnTo>
                    <a:lnTo>
                      <a:pt x="1187" y="708"/>
                    </a:lnTo>
                    <a:lnTo>
                      <a:pt x="1162" y="692"/>
                    </a:lnTo>
                    <a:lnTo>
                      <a:pt x="1137" y="668"/>
                    </a:lnTo>
                    <a:lnTo>
                      <a:pt x="1113" y="626"/>
                    </a:lnTo>
                    <a:lnTo>
                      <a:pt x="1088" y="599"/>
                    </a:lnTo>
                    <a:lnTo>
                      <a:pt x="1063" y="588"/>
                    </a:lnTo>
                    <a:lnTo>
                      <a:pt x="1038" y="590"/>
                    </a:lnTo>
                    <a:lnTo>
                      <a:pt x="1014" y="589"/>
                    </a:lnTo>
                    <a:lnTo>
                      <a:pt x="989" y="489"/>
                    </a:lnTo>
                    <a:lnTo>
                      <a:pt x="964" y="306"/>
                    </a:lnTo>
                    <a:lnTo>
                      <a:pt x="939" y="135"/>
                    </a:lnTo>
                    <a:lnTo>
                      <a:pt x="915" y="53"/>
                    </a:lnTo>
                    <a:lnTo>
                      <a:pt x="890" y="56"/>
                    </a:lnTo>
                    <a:lnTo>
                      <a:pt x="865" y="134"/>
                    </a:lnTo>
                    <a:lnTo>
                      <a:pt x="840" y="260"/>
                    </a:lnTo>
                    <a:lnTo>
                      <a:pt x="816" y="396"/>
                    </a:lnTo>
                    <a:lnTo>
                      <a:pt x="792" y="475"/>
                    </a:lnTo>
                    <a:lnTo>
                      <a:pt x="767" y="520"/>
                    </a:lnTo>
                    <a:lnTo>
                      <a:pt x="742" y="520"/>
                    </a:lnTo>
                    <a:lnTo>
                      <a:pt x="718" y="499"/>
                    </a:lnTo>
                    <a:lnTo>
                      <a:pt x="693" y="475"/>
                    </a:lnTo>
                    <a:lnTo>
                      <a:pt x="668" y="454"/>
                    </a:lnTo>
                    <a:lnTo>
                      <a:pt x="644" y="443"/>
                    </a:lnTo>
                    <a:lnTo>
                      <a:pt x="619" y="430"/>
                    </a:lnTo>
                    <a:lnTo>
                      <a:pt x="594" y="423"/>
                    </a:lnTo>
                    <a:lnTo>
                      <a:pt x="569" y="432"/>
                    </a:lnTo>
                    <a:lnTo>
                      <a:pt x="545" y="438"/>
                    </a:lnTo>
                    <a:lnTo>
                      <a:pt x="520" y="451"/>
                    </a:lnTo>
                    <a:lnTo>
                      <a:pt x="495" y="456"/>
                    </a:lnTo>
                    <a:lnTo>
                      <a:pt x="470" y="471"/>
                    </a:lnTo>
                    <a:lnTo>
                      <a:pt x="446" y="517"/>
                    </a:lnTo>
                    <a:lnTo>
                      <a:pt x="421" y="548"/>
                    </a:lnTo>
                    <a:lnTo>
                      <a:pt x="396" y="417"/>
                    </a:lnTo>
                    <a:lnTo>
                      <a:pt x="371" y="187"/>
                    </a:lnTo>
                    <a:lnTo>
                      <a:pt x="347" y="34"/>
                    </a:lnTo>
                    <a:lnTo>
                      <a:pt x="322" y="0"/>
                    </a:lnTo>
                    <a:lnTo>
                      <a:pt x="297" y="61"/>
                    </a:lnTo>
                    <a:lnTo>
                      <a:pt x="272" y="192"/>
                    </a:lnTo>
                    <a:lnTo>
                      <a:pt x="248" y="352"/>
                    </a:lnTo>
                    <a:lnTo>
                      <a:pt x="223" y="473"/>
                    </a:lnTo>
                    <a:lnTo>
                      <a:pt x="198" y="573"/>
                    </a:lnTo>
                    <a:lnTo>
                      <a:pt x="173" y="623"/>
                    </a:lnTo>
                    <a:lnTo>
                      <a:pt x="149" y="648"/>
                    </a:lnTo>
                    <a:lnTo>
                      <a:pt x="124" y="642"/>
                    </a:lnTo>
                    <a:lnTo>
                      <a:pt x="99" y="630"/>
                    </a:lnTo>
                    <a:lnTo>
                      <a:pt x="75" y="615"/>
                    </a:lnTo>
                    <a:lnTo>
                      <a:pt x="50" y="593"/>
                    </a:lnTo>
                    <a:lnTo>
                      <a:pt x="25" y="566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548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3" name="Freeform 29">
                <a:extLst>
                  <a:ext uri="{FF2B5EF4-FFF2-40B4-BE49-F238E27FC236}">
                    <a16:creationId xmlns:a16="http://schemas.microsoft.com/office/drawing/2014/main" id="{403FA20B-6C10-06B0-0291-1FC4BDFED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831" y="3282156"/>
                <a:ext cx="6592888" cy="1417638"/>
              </a:xfrm>
              <a:custGeom>
                <a:avLst/>
                <a:gdLst>
                  <a:gd name="T0" fmla="*/ 124 w 4153"/>
                  <a:gd name="T1" fmla="*/ 548 h 893"/>
                  <a:gd name="T2" fmla="*/ 272 w 4153"/>
                  <a:gd name="T3" fmla="*/ 101 h 893"/>
                  <a:gd name="T4" fmla="*/ 421 w 4153"/>
                  <a:gd name="T5" fmla="*/ 170 h 893"/>
                  <a:gd name="T6" fmla="*/ 569 w 4153"/>
                  <a:gd name="T7" fmla="*/ 369 h 893"/>
                  <a:gd name="T8" fmla="*/ 718 w 4153"/>
                  <a:gd name="T9" fmla="*/ 429 h 893"/>
                  <a:gd name="T10" fmla="*/ 865 w 4153"/>
                  <a:gd name="T11" fmla="*/ 63 h 893"/>
                  <a:gd name="T12" fmla="*/ 1014 w 4153"/>
                  <a:gd name="T13" fmla="*/ 150 h 893"/>
                  <a:gd name="T14" fmla="*/ 1162 w 4153"/>
                  <a:gd name="T15" fmla="*/ 353 h 893"/>
                  <a:gd name="T16" fmla="*/ 1311 w 4153"/>
                  <a:gd name="T17" fmla="*/ 430 h 893"/>
                  <a:gd name="T18" fmla="*/ 1459 w 4153"/>
                  <a:gd name="T19" fmla="*/ 35 h 893"/>
                  <a:gd name="T20" fmla="*/ 1607 w 4153"/>
                  <a:gd name="T21" fmla="*/ 91 h 893"/>
                  <a:gd name="T22" fmla="*/ 1755 w 4153"/>
                  <a:gd name="T23" fmla="*/ 328 h 893"/>
                  <a:gd name="T24" fmla="*/ 1903 w 4153"/>
                  <a:gd name="T25" fmla="*/ 405 h 893"/>
                  <a:gd name="T26" fmla="*/ 2052 w 4153"/>
                  <a:gd name="T27" fmla="*/ 31 h 893"/>
                  <a:gd name="T28" fmla="*/ 2200 w 4153"/>
                  <a:gd name="T29" fmla="*/ 86 h 893"/>
                  <a:gd name="T30" fmla="*/ 2349 w 4153"/>
                  <a:gd name="T31" fmla="*/ 322 h 893"/>
                  <a:gd name="T32" fmla="*/ 2497 w 4153"/>
                  <a:gd name="T33" fmla="*/ 411 h 893"/>
                  <a:gd name="T34" fmla="*/ 2644 w 4153"/>
                  <a:gd name="T35" fmla="*/ 34 h 893"/>
                  <a:gd name="T36" fmla="*/ 2793 w 4153"/>
                  <a:gd name="T37" fmla="*/ 93 h 893"/>
                  <a:gd name="T38" fmla="*/ 2941 w 4153"/>
                  <a:gd name="T39" fmla="*/ 357 h 893"/>
                  <a:gd name="T40" fmla="*/ 3090 w 4153"/>
                  <a:gd name="T41" fmla="*/ 525 h 893"/>
                  <a:gd name="T42" fmla="*/ 3238 w 4153"/>
                  <a:gd name="T43" fmla="*/ 313 h 893"/>
                  <a:gd name="T44" fmla="*/ 3387 w 4153"/>
                  <a:gd name="T45" fmla="*/ 334 h 893"/>
                  <a:gd name="T46" fmla="*/ 3534 w 4153"/>
                  <a:gd name="T47" fmla="*/ 483 h 893"/>
                  <a:gd name="T48" fmla="*/ 3683 w 4153"/>
                  <a:gd name="T49" fmla="*/ 573 h 893"/>
                  <a:gd name="T50" fmla="*/ 3831 w 4153"/>
                  <a:gd name="T51" fmla="*/ 390 h 893"/>
                  <a:gd name="T52" fmla="*/ 3979 w 4153"/>
                  <a:gd name="T53" fmla="*/ 368 h 893"/>
                  <a:gd name="T54" fmla="*/ 4128 w 4153"/>
                  <a:gd name="T55" fmla="*/ 454 h 893"/>
                  <a:gd name="T56" fmla="*/ 4054 w 4153"/>
                  <a:gd name="T57" fmla="*/ 723 h 893"/>
                  <a:gd name="T58" fmla="*/ 3905 w 4153"/>
                  <a:gd name="T59" fmla="*/ 550 h 893"/>
                  <a:gd name="T60" fmla="*/ 3757 w 4153"/>
                  <a:gd name="T61" fmla="*/ 794 h 893"/>
                  <a:gd name="T62" fmla="*/ 3608 w 4153"/>
                  <a:gd name="T63" fmla="*/ 845 h 893"/>
                  <a:gd name="T64" fmla="*/ 3461 w 4153"/>
                  <a:gd name="T65" fmla="*/ 725 h 893"/>
                  <a:gd name="T66" fmla="*/ 3312 w 4153"/>
                  <a:gd name="T67" fmla="*/ 427 h 893"/>
                  <a:gd name="T68" fmla="*/ 3164 w 4153"/>
                  <a:gd name="T69" fmla="*/ 673 h 893"/>
                  <a:gd name="T70" fmla="*/ 3016 w 4153"/>
                  <a:gd name="T71" fmla="*/ 573 h 893"/>
                  <a:gd name="T72" fmla="*/ 2867 w 4153"/>
                  <a:gd name="T73" fmla="*/ 277 h 893"/>
                  <a:gd name="T74" fmla="*/ 2719 w 4153"/>
                  <a:gd name="T75" fmla="*/ 237 h 893"/>
                  <a:gd name="T76" fmla="*/ 2571 w 4153"/>
                  <a:gd name="T77" fmla="*/ 493 h 893"/>
                  <a:gd name="T78" fmla="*/ 2423 w 4153"/>
                  <a:gd name="T79" fmla="*/ 667 h 893"/>
                  <a:gd name="T80" fmla="*/ 2274 w 4153"/>
                  <a:gd name="T81" fmla="*/ 709 h 893"/>
                  <a:gd name="T82" fmla="*/ 2126 w 4153"/>
                  <a:gd name="T83" fmla="*/ 659 h 893"/>
                  <a:gd name="T84" fmla="*/ 1977 w 4153"/>
                  <a:gd name="T85" fmla="*/ 800 h 893"/>
                  <a:gd name="T86" fmla="*/ 1829 w 4153"/>
                  <a:gd name="T87" fmla="*/ 890 h 893"/>
                  <a:gd name="T88" fmla="*/ 1681 w 4153"/>
                  <a:gd name="T89" fmla="*/ 834 h 893"/>
                  <a:gd name="T90" fmla="*/ 1533 w 4153"/>
                  <a:gd name="T91" fmla="*/ 625 h 893"/>
                  <a:gd name="T92" fmla="*/ 1385 w 4153"/>
                  <a:gd name="T93" fmla="*/ 807 h 893"/>
                  <a:gd name="T94" fmla="*/ 1236 w 4153"/>
                  <a:gd name="T95" fmla="*/ 875 h 893"/>
                  <a:gd name="T96" fmla="*/ 1088 w 4153"/>
                  <a:gd name="T97" fmla="*/ 753 h 893"/>
                  <a:gd name="T98" fmla="*/ 939 w 4153"/>
                  <a:gd name="T99" fmla="*/ 289 h 893"/>
                  <a:gd name="T100" fmla="*/ 792 w 4153"/>
                  <a:gd name="T101" fmla="*/ 629 h 893"/>
                  <a:gd name="T102" fmla="*/ 644 w 4153"/>
                  <a:gd name="T103" fmla="*/ 597 h 893"/>
                  <a:gd name="T104" fmla="*/ 495 w 4153"/>
                  <a:gd name="T105" fmla="*/ 610 h 893"/>
                  <a:gd name="T106" fmla="*/ 347 w 4153"/>
                  <a:gd name="T107" fmla="*/ 188 h 893"/>
                  <a:gd name="T108" fmla="*/ 198 w 4153"/>
                  <a:gd name="T109" fmla="*/ 727 h 893"/>
                  <a:gd name="T110" fmla="*/ 50 w 4153"/>
                  <a:gd name="T111" fmla="*/ 747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53" h="893">
                    <a:moveTo>
                      <a:pt x="0" y="535"/>
                    </a:moveTo>
                    <a:lnTo>
                      <a:pt x="25" y="589"/>
                    </a:lnTo>
                    <a:lnTo>
                      <a:pt x="50" y="588"/>
                    </a:lnTo>
                    <a:lnTo>
                      <a:pt x="75" y="599"/>
                    </a:lnTo>
                    <a:lnTo>
                      <a:pt x="99" y="590"/>
                    </a:lnTo>
                    <a:lnTo>
                      <a:pt x="124" y="548"/>
                    </a:lnTo>
                    <a:lnTo>
                      <a:pt x="149" y="487"/>
                    </a:lnTo>
                    <a:lnTo>
                      <a:pt x="173" y="315"/>
                    </a:lnTo>
                    <a:lnTo>
                      <a:pt x="198" y="193"/>
                    </a:lnTo>
                    <a:lnTo>
                      <a:pt x="223" y="131"/>
                    </a:lnTo>
                    <a:lnTo>
                      <a:pt x="248" y="108"/>
                    </a:lnTo>
                    <a:lnTo>
                      <a:pt x="272" y="101"/>
                    </a:lnTo>
                    <a:lnTo>
                      <a:pt x="297" y="79"/>
                    </a:lnTo>
                    <a:lnTo>
                      <a:pt x="322" y="65"/>
                    </a:lnTo>
                    <a:lnTo>
                      <a:pt x="347" y="93"/>
                    </a:lnTo>
                    <a:lnTo>
                      <a:pt x="371" y="171"/>
                    </a:lnTo>
                    <a:lnTo>
                      <a:pt x="396" y="172"/>
                    </a:lnTo>
                    <a:lnTo>
                      <a:pt x="421" y="170"/>
                    </a:lnTo>
                    <a:lnTo>
                      <a:pt x="446" y="105"/>
                    </a:lnTo>
                    <a:lnTo>
                      <a:pt x="470" y="114"/>
                    </a:lnTo>
                    <a:lnTo>
                      <a:pt x="495" y="147"/>
                    </a:lnTo>
                    <a:lnTo>
                      <a:pt x="520" y="224"/>
                    </a:lnTo>
                    <a:lnTo>
                      <a:pt x="545" y="287"/>
                    </a:lnTo>
                    <a:lnTo>
                      <a:pt x="569" y="369"/>
                    </a:lnTo>
                    <a:lnTo>
                      <a:pt x="594" y="440"/>
                    </a:lnTo>
                    <a:lnTo>
                      <a:pt x="619" y="441"/>
                    </a:lnTo>
                    <a:lnTo>
                      <a:pt x="644" y="447"/>
                    </a:lnTo>
                    <a:lnTo>
                      <a:pt x="668" y="460"/>
                    </a:lnTo>
                    <a:lnTo>
                      <a:pt x="693" y="448"/>
                    </a:lnTo>
                    <a:lnTo>
                      <a:pt x="718" y="429"/>
                    </a:lnTo>
                    <a:lnTo>
                      <a:pt x="742" y="404"/>
                    </a:lnTo>
                    <a:lnTo>
                      <a:pt x="767" y="270"/>
                    </a:lnTo>
                    <a:lnTo>
                      <a:pt x="792" y="161"/>
                    </a:lnTo>
                    <a:lnTo>
                      <a:pt x="816" y="91"/>
                    </a:lnTo>
                    <a:lnTo>
                      <a:pt x="840" y="85"/>
                    </a:lnTo>
                    <a:lnTo>
                      <a:pt x="865" y="63"/>
                    </a:lnTo>
                    <a:lnTo>
                      <a:pt x="890" y="35"/>
                    </a:lnTo>
                    <a:lnTo>
                      <a:pt x="915" y="20"/>
                    </a:lnTo>
                    <a:lnTo>
                      <a:pt x="939" y="65"/>
                    </a:lnTo>
                    <a:lnTo>
                      <a:pt x="964" y="110"/>
                    </a:lnTo>
                    <a:lnTo>
                      <a:pt x="989" y="146"/>
                    </a:lnTo>
                    <a:lnTo>
                      <a:pt x="1014" y="150"/>
                    </a:lnTo>
                    <a:lnTo>
                      <a:pt x="1038" y="83"/>
                    </a:lnTo>
                    <a:lnTo>
                      <a:pt x="1063" y="85"/>
                    </a:lnTo>
                    <a:lnTo>
                      <a:pt x="1088" y="127"/>
                    </a:lnTo>
                    <a:lnTo>
                      <a:pt x="1113" y="204"/>
                    </a:lnTo>
                    <a:lnTo>
                      <a:pt x="1137" y="281"/>
                    </a:lnTo>
                    <a:lnTo>
                      <a:pt x="1162" y="353"/>
                    </a:lnTo>
                    <a:lnTo>
                      <a:pt x="1187" y="400"/>
                    </a:lnTo>
                    <a:lnTo>
                      <a:pt x="1212" y="441"/>
                    </a:lnTo>
                    <a:lnTo>
                      <a:pt x="1236" y="452"/>
                    </a:lnTo>
                    <a:lnTo>
                      <a:pt x="1261" y="442"/>
                    </a:lnTo>
                    <a:lnTo>
                      <a:pt x="1286" y="447"/>
                    </a:lnTo>
                    <a:lnTo>
                      <a:pt x="1311" y="430"/>
                    </a:lnTo>
                    <a:lnTo>
                      <a:pt x="1335" y="390"/>
                    </a:lnTo>
                    <a:lnTo>
                      <a:pt x="1360" y="251"/>
                    </a:lnTo>
                    <a:lnTo>
                      <a:pt x="1385" y="141"/>
                    </a:lnTo>
                    <a:lnTo>
                      <a:pt x="1409" y="72"/>
                    </a:lnTo>
                    <a:lnTo>
                      <a:pt x="1434" y="53"/>
                    </a:lnTo>
                    <a:lnTo>
                      <a:pt x="1459" y="35"/>
                    </a:lnTo>
                    <a:lnTo>
                      <a:pt x="1484" y="0"/>
                    </a:lnTo>
                    <a:lnTo>
                      <a:pt x="1508" y="6"/>
                    </a:lnTo>
                    <a:lnTo>
                      <a:pt x="1533" y="35"/>
                    </a:lnTo>
                    <a:lnTo>
                      <a:pt x="1558" y="51"/>
                    </a:lnTo>
                    <a:lnTo>
                      <a:pt x="1583" y="83"/>
                    </a:lnTo>
                    <a:lnTo>
                      <a:pt x="1607" y="91"/>
                    </a:lnTo>
                    <a:lnTo>
                      <a:pt x="1632" y="54"/>
                    </a:lnTo>
                    <a:lnTo>
                      <a:pt x="1657" y="64"/>
                    </a:lnTo>
                    <a:lnTo>
                      <a:pt x="1681" y="111"/>
                    </a:lnTo>
                    <a:lnTo>
                      <a:pt x="1706" y="186"/>
                    </a:lnTo>
                    <a:lnTo>
                      <a:pt x="1730" y="259"/>
                    </a:lnTo>
                    <a:lnTo>
                      <a:pt x="1755" y="328"/>
                    </a:lnTo>
                    <a:lnTo>
                      <a:pt x="1780" y="384"/>
                    </a:lnTo>
                    <a:lnTo>
                      <a:pt x="1804" y="412"/>
                    </a:lnTo>
                    <a:lnTo>
                      <a:pt x="1829" y="431"/>
                    </a:lnTo>
                    <a:lnTo>
                      <a:pt x="1854" y="435"/>
                    </a:lnTo>
                    <a:lnTo>
                      <a:pt x="1879" y="429"/>
                    </a:lnTo>
                    <a:lnTo>
                      <a:pt x="1903" y="405"/>
                    </a:lnTo>
                    <a:lnTo>
                      <a:pt x="1928" y="354"/>
                    </a:lnTo>
                    <a:lnTo>
                      <a:pt x="1953" y="243"/>
                    </a:lnTo>
                    <a:lnTo>
                      <a:pt x="1977" y="131"/>
                    </a:lnTo>
                    <a:lnTo>
                      <a:pt x="2002" y="64"/>
                    </a:lnTo>
                    <a:lnTo>
                      <a:pt x="2027" y="47"/>
                    </a:lnTo>
                    <a:lnTo>
                      <a:pt x="2052" y="31"/>
                    </a:lnTo>
                    <a:lnTo>
                      <a:pt x="2076" y="10"/>
                    </a:lnTo>
                    <a:lnTo>
                      <a:pt x="2101" y="10"/>
                    </a:lnTo>
                    <a:lnTo>
                      <a:pt x="2126" y="31"/>
                    </a:lnTo>
                    <a:lnTo>
                      <a:pt x="2151" y="72"/>
                    </a:lnTo>
                    <a:lnTo>
                      <a:pt x="2175" y="82"/>
                    </a:lnTo>
                    <a:lnTo>
                      <a:pt x="2200" y="86"/>
                    </a:lnTo>
                    <a:lnTo>
                      <a:pt x="2225" y="46"/>
                    </a:lnTo>
                    <a:lnTo>
                      <a:pt x="2250" y="53"/>
                    </a:lnTo>
                    <a:lnTo>
                      <a:pt x="2274" y="96"/>
                    </a:lnTo>
                    <a:lnTo>
                      <a:pt x="2299" y="179"/>
                    </a:lnTo>
                    <a:lnTo>
                      <a:pt x="2324" y="250"/>
                    </a:lnTo>
                    <a:lnTo>
                      <a:pt x="2349" y="322"/>
                    </a:lnTo>
                    <a:lnTo>
                      <a:pt x="2373" y="393"/>
                    </a:lnTo>
                    <a:lnTo>
                      <a:pt x="2398" y="439"/>
                    </a:lnTo>
                    <a:lnTo>
                      <a:pt x="2423" y="445"/>
                    </a:lnTo>
                    <a:lnTo>
                      <a:pt x="2448" y="459"/>
                    </a:lnTo>
                    <a:lnTo>
                      <a:pt x="2472" y="448"/>
                    </a:lnTo>
                    <a:lnTo>
                      <a:pt x="2497" y="411"/>
                    </a:lnTo>
                    <a:lnTo>
                      <a:pt x="2522" y="355"/>
                    </a:lnTo>
                    <a:lnTo>
                      <a:pt x="2546" y="243"/>
                    </a:lnTo>
                    <a:lnTo>
                      <a:pt x="2571" y="137"/>
                    </a:lnTo>
                    <a:lnTo>
                      <a:pt x="2596" y="70"/>
                    </a:lnTo>
                    <a:lnTo>
                      <a:pt x="2620" y="52"/>
                    </a:lnTo>
                    <a:lnTo>
                      <a:pt x="2644" y="34"/>
                    </a:lnTo>
                    <a:lnTo>
                      <a:pt x="2669" y="28"/>
                    </a:lnTo>
                    <a:lnTo>
                      <a:pt x="2694" y="42"/>
                    </a:lnTo>
                    <a:lnTo>
                      <a:pt x="2719" y="63"/>
                    </a:lnTo>
                    <a:lnTo>
                      <a:pt x="2743" y="98"/>
                    </a:lnTo>
                    <a:lnTo>
                      <a:pt x="2768" y="107"/>
                    </a:lnTo>
                    <a:lnTo>
                      <a:pt x="2793" y="93"/>
                    </a:lnTo>
                    <a:lnTo>
                      <a:pt x="2818" y="56"/>
                    </a:lnTo>
                    <a:lnTo>
                      <a:pt x="2842" y="80"/>
                    </a:lnTo>
                    <a:lnTo>
                      <a:pt x="2867" y="132"/>
                    </a:lnTo>
                    <a:lnTo>
                      <a:pt x="2892" y="216"/>
                    </a:lnTo>
                    <a:lnTo>
                      <a:pt x="2917" y="297"/>
                    </a:lnTo>
                    <a:lnTo>
                      <a:pt x="2941" y="357"/>
                    </a:lnTo>
                    <a:lnTo>
                      <a:pt x="2966" y="413"/>
                    </a:lnTo>
                    <a:lnTo>
                      <a:pt x="2991" y="478"/>
                    </a:lnTo>
                    <a:lnTo>
                      <a:pt x="3016" y="548"/>
                    </a:lnTo>
                    <a:lnTo>
                      <a:pt x="3040" y="528"/>
                    </a:lnTo>
                    <a:lnTo>
                      <a:pt x="3065" y="521"/>
                    </a:lnTo>
                    <a:lnTo>
                      <a:pt x="3090" y="525"/>
                    </a:lnTo>
                    <a:lnTo>
                      <a:pt x="3115" y="513"/>
                    </a:lnTo>
                    <a:lnTo>
                      <a:pt x="3139" y="516"/>
                    </a:lnTo>
                    <a:lnTo>
                      <a:pt x="3164" y="467"/>
                    </a:lnTo>
                    <a:lnTo>
                      <a:pt x="3189" y="403"/>
                    </a:lnTo>
                    <a:lnTo>
                      <a:pt x="3213" y="348"/>
                    </a:lnTo>
                    <a:lnTo>
                      <a:pt x="3238" y="313"/>
                    </a:lnTo>
                    <a:lnTo>
                      <a:pt x="3263" y="265"/>
                    </a:lnTo>
                    <a:lnTo>
                      <a:pt x="3288" y="264"/>
                    </a:lnTo>
                    <a:lnTo>
                      <a:pt x="3312" y="269"/>
                    </a:lnTo>
                    <a:lnTo>
                      <a:pt x="3337" y="342"/>
                    </a:lnTo>
                    <a:lnTo>
                      <a:pt x="3362" y="357"/>
                    </a:lnTo>
                    <a:lnTo>
                      <a:pt x="3387" y="334"/>
                    </a:lnTo>
                    <a:lnTo>
                      <a:pt x="3411" y="270"/>
                    </a:lnTo>
                    <a:lnTo>
                      <a:pt x="3436" y="274"/>
                    </a:lnTo>
                    <a:lnTo>
                      <a:pt x="3461" y="320"/>
                    </a:lnTo>
                    <a:lnTo>
                      <a:pt x="3485" y="389"/>
                    </a:lnTo>
                    <a:lnTo>
                      <a:pt x="3510" y="445"/>
                    </a:lnTo>
                    <a:lnTo>
                      <a:pt x="3534" y="483"/>
                    </a:lnTo>
                    <a:lnTo>
                      <a:pt x="3559" y="539"/>
                    </a:lnTo>
                    <a:lnTo>
                      <a:pt x="3584" y="592"/>
                    </a:lnTo>
                    <a:lnTo>
                      <a:pt x="3608" y="605"/>
                    </a:lnTo>
                    <a:lnTo>
                      <a:pt x="3633" y="608"/>
                    </a:lnTo>
                    <a:lnTo>
                      <a:pt x="3658" y="593"/>
                    </a:lnTo>
                    <a:lnTo>
                      <a:pt x="3683" y="573"/>
                    </a:lnTo>
                    <a:lnTo>
                      <a:pt x="3707" y="584"/>
                    </a:lnTo>
                    <a:lnTo>
                      <a:pt x="3732" y="607"/>
                    </a:lnTo>
                    <a:lnTo>
                      <a:pt x="3757" y="573"/>
                    </a:lnTo>
                    <a:lnTo>
                      <a:pt x="3781" y="528"/>
                    </a:lnTo>
                    <a:lnTo>
                      <a:pt x="3806" y="456"/>
                    </a:lnTo>
                    <a:lnTo>
                      <a:pt x="3831" y="390"/>
                    </a:lnTo>
                    <a:lnTo>
                      <a:pt x="3856" y="340"/>
                    </a:lnTo>
                    <a:lnTo>
                      <a:pt x="3880" y="347"/>
                    </a:lnTo>
                    <a:lnTo>
                      <a:pt x="3905" y="372"/>
                    </a:lnTo>
                    <a:lnTo>
                      <a:pt x="3930" y="405"/>
                    </a:lnTo>
                    <a:lnTo>
                      <a:pt x="3955" y="403"/>
                    </a:lnTo>
                    <a:lnTo>
                      <a:pt x="3979" y="368"/>
                    </a:lnTo>
                    <a:lnTo>
                      <a:pt x="4004" y="301"/>
                    </a:lnTo>
                    <a:lnTo>
                      <a:pt x="4029" y="293"/>
                    </a:lnTo>
                    <a:lnTo>
                      <a:pt x="4054" y="318"/>
                    </a:lnTo>
                    <a:lnTo>
                      <a:pt x="4078" y="381"/>
                    </a:lnTo>
                    <a:lnTo>
                      <a:pt x="4103" y="421"/>
                    </a:lnTo>
                    <a:lnTo>
                      <a:pt x="4128" y="454"/>
                    </a:lnTo>
                    <a:lnTo>
                      <a:pt x="4153" y="500"/>
                    </a:lnTo>
                    <a:lnTo>
                      <a:pt x="4153" y="737"/>
                    </a:lnTo>
                    <a:lnTo>
                      <a:pt x="4128" y="756"/>
                    </a:lnTo>
                    <a:lnTo>
                      <a:pt x="4103" y="752"/>
                    </a:lnTo>
                    <a:lnTo>
                      <a:pt x="4078" y="728"/>
                    </a:lnTo>
                    <a:lnTo>
                      <a:pt x="4054" y="723"/>
                    </a:lnTo>
                    <a:lnTo>
                      <a:pt x="4029" y="708"/>
                    </a:lnTo>
                    <a:lnTo>
                      <a:pt x="4004" y="727"/>
                    </a:lnTo>
                    <a:lnTo>
                      <a:pt x="3979" y="751"/>
                    </a:lnTo>
                    <a:lnTo>
                      <a:pt x="3955" y="719"/>
                    </a:lnTo>
                    <a:lnTo>
                      <a:pt x="3930" y="633"/>
                    </a:lnTo>
                    <a:lnTo>
                      <a:pt x="3905" y="550"/>
                    </a:lnTo>
                    <a:lnTo>
                      <a:pt x="3880" y="532"/>
                    </a:lnTo>
                    <a:lnTo>
                      <a:pt x="3856" y="540"/>
                    </a:lnTo>
                    <a:lnTo>
                      <a:pt x="3831" y="580"/>
                    </a:lnTo>
                    <a:lnTo>
                      <a:pt x="3806" y="643"/>
                    </a:lnTo>
                    <a:lnTo>
                      <a:pt x="3781" y="726"/>
                    </a:lnTo>
                    <a:lnTo>
                      <a:pt x="3757" y="794"/>
                    </a:lnTo>
                    <a:lnTo>
                      <a:pt x="3732" y="813"/>
                    </a:lnTo>
                    <a:lnTo>
                      <a:pt x="3707" y="817"/>
                    </a:lnTo>
                    <a:lnTo>
                      <a:pt x="3683" y="823"/>
                    </a:lnTo>
                    <a:lnTo>
                      <a:pt x="3658" y="830"/>
                    </a:lnTo>
                    <a:lnTo>
                      <a:pt x="3633" y="840"/>
                    </a:lnTo>
                    <a:lnTo>
                      <a:pt x="3608" y="845"/>
                    </a:lnTo>
                    <a:lnTo>
                      <a:pt x="3584" y="837"/>
                    </a:lnTo>
                    <a:lnTo>
                      <a:pt x="3559" y="823"/>
                    </a:lnTo>
                    <a:lnTo>
                      <a:pt x="3534" y="804"/>
                    </a:lnTo>
                    <a:lnTo>
                      <a:pt x="3510" y="790"/>
                    </a:lnTo>
                    <a:lnTo>
                      <a:pt x="3485" y="761"/>
                    </a:lnTo>
                    <a:lnTo>
                      <a:pt x="3461" y="725"/>
                    </a:lnTo>
                    <a:lnTo>
                      <a:pt x="3436" y="696"/>
                    </a:lnTo>
                    <a:lnTo>
                      <a:pt x="3411" y="709"/>
                    </a:lnTo>
                    <a:lnTo>
                      <a:pt x="3387" y="747"/>
                    </a:lnTo>
                    <a:lnTo>
                      <a:pt x="3362" y="685"/>
                    </a:lnTo>
                    <a:lnTo>
                      <a:pt x="3337" y="537"/>
                    </a:lnTo>
                    <a:lnTo>
                      <a:pt x="3312" y="427"/>
                    </a:lnTo>
                    <a:lnTo>
                      <a:pt x="3288" y="386"/>
                    </a:lnTo>
                    <a:lnTo>
                      <a:pt x="3263" y="416"/>
                    </a:lnTo>
                    <a:lnTo>
                      <a:pt x="3238" y="487"/>
                    </a:lnTo>
                    <a:lnTo>
                      <a:pt x="3213" y="569"/>
                    </a:lnTo>
                    <a:lnTo>
                      <a:pt x="3189" y="645"/>
                    </a:lnTo>
                    <a:lnTo>
                      <a:pt x="3164" y="673"/>
                    </a:lnTo>
                    <a:lnTo>
                      <a:pt x="3139" y="651"/>
                    </a:lnTo>
                    <a:lnTo>
                      <a:pt x="3115" y="623"/>
                    </a:lnTo>
                    <a:lnTo>
                      <a:pt x="3090" y="613"/>
                    </a:lnTo>
                    <a:lnTo>
                      <a:pt x="3065" y="605"/>
                    </a:lnTo>
                    <a:lnTo>
                      <a:pt x="3040" y="599"/>
                    </a:lnTo>
                    <a:lnTo>
                      <a:pt x="3016" y="573"/>
                    </a:lnTo>
                    <a:lnTo>
                      <a:pt x="2991" y="557"/>
                    </a:lnTo>
                    <a:lnTo>
                      <a:pt x="2966" y="523"/>
                    </a:lnTo>
                    <a:lnTo>
                      <a:pt x="2941" y="472"/>
                    </a:lnTo>
                    <a:lnTo>
                      <a:pt x="2917" y="404"/>
                    </a:lnTo>
                    <a:lnTo>
                      <a:pt x="2892" y="340"/>
                    </a:lnTo>
                    <a:lnTo>
                      <a:pt x="2867" y="277"/>
                    </a:lnTo>
                    <a:lnTo>
                      <a:pt x="2842" y="264"/>
                    </a:lnTo>
                    <a:lnTo>
                      <a:pt x="2818" y="269"/>
                    </a:lnTo>
                    <a:lnTo>
                      <a:pt x="2793" y="326"/>
                    </a:lnTo>
                    <a:lnTo>
                      <a:pt x="2768" y="338"/>
                    </a:lnTo>
                    <a:lnTo>
                      <a:pt x="2743" y="291"/>
                    </a:lnTo>
                    <a:lnTo>
                      <a:pt x="2719" y="237"/>
                    </a:lnTo>
                    <a:lnTo>
                      <a:pt x="2694" y="215"/>
                    </a:lnTo>
                    <a:lnTo>
                      <a:pt x="2669" y="212"/>
                    </a:lnTo>
                    <a:lnTo>
                      <a:pt x="2644" y="244"/>
                    </a:lnTo>
                    <a:lnTo>
                      <a:pt x="2620" y="305"/>
                    </a:lnTo>
                    <a:lnTo>
                      <a:pt x="2596" y="409"/>
                    </a:lnTo>
                    <a:lnTo>
                      <a:pt x="2571" y="493"/>
                    </a:lnTo>
                    <a:lnTo>
                      <a:pt x="2546" y="566"/>
                    </a:lnTo>
                    <a:lnTo>
                      <a:pt x="2522" y="615"/>
                    </a:lnTo>
                    <a:lnTo>
                      <a:pt x="2497" y="647"/>
                    </a:lnTo>
                    <a:lnTo>
                      <a:pt x="2472" y="682"/>
                    </a:lnTo>
                    <a:lnTo>
                      <a:pt x="2448" y="681"/>
                    </a:lnTo>
                    <a:lnTo>
                      <a:pt x="2423" y="667"/>
                    </a:lnTo>
                    <a:lnTo>
                      <a:pt x="2398" y="653"/>
                    </a:lnTo>
                    <a:lnTo>
                      <a:pt x="2373" y="668"/>
                    </a:lnTo>
                    <a:lnTo>
                      <a:pt x="2349" y="680"/>
                    </a:lnTo>
                    <a:lnTo>
                      <a:pt x="2324" y="704"/>
                    </a:lnTo>
                    <a:lnTo>
                      <a:pt x="2299" y="713"/>
                    </a:lnTo>
                    <a:lnTo>
                      <a:pt x="2274" y="709"/>
                    </a:lnTo>
                    <a:lnTo>
                      <a:pt x="2250" y="716"/>
                    </a:lnTo>
                    <a:lnTo>
                      <a:pt x="2225" y="731"/>
                    </a:lnTo>
                    <a:lnTo>
                      <a:pt x="2200" y="764"/>
                    </a:lnTo>
                    <a:lnTo>
                      <a:pt x="2175" y="743"/>
                    </a:lnTo>
                    <a:lnTo>
                      <a:pt x="2151" y="705"/>
                    </a:lnTo>
                    <a:lnTo>
                      <a:pt x="2126" y="659"/>
                    </a:lnTo>
                    <a:lnTo>
                      <a:pt x="2101" y="639"/>
                    </a:lnTo>
                    <a:lnTo>
                      <a:pt x="2076" y="650"/>
                    </a:lnTo>
                    <a:lnTo>
                      <a:pt x="2052" y="696"/>
                    </a:lnTo>
                    <a:lnTo>
                      <a:pt x="2027" y="748"/>
                    </a:lnTo>
                    <a:lnTo>
                      <a:pt x="2002" y="784"/>
                    </a:lnTo>
                    <a:lnTo>
                      <a:pt x="1977" y="800"/>
                    </a:lnTo>
                    <a:lnTo>
                      <a:pt x="1953" y="849"/>
                    </a:lnTo>
                    <a:lnTo>
                      <a:pt x="1928" y="882"/>
                    </a:lnTo>
                    <a:lnTo>
                      <a:pt x="1903" y="886"/>
                    </a:lnTo>
                    <a:lnTo>
                      <a:pt x="1879" y="887"/>
                    </a:lnTo>
                    <a:lnTo>
                      <a:pt x="1854" y="886"/>
                    </a:lnTo>
                    <a:lnTo>
                      <a:pt x="1829" y="890"/>
                    </a:lnTo>
                    <a:lnTo>
                      <a:pt x="1804" y="893"/>
                    </a:lnTo>
                    <a:lnTo>
                      <a:pt x="1780" y="893"/>
                    </a:lnTo>
                    <a:lnTo>
                      <a:pt x="1755" y="886"/>
                    </a:lnTo>
                    <a:lnTo>
                      <a:pt x="1730" y="884"/>
                    </a:lnTo>
                    <a:lnTo>
                      <a:pt x="1706" y="861"/>
                    </a:lnTo>
                    <a:lnTo>
                      <a:pt x="1681" y="834"/>
                    </a:lnTo>
                    <a:lnTo>
                      <a:pt x="1657" y="813"/>
                    </a:lnTo>
                    <a:lnTo>
                      <a:pt x="1632" y="806"/>
                    </a:lnTo>
                    <a:lnTo>
                      <a:pt x="1607" y="807"/>
                    </a:lnTo>
                    <a:lnTo>
                      <a:pt x="1583" y="777"/>
                    </a:lnTo>
                    <a:lnTo>
                      <a:pt x="1558" y="698"/>
                    </a:lnTo>
                    <a:lnTo>
                      <a:pt x="1533" y="625"/>
                    </a:lnTo>
                    <a:lnTo>
                      <a:pt x="1508" y="588"/>
                    </a:lnTo>
                    <a:lnTo>
                      <a:pt x="1484" y="591"/>
                    </a:lnTo>
                    <a:lnTo>
                      <a:pt x="1459" y="619"/>
                    </a:lnTo>
                    <a:lnTo>
                      <a:pt x="1434" y="678"/>
                    </a:lnTo>
                    <a:lnTo>
                      <a:pt x="1409" y="763"/>
                    </a:lnTo>
                    <a:lnTo>
                      <a:pt x="1385" y="807"/>
                    </a:lnTo>
                    <a:lnTo>
                      <a:pt x="1360" y="849"/>
                    </a:lnTo>
                    <a:lnTo>
                      <a:pt x="1335" y="882"/>
                    </a:lnTo>
                    <a:lnTo>
                      <a:pt x="1311" y="888"/>
                    </a:lnTo>
                    <a:lnTo>
                      <a:pt x="1286" y="883"/>
                    </a:lnTo>
                    <a:lnTo>
                      <a:pt x="1261" y="877"/>
                    </a:lnTo>
                    <a:lnTo>
                      <a:pt x="1236" y="875"/>
                    </a:lnTo>
                    <a:lnTo>
                      <a:pt x="1212" y="869"/>
                    </a:lnTo>
                    <a:lnTo>
                      <a:pt x="1187" y="862"/>
                    </a:lnTo>
                    <a:lnTo>
                      <a:pt x="1162" y="846"/>
                    </a:lnTo>
                    <a:lnTo>
                      <a:pt x="1137" y="822"/>
                    </a:lnTo>
                    <a:lnTo>
                      <a:pt x="1113" y="780"/>
                    </a:lnTo>
                    <a:lnTo>
                      <a:pt x="1088" y="753"/>
                    </a:lnTo>
                    <a:lnTo>
                      <a:pt x="1063" y="742"/>
                    </a:lnTo>
                    <a:lnTo>
                      <a:pt x="1038" y="744"/>
                    </a:lnTo>
                    <a:lnTo>
                      <a:pt x="1014" y="743"/>
                    </a:lnTo>
                    <a:lnTo>
                      <a:pt x="989" y="643"/>
                    </a:lnTo>
                    <a:lnTo>
                      <a:pt x="964" y="460"/>
                    </a:lnTo>
                    <a:lnTo>
                      <a:pt x="939" y="289"/>
                    </a:lnTo>
                    <a:lnTo>
                      <a:pt x="915" y="207"/>
                    </a:lnTo>
                    <a:lnTo>
                      <a:pt x="890" y="210"/>
                    </a:lnTo>
                    <a:lnTo>
                      <a:pt x="865" y="288"/>
                    </a:lnTo>
                    <a:lnTo>
                      <a:pt x="840" y="414"/>
                    </a:lnTo>
                    <a:lnTo>
                      <a:pt x="816" y="550"/>
                    </a:lnTo>
                    <a:lnTo>
                      <a:pt x="792" y="629"/>
                    </a:lnTo>
                    <a:lnTo>
                      <a:pt x="767" y="674"/>
                    </a:lnTo>
                    <a:lnTo>
                      <a:pt x="742" y="674"/>
                    </a:lnTo>
                    <a:lnTo>
                      <a:pt x="718" y="653"/>
                    </a:lnTo>
                    <a:lnTo>
                      <a:pt x="693" y="629"/>
                    </a:lnTo>
                    <a:lnTo>
                      <a:pt x="668" y="608"/>
                    </a:lnTo>
                    <a:lnTo>
                      <a:pt x="644" y="597"/>
                    </a:lnTo>
                    <a:lnTo>
                      <a:pt x="619" y="584"/>
                    </a:lnTo>
                    <a:lnTo>
                      <a:pt x="594" y="577"/>
                    </a:lnTo>
                    <a:lnTo>
                      <a:pt x="569" y="586"/>
                    </a:lnTo>
                    <a:lnTo>
                      <a:pt x="545" y="592"/>
                    </a:lnTo>
                    <a:lnTo>
                      <a:pt x="520" y="605"/>
                    </a:lnTo>
                    <a:lnTo>
                      <a:pt x="495" y="610"/>
                    </a:lnTo>
                    <a:lnTo>
                      <a:pt x="470" y="625"/>
                    </a:lnTo>
                    <a:lnTo>
                      <a:pt x="446" y="671"/>
                    </a:lnTo>
                    <a:lnTo>
                      <a:pt x="421" y="702"/>
                    </a:lnTo>
                    <a:lnTo>
                      <a:pt x="396" y="571"/>
                    </a:lnTo>
                    <a:lnTo>
                      <a:pt x="371" y="341"/>
                    </a:lnTo>
                    <a:lnTo>
                      <a:pt x="347" y="188"/>
                    </a:lnTo>
                    <a:lnTo>
                      <a:pt x="322" y="154"/>
                    </a:lnTo>
                    <a:lnTo>
                      <a:pt x="297" y="215"/>
                    </a:lnTo>
                    <a:lnTo>
                      <a:pt x="272" y="346"/>
                    </a:lnTo>
                    <a:lnTo>
                      <a:pt x="248" y="506"/>
                    </a:lnTo>
                    <a:lnTo>
                      <a:pt x="223" y="627"/>
                    </a:lnTo>
                    <a:lnTo>
                      <a:pt x="198" y="727"/>
                    </a:lnTo>
                    <a:lnTo>
                      <a:pt x="173" y="777"/>
                    </a:lnTo>
                    <a:lnTo>
                      <a:pt x="149" y="802"/>
                    </a:lnTo>
                    <a:lnTo>
                      <a:pt x="124" y="796"/>
                    </a:lnTo>
                    <a:lnTo>
                      <a:pt x="99" y="784"/>
                    </a:lnTo>
                    <a:lnTo>
                      <a:pt x="75" y="769"/>
                    </a:lnTo>
                    <a:lnTo>
                      <a:pt x="50" y="747"/>
                    </a:lnTo>
                    <a:lnTo>
                      <a:pt x="25" y="720"/>
                    </a:lnTo>
                    <a:lnTo>
                      <a:pt x="0" y="682"/>
                    </a:lnTo>
                    <a:lnTo>
                      <a:pt x="0" y="535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kern="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EEAFB2D-3BEA-F133-AC93-64B6C5D1577A}"/>
              </a:ext>
            </a:extLst>
          </p:cNvPr>
          <p:cNvGrpSpPr/>
          <p:nvPr/>
        </p:nvGrpSpPr>
        <p:grpSpPr>
          <a:xfrm>
            <a:off x="9590839" y="2658884"/>
            <a:ext cx="1394416" cy="1723136"/>
            <a:chOff x="9857571" y="1785693"/>
            <a:chExt cx="1394416" cy="2165479"/>
          </a:xfrm>
        </p:grpSpPr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8C1CD520-E907-1705-B2DD-30401BA8E0D1}"/>
                </a:ext>
              </a:extLst>
            </p:cNvPr>
            <p:cNvGrpSpPr/>
            <p:nvPr/>
          </p:nvGrpSpPr>
          <p:grpSpPr>
            <a:xfrm>
              <a:off x="9857571" y="1785693"/>
              <a:ext cx="511781" cy="2165479"/>
              <a:chOff x="9994582" y="2472075"/>
              <a:chExt cx="511781" cy="2165479"/>
            </a:xfrm>
          </p:grpSpPr>
          <p:sp>
            <p:nvSpPr>
              <p:cNvPr id="165" name="Pfeil: nach oben und unten 164">
                <a:extLst>
                  <a:ext uri="{FF2B5EF4-FFF2-40B4-BE49-F238E27FC236}">
                    <a16:creationId xmlns:a16="http://schemas.microsoft.com/office/drawing/2014/main" id="{2239C0BD-D9A0-2758-B55F-A2AE3D4E6401}"/>
                  </a:ext>
                </a:extLst>
              </p:cNvPr>
              <p:cNvSpPr/>
              <p:nvPr/>
            </p:nvSpPr>
            <p:spPr>
              <a:xfrm>
                <a:off x="10193220" y="2472075"/>
                <a:ext cx="167716" cy="2140885"/>
              </a:xfrm>
              <a:prstGeom prst="upDownArrow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166" name="Gerader Verbinder 165">
                <a:extLst>
                  <a:ext uri="{FF2B5EF4-FFF2-40B4-BE49-F238E27FC236}">
                    <a16:creationId xmlns:a16="http://schemas.microsoft.com/office/drawing/2014/main" id="{721D1604-CE97-B6DD-CF5A-DE5F6B6FF276}"/>
                  </a:ext>
                </a:extLst>
              </p:cNvPr>
              <p:cNvCxnSpPr/>
              <p:nvPr/>
            </p:nvCxnSpPr>
            <p:spPr>
              <a:xfrm>
                <a:off x="9994582" y="2480317"/>
                <a:ext cx="50266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r Verbinder 166">
                <a:extLst>
                  <a:ext uri="{FF2B5EF4-FFF2-40B4-BE49-F238E27FC236}">
                    <a16:creationId xmlns:a16="http://schemas.microsoft.com/office/drawing/2014/main" id="{42608229-82B6-D469-6670-DD470F0AD5E4}"/>
                  </a:ext>
                </a:extLst>
              </p:cNvPr>
              <p:cNvCxnSpPr/>
              <p:nvPr/>
            </p:nvCxnSpPr>
            <p:spPr>
              <a:xfrm>
                <a:off x="10003703" y="4637554"/>
                <a:ext cx="50266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Rectangle 44">
              <a:extLst>
                <a:ext uri="{FF2B5EF4-FFF2-40B4-BE49-F238E27FC236}">
                  <a16:creationId xmlns:a16="http://schemas.microsoft.com/office/drawing/2014/main" id="{C59DBAC3-2A8D-4BF1-A890-623FB79EF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370" y="2174404"/>
              <a:ext cx="996617" cy="10929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 Condensed" panose="00000506000000000000" pitchFamily="2" charset="0"/>
                </a:rPr>
                <a:t>Defizit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b="1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50</a:t>
              </a:r>
              <a:r>
                <a:rPr lang="de-DE" sz="2400" b="1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 </a:t>
              </a:r>
              <a:r>
                <a:rPr lang="de-DE" sz="2000" kern="0" dirty="0">
                  <a:solidFill>
                    <a:srgbClr val="C00000"/>
                  </a:solidFill>
                  <a:latin typeface="Barlow Condensed" panose="00000506000000000000" pitchFamily="2" charset="0"/>
                </a:rPr>
                <a:t>GW</a:t>
              </a:r>
              <a:endParaRPr kumimoji="0" lang="de-DE" sz="2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rlow Condensed" panose="00000506000000000000" pitchFamily="2" charset="0"/>
              </a:endParaRPr>
            </a:p>
          </p:txBody>
        </p:sp>
      </p:grpSp>
      <p:sp>
        <p:nvSpPr>
          <p:cNvPr id="154" name="Textfeld 153">
            <a:extLst>
              <a:ext uri="{FF2B5EF4-FFF2-40B4-BE49-F238E27FC236}">
                <a16:creationId xmlns:a16="http://schemas.microsoft.com/office/drawing/2014/main" id="{5AFD9DA1-5921-CF5D-553B-759CD4B232ED}"/>
              </a:ext>
            </a:extLst>
          </p:cNvPr>
          <p:cNvSpPr txBox="1"/>
          <p:nvPr/>
        </p:nvSpPr>
        <p:spPr>
          <a:xfrm>
            <a:off x="284619" y="4149080"/>
            <a:ext cx="320496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latin typeface="Barlow Condensed" panose="00000506000000000000" pitchFamily="2" charset="0"/>
              </a:rPr>
              <a:t>Auch im Jahr 2024 gabs wieder einige Dunkelflauten …</a:t>
            </a:r>
          </a:p>
          <a:p>
            <a:pPr marL="182563" indent="-182563">
              <a:spcAft>
                <a:spcPts val="12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  <a:p>
            <a:pPr marL="182563" indent="-182563"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endParaRPr lang="de-DE" dirty="0">
              <a:latin typeface="Barlow Condensed" panose="00000506000000000000" pitchFamily="2" charset="0"/>
            </a:endParaRPr>
          </a:p>
        </p:txBody>
      </p: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C3B686D3-C9ED-EEFF-5EFD-DE5C99852875}"/>
              </a:ext>
            </a:extLst>
          </p:cNvPr>
          <p:cNvGrpSpPr/>
          <p:nvPr/>
        </p:nvGrpSpPr>
        <p:grpSpPr>
          <a:xfrm>
            <a:off x="465385" y="4428900"/>
            <a:ext cx="3204962" cy="1508105"/>
            <a:chOff x="472474" y="4818784"/>
            <a:chExt cx="3204962" cy="1508105"/>
          </a:xfrm>
        </p:grpSpPr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E61FA678-C984-685F-91EE-555977A865F3}"/>
                </a:ext>
              </a:extLst>
            </p:cNvPr>
            <p:cNvSpPr/>
            <p:nvPr/>
          </p:nvSpPr>
          <p:spPr>
            <a:xfrm>
              <a:off x="2161953" y="4855535"/>
              <a:ext cx="297712" cy="311888"/>
            </a:xfrm>
            <a:custGeom>
              <a:avLst/>
              <a:gdLst>
                <a:gd name="csX0" fmla="*/ 0 w 297712"/>
                <a:gd name="csY0" fmla="*/ 28353 h 311888"/>
                <a:gd name="csX1" fmla="*/ 0 w 297712"/>
                <a:gd name="csY1" fmla="*/ 311888 h 311888"/>
                <a:gd name="csX2" fmla="*/ 297712 w 297712"/>
                <a:gd name="csY2" fmla="*/ 311888 h 311888"/>
                <a:gd name="csX3" fmla="*/ 297712 w 297712"/>
                <a:gd name="csY3" fmla="*/ 0 h 311888"/>
                <a:gd name="csX4" fmla="*/ 0 w 297712"/>
                <a:gd name="csY4" fmla="*/ 28353 h 311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97712" h="311888">
                  <a:moveTo>
                    <a:pt x="0" y="28353"/>
                  </a:moveTo>
                  <a:lnTo>
                    <a:pt x="0" y="311888"/>
                  </a:lnTo>
                  <a:lnTo>
                    <a:pt x="297712" y="311888"/>
                  </a:lnTo>
                  <a:lnTo>
                    <a:pt x="297712" y="0"/>
                  </a:lnTo>
                  <a:lnTo>
                    <a:pt x="0" y="28353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feld 154">
              <a:extLst>
                <a:ext uri="{FF2B5EF4-FFF2-40B4-BE49-F238E27FC236}">
                  <a16:creationId xmlns:a16="http://schemas.microsoft.com/office/drawing/2014/main" id="{B9F995B4-181A-E639-1FE7-EC913D3B05C9}"/>
                </a:ext>
              </a:extLst>
            </p:cNvPr>
            <p:cNvSpPr txBox="1"/>
            <p:nvPr/>
          </p:nvSpPr>
          <p:spPr>
            <a:xfrm>
              <a:off x="472474" y="4818784"/>
              <a:ext cx="3204962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Clr>
                  <a:srgbClr val="3F738D"/>
                </a:buClr>
                <a:buSzPct val="120000"/>
              </a:pPr>
              <a:r>
                <a:rPr lang="de-DE" dirty="0">
                  <a:latin typeface="Barlow Condensed" panose="00000506000000000000" pitchFamily="2" charset="0"/>
                </a:rPr>
                <a:t>                                    </a:t>
              </a:r>
              <a:r>
                <a:rPr lang="de-DE" b="1" dirty="0">
                  <a:latin typeface="Barlow Condensed" panose="00000506000000000000" pitchFamily="2" charset="0"/>
                </a:rPr>
                <a:t>mit ziemlich </a:t>
              </a:r>
              <a:br>
                <a:rPr lang="de-DE" b="1" dirty="0">
                  <a:latin typeface="Barlow Condensed" panose="00000506000000000000" pitchFamily="2" charset="0"/>
                </a:rPr>
              </a:br>
              <a:r>
                <a:rPr lang="de-DE" b="1" dirty="0">
                  <a:latin typeface="Barlow Condensed" panose="00000506000000000000" pitchFamily="2" charset="0"/>
                </a:rPr>
                <a:t>hohen Strompreisen!</a:t>
              </a:r>
            </a:p>
            <a:p>
              <a:pPr marL="182563" indent="-182563">
                <a:spcAft>
                  <a:spcPts val="1200"/>
                </a:spcAft>
                <a:buClr>
                  <a:srgbClr val="3F738D"/>
                </a:buClr>
                <a:buSzPct val="120000"/>
                <a:buFont typeface="Arial" panose="020B0604020202020204" pitchFamily="34" charset="0"/>
                <a:buChar char="•"/>
              </a:pPr>
              <a:endParaRPr lang="de-DE" dirty="0">
                <a:latin typeface="Barlow Condensed" panose="00000506000000000000" pitchFamily="2" charset="0"/>
              </a:endParaRPr>
            </a:p>
            <a:p>
              <a:pPr marL="182563" indent="-182563">
                <a:buClr>
                  <a:srgbClr val="3F738D"/>
                </a:buClr>
                <a:buSzPct val="120000"/>
                <a:buFont typeface="Arial" panose="020B0604020202020204" pitchFamily="34" charset="0"/>
                <a:buChar char="•"/>
              </a:pP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159" name="Rechteck 158">
            <a:extLst>
              <a:ext uri="{FF2B5EF4-FFF2-40B4-BE49-F238E27FC236}">
                <a16:creationId xmlns:a16="http://schemas.microsoft.com/office/drawing/2014/main" id="{E49279A6-4140-E089-0085-1C09B574C034}"/>
              </a:ext>
            </a:extLst>
          </p:cNvPr>
          <p:cNvSpPr/>
          <p:nvPr/>
        </p:nvSpPr>
        <p:spPr>
          <a:xfrm>
            <a:off x="0" y="1412776"/>
            <a:ext cx="1271502" cy="288032"/>
          </a:xfrm>
          <a:prstGeom prst="rect">
            <a:avLst/>
          </a:prstGeom>
          <a:solidFill>
            <a:srgbClr val="477D9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aseline="0" dirty="0">
                <a:solidFill>
                  <a:schemeClr val="bg1"/>
                </a:solidFill>
                <a:latin typeface="Barlow Condensed" panose="00000506000000000000" pitchFamily="2" charset="0"/>
              </a:rPr>
              <a:t>Die „Dunkelflaute“</a:t>
            </a:r>
            <a:endParaRPr lang="de-DE" sz="1400" baseline="-25000" dirty="0">
              <a:solidFill>
                <a:prstClr val="white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A8E029D-B040-D0E0-63C5-CE9E7EC18ADB}"/>
              </a:ext>
            </a:extLst>
          </p:cNvPr>
          <p:cNvSpPr/>
          <p:nvPr/>
        </p:nvSpPr>
        <p:spPr>
          <a:xfrm>
            <a:off x="4806202" y="332656"/>
            <a:ext cx="7161122" cy="6264696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B9DA5AF3-4323-20C7-C3E7-832D702C1EB1}"/>
              </a:ext>
            </a:extLst>
          </p:cNvPr>
          <p:cNvGrpSpPr/>
          <p:nvPr/>
        </p:nvGrpSpPr>
        <p:grpSpPr>
          <a:xfrm>
            <a:off x="5195860" y="2555400"/>
            <a:ext cx="6708775" cy="3930528"/>
            <a:chOff x="5195860" y="2555400"/>
            <a:chExt cx="6708775" cy="3930528"/>
          </a:xfrm>
        </p:grpSpPr>
        <p:grpSp>
          <p:nvGrpSpPr>
            <p:cNvPr id="264" name="Gruppieren 263">
              <a:extLst>
                <a:ext uri="{FF2B5EF4-FFF2-40B4-BE49-F238E27FC236}">
                  <a16:creationId xmlns:a16="http://schemas.microsoft.com/office/drawing/2014/main" id="{0198CD22-82F1-FB13-4B09-2D8611075A4A}"/>
                </a:ext>
              </a:extLst>
            </p:cNvPr>
            <p:cNvGrpSpPr/>
            <p:nvPr/>
          </p:nvGrpSpPr>
          <p:grpSpPr>
            <a:xfrm>
              <a:off x="5195860" y="2643698"/>
              <a:ext cx="6708775" cy="3842230"/>
              <a:chOff x="5195860" y="2643698"/>
              <a:chExt cx="6708775" cy="3842230"/>
            </a:xfrm>
          </p:grpSpPr>
          <p:grpSp>
            <p:nvGrpSpPr>
              <p:cNvPr id="215" name="Gruppieren 214">
                <a:extLst>
                  <a:ext uri="{FF2B5EF4-FFF2-40B4-BE49-F238E27FC236}">
                    <a16:creationId xmlns:a16="http://schemas.microsoft.com/office/drawing/2014/main" id="{DFCE50D0-3B59-E752-FD80-31198BF01ED1}"/>
                  </a:ext>
                </a:extLst>
              </p:cNvPr>
              <p:cNvGrpSpPr/>
              <p:nvPr/>
            </p:nvGrpSpPr>
            <p:grpSpPr>
              <a:xfrm>
                <a:off x="6348484" y="2643698"/>
                <a:ext cx="5494270" cy="3504327"/>
                <a:chOff x="7546553" y="2643698"/>
                <a:chExt cx="4350780" cy="3504327"/>
              </a:xfrm>
            </p:grpSpPr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A595AB5B-9807-FE23-08C7-BDA24706BC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46553" y="2660581"/>
                  <a:ext cx="1447002" cy="3487444"/>
                </a:xfrm>
                <a:custGeom>
                  <a:avLst/>
                  <a:gdLst>
                    <a:gd name="T0" fmla="*/ 0 w 1863"/>
                    <a:gd name="T1" fmla="*/ 0 h 3375"/>
                    <a:gd name="T2" fmla="*/ 0 w 1863"/>
                    <a:gd name="T3" fmla="*/ 3375 h 3375"/>
                    <a:gd name="T4" fmla="*/ 466 w 1863"/>
                    <a:gd name="T5" fmla="*/ 0 h 3375"/>
                    <a:gd name="T6" fmla="*/ 466 w 1863"/>
                    <a:gd name="T7" fmla="*/ 3375 h 3375"/>
                    <a:gd name="T8" fmla="*/ 932 w 1863"/>
                    <a:gd name="T9" fmla="*/ 0 h 3375"/>
                    <a:gd name="T10" fmla="*/ 932 w 1863"/>
                    <a:gd name="T11" fmla="*/ 3375 h 3375"/>
                    <a:gd name="T12" fmla="*/ 1397 w 1863"/>
                    <a:gd name="T13" fmla="*/ 0 h 3375"/>
                    <a:gd name="T14" fmla="*/ 1397 w 1863"/>
                    <a:gd name="T15" fmla="*/ 3375 h 3375"/>
                    <a:gd name="T16" fmla="*/ 1863 w 1863"/>
                    <a:gd name="T17" fmla="*/ 0 h 3375"/>
                    <a:gd name="T18" fmla="*/ 1863 w 1863"/>
                    <a:gd name="T19" fmla="*/ 3375 h 3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63" h="3375">
                      <a:moveTo>
                        <a:pt x="0" y="0"/>
                      </a:moveTo>
                      <a:lnTo>
                        <a:pt x="0" y="3375"/>
                      </a:lnTo>
                      <a:moveTo>
                        <a:pt x="466" y="0"/>
                      </a:moveTo>
                      <a:lnTo>
                        <a:pt x="466" y="3375"/>
                      </a:lnTo>
                      <a:moveTo>
                        <a:pt x="932" y="0"/>
                      </a:moveTo>
                      <a:lnTo>
                        <a:pt x="932" y="3375"/>
                      </a:lnTo>
                      <a:moveTo>
                        <a:pt x="1397" y="0"/>
                      </a:moveTo>
                      <a:lnTo>
                        <a:pt x="1397" y="3375"/>
                      </a:lnTo>
                      <a:moveTo>
                        <a:pt x="1863" y="0"/>
                      </a:moveTo>
                      <a:lnTo>
                        <a:pt x="1863" y="3375"/>
                      </a:lnTo>
                    </a:path>
                  </a:pathLst>
                </a:custGeom>
                <a:noFill/>
                <a:ln w="6350" cap="flat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>
                    <a:latin typeface="Barlow Condensed" panose="00000506000000000000" pitchFamily="2" charset="0"/>
                  </a:endParaRPr>
                </a:p>
              </p:txBody>
            </p:sp>
            <p:sp>
              <p:nvSpPr>
                <p:cNvPr id="149" name="Freeform 31">
                  <a:extLst>
                    <a:ext uri="{FF2B5EF4-FFF2-40B4-BE49-F238E27FC236}">
                      <a16:creationId xmlns:a16="http://schemas.microsoft.com/office/drawing/2014/main" id="{DD235A0A-8A00-08A3-6BAB-16550E0F05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01506" y="2655133"/>
                  <a:ext cx="1447002" cy="3487444"/>
                </a:xfrm>
                <a:custGeom>
                  <a:avLst/>
                  <a:gdLst>
                    <a:gd name="T0" fmla="*/ 0 w 1863"/>
                    <a:gd name="T1" fmla="*/ 0 h 3375"/>
                    <a:gd name="T2" fmla="*/ 0 w 1863"/>
                    <a:gd name="T3" fmla="*/ 3375 h 3375"/>
                    <a:gd name="T4" fmla="*/ 466 w 1863"/>
                    <a:gd name="T5" fmla="*/ 0 h 3375"/>
                    <a:gd name="T6" fmla="*/ 466 w 1863"/>
                    <a:gd name="T7" fmla="*/ 3375 h 3375"/>
                    <a:gd name="T8" fmla="*/ 932 w 1863"/>
                    <a:gd name="T9" fmla="*/ 0 h 3375"/>
                    <a:gd name="T10" fmla="*/ 932 w 1863"/>
                    <a:gd name="T11" fmla="*/ 3375 h 3375"/>
                    <a:gd name="T12" fmla="*/ 1397 w 1863"/>
                    <a:gd name="T13" fmla="*/ 0 h 3375"/>
                    <a:gd name="T14" fmla="*/ 1397 w 1863"/>
                    <a:gd name="T15" fmla="*/ 3375 h 3375"/>
                    <a:gd name="T16" fmla="*/ 1863 w 1863"/>
                    <a:gd name="T17" fmla="*/ 0 h 3375"/>
                    <a:gd name="T18" fmla="*/ 1863 w 1863"/>
                    <a:gd name="T19" fmla="*/ 3375 h 3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63" h="3375">
                      <a:moveTo>
                        <a:pt x="0" y="0"/>
                      </a:moveTo>
                      <a:lnTo>
                        <a:pt x="0" y="3375"/>
                      </a:lnTo>
                      <a:moveTo>
                        <a:pt x="466" y="0"/>
                      </a:moveTo>
                      <a:lnTo>
                        <a:pt x="466" y="3375"/>
                      </a:lnTo>
                      <a:moveTo>
                        <a:pt x="932" y="0"/>
                      </a:moveTo>
                      <a:lnTo>
                        <a:pt x="932" y="3375"/>
                      </a:lnTo>
                      <a:moveTo>
                        <a:pt x="1397" y="0"/>
                      </a:moveTo>
                      <a:lnTo>
                        <a:pt x="1397" y="3375"/>
                      </a:lnTo>
                      <a:moveTo>
                        <a:pt x="1863" y="0"/>
                      </a:moveTo>
                      <a:lnTo>
                        <a:pt x="1863" y="3375"/>
                      </a:lnTo>
                    </a:path>
                  </a:pathLst>
                </a:custGeom>
                <a:noFill/>
                <a:ln w="6350" cap="flat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>
                    <a:latin typeface="Barlow Condensed" panose="00000506000000000000" pitchFamily="2" charset="0"/>
                  </a:endParaRPr>
                </a:p>
              </p:txBody>
            </p:sp>
            <p:sp>
              <p:nvSpPr>
                <p:cNvPr id="150" name="Freeform 31">
                  <a:extLst>
                    <a:ext uri="{FF2B5EF4-FFF2-40B4-BE49-F238E27FC236}">
                      <a16:creationId xmlns:a16="http://schemas.microsoft.com/office/drawing/2014/main" id="{BC4D6C39-CD7D-2095-04D1-152A9D4ED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50331" y="2643698"/>
                  <a:ext cx="1447002" cy="3487444"/>
                </a:xfrm>
                <a:custGeom>
                  <a:avLst/>
                  <a:gdLst>
                    <a:gd name="T0" fmla="*/ 0 w 1863"/>
                    <a:gd name="T1" fmla="*/ 0 h 3375"/>
                    <a:gd name="T2" fmla="*/ 0 w 1863"/>
                    <a:gd name="T3" fmla="*/ 3375 h 3375"/>
                    <a:gd name="T4" fmla="*/ 466 w 1863"/>
                    <a:gd name="T5" fmla="*/ 0 h 3375"/>
                    <a:gd name="T6" fmla="*/ 466 w 1863"/>
                    <a:gd name="T7" fmla="*/ 3375 h 3375"/>
                    <a:gd name="T8" fmla="*/ 932 w 1863"/>
                    <a:gd name="T9" fmla="*/ 0 h 3375"/>
                    <a:gd name="T10" fmla="*/ 932 w 1863"/>
                    <a:gd name="T11" fmla="*/ 3375 h 3375"/>
                    <a:gd name="T12" fmla="*/ 1397 w 1863"/>
                    <a:gd name="T13" fmla="*/ 0 h 3375"/>
                    <a:gd name="T14" fmla="*/ 1397 w 1863"/>
                    <a:gd name="T15" fmla="*/ 3375 h 3375"/>
                    <a:gd name="T16" fmla="*/ 1863 w 1863"/>
                    <a:gd name="T17" fmla="*/ 0 h 3375"/>
                    <a:gd name="T18" fmla="*/ 1863 w 1863"/>
                    <a:gd name="T19" fmla="*/ 3375 h 3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63" h="3375">
                      <a:moveTo>
                        <a:pt x="0" y="0"/>
                      </a:moveTo>
                      <a:lnTo>
                        <a:pt x="0" y="3375"/>
                      </a:lnTo>
                      <a:moveTo>
                        <a:pt x="466" y="0"/>
                      </a:moveTo>
                      <a:lnTo>
                        <a:pt x="466" y="3375"/>
                      </a:lnTo>
                      <a:moveTo>
                        <a:pt x="932" y="0"/>
                      </a:moveTo>
                      <a:lnTo>
                        <a:pt x="932" y="3375"/>
                      </a:lnTo>
                      <a:moveTo>
                        <a:pt x="1397" y="0"/>
                      </a:moveTo>
                      <a:lnTo>
                        <a:pt x="1397" y="3375"/>
                      </a:lnTo>
                      <a:moveTo>
                        <a:pt x="1863" y="0"/>
                      </a:moveTo>
                      <a:lnTo>
                        <a:pt x="1863" y="3375"/>
                      </a:lnTo>
                    </a:path>
                  </a:pathLst>
                </a:custGeom>
                <a:noFill/>
                <a:ln w="6350" cap="flat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>
                    <a:latin typeface="Barlow Condensed" panose="00000506000000000000" pitchFamily="2" charset="0"/>
                  </a:endParaRPr>
                </a:p>
              </p:txBody>
            </p:sp>
          </p:grpSp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3F9E60B6-7CE3-0775-9E10-C3815B80C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5873" y="2653173"/>
                <a:ext cx="5506872" cy="3487444"/>
              </a:xfrm>
              <a:custGeom>
                <a:avLst/>
                <a:gdLst>
                  <a:gd name="T0" fmla="*/ 0 w 2327"/>
                  <a:gd name="T1" fmla="*/ 3375 h 3375"/>
                  <a:gd name="T2" fmla="*/ 2327 w 2327"/>
                  <a:gd name="T3" fmla="*/ 3375 h 3375"/>
                  <a:gd name="T4" fmla="*/ 0 w 2327"/>
                  <a:gd name="T5" fmla="*/ 2250 h 3375"/>
                  <a:gd name="T6" fmla="*/ 2327 w 2327"/>
                  <a:gd name="T7" fmla="*/ 2250 h 3375"/>
                  <a:gd name="T8" fmla="*/ 0 w 2327"/>
                  <a:gd name="T9" fmla="*/ 1687 h 3375"/>
                  <a:gd name="T10" fmla="*/ 2327 w 2327"/>
                  <a:gd name="T11" fmla="*/ 1687 h 3375"/>
                  <a:gd name="T12" fmla="*/ 0 w 2327"/>
                  <a:gd name="T13" fmla="*/ 1126 h 3375"/>
                  <a:gd name="T14" fmla="*/ 2327 w 2327"/>
                  <a:gd name="T15" fmla="*/ 1126 h 3375"/>
                  <a:gd name="T16" fmla="*/ 0 w 2327"/>
                  <a:gd name="T17" fmla="*/ 563 h 3375"/>
                  <a:gd name="T18" fmla="*/ 2327 w 2327"/>
                  <a:gd name="T19" fmla="*/ 563 h 3375"/>
                  <a:gd name="T20" fmla="*/ 0 w 2327"/>
                  <a:gd name="T21" fmla="*/ 0 h 3375"/>
                  <a:gd name="T22" fmla="*/ 2327 w 2327"/>
                  <a:gd name="T23" fmla="*/ 0 h 3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27" h="3375">
                    <a:moveTo>
                      <a:pt x="0" y="3375"/>
                    </a:moveTo>
                    <a:lnTo>
                      <a:pt x="2327" y="3375"/>
                    </a:lnTo>
                    <a:moveTo>
                      <a:pt x="0" y="2250"/>
                    </a:moveTo>
                    <a:lnTo>
                      <a:pt x="2327" y="2250"/>
                    </a:lnTo>
                    <a:moveTo>
                      <a:pt x="0" y="1687"/>
                    </a:moveTo>
                    <a:lnTo>
                      <a:pt x="2327" y="1687"/>
                    </a:lnTo>
                    <a:moveTo>
                      <a:pt x="0" y="1126"/>
                    </a:moveTo>
                    <a:lnTo>
                      <a:pt x="2327" y="1126"/>
                    </a:lnTo>
                    <a:moveTo>
                      <a:pt x="0" y="563"/>
                    </a:moveTo>
                    <a:lnTo>
                      <a:pt x="2327" y="563"/>
                    </a:lnTo>
                    <a:moveTo>
                      <a:pt x="0" y="0"/>
                    </a:moveTo>
                    <a:lnTo>
                      <a:pt x="2327" y="0"/>
                    </a:lnTo>
                  </a:path>
                </a:pathLst>
              </a:cu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Barlow Condensed" panose="00000506000000000000" pitchFamily="2" charset="0"/>
                </a:endParaRPr>
              </a:p>
            </p:txBody>
          </p:sp>
          <p:sp>
            <p:nvSpPr>
              <p:cNvPr id="31" name="Line 32">
                <a:extLst>
                  <a:ext uri="{FF2B5EF4-FFF2-40B4-BE49-F238E27FC236}">
                    <a16:creationId xmlns:a16="http://schemas.microsoft.com/office/drawing/2014/main" id="{26F6A5BD-DAB4-4EE9-EFE5-7625C0808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5873" y="2653173"/>
                <a:ext cx="0" cy="3487444"/>
              </a:xfrm>
              <a:prstGeom prst="line">
                <a:avLst/>
              </a:prstGeom>
              <a:noFill/>
              <a:ln w="9525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Barlow Condensed" panose="00000506000000000000" pitchFamily="2" charset="0"/>
                </a:endParaRPr>
              </a:p>
            </p:txBody>
          </p:sp>
          <p:sp>
            <p:nvSpPr>
              <p:cNvPr id="148" name="Textfeld 147">
                <a:extLst>
                  <a:ext uri="{FF2B5EF4-FFF2-40B4-BE49-F238E27FC236}">
                    <a16:creationId xmlns:a16="http://schemas.microsoft.com/office/drawing/2014/main" id="{4A079161-925F-6095-0F8D-FBC86F83F7B2}"/>
                  </a:ext>
                </a:extLst>
              </p:cNvPr>
              <p:cNvSpPr txBox="1"/>
              <p:nvPr/>
            </p:nvSpPr>
            <p:spPr>
              <a:xfrm>
                <a:off x="6397763" y="6208929"/>
                <a:ext cx="55068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marR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Barlow Condensed" panose="00000506000000000000" pitchFamily="2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</a:defRPr>
                </a:lvl9pPr>
              </a:lstStyle>
              <a:p>
                <a:r>
                  <a:rPr lang="de-DE" dirty="0"/>
                  <a:t>Jan     Feb    </a:t>
                </a:r>
                <a:r>
                  <a:rPr lang="de-DE" dirty="0" err="1"/>
                  <a:t>Mrz</a:t>
                </a:r>
                <a:r>
                  <a:rPr lang="de-DE" dirty="0"/>
                  <a:t>     Apr    Mai    Jun    Jul    Aug    Sep    Okt    Nov    Dez</a:t>
                </a:r>
              </a:p>
            </p:txBody>
          </p:sp>
          <p:cxnSp>
            <p:nvCxnSpPr>
              <p:cNvPr id="154" name="Gerader Verbinder 153">
                <a:extLst>
                  <a:ext uri="{FF2B5EF4-FFF2-40B4-BE49-F238E27FC236}">
                    <a16:creationId xmlns:a16="http://schemas.microsoft.com/office/drawing/2014/main" id="{C0557F5F-B835-5E7A-B56A-BF06186B961E}"/>
                  </a:ext>
                </a:extLst>
              </p:cNvPr>
              <p:cNvCxnSpPr/>
              <p:nvPr/>
            </p:nvCxnSpPr>
            <p:spPr>
              <a:xfrm>
                <a:off x="6346612" y="5558940"/>
                <a:ext cx="5494262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hteck 226">
                <a:extLst>
                  <a:ext uri="{FF2B5EF4-FFF2-40B4-BE49-F238E27FC236}">
                    <a16:creationId xmlns:a16="http://schemas.microsoft.com/office/drawing/2014/main" id="{79A95581-803F-B52D-D03A-610558C66769}"/>
                  </a:ext>
                </a:extLst>
              </p:cNvPr>
              <p:cNvSpPr/>
              <p:nvPr/>
            </p:nvSpPr>
            <p:spPr>
              <a:xfrm>
                <a:off x="6333993" y="2658010"/>
                <a:ext cx="5517618" cy="3487444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6" name="Rectangle 37">
                <a:extLst>
                  <a:ext uri="{FF2B5EF4-FFF2-40B4-BE49-F238E27FC236}">
                    <a16:creationId xmlns:a16="http://schemas.microsoft.com/office/drawing/2014/main" id="{718F32DB-65E0-6B84-6441-12A1AF4C6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44539" y="4497420"/>
                <a:ext cx="610198" cy="3075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2000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Strompreis im Großhandel</a:t>
                </a:r>
                <a:br>
                  <a:rPr lang="de-DE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</a:br>
                <a:r>
                  <a:rPr lang="de-DE" dirty="0">
                    <a:solidFill>
                      <a:prstClr val="black"/>
                    </a:solidFill>
                    <a:latin typeface="Barlow Condensed" panose="00000506000000000000" pitchFamily="2" charset="0"/>
                  </a:rPr>
                  <a:t> in ct/kWh</a:t>
                </a:r>
              </a:p>
            </p:txBody>
          </p:sp>
          <p:sp>
            <p:nvSpPr>
              <p:cNvPr id="258" name="Rectangle 37">
                <a:extLst>
                  <a:ext uri="{FF2B5EF4-FFF2-40B4-BE49-F238E27FC236}">
                    <a16:creationId xmlns:a16="http://schemas.microsoft.com/office/drawing/2014/main" id="{B346A45C-43E7-7325-C5E3-5D8113D8C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726" y="2688533"/>
                <a:ext cx="1326527" cy="3438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0" tIns="0" rIns="0" bIns="0" rtlCol="0">
                <a:noAutofit/>
              </a:bodyPr>
              <a:lstStyle/>
              <a:p>
                <a:pPr algn="ctr">
                  <a:buClr>
                    <a:srgbClr val="3F738D"/>
                  </a:buClr>
                  <a:buSzPct val="120000"/>
                </a:pPr>
                <a:r>
                  <a:rPr lang="de-DE" sz="2000" dirty="0">
                    <a:solidFill>
                      <a:schemeClr val="bg1">
                        <a:lumMod val="65000"/>
                      </a:schemeClr>
                    </a:solidFill>
                    <a:latin typeface="Barlow Condensed" panose="00000506000000000000" pitchFamily="2" charset="0"/>
                  </a:rPr>
                  <a:t>Day Ahead Markt</a:t>
                </a:r>
                <a:endParaRPr lang="de-DE" dirty="0">
                  <a:solidFill>
                    <a:schemeClr val="bg1">
                      <a:lumMod val="65000"/>
                    </a:schemeClr>
                  </a:solidFill>
                  <a:latin typeface="Barlow Condensed" panose="00000506000000000000" pitchFamily="2" charset="0"/>
                </a:endParaRPr>
              </a:p>
            </p:txBody>
          </p:sp>
        </p:grpSp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307218F6-B98B-B5DF-E5CB-6119745B9332}"/>
                </a:ext>
              </a:extLst>
            </p:cNvPr>
            <p:cNvGrpSpPr/>
            <p:nvPr/>
          </p:nvGrpSpPr>
          <p:grpSpPr>
            <a:xfrm>
              <a:off x="5970797" y="2555400"/>
              <a:ext cx="347645" cy="3653529"/>
              <a:chOff x="3937348" y="862319"/>
              <a:chExt cx="275292" cy="3646802"/>
            </a:xfrm>
          </p:grpSpPr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id="{48F9ED97-E4AB-64F2-3D65-71D36F540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328820"/>
                <a:ext cx="267702" cy="180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Barlow Condensed" panose="00000506000000000000" pitchFamily="2" charset="0"/>
                  </a:rPr>
                  <a:t>-20</a:t>
                </a:r>
                <a:endPara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rlow Condensed" panose="00000506000000000000" pitchFamily="2" charset="0"/>
                </a:endParaRP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B74FA85D-9834-AC52-330D-15FE16907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3746030"/>
                <a:ext cx="102592" cy="180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Barlow Condensed" panose="00000506000000000000" pitchFamily="2" charset="0"/>
                  </a:rPr>
                  <a:t>0</a:t>
                </a:r>
                <a:endPara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rlow Condensed" panose="00000506000000000000" pitchFamily="2" charset="0"/>
                </a:endParaRPr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id="{B6874B60-A510-62CD-25D8-E915DEC6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863" y="3166339"/>
                <a:ext cx="195566" cy="180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Barlow Condensed" panose="00000506000000000000" pitchFamily="2" charset="0"/>
                  </a:rPr>
                  <a:t>20</a:t>
                </a:r>
                <a:endPara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rlow Condensed" panose="00000506000000000000" pitchFamily="2" charset="0"/>
                </a:endParaRPr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id="{9DF41BAF-6702-97FA-7341-BA5C34EC8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863" y="2583549"/>
                <a:ext cx="198772" cy="180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Barlow Condensed" panose="00000506000000000000" pitchFamily="2" charset="0"/>
                  </a:rPr>
                  <a:t>40</a:t>
                </a:r>
                <a:endPara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rlow Condensed" panose="00000506000000000000" pitchFamily="2" charset="0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93086F05-93CD-1D7B-880F-01F8F1198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863" y="2003858"/>
                <a:ext cx="197170" cy="180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Barlow Condensed" panose="00000506000000000000" pitchFamily="2" charset="0"/>
                  </a:rPr>
                  <a:t>60</a:t>
                </a:r>
                <a:endPara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rlow Condensed" panose="00000506000000000000" pitchFamily="2" charset="0"/>
                </a:endParaRPr>
              </a:p>
            </p:txBody>
          </p:sp>
          <p:sp>
            <p:nvSpPr>
              <p:cNvPr id="39" name="Rectangle 40">
                <a:extLst>
                  <a:ext uri="{FF2B5EF4-FFF2-40B4-BE49-F238E27FC236}">
                    <a16:creationId xmlns:a16="http://schemas.microsoft.com/office/drawing/2014/main" id="{08D9E77D-191F-4635-CEA6-5694A7ED2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863" y="1421067"/>
                <a:ext cx="200376" cy="180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Barlow Condensed" panose="00000506000000000000" pitchFamily="2" charset="0"/>
                  </a:rPr>
                  <a:t>80</a:t>
                </a:r>
                <a:endPara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rlow Condensed" panose="00000506000000000000" pitchFamily="2" charset="0"/>
                </a:endParaRPr>
              </a:p>
            </p:txBody>
          </p:sp>
          <p:sp>
            <p:nvSpPr>
              <p:cNvPr id="40" name="Rectangle 41">
                <a:extLst>
                  <a:ext uri="{FF2B5EF4-FFF2-40B4-BE49-F238E27FC236}">
                    <a16:creationId xmlns:a16="http://schemas.microsoft.com/office/drawing/2014/main" id="{BE61CCAC-A45A-EE5F-DF68-B93B50C17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348" y="862319"/>
                <a:ext cx="264496" cy="180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Barlow Condensed" panose="00000506000000000000" pitchFamily="2" charset="0"/>
                  </a:rPr>
                  <a:t>100</a:t>
                </a:r>
                <a:endPara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rlow Condensed" panose="00000506000000000000" pitchFamily="2" charset="0"/>
                </a:endParaRPr>
              </a:p>
            </p:txBody>
          </p:sp>
        </p:grpSp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4D724994-8C37-9A94-76B5-08018BD19BDA}"/>
              </a:ext>
            </a:extLst>
          </p:cNvPr>
          <p:cNvGrpSpPr/>
          <p:nvPr/>
        </p:nvGrpSpPr>
        <p:grpSpPr>
          <a:xfrm>
            <a:off x="5176857" y="451004"/>
            <a:ext cx="6664008" cy="2388498"/>
            <a:chOff x="5176857" y="451004"/>
            <a:chExt cx="6664008" cy="2388498"/>
          </a:xfrm>
        </p:grpSpPr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62FCF1D0-01C7-3D28-DCCC-008179F61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3464" y="607194"/>
              <a:ext cx="5506872" cy="1685925"/>
            </a:xfrm>
            <a:custGeom>
              <a:avLst/>
              <a:gdLst>
                <a:gd name="T0" fmla="*/ 0 w 2976"/>
                <a:gd name="T1" fmla="*/ 1062 h 1062"/>
                <a:gd name="T2" fmla="*/ 2976 w 2976"/>
                <a:gd name="T3" fmla="*/ 1062 h 1062"/>
                <a:gd name="T4" fmla="*/ 0 w 2976"/>
                <a:gd name="T5" fmla="*/ 911 h 1062"/>
                <a:gd name="T6" fmla="*/ 2976 w 2976"/>
                <a:gd name="T7" fmla="*/ 911 h 1062"/>
                <a:gd name="T8" fmla="*/ 0 w 2976"/>
                <a:gd name="T9" fmla="*/ 759 h 1062"/>
                <a:gd name="T10" fmla="*/ 2976 w 2976"/>
                <a:gd name="T11" fmla="*/ 759 h 1062"/>
                <a:gd name="T12" fmla="*/ 0 w 2976"/>
                <a:gd name="T13" fmla="*/ 607 h 1062"/>
                <a:gd name="T14" fmla="*/ 2976 w 2976"/>
                <a:gd name="T15" fmla="*/ 607 h 1062"/>
                <a:gd name="T16" fmla="*/ 0 w 2976"/>
                <a:gd name="T17" fmla="*/ 455 h 1062"/>
                <a:gd name="T18" fmla="*/ 2976 w 2976"/>
                <a:gd name="T19" fmla="*/ 455 h 1062"/>
                <a:gd name="T20" fmla="*/ 0 w 2976"/>
                <a:gd name="T21" fmla="*/ 303 h 1062"/>
                <a:gd name="T22" fmla="*/ 2976 w 2976"/>
                <a:gd name="T23" fmla="*/ 303 h 1062"/>
                <a:gd name="T24" fmla="*/ 0 w 2976"/>
                <a:gd name="T25" fmla="*/ 152 h 1062"/>
                <a:gd name="T26" fmla="*/ 2976 w 2976"/>
                <a:gd name="T27" fmla="*/ 152 h 1062"/>
                <a:gd name="T28" fmla="*/ 0 w 2976"/>
                <a:gd name="T29" fmla="*/ 0 h 1062"/>
                <a:gd name="T30" fmla="*/ 2976 w 2976"/>
                <a:gd name="T31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6" h="1062">
                  <a:moveTo>
                    <a:pt x="0" y="1062"/>
                  </a:moveTo>
                  <a:lnTo>
                    <a:pt x="2976" y="1062"/>
                  </a:lnTo>
                  <a:moveTo>
                    <a:pt x="0" y="911"/>
                  </a:moveTo>
                  <a:lnTo>
                    <a:pt x="2976" y="911"/>
                  </a:lnTo>
                  <a:moveTo>
                    <a:pt x="0" y="759"/>
                  </a:moveTo>
                  <a:lnTo>
                    <a:pt x="2976" y="759"/>
                  </a:lnTo>
                  <a:moveTo>
                    <a:pt x="0" y="607"/>
                  </a:moveTo>
                  <a:lnTo>
                    <a:pt x="2976" y="607"/>
                  </a:lnTo>
                  <a:moveTo>
                    <a:pt x="0" y="455"/>
                  </a:moveTo>
                  <a:lnTo>
                    <a:pt x="2976" y="455"/>
                  </a:lnTo>
                  <a:moveTo>
                    <a:pt x="0" y="303"/>
                  </a:moveTo>
                  <a:lnTo>
                    <a:pt x="2976" y="303"/>
                  </a:lnTo>
                  <a:moveTo>
                    <a:pt x="0" y="152"/>
                  </a:moveTo>
                  <a:lnTo>
                    <a:pt x="2976" y="152"/>
                  </a:lnTo>
                  <a:moveTo>
                    <a:pt x="0" y="0"/>
                  </a:moveTo>
                  <a:lnTo>
                    <a:pt x="2976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Rectangle 102">
              <a:extLst>
                <a:ext uri="{FF2B5EF4-FFF2-40B4-BE49-F238E27FC236}">
                  <a16:creationId xmlns:a16="http://schemas.microsoft.com/office/drawing/2014/main" id="{03A656B3-75A2-A96D-B40E-3FD6BA4C0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550" y="2321713"/>
              <a:ext cx="1295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0</a:t>
              </a:r>
            </a:p>
          </p:txBody>
        </p:sp>
        <p:sp>
          <p:nvSpPr>
            <p:cNvPr id="104" name="Rectangle 104">
              <a:extLst>
                <a:ext uri="{FF2B5EF4-FFF2-40B4-BE49-F238E27FC236}">
                  <a16:creationId xmlns:a16="http://schemas.microsoft.com/office/drawing/2014/main" id="{6390D6AF-922C-D47D-A0DF-6E406FEE9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516" y="1896121"/>
              <a:ext cx="2044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10</a:t>
              </a:r>
            </a:p>
          </p:txBody>
        </p:sp>
        <p:sp>
          <p:nvSpPr>
            <p:cNvPr id="106" name="Rectangle 106">
              <a:extLst>
                <a:ext uri="{FF2B5EF4-FFF2-40B4-BE49-F238E27FC236}">
                  <a16:creationId xmlns:a16="http://schemas.microsoft.com/office/drawing/2014/main" id="{271C7881-9359-0541-919E-C6B2D6D01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89" y="1414616"/>
              <a:ext cx="2469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20</a:t>
              </a:r>
            </a:p>
          </p:txBody>
        </p:sp>
        <p:sp>
          <p:nvSpPr>
            <p:cNvPr id="108" name="Rectangle 108">
              <a:extLst>
                <a:ext uri="{FF2B5EF4-FFF2-40B4-BE49-F238E27FC236}">
                  <a16:creationId xmlns:a16="http://schemas.microsoft.com/office/drawing/2014/main" id="{1D71264C-7BE1-4A7E-639C-A9F30F75E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89" y="930429"/>
              <a:ext cx="24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30</a:t>
              </a:r>
            </a:p>
          </p:txBody>
        </p:sp>
        <p:sp>
          <p:nvSpPr>
            <p:cNvPr id="110" name="Rectangle 110">
              <a:extLst>
                <a:ext uri="{FF2B5EF4-FFF2-40B4-BE49-F238E27FC236}">
                  <a16:creationId xmlns:a16="http://schemas.microsoft.com/office/drawing/2014/main" id="{F5EC4C02-A116-8AD9-D0F6-0C6D6543B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89" y="451004"/>
              <a:ext cx="2510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40</a:t>
              </a:r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5CAFEB76-9978-8E55-184F-36DA7B3F43AC}"/>
                </a:ext>
              </a:extLst>
            </p:cNvPr>
            <p:cNvSpPr/>
            <p:nvPr/>
          </p:nvSpPr>
          <p:spPr>
            <a:xfrm>
              <a:off x="6351665" y="607194"/>
              <a:ext cx="5489200" cy="192722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4" name="Rectangle 144">
              <a:extLst>
                <a:ext uri="{FF2B5EF4-FFF2-40B4-BE49-F238E27FC236}">
                  <a16:creationId xmlns:a16="http://schemas.microsoft.com/office/drawing/2014/main" id="{6BFB67AD-F536-54A7-6DCA-7F5703980D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91038" y="1368907"/>
              <a:ext cx="235641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Kraftwerksleistung Erdgas </a:t>
              </a:r>
              <a:b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</a:br>
              <a:r>
                <a:rPr lang="de-DE" dirty="0"/>
                <a:t>in </a:t>
              </a:r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GW</a:t>
              </a:r>
            </a:p>
          </p:txBody>
        </p:sp>
      </p:grpSp>
      <p:sp>
        <p:nvSpPr>
          <p:cNvPr id="219" name="Textfeld 218">
            <a:extLst>
              <a:ext uri="{FF2B5EF4-FFF2-40B4-BE49-F238E27FC236}">
                <a16:creationId xmlns:a16="http://schemas.microsoft.com/office/drawing/2014/main" id="{310AE405-E9AA-B499-F2EA-BDADB0138394}"/>
              </a:ext>
            </a:extLst>
          </p:cNvPr>
          <p:cNvSpPr txBox="1"/>
          <p:nvPr/>
        </p:nvSpPr>
        <p:spPr>
          <a:xfrm>
            <a:off x="8631217" y="3581329"/>
            <a:ext cx="1281614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595959"/>
                </a:solidFill>
                <a:latin typeface="Barlow Condensed" panose="00000506000000000000" pitchFamily="2" charset="0"/>
              </a:rPr>
              <a:t>3.9.2024 19:00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595959"/>
                </a:solidFill>
                <a:latin typeface="Barlow Condensed" panose="00000506000000000000" pitchFamily="2" charset="0"/>
              </a:rPr>
              <a:t>65,6 </a:t>
            </a:r>
            <a:r>
              <a:rPr lang="de-DE" dirty="0">
                <a:solidFill>
                  <a:srgbClr val="595959"/>
                </a:solidFill>
                <a:latin typeface="Barlow Condensed" panose="00000506000000000000" pitchFamily="2" charset="0"/>
              </a:rPr>
              <a:t>ct/kWh</a:t>
            </a:r>
          </a:p>
        </p:txBody>
      </p:sp>
      <p:sp>
        <p:nvSpPr>
          <p:cNvPr id="237" name="Textfeld 236">
            <a:extLst>
              <a:ext uri="{FF2B5EF4-FFF2-40B4-BE49-F238E27FC236}">
                <a16:creationId xmlns:a16="http://schemas.microsoft.com/office/drawing/2014/main" id="{F030117F-F251-B11F-9D0F-527927750946}"/>
              </a:ext>
            </a:extLst>
          </p:cNvPr>
          <p:cNvSpPr txBox="1"/>
          <p:nvPr/>
        </p:nvSpPr>
        <p:spPr>
          <a:xfrm>
            <a:off x="8667590" y="3011947"/>
            <a:ext cx="22315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595959"/>
                </a:solidFill>
                <a:latin typeface="Barlow Condensed" panose="00000506000000000000" pitchFamily="2" charset="0"/>
              </a:rPr>
              <a:t>6.11.2024 17:00 </a:t>
            </a:r>
            <a:r>
              <a:rPr lang="de-DE" sz="2400" dirty="0">
                <a:solidFill>
                  <a:srgbClr val="595959"/>
                </a:solidFill>
                <a:latin typeface="Barlow Condensed" panose="00000506000000000000" pitchFamily="2" charset="0"/>
              </a:rPr>
              <a:t>82,0 </a:t>
            </a:r>
            <a:r>
              <a:rPr lang="de-DE" dirty="0">
                <a:solidFill>
                  <a:srgbClr val="595959"/>
                </a:solidFill>
                <a:latin typeface="Barlow Condensed" panose="00000506000000000000" pitchFamily="2" charset="0"/>
              </a:rPr>
              <a:t>ct/kWh</a:t>
            </a:r>
          </a:p>
        </p:txBody>
      </p:sp>
      <p:sp>
        <p:nvSpPr>
          <p:cNvPr id="253" name="Textfeld 252">
            <a:extLst>
              <a:ext uri="{FF2B5EF4-FFF2-40B4-BE49-F238E27FC236}">
                <a16:creationId xmlns:a16="http://schemas.microsoft.com/office/drawing/2014/main" id="{7C16EA88-0019-DF50-B245-600E7B2BDF7E}"/>
              </a:ext>
            </a:extLst>
          </p:cNvPr>
          <p:cNvSpPr txBox="1"/>
          <p:nvPr/>
        </p:nvSpPr>
        <p:spPr>
          <a:xfrm>
            <a:off x="554143" y="728003"/>
            <a:ext cx="914400" cy="105573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Einsatz der Gaskraftwerke </a:t>
            </a:r>
            <a:b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</a:br>
            <a:r>
              <a:rPr lang="de-DE" sz="3200" dirty="0">
                <a:solidFill>
                  <a:srgbClr val="3F738D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während der Dunkelflauten </a:t>
            </a:r>
          </a:p>
        </p:txBody>
      </p:sp>
      <p:sp>
        <p:nvSpPr>
          <p:cNvPr id="257" name="Textfeld 256">
            <a:extLst>
              <a:ext uri="{FF2B5EF4-FFF2-40B4-BE49-F238E27FC236}">
                <a16:creationId xmlns:a16="http://schemas.microsoft.com/office/drawing/2014/main" id="{13B1A4EF-5306-C8BC-FD0E-CD34DD9F1000}"/>
              </a:ext>
            </a:extLst>
          </p:cNvPr>
          <p:cNvSpPr txBox="1"/>
          <p:nvPr/>
        </p:nvSpPr>
        <p:spPr>
          <a:xfrm>
            <a:off x="554143" y="21411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latin typeface="Barlow Condensed" panose="00000506000000000000" pitchFamily="2" charset="0"/>
              </a:rPr>
              <a:t>In den Dunkelflauten 2024 war nie mehr </a:t>
            </a:r>
            <a:br>
              <a:rPr lang="de-DE" dirty="0">
                <a:latin typeface="Barlow Condensed" panose="00000506000000000000" pitchFamily="2" charset="0"/>
              </a:rPr>
            </a:br>
            <a:r>
              <a:rPr lang="de-DE" dirty="0">
                <a:latin typeface="Barlow Condensed" panose="00000506000000000000" pitchFamily="2" charset="0"/>
              </a:rPr>
              <a:t>als etwa die Hälfte der „installierten Leistung“  </a:t>
            </a:r>
            <a:br>
              <a:rPr lang="de-DE" dirty="0">
                <a:latin typeface="Barlow Condensed" panose="00000506000000000000" pitchFamily="2" charset="0"/>
              </a:rPr>
            </a:br>
            <a:r>
              <a:rPr lang="de-DE" dirty="0">
                <a:latin typeface="Barlow Condensed" panose="00000506000000000000" pitchFamily="2" charset="0"/>
              </a:rPr>
              <a:t>der Gaskraftwerke im Einsatz </a:t>
            </a:r>
          </a:p>
          <a:p>
            <a:pPr marL="182563" indent="-182563">
              <a:spcAft>
                <a:spcPts val="600"/>
              </a:spcAft>
              <a:buClr>
                <a:srgbClr val="3F738D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b="1" dirty="0">
                <a:latin typeface="Barlow Condensed" panose="00000506000000000000" pitchFamily="2" charset="0"/>
              </a:rPr>
              <a:t>2/3 der Gaskraftwerke </a:t>
            </a:r>
            <a:r>
              <a:rPr lang="de-DE" dirty="0">
                <a:latin typeface="Barlow Condensed" panose="00000506000000000000" pitchFamily="2" charset="0"/>
              </a:rPr>
              <a:t>an Standorten der </a:t>
            </a:r>
            <a:br>
              <a:rPr lang="de-DE" dirty="0">
                <a:latin typeface="Barlow Condensed" panose="00000506000000000000" pitchFamily="2" charset="0"/>
              </a:rPr>
            </a:br>
            <a:r>
              <a:rPr lang="de-DE" dirty="0">
                <a:latin typeface="Barlow Condensed" panose="00000506000000000000" pitchFamily="2" charset="0"/>
              </a:rPr>
              <a:t>öffentlichen Gasversorgung &gt; 100 MW </a:t>
            </a:r>
            <a:br>
              <a:rPr lang="de-DE" dirty="0">
                <a:latin typeface="Barlow Condensed" panose="00000506000000000000" pitchFamily="2" charset="0"/>
              </a:rPr>
            </a:br>
            <a:r>
              <a:rPr lang="de-DE" dirty="0">
                <a:latin typeface="Barlow Condensed" panose="00000506000000000000" pitchFamily="2" charset="0"/>
              </a:rPr>
              <a:t>wurden im </a:t>
            </a:r>
            <a:r>
              <a:rPr lang="de-DE" b="1" dirty="0">
                <a:latin typeface="Barlow Condensed" panose="00000506000000000000" pitchFamily="2" charset="0"/>
              </a:rPr>
              <a:t>Jahr 2024 </a:t>
            </a:r>
            <a:r>
              <a:rPr lang="de-DE" b="1" u="sng" dirty="0">
                <a:latin typeface="Barlow Condensed" panose="00000506000000000000" pitchFamily="2" charset="0"/>
              </a:rPr>
              <a:t>gar nicht </a:t>
            </a:r>
            <a:r>
              <a:rPr lang="de-DE" dirty="0">
                <a:latin typeface="Barlow Condensed" panose="00000506000000000000" pitchFamily="2" charset="0"/>
              </a:rPr>
              <a:t>eingesetzt </a:t>
            </a:r>
          </a:p>
        </p:txBody>
      </p: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80CDAD14-7766-E189-7E3D-BAAA8A65B83F}"/>
              </a:ext>
            </a:extLst>
          </p:cNvPr>
          <p:cNvGrpSpPr/>
          <p:nvPr/>
        </p:nvGrpSpPr>
        <p:grpSpPr>
          <a:xfrm>
            <a:off x="9794919" y="942524"/>
            <a:ext cx="1227571" cy="754037"/>
            <a:chOff x="9866353" y="1039541"/>
            <a:chExt cx="1227571" cy="754037"/>
          </a:xfrm>
        </p:grpSpPr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C11568CD-C2B6-0CFB-7973-3188472CC6E1}"/>
                </a:ext>
              </a:extLst>
            </p:cNvPr>
            <p:cNvGrpSpPr/>
            <p:nvPr/>
          </p:nvGrpSpPr>
          <p:grpSpPr>
            <a:xfrm>
              <a:off x="10399279" y="1221989"/>
              <a:ext cx="554038" cy="554038"/>
              <a:chOff x="1430565" y="3910840"/>
              <a:chExt cx="554038" cy="55403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Freeform 150">
                <a:extLst>
                  <a:ext uri="{FF2B5EF4-FFF2-40B4-BE49-F238E27FC236}">
                    <a16:creationId xmlns:a16="http://schemas.microsoft.com/office/drawing/2014/main" id="{A83C2C97-D8DC-E796-4D15-63BCE1820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490" y="3910840"/>
                <a:ext cx="265113" cy="525463"/>
              </a:xfrm>
              <a:custGeom>
                <a:avLst/>
                <a:gdLst>
                  <a:gd name="T0" fmla="*/ 0 w 4834"/>
                  <a:gd name="T1" fmla="*/ 0 h 9581"/>
                  <a:gd name="T2" fmla="*/ 4834 w 4834"/>
                  <a:gd name="T3" fmla="*/ 4834 h 9581"/>
                  <a:gd name="T4" fmla="*/ 917 w 4834"/>
                  <a:gd name="T5" fmla="*/ 9581 h 9581"/>
                  <a:gd name="T6" fmla="*/ 0 w 4834"/>
                  <a:gd name="T7" fmla="*/ 4834 h 9581"/>
                  <a:gd name="T8" fmla="*/ 0 w 4834"/>
                  <a:gd name="T9" fmla="*/ 0 h 9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4" h="9581">
                    <a:moveTo>
                      <a:pt x="0" y="0"/>
                    </a:moveTo>
                    <a:cubicBezTo>
                      <a:pt x="2670" y="0"/>
                      <a:pt x="4834" y="2164"/>
                      <a:pt x="4834" y="4834"/>
                    </a:cubicBezTo>
                    <a:cubicBezTo>
                      <a:pt x="4834" y="7151"/>
                      <a:pt x="3191" y="9142"/>
                      <a:pt x="917" y="9581"/>
                    </a:cubicBezTo>
                    <a:lnTo>
                      <a:pt x="0" y="48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2" name="Freeform 152">
                <a:extLst>
                  <a:ext uri="{FF2B5EF4-FFF2-40B4-BE49-F238E27FC236}">
                    <a16:creationId xmlns:a16="http://schemas.microsoft.com/office/drawing/2014/main" id="{8EE5AA4D-F971-19BA-044A-28B428995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565" y="3910840"/>
                <a:ext cx="338138" cy="554038"/>
              </a:xfrm>
              <a:custGeom>
                <a:avLst/>
                <a:gdLst>
                  <a:gd name="T0" fmla="*/ 12340 w 12340"/>
                  <a:gd name="T1" fmla="*/ 19163 h 20176"/>
                  <a:gd name="T2" fmla="*/ 1013 w 12340"/>
                  <a:gd name="T3" fmla="*/ 11503 h 20176"/>
                  <a:gd name="T4" fmla="*/ 8672 w 12340"/>
                  <a:gd name="T5" fmla="*/ 176 h 20176"/>
                  <a:gd name="T6" fmla="*/ 10506 w 12340"/>
                  <a:gd name="T7" fmla="*/ 0 h 20176"/>
                  <a:gd name="T8" fmla="*/ 10506 w 12340"/>
                  <a:gd name="T9" fmla="*/ 9669 h 20176"/>
                  <a:gd name="T10" fmla="*/ 12340 w 12340"/>
                  <a:gd name="T11" fmla="*/ 19163 h 20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40" h="20176">
                    <a:moveTo>
                      <a:pt x="12340" y="19163"/>
                    </a:moveTo>
                    <a:cubicBezTo>
                      <a:pt x="7097" y="20176"/>
                      <a:pt x="2026" y="16747"/>
                      <a:pt x="1013" y="11503"/>
                    </a:cubicBezTo>
                    <a:cubicBezTo>
                      <a:pt x="0" y="6260"/>
                      <a:pt x="3429" y="1189"/>
                      <a:pt x="8672" y="176"/>
                    </a:cubicBezTo>
                    <a:cubicBezTo>
                      <a:pt x="9277" y="59"/>
                      <a:pt x="9891" y="0"/>
                      <a:pt x="10506" y="0"/>
                    </a:cubicBezTo>
                    <a:lnTo>
                      <a:pt x="10506" y="9669"/>
                    </a:lnTo>
                    <a:lnTo>
                      <a:pt x="12340" y="19163"/>
                    </a:lnTo>
                    <a:close/>
                  </a:path>
                </a:pathLst>
              </a:custGeom>
              <a:solidFill>
                <a:srgbClr val="FFF4D4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47" name="Textfeld 246">
              <a:extLst>
                <a:ext uri="{FF2B5EF4-FFF2-40B4-BE49-F238E27FC236}">
                  <a16:creationId xmlns:a16="http://schemas.microsoft.com/office/drawing/2014/main" id="{FAAD6DDE-4421-B837-2901-DFADB528F808}"/>
                </a:ext>
              </a:extLst>
            </p:cNvPr>
            <p:cNvSpPr txBox="1"/>
            <p:nvPr/>
          </p:nvSpPr>
          <p:spPr>
            <a:xfrm>
              <a:off x="9866353" y="1039541"/>
              <a:ext cx="11042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17,0 </a:t>
              </a:r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GW</a:t>
              </a:r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90B1B19D-0DA0-B332-4078-6AD123C405E4}"/>
                </a:ext>
              </a:extLst>
            </p:cNvPr>
            <p:cNvSpPr/>
            <p:nvPr/>
          </p:nvSpPr>
          <p:spPr>
            <a:xfrm>
              <a:off x="10939460" y="1626473"/>
              <a:ext cx="154464" cy="167105"/>
            </a:xfrm>
            <a:custGeom>
              <a:avLst/>
              <a:gdLst>
                <a:gd name="connsiteX0" fmla="*/ 0 w 640080"/>
                <a:gd name="connsiteY0" fmla="*/ 0 h 965200"/>
                <a:gd name="connsiteX1" fmla="*/ 640080 w 640080"/>
                <a:gd name="connsiteY1" fmla="*/ 457200 h 965200"/>
                <a:gd name="connsiteX2" fmla="*/ 640080 w 640080"/>
                <a:gd name="connsiteY2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80" h="965200">
                  <a:moveTo>
                    <a:pt x="0" y="0"/>
                  </a:moveTo>
                  <a:lnTo>
                    <a:pt x="640080" y="457200"/>
                  </a:lnTo>
                  <a:lnTo>
                    <a:pt x="640080" y="96520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0D63A52F-99A8-977E-20D1-61A8F0552CCC}"/>
              </a:ext>
            </a:extLst>
          </p:cNvPr>
          <p:cNvGrpSpPr/>
          <p:nvPr/>
        </p:nvGrpSpPr>
        <p:grpSpPr>
          <a:xfrm>
            <a:off x="10590081" y="749214"/>
            <a:ext cx="1063560" cy="843366"/>
            <a:chOff x="10590081" y="749214"/>
            <a:chExt cx="1063560" cy="843366"/>
          </a:xfrm>
        </p:grpSpPr>
        <p:grpSp>
          <p:nvGrpSpPr>
            <p:cNvPr id="248" name="Gruppieren 247">
              <a:extLst>
                <a:ext uri="{FF2B5EF4-FFF2-40B4-BE49-F238E27FC236}">
                  <a16:creationId xmlns:a16="http://schemas.microsoft.com/office/drawing/2014/main" id="{DB9B8B1F-BAAA-5384-D72D-A2501661008C}"/>
                </a:ext>
              </a:extLst>
            </p:cNvPr>
            <p:cNvGrpSpPr/>
            <p:nvPr/>
          </p:nvGrpSpPr>
          <p:grpSpPr>
            <a:xfrm>
              <a:off x="11101191" y="868239"/>
              <a:ext cx="552450" cy="530225"/>
              <a:chOff x="2509649" y="3301176"/>
              <a:chExt cx="552450" cy="53022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9" name="Freeform 166">
                <a:extLst>
                  <a:ext uri="{FF2B5EF4-FFF2-40B4-BE49-F238E27FC236}">
                    <a16:creationId xmlns:a16="http://schemas.microsoft.com/office/drawing/2014/main" id="{0BCFA96E-D650-9E9D-3C90-2E0B5C272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949" y="3301176"/>
                <a:ext cx="311150" cy="530225"/>
              </a:xfrm>
              <a:custGeom>
                <a:avLst/>
                <a:gdLst>
                  <a:gd name="T0" fmla="*/ 828 w 5662"/>
                  <a:gd name="T1" fmla="*/ 0 h 9669"/>
                  <a:gd name="T2" fmla="*/ 5662 w 5662"/>
                  <a:gd name="T3" fmla="*/ 4835 h 9669"/>
                  <a:gd name="T4" fmla="*/ 828 w 5662"/>
                  <a:gd name="T5" fmla="*/ 9669 h 9669"/>
                  <a:gd name="T6" fmla="*/ 0 w 5662"/>
                  <a:gd name="T7" fmla="*/ 9598 h 9669"/>
                  <a:gd name="T8" fmla="*/ 828 w 5662"/>
                  <a:gd name="T9" fmla="*/ 4835 h 9669"/>
                  <a:gd name="T10" fmla="*/ 828 w 5662"/>
                  <a:gd name="T11" fmla="*/ 0 h 9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62" h="9669">
                    <a:moveTo>
                      <a:pt x="828" y="0"/>
                    </a:moveTo>
                    <a:cubicBezTo>
                      <a:pt x="3498" y="0"/>
                      <a:pt x="5662" y="2165"/>
                      <a:pt x="5662" y="4835"/>
                    </a:cubicBezTo>
                    <a:cubicBezTo>
                      <a:pt x="5662" y="7505"/>
                      <a:pt x="3498" y="9669"/>
                      <a:pt x="828" y="9669"/>
                    </a:cubicBezTo>
                    <a:cubicBezTo>
                      <a:pt x="551" y="9669"/>
                      <a:pt x="274" y="9645"/>
                      <a:pt x="0" y="9598"/>
                    </a:cubicBezTo>
                    <a:lnTo>
                      <a:pt x="828" y="4835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0" name="Freeform 168">
                <a:extLst>
                  <a:ext uri="{FF2B5EF4-FFF2-40B4-BE49-F238E27FC236}">
                    <a16:creationId xmlns:a16="http://schemas.microsoft.com/office/drawing/2014/main" id="{14DB795E-0569-A417-2884-F194FF0D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649" y="3301176"/>
                <a:ext cx="287337" cy="527050"/>
              </a:xfrm>
              <a:custGeom>
                <a:avLst/>
                <a:gdLst>
                  <a:gd name="T0" fmla="*/ 8786 w 10440"/>
                  <a:gd name="T1" fmla="*/ 19195 h 19195"/>
                  <a:gd name="T2" fmla="*/ 914 w 10440"/>
                  <a:gd name="T3" fmla="*/ 8014 h 19195"/>
                  <a:gd name="T4" fmla="*/ 10440 w 10440"/>
                  <a:gd name="T5" fmla="*/ 0 h 19195"/>
                  <a:gd name="T6" fmla="*/ 10440 w 10440"/>
                  <a:gd name="T7" fmla="*/ 9669 h 19195"/>
                  <a:gd name="T8" fmla="*/ 8786 w 10440"/>
                  <a:gd name="T9" fmla="*/ 19195 h 19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0" h="19195">
                    <a:moveTo>
                      <a:pt x="8786" y="19195"/>
                    </a:moveTo>
                    <a:cubicBezTo>
                      <a:pt x="3524" y="18282"/>
                      <a:pt x="0" y="13276"/>
                      <a:pt x="914" y="8014"/>
                    </a:cubicBezTo>
                    <a:cubicBezTo>
                      <a:pt x="1719" y="3382"/>
                      <a:pt x="5739" y="0"/>
                      <a:pt x="10440" y="0"/>
                    </a:cubicBezTo>
                    <a:lnTo>
                      <a:pt x="10440" y="9669"/>
                    </a:lnTo>
                    <a:lnTo>
                      <a:pt x="8786" y="19195"/>
                    </a:lnTo>
                    <a:close/>
                  </a:path>
                </a:pathLst>
              </a:custGeom>
              <a:solidFill>
                <a:srgbClr val="FFF4D4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51" name="Textfeld 250">
              <a:extLst>
                <a:ext uri="{FF2B5EF4-FFF2-40B4-BE49-F238E27FC236}">
                  <a16:creationId xmlns:a16="http://schemas.microsoft.com/office/drawing/2014/main" id="{D7BD761D-F517-6123-D8A3-ECE061FDB0F4}"/>
                </a:ext>
              </a:extLst>
            </p:cNvPr>
            <p:cNvSpPr txBox="1"/>
            <p:nvPr/>
          </p:nvSpPr>
          <p:spPr>
            <a:xfrm>
              <a:off x="10590081" y="749214"/>
              <a:ext cx="8967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19,1 </a:t>
              </a:r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GW</a:t>
              </a:r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2D0F8298-21FC-5C3D-8E24-C84F080AB497}"/>
                </a:ext>
              </a:extLst>
            </p:cNvPr>
            <p:cNvSpPr/>
            <p:nvPr/>
          </p:nvSpPr>
          <p:spPr>
            <a:xfrm>
              <a:off x="11485245" y="1403301"/>
              <a:ext cx="60960" cy="189279"/>
            </a:xfrm>
            <a:custGeom>
              <a:avLst/>
              <a:gdLst>
                <a:gd name="connsiteX0" fmla="*/ 0 w 640080"/>
                <a:gd name="connsiteY0" fmla="*/ 0 h 965200"/>
                <a:gd name="connsiteX1" fmla="*/ 640080 w 640080"/>
                <a:gd name="connsiteY1" fmla="*/ 457200 h 965200"/>
                <a:gd name="connsiteX2" fmla="*/ 640080 w 640080"/>
                <a:gd name="connsiteY2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80" h="965200">
                  <a:moveTo>
                    <a:pt x="0" y="0"/>
                  </a:moveTo>
                  <a:lnTo>
                    <a:pt x="640080" y="457200"/>
                  </a:lnTo>
                  <a:lnTo>
                    <a:pt x="640080" y="96520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1113BDB1-E759-9CB5-719D-B03F866F6D7E}"/>
              </a:ext>
            </a:extLst>
          </p:cNvPr>
          <p:cNvGrpSpPr/>
          <p:nvPr/>
        </p:nvGrpSpPr>
        <p:grpSpPr>
          <a:xfrm>
            <a:off x="8596919" y="1282551"/>
            <a:ext cx="1467196" cy="612924"/>
            <a:chOff x="8596919" y="1282551"/>
            <a:chExt cx="1467196" cy="612924"/>
          </a:xfrm>
        </p:grpSpPr>
        <p:sp>
          <p:nvSpPr>
            <p:cNvPr id="246" name="Textfeld 245">
              <a:extLst>
                <a:ext uri="{FF2B5EF4-FFF2-40B4-BE49-F238E27FC236}">
                  <a16:creationId xmlns:a16="http://schemas.microsoft.com/office/drawing/2014/main" id="{B735F608-9BC6-65A2-FF68-41B4D222B0D9}"/>
                </a:ext>
              </a:extLst>
            </p:cNvPr>
            <p:cNvSpPr txBox="1"/>
            <p:nvPr/>
          </p:nvSpPr>
          <p:spPr>
            <a:xfrm>
              <a:off x="8596919" y="1306157"/>
              <a:ext cx="11042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12,4 </a:t>
              </a:r>
              <a:r>
                <a:rPr lang="de-DE" dirty="0">
                  <a:solidFill>
                    <a:srgbClr val="595959"/>
                  </a:solidFill>
                  <a:latin typeface="Barlow Condensed" panose="00000506000000000000" pitchFamily="2" charset="0"/>
                </a:rPr>
                <a:t>GW</a:t>
              </a:r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DF91BB64-976D-5C4F-E717-F2D63615E484}"/>
                </a:ext>
              </a:extLst>
            </p:cNvPr>
            <p:cNvSpPr/>
            <p:nvPr/>
          </p:nvSpPr>
          <p:spPr>
            <a:xfrm>
              <a:off x="9934187" y="1744269"/>
              <a:ext cx="129928" cy="151206"/>
            </a:xfrm>
            <a:custGeom>
              <a:avLst/>
              <a:gdLst>
                <a:gd name="connsiteX0" fmla="*/ 0 w 640080"/>
                <a:gd name="connsiteY0" fmla="*/ 0 h 965200"/>
                <a:gd name="connsiteX1" fmla="*/ 640080 w 640080"/>
                <a:gd name="connsiteY1" fmla="*/ 457200 h 965200"/>
                <a:gd name="connsiteX2" fmla="*/ 640080 w 640080"/>
                <a:gd name="connsiteY2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80" h="965200">
                  <a:moveTo>
                    <a:pt x="0" y="0"/>
                  </a:moveTo>
                  <a:lnTo>
                    <a:pt x="640080" y="457200"/>
                  </a:lnTo>
                  <a:lnTo>
                    <a:pt x="640080" y="96520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243" name="Gruppieren 242">
              <a:extLst>
                <a:ext uri="{FF2B5EF4-FFF2-40B4-BE49-F238E27FC236}">
                  <a16:creationId xmlns:a16="http://schemas.microsoft.com/office/drawing/2014/main" id="{21F37C87-4459-1548-C78D-5F1BDE1D9436}"/>
                </a:ext>
              </a:extLst>
            </p:cNvPr>
            <p:cNvGrpSpPr/>
            <p:nvPr/>
          </p:nvGrpSpPr>
          <p:grpSpPr>
            <a:xfrm>
              <a:off x="9440364" y="1282551"/>
              <a:ext cx="568325" cy="568325"/>
              <a:chOff x="2237695" y="1950090"/>
              <a:chExt cx="568325" cy="56832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4" name="Freeform 182">
                <a:extLst>
                  <a:ext uri="{FF2B5EF4-FFF2-40B4-BE49-F238E27FC236}">
                    <a16:creationId xmlns:a16="http://schemas.microsoft.com/office/drawing/2014/main" id="{A5C0B8C0-D662-DCCD-6F94-6E2677419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907" y="1950090"/>
                <a:ext cx="265113" cy="401638"/>
              </a:xfrm>
              <a:custGeom>
                <a:avLst/>
                <a:gdLst>
                  <a:gd name="T0" fmla="*/ 0 w 4834"/>
                  <a:gd name="T1" fmla="*/ 0 h 7311"/>
                  <a:gd name="T2" fmla="*/ 4834 w 4834"/>
                  <a:gd name="T3" fmla="*/ 4834 h 7311"/>
                  <a:gd name="T4" fmla="*/ 4152 w 4834"/>
                  <a:gd name="T5" fmla="*/ 7311 h 7311"/>
                  <a:gd name="T6" fmla="*/ 0 w 4834"/>
                  <a:gd name="T7" fmla="*/ 4834 h 7311"/>
                  <a:gd name="T8" fmla="*/ 0 w 4834"/>
                  <a:gd name="T9" fmla="*/ 0 h 7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4" h="7311">
                    <a:moveTo>
                      <a:pt x="0" y="0"/>
                    </a:moveTo>
                    <a:cubicBezTo>
                      <a:pt x="2670" y="0"/>
                      <a:pt x="4834" y="2164"/>
                      <a:pt x="4834" y="4834"/>
                    </a:cubicBezTo>
                    <a:cubicBezTo>
                      <a:pt x="4834" y="5706"/>
                      <a:pt x="4598" y="6562"/>
                      <a:pt x="4152" y="7311"/>
                    </a:cubicBezTo>
                    <a:lnTo>
                      <a:pt x="0" y="48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5" name="Freeform 184">
                <a:extLst>
                  <a:ext uri="{FF2B5EF4-FFF2-40B4-BE49-F238E27FC236}">
                    <a16:creationId xmlns:a16="http://schemas.microsoft.com/office/drawing/2014/main" id="{E454D9C4-A1AE-151F-43DE-5D7E4EA55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695" y="1950090"/>
                <a:ext cx="530225" cy="568325"/>
              </a:xfrm>
              <a:custGeom>
                <a:avLst/>
                <a:gdLst>
                  <a:gd name="T0" fmla="*/ 19343 w 19343"/>
                  <a:gd name="T1" fmla="*/ 14623 h 20709"/>
                  <a:gd name="T2" fmla="*/ 6086 w 19343"/>
                  <a:gd name="T3" fmla="*/ 17973 h 20709"/>
                  <a:gd name="T4" fmla="*/ 2736 w 19343"/>
                  <a:gd name="T5" fmla="*/ 4715 h 20709"/>
                  <a:gd name="T6" fmla="*/ 11039 w 19343"/>
                  <a:gd name="T7" fmla="*/ 0 h 20709"/>
                  <a:gd name="T8" fmla="*/ 11039 w 19343"/>
                  <a:gd name="T9" fmla="*/ 9669 h 20709"/>
                  <a:gd name="T10" fmla="*/ 19343 w 19343"/>
                  <a:gd name="T11" fmla="*/ 14623 h 20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43" h="20709">
                    <a:moveTo>
                      <a:pt x="19343" y="14623"/>
                    </a:moveTo>
                    <a:cubicBezTo>
                      <a:pt x="16607" y="19209"/>
                      <a:pt x="10672" y="20709"/>
                      <a:pt x="6086" y="17973"/>
                    </a:cubicBezTo>
                    <a:cubicBezTo>
                      <a:pt x="1500" y="15237"/>
                      <a:pt x="0" y="9301"/>
                      <a:pt x="2736" y="4715"/>
                    </a:cubicBezTo>
                    <a:cubicBezTo>
                      <a:pt x="4480" y="1791"/>
                      <a:pt x="7634" y="0"/>
                      <a:pt x="11039" y="0"/>
                    </a:cubicBezTo>
                    <a:lnTo>
                      <a:pt x="11039" y="9669"/>
                    </a:lnTo>
                    <a:lnTo>
                      <a:pt x="19343" y="14623"/>
                    </a:lnTo>
                    <a:close/>
                  </a:path>
                </a:pathLst>
              </a:custGeom>
              <a:solidFill>
                <a:srgbClr val="FFF4D4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272" name="Freeform 99">
            <a:extLst>
              <a:ext uri="{FF2B5EF4-FFF2-40B4-BE49-F238E27FC236}">
                <a16:creationId xmlns:a16="http://schemas.microsoft.com/office/drawing/2014/main" id="{0D1E27E4-B12C-AE75-95E4-DB66395AF02F}"/>
              </a:ext>
            </a:extLst>
          </p:cNvPr>
          <p:cNvSpPr>
            <a:spLocks/>
          </p:cNvSpPr>
          <p:nvPr/>
        </p:nvSpPr>
        <p:spPr bwMode="auto">
          <a:xfrm>
            <a:off x="6365531" y="773657"/>
            <a:ext cx="5488766" cy="1746250"/>
          </a:xfrm>
          <a:custGeom>
            <a:avLst/>
            <a:gdLst>
              <a:gd name="T0" fmla="*/ 92 w 2976"/>
              <a:gd name="T1" fmla="*/ 623 h 1100"/>
              <a:gd name="T2" fmla="*/ 185 w 2976"/>
              <a:gd name="T3" fmla="*/ 901 h 1100"/>
              <a:gd name="T4" fmla="*/ 278 w 2976"/>
              <a:gd name="T5" fmla="*/ 966 h 1100"/>
              <a:gd name="T6" fmla="*/ 371 w 2976"/>
              <a:gd name="T7" fmla="*/ 801 h 1100"/>
              <a:gd name="T8" fmla="*/ 464 w 2976"/>
              <a:gd name="T9" fmla="*/ 790 h 1100"/>
              <a:gd name="T10" fmla="*/ 559 w 2976"/>
              <a:gd name="T11" fmla="*/ 905 h 1100"/>
              <a:gd name="T12" fmla="*/ 652 w 2976"/>
              <a:gd name="T13" fmla="*/ 877 h 1100"/>
              <a:gd name="T14" fmla="*/ 745 w 2976"/>
              <a:gd name="T15" fmla="*/ 1007 h 1100"/>
              <a:gd name="T16" fmla="*/ 838 w 2976"/>
              <a:gd name="T17" fmla="*/ 1001 h 1100"/>
              <a:gd name="T18" fmla="*/ 931 w 2976"/>
              <a:gd name="T19" fmla="*/ 851 h 1100"/>
              <a:gd name="T20" fmla="*/ 1024 w 2976"/>
              <a:gd name="T21" fmla="*/ 938 h 1100"/>
              <a:gd name="T22" fmla="*/ 1117 w 2976"/>
              <a:gd name="T23" fmla="*/ 978 h 1100"/>
              <a:gd name="T24" fmla="*/ 1210 w 2976"/>
              <a:gd name="T25" fmla="*/ 925 h 1100"/>
              <a:gd name="T26" fmla="*/ 1304 w 2976"/>
              <a:gd name="T27" fmla="*/ 1000 h 1100"/>
              <a:gd name="T28" fmla="*/ 1397 w 2976"/>
              <a:gd name="T29" fmla="*/ 790 h 1100"/>
              <a:gd name="T30" fmla="*/ 1490 w 2976"/>
              <a:gd name="T31" fmla="*/ 982 h 1100"/>
              <a:gd name="T32" fmla="*/ 1583 w 2976"/>
              <a:gd name="T33" fmla="*/ 1022 h 1100"/>
              <a:gd name="T34" fmla="*/ 1676 w 2976"/>
              <a:gd name="T35" fmla="*/ 900 h 1100"/>
              <a:gd name="T36" fmla="*/ 1769 w 2976"/>
              <a:gd name="T37" fmla="*/ 979 h 1100"/>
              <a:gd name="T38" fmla="*/ 1862 w 2976"/>
              <a:gd name="T39" fmla="*/ 904 h 1100"/>
              <a:gd name="T40" fmla="*/ 1955 w 2976"/>
              <a:gd name="T41" fmla="*/ 1018 h 1100"/>
              <a:gd name="T42" fmla="*/ 2049 w 2976"/>
              <a:gd name="T43" fmla="*/ 983 h 1100"/>
              <a:gd name="T44" fmla="*/ 2142 w 2976"/>
              <a:gd name="T45" fmla="*/ 1022 h 1100"/>
              <a:gd name="T46" fmla="*/ 2235 w 2976"/>
              <a:gd name="T47" fmla="*/ 982 h 1100"/>
              <a:gd name="T48" fmla="*/ 2328 w 2976"/>
              <a:gd name="T49" fmla="*/ 1020 h 1100"/>
              <a:gd name="T50" fmla="*/ 2422 w 2976"/>
              <a:gd name="T51" fmla="*/ 943 h 1100"/>
              <a:gd name="T52" fmla="*/ 2515 w 2976"/>
              <a:gd name="T53" fmla="*/ 714 h 1100"/>
              <a:gd name="T54" fmla="*/ 2608 w 2976"/>
              <a:gd name="T55" fmla="*/ 883 h 1100"/>
              <a:gd name="T56" fmla="*/ 2701 w 2976"/>
              <a:gd name="T57" fmla="*/ 874 h 1100"/>
              <a:gd name="T58" fmla="*/ 2795 w 2976"/>
              <a:gd name="T59" fmla="*/ 760 h 1100"/>
              <a:gd name="T60" fmla="*/ 2888 w 2976"/>
              <a:gd name="T61" fmla="*/ 998 h 1100"/>
              <a:gd name="T62" fmla="*/ 2972 w 2976"/>
              <a:gd name="T63" fmla="*/ 1100 h 1100"/>
              <a:gd name="T64" fmla="*/ 2879 w 2976"/>
              <a:gd name="T65" fmla="*/ 1100 h 1100"/>
              <a:gd name="T66" fmla="*/ 2786 w 2976"/>
              <a:gd name="T67" fmla="*/ 1100 h 1100"/>
              <a:gd name="T68" fmla="*/ 2693 w 2976"/>
              <a:gd name="T69" fmla="*/ 1100 h 1100"/>
              <a:gd name="T70" fmla="*/ 2600 w 2976"/>
              <a:gd name="T71" fmla="*/ 1100 h 1100"/>
              <a:gd name="T72" fmla="*/ 2507 w 2976"/>
              <a:gd name="T73" fmla="*/ 1100 h 1100"/>
              <a:gd name="T74" fmla="*/ 2413 w 2976"/>
              <a:gd name="T75" fmla="*/ 1100 h 1100"/>
              <a:gd name="T76" fmla="*/ 2320 w 2976"/>
              <a:gd name="T77" fmla="*/ 1100 h 1100"/>
              <a:gd name="T78" fmla="*/ 2227 w 2976"/>
              <a:gd name="T79" fmla="*/ 1100 h 1100"/>
              <a:gd name="T80" fmla="*/ 2134 w 2976"/>
              <a:gd name="T81" fmla="*/ 1100 h 1100"/>
              <a:gd name="T82" fmla="*/ 2041 w 2976"/>
              <a:gd name="T83" fmla="*/ 1100 h 1100"/>
              <a:gd name="T84" fmla="*/ 1947 w 2976"/>
              <a:gd name="T85" fmla="*/ 1100 h 1100"/>
              <a:gd name="T86" fmla="*/ 1854 w 2976"/>
              <a:gd name="T87" fmla="*/ 1100 h 1100"/>
              <a:gd name="T88" fmla="*/ 1761 w 2976"/>
              <a:gd name="T89" fmla="*/ 1100 h 1100"/>
              <a:gd name="T90" fmla="*/ 1667 w 2976"/>
              <a:gd name="T91" fmla="*/ 1100 h 1100"/>
              <a:gd name="T92" fmla="*/ 1574 w 2976"/>
              <a:gd name="T93" fmla="*/ 1100 h 1100"/>
              <a:gd name="T94" fmla="*/ 1481 w 2976"/>
              <a:gd name="T95" fmla="*/ 1100 h 1100"/>
              <a:gd name="T96" fmla="*/ 1388 w 2976"/>
              <a:gd name="T97" fmla="*/ 1100 h 1100"/>
              <a:gd name="T98" fmla="*/ 1295 w 2976"/>
              <a:gd name="T99" fmla="*/ 1100 h 1100"/>
              <a:gd name="T100" fmla="*/ 1202 w 2976"/>
              <a:gd name="T101" fmla="*/ 1100 h 1100"/>
              <a:gd name="T102" fmla="*/ 1109 w 2976"/>
              <a:gd name="T103" fmla="*/ 1100 h 1100"/>
              <a:gd name="T104" fmla="*/ 1016 w 2976"/>
              <a:gd name="T105" fmla="*/ 1100 h 1100"/>
              <a:gd name="T106" fmla="*/ 922 w 2976"/>
              <a:gd name="T107" fmla="*/ 1100 h 1100"/>
              <a:gd name="T108" fmla="*/ 829 w 2976"/>
              <a:gd name="T109" fmla="*/ 1100 h 1100"/>
              <a:gd name="T110" fmla="*/ 736 w 2976"/>
              <a:gd name="T111" fmla="*/ 1100 h 1100"/>
              <a:gd name="T112" fmla="*/ 643 w 2976"/>
              <a:gd name="T113" fmla="*/ 1100 h 1100"/>
              <a:gd name="T114" fmla="*/ 550 w 2976"/>
              <a:gd name="T115" fmla="*/ 1100 h 1100"/>
              <a:gd name="T116" fmla="*/ 457 w 2976"/>
              <a:gd name="T117" fmla="*/ 1100 h 1100"/>
              <a:gd name="T118" fmla="*/ 364 w 2976"/>
              <a:gd name="T119" fmla="*/ 1100 h 1100"/>
              <a:gd name="T120" fmla="*/ 271 w 2976"/>
              <a:gd name="T121" fmla="*/ 1100 h 1100"/>
              <a:gd name="T122" fmla="*/ 177 w 2976"/>
              <a:gd name="T123" fmla="*/ 1100 h 1100"/>
              <a:gd name="T124" fmla="*/ 83 w 2976"/>
              <a:gd name="T125" fmla="*/ 110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76" h="1100">
                <a:moveTo>
                  <a:pt x="0" y="1013"/>
                </a:moveTo>
                <a:lnTo>
                  <a:pt x="0" y="1015"/>
                </a:lnTo>
                <a:lnTo>
                  <a:pt x="0" y="1014"/>
                </a:lnTo>
                <a:lnTo>
                  <a:pt x="1" y="1013"/>
                </a:lnTo>
                <a:lnTo>
                  <a:pt x="1" y="1014"/>
                </a:lnTo>
                <a:lnTo>
                  <a:pt x="1" y="1013"/>
                </a:lnTo>
                <a:lnTo>
                  <a:pt x="2" y="1013"/>
                </a:lnTo>
                <a:lnTo>
                  <a:pt x="2" y="1013"/>
                </a:lnTo>
                <a:lnTo>
                  <a:pt x="2" y="1013"/>
                </a:lnTo>
                <a:lnTo>
                  <a:pt x="3" y="1014"/>
                </a:lnTo>
                <a:lnTo>
                  <a:pt x="3" y="1014"/>
                </a:lnTo>
                <a:lnTo>
                  <a:pt x="3" y="1016"/>
                </a:lnTo>
                <a:lnTo>
                  <a:pt x="4" y="1015"/>
                </a:lnTo>
                <a:lnTo>
                  <a:pt x="4" y="1017"/>
                </a:lnTo>
                <a:lnTo>
                  <a:pt x="5" y="1015"/>
                </a:lnTo>
                <a:lnTo>
                  <a:pt x="5" y="1012"/>
                </a:lnTo>
                <a:lnTo>
                  <a:pt x="5" y="996"/>
                </a:lnTo>
                <a:lnTo>
                  <a:pt x="6" y="988"/>
                </a:lnTo>
                <a:lnTo>
                  <a:pt x="6" y="988"/>
                </a:lnTo>
                <a:lnTo>
                  <a:pt x="6" y="994"/>
                </a:lnTo>
                <a:lnTo>
                  <a:pt x="7" y="999"/>
                </a:lnTo>
                <a:lnTo>
                  <a:pt x="7" y="998"/>
                </a:lnTo>
                <a:lnTo>
                  <a:pt x="7" y="1002"/>
                </a:lnTo>
                <a:lnTo>
                  <a:pt x="7" y="1002"/>
                </a:lnTo>
                <a:lnTo>
                  <a:pt x="7" y="1003"/>
                </a:lnTo>
                <a:lnTo>
                  <a:pt x="7" y="1005"/>
                </a:lnTo>
                <a:lnTo>
                  <a:pt x="8" y="1003"/>
                </a:lnTo>
                <a:lnTo>
                  <a:pt x="8" y="1000"/>
                </a:lnTo>
                <a:lnTo>
                  <a:pt x="8" y="997"/>
                </a:lnTo>
                <a:lnTo>
                  <a:pt x="9" y="988"/>
                </a:lnTo>
                <a:lnTo>
                  <a:pt x="9" y="973"/>
                </a:lnTo>
                <a:lnTo>
                  <a:pt x="10" y="955"/>
                </a:lnTo>
                <a:lnTo>
                  <a:pt x="10" y="932"/>
                </a:lnTo>
                <a:lnTo>
                  <a:pt x="10" y="918"/>
                </a:lnTo>
                <a:lnTo>
                  <a:pt x="11" y="916"/>
                </a:lnTo>
                <a:lnTo>
                  <a:pt x="11" y="915"/>
                </a:lnTo>
                <a:lnTo>
                  <a:pt x="11" y="912"/>
                </a:lnTo>
                <a:lnTo>
                  <a:pt x="12" y="913"/>
                </a:lnTo>
                <a:lnTo>
                  <a:pt x="12" y="912"/>
                </a:lnTo>
                <a:lnTo>
                  <a:pt x="12" y="908"/>
                </a:lnTo>
                <a:lnTo>
                  <a:pt x="13" y="901"/>
                </a:lnTo>
                <a:lnTo>
                  <a:pt x="13" y="902"/>
                </a:lnTo>
                <a:lnTo>
                  <a:pt x="13" y="906"/>
                </a:lnTo>
                <a:lnTo>
                  <a:pt x="14" y="918"/>
                </a:lnTo>
                <a:lnTo>
                  <a:pt x="14" y="942"/>
                </a:lnTo>
                <a:lnTo>
                  <a:pt x="14" y="958"/>
                </a:lnTo>
                <a:lnTo>
                  <a:pt x="15" y="976"/>
                </a:lnTo>
                <a:lnTo>
                  <a:pt x="15" y="988"/>
                </a:lnTo>
                <a:lnTo>
                  <a:pt x="16" y="994"/>
                </a:lnTo>
                <a:lnTo>
                  <a:pt x="16" y="997"/>
                </a:lnTo>
                <a:lnTo>
                  <a:pt x="16" y="994"/>
                </a:lnTo>
                <a:lnTo>
                  <a:pt x="17" y="994"/>
                </a:lnTo>
                <a:lnTo>
                  <a:pt x="17" y="994"/>
                </a:lnTo>
                <a:lnTo>
                  <a:pt x="17" y="988"/>
                </a:lnTo>
                <a:lnTo>
                  <a:pt x="18" y="975"/>
                </a:lnTo>
                <a:lnTo>
                  <a:pt x="18" y="961"/>
                </a:lnTo>
                <a:lnTo>
                  <a:pt x="18" y="944"/>
                </a:lnTo>
                <a:lnTo>
                  <a:pt x="19" y="935"/>
                </a:lnTo>
                <a:lnTo>
                  <a:pt x="19" y="937"/>
                </a:lnTo>
                <a:lnTo>
                  <a:pt x="19" y="943"/>
                </a:lnTo>
                <a:lnTo>
                  <a:pt x="20" y="945"/>
                </a:lnTo>
                <a:lnTo>
                  <a:pt x="20" y="938"/>
                </a:lnTo>
                <a:lnTo>
                  <a:pt x="20" y="939"/>
                </a:lnTo>
                <a:lnTo>
                  <a:pt x="21" y="932"/>
                </a:lnTo>
                <a:lnTo>
                  <a:pt x="21" y="918"/>
                </a:lnTo>
                <a:lnTo>
                  <a:pt x="22" y="914"/>
                </a:lnTo>
                <a:lnTo>
                  <a:pt x="22" y="914"/>
                </a:lnTo>
                <a:lnTo>
                  <a:pt x="22" y="918"/>
                </a:lnTo>
                <a:lnTo>
                  <a:pt x="23" y="923"/>
                </a:lnTo>
                <a:lnTo>
                  <a:pt x="23" y="940"/>
                </a:lnTo>
                <a:lnTo>
                  <a:pt x="23" y="950"/>
                </a:lnTo>
                <a:lnTo>
                  <a:pt x="24" y="959"/>
                </a:lnTo>
                <a:lnTo>
                  <a:pt x="24" y="974"/>
                </a:lnTo>
                <a:lnTo>
                  <a:pt x="24" y="983"/>
                </a:lnTo>
                <a:lnTo>
                  <a:pt x="25" y="985"/>
                </a:lnTo>
                <a:lnTo>
                  <a:pt x="25" y="986"/>
                </a:lnTo>
                <a:lnTo>
                  <a:pt x="25" y="987"/>
                </a:lnTo>
                <a:lnTo>
                  <a:pt x="26" y="966"/>
                </a:lnTo>
                <a:lnTo>
                  <a:pt x="26" y="930"/>
                </a:lnTo>
                <a:lnTo>
                  <a:pt x="26" y="905"/>
                </a:lnTo>
                <a:lnTo>
                  <a:pt x="27" y="896"/>
                </a:lnTo>
                <a:lnTo>
                  <a:pt x="27" y="884"/>
                </a:lnTo>
                <a:lnTo>
                  <a:pt x="28" y="886"/>
                </a:lnTo>
                <a:lnTo>
                  <a:pt x="28" y="893"/>
                </a:lnTo>
                <a:lnTo>
                  <a:pt x="28" y="881"/>
                </a:lnTo>
                <a:lnTo>
                  <a:pt x="29" y="871"/>
                </a:lnTo>
                <a:lnTo>
                  <a:pt x="29" y="862"/>
                </a:lnTo>
                <a:lnTo>
                  <a:pt x="29" y="826"/>
                </a:lnTo>
                <a:lnTo>
                  <a:pt x="30" y="806"/>
                </a:lnTo>
                <a:lnTo>
                  <a:pt x="30" y="784"/>
                </a:lnTo>
                <a:lnTo>
                  <a:pt x="30" y="759"/>
                </a:lnTo>
                <a:lnTo>
                  <a:pt x="31" y="773"/>
                </a:lnTo>
                <a:lnTo>
                  <a:pt x="31" y="791"/>
                </a:lnTo>
                <a:lnTo>
                  <a:pt x="31" y="794"/>
                </a:lnTo>
                <a:lnTo>
                  <a:pt x="31" y="831"/>
                </a:lnTo>
                <a:lnTo>
                  <a:pt x="31" y="884"/>
                </a:lnTo>
                <a:lnTo>
                  <a:pt x="31" y="895"/>
                </a:lnTo>
                <a:lnTo>
                  <a:pt x="32" y="908"/>
                </a:lnTo>
                <a:lnTo>
                  <a:pt x="32" y="912"/>
                </a:lnTo>
                <a:lnTo>
                  <a:pt x="33" y="917"/>
                </a:lnTo>
                <a:lnTo>
                  <a:pt x="33" y="912"/>
                </a:lnTo>
                <a:lnTo>
                  <a:pt x="33" y="900"/>
                </a:lnTo>
                <a:lnTo>
                  <a:pt x="34" y="883"/>
                </a:lnTo>
                <a:lnTo>
                  <a:pt x="34" y="866"/>
                </a:lnTo>
                <a:lnTo>
                  <a:pt x="34" y="853"/>
                </a:lnTo>
                <a:lnTo>
                  <a:pt x="35" y="854"/>
                </a:lnTo>
                <a:lnTo>
                  <a:pt x="35" y="857"/>
                </a:lnTo>
                <a:lnTo>
                  <a:pt x="35" y="855"/>
                </a:lnTo>
                <a:lnTo>
                  <a:pt x="36" y="843"/>
                </a:lnTo>
                <a:lnTo>
                  <a:pt x="36" y="840"/>
                </a:lnTo>
                <a:lnTo>
                  <a:pt x="36" y="832"/>
                </a:lnTo>
                <a:lnTo>
                  <a:pt x="37" y="824"/>
                </a:lnTo>
                <a:lnTo>
                  <a:pt x="37" y="820"/>
                </a:lnTo>
                <a:lnTo>
                  <a:pt x="37" y="818"/>
                </a:lnTo>
                <a:lnTo>
                  <a:pt x="38" y="817"/>
                </a:lnTo>
                <a:lnTo>
                  <a:pt x="38" y="818"/>
                </a:lnTo>
                <a:lnTo>
                  <a:pt x="39" y="827"/>
                </a:lnTo>
                <a:lnTo>
                  <a:pt x="39" y="860"/>
                </a:lnTo>
                <a:lnTo>
                  <a:pt x="39" y="876"/>
                </a:lnTo>
                <a:lnTo>
                  <a:pt x="40" y="888"/>
                </a:lnTo>
                <a:lnTo>
                  <a:pt x="40" y="886"/>
                </a:lnTo>
                <a:lnTo>
                  <a:pt x="40" y="894"/>
                </a:lnTo>
                <a:lnTo>
                  <a:pt x="41" y="897"/>
                </a:lnTo>
                <a:lnTo>
                  <a:pt x="41" y="896"/>
                </a:lnTo>
                <a:lnTo>
                  <a:pt x="41" y="894"/>
                </a:lnTo>
                <a:lnTo>
                  <a:pt x="42" y="892"/>
                </a:lnTo>
                <a:lnTo>
                  <a:pt x="42" y="888"/>
                </a:lnTo>
                <a:lnTo>
                  <a:pt x="42" y="872"/>
                </a:lnTo>
                <a:lnTo>
                  <a:pt x="43" y="865"/>
                </a:lnTo>
                <a:lnTo>
                  <a:pt x="43" y="860"/>
                </a:lnTo>
                <a:lnTo>
                  <a:pt x="43" y="859"/>
                </a:lnTo>
                <a:lnTo>
                  <a:pt x="44" y="857"/>
                </a:lnTo>
                <a:lnTo>
                  <a:pt x="44" y="858"/>
                </a:lnTo>
                <a:lnTo>
                  <a:pt x="45" y="858"/>
                </a:lnTo>
                <a:lnTo>
                  <a:pt x="45" y="858"/>
                </a:lnTo>
                <a:lnTo>
                  <a:pt x="45" y="854"/>
                </a:lnTo>
                <a:lnTo>
                  <a:pt x="46" y="848"/>
                </a:lnTo>
                <a:lnTo>
                  <a:pt x="46" y="844"/>
                </a:lnTo>
                <a:lnTo>
                  <a:pt x="46" y="839"/>
                </a:lnTo>
                <a:lnTo>
                  <a:pt x="47" y="844"/>
                </a:lnTo>
                <a:lnTo>
                  <a:pt x="47" y="849"/>
                </a:lnTo>
                <a:lnTo>
                  <a:pt x="47" y="852"/>
                </a:lnTo>
                <a:lnTo>
                  <a:pt x="48" y="859"/>
                </a:lnTo>
                <a:lnTo>
                  <a:pt x="48" y="867"/>
                </a:lnTo>
                <a:lnTo>
                  <a:pt x="48" y="883"/>
                </a:lnTo>
                <a:lnTo>
                  <a:pt x="49" y="903"/>
                </a:lnTo>
                <a:lnTo>
                  <a:pt x="49" y="905"/>
                </a:lnTo>
                <a:lnTo>
                  <a:pt x="49" y="906"/>
                </a:lnTo>
                <a:lnTo>
                  <a:pt x="50" y="905"/>
                </a:lnTo>
                <a:lnTo>
                  <a:pt x="50" y="902"/>
                </a:lnTo>
                <a:lnTo>
                  <a:pt x="51" y="896"/>
                </a:lnTo>
                <a:lnTo>
                  <a:pt x="51" y="884"/>
                </a:lnTo>
                <a:lnTo>
                  <a:pt x="51" y="873"/>
                </a:lnTo>
                <a:lnTo>
                  <a:pt x="52" y="856"/>
                </a:lnTo>
                <a:lnTo>
                  <a:pt x="52" y="849"/>
                </a:lnTo>
                <a:lnTo>
                  <a:pt x="52" y="846"/>
                </a:lnTo>
                <a:lnTo>
                  <a:pt x="53" y="847"/>
                </a:lnTo>
                <a:lnTo>
                  <a:pt x="53" y="847"/>
                </a:lnTo>
                <a:lnTo>
                  <a:pt x="53" y="846"/>
                </a:lnTo>
                <a:lnTo>
                  <a:pt x="54" y="841"/>
                </a:lnTo>
                <a:lnTo>
                  <a:pt x="54" y="839"/>
                </a:lnTo>
                <a:lnTo>
                  <a:pt x="54" y="837"/>
                </a:lnTo>
                <a:lnTo>
                  <a:pt x="55" y="836"/>
                </a:lnTo>
                <a:lnTo>
                  <a:pt x="55" y="838"/>
                </a:lnTo>
                <a:lnTo>
                  <a:pt x="55" y="839"/>
                </a:lnTo>
                <a:lnTo>
                  <a:pt x="56" y="842"/>
                </a:lnTo>
                <a:lnTo>
                  <a:pt x="56" y="841"/>
                </a:lnTo>
                <a:lnTo>
                  <a:pt x="56" y="853"/>
                </a:lnTo>
                <a:lnTo>
                  <a:pt x="56" y="863"/>
                </a:lnTo>
                <a:lnTo>
                  <a:pt x="56" y="870"/>
                </a:lnTo>
                <a:lnTo>
                  <a:pt x="57" y="870"/>
                </a:lnTo>
                <a:lnTo>
                  <a:pt x="57" y="872"/>
                </a:lnTo>
                <a:lnTo>
                  <a:pt x="57" y="860"/>
                </a:lnTo>
                <a:lnTo>
                  <a:pt x="58" y="827"/>
                </a:lnTo>
                <a:lnTo>
                  <a:pt x="58" y="786"/>
                </a:lnTo>
                <a:lnTo>
                  <a:pt x="58" y="736"/>
                </a:lnTo>
                <a:lnTo>
                  <a:pt x="59" y="723"/>
                </a:lnTo>
                <a:lnTo>
                  <a:pt x="59" y="720"/>
                </a:lnTo>
                <a:lnTo>
                  <a:pt x="59" y="716"/>
                </a:lnTo>
                <a:lnTo>
                  <a:pt x="60" y="714"/>
                </a:lnTo>
                <a:lnTo>
                  <a:pt x="60" y="713"/>
                </a:lnTo>
                <a:lnTo>
                  <a:pt x="60" y="713"/>
                </a:lnTo>
                <a:lnTo>
                  <a:pt x="61" y="709"/>
                </a:lnTo>
                <a:lnTo>
                  <a:pt x="61" y="703"/>
                </a:lnTo>
                <a:lnTo>
                  <a:pt x="62" y="705"/>
                </a:lnTo>
                <a:lnTo>
                  <a:pt x="62" y="690"/>
                </a:lnTo>
                <a:lnTo>
                  <a:pt x="62" y="689"/>
                </a:lnTo>
                <a:lnTo>
                  <a:pt x="63" y="696"/>
                </a:lnTo>
                <a:lnTo>
                  <a:pt x="63" y="705"/>
                </a:lnTo>
                <a:lnTo>
                  <a:pt x="63" y="722"/>
                </a:lnTo>
                <a:lnTo>
                  <a:pt x="64" y="753"/>
                </a:lnTo>
                <a:lnTo>
                  <a:pt x="64" y="772"/>
                </a:lnTo>
                <a:lnTo>
                  <a:pt x="64" y="786"/>
                </a:lnTo>
                <a:lnTo>
                  <a:pt x="65" y="789"/>
                </a:lnTo>
                <a:lnTo>
                  <a:pt x="65" y="783"/>
                </a:lnTo>
                <a:lnTo>
                  <a:pt x="65" y="785"/>
                </a:lnTo>
                <a:lnTo>
                  <a:pt x="66" y="779"/>
                </a:lnTo>
                <a:lnTo>
                  <a:pt x="66" y="770"/>
                </a:lnTo>
                <a:lnTo>
                  <a:pt x="66" y="700"/>
                </a:lnTo>
                <a:lnTo>
                  <a:pt x="67" y="664"/>
                </a:lnTo>
                <a:lnTo>
                  <a:pt x="67" y="660"/>
                </a:lnTo>
                <a:lnTo>
                  <a:pt x="68" y="663"/>
                </a:lnTo>
                <a:lnTo>
                  <a:pt x="68" y="668"/>
                </a:lnTo>
                <a:lnTo>
                  <a:pt x="68" y="686"/>
                </a:lnTo>
                <a:lnTo>
                  <a:pt x="69" y="692"/>
                </a:lnTo>
                <a:lnTo>
                  <a:pt x="69" y="688"/>
                </a:lnTo>
                <a:lnTo>
                  <a:pt x="69" y="677"/>
                </a:lnTo>
                <a:lnTo>
                  <a:pt x="70" y="664"/>
                </a:lnTo>
                <a:lnTo>
                  <a:pt x="70" y="657"/>
                </a:lnTo>
                <a:lnTo>
                  <a:pt x="70" y="649"/>
                </a:lnTo>
                <a:lnTo>
                  <a:pt x="71" y="646"/>
                </a:lnTo>
                <a:lnTo>
                  <a:pt x="71" y="654"/>
                </a:lnTo>
                <a:lnTo>
                  <a:pt x="71" y="670"/>
                </a:lnTo>
                <a:lnTo>
                  <a:pt x="72" y="678"/>
                </a:lnTo>
                <a:lnTo>
                  <a:pt x="72" y="697"/>
                </a:lnTo>
                <a:lnTo>
                  <a:pt x="72" y="718"/>
                </a:lnTo>
                <a:lnTo>
                  <a:pt x="73" y="701"/>
                </a:lnTo>
                <a:lnTo>
                  <a:pt x="73" y="702"/>
                </a:lnTo>
                <a:lnTo>
                  <a:pt x="74" y="701"/>
                </a:lnTo>
                <a:lnTo>
                  <a:pt x="74" y="701"/>
                </a:lnTo>
                <a:lnTo>
                  <a:pt x="74" y="695"/>
                </a:lnTo>
                <a:lnTo>
                  <a:pt x="75" y="678"/>
                </a:lnTo>
                <a:lnTo>
                  <a:pt x="75" y="645"/>
                </a:lnTo>
                <a:lnTo>
                  <a:pt x="75" y="619"/>
                </a:lnTo>
                <a:lnTo>
                  <a:pt x="76" y="601"/>
                </a:lnTo>
                <a:lnTo>
                  <a:pt x="76" y="597"/>
                </a:lnTo>
                <a:lnTo>
                  <a:pt x="76" y="597"/>
                </a:lnTo>
                <a:lnTo>
                  <a:pt x="77" y="588"/>
                </a:lnTo>
                <a:lnTo>
                  <a:pt x="77" y="582"/>
                </a:lnTo>
                <a:lnTo>
                  <a:pt x="77" y="586"/>
                </a:lnTo>
                <a:lnTo>
                  <a:pt x="78" y="588"/>
                </a:lnTo>
                <a:lnTo>
                  <a:pt x="78" y="574"/>
                </a:lnTo>
                <a:lnTo>
                  <a:pt x="78" y="559"/>
                </a:lnTo>
                <a:lnTo>
                  <a:pt x="79" y="553"/>
                </a:lnTo>
                <a:lnTo>
                  <a:pt x="79" y="552"/>
                </a:lnTo>
                <a:lnTo>
                  <a:pt x="80" y="573"/>
                </a:lnTo>
                <a:lnTo>
                  <a:pt x="80" y="600"/>
                </a:lnTo>
                <a:lnTo>
                  <a:pt x="80" y="626"/>
                </a:lnTo>
                <a:lnTo>
                  <a:pt x="80" y="638"/>
                </a:lnTo>
                <a:lnTo>
                  <a:pt x="80" y="645"/>
                </a:lnTo>
                <a:lnTo>
                  <a:pt x="80" y="657"/>
                </a:lnTo>
                <a:lnTo>
                  <a:pt x="81" y="661"/>
                </a:lnTo>
                <a:lnTo>
                  <a:pt x="81" y="657"/>
                </a:lnTo>
                <a:lnTo>
                  <a:pt x="81" y="658"/>
                </a:lnTo>
                <a:lnTo>
                  <a:pt x="82" y="660"/>
                </a:lnTo>
                <a:lnTo>
                  <a:pt x="82" y="642"/>
                </a:lnTo>
                <a:lnTo>
                  <a:pt x="82" y="621"/>
                </a:lnTo>
                <a:lnTo>
                  <a:pt x="83" y="611"/>
                </a:lnTo>
                <a:lnTo>
                  <a:pt x="83" y="581"/>
                </a:lnTo>
                <a:lnTo>
                  <a:pt x="83" y="603"/>
                </a:lnTo>
                <a:lnTo>
                  <a:pt x="84" y="617"/>
                </a:lnTo>
                <a:lnTo>
                  <a:pt x="84" y="628"/>
                </a:lnTo>
                <a:lnTo>
                  <a:pt x="85" y="634"/>
                </a:lnTo>
                <a:lnTo>
                  <a:pt x="85" y="632"/>
                </a:lnTo>
                <a:lnTo>
                  <a:pt x="85" y="629"/>
                </a:lnTo>
                <a:lnTo>
                  <a:pt x="86" y="608"/>
                </a:lnTo>
                <a:lnTo>
                  <a:pt x="86" y="577"/>
                </a:lnTo>
                <a:lnTo>
                  <a:pt x="86" y="559"/>
                </a:lnTo>
                <a:lnTo>
                  <a:pt x="87" y="555"/>
                </a:lnTo>
                <a:lnTo>
                  <a:pt x="87" y="564"/>
                </a:lnTo>
                <a:lnTo>
                  <a:pt x="87" y="611"/>
                </a:lnTo>
                <a:lnTo>
                  <a:pt x="88" y="639"/>
                </a:lnTo>
                <a:lnTo>
                  <a:pt x="88" y="649"/>
                </a:lnTo>
                <a:lnTo>
                  <a:pt x="88" y="658"/>
                </a:lnTo>
                <a:lnTo>
                  <a:pt x="89" y="656"/>
                </a:lnTo>
                <a:lnTo>
                  <a:pt x="89" y="660"/>
                </a:lnTo>
                <a:lnTo>
                  <a:pt x="89" y="666"/>
                </a:lnTo>
                <a:lnTo>
                  <a:pt x="90" y="670"/>
                </a:lnTo>
                <a:lnTo>
                  <a:pt x="90" y="670"/>
                </a:lnTo>
                <a:lnTo>
                  <a:pt x="91" y="671"/>
                </a:lnTo>
                <a:lnTo>
                  <a:pt x="91" y="655"/>
                </a:lnTo>
                <a:lnTo>
                  <a:pt x="91" y="627"/>
                </a:lnTo>
                <a:lnTo>
                  <a:pt x="92" y="614"/>
                </a:lnTo>
                <a:lnTo>
                  <a:pt x="92" y="619"/>
                </a:lnTo>
                <a:lnTo>
                  <a:pt x="92" y="623"/>
                </a:lnTo>
                <a:lnTo>
                  <a:pt x="93" y="624"/>
                </a:lnTo>
                <a:lnTo>
                  <a:pt x="93" y="626"/>
                </a:lnTo>
                <a:lnTo>
                  <a:pt x="93" y="625"/>
                </a:lnTo>
                <a:lnTo>
                  <a:pt x="94" y="621"/>
                </a:lnTo>
                <a:lnTo>
                  <a:pt x="94" y="620"/>
                </a:lnTo>
                <a:lnTo>
                  <a:pt x="94" y="628"/>
                </a:lnTo>
                <a:lnTo>
                  <a:pt x="95" y="627"/>
                </a:lnTo>
                <a:lnTo>
                  <a:pt x="95" y="617"/>
                </a:lnTo>
                <a:lnTo>
                  <a:pt x="95" y="627"/>
                </a:lnTo>
                <a:lnTo>
                  <a:pt x="96" y="629"/>
                </a:lnTo>
                <a:lnTo>
                  <a:pt x="96" y="652"/>
                </a:lnTo>
                <a:lnTo>
                  <a:pt x="97" y="662"/>
                </a:lnTo>
                <a:lnTo>
                  <a:pt x="97" y="681"/>
                </a:lnTo>
                <a:lnTo>
                  <a:pt x="97" y="711"/>
                </a:lnTo>
                <a:lnTo>
                  <a:pt x="98" y="776"/>
                </a:lnTo>
                <a:lnTo>
                  <a:pt x="98" y="803"/>
                </a:lnTo>
                <a:lnTo>
                  <a:pt x="98" y="815"/>
                </a:lnTo>
                <a:lnTo>
                  <a:pt x="99" y="812"/>
                </a:lnTo>
                <a:lnTo>
                  <a:pt x="99" y="806"/>
                </a:lnTo>
                <a:lnTo>
                  <a:pt x="99" y="794"/>
                </a:lnTo>
                <a:lnTo>
                  <a:pt x="100" y="772"/>
                </a:lnTo>
                <a:lnTo>
                  <a:pt x="100" y="772"/>
                </a:lnTo>
                <a:lnTo>
                  <a:pt x="100" y="773"/>
                </a:lnTo>
                <a:lnTo>
                  <a:pt x="101" y="776"/>
                </a:lnTo>
                <a:lnTo>
                  <a:pt x="101" y="784"/>
                </a:lnTo>
                <a:lnTo>
                  <a:pt x="101" y="787"/>
                </a:lnTo>
                <a:lnTo>
                  <a:pt x="102" y="794"/>
                </a:lnTo>
                <a:lnTo>
                  <a:pt x="102" y="796"/>
                </a:lnTo>
                <a:lnTo>
                  <a:pt x="103" y="781"/>
                </a:lnTo>
                <a:lnTo>
                  <a:pt x="103" y="788"/>
                </a:lnTo>
                <a:lnTo>
                  <a:pt x="103" y="783"/>
                </a:lnTo>
                <a:lnTo>
                  <a:pt x="104" y="773"/>
                </a:lnTo>
                <a:lnTo>
                  <a:pt x="104" y="778"/>
                </a:lnTo>
                <a:lnTo>
                  <a:pt x="104" y="791"/>
                </a:lnTo>
                <a:lnTo>
                  <a:pt x="104" y="806"/>
                </a:lnTo>
                <a:lnTo>
                  <a:pt x="104" y="817"/>
                </a:lnTo>
                <a:lnTo>
                  <a:pt x="104" y="836"/>
                </a:lnTo>
                <a:lnTo>
                  <a:pt x="105" y="826"/>
                </a:lnTo>
                <a:lnTo>
                  <a:pt x="105" y="816"/>
                </a:lnTo>
                <a:lnTo>
                  <a:pt x="105" y="810"/>
                </a:lnTo>
                <a:lnTo>
                  <a:pt x="106" y="820"/>
                </a:lnTo>
                <a:lnTo>
                  <a:pt x="106" y="821"/>
                </a:lnTo>
                <a:lnTo>
                  <a:pt x="106" y="832"/>
                </a:lnTo>
                <a:lnTo>
                  <a:pt x="107" y="839"/>
                </a:lnTo>
                <a:lnTo>
                  <a:pt x="107" y="846"/>
                </a:lnTo>
                <a:lnTo>
                  <a:pt x="108" y="846"/>
                </a:lnTo>
                <a:lnTo>
                  <a:pt x="108" y="848"/>
                </a:lnTo>
                <a:lnTo>
                  <a:pt x="108" y="849"/>
                </a:lnTo>
                <a:lnTo>
                  <a:pt x="109" y="848"/>
                </a:lnTo>
                <a:lnTo>
                  <a:pt x="109" y="848"/>
                </a:lnTo>
                <a:lnTo>
                  <a:pt x="109" y="851"/>
                </a:lnTo>
                <a:lnTo>
                  <a:pt x="110" y="853"/>
                </a:lnTo>
                <a:lnTo>
                  <a:pt x="110" y="836"/>
                </a:lnTo>
                <a:lnTo>
                  <a:pt x="110" y="826"/>
                </a:lnTo>
                <a:lnTo>
                  <a:pt x="111" y="799"/>
                </a:lnTo>
                <a:lnTo>
                  <a:pt x="111" y="781"/>
                </a:lnTo>
                <a:lnTo>
                  <a:pt x="111" y="771"/>
                </a:lnTo>
                <a:lnTo>
                  <a:pt x="112" y="788"/>
                </a:lnTo>
                <a:lnTo>
                  <a:pt x="112" y="804"/>
                </a:lnTo>
                <a:lnTo>
                  <a:pt x="112" y="800"/>
                </a:lnTo>
                <a:lnTo>
                  <a:pt x="113" y="808"/>
                </a:lnTo>
                <a:lnTo>
                  <a:pt x="113" y="827"/>
                </a:lnTo>
                <a:lnTo>
                  <a:pt x="114" y="836"/>
                </a:lnTo>
                <a:lnTo>
                  <a:pt x="114" y="840"/>
                </a:lnTo>
                <a:lnTo>
                  <a:pt x="114" y="846"/>
                </a:lnTo>
                <a:lnTo>
                  <a:pt x="115" y="837"/>
                </a:lnTo>
                <a:lnTo>
                  <a:pt x="115" y="816"/>
                </a:lnTo>
                <a:lnTo>
                  <a:pt x="115" y="778"/>
                </a:lnTo>
                <a:lnTo>
                  <a:pt x="116" y="723"/>
                </a:lnTo>
                <a:lnTo>
                  <a:pt x="116" y="695"/>
                </a:lnTo>
                <a:lnTo>
                  <a:pt x="116" y="687"/>
                </a:lnTo>
                <a:lnTo>
                  <a:pt x="117" y="683"/>
                </a:lnTo>
                <a:lnTo>
                  <a:pt x="117" y="696"/>
                </a:lnTo>
                <a:lnTo>
                  <a:pt x="117" y="692"/>
                </a:lnTo>
                <a:lnTo>
                  <a:pt x="118" y="691"/>
                </a:lnTo>
                <a:lnTo>
                  <a:pt x="118" y="692"/>
                </a:lnTo>
                <a:lnTo>
                  <a:pt x="118" y="686"/>
                </a:lnTo>
                <a:lnTo>
                  <a:pt x="119" y="679"/>
                </a:lnTo>
                <a:lnTo>
                  <a:pt x="119" y="667"/>
                </a:lnTo>
                <a:lnTo>
                  <a:pt x="120" y="672"/>
                </a:lnTo>
                <a:lnTo>
                  <a:pt x="120" y="673"/>
                </a:lnTo>
                <a:lnTo>
                  <a:pt x="120" y="689"/>
                </a:lnTo>
                <a:lnTo>
                  <a:pt x="121" y="721"/>
                </a:lnTo>
                <a:lnTo>
                  <a:pt x="121" y="750"/>
                </a:lnTo>
                <a:lnTo>
                  <a:pt x="121" y="777"/>
                </a:lnTo>
                <a:lnTo>
                  <a:pt x="122" y="785"/>
                </a:lnTo>
                <a:lnTo>
                  <a:pt x="122" y="774"/>
                </a:lnTo>
                <a:lnTo>
                  <a:pt x="122" y="777"/>
                </a:lnTo>
                <a:lnTo>
                  <a:pt x="123" y="790"/>
                </a:lnTo>
                <a:lnTo>
                  <a:pt x="123" y="777"/>
                </a:lnTo>
                <a:lnTo>
                  <a:pt x="123" y="755"/>
                </a:lnTo>
                <a:lnTo>
                  <a:pt x="124" y="677"/>
                </a:lnTo>
                <a:lnTo>
                  <a:pt x="124" y="643"/>
                </a:lnTo>
                <a:lnTo>
                  <a:pt x="124" y="633"/>
                </a:lnTo>
                <a:lnTo>
                  <a:pt x="125" y="631"/>
                </a:lnTo>
                <a:lnTo>
                  <a:pt x="125" y="637"/>
                </a:lnTo>
                <a:lnTo>
                  <a:pt x="126" y="646"/>
                </a:lnTo>
                <a:lnTo>
                  <a:pt x="126" y="654"/>
                </a:lnTo>
                <a:lnTo>
                  <a:pt x="126" y="653"/>
                </a:lnTo>
                <a:lnTo>
                  <a:pt x="127" y="645"/>
                </a:lnTo>
                <a:lnTo>
                  <a:pt x="127" y="641"/>
                </a:lnTo>
                <a:lnTo>
                  <a:pt x="127" y="626"/>
                </a:lnTo>
                <a:lnTo>
                  <a:pt x="128" y="610"/>
                </a:lnTo>
                <a:lnTo>
                  <a:pt x="128" y="617"/>
                </a:lnTo>
                <a:lnTo>
                  <a:pt x="128" y="641"/>
                </a:lnTo>
                <a:lnTo>
                  <a:pt x="128" y="665"/>
                </a:lnTo>
                <a:lnTo>
                  <a:pt x="128" y="696"/>
                </a:lnTo>
                <a:lnTo>
                  <a:pt x="128" y="740"/>
                </a:lnTo>
                <a:lnTo>
                  <a:pt x="129" y="765"/>
                </a:lnTo>
                <a:lnTo>
                  <a:pt x="129" y="752"/>
                </a:lnTo>
                <a:lnTo>
                  <a:pt x="129" y="762"/>
                </a:lnTo>
                <a:lnTo>
                  <a:pt x="130" y="759"/>
                </a:lnTo>
                <a:lnTo>
                  <a:pt x="130" y="761"/>
                </a:lnTo>
                <a:lnTo>
                  <a:pt x="131" y="759"/>
                </a:lnTo>
                <a:lnTo>
                  <a:pt x="131" y="726"/>
                </a:lnTo>
                <a:lnTo>
                  <a:pt x="131" y="679"/>
                </a:lnTo>
                <a:lnTo>
                  <a:pt x="132" y="638"/>
                </a:lnTo>
                <a:lnTo>
                  <a:pt x="132" y="613"/>
                </a:lnTo>
                <a:lnTo>
                  <a:pt x="132" y="619"/>
                </a:lnTo>
                <a:lnTo>
                  <a:pt x="133" y="628"/>
                </a:lnTo>
                <a:lnTo>
                  <a:pt x="133" y="637"/>
                </a:lnTo>
                <a:lnTo>
                  <a:pt x="133" y="634"/>
                </a:lnTo>
                <a:lnTo>
                  <a:pt x="134" y="632"/>
                </a:lnTo>
                <a:lnTo>
                  <a:pt x="134" y="628"/>
                </a:lnTo>
                <a:lnTo>
                  <a:pt x="134" y="630"/>
                </a:lnTo>
                <a:lnTo>
                  <a:pt x="135" y="628"/>
                </a:lnTo>
                <a:lnTo>
                  <a:pt x="135" y="621"/>
                </a:lnTo>
                <a:lnTo>
                  <a:pt x="135" y="625"/>
                </a:lnTo>
                <a:lnTo>
                  <a:pt x="136" y="642"/>
                </a:lnTo>
                <a:lnTo>
                  <a:pt x="136" y="647"/>
                </a:lnTo>
                <a:lnTo>
                  <a:pt x="137" y="672"/>
                </a:lnTo>
                <a:lnTo>
                  <a:pt x="137" y="690"/>
                </a:lnTo>
                <a:lnTo>
                  <a:pt x="137" y="722"/>
                </a:lnTo>
                <a:lnTo>
                  <a:pt x="138" y="725"/>
                </a:lnTo>
                <a:lnTo>
                  <a:pt x="138" y="738"/>
                </a:lnTo>
                <a:lnTo>
                  <a:pt x="138" y="739"/>
                </a:lnTo>
                <a:lnTo>
                  <a:pt x="139" y="745"/>
                </a:lnTo>
                <a:lnTo>
                  <a:pt x="139" y="738"/>
                </a:lnTo>
                <a:lnTo>
                  <a:pt x="139" y="718"/>
                </a:lnTo>
                <a:lnTo>
                  <a:pt x="140" y="661"/>
                </a:lnTo>
                <a:lnTo>
                  <a:pt x="140" y="633"/>
                </a:lnTo>
                <a:lnTo>
                  <a:pt x="140" y="625"/>
                </a:lnTo>
                <a:lnTo>
                  <a:pt x="141" y="623"/>
                </a:lnTo>
                <a:lnTo>
                  <a:pt x="141" y="621"/>
                </a:lnTo>
                <a:lnTo>
                  <a:pt x="141" y="624"/>
                </a:lnTo>
                <a:lnTo>
                  <a:pt x="142" y="644"/>
                </a:lnTo>
                <a:lnTo>
                  <a:pt x="142" y="649"/>
                </a:lnTo>
                <a:lnTo>
                  <a:pt x="143" y="644"/>
                </a:lnTo>
                <a:lnTo>
                  <a:pt x="143" y="642"/>
                </a:lnTo>
                <a:lnTo>
                  <a:pt x="143" y="642"/>
                </a:lnTo>
                <a:lnTo>
                  <a:pt x="144" y="636"/>
                </a:lnTo>
                <a:lnTo>
                  <a:pt x="144" y="627"/>
                </a:lnTo>
                <a:lnTo>
                  <a:pt x="144" y="629"/>
                </a:lnTo>
                <a:lnTo>
                  <a:pt x="145" y="653"/>
                </a:lnTo>
                <a:lnTo>
                  <a:pt x="145" y="706"/>
                </a:lnTo>
                <a:lnTo>
                  <a:pt x="145" y="746"/>
                </a:lnTo>
                <a:lnTo>
                  <a:pt x="146" y="758"/>
                </a:lnTo>
                <a:lnTo>
                  <a:pt x="146" y="762"/>
                </a:lnTo>
                <a:lnTo>
                  <a:pt x="146" y="781"/>
                </a:lnTo>
                <a:lnTo>
                  <a:pt x="147" y="799"/>
                </a:lnTo>
                <a:lnTo>
                  <a:pt x="147" y="811"/>
                </a:lnTo>
                <a:lnTo>
                  <a:pt x="147" y="808"/>
                </a:lnTo>
                <a:lnTo>
                  <a:pt x="148" y="796"/>
                </a:lnTo>
                <a:lnTo>
                  <a:pt x="148" y="746"/>
                </a:lnTo>
                <a:lnTo>
                  <a:pt x="149" y="685"/>
                </a:lnTo>
                <a:lnTo>
                  <a:pt x="149" y="678"/>
                </a:lnTo>
                <a:lnTo>
                  <a:pt x="149" y="653"/>
                </a:lnTo>
                <a:lnTo>
                  <a:pt x="150" y="663"/>
                </a:lnTo>
                <a:lnTo>
                  <a:pt x="150" y="678"/>
                </a:lnTo>
                <a:lnTo>
                  <a:pt x="150" y="717"/>
                </a:lnTo>
                <a:lnTo>
                  <a:pt x="151" y="730"/>
                </a:lnTo>
                <a:lnTo>
                  <a:pt x="151" y="729"/>
                </a:lnTo>
                <a:lnTo>
                  <a:pt x="151" y="712"/>
                </a:lnTo>
                <a:lnTo>
                  <a:pt x="152" y="707"/>
                </a:lnTo>
                <a:lnTo>
                  <a:pt x="152" y="688"/>
                </a:lnTo>
                <a:lnTo>
                  <a:pt x="152" y="677"/>
                </a:lnTo>
                <a:lnTo>
                  <a:pt x="152" y="693"/>
                </a:lnTo>
                <a:lnTo>
                  <a:pt x="152" y="726"/>
                </a:lnTo>
                <a:lnTo>
                  <a:pt x="152" y="784"/>
                </a:lnTo>
                <a:lnTo>
                  <a:pt x="153" y="792"/>
                </a:lnTo>
                <a:lnTo>
                  <a:pt x="153" y="805"/>
                </a:lnTo>
                <a:lnTo>
                  <a:pt x="154" y="800"/>
                </a:lnTo>
                <a:lnTo>
                  <a:pt x="154" y="794"/>
                </a:lnTo>
                <a:lnTo>
                  <a:pt x="154" y="794"/>
                </a:lnTo>
                <a:lnTo>
                  <a:pt x="155" y="783"/>
                </a:lnTo>
                <a:lnTo>
                  <a:pt x="155" y="772"/>
                </a:lnTo>
                <a:lnTo>
                  <a:pt x="155" y="767"/>
                </a:lnTo>
                <a:lnTo>
                  <a:pt x="156" y="770"/>
                </a:lnTo>
                <a:lnTo>
                  <a:pt x="156" y="766"/>
                </a:lnTo>
                <a:lnTo>
                  <a:pt x="156" y="763"/>
                </a:lnTo>
                <a:lnTo>
                  <a:pt x="157" y="754"/>
                </a:lnTo>
                <a:lnTo>
                  <a:pt x="157" y="766"/>
                </a:lnTo>
                <a:lnTo>
                  <a:pt x="157" y="785"/>
                </a:lnTo>
                <a:lnTo>
                  <a:pt x="158" y="803"/>
                </a:lnTo>
                <a:lnTo>
                  <a:pt x="158" y="813"/>
                </a:lnTo>
                <a:lnTo>
                  <a:pt x="158" y="812"/>
                </a:lnTo>
                <a:lnTo>
                  <a:pt x="159" y="797"/>
                </a:lnTo>
                <a:lnTo>
                  <a:pt x="159" y="774"/>
                </a:lnTo>
                <a:lnTo>
                  <a:pt x="160" y="765"/>
                </a:lnTo>
                <a:lnTo>
                  <a:pt x="160" y="761"/>
                </a:lnTo>
                <a:lnTo>
                  <a:pt x="160" y="765"/>
                </a:lnTo>
                <a:lnTo>
                  <a:pt x="161" y="793"/>
                </a:lnTo>
                <a:lnTo>
                  <a:pt x="161" y="800"/>
                </a:lnTo>
                <a:lnTo>
                  <a:pt x="161" y="805"/>
                </a:lnTo>
                <a:lnTo>
                  <a:pt x="162" y="827"/>
                </a:lnTo>
                <a:lnTo>
                  <a:pt x="162" y="822"/>
                </a:lnTo>
                <a:lnTo>
                  <a:pt x="162" y="821"/>
                </a:lnTo>
                <a:lnTo>
                  <a:pt x="163" y="845"/>
                </a:lnTo>
                <a:lnTo>
                  <a:pt x="163" y="857"/>
                </a:lnTo>
                <a:lnTo>
                  <a:pt x="163" y="860"/>
                </a:lnTo>
                <a:lnTo>
                  <a:pt x="164" y="873"/>
                </a:lnTo>
                <a:lnTo>
                  <a:pt x="164" y="877"/>
                </a:lnTo>
                <a:lnTo>
                  <a:pt x="164" y="893"/>
                </a:lnTo>
                <a:lnTo>
                  <a:pt x="165" y="883"/>
                </a:lnTo>
                <a:lnTo>
                  <a:pt x="165" y="874"/>
                </a:lnTo>
                <a:lnTo>
                  <a:pt x="166" y="880"/>
                </a:lnTo>
                <a:lnTo>
                  <a:pt x="166" y="878"/>
                </a:lnTo>
                <a:lnTo>
                  <a:pt x="166" y="887"/>
                </a:lnTo>
                <a:lnTo>
                  <a:pt x="167" y="888"/>
                </a:lnTo>
                <a:lnTo>
                  <a:pt x="167" y="884"/>
                </a:lnTo>
                <a:lnTo>
                  <a:pt x="167" y="887"/>
                </a:lnTo>
                <a:lnTo>
                  <a:pt x="168" y="886"/>
                </a:lnTo>
                <a:lnTo>
                  <a:pt x="168" y="875"/>
                </a:lnTo>
                <a:lnTo>
                  <a:pt x="168" y="861"/>
                </a:lnTo>
                <a:lnTo>
                  <a:pt x="169" y="871"/>
                </a:lnTo>
                <a:lnTo>
                  <a:pt x="169" y="884"/>
                </a:lnTo>
                <a:lnTo>
                  <a:pt x="169" y="889"/>
                </a:lnTo>
                <a:lnTo>
                  <a:pt x="170" y="900"/>
                </a:lnTo>
                <a:lnTo>
                  <a:pt x="170" y="909"/>
                </a:lnTo>
                <a:lnTo>
                  <a:pt x="170" y="923"/>
                </a:lnTo>
                <a:lnTo>
                  <a:pt x="171" y="928"/>
                </a:lnTo>
                <a:lnTo>
                  <a:pt x="171" y="929"/>
                </a:lnTo>
                <a:lnTo>
                  <a:pt x="172" y="928"/>
                </a:lnTo>
                <a:lnTo>
                  <a:pt x="172" y="926"/>
                </a:lnTo>
                <a:lnTo>
                  <a:pt x="172" y="912"/>
                </a:lnTo>
                <a:lnTo>
                  <a:pt x="173" y="890"/>
                </a:lnTo>
                <a:lnTo>
                  <a:pt x="173" y="859"/>
                </a:lnTo>
                <a:lnTo>
                  <a:pt x="173" y="832"/>
                </a:lnTo>
                <a:lnTo>
                  <a:pt x="174" y="823"/>
                </a:lnTo>
                <a:lnTo>
                  <a:pt x="174" y="824"/>
                </a:lnTo>
                <a:lnTo>
                  <a:pt x="174" y="841"/>
                </a:lnTo>
                <a:lnTo>
                  <a:pt x="175" y="858"/>
                </a:lnTo>
                <a:lnTo>
                  <a:pt x="175" y="858"/>
                </a:lnTo>
                <a:lnTo>
                  <a:pt x="175" y="856"/>
                </a:lnTo>
                <a:lnTo>
                  <a:pt x="176" y="860"/>
                </a:lnTo>
                <a:lnTo>
                  <a:pt x="176" y="867"/>
                </a:lnTo>
                <a:lnTo>
                  <a:pt x="176" y="849"/>
                </a:lnTo>
                <a:lnTo>
                  <a:pt x="176" y="848"/>
                </a:lnTo>
                <a:lnTo>
                  <a:pt x="176" y="843"/>
                </a:lnTo>
                <a:lnTo>
                  <a:pt x="177" y="854"/>
                </a:lnTo>
                <a:lnTo>
                  <a:pt x="177" y="880"/>
                </a:lnTo>
                <a:lnTo>
                  <a:pt x="177" y="908"/>
                </a:lnTo>
                <a:lnTo>
                  <a:pt x="178" y="911"/>
                </a:lnTo>
                <a:lnTo>
                  <a:pt x="178" y="926"/>
                </a:lnTo>
                <a:lnTo>
                  <a:pt x="178" y="909"/>
                </a:lnTo>
                <a:lnTo>
                  <a:pt x="179" y="901"/>
                </a:lnTo>
                <a:lnTo>
                  <a:pt x="179" y="899"/>
                </a:lnTo>
                <a:lnTo>
                  <a:pt x="179" y="890"/>
                </a:lnTo>
                <a:lnTo>
                  <a:pt x="180" y="869"/>
                </a:lnTo>
                <a:lnTo>
                  <a:pt x="180" y="827"/>
                </a:lnTo>
                <a:lnTo>
                  <a:pt x="180" y="785"/>
                </a:lnTo>
                <a:lnTo>
                  <a:pt x="181" y="774"/>
                </a:lnTo>
                <a:lnTo>
                  <a:pt x="181" y="773"/>
                </a:lnTo>
                <a:lnTo>
                  <a:pt x="181" y="774"/>
                </a:lnTo>
                <a:lnTo>
                  <a:pt x="182" y="787"/>
                </a:lnTo>
                <a:lnTo>
                  <a:pt x="182" y="799"/>
                </a:lnTo>
                <a:lnTo>
                  <a:pt x="183" y="825"/>
                </a:lnTo>
                <a:lnTo>
                  <a:pt x="183" y="839"/>
                </a:lnTo>
                <a:lnTo>
                  <a:pt x="183" y="847"/>
                </a:lnTo>
                <a:lnTo>
                  <a:pt x="184" y="830"/>
                </a:lnTo>
                <a:lnTo>
                  <a:pt x="184" y="837"/>
                </a:lnTo>
                <a:lnTo>
                  <a:pt x="184" y="837"/>
                </a:lnTo>
                <a:lnTo>
                  <a:pt x="185" y="846"/>
                </a:lnTo>
                <a:lnTo>
                  <a:pt x="185" y="863"/>
                </a:lnTo>
                <a:lnTo>
                  <a:pt x="185" y="901"/>
                </a:lnTo>
                <a:lnTo>
                  <a:pt x="186" y="921"/>
                </a:lnTo>
                <a:lnTo>
                  <a:pt x="186" y="931"/>
                </a:lnTo>
                <a:lnTo>
                  <a:pt x="186" y="949"/>
                </a:lnTo>
                <a:lnTo>
                  <a:pt x="187" y="951"/>
                </a:lnTo>
                <a:lnTo>
                  <a:pt x="187" y="955"/>
                </a:lnTo>
                <a:lnTo>
                  <a:pt x="187" y="955"/>
                </a:lnTo>
                <a:lnTo>
                  <a:pt x="188" y="952"/>
                </a:lnTo>
                <a:lnTo>
                  <a:pt x="188" y="936"/>
                </a:lnTo>
                <a:lnTo>
                  <a:pt x="189" y="892"/>
                </a:lnTo>
                <a:lnTo>
                  <a:pt x="189" y="849"/>
                </a:lnTo>
                <a:lnTo>
                  <a:pt x="189" y="846"/>
                </a:lnTo>
                <a:lnTo>
                  <a:pt x="190" y="849"/>
                </a:lnTo>
                <a:lnTo>
                  <a:pt x="190" y="856"/>
                </a:lnTo>
                <a:lnTo>
                  <a:pt x="190" y="875"/>
                </a:lnTo>
                <a:lnTo>
                  <a:pt x="191" y="878"/>
                </a:lnTo>
                <a:lnTo>
                  <a:pt x="191" y="877"/>
                </a:lnTo>
                <a:lnTo>
                  <a:pt x="191" y="885"/>
                </a:lnTo>
                <a:lnTo>
                  <a:pt x="192" y="882"/>
                </a:lnTo>
                <a:lnTo>
                  <a:pt x="192" y="879"/>
                </a:lnTo>
                <a:lnTo>
                  <a:pt x="192" y="860"/>
                </a:lnTo>
                <a:lnTo>
                  <a:pt x="193" y="851"/>
                </a:lnTo>
                <a:lnTo>
                  <a:pt x="193" y="852"/>
                </a:lnTo>
                <a:lnTo>
                  <a:pt x="193" y="860"/>
                </a:lnTo>
                <a:lnTo>
                  <a:pt x="194" y="864"/>
                </a:lnTo>
                <a:lnTo>
                  <a:pt x="194" y="880"/>
                </a:lnTo>
                <a:lnTo>
                  <a:pt x="195" y="897"/>
                </a:lnTo>
                <a:lnTo>
                  <a:pt x="195" y="897"/>
                </a:lnTo>
                <a:lnTo>
                  <a:pt x="195" y="894"/>
                </a:lnTo>
                <a:lnTo>
                  <a:pt x="196" y="889"/>
                </a:lnTo>
                <a:lnTo>
                  <a:pt x="196" y="882"/>
                </a:lnTo>
                <a:lnTo>
                  <a:pt x="196" y="883"/>
                </a:lnTo>
                <a:lnTo>
                  <a:pt x="197" y="856"/>
                </a:lnTo>
                <a:lnTo>
                  <a:pt x="197" y="799"/>
                </a:lnTo>
                <a:lnTo>
                  <a:pt x="197" y="750"/>
                </a:lnTo>
                <a:lnTo>
                  <a:pt x="198" y="712"/>
                </a:lnTo>
                <a:lnTo>
                  <a:pt x="198" y="729"/>
                </a:lnTo>
                <a:lnTo>
                  <a:pt x="198" y="746"/>
                </a:lnTo>
                <a:lnTo>
                  <a:pt x="199" y="770"/>
                </a:lnTo>
                <a:lnTo>
                  <a:pt x="199" y="773"/>
                </a:lnTo>
                <a:lnTo>
                  <a:pt x="199" y="786"/>
                </a:lnTo>
                <a:lnTo>
                  <a:pt x="200" y="755"/>
                </a:lnTo>
                <a:lnTo>
                  <a:pt x="200" y="739"/>
                </a:lnTo>
                <a:lnTo>
                  <a:pt x="200" y="737"/>
                </a:lnTo>
                <a:lnTo>
                  <a:pt x="200" y="731"/>
                </a:lnTo>
                <a:lnTo>
                  <a:pt x="200" y="730"/>
                </a:lnTo>
                <a:lnTo>
                  <a:pt x="201" y="736"/>
                </a:lnTo>
                <a:lnTo>
                  <a:pt x="201" y="753"/>
                </a:lnTo>
                <a:lnTo>
                  <a:pt x="201" y="774"/>
                </a:lnTo>
                <a:lnTo>
                  <a:pt x="202" y="812"/>
                </a:lnTo>
                <a:lnTo>
                  <a:pt x="202" y="840"/>
                </a:lnTo>
                <a:lnTo>
                  <a:pt x="202" y="886"/>
                </a:lnTo>
                <a:lnTo>
                  <a:pt x="203" y="896"/>
                </a:lnTo>
                <a:lnTo>
                  <a:pt x="203" y="901"/>
                </a:lnTo>
                <a:lnTo>
                  <a:pt x="203" y="898"/>
                </a:lnTo>
                <a:lnTo>
                  <a:pt x="204" y="896"/>
                </a:lnTo>
                <a:lnTo>
                  <a:pt x="204" y="884"/>
                </a:lnTo>
                <a:lnTo>
                  <a:pt x="204" y="860"/>
                </a:lnTo>
                <a:lnTo>
                  <a:pt x="205" y="847"/>
                </a:lnTo>
                <a:lnTo>
                  <a:pt x="205" y="836"/>
                </a:lnTo>
                <a:lnTo>
                  <a:pt x="206" y="845"/>
                </a:lnTo>
                <a:lnTo>
                  <a:pt x="206" y="847"/>
                </a:lnTo>
                <a:lnTo>
                  <a:pt x="206" y="868"/>
                </a:lnTo>
                <a:lnTo>
                  <a:pt x="207" y="880"/>
                </a:lnTo>
                <a:lnTo>
                  <a:pt x="207" y="878"/>
                </a:lnTo>
                <a:lnTo>
                  <a:pt x="207" y="872"/>
                </a:lnTo>
                <a:lnTo>
                  <a:pt x="208" y="858"/>
                </a:lnTo>
                <a:lnTo>
                  <a:pt x="208" y="862"/>
                </a:lnTo>
                <a:lnTo>
                  <a:pt x="208" y="844"/>
                </a:lnTo>
                <a:lnTo>
                  <a:pt x="209" y="842"/>
                </a:lnTo>
                <a:lnTo>
                  <a:pt x="209" y="836"/>
                </a:lnTo>
                <a:lnTo>
                  <a:pt x="209" y="847"/>
                </a:lnTo>
                <a:lnTo>
                  <a:pt x="210" y="851"/>
                </a:lnTo>
                <a:lnTo>
                  <a:pt x="210" y="865"/>
                </a:lnTo>
                <a:lnTo>
                  <a:pt x="210" y="882"/>
                </a:lnTo>
                <a:lnTo>
                  <a:pt x="211" y="895"/>
                </a:lnTo>
                <a:lnTo>
                  <a:pt x="211" y="909"/>
                </a:lnTo>
                <a:lnTo>
                  <a:pt x="212" y="917"/>
                </a:lnTo>
                <a:lnTo>
                  <a:pt x="212" y="917"/>
                </a:lnTo>
                <a:lnTo>
                  <a:pt x="212" y="913"/>
                </a:lnTo>
                <a:lnTo>
                  <a:pt x="213" y="901"/>
                </a:lnTo>
                <a:lnTo>
                  <a:pt x="213" y="904"/>
                </a:lnTo>
                <a:lnTo>
                  <a:pt x="213" y="905"/>
                </a:lnTo>
                <a:lnTo>
                  <a:pt x="214" y="901"/>
                </a:lnTo>
                <a:lnTo>
                  <a:pt x="214" y="896"/>
                </a:lnTo>
                <a:lnTo>
                  <a:pt x="214" y="908"/>
                </a:lnTo>
                <a:lnTo>
                  <a:pt x="215" y="915"/>
                </a:lnTo>
                <a:lnTo>
                  <a:pt x="215" y="919"/>
                </a:lnTo>
                <a:lnTo>
                  <a:pt x="215" y="921"/>
                </a:lnTo>
                <a:lnTo>
                  <a:pt x="216" y="910"/>
                </a:lnTo>
                <a:lnTo>
                  <a:pt x="216" y="891"/>
                </a:lnTo>
                <a:lnTo>
                  <a:pt x="216" y="859"/>
                </a:lnTo>
                <a:lnTo>
                  <a:pt x="217" y="839"/>
                </a:lnTo>
                <a:lnTo>
                  <a:pt x="217" y="832"/>
                </a:lnTo>
                <a:lnTo>
                  <a:pt x="218" y="834"/>
                </a:lnTo>
                <a:lnTo>
                  <a:pt x="218" y="837"/>
                </a:lnTo>
                <a:lnTo>
                  <a:pt x="218" y="859"/>
                </a:lnTo>
                <a:lnTo>
                  <a:pt x="219" y="872"/>
                </a:lnTo>
                <a:lnTo>
                  <a:pt x="219" y="883"/>
                </a:lnTo>
                <a:lnTo>
                  <a:pt x="219" y="892"/>
                </a:lnTo>
                <a:lnTo>
                  <a:pt x="220" y="903"/>
                </a:lnTo>
                <a:lnTo>
                  <a:pt x="220" y="912"/>
                </a:lnTo>
                <a:lnTo>
                  <a:pt x="220" y="906"/>
                </a:lnTo>
                <a:lnTo>
                  <a:pt x="221" y="914"/>
                </a:lnTo>
                <a:lnTo>
                  <a:pt x="221" y="908"/>
                </a:lnTo>
                <a:lnTo>
                  <a:pt x="221" y="910"/>
                </a:lnTo>
                <a:lnTo>
                  <a:pt x="222" y="907"/>
                </a:lnTo>
                <a:lnTo>
                  <a:pt x="222" y="906"/>
                </a:lnTo>
                <a:lnTo>
                  <a:pt x="222" y="909"/>
                </a:lnTo>
                <a:lnTo>
                  <a:pt x="223" y="921"/>
                </a:lnTo>
                <a:lnTo>
                  <a:pt x="223" y="937"/>
                </a:lnTo>
                <a:lnTo>
                  <a:pt x="224" y="944"/>
                </a:lnTo>
                <a:lnTo>
                  <a:pt x="224" y="945"/>
                </a:lnTo>
                <a:lnTo>
                  <a:pt x="224" y="923"/>
                </a:lnTo>
                <a:lnTo>
                  <a:pt x="224" y="901"/>
                </a:lnTo>
                <a:lnTo>
                  <a:pt x="224" y="881"/>
                </a:lnTo>
                <a:lnTo>
                  <a:pt x="224" y="871"/>
                </a:lnTo>
                <a:lnTo>
                  <a:pt x="225" y="863"/>
                </a:lnTo>
                <a:lnTo>
                  <a:pt x="225" y="857"/>
                </a:lnTo>
                <a:lnTo>
                  <a:pt x="225" y="852"/>
                </a:lnTo>
                <a:lnTo>
                  <a:pt x="226" y="860"/>
                </a:lnTo>
                <a:lnTo>
                  <a:pt x="226" y="869"/>
                </a:lnTo>
                <a:lnTo>
                  <a:pt x="226" y="878"/>
                </a:lnTo>
                <a:lnTo>
                  <a:pt x="227" y="894"/>
                </a:lnTo>
                <a:lnTo>
                  <a:pt x="227" y="895"/>
                </a:lnTo>
                <a:lnTo>
                  <a:pt x="227" y="894"/>
                </a:lnTo>
                <a:lnTo>
                  <a:pt x="228" y="898"/>
                </a:lnTo>
                <a:lnTo>
                  <a:pt x="228" y="891"/>
                </a:lnTo>
                <a:lnTo>
                  <a:pt x="229" y="860"/>
                </a:lnTo>
                <a:lnTo>
                  <a:pt x="229" y="810"/>
                </a:lnTo>
                <a:lnTo>
                  <a:pt x="229" y="782"/>
                </a:lnTo>
                <a:lnTo>
                  <a:pt x="230" y="774"/>
                </a:lnTo>
                <a:lnTo>
                  <a:pt x="230" y="778"/>
                </a:lnTo>
                <a:lnTo>
                  <a:pt x="230" y="803"/>
                </a:lnTo>
                <a:lnTo>
                  <a:pt x="231" y="826"/>
                </a:lnTo>
                <a:lnTo>
                  <a:pt x="231" y="845"/>
                </a:lnTo>
                <a:lnTo>
                  <a:pt x="231" y="827"/>
                </a:lnTo>
                <a:lnTo>
                  <a:pt x="232" y="809"/>
                </a:lnTo>
                <a:lnTo>
                  <a:pt x="232" y="758"/>
                </a:lnTo>
                <a:lnTo>
                  <a:pt x="232" y="733"/>
                </a:lnTo>
                <a:lnTo>
                  <a:pt x="233" y="721"/>
                </a:lnTo>
                <a:lnTo>
                  <a:pt x="233" y="716"/>
                </a:lnTo>
                <a:lnTo>
                  <a:pt x="233" y="715"/>
                </a:lnTo>
                <a:lnTo>
                  <a:pt x="234" y="734"/>
                </a:lnTo>
                <a:lnTo>
                  <a:pt x="234" y="774"/>
                </a:lnTo>
                <a:lnTo>
                  <a:pt x="235" y="802"/>
                </a:lnTo>
                <a:lnTo>
                  <a:pt x="235" y="849"/>
                </a:lnTo>
                <a:lnTo>
                  <a:pt x="235" y="882"/>
                </a:lnTo>
                <a:lnTo>
                  <a:pt x="236" y="902"/>
                </a:lnTo>
                <a:lnTo>
                  <a:pt x="236" y="904"/>
                </a:lnTo>
                <a:lnTo>
                  <a:pt x="236" y="903"/>
                </a:lnTo>
                <a:lnTo>
                  <a:pt x="237" y="888"/>
                </a:lnTo>
                <a:lnTo>
                  <a:pt x="237" y="870"/>
                </a:lnTo>
                <a:lnTo>
                  <a:pt x="237" y="826"/>
                </a:lnTo>
                <a:lnTo>
                  <a:pt x="238" y="811"/>
                </a:lnTo>
                <a:lnTo>
                  <a:pt x="238" y="806"/>
                </a:lnTo>
                <a:lnTo>
                  <a:pt x="238" y="811"/>
                </a:lnTo>
                <a:lnTo>
                  <a:pt x="239" y="824"/>
                </a:lnTo>
                <a:lnTo>
                  <a:pt x="239" y="836"/>
                </a:lnTo>
                <a:lnTo>
                  <a:pt x="239" y="835"/>
                </a:lnTo>
                <a:lnTo>
                  <a:pt x="240" y="836"/>
                </a:lnTo>
                <a:lnTo>
                  <a:pt x="240" y="833"/>
                </a:lnTo>
                <a:lnTo>
                  <a:pt x="241" y="819"/>
                </a:lnTo>
                <a:lnTo>
                  <a:pt x="241" y="802"/>
                </a:lnTo>
                <a:lnTo>
                  <a:pt x="241" y="787"/>
                </a:lnTo>
                <a:lnTo>
                  <a:pt x="242" y="778"/>
                </a:lnTo>
                <a:lnTo>
                  <a:pt x="242" y="774"/>
                </a:lnTo>
                <a:lnTo>
                  <a:pt x="242" y="790"/>
                </a:lnTo>
                <a:lnTo>
                  <a:pt x="243" y="814"/>
                </a:lnTo>
                <a:lnTo>
                  <a:pt x="243" y="839"/>
                </a:lnTo>
                <a:lnTo>
                  <a:pt x="243" y="863"/>
                </a:lnTo>
                <a:lnTo>
                  <a:pt x="244" y="890"/>
                </a:lnTo>
                <a:lnTo>
                  <a:pt x="244" y="894"/>
                </a:lnTo>
                <a:lnTo>
                  <a:pt x="244" y="900"/>
                </a:lnTo>
                <a:lnTo>
                  <a:pt x="245" y="895"/>
                </a:lnTo>
                <a:lnTo>
                  <a:pt x="245" y="877"/>
                </a:lnTo>
                <a:lnTo>
                  <a:pt x="245" y="862"/>
                </a:lnTo>
                <a:lnTo>
                  <a:pt x="246" y="824"/>
                </a:lnTo>
                <a:lnTo>
                  <a:pt x="246" y="786"/>
                </a:lnTo>
                <a:lnTo>
                  <a:pt x="247" y="769"/>
                </a:lnTo>
                <a:lnTo>
                  <a:pt x="247" y="776"/>
                </a:lnTo>
                <a:lnTo>
                  <a:pt x="247" y="779"/>
                </a:lnTo>
                <a:lnTo>
                  <a:pt x="248" y="812"/>
                </a:lnTo>
                <a:lnTo>
                  <a:pt x="248" y="845"/>
                </a:lnTo>
                <a:lnTo>
                  <a:pt x="248" y="855"/>
                </a:lnTo>
                <a:lnTo>
                  <a:pt x="248" y="855"/>
                </a:lnTo>
                <a:lnTo>
                  <a:pt x="248" y="849"/>
                </a:lnTo>
                <a:lnTo>
                  <a:pt x="248" y="848"/>
                </a:lnTo>
                <a:lnTo>
                  <a:pt x="249" y="842"/>
                </a:lnTo>
                <a:lnTo>
                  <a:pt x="249" y="830"/>
                </a:lnTo>
                <a:lnTo>
                  <a:pt x="249" y="831"/>
                </a:lnTo>
                <a:lnTo>
                  <a:pt x="250" y="834"/>
                </a:lnTo>
                <a:lnTo>
                  <a:pt x="250" y="853"/>
                </a:lnTo>
                <a:lnTo>
                  <a:pt x="250" y="879"/>
                </a:lnTo>
                <a:lnTo>
                  <a:pt x="251" y="890"/>
                </a:lnTo>
                <a:lnTo>
                  <a:pt x="251" y="930"/>
                </a:lnTo>
                <a:lnTo>
                  <a:pt x="252" y="939"/>
                </a:lnTo>
                <a:lnTo>
                  <a:pt x="252" y="940"/>
                </a:lnTo>
                <a:lnTo>
                  <a:pt x="252" y="942"/>
                </a:lnTo>
                <a:lnTo>
                  <a:pt x="253" y="932"/>
                </a:lnTo>
                <a:lnTo>
                  <a:pt x="253" y="898"/>
                </a:lnTo>
                <a:lnTo>
                  <a:pt x="253" y="854"/>
                </a:lnTo>
                <a:lnTo>
                  <a:pt x="254" y="819"/>
                </a:lnTo>
                <a:lnTo>
                  <a:pt x="254" y="805"/>
                </a:lnTo>
                <a:lnTo>
                  <a:pt x="254" y="805"/>
                </a:lnTo>
                <a:lnTo>
                  <a:pt x="255" y="796"/>
                </a:lnTo>
                <a:lnTo>
                  <a:pt x="255" y="815"/>
                </a:lnTo>
                <a:lnTo>
                  <a:pt x="255" y="821"/>
                </a:lnTo>
                <a:lnTo>
                  <a:pt x="256" y="829"/>
                </a:lnTo>
                <a:lnTo>
                  <a:pt x="256" y="833"/>
                </a:lnTo>
                <a:lnTo>
                  <a:pt x="256" y="829"/>
                </a:lnTo>
                <a:lnTo>
                  <a:pt x="257" y="822"/>
                </a:lnTo>
                <a:lnTo>
                  <a:pt x="257" y="827"/>
                </a:lnTo>
                <a:lnTo>
                  <a:pt x="258" y="830"/>
                </a:lnTo>
                <a:lnTo>
                  <a:pt x="258" y="836"/>
                </a:lnTo>
                <a:lnTo>
                  <a:pt x="258" y="840"/>
                </a:lnTo>
                <a:lnTo>
                  <a:pt x="259" y="852"/>
                </a:lnTo>
                <a:lnTo>
                  <a:pt x="259" y="880"/>
                </a:lnTo>
                <a:lnTo>
                  <a:pt x="259" y="906"/>
                </a:lnTo>
                <a:lnTo>
                  <a:pt x="260" y="925"/>
                </a:lnTo>
                <a:lnTo>
                  <a:pt x="260" y="929"/>
                </a:lnTo>
                <a:lnTo>
                  <a:pt x="260" y="920"/>
                </a:lnTo>
                <a:lnTo>
                  <a:pt x="261" y="912"/>
                </a:lnTo>
                <a:lnTo>
                  <a:pt x="261" y="906"/>
                </a:lnTo>
                <a:lnTo>
                  <a:pt x="261" y="884"/>
                </a:lnTo>
                <a:lnTo>
                  <a:pt x="262" y="851"/>
                </a:lnTo>
                <a:lnTo>
                  <a:pt x="262" y="827"/>
                </a:lnTo>
                <a:lnTo>
                  <a:pt x="262" y="819"/>
                </a:lnTo>
                <a:lnTo>
                  <a:pt x="263" y="818"/>
                </a:lnTo>
                <a:lnTo>
                  <a:pt x="263" y="834"/>
                </a:lnTo>
                <a:lnTo>
                  <a:pt x="264" y="849"/>
                </a:lnTo>
                <a:lnTo>
                  <a:pt x="264" y="860"/>
                </a:lnTo>
                <a:lnTo>
                  <a:pt x="264" y="881"/>
                </a:lnTo>
                <a:lnTo>
                  <a:pt x="265" y="892"/>
                </a:lnTo>
                <a:lnTo>
                  <a:pt x="265" y="901"/>
                </a:lnTo>
                <a:lnTo>
                  <a:pt x="265" y="894"/>
                </a:lnTo>
                <a:lnTo>
                  <a:pt x="266" y="884"/>
                </a:lnTo>
                <a:lnTo>
                  <a:pt x="266" y="876"/>
                </a:lnTo>
                <a:lnTo>
                  <a:pt x="266" y="875"/>
                </a:lnTo>
                <a:lnTo>
                  <a:pt x="267" y="885"/>
                </a:lnTo>
                <a:lnTo>
                  <a:pt x="267" y="907"/>
                </a:lnTo>
                <a:lnTo>
                  <a:pt x="267" y="921"/>
                </a:lnTo>
                <a:lnTo>
                  <a:pt x="268" y="925"/>
                </a:lnTo>
                <a:lnTo>
                  <a:pt x="268" y="947"/>
                </a:lnTo>
                <a:lnTo>
                  <a:pt x="268" y="944"/>
                </a:lnTo>
                <a:lnTo>
                  <a:pt x="269" y="935"/>
                </a:lnTo>
                <a:lnTo>
                  <a:pt x="269" y="937"/>
                </a:lnTo>
                <a:lnTo>
                  <a:pt x="270" y="937"/>
                </a:lnTo>
                <a:lnTo>
                  <a:pt x="270" y="940"/>
                </a:lnTo>
                <a:lnTo>
                  <a:pt x="270" y="941"/>
                </a:lnTo>
                <a:lnTo>
                  <a:pt x="271" y="945"/>
                </a:lnTo>
                <a:lnTo>
                  <a:pt x="271" y="933"/>
                </a:lnTo>
                <a:lnTo>
                  <a:pt x="271" y="936"/>
                </a:lnTo>
                <a:lnTo>
                  <a:pt x="272" y="951"/>
                </a:lnTo>
                <a:lnTo>
                  <a:pt x="272" y="953"/>
                </a:lnTo>
                <a:lnTo>
                  <a:pt x="272" y="966"/>
                </a:lnTo>
                <a:lnTo>
                  <a:pt x="272" y="968"/>
                </a:lnTo>
                <a:lnTo>
                  <a:pt x="272" y="969"/>
                </a:lnTo>
                <a:lnTo>
                  <a:pt x="272" y="965"/>
                </a:lnTo>
                <a:lnTo>
                  <a:pt x="273" y="949"/>
                </a:lnTo>
                <a:lnTo>
                  <a:pt x="273" y="943"/>
                </a:lnTo>
                <a:lnTo>
                  <a:pt x="273" y="924"/>
                </a:lnTo>
                <a:lnTo>
                  <a:pt x="274" y="919"/>
                </a:lnTo>
                <a:lnTo>
                  <a:pt x="274" y="921"/>
                </a:lnTo>
                <a:lnTo>
                  <a:pt x="275" y="932"/>
                </a:lnTo>
                <a:lnTo>
                  <a:pt x="275" y="945"/>
                </a:lnTo>
                <a:lnTo>
                  <a:pt x="275" y="954"/>
                </a:lnTo>
                <a:lnTo>
                  <a:pt x="276" y="963"/>
                </a:lnTo>
                <a:lnTo>
                  <a:pt x="276" y="962"/>
                </a:lnTo>
                <a:lnTo>
                  <a:pt x="276" y="959"/>
                </a:lnTo>
                <a:lnTo>
                  <a:pt x="277" y="963"/>
                </a:lnTo>
                <a:lnTo>
                  <a:pt x="277" y="963"/>
                </a:lnTo>
                <a:lnTo>
                  <a:pt x="277" y="963"/>
                </a:lnTo>
                <a:lnTo>
                  <a:pt x="278" y="968"/>
                </a:lnTo>
                <a:lnTo>
                  <a:pt x="278" y="967"/>
                </a:lnTo>
                <a:lnTo>
                  <a:pt x="278" y="966"/>
                </a:lnTo>
                <a:lnTo>
                  <a:pt x="279" y="967"/>
                </a:lnTo>
                <a:lnTo>
                  <a:pt x="279" y="967"/>
                </a:lnTo>
                <a:lnTo>
                  <a:pt x="279" y="967"/>
                </a:lnTo>
                <a:lnTo>
                  <a:pt x="280" y="967"/>
                </a:lnTo>
                <a:lnTo>
                  <a:pt x="280" y="968"/>
                </a:lnTo>
                <a:lnTo>
                  <a:pt x="281" y="966"/>
                </a:lnTo>
                <a:lnTo>
                  <a:pt x="281" y="963"/>
                </a:lnTo>
                <a:lnTo>
                  <a:pt x="281" y="965"/>
                </a:lnTo>
                <a:lnTo>
                  <a:pt x="282" y="962"/>
                </a:lnTo>
                <a:lnTo>
                  <a:pt x="282" y="955"/>
                </a:lnTo>
                <a:lnTo>
                  <a:pt x="282" y="954"/>
                </a:lnTo>
                <a:lnTo>
                  <a:pt x="283" y="964"/>
                </a:lnTo>
                <a:lnTo>
                  <a:pt x="283" y="966"/>
                </a:lnTo>
                <a:lnTo>
                  <a:pt x="283" y="969"/>
                </a:lnTo>
                <a:lnTo>
                  <a:pt x="284" y="969"/>
                </a:lnTo>
                <a:lnTo>
                  <a:pt x="284" y="970"/>
                </a:lnTo>
                <a:lnTo>
                  <a:pt x="284" y="974"/>
                </a:lnTo>
                <a:lnTo>
                  <a:pt x="285" y="969"/>
                </a:lnTo>
                <a:lnTo>
                  <a:pt x="285" y="967"/>
                </a:lnTo>
                <a:lnTo>
                  <a:pt x="285" y="968"/>
                </a:lnTo>
                <a:lnTo>
                  <a:pt x="286" y="957"/>
                </a:lnTo>
                <a:lnTo>
                  <a:pt x="286" y="923"/>
                </a:lnTo>
                <a:lnTo>
                  <a:pt x="287" y="874"/>
                </a:lnTo>
                <a:lnTo>
                  <a:pt x="287" y="848"/>
                </a:lnTo>
                <a:lnTo>
                  <a:pt x="287" y="863"/>
                </a:lnTo>
                <a:lnTo>
                  <a:pt x="288" y="874"/>
                </a:lnTo>
                <a:lnTo>
                  <a:pt x="288" y="883"/>
                </a:lnTo>
                <a:lnTo>
                  <a:pt x="288" y="888"/>
                </a:lnTo>
                <a:lnTo>
                  <a:pt x="289" y="896"/>
                </a:lnTo>
                <a:lnTo>
                  <a:pt x="289" y="890"/>
                </a:lnTo>
                <a:lnTo>
                  <a:pt x="289" y="883"/>
                </a:lnTo>
                <a:lnTo>
                  <a:pt x="290" y="863"/>
                </a:lnTo>
                <a:lnTo>
                  <a:pt x="290" y="854"/>
                </a:lnTo>
                <a:lnTo>
                  <a:pt x="290" y="847"/>
                </a:lnTo>
                <a:lnTo>
                  <a:pt x="291" y="851"/>
                </a:lnTo>
                <a:lnTo>
                  <a:pt x="291" y="861"/>
                </a:lnTo>
                <a:lnTo>
                  <a:pt x="291" y="884"/>
                </a:lnTo>
                <a:lnTo>
                  <a:pt x="292" y="895"/>
                </a:lnTo>
                <a:lnTo>
                  <a:pt x="292" y="905"/>
                </a:lnTo>
                <a:lnTo>
                  <a:pt x="293" y="930"/>
                </a:lnTo>
                <a:lnTo>
                  <a:pt x="293" y="945"/>
                </a:lnTo>
                <a:lnTo>
                  <a:pt x="293" y="954"/>
                </a:lnTo>
                <a:lnTo>
                  <a:pt x="294" y="950"/>
                </a:lnTo>
                <a:lnTo>
                  <a:pt x="294" y="944"/>
                </a:lnTo>
                <a:lnTo>
                  <a:pt x="294" y="934"/>
                </a:lnTo>
                <a:lnTo>
                  <a:pt x="295" y="900"/>
                </a:lnTo>
                <a:lnTo>
                  <a:pt x="295" y="858"/>
                </a:lnTo>
                <a:lnTo>
                  <a:pt x="295" y="850"/>
                </a:lnTo>
                <a:lnTo>
                  <a:pt x="296" y="863"/>
                </a:lnTo>
                <a:lnTo>
                  <a:pt x="296" y="874"/>
                </a:lnTo>
                <a:lnTo>
                  <a:pt x="296" y="878"/>
                </a:lnTo>
                <a:lnTo>
                  <a:pt x="296" y="890"/>
                </a:lnTo>
                <a:lnTo>
                  <a:pt x="296" y="901"/>
                </a:lnTo>
                <a:lnTo>
                  <a:pt x="296" y="897"/>
                </a:lnTo>
                <a:lnTo>
                  <a:pt x="297" y="903"/>
                </a:lnTo>
                <a:lnTo>
                  <a:pt x="297" y="904"/>
                </a:lnTo>
                <a:lnTo>
                  <a:pt x="298" y="893"/>
                </a:lnTo>
                <a:lnTo>
                  <a:pt x="298" y="892"/>
                </a:lnTo>
                <a:lnTo>
                  <a:pt x="298" y="895"/>
                </a:lnTo>
                <a:lnTo>
                  <a:pt x="299" y="912"/>
                </a:lnTo>
                <a:lnTo>
                  <a:pt x="299" y="935"/>
                </a:lnTo>
                <a:lnTo>
                  <a:pt x="299" y="934"/>
                </a:lnTo>
                <a:lnTo>
                  <a:pt x="300" y="936"/>
                </a:lnTo>
                <a:lnTo>
                  <a:pt x="300" y="962"/>
                </a:lnTo>
                <a:lnTo>
                  <a:pt x="300" y="978"/>
                </a:lnTo>
                <a:lnTo>
                  <a:pt x="301" y="979"/>
                </a:lnTo>
                <a:lnTo>
                  <a:pt x="301" y="976"/>
                </a:lnTo>
                <a:lnTo>
                  <a:pt x="301" y="971"/>
                </a:lnTo>
                <a:lnTo>
                  <a:pt x="302" y="948"/>
                </a:lnTo>
                <a:lnTo>
                  <a:pt x="302" y="898"/>
                </a:lnTo>
                <a:lnTo>
                  <a:pt x="302" y="849"/>
                </a:lnTo>
                <a:lnTo>
                  <a:pt x="303" y="823"/>
                </a:lnTo>
                <a:lnTo>
                  <a:pt x="303" y="808"/>
                </a:lnTo>
                <a:lnTo>
                  <a:pt x="304" y="803"/>
                </a:lnTo>
                <a:lnTo>
                  <a:pt x="304" y="801"/>
                </a:lnTo>
                <a:lnTo>
                  <a:pt x="304" y="797"/>
                </a:lnTo>
                <a:lnTo>
                  <a:pt x="305" y="788"/>
                </a:lnTo>
                <a:lnTo>
                  <a:pt x="305" y="754"/>
                </a:lnTo>
                <a:lnTo>
                  <a:pt x="305" y="725"/>
                </a:lnTo>
                <a:lnTo>
                  <a:pt x="306" y="692"/>
                </a:lnTo>
                <a:lnTo>
                  <a:pt x="306" y="669"/>
                </a:lnTo>
                <a:lnTo>
                  <a:pt x="306" y="662"/>
                </a:lnTo>
                <a:lnTo>
                  <a:pt x="307" y="673"/>
                </a:lnTo>
                <a:lnTo>
                  <a:pt x="307" y="688"/>
                </a:lnTo>
                <a:lnTo>
                  <a:pt x="307" y="726"/>
                </a:lnTo>
                <a:lnTo>
                  <a:pt x="308" y="748"/>
                </a:lnTo>
                <a:lnTo>
                  <a:pt x="308" y="782"/>
                </a:lnTo>
                <a:lnTo>
                  <a:pt x="308" y="796"/>
                </a:lnTo>
                <a:lnTo>
                  <a:pt x="309" y="798"/>
                </a:lnTo>
                <a:lnTo>
                  <a:pt x="309" y="800"/>
                </a:lnTo>
                <a:lnTo>
                  <a:pt x="310" y="800"/>
                </a:lnTo>
                <a:lnTo>
                  <a:pt x="310" y="791"/>
                </a:lnTo>
                <a:lnTo>
                  <a:pt x="310" y="762"/>
                </a:lnTo>
                <a:lnTo>
                  <a:pt x="311" y="715"/>
                </a:lnTo>
                <a:lnTo>
                  <a:pt x="311" y="676"/>
                </a:lnTo>
                <a:lnTo>
                  <a:pt x="311" y="660"/>
                </a:lnTo>
                <a:lnTo>
                  <a:pt x="312" y="663"/>
                </a:lnTo>
                <a:lnTo>
                  <a:pt x="312" y="675"/>
                </a:lnTo>
                <a:lnTo>
                  <a:pt x="312" y="669"/>
                </a:lnTo>
                <a:lnTo>
                  <a:pt x="313" y="671"/>
                </a:lnTo>
                <a:lnTo>
                  <a:pt x="313" y="672"/>
                </a:lnTo>
                <a:lnTo>
                  <a:pt x="313" y="671"/>
                </a:lnTo>
                <a:lnTo>
                  <a:pt x="314" y="670"/>
                </a:lnTo>
                <a:lnTo>
                  <a:pt x="314" y="675"/>
                </a:lnTo>
                <a:lnTo>
                  <a:pt x="314" y="671"/>
                </a:lnTo>
                <a:lnTo>
                  <a:pt x="315" y="667"/>
                </a:lnTo>
                <a:lnTo>
                  <a:pt x="315" y="688"/>
                </a:lnTo>
                <a:lnTo>
                  <a:pt x="316" y="748"/>
                </a:lnTo>
                <a:lnTo>
                  <a:pt x="316" y="799"/>
                </a:lnTo>
                <a:lnTo>
                  <a:pt x="316" y="865"/>
                </a:lnTo>
                <a:lnTo>
                  <a:pt x="317" y="894"/>
                </a:lnTo>
                <a:lnTo>
                  <a:pt x="317" y="901"/>
                </a:lnTo>
                <a:lnTo>
                  <a:pt x="317" y="903"/>
                </a:lnTo>
                <a:lnTo>
                  <a:pt x="318" y="906"/>
                </a:lnTo>
                <a:lnTo>
                  <a:pt x="318" y="908"/>
                </a:lnTo>
                <a:lnTo>
                  <a:pt x="318" y="890"/>
                </a:lnTo>
                <a:lnTo>
                  <a:pt x="319" y="871"/>
                </a:lnTo>
                <a:lnTo>
                  <a:pt x="319" y="854"/>
                </a:lnTo>
                <a:lnTo>
                  <a:pt x="319" y="850"/>
                </a:lnTo>
                <a:lnTo>
                  <a:pt x="320" y="841"/>
                </a:lnTo>
                <a:lnTo>
                  <a:pt x="320" y="848"/>
                </a:lnTo>
                <a:lnTo>
                  <a:pt x="320" y="859"/>
                </a:lnTo>
                <a:lnTo>
                  <a:pt x="320" y="875"/>
                </a:lnTo>
                <a:lnTo>
                  <a:pt x="320" y="878"/>
                </a:lnTo>
                <a:lnTo>
                  <a:pt x="321" y="881"/>
                </a:lnTo>
                <a:lnTo>
                  <a:pt x="321" y="874"/>
                </a:lnTo>
                <a:lnTo>
                  <a:pt x="321" y="849"/>
                </a:lnTo>
                <a:lnTo>
                  <a:pt x="322" y="823"/>
                </a:lnTo>
                <a:lnTo>
                  <a:pt x="322" y="822"/>
                </a:lnTo>
                <a:lnTo>
                  <a:pt x="322" y="822"/>
                </a:lnTo>
                <a:lnTo>
                  <a:pt x="323" y="827"/>
                </a:lnTo>
                <a:lnTo>
                  <a:pt x="323" y="865"/>
                </a:lnTo>
                <a:lnTo>
                  <a:pt x="323" y="889"/>
                </a:lnTo>
                <a:lnTo>
                  <a:pt x="324" y="894"/>
                </a:lnTo>
                <a:lnTo>
                  <a:pt x="324" y="916"/>
                </a:lnTo>
                <a:lnTo>
                  <a:pt x="324" y="926"/>
                </a:lnTo>
                <a:lnTo>
                  <a:pt x="325" y="924"/>
                </a:lnTo>
                <a:lnTo>
                  <a:pt x="325" y="927"/>
                </a:lnTo>
                <a:lnTo>
                  <a:pt x="325" y="930"/>
                </a:lnTo>
                <a:lnTo>
                  <a:pt x="326" y="930"/>
                </a:lnTo>
                <a:lnTo>
                  <a:pt x="326" y="918"/>
                </a:lnTo>
                <a:lnTo>
                  <a:pt x="327" y="907"/>
                </a:lnTo>
                <a:lnTo>
                  <a:pt x="327" y="899"/>
                </a:lnTo>
                <a:lnTo>
                  <a:pt x="327" y="886"/>
                </a:lnTo>
                <a:lnTo>
                  <a:pt x="328" y="877"/>
                </a:lnTo>
                <a:lnTo>
                  <a:pt x="328" y="871"/>
                </a:lnTo>
                <a:lnTo>
                  <a:pt x="328" y="870"/>
                </a:lnTo>
                <a:lnTo>
                  <a:pt x="329" y="875"/>
                </a:lnTo>
                <a:lnTo>
                  <a:pt x="329" y="876"/>
                </a:lnTo>
                <a:lnTo>
                  <a:pt x="329" y="885"/>
                </a:lnTo>
                <a:lnTo>
                  <a:pt x="330" y="892"/>
                </a:lnTo>
                <a:lnTo>
                  <a:pt x="330" y="895"/>
                </a:lnTo>
                <a:lnTo>
                  <a:pt x="330" y="899"/>
                </a:lnTo>
                <a:lnTo>
                  <a:pt x="331" y="898"/>
                </a:lnTo>
                <a:lnTo>
                  <a:pt x="331" y="898"/>
                </a:lnTo>
                <a:lnTo>
                  <a:pt x="331" y="909"/>
                </a:lnTo>
                <a:lnTo>
                  <a:pt x="332" y="919"/>
                </a:lnTo>
                <a:lnTo>
                  <a:pt x="332" y="926"/>
                </a:lnTo>
                <a:lnTo>
                  <a:pt x="333" y="945"/>
                </a:lnTo>
                <a:lnTo>
                  <a:pt x="333" y="945"/>
                </a:lnTo>
                <a:lnTo>
                  <a:pt x="333" y="951"/>
                </a:lnTo>
                <a:lnTo>
                  <a:pt x="334" y="955"/>
                </a:lnTo>
                <a:lnTo>
                  <a:pt x="334" y="963"/>
                </a:lnTo>
                <a:lnTo>
                  <a:pt x="334" y="963"/>
                </a:lnTo>
                <a:lnTo>
                  <a:pt x="335" y="961"/>
                </a:lnTo>
                <a:lnTo>
                  <a:pt x="335" y="952"/>
                </a:lnTo>
                <a:lnTo>
                  <a:pt x="335" y="945"/>
                </a:lnTo>
                <a:lnTo>
                  <a:pt x="336" y="933"/>
                </a:lnTo>
                <a:lnTo>
                  <a:pt x="336" y="921"/>
                </a:lnTo>
                <a:lnTo>
                  <a:pt x="336" y="921"/>
                </a:lnTo>
                <a:lnTo>
                  <a:pt x="337" y="918"/>
                </a:lnTo>
                <a:lnTo>
                  <a:pt x="337" y="916"/>
                </a:lnTo>
                <a:lnTo>
                  <a:pt x="337" y="916"/>
                </a:lnTo>
                <a:lnTo>
                  <a:pt x="338" y="919"/>
                </a:lnTo>
                <a:lnTo>
                  <a:pt x="338" y="915"/>
                </a:lnTo>
                <a:lnTo>
                  <a:pt x="339" y="905"/>
                </a:lnTo>
                <a:lnTo>
                  <a:pt x="339" y="884"/>
                </a:lnTo>
                <a:lnTo>
                  <a:pt x="339" y="880"/>
                </a:lnTo>
                <a:lnTo>
                  <a:pt x="340" y="880"/>
                </a:lnTo>
                <a:lnTo>
                  <a:pt x="340" y="882"/>
                </a:lnTo>
                <a:lnTo>
                  <a:pt x="340" y="889"/>
                </a:lnTo>
                <a:lnTo>
                  <a:pt x="341" y="897"/>
                </a:lnTo>
                <a:lnTo>
                  <a:pt x="341" y="910"/>
                </a:lnTo>
                <a:lnTo>
                  <a:pt x="341" y="916"/>
                </a:lnTo>
                <a:lnTo>
                  <a:pt x="342" y="918"/>
                </a:lnTo>
                <a:lnTo>
                  <a:pt x="342" y="920"/>
                </a:lnTo>
                <a:lnTo>
                  <a:pt x="342" y="917"/>
                </a:lnTo>
                <a:lnTo>
                  <a:pt x="343" y="911"/>
                </a:lnTo>
                <a:lnTo>
                  <a:pt x="343" y="875"/>
                </a:lnTo>
                <a:lnTo>
                  <a:pt x="343" y="823"/>
                </a:lnTo>
                <a:lnTo>
                  <a:pt x="344" y="799"/>
                </a:lnTo>
                <a:lnTo>
                  <a:pt x="344" y="777"/>
                </a:lnTo>
                <a:lnTo>
                  <a:pt x="344" y="778"/>
                </a:lnTo>
                <a:lnTo>
                  <a:pt x="344" y="787"/>
                </a:lnTo>
                <a:lnTo>
                  <a:pt x="344" y="807"/>
                </a:lnTo>
                <a:lnTo>
                  <a:pt x="345" y="819"/>
                </a:lnTo>
                <a:lnTo>
                  <a:pt x="345" y="824"/>
                </a:lnTo>
                <a:lnTo>
                  <a:pt x="345" y="823"/>
                </a:lnTo>
                <a:lnTo>
                  <a:pt x="346" y="817"/>
                </a:lnTo>
                <a:lnTo>
                  <a:pt x="346" y="800"/>
                </a:lnTo>
                <a:lnTo>
                  <a:pt x="346" y="778"/>
                </a:lnTo>
                <a:lnTo>
                  <a:pt x="347" y="774"/>
                </a:lnTo>
                <a:lnTo>
                  <a:pt x="347" y="778"/>
                </a:lnTo>
                <a:lnTo>
                  <a:pt x="347" y="806"/>
                </a:lnTo>
                <a:lnTo>
                  <a:pt x="348" y="844"/>
                </a:lnTo>
                <a:lnTo>
                  <a:pt x="348" y="858"/>
                </a:lnTo>
                <a:lnTo>
                  <a:pt x="348" y="877"/>
                </a:lnTo>
                <a:lnTo>
                  <a:pt x="349" y="897"/>
                </a:lnTo>
                <a:lnTo>
                  <a:pt x="349" y="906"/>
                </a:lnTo>
                <a:lnTo>
                  <a:pt x="350" y="905"/>
                </a:lnTo>
                <a:lnTo>
                  <a:pt x="350" y="899"/>
                </a:lnTo>
                <a:lnTo>
                  <a:pt x="350" y="891"/>
                </a:lnTo>
                <a:lnTo>
                  <a:pt x="351" y="874"/>
                </a:lnTo>
                <a:lnTo>
                  <a:pt x="351" y="844"/>
                </a:lnTo>
                <a:lnTo>
                  <a:pt x="351" y="825"/>
                </a:lnTo>
                <a:lnTo>
                  <a:pt x="352" y="826"/>
                </a:lnTo>
                <a:lnTo>
                  <a:pt x="352" y="848"/>
                </a:lnTo>
                <a:lnTo>
                  <a:pt x="352" y="848"/>
                </a:lnTo>
                <a:lnTo>
                  <a:pt x="353" y="866"/>
                </a:lnTo>
                <a:lnTo>
                  <a:pt x="353" y="871"/>
                </a:lnTo>
                <a:lnTo>
                  <a:pt x="353" y="874"/>
                </a:lnTo>
                <a:lnTo>
                  <a:pt x="354" y="868"/>
                </a:lnTo>
                <a:lnTo>
                  <a:pt x="354" y="845"/>
                </a:lnTo>
                <a:lnTo>
                  <a:pt x="354" y="799"/>
                </a:lnTo>
                <a:lnTo>
                  <a:pt x="355" y="773"/>
                </a:lnTo>
                <a:lnTo>
                  <a:pt x="355" y="778"/>
                </a:lnTo>
                <a:lnTo>
                  <a:pt x="356" y="797"/>
                </a:lnTo>
                <a:lnTo>
                  <a:pt x="356" y="810"/>
                </a:lnTo>
                <a:lnTo>
                  <a:pt x="356" y="848"/>
                </a:lnTo>
                <a:lnTo>
                  <a:pt x="357" y="889"/>
                </a:lnTo>
                <a:lnTo>
                  <a:pt x="357" y="896"/>
                </a:lnTo>
                <a:lnTo>
                  <a:pt x="357" y="908"/>
                </a:lnTo>
                <a:lnTo>
                  <a:pt x="358" y="914"/>
                </a:lnTo>
                <a:lnTo>
                  <a:pt x="358" y="914"/>
                </a:lnTo>
                <a:lnTo>
                  <a:pt x="358" y="914"/>
                </a:lnTo>
                <a:lnTo>
                  <a:pt x="359" y="911"/>
                </a:lnTo>
                <a:lnTo>
                  <a:pt x="359" y="899"/>
                </a:lnTo>
                <a:lnTo>
                  <a:pt x="359" y="870"/>
                </a:lnTo>
                <a:lnTo>
                  <a:pt x="360" y="860"/>
                </a:lnTo>
                <a:lnTo>
                  <a:pt x="360" y="852"/>
                </a:lnTo>
                <a:lnTo>
                  <a:pt x="360" y="856"/>
                </a:lnTo>
                <a:lnTo>
                  <a:pt x="361" y="867"/>
                </a:lnTo>
                <a:lnTo>
                  <a:pt x="361" y="874"/>
                </a:lnTo>
                <a:lnTo>
                  <a:pt x="362" y="878"/>
                </a:lnTo>
                <a:lnTo>
                  <a:pt x="362" y="874"/>
                </a:lnTo>
                <a:lnTo>
                  <a:pt x="362" y="872"/>
                </a:lnTo>
                <a:lnTo>
                  <a:pt x="363" y="862"/>
                </a:lnTo>
                <a:lnTo>
                  <a:pt x="363" y="858"/>
                </a:lnTo>
                <a:lnTo>
                  <a:pt x="363" y="850"/>
                </a:lnTo>
                <a:lnTo>
                  <a:pt x="364" y="847"/>
                </a:lnTo>
                <a:lnTo>
                  <a:pt x="364" y="846"/>
                </a:lnTo>
                <a:lnTo>
                  <a:pt x="364" y="860"/>
                </a:lnTo>
                <a:lnTo>
                  <a:pt x="365" y="883"/>
                </a:lnTo>
                <a:lnTo>
                  <a:pt x="365" y="895"/>
                </a:lnTo>
                <a:lnTo>
                  <a:pt x="365" y="912"/>
                </a:lnTo>
                <a:lnTo>
                  <a:pt x="366" y="922"/>
                </a:lnTo>
                <a:lnTo>
                  <a:pt x="366" y="920"/>
                </a:lnTo>
                <a:lnTo>
                  <a:pt x="366" y="926"/>
                </a:lnTo>
                <a:lnTo>
                  <a:pt x="367" y="924"/>
                </a:lnTo>
                <a:lnTo>
                  <a:pt x="367" y="910"/>
                </a:lnTo>
                <a:lnTo>
                  <a:pt x="368" y="899"/>
                </a:lnTo>
                <a:lnTo>
                  <a:pt x="368" y="864"/>
                </a:lnTo>
                <a:lnTo>
                  <a:pt x="368" y="821"/>
                </a:lnTo>
                <a:lnTo>
                  <a:pt x="368" y="795"/>
                </a:lnTo>
                <a:lnTo>
                  <a:pt x="368" y="799"/>
                </a:lnTo>
                <a:lnTo>
                  <a:pt x="368" y="817"/>
                </a:lnTo>
                <a:lnTo>
                  <a:pt x="369" y="823"/>
                </a:lnTo>
                <a:lnTo>
                  <a:pt x="369" y="828"/>
                </a:lnTo>
                <a:lnTo>
                  <a:pt x="369" y="834"/>
                </a:lnTo>
                <a:lnTo>
                  <a:pt x="370" y="821"/>
                </a:lnTo>
                <a:lnTo>
                  <a:pt x="370" y="814"/>
                </a:lnTo>
                <a:lnTo>
                  <a:pt x="370" y="805"/>
                </a:lnTo>
                <a:lnTo>
                  <a:pt x="371" y="792"/>
                </a:lnTo>
                <a:lnTo>
                  <a:pt x="371" y="792"/>
                </a:lnTo>
                <a:lnTo>
                  <a:pt x="371" y="801"/>
                </a:lnTo>
                <a:lnTo>
                  <a:pt x="372" y="832"/>
                </a:lnTo>
                <a:lnTo>
                  <a:pt x="372" y="866"/>
                </a:lnTo>
                <a:lnTo>
                  <a:pt x="373" y="896"/>
                </a:lnTo>
                <a:lnTo>
                  <a:pt x="373" y="906"/>
                </a:lnTo>
                <a:lnTo>
                  <a:pt x="373" y="924"/>
                </a:lnTo>
                <a:lnTo>
                  <a:pt x="374" y="928"/>
                </a:lnTo>
                <a:lnTo>
                  <a:pt x="374" y="929"/>
                </a:lnTo>
                <a:lnTo>
                  <a:pt x="374" y="925"/>
                </a:lnTo>
                <a:lnTo>
                  <a:pt x="375" y="913"/>
                </a:lnTo>
                <a:lnTo>
                  <a:pt x="375" y="898"/>
                </a:lnTo>
                <a:lnTo>
                  <a:pt x="375" y="867"/>
                </a:lnTo>
                <a:lnTo>
                  <a:pt x="376" y="851"/>
                </a:lnTo>
                <a:lnTo>
                  <a:pt x="376" y="854"/>
                </a:lnTo>
                <a:lnTo>
                  <a:pt x="376" y="854"/>
                </a:lnTo>
                <a:lnTo>
                  <a:pt x="377" y="883"/>
                </a:lnTo>
                <a:lnTo>
                  <a:pt x="377" y="896"/>
                </a:lnTo>
                <a:lnTo>
                  <a:pt x="377" y="899"/>
                </a:lnTo>
                <a:lnTo>
                  <a:pt x="378" y="909"/>
                </a:lnTo>
                <a:lnTo>
                  <a:pt x="378" y="900"/>
                </a:lnTo>
                <a:lnTo>
                  <a:pt x="379" y="884"/>
                </a:lnTo>
                <a:lnTo>
                  <a:pt x="379" y="878"/>
                </a:lnTo>
                <a:lnTo>
                  <a:pt x="379" y="876"/>
                </a:lnTo>
                <a:lnTo>
                  <a:pt x="380" y="866"/>
                </a:lnTo>
                <a:lnTo>
                  <a:pt x="380" y="866"/>
                </a:lnTo>
                <a:lnTo>
                  <a:pt x="380" y="871"/>
                </a:lnTo>
                <a:lnTo>
                  <a:pt x="381" y="884"/>
                </a:lnTo>
                <a:lnTo>
                  <a:pt x="381" y="894"/>
                </a:lnTo>
                <a:lnTo>
                  <a:pt x="381" y="921"/>
                </a:lnTo>
                <a:lnTo>
                  <a:pt x="382" y="941"/>
                </a:lnTo>
                <a:lnTo>
                  <a:pt x="382" y="947"/>
                </a:lnTo>
                <a:lnTo>
                  <a:pt x="382" y="947"/>
                </a:lnTo>
                <a:lnTo>
                  <a:pt x="383" y="942"/>
                </a:lnTo>
                <a:lnTo>
                  <a:pt x="383" y="941"/>
                </a:lnTo>
                <a:lnTo>
                  <a:pt x="383" y="934"/>
                </a:lnTo>
                <a:lnTo>
                  <a:pt x="384" y="925"/>
                </a:lnTo>
                <a:lnTo>
                  <a:pt x="384" y="908"/>
                </a:lnTo>
                <a:lnTo>
                  <a:pt x="385" y="894"/>
                </a:lnTo>
                <a:lnTo>
                  <a:pt x="385" y="888"/>
                </a:lnTo>
                <a:lnTo>
                  <a:pt x="385" y="889"/>
                </a:lnTo>
                <a:lnTo>
                  <a:pt x="386" y="905"/>
                </a:lnTo>
                <a:lnTo>
                  <a:pt x="386" y="909"/>
                </a:lnTo>
                <a:lnTo>
                  <a:pt x="386" y="910"/>
                </a:lnTo>
                <a:lnTo>
                  <a:pt x="387" y="902"/>
                </a:lnTo>
                <a:lnTo>
                  <a:pt x="387" y="874"/>
                </a:lnTo>
                <a:lnTo>
                  <a:pt x="387" y="827"/>
                </a:lnTo>
                <a:lnTo>
                  <a:pt x="388" y="787"/>
                </a:lnTo>
                <a:lnTo>
                  <a:pt x="388" y="767"/>
                </a:lnTo>
                <a:lnTo>
                  <a:pt x="388" y="759"/>
                </a:lnTo>
                <a:lnTo>
                  <a:pt x="389" y="777"/>
                </a:lnTo>
                <a:lnTo>
                  <a:pt x="389" y="794"/>
                </a:lnTo>
                <a:lnTo>
                  <a:pt x="389" y="832"/>
                </a:lnTo>
                <a:lnTo>
                  <a:pt x="390" y="845"/>
                </a:lnTo>
                <a:lnTo>
                  <a:pt x="390" y="892"/>
                </a:lnTo>
                <a:lnTo>
                  <a:pt x="391" y="915"/>
                </a:lnTo>
                <a:lnTo>
                  <a:pt x="391" y="915"/>
                </a:lnTo>
                <a:lnTo>
                  <a:pt x="391" y="914"/>
                </a:lnTo>
                <a:lnTo>
                  <a:pt x="392" y="904"/>
                </a:lnTo>
                <a:lnTo>
                  <a:pt x="392" y="913"/>
                </a:lnTo>
                <a:lnTo>
                  <a:pt x="392" y="913"/>
                </a:lnTo>
                <a:lnTo>
                  <a:pt x="392" y="902"/>
                </a:lnTo>
                <a:lnTo>
                  <a:pt x="392" y="900"/>
                </a:lnTo>
                <a:lnTo>
                  <a:pt x="392" y="918"/>
                </a:lnTo>
                <a:lnTo>
                  <a:pt x="393" y="936"/>
                </a:lnTo>
                <a:lnTo>
                  <a:pt x="393" y="940"/>
                </a:lnTo>
                <a:lnTo>
                  <a:pt x="393" y="947"/>
                </a:lnTo>
                <a:lnTo>
                  <a:pt x="394" y="950"/>
                </a:lnTo>
                <a:lnTo>
                  <a:pt x="394" y="947"/>
                </a:lnTo>
                <a:lnTo>
                  <a:pt x="394" y="941"/>
                </a:lnTo>
                <a:lnTo>
                  <a:pt x="395" y="926"/>
                </a:lnTo>
                <a:lnTo>
                  <a:pt x="395" y="910"/>
                </a:lnTo>
                <a:lnTo>
                  <a:pt x="396" y="899"/>
                </a:lnTo>
                <a:lnTo>
                  <a:pt x="396" y="916"/>
                </a:lnTo>
                <a:lnTo>
                  <a:pt x="396" y="922"/>
                </a:lnTo>
                <a:lnTo>
                  <a:pt x="397" y="944"/>
                </a:lnTo>
                <a:lnTo>
                  <a:pt x="397" y="956"/>
                </a:lnTo>
                <a:lnTo>
                  <a:pt x="397" y="959"/>
                </a:lnTo>
                <a:lnTo>
                  <a:pt x="398" y="963"/>
                </a:lnTo>
                <a:lnTo>
                  <a:pt x="398" y="964"/>
                </a:lnTo>
                <a:lnTo>
                  <a:pt x="398" y="966"/>
                </a:lnTo>
                <a:lnTo>
                  <a:pt x="399" y="965"/>
                </a:lnTo>
                <a:lnTo>
                  <a:pt x="399" y="963"/>
                </a:lnTo>
                <a:lnTo>
                  <a:pt x="399" y="946"/>
                </a:lnTo>
                <a:lnTo>
                  <a:pt x="400" y="909"/>
                </a:lnTo>
                <a:lnTo>
                  <a:pt x="400" y="878"/>
                </a:lnTo>
                <a:lnTo>
                  <a:pt x="400" y="875"/>
                </a:lnTo>
                <a:lnTo>
                  <a:pt x="401" y="879"/>
                </a:lnTo>
                <a:lnTo>
                  <a:pt x="401" y="886"/>
                </a:lnTo>
                <a:lnTo>
                  <a:pt x="402" y="894"/>
                </a:lnTo>
                <a:lnTo>
                  <a:pt x="402" y="891"/>
                </a:lnTo>
                <a:lnTo>
                  <a:pt x="402" y="891"/>
                </a:lnTo>
                <a:lnTo>
                  <a:pt x="403" y="890"/>
                </a:lnTo>
                <a:lnTo>
                  <a:pt x="403" y="886"/>
                </a:lnTo>
                <a:lnTo>
                  <a:pt x="403" y="878"/>
                </a:lnTo>
                <a:lnTo>
                  <a:pt x="404" y="864"/>
                </a:lnTo>
                <a:lnTo>
                  <a:pt x="404" y="850"/>
                </a:lnTo>
                <a:lnTo>
                  <a:pt x="404" y="851"/>
                </a:lnTo>
                <a:lnTo>
                  <a:pt x="405" y="853"/>
                </a:lnTo>
                <a:lnTo>
                  <a:pt x="405" y="870"/>
                </a:lnTo>
                <a:lnTo>
                  <a:pt x="405" y="896"/>
                </a:lnTo>
                <a:lnTo>
                  <a:pt x="406" y="910"/>
                </a:lnTo>
                <a:lnTo>
                  <a:pt x="406" y="929"/>
                </a:lnTo>
                <a:lnTo>
                  <a:pt x="406" y="929"/>
                </a:lnTo>
                <a:lnTo>
                  <a:pt x="407" y="927"/>
                </a:lnTo>
                <a:lnTo>
                  <a:pt x="407" y="927"/>
                </a:lnTo>
                <a:lnTo>
                  <a:pt x="408" y="921"/>
                </a:lnTo>
                <a:lnTo>
                  <a:pt x="408" y="888"/>
                </a:lnTo>
                <a:lnTo>
                  <a:pt x="408" y="868"/>
                </a:lnTo>
                <a:lnTo>
                  <a:pt x="409" y="848"/>
                </a:lnTo>
                <a:lnTo>
                  <a:pt x="409" y="834"/>
                </a:lnTo>
                <a:lnTo>
                  <a:pt x="409" y="844"/>
                </a:lnTo>
                <a:lnTo>
                  <a:pt x="410" y="849"/>
                </a:lnTo>
                <a:lnTo>
                  <a:pt x="410" y="857"/>
                </a:lnTo>
                <a:lnTo>
                  <a:pt x="410" y="875"/>
                </a:lnTo>
                <a:lnTo>
                  <a:pt x="411" y="879"/>
                </a:lnTo>
                <a:lnTo>
                  <a:pt x="411" y="883"/>
                </a:lnTo>
                <a:lnTo>
                  <a:pt x="411" y="873"/>
                </a:lnTo>
                <a:lnTo>
                  <a:pt x="412" y="858"/>
                </a:lnTo>
                <a:lnTo>
                  <a:pt x="412" y="852"/>
                </a:lnTo>
                <a:lnTo>
                  <a:pt x="412" y="848"/>
                </a:lnTo>
                <a:lnTo>
                  <a:pt x="413" y="842"/>
                </a:lnTo>
                <a:lnTo>
                  <a:pt x="413" y="847"/>
                </a:lnTo>
                <a:lnTo>
                  <a:pt x="414" y="850"/>
                </a:lnTo>
                <a:lnTo>
                  <a:pt x="414" y="861"/>
                </a:lnTo>
                <a:lnTo>
                  <a:pt x="414" y="872"/>
                </a:lnTo>
                <a:lnTo>
                  <a:pt x="415" y="900"/>
                </a:lnTo>
                <a:lnTo>
                  <a:pt x="415" y="902"/>
                </a:lnTo>
                <a:lnTo>
                  <a:pt x="415" y="909"/>
                </a:lnTo>
                <a:lnTo>
                  <a:pt x="416" y="911"/>
                </a:lnTo>
                <a:lnTo>
                  <a:pt x="416" y="910"/>
                </a:lnTo>
                <a:lnTo>
                  <a:pt x="416" y="894"/>
                </a:lnTo>
                <a:lnTo>
                  <a:pt x="416" y="877"/>
                </a:lnTo>
                <a:lnTo>
                  <a:pt x="416" y="862"/>
                </a:lnTo>
                <a:lnTo>
                  <a:pt x="416" y="859"/>
                </a:lnTo>
                <a:lnTo>
                  <a:pt x="417" y="869"/>
                </a:lnTo>
                <a:lnTo>
                  <a:pt x="417" y="877"/>
                </a:lnTo>
                <a:lnTo>
                  <a:pt x="417" y="893"/>
                </a:lnTo>
                <a:lnTo>
                  <a:pt x="418" y="897"/>
                </a:lnTo>
                <a:lnTo>
                  <a:pt x="418" y="900"/>
                </a:lnTo>
                <a:lnTo>
                  <a:pt x="419" y="892"/>
                </a:lnTo>
                <a:lnTo>
                  <a:pt x="419" y="878"/>
                </a:lnTo>
                <a:lnTo>
                  <a:pt x="419" y="870"/>
                </a:lnTo>
                <a:lnTo>
                  <a:pt x="420" y="852"/>
                </a:lnTo>
                <a:lnTo>
                  <a:pt x="420" y="845"/>
                </a:lnTo>
                <a:lnTo>
                  <a:pt x="420" y="860"/>
                </a:lnTo>
                <a:lnTo>
                  <a:pt x="421" y="892"/>
                </a:lnTo>
                <a:lnTo>
                  <a:pt x="421" y="922"/>
                </a:lnTo>
                <a:lnTo>
                  <a:pt x="421" y="949"/>
                </a:lnTo>
                <a:lnTo>
                  <a:pt x="422" y="952"/>
                </a:lnTo>
                <a:lnTo>
                  <a:pt x="422" y="959"/>
                </a:lnTo>
                <a:lnTo>
                  <a:pt x="422" y="963"/>
                </a:lnTo>
                <a:lnTo>
                  <a:pt x="423" y="959"/>
                </a:lnTo>
                <a:lnTo>
                  <a:pt x="423" y="955"/>
                </a:lnTo>
                <a:lnTo>
                  <a:pt x="423" y="945"/>
                </a:lnTo>
                <a:lnTo>
                  <a:pt x="424" y="926"/>
                </a:lnTo>
                <a:lnTo>
                  <a:pt x="424" y="898"/>
                </a:lnTo>
                <a:lnTo>
                  <a:pt x="425" y="879"/>
                </a:lnTo>
                <a:lnTo>
                  <a:pt x="425" y="877"/>
                </a:lnTo>
                <a:lnTo>
                  <a:pt x="425" y="881"/>
                </a:lnTo>
                <a:lnTo>
                  <a:pt x="426" y="882"/>
                </a:lnTo>
                <a:lnTo>
                  <a:pt x="426" y="880"/>
                </a:lnTo>
                <a:lnTo>
                  <a:pt x="426" y="871"/>
                </a:lnTo>
                <a:lnTo>
                  <a:pt x="427" y="865"/>
                </a:lnTo>
                <a:lnTo>
                  <a:pt x="427" y="854"/>
                </a:lnTo>
                <a:lnTo>
                  <a:pt x="427" y="863"/>
                </a:lnTo>
                <a:lnTo>
                  <a:pt x="428" y="869"/>
                </a:lnTo>
                <a:lnTo>
                  <a:pt x="428" y="873"/>
                </a:lnTo>
                <a:lnTo>
                  <a:pt x="428" y="877"/>
                </a:lnTo>
                <a:lnTo>
                  <a:pt x="429" y="893"/>
                </a:lnTo>
                <a:lnTo>
                  <a:pt x="429" y="921"/>
                </a:lnTo>
                <a:lnTo>
                  <a:pt x="429" y="939"/>
                </a:lnTo>
                <a:lnTo>
                  <a:pt x="430" y="937"/>
                </a:lnTo>
                <a:lnTo>
                  <a:pt x="430" y="938"/>
                </a:lnTo>
                <a:lnTo>
                  <a:pt x="431" y="944"/>
                </a:lnTo>
                <a:lnTo>
                  <a:pt x="431" y="952"/>
                </a:lnTo>
                <a:lnTo>
                  <a:pt x="431" y="945"/>
                </a:lnTo>
                <a:lnTo>
                  <a:pt x="432" y="941"/>
                </a:lnTo>
                <a:lnTo>
                  <a:pt x="432" y="930"/>
                </a:lnTo>
                <a:lnTo>
                  <a:pt x="432" y="917"/>
                </a:lnTo>
                <a:lnTo>
                  <a:pt x="433" y="867"/>
                </a:lnTo>
                <a:lnTo>
                  <a:pt x="433" y="832"/>
                </a:lnTo>
                <a:lnTo>
                  <a:pt x="433" y="825"/>
                </a:lnTo>
                <a:lnTo>
                  <a:pt x="434" y="827"/>
                </a:lnTo>
                <a:lnTo>
                  <a:pt x="434" y="841"/>
                </a:lnTo>
                <a:lnTo>
                  <a:pt x="434" y="853"/>
                </a:lnTo>
                <a:lnTo>
                  <a:pt x="435" y="858"/>
                </a:lnTo>
                <a:lnTo>
                  <a:pt x="435" y="862"/>
                </a:lnTo>
                <a:lnTo>
                  <a:pt x="435" y="859"/>
                </a:lnTo>
                <a:lnTo>
                  <a:pt x="436" y="838"/>
                </a:lnTo>
                <a:lnTo>
                  <a:pt x="436" y="833"/>
                </a:lnTo>
                <a:lnTo>
                  <a:pt x="437" y="828"/>
                </a:lnTo>
                <a:lnTo>
                  <a:pt x="437" y="830"/>
                </a:lnTo>
                <a:lnTo>
                  <a:pt x="437" y="838"/>
                </a:lnTo>
                <a:lnTo>
                  <a:pt x="438" y="841"/>
                </a:lnTo>
                <a:lnTo>
                  <a:pt x="438" y="847"/>
                </a:lnTo>
                <a:lnTo>
                  <a:pt x="438" y="864"/>
                </a:lnTo>
                <a:lnTo>
                  <a:pt x="439" y="877"/>
                </a:lnTo>
                <a:lnTo>
                  <a:pt x="439" y="884"/>
                </a:lnTo>
                <a:lnTo>
                  <a:pt x="439" y="891"/>
                </a:lnTo>
                <a:lnTo>
                  <a:pt x="440" y="906"/>
                </a:lnTo>
                <a:lnTo>
                  <a:pt x="440" y="904"/>
                </a:lnTo>
                <a:lnTo>
                  <a:pt x="440" y="899"/>
                </a:lnTo>
                <a:lnTo>
                  <a:pt x="440" y="895"/>
                </a:lnTo>
                <a:lnTo>
                  <a:pt x="440" y="894"/>
                </a:lnTo>
                <a:lnTo>
                  <a:pt x="440" y="892"/>
                </a:lnTo>
                <a:lnTo>
                  <a:pt x="441" y="893"/>
                </a:lnTo>
                <a:lnTo>
                  <a:pt x="441" y="893"/>
                </a:lnTo>
                <a:lnTo>
                  <a:pt x="442" y="902"/>
                </a:lnTo>
                <a:lnTo>
                  <a:pt x="442" y="921"/>
                </a:lnTo>
                <a:lnTo>
                  <a:pt x="442" y="924"/>
                </a:lnTo>
                <a:lnTo>
                  <a:pt x="443" y="926"/>
                </a:lnTo>
                <a:lnTo>
                  <a:pt x="443" y="926"/>
                </a:lnTo>
                <a:lnTo>
                  <a:pt x="443" y="921"/>
                </a:lnTo>
                <a:lnTo>
                  <a:pt x="444" y="893"/>
                </a:lnTo>
                <a:lnTo>
                  <a:pt x="444" y="887"/>
                </a:lnTo>
                <a:lnTo>
                  <a:pt x="444" y="882"/>
                </a:lnTo>
                <a:lnTo>
                  <a:pt x="445" y="882"/>
                </a:lnTo>
                <a:lnTo>
                  <a:pt x="445" y="884"/>
                </a:lnTo>
                <a:lnTo>
                  <a:pt x="445" y="890"/>
                </a:lnTo>
                <a:lnTo>
                  <a:pt x="446" y="893"/>
                </a:lnTo>
                <a:lnTo>
                  <a:pt x="446" y="902"/>
                </a:lnTo>
                <a:lnTo>
                  <a:pt x="446" y="914"/>
                </a:lnTo>
                <a:lnTo>
                  <a:pt x="447" y="917"/>
                </a:lnTo>
                <a:lnTo>
                  <a:pt x="447" y="914"/>
                </a:lnTo>
                <a:lnTo>
                  <a:pt x="448" y="915"/>
                </a:lnTo>
                <a:lnTo>
                  <a:pt x="448" y="917"/>
                </a:lnTo>
                <a:lnTo>
                  <a:pt x="448" y="918"/>
                </a:lnTo>
                <a:lnTo>
                  <a:pt x="449" y="915"/>
                </a:lnTo>
                <a:lnTo>
                  <a:pt x="449" y="911"/>
                </a:lnTo>
                <a:lnTo>
                  <a:pt x="449" y="910"/>
                </a:lnTo>
                <a:lnTo>
                  <a:pt x="450" y="912"/>
                </a:lnTo>
                <a:lnTo>
                  <a:pt x="450" y="920"/>
                </a:lnTo>
                <a:lnTo>
                  <a:pt x="450" y="927"/>
                </a:lnTo>
                <a:lnTo>
                  <a:pt x="451" y="927"/>
                </a:lnTo>
                <a:lnTo>
                  <a:pt x="451" y="930"/>
                </a:lnTo>
                <a:lnTo>
                  <a:pt x="451" y="919"/>
                </a:lnTo>
                <a:lnTo>
                  <a:pt x="452" y="897"/>
                </a:lnTo>
                <a:lnTo>
                  <a:pt x="452" y="876"/>
                </a:lnTo>
                <a:lnTo>
                  <a:pt x="452" y="829"/>
                </a:lnTo>
                <a:lnTo>
                  <a:pt x="453" y="814"/>
                </a:lnTo>
                <a:lnTo>
                  <a:pt x="453" y="818"/>
                </a:lnTo>
                <a:lnTo>
                  <a:pt x="454" y="832"/>
                </a:lnTo>
                <a:lnTo>
                  <a:pt x="454" y="857"/>
                </a:lnTo>
                <a:lnTo>
                  <a:pt x="454" y="880"/>
                </a:lnTo>
                <a:lnTo>
                  <a:pt x="455" y="884"/>
                </a:lnTo>
                <a:lnTo>
                  <a:pt x="455" y="910"/>
                </a:lnTo>
                <a:lnTo>
                  <a:pt x="455" y="919"/>
                </a:lnTo>
                <a:lnTo>
                  <a:pt x="456" y="917"/>
                </a:lnTo>
                <a:lnTo>
                  <a:pt x="456" y="915"/>
                </a:lnTo>
                <a:lnTo>
                  <a:pt x="456" y="910"/>
                </a:lnTo>
                <a:lnTo>
                  <a:pt x="457" y="886"/>
                </a:lnTo>
                <a:lnTo>
                  <a:pt x="457" y="842"/>
                </a:lnTo>
                <a:lnTo>
                  <a:pt x="457" y="811"/>
                </a:lnTo>
                <a:lnTo>
                  <a:pt x="458" y="810"/>
                </a:lnTo>
                <a:lnTo>
                  <a:pt x="458" y="812"/>
                </a:lnTo>
                <a:lnTo>
                  <a:pt x="458" y="828"/>
                </a:lnTo>
                <a:lnTo>
                  <a:pt x="459" y="840"/>
                </a:lnTo>
                <a:lnTo>
                  <a:pt x="459" y="844"/>
                </a:lnTo>
                <a:lnTo>
                  <a:pt x="459" y="844"/>
                </a:lnTo>
                <a:lnTo>
                  <a:pt x="460" y="844"/>
                </a:lnTo>
                <a:lnTo>
                  <a:pt x="460" y="845"/>
                </a:lnTo>
                <a:lnTo>
                  <a:pt x="461" y="832"/>
                </a:lnTo>
                <a:lnTo>
                  <a:pt x="461" y="811"/>
                </a:lnTo>
                <a:lnTo>
                  <a:pt x="461" y="796"/>
                </a:lnTo>
                <a:lnTo>
                  <a:pt x="462" y="795"/>
                </a:lnTo>
                <a:lnTo>
                  <a:pt x="462" y="806"/>
                </a:lnTo>
                <a:lnTo>
                  <a:pt x="462" y="830"/>
                </a:lnTo>
                <a:lnTo>
                  <a:pt x="463" y="833"/>
                </a:lnTo>
                <a:lnTo>
                  <a:pt x="463" y="844"/>
                </a:lnTo>
                <a:lnTo>
                  <a:pt x="463" y="867"/>
                </a:lnTo>
                <a:lnTo>
                  <a:pt x="464" y="878"/>
                </a:lnTo>
                <a:lnTo>
                  <a:pt x="464" y="878"/>
                </a:lnTo>
                <a:lnTo>
                  <a:pt x="464" y="877"/>
                </a:lnTo>
                <a:lnTo>
                  <a:pt x="464" y="860"/>
                </a:lnTo>
                <a:lnTo>
                  <a:pt x="464" y="837"/>
                </a:lnTo>
                <a:lnTo>
                  <a:pt x="464" y="790"/>
                </a:lnTo>
                <a:lnTo>
                  <a:pt x="465" y="739"/>
                </a:lnTo>
                <a:lnTo>
                  <a:pt x="465" y="719"/>
                </a:lnTo>
                <a:lnTo>
                  <a:pt x="466" y="712"/>
                </a:lnTo>
                <a:lnTo>
                  <a:pt x="466" y="725"/>
                </a:lnTo>
                <a:lnTo>
                  <a:pt x="466" y="735"/>
                </a:lnTo>
                <a:lnTo>
                  <a:pt x="467" y="744"/>
                </a:lnTo>
                <a:lnTo>
                  <a:pt x="467" y="745"/>
                </a:lnTo>
                <a:lnTo>
                  <a:pt x="467" y="737"/>
                </a:lnTo>
                <a:lnTo>
                  <a:pt x="468" y="720"/>
                </a:lnTo>
                <a:lnTo>
                  <a:pt x="468" y="704"/>
                </a:lnTo>
                <a:lnTo>
                  <a:pt x="468" y="676"/>
                </a:lnTo>
                <a:lnTo>
                  <a:pt x="469" y="664"/>
                </a:lnTo>
                <a:lnTo>
                  <a:pt x="469" y="663"/>
                </a:lnTo>
                <a:lnTo>
                  <a:pt x="469" y="679"/>
                </a:lnTo>
                <a:lnTo>
                  <a:pt x="470" y="723"/>
                </a:lnTo>
                <a:lnTo>
                  <a:pt x="470" y="736"/>
                </a:lnTo>
                <a:lnTo>
                  <a:pt x="470" y="752"/>
                </a:lnTo>
                <a:lnTo>
                  <a:pt x="471" y="785"/>
                </a:lnTo>
                <a:lnTo>
                  <a:pt x="471" y="795"/>
                </a:lnTo>
                <a:lnTo>
                  <a:pt x="472" y="788"/>
                </a:lnTo>
                <a:lnTo>
                  <a:pt x="472" y="780"/>
                </a:lnTo>
                <a:lnTo>
                  <a:pt x="472" y="772"/>
                </a:lnTo>
                <a:lnTo>
                  <a:pt x="473" y="743"/>
                </a:lnTo>
                <a:lnTo>
                  <a:pt x="473" y="706"/>
                </a:lnTo>
                <a:lnTo>
                  <a:pt x="473" y="690"/>
                </a:lnTo>
                <a:lnTo>
                  <a:pt x="474" y="679"/>
                </a:lnTo>
                <a:lnTo>
                  <a:pt x="474" y="686"/>
                </a:lnTo>
                <a:lnTo>
                  <a:pt x="474" y="687"/>
                </a:lnTo>
                <a:lnTo>
                  <a:pt x="475" y="704"/>
                </a:lnTo>
                <a:lnTo>
                  <a:pt x="475" y="708"/>
                </a:lnTo>
                <a:lnTo>
                  <a:pt x="475" y="732"/>
                </a:lnTo>
                <a:lnTo>
                  <a:pt x="476" y="729"/>
                </a:lnTo>
                <a:lnTo>
                  <a:pt x="476" y="711"/>
                </a:lnTo>
                <a:lnTo>
                  <a:pt x="476" y="707"/>
                </a:lnTo>
                <a:lnTo>
                  <a:pt x="477" y="698"/>
                </a:lnTo>
                <a:lnTo>
                  <a:pt x="477" y="694"/>
                </a:lnTo>
                <a:lnTo>
                  <a:pt x="478" y="699"/>
                </a:lnTo>
                <a:lnTo>
                  <a:pt x="478" y="748"/>
                </a:lnTo>
                <a:lnTo>
                  <a:pt x="478" y="806"/>
                </a:lnTo>
                <a:lnTo>
                  <a:pt x="479" y="822"/>
                </a:lnTo>
                <a:lnTo>
                  <a:pt x="479" y="839"/>
                </a:lnTo>
                <a:lnTo>
                  <a:pt x="479" y="856"/>
                </a:lnTo>
                <a:lnTo>
                  <a:pt x="480" y="856"/>
                </a:lnTo>
                <a:lnTo>
                  <a:pt x="480" y="865"/>
                </a:lnTo>
                <a:lnTo>
                  <a:pt x="480" y="867"/>
                </a:lnTo>
                <a:lnTo>
                  <a:pt x="481" y="862"/>
                </a:lnTo>
                <a:lnTo>
                  <a:pt x="481" y="852"/>
                </a:lnTo>
                <a:lnTo>
                  <a:pt x="481" y="830"/>
                </a:lnTo>
                <a:lnTo>
                  <a:pt x="482" y="808"/>
                </a:lnTo>
                <a:lnTo>
                  <a:pt x="482" y="792"/>
                </a:lnTo>
                <a:lnTo>
                  <a:pt x="482" y="799"/>
                </a:lnTo>
                <a:lnTo>
                  <a:pt x="483" y="823"/>
                </a:lnTo>
                <a:lnTo>
                  <a:pt x="483" y="853"/>
                </a:lnTo>
                <a:lnTo>
                  <a:pt x="484" y="874"/>
                </a:lnTo>
                <a:lnTo>
                  <a:pt x="484" y="880"/>
                </a:lnTo>
                <a:lnTo>
                  <a:pt x="484" y="874"/>
                </a:lnTo>
                <a:lnTo>
                  <a:pt x="485" y="874"/>
                </a:lnTo>
                <a:lnTo>
                  <a:pt x="485" y="854"/>
                </a:lnTo>
                <a:lnTo>
                  <a:pt x="485" y="826"/>
                </a:lnTo>
                <a:lnTo>
                  <a:pt x="486" y="819"/>
                </a:lnTo>
                <a:lnTo>
                  <a:pt x="486" y="831"/>
                </a:lnTo>
                <a:lnTo>
                  <a:pt x="486" y="845"/>
                </a:lnTo>
                <a:lnTo>
                  <a:pt x="487" y="861"/>
                </a:lnTo>
                <a:lnTo>
                  <a:pt x="487" y="872"/>
                </a:lnTo>
                <a:lnTo>
                  <a:pt x="487" y="880"/>
                </a:lnTo>
                <a:lnTo>
                  <a:pt x="488" y="891"/>
                </a:lnTo>
                <a:lnTo>
                  <a:pt x="488" y="906"/>
                </a:lnTo>
                <a:lnTo>
                  <a:pt x="488" y="916"/>
                </a:lnTo>
                <a:lnTo>
                  <a:pt x="488" y="916"/>
                </a:lnTo>
                <a:lnTo>
                  <a:pt x="488" y="902"/>
                </a:lnTo>
                <a:lnTo>
                  <a:pt x="489" y="882"/>
                </a:lnTo>
                <a:lnTo>
                  <a:pt x="489" y="852"/>
                </a:lnTo>
                <a:lnTo>
                  <a:pt x="489" y="843"/>
                </a:lnTo>
                <a:lnTo>
                  <a:pt x="490" y="837"/>
                </a:lnTo>
                <a:lnTo>
                  <a:pt x="490" y="843"/>
                </a:lnTo>
                <a:lnTo>
                  <a:pt x="490" y="846"/>
                </a:lnTo>
                <a:lnTo>
                  <a:pt x="491" y="853"/>
                </a:lnTo>
                <a:lnTo>
                  <a:pt x="491" y="854"/>
                </a:lnTo>
                <a:lnTo>
                  <a:pt x="491" y="858"/>
                </a:lnTo>
                <a:lnTo>
                  <a:pt x="492" y="849"/>
                </a:lnTo>
                <a:lnTo>
                  <a:pt x="492" y="836"/>
                </a:lnTo>
                <a:lnTo>
                  <a:pt x="492" y="826"/>
                </a:lnTo>
                <a:lnTo>
                  <a:pt x="493" y="811"/>
                </a:lnTo>
                <a:lnTo>
                  <a:pt x="493" y="804"/>
                </a:lnTo>
                <a:lnTo>
                  <a:pt x="493" y="797"/>
                </a:lnTo>
                <a:lnTo>
                  <a:pt x="494" y="820"/>
                </a:lnTo>
                <a:lnTo>
                  <a:pt x="494" y="838"/>
                </a:lnTo>
                <a:lnTo>
                  <a:pt x="495" y="871"/>
                </a:lnTo>
                <a:lnTo>
                  <a:pt x="495" y="902"/>
                </a:lnTo>
                <a:lnTo>
                  <a:pt x="495" y="912"/>
                </a:lnTo>
                <a:lnTo>
                  <a:pt x="496" y="919"/>
                </a:lnTo>
                <a:lnTo>
                  <a:pt x="496" y="916"/>
                </a:lnTo>
                <a:lnTo>
                  <a:pt x="496" y="916"/>
                </a:lnTo>
                <a:lnTo>
                  <a:pt x="497" y="916"/>
                </a:lnTo>
                <a:lnTo>
                  <a:pt x="497" y="915"/>
                </a:lnTo>
                <a:lnTo>
                  <a:pt x="497" y="910"/>
                </a:lnTo>
                <a:lnTo>
                  <a:pt x="498" y="894"/>
                </a:lnTo>
                <a:lnTo>
                  <a:pt x="498" y="903"/>
                </a:lnTo>
                <a:lnTo>
                  <a:pt x="498" y="909"/>
                </a:lnTo>
                <a:lnTo>
                  <a:pt x="499" y="922"/>
                </a:lnTo>
                <a:lnTo>
                  <a:pt x="499" y="927"/>
                </a:lnTo>
                <a:lnTo>
                  <a:pt x="499" y="934"/>
                </a:lnTo>
                <a:lnTo>
                  <a:pt x="500" y="939"/>
                </a:lnTo>
                <a:lnTo>
                  <a:pt x="500" y="935"/>
                </a:lnTo>
                <a:lnTo>
                  <a:pt x="501" y="910"/>
                </a:lnTo>
                <a:lnTo>
                  <a:pt x="501" y="885"/>
                </a:lnTo>
                <a:lnTo>
                  <a:pt x="501" y="855"/>
                </a:lnTo>
                <a:lnTo>
                  <a:pt x="502" y="845"/>
                </a:lnTo>
                <a:lnTo>
                  <a:pt x="502" y="850"/>
                </a:lnTo>
                <a:lnTo>
                  <a:pt x="502" y="872"/>
                </a:lnTo>
                <a:lnTo>
                  <a:pt x="503" y="887"/>
                </a:lnTo>
                <a:lnTo>
                  <a:pt x="503" y="896"/>
                </a:lnTo>
                <a:lnTo>
                  <a:pt x="503" y="914"/>
                </a:lnTo>
                <a:lnTo>
                  <a:pt x="504" y="912"/>
                </a:lnTo>
                <a:lnTo>
                  <a:pt x="504" y="924"/>
                </a:lnTo>
                <a:lnTo>
                  <a:pt x="504" y="924"/>
                </a:lnTo>
                <a:lnTo>
                  <a:pt x="505" y="921"/>
                </a:lnTo>
                <a:lnTo>
                  <a:pt x="505" y="927"/>
                </a:lnTo>
                <a:lnTo>
                  <a:pt x="505" y="920"/>
                </a:lnTo>
                <a:lnTo>
                  <a:pt x="506" y="916"/>
                </a:lnTo>
                <a:lnTo>
                  <a:pt x="506" y="923"/>
                </a:lnTo>
                <a:lnTo>
                  <a:pt x="507" y="945"/>
                </a:lnTo>
                <a:lnTo>
                  <a:pt x="507" y="942"/>
                </a:lnTo>
                <a:lnTo>
                  <a:pt x="507" y="947"/>
                </a:lnTo>
                <a:lnTo>
                  <a:pt x="508" y="952"/>
                </a:lnTo>
                <a:lnTo>
                  <a:pt x="508" y="954"/>
                </a:lnTo>
                <a:lnTo>
                  <a:pt x="508" y="966"/>
                </a:lnTo>
                <a:lnTo>
                  <a:pt x="509" y="970"/>
                </a:lnTo>
                <a:lnTo>
                  <a:pt x="509" y="960"/>
                </a:lnTo>
                <a:lnTo>
                  <a:pt x="509" y="931"/>
                </a:lnTo>
                <a:lnTo>
                  <a:pt x="510" y="910"/>
                </a:lnTo>
                <a:lnTo>
                  <a:pt x="510" y="896"/>
                </a:lnTo>
                <a:lnTo>
                  <a:pt x="510" y="891"/>
                </a:lnTo>
                <a:lnTo>
                  <a:pt x="511" y="890"/>
                </a:lnTo>
                <a:lnTo>
                  <a:pt x="511" y="891"/>
                </a:lnTo>
                <a:lnTo>
                  <a:pt x="511" y="896"/>
                </a:lnTo>
                <a:lnTo>
                  <a:pt x="512" y="911"/>
                </a:lnTo>
                <a:lnTo>
                  <a:pt x="512" y="918"/>
                </a:lnTo>
                <a:lnTo>
                  <a:pt x="512" y="914"/>
                </a:lnTo>
                <a:lnTo>
                  <a:pt x="512" y="914"/>
                </a:lnTo>
                <a:lnTo>
                  <a:pt x="512" y="911"/>
                </a:lnTo>
                <a:lnTo>
                  <a:pt x="513" y="897"/>
                </a:lnTo>
                <a:lnTo>
                  <a:pt x="513" y="849"/>
                </a:lnTo>
                <a:lnTo>
                  <a:pt x="513" y="791"/>
                </a:lnTo>
                <a:lnTo>
                  <a:pt x="514" y="764"/>
                </a:lnTo>
                <a:lnTo>
                  <a:pt x="514" y="757"/>
                </a:lnTo>
                <a:lnTo>
                  <a:pt x="514" y="764"/>
                </a:lnTo>
                <a:lnTo>
                  <a:pt x="515" y="787"/>
                </a:lnTo>
                <a:lnTo>
                  <a:pt x="515" y="812"/>
                </a:lnTo>
                <a:lnTo>
                  <a:pt x="515" y="819"/>
                </a:lnTo>
                <a:lnTo>
                  <a:pt x="516" y="825"/>
                </a:lnTo>
                <a:lnTo>
                  <a:pt x="516" y="828"/>
                </a:lnTo>
                <a:lnTo>
                  <a:pt x="516" y="812"/>
                </a:lnTo>
                <a:lnTo>
                  <a:pt x="517" y="777"/>
                </a:lnTo>
                <a:lnTo>
                  <a:pt x="517" y="748"/>
                </a:lnTo>
                <a:lnTo>
                  <a:pt x="518" y="746"/>
                </a:lnTo>
                <a:lnTo>
                  <a:pt x="518" y="740"/>
                </a:lnTo>
                <a:lnTo>
                  <a:pt x="518" y="748"/>
                </a:lnTo>
                <a:lnTo>
                  <a:pt x="519" y="775"/>
                </a:lnTo>
                <a:lnTo>
                  <a:pt x="519" y="805"/>
                </a:lnTo>
                <a:lnTo>
                  <a:pt x="519" y="833"/>
                </a:lnTo>
                <a:lnTo>
                  <a:pt x="520" y="867"/>
                </a:lnTo>
                <a:lnTo>
                  <a:pt x="520" y="875"/>
                </a:lnTo>
                <a:lnTo>
                  <a:pt x="520" y="880"/>
                </a:lnTo>
                <a:lnTo>
                  <a:pt x="521" y="872"/>
                </a:lnTo>
                <a:lnTo>
                  <a:pt x="521" y="861"/>
                </a:lnTo>
                <a:lnTo>
                  <a:pt x="521" y="838"/>
                </a:lnTo>
                <a:lnTo>
                  <a:pt x="522" y="807"/>
                </a:lnTo>
                <a:lnTo>
                  <a:pt x="522" y="774"/>
                </a:lnTo>
                <a:lnTo>
                  <a:pt x="522" y="750"/>
                </a:lnTo>
                <a:lnTo>
                  <a:pt x="523" y="746"/>
                </a:lnTo>
                <a:lnTo>
                  <a:pt x="523" y="756"/>
                </a:lnTo>
                <a:lnTo>
                  <a:pt x="524" y="776"/>
                </a:lnTo>
                <a:lnTo>
                  <a:pt x="524" y="766"/>
                </a:lnTo>
                <a:lnTo>
                  <a:pt x="524" y="762"/>
                </a:lnTo>
                <a:lnTo>
                  <a:pt x="525" y="765"/>
                </a:lnTo>
                <a:lnTo>
                  <a:pt x="525" y="756"/>
                </a:lnTo>
                <a:lnTo>
                  <a:pt x="525" y="727"/>
                </a:lnTo>
                <a:lnTo>
                  <a:pt x="526" y="708"/>
                </a:lnTo>
                <a:lnTo>
                  <a:pt x="526" y="685"/>
                </a:lnTo>
                <a:lnTo>
                  <a:pt x="526" y="680"/>
                </a:lnTo>
                <a:lnTo>
                  <a:pt x="527" y="693"/>
                </a:lnTo>
                <a:lnTo>
                  <a:pt x="527" y="709"/>
                </a:lnTo>
                <a:lnTo>
                  <a:pt x="527" y="739"/>
                </a:lnTo>
                <a:lnTo>
                  <a:pt x="528" y="777"/>
                </a:lnTo>
                <a:lnTo>
                  <a:pt x="528" y="790"/>
                </a:lnTo>
                <a:lnTo>
                  <a:pt x="528" y="798"/>
                </a:lnTo>
                <a:lnTo>
                  <a:pt x="529" y="790"/>
                </a:lnTo>
                <a:lnTo>
                  <a:pt x="529" y="789"/>
                </a:lnTo>
                <a:lnTo>
                  <a:pt x="530" y="780"/>
                </a:lnTo>
                <a:lnTo>
                  <a:pt x="530" y="763"/>
                </a:lnTo>
                <a:lnTo>
                  <a:pt x="530" y="731"/>
                </a:lnTo>
                <a:lnTo>
                  <a:pt x="531" y="720"/>
                </a:lnTo>
                <a:lnTo>
                  <a:pt x="531" y="724"/>
                </a:lnTo>
                <a:lnTo>
                  <a:pt x="531" y="723"/>
                </a:lnTo>
                <a:lnTo>
                  <a:pt x="532" y="749"/>
                </a:lnTo>
                <a:lnTo>
                  <a:pt x="532" y="780"/>
                </a:lnTo>
                <a:lnTo>
                  <a:pt x="532" y="797"/>
                </a:lnTo>
                <a:lnTo>
                  <a:pt x="533" y="789"/>
                </a:lnTo>
                <a:lnTo>
                  <a:pt x="533" y="788"/>
                </a:lnTo>
                <a:lnTo>
                  <a:pt x="533" y="767"/>
                </a:lnTo>
                <a:lnTo>
                  <a:pt x="534" y="734"/>
                </a:lnTo>
                <a:lnTo>
                  <a:pt x="534" y="724"/>
                </a:lnTo>
                <a:lnTo>
                  <a:pt x="534" y="714"/>
                </a:lnTo>
                <a:lnTo>
                  <a:pt x="535" y="712"/>
                </a:lnTo>
                <a:lnTo>
                  <a:pt x="535" y="735"/>
                </a:lnTo>
                <a:lnTo>
                  <a:pt x="536" y="774"/>
                </a:lnTo>
                <a:lnTo>
                  <a:pt x="536" y="799"/>
                </a:lnTo>
                <a:lnTo>
                  <a:pt x="536" y="820"/>
                </a:lnTo>
                <a:lnTo>
                  <a:pt x="536" y="827"/>
                </a:lnTo>
                <a:lnTo>
                  <a:pt x="536" y="826"/>
                </a:lnTo>
                <a:lnTo>
                  <a:pt x="536" y="829"/>
                </a:lnTo>
                <a:lnTo>
                  <a:pt x="537" y="825"/>
                </a:lnTo>
                <a:lnTo>
                  <a:pt x="537" y="821"/>
                </a:lnTo>
                <a:lnTo>
                  <a:pt x="537" y="816"/>
                </a:lnTo>
                <a:lnTo>
                  <a:pt x="538" y="807"/>
                </a:lnTo>
                <a:lnTo>
                  <a:pt x="538" y="802"/>
                </a:lnTo>
                <a:lnTo>
                  <a:pt x="538" y="801"/>
                </a:lnTo>
                <a:lnTo>
                  <a:pt x="539" y="817"/>
                </a:lnTo>
                <a:lnTo>
                  <a:pt x="539" y="861"/>
                </a:lnTo>
                <a:lnTo>
                  <a:pt x="539" y="864"/>
                </a:lnTo>
                <a:lnTo>
                  <a:pt x="540" y="891"/>
                </a:lnTo>
                <a:lnTo>
                  <a:pt x="540" y="892"/>
                </a:lnTo>
                <a:lnTo>
                  <a:pt x="541" y="875"/>
                </a:lnTo>
                <a:lnTo>
                  <a:pt x="541" y="866"/>
                </a:lnTo>
                <a:lnTo>
                  <a:pt x="541" y="848"/>
                </a:lnTo>
                <a:lnTo>
                  <a:pt x="542" y="822"/>
                </a:lnTo>
                <a:lnTo>
                  <a:pt x="542" y="815"/>
                </a:lnTo>
                <a:lnTo>
                  <a:pt x="542" y="813"/>
                </a:lnTo>
                <a:lnTo>
                  <a:pt x="543" y="821"/>
                </a:lnTo>
                <a:lnTo>
                  <a:pt x="543" y="834"/>
                </a:lnTo>
                <a:lnTo>
                  <a:pt x="543" y="854"/>
                </a:lnTo>
                <a:lnTo>
                  <a:pt x="544" y="881"/>
                </a:lnTo>
                <a:lnTo>
                  <a:pt x="544" y="896"/>
                </a:lnTo>
                <a:lnTo>
                  <a:pt x="544" y="896"/>
                </a:lnTo>
                <a:lnTo>
                  <a:pt x="545" y="897"/>
                </a:lnTo>
                <a:lnTo>
                  <a:pt x="545" y="898"/>
                </a:lnTo>
                <a:lnTo>
                  <a:pt x="545" y="892"/>
                </a:lnTo>
                <a:lnTo>
                  <a:pt x="546" y="877"/>
                </a:lnTo>
                <a:lnTo>
                  <a:pt x="546" y="870"/>
                </a:lnTo>
                <a:lnTo>
                  <a:pt x="547" y="866"/>
                </a:lnTo>
                <a:lnTo>
                  <a:pt x="547" y="872"/>
                </a:lnTo>
                <a:lnTo>
                  <a:pt x="547" y="883"/>
                </a:lnTo>
                <a:lnTo>
                  <a:pt x="548" y="901"/>
                </a:lnTo>
                <a:lnTo>
                  <a:pt x="548" y="932"/>
                </a:lnTo>
                <a:lnTo>
                  <a:pt x="548" y="957"/>
                </a:lnTo>
                <a:lnTo>
                  <a:pt x="549" y="967"/>
                </a:lnTo>
                <a:lnTo>
                  <a:pt x="549" y="969"/>
                </a:lnTo>
                <a:lnTo>
                  <a:pt x="549" y="963"/>
                </a:lnTo>
                <a:lnTo>
                  <a:pt x="550" y="941"/>
                </a:lnTo>
                <a:lnTo>
                  <a:pt x="550" y="911"/>
                </a:lnTo>
                <a:lnTo>
                  <a:pt x="550" y="896"/>
                </a:lnTo>
                <a:lnTo>
                  <a:pt x="551" y="886"/>
                </a:lnTo>
                <a:lnTo>
                  <a:pt x="551" y="881"/>
                </a:lnTo>
                <a:lnTo>
                  <a:pt x="551" y="891"/>
                </a:lnTo>
                <a:lnTo>
                  <a:pt x="552" y="896"/>
                </a:lnTo>
                <a:lnTo>
                  <a:pt x="552" y="903"/>
                </a:lnTo>
                <a:lnTo>
                  <a:pt x="553" y="931"/>
                </a:lnTo>
                <a:lnTo>
                  <a:pt x="553" y="942"/>
                </a:lnTo>
                <a:lnTo>
                  <a:pt x="553" y="951"/>
                </a:lnTo>
                <a:lnTo>
                  <a:pt x="554" y="951"/>
                </a:lnTo>
                <a:lnTo>
                  <a:pt x="554" y="951"/>
                </a:lnTo>
                <a:lnTo>
                  <a:pt x="554" y="950"/>
                </a:lnTo>
                <a:lnTo>
                  <a:pt x="555" y="942"/>
                </a:lnTo>
                <a:lnTo>
                  <a:pt x="555" y="934"/>
                </a:lnTo>
                <a:lnTo>
                  <a:pt x="555" y="939"/>
                </a:lnTo>
                <a:lnTo>
                  <a:pt x="556" y="954"/>
                </a:lnTo>
                <a:lnTo>
                  <a:pt x="556" y="973"/>
                </a:lnTo>
                <a:lnTo>
                  <a:pt x="556" y="982"/>
                </a:lnTo>
                <a:lnTo>
                  <a:pt x="557" y="984"/>
                </a:lnTo>
                <a:lnTo>
                  <a:pt x="557" y="984"/>
                </a:lnTo>
                <a:lnTo>
                  <a:pt x="557" y="982"/>
                </a:lnTo>
                <a:lnTo>
                  <a:pt x="558" y="974"/>
                </a:lnTo>
                <a:lnTo>
                  <a:pt x="558" y="944"/>
                </a:lnTo>
                <a:lnTo>
                  <a:pt x="559" y="905"/>
                </a:lnTo>
                <a:lnTo>
                  <a:pt x="559" y="898"/>
                </a:lnTo>
                <a:lnTo>
                  <a:pt x="559" y="902"/>
                </a:lnTo>
                <a:lnTo>
                  <a:pt x="560" y="905"/>
                </a:lnTo>
                <a:lnTo>
                  <a:pt x="560" y="908"/>
                </a:lnTo>
                <a:lnTo>
                  <a:pt x="560" y="914"/>
                </a:lnTo>
                <a:lnTo>
                  <a:pt x="560" y="916"/>
                </a:lnTo>
                <a:lnTo>
                  <a:pt x="560" y="937"/>
                </a:lnTo>
                <a:lnTo>
                  <a:pt x="560" y="952"/>
                </a:lnTo>
                <a:lnTo>
                  <a:pt x="561" y="957"/>
                </a:lnTo>
                <a:lnTo>
                  <a:pt x="561" y="961"/>
                </a:lnTo>
                <a:lnTo>
                  <a:pt x="561" y="969"/>
                </a:lnTo>
                <a:lnTo>
                  <a:pt x="562" y="970"/>
                </a:lnTo>
                <a:lnTo>
                  <a:pt x="562" y="969"/>
                </a:lnTo>
                <a:lnTo>
                  <a:pt x="562" y="971"/>
                </a:lnTo>
                <a:lnTo>
                  <a:pt x="563" y="979"/>
                </a:lnTo>
                <a:lnTo>
                  <a:pt x="563" y="982"/>
                </a:lnTo>
                <a:lnTo>
                  <a:pt x="564" y="985"/>
                </a:lnTo>
                <a:lnTo>
                  <a:pt x="564" y="985"/>
                </a:lnTo>
                <a:lnTo>
                  <a:pt x="564" y="984"/>
                </a:lnTo>
                <a:lnTo>
                  <a:pt x="565" y="987"/>
                </a:lnTo>
                <a:lnTo>
                  <a:pt x="565" y="981"/>
                </a:lnTo>
                <a:lnTo>
                  <a:pt x="565" y="971"/>
                </a:lnTo>
                <a:lnTo>
                  <a:pt x="566" y="956"/>
                </a:lnTo>
                <a:lnTo>
                  <a:pt x="566" y="935"/>
                </a:lnTo>
                <a:lnTo>
                  <a:pt x="566" y="921"/>
                </a:lnTo>
                <a:lnTo>
                  <a:pt x="567" y="907"/>
                </a:lnTo>
                <a:lnTo>
                  <a:pt x="567" y="909"/>
                </a:lnTo>
                <a:lnTo>
                  <a:pt x="567" y="917"/>
                </a:lnTo>
                <a:lnTo>
                  <a:pt x="568" y="918"/>
                </a:lnTo>
                <a:lnTo>
                  <a:pt x="568" y="921"/>
                </a:lnTo>
                <a:lnTo>
                  <a:pt x="568" y="930"/>
                </a:lnTo>
                <a:lnTo>
                  <a:pt x="569" y="928"/>
                </a:lnTo>
                <a:lnTo>
                  <a:pt x="569" y="921"/>
                </a:lnTo>
                <a:lnTo>
                  <a:pt x="570" y="912"/>
                </a:lnTo>
                <a:lnTo>
                  <a:pt x="570" y="901"/>
                </a:lnTo>
                <a:lnTo>
                  <a:pt x="570" y="863"/>
                </a:lnTo>
                <a:lnTo>
                  <a:pt x="571" y="831"/>
                </a:lnTo>
                <a:lnTo>
                  <a:pt x="571" y="813"/>
                </a:lnTo>
                <a:lnTo>
                  <a:pt x="571" y="813"/>
                </a:lnTo>
                <a:lnTo>
                  <a:pt x="572" y="835"/>
                </a:lnTo>
                <a:lnTo>
                  <a:pt x="572" y="856"/>
                </a:lnTo>
                <a:lnTo>
                  <a:pt x="572" y="872"/>
                </a:lnTo>
                <a:lnTo>
                  <a:pt x="573" y="886"/>
                </a:lnTo>
                <a:lnTo>
                  <a:pt x="573" y="889"/>
                </a:lnTo>
                <a:lnTo>
                  <a:pt x="573" y="881"/>
                </a:lnTo>
                <a:lnTo>
                  <a:pt x="574" y="865"/>
                </a:lnTo>
                <a:lnTo>
                  <a:pt x="574" y="835"/>
                </a:lnTo>
                <a:lnTo>
                  <a:pt x="574" y="777"/>
                </a:lnTo>
                <a:lnTo>
                  <a:pt x="575" y="753"/>
                </a:lnTo>
                <a:lnTo>
                  <a:pt x="575" y="757"/>
                </a:lnTo>
                <a:lnTo>
                  <a:pt x="576" y="770"/>
                </a:lnTo>
                <a:lnTo>
                  <a:pt x="576" y="789"/>
                </a:lnTo>
                <a:lnTo>
                  <a:pt x="576" y="811"/>
                </a:lnTo>
                <a:lnTo>
                  <a:pt x="577" y="835"/>
                </a:lnTo>
                <a:lnTo>
                  <a:pt x="577" y="850"/>
                </a:lnTo>
                <a:lnTo>
                  <a:pt x="577" y="851"/>
                </a:lnTo>
                <a:lnTo>
                  <a:pt x="578" y="850"/>
                </a:lnTo>
                <a:lnTo>
                  <a:pt x="578" y="852"/>
                </a:lnTo>
                <a:lnTo>
                  <a:pt x="578" y="848"/>
                </a:lnTo>
                <a:lnTo>
                  <a:pt x="579" y="823"/>
                </a:lnTo>
                <a:lnTo>
                  <a:pt x="579" y="766"/>
                </a:lnTo>
                <a:lnTo>
                  <a:pt x="579" y="740"/>
                </a:lnTo>
                <a:lnTo>
                  <a:pt x="580" y="736"/>
                </a:lnTo>
                <a:lnTo>
                  <a:pt x="580" y="739"/>
                </a:lnTo>
                <a:lnTo>
                  <a:pt x="580" y="749"/>
                </a:lnTo>
                <a:lnTo>
                  <a:pt x="581" y="763"/>
                </a:lnTo>
                <a:lnTo>
                  <a:pt x="581" y="763"/>
                </a:lnTo>
                <a:lnTo>
                  <a:pt x="582" y="763"/>
                </a:lnTo>
                <a:lnTo>
                  <a:pt x="582" y="748"/>
                </a:lnTo>
                <a:lnTo>
                  <a:pt x="582" y="739"/>
                </a:lnTo>
                <a:lnTo>
                  <a:pt x="583" y="723"/>
                </a:lnTo>
                <a:lnTo>
                  <a:pt x="583" y="718"/>
                </a:lnTo>
                <a:lnTo>
                  <a:pt x="583" y="704"/>
                </a:lnTo>
                <a:lnTo>
                  <a:pt x="584" y="706"/>
                </a:lnTo>
                <a:lnTo>
                  <a:pt x="584" y="726"/>
                </a:lnTo>
                <a:lnTo>
                  <a:pt x="584" y="744"/>
                </a:lnTo>
                <a:lnTo>
                  <a:pt x="584" y="780"/>
                </a:lnTo>
                <a:lnTo>
                  <a:pt x="584" y="825"/>
                </a:lnTo>
                <a:lnTo>
                  <a:pt x="584" y="884"/>
                </a:lnTo>
                <a:lnTo>
                  <a:pt x="585" y="886"/>
                </a:lnTo>
                <a:lnTo>
                  <a:pt x="585" y="880"/>
                </a:lnTo>
                <a:lnTo>
                  <a:pt x="585" y="885"/>
                </a:lnTo>
                <a:lnTo>
                  <a:pt x="586" y="877"/>
                </a:lnTo>
                <a:lnTo>
                  <a:pt x="586" y="859"/>
                </a:lnTo>
                <a:lnTo>
                  <a:pt x="587" y="825"/>
                </a:lnTo>
                <a:lnTo>
                  <a:pt x="587" y="812"/>
                </a:lnTo>
                <a:lnTo>
                  <a:pt x="587" y="810"/>
                </a:lnTo>
                <a:lnTo>
                  <a:pt x="588" y="814"/>
                </a:lnTo>
                <a:lnTo>
                  <a:pt x="588" y="820"/>
                </a:lnTo>
                <a:lnTo>
                  <a:pt x="588" y="819"/>
                </a:lnTo>
                <a:lnTo>
                  <a:pt x="589" y="824"/>
                </a:lnTo>
                <a:lnTo>
                  <a:pt x="589" y="828"/>
                </a:lnTo>
                <a:lnTo>
                  <a:pt x="589" y="828"/>
                </a:lnTo>
                <a:lnTo>
                  <a:pt x="590" y="818"/>
                </a:lnTo>
                <a:lnTo>
                  <a:pt x="590" y="784"/>
                </a:lnTo>
                <a:lnTo>
                  <a:pt x="590" y="750"/>
                </a:lnTo>
                <a:lnTo>
                  <a:pt x="591" y="740"/>
                </a:lnTo>
                <a:lnTo>
                  <a:pt x="591" y="746"/>
                </a:lnTo>
                <a:lnTo>
                  <a:pt x="591" y="760"/>
                </a:lnTo>
                <a:lnTo>
                  <a:pt x="592" y="805"/>
                </a:lnTo>
                <a:lnTo>
                  <a:pt x="592" y="840"/>
                </a:lnTo>
                <a:lnTo>
                  <a:pt x="593" y="849"/>
                </a:lnTo>
                <a:lnTo>
                  <a:pt x="593" y="862"/>
                </a:lnTo>
                <a:lnTo>
                  <a:pt x="593" y="878"/>
                </a:lnTo>
                <a:lnTo>
                  <a:pt x="594" y="869"/>
                </a:lnTo>
                <a:lnTo>
                  <a:pt x="594" y="872"/>
                </a:lnTo>
                <a:lnTo>
                  <a:pt x="594" y="853"/>
                </a:lnTo>
                <a:lnTo>
                  <a:pt x="595" y="821"/>
                </a:lnTo>
                <a:lnTo>
                  <a:pt x="595" y="802"/>
                </a:lnTo>
                <a:lnTo>
                  <a:pt x="595" y="792"/>
                </a:lnTo>
                <a:lnTo>
                  <a:pt x="596" y="792"/>
                </a:lnTo>
                <a:lnTo>
                  <a:pt x="596" y="822"/>
                </a:lnTo>
                <a:lnTo>
                  <a:pt x="596" y="879"/>
                </a:lnTo>
                <a:lnTo>
                  <a:pt x="597" y="905"/>
                </a:lnTo>
                <a:lnTo>
                  <a:pt x="597" y="921"/>
                </a:lnTo>
                <a:lnTo>
                  <a:pt x="597" y="929"/>
                </a:lnTo>
                <a:lnTo>
                  <a:pt x="598" y="925"/>
                </a:lnTo>
                <a:lnTo>
                  <a:pt x="598" y="911"/>
                </a:lnTo>
                <a:lnTo>
                  <a:pt x="599" y="857"/>
                </a:lnTo>
                <a:lnTo>
                  <a:pt x="599" y="790"/>
                </a:lnTo>
                <a:lnTo>
                  <a:pt x="599" y="769"/>
                </a:lnTo>
                <a:lnTo>
                  <a:pt x="600" y="774"/>
                </a:lnTo>
                <a:lnTo>
                  <a:pt x="600" y="796"/>
                </a:lnTo>
                <a:lnTo>
                  <a:pt x="600" y="831"/>
                </a:lnTo>
                <a:lnTo>
                  <a:pt x="601" y="870"/>
                </a:lnTo>
                <a:lnTo>
                  <a:pt x="601" y="899"/>
                </a:lnTo>
                <a:lnTo>
                  <a:pt x="601" y="937"/>
                </a:lnTo>
                <a:lnTo>
                  <a:pt x="602" y="942"/>
                </a:lnTo>
                <a:lnTo>
                  <a:pt x="602" y="940"/>
                </a:lnTo>
                <a:lnTo>
                  <a:pt x="602" y="938"/>
                </a:lnTo>
                <a:lnTo>
                  <a:pt x="603" y="926"/>
                </a:lnTo>
                <a:lnTo>
                  <a:pt x="603" y="916"/>
                </a:lnTo>
                <a:lnTo>
                  <a:pt x="603" y="893"/>
                </a:lnTo>
                <a:lnTo>
                  <a:pt x="604" y="880"/>
                </a:lnTo>
                <a:lnTo>
                  <a:pt x="604" y="888"/>
                </a:lnTo>
                <a:lnTo>
                  <a:pt x="605" y="920"/>
                </a:lnTo>
                <a:lnTo>
                  <a:pt x="605" y="939"/>
                </a:lnTo>
                <a:lnTo>
                  <a:pt x="605" y="946"/>
                </a:lnTo>
                <a:lnTo>
                  <a:pt x="606" y="951"/>
                </a:lnTo>
                <a:lnTo>
                  <a:pt x="606" y="957"/>
                </a:lnTo>
                <a:lnTo>
                  <a:pt x="606" y="949"/>
                </a:lnTo>
                <a:lnTo>
                  <a:pt x="607" y="936"/>
                </a:lnTo>
                <a:lnTo>
                  <a:pt x="607" y="916"/>
                </a:lnTo>
                <a:lnTo>
                  <a:pt x="607" y="896"/>
                </a:lnTo>
                <a:lnTo>
                  <a:pt x="608" y="892"/>
                </a:lnTo>
                <a:lnTo>
                  <a:pt x="608" y="896"/>
                </a:lnTo>
                <a:lnTo>
                  <a:pt x="608" y="905"/>
                </a:lnTo>
                <a:lnTo>
                  <a:pt x="608" y="923"/>
                </a:lnTo>
                <a:lnTo>
                  <a:pt x="608" y="939"/>
                </a:lnTo>
                <a:lnTo>
                  <a:pt x="608" y="949"/>
                </a:lnTo>
                <a:lnTo>
                  <a:pt x="609" y="974"/>
                </a:lnTo>
                <a:lnTo>
                  <a:pt x="609" y="992"/>
                </a:lnTo>
                <a:lnTo>
                  <a:pt x="610" y="991"/>
                </a:lnTo>
                <a:lnTo>
                  <a:pt x="610" y="991"/>
                </a:lnTo>
                <a:lnTo>
                  <a:pt x="610" y="992"/>
                </a:lnTo>
                <a:lnTo>
                  <a:pt x="611" y="991"/>
                </a:lnTo>
                <a:lnTo>
                  <a:pt x="611" y="982"/>
                </a:lnTo>
                <a:lnTo>
                  <a:pt x="611" y="969"/>
                </a:lnTo>
                <a:lnTo>
                  <a:pt x="612" y="951"/>
                </a:lnTo>
                <a:lnTo>
                  <a:pt x="612" y="949"/>
                </a:lnTo>
                <a:lnTo>
                  <a:pt x="612" y="959"/>
                </a:lnTo>
                <a:lnTo>
                  <a:pt x="613" y="964"/>
                </a:lnTo>
                <a:lnTo>
                  <a:pt x="613" y="969"/>
                </a:lnTo>
                <a:lnTo>
                  <a:pt x="613" y="973"/>
                </a:lnTo>
                <a:lnTo>
                  <a:pt x="614" y="978"/>
                </a:lnTo>
                <a:lnTo>
                  <a:pt x="614" y="968"/>
                </a:lnTo>
                <a:lnTo>
                  <a:pt x="614" y="952"/>
                </a:lnTo>
                <a:lnTo>
                  <a:pt x="615" y="921"/>
                </a:lnTo>
                <a:lnTo>
                  <a:pt x="615" y="916"/>
                </a:lnTo>
                <a:lnTo>
                  <a:pt x="616" y="907"/>
                </a:lnTo>
                <a:lnTo>
                  <a:pt x="616" y="913"/>
                </a:lnTo>
                <a:lnTo>
                  <a:pt x="616" y="921"/>
                </a:lnTo>
                <a:lnTo>
                  <a:pt x="617" y="923"/>
                </a:lnTo>
                <a:lnTo>
                  <a:pt x="617" y="956"/>
                </a:lnTo>
                <a:lnTo>
                  <a:pt x="617" y="962"/>
                </a:lnTo>
                <a:lnTo>
                  <a:pt x="618" y="961"/>
                </a:lnTo>
                <a:lnTo>
                  <a:pt x="618" y="962"/>
                </a:lnTo>
                <a:lnTo>
                  <a:pt x="618" y="961"/>
                </a:lnTo>
                <a:lnTo>
                  <a:pt x="619" y="955"/>
                </a:lnTo>
                <a:lnTo>
                  <a:pt x="619" y="953"/>
                </a:lnTo>
                <a:lnTo>
                  <a:pt x="619" y="949"/>
                </a:lnTo>
                <a:lnTo>
                  <a:pt x="620" y="951"/>
                </a:lnTo>
                <a:lnTo>
                  <a:pt x="620" y="958"/>
                </a:lnTo>
                <a:lnTo>
                  <a:pt x="620" y="970"/>
                </a:lnTo>
                <a:lnTo>
                  <a:pt x="621" y="980"/>
                </a:lnTo>
                <a:lnTo>
                  <a:pt x="621" y="979"/>
                </a:lnTo>
                <a:lnTo>
                  <a:pt x="622" y="984"/>
                </a:lnTo>
                <a:lnTo>
                  <a:pt x="622" y="984"/>
                </a:lnTo>
                <a:lnTo>
                  <a:pt x="622" y="985"/>
                </a:lnTo>
                <a:lnTo>
                  <a:pt x="623" y="975"/>
                </a:lnTo>
                <a:lnTo>
                  <a:pt x="623" y="950"/>
                </a:lnTo>
                <a:lnTo>
                  <a:pt x="623" y="929"/>
                </a:lnTo>
                <a:lnTo>
                  <a:pt x="624" y="896"/>
                </a:lnTo>
                <a:lnTo>
                  <a:pt x="624" y="883"/>
                </a:lnTo>
                <a:lnTo>
                  <a:pt x="624" y="870"/>
                </a:lnTo>
                <a:lnTo>
                  <a:pt x="625" y="871"/>
                </a:lnTo>
                <a:lnTo>
                  <a:pt x="625" y="871"/>
                </a:lnTo>
                <a:lnTo>
                  <a:pt x="625" y="869"/>
                </a:lnTo>
                <a:lnTo>
                  <a:pt x="626" y="883"/>
                </a:lnTo>
                <a:lnTo>
                  <a:pt x="626" y="887"/>
                </a:lnTo>
                <a:lnTo>
                  <a:pt x="626" y="886"/>
                </a:lnTo>
                <a:lnTo>
                  <a:pt x="627" y="887"/>
                </a:lnTo>
                <a:lnTo>
                  <a:pt x="627" y="884"/>
                </a:lnTo>
                <a:lnTo>
                  <a:pt x="628" y="859"/>
                </a:lnTo>
                <a:lnTo>
                  <a:pt x="628" y="823"/>
                </a:lnTo>
                <a:lnTo>
                  <a:pt x="628" y="807"/>
                </a:lnTo>
                <a:lnTo>
                  <a:pt x="629" y="810"/>
                </a:lnTo>
                <a:lnTo>
                  <a:pt x="629" y="831"/>
                </a:lnTo>
                <a:lnTo>
                  <a:pt x="629" y="854"/>
                </a:lnTo>
                <a:lnTo>
                  <a:pt x="630" y="872"/>
                </a:lnTo>
                <a:lnTo>
                  <a:pt x="630" y="875"/>
                </a:lnTo>
                <a:lnTo>
                  <a:pt x="630" y="867"/>
                </a:lnTo>
                <a:lnTo>
                  <a:pt x="631" y="859"/>
                </a:lnTo>
                <a:lnTo>
                  <a:pt x="631" y="848"/>
                </a:lnTo>
                <a:lnTo>
                  <a:pt x="631" y="811"/>
                </a:lnTo>
                <a:lnTo>
                  <a:pt x="632" y="752"/>
                </a:lnTo>
                <a:lnTo>
                  <a:pt x="632" y="732"/>
                </a:lnTo>
                <a:lnTo>
                  <a:pt x="632" y="717"/>
                </a:lnTo>
                <a:lnTo>
                  <a:pt x="632" y="736"/>
                </a:lnTo>
                <a:lnTo>
                  <a:pt x="632" y="758"/>
                </a:lnTo>
                <a:lnTo>
                  <a:pt x="633" y="783"/>
                </a:lnTo>
                <a:lnTo>
                  <a:pt x="633" y="811"/>
                </a:lnTo>
                <a:lnTo>
                  <a:pt x="633" y="827"/>
                </a:lnTo>
                <a:lnTo>
                  <a:pt x="634" y="831"/>
                </a:lnTo>
                <a:lnTo>
                  <a:pt x="634" y="831"/>
                </a:lnTo>
                <a:lnTo>
                  <a:pt x="634" y="830"/>
                </a:lnTo>
                <a:lnTo>
                  <a:pt x="635" y="831"/>
                </a:lnTo>
                <a:lnTo>
                  <a:pt x="635" y="827"/>
                </a:lnTo>
                <a:lnTo>
                  <a:pt x="635" y="807"/>
                </a:lnTo>
                <a:lnTo>
                  <a:pt x="636" y="795"/>
                </a:lnTo>
                <a:lnTo>
                  <a:pt x="636" y="811"/>
                </a:lnTo>
                <a:lnTo>
                  <a:pt x="636" y="848"/>
                </a:lnTo>
                <a:lnTo>
                  <a:pt x="637" y="880"/>
                </a:lnTo>
                <a:lnTo>
                  <a:pt x="637" y="907"/>
                </a:lnTo>
                <a:lnTo>
                  <a:pt x="637" y="919"/>
                </a:lnTo>
                <a:lnTo>
                  <a:pt x="638" y="917"/>
                </a:lnTo>
                <a:lnTo>
                  <a:pt x="638" y="910"/>
                </a:lnTo>
                <a:lnTo>
                  <a:pt x="639" y="887"/>
                </a:lnTo>
                <a:lnTo>
                  <a:pt x="639" y="829"/>
                </a:lnTo>
                <a:lnTo>
                  <a:pt x="639" y="755"/>
                </a:lnTo>
                <a:lnTo>
                  <a:pt x="640" y="728"/>
                </a:lnTo>
                <a:lnTo>
                  <a:pt x="640" y="727"/>
                </a:lnTo>
                <a:lnTo>
                  <a:pt x="640" y="729"/>
                </a:lnTo>
                <a:lnTo>
                  <a:pt x="641" y="758"/>
                </a:lnTo>
                <a:lnTo>
                  <a:pt x="641" y="770"/>
                </a:lnTo>
                <a:lnTo>
                  <a:pt x="641" y="797"/>
                </a:lnTo>
                <a:lnTo>
                  <a:pt x="642" y="797"/>
                </a:lnTo>
                <a:lnTo>
                  <a:pt x="642" y="806"/>
                </a:lnTo>
                <a:lnTo>
                  <a:pt x="642" y="800"/>
                </a:lnTo>
                <a:lnTo>
                  <a:pt x="643" y="802"/>
                </a:lnTo>
                <a:lnTo>
                  <a:pt x="643" y="795"/>
                </a:lnTo>
                <a:lnTo>
                  <a:pt x="643" y="780"/>
                </a:lnTo>
                <a:lnTo>
                  <a:pt x="644" y="747"/>
                </a:lnTo>
                <a:lnTo>
                  <a:pt x="644" y="739"/>
                </a:lnTo>
                <a:lnTo>
                  <a:pt x="645" y="765"/>
                </a:lnTo>
                <a:lnTo>
                  <a:pt x="645" y="816"/>
                </a:lnTo>
                <a:lnTo>
                  <a:pt x="645" y="865"/>
                </a:lnTo>
                <a:lnTo>
                  <a:pt x="646" y="891"/>
                </a:lnTo>
                <a:lnTo>
                  <a:pt x="646" y="918"/>
                </a:lnTo>
                <a:lnTo>
                  <a:pt x="646" y="908"/>
                </a:lnTo>
                <a:lnTo>
                  <a:pt x="647" y="900"/>
                </a:lnTo>
                <a:lnTo>
                  <a:pt x="647" y="847"/>
                </a:lnTo>
                <a:lnTo>
                  <a:pt x="647" y="782"/>
                </a:lnTo>
                <a:lnTo>
                  <a:pt x="648" y="720"/>
                </a:lnTo>
                <a:lnTo>
                  <a:pt x="648" y="697"/>
                </a:lnTo>
                <a:lnTo>
                  <a:pt x="648" y="701"/>
                </a:lnTo>
                <a:lnTo>
                  <a:pt x="649" y="726"/>
                </a:lnTo>
                <a:lnTo>
                  <a:pt x="649" y="745"/>
                </a:lnTo>
                <a:lnTo>
                  <a:pt x="649" y="764"/>
                </a:lnTo>
                <a:lnTo>
                  <a:pt x="650" y="812"/>
                </a:lnTo>
                <a:lnTo>
                  <a:pt x="650" y="857"/>
                </a:lnTo>
                <a:lnTo>
                  <a:pt x="651" y="869"/>
                </a:lnTo>
                <a:lnTo>
                  <a:pt x="651" y="875"/>
                </a:lnTo>
                <a:lnTo>
                  <a:pt x="651" y="883"/>
                </a:lnTo>
                <a:lnTo>
                  <a:pt x="652" y="877"/>
                </a:lnTo>
                <a:lnTo>
                  <a:pt x="652" y="862"/>
                </a:lnTo>
                <a:lnTo>
                  <a:pt x="652" y="832"/>
                </a:lnTo>
                <a:lnTo>
                  <a:pt x="653" y="822"/>
                </a:lnTo>
                <a:lnTo>
                  <a:pt x="653" y="820"/>
                </a:lnTo>
                <a:lnTo>
                  <a:pt x="653" y="844"/>
                </a:lnTo>
                <a:lnTo>
                  <a:pt x="654" y="868"/>
                </a:lnTo>
                <a:lnTo>
                  <a:pt x="654" y="877"/>
                </a:lnTo>
                <a:lnTo>
                  <a:pt x="654" y="880"/>
                </a:lnTo>
                <a:lnTo>
                  <a:pt x="655" y="888"/>
                </a:lnTo>
                <a:lnTo>
                  <a:pt x="655" y="895"/>
                </a:lnTo>
                <a:lnTo>
                  <a:pt x="655" y="879"/>
                </a:lnTo>
                <a:lnTo>
                  <a:pt x="656" y="836"/>
                </a:lnTo>
                <a:lnTo>
                  <a:pt x="656" y="772"/>
                </a:lnTo>
                <a:lnTo>
                  <a:pt x="656" y="754"/>
                </a:lnTo>
                <a:lnTo>
                  <a:pt x="656" y="755"/>
                </a:lnTo>
                <a:lnTo>
                  <a:pt x="656" y="760"/>
                </a:lnTo>
                <a:lnTo>
                  <a:pt x="657" y="809"/>
                </a:lnTo>
                <a:lnTo>
                  <a:pt x="657" y="860"/>
                </a:lnTo>
                <a:lnTo>
                  <a:pt x="657" y="899"/>
                </a:lnTo>
                <a:lnTo>
                  <a:pt x="658" y="900"/>
                </a:lnTo>
                <a:lnTo>
                  <a:pt x="658" y="903"/>
                </a:lnTo>
                <a:lnTo>
                  <a:pt x="658" y="907"/>
                </a:lnTo>
                <a:lnTo>
                  <a:pt x="659" y="907"/>
                </a:lnTo>
                <a:lnTo>
                  <a:pt x="659" y="901"/>
                </a:lnTo>
                <a:lnTo>
                  <a:pt x="659" y="878"/>
                </a:lnTo>
                <a:lnTo>
                  <a:pt x="660" y="864"/>
                </a:lnTo>
                <a:lnTo>
                  <a:pt x="660" y="868"/>
                </a:lnTo>
                <a:lnTo>
                  <a:pt x="660" y="877"/>
                </a:lnTo>
                <a:lnTo>
                  <a:pt x="661" y="909"/>
                </a:lnTo>
                <a:lnTo>
                  <a:pt x="661" y="926"/>
                </a:lnTo>
                <a:lnTo>
                  <a:pt x="662" y="931"/>
                </a:lnTo>
                <a:lnTo>
                  <a:pt x="662" y="933"/>
                </a:lnTo>
                <a:lnTo>
                  <a:pt x="662" y="937"/>
                </a:lnTo>
                <a:lnTo>
                  <a:pt x="663" y="928"/>
                </a:lnTo>
                <a:lnTo>
                  <a:pt x="663" y="898"/>
                </a:lnTo>
                <a:lnTo>
                  <a:pt x="663" y="856"/>
                </a:lnTo>
                <a:lnTo>
                  <a:pt x="664" y="793"/>
                </a:lnTo>
                <a:lnTo>
                  <a:pt x="664" y="782"/>
                </a:lnTo>
                <a:lnTo>
                  <a:pt x="664" y="775"/>
                </a:lnTo>
                <a:lnTo>
                  <a:pt x="665" y="789"/>
                </a:lnTo>
                <a:lnTo>
                  <a:pt x="665" y="800"/>
                </a:lnTo>
                <a:lnTo>
                  <a:pt x="665" y="844"/>
                </a:lnTo>
                <a:lnTo>
                  <a:pt x="666" y="896"/>
                </a:lnTo>
                <a:lnTo>
                  <a:pt x="666" y="923"/>
                </a:lnTo>
                <a:lnTo>
                  <a:pt x="666" y="933"/>
                </a:lnTo>
                <a:lnTo>
                  <a:pt x="667" y="931"/>
                </a:lnTo>
                <a:lnTo>
                  <a:pt x="667" y="933"/>
                </a:lnTo>
                <a:lnTo>
                  <a:pt x="668" y="924"/>
                </a:lnTo>
                <a:lnTo>
                  <a:pt x="668" y="908"/>
                </a:lnTo>
                <a:lnTo>
                  <a:pt x="668" y="920"/>
                </a:lnTo>
                <a:lnTo>
                  <a:pt x="669" y="928"/>
                </a:lnTo>
                <a:lnTo>
                  <a:pt x="669" y="944"/>
                </a:lnTo>
                <a:lnTo>
                  <a:pt x="669" y="979"/>
                </a:lnTo>
                <a:lnTo>
                  <a:pt x="670" y="983"/>
                </a:lnTo>
                <a:lnTo>
                  <a:pt x="670" y="984"/>
                </a:lnTo>
                <a:lnTo>
                  <a:pt x="670" y="992"/>
                </a:lnTo>
                <a:lnTo>
                  <a:pt x="671" y="993"/>
                </a:lnTo>
                <a:lnTo>
                  <a:pt x="671" y="992"/>
                </a:lnTo>
                <a:lnTo>
                  <a:pt x="671" y="992"/>
                </a:lnTo>
                <a:lnTo>
                  <a:pt x="672" y="981"/>
                </a:lnTo>
                <a:lnTo>
                  <a:pt x="672" y="957"/>
                </a:lnTo>
                <a:lnTo>
                  <a:pt x="672" y="926"/>
                </a:lnTo>
                <a:lnTo>
                  <a:pt x="673" y="923"/>
                </a:lnTo>
                <a:lnTo>
                  <a:pt x="673" y="940"/>
                </a:lnTo>
                <a:lnTo>
                  <a:pt x="674" y="952"/>
                </a:lnTo>
                <a:lnTo>
                  <a:pt x="674" y="956"/>
                </a:lnTo>
                <a:lnTo>
                  <a:pt x="674" y="979"/>
                </a:lnTo>
                <a:lnTo>
                  <a:pt x="675" y="979"/>
                </a:lnTo>
                <a:lnTo>
                  <a:pt x="675" y="988"/>
                </a:lnTo>
                <a:lnTo>
                  <a:pt x="675" y="993"/>
                </a:lnTo>
                <a:lnTo>
                  <a:pt x="676" y="997"/>
                </a:lnTo>
                <a:lnTo>
                  <a:pt x="676" y="999"/>
                </a:lnTo>
                <a:lnTo>
                  <a:pt x="676" y="997"/>
                </a:lnTo>
                <a:lnTo>
                  <a:pt x="677" y="1001"/>
                </a:lnTo>
                <a:lnTo>
                  <a:pt x="677" y="1003"/>
                </a:lnTo>
                <a:lnTo>
                  <a:pt x="677" y="1004"/>
                </a:lnTo>
                <a:lnTo>
                  <a:pt x="678" y="1006"/>
                </a:lnTo>
                <a:lnTo>
                  <a:pt x="678" y="1006"/>
                </a:lnTo>
                <a:lnTo>
                  <a:pt x="678" y="1006"/>
                </a:lnTo>
                <a:lnTo>
                  <a:pt x="679" y="1005"/>
                </a:lnTo>
                <a:lnTo>
                  <a:pt x="679" y="1006"/>
                </a:lnTo>
                <a:lnTo>
                  <a:pt x="680" y="1005"/>
                </a:lnTo>
                <a:lnTo>
                  <a:pt x="680" y="1002"/>
                </a:lnTo>
                <a:lnTo>
                  <a:pt x="680" y="996"/>
                </a:lnTo>
                <a:lnTo>
                  <a:pt x="680" y="968"/>
                </a:lnTo>
                <a:lnTo>
                  <a:pt x="680" y="934"/>
                </a:lnTo>
                <a:lnTo>
                  <a:pt x="680" y="917"/>
                </a:lnTo>
                <a:lnTo>
                  <a:pt x="681" y="916"/>
                </a:lnTo>
                <a:lnTo>
                  <a:pt x="681" y="918"/>
                </a:lnTo>
                <a:lnTo>
                  <a:pt x="681" y="917"/>
                </a:lnTo>
                <a:lnTo>
                  <a:pt x="682" y="919"/>
                </a:lnTo>
                <a:lnTo>
                  <a:pt x="682" y="921"/>
                </a:lnTo>
                <a:lnTo>
                  <a:pt x="682" y="925"/>
                </a:lnTo>
                <a:lnTo>
                  <a:pt x="683" y="925"/>
                </a:lnTo>
                <a:lnTo>
                  <a:pt x="683" y="919"/>
                </a:lnTo>
                <a:lnTo>
                  <a:pt x="683" y="907"/>
                </a:lnTo>
                <a:lnTo>
                  <a:pt x="684" y="868"/>
                </a:lnTo>
                <a:lnTo>
                  <a:pt x="684" y="830"/>
                </a:lnTo>
                <a:lnTo>
                  <a:pt x="685" y="814"/>
                </a:lnTo>
                <a:lnTo>
                  <a:pt x="685" y="810"/>
                </a:lnTo>
                <a:lnTo>
                  <a:pt x="685" y="841"/>
                </a:lnTo>
                <a:lnTo>
                  <a:pt x="686" y="884"/>
                </a:lnTo>
                <a:lnTo>
                  <a:pt x="686" y="872"/>
                </a:lnTo>
                <a:lnTo>
                  <a:pt x="686" y="879"/>
                </a:lnTo>
                <a:lnTo>
                  <a:pt x="687" y="893"/>
                </a:lnTo>
                <a:lnTo>
                  <a:pt x="687" y="900"/>
                </a:lnTo>
                <a:lnTo>
                  <a:pt x="687" y="871"/>
                </a:lnTo>
                <a:lnTo>
                  <a:pt x="688" y="818"/>
                </a:lnTo>
                <a:lnTo>
                  <a:pt x="688" y="756"/>
                </a:lnTo>
                <a:lnTo>
                  <a:pt x="688" y="716"/>
                </a:lnTo>
                <a:lnTo>
                  <a:pt x="689" y="712"/>
                </a:lnTo>
                <a:lnTo>
                  <a:pt x="689" y="748"/>
                </a:lnTo>
                <a:lnTo>
                  <a:pt x="689" y="775"/>
                </a:lnTo>
                <a:lnTo>
                  <a:pt x="690" y="799"/>
                </a:lnTo>
                <a:lnTo>
                  <a:pt x="690" y="859"/>
                </a:lnTo>
                <a:lnTo>
                  <a:pt x="691" y="874"/>
                </a:lnTo>
                <a:lnTo>
                  <a:pt x="691" y="901"/>
                </a:lnTo>
                <a:lnTo>
                  <a:pt x="691" y="906"/>
                </a:lnTo>
                <a:lnTo>
                  <a:pt x="692" y="905"/>
                </a:lnTo>
                <a:lnTo>
                  <a:pt x="692" y="899"/>
                </a:lnTo>
                <a:lnTo>
                  <a:pt x="692" y="896"/>
                </a:lnTo>
                <a:lnTo>
                  <a:pt x="693" y="890"/>
                </a:lnTo>
                <a:lnTo>
                  <a:pt x="693" y="894"/>
                </a:lnTo>
                <a:lnTo>
                  <a:pt x="693" y="899"/>
                </a:lnTo>
                <a:lnTo>
                  <a:pt x="694" y="915"/>
                </a:lnTo>
                <a:lnTo>
                  <a:pt x="694" y="933"/>
                </a:lnTo>
                <a:lnTo>
                  <a:pt x="694" y="935"/>
                </a:lnTo>
                <a:lnTo>
                  <a:pt x="695" y="953"/>
                </a:lnTo>
                <a:lnTo>
                  <a:pt x="695" y="945"/>
                </a:lnTo>
                <a:lnTo>
                  <a:pt x="695" y="941"/>
                </a:lnTo>
                <a:lnTo>
                  <a:pt x="696" y="921"/>
                </a:lnTo>
                <a:lnTo>
                  <a:pt x="696" y="890"/>
                </a:lnTo>
                <a:lnTo>
                  <a:pt x="697" y="844"/>
                </a:lnTo>
                <a:lnTo>
                  <a:pt x="697" y="813"/>
                </a:lnTo>
                <a:lnTo>
                  <a:pt x="697" y="814"/>
                </a:lnTo>
                <a:lnTo>
                  <a:pt x="698" y="842"/>
                </a:lnTo>
                <a:lnTo>
                  <a:pt x="698" y="850"/>
                </a:lnTo>
                <a:lnTo>
                  <a:pt x="698" y="869"/>
                </a:lnTo>
                <a:lnTo>
                  <a:pt x="699" y="904"/>
                </a:lnTo>
                <a:lnTo>
                  <a:pt x="699" y="935"/>
                </a:lnTo>
                <a:lnTo>
                  <a:pt x="699" y="940"/>
                </a:lnTo>
                <a:lnTo>
                  <a:pt x="700" y="944"/>
                </a:lnTo>
                <a:lnTo>
                  <a:pt x="700" y="939"/>
                </a:lnTo>
                <a:lnTo>
                  <a:pt x="700" y="927"/>
                </a:lnTo>
                <a:lnTo>
                  <a:pt x="701" y="916"/>
                </a:lnTo>
                <a:lnTo>
                  <a:pt x="701" y="900"/>
                </a:lnTo>
                <a:lnTo>
                  <a:pt x="701" y="889"/>
                </a:lnTo>
                <a:lnTo>
                  <a:pt x="702" y="875"/>
                </a:lnTo>
                <a:lnTo>
                  <a:pt x="702" y="895"/>
                </a:lnTo>
                <a:lnTo>
                  <a:pt x="703" y="926"/>
                </a:lnTo>
                <a:lnTo>
                  <a:pt x="703" y="926"/>
                </a:lnTo>
                <a:lnTo>
                  <a:pt x="703" y="929"/>
                </a:lnTo>
                <a:lnTo>
                  <a:pt x="704" y="941"/>
                </a:lnTo>
                <a:lnTo>
                  <a:pt x="704" y="931"/>
                </a:lnTo>
                <a:lnTo>
                  <a:pt x="704" y="878"/>
                </a:lnTo>
                <a:lnTo>
                  <a:pt x="704" y="815"/>
                </a:lnTo>
                <a:lnTo>
                  <a:pt x="704" y="780"/>
                </a:lnTo>
                <a:lnTo>
                  <a:pt x="704" y="759"/>
                </a:lnTo>
                <a:lnTo>
                  <a:pt x="705" y="769"/>
                </a:lnTo>
                <a:lnTo>
                  <a:pt x="705" y="773"/>
                </a:lnTo>
                <a:lnTo>
                  <a:pt x="705" y="775"/>
                </a:lnTo>
                <a:lnTo>
                  <a:pt x="706" y="807"/>
                </a:lnTo>
                <a:lnTo>
                  <a:pt x="706" y="848"/>
                </a:lnTo>
                <a:lnTo>
                  <a:pt x="706" y="921"/>
                </a:lnTo>
                <a:lnTo>
                  <a:pt x="707" y="939"/>
                </a:lnTo>
                <a:lnTo>
                  <a:pt x="707" y="945"/>
                </a:lnTo>
                <a:lnTo>
                  <a:pt x="708" y="945"/>
                </a:lnTo>
                <a:lnTo>
                  <a:pt x="708" y="945"/>
                </a:lnTo>
                <a:lnTo>
                  <a:pt x="708" y="927"/>
                </a:lnTo>
                <a:lnTo>
                  <a:pt x="709" y="906"/>
                </a:lnTo>
                <a:lnTo>
                  <a:pt x="709" y="894"/>
                </a:lnTo>
                <a:lnTo>
                  <a:pt x="709" y="899"/>
                </a:lnTo>
                <a:lnTo>
                  <a:pt x="710" y="917"/>
                </a:lnTo>
                <a:lnTo>
                  <a:pt x="710" y="945"/>
                </a:lnTo>
                <a:lnTo>
                  <a:pt x="710" y="959"/>
                </a:lnTo>
                <a:lnTo>
                  <a:pt x="711" y="977"/>
                </a:lnTo>
                <a:lnTo>
                  <a:pt x="711" y="994"/>
                </a:lnTo>
                <a:lnTo>
                  <a:pt x="711" y="998"/>
                </a:lnTo>
                <a:lnTo>
                  <a:pt x="712" y="999"/>
                </a:lnTo>
                <a:lnTo>
                  <a:pt x="712" y="981"/>
                </a:lnTo>
                <a:lnTo>
                  <a:pt x="712" y="948"/>
                </a:lnTo>
                <a:lnTo>
                  <a:pt x="713" y="928"/>
                </a:lnTo>
                <a:lnTo>
                  <a:pt x="713" y="919"/>
                </a:lnTo>
                <a:lnTo>
                  <a:pt x="714" y="918"/>
                </a:lnTo>
                <a:lnTo>
                  <a:pt x="714" y="947"/>
                </a:lnTo>
                <a:lnTo>
                  <a:pt x="714" y="972"/>
                </a:lnTo>
                <a:lnTo>
                  <a:pt x="715" y="992"/>
                </a:lnTo>
                <a:lnTo>
                  <a:pt x="715" y="998"/>
                </a:lnTo>
                <a:lnTo>
                  <a:pt x="715" y="997"/>
                </a:lnTo>
                <a:lnTo>
                  <a:pt x="716" y="997"/>
                </a:lnTo>
                <a:lnTo>
                  <a:pt x="716" y="997"/>
                </a:lnTo>
                <a:lnTo>
                  <a:pt x="716" y="996"/>
                </a:lnTo>
                <a:lnTo>
                  <a:pt x="717" y="996"/>
                </a:lnTo>
                <a:lnTo>
                  <a:pt x="717" y="997"/>
                </a:lnTo>
                <a:lnTo>
                  <a:pt x="717" y="998"/>
                </a:lnTo>
                <a:lnTo>
                  <a:pt x="718" y="998"/>
                </a:lnTo>
                <a:lnTo>
                  <a:pt x="718" y="999"/>
                </a:lnTo>
                <a:lnTo>
                  <a:pt x="718" y="1005"/>
                </a:lnTo>
                <a:lnTo>
                  <a:pt x="719" y="1005"/>
                </a:lnTo>
                <a:lnTo>
                  <a:pt x="719" y="1005"/>
                </a:lnTo>
                <a:lnTo>
                  <a:pt x="720" y="1005"/>
                </a:lnTo>
                <a:lnTo>
                  <a:pt x="720" y="1006"/>
                </a:lnTo>
                <a:lnTo>
                  <a:pt x="720" y="1004"/>
                </a:lnTo>
                <a:lnTo>
                  <a:pt x="721" y="979"/>
                </a:lnTo>
                <a:lnTo>
                  <a:pt x="721" y="943"/>
                </a:lnTo>
                <a:lnTo>
                  <a:pt x="721" y="929"/>
                </a:lnTo>
                <a:lnTo>
                  <a:pt x="722" y="923"/>
                </a:lnTo>
                <a:lnTo>
                  <a:pt x="722" y="915"/>
                </a:lnTo>
                <a:lnTo>
                  <a:pt x="722" y="951"/>
                </a:lnTo>
                <a:lnTo>
                  <a:pt x="723" y="969"/>
                </a:lnTo>
                <a:lnTo>
                  <a:pt x="723" y="969"/>
                </a:lnTo>
                <a:lnTo>
                  <a:pt x="723" y="981"/>
                </a:lnTo>
                <a:lnTo>
                  <a:pt x="724" y="987"/>
                </a:lnTo>
                <a:lnTo>
                  <a:pt x="724" y="980"/>
                </a:lnTo>
                <a:lnTo>
                  <a:pt x="724" y="981"/>
                </a:lnTo>
                <a:lnTo>
                  <a:pt x="725" y="986"/>
                </a:lnTo>
                <a:lnTo>
                  <a:pt x="725" y="980"/>
                </a:lnTo>
                <a:lnTo>
                  <a:pt x="726" y="985"/>
                </a:lnTo>
                <a:lnTo>
                  <a:pt x="726" y="995"/>
                </a:lnTo>
                <a:lnTo>
                  <a:pt x="726" y="980"/>
                </a:lnTo>
                <a:lnTo>
                  <a:pt x="727" y="976"/>
                </a:lnTo>
                <a:lnTo>
                  <a:pt x="727" y="976"/>
                </a:lnTo>
                <a:lnTo>
                  <a:pt x="727" y="966"/>
                </a:lnTo>
                <a:lnTo>
                  <a:pt x="728" y="963"/>
                </a:lnTo>
                <a:lnTo>
                  <a:pt x="728" y="959"/>
                </a:lnTo>
                <a:lnTo>
                  <a:pt x="728" y="960"/>
                </a:lnTo>
                <a:lnTo>
                  <a:pt x="728" y="957"/>
                </a:lnTo>
                <a:lnTo>
                  <a:pt x="728" y="947"/>
                </a:lnTo>
                <a:lnTo>
                  <a:pt x="728" y="944"/>
                </a:lnTo>
                <a:lnTo>
                  <a:pt x="729" y="926"/>
                </a:lnTo>
                <a:lnTo>
                  <a:pt x="729" y="903"/>
                </a:lnTo>
                <a:lnTo>
                  <a:pt x="729" y="907"/>
                </a:lnTo>
                <a:lnTo>
                  <a:pt x="730" y="903"/>
                </a:lnTo>
                <a:lnTo>
                  <a:pt x="730" y="921"/>
                </a:lnTo>
                <a:lnTo>
                  <a:pt x="731" y="948"/>
                </a:lnTo>
                <a:lnTo>
                  <a:pt x="731" y="988"/>
                </a:lnTo>
                <a:lnTo>
                  <a:pt x="731" y="997"/>
                </a:lnTo>
                <a:lnTo>
                  <a:pt x="732" y="994"/>
                </a:lnTo>
                <a:lnTo>
                  <a:pt x="732" y="999"/>
                </a:lnTo>
                <a:lnTo>
                  <a:pt x="732" y="1005"/>
                </a:lnTo>
                <a:lnTo>
                  <a:pt x="733" y="1007"/>
                </a:lnTo>
                <a:lnTo>
                  <a:pt x="733" y="1006"/>
                </a:lnTo>
                <a:lnTo>
                  <a:pt x="733" y="1014"/>
                </a:lnTo>
                <a:lnTo>
                  <a:pt x="734" y="1017"/>
                </a:lnTo>
                <a:lnTo>
                  <a:pt x="734" y="1020"/>
                </a:lnTo>
                <a:lnTo>
                  <a:pt x="734" y="1021"/>
                </a:lnTo>
                <a:lnTo>
                  <a:pt x="735" y="1021"/>
                </a:lnTo>
                <a:lnTo>
                  <a:pt x="735" y="1022"/>
                </a:lnTo>
                <a:lnTo>
                  <a:pt x="735" y="1029"/>
                </a:lnTo>
                <a:lnTo>
                  <a:pt x="736" y="1029"/>
                </a:lnTo>
                <a:lnTo>
                  <a:pt x="736" y="1025"/>
                </a:lnTo>
                <a:lnTo>
                  <a:pt x="737" y="1011"/>
                </a:lnTo>
                <a:lnTo>
                  <a:pt x="737" y="985"/>
                </a:lnTo>
                <a:lnTo>
                  <a:pt x="737" y="979"/>
                </a:lnTo>
                <a:lnTo>
                  <a:pt x="738" y="979"/>
                </a:lnTo>
                <a:lnTo>
                  <a:pt x="738" y="991"/>
                </a:lnTo>
                <a:lnTo>
                  <a:pt x="738" y="1005"/>
                </a:lnTo>
                <a:lnTo>
                  <a:pt x="739" y="1015"/>
                </a:lnTo>
                <a:lnTo>
                  <a:pt x="739" y="1003"/>
                </a:lnTo>
                <a:lnTo>
                  <a:pt x="739" y="1006"/>
                </a:lnTo>
                <a:lnTo>
                  <a:pt x="740" y="1005"/>
                </a:lnTo>
                <a:lnTo>
                  <a:pt x="740" y="1005"/>
                </a:lnTo>
                <a:lnTo>
                  <a:pt x="740" y="1005"/>
                </a:lnTo>
                <a:lnTo>
                  <a:pt x="741" y="1000"/>
                </a:lnTo>
                <a:lnTo>
                  <a:pt x="741" y="993"/>
                </a:lnTo>
                <a:lnTo>
                  <a:pt x="741" y="988"/>
                </a:lnTo>
                <a:lnTo>
                  <a:pt x="742" y="991"/>
                </a:lnTo>
                <a:lnTo>
                  <a:pt x="742" y="993"/>
                </a:lnTo>
                <a:lnTo>
                  <a:pt x="743" y="997"/>
                </a:lnTo>
                <a:lnTo>
                  <a:pt x="743" y="995"/>
                </a:lnTo>
                <a:lnTo>
                  <a:pt x="743" y="1002"/>
                </a:lnTo>
                <a:lnTo>
                  <a:pt x="744" y="996"/>
                </a:lnTo>
                <a:lnTo>
                  <a:pt x="744" y="1009"/>
                </a:lnTo>
                <a:lnTo>
                  <a:pt x="744" y="1010"/>
                </a:lnTo>
                <a:lnTo>
                  <a:pt x="745" y="1007"/>
                </a:lnTo>
                <a:lnTo>
                  <a:pt x="745" y="1004"/>
                </a:lnTo>
                <a:lnTo>
                  <a:pt x="745" y="1001"/>
                </a:lnTo>
                <a:lnTo>
                  <a:pt x="746" y="999"/>
                </a:lnTo>
                <a:lnTo>
                  <a:pt x="746" y="993"/>
                </a:lnTo>
                <a:lnTo>
                  <a:pt x="746" y="998"/>
                </a:lnTo>
                <a:lnTo>
                  <a:pt x="747" y="1001"/>
                </a:lnTo>
                <a:lnTo>
                  <a:pt x="747" y="1004"/>
                </a:lnTo>
                <a:lnTo>
                  <a:pt x="747" y="1009"/>
                </a:lnTo>
                <a:lnTo>
                  <a:pt x="748" y="1007"/>
                </a:lnTo>
                <a:lnTo>
                  <a:pt x="748" y="1007"/>
                </a:lnTo>
                <a:lnTo>
                  <a:pt x="749" y="1001"/>
                </a:lnTo>
                <a:lnTo>
                  <a:pt x="749" y="999"/>
                </a:lnTo>
                <a:lnTo>
                  <a:pt x="749" y="993"/>
                </a:lnTo>
                <a:lnTo>
                  <a:pt x="750" y="979"/>
                </a:lnTo>
                <a:lnTo>
                  <a:pt x="750" y="961"/>
                </a:lnTo>
                <a:lnTo>
                  <a:pt x="750" y="961"/>
                </a:lnTo>
                <a:lnTo>
                  <a:pt x="751" y="971"/>
                </a:lnTo>
                <a:lnTo>
                  <a:pt x="751" y="975"/>
                </a:lnTo>
                <a:lnTo>
                  <a:pt x="751" y="980"/>
                </a:lnTo>
                <a:lnTo>
                  <a:pt x="752" y="986"/>
                </a:lnTo>
                <a:lnTo>
                  <a:pt x="752" y="993"/>
                </a:lnTo>
                <a:lnTo>
                  <a:pt x="752" y="996"/>
                </a:lnTo>
                <a:lnTo>
                  <a:pt x="752" y="996"/>
                </a:lnTo>
                <a:lnTo>
                  <a:pt x="752" y="994"/>
                </a:lnTo>
                <a:lnTo>
                  <a:pt x="752" y="985"/>
                </a:lnTo>
                <a:lnTo>
                  <a:pt x="753" y="958"/>
                </a:lnTo>
                <a:lnTo>
                  <a:pt x="753" y="937"/>
                </a:lnTo>
                <a:lnTo>
                  <a:pt x="754" y="934"/>
                </a:lnTo>
                <a:lnTo>
                  <a:pt x="754" y="938"/>
                </a:lnTo>
                <a:lnTo>
                  <a:pt x="754" y="942"/>
                </a:lnTo>
                <a:lnTo>
                  <a:pt x="755" y="941"/>
                </a:lnTo>
                <a:lnTo>
                  <a:pt x="755" y="929"/>
                </a:lnTo>
                <a:lnTo>
                  <a:pt x="755" y="929"/>
                </a:lnTo>
                <a:lnTo>
                  <a:pt x="756" y="930"/>
                </a:lnTo>
                <a:lnTo>
                  <a:pt x="756" y="935"/>
                </a:lnTo>
                <a:lnTo>
                  <a:pt x="756" y="916"/>
                </a:lnTo>
                <a:lnTo>
                  <a:pt x="757" y="883"/>
                </a:lnTo>
                <a:lnTo>
                  <a:pt x="757" y="820"/>
                </a:lnTo>
                <a:lnTo>
                  <a:pt x="757" y="791"/>
                </a:lnTo>
                <a:lnTo>
                  <a:pt x="758" y="783"/>
                </a:lnTo>
                <a:lnTo>
                  <a:pt x="758" y="787"/>
                </a:lnTo>
                <a:lnTo>
                  <a:pt x="758" y="793"/>
                </a:lnTo>
                <a:lnTo>
                  <a:pt x="759" y="812"/>
                </a:lnTo>
                <a:lnTo>
                  <a:pt x="759" y="823"/>
                </a:lnTo>
                <a:lnTo>
                  <a:pt x="760" y="827"/>
                </a:lnTo>
                <a:lnTo>
                  <a:pt x="760" y="823"/>
                </a:lnTo>
                <a:lnTo>
                  <a:pt x="760" y="824"/>
                </a:lnTo>
                <a:lnTo>
                  <a:pt x="761" y="811"/>
                </a:lnTo>
                <a:lnTo>
                  <a:pt x="761" y="793"/>
                </a:lnTo>
                <a:lnTo>
                  <a:pt x="761" y="782"/>
                </a:lnTo>
                <a:lnTo>
                  <a:pt x="762" y="780"/>
                </a:lnTo>
                <a:lnTo>
                  <a:pt x="762" y="805"/>
                </a:lnTo>
                <a:lnTo>
                  <a:pt x="762" y="870"/>
                </a:lnTo>
                <a:lnTo>
                  <a:pt x="763" y="912"/>
                </a:lnTo>
                <a:lnTo>
                  <a:pt x="763" y="942"/>
                </a:lnTo>
                <a:lnTo>
                  <a:pt x="763" y="955"/>
                </a:lnTo>
                <a:lnTo>
                  <a:pt x="764" y="954"/>
                </a:lnTo>
                <a:lnTo>
                  <a:pt x="764" y="957"/>
                </a:lnTo>
                <a:lnTo>
                  <a:pt x="764" y="958"/>
                </a:lnTo>
                <a:lnTo>
                  <a:pt x="765" y="956"/>
                </a:lnTo>
                <a:lnTo>
                  <a:pt x="765" y="944"/>
                </a:lnTo>
                <a:lnTo>
                  <a:pt x="766" y="905"/>
                </a:lnTo>
                <a:lnTo>
                  <a:pt x="766" y="904"/>
                </a:lnTo>
                <a:lnTo>
                  <a:pt x="766" y="902"/>
                </a:lnTo>
                <a:lnTo>
                  <a:pt x="767" y="911"/>
                </a:lnTo>
                <a:lnTo>
                  <a:pt x="767" y="918"/>
                </a:lnTo>
                <a:lnTo>
                  <a:pt x="767" y="933"/>
                </a:lnTo>
                <a:lnTo>
                  <a:pt x="768" y="944"/>
                </a:lnTo>
                <a:lnTo>
                  <a:pt x="768" y="947"/>
                </a:lnTo>
                <a:lnTo>
                  <a:pt x="768" y="953"/>
                </a:lnTo>
                <a:lnTo>
                  <a:pt x="769" y="957"/>
                </a:lnTo>
                <a:lnTo>
                  <a:pt x="769" y="956"/>
                </a:lnTo>
                <a:lnTo>
                  <a:pt x="769" y="938"/>
                </a:lnTo>
                <a:lnTo>
                  <a:pt x="770" y="926"/>
                </a:lnTo>
                <a:lnTo>
                  <a:pt x="770" y="917"/>
                </a:lnTo>
                <a:lnTo>
                  <a:pt x="770" y="906"/>
                </a:lnTo>
                <a:lnTo>
                  <a:pt x="771" y="925"/>
                </a:lnTo>
                <a:lnTo>
                  <a:pt x="771" y="945"/>
                </a:lnTo>
                <a:lnTo>
                  <a:pt x="772" y="961"/>
                </a:lnTo>
                <a:lnTo>
                  <a:pt x="772" y="970"/>
                </a:lnTo>
                <a:lnTo>
                  <a:pt x="772" y="969"/>
                </a:lnTo>
                <a:lnTo>
                  <a:pt x="773" y="963"/>
                </a:lnTo>
                <a:lnTo>
                  <a:pt x="773" y="966"/>
                </a:lnTo>
                <a:lnTo>
                  <a:pt x="773" y="945"/>
                </a:lnTo>
                <a:lnTo>
                  <a:pt x="774" y="920"/>
                </a:lnTo>
                <a:lnTo>
                  <a:pt x="774" y="907"/>
                </a:lnTo>
                <a:lnTo>
                  <a:pt x="774" y="905"/>
                </a:lnTo>
                <a:lnTo>
                  <a:pt x="775" y="902"/>
                </a:lnTo>
                <a:lnTo>
                  <a:pt x="775" y="914"/>
                </a:lnTo>
                <a:lnTo>
                  <a:pt x="775" y="944"/>
                </a:lnTo>
                <a:lnTo>
                  <a:pt x="776" y="970"/>
                </a:lnTo>
                <a:lnTo>
                  <a:pt x="776" y="998"/>
                </a:lnTo>
                <a:lnTo>
                  <a:pt x="776" y="1000"/>
                </a:lnTo>
                <a:lnTo>
                  <a:pt x="777" y="1004"/>
                </a:lnTo>
                <a:lnTo>
                  <a:pt x="777" y="1001"/>
                </a:lnTo>
                <a:lnTo>
                  <a:pt x="777" y="995"/>
                </a:lnTo>
                <a:lnTo>
                  <a:pt x="777" y="975"/>
                </a:lnTo>
                <a:lnTo>
                  <a:pt x="777" y="965"/>
                </a:lnTo>
                <a:lnTo>
                  <a:pt x="778" y="947"/>
                </a:lnTo>
                <a:lnTo>
                  <a:pt x="778" y="945"/>
                </a:lnTo>
                <a:lnTo>
                  <a:pt x="778" y="945"/>
                </a:lnTo>
                <a:lnTo>
                  <a:pt x="779" y="949"/>
                </a:lnTo>
                <a:lnTo>
                  <a:pt x="779" y="952"/>
                </a:lnTo>
                <a:lnTo>
                  <a:pt x="779" y="966"/>
                </a:lnTo>
                <a:lnTo>
                  <a:pt x="780" y="962"/>
                </a:lnTo>
                <a:lnTo>
                  <a:pt x="780" y="969"/>
                </a:lnTo>
                <a:lnTo>
                  <a:pt x="780" y="982"/>
                </a:lnTo>
                <a:lnTo>
                  <a:pt x="781" y="996"/>
                </a:lnTo>
                <a:lnTo>
                  <a:pt x="781" y="996"/>
                </a:lnTo>
                <a:lnTo>
                  <a:pt x="781" y="994"/>
                </a:lnTo>
                <a:lnTo>
                  <a:pt x="782" y="994"/>
                </a:lnTo>
                <a:lnTo>
                  <a:pt x="782" y="997"/>
                </a:lnTo>
                <a:lnTo>
                  <a:pt x="783" y="1002"/>
                </a:lnTo>
                <a:lnTo>
                  <a:pt x="783" y="1011"/>
                </a:lnTo>
                <a:lnTo>
                  <a:pt x="783" y="1013"/>
                </a:lnTo>
                <a:lnTo>
                  <a:pt x="784" y="1015"/>
                </a:lnTo>
                <a:lnTo>
                  <a:pt x="784" y="1017"/>
                </a:lnTo>
                <a:lnTo>
                  <a:pt x="784" y="1016"/>
                </a:lnTo>
                <a:lnTo>
                  <a:pt x="785" y="1010"/>
                </a:lnTo>
                <a:lnTo>
                  <a:pt x="785" y="1008"/>
                </a:lnTo>
                <a:lnTo>
                  <a:pt x="785" y="1004"/>
                </a:lnTo>
                <a:lnTo>
                  <a:pt x="786" y="996"/>
                </a:lnTo>
                <a:lnTo>
                  <a:pt x="786" y="992"/>
                </a:lnTo>
                <a:lnTo>
                  <a:pt x="786" y="989"/>
                </a:lnTo>
                <a:lnTo>
                  <a:pt x="787" y="993"/>
                </a:lnTo>
                <a:lnTo>
                  <a:pt x="787" y="995"/>
                </a:lnTo>
                <a:lnTo>
                  <a:pt x="787" y="1006"/>
                </a:lnTo>
                <a:lnTo>
                  <a:pt x="788" y="1008"/>
                </a:lnTo>
                <a:lnTo>
                  <a:pt x="788" y="1006"/>
                </a:lnTo>
                <a:lnTo>
                  <a:pt x="789" y="1005"/>
                </a:lnTo>
                <a:lnTo>
                  <a:pt x="789" y="1004"/>
                </a:lnTo>
                <a:lnTo>
                  <a:pt x="789" y="996"/>
                </a:lnTo>
                <a:lnTo>
                  <a:pt x="790" y="988"/>
                </a:lnTo>
                <a:lnTo>
                  <a:pt x="790" y="984"/>
                </a:lnTo>
                <a:lnTo>
                  <a:pt x="790" y="989"/>
                </a:lnTo>
                <a:lnTo>
                  <a:pt x="791" y="994"/>
                </a:lnTo>
                <a:lnTo>
                  <a:pt x="791" y="1002"/>
                </a:lnTo>
                <a:lnTo>
                  <a:pt x="791" y="1002"/>
                </a:lnTo>
                <a:lnTo>
                  <a:pt x="792" y="1011"/>
                </a:lnTo>
                <a:lnTo>
                  <a:pt x="792" y="1013"/>
                </a:lnTo>
                <a:lnTo>
                  <a:pt x="792" y="1013"/>
                </a:lnTo>
                <a:lnTo>
                  <a:pt x="793" y="1014"/>
                </a:lnTo>
                <a:lnTo>
                  <a:pt x="793" y="1006"/>
                </a:lnTo>
                <a:lnTo>
                  <a:pt x="793" y="1000"/>
                </a:lnTo>
                <a:lnTo>
                  <a:pt x="794" y="989"/>
                </a:lnTo>
                <a:lnTo>
                  <a:pt x="794" y="961"/>
                </a:lnTo>
                <a:lnTo>
                  <a:pt x="795" y="905"/>
                </a:lnTo>
                <a:lnTo>
                  <a:pt x="795" y="881"/>
                </a:lnTo>
                <a:lnTo>
                  <a:pt x="795" y="885"/>
                </a:lnTo>
                <a:lnTo>
                  <a:pt x="796" y="896"/>
                </a:lnTo>
                <a:lnTo>
                  <a:pt x="796" y="933"/>
                </a:lnTo>
                <a:lnTo>
                  <a:pt x="796" y="954"/>
                </a:lnTo>
                <a:lnTo>
                  <a:pt x="797" y="949"/>
                </a:lnTo>
                <a:lnTo>
                  <a:pt x="797" y="945"/>
                </a:lnTo>
                <a:lnTo>
                  <a:pt x="797" y="945"/>
                </a:lnTo>
                <a:lnTo>
                  <a:pt x="798" y="934"/>
                </a:lnTo>
                <a:lnTo>
                  <a:pt x="798" y="887"/>
                </a:lnTo>
                <a:lnTo>
                  <a:pt x="798" y="844"/>
                </a:lnTo>
                <a:lnTo>
                  <a:pt x="799" y="841"/>
                </a:lnTo>
                <a:lnTo>
                  <a:pt x="799" y="844"/>
                </a:lnTo>
                <a:lnTo>
                  <a:pt x="799" y="883"/>
                </a:lnTo>
                <a:lnTo>
                  <a:pt x="800" y="927"/>
                </a:lnTo>
                <a:lnTo>
                  <a:pt x="800" y="960"/>
                </a:lnTo>
                <a:lnTo>
                  <a:pt x="801" y="960"/>
                </a:lnTo>
                <a:lnTo>
                  <a:pt x="801" y="958"/>
                </a:lnTo>
                <a:lnTo>
                  <a:pt x="801" y="957"/>
                </a:lnTo>
                <a:lnTo>
                  <a:pt x="801" y="948"/>
                </a:lnTo>
                <a:lnTo>
                  <a:pt x="801" y="911"/>
                </a:lnTo>
                <a:lnTo>
                  <a:pt x="801" y="850"/>
                </a:lnTo>
                <a:lnTo>
                  <a:pt x="802" y="801"/>
                </a:lnTo>
                <a:lnTo>
                  <a:pt x="802" y="768"/>
                </a:lnTo>
                <a:lnTo>
                  <a:pt x="802" y="760"/>
                </a:lnTo>
                <a:lnTo>
                  <a:pt x="803" y="800"/>
                </a:lnTo>
                <a:lnTo>
                  <a:pt x="803" y="851"/>
                </a:lnTo>
                <a:lnTo>
                  <a:pt x="803" y="912"/>
                </a:lnTo>
                <a:lnTo>
                  <a:pt x="804" y="946"/>
                </a:lnTo>
                <a:lnTo>
                  <a:pt x="804" y="954"/>
                </a:lnTo>
                <a:lnTo>
                  <a:pt x="804" y="968"/>
                </a:lnTo>
                <a:lnTo>
                  <a:pt x="805" y="979"/>
                </a:lnTo>
                <a:lnTo>
                  <a:pt x="805" y="979"/>
                </a:lnTo>
                <a:lnTo>
                  <a:pt x="806" y="970"/>
                </a:lnTo>
                <a:lnTo>
                  <a:pt x="806" y="955"/>
                </a:lnTo>
                <a:lnTo>
                  <a:pt x="806" y="948"/>
                </a:lnTo>
                <a:lnTo>
                  <a:pt x="807" y="945"/>
                </a:lnTo>
                <a:lnTo>
                  <a:pt x="807" y="955"/>
                </a:lnTo>
                <a:lnTo>
                  <a:pt x="807" y="977"/>
                </a:lnTo>
                <a:lnTo>
                  <a:pt x="808" y="982"/>
                </a:lnTo>
                <a:lnTo>
                  <a:pt x="808" y="984"/>
                </a:lnTo>
                <a:lnTo>
                  <a:pt x="808" y="987"/>
                </a:lnTo>
                <a:lnTo>
                  <a:pt x="809" y="989"/>
                </a:lnTo>
                <a:lnTo>
                  <a:pt x="809" y="992"/>
                </a:lnTo>
                <a:lnTo>
                  <a:pt x="809" y="987"/>
                </a:lnTo>
                <a:lnTo>
                  <a:pt x="810" y="966"/>
                </a:lnTo>
                <a:lnTo>
                  <a:pt x="810" y="949"/>
                </a:lnTo>
                <a:lnTo>
                  <a:pt x="810" y="939"/>
                </a:lnTo>
                <a:lnTo>
                  <a:pt x="811" y="927"/>
                </a:lnTo>
                <a:lnTo>
                  <a:pt x="811" y="915"/>
                </a:lnTo>
                <a:lnTo>
                  <a:pt x="812" y="907"/>
                </a:lnTo>
                <a:lnTo>
                  <a:pt x="812" y="924"/>
                </a:lnTo>
                <a:lnTo>
                  <a:pt x="812" y="937"/>
                </a:lnTo>
                <a:lnTo>
                  <a:pt x="813" y="943"/>
                </a:lnTo>
                <a:lnTo>
                  <a:pt x="813" y="933"/>
                </a:lnTo>
                <a:lnTo>
                  <a:pt x="813" y="927"/>
                </a:lnTo>
                <a:lnTo>
                  <a:pt x="814" y="922"/>
                </a:lnTo>
                <a:lnTo>
                  <a:pt x="814" y="908"/>
                </a:lnTo>
                <a:lnTo>
                  <a:pt x="814" y="868"/>
                </a:lnTo>
                <a:lnTo>
                  <a:pt x="815" y="847"/>
                </a:lnTo>
                <a:lnTo>
                  <a:pt x="815" y="861"/>
                </a:lnTo>
                <a:lnTo>
                  <a:pt x="815" y="894"/>
                </a:lnTo>
                <a:lnTo>
                  <a:pt x="816" y="939"/>
                </a:lnTo>
                <a:lnTo>
                  <a:pt x="816" y="971"/>
                </a:lnTo>
                <a:lnTo>
                  <a:pt x="816" y="985"/>
                </a:lnTo>
                <a:lnTo>
                  <a:pt x="817" y="992"/>
                </a:lnTo>
                <a:lnTo>
                  <a:pt x="817" y="985"/>
                </a:lnTo>
                <a:lnTo>
                  <a:pt x="818" y="992"/>
                </a:lnTo>
                <a:lnTo>
                  <a:pt x="818" y="975"/>
                </a:lnTo>
                <a:lnTo>
                  <a:pt x="818" y="926"/>
                </a:lnTo>
                <a:lnTo>
                  <a:pt x="819" y="856"/>
                </a:lnTo>
                <a:lnTo>
                  <a:pt x="819" y="848"/>
                </a:lnTo>
                <a:lnTo>
                  <a:pt x="819" y="821"/>
                </a:lnTo>
                <a:lnTo>
                  <a:pt x="820" y="830"/>
                </a:lnTo>
                <a:lnTo>
                  <a:pt x="820" y="856"/>
                </a:lnTo>
                <a:lnTo>
                  <a:pt x="820" y="893"/>
                </a:lnTo>
                <a:lnTo>
                  <a:pt x="821" y="901"/>
                </a:lnTo>
                <a:lnTo>
                  <a:pt x="821" y="937"/>
                </a:lnTo>
                <a:lnTo>
                  <a:pt x="821" y="951"/>
                </a:lnTo>
                <a:lnTo>
                  <a:pt x="822" y="936"/>
                </a:lnTo>
                <a:lnTo>
                  <a:pt x="822" y="920"/>
                </a:lnTo>
                <a:lnTo>
                  <a:pt x="822" y="905"/>
                </a:lnTo>
                <a:lnTo>
                  <a:pt x="823" y="885"/>
                </a:lnTo>
                <a:lnTo>
                  <a:pt x="823" y="893"/>
                </a:lnTo>
                <a:lnTo>
                  <a:pt x="824" y="915"/>
                </a:lnTo>
                <a:lnTo>
                  <a:pt x="824" y="925"/>
                </a:lnTo>
                <a:lnTo>
                  <a:pt x="824" y="958"/>
                </a:lnTo>
                <a:lnTo>
                  <a:pt x="825" y="969"/>
                </a:lnTo>
                <a:lnTo>
                  <a:pt x="825" y="969"/>
                </a:lnTo>
                <a:lnTo>
                  <a:pt x="825" y="961"/>
                </a:lnTo>
                <a:lnTo>
                  <a:pt x="825" y="990"/>
                </a:lnTo>
                <a:lnTo>
                  <a:pt x="825" y="992"/>
                </a:lnTo>
                <a:lnTo>
                  <a:pt x="825" y="981"/>
                </a:lnTo>
                <a:lnTo>
                  <a:pt x="826" y="913"/>
                </a:lnTo>
                <a:lnTo>
                  <a:pt x="826" y="819"/>
                </a:lnTo>
                <a:lnTo>
                  <a:pt x="826" y="791"/>
                </a:lnTo>
                <a:lnTo>
                  <a:pt x="827" y="787"/>
                </a:lnTo>
                <a:lnTo>
                  <a:pt x="827" y="800"/>
                </a:lnTo>
                <a:lnTo>
                  <a:pt x="827" y="840"/>
                </a:lnTo>
                <a:lnTo>
                  <a:pt x="828" y="870"/>
                </a:lnTo>
                <a:lnTo>
                  <a:pt x="828" y="938"/>
                </a:lnTo>
                <a:lnTo>
                  <a:pt x="829" y="949"/>
                </a:lnTo>
                <a:lnTo>
                  <a:pt x="829" y="951"/>
                </a:lnTo>
                <a:lnTo>
                  <a:pt x="829" y="953"/>
                </a:lnTo>
                <a:lnTo>
                  <a:pt x="830" y="947"/>
                </a:lnTo>
                <a:lnTo>
                  <a:pt x="830" y="921"/>
                </a:lnTo>
                <a:lnTo>
                  <a:pt x="830" y="889"/>
                </a:lnTo>
                <a:lnTo>
                  <a:pt x="831" y="884"/>
                </a:lnTo>
                <a:lnTo>
                  <a:pt x="831" y="892"/>
                </a:lnTo>
                <a:lnTo>
                  <a:pt x="831" y="938"/>
                </a:lnTo>
                <a:lnTo>
                  <a:pt x="832" y="986"/>
                </a:lnTo>
                <a:lnTo>
                  <a:pt x="832" y="1004"/>
                </a:lnTo>
                <a:lnTo>
                  <a:pt x="832" y="1006"/>
                </a:lnTo>
                <a:lnTo>
                  <a:pt x="833" y="1007"/>
                </a:lnTo>
                <a:lnTo>
                  <a:pt x="833" y="1008"/>
                </a:lnTo>
                <a:lnTo>
                  <a:pt x="833" y="1007"/>
                </a:lnTo>
                <a:lnTo>
                  <a:pt x="834" y="1002"/>
                </a:lnTo>
                <a:lnTo>
                  <a:pt x="834" y="983"/>
                </a:lnTo>
                <a:lnTo>
                  <a:pt x="835" y="956"/>
                </a:lnTo>
                <a:lnTo>
                  <a:pt x="835" y="917"/>
                </a:lnTo>
                <a:lnTo>
                  <a:pt x="835" y="906"/>
                </a:lnTo>
                <a:lnTo>
                  <a:pt x="836" y="915"/>
                </a:lnTo>
                <a:lnTo>
                  <a:pt x="836" y="924"/>
                </a:lnTo>
                <a:lnTo>
                  <a:pt x="836" y="952"/>
                </a:lnTo>
                <a:lnTo>
                  <a:pt x="837" y="986"/>
                </a:lnTo>
                <a:lnTo>
                  <a:pt x="837" y="1002"/>
                </a:lnTo>
                <a:lnTo>
                  <a:pt x="837" y="1002"/>
                </a:lnTo>
                <a:lnTo>
                  <a:pt x="838" y="1001"/>
                </a:lnTo>
                <a:lnTo>
                  <a:pt x="838" y="1001"/>
                </a:lnTo>
                <a:lnTo>
                  <a:pt x="838" y="1002"/>
                </a:lnTo>
                <a:lnTo>
                  <a:pt x="839" y="1001"/>
                </a:lnTo>
                <a:lnTo>
                  <a:pt x="839" y="1007"/>
                </a:lnTo>
                <a:lnTo>
                  <a:pt x="839" y="1014"/>
                </a:lnTo>
                <a:lnTo>
                  <a:pt x="840" y="1017"/>
                </a:lnTo>
                <a:lnTo>
                  <a:pt x="840" y="1018"/>
                </a:lnTo>
                <a:lnTo>
                  <a:pt x="841" y="1019"/>
                </a:lnTo>
                <a:lnTo>
                  <a:pt x="841" y="1019"/>
                </a:lnTo>
                <a:lnTo>
                  <a:pt x="841" y="1018"/>
                </a:lnTo>
                <a:lnTo>
                  <a:pt x="842" y="1020"/>
                </a:lnTo>
                <a:lnTo>
                  <a:pt x="842" y="1020"/>
                </a:lnTo>
                <a:lnTo>
                  <a:pt x="842" y="1019"/>
                </a:lnTo>
                <a:lnTo>
                  <a:pt x="843" y="1012"/>
                </a:lnTo>
                <a:lnTo>
                  <a:pt x="843" y="995"/>
                </a:lnTo>
                <a:lnTo>
                  <a:pt x="843" y="982"/>
                </a:lnTo>
                <a:lnTo>
                  <a:pt x="844" y="973"/>
                </a:lnTo>
                <a:lnTo>
                  <a:pt x="844" y="986"/>
                </a:lnTo>
                <a:lnTo>
                  <a:pt x="844" y="991"/>
                </a:lnTo>
                <a:lnTo>
                  <a:pt x="845" y="993"/>
                </a:lnTo>
                <a:lnTo>
                  <a:pt x="845" y="994"/>
                </a:lnTo>
                <a:lnTo>
                  <a:pt x="845" y="994"/>
                </a:lnTo>
                <a:lnTo>
                  <a:pt x="846" y="994"/>
                </a:lnTo>
                <a:lnTo>
                  <a:pt x="846" y="994"/>
                </a:lnTo>
                <a:lnTo>
                  <a:pt x="847" y="994"/>
                </a:lnTo>
                <a:lnTo>
                  <a:pt x="847" y="999"/>
                </a:lnTo>
                <a:lnTo>
                  <a:pt x="847" y="1005"/>
                </a:lnTo>
                <a:lnTo>
                  <a:pt x="848" y="1011"/>
                </a:lnTo>
                <a:lnTo>
                  <a:pt x="848" y="1011"/>
                </a:lnTo>
                <a:lnTo>
                  <a:pt x="848" y="1016"/>
                </a:lnTo>
                <a:lnTo>
                  <a:pt x="849" y="1020"/>
                </a:lnTo>
                <a:lnTo>
                  <a:pt x="849" y="1022"/>
                </a:lnTo>
                <a:lnTo>
                  <a:pt x="849" y="1023"/>
                </a:lnTo>
                <a:lnTo>
                  <a:pt x="849" y="1023"/>
                </a:lnTo>
                <a:lnTo>
                  <a:pt x="849" y="1023"/>
                </a:lnTo>
                <a:lnTo>
                  <a:pt x="849" y="1023"/>
                </a:lnTo>
                <a:lnTo>
                  <a:pt x="850" y="1022"/>
                </a:lnTo>
                <a:lnTo>
                  <a:pt x="850" y="1011"/>
                </a:lnTo>
                <a:lnTo>
                  <a:pt x="850" y="975"/>
                </a:lnTo>
                <a:lnTo>
                  <a:pt x="851" y="937"/>
                </a:lnTo>
                <a:lnTo>
                  <a:pt x="851" y="903"/>
                </a:lnTo>
                <a:lnTo>
                  <a:pt x="852" y="896"/>
                </a:lnTo>
                <a:lnTo>
                  <a:pt x="852" y="899"/>
                </a:lnTo>
                <a:lnTo>
                  <a:pt x="852" y="912"/>
                </a:lnTo>
                <a:lnTo>
                  <a:pt x="853" y="900"/>
                </a:lnTo>
                <a:lnTo>
                  <a:pt x="853" y="912"/>
                </a:lnTo>
                <a:lnTo>
                  <a:pt x="853" y="918"/>
                </a:lnTo>
                <a:lnTo>
                  <a:pt x="854" y="920"/>
                </a:lnTo>
                <a:lnTo>
                  <a:pt x="854" y="926"/>
                </a:lnTo>
                <a:lnTo>
                  <a:pt x="854" y="872"/>
                </a:lnTo>
                <a:lnTo>
                  <a:pt x="855" y="829"/>
                </a:lnTo>
                <a:lnTo>
                  <a:pt x="855" y="822"/>
                </a:lnTo>
                <a:lnTo>
                  <a:pt x="855" y="831"/>
                </a:lnTo>
                <a:lnTo>
                  <a:pt x="856" y="869"/>
                </a:lnTo>
                <a:lnTo>
                  <a:pt x="856" y="943"/>
                </a:lnTo>
                <a:lnTo>
                  <a:pt x="856" y="994"/>
                </a:lnTo>
                <a:lnTo>
                  <a:pt x="857" y="1003"/>
                </a:lnTo>
                <a:lnTo>
                  <a:pt x="857" y="1004"/>
                </a:lnTo>
                <a:lnTo>
                  <a:pt x="858" y="1003"/>
                </a:lnTo>
                <a:lnTo>
                  <a:pt x="858" y="995"/>
                </a:lnTo>
                <a:lnTo>
                  <a:pt x="858" y="995"/>
                </a:lnTo>
                <a:lnTo>
                  <a:pt x="859" y="982"/>
                </a:lnTo>
                <a:lnTo>
                  <a:pt x="859" y="970"/>
                </a:lnTo>
                <a:lnTo>
                  <a:pt x="859" y="955"/>
                </a:lnTo>
                <a:lnTo>
                  <a:pt x="860" y="946"/>
                </a:lnTo>
                <a:lnTo>
                  <a:pt x="860" y="949"/>
                </a:lnTo>
                <a:lnTo>
                  <a:pt x="860" y="961"/>
                </a:lnTo>
                <a:lnTo>
                  <a:pt x="861" y="965"/>
                </a:lnTo>
                <a:lnTo>
                  <a:pt x="861" y="981"/>
                </a:lnTo>
                <a:lnTo>
                  <a:pt x="861" y="1003"/>
                </a:lnTo>
                <a:lnTo>
                  <a:pt x="862" y="1006"/>
                </a:lnTo>
                <a:lnTo>
                  <a:pt x="862" y="1002"/>
                </a:lnTo>
                <a:lnTo>
                  <a:pt x="862" y="998"/>
                </a:lnTo>
                <a:lnTo>
                  <a:pt x="863" y="981"/>
                </a:lnTo>
                <a:lnTo>
                  <a:pt x="863" y="972"/>
                </a:lnTo>
                <a:lnTo>
                  <a:pt x="864" y="969"/>
                </a:lnTo>
                <a:lnTo>
                  <a:pt x="864" y="973"/>
                </a:lnTo>
                <a:lnTo>
                  <a:pt x="864" y="977"/>
                </a:lnTo>
                <a:lnTo>
                  <a:pt x="865" y="980"/>
                </a:lnTo>
                <a:lnTo>
                  <a:pt x="865" y="978"/>
                </a:lnTo>
                <a:lnTo>
                  <a:pt x="865" y="983"/>
                </a:lnTo>
                <a:lnTo>
                  <a:pt x="866" y="981"/>
                </a:lnTo>
                <a:lnTo>
                  <a:pt x="866" y="990"/>
                </a:lnTo>
                <a:lnTo>
                  <a:pt x="866" y="987"/>
                </a:lnTo>
                <a:lnTo>
                  <a:pt x="867" y="965"/>
                </a:lnTo>
                <a:lnTo>
                  <a:pt x="867" y="926"/>
                </a:lnTo>
                <a:lnTo>
                  <a:pt x="867" y="846"/>
                </a:lnTo>
                <a:lnTo>
                  <a:pt x="868" y="812"/>
                </a:lnTo>
                <a:lnTo>
                  <a:pt x="868" y="809"/>
                </a:lnTo>
                <a:lnTo>
                  <a:pt x="868" y="814"/>
                </a:lnTo>
                <a:lnTo>
                  <a:pt x="869" y="823"/>
                </a:lnTo>
                <a:lnTo>
                  <a:pt x="869" y="857"/>
                </a:lnTo>
                <a:lnTo>
                  <a:pt x="870" y="880"/>
                </a:lnTo>
                <a:lnTo>
                  <a:pt x="870" y="899"/>
                </a:lnTo>
                <a:lnTo>
                  <a:pt x="870" y="906"/>
                </a:lnTo>
                <a:lnTo>
                  <a:pt x="871" y="903"/>
                </a:lnTo>
                <a:lnTo>
                  <a:pt x="871" y="904"/>
                </a:lnTo>
                <a:lnTo>
                  <a:pt x="871" y="853"/>
                </a:lnTo>
                <a:lnTo>
                  <a:pt x="872" y="761"/>
                </a:lnTo>
                <a:lnTo>
                  <a:pt x="872" y="742"/>
                </a:lnTo>
                <a:lnTo>
                  <a:pt x="872" y="748"/>
                </a:lnTo>
                <a:lnTo>
                  <a:pt x="873" y="779"/>
                </a:lnTo>
                <a:lnTo>
                  <a:pt x="873" y="837"/>
                </a:lnTo>
                <a:lnTo>
                  <a:pt x="873" y="890"/>
                </a:lnTo>
                <a:lnTo>
                  <a:pt x="873" y="924"/>
                </a:lnTo>
                <a:lnTo>
                  <a:pt x="873" y="932"/>
                </a:lnTo>
                <a:lnTo>
                  <a:pt x="873" y="934"/>
                </a:lnTo>
                <a:lnTo>
                  <a:pt x="874" y="919"/>
                </a:lnTo>
                <a:lnTo>
                  <a:pt x="874" y="897"/>
                </a:lnTo>
                <a:lnTo>
                  <a:pt x="875" y="807"/>
                </a:lnTo>
                <a:lnTo>
                  <a:pt x="875" y="732"/>
                </a:lnTo>
                <a:lnTo>
                  <a:pt x="875" y="722"/>
                </a:lnTo>
                <a:lnTo>
                  <a:pt x="876" y="720"/>
                </a:lnTo>
                <a:lnTo>
                  <a:pt x="876" y="726"/>
                </a:lnTo>
                <a:lnTo>
                  <a:pt x="876" y="742"/>
                </a:lnTo>
                <a:lnTo>
                  <a:pt x="877" y="771"/>
                </a:lnTo>
                <a:lnTo>
                  <a:pt x="877" y="786"/>
                </a:lnTo>
                <a:lnTo>
                  <a:pt x="877" y="786"/>
                </a:lnTo>
                <a:lnTo>
                  <a:pt x="878" y="800"/>
                </a:lnTo>
                <a:lnTo>
                  <a:pt x="878" y="805"/>
                </a:lnTo>
                <a:lnTo>
                  <a:pt x="878" y="792"/>
                </a:lnTo>
                <a:lnTo>
                  <a:pt x="879" y="777"/>
                </a:lnTo>
                <a:lnTo>
                  <a:pt x="879" y="750"/>
                </a:lnTo>
                <a:lnTo>
                  <a:pt x="879" y="737"/>
                </a:lnTo>
                <a:lnTo>
                  <a:pt x="880" y="749"/>
                </a:lnTo>
                <a:lnTo>
                  <a:pt x="880" y="765"/>
                </a:lnTo>
                <a:lnTo>
                  <a:pt x="881" y="852"/>
                </a:lnTo>
                <a:lnTo>
                  <a:pt x="881" y="913"/>
                </a:lnTo>
                <a:lnTo>
                  <a:pt x="881" y="919"/>
                </a:lnTo>
                <a:lnTo>
                  <a:pt x="882" y="941"/>
                </a:lnTo>
                <a:lnTo>
                  <a:pt x="882" y="944"/>
                </a:lnTo>
                <a:lnTo>
                  <a:pt x="882" y="945"/>
                </a:lnTo>
                <a:lnTo>
                  <a:pt x="883" y="945"/>
                </a:lnTo>
                <a:lnTo>
                  <a:pt x="883" y="922"/>
                </a:lnTo>
                <a:lnTo>
                  <a:pt x="883" y="864"/>
                </a:lnTo>
                <a:lnTo>
                  <a:pt x="884" y="835"/>
                </a:lnTo>
                <a:lnTo>
                  <a:pt x="884" y="848"/>
                </a:lnTo>
                <a:lnTo>
                  <a:pt x="884" y="865"/>
                </a:lnTo>
                <a:lnTo>
                  <a:pt x="885" y="874"/>
                </a:lnTo>
                <a:lnTo>
                  <a:pt x="885" y="914"/>
                </a:lnTo>
                <a:lnTo>
                  <a:pt x="885" y="944"/>
                </a:lnTo>
                <a:lnTo>
                  <a:pt x="886" y="962"/>
                </a:lnTo>
                <a:lnTo>
                  <a:pt x="886" y="969"/>
                </a:lnTo>
                <a:lnTo>
                  <a:pt x="887" y="965"/>
                </a:lnTo>
                <a:lnTo>
                  <a:pt x="887" y="960"/>
                </a:lnTo>
                <a:lnTo>
                  <a:pt x="887" y="945"/>
                </a:lnTo>
                <a:lnTo>
                  <a:pt x="888" y="924"/>
                </a:lnTo>
                <a:lnTo>
                  <a:pt x="888" y="920"/>
                </a:lnTo>
                <a:lnTo>
                  <a:pt x="888" y="918"/>
                </a:lnTo>
                <a:lnTo>
                  <a:pt x="889" y="927"/>
                </a:lnTo>
                <a:lnTo>
                  <a:pt x="889" y="946"/>
                </a:lnTo>
                <a:lnTo>
                  <a:pt x="889" y="965"/>
                </a:lnTo>
                <a:lnTo>
                  <a:pt x="890" y="972"/>
                </a:lnTo>
                <a:lnTo>
                  <a:pt x="890" y="974"/>
                </a:lnTo>
                <a:lnTo>
                  <a:pt x="890" y="973"/>
                </a:lnTo>
                <a:lnTo>
                  <a:pt x="891" y="967"/>
                </a:lnTo>
                <a:lnTo>
                  <a:pt x="891" y="956"/>
                </a:lnTo>
                <a:lnTo>
                  <a:pt x="891" y="940"/>
                </a:lnTo>
                <a:lnTo>
                  <a:pt x="892" y="935"/>
                </a:lnTo>
                <a:lnTo>
                  <a:pt x="892" y="945"/>
                </a:lnTo>
                <a:lnTo>
                  <a:pt x="893" y="945"/>
                </a:lnTo>
                <a:lnTo>
                  <a:pt x="893" y="948"/>
                </a:lnTo>
                <a:lnTo>
                  <a:pt x="893" y="955"/>
                </a:lnTo>
                <a:lnTo>
                  <a:pt x="894" y="968"/>
                </a:lnTo>
                <a:lnTo>
                  <a:pt x="894" y="984"/>
                </a:lnTo>
                <a:lnTo>
                  <a:pt x="894" y="986"/>
                </a:lnTo>
                <a:lnTo>
                  <a:pt x="895" y="986"/>
                </a:lnTo>
                <a:lnTo>
                  <a:pt x="895" y="985"/>
                </a:lnTo>
                <a:lnTo>
                  <a:pt x="895" y="981"/>
                </a:lnTo>
                <a:lnTo>
                  <a:pt x="896" y="977"/>
                </a:lnTo>
                <a:lnTo>
                  <a:pt x="896" y="975"/>
                </a:lnTo>
                <a:lnTo>
                  <a:pt x="896" y="973"/>
                </a:lnTo>
                <a:lnTo>
                  <a:pt x="897" y="973"/>
                </a:lnTo>
                <a:lnTo>
                  <a:pt x="897" y="978"/>
                </a:lnTo>
                <a:lnTo>
                  <a:pt x="897" y="982"/>
                </a:lnTo>
                <a:lnTo>
                  <a:pt x="897" y="990"/>
                </a:lnTo>
                <a:lnTo>
                  <a:pt x="897" y="994"/>
                </a:lnTo>
                <a:lnTo>
                  <a:pt x="898" y="999"/>
                </a:lnTo>
                <a:lnTo>
                  <a:pt x="898" y="999"/>
                </a:lnTo>
                <a:lnTo>
                  <a:pt x="898" y="999"/>
                </a:lnTo>
                <a:lnTo>
                  <a:pt x="899" y="990"/>
                </a:lnTo>
                <a:lnTo>
                  <a:pt x="899" y="972"/>
                </a:lnTo>
                <a:lnTo>
                  <a:pt x="899" y="952"/>
                </a:lnTo>
                <a:lnTo>
                  <a:pt x="900" y="935"/>
                </a:lnTo>
                <a:lnTo>
                  <a:pt x="900" y="931"/>
                </a:lnTo>
                <a:lnTo>
                  <a:pt x="900" y="936"/>
                </a:lnTo>
                <a:lnTo>
                  <a:pt x="901" y="940"/>
                </a:lnTo>
                <a:lnTo>
                  <a:pt x="901" y="944"/>
                </a:lnTo>
                <a:lnTo>
                  <a:pt x="901" y="951"/>
                </a:lnTo>
                <a:lnTo>
                  <a:pt x="902" y="957"/>
                </a:lnTo>
                <a:lnTo>
                  <a:pt x="902" y="959"/>
                </a:lnTo>
                <a:lnTo>
                  <a:pt x="902" y="959"/>
                </a:lnTo>
                <a:lnTo>
                  <a:pt x="903" y="962"/>
                </a:lnTo>
                <a:lnTo>
                  <a:pt x="903" y="961"/>
                </a:lnTo>
                <a:lnTo>
                  <a:pt x="904" y="958"/>
                </a:lnTo>
                <a:lnTo>
                  <a:pt x="904" y="967"/>
                </a:lnTo>
                <a:lnTo>
                  <a:pt x="904" y="972"/>
                </a:lnTo>
                <a:lnTo>
                  <a:pt x="905" y="982"/>
                </a:lnTo>
                <a:lnTo>
                  <a:pt x="905" y="996"/>
                </a:lnTo>
                <a:lnTo>
                  <a:pt x="905" y="999"/>
                </a:lnTo>
                <a:lnTo>
                  <a:pt x="906" y="1003"/>
                </a:lnTo>
                <a:lnTo>
                  <a:pt x="906" y="998"/>
                </a:lnTo>
                <a:lnTo>
                  <a:pt x="906" y="1001"/>
                </a:lnTo>
                <a:lnTo>
                  <a:pt x="907" y="1002"/>
                </a:lnTo>
                <a:lnTo>
                  <a:pt x="907" y="999"/>
                </a:lnTo>
                <a:lnTo>
                  <a:pt x="907" y="987"/>
                </a:lnTo>
                <a:lnTo>
                  <a:pt x="908" y="966"/>
                </a:lnTo>
                <a:lnTo>
                  <a:pt x="908" y="938"/>
                </a:lnTo>
                <a:lnTo>
                  <a:pt x="908" y="925"/>
                </a:lnTo>
                <a:lnTo>
                  <a:pt x="909" y="913"/>
                </a:lnTo>
                <a:lnTo>
                  <a:pt x="909" y="914"/>
                </a:lnTo>
                <a:lnTo>
                  <a:pt x="910" y="916"/>
                </a:lnTo>
                <a:lnTo>
                  <a:pt x="910" y="921"/>
                </a:lnTo>
                <a:lnTo>
                  <a:pt x="910" y="921"/>
                </a:lnTo>
                <a:lnTo>
                  <a:pt x="911" y="912"/>
                </a:lnTo>
                <a:lnTo>
                  <a:pt x="911" y="892"/>
                </a:lnTo>
                <a:lnTo>
                  <a:pt x="911" y="868"/>
                </a:lnTo>
                <a:lnTo>
                  <a:pt x="912" y="825"/>
                </a:lnTo>
                <a:lnTo>
                  <a:pt x="912" y="751"/>
                </a:lnTo>
                <a:lnTo>
                  <a:pt x="912" y="736"/>
                </a:lnTo>
                <a:lnTo>
                  <a:pt x="913" y="736"/>
                </a:lnTo>
                <a:lnTo>
                  <a:pt x="913" y="774"/>
                </a:lnTo>
                <a:lnTo>
                  <a:pt x="913" y="847"/>
                </a:lnTo>
                <a:lnTo>
                  <a:pt x="914" y="880"/>
                </a:lnTo>
                <a:lnTo>
                  <a:pt x="914" y="867"/>
                </a:lnTo>
                <a:lnTo>
                  <a:pt x="914" y="880"/>
                </a:lnTo>
                <a:lnTo>
                  <a:pt x="915" y="879"/>
                </a:lnTo>
                <a:lnTo>
                  <a:pt x="915" y="870"/>
                </a:lnTo>
                <a:lnTo>
                  <a:pt x="916" y="823"/>
                </a:lnTo>
                <a:lnTo>
                  <a:pt x="916" y="760"/>
                </a:lnTo>
                <a:lnTo>
                  <a:pt x="916" y="725"/>
                </a:lnTo>
                <a:lnTo>
                  <a:pt x="917" y="702"/>
                </a:lnTo>
                <a:lnTo>
                  <a:pt x="917" y="684"/>
                </a:lnTo>
                <a:lnTo>
                  <a:pt x="917" y="694"/>
                </a:lnTo>
                <a:lnTo>
                  <a:pt x="918" y="722"/>
                </a:lnTo>
                <a:lnTo>
                  <a:pt x="918" y="732"/>
                </a:lnTo>
                <a:lnTo>
                  <a:pt x="918" y="736"/>
                </a:lnTo>
                <a:lnTo>
                  <a:pt x="919" y="737"/>
                </a:lnTo>
                <a:lnTo>
                  <a:pt x="919" y="738"/>
                </a:lnTo>
                <a:lnTo>
                  <a:pt x="919" y="733"/>
                </a:lnTo>
                <a:lnTo>
                  <a:pt x="920" y="723"/>
                </a:lnTo>
                <a:lnTo>
                  <a:pt x="920" y="708"/>
                </a:lnTo>
                <a:lnTo>
                  <a:pt x="920" y="691"/>
                </a:lnTo>
                <a:lnTo>
                  <a:pt x="921" y="686"/>
                </a:lnTo>
                <a:lnTo>
                  <a:pt x="921" y="697"/>
                </a:lnTo>
                <a:lnTo>
                  <a:pt x="921" y="731"/>
                </a:lnTo>
                <a:lnTo>
                  <a:pt x="921" y="834"/>
                </a:lnTo>
                <a:lnTo>
                  <a:pt x="921" y="901"/>
                </a:lnTo>
                <a:lnTo>
                  <a:pt x="922" y="892"/>
                </a:lnTo>
                <a:lnTo>
                  <a:pt x="922" y="901"/>
                </a:lnTo>
                <a:lnTo>
                  <a:pt x="922" y="899"/>
                </a:lnTo>
                <a:lnTo>
                  <a:pt x="923" y="878"/>
                </a:lnTo>
                <a:lnTo>
                  <a:pt x="923" y="838"/>
                </a:lnTo>
                <a:lnTo>
                  <a:pt x="923" y="761"/>
                </a:lnTo>
                <a:lnTo>
                  <a:pt x="924" y="729"/>
                </a:lnTo>
                <a:lnTo>
                  <a:pt x="924" y="718"/>
                </a:lnTo>
                <a:lnTo>
                  <a:pt x="924" y="725"/>
                </a:lnTo>
                <a:lnTo>
                  <a:pt x="925" y="734"/>
                </a:lnTo>
                <a:lnTo>
                  <a:pt x="925" y="767"/>
                </a:lnTo>
                <a:lnTo>
                  <a:pt x="925" y="801"/>
                </a:lnTo>
                <a:lnTo>
                  <a:pt x="926" y="817"/>
                </a:lnTo>
                <a:lnTo>
                  <a:pt x="926" y="825"/>
                </a:lnTo>
                <a:lnTo>
                  <a:pt x="927" y="827"/>
                </a:lnTo>
                <a:lnTo>
                  <a:pt x="927" y="831"/>
                </a:lnTo>
                <a:lnTo>
                  <a:pt x="927" y="830"/>
                </a:lnTo>
                <a:lnTo>
                  <a:pt x="928" y="787"/>
                </a:lnTo>
                <a:lnTo>
                  <a:pt x="928" y="718"/>
                </a:lnTo>
                <a:lnTo>
                  <a:pt x="928" y="707"/>
                </a:lnTo>
                <a:lnTo>
                  <a:pt x="929" y="704"/>
                </a:lnTo>
                <a:lnTo>
                  <a:pt x="929" y="729"/>
                </a:lnTo>
                <a:lnTo>
                  <a:pt x="929" y="780"/>
                </a:lnTo>
                <a:lnTo>
                  <a:pt x="930" y="809"/>
                </a:lnTo>
                <a:lnTo>
                  <a:pt x="930" y="821"/>
                </a:lnTo>
                <a:lnTo>
                  <a:pt x="930" y="837"/>
                </a:lnTo>
                <a:lnTo>
                  <a:pt x="931" y="851"/>
                </a:lnTo>
                <a:lnTo>
                  <a:pt x="931" y="839"/>
                </a:lnTo>
                <a:lnTo>
                  <a:pt x="931" y="825"/>
                </a:lnTo>
                <a:lnTo>
                  <a:pt x="932" y="782"/>
                </a:lnTo>
                <a:lnTo>
                  <a:pt x="932" y="728"/>
                </a:lnTo>
                <a:lnTo>
                  <a:pt x="933" y="710"/>
                </a:lnTo>
                <a:lnTo>
                  <a:pt x="933" y="705"/>
                </a:lnTo>
                <a:lnTo>
                  <a:pt x="933" y="714"/>
                </a:lnTo>
                <a:lnTo>
                  <a:pt x="934" y="715"/>
                </a:lnTo>
                <a:lnTo>
                  <a:pt x="934" y="729"/>
                </a:lnTo>
                <a:lnTo>
                  <a:pt x="934" y="763"/>
                </a:lnTo>
                <a:lnTo>
                  <a:pt x="935" y="765"/>
                </a:lnTo>
                <a:lnTo>
                  <a:pt x="935" y="773"/>
                </a:lnTo>
                <a:lnTo>
                  <a:pt x="935" y="771"/>
                </a:lnTo>
                <a:lnTo>
                  <a:pt x="936" y="767"/>
                </a:lnTo>
                <a:lnTo>
                  <a:pt x="936" y="750"/>
                </a:lnTo>
                <a:lnTo>
                  <a:pt x="936" y="717"/>
                </a:lnTo>
                <a:lnTo>
                  <a:pt x="937" y="712"/>
                </a:lnTo>
                <a:lnTo>
                  <a:pt x="937" y="711"/>
                </a:lnTo>
                <a:lnTo>
                  <a:pt x="937" y="728"/>
                </a:lnTo>
                <a:lnTo>
                  <a:pt x="938" y="800"/>
                </a:lnTo>
                <a:lnTo>
                  <a:pt x="938" y="849"/>
                </a:lnTo>
                <a:lnTo>
                  <a:pt x="939" y="864"/>
                </a:lnTo>
                <a:lnTo>
                  <a:pt x="939" y="887"/>
                </a:lnTo>
                <a:lnTo>
                  <a:pt x="939" y="907"/>
                </a:lnTo>
                <a:lnTo>
                  <a:pt x="940" y="898"/>
                </a:lnTo>
                <a:lnTo>
                  <a:pt x="940" y="856"/>
                </a:lnTo>
                <a:lnTo>
                  <a:pt x="940" y="787"/>
                </a:lnTo>
                <a:lnTo>
                  <a:pt x="941" y="731"/>
                </a:lnTo>
                <a:lnTo>
                  <a:pt x="941" y="715"/>
                </a:lnTo>
                <a:lnTo>
                  <a:pt x="941" y="717"/>
                </a:lnTo>
                <a:lnTo>
                  <a:pt x="942" y="724"/>
                </a:lnTo>
                <a:lnTo>
                  <a:pt x="942" y="753"/>
                </a:lnTo>
                <a:lnTo>
                  <a:pt x="942" y="787"/>
                </a:lnTo>
                <a:lnTo>
                  <a:pt x="943" y="841"/>
                </a:lnTo>
                <a:lnTo>
                  <a:pt x="943" y="870"/>
                </a:lnTo>
                <a:lnTo>
                  <a:pt x="943" y="879"/>
                </a:lnTo>
                <a:lnTo>
                  <a:pt x="944" y="881"/>
                </a:lnTo>
                <a:lnTo>
                  <a:pt x="944" y="866"/>
                </a:lnTo>
                <a:lnTo>
                  <a:pt x="945" y="849"/>
                </a:lnTo>
                <a:lnTo>
                  <a:pt x="945" y="839"/>
                </a:lnTo>
                <a:lnTo>
                  <a:pt x="945" y="830"/>
                </a:lnTo>
                <a:lnTo>
                  <a:pt x="945" y="823"/>
                </a:lnTo>
                <a:lnTo>
                  <a:pt x="945" y="840"/>
                </a:lnTo>
                <a:lnTo>
                  <a:pt x="945" y="841"/>
                </a:lnTo>
                <a:lnTo>
                  <a:pt x="946" y="874"/>
                </a:lnTo>
                <a:lnTo>
                  <a:pt x="946" y="879"/>
                </a:lnTo>
                <a:lnTo>
                  <a:pt x="946" y="887"/>
                </a:lnTo>
                <a:lnTo>
                  <a:pt x="947" y="896"/>
                </a:lnTo>
                <a:lnTo>
                  <a:pt x="947" y="919"/>
                </a:lnTo>
                <a:lnTo>
                  <a:pt x="947" y="907"/>
                </a:lnTo>
                <a:lnTo>
                  <a:pt x="948" y="848"/>
                </a:lnTo>
                <a:lnTo>
                  <a:pt x="948" y="772"/>
                </a:lnTo>
                <a:lnTo>
                  <a:pt x="948" y="750"/>
                </a:lnTo>
                <a:lnTo>
                  <a:pt x="949" y="750"/>
                </a:lnTo>
                <a:lnTo>
                  <a:pt x="949" y="775"/>
                </a:lnTo>
                <a:lnTo>
                  <a:pt x="950" y="800"/>
                </a:lnTo>
                <a:lnTo>
                  <a:pt x="950" y="819"/>
                </a:lnTo>
                <a:lnTo>
                  <a:pt x="950" y="848"/>
                </a:lnTo>
                <a:lnTo>
                  <a:pt x="951" y="882"/>
                </a:lnTo>
                <a:lnTo>
                  <a:pt x="951" y="908"/>
                </a:lnTo>
                <a:lnTo>
                  <a:pt x="951" y="915"/>
                </a:lnTo>
                <a:lnTo>
                  <a:pt x="952" y="922"/>
                </a:lnTo>
                <a:lnTo>
                  <a:pt x="952" y="940"/>
                </a:lnTo>
                <a:lnTo>
                  <a:pt x="952" y="940"/>
                </a:lnTo>
                <a:lnTo>
                  <a:pt x="953" y="946"/>
                </a:lnTo>
                <a:lnTo>
                  <a:pt x="953" y="966"/>
                </a:lnTo>
                <a:lnTo>
                  <a:pt x="953" y="970"/>
                </a:lnTo>
                <a:lnTo>
                  <a:pt x="954" y="990"/>
                </a:lnTo>
                <a:lnTo>
                  <a:pt x="954" y="1004"/>
                </a:lnTo>
                <a:lnTo>
                  <a:pt x="954" y="1010"/>
                </a:lnTo>
                <a:lnTo>
                  <a:pt x="955" y="1010"/>
                </a:lnTo>
                <a:lnTo>
                  <a:pt x="955" y="1013"/>
                </a:lnTo>
                <a:lnTo>
                  <a:pt x="956" y="1017"/>
                </a:lnTo>
                <a:lnTo>
                  <a:pt x="956" y="1011"/>
                </a:lnTo>
                <a:lnTo>
                  <a:pt x="956" y="999"/>
                </a:lnTo>
                <a:lnTo>
                  <a:pt x="957" y="969"/>
                </a:lnTo>
                <a:lnTo>
                  <a:pt x="957" y="949"/>
                </a:lnTo>
                <a:lnTo>
                  <a:pt x="957" y="937"/>
                </a:lnTo>
                <a:lnTo>
                  <a:pt x="958" y="944"/>
                </a:lnTo>
                <a:lnTo>
                  <a:pt x="958" y="957"/>
                </a:lnTo>
                <a:lnTo>
                  <a:pt x="958" y="972"/>
                </a:lnTo>
                <a:lnTo>
                  <a:pt x="959" y="994"/>
                </a:lnTo>
                <a:lnTo>
                  <a:pt x="959" y="996"/>
                </a:lnTo>
                <a:lnTo>
                  <a:pt x="959" y="999"/>
                </a:lnTo>
                <a:lnTo>
                  <a:pt x="960" y="1006"/>
                </a:lnTo>
                <a:lnTo>
                  <a:pt x="960" y="1006"/>
                </a:lnTo>
                <a:lnTo>
                  <a:pt x="960" y="1007"/>
                </a:lnTo>
                <a:lnTo>
                  <a:pt x="961" y="1007"/>
                </a:lnTo>
                <a:lnTo>
                  <a:pt x="961" y="1019"/>
                </a:lnTo>
                <a:lnTo>
                  <a:pt x="962" y="1024"/>
                </a:lnTo>
                <a:lnTo>
                  <a:pt x="962" y="1024"/>
                </a:lnTo>
                <a:lnTo>
                  <a:pt x="962" y="1025"/>
                </a:lnTo>
                <a:lnTo>
                  <a:pt x="963" y="1025"/>
                </a:lnTo>
                <a:lnTo>
                  <a:pt x="963" y="1025"/>
                </a:lnTo>
                <a:lnTo>
                  <a:pt x="963" y="1025"/>
                </a:lnTo>
                <a:lnTo>
                  <a:pt x="964" y="1025"/>
                </a:lnTo>
                <a:lnTo>
                  <a:pt x="964" y="1026"/>
                </a:lnTo>
                <a:lnTo>
                  <a:pt x="964" y="1024"/>
                </a:lnTo>
                <a:lnTo>
                  <a:pt x="965" y="1020"/>
                </a:lnTo>
                <a:lnTo>
                  <a:pt x="965" y="993"/>
                </a:lnTo>
                <a:lnTo>
                  <a:pt x="965" y="965"/>
                </a:lnTo>
                <a:lnTo>
                  <a:pt x="966" y="954"/>
                </a:lnTo>
                <a:lnTo>
                  <a:pt x="966" y="946"/>
                </a:lnTo>
                <a:lnTo>
                  <a:pt x="966" y="940"/>
                </a:lnTo>
                <a:lnTo>
                  <a:pt x="967" y="939"/>
                </a:lnTo>
                <a:lnTo>
                  <a:pt x="967" y="949"/>
                </a:lnTo>
                <a:lnTo>
                  <a:pt x="968" y="962"/>
                </a:lnTo>
                <a:lnTo>
                  <a:pt x="968" y="971"/>
                </a:lnTo>
                <a:lnTo>
                  <a:pt x="968" y="976"/>
                </a:lnTo>
                <a:lnTo>
                  <a:pt x="969" y="949"/>
                </a:lnTo>
                <a:lnTo>
                  <a:pt x="969" y="903"/>
                </a:lnTo>
                <a:lnTo>
                  <a:pt x="969" y="845"/>
                </a:lnTo>
                <a:lnTo>
                  <a:pt x="969" y="832"/>
                </a:lnTo>
                <a:lnTo>
                  <a:pt x="969" y="848"/>
                </a:lnTo>
                <a:lnTo>
                  <a:pt x="969" y="894"/>
                </a:lnTo>
                <a:lnTo>
                  <a:pt x="970" y="966"/>
                </a:lnTo>
                <a:lnTo>
                  <a:pt x="970" y="980"/>
                </a:lnTo>
                <a:lnTo>
                  <a:pt x="970" y="985"/>
                </a:lnTo>
                <a:lnTo>
                  <a:pt x="971" y="989"/>
                </a:lnTo>
                <a:lnTo>
                  <a:pt x="971" y="989"/>
                </a:lnTo>
                <a:lnTo>
                  <a:pt x="971" y="991"/>
                </a:lnTo>
                <a:lnTo>
                  <a:pt x="972" y="972"/>
                </a:lnTo>
                <a:lnTo>
                  <a:pt x="972" y="897"/>
                </a:lnTo>
                <a:lnTo>
                  <a:pt x="973" y="805"/>
                </a:lnTo>
                <a:lnTo>
                  <a:pt x="973" y="779"/>
                </a:lnTo>
                <a:lnTo>
                  <a:pt x="973" y="777"/>
                </a:lnTo>
                <a:lnTo>
                  <a:pt x="974" y="790"/>
                </a:lnTo>
                <a:lnTo>
                  <a:pt x="974" y="815"/>
                </a:lnTo>
                <a:lnTo>
                  <a:pt x="974" y="865"/>
                </a:lnTo>
                <a:lnTo>
                  <a:pt x="975" y="912"/>
                </a:lnTo>
                <a:lnTo>
                  <a:pt x="975" y="935"/>
                </a:lnTo>
                <a:lnTo>
                  <a:pt x="975" y="934"/>
                </a:lnTo>
                <a:lnTo>
                  <a:pt x="976" y="934"/>
                </a:lnTo>
                <a:lnTo>
                  <a:pt x="976" y="935"/>
                </a:lnTo>
                <a:lnTo>
                  <a:pt x="976" y="930"/>
                </a:lnTo>
                <a:lnTo>
                  <a:pt x="977" y="916"/>
                </a:lnTo>
                <a:lnTo>
                  <a:pt x="977" y="910"/>
                </a:lnTo>
                <a:lnTo>
                  <a:pt x="977" y="924"/>
                </a:lnTo>
                <a:lnTo>
                  <a:pt x="978" y="940"/>
                </a:lnTo>
                <a:lnTo>
                  <a:pt x="978" y="984"/>
                </a:lnTo>
                <a:lnTo>
                  <a:pt x="979" y="1004"/>
                </a:lnTo>
                <a:lnTo>
                  <a:pt x="979" y="1008"/>
                </a:lnTo>
                <a:lnTo>
                  <a:pt x="979" y="1011"/>
                </a:lnTo>
                <a:lnTo>
                  <a:pt x="980" y="1003"/>
                </a:lnTo>
                <a:lnTo>
                  <a:pt x="980" y="999"/>
                </a:lnTo>
                <a:lnTo>
                  <a:pt x="980" y="994"/>
                </a:lnTo>
                <a:lnTo>
                  <a:pt x="981" y="969"/>
                </a:lnTo>
                <a:lnTo>
                  <a:pt x="981" y="898"/>
                </a:lnTo>
                <a:lnTo>
                  <a:pt x="981" y="856"/>
                </a:lnTo>
                <a:lnTo>
                  <a:pt x="982" y="852"/>
                </a:lnTo>
                <a:lnTo>
                  <a:pt x="982" y="868"/>
                </a:lnTo>
                <a:lnTo>
                  <a:pt x="982" y="925"/>
                </a:lnTo>
                <a:lnTo>
                  <a:pt x="983" y="970"/>
                </a:lnTo>
                <a:lnTo>
                  <a:pt x="983" y="995"/>
                </a:lnTo>
                <a:lnTo>
                  <a:pt x="983" y="996"/>
                </a:lnTo>
                <a:lnTo>
                  <a:pt x="984" y="996"/>
                </a:lnTo>
                <a:lnTo>
                  <a:pt x="984" y="998"/>
                </a:lnTo>
                <a:lnTo>
                  <a:pt x="985" y="1001"/>
                </a:lnTo>
                <a:lnTo>
                  <a:pt x="985" y="1001"/>
                </a:lnTo>
                <a:lnTo>
                  <a:pt x="985" y="1003"/>
                </a:lnTo>
                <a:lnTo>
                  <a:pt x="986" y="1012"/>
                </a:lnTo>
                <a:lnTo>
                  <a:pt x="986" y="1019"/>
                </a:lnTo>
                <a:lnTo>
                  <a:pt x="986" y="1023"/>
                </a:lnTo>
                <a:lnTo>
                  <a:pt x="987" y="1026"/>
                </a:lnTo>
                <a:lnTo>
                  <a:pt x="987" y="1027"/>
                </a:lnTo>
                <a:lnTo>
                  <a:pt x="987" y="1025"/>
                </a:lnTo>
                <a:lnTo>
                  <a:pt x="988" y="1024"/>
                </a:lnTo>
                <a:lnTo>
                  <a:pt x="988" y="1025"/>
                </a:lnTo>
                <a:lnTo>
                  <a:pt x="988" y="1026"/>
                </a:lnTo>
                <a:lnTo>
                  <a:pt x="989" y="1024"/>
                </a:lnTo>
                <a:lnTo>
                  <a:pt x="989" y="1021"/>
                </a:lnTo>
                <a:lnTo>
                  <a:pt x="989" y="1018"/>
                </a:lnTo>
                <a:lnTo>
                  <a:pt x="990" y="1003"/>
                </a:lnTo>
                <a:lnTo>
                  <a:pt x="990" y="985"/>
                </a:lnTo>
                <a:lnTo>
                  <a:pt x="991" y="992"/>
                </a:lnTo>
                <a:lnTo>
                  <a:pt x="991" y="986"/>
                </a:lnTo>
                <a:lnTo>
                  <a:pt x="991" y="990"/>
                </a:lnTo>
                <a:lnTo>
                  <a:pt x="992" y="994"/>
                </a:lnTo>
                <a:lnTo>
                  <a:pt x="992" y="992"/>
                </a:lnTo>
                <a:lnTo>
                  <a:pt x="992" y="997"/>
                </a:lnTo>
                <a:lnTo>
                  <a:pt x="993" y="997"/>
                </a:lnTo>
                <a:lnTo>
                  <a:pt x="993" y="993"/>
                </a:lnTo>
                <a:lnTo>
                  <a:pt x="993" y="986"/>
                </a:lnTo>
                <a:lnTo>
                  <a:pt x="993" y="978"/>
                </a:lnTo>
                <a:lnTo>
                  <a:pt x="993" y="982"/>
                </a:lnTo>
                <a:lnTo>
                  <a:pt x="993" y="983"/>
                </a:lnTo>
                <a:lnTo>
                  <a:pt x="994" y="1000"/>
                </a:lnTo>
                <a:lnTo>
                  <a:pt x="994" y="1008"/>
                </a:lnTo>
                <a:lnTo>
                  <a:pt x="994" y="1004"/>
                </a:lnTo>
                <a:lnTo>
                  <a:pt x="995" y="1017"/>
                </a:lnTo>
                <a:lnTo>
                  <a:pt x="995" y="1005"/>
                </a:lnTo>
                <a:lnTo>
                  <a:pt x="996" y="1003"/>
                </a:lnTo>
                <a:lnTo>
                  <a:pt x="996" y="1005"/>
                </a:lnTo>
                <a:lnTo>
                  <a:pt x="996" y="1005"/>
                </a:lnTo>
                <a:lnTo>
                  <a:pt x="997" y="995"/>
                </a:lnTo>
                <a:lnTo>
                  <a:pt x="997" y="971"/>
                </a:lnTo>
                <a:lnTo>
                  <a:pt x="997" y="939"/>
                </a:lnTo>
                <a:lnTo>
                  <a:pt x="998" y="931"/>
                </a:lnTo>
                <a:lnTo>
                  <a:pt x="998" y="933"/>
                </a:lnTo>
                <a:lnTo>
                  <a:pt x="998" y="949"/>
                </a:lnTo>
                <a:lnTo>
                  <a:pt x="999" y="959"/>
                </a:lnTo>
                <a:lnTo>
                  <a:pt x="999" y="959"/>
                </a:lnTo>
                <a:lnTo>
                  <a:pt x="999" y="968"/>
                </a:lnTo>
                <a:lnTo>
                  <a:pt x="1000" y="971"/>
                </a:lnTo>
                <a:lnTo>
                  <a:pt x="1000" y="974"/>
                </a:lnTo>
                <a:lnTo>
                  <a:pt x="1000" y="985"/>
                </a:lnTo>
                <a:lnTo>
                  <a:pt x="1001" y="965"/>
                </a:lnTo>
                <a:lnTo>
                  <a:pt x="1001" y="945"/>
                </a:lnTo>
                <a:lnTo>
                  <a:pt x="1002" y="939"/>
                </a:lnTo>
                <a:lnTo>
                  <a:pt x="1002" y="945"/>
                </a:lnTo>
                <a:lnTo>
                  <a:pt x="1002" y="950"/>
                </a:lnTo>
                <a:lnTo>
                  <a:pt x="1003" y="975"/>
                </a:lnTo>
                <a:lnTo>
                  <a:pt x="1003" y="983"/>
                </a:lnTo>
                <a:lnTo>
                  <a:pt x="1003" y="986"/>
                </a:lnTo>
                <a:lnTo>
                  <a:pt x="1004" y="988"/>
                </a:lnTo>
                <a:lnTo>
                  <a:pt x="1004" y="989"/>
                </a:lnTo>
                <a:lnTo>
                  <a:pt x="1004" y="978"/>
                </a:lnTo>
                <a:lnTo>
                  <a:pt x="1005" y="965"/>
                </a:lnTo>
                <a:lnTo>
                  <a:pt x="1005" y="923"/>
                </a:lnTo>
                <a:lnTo>
                  <a:pt x="1005" y="869"/>
                </a:lnTo>
                <a:lnTo>
                  <a:pt x="1006" y="853"/>
                </a:lnTo>
                <a:lnTo>
                  <a:pt x="1006" y="848"/>
                </a:lnTo>
                <a:lnTo>
                  <a:pt x="1006" y="847"/>
                </a:lnTo>
                <a:lnTo>
                  <a:pt x="1007" y="855"/>
                </a:lnTo>
                <a:lnTo>
                  <a:pt x="1007" y="876"/>
                </a:lnTo>
                <a:lnTo>
                  <a:pt x="1008" y="911"/>
                </a:lnTo>
                <a:lnTo>
                  <a:pt x="1008" y="944"/>
                </a:lnTo>
                <a:lnTo>
                  <a:pt x="1008" y="932"/>
                </a:lnTo>
                <a:lnTo>
                  <a:pt x="1009" y="937"/>
                </a:lnTo>
                <a:lnTo>
                  <a:pt x="1009" y="933"/>
                </a:lnTo>
                <a:lnTo>
                  <a:pt x="1009" y="925"/>
                </a:lnTo>
                <a:lnTo>
                  <a:pt x="1010" y="924"/>
                </a:lnTo>
                <a:lnTo>
                  <a:pt x="1010" y="939"/>
                </a:lnTo>
                <a:lnTo>
                  <a:pt x="1010" y="958"/>
                </a:lnTo>
                <a:lnTo>
                  <a:pt x="1011" y="973"/>
                </a:lnTo>
                <a:lnTo>
                  <a:pt x="1011" y="996"/>
                </a:lnTo>
                <a:lnTo>
                  <a:pt x="1011" y="1004"/>
                </a:lnTo>
                <a:lnTo>
                  <a:pt x="1012" y="1009"/>
                </a:lnTo>
                <a:lnTo>
                  <a:pt x="1012" y="1010"/>
                </a:lnTo>
                <a:lnTo>
                  <a:pt x="1012" y="1007"/>
                </a:lnTo>
                <a:lnTo>
                  <a:pt x="1013" y="1002"/>
                </a:lnTo>
                <a:lnTo>
                  <a:pt x="1013" y="999"/>
                </a:lnTo>
                <a:lnTo>
                  <a:pt x="1014" y="949"/>
                </a:lnTo>
                <a:lnTo>
                  <a:pt x="1014" y="872"/>
                </a:lnTo>
                <a:lnTo>
                  <a:pt x="1014" y="844"/>
                </a:lnTo>
                <a:lnTo>
                  <a:pt x="1015" y="837"/>
                </a:lnTo>
                <a:lnTo>
                  <a:pt x="1015" y="828"/>
                </a:lnTo>
                <a:lnTo>
                  <a:pt x="1015" y="848"/>
                </a:lnTo>
                <a:lnTo>
                  <a:pt x="1016" y="881"/>
                </a:lnTo>
                <a:lnTo>
                  <a:pt x="1016" y="957"/>
                </a:lnTo>
                <a:lnTo>
                  <a:pt x="1016" y="998"/>
                </a:lnTo>
                <a:lnTo>
                  <a:pt x="1017" y="1004"/>
                </a:lnTo>
                <a:lnTo>
                  <a:pt x="1017" y="1003"/>
                </a:lnTo>
                <a:lnTo>
                  <a:pt x="1017" y="1003"/>
                </a:lnTo>
                <a:lnTo>
                  <a:pt x="1017" y="1008"/>
                </a:lnTo>
                <a:lnTo>
                  <a:pt x="1017" y="1013"/>
                </a:lnTo>
                <a:lnTo>
                  <a:pt x="1017" y="1014"/>
                </a:lnTo>
                <a:lnTo>
                  <a:pt x="1018" y="1019"/>
                </a:lnTo>
                <a:lnTo>
                  <a:pt x="1018" y="1018"/>
                </a:lnTo>
                <a:lnTo>
                  <a:pt x="1019" y="1020"/>
                </a:lnTo>
                <a:lnTo>
                  <a:pt x="1019" y="1019"/>
                </a:lnTo>
                <a:lnTo>
                  <a:pt x="1019" y="1019"/>
                </a:lnTo>
                <a:lnTo>
                  <a:pt x="1020" y="1020"/>
                </a:lnTo>
                <a:lnTo>
                  <a:pt x="1020" y="1021"/>
                </a:lnTo>
                <a:lnTo>
                  <a:pt x="1020" y="1021"/>
                </a:lnTo>
                <a:lnTo>
                  <a:pt x="1021" y="1018"/>
                </a:lnTo>
                <a:lnTo>
                  <a:pt x="1021" y="1015"/>
                </a:lnTo>
                <a:lnTo>
                  <a:pt x="1021" y="983"/>
                </a:lnTo>
                <a:lnTo>
                  <a:pt x="1022" y="952"/>
                </a:lnTo>
                <a:lnTo>
                  <a:pt x="1022" y="933"/>
                </a:lnTo>
                <a:lnTo>
                  <a:pt x="1022" y="915"/>
                </a:lnTo>
                <a:lnTo>
                  <a:pt x="1023" y="912"/>
                </a:lnTo>
                <a:lnTo>
                  <a:pt x="1023" y="928"/>
                </a:lnTo>
                <a:lnTo>
                  <a:pt x="1023" y="936"/>
                </a:lnTo>
                <a:lnTo>
                  <a:pt x="1024" y="938"/>
                </a:lnTo>
                <a:lnTo>
                  <a:pt x="1024" y="946"/>
                </a:lnTo>
                <a:lnTo>
                  <a:pt x="1025" y="947"/>
                </a:lnTo>
                <a:lnTo>
                  <a:pt x="1025" y="928"/>
                </a:lnTo>
                <a:lnTo>
                  <a:pt x="1025" y="886"/>
                </a:lnTo>
                <a:lnTo>
                  <a:pt x="1026" y="842"/>
                </a:lnTo>
                <a:lnTo>
                  <a:pt x="1026" y="824"/>
                </a:lnTo>
                <a:lnTo>
                  <a:pt x="1026" y="830"/>
                </a:lnTo>
                <a:lnTo>
                  <a:pt x="1027" y="842"/>
                </a:lnTo>
                <a:lnTo>
                  <a:pt x="1027" y="883"/>
                </a:lnTo>
                <a:lnTo>
                  <a:pt x="1027" y="908"/>
                </a:lnTo>
                <a:lnTo>
                  <a:pt x="1028" y="924"/>
                </a:lnTo>
                <a:lnTo>
                  <a:pt x="1028" y="916"/>
                </a:lnTo>
                <a:lnTo>
                  <a:pt x="1028" y="912"/>
                </a:lnTo>
                <a:lnTo>
                  <a:pt x="1029" y="898"/>
                </a:lnTo>
                <a:lnTo>
                  <a:pt x="1029" y="889"/>
                </a:lnTo>
                <a:lnTo>
                  <a:pt x="1029" y="824"/>
                </a:lnTo>
                <a:lnTo>
                  <a:pt x="1030" y="782"/>
                </a:lnTo>
                <a:lnTo>
                  <a:pt x="1030" y="759"/>
                </a:lnTo>
                <a:lnTo>
                  <a:pt x="1031" y="762"/>
                </a:lnTo>
                <a:lnTo>
                  <a:pt x="1031" y="768"/>
                </a:lnTo>
                <a:lnTo>
                  <a:pt x="1031" y="798"/>
                </a:lnTo>
                <a:lnTo>
                  <a:pt x="1032" y="846"/>
                </a:lnTo>
                <a:lnTo>
                  <a:pt x="1032" y="883"/>
                </a:lnTo>
                <a:lnTo>
                  <a:pt x="1032" y="909"/>
                </a:lnTo>
                <a:lnTo>
                  <a:pt x="1033" y="916"/>
                </a:lnTo>
                <a:lnTo>
                  <a:pt x="1033" y="903"/>
                </a:lnTo>
                <a:lnTo>
                  <a:pt x="1033" y="894"/>
                </a:lnTo>
                <a:lnTo>
                  <a:pt x="1034" y="858"/>
                </a:lnTo>
                <a:lnTo>
                  <a:pt x="1034" y="816"/>
                </a:lnTo>
                <a:lnTo>
                  <a:pt x="1034" y="797"/>
                </a:lnTo>
                <a:lnTo>
                  <a:pt x="1035" y="796"/>
                </a:lnTo>
                <a:lnTo>
                  <a:pt x="1035" y="820"/>
                </a:lnTo>
                <a:lnTo>
                  <a:pt x="1035" y="863"/>
                </a:lnTo>
                <a:lnTo>
                  <a:pt x="1036" y="907"/>
                </a:lnTo>
                <a:lnTo>
                  <a:pt x="1036" y="925"/>
                </a:lnTo>
                <a:lnTo>
                  <a:pt x="1037" y="922"/>
                </a:lnTo>
                <a:lnTo>
                  <a:pt x="1037" y="921"/>
                </a:lnTo>
                <a:lnTo>
                  <a:pt x="1037" y="892"/>
                </a:lnTo>
                <a:lnTo>
                  <a:pt x="1038" y="871"/>
                </a:lnTo>
                <a:lnTo>
                  <a:pt x="1038" y="822"/>
                </a:lnTo>
                <a:lnTo>
                  <a:pt x="1038" y="773"/>
                </a:lnTo>
                <a:lnTo>
                  <a:pt x="1039" y="751"/>
                </a:lnTo>
                <a:lnTo>
                  <a:pt x="1039" y="747"/>
                </a:lnTo>
                <a:lnTo>
                  <a:pt x="1039" y="752"/>
                </a:lnTo>
                <a:lnTo>
                  <a:pt x="1040" y="773"/>
                </a:lnTo>
                <a:lnTo>
                  <a:pt x="1040" y="795"/>
                </a:lnTo>
                <a:lnTo>
                  <a:pt x="1040" y="818"/>
                </a:lnTo>
                <a:lnTo>
                  <a:pt x="1041" y="825"/>
                </a:lnTo>
                <a:lnTo>
                  <a:pt x="1041" y="829"/>
                </a:lnTo>
                <a:lnTo>
                  <a:pt x="1041" y="827"/>
                </a:lnTo>
                <a:lnTo>
                  <a:pt x="1041" y="824"/>
                </a:lnTo>
                <a:lnTo>
                  <a:pt x="1041" y="812"/>
                </a:lnTo>
                <a:lnTo>
                  <a:pt x="1041" y="781"/>
                </a:lnTo>
                <a:lnTo>
                  <a:pt x="1042" y="779"/>
                </a:lnTo>
                <a:lnTo>
                  <a:pt x="1042" y="781"/>
                </a:lnTo>
                <a:lnTo>
                  <a:pt x="1043" y="813"/>
                </a:lnTo>
                <a:lnTo>
                  <a:pt x="1043" y="891"/>
                </a:lnTo>
                <a:lnTo>
                  <a:pt x="1043" y="927"/>
                </a:lnTo>
                <a:lnTo>
                  <a:pt x="1044" y="938"/>
                </a:lnTo>
                <a:lnTo>
                  <a:pt x="1044" y="944"/>
                </a:lnTo>
                <a:lnTo>
                  <a:pt x="1044" y="945"/>
                </a:lnTo>
                <a:lnTo>
                  <a:pt x="1045" y="948"/>
                </a:lnTo>
                <a:lnTo>
                  <a:pt x="1045" y="943"/>
                </a:lnTo>
                <a:lnTo>
                  <a:pt x="1045" y="851"/>
                </a:lnTo>
                <a:lnTo>
                  <a:pt x="1046" y="787"/>
                </a:lnTo>
                <a:lnTo>
                  <a:pt x="1046" y="773"/>
                </a:lnTo>
                <a:lnTo>
                  <a:pt x="1046" y="767"/>
                </a:lnTo>
                <a:lnTo>
                  <a:pt x="1047" y="769"/>
                </a:lnTo>
                <a:lnTo>
                  <a:pt x="1047" y="784"/>
                </a:lnTo>
                <a:lnTo>
                  <a:pt x="1047" y="829"/>
                </a:lnTo>
                <a:lnTo>
                  <a:pt x="1048" y="883"/>
                </a:lnTo>
                <a:lnTo>
                  <a:pt x="1048" y="918"/>
                </a:lnTo>
                <a:lnTo>
                  <a:pt x="1049" y="932"/>
                </a:lnTo>
                <a:lnTo>
                  <a:pt x="1049" y="940"/>
                </a:lnTo>
                <a:lnTo>
                  <a:pt x="1049" y="937"/>
                </a:lnTo>
                <a:lnTo>
                  <a:pt x="1050" y="935"/>
                </a:lnTo>
                <a:lnTo>
                  <a:pt x="1050" y="932"/>
                </a:lnTo>
                <a:lnTo>
                  <a:pt x="1050" y="946"/>
                </a:lnTo>
                <a:lnTo>
                  <a:pt x="1051" y="993"/>
                </a:lnTo>
                <a:lnTo>
                  <a:pt x="1051" y="1010"/>
                </a:lnTo>
                <a:lnTo>
                  <a:pt x="1051" y="1017"/>
                </a:lnTo>
                <a:lnTo>
                  <a:pt x="1052" y="1021"/>
                </a:lnTo>
                <a:lnTo>
                  <a:pt x="1052" y="1021"/>
                </a:lnTo>
                <a:lnTo>
                  <a:pt x="1052" y="1022"/>
                </a:lnTo>
                <a:lnTo>
                  <a:pt x="1053" y="1021"/>
                </a:lnTo>
                <a:lnTo>
                  <a:pt x="1053" y="1021"/>
                </a:lnTo>
                <a:lnTo>
                  <a:pt x="1053" y="1019"/>
                </a:lnTo>
                <a:lnTo>
                  <a:pt x="1054" y="995"/>
                </a:lnTo>
                <a:lnTo>
                  <a:pt x="1054" y="913"/>
                </a:lnTo>
                <a:lnTo>
                  <a:pt x="1055" y="833"/>
                </a:lnTo>
                <a:lnTo>
                  <a:pt x="1055" y="818"/>
                </a:lnTo>
                <a:lnTo>
                  <a:pt x="1055" y="817"/>
                </a:lnTo>
                <a:lnTo>
                  <a:pt x="1056" y="819"/>
                </a:lnTo>
                <a:lnTo>
                  <a:pt x="1056" y="838"/>
                </a:lnTo>
                <a:lnTo>
                  <a:pt x="1056" y="882"/>
                </a:lnTo>
                <a:lnTo>
                  <a:pt x="1057" y="900"/>
                </a:lnTo>
                <a:lnTo>
                  <a:pt x="1057" y="918"/>
                </a:lnTo>
                <a:lnTo>
                  <a:pt x="1057" y="919"/>
                </a:lnTo>
                <a:lnTo>
                  <a:pt x="1058" y="909"/>
                </a:lnTo>
                <a:lnTo>
                  <a:pt x="1058" y="898"/>
                </a:lnTo>
                <a:lnTo>
                  <a:pt x="1058" y="892"/>
                </a:lnTo>
                <a:lnTo>
                  <a:pt x="1059" y="892"/>
                </a:lnTo>
                <a:lnTo>
                  <a:pt x="1059" y="935"/>
                </a:lnTo>
                <a:lnTo>
                  <a:pt x="1059" y="994"/>
                </a:lnTo>
                <a:lnTo>
                  <a:pt x="1060" y="1017"/>
                </a:lnTo>
                <a:lnTo>
                  <a:pt x="1060" y="1020"/>
                </a:lnTo>
                <a:lnTo>
                  <a:pt x="1061" y="1019"/>
                </a:lnTo>
                <a:lnTo>
                  <a:pt x="1061" y="1020"/>
                </a:lnTo>
                <a:lnTo>
                  <a:pt x="1061" y="1019"/>
                </a:lnTo>
                <a:lnTo>
                  <a:pt x="1062" y="1018"/>
                </a:lnTo>
                <a:lnTo>
                  <a:pt x="1062" y="1006"/>
                </a:lnTo>
                <a:lnTo>
                  <a:pt x="1062" y="962"/>
                </a:lnTo>
                <a:lnTo>
                  <a:pt x="1063" y="869"/>
                </a:lnTo>
                <a:lnTo>
                  <a:pt x="1063" y="820"/>
                </a:lnTo>
                <a:lnTo>
                  <a:pt x="1063" y="810"/>
                </a:lnTo>
                <a:lnTo>
                  <a:pt x="1064" y="807"/>
                </a:lnTo>
                <a:lnTo>
                  <a:pt x="1064" y="815"/>
                </a:lnTo>
                <a:lnTo>
                  <a:pt x="1064" y="854"/>
                </a:lnTo>
                <a:lnTo>
                  <a:pt x="1065" y="890"/>
                </a:lnTo>
                <a:lnTo>
                  <a:pt x="1065" y="919"/>
                </a:lnTo>
                <a:lnTo>
                  <a:pt x="1065" y="920"/>
                </a:lnTo>
                <a:lnTo>
                  <a:pt x="1065" y="927"/>
                </a:lnTo>
                <a:lnTo>
                  <a:pt x="1065" y="923"/>
                </a:lnTo>
                <a:lnTo>
                  <a:pt x="1066" y="922"/>
                </a:lnTo>
                <a:lnTo>
                  <a:pt x="1066" y="925"/>
                </a:lnTo>
                <a:lnTo>
                  <a:pt x="1066" y="965"/>
                </a:lnTo>
                <a:lnTo>
                  <a:pt x="1067" y="999"/>
                </a:lnTo>
                <a:lnTo>
                  <a:pt x="1067" y="1018"/>
                </a:lnTo>
                <a:lnTo>
                  <a:pt x="1067" y="1024"/>
                </a:lnTo>
                <a:lnTo>
                  <a:pt x="1068" y="1025"/>
                </a:lnTo>
                <a:lnTo>
                  <a:pt x="1068" y="1026"/>
                </a:lnTo>
                <a:lnTo>
                  <a:pt x="1068" y="1026"/>
                </a:lnTo>
                <a:lnTo>
                  <a:pt x="1069" y="1026"/>
                </a:lnTo>
                <a:lnTo>
                  <a:pt x="1069" y="1027"/>
                </a:lnTo>
                <a:lnTo>
                  <a:pt x="1069" y="1023"/>
                </a:lnTo>
                <a:lnTo>
                  <a:pt x="1070" y="1016"/>
                </a:lnTo>
                <a:lnTo>
                  <a:pt x="1070" y="976"/>
                </a:lnTo>
                <a:lnTo>
                  <a:pt x="1070" y="953"/>
                </a:lnTo>
                <a:lnTo>
                  <a:pt x="1071" y="946"/>
                </a:lnTo>
                <a:lnTo>
                  <a:pt x="1071" y="950"/>
                </a:lnTo>
                <a:lnTo>
                  <a:pt x="1072" y="963"/>
                </a:lnTo>
                <a:lnTo>
                  <a:pt x="1072" y="989"/>
                </a:lnTo>
                <a:lnTo>
                  <a:pt x="1072" y="993"/>
                </a:lnTo>
                <a:lnTo>
                  <a:pt x="1073" y="996"/>
                </a:lnTo>
                <a:lnTo>
                  <a:pt x="1073" y="999"/>
                </a:lnTo>
                <a:lnTo>
                  <a:pt x="1073" y="1001"/>
                </a:lnTo>
                <a:lnTo>
                  <a:pt x="1074" y="997"/>
                </a:lnTo>
                <a:lnTo>
                  <a:pt x="1074" y="1000"/>
                </a:lnTo>
                <a:lnTo>
                  <a:pt x="1074" y="1002"/>
                </a:lnTo>
                <a:lnTo>
                  <a:pt x="1075" y="1012"/>
                </a:lnTo>
                <a:lnTo>
                  <a:pt x="1075" y="1023"/>
                </a:lnTo>
                <a:lnTo>
                  <a:pt x="1075" y="1026"/>
                </a:lnTo>
                <a:lnTo>
                  <a:pt x="1076" y="1027"/>
                </a:lnTo>
                <a:lnTo>
                  <a:pt x="1076" y="1028"/>
                </a:lnTo>
                <a:lnTo>
                  <a:pt x="1076" y="1029"/>
                </a:lnTo>
                <a:lnTo>
                  <a:pt x="1077" y="1029"/>
                </a:lnTo>
                <a:lnTo>
                  <a:pt x="1077" y="1030"/>
                </a:lnTo>
                <a:lnTo>
                  <a:pt x="1078" y="1029"/>
                </a:lnTo>
                <a:lnTo>
                  <a:pt x="1078" y="1021"/>
                </a:lnTo>
                <a:lnTo>
                  <a:pt x="1078" y="1017"/>
                </a:lnTo>
                <a:lnTo>
                  <a:pt x="1079" y="996"/>
                </a:lnTo>
                <a:lnTo>
                  <a:pt x="1079" y="969"/>
                </a:lnTo>
                <a:lnTo>
                  <a:pt x="1079" y="954"/>
                </a:lnTo>
                <a:lnTo>
                  <a:pt x="1080" y="958"/>
                </a:lnTo>
                <a:lnTo>
                  <a:pt x="1080" y="959"/>
                </a:lnTo>
                <a:lnTo>
                  <a:pt x="1080" y="976"/>
                </a:lnTo>
                <a:lnTo>
                  <a:pt x="1081" y="987"/>
                </a:lnTo>
                <a:lnTo>
                  <a:pt x="1081" y="998"/>
                </a:lnTo>
                <a:lnTo>
                  <a:pt x="1081" y="1000"/>
                </a:lnTo>
                <a:lnTo>
                  <a:pt x="1082" y="999"/>
                </a:lnTo>
                <a:lnTo>
                  <a:pt x="1082" y="987"/>
                </a:lnTo>
                <a:lnTo>
                  <a:pt x="1082" y="963"/>
                </a:lnTo>
                <a:lnTo>
                  <a:pt x="1083" y="951"/>
                </a:lnTo>
                <a:lnTo>
                  <a:pt x="1083" y="921"/>
                </a:lnTo>
                <a:lnTo>
                  <a:pt x="1084" y="931"/>
                </a:lnTo>
                <a:lnTo>
                  <a:pt x="1084" y="965"/>
                </a:lnTo>
                <a:lnTo>
                  <a:pt x="1084" y="997"/>
                </a:lnTo>
                <a:lnTo>
                  <a:pt x="1085" y="999"/>
                </a:lnTo>
                <a:lnTo>
                  <a:pt x="1085" y="995"/>
                </a:lnTo>
                <a:lnTo>
                  <a:pt x="1085" y="997"/>
                </a:lnTo>
                <a:lnTo>
                  <a:pt x="1086" y="992"/>
                </a:lnTo>
                <a:lnTo>
                  <a:pt x="1086" y="1001"/>
                </a:lnTo>
                <a:lnTo>
                  <a:pt x="1086" y="978"/>
                </a:lnTo>
                <a:lnTo>
                  <a:pt x="1087" y="929"/>
                </a:lnTo>
                <a:lnTo>
                  <a:pt x="1087" y="843"/>
                </a:lnTo>
                <a:lnTo>
                  <a:pt x="1087" y="831"/>
                </a:lnTo>
                <a:lnTo>
                  <a:pt x="1088" y="819"/>
                </a:lnTo>
                <a:lnTo>
                  <a:pt x="1088" y="813"/>
                </a:lnTo>
                <a:lnTo>
                  <a:pt x="1088" y="876"/>
                </a:lnTo>
                <a:lnTo>
                  <a:pt x="1089" y="946"/>
                </a:lnTo>
                <a:lnTo>
                  <a:pt x="1089" y="992"/>
                </a:lnTo>
                <a:lnTo>
                  <a:pt x="1089" y="990"/>
                </a:lnTo>
                <a:lnTo>
                  <a:pt x="1089" y="992"/>
                </a:lnTo>
                <a:lnTo>
                  <a:pt x="1089" y="990"/>
                </a:lnTo>
                <a:lnTo>
                  <a:pt x="1090" y="988"/>
                </a:lnTo>
                <a:lnTo>
                  <a:pt x="1090" y="982"/>
                </a:lnTo>
                <a:lnTo>
                  <a:pt x="1090" y="968"/>
                </a:lnTo>
                <a:lnTo>
                  <a:pt x="1091" y="962"/>
                </a:lnTo>
                <a:lnTo>
                  <a:pt x="1091" y="985"/>
                </a:lnTo>
                <a:lnTo>
                  <a:pt x="1091" y="1003"/>
                </a:lnTo>
                <a:lnTo>
                  <a:pt x="1092" y="1015"/>
                </a:lnTo>
                <a:lnTo>
                  <a:pt x="1092" y="1024"/>
                </a:lnTo>
                <a:lnTo>
                  <a:pt x="1092" y="1024"/>
                </a:lnTo>
                <a:lnTo>
                  <a:pt x="1093" y="1022"/>
                </a:lnTo>
                <a:lnTo>
                  <a:pt x="1093" y="1018"/>
                </a:lnTo>
                <a:lnTo>
                  <a:pt x="1093" y="1018"/>
                </a:lnTo>
                <a:lnTo>
                  <a:pt x="1094" y="1011"/>
                </a:lnTo>
                <a:lnTo>
                  <a:pt x="1094" y="996"/>
                </a:lnTo>
                <a:lnTo>
                  <a:pt x="1095" y="953"/>
                </a:lnTo>
                <a:lnTo>
                  <a:pt x="1095" y="916"/>
                </a:lnTo>
                <a:lnTo>
                  <a:pt x="1095" y="890"/>
                </a:lnTo>
                <a:lnTo>
                  <a:pt x="1096" y="896"/>
                </a:lnTo>
                <a:lnTo>
                  <a:pt x="1096" y="929"/>
                </a:lnTo>
                <a:lnTo>
                  <a:pt x="1096" y="937"/>
                </a:lnTo>
                <a:lnTo>
                  <a:pt x="1097" y="969"/>
                </a:lnTo>
                <a:lnTo>
                  <a:pt x="1097" y="982"/>
                </a:lnTo>
                <a:lnTo>
                  <a:pt x="1097" y="964"/>
                </a:lnTo>
                <a:lnTo>
                  <a:pt x="1098" y="963"/>
                </a:lnTo>
                <a:lnTo>
                  <a:pt x="1098" y="954"/>
                </a:lnTo>
                <a:lnTo>
                  <a:pt x="1098" y="923"/>
                </a:lnTo>
                <a:lnTo>
                  <a:pt x="1099" y="916"/>
                </a:lnTo>
                <a:lnTo>
                  <a:pt x="1099" y="903"/>
                </a:lnTo>
                <a:lnTo>
                  <a:pt x="1099" y="918"/>
                </a:lnTo>
                <a:lnTo>
                  <a:pt x="1100" y="950"/>
                </a:lnTo>
                <a:lnTo>
                  <a:pt x="1100" y="970"/>
                </a:lnTo>
                <a:lnTo>
                  <a:pt x="1101" y="958"/>
                </a:lnTo>
                <a:lnTo>
                  <a:pt x="1101" y="950"/>
                </a:lnTo>
                <a:lnTo>
                  <a:pt x="1101" y="945"/>
                </a:lnTo>
                <a:lnTo>
                  <a:pt x="1102" y="948"/>
                </a:lnTo>
                <a:lnTo>
                  <a:pt x="1102" y="944"/>
                </a:lnTo>
                <a:lnTo>
                  <a:pt x="1102" y="937"/>
                </a:lnTo>
                <a:lnTo>
                  <a:pt x="1103" y="911"/>
                </a:lnTo>
                <a:lnTo>
                  <a:pt x="1103" y="896"/>
                </a:lnTo>
                <a:lnTo>
                  <a:pt x="1103" y="878"/>
                </a:lnTo>
                <a:lnTo>
                  <a:pt x="1104" y="876"/>
                </a:lnTo>
                <a:lnTo>
                  <a:pt x="1104" y="899"/>
                </a:lnTo>
                <a:lnTo>
                  <a:pt x="1104" y="905"/>
                </a:lnTo>
                <a:lnTo>
                  <a:pt x="1105" y="914"/>
                </a:lnTo>
                <a:lnTo>
                  <a:pt x="1105" y="922"/>
                </a:lnTo>
                <a:lnTo>
                  <a:pt x="1105" y="926"/>
                </a:lnTo>
                <a:lnTo>
                  <a:pt x="1106" y="922"/>
                </a:lnTo>
                <a:lnTo>
                  <a:pt x="1106" y="924"/>
                </a:lnTo>
                <a:lnTo>
                  <a:pt x="1107" y="923"/>
                </a:lnTo>
                <a:lnTo>
                  <a:pt x="1107" y="912"/>
                </a:lnTo>
                <a:lnTo>
                  <a:pt x="1107" y="901"/>
                </a:lnTo>
                <a:lnTo>
                  <a:pt x="1108" y="912"/>
                </a:lnTo>
                <a:lnTo>
                  <a:pt x="1108" y="923"/>
                </a:lnTo>
                <a:lnTo>
                  <a:pt x="1108" y="926"/>
                </a:lnTo>
                <a:lnTo>
                  <a:pt x="1109" y="936"/>
                </a:lnTo>
                <a:lnTo>
                  <a:pt x="1109" y="945"/>
                </a:lnTo>
                <a:lnTo>
                  <a:pt x="1109" y="954"/>
                </a:lnTo>
                <a:lnTo>
                  <a:pt x="1110" y="947"/>
                </a:lnTo>
                <a:lnTo>
                  <a:pt x="1110" y="946"/>
                </a:lnTo>
                <a:lnTo>
                  <a:pt x="1110" y="950"/>
                </a:lnTo>
                <a:lnTo>
                  <a:pt x="1111" y="945"/>
                </a:lnTo>
                <a:lnTo>
                  <a:pt x="1111" y="908"/>
                </a:lnTo>
                <a:lnTo>
                  <a:pt x="1111" y="866"/>
                </a:lnTo>
                <a:lnTo>
                  <a:pt x="1112" y="848"/>
                </a:lnTo>
                <a:lnTo>
                  <a:pt x="1112" y="840"/>
                </a:lnTo>
                <a:lnTo>
                  <a:pt x="1113" y="849"/>
                </a:lnTo>
                <a:lnTo>
                  <a:pt x="1113" y="872"/>
                </a:lnTo>
                <a:lnTo>
                  <a:pt x="1113" y="900"/>
                </a:lnTo>
                <a:lnTo>
                  <a:pt x="1113" y="946"/>
                </a:lnTo>
                <a:lnTo>
                  <a:pt x="1113" y="969"/>
                </a:lnTo>
                <a:lnTo>
                  <a:pt x="1113" y="969"/>
                </a:lnTo>
                <a:lnTo>
                  <a:pt x="1114" y="969"/>
                </a:lnTo>
                <a:lnTo>
                  <a:pt x="1114" y="960"/>
                </a:lnTo>
                <a:lnTo>
                  <a:pt x="1114" y="937"/>
                </a:lnTo>
                <a:lnTo>
                  <a:pt x="1115" y="920"/>
                </a:lnTo>
                <a:lnTo>
                  <a:pt x="1115" y="910"/>
                </a:lnTo>
                <a:lnTo>
                  <a:pt x="1115" y="925"/>
                </a:lnTo>
                <a:lnTo>
                  <a:pt x="1116" y="945"/>
                </a:lnTo>
                <a:lnTo>
                  <a:pt x="1116" y="963"/>
                </a:lnTo>
                <a:lnTo>
                  <a:pt x="1116" y="979"/>
                </a:lnTo>
                <a:lnTo>
                  <a:pt x="1117" y="978"/>
                </a:lnTo>
                <a:lnTo>
                  <a:pt x="1117" y="972"/>
                </a:lnTo>
                <a:lnTo>
                  <a:pt x="1118" y="971"/>
                </a:lnTo>
                <a:lnTo>
                  <a:pt x="1118" y="961"/>
                </a:lnTo>
                <a:lnTo>
                  <a:pt x="1118" y="959"/>
                </a:lnTo>
                <a:lnTo>
                  <a:pt x="1119" y="946"/>
                </a:lnTo>
                <a:lnTo>
                  <a:pt x="1119" y="934"/>
                </a:lnTo>
                <a:lnTo>
                  <a:pt x="1119" y="904"/>
                </a:lnTo>
                <a:lnTo>
                  <a:pt x="1120" y="894"/>
                </a:lnTo>
                <a:lnTo>
                  <a:pt x="1120" y="893"/>
                </a:lnTo>
                <a:lnTo>
                  <a:pt x="1120" y="890"/>
                </a:lnTo>
                <a:lnTo>
                  <a:pt x="1121" y="906"/>
                </a:lnTo>
                <a:lnTo>
                  <a:pt x="1121" y="969"/>
                </a:lnTo>
                <a:lnTo>
                  <a:pt x="1121" y="1002"/>
                </a:lnTo>
                <a:lnTo>
                  <a:pt x="1122" y="1007"/>
                </a:lnTo>
                <a:lnTo>
                  <a:pt x="1122" y="1010"/>
                </a:lnTo>
                <a:lnTo>
                  <a:pt x="1122" y="1010"/>
                </a:lnTo>
                <a:lnTo>
                  <a:pt x="1123" y="1022"/>
                </a:lnTo>
                <a:lnTo>
                  <a:pt x="1123" y="1022"/>
                </a:lnTo>
                <a:lnTo>
                  <a:pt x="1124" y="1021"/>
                </a:lnTo>
                <a:lnTo>
                  <a:pt x="1124" y="1022"/>
                </a:lnTo>
                <a:lnTo>
                  <a:pt x="1124" y="1027"/>
                </a:lnTo>
                <a:lnTo>
                  <a:pt x="1125" y="1030"/>
                </a:lnTo>
                <a:lnTo>
                  <a:pt x="1125" y="1033"/>
                </a:lnTo>
                <a:lnTo>
                  <a:pt x="1125" y="1032"/>
                </a:lnTo>
                <a:lnTo>
                  <a:pt x="1126" y="1032"/>
                </a:lnTo>
                <a:lnTo>
                  <a:pt x="1126" y="1031"/>
                </a:lnTo>
                <a:lnTo>
                  <a:pt x="1126" y="1030"/>
                </a:lnTo>
                <a:lnTo>
                  <a:pt x="1127" y="1027"/>
                </a:lnTo>
                <a:lnTo>
                  <a:pt x="1127" y="1006"/>
                </a:lnTo>
                <a:lnTo>
                  <a:pt x="1127" y="947"/>
                </a:lnTo>
                <a:lnTo>
                  <a:pt x="1128" y="892"/>
                </a:lnTo>
                <a:lnTo>
                  <a:pt x="1128" y="872"/>
                </a:lnTo>
                <a:lnTo>
                  <a:pt x="1128" y="880"/>
                </a:lnTo>
                <a:lnTo>
                  <a:pt x="1129" y="899"/>
                </a:lnTo>
                <a:lnTo>
                  <a:pt x="1129" y="909"/>
                </a:lnTo>
                <a:lnTo>
                  <a:pt x="1130" y="929"/>
                </a:lnTo>
                <a:lnTo>
                  <a:pt x="1130" y="963"/>
                </a:lnTo>
                <a:lnTo>
                  <a:pt x="1130" y="1001"/>
                </a:lnTo>
                <a:lnTo>
                  <a:pt x="1131" y="1007"/>
                </a:lnTo>
                <a:lnTo>
                  <a:pt x="1131" y="1010"/>
                </a:lnTo>
                <a:lnTo>
                  <a:pt x="1131" y="1010"/>
                </a:lnTo>
                <a:lnTo>
                  <a:pt x="1132" y="1009"/>
                </a:lnTo>
                <a:lnTo>
                  <a:pt x="1132" y="1013"/>
                </a:lnTo>
                <a:lnTo>
                  <a:pt x="1132" y="1028"/>
                </a:lnTo>
                <a:lnTo>
                  <a:pt x="1133" y="1034"/>
                </a:lnTo>
                <a:lnTo>
                  <a:pt x="1133" y="1034"/>
                </a:lnTo>
                <a:lnTo>
                  <a:pt x="1133" y="1035"/>
                </a:lnTo>
                <a:lnTo>
                  <a:pt x="1134" y="1036"/>
                </a:lnTo>
                <a:lnTo>
                  <a:pt x="1134" y="1036"/>
                </a:lnTo>
                <a:lnTo>
                  <a:pt x="1134" y="1036"/>
                </a:lnTo>
                <a:lnTo>
                  <a:pt x="1135" y="1037"/>
                </a:lnTo>
                <a:lnTo>
                  <a:pt x="1135" y="1035"/>
                </a:lnTo>
                <a:lnTo>
                  <a:pt x="1136" y="1034"/>
                </a:lnTo>
                <a:lnTo>
                  <a:pt x="1136" y="1018"/>
                </a:lnTo>
                <a:lnTo>
                  <a:pt x="1136" y="974"/>
                </a:lnTo>
                <a:lnTo>
                  <a:pt x="1137" y="952"/>
                </a:lnTo>
                <a:lnTo>
                  <a:pt x="1137" y="950"/>
                </a:lnTo>
                <a:lnTo>
                  <a:pt x="1137" y="950"/>
                </a:lnTo>
                <a:lnTo>
                  <a:pt x="1137" y="955"/>
                </a:lnTo>
                <a:lnTo>
                  <a:pt x="1137" y="970"/>
                </a:lnTo>
                <a:lnTo>
                  <a:pt x="1137" y="992"/>
                </a:lnTo>
                <a:lnTo>
                  <a:pt x="1138" y="1000"/>
                </a:lnTo>
                <a:lnTo>
                  <a:pt x="1138" y="1014"/>
                </a:lnTo>
                <a:lnTo>
                  <a:pt x="1138" y="1012"/>
                </a:lnTo>
                <a:lnTo>
                  <a:pt x="1139" y="1011"/>
                </a:lnTo>
                <a:lnTo>
                  <a:pt x="1139" y="1011"/>
                </a:lnTo>
                <a:lnTo>
                  <a:pt x="1139" y="1020"/>
                </a:lnTo>
                <a:lnTo>
                  <a:pt x="1140" y="1029"/>
                </a:lnTo>
                <a:lnTo>
                  <a:pt x="1140" y="1035"/>
                </a:lnTo>
                <a:lnTo>
                  <a:pt x="1141" y="1039"/>
                </a:lnTo>
                <a:lnTo>
                  <a:pt x="1141" y="1040"/>
                </a:lnTo>
                <a:lnTo>
                  <a:pt x="1141" y="1041"/>
                </a:lnTo>
                <a:lnTo>
                  <a:pt x="1142" y="1041"/>
                </a:lnTo>
                <a:lnTo>
                  <a:pt x="1142" y="1040"/>
                </a:lnTo>
                <a:lnTo>
                  <a:pt x="1142" y="1039"/>
                </a:lnTo>
                <a:lnTo>
                  <a:pt x="1143" y="1036"/>
                </a:lnTo>
                <a:lnTo>
                  <a:pt x="1143" y="1020"/>
                </a:lnTo>
                <a:lnTo>
                  <a:pt x="1143" y="984"/>
                </a:lnTo>
                <a:lnTo>
                  <a:pt x="1144" y="956"/>
                </a:lnTo>
                <a:lnTo>
                  <a:pt x="1144" y="945"/>
                </a:lnTo>
                <a:lnTo>
                  <a:pt x="1144" y="940"/>
                </a:lnTo>
                <a:lnTo>
                  <a:pt x="1145" y="936"/>
                </a:lnTo>
                <a:lnTo>
                  <a:pt x="1145" y="958"/>
                </a:lnTo>
                <a:lnTo>
                  <a:pt x="1145" y="981"/>
                </a:lnTo>
                <a:lnTo>
                  <a:pt x="1146" y="993"/>
                </a:lnTo>
                <a:lnTo>
                  <a:pt x="1146" y="992"/>
                </a:lnTo>
                <a:lnTo>
                  <a:pt x="1147" y="992"/>
                </a:lnTo>
                <a:lnTo>
                  <a:pt x="1147" y="992"/>
                </a:lnTo>
                <a:lnTo>
                  <a:pt x="1147" y="975"/>
                </a:lnTo>
                <a:lnTo>
                  <a:pt x="1148" y="959"/>
                </a:lnTo>
                <a:lnTo>
                  <a:pt x="1148" y="961"/>
                </a:lnTo>
                <a:lnTo>
                  <a:pt x="1148" y="957"/>
                </a:lnTo>
                <a:lnTo>
                  <a:pt x="1149" y="956"/>
                </a:lnTo>
                <a:lnTo>
                  <a:pt x="1149" y="954"/>
                </a:lnTo>
                <a:lnTo>
                  <a:pt x="1149" y="952"/>
                </a:lnTo>
                <a:lnTo>
                  <a:pt x="1150" y="942"/>
                </a:lnTo>
                <a:lnTo>
                  <a:pt x="1150" y="934"/>
                </a:lnTo>
                <a:lnTo>
                  <a:pt x="1150" y="919"/>
                </a:lnTo>
                <a:lnTo>
                  <a:pt x="1151" y="912"/>
                </a:lnTo>
                <a:lnTo>
                  <a:pt x="1151" y="902"/>
                </a:lnTo>
                <a:lnTo>
                  <a:pt x="1151" y="872"/>
                </a:lnTo>
                <a:lnTo>
                  <a:pt x="1152" y="856"/>
                </a:lnTo>
                <a:lnTo>
                  <a:pt x="1152" y="855"/>
                </a:lnTo>
                <a:lnTo>
                  <a:pt x="1153" y="854"/>
                </a:lnTo>
                <a:lnTo>
                  <a:pt x="1153" y="873"/>
                </a:lnTo>
                <a:lnTo>
                  <a:pt x="1153" y="888"/>
                </a:lnTo>
                <a:lnTo>
                  <a:pt x="1154" y="901"/>
                </a:lnTo>
                <a:lnTo>
                  <a:pt x="1154" y="890"/>
                </a:lnTo>
                <a:lnTo>
                  <a:pt x="1154" y="891"/>
                </a:lnTo>
                <a:lnTo>
                  <a:pt x="1155" y="895"/>
                </a:lnTo>
                <a:lnTo>
                  <a:pt x="1155" y="897"/>
                </a:lnTo>
                <a:lnTo>
                  <a:pt x="1155" y="894"/>
                </a:lnTo>
                <a:lnTo>
                  <a:pt x="1156" y="887"/>
                </a:lnTo>
                <a:lnTo>
                  <a:pt x="1156" y="896"/>
                </a:lnTo>
                <a:lnTo>
                  <a:pt x="1156" y="896"/>
                </a:lnTo>
                <a:lnTo>
                  <a:pt x="1157" y="896"/>
                </a:lnTo>
                <a:lnTo>
                  <a:pt x="1157" y="930"/>
                </a:lnTo>
                <a:lnTo>
                  <a:pt x="1157" y="964"/>
                </a:lnTo>
                <a:lnTo>
                  <a:pt x="1158" y="971"/>
                </a:lnTo>
                <a:lnTo>
                  <a:pt x="1158" y="983"/>
                </a:lnTo>
                <a:lnTo>
                  <a:pt x="1159" y="990"/>
                </a:lnTo>
                <a:lnTo>
                  <a:pt x="1159" y="999"/>
                </a:lnTo>
                <a:lnTo>
                  <a:pt x="1159" y="997"/>
                </a:lnTo>
                <a:lnTo>
                  <a:pt x="1160" y="990"/>
                </a:lnTo>
                <a:lnTo>
                  <a:pt x="1160" y="928"/>
                </a:lnTo>
                <a:lnTo>
                  <a:pt x="1160" y="898"/>
                </a:lnTo>
                <a:lnTo>
                  <a:pt x="1161" y="866"/>
                </a:lnTo>
                <a:lnTo>
                  <a:pt x="1161" y="847"/>
                </a:lnTo>
                <a:lnTo>
                  <a:pt x="1161" y="846"/>
                </a:lnTo>
                <a:lnTo>
                  <a:pt x="1161" y="859"/>
                </a:lnTo>
                <a:lnTo>
                  <a:pt x="1161" y="893"/>
                </a:lnTo>
                <a:lnTo>
                  <a:pt x="1161" y="918"/>
                </a:lnTo>
                <a:lnTo>
                  <a:pt x="1162" y="956"/>
                </a:lnTo>
                <a:lnTo>
                  <a:pt x="1162" y="969"/>
                </a:lnTo>
                <a:lnTo>
                  <a:pt x="1162" y="964"/>
                </a:lnTo>
                <a:lnTo>
                  <a:pt x="1163" y="969"/>
                </a:lnTo>
                <a:lnTo>
                  <a:pt x="1163" y="944"/>
                </a:lnTo>
                <a:lnTo>
                  <a:pt x="1164" y="921"/>
                </a:lnTo>
                <a:lnTo>
                  <a:pt x="1164" y="913"/>
                </a:lnTo>
                <a:lnTo>
                  <a:pt x="1164" y="923"/>
                </a:lnTo>
                <a:lnTo>
                  <a:pt x="1165" y="983"/>
                </a:lnTo>
                <a:lnTo>
                  <a:pt x="1165" y="1003"/>
                </a:lnTo>
                <a:lnTo>
                  <a:pt x="1165" y="1007"/>
                </a:lnTo>
                <a:lnTo>
                  <a:pt x="1166" y="1010"/>
                </a:lnTo>
                <a:lnTo>
                  <a:pt x="1166" y="1012"/>
                </a:lnTo>
                <a:lnTo>
                  <a:pt x="1166" y="1015"/>
                </a:lnTo>
                <a:lnTo>
                  <a:pt x="1167" y="1006"/>
                </a:lnTo>
                <a:lnTo>
                  <a:pt x="1167" y="971"/>
                </a:lnTo>
                <a:lnTo>
                  <a:pt x="1167" y="844"/>
                </a:lnTo>
                <a:lnTo>
                  <a:pt x="1168" y="785"/>
                </a:lnTo>
                <a:lnTo>
                  <a:pt x="1168" y="763"/>
                </a:lnTo>
                <a:lnTo>
                  <a:pt x="1168" y="754"/>
                </a:lnTo>
                <a:lnTo>
                  <a:pt x="1169" y="752"/>
                </a:lnTo>
                <a:lnTo>
                  <a:pt x="1169" y="759"/>
                </a:lnTo>
                <a:lnTo>
                  <a:pt x="1170" y="774"/>
                </a:lnTo>
                <a:lnTo>
                  <a:pt x="1170" y="793"/>
                </a:lnTo>
                <a:lnTo>
                  <a:pt x="1170" y="818"/>
                </a:lnTo>
                <a:lnTo>
                  <a:pt x="1171" y="814"/>
                </a:lnTo>
                <a:lnTo>
                  <a:pt x="1171" y="819"/>
                </a:lnTo>
                <a:lnTo>
                  <a:pt x="1171" y="816"/>
                </a:lnTo>
                <a:lnTo>
                  <a:pt x="1172" y="804"/>
                </a:lnTo>
                <a:lnTo>
                  <a:pt x="1172" y="791"/>
                </a:lnTo>
                <a:lnTo>
                  <a:pt x="1172" y="786"/>
                </a:lnTo>
                <a:lnTo>
                  <a:pt x="1173" y="789"/>
                </a:lnTo>
                <a:lnTo>
                  <a:pt x="1173" y="823"/>
                </a:lnTo>
                <a:lnTo>
                  <a:pt x="1173" y="899"/>
                </a:lnTo>
                <a:lnTo>
                  <a:pt x="1174" y="932"/>
                </a:lnTo>
                <a:lnTo>
                  <a:pt x="1174" y="934"/>
                </a:lnTo>
                <a:lnTo>
                  <a:pt x="1174" y="938"/>
                </a:lnTo>
                <a:lnTo>
                  <a:pt x="1175" y="945"/>
                </a:lnTo>
                <a:lnTo>
                  <a:pt x="1175" y="957"/>
                </a:lnTo>
                <a:lnTo>
                  <a:pt x="1176" y="954"/>
                </a:lnTo>
                <a:lnTo>
                  <a:pt x="1176" y="884"/>
                </a:lnTo>
                <a:lnTo>
                  <a:pt x="1176" y="815"/>
                </a:lnTo>
                <a:lnTo>
                  <a:pt x="1177" y="794"/>
                </a:lnTo>
                <a:lnTo>
                  <a:pt x="1177" y="788"/>
                </a:lnTo>
                <a:lnTo>
                  <a:pt x="1177" y="785"/>
                </a:lnTo>
                <a:lnTo>
                  <a:pt x="1178" y="783"/>
                </a:lnTo>
                <a:lnTo>
                  <a:pt x="1178" y="836"/>
                </a:lnTo>
                <a:lnTo>
                  <a:pt x="1178" y="923"/>
                </a:lnTo>
                <a:lnTo>
                  <a:pt x="1179" y="956"/>
                </a:lnTo>
                <a:lnTo>
                  <a:pt x="1179" y="960"/>
                </a:lnTo>
                <a:lnTo>
                  <a:pt x="1179" y="962"/>
                </a:lnTo>
                <a:lnTo>
                  <a:pt x="1180" y="961"/>
                </a:lnTo>
                <a:lnTo>
                  <a:pt x="1180" y="961"/>
                </a:lnTo>
                <a:lnTo>
                  <a:pt x="1180" y="965"/>
                </a:lnTo>
                <a:lnTo>
                  <a:pt x="1181" y="968"/>
                </a:lnTo>
                <a:lnTo>
                  <a:pt x="1181" y="993"/>
                </a:lnTo>
                <a:lnTo>
                  <a:pt x="1182" y="994"/>
                </a:lnTo>
                <a:lnTo>
                  <a:pt x="1182" y="993"/>
                </a:lnTo>
                <a:lnTo>
                  <a:pt x="1182" y="1000"/>
                </a:lnTo>
                <a:lnTo>
                  <a:pt x="1183" y="1004"/>
                </a:lnTo>
                <a:lnTo>
                  <a:pt x="1183" y="1013"/>
                </a:lnTo>
                <a:lnTo>
                  <a:pt x="1183" y="1015"/>
                </a:lnTo>
                <a:lnTo>
                  <a:pt x="1184" y="1013"/>
                </a:lnTo>
                <a:lnTo>
                  <a:pt x="1184" y="1011"/>
                </a:lnTo>
                <a:lnTo>
                  <a:pt x="1184" y="991"/>
                </a:lnTo>
                <a:lnTo>
                  <a:pt x="1185" y="946"/>
                </a:lnTo>
                <a:lnTo>
                  <a:pt x="1185" y="899"/>
                </a:lnTo>
                <a:lnTo>
                  <a:pt x="1185" y="879"/>
                </a:lnTo>
                <a:lnTo>
                  <a:pt x="1185" y="880"/>
                </a:lnTo>
                <a:lnTo>
                  <a:pt x="1185" y="889"/>
                </a:lnTo>
                <a:lnTo>
                  <a:pt x="1185" y="920"/>
                </a:lnTo>
                <a:lnTo>
                  <a:pt x="1186" y="943"/>
                </a:lnTo>
                <a:lnTo>
                  <a:pt x="1186" y="967"/>
                </a:lnTo>
                <a:lnTo>
                  <a:pt x="1187" y="973"/>
                </a:lnTo>
                <a:lnTo>
                  <a:pt x="1187" y="977"/>
                </a:lnTo>
                <a:lnTo>
                  <a:pt x="1187" y="997"/>
                </a:lnTo>
                <a:lnTo>
                  <a:pt x="1188" y="1000"/>
                </a:lnTo>
                <a:lnTo>
                  <a:pt x="1188" y="1003"/>
                </a:lnTo>
                <a:lnTo>
                  <a:pt x="1188" y="1006"/>
                </a:lnTo>
                <a:lnTo>
                  <a:pt x="1189" y="1025"/>
                </a:lnTo>
                <a:lnTo>
                  <a:pt x="1189" y="1029"/>
                </a:lnTo>
                <a:lnTo>
                  <a:pt x="1189" y="1030"/>
                </a:lnTo>
                <a:lnTo>
                  <a:pt x="1190" y="1028"/>
                </a:lnTo>
                <a:lnTo>
                  <a:pt x="1190" y="1028"/>
                </a:lnTo>
                <a:lnTo>
                  <a:pt x="1190" y="1028"/>
                </a:lnTo>
                <a:lnTo>
                  <a:pt x="1191" y="1028"/>
                </a:lnTo>
                <a:lnTo>
                  <a:pt x="1191" y="1029"/>
                </a:lnTo>
                <a:lnTo>
                  <a:pt x="1191" y="1025"/>
                </a:lnTo>
                <a:lnTo>
                  <a:pt x="1192" y="1021"/>
                </a:lnTo>
                <a:lnTo>
                  <a:pt x="1192" y="983"/>
                </a:lnTo>
                <a:lnTo>
                  <a:pt x="1193" y="945"/>
                </a:lnTo>
                <a:lnTo>
                  <a:pt x="1193" y="938"/>
                </a:lnTo>
                <a:lnTo>
                  <a:pt x="1193" y="938"/>
                </a:lnTo>
                <a:lnTo>
                  <a:pt x="1194" y="930"/>
                </a:lnTo>
                <a:lnTo>
                  <a:pt x="1194" y="945"/>
                </a:lnTo>
                <a:lnTo>
                  <a:pt x="1194" y="955"/>
                </a:lnTo>
                <a:lnTo>
                  <a:pt x="1195" y="963"/>
                </a:lnTo>
                <a:lnTo>
                  <a:pt x="1195" y="969"/>
                </a:lnTo>
                <a:lnTo>
                  <a:pt x="1195" y="974"/>
                </a:lnTo>
                <a:lnTo>
                  <a:pt x="1196" y="972"/>
                </a:lnTo>
                <a:lnTo>
                  <a:pt x="1196" y="958"/>
                </a:lnTo>
                <a:lnTo>
                  <a:pt x="1196" y="925"/>
                </a:lnTo>
                <a:lnTo>
                  <a:pt x="1197" y="897"/>
                </a:lnTo>
                <a:lnTo>
                  <a:pt x="1197" y="911"/>
                </a:lnTo>
                <a:lnTo>
                  <a:pt x="1197" y="946"/>
                </a:lnTo>
                <a:lnTo>
                  <a:pt x="1198" y="992"/>
                </a:lnTo>
                <a:lnTo>
                  <a:pt x="1198" y="1002"/>
                </a:lnTo>
                <a:lnTo>
                  <a:pt x="1199" y="1003"/>
                </a:lnTo>
                <a:lnTo>
                  <a:pt x="1199" y="1004"/>
                </a:lnTo>
                <a:lnTo>
                  <a:pt x="1199" y="1000"/>
                </a:lnTo>
                <a:lnTo>
                  <a:pt x="1200" y="995"/>
                </a:lnTo>
                <a:lnTo>
                  <a:pt x="1200" y="968"/>
                </a:lnTo>
                <a:lnTo>
                  <a:pt x="1200" y="856"/>
                </a:lnTo>
                <a:lnTo>
                  <a:pt x="1201" y="769"/>
                </a:lnTo>
                <a:lnTo>
                  <a:pt x="1201" y="744"/>
                </a:lnTo>
                <a:lnTo>
                  <a:pt x="1201" y="745"/>
                </a:lnTo>
                <a:lnTo>
                  <a:pt x="1202" y="763"/>
                </a:lnTo>
                <a:lnTo>
                  <a:pt x="1202" y="767"/>
                </a:lnTo>
                <a:lnTo>
                  <a:pt x="1202" y="798"/>
                </a:lnTo>
                <a:lnTo>
                  <a:pt x="1203" y="904"/>
                </a:lnTo>
                <a:lnTo>
                  <a:pt x="1203" y="940"/>
                </a:lnTo>
                <a:lnTo>
                  <a:pt x="1203" y="954"/>
                </a:lnTo>
                <a:lnTo>
                  <a:pt x="1204" y="958"/>
                </a:lnTo>
                <a:lnTo>
                  <a:pt x="1204" y="959"/>
                </a:lnTo>
                <a:lnTo>
                  <a:pt x="1205" y="935"/>
                </a:lnTo>
                <a:lnTo>
                  <a:pt x="1205" y="917"/>
                </a:lnTo>
                <a:lnTo>
                  <a:pt x="1205" y="908"/>
                </a:lnTo>
                <a:lnTo>
                  <a:pt x="1206" y="911"/>
                </a:lnTo>
                <a:lnTo>
                  <a:pt x="1206" y="937"/>
                </a:lnTo>
                <a:lnTo>
                  <a:pt x="1206" y="993"/>
                </a:lnTo>
                <a:lnTo>
                  <a:pt x="1207" y="992"/>
                </a:lnTo>
                <a:lnTo>
                  <a:pt x="1207" y="995"/>
                </a:lnTo>
                <a:lnTo>
                  <a:pt x="1207" y="1000"/>
                </a:lnTo>
                <a:lnTo>
                  <a:pt x="1208" y="1004"/>
                </a:lnTo>
                <a:lnTo>
                  <a:pt x="1208" y="1003"/>
                </a:lnTo>
                <a:lnTo>
                  <a:pt x="1208" y="997"/>
                </a:lnTo>
                <a:lnTo>
                  <a:pt x="1209" y="950"/>
                </a:lnTo>
                <a:lnTo>
                  <a:pt x="1209" y="867"/>
                </a:lnTo>
                <a:lnTo>
                  <a:pt x="1209" y="843"/>
                </a:lnTo>
                <a:lnTo>
                  <a:pt x="1209" y="840"/>
                </a:lnTo>
                <a:lnTo>
                  <a:pt x="1209" y="849"/>
                </a:lnTo>
                <a:lnTo>
                  <a:pt x="1210" y="875"/>
                </a:lnTo>
                <a:lnTo>
                  <a:pt x="1210" y="925"/>
                </a:lnTo>
                <a:lnTo>
                  <a:pt x="1210" y="961"/>
                </a:lnTo>
                <a:lnTo>
                  <a:pt x="1211" y="964"/>
                </a:lnTo>
                <a:lnTo>
                  <a:pt x="1211" y="965"/>
                </a:lnTo>
                <a:lnTo>
                  <a:pt x="1211" y="971"/>
                </a:lnTo>
                <a:lnTo>
                  <a:pt x="1212" y="976"/>
                </a:lnTo>
                <a:lnTo>
                  <a:pt x="1212" y="971"/>
                </a:lnTo>
                <a:lnTo>
                  <a:pt x="1212" y="966"/>
                </a:lnTo>
                <a:lnTo>
                  <a:pt x="1213" y="972"/>
                </a:lnTo>
                <a:lnTo>
                  <a:pt x="1213" y="988"/>
                </a:lnTo>
                <a:lnTo>
                  <a:pt x="1213" y="997"/>
                </a:lnTo>
                <a:lnTo>
                  <a:pt x="1214" y="997"/>
                </a:lnTo>
                <a:lnTo>
                  <a:pt x="1214" y="997"/>
                </a:lnTo>
                <a:lnTo>
                  <a:pt x="1214" y="1005"/>
                </a:lnTo>
                <a:lnTo>
                  <a:pt x="1215" y="1004"/>
                </a:lnTo>
                <a:lnTo>
                  <a:pt x="1215" y="1004"/>
                </a:lnTo>
                <a:lnTo>
                  <a:pt x="1216" y="1005"/>
                </a:lnTo>
                <a:lnTo>
                  <a:pt x="1216" y="1001"/>
                </a:lnTo>
                <a:lnTo>
                  <a:pt x="1216" y="967"/>
                </a:lnTo>
                <a:lnTo>
                  <a:pt x="1217" y="899"/>
                </a:lnTo>
                <a:lnTo>
                  <a:pt x="1217" y="852"/>
                </a:lnTo>
                <a:lnTo>
                  <a:pt x="1217" y="846"/>
                </a:lnTo>
                <a:lnTo>
                  <a:pt x="1218" y="848"/>
                </a:lnTo>
                <a:lnTo>
                  <a:pt x="1218" y="848"/>
                </a:lnTo>
                <a:lnTo>
                  <a:pt x="1218" y="857"/>
                </a:lnTo>
                <a:lnTo>
                  <a:pt x="1219" y="874"/>
                </a:lnTo>
                <a:lnTo>
                  <a:pt x="1219" y="894"/>
                </a:lnTo>
                <a:lnTo>
                  <a:pt x="1219" y="902"/>
                </a:lnTo>
                <a:lnTo>
                  <a:pt x="1220" y="900"/>
                </a:lnTo>
                <a:lnTo>
                  <a:pt x="1220" y="900"/>
                </a:lnTo>
                <a:lnTo>
                  <a:pt x="1220" y="891"/>
                </a:lnTo>
                <a:lnTo>
                  <a:pt x="1221" y="882"/>
                </a:lnTo>
                <a:lnTo>
                  <a:pt x="1221" y="892"/>
                </a:lnTo>
                <a:lnTo>
                  <a:pt x="1222" y="918"/>
                </a:lnTo>
                <a:lnTo>
                  <a:pt x="1222" y="973"/>
                </a:lnTo>
                <a:lnTo>
                  <a:pt x="1222" y="1000"/>
                </a:lnTo>
                <a:lnTo>
                  <a:pt x="1223" y="1005"/>
                </a:lnTo>
                <a:lnTo>
                  <a:pt x="1223" y="999"/>
                </a:lnTo>
                <a:lnTo>
                  <a:pt x="1223" y="1006"/>
                </a:lnTo>
                <a:lnTo>
                  <a:pt x="1224" y="1008"/>
                </a:lnTo>
                <a:lnTo>
                  <a:pt x="1224" y="1000"/>
                </a:lnTo>
                <a:lnTo>
                  <a:pt x="1224" y="990"/>
                </a:lnTo>
                <a:lnTo>
                  <a:pt x="1225" y="941"/>
                </a:lnTo>
                <a:lnTo>
                  <a:pt x="1225" y="866"/>
                </a:lnTo>
                <a:lnTo>
                  <a:pt x="1225" y="842"/>
                </a:lnTo>
                <a:lnTo>
                  <a:pt x="1226" y="843"/>
                </a:lnTo>
                <a:lnTo>
                  <a:pt x="1226" y="840"/>
                </a:lnTo>
                <a:lnTo>
                  <a:pt x="1226" y="848"/>
                </a:lnTo>
                <a:lnTo>
                  <a:pt x="1227" y="860"/>
                </a:lnTo>
                <a:lnTo>
                  <a:pt x="1227" y="923"/>
                </a:lnTo>
                <a:lnTo>
                  <a:pt x="1228" y="955"/>
                </a:lnTo>
                <a:lnTo>
                  <a:pt x="1228" y="956"/>
                </a:lnTo>
                <a:lnTo>
                  <a:pt x="1228" y="954"/>
                </a:lnTo>
                <a:lnTo>
                  <a:pt x="1229" y="951"/>
                </a:lnTo>
                <a:lnTo>
                  <a:pt x="1229" y="938"/>
                </a:lnTo>
                <a:lnTo>
                  <a:pt x="1229" y="931"/>
                </a:lnTo>
                <a:lnTo>
                  <a:pt x="1230" y="945"/>
                </a:lnTo>
                <a:lnTo>
                  <a:pt x="1230" y="948"/>
                </a:lnTo>
                <a:lnTo>
                  <a:pt x="1230" y="954"/>
                </a:lnTo>
                <a:lnTo>
                  <a:pt x="1231" y="970"/>
                </a:lnTo>
                <a:lnTo>
                  <a:pt x="1231" y="985"/>
                </a:lnTo>
                <a:lnTo>
                  <a:pt x="1231" y="995"/>
                </a:lnTo>
                <a:lnTo>
                  <a:pt x="1232" y="997"/>
                </a:lnTo>
                <a:lnTo>
                  <a:pt x="1232" y="996"/>
                </a:lnTo>
                <a:lnTo>
                  <a:pt x="1232" y="996"/>
                </a:lnTo>
                <a:lnTo>
                  <a:pt x="1233" y="993"/>
                </a:lnTo>
                <a:lnTo>
                  <a:pt x="1233" y="976"/>
                </a:lnTo>
                <a:lnTo>
                  <a:pt x="1233" y="937"/>
                </a:lnTo>
                <a:lnTo>
                  <a:pt x="1233" y="926"/>
                </a:lnTo>
                <a:lnTo>
                  <a:pt x="1233" y="923"/>
                </a:lnTo>
                <a:lnTo>
                  <a:pt x="1234" y="927"/>
                </a:lnTo>
                <a:lnTo>
                  <a:pt x="1234" y="924"/>
                </a:lnTo>
                <a:lnTo>
                  <a:pt x="1234" y="957"/>
                </a:lnTo>
                <a:lnTo>
                  <a:pt x="1235" y="982"/>
                </a:lnTo>
                <a:lnTo>
                  <a:pt x="1235" y="986"/>
                </a:lnTo>
                <a:lnTo>
                  <a:pt x="1235" y="987"/>
                </a:lnTo>
                <a:lnTo>
                  <a:pt x="1236" y="990"/>
                </a:lnTo>
                <a:lnTo>
                  <a:pt x="1236" y="990"/>
                </a:lnTo>
                <a:lnTo>
                  <a:pt x="1236" y="993"/>
                </a:lnTo>
                <a:lnTo>
                  <a:pt x="1237" y="993"/>
                </a:lnTo>
                <a:lnTo>
                  <a:pt x="1237" y="993"/>
                </a:lnTo>
                <a:lnTo>
                  <a:pt x="1237" y="998"/>
                </a:lnTo>
                <a:lnTo>
                  <a:pt x="1238" y="1012"/>
                </a:lnTo>
                <a:lnTo>
                  <a:pt x="1238" y="1023"/>
                </a:lnTo>
                <a:lnTo>
                  <a:pt x="1239" y="1026"/>
                </a:lnTo>
                <a:lnTo>
                  <a:pt x="1239" y="1029"/>
                </a:lnTo>
                <a:lnTo>
                  <a:pt x="1239" y="1027"/>
                </a:lnTo>
                <a:lnTo>
                  <a:pt x="1240" y="1026"/>
                </a:lnTo>
                <a:lnTo>
                  <a:pt x="1240" y="1022"/>
                </a:lnTo>
                <a:lnTo>
                  <a:pt x="1240" y="1018"/>
                </a:lnTo>
                <a:lnTo>
                  <a:pt x="1241" y="1015"/>
                </a:lnTo>
                <a:lnTo>
                  <a:pt x="1241" y="1002"/>
                </a:lnTo>
                <a:lnTo>
                  <a:pt x="1241" y="989"/>
                </a:lnTo>
                <a:lnTo>
                  <a:pt x="1242" y="988"/>
                </a:lnTo>
                <a:lnTo>
                  <a:pt x="1242" y="984"/>
                </a:lnTo>
                <a:lnTo>
                  <a:pt x="1242" y="988"/>
                </a:lnTo>
                <a:lnTo>
                  <a:pt x="1243" y="996"/>
                </a:lnTo>
                <a:lnTo>
                  <a:pt x="1243" y="1003"/>
                </a:lnTo>
                <a:lnTo>
                  <a:pt x="1243" y="1008"/>
                </a:lnTo>
                <a:lnTo>
                  <a:pt x="1244" y="1015"/>
                </a:lnTo>
                <a:lnTo>
                  <a:pt x="1244" y="1018"/>
                </a:lnTo>
                <a:lnTo>
                  <a:pt x="1245" y="1016"/>
                </a:lnTo>
                <a:lnTo>
                  <a:pt x="1245" y="1018"/>
                </a:lnTo>
                <a:lnTo>
                  <a:pt x="1245" y="1018"/>
                </a:lnTo>
                <a:lnTo>
                  <a:pt x="1246" y="1023"/>
                </a:lnTo>
                <a:lnTo>
                  <a:pt x="1246" y="1034"/>
                </a:lnTo>
                <a:lnTo>
                  <a:pt x="1246" y="1036"/>
                </a:lnTo>
                <a:lnTo>
                  <a:pt x="1247" y="1037"/>
                </a:lnTo>
                <a:lnTo>
                  <a:pt x="1247" y="1037"/>
                </a:lnTo>
                <a:lnTo>
                  <a:pt x="1247" y="1037"/>
                </a:lnTo>
                <a:lnTo>
                  <a:pt x="1248" y="1037"/>
                </a:lnTo>
                <a:lnTo>
                  <a:pt x="1248" y="1037"/>
                </a:lnTo>
                <a:lnTo>
                  <a:pt x="1248" y="1030"/>
                </a:lnTo>
                <a:lnTo>
                  <a:pt x="1249" y="1025"/>
                </a:lnTo>
                <a:lnTo>
                  <a:pt x="1249" y="1021"/>
                </a:lnTo>
                <a:lnTo>
                  <a:pt x="1249" y="1018"/>
                </a:lnTo>
                <a:lnTo>
                  <a:pt x="1250" y="1008"/>
                </a:lnTo>
                <a:lnTo>
                  <a:pt x="1250" y="993"/>
                </a:lnTo>
                <a:lnTo>
                  <a:pt x="1251" y="988"/>
                </a:lnTo>
                <a:lnTo>
                  <a:pt x="1251" y="994"/>
                </a:lnTo>
                <a:lnTo>
                  <a:pt x="1251" y="991"/>
                </a:lnTo>
                <a:lnTo>
                  <a:pt x="1252" y="992"/>
                </a:lnTo>
                <a:lnTo>
                  <a:pt x="1252" y="984"/>
                </a:lnTo>
                <a:lnTo>
                  <a:pt x="1252" y="986"/>
                </a:lnTo>
                <a:lnTo>
                  <a:pt x="1253" y="975"/>
                </a:lnTo>
                <a:lnTo>
                  <a:pt x="1253" y="959"/>
                </a:lnTo>
                <a:lnTo>
                  <a:pt x="1253" y="918"/>
                </a:lnTo>
                <a:lnTo>
                  <a:pt x="1254" y="864"/>
                </a:lnTo>
                <a:lnTo>
                  <a:pt x="1254" y="831"/>
                </a:lnTo>
                <a:lnTo>
                  <a:pt x="1254" y="822"/>
                </a:lnTo>
                <a:lnTo>
                  <a:pt x="1255" y="817"/>
                </a:lnTo>
                <a:lnTo>
                  <a:pt x="1255" y="821"/>
                </a:lnTo>
                <a:lnTo>
                  <a:pt x="1255" y="822"/>
                </a:lnTo>
                <a:lnTo>
                  <a:pt x="1256" y="836"/>
                </a:lnTo>
                <a:lnTo>
                  <a:pt x="1256" y="852"/>
                </a:lnTo>
                <a:lnTo>
                  <a:pt x="1257" y="856"/>
                </a:lnTo>
                <a:lnTo>
                  <a:pt x="1257" y="839"/>
                </a:lnTo>
                <a:lnTo>
                  <a:pt x="1257" y="828"/>
                </a:lnTo>
                <a:lnTo>
                  <a:pt x="1257" y="820"/>
                </a:lnTo>
                <a:lnTo>
                  <a:pt x="1257" y="794"/>
                </a:lnTo>
                <a:lnTo>
                  <a:pt x="1257" y="781"/>
                </a:lnTo>
                <a:lnTo>
                  <a:pt x="1258" y="778"/>
                </a:lnTo>
                <a:lnTo>
                  <a:pt x="1258" y="784"/>
                </a:lnTo>
                <a:lnTo>
                  <a:pt x="1258" y="791"/>
                </a:lnTo>
                <a:lnTo>
                  <a:pt x="1259" y="820"/>
                </a:lnTo>
                <a:lnTo>
                  <a:pt x="1259" y="841"/>
                </a:lnTo>
                <a:lnTo>
                  <a:pt x="1259" y="839"/>
                </a:lnTo>
                <a:lnTo>
                  <a:pt x="1260" y="841"/>
                </a:lnTo>
                <a:lnTo>
                  <a:pt x="1260" y="841"/>
                </a:lnTo>
                <a:lnTo>
                  <a:pt x="1260" y="830"/>
                </a:lnTo>
                <a:lnTo>
                  <a:pt x="1261" y="829"/>
                </a:lnTo>
                <a:lnTo>
                  <a:pt x="1261" y="813"/>
                </a:lnTo>
                <a:lnTo>
                  <a:pt x="1262" y="812"/>
                </a:lnTo>
                <a:lnTo>
                  <a:pt x="1262" y="823"/>
                </a:lnTo>
                <a:lnTo>
                  <a:pt x="1262" y="866"/>
                </a:lnTo>
                <a:lnTo>
                  <a:pt x="1263" y="969"/>
                </a:lnTo>
                <a:lnTo>
                  <a:pt x="1263" y="999"/>
                </a:lnTo>
                <a:lnTo>
                  <a:pt x="1263" y="1004"/>
                </a:lnTo>
                <a:lnTo>
                  <a:pt x="1264" y="1008"/>
                </a:lnTo>
                <a:lnTo>
                  <a:pt x="1264" y="1007"/>
                </a:lnTo>
                <a:lnTo>
                  <a:pt x="1264" y="1007"/>
                </a:lnTo>
                <a:lnTo>
                  <a:pt x="1265" y="1003"/>
                </a:lnTo>
                <a:lnTo>
                  <a:pt x="1265" y="957"/>
                </a:lnTo>
                <a:lnTo>
                  <a:pt x="1265" y="867"/>
                </a:lnTo>
                <a:lnTo>
                  <a:pt x="1266" y="829"/>
                </a:lnTo>
                <a:lnTo>
                  <a:pt x="1266" y="814"/>
                </a:lnTo>
                <a:lnTo>
                  <a:pt x="1266" y="814"/>
                </a:lnTo>
                <a:lnTo>
                  <a:pt x="1267" y="829"/>
                </a:lnTo>
                <a:lnTo>
                  <a:pt x="1267" y="879"/>
                </a:lnTo>
                <a:lnTo>
                  <a:pt x="1268" y="958"/>
                </a:lnTo>
                <a:lnTo>
                  <a:pt x="1268" y="986"/>
                </a:lnTo>
                <a:lnTo>
                  <a:pt x="1268" y="991"/>
                </a:lnTo>
                <a:lnTo>
                  <a:pt x="1269" y="992"/>
                </a:lnTo>
                <a:lnTo>
                  <a:pt x="1269" y="988"/>
                </a:lnTo>
                <a:lnTo>
                  <a:pt x="1269" y="980"/>
                </a:lnTo>
                <a:lnTo>
                  <a:pt x="1270" y="968"/>
                </a:lnTo>
                <a:lnTo>
                  <a:pt x="1270" y="976"/>
                </a:lnTo>
                <a:lnTo>
                  <a:pt x="1270" y="978"/>
                </a:lnTo>
                <a:lnTo>
                  <a:pt x="1271" y="986"/>
                </a:lnTo>
                <a:lnTo>
                  <a:pt x="1271" y="994"/>
                </a:lnTo>
                <a:lnTo>
                  <a:pt x="1271" y="996"/>
                </a:lnTo>
                <a:lnTo>
                  <a:pt x="1272" y="1003"/>
                </a:lnTo>
                <a:lnTo>
                  <a:pt x="1272" y="1004"/>
                </a:lnTo>
                <a:lnTo>
                  <a:pt x="1272" y="1000"/>
                </a:lnTo>
                <a:lnTo>
                  <a:pt x="1273" y="995"/>
                </a:lnTo>
                <a:lnTo>
                  <a:pt x="1273" y="996"/>
                </a:lnTo>
                <a:lnTo>
                  <a:pt x="1274" y="977"/>
                </a:lnTo>
                <a:lnTo>
                  <a:pt x="1274" y="906"/>
                </a:lnTo>
                <a:lnTo>
                  <a:pt x="1274" y="844"/>
                </a:lnTo>
                <a:lnTo>
                  <a:pt x="1275" y="836"/>
                </a:lnTo>
                <a:lnTo>
                  <a:pt x="1275" y="836"/>
                </a:lnTo>
                <a:lnTo>
                  <a:pt x="1275" y="837"/>
                </a:lnTo>
                <a:lnTo>
                  <a:pt x="1276" y="857"/>
                </a:lnTo>
                <a:lnTo>
                  <a:pt x="1276" y="874"/>
                </a:lnTo>
                <a:lnTo>
                  <a:pt x="1276" y="885"/>
                </a:lnTo>
                <a:lnTo>
                  <a:pt x="1277" y="890"/>
                </a:lnTo>
                <a:lnTo>
                  <a:pt x="1277" y="886"/>
                </a:lnTo>
                <a:lnTo>
                  <a:pt x="1277" y="875"/>
                </a:lnTo>
                <a:lnTo>
                  <a:pt x="1278" y="865"/>
                </a:lnTo>
                <a:lnTo>
                  <a:pt x="1278" y="856"/>
                </a:lnTo>
                <a:lnTo>
                  <a:pt x="1278" y="857"/>
                </a:lnTo>
                <a:lnTo>
                  <a:pt x="1279" y="918"/>
                </a:lnTo>
                <a:lnTo>
                  <a:pt x="1279" y="973"/>
                </a:lnTo>
                <a:lnTo>
                  <a:pt x="1280" y="997"/>
                </a:lnTo>
                <a:lnTo>
                  <a:pt x="1280" y="1012"/>
                </a:lnTo>
                <a:lnTo>
                  <a:pt x="1280" y="1015"/>
                </a:lnTo>
                <a:lnTo>
                  <a:pt x="1281" y="1015"/>
                </a:lnTo>
                <a:lnTo>
                  <a:pt x="1281" y="1015"/>
                </a:lnTo>
                <a:lnTo>
                  <a:pt x="1281" y="1011"/>
                </a:lnTo>
                <a:lnTo>
                  <a:pt x="1281" y="1000"/>
                </a:lnTo>
                <a:lnTo>
                  <a:pt x="1281" y="970"/>
                </a:lnTo>
                <a:lnTo>
                  <a:pt x="1281" y="883"/>
                </a:lnTo>
                <a:lnTo>
                  <a:pt x="1282" y="823"/>
                </a:lnTo>
                <a:lnTo>
                  <a:pt x="1282" y="802"/>
                </a:lnTo>
                <a:lnTo>
                  <a:pt x="1282" y="796"/>
                </a:lnTo>
                <a:lnTo>
                  <a:pt x="1283" y="798"/>
                </a:lnTo>
                <a:lnTo>
                  <a:pt x="1283" y="808"/>
                </a:lnTo>
                <a:lnTo>
                  <a:pt x="1283" y="836"/>
                </a:lnTo>
                <a:lnTo>
                  <a:pt x="1284" y="841"/>
                </a:lnTo>
                <a:lnTo>
                  <a:pt x="1284" y="840"/>
                </a:lnTo>
                <a:lnTo>
                  <a:pt x="1285" y="844"/>
                </a:lnTo>
                <a:lnTo>
                  <a:pt x="1285" y="844"/>
                </a:lnTo>
                <a:lnTo>
                  <a:pt x="1285" y="833"/>
                </a:lnTo>
                <a:lnTo>
                  <a:pt x="1286" y="830"/>
                </a:lnTo>
                <a:lnTo>
                  <a:pt x="1286" y="824"/>
                </a:lnTo>
                <a:lnTo>
                  <a:pt x="1286" y="874"/>
                </a:lnTo>
                <a:lnTo>
                  <a:pt x="1287" y="952"/>
                </a:lnTo>
                <a:lnTo>
                  <a:pt x="1287" y="992"/>
                </a:lnTo>
                <a:lnTo>
                  <a:pt x="1287" y="1003"/>
                </a:lnTo>
                <a:lnTo>
                  <a:pt x="1288" y="1006"/>
                </a:lnTo>
                <a:lnTo>
                  <a:pt x="1288" y="1010"/>
                </a:lnTo>
                <a:lnTo>
                  <a:pt x="1288" y="1008"/>
                </a:lnTo>
                <a:lnTo>
                  <a:pt x="1289" y="1011"/>
                </a:lnTo>
                <a:lnTo>
                  <a:pt x="1289" y="1016"/>
                </a:lnTo>
                <a:lnTo>
                  <a:pt x="1289" y="1006"/>
                </a:lnTo>
                <a:lnTo>
                  <a:pt x="1290" y="942"/>
                </a:lnTo>
                <a:lnTo>
                  <a:pt x="1290" y="841"/>
                </a:lnTo>
                <a:lnTo>
                  <a:pt x="1291" y="821"/>
                </a:lnTo>
                <a:lnTo>
                  <a:pt x="1291" y="818"/>
                </a:lnTo>
                <a:lnTo>
                  <a:pt x="1291" y="836"/>
                </a:lnTo>
                <a:lnTo>
                  <a:pt x="1292" y="864"/>
                </a:lnTo>
                <a:lnTo>
                  <a:pt x="1292" y="889"/>
                </a:lnTo>
                <a:lnTo>
                  <a:pt x="1292" y="922"/>
                </a:lnTo>
                <a:lnTo>
                  <a:pt x="1293" y="937"/>
                </a:lnTo>
                <a:lnTo>
                  <a:pt x="1293" y="966"/>
                </a:lnTo>
                <a:lnTo>
                  <a:pt x="1293" y="987"/>
                </a:lnTo>
                <a:lnTo>
                  <a:pt x="1294" y="998"/>
                </a:lnTo>
                <a:lnTo>
                  <a:pt x="1294" y="1002"/>
                </a:lnTo>
                <a:lnTo>
                  <a:pt x="1294" y="1004"/>
                </a:lnTo>
                <a:lnTo>
                  <a:pt x="1295" y="1019"/>
                </a:lnTo>
                <a:lnTo>
                  <a:pt x="1295" y="1028"/>
                </a:lnTo>
                <a:lnTo>
                  <a:pt x="1295" y="1028"/>
                </a:lnTo>
                <a:lnTo>
                  <a:pt x="1296" y="1028"/>
                </a:lnTo>
                <a:lnTo>
                  <a:pt x="1296" y="1028"/>
                </a:lnTo>
                <a:lnTo>
                  <a:pt x="1297" y="1029"/>
                </a:lnTo>
                <a:lnTo>
                  <a:pt x="1297" y="1030"/>
                </a:lnTo>
                <a:lnTo>
                  <a:pt x="1297" y="1025"/>
                </a:lnTo>
                <a:lnTo>
                  <a:pt x="1298" y="1007"/>
                </a:lnTo>
                <a:lnTo>
                  <a:pt x="1298" y="988"/>
                </a:lnTo>
                <a:lnTo>
                  <a:pt x="1298" y="969"/>
                </a:lnTo>
                <a:lnTo>
                  <a:pt x="1299" y="953"/>
                </a:lnTo>
                <a:lnTo>
                  <a:pt x="1299" y="942"/>
                </a:lnTo>
                <a:lnTo>
                  <a:pt x="1299" y="949"/>
                </a:lnTo>
                <a:lnTo>
                  <a:pt x="1300" y="947"/>
                </a:lnTo>
                <a:lnTo>
                  <a:pt x="1300" y="953"/>
                </a:lnTo>
                <a:lnTo>
                  <a:pt x="1300" y="964"/>
                </a:lnTo>
                <a:lnTo>
                  <a:pt x="1301" y="965"/>
                </a:lnTo>
                <a:lnTo>
                  <a:pt x="1301" y="966"/>
                </a:lnTo>
                <a:lnTo>
                  <a:pt x="1301" y="972"/>
                </a:lnTo>
                <a:lnTo>
                  <a:pt x="1302" y="971"/>
                </a:lnTo>
                <a:lnTo>
                  <a:pt x="1302" y="970"/>
                </a:lnTo>
                <a:lnTo>
                  <a:pt x="1303" y="971"/>
                </a:lnTo>
                <a:lnTo>
                  <a:pt x="1303" y="990"/>
                </a:lnTo>
                <a:lnTo>
                  <a:pt x="1303" y="1001"/>
                </a:lnTo>
                <a:lnTo>
                  <a:pt x="1304" y="1000"/>
                </a:lnTo>
                <a:lnTo>
                  <a:pt x="1304" y="1000"/>
                </a:lnTo>
                <a:lnTo>
                  <a:pt x="1304" y="1002"/>
                </a:lnTo>
                <a:lnTo>
                  <a:pt x="1305" y="1007"/>
                </a:lnTo>
                <a:lnTo>
                  <a:pt x="1305" y="1014"/>
                </a:lnTo>
                <a:lnTo>
                  <a:pt x="1305" y="1014"/>
                </a:lnTo>
                <a:lnTo>
                  <a:pt x="1305" y="1010"/>
                </a:lnTo>
                <a:lnTo>
                  <a:pt x="1305" y="1007"/>
                </a:lnTo>
                <a:lnTo>
                  <a:pt x="1305" y="991"/>
                </a:lnTo>
                <a:lnTo>
                  <a:pt x="1306" y="952"/>
                </a:lnTo>
                <a:lnTo>
                  <a:pt x="1306" y="918"/>
                </a:lnTo>
                <a:lnTo>
                  <a:pt x="1306" y="892"/>
                </a:lnTo>
                <a:lnTo>
                  <a:pt x="1307" y="886"/>
                </a:lnTo>
                <a:lnTo>
                  <a:pt x="1307" y="891"/>
                </a:lnTo>
                <a:lnTo>
                  <a:pt x="1308" y="896"/>
                </a:lnTo>
                <a:lnTo>
                  <a:pt x="1308" y="907"/>
                </a:lnTo>
                <a:lnTo>
                  <a:pt x="1308" y="923"/>
                </a:lnTo>
                <a:lnTo>
                  <a:pt x="1309" y="938"/>
                </a:lnTo>
                <a:lnTo>
                  <a:pt x="1309" y="932"/>
                </a:lnTo>
                <a:lnTo>
                  <a:pt x="1309" y="898"/>
                </a:lnTo>
                <a:lnTo>
                  <a:pt x="1310" y="881"/>
                </a:lnTo>
                <a:lnTo>
                  <a:pt x="1310" y="835"/>
                </a:lnTo>
                <a:lnTo>
                  <a:pt x="1310" y="823"/>
                </a:lnTo>
                <a:lnTo>
                  <a:pt x="1311" y="825"/>
                </a:lnTo>
                <a:lnTo>
                  <a:pt x="1311" y="853"/>
                </a:lnTo>
                <a:lnTo>
                  <a:pt x="1311" y="910"/>
                </a:lnTo>
                <a:lnTo>
                  <a:pt x="1312" y="967"/>
                </a:lnTo>
                <a:lnTo>
                  <a:pt x="1312" y="990"/>
                </a:lnTo>
                <a:lnTo>
                  <a:pt x="1312" y="997"/>
                </a:lnTo>
                <a:lnTo>
                  <a:pt x="1313" y="999"/>
                </a:lnTo>
                <a:lnTo>
                  <a:pt x="1313" y="1000"/>
                </a:lnTo>
                <a:lnTo>
                  <a:pt x="1314" y="997"/>
                </a:lnTo>
                <a:lnTo>
                  <a:pt x="1314" y="976"/>
                </a:lnTo>
                <a:lnTo>
                  <a:pt x="1314" y="939"/>
                </a:lnTo>
                <a:lnTo>
                  <a:pt x="1315" y="916"/>
                </a:lnTo>
                <a:lnTo>
                  <a:pt x="1315" y="903"/>
                </a:lnTo>
                <a:lnTo>
                  <a:pt x="1315" y="912"/>
                </a:lnTo>
                <a:lnTo>
                  <a:pt x="1316" y="921"/>
                </a:lnTo>
                <a:lnTo>
                  <a:pt x="1316" y="940"/>
                </a:lnTo>
                <a:lnTo>
                  <a:pt x="1316" y="969"/>
                </a:lnTo>
                <a:lnTo>
                  <a:pt x="1317" y="987"/>
                </a:lnTo>
                <a:lnTo>
                  <a:pt x="1317" y="988"/>
                </a:lnTo>
                <a:lnTo>
                  <a:pt x="1317" y="990"/>
                </a:lnTo>
                <a:lnTo>
                  <a:pt x="1318" y="994"/>
                </a:lnTo>
                <a:lnTo>
                  <a:pt x="1318" y="994"/>
                </a:lnTo>
                <a:lnTo>
                  <a:pt x="1318" y="977"/>
                </a:lnTo>
                <a:lnTo>
                  <a:pt x="1319" y="967"/>
                </a:lnTo>
                <a:lnTo>
                  <a:pt x="1319" y="976"/>
                </a:lnTo>
                <a:lnTo>
                  <a:pt x="1320" y="980"/>
                </a:lnTo>
                <a:lnTo>
                  <a:pt x="1320" y="971"/>
                </a:lnTo>
                <a:lnTo>
                  <a:pt x="1320" y="994"/>
                </a:lnTo>
                <a:lnTo>
                  <a:pt x="1321" y="1005"/>
                </a:lnTo>
                <a:lnTo>
                  <a:pt x="1321" y="1003"/>
                </a:lnTo>
                <a:lnTo>
                  <a:pt x="1321" y="997"/>
                </a:lnTo>
                <a:lnTo>
                  <a:pt x="1322" y="999"/>
                </a:lnTo>
                <a:lnTo>
                  <a:pt x="1322" y="996"/>
                </a:lnTo>
                <a:lnTo>
                  <a:pt x="1322" y="997"/>
                </a:lnTo>
                <a:lnTo>
                  <a:pt x="1323" y="969"/>
                </a:lnTo>
                <a:lnTo>
                  <a:pt x="1323" y="919"/>
                </a:lnTo>
                <a:lnTo>
                  <a:pt x="1323" y="897"/>
                </a:lnTo>
                <a:lnTo>
                  <a:pt x="1324" y="900"/>
                </a:lnTo>
                <a:lnTo>
                  <a:pt x="1324" y="907"/>
                </a:lnTo>
                <a:lnTo>
                  <a:pt x="1324" y="928"/>
                </a:lnTo>
                <a:lnTo>
                  <a:pt x="1325" y="949"/>
                </a:lnTo>
                <a:lnTo>
                  <a:pt x="1325" y="964"/>
                </a:lnTo>
                <a:lnTo>
                  <a:pt x="1326" y="969"/>
                </a:lnTo>
                <a:lnTo>
                  <a:pt x="1326" y="967"/>
                </a:lnTo>
                <a:lnTo>
                  <a:pt x="1326" y="963"/>
                </a:lnTo>
                <a:lnTo>
                  <a:pt x="1327" y="951"/>
                </a:lnTo>
                <a:lnTo>
                  <a:pt x="1327" y="939"/>
                </a:lnTo>
                <a:lnTo>
                  <a:pt x="1327" y="934"/>
                </a:lnTo>
                <a:lnTo>
                  <a:pt x="1328" y="965"/>
                </a:lnTo>
                <a:lnTo>
                  <a:pt x="1328" y="998"/>
                </a:lnTo>
                <a:lnTo>
                  <a:pt x="1328" y="999"/>
                </a:lnTo>
                <a:lnTo>
                  <a:pt x="1329" y="1001"/>
                </a:lnTo>
                <a:lnTo>
                  <a:pt x="1329" y="1003"/>
                </a:lnTo>
                <a:lnTo>
                  <a:pt x="1329" y="1005"/>
                </a:lnTo>
                <a:lnTo>
                  <a:pt x="1329" y="1005"/>
                </a:lnTo>
                <a:lnTo>
                  <a:pt x="1329" y="1003"/>
                </a:lnTo>
                <a:lnTo>
                  <a:pt x="1329" y="1001"/>
                </a:lnTo>
                <a:lnTo>
                  <a:pt x="1330" y="994"/>
                </a:lnTo>
                <a:lnTo>
                  <a:pt x="1330" y="922"/>
                </a:lnTo>
                <a:lnTo>
                  <a:pt x="1331" y="858"/>
                </a:lnTo>
                <a:lnTo>
                  <a:pt x="1331" y="840"/>
                </a:lnTo>
                <a:lnTo>
                  <a:pt x="1331" y="833"/>
                </a:lnTo>
                <a:lnTo>
                  <a:pt x="1332" y="825"/>
                </a:lnTo>
                <a:lnTo>
                  <a:pt x="1332" y="865"/>
                </a:lnTo>
                <a:lnTo>
                  <a:pt x="1332" y="896"/>
                </a:lnTo>
                <a:lnTo>
                  <a:pt x="1333" y="914"/>
                </a:lnTo>
                <a:lnTo>
                  <a:pt x="1333" y="916"/>
                </a:lnTo>
                <a:lnTo>
                  <a:pt x="1333" y="914"/>
                </a:lnTo>
                <a:lnTo>
                  <a:pt x="1334" y="917"/>
                </a:lnTo>
                <a:lnTo>
                  <a:pt x="1334" y="892"/>
                </a:lnTo>
                <a:lnTo>
                  <a:pt x="1334" y="877"/>
                </a:lnTo>
                <a:lnTo>
                  <a:pt x="1335" y="865"/>
                </a:lnTo>
                <a:lnTo>
                  <a:pt x="1335" y="882"/>
                </a:lnTo>
                <a:lnTo>
                  <a:pt x="1335" y="972"/>
                </a:lnTo>
                <a:lnTo>
                  <a:pt x="1336" y="1004"/>
                </a:lnTo>
                <a:lnTo>
                  <a:pt x="1336" y="1009"/>
                </a:lnTo>
                <a:lnTo>
                  <a:pt x="1337" y="1013"/>
                </a:lnTo>
                <a:lnTo>
                  <a:pt x="1337" y="1017"/>
                </a:lnTo>
                <a:lnTo>
                  <a:pt x="1337" y="1016"/>
                </a:lnTo>
                <a:lnTo>
                  <a:pt x="1338" y="1015"/>
                </a:lnTo>
                <a:lnTo>
                  <a:pt x="1338" y="1010"/>
                </a:lnTo>
                <a:lnTo>
                  <a:pt x="1338" y="976"/>
                </a:lnTo>
                <a:lnTo>
                  <a:pt x="1339" y="886"/>
                </a:lnTo>
                <a:lnTo>
                  <a:pt x="1339" y="835"/>
                </a:lnTo>
                <a:lnTo>
                  <a:pt x="1339" y="817"/>
                </a:lnTo>
                <a:lnTo>
                  <a:pt x="1340" y="820"/>
                </a:lnTo>
                <a:lnTo>
                  <a:pt x="1340" y="855"/>
                </a:lnTo>
                <a:lnTo>
                  <a:pt x="1340" y="915"/>
                </a:lnTo>
                <a:lnTo>
                  <a:pt x="1341" y="966"/>
                </a:lnTo>
                <a:lnTo>
                  <a:pt x="1341" y="1008"/>
                </a:lnTo>
                <a:lnTo>
                  <a:pt x="1341" y="1021"/>
                </a:lnTo>
                <a:lnTo>
                  <a:pt x="1342" y="1019"/>
                </a:lnTo>
                <a:lnTo>
                  <a:pt x="1342" y="1022"/>
                </a:lnTo>
                <a:lnTo>
                  <a:pt x="1343" y="1013"/>
                </a:lnTo>
                <a:lnTo>
                  <a:pt x="1343" y="998"/>
                </a:lnTo>
                <a:lnTo>
                  <a:pt x="1343" y="992"/>
                </a:lnTo>
                <a:lnTo>
                  <a:pt x="1344" y="991"/>
                </a:lnTo>
                <a:lnTo>
                  <a:pt x="1344" y="991"/>
                </a:lnTo>
                <a:lnTo>
                  <a:pt x="1344" y="1000"/>
                </a:lnTo>
                <a:lnTo>
                  <a:pt x="1345" y="1006"/>
                </a:lnTo>
                <a:lnTo>
                  <a:pt x="1345" y="1014"/>
                </a:lnTo>
                <a:lnTo>
                  <a:pt x="1345" y="1016"/>
                </a:lnTo>
                <a:lnTo>
                  <a:pt x="1346" y="1015"/>
                </a:lnTo>
                <a:lnTo>
                  <a:pt x="1346" y="1016"/>
                </a:lnTo>
                <a:lnTo>
                  <a:pt x="1346" y="1017"/>
                </a:lnTo>
                <a:lnTo>
                  <a:pt x="1347" y="1012"/>
                </a:lnTo>
                <a:lnTo>
                  <a:pt x="1347" y="982"/>
                </a:lnTo>
                <a:lnTo>
                  <a:pt x="1347" y="961"/>
                </a:lnTo>
                <a:lnTo>
                  <a:pt x="1348" y="956"/>
                </a:lnTo>
                <a:lnTo>
                  <a:pt x="1348" y="960"/>
                </a:lnTo>
                <a:lnTo>
                  <a:pt x="1349" y="970"/>
                </a:lnTo>
                <a:lnTo>
                  <a:pt x="1349" y="988"/>
                </a:lnTo>
                <a:lnTo>
                  <a:pt x="1349" y="1006"/>
                </a:lnTo>
                <a:lnTo>
                  <a:pt x="1350" y="1012"/>
                </a:lnTo>
                <a:lnTo>
                  <a:pt x="1350" y="1016"/>
                </a:lnTo>
                <a:lnTo>
                  <a:pt x="1350" y="1016"/>
                </a:lnTo>
                <a:lnTo>
                  <a:pt x="1351" y="1016"/>
                </a:lnTo>
                <a:lnTo>
                  <a:pt x="1351" y="1017"/>
                </a:lnTo>
                <a:lnTo>
                  <a:pt x="1351" y="1017"/>
                </a:lnTo>
                <a:lnTo>
                  <a:pt x="1352" y="1027"/>
                </a:lnTo>
                <a:lnTo>
                  <a:pt x="1352" y="1033"/>
                </a:lnTo>
                <a:lnTo>
                  <a:pt x="1352" y="1033"/>
                </a:lnTo>
                <a:lnTo>
                  <a:pt x="1353" y="1034"/>
                </a:lnTo>
                <a:lnTo>
                  <a:pt x="1353" y="1034"/>
                </a:lnTo>
                <a:lnTo>
                  <a:pt x="1353" y="1037"/>
                </a:lnTo>
                <a:lnTo>
                  <a:pt x="1353" y="1039"/>
                </a:lnTo>
                <a:lnTo>
                  <a:pt x="1353" y="1039"/>
                </a:lnTo>
                <a:lnTo>
                  <a:pt x="1354" y="1040"/>
                </a:lnTo>
                <a:lnTo>
                  <a:pt x="1354" y="1040"/>
                </a:lnTo>
                <a:lnTo>
                  <a:pt x="1354" y="1036"/>
                </a:lnTo>
                <a:lnTo>
                  <a:pt x="1355" y="1029"/>
                </a:lnTo>
                <a:lnTo>
                  <a:pt x="1355" y="1021"/>
                </a:lnTo>
                <a:lnTo>
                  <a:pt x="1355" y="1004"/>
                </a:lnTo>
                <a:lnTo>
                  <a:pt x="1356" y="995"/>
                </a:lnTo>
                <a:lnTo>
                  <a:pt x="1356" y="998"/>
                </a:lnTo>
                <a:lnTo>
                  <a:pt x="1356" y="998"/>
                </a:lnTo>
                <a:lnTo>
                  <a:pt x="1357" y="1009"/>
                </a:lnTo>
                <a:lnTo>
                  <a:pt x="1357" y="1018"/>
                </a:lnTo>
                <a:lnTo>
                  <a:pt x="1357" y="1025"/>
                </a:lnTo>
                <a:lnTo>
                  <a:pt x="1358" y="1023"/>
                </a:lnTo>
                <a:lnTo>
                  <a:pt x="1358" y="1021"/>
                </a:lnTo>
                <a:lnTo>
                  <a:pt x="1358" y="1021"/>
                </a:lnTo>
                <a:lnTo>
                  <a:pt x="1359" y="1023"/>
                </a:lnTo>
                <a:lnTo>
                  <a:pt x="1359" y="1033"/>
                </a:lnTo>
                <a:lnTo>
                  <a:pt x="1360" y="1035"/>
                </a:lnTo>
                <a:lnTo>
                  <a:pt x="1360" y="1034"/>
                </a:lnTo>
                <a:lnTo>
                  <a:pt x="1360" y="1033"/>
                </a:lnTo>
                <a:lnTo>
                  <a:pt x="1361" y="1033"/>
                </a:lnTo>
                <a:lnTo>
                  <a:pt x="1361" y="1032"/>
                </a:lnTo>
                <a:lnTo>
                  <a:pt x="1361" y="1033"/>
                </a:lnTo>
                <a:lnTo>
                  <a:pt x="1362" y="1034"/>
                </a:lnTo>
                <a:lnTo>
                  <a:pt x="1362" y="1033"/>
                </a:lnTo>
                <a:lnTo>
                  <a:pt x="1362" y="1032"/>
                </a:lnTo>
                <a:lnTo>
                  <a:pt x="1363" y="1031"/>
                </a:lnTo>
                <a:lnTo>
                  <a:pt x="1363" y="1023"/>
                </a:lnTo>
                <a:lnTo>
                  <a:pt x="1363" y="1006"/>
                </a:lnTo>
                <a:lnTo>
                  <a:pt x="1364" y="990"/>
                </a:lnTo>
                <a:lnTo>
                  <a:pt x="1364" y="986"/>
                </a:lnTo>
                <a:lnTo>
                  <a:pt x="1364" y="982"/>
                </a:lnTo>
                <a:lnTo>
                  <a:pt x="1365" y="982"/>
                </a:lnTo>
                <a:lnTo>
                  <a:pt x="1365" y="994"/>
                </a:lnTo>
                <a:lnTo>
                  <a:pt x="1366" y="986"/>
                </a:lnTo>
                <a:lnTo>
                  <a:pt x="1366" y="978"/>
                </a:lnTo>
                <a:lnTo>
                  <a:pt x="1366" y="973"/>
                </a:lnTo>
                <a:lnTo>
                  <a:pt x="1367" y="965"/>
                </a:lnTo>
                <a:lnTo>
                  <a:pt x="1367" y="931"/>
                </a:lnTo>
                <a:lnTo>
                  <a:pt x="1367" y="920"/>
                </a:lnTo>
                <a:lnTo>
                  <a:pt x="1368" y="911"/>
                </a:lnTo>
                <a:lnTo>
                  <a:pt x="1368" y="924"/>
                </a:lnTo>
                <a:lnTo>
                  <a:pt x="1368" y="945"/>
                </a:lnTo>
                <a:lnTo>
                  <a:pt x="1369" y="993"/>
                </a:lnTo>
                <a:lnTo>
                  <a:pt x="1369" y="1008"/>
                </a:lnTo>
                <a:lnTo>
                  <a:pt x="1369" y="1016"/>
                </a:lnTo>
                <a:lnTo>
                  <a:pt x="1370" y="1018"/>
                </a:lnTo>
                <a:lnTo>
                  <a:pt x="1370" y="1019"/>
                </a:lnTo>
                <a:lnTo>
                  <a:pt x="1370" y="1020"/>
                </a:lnTo>
                <a:lnTo>
                  <a:pt x="1371" y="1008"/>
                </a:lnTo>
                <a:lnTo>
                  <a:pt x="1371" y="990"/>
                </a:lnTo>
                <a:lnTo>
                  <a:pt x="1372" y="898"/>
                </a:lnTo>
                <a:lnTo>
                  <a:pt x="1372" y="840"/>
                </a:lnTo>
                <a:lnTo>
                  <a:pt x="1372" y="830"/>
                </a:lnTo>
                <a:lnTo>
                  <a:pt x="1373" y="828"/>
                </a:lnTo>
                <a:lnTo>
                  <a:pt x="1373" y="834"/>
                </a:lnTo>
                <a:lnTo>
                  <a:pt x="1373" y="841"/>
                </a:lnTo>
                <a:lnTo>
                  <a:pt x="1374" y="847"/>
                </a:lnTo>
                <a:lnTo>
                  <a:pt x="1374" y="854"/>
                </a:lnTo>
                <a:lnTo>
                  <a:pt x="1374" y="859"/>
                </a:lnTo>
                <a:lnTo>
                  <a:pt x="1375" y="855"/>
                </a:lnTo>
                <a:lnTo>
                  <a:pt x="1375" y="857"/>
                </a:lnTo>
                <a:lnTo>
                  <a:pt x="1375" y="851"/>
                </a:lnTo>
                <a:lnTo>
                  <a:pt x="1376" y="836"/>
                </a:lnTo>
                <a:lnTo>
                  <a:pt x="1376" y="834"/>
                </a:lnTo>
                <a:lnTo>
                  <a:pt x="1376" y="871"/>
                </a:lnTo>
                <a:lnTo>
                  <a:pt x="1377" y="950"/>
                </a:lnTo>
                <a:lnTo>
                  <a:pt x="1377" y="984"/>
                </a:lnTo>
                <a:lnTo>
                  <a:pt x="1377" y="990"/>
                </a:lnTo>
                <a:lnTo>
                  <a:pt x="1377" y="984"/>
                </a:lnTo>
                <a:lnTo>
                  <a:pt x="1377" y="982"/>
                </a:lnTo>
                <a:lnTo>
                  <a:pt x="1378" y="967"/>
                </a:lnTo>
                <a:lnTo>
                  <a:pt x="1378" y="969"/>
                </a:lnTo>
                <a:lnTo>
                  <a:pt x="1378" y="944"/>
                </a:lnTo>
                <a:lnTo>
                  <a:pt x="1379" y="888"/>
                </a:lnTo>
                <a:lnTo>
                  <a:pt x="1379" y="839"/>
                </a:lnTo>
                <a:lnTo>
                  <a:pt x="1379" y="820"/>
                </a:lnTo>
                <a:lnTo>
                  <a:pt x="1380" y="819"/>
                </a:lnTo>
                <a:lnTo>
                  <a:pt x="1380" y="825"/>
                </a:lnTo>
                <a:lnTo>
                  <a:pt x="1380" y="835"/>
                </a:lnTo>
                <a:lnTo>
                  <a:pt x="1381" y="857"/>
                </a:lnTo>
                <a:lnTo>
                  <a:pt x="1381" y="874"/>
                </a:lnTo>
                <a:lnTo>
                  <a:pt x="1381" y="911"/>
                </a:lnTo>
                <a:lnTo>
                  <a:pt x="1382" y="931"/>
                </a:lnTo>
                <a:lnTo>
                  <a:pt x="1382" y="939"/>
                </a:lnTo>
                <a:lnTo>
                  <a:pt x="1383" y="930"/>
                </a:lnTo>
                <a:lnTo>
                  <a:pt x="1383" y="915"/>
                </a:lnTo>
                <a:lnTo>
                  <a:pt x="1383" y="907"/>
                </a:lnTo>
                <a:lnTo>
                  <a:pt x="1384" y="898"/>
                </a:lnTo>
                <a:lnTo>
                  <a:pt x="1384" y="901"/>
                </a:lnTo>
                <a:lnTo>
                  <a:pt x="1384" y="951"/>
                </a:lnTo>
                <a:lnTo>
                  <a:pt x="1385" y="967"/>
                </a:lnTo>
                <a:lnTo>
                  <a:pt x="1385" y="990"/>
                </a:lnTo>
                <a:lnTo>
                  <a:pt x="1385" y="1004"/>
                </a:lnTo>
                <a:lnTo>
                  <a:pt x="1386" y="1004"/>
                </a:lnTo>
                <a:lnTo>
                  <a:pt x="1386" y="1006"/>
                </a:lnTo>
                <a:lnTo>
                  <a:pt x="1386" y="1001"/>
                </a:lnTo>
                <a:lnTo>
                  <a:pt x="1387" y="989"/>
                </a:lnTo>
                <a:lnTo>
                  <a:pt x="1387" y="976"/>
                </a:lnTo>
                <a:lnTo>
                  <a:pt x="1387" y="944"/>
                </a:lnTo>
                <a:lnTo>
                  <a:pt x="1388" y="889"/>
                </a:lnTo>
                <a:lnTo>
                  <a:pt x="1388" y="875"/>
                </a:lnTo>
                <a:lnTo>
                  <a:pt x="1389" y="875"/>
                </a:lnTo>
                <a:lnTo>
                  <a:pt x="1389" y="878"/>
                </a:lnTo>
                <a:lnTo>
                  <a:pt x="1389" y="898"/>
                </a:lnTo>
                <a:lnTo>
                  <a:pt x="1390" y="945"/>
                </a:lnTo>
                <a:lnTo>
                  <a:pt x="1390" y="978"/>
                </a:lnTo>
                <a:lnTo>
                  <a:pt x="1390" y="988"/>
                </a:lnTo>
                <a:lnTo>
                  <a:pt x="1391" y="983"/>
                </a:lnTo>
                <a:lnTo>
                  <a:pt x="1391" y="978"/>
                </a:lnTo>
                <a:lnTo>
                  <a:pt x="1391" y="956"/>
                </a:lnTo>
                <a:lnTo>
                  <a:pt x="1392" y="948"/>
                </a:lnTo>
                <a:lnTo>
                  <a:pt x="1392" y="943"/>
                </a:lnTo>
                <a:lnTo>
                  <a:pt x="1392" y="950"/>
                </a:lnTo>
                <a:lnTo>
                  <a:pt x="1393" y="966"/>
                </a:lnTo>
                <a:lnTo>
                  <a:pt x="1393" y="992"/>
                </a:lnTo>
                <a:lnTo>
                  <a:pt x="1393" y="1003"/>
                </a:lnTo>
                <a:lnTo>
                  <a:pt x="1394" y="1006"/>
                </a:lnTo>
                <a:lnTo>
                  <a:pt x="1394" y="1006"/>
                </a:lnTo>
                <a:lnTo>
                  <a:pt x="1395" y="994"/>
                </a:lnTo>
                <a:lnTo>
                  <a:pt x="1395" y="988"/>
                </a:lnTo>
                <a:lnTo>
                  <a:pt x="1395" y="954"/>
                </a:lnTo>
                <a:lnTo>
                  <a:pt x="1396" y="891"/>
                </a:lnTo>
                <a:lnTo>
                  <a:pt x="1396" y="820"/>
                </a:lnTo>
                <a:lnTo>
                  <a:pt x="1396" y="796"/>
                </a:lnTo>
                <a:lnTo>
                  <a:pt x="1397" y="788"/>
                </a:lnTo>
                <a:lnTo>
                  <a:pt x="1397" y="790"/>
                </a:lnTo>
                <a:lnTo>
                  <a:pt x="1397" y="794"/>
                </a:lnTo>
                <a:lnTo>
                  <a:pt x="1398" y="820"/>
                </a:lnTo>
                <a:lnTo>
                  <a:pt x="1398" y="826"/>
                </a:lnTo>
                <a:lnTo>
                  <a:pt x="1398" y="829"/>
                </a:lnTo>
                <a:lnTo>
                  <a:pt x="1399" y="836"/>
                </a:lnTo>
                <a:lnTo>
                  <a:pt x="1399" y="836"/>
                </a:lnTo>
                <a:lnTo>
                  <a:pt x="1399" y="837"/>
                </a:lnTo>
                <a:lnTo>
                  <a:pt x="1400" y="836"/>
                </a:lnTo>
                <a:lnTo>
                  <a:pt x="1400" y="835"/>
                </a:lnTo>
                <a:lnTo>
                  <a:pt x="1401" y="823"/>
                </a:lnTo>
                <a:lnTo>
                  <a:pt x="1401" y="822"/>
                </a:lnTo>
                <a:lnTo>
                  <a:pt x="1401" y="833"/>
                </a:lnTo>
                <a:lnTo>
                  <a:pt x="1401" y="869"/>
                </a:lnTo>
                <a:lnTo>
                  <a:pt x="1401" y="885"/>
                </a:lnTo>
                <a:lnTo>
                  <a:pt x="1401" y="896"/>
                </a:lnTo>
                <a:lnTo>
                  <a:pt x="1402" y="922"/>
                </a:lnTo>
                <a:lnTo>
                  <a:pt x="1402" y="941"/>
                </a:lnTo>
                <a:lnTo>
                  <a:pt x="1402" y="939"/>
                </a:lnTo>
                <a:lnTo>
                  <a:pt x="1403" y="927"/>
                </a:lnTo>
                <a:lnTo>
                  <a:pt x="1403" y="914"/>
                </a:lnTo>
                <a:lnTo>
                  <a:pt x="1403" y="898"/>
                </a:lnTo>
                <a:lnTo>
                  <a:pt x="1404" y="895"/>
                </a:lnTo>
                <a:lnTo>
                  <a:pt x="1404" y="894"/>
                </a:lnTo>
                <a:lnTo>
                  <a:pt x="1404" y="894"/>
                </a:lnTo>
                <a:lnTo>
                  <a:pt x="1405" y="905"/>
                </a:lnTo>
                <a:lnTo>
                  <a:pt x="1405" y="962"/>
                </a:lnTo>
                <a:lnTo>
                  <a:pt x="1406" y="1007"/>
                </a:lnTo>
                <a:lnTo>
                  <a:pt x="1406" y="1010"/>
                </a:lnTo>
                <a:lnTo>
                  <a:pt x="1406" y="1012"/>
                </a:lnTo>
                <a:lnTo>
                  <a:pt x="1407" y="1013"/>
                </a:lnTo>
                <a:lnTo>
                  <a:pt x="1407" y="1012"/>
                </a:lnTo>
                <a:lnTo>
                  <a:pt x="1407" y="1012"/>
                </a:lnTo>
                <a:lnTo>
                  <a:pt x="1408" y="1013"/>
                </a:lnTo>
                <a:lnTo>
                  <a:pt x="1408" y="1025"/>
                </a:lnTo>
                <a:lnTo>
                  <a:pt x="1408" y="1031"/>
                </a:lnTo>
                <a:lnTo>
                  <a:pt x="1409" y="1032"/>
                </a:lnTo>
                <a:lnTo>
                  <a:pt x="1409" y="1031"/>
                </a:lnTo>
                <a:lnTo>
                  <a:pt x="1409" y="1031"/>
                </a:lnTo>
                <a:lnTo>
                  <a:pt x="1410" y="1031"/>
                </a:lnTo>
                <a:lnTo>
                  <a:pt x="1410" y="1031"/>
                </a:lnTo>
                <a:lnTo>
                  <a:pt x="1410" y="1032"/>
                </a:lnTo>
                <a:lnTo>
                  <a:pt x="1411" y="1031"/>
                </a:lnTo>
                <a:lnTo>
                  <a:pt x="1411" y="1030"/>
                </a:lnTo>
                <a:lnTo>
                  <a:pt x="1412" y="1025"/>
                </a:lnTo>
                <a:lnTo>
                  <a:pt x="1412" y="1018"/>
                </a:lnTo>
                <a:lnTo>
                  <a:pt x="1412" y="990"/>
                </a:lnTo>
                <a:lnTo>
                  <a:pt x="1413" y="966"/>
                </a:lnTo>
                <a:lnTo>
                  <a:pt x="1413" y="967"/>
                </a:lnTo>
                <a:lnTo>
                  <a:pt x="1413" y="965"/>
                </a:lnTo>
                <a:lnTo>
                  <a:pt x="1414" y="971"/>
                </a:lnTo>
                <a:lnTo>
                  <a:pt x="1414" y="991"/>
                </a:lnTo>
                <a:lnTo>
                  <a:pt x="1414" y="1008"/>
                </a:lnTo>
                <a:lnTo>
                  <a:pt x="1415" y="1015"/>
                </a:lnTo>
                <a:lnTo>
                  <a:pt x="1415" y="1016"/>
                </a:lnTo>
                <a:lnTo>
                  <a:pt x="1415" y="1016"/>
                </a:lnTo>
                <a:lnTo>
                  <a:pt x="1416" y="1017"/>
                </a:lnTo>
                <a:lnTo>
                  <a:pt x="1416" y="1017"/>
                </a:lnTo>
                <a:lnTo>
                  <a:pt x="1416" y="1016"/>
                </a:lnTo>
                <a:lnTo>
                  <a:pt x="1417" y="1018"/>
                </a:lnTo>
                <a:lnTo>
                  <a:pt x="1417" y="1018"/>
                </a:lnTo>
                <a:lnTo>
                  <a:pt x="1418" y="1018"/>
                </a:lnTo>
                <a:lnTo>
                  <a:pt x="1418" y="1020"/>
                </a:lnTo>
                <a:lnTo>
                  <a:pt x="1418" y="1017"/>
                </a:lnTo>
                <a:lnTo>
                  <a:pt x="1419" y="1019"/>
                </a:lnTo>
                <a:lnTo>
                  <a:pt x="1419" y="1019"/>
                </a:lnTo>
                <a:lnTo>
                  <a:pt x="1419" y="1021"/>
                </a:lnTo>
                <a:lnTo>
                  <a:pt x="1420" y="1019"/>
                </a:lnTo>
                <a:lnTo>
                  <a:pt x="1420" y="1019"/>
                </a:lnTo>
                <a:lnTo>
                  <a:pt x="1420" y="1013"/>
                </a:lnTo>
                <a:lnTo>
                  <a:pt x="1421" y="980"/>
                </a:lnTo>
                <a:lnTo>
                  <a:pt x="1421" y="952"/>
                </a:lnTo>
                <a:lnTo>
                  <a:pt x="1421" y="945"/>
                </a:lnTo>
                <a:lnTo>
                  <a:pt x="1422" y="931"/>
                </a:lnTo>
                <a:lnTo>
                  <a:pt x="1422" y="926"/>
                </a:lnTo>
                <a:lnTo>
                  <a:pt x="1422" y="933"/>
                </a:lnTo>
                <a:lnTo>
                  <a:pt x="1423" y="939"/>
                </a:lnTo>
                <a:lnTo>
                  <a:pt x="1423" y="943"/>
                </a:lnTo>
                <a:lnTo>
                  <a:pt x="1424" y="941"/>
                </a:lnTo>
                <a:lnTo>
                  <a:pt x="1424" y="931"/>
                </a:lnTo>
                <a:lnTo>
                  <a:pt x="1424" y="912"/>
                </a:lnTo>
                <a:lnTo>
                  <a:pt x="1425" y="897"/>
                </a:lnTo>
                <a:lnTo>
                  <a:pt x="1425" y="900"/>
                </a:lnTo>
                <a:lnTo>
                  <a:pt x="1425" y="939"/>
                </a:lnTo>
                <a:lnTo>
                  <a:pt x="1425" y="994"/>
                </a:lnTo>
                <a:lnTo>
                  <a:pt x="1425" y="1015"/>
                </a:lnTo>
                <a:lnTo>
                  <a:pt x="1425" y="1016"/>
                </a:lnTo>
                <a:lnTo>
                  <a:pt x="1426" y="1017"/>
                </a:lnTo>
                <a:lnTo>
                  <a:pt x="1426" y="1017"/>
                </a:lnTo>
                <a:lnTo>
                  <a:pt x="1426" y="1017"/>
                </a:lnTo>
                <a:lnTo>
                  <a:pt x="1427" y="1017"/>
                </a:lnTo>
                <a:lnTo>
                  <a:pt x="1427" y="1009"/>
                </a:lnTo>
                <a:lnTo>
                  <a:pt x="1427" y="961"/>
                </a:lnTo>
                <a:lnTo>
                  <a:pt x="1428" y="881"/>
                </a:lnTo>
                <a:lnTo>
                  <a:pt x="1428" y="838"/>
                </a:lnTo>
                <a:lnTo>
                  <a:pt x="1429" y="832"/>
                </a:lnTo>
                <a:lnTo>
                  <a:pt x="1429" y="828"/>
                </a:lnTo>
                <a:lnTo>
                  <a:pt x="1429" y="835"/>
                </a:lnTo>
                <a:lnTo>
                  <a:pt x="1430" y="858"/>
                </a:lnTo>
                <a:lnTo>
                  <a:pt x="1430" y="887"/>
                </a:lnTo>
                <a:lnTo>
                  <a:pt x="1430" y="904"/>
                </a:lnTo>
                <a:lnTo>
                  <a:pt x="1431" y="902"/>
                </a:lnTo>
                <a:lnTo>
                  <a:pt x="1431" y="899"/>
                </a:lnTo>
                <a:lnTo>
                  <a:pt x="1431" y="896"/>
                </a:lnTo>
                <a:lnTo>
                  <a:pt x="1432" y="885"/>
                </a:lnTo>
                <a:lnTo>
                  <a:pt x="1432" y="860"/>
                </a:lnTo>
                <a:lnTo>
                  <a:pt x="1432" y="859"/>
                </a:lnTo>
                <a:lnTo>
                  <a:pt x="1433" y="886"/>
                </a:lnTo>
                <a:lnTo>
                  <a:pt x="1433" y="977"/>
                </a:lnTo>
                <a:lnTo>
                  <a:pt x="1433" y="1013"/>
                </a:lnTo>
                <a:lnTo>
                  <a:pt x="1434" y="1017"/>
                </a:lnTo>
                <a:lnTo>
                  <a:pt x="1434" y="1019"/>
                </a:lnTo>
                <a:lnTo>
                  <a:pt x="1435" y="1021"/>
                </a:lnTo>
                <a:lnTo>
                  <a:pt x="1435" y="1022"/>
                </a:lnTo>
                <a:lnTo>
                  <a:pt x="1435" y="1021"/>
                </a:lnTo>
                <a:lnTo>
                  <a:pt x="1436" y="1021"/>
                </a:lnTo>
                <a:lnTo>
                  <a:pt x="1436" y="1004"/>
                </a:lnTo>
                <a:lnTo>
                  <a:pt x="1436" y="942"/>
                </a:lnTo>
                <a:lnTo>
                  <a:pt x="1437" y="881"/>
                </a:lnTo>
                <a:lnTo>
                  <a:pt x="1437" y="872"/>
                </a:lnTo>
                <a:lnTo>
                  <a:pt x="1437" y="866"/>
                </a:lnTo>
                <a:lnTo>
                  <a:pt x="1438" y="873"/>
                </a:lnTo>
                <a:lnTo>
                  <a:pt x="1438" y="915"/>
                </a:lnTo>
                <a:lnTo>
                  <a:pt x="1438" y="932"/>
                </a:lnTo>
                <a:lnTo>
                  <a:pt x="1439" y="936"/>
                </a:lnTo>
                <a:lnTo>
                  <a:pt x="1439" y="951"/>
                </a:lnTo>
                <a:lnTo>
                  <a:pt x="1439" y="945"/>
                </a:lnTo>
                <a:lnTo>
                  <a:pt x="1440" y="939"/>
                </a:lnTo>
                <a:lnTo>
                  <a:pt x="1440" y="911"/>
                </a:lnTo>
                <a:lnTo>
                  <a:pt x="1441" y="881"/>
                </a:lnTo>
                <a:lnTo>
                  <a:pt x="1441" y="879"/>
                </a:lnTo>
                <a:lnTo>
                  <a:pt x="1441" y="904"/>
                </a:lnTo>
                <a:lnTo>
                  <a:pt x="1442" y="969"/>
                </a:lnTo>
                <a:lnTo>
                  <a:pt x="1442" y="1004"/>
                </a:lnTo>
                <a:lnTo>
                  <a:pt x="1442" y="1007"/>
                </a:lnTo>
                <a:lnTo>
                  <a:pt x="1443" y="1007"/>
                </a:lnTo>
                <a:lnTo>
                  <a:pt x="1443" y="1008"/>
                </a:lnTo>
                <a:lnTo>
                  <a:pt x="1443" y="1011"/>
                </a:lnTo>
                <a:lnTo>
                  <a:pt x="1444" y="996"/>
                </a:lnTo>
                <a:lnTo>
                  <a:pt x="1444" y="987"/>
                </a:lnTo>
                <a:lnTo>
                  <a:pt x="1444" y="933"/>
                </a:lnTo>
                <a:lnTo>
                  <a:pt x="1445" y="841"/>
                </a:lnTo>
                <a:lnTo>
                  <a:pt x="1445" y="812"/>
                </a:lnTo>
                <a:lnTo>
                  <a:pt x="1445" y="799"/>
                </a:lnTo>
                <a:lnTo>
                  <a:pt x="1446" y="803"/>
                </a:lnTo>
                <a:lnTo>
                  <a:pt x="1446" y="822"/>
                </a:lnTo>
                <a:lnTo>
                  <a:pt x="1447" y="857"/>
                </a:lnTo>
                <a:lnTo>
                  <a:pt x="1447" y="895"/>
                </a:lnTo>
                <a:lnTo>
                  <a:pt x="1447" y="906"/>
                </a:lnTo>
                <a:lnTo>
                  <a:pt x="1448" y="912"/>
                </a:lnTo>
                <a:lnTo>
                  <a:pt x="1448" y="910"/>
                </a:lnTo>
                <a:lnTo>
                  <a:pt x="1448" y="915"/>
                </a:lnTo>
                <a:lnTo>
                  <a:pt x="1449" y="909"/>
                </a:lnTo>
                <a:lnTo>
                  <a:pt x="1449" y="892"/>
                </a:lnTo>
                <a:lnTo>
                  <a:pt x="1449" y="886"/>
                </a:lnTo>
                <a:lnTo>
                  <a:pt x="1449" y="903"/>
                </a:lnTo>
                <a:lnTo>
                  <a:pt x="1449" y="970"/>
                </a:lnTo>
                <a:lnTo>
                  <a:pt x="1449" y="994"/>
                </a:lnTo>
                <a:lnTo>
                  <a:pt x="1450" y="998"/>
                </a:lnTo>
                <a:lnTo>
                  <a:pt x="1450" y="1000"/>
                </a:lnTo>
                <a:lnTo>
                  <a:pt x="1450" y="996"/>
                </a:lnTo>
                <a:lnTo>
                  <a:pt x="1451" y="994"/>
                </a:lnTo>
                <a:lnTo>
                  <a:pt x="1451" y="992"/>
                </a:lnTo>
                <a:lnTo>
                  <a:pt x="1452" y="987"/>
                </a:lnTo>
                <a:lnTo>
                  <a:pt x="1452" y="968"/>
                </a:lnTo>
                <a:lnTo>
                  <a:pt x="1452" y="912"/>
                </a:lnTo>
                <a:lnTo>
                  <a:pt x="1453" y="869"/>
                </a:lnTo>
                <a:lnTo>
                  <a:pt x="1453" y="859"/>
                </a:lnTo>
                <a:lnTo>
                  <a:pt x="1453" y="859"/>
                </a:lnTo>
                <a:lnTo>
                  <a:pt x="1454" y="860"/>
                </a:lnTo>
                <a:lnTo>
                  <a:pt x="1454" y="882"/>
                </a:lnTo>
                <a:lnTo>
                  <a:pt x="1454" y="888"/>
                </a:lnTo>
                <a:lnTo>
                  <a:pt x="1455" y="928"/>
                </a:lnTo>
                <a:lnTo>
                  <a:pt x="1455" y="964"/>
                </a:lnTo>
                <a:lnTo>
                  <a:pt x="1455" y="961"/>
                </a:lnTo>
                <a:lnTo>
                  <a:pt x="1456" y="969"/>
                </a:lnTo>
                <a:lnTo>
                  <a:pt x="1456" y="966"/>
                </a:lnTo>
                <a:lnTo>
                  <a:pt x="1456" y="959"/>
                </a:lnTo>
                <a:lnTo>
                  <a:pt x="1457" y="958"/>
                </a:lnTo>
                <a:lnTo>
                  <a:pt x="1457" y="987"/>
                </a:lnTo>
                <a:lnTo>
                  <a:pt x="1458" y="1018"/>
                </a:lnTo>
                <a:lnTo>
                  <a:pt x="1458" y="1029"/>
                </a:lnTo>
                <a:lnTo>
                  <a:pt x="1458" y="1030"/>
                </a:lnTo>
                <a:lnTo>
                  <a:pt x="1459" y="1031"/>
                </a:lnTo>
                <a:lnTo>
                  <a:pt x="1459" y="1033"/>
                </a:lnTo>
                <a:lnTo>
                  <a:pt x="1459" y="1032"/>
                </a:lnTo>
                <a:lnTo>
                  <a:pt x="1460" y="1032"/>
                </a:lnTo>
                <a:lnTo>
                  <a:pt x="1460" y="1030"/>
                </a:lnTo>
                <a:lnTo>
                  <a:pt x="1460" y="1024"/>
                </a:lnTo>
                <a:lnTo>
                  <a:pt x="1461" y="1011"/>
                </a:lnTo>
                <a:lnTo>
                  <a:pt x="1461" y="957"/>
                </a:lnTo>
                <a:lnTo>
                  <a:pt x="1461" y="925"/>
                </a:lnTo>
                <a:lnTo>
                  <a:pt x="1462" y="918"/>
                </a:lnTo>
                <a:lnTo>
                  <a:pt x="1462" y="917"/>
                </a:lnTo>
                <a:lnTo>
                  <a:pt x="1462" y="919"/>
                </a:lnTo>
                <a:lnTo>
                  <a:pt x="1463" y="929"/>
                </a:lnTo>
                <a:lnTo>
                  <a:pt x="1463" y="928"/>
                </a:lnTo>
                <a:lnTo>
                  <a:pt x="1464" y="933"/>
                </a:lnTo>
                <a:lnTo>
                  <a:pt x="1464" y="950"/>
                </a:lnTo>
                <a:lnTo>
                  <a:pt x="1464" y="951"/>
                </a:lnTo>
                <a:lnTo>
                  <a:pt x="1465" y="972"/>
                </a:lnTo>
                <a:lnTo>
                  <a:pt x="1465" y="992"/>
                </a:lnTo>
                <a:lnTo>
                  <a:pt x="1465" y="1024"/>
                </a:lnTo>
                <a:lnTo>
                  <a:pt x="1466" y="1033"/>
                </a:lnTo>
                <a:lnTo>
                  <a:pt x="1466" y="1037"/>
                </a:lnTo>
                <a:lnTo>
                  <a:pt x="1466" y="1037"/>
                </a:lnTo>
                <a:lnTo>
                  <a:pt x="1467" y="1037"/>
                </a:lnTo>
                <a:lnTo>
                  <a:pt x="1467" y="1038"/>
                </a:lnTo>
                <a:lnTo>
                  <a:pt x="1467" y="1038"/>
                </a:lnTo>
                <a:lnTo>
                  <a:pt x="1468" y="1038"/>
                </a:lnTo>
                <a:lnTo>
                  <a:pt x="1468" y="1038"/>
                </a:lnTo>
                <a:lnTo>
                  <a:pt x="1468" y="1039"/>
                </a:lnTo>
                <a:lnTo>
                  <a:pt x="1469" y="1025"/>
                </a:lnTo>
                <a:lnTo>
                  <a:pt x="1469" y="968"/>
                </a:lnTo>
                <a:lnTo>
                  <a:pt x="1470" y="936"/>
                </a:lnTo>
                <a:lnTo>
                  <a:pt x="1470" y="937"/>
                </a:lnTo>
                <a:lnTo>
                  <a:pt x="1470" y="962"/>
                </a:lnTo>
                <a:lnTo>
                  <a:pt x="1471" y="972"/>
                </a:lnTo>
                <a:lnTo>
                  <a:pt x="1471" y="981"/>
                </a:lnTo>
                <a:lnTo>
                  <a:pt x="1471" y="999"/>
                </a:lnTo>
                <a:lnTo>
                  <a:pt x="1472" y="1013"/>
                </a:lnTo>
                <a:lnTo>
                  <a:pt x="1472" y="1015"/>
                </a:lnTo>
                <a:lnTo>
                  <a:pt x="1472" y="1018"/>
                </a:lnTo>
                <a:lnTo>
                  <a:pt x="1473" y="1019"/>
                </a:lnTo>
                <a:lnTo>
                  <a:pt x="1473" y="1021"/>
                </a:lnTo>
                <a:lnTo>
                  <a:pt x="1473" y="1020"/>
                </a:lnTo>
                <a:lnTo>
                  <a:pt x="1474" y="1020"/>
                </a:lnTo>
                <a:lnTo>
                  <a:pt x="1474" y="1019"/>
                </a:lnTo>
                <a:lnTo>
                  <a:pt x="1474" y="1003"/>
                </a:lnTo>
                <a:lnTo>
                  <a:pt x="1474" y="1004"/>
                </a:lnTo>
                <a:lnTo>
                  <a:pt x="1474" y="1006"/>
                </a:lnTo>
                <a:lnTo>
                  <a:pt x="1475" y="1013"/>
                </a:lnTo>
                <a:lnTo>
                  <a:pt x="1475" y="1021"/>
                </a:lnTo>
                <a:lnTo>
                  <a:pt x="1475" y="1030"/>
                </a:lnTo>
                <a:lnTo>
                  <a:pt x="1476" y="1039"/>
                </a:lnTo>
                <a:lnTo>
                  <a:pt x="1476" y="1037"/>
                </a:lnTo>
                <a:lnTo>
                  <a:pt x="1476" y="1028"/>
                </a:lnTo>
                <a:lnTo>
                  <a:pt x="1477" y="1020"/>
                </a:lnTo>
                <a:lnTo>
                  <a:pt x="1477" y="1009"/>
                </a:lnTo>
                <a:lnTo>
                  <a:pt x="1477" y="995"/>
                </a:lnTo>
                <a:lnTo>
                  <a:pt x="1478" y="990"/>
                </a:lnTo>
                <a:lnTo>
                  <a:pt x="1478" y="989"/>
                </a:lnTo>
                <a:lnTo>
                  <a:pt x="1478" y="1000"/>
                </a:lnTo>
                <a:lnTo>
                  <a:pt x="1479" y="992"/>
                </a:lnTo>
                <a:lnTo>
                  <a:pt x="1479" y="991"/>
                </a:lnTo>
                <a:lnTo>
                  <a:pt x="1479" y="998"/>
                </a:lnTo>
                <a:lnTo>
                  <a:pt x="1480" y="987"/>
                </a:lnTo>
                <a:lnTo>
                  <a:pt x="1480" y="983"/>
                </a:lnTo>
                <a:lnTo>
                  <a:pt x="1481" y="960"/>
                </a:lnTo>
                <a:lnTo>
                  <a:pt x="1481" y="929"/>
                </a:lnTo>
                <a:lnTo>
                  <a:pt x="1481" y="920"/>
                </a:lnTo>
                <a:lnTo>
                  <a:pt x="1482" y="915"/>
                </a:lnTo>
                <a:lnTo>
                  <a:pt x="1482" y="928"/>
                </a:lnTo>
                <a:lnTo>
                  <a:pt x="1482" y="977"/>
                </a:lnTo>
                <a:lnTo>
                  <a:pt x="1483" y="994"/>
                </a:lnTo>
                <a:lnTo>
                  <a:pt x="1483" y="989"/>
                </a:lnTo>
                <a:lnTo>
                  <a:pt x="1483" y="1004"/>
                </a:lnTo>
                <a:lnTo>
                  <a:pt x="1484" y="1011"/>
                </a:lnTo>
                <a:lnTo>
                  <a:pt x="1484" y="1006"/>
                </a:lnTo>
                <a:lnTo>
                  <a:pt x="1484" y="1000"/>
                </a:lnTo>
                <a:lnTo>
                  <a:pt x="1485" y="993"/>
                </a:lnTo>
                <a:lnTo>
                  <a:pt x="1485" y="967"/>
                </a:lnTo>
                <a:lnTo>
                  <a:pt x="1485" y="936"/>
                </a:lnTo>
                <a:lnTo>
                  <a:pt x="1486" y="937"/>
                </a:lnTo>
                <a:lnTo>
                  <a:pt x="1486" y="933"/>
                </a:lnTo>
                <a:lnTo>
                  <a:pt x="1487" y="926"/>
                </a:lnTo>
                <a:lnTo>
                  <a:pt x="1487" y="961"/>
                </a:lnTo>
                <a:lnTo>
                  <a:pt x="1487" y="986"/>
                </a:lnTo>
                <a:lnTo>
                  <a:pt x="1488" y="994"/>
                </a:lnTo>
                <a:lnTo>
                  <a:pt x="1488" y="999"/>
                </a:lnTo>
                <a:lnTo>
                  <a:pt x="1488" y="1001"/>
                </a:lnTo>
                <a:lnTo>
                  <a:pt x="1489" y="999"/>
                </a:lnTo>
                <a:lnTo>
                  <a:pt x="1489" y="995"/>
                </a:lnTo>
                <a:lnTo>
                  <a:pt x="1489" y="981"/>
                </a:lnTo>
                <a:lnTo>
                  <a:pt x="1490" y="981"/>
                </a:lnTo>
                <a:lnTo>
                  <a:pt x="1490" y="982"/>
                </a:lnTo>
                <a:lnTo>
                  <a:pt x="1490" y="986"/>
                </a:lnTo>
                <a:lnTo>
                  <a:pt x="1491" y="1008"/>
                </a:lnTo>
                <a:lnTo>
                  <a:pt x="1491" y="1013"/>
                </a:lnTo>
                <a:lnTo>
                  <a:pt x="1491" y="1012"/>
                </a:lnTo>
                <a:lnTo>
                  <a:pt x="1492" y="1015"/>
                </a:lnTo>
                <a:lnTo>
                  <a:pt x="1492" y="1026"/>
                </a:lnTo>
                <a:lnTo>
                  <a:pt x="1493" y="1027"/>
                </a:lnTo>
                <a:lnTo>
                  <a:pt x="1493" y="1025"/>
                </a:lnTo>
                <a:lnTo>
                  <a:pt x="1493" y="1018"/>
                </a:lnTo>
                <a:lnTo>
                  <a:pt x="1494" y="993"/>
                </a:lnTo>
                <a:lnTo>
                  <a:pt x="1494" y="979"/>
                </a:lnTo>
                <a:lnTo>
                  <a:pt x="1494" y="977"/>
                </a:lnTo>
                <a:lnTo>
                  <a:pt x="1495" y="977"/>
                </a:lnTo>
                <a:lnTo>
                  <a:pt x="1495" y="977"/>
                </a:lnTo>
                <a:lnTo>
                  <a:pt x="1495" y="979"/>
                </a:lnTo>
                <a:lnTo>
                  <a:pt x="1496" y="983"/>
                </a:lnTo>
                <a:lnTo>
                  <a:pt x="1496" y="978"/>
                </a:lnTo>
                <a:lnTo>
                  <a:pt x="1496" y="983"/>
                </a:lnTo>
                <a:lnTo>
                  <a:pt x="1497" y="981"/>
                </a:lnTo>
                <a:lnTo>
                  <a:pt x="1497" y="980"/>
                </a:lnTo>
                <a:lnTo>
                  <a:pt x="1497" y="967"/>
                </a:lnTo>
                <a:lnTo>
                  <a:pt x="1498" y="942"/>
                </a:lnTo>
                <a:lnTo>
                  <a:pt x="1498" y="938"/>
                </a:lnTo>
                <a:lnTo>
                  <a:pt x="1498" y="941"/>
                </a:lnTo>
                <a:lnTo>
                  <a:pt x="1498" y="946"/>
                </a:lnTo>
                <a:lnTo>
                  <a:pt x="1498" y="961"/>
                </a:lnTo>
                <a:lnTo>
                  <a:pt x="1499" y="980"/>
                </a:lnTo>
                <a:lnTo>
                  <a:pt x="1499" y="984"/>
                </a:lnTo>
                <a:lnTo>
                  <a:pt x="1499" y="982"/>
                </a:lnTo>
                <a:lnTo>
                  <a:pt x="1500" y="997"/>
                </a:lnTo>
                <a:lnTo>
                  <a:pt x="1500" y="988"/>
                </a:lnTo>
                <a:lnTo>
                  <a:pt x="1500" y="976"/>
                </a:lnTo>
                <a:lnTo>
                  <a:pt x="1501" y="958"/>
                </a:lnTo>
                <a:lnTo>
                  <a:pt x="1501" y="918"/>
                </a:lnTo>
                <a:lnTo>
                  <a:pt x="1501" y="890"/>
                </a:lnTo>
                <a:lnTo>
                  <a:pt x="1502" y="868"/>
                </a:lnTo>
                <a:lnTo>
                  <a:pt x="1502" y="886"/>
                </a:lnTo>
                <a:lnTo>
                  <a:pt x="1502" y="909"/>
                </a:lnTo>
                <a:lnTo>
                  <a:pt x="1503" y="982"/>
                </a:lnTo>
                <a:lnTo>
                  <a:pt x="1503" y="1018"/>
                </a:lnTo>
                <a:lnTo>
                  <a:pt x="1504" y="1022"/>
                </a:lnTo>
                <a:lnTo>
                  <a:pt x="1504" y="1022"/>
                </a:lnTo>
                <a:lnTo>
                  <a:pt x="1504" y="1018"/>
                </a:lnTo>
                <a:lnTo>
                  <a:pt x="1505" y="1018"/>
                </a:lnTo>
                <a:lnTo>
                  <a:pt x="1505" y="1017"/>
                </a:lnTo>
                <a:lnTo>
                  <a:pt x="1505" y="1006"/>
                </a:lnTo>
                <a:lnTo>
                  <a:pt x="1506" y="1006"/>
                </a:lnTo>
                <a:lnTo>
                  <a:pt x="1506" y="1003"/>
                </a:lnTo>
                <a:lnTo>
                  <a:pt x="1506" y="1018"/>
                </a:lnTo>
                <a:lnTo>
                  <a:pt x="1507" y="1016"/>
                </a:lnTo>
                <a:lnTo>
                  <a:pt x="1507" y="1007"/>
                </a:lnTo>
                <a:lnTo>
                  <a:pt x="1507" y="1007"/>
                </a:lnTo>
                <a:lnTo>
                  <a:pt x="1508" y="1009"/>
                </a:lnTo>
                <a:lnTo>
                  <a:pt x="1508" y="1013"/>
                </a:lnTo>
                <a:lnTo>
                  <a:pt x="1508" y="1013"/>
                </a:lnTo>
                <a:lnTo>
                  <a:pt x="1509" y="1014"/>
                </a:lnTo>
                <a:lnTo>
                  <a:pt x="1509" y="1019"/>
                </a:lnTo>
                <a:lnTo>
                  <a:pt x="1510" y="1011"/>
                </a:lnTo>
                <a:lnTo>
                  <a:pt x="1510" y="994"/>
                </a:lnTo>
                <a:lnTo>
                  <a:pt x="1510" y="985"/>
                </a:lnTo>
                <a:lnTo>
                  <a:pt x="1511" y="985"/>
                </a:lnTo>
                <a:lnTo>
                  <a:pt x="1511" y="995"/>
                </a:lnTo>
                <a:lnTo>
                  <a:pt x="1511" y="1010"/>
                </a:lnTo>
                <a:lnTo>
                  <a:pt x="1512" y="1015"/>
                </a:lnTo>
                <a:lnTo>
                  <a:pt x="1512" y="1014"/>
                </a:lnTo>
                <a:lnTo>
                  <a:pt x="1512" y="1017"/>
                </a:lnTo>
                <a:lnTo>
                  <a:pt x="1513" y="1018"/>
                </a:lnTo>
                <a:lnTo>
                  <a:pt x="1513" y="1018"/>
                </a:lnTo>
                <a:lnTo>
                  <a:pt x="1513" y="1016"/>
                </a:lnTo>
                <a:lnTo>
                  <a:pt x="1514" y="1015"/>
                </a:lnTo>
                <a:lnTo>
                  <a:pt x="1514" y="1010"/>
                </a:lnTo>
                <a:lnTo>
                  <a:pt x="1514" y="1007"/>
                </a:lnTo>
                <a:lnTo>
                  <a:pt x="1515" y="1004"/>
                </a:lnTo>
                <a:lnTo>
                  <a:pt x="1515" y="1001"/>
                </a:lnTo>
                <a:lnTo>
                  <a:pt x="1516" y="1001"/>
                </a:lnTo>
                <a:lnTo>
                  <a:pt x="1516" y="1004"/>
                </a:lnTo>
                <a:lnTo>
                  <a:pt x="1516" y="1008"/>
                </a:lnTo>
                <a:lnTo>
                  <a:pt x="1517" y="1011"/>
                </a:lnTo>
                <a:lnTo>
                  <a:pt x="1517" y="1009"/>
                </a:lnTo>
                <a:lnTo>
                  <a:pt x="1517" y="1009"/>
                </a:lnTo>
                <a:lnTo>
                  <a:pt x="1518" y="1002"/>
                </a:lnTo>
                <a:lnTo>
                  <a:pt x="1518" y="996"/>
                </a:lnTo>
                <a:lnTo>
                  <a:pt x="1518" y="995"/>
                </a:lnTo>
                <a:lnTo>
                  <a:pt x="1519" y="988"/>
                </a:lnTo>
                <a:lnTo>
                  <a:pt x="1519" y="985"/>
                </a:lnTo>
                <a:lnTo>
                  <a:pt x="1519" y="987"/>
                </a:lnTo>
                <a:lnTo>
                  <a:pt x="1520" y="994"/>
                </a:lnTo>
                <a:lnTo>
                  <a:pt x="1520" y="998"/>
                </a:lnTo>
                <a:lnTo>
                  <a:pt x="1520" y="1005"/>
                </a:lnTo>
                <a:lnTo>
                  <a:pt x="1521" y="1013"/>
                </a:lnTo>
                <a:lnTo>
                  <a:pt x="1521" y="1018"/>
                </a:lnTo>
                <a:lnTo>
                  <a:pt x="1522" y="1021"/>
                </a:lnTo>
                <a:lnTo>
                  <a:pt x="1522" y="1021"/>
                </a:lnTo>
                <a:lnTo>
                  <a:pt x="1522" y="1021"/>
                </a:lnTo>
                <a:lnTo>
                  <a:pt x="1522" y="1022"/>
                </a:lnTo>
                <a:lnTo>
                  <a:pt x="1522" y="1034"/>
                </a:lnTo>
                <a:lnTo>
                  <a:pt x="1522" y="1037"/>
                </a:lnTo>
                <a:lnTo>
                  <a:pt x="1523" y="1038"/>
                </a:lnTo>
                <a:lnTo>
                  <a:pt x="1523" y="1039"/>
                </a:lnTo>
                <a:lnTo>
                  <a:pt x="1523" y="1037"/>
                </a:lnTo>
                <a:lnTo>
                  <a:pt x="1524" y="1034"/>
                </a:lnTo>
                <a:lnTo>
                  <a:pt x="1524" y="1034"/>
                </a:lnTo>
                <a:lnTo>
                  <a:pt x="1524" y="1036"/>
                </a:lnTo>
                <a:lnTo>
                  <a:pt x="1525" y="1037"/>
                </a:lnTo>
                <a:lnTo>
                  <a:pt x="1525" y="1035"/>
                </a:lnTo>
                <a:lnTo>
                  <a:pt x="1525" y="1022"/>
                </a:lnTo>
                <a:lnTo>
                  <a:pt x="1526" y="1002"/>
                </a:lnTo>
                <a:lnTo>
                  <a:pt x="1526" y="997"/>
                </a:lnTo>
                <a:lnTo>
                  <a:pt x="1527" y="990"/>
                </a:lnTo>
                <a:lnTo>
                  <a:pt x="1527" y="975"/>
                </a:lnTo>
                <a:lnTo>
                  <a:pt x="1527" y="972"/>
                </a:lnTo>
                <a:lnTo>
                  <a:pt x="1528" y="1016"/>
                </a:lnTo>
                <a:lnTo>
                  <a:pt x="1528" y="1030"/>
                </a:lnTo>
                <a:lnTo>
                  <a:pt x="1528" y="1030"/>
                </a:lnTo>
                <a:lnTo>
                  <a:pt x="1529" y="1030"/>
                </a:lnTo>
                <a:lnTo>
                  <a:pt x="1529" y="1030"/>
                </a:lnTo>
                <a:lnTo>
                  <a:pt x="1529" y="1033"/>
                </a:lnTo>
                <a:lnTo>
                  <a:pt x="1530" y="1033"/>
                </a:lnTo>
                <a:lnTo>
                  <a:pt x="1530" y="1033"/>
                </a:lnTo>
                <a:lnTo>
                  <a:pt x="1530" y="1032"/>
                </a:lnTo>
                <a:lnTo>
                  <a:pt x="1531" y="1033"/>
                </a:lnTo>
                <a:lnTo>
                  <a:pt x="1531" y="1036"/>
                </a:lnTo>
                <a:lnTo>
                  <a:pt x="1531" y="1036"/>
                </a:lnTo>
                <a:lnTo>
                  <a:pt x="1532" y="1036"/>
                </a:lnTo>
                <a:lnTo>
                  <a:pt x="1532" y="1035"/>
                </a:lnTo>
                <a:lnTo>
                  <a:pt x="1533" y="1035"/>
                </a:lnTo>
                <a:lnTo>
                  <a:pt x="1533" y="1035"/>
                </a:lnTo>
                <a:lnTo>
                  <a:pt x="1533" y="1034"/>
                </a:lnTo>
                <a:lnTo>
                  <a:pt x="1534" y="1033"/>
                </a:lnTo>
                <a:lnTo>
                  <a:pt x="1534" y="1013"/>
                </a:lnTo>
                <a:lnTo>
                  <a:pt x="1534" y="985"/>
                </a:lnTo>
                <a:lnTo>
                  <a:pt x="1535" y="973"/>
                </a:lnTo>
                <a:lnTo>
                  <a:pt x="1535" y="969"/>
                </a:lnTo>
                <a:lnTo>
                  <a:pt x="1535" y="969"/>
                </a:lnTo>
                <a:lnTo>
                  <a:pt x="1536" y="973"/>
                </a:lnTo>
                <a:lnTo>
                  <a:pt x="1536" y="988"/>
                </a:lnTo>
                <a:lnTo>
                  <a:pt x="1536" y="996"/>
                </a:lnTo>
                <a:lnTo>
                  <a:pt x="1537" y="1000"/>
                </a:lnTo>
                <a:lnTo>
                  <a:pt x="1537" y="1000"/>
                </a:lnTo>
                <a:lnTo>
                  <a:pt x="1537" y="1000"/>
                </a:lnTo>
                <a:lnTo>
                  <a:pt x="1538" y="986"/>
                </a:lnTo>
                <a:lnTo>
                  <a:pt x="1538" y="986"/>
                </a:lnTo>
                <a:lnTo>
                  <a:pt x="1539" y="984"/>
                </a:lnTo>
                <a:lnTo>
                  <a:pt x="1539" y="986"/>
                </a:lnTo>
                <a:lnTo>
                  <a:pt x="1539" y="999"/>
                </a:lnTo>
                <a:lnTo>
                  <a:pt x="1540" y="1011"/>
                </a:lnTo>
                <a:lnTo>
                  <a:pt x="1540" y="1010"/>
                </a:lnTo>
                <a:lnTo>
                  <a:pt x="1540" y="1013"/>
                </a:lnTo>
                <a:lnTo>
                  <a:pt x="1541" y="1011"/>
                </a:lnTo>
                <a:lnTo>
                  <a:pt x="1541" y="1007"/>
                </a:lnTo>
                <a:lnTo>
                  <a:pt x="1541" y="998"/>
                </a:lnTo>
                <a:lnTo>
                  <a:pt x="1542" y="976"/>
                </a:lnTo>
                <a:lnTo>
                  <a:pt x="1542" y="916"/>
                </a:lnTo>
                <a:lnTo>
                  <a:pt x="1542" y="837"/>
                </a:lnTo>
                <a:lnTo>
                  <a:pt x="1543" y="799"/>
                </a:lnTo>
                <a:lnTo>
                  <a:pt x="1543" y="783"/>
                </a:lnTo>
                <a:lnTo>
                  <a:pt x="1543" y="782"/>
                </a:lnTo>
                <a:lnTo>
                  <a:pt x="1544" y="797"/>
                </a:lnTo>
                <a:lnTo>
                  <a:pt x="1544" y="831"/>
                </a:lnTo>
                <a:lnTo>
                  <a:pt x="1545" y="894"/>
                </a:lnTo>
                <a:lnTo>
                  <a:pt x="1545" y="908"/>
                </a:lnTo>
                <a:lnTo>
                  <a:pt x="1545" y="914"/>
                </a:lnTo>
                <a:lnTo>
                  <a:pt x="1546" y="919"/>
                </a:lnTo>
                <a:lnTo>
                  <a:pt x="1546" y="921"/>
                </a:lnTo>
                <a:lnTo>
                  <a:pt x="1546" y="924"/>
                </a:lnTo>
                <a:lnTo>
                  <a:pt x="1546" y="916"/>
                </a:lnTo>
                <a:lnTo>
                  <a:pt x="1546" y="922"/>
                </a:lnTo>
                <a:lnTo>
                  <a:pt x="1546" y="937"/>
                </a:lnTo>
                <a:lnTo>
                  <a:pt x="1547" y="995"/>
                </a:lnTo>
                <a:lnTo>
                  <a:pt x="1547" y="1020"/>
                </a:lnTo>
                <a:lnTo>
                  <a:pt x="1547" y="1019"/>
                </a:lnTo>
                <a:lnTo>
                  <a:pt x="1548" y="1019"/>
                </a:lnTo>
                <a:lnTo>
                  <a:pt x="1548" y="1018"/>
                </a:lnTo>
                <a:lnTo>
                  <a:pt x="1548" y="1019"/>
                </a:lnTo>
                <a:lnTo>
                  <a:pt x="1549" y="1018"/>
                </a:lnTo>
                <a:lnTo>
                  <a:pt x="1549" y="1013"/>
                </a:lnTo>
                <a:lnTo>
                  <a:pt x="1550" y="982"/>
                </a:lnTo>
                <a:lnTo>
                  <a:pt x="1550" y="960"/>
                </a:lnTo>
                <a:lnTo>
                  <a:pt x="1550" y="928"/>
                </a:lnTo>
                <a:lnTo>
                  <a:pt x="1551" y="922"/>
                </a:lnTo>
                <a:lnTo>
                  <a:pt x="1551" y="936"/>
                </a:lnTo>
                <a:lnTo>
                  <a:pt x="1551" y="968"/>
                </a:lnTo>
                <a:lnTo>
                  <a:pt x="1552" y="977"/>
                </a:lnTo>
                <a:lnTo>
                  <a:pt x="1552" y="999"/>
                </a:lnTo>
                <a:lnTo>
                  <a:pt x="1552" y="1009"/>
                </a:lnTo>
                <a:lnTo>
                  <a:pt x="1553" y="1014"/>
                </a:lnTo>
                <a:lnTo>
                  <a:pt x="1553" y="1014"/>
                </a:lnTo>
                <a:lnTo>
                  <a:pt x="1553" y="1012"/>
                </a:lnTo>
                <a:lnTo>
                  <a:pt x="1554" y="1006"/>
                </a:lnTo>
                <a:lnTo>
                  <a:pt x="1554" y="992"/>
                </a:lnTo>
                <a:lnTo>
                  <a:pt x="1554" y="978"/>
                </a:lnTo>
                <a:lnTo>
                  <a:pt x="1555" y="975"/>
                </a:lnTo>
                <a:lnTo>
                  <a:pt x="1555" y="993"/>
                </a:lnTo>
                <a:lnTo>
                  <a:pt x="1556" y="1006"/>
                </a:lnTo>
                <a:lnTo>
                  <a:pt x="1556" y="1009"/>
                </a:lnTo>
                <a:lnTo>
                  <a:pt x="1556" y="1010"/>
                </a:lnTo>
                <a:lnTo>
                  <a:pt x="1557" y="1013"/>
                </a:lnTo>
                <a:lnTo>
                  <a:pt x="1557" y="1014"/>
                </a:lnTo>
                <a:lnTo>
                  <a:pt x="1557" y="1014"/>
                </a:lnTo>
                <a:lnTo>
                  <a:pt x="1558" y="1001"/>
                </a:lnTo>
                <a:lnTo>
                  <a:pt x="1558" y="970"/>
                </a:lnTo>
                <a:lnTo>
                  <a:pt x="1558" y="916"/>
                </a:lnTo>
                <a:lnTo>
                  <a:pt x="1559" y="860"/>
                </a:lnTo>
                <a:lnTo>
                  <a:pt x="1559" y="839"/>
                </a:lnTo>
                <a:lnTo>
                  <a:pt x="1559" y="846"/>
                </a:lnTo>
                <a:lnTo>
                  <a:pt x="1560" y="856"/>
                </a:lnTo>
                <a:lnTo>
                  <a:pt x="1560" y="866"/>
                </a:lnTo>
                <a:lnTo>
                  <a:pt x="1560" y="890"/>
                </a:lnTo>
                <a:lnTo>
                  <a:pt x="1561" y="915"/>
                </a:lnTo>
                <a:lnTo>
                  <a:pt x="1561" y="922"/>
                </a:lnTo>
                <a:lnTo>
                  <a:pt x="1562" y="921"/>
                </a:lnTo>
                <a:lnTo>
                  <a:pt x="1562" y="920"/>
                </a:lnTo>
                <a:lnTo>
                  <a:pt x="1562" y="901"/>
                </a:lnTo>
                <a:lnTo>
                  <a:pt x="1563" y="871"/>
                </a:lnTo>
                <a:lnTo>
                  <a:pt x="1563" y="867"/>
                </a:lnTo>
                <a:lnTo>
                  <a:pt x="1563" y="870"/>
                </a:lnTo>
                <a:lnTo>
                  <a:pt x="1564" y="919"/>
                </a:lnTo>
                <a:lnTo>
                  <a:pt x="1564" y="995"/>
                </a:lnTo>
                <a:lnTo>
                  <a:pt x="1564" y="1018"/>
                </a:lnTo>
                <a:lnTo>
                  <a:pt x="1565" y="1020"/>
                </a:lnTo>
                <a:lnTo>
                  <a:pt x="1565" y="1023"/>
                </a:lnTo>
                <a:lnTo>
                  <a:pt x="1565" y="1024"/>
                </a:lnTo>
                <a:lnTo>
                  <a:pt x="1566" y="1023"/>
                </a:lnTo>
                <a:lnTo>
                  <a:pt x="1566" y="1018"/>
                </a:lnTo>
                <a:lnTo>
                  <a:pt x="1566" y="955"/>
                </a:lnTo>
                <a:lnTo>
                  <a:pt x="1567" y="855"/>
                </a:lnTo>
                <a:lnTo>
                  <a:pt x="1567" y="820"/>
                </a:lnTo>
                <a:lnTo>
                  <a:pt x="1568" y="814"/>
                </a:lnTo>
                <a:lnTo>
                  <a:pt x="1568" y="809"/>
                </a:lnTo>
                <a:lnTo>
                  <a:pt x="1568" y="810"/>
                </a:lnTo>
                <a:lnTo>
                  <a:pt x="1569" y="828"/>
                </a:lnTo>
                <a:lnTo>
                  <a:pt x="1569" y="861"/>
                </a:lnTo>
                <a:lnTo>
                  <a:pt x="1569" y="867"/>
                </a:lnTo>
                <a:lnTo>
                  <a:pt x="1570" y="867"/>
                </a:lnTo>
                <a:lnTo>
                  <a:pt x="1570" y="871"/>
                </a:lnTo>
                <a:lnTo>
                  <a:pt x="1570" y="881"/>
                </a:lnTo>
                <a:lnTo>
                  <a:pt x="1570" y="885"/>
                </a:lnTo>
                <a:lnTo>
                  <a:pt x="1570" y="891"/>
                </a:lnTo>
                <a:lnTo>
                  <a:pt x="1570" y="899"/>
                </a:lnTo>
                <a:lnTo>
                  <a:pt x="1571" y="883"/>
                </a:lnTo>
                <a:lnTo>
                  <a:pt x="1571" y="896"/>
                </a:lnTo>
                <a:lnTo>
                  <a:pt x="1571" y="921"/>
                </a:lnTo>
                <a:lnTo>
                  <a:pt x="1572" y="953"/>
                </a:lnTo>
                <a:lnTo>
                  <a:pt x="1572" y="969"/>
                </a:lnTo>
                <a:lnTo>
                  <a:pt x="1573" y="979"/>
                </a:lnTo>
                <a:lnTo>
                  <a:pt x="1573" y="989"/>
                </a:lnTo>
                <a:lnTo>
                  <a:pt x="1573" y="1006"/>
                </a:lnTo>
                <a:lnTo>
                  <a:pt x="1574" y="1005"/>
                </a:lnTo>
                <a:lnTo>
                  <a:pt x="1574" y="1003"/>
                </a:lnTo>
                <a:lnTo>
                  <a:pt x="1574" y="988"/>
                </a:lnTo>
                <a:lnTo>
                  <a:pt x="1575" y="977"/>
                </a:lnTo>
                <a:lnTo>
                  <a:pt x="1575" y="974"/>
                </a:lnTo>
                <a:lnTo>
                  <a:pt x="1575" y="969"/>
                </a:lnTo>
                <a:lnTo>
                  <a:pt x="1576" y="958"/>
                </a:lnTo>
                <a:lnTo>
                  <a:pt x="1576" y="967"/>
                </a:lnTo>
                <a:lnTo>
                  <a:pt x="1576" y="994"/>
                </a:lnTo>
                <a:lnTo>
                  <a:pt x="1577" y="997"/>
                </a:lnTo>
                <a:lnTo>
                  <a:pt x="1577" y="999"/>
                </a:lnTo>
                <a:lnTo>
                  <a:pt x="1577" y="1005"/>
                </a:lnTo>
                <a:lnTo>
                  <a:pt x="1578" y="1000"/>
                </a:lnTo>
                <a:lnTo>
                  <a:pt x="1578" y="1008"/>
                </a:lnTo>
                <a:lnTo>
                  <a:pt x="1579" y="1009"/>
                </a:lnTo>
                <a:lnTo>
                  <a:pt x="1579" y="1010"/>
                </a:lnTo>
                <a:lnTo>
                  <a:pt x="1579" y="1015"/>
                </a:lnTo>
                <a:lnTo>
                  <a:pt x="1580" y="1029"/>
                </a:lnTo>
                <a:lnTo>
                  <a:pt x="1580" y="1032"/>
                </a:lnTo>
                <a:lnTo>
                  <a:pt x="1580" y="1032"/>
                </a:lnTo>
                <a:lnTo>
                  <a:pt x="1581" y="1033"/>
                </a:lnTo>
                <a:lnTo>
                  <a:pt x="1581" y="1034"/>
                </a:lnTo>
                <a:lnTo>
                  <a:pt x="1581" y="1035"/>
                </a:lnTo>
                <a:lnTo>
                  <a:pt x="1582" y="1034"/>
                </a:lnTo>
                <a:lnTo>
                  <a:pt x="1582" y="1033"/>
                </a:lnTo>
                <a:lnTo>
                  <a:pt x="1582" y="1033"/>
                </a:lnTo>
                <a:lnTo>
                  <a:pt x="1583" y="1022"/>
                </a:lnTo>
                <a:lnTo>
                  <a:pt x="1583" y="1022"/>
                </a:lnTo>
                <a:lnTo>
                  <a:pt x="1583" y="1018"/>
                </a:lnTo>
                <a:lnTo>
                  <a:pt x="1584" y="1012"/>
                </a:lnTo>
                <a:lnTo>
                  <a:pt x="1584" y="1011"/>
                </a:lnTo>
                <a:lnTo>
                  <a:pt x="1585" y="1014"/>
                </a:lnTo>
                <a:lnTo>
                  <a:pt x="1585" y="1018"/>
                </a:lnTo>
                <a:lnTo>
                  <a:pt x="1585" y="1023"/>
                </a:lnTo>
                <a:lnTo>
                  <a:pt x="1586" y="1029"/>
                </a:lnTo>
                <a:lnTo>
                  <a:pt x="1586" y="1031"/>
                </a:lnTo>
                <a:lnTo>
                  <a:pt x="1586" y="1023"/>
                </a:lnTo>
                <a:lnTo>
                  <a:pt x="1587" y="1016"/>
                </a:lnTo>
                <a:lnTo>
                  <a:pt x="1587" y="1018"/>
                </a:lnTo>
                <a:lnTo>
                  <a:pt x="1587" y="1017"/>
                </a:lnTo>
                <a:lnTo>
                  <a:pt x="1588" y="1018"/>
                </a:lnTo>
                <a:lnTo>
                  <a:pt x="1588" y="1018"/>
                </a:lnTo>
                <a:lnTo>
                  <a:pt x="1588" y="1028"/>
                </a:lnTo>
                <a:lnTo>
                  <a:pt x="1589" y="1033"/>
                </a:lnTo>
                <a:lnTo>
                  <a:pt x="1589" y="1032"/>
                </a:lnTo>
                <a:lnTo>
                  <a:pt x="1589" y="1032"/>
                </a:lnTo>
                <a:lnTo>
                  <a:pt x="1590" y="1033"/>
                </a:lnTo>
                <a:lnTo>
                  <a:pt x="1590" y="1033"/>
                </a:lnTo>
                <a:lnTo>
                  <a:pt x="1591" y="1032"/>
                </a:lnTo>
                <a:lnTo>
                  <a:pt x="1591" y="1033"/>
                </a:lnTo>
                <a:lnTo>
                  <a:pt x="1591" y="1029"/>
                </a:lnTo>
                <a:lnTo>
                  <a:pt x="1592" y="998"/>
                </a:lnTo>
                <a:lnTo>
                  <a:pt x="1592" y="983"/>
                </a:lnTo>
                <a:lnTo>
                  <a:pt x="1592" y="967"/>
                </a:lnTo>
                <a:lnTo>
                  <a:pt x="1593" y="966"/>
                </a:lnTo>
                <a:lnTo>
                  <a:pt x="1593" y="966"/>
                </a:lnTo>
                <a:lnTo>
                  <a:pt x="1593" y="975"/>
                </a:lnTo>
                <a:lnTo>
                  <a:pt x="1594" y="984"/>
                </a:lnTo>
                <a:lnTo>
                  <a:pt x="1594" y="990"/>
                </a:lnTo>
                <a:lnTo>
                  <a:pt x="1594" y="988"/>
                </a:lnTo>
                <a:lnTo>
                  <a:pt x="1594" y="981"/>
                </a:lnTo>
                <a:lnTo>
                  <a:pt x="1594" y="964"/>
                </a:lnTo>
                <a:lnTo>
                  <a:pt x="1594" y="959"/>
                </a:lnTo>
                <a:lnTo>
                  <a:pt x="1595" y="956"/>
                </a:lnTo>
                <a:lnTo>
                  <a:pt x="1595" y="987"/>
                </a:lnTo>
                <a:lnTo>
                  <a:pt x="1596" y="1015"/>
                </a:lnTo>
                <a:lnTo>
                  <a:pt x="1596" y="1018"/>
                </a:lnTo>
                <a:lnTo>
                  <a:pt x="1596" y="1023"/>
                </a:lnTo>
                <a:lnTo>
                  <a:pt x="1597" y="1023"/>
                </a:lnTo>
                <a:lnTo>
                  <a:pt x="1597" y="1026"/>
                </a:lnTo>
                <a:lnTo>
                  <a:pt x="1597" y="1026"/>
                </a:lnTo>
                <a:lnTo>
                  <a:pt x="1598" y="1018"/>
                </a:lnTo>
                <a:lnTo>
                  <a:pt x="1598" y="990"/>
                </a:lnTo>
                <a:lnTo>
                  <a:pt x="1598" y="925"/>
                </a:lnTo>
                <a:lnTo>
                  <a:pt x="1599" y="855"/>
                </a:lnTo>
                <a:lnTo>
                  <a:pt x="1599" y="820"/>
                </a:lnTo>
                <a:lnTo>
                  <a:pt x="1599" y="813"/>
                </a:lnTo>
                <a:lnTo>
                  <a:pt x="1600" y="821"/>
                </a:lnTo>
                <a:lnTo>
                  <a:pt x="1600" y="842"/>
                </a:lnTo>
                <a:lnTo>
                  <a:pt x="1600" y="883"/>
                </a:lnTo>
                <a:lnTo>
                  <a:pt x="1601" y="978"/>
                </a:lnTo>
                <a:lnTo>
                  <a:pt x="1601" y="1009"/>
                </a:lnTo>
                <a:lnTo>
                  <a:pt x="1602" y="1009"/>
                </a:lnTo>
                <a:lnTo>
                  <a:pt x="1602" y="1006"/>
                </a:lnTo>
                <a:lnTo>
                  <a:pt x="1602" y="1007"/>
                </a:lnTo>
                <a:lnTo>
                  <a:pt x="1603" y="997"/>
                </a:lnTo>
                <a:lnTo>
                  <a:pt x="1603" y="994"/>
                </a:lnTo>
                <a:lnTo>
                  <a:pt x="1603" y="986"/>
                </a:lnTo>
                <a:lnTo>
                  <a:pt x="1604" y="988"/>
                </a:lnTo>
                <a:lnTo>
                  <a:pt x="1604" y="994"/>
                </a:lnTo>
                <a:lnTo>
                  <a:pt x="1604" y="1028"/>
                </a:lnTo>
                <a:lnTo>
                  <a:pt x="1605" y="1032"/>
                </a:lnTo>
                <a:lnTo>
                  <a:pt x="1605" y="1036"/>
                </a:lnTo>
                <a:lnTo>
                  <a:pt x="1605" y="1039"/>
                </a:lnTo>
                <a:lnTo>
                  <a:pt x="1606" y="1038"/>
                </a:lnTo>
                <a:lnTo>
                  <a:pt x="1606" y="1038"/>
                </a:lnTo>
                <a:lnTo>
                  <a:pt x="1606" y="1032"/>
                </a:lnTo>
                <a:lnTo>
                  <a:pt x="1607" y="1020"/>
                </a:lnTo>
                <a:lnTo>
                  <a:pt x="1607" y="971"/>
                </a:lnTo>
                <a:lnTo>
                  <a:pt x="1608" y="918"/>
                </a:lnTo>
                <a:lnTo>
                  <a:pt x="1608" y="890"/>
                </a:lnTo>
                <a:lnTo>
                  <a:pt x="1608" y="895"/>
                </a:lnTo>
                <a:lnTo>
                  <a:pt x="1609" y="908"/>
                </a:lnTo>
                <a:lnTo>
                  <a:pt x="1609" y="940"/>
                </a:lnTo>
                <a:lnTo>
                  <a:pt x="1609" y="969"/>
                </a:lnTo>
                <a:lnTo>
                  <a:pt x="1610" y="980"/>
                </a:lnTo>
                <a:lnTo>
                  <a:pt x="1610" y="983"/>
                </a:lnTo>
                <a:lnTo>
                  <a:pt x="1610" y="987"/>
                </a:lnTo>
                <a:lnTo>
                  <a:pt x="1611" y="989"/>
                </a:lnTo>
                <a:lnTo>
                  <a:pt x="1611" y="985"/>
                </a:lnTo>
                <a:lnTo>
                  <a:pt x="1611" y="970"/>
                </a:lnTo>
                <a:lnTo>
                  <a:pt x="1612" y="969"/>
                </a:lnTo>
                <a:lnTo>
                  <a:pt x="1612" y="965"/>
                </a:lnTo>
                <a:lnTo>
                  <a:pt x="1612" y="999"/>
                </a:lnTo>
                <a:lnTo>
                  <a:pt x="1613" y="1030"/>
                </a:lnTo>
                <a:lnTo>
                  <a:pt x="1613" y="1028"/>
                </a:lnTo>
                <a:lnTo>
                  <a:pt x="1614" y="1019"/>
                </a:lnTo>
                <a:lnTo>
                  <a:pt x="1614" y="1028"/>
                </a:lnTo>
                <a:lnTo>
                  <a:pt x="1614" y="1027"/>
                </a:lnTo>
                <a:lnTo>
                  <a:pt x="1615" y="1030"/>
                </a:lnTo>
                <a:lnTo>
                  <a:pt x="1615" y="1028"/>
                </a:lnTo>
                <a:lnTo>
                  <a:pt x="1615" y="1018"/>
                </a:lnTo>
                <a:lnTo>
                  <a:pt x="1616" y="984"/>
                </a:lnTo>
                <a:lnTo>
                  <a:pt x="1616" y="886"/>
                </a:lnTo>
                <a:lnTo>
                  <a:pt x="1616" y="868"/>
                </a:lnTo>
                <a:lnTo>
                  <a:pt x="1617" y="849"/>
                </a:lnTo>
                <a:lnTo>
                  <a:pt x="1617" y="848"/>
                </a:lnTo>
                <a:lnTo>
                  <a:pt x="1617" y="869"/>
                </a:lnTo>
                <a:lnTo>
                  <a:pt x="1618" y="877"/>
                </a:lnTo>
                <a:lnTo>
                  <a:pt x="1618" y="899"/>
                </a:lnTo>
                <a:lnTo>
                  <a:pt x="1618" y="910"/>
                </a:lnTo>
                <a:lnTo>
                  <a:pt x="1618" y="913"/>
                </a:lnTo>
                <a:lnTo>
                  <a:pt x="1618" y="906"/>
                </a:lnTo>
                <a:lnTo>
                  <a:pt x="1619" y="895"/>
                </a:lnTo>
                <a:lnTo>
                  <a:pt x="1619" y="882"/>
                </a:lnTo>
                <a:lnTo>
                  <a:pt x="1619" y="893"/>
                </a:lnTo>
                <a:lnTo>
                  <a:pt x="1620" y="927"/>
                </a:lnTo>
                <a:lnTo>
                  <a:pt x="1620" y="946"/>
                </a:lnTo>
                <a:lnTo>
                  <a:pt x="1620" y="1005"/>
                </a:lnTo>
                <a:lnTo>
                  <a:pt x="1621" y="1022"/>
                </a:lnTo>
                <a:lnTo>
                  <a:pt x="1621" y="1019"/>
                </a:lnTo>
                <a:lnTo>
                  <a:pt x="1621" y="1020"/>
                </a:lnTo>
                <a:lnTo>
                  <a:pt x="1622" y="1019"/>
                </a:lnTo>
                <a:lnTo>
                  <a:pt x="1622" y="1019"/>
                </a:lnTo>
                <a:lnTo>
                  <a:pt x="1622" y="1014"/>
                </a:lnTo>
                <a:lnTo>
                  <a:pt x="1623" y="969"/>
                </a:lnTo>
                <a:lnTo>
                  <a:pt x="1623" y="888"/>
                </a:lnTo>
                <a:lnTo>
                  <a:pt x="1623" y="824"/>
                </a:lnTo>
                <a:lnTo>
                  <a:pt x="1624" y="816"/>
                </a:lnTo>
                <a:lnTo>
                  <a:pt x="1624" y="813"/>
                </a:lnTo>
                <a:lnTo>
                  <a:pt x="1624" y="824"/>
                </a:lnTo>
                <a:lnTo>
                  <a:pt x="1625" y="832"/>
                </a:lnTo>
                <a:lnTo>
                  <a:pt x="1625" y="858"/>
                </a:lnTo>
                <a:lnTo>
                  <a:pt x="1626" y="891"/>
                </a:lnTo>
                <a:lnTo>
                  <a:pt x="1626" y="905"/>
                </a:lnTo>
                <a:lnTo>
                  <a:pt x="1626" y="896"/>
                </a:lnTo>
                <a:lnTo>
                  <a:pt x="1627" y="899"/>
                </a:lnTo>
                <a:lnTo>
                  <a:pt x="1627" y="885"/>
                </a:lnTo>
                <a:lnTo>
                  <a:pt x="1627" y="857"/>
                </a:lnTo>
                <a:lnTo>
                  <a:pt x="1628" y="859"/>
                </a:lnTo>
                <a:lnTo>
                  <a:pt x="1628" y="890"/>
                </a:lnTo>
                <a:lnTo>
                  <a:pt x="1628" y="954"/>
                </a:lnTo>
                <a:lnTo>
                  <a:pt x="1629" y="989"/>
                </a:lnTo>
                <a:lnTo>
                  <a:pt x="1629" y="1017"/>
                </a:lnTo>
                <a:lnTo>
                  <a:pt x="1629" y="1022"/>
                </a:lnTo>
                <a:lnTo>
                  <a:pt x="1630" y="1024"/>
                </a:lnTo>
                <a:lnTo>
                  <a:pt x="1630" y="1025"/>
                </a:lnTo>
                <a:lnTo>
                  <a:pt x="1630" y="1025"/>
                </a:lnTo>
                <a:lnTo>
                  <a:pt x="1631" y="1021"/>
                </a:lnTo>
                <a:lnTo>
                  <a:pt x="1631" y="996"/>
                </a:lnTo>
                <a:lnTo>
                  <a:pt x="1632" y="928"/>
                </a:lnTo>
                <a:lnTo>
                  <a:pt x="1632" y="871"/>
                </a:lnTo>
                <a:lnTo>
                  <a:pt x="1632" y="854"/>
                </a:lnTo>
                <a:lnTo>
                  <a:pt x="1633" y="858"/>
                </a:lnTo>
                <a:lnTo>
                  <a:pt x="1633" y="866"/>
                </a:lnTo>
                <a:lnTo>
                  <a:pt x="1633" y="896"/>
                </a:lnTo>
                <a:lnTo>
                  <a:pt x="1634" y="950"/>
                </a:lnTo>
                <a:lnTo>
                  <a:pt x="1634" y="981"/>
                </a:lnTo>
                <a:lnTo>
                  <a:pt x="1634" y="982"/>
                </a:lnTo>
                <a:lnTo>
                  <a:pt x="1635" y="987"/>
                </a:lnTo>
                <a:lnTo>
                  <a:pt x="1635" y="989"/>
                </a:lnTo>
                <a:lnTo>
                  <a:pt x="1635" y="993"/>
                </a:lnTo>
                <a:lnTo>
                  <a:pt x="1636" y="1002"/>
                </a:lnTo>
                <a:lnTo>
                  <a:pt x="1636" y="1011"/>
                </a:lnTo>
                <a:lnTo>
                  <a:pt x="1636" y="1022"/>
                </a:lnTo>
                <a:lnTo>
                  <a:pt x="1637" y="1026"/>
                </a:lnTo>
                <a:lnTo>
                  <a:pt x="1637" y="1033"/>
                </a:lnTo>
                <a:lnTo>
                  <a:pt x="1638" y="1032"/>
                </a:lnTo>
                <a:lnTo>
                  <a:pt x="1638" y="1033"/>
                </a:lnTo>
                <a:lnTo>
                  <a:pt x="1638" y="1033"/>
                </a:lnTo>
                <a:lnTo>
                  <a:pt x="1639" y="1033"/>
                </a:lnTo>
                <a:lnTo>
                  <a:pt x="1639" y="1031"/>
                </a:lnTo>
                <a:lnTo>
                  <a:pt x="1639" y="1026"/>
                </a:lnTo>
                <a:lnTo>
                  <a:pt x="1640" y="1020"/>
                </a:lnTo>
                <a:lnTo>
                  <a:pt x="1640" y="994"/>
                </a:lnTo>
                <a:lnTo>
                  <a:pt x="1640" y="978"/>
                </a:lnTo>
                <a:lnTo>
                  <a:pt x="1641" y="966"/>
                </a:lnTo>
                <a:lnTo>
                  <a:pt x="1641" y="969"/>
                </a:lnTo>
                <a:lnTo>
                  <a:pt x="1641" y="979"/>
                </a:lnTo>
                <a:lnTo>
                  <a:pt x="1642" y="989"/>
                </a:lnTo>
                <a:lnTo>
                  <a:pt x="1642" y="1001"/>
                </a:lnTo>
                <a:lnTo>
                  <a:pt x="1642" y="1004"/>
                </a:lnTo>
                <a:lnTo>
                  <a:pt x="1642" y="1007"/>
                </a:lnTo>
                <a:lnTo>
                  <a:pt x="1642" y="1005"/>
                </a:lnTo>
                <a:lnTo>
                  <a:pt x="1643" y="997"/>
                </a:lnTo>
                <a:lnTo>
                  <a:pt x="1643" y="1001"/>
                </a:lnTo>
                <a:lnTo>
                  <a:pt x="1643" y="1004"/>
                </a:lnTo>
                <a:lnTo>
                  <a:pt x="1644" y="1014"/>
                </a:lnTo>
                <a:lnTo>
                  <a:pt x="1644" y="1025"/>
                </a:lnTo>
                <a:lnTo>
                  <a:pt x="1644" y="1029"/>
                </a:lnTo>
                <a:lnTo>
                  <a:pt x="1645" y="1029"/>
                </a:lnTo>
                <a:lnTo>
                  <a:pt x="1645" y="1033"/>
                </a:lnTo>
                <a:lnTo>
                  <a:pt x="1645" y="1033"/>
                </a:lnTo>
                <a:lnTo>
                  <a:pt x="1646" y="1031"/>
                </a:lnTo>
                <a:lnTo>
                  <a:pt x="1646" y="1029"/>
                </a:lnTo>
                <a:lnTo>
                  <a:pt x="1646" y="1029"/>
                </a:lnTo>
                <a:lnTo>
                  <a:pt x="1647" y="1030"/>
                </a:lnTo>
                <a:lnTo>
                  <a:pt x="1647" y="1015"/>
                </a:lnTo>
                <a:lnTo>
                  <a:pt x="1647" y="979"/>
                </a:lnTo>
                <a:lnTo>
                  <a:pt x="1648" y="952"/>
                </a:lnTo>
                <a:lnTo>
                  <a:pt x="1648" y="946"/>
                </a:lnTo>
                <a:lnTo>
                  <a:pt x="1649" y="944"/>
                </a:lnTo>
                <a:lnTo>
                  <a:pt x="1649" y="943"/>
                </a:lnTo>
                <a:lnTo>
                  <a:pt x="1649" y="943"/>
                </a:lnTo>
                <a:lnTo>
                  <a:pt x="1650" y="951"/>
                </a:lnTo>
                <a:lnTo>
                  <a:pt x="1650" y="950"/>
                </a:lnTo>
                <a:lnTo>
                  <a:pt x="1650" y="962"/>
                </a:lnTo>
                <a:lnTo>
                  <a:pt x="1651" y="959"/>
                </a:lnTo>
                <a:lnTo>
                  <a:pt x="1651" y="947"/>
                </a:lnTo>
                <a:lnTo>
                  <a:pt x="1651" y="946"/>
                </a:lnTo>
                <a:lnTo>
                  <a:pt x="1652" y="921"/>
                </a:lnTo>
                <a:lnTo>
                  <a:pt x="1652" y="921"/>
                </a:lnTo>
                <a:lnTo>
                  <a:pt x="1652" y="937"/>
                </a:lnTo>
                <a:lnTo>
                  <a:pt x="1653" y="969"/>
                </a:lnTo>
                <a:lnTo>
                  <a:pt x="1653" y="998"/>
                </a:lnTo>
                <a:lnTo>
                  <a:pt x="1653" y="1007"/>
                </a:lnTo>
                <a:lnTo>
                  <a:pt x="1654" y="1007"/>
                </a:lnTo>
                <a:lnTo>
                  <a:pt x="1654" y="1005"/>
                </a:lnTo>
                <a:lnTo>
                  <a:pt x="1655" y="1006"/>
                </a:lnTo>
                <a:lnTo>
                  <a:pt x="1655" y="1007"/>
                </a:lnTo>
                <a:lnTo>
                  <a:pt x="1655" y="1006"/>
                </a:lnTo>
                <a:lnTo>
                  <a:pt x="1656" y="998"/>
                </a:lnTo>
                <a:lnTo>
                  <a:pt x="1656" y="941"/>
                </a:lnTo>
                <a:lnTo>
                  <a:pt x="1656" y="872"/>
                </a:lnTo>
                <a:lnTo>
                  <a:pt x="1657" y="861"/>
                </a:lnTo>
                <a:lnTo>
                  <a:pt x="1657" y="848"/>
                </a:lnTo>
                <a:lnTo>
                  <a:pt x="1657" y="851"/>
                </a:lnTo>
                <a:lnTo>
                  <a:pt x="1658" y="884"/>
                </a:lnTo>
                <a:lnTo>
                  <a:pt x="1658" y="938"/>
                </a:lnTo>
                <a:lnTo>
                  <a:pt x="1658" y="948"/>
                </a:lnTo>
                <a:lnTo>
                  <a:pt x="1659" y="945"/>
                </a:lnTo>
                <a:lnTo>
                  <a:pt x="1659" y="947"/>
                </a:lnTo>
                <a:lnTo>
                  <a:pt x="1659" y="942"/>
                </a:lnTo>
                <a:lnTo>
                  <a:pt x="1660" y="931"/>
                </a:lnTo>
                <a:lnTo>
                  <a:pt x="1660" y="912"/>
                </a:lnTo>
                <a:lnTo>
                  <a:pt x="1661" y="899"/>
                </a:lnTo>
                <a:lnTo>
                  <a:pt x="1661" y="909"/>
                </a:lnTo>
                <a:lnTo>
                  <a:pt x="1661" y="965"/>
                </a:lnTo>
                <a:lnTo>
                  <a:pt x="1662" y="1011"/>
                </a:lnTo>
                <a:lnTo>
                  <a:pt x="1662" y="1017"/>
                </a:lnTo>
                <a:lnTo>
                  <a:pt x="1662" y="1018"/>
                </a:lnTo>
                <a:lnTo>
                  <a:pt x="1663" y="1020"/>
                </a:lnTo>
                <a:lnTo>
                  <a:pt x="1663" y="1021"/>
                </a:lnTo>
                <a:lnTo>
                  <a:pt x="1663" y="1022"/>
                </a:lnTo>
                <a:lnTo>
                  <a:pt x="1664" y="1014"/>
                </a:lnTo>
                <a:lnTo>
                  <a:pt x="1664" y="980"/>
                </a:lnTo>
                <a:lnTo>
                  <a:pt x="1664" y="924"/>
                </a:lnTo>
                <a:lnTo>
                  <a:pt x="1665" y="878"/>
                </a:lnTo>
                <a:lnTo>
                  <a:pt x="1665" y="844"/>
                </a:lnTo>
                <a:lnTo>
                  <a:pt x="1665" y="842"/>
                </a:lnTo>
                <a:lnTo>
                  <a:pt x="1666" y="849"/>
                </a:lnTo>
                <a:lnTo>
                  <a:pt x="1666" y="874"/>
                </a:lnTo>
                <a:lnTo>
                  <a:pt x="1666" y="942"/>
                </a:lnTo>
                <a:lnTo>
                  <a:pt x="1666" y="984"/>
                </a:lnTo>
                <a:lnTo>
                  <a:pt x="1666" y="991"/>
                </a:lnTo>
                <a:lnTo>
                  <a:pt x="1667" y="993"/>
                </a:lnTo>
                <a:lnTo>
                  <a:pt x="1667" y="986"/>
                </a:lnTo>
                <a:lnTo>
                  <a:pt x="1667" y="954"/>
                </a:lnTo>
                <a:lnTo>
                  <a:pt x="1668" y="925"/>
                </a:lnTo>
                <a:lnTo>
                  <a:pt x="1668" y="911"/>
                </a:lnTo>
                <a:lnTo>
                  <a:pt x="1668" y="919"/>
                </a:lnTo>
                <a:lnTo>
                  <a:pt x="1669" y="945"/>
                </a:lnTo>
                <a:lnTo>
                  <a:pt x="1669" y="990"/>
                </a:lnTo>
                <a:lnTo>
                  <a:pt x="1669" y="1011"/>
                </a:lnTo>
                <a:lnTo>
                  <a:pt x="1670" y="1022"/>
                </a:lnTo>
                <a:lnTo>
                  <a:pt x="1670" y="1027"/>
                </a:lnTo>
                <a:lnTo>
                  <a:pt x="1670" y="1028"/>
                </a:lnTo>
                <a:lnTo>
                  <a:pt x="1671" y="1027"/>
                </a:lnTo>
                <a:lnTo>
                  <a:pt x="1671" y="1025"/>
                </a:lnTo>
                <a:lnTo>
                  <a:pt x="1672" y="1020"/>
                </a:lnTo>
                <a:lnTo>
                  <a:pt x="1672" y="978"/>
                </a:lnTo>
                <a:lnTo>
                  <a:pt x="1672" y="897"/>
                </a:lnTo>
                <a:lnTo>
                  <a:pt x="1673" y="864"/>
                </a:lnTo>
                <a:lnTo>
                  <a:pt x="1673" y="857"/>
                </a:lnTo>
                <a:lnTo>
                  <a:pt x="1673" y="858"/>
                </a:lnTo>
                <a:lnTo>
                  <a:pt x="1674" y="884"/>
                </a:lnTo>
                <a:lnTo>
                  <a:pt x="1674" y="909"/>
                </a:lnTo>
                <a:lnTo>
                  <a:pt x="1674" y="912"/>
                </a:lnTo>
                <a:lnTo>
                  <a:pt x="1675" y="913"/>
                </a:lnTo>
                <a:lnTo>
                  <a:pt x="1675" y="918"/>
                </a:lnTo>
                <a:lnTo>
                  <a:pt x="1675" y="917"/>
                </a:lnTo>
                <a:lnTo>
                  <a:pt x="1676" y="908"/>
                </a:lnTo>
                <a:lnTo>
                  <a:pt x="1676" y="900"/>
                </a:lnTo>
                <a:lnTo>
                  <a:pt x="1676" y="908"/>
                </a:lnTo>
                <a:lnTo>
                  <a:pt x="1677" y="952"/>
                </a:lnTo>
                <a:lnTo>
                  <a:pt x="1677" y="1002"/>
                </a:lnTo>
                <a:lnTo>
                  <a:pt x="1678" y="1017"/>
                </a:lnTo>
                <a:lnTo>
                  <a:pt x="1678" y="1019"/>
                </a:lnTo>
                <a:lnTo>
                  <a:pt x="1678" y="1023"/>
                </a:lnTo>
                <a:lnTo>
                  <a:pt x="1679" y="1025"/>
                </a:lnTo>
                <a:lnTo>
                  <a:pt x="1679" y="1024"/>
                </a:lnTo>
                <a:lnTo>
                  <a:pt x="1679" y="1024"/>
                </a:lnTo>
                <a:lnTo>
                  <a:pt x="1680" y="1015"/>
                </a:lnTo>
                <a:lnTo>
                  <a:pt x="1680" y="968"/>
                </a:lnTo>
                <a:lnTo>
                  <a:pt x="1680" y="862"/>
                </a:lnTo>
                <a:lnTo>
                  <a:pt x="1681" y="822"/>
                </a:lnTo>
                <a:lnTo>
                  <a:pt x="1681" y="810"/>
                </a:lnTo>
                <a:lnTo>
                  <a:pt x="1681" y="837"/>
                </a:lnTo>
                <a:lnTo>
                  <a:pt x="1682" y="856"/>
                </a:lnTo>
                <a:lnTo>
                  <a:pt x="1682" y="882"/>
                </a:lnTo>
                <a:lnTo>
                  <a:pt x="1682" y="918"/>
                </a:lnTo>
                <a:lnTo>
                  <a:pt x="1683" y="964"/>
                </a:lnTo>
                <a:lnTo>
                  <a:pt x="1683" y="977"/>
                </a:lnTo>
                <a:lnTo>
                  <a:pt x="1684" y="975"/>
                </a:lnTo>
                <a:lnTo>
                  <a:pt x="1684" y="979"/>
                </a:lnTo>
                <a:lnTo>
                  <a:pt x="1684" y="974"/>
                </a:lnTo>
                <a:lnTo>
                  <a:pt x="1685" y="954"/>
                </a:lnTo>
                <a:lnTo>
                  <a:pt x="1685" y="951"/>
                </a:lnTo>
                <a:lnTo>
                  <a:pt x="1685" y="954"/>
                </a:lnTo>
                <a:lnTo>
                  <a:pt x="1686" y="966"/>
                </a:lnTo>
                <a:lnTo>
                  <a:pt x="1686" y="997"/>
                </a:lnTo>
                <a:lnTo>
                  <a:pt x="1686" y="1011"/>
                </a:lnTo>
                <a:lnTo>
                  <a:pt x="1687" y="1000"/>
                </a:lnTo>
                <a:lnTo>
                  <a:pt x="1687" y="1017"/>
                </a:lnTo>
                <a:lnTo>
                  <a:pt x="1687" y="1019"/>
                </a:lnTo>
                <a:lnTo>
                  <a:pt x="1688" y="1018"/>
                </a:lnTo>
                <a:lnTo>
                  <a:pt x="1688" y="1015"/>
                </a:lnTo>
                <a:lnTo>
                  <a:pt x="1688" y="979"/>
                </a:lnTo>
                <a:lnTo>
                  <a:pt x="1689" y="894"/>
                </a:lnTo>
                <a:lnTo>
                  <a:pt x="1689" y="827"/>
                </a:lnTo>
                <a:lnTo>
                  <a:pt x="1690" y="812"/>
                </a:lnTo>
                <a:lnTo>
                  <a:pt x="1690" y="810"/>
                </a:lnTo>
                <a:lnTo>
                  <a:pt x="1690" y="821"/>
                </a:lnTo>
                <a:lnTo>
                  <a:pt x="1690" y="821"/>
                </a:lnTo>
                <a:lnTo>
                  <a:pt x="1690" y="832"/>
                </a:lnTo>
                <a:lnTo>
                  <a:pt x="1690" y="848"/>
                </a:lnTo>
                <a:lnTo>
                  <a:pt x="1691" y="853"/>
                </a:lnTo>
                <a:lnTo>
                  <a:pt x="1691" y="875"/>
                </a:lnTo>
                <a:lnTo>
                  <a:pt x="1691" y="886"/>
                </a:lnTo>
                <a:lnTo>
                  <a:pt x="1692" y="896"/>
                </a:lnTo>
                <a:lnTo>
                  <a:pt x="1692" y="913"/>
                </a:lnTo>
                <a:lnTo>
                  <a:pt x="1692" y="945"/>
                </a:lnTo>
                <a:lnTo>
                  <a:pt x="1693" y="975"/>
                </a:lnTo>
                <a:lnTo>
                  <a:pt x="1693" y="1008"/>
                </a:lnTo>
                <a:lnTo>
                  <a:pt x="1693" y="1019"/>
                </a:lnTo>
                <a:lnTo>
                  <a:pt x="1694" y="1026"/>
                </a:lnTo>
                <a:lnTo>
                  <a:pt x="1694" y="1028"/>
                </a:lnTo>
                <a:lnTo>
                  <a:pt x="1695" y="1024"/>
                </a:lnTo>
                <a:lnTo>
                  <a:pt x="1695" y="1019"/>
                </a:lnTo>
                <a:lnTo>
                  <a:pt x="1695" y="1021"/>
                </a:lnTo>
                <a:lnTo>
                  <a:pt x="1696" y="1001"/>
                </a:lnTo>
                <a:lnTo>
                  <a:pt x="1696" y="945"/>
                </a:lnTo>
                <a:lnTo>
                  <a:pt x="1696" y="881"/>
                </a:lnTo>
                <a:lnTo>
                  <a:pt x="1697" y="864"/>
                </a:lnTo>
                <a:lnTo>
                  <a:pt x="1697" y="853"/>
                </a:lnTo>
                <a:lnTo>
                  <a:pt x="1697" y="848"/>
                </a:lnTo>
                <a:lnTo>
                  <a:pt x="1698" y="856"/>
                </a:lnTo>
                <a:lnTo>
                  <a:pt x="1698" y="875"/>
                </a:lnTo>
                <a:lnTo>
                  <a:pt x="1698" y="941"/>
                </a:lnTo>
                <a:lnTo>
                  <a:pt x="1699" y="985"/>
                </a:lnTo>
                <a:lnTo>
                  <a:pt x="1699" y="997"/>
                </a:lnTo>
                <a:lnTo>
                  <a:pt x="1699" y="1003"/>
                </a:lnTo>
                <a:lnTo>
                  <a:pt x="1700" y="1007"/>
                </a:lnTo>
                <a:lnTo>
                  <a:pt x="1700" y="1008"/>
                </a:lnTo>
                <a:lnTo>
                  <a:pt x="1701" y="1009"/>
                </a:lnTo>
                <a:lnTo>
                  <a:pt x="1701" y="1007"/>
                </a:lnTo>
                <a:lnTo>
                  <a:pt x="1701" y="1020"/>
                </a:lnTo>
                <a:lnTo>
                  <a:pt x="1702" y="1028"/>
                </a:lnTo>
                <a:lnTo>
                  <a:pt x="1702" y="1030"/>
                </a:lnTo>
                <a:lnTo>
                  <a:pt x="1702" y="1030"/>
                </a:lnTo>
                <a:lnTo>
                  <a:pt x="1703" y="1031"/>
                </a:lnTo>
                <a:lnTo>
                  <a:pt x="1703" y="1032"/>
                </a:lnTo>
                <a:lnTo>
                  <a:pt x="1703" y="1033"/>
                </a:lnTo>
                <a:lnTo>
                  <a:pt x="1704" y="1034"/>
                </a:lnTo>
                <a:lnTo>
                  <a:pt x="1704" y="1034"/>
                </a:lnTo>
                <a:lnTo>
                  <a:pt x="1704" y="1033"/>
                </a:lnTo>
                <a:lnTo>
                  <a:pt x="1705" y="1017"/>
                </a:lnTo>
                <a:lnTo>
                  <a:pt x="1705" y="980"/>
                </a:lnTo>
                <a:lnTo>
                  <a:pt x="1705" y="967"/>
                </a:lnTo>
                <a:lnTo>
                  <a:pt x="1706" y="958"/>
                </a:lnTo>
                <a:lnTo>
                  <a:pt x="1706" y="955"/>
                </a:lnTo>
                <a:lnTo>
                  <a:pt x="1707" y="963"/>
                </a:lnTo>
                <a:lnTo>
                  <a:pt x="1707" y="988"/>
                </a:lnTo>
                <a:lnTo>
                  <a:pt x="1707" y="1011"/>
                </a:lnTo>
                <a:lnTo>
                  <a:pt x="1708" y="1011"/>
                </a:lnTo>
                <a:lnTo>
                  <a:pt x="1708" y="1013"/>
                </a:lnTo>
                <a:lnTo>
                  <a:pt x="1708" y="1011"/>
                </a:lnTo>
                <a:lnTo>
                  <a:pt x="1709" y="1004"/>
                </a:lnTo>
                <a:lnTo>
                  <a:pt x="1709" y="992"/>
                </a:lnTo>
                <a:lnTo>
                  <a:pt x="1709" y="994"/>
                </a:lnTo>
                <a:lnTo>
                  <a:pt x="1710" y="1011"/>
                </a:lnTo>
                <a:lnTo>
                  <a:pt x="1710" y="1007"/>
                </a:lnTo>
                <a:lnTo>
                  <a:pt x="1710" y="1012"/>
                </a:lnTo>
                <a:lnTo>
                  <a:pt x="1711" y="1013"/>
                </a:lnTo>
                <a:lnTo>
                  <a:pt x="1711" y="1014"/>
                </a:lnTo>
                <a:lnTo>
                  <a:pt x="1711" y="1015"/>
                </a:lnTo>
                <a:lnTo>
                  <a:pt x="1712" y="1015"/>
                </a:lnTo>
                <a:lnTo>
                  <a:pt x="1712" y="1024"/>
                </a:lnTo>
                <a:lnTo>
                  <a:pt x="1713" y="1023"/>
                </a:lnTo>
                <a:lnTo>
                  <a:pt x="1713" y="1010"/>
                </a:lnTo>
                <a:lnTo>
                  <a:pt x="1713" y="944"/>
                </a:lnTo>
                <a:lnTo>
                  <a:pt x="1714" y="845"/>
                </a:lnTo>
                <a:lnTo>
                  <a:pt x="1714" y="823"/>
                </a:lnTo>
                <a:lnTo>
                  <a:pt x="1714" y="823"/>
                </a:lnTo>
                <a:lnTo>
                  <a:pt x="1714" y="822"/>
                </a:lnTo>
                <a:lnTo>
                  <a:pt x="1714" y="856"/>
                </a:lnTo>
                <a:lnTo>
                  <a:pt x="1714" y="929"/>
                </a:lnTo>
                <a:lnTo>
                  <a:pt x="1715" y="961"/>
                </a:lnTo>
                <a:lnTo>
                  <a:pt x="1715" y="966"/>
                </a:lnTo>
                <a:lnTo>
                  <a:pt x="1715" y="958"/>
                </a:lnTo>
                <a:lnTo>
                  <a:pt x="1716" y="943"/>
                </a:lnTo>
                <a:lnTo>
                  <a:pt x="1716" y="912"/>
                </a:lnTo>
                <a:lnTo>
                  <a:pt x="1716" y="904"/>
                </a:lnTo>
                <a:lnTo>
                  <a:pt x="1717" y="909"/>
                </a:lnTo>
                <a:lnTo>
                  <a:pt x="1717" y="944"/>
                </a:lnTo>
                <a:lnTo>
                  <a:pt x="1718" y="1007"/>
                </a:lnTo>
                <a:lnTo>
                  <a:pt x="1718" y="1021"/>
                </a:lnTo>
                <a:lnTo>
                  <a:pt x="1718" y="1024"/>
                </a:lnTo>
                <a:lnTo>
                  <a:pt x="1719" y="1028"/>
                </a:lnTo>
                <a:lnTo>
                  <a:pt x="1719" y="1032"/>
                </a:lnTo>
                <a:lnTo>
                  <a:pt x="1719" y="1031"/>
                </a:lnTo>
                <a:lnTo>
                  <a:pt x="1720" y="1028"/>
                </a:lnTo>
                <a:lnTo>
                  <a:pt x="1720" y="1023"/>
                </a:lnTo>
                <a:lnTo>
                  <a:pt x="1720" y="985"/>
                </a:lnTo>
                <a:lnTo>
                  <a:pt x="1721" y="888"/>
                </a:lnTo>
                <a:lnTo>
                  <a:pt x="1721" y="817"/>
                </a:lnTo>
                <a:lnTo>
                  <a:pt x="1721" y="802"/>
                </a:lnTo>
                <a:lnTo>
                  <a:pt x="1722" y="805"/>
                </a:lnTo>
                <a:lnTo>
                  <a:pt x="1722" y="803"/>
                </a:lnTo>
                <a:lnTo>
                  <a:pt x="1722" y="818"/>
                </a:lnTo>
                <a:lnTo>
                  <a:pt x="1723" y="851"/>
                </a:lnTo>
                <a:lnTo>
                  <a:pt x="1723" y="883"/>
                </a:lnTo>
                <a:lnTo>
                  <a:pt x="1724" y="885"/>
                </a:lnTo>
                <a:lnTo>
                  <a:pt x="1724" y="884"/>
                </a:lnTo>
                <a:lnTo>
                  <a:pt x="1724" y="875"/>
                </a:lnTo>
                <a:lnTo>
                  <a:pt x="1725" y="870"/>
                </a:lnTo>
                <a:lnTo>
                  <a:pt x="1725" y="856"/>
                </a:lnTo>
                <a:lnTo>
                  <a:pt x="1725" y="857"/>
                </a:lnTo>
                <a:lnTo>
                  <a:pt x="1726" y="922"/>
                </a:lnTo>
                <a:lnTo>
                  <a:pt x="1726" y="980"/>
                </a:lnTo>
                <a:lnTo>
                  <a:pt x="1726" y="1012"/>
                </a:lnTo>
                <a:lnTo>
                  <a:pt x="1727" y="1015"/>
                </a:lnTo>
                <a:lnTo>
                  <a:pt x="1727" y="1017"/>
                </a:lnTo>
                <a:lnTo>
                  <a:pt x="1727" y="1017"/>
                </a:lnTo>
                <a:lnTo>
                  <a:pt x="1728" y="1017"/>
                </a:lnTo>
                <a:lnTo>
                  <a:pt x="1728" y="1015"/>
                </a:lnTo>
                <a:lnTo>
                  <a:pt x="1728" y="1014"/>
                </a:lnTo>
                <a:lnTo>
                  <a:pt x="1729" y="976"/>
                </a:lnTo>
                <a:lnTo>
                  <a:pt x="1729" y="886"/>
                </a:lnTo>
                <a:lnTo>
                  <a:pt x="1730" y="838"/>
                </a:lnTo>
                <a:lnTo>
                  <a:pt x="1730" y="833"/>
                </a:lnTo>
                <a:lnTo>
                  <a:pt x="1730" y="833"/>
                </a:lnTo>
                <a:lnTo>
                  <a:pt x="1731" y="834"/>
                </a:lnTo>
                <a:lnTo>
                  <a:pt x="1731" y="848"/>
                </a:lnTo>
                <a:lnTo>
                  <a:pt x="1731" y="882"/>
                </a:lnTo>
                <a:lnTo>
                  <a:pt x="1732" y="888"/>
                </a:lnTo>
                <a:lnTo>
                  <a:pt x="1732" y="896"/>
                </a:lnTo>
                <a:lnTo>
                  <a:pt x="1732" y="899"/>
                </a:lnTo>
                <a:lnTo>
                  <a:pt x="1733" y="890"/>
                </a:lnTo>
                <a:lnTo>
                  <a:pt x="1733" y="883"/>
                </a:lnTo>
                <a:lnTo>
                  <a:pt x="1733" y="878"/>
                </a:lnTo>
                <a:lnTo>
                  <a:pt x="1734" y="872"/>
                </a:lnTo>
                <a:lnTo>
                  <a:pt x="1734" y="895"/>
                </a:lnTo>
                <a:lnTo>
                  <a:pt x="1734" y="958"/>
                </a:lnTo>
                <a:lnTo>
                  <a:pt x="1735" y="997"/>
                </a:lnTo>
                <a:lnTo>
                  <a:pt x="1735" y="1003"/>
                </a:lnTo>
                <a:lnTo>
                  <a:pt x="1736" y="1009"/>
                </a:lnTo>
                <a:lnTo>
                  <a:pt x="1736" y="1006"/>
                </a:lnTo>
                <a:lnTo>
                  <a:pt x="1736" y="1002"/>
                </a:lnTo>
                <a:lnTo>
                  <a:pt x="1737" y="983"/>
                </a:lnTo>
                <a:lnTo>
                  <a:pt x="1737" y="968"/>
                </a:lnTo>
                <a:lnTo>
                  <a:pt x="1737" y="927"/>
                </a:lnTo>
                <a:lnTo>
                  <a:pt x="1738" y="869"/>
                </a:lnTo>
                <a:lnTo>
                  <a:pt x="1738" y="856"/>
                </a:lnTo>
                <a:lnTo>
                  <a:pt x="1738" y="851"/>
                </a:lnTo>
                <a:lnTo>
                  <a:pt x="1738" y="850"/>
                </a:lnTo>
                <a:lnTo>
                  <a:pt x="1738" y="856"/>
                </a:lnTo>
                <a:lnTo>
                  <a:pt x="1738" y="879"/>
                </a:lnTo>
                <a:lnTo>
                  <a:pt x="1739" y="906"/>
                </a:lnTo>
                <a:lnTo>
                  <a:pt x="1739" y="910"/>
                </a:lnTo>
                <a:lnTo>
                  <a:pt x="1739" y="915"/>
                </a:lnTo>
                <a:lnTo>
                  <a:pt x="1740" y="916"/>
                </a:lnTo>
                <a:lnTo>
                  <a:pt x="1740" y="914"/>
                </a:lnTo>
                <a:lnTo>
                  <a:pt x="1741" y="905"/>
                </a:lnTo>
                <a:lnTo>
                  <a:pt x="1741" y="873"/>
                </a:lnTo>
                <a:lnTo>
                  <a:pt x="1741" y="863"/>
                </a:lnTo>
                <a:lnTo>
                  <a:pt x="1742" y="860"/>
                </a:lnTo>
                <a:lnTo>
                  <a:pt x="1742" y="904"/>
                </a:lnTo>
                <a:lnTo>
                  <a:pt x="1742" y="981"/>
                </a:lnTo>
                <a:lnTo>
                  <a:pt x="1743" y="993"/>
                </a:lnTo>
                <a:lnTo>
                  <a:pt x="1743" y="1010"/>
                </a:lnTo>
                <a:lnTo>
                  <a:pt x="1743" y="1011"/>
                </a:lnTo>
                <a:lnTo>
                  <a:pt x="1744" y="1018"/>
                </a:lnTo>
                <a:lnTo>
                  <a:pt x="1744" y="1018"/>
                </a:lnTo>
                <a:lnTo>
                  <a:pt x="1744" y="1015"/>
                </a:lnTo>
                <a:lnTo>
                  <a:pt x="1745" y="994"/>
                </a:lnTo>
                <a:lnTo>
                  <a:pt x="1745" y="921"/>
                </a:lnTo>
                <a:lnTo>
                  <a:pt x="1745" y="874"/>
                </a:lnTo>
                <a:lnTo>
                  <a:pt x="1746" y="865"/>
                </a:lnTo>
                <a:lnTo>
                  <a:pt x="1746" y="871"/>
                </a:lnTo>
                <a:lnTo>
                  <a:pt x="1747" y="882"/>
                </a:lnTo>
                <a:lnTo>
                  <a:pt x="1747" y="918"/>
                </a:lnTo>
                <a:lnTo>
                  <a:pt x="1747" y="939"/>
                </a:lnTo>
                <a:lnTo>
                  <a:pt x="1748" y="967"/>
                </a:lnTo>
                <a:lnTo>
                  <a:pt x="1748" y="978"/>
                </a:lnTo>
                <a:lnTo>
                  <a:pt x="1748" y="979"/>
                </a:lnTo>
                <a:lnTo>
                  <a:pt x="1749" y="979"/>
                </a:lnTo>
                <a:lnTo>
                  <a:pt x="1749" y="982"/>
                </a:lnTo>
                <a:lnTo>
                  <a:pt x="1749" y="981"/>
                </a:lnTo>
                <a:lnTo>
                  <a:pt x="1750" y="1014"/>
                </a:lnTo>
                <a:lnTo>
                  <a:pt x="1750" y="1021"/>
                </a:lnTo>
                <a:lnTo>
                  <a:pt x="1750" y="1033"/>
                </a:lnTo>
                <a:lnTo>
                  <a:pt x="1751" y="1037"/>
                </a:lnTo>
                <a:lnTo>
                  <a:pt x="1751" y="1037"/>
                </a:lnTo>
                <a:lnTo>
                  <a:pt x="1751" y="1038"/>
                </a:lnTo>
                <a:lnTo>
                  <a:pt x="1752" y="1038"/>
                </a:lnTo>
                <a:lnTo>
                  <a:pt x="1752" y="1038"/>
                </a:lnTo>
                <a:lnTo>
                  <a:pt x="1753" y="1037"/>
                </a:lnTo>
                <a:lnTo>
                  <a:pt x="1753" y="1036"/>
                </a:lnTo>
                <a:lnTo>
                  <a:pt x="1753" y="1019"/>
                </a:lnTo>
                <a:lnTo>
                  <a:pt x="1754" y="988"/>
                </a:lnTo>
                <a:lnTo>
                  <a:pt x="1754" y="967"/>
                </a:lnTo>
                <a:lnTo>
                  <a:pt x="1754" y="963"/>
                </a:lnTo>
                <a:lnTo>
                  <a:pt x="1755" y="959"/>
                </a:lnTo>
                <a:lnTo>
                  <a:pt x="1755" y="958"/>
                </a:lnTo>
                <a:lnTo>
                  <a:pt x="1755" y="960"/>
                </a:lnTo>
                <a:lnTo>
                  <a:pt x="1756" y="971"/>
                </a:lnTo>
                <a:lnTo>
                  <a:pt x="1756" y="992"/>
                </a:lnTo>
                <a:lnTo>
                  <a:pt x="1756" y="1000"/>
                </a:lnTo>
                <a:lnTo>
                  <a:pt x="1757" y="1003"/>
                </a:lnTo>
                <a:lnTo>
                  <a:pt x="1757" y="1018"/>
                </a:lnTo>
                <a:lnTo>
                  <a:pt x="1757" y="1022"/>
                </a:lnTo>
                <a:lnTo>
                  <a:pt x="1758" y="1022"/>
                </a:lnTo>
                <a:lnTo>
                  <a:pt x="1758" y="1024"/>
                </a:lnTo>
                <a:lnTo>
                  <a:pt x="1759" y="1026"/>
                </a:lnTo>
                <a:lnTo>
                  <a:pt x="1759" y="1042"/>
                </a:lnTo>
                <a:lnTo>
                  <a:pt x="1759" y="1042"/>
                </a:lnTo>
                <a:lnTo>
                  <a:pt x="1760" y="1042"/>
                </a:lnTo>
                <a:lnTo>
                  <a:pt x="1760" y="1043"/>
                </a:lnTo>
                <a:lnTo>
                  <a:pt x="1760" y="1043"/>
                </a:lnTo>
                <a:lnTo>
                  <a:pt x="1761" y="1043"/>
                </a:lnTo>
                <a:lnTo>
                  <a:pt x="1761" y="1042"/>
                </a:lnTo>
                <a:lnTo>
                  <a:pt x="1761" y="1043"/>
                </a:lnTo>
                <a:lnTo>
                  <a:pt x="1762" y="1042"/>
                </a:lnTo>
                <a:lnTo>
                  <a:pt x="1762" y="1032"/>
                </a:lnTo>
                <a:lnTo>
                  <a:pt x="1762" y="994"/>
                </a:lnTo>
                <a:lnTo>
                  <a:pt x="1762" y="969"/>
                </a:lnTo>
                <a:lnTo>
                  <a:pt x="1762" y="966"/>
                </a:lnTo>
                <a:lnTo>
                  <a:pt x="1762" y="966"/>
                </a:lnTo>
                <a:lnTo>
                  <a:pt x="1763" y="969"/>
                </a:lnTo>
                <a:lnTo>
                  <a:pt x="1763" y="976"/>
                </a:lnTo>
                <a:lnTo>
                  <a:pt x="1764" y="983"/>
                </a:lnTo>
                <a:lnTo>
                  <a:pt x="1764" y="983"/>
                </a:lnTo>
                <a:lnTo>
                  <a:pt x="1764" y="981"/>
                </a:lnTo>
                <a:lnTo>
                  <a:pt x="1765" y="974"/>
                </a:lnTo>
                <a:lnTo>
                  <a:pt x="1765" y="949"/>
                </a:lnTo>
                <a:lnTo>
                  <a:pt x="1765" y="919"/>
                </a:lnTo>
                <a:lnTo>
                  <a:pt x="1766" y="906"/>
                </a:lnTo>
                <a:lnTo>
                  <a:pt x="1766" y="909"/>
                </a:lnTo>
                <a:lnTo>
                  <a:pt x="1766" y="947"/>
                </a:lnTo>
                <a:lnTo>
                  <a:pt x="1767" y="997"/>
                </a:lnTo>
                <a:lnTo>
                  <a:pt x="1767" y="1015"/>
                </a:lnTo>
                <a:lnTo>
                  <a:pt x="1767" y="1027"/>
                </a:lnTo>
                <a:lnTo>
                  <a:pt x="1768" y="1030"/>
                </a:lnTo>
                <a:lnTo>
                  <a:pt x="1768" y="1030"/>
                </a:lnTo>
                <a:lnTo>
                  <a:pt x="1768" y="1028"/>
                </a:lnTo>
                <a:lnTo>
                  <a:pt x="1769" y="1018"/>
                </a:lnTo>
                <a:lnTo>
                  <a:pt x="1769" y="979"/>
                </a:lnTo>
                <a:lnTo>
                  <a:pt x="1770" y="867"/>
                </a:lnTo>
                <a:lnTo>
                  <a:pt x="1770" y="807"/>
                </a:lnTo>
                <a:lnTo>
                  <a:pt x="1770" y="799"/>
                </a:lnTo>
                <a:lnTo>
                  <a:pt x="1771" y="799"/>
                </a:lnTo>
                <a:lnTo>
                  <a:pt x="1771" y="800"/>
                </a:lnTo>
                <a:lnTo>
                  <a:pt x="1771" y="840"/>
                </a:lnTo>
                <a:lnTo>
                  <a:pt x="1772" y="875"/>
                </a:lnTo>
                <a:lnTo>
                  <a:pt x="1772" y="894"/>
                </a:lnTo>
                <a:lnTo>
                  <a:pt x="1772" y="904"/>
                </a:lnTo>
                <a:lnTo>
                  <a:pt x="1773" y="913"/>
                </a:lnTo>
                <a:lnTo>
                  <a:pt x="1773" y="911"/>
                </a:lnTo>
                <a:lnTo>
                  <a:pt x="1773" y="901"/>
                </a:lnTo>
                <a:lnTo>
                  <a:pt x="1774" y="896"/>
                </a:lnTo>
                <a:lnTo>
                  <a:pt x="1774" y="891"/>
                </a:lnTo>
                <a:lnTo>
                  <a:pt x="1774" y="943"/>
                </a:lnTo>
                <a:lnTo>
                  <a:pt x="1775" y="1006"/>
                </a:lnTo>
                <a:lnTo>
                  <a:pt x="1775" y="1023"/>
                </a:lnTo>
                <a:lnTo>
                  <a:pt x="1776" y="1027"/>
                </a:lnTo>
                <a:lnTo>
                  <a:pt x="1776" y="1031"/>
                </a:lnTo>
                <a:lnTo>
                  <a:pt x="1776" y="1031"/>
                </a:lnTo>
                <a:lnTo>
                  <a:pt x="1777" y="1031"/>
                </a:lnTo>
                <a:lnTo>
                  <a:pt x="1777" y="1030"/>
                </a:lnTo>
                <a:lnTo>
                  <a:pt x="1777" y="1021"/>
                </a:lnTo>
                <a:lnTo>
                  <a:pt x="1778" y="977"/>
                </a:lnTo>
                <a:lnTo>
                  <a:pt x="1778" y="848"/>
                </a:lnTo>
                <a:lnTo>
                  <a:pt x="1778" y="797"/>
                </a:lnTo>
                <a:lnTo>
                  <a:pt x="1779" y="782"/>
                </a:lnTo>
                <a:lnTo>
                  <a:pt x="1779" y="791"/>
                </a:lnTo>
                <a:lnTo>
                  <a:pt x="1779" y="797"/>
                </a:lnTo>
                <a:lnTo>
                  <a:pt x="1780" y="808"/>
                </a:lnTo>
                <a:lnTo>
                  <a:pt x="1780" y="886"/>
                </a:lnTo>
                <a:lnTo>
                  <a:pt x="1780" y="917"/>
                </a:lnTo>
                <a:lnTo>
                  <a:pt x="1781" y="929"/>
                </a:lnTo>
                <a:lnTo>
                  <a:pt x="1781" y="921"/>
                </a:lnTo>
                <a:lnTo>
                  <a:pt x="1782" y="926"/>
                </a:lnTo>
                <a:lnTo>
                  <a:pt x="1782" y="914"/>
                </a:lnTo>
                <a:lnTo>
                  <a:pt x="1782" y="905"/>
                </a:lnTo>
                <a:lnTo>
                  <a:pt x="1783" y="908"/>
                </a:lnTo>
                <a:lnTo>
                  <a:pt x="1783" y="913"/>
                </a:lnTo>
                <a:lnTo>
                  <a:pt x="1783" y="952"/>
                </a:lnTo>
                <a:lnTo>
                  <a:pt x="1784" y="1002"/>
                </a:lnTo>
                <a:lnTo>
                  <a:pt x="1784" y="1017"/>
                </a:lnTo>
                <a:lnTo>
                  <a:pt x="1784" y="1019"/>
                </a:lnTo>
                <a:lnTo>
                  <a:pt x="1785" y="1022"/>
                </a:lnTo>
                <a:lnTo>
                  <a:pt x="1785" y="1021"/>
                </a:lnTo>
                <a:lnTo>
                  <a:pt x="1785" y="1008"/>
                </a:lnTo>
                <a:lnTo>
                  <a:pt x="1786" y="988"/>
                </a:lnTo>
                <a:lnTo>
                  <a:pt x="1786" y="948"/>
                </a:lnTo>
                <a:lnTo>
                  <a:pt x="1786" y="905"/>
                </a:lnTo>
                <a:lnTo>
                  <a:pt x="1786" y="851"/>
                </a:lnTo>
                <a:lnTo>
                  <a:pt x="1786" y="846"/>
                </a:lnTo>
                <a:lnTo>
                  <a:pt x="1787" y="847"/>
                </a:lnTo>
                <a:lnTo>
                  <a:pt x="1787" y="846"/>
                </a:lnTo>
                <a:lnTo>
                  <a:pt x="1787" y="852"/>
                </a:lnTo>
                <a:lnTo>
                  <a:pt x="1788" y="900"/>
                </a:lnTo>
                <a:lnTo>
                  <a:pt x="1788" y="937"/>
                </a:lnTo>
                <a:lnTo>
                  <a:pt x="1788" y="941"/>
                </a:lnTo>
                <a:lnTo>
                  <a:pt x="1789" y="938"/>
                </a:lnTo>
                <a:lnTo>
                  <a:pt x="1789" y="938"/>
                </a:lnTo>
                <a:lnTo>
                  <a:pt x="1789" y="926"/>
                </a:lnTo>
                <a:lnTo>
                  <a:pt x="1790" y="898"/>
                </a:lnTo>
                <a:lnTo>
                  <a:pt x="1790" y="896"/>
                </a:lnTo>
                <a:lnTo>
                  <a:pt x="1790" y="907"/>
                </a:lnTo>
                <a:lnTo>
                  <a:pt x="1791" y="941"/>
                </a:lnTo>
                <a:lnTo>
                  <a:pt x="1791" y="1002"/>
                </a:lnTo>
                <a:lnTo>
                  <a:pt x="1791" y="1018"/>
                </a:lnTo>
                <a:lnTo>
                  <a:pt x="1792" y="1025"/>
                </a:lnTo>
                <a:lnTo>
                  <a:pt x="1792" y="1028"/>
                </a:lnTo>
                <a:lnTo>
                  <a:pt x="1793" y="1030"/>
                </a:lnTo>
                <a:lnTo>
                  <a:pt x="1793" y="1030"/>
                </a:lnTo>
                <a:lnTo>
                  <a:pt x="1793" y="1030"/>
                </a:lnTo>
                <a:lnTo>
                  <a:pt x="1794" y="1016"/>
                </a:lnTo>
                <a:lnTo>
                  <a:pt x="1794" y="952"/>
                </a:lnTo>
                <a:lnTo>
                  <a:pt x="1794" y="864"/>
                </a:lnTo>
                <a:lnTo>
                  <a:pt x="1795" y="837"/>
                </a:lnTo>
                <a:lnTo>
                  <a:pt x="1795" y="844"/>
                </a:lnTo>
                <a:lnTo>
                  <a:pt x="1795" y="853"/>
                </a:lnTo>
                <a:lnTo>
                  <a:pt x="1796" y="906"/>
                </a:lnTo>
                <a:lnTo>
                  <a:pt x="1796" y="951"/>
                </a:lnTo>
                <a:lnTo>
                  <a:pt x="1796" y="977"/>
                </a:lnTo>
                <a:lnTo>
                  <a:pt x="1797" y="976"/>
                </a:lnTo>
                <a:lnTo>
                  <a:pt x="1797" y="969"/>
                </a:lnTo>
                <a:lnTo>
                  <a:pt x="1797" y="980"/>
                </a:lnTo>
                <a:lnTo>
                  <a:pt x="1798" y="977"/>
                </a:lnTo>
                <a:lnTo>
                  <a:pt x="1798" y="961"/>
                </a:lnTo>
                <a:lnTo>
                  <a:pt x="1799" y="963"/>
                </a:lnTo>
                <a:lnTo>
                  <a:pt x="1799" y="977"/>
                </a:lnTo>
                <a:lnTo>
                  <a:pt x="1799" y="984"/>
                </a:lnTo>
                <a:lnTo>
                  <a:pt x="1800" y="1006"/>
                </a:lnTo>
                <a:lnTo>
                  <a:pt x="1800" y="1004"/>
                </a:lnTo>
                <a:lnTo>
                  <a:pt x="1800" y="1009"/>
                </a:lnTo>
                <a:lnTo>
                  <a:pt x="1801" y="1007"/>
                </a:lnTo>
                <a:lnTo>
                  <a:pt x="1801" y="1003"/>
                </a:lnTo>
                <a:lnTo>
                  <a:pt x="1801" y="999"/>
                </a:lnTo>
                <a:lnTo>
                  <a:pt x="1802" y="994"/>
                </a:lnTo>
                <a:lnTo>
                  <a:pt x="1802" y="994"/>
                </a:lnTo>
                <a:lnTo>
                  <a:pt x="1802" y="993"/>
                </a:lnTo>
                <a:lnTo>
                  <a:pt x="1803" y="983"/>
                </a:lnTo>
                <a:lnTo>
                  <a:pt x="1803" y="987"/>
                </a:lnTo>
                <a:lnTo>
                  <a:pt x="1803" y="992"/>
                </a:lnTo>
                <a:lnTo>
                  <a:pt x="1804" y="990"/>
                </a:lnTo>
                <a:lnTo>
                  <a:pt x="1804" y="994"/>
                </a:lnTo>
                <a:lnTo>
                  <a:pt x="1805" y="1007"/>
                </a:lnTo>
                <a:lnTo>
                  <a:pt x="1805" y="1006"/>
                </a:lnTo>
                <a:lnTo>
                  <a:pt x="1805" y="1010"/>
                </a:lnTo>
                <a:lnTo>
                  <a:pt x="1806" y="1012"/>
                </a:lnTo>
                <a:lnTo>
                  <a:pt x="1806" y="1012"/>
                </a:lnTo>
                <a:lnTo>
                  <a:pt x="1806" y="1015"/>
                </a:lnTo>
                <a:lnTo>
                  <a:pt x="1807" y="1016"/>
                </a:lnTo>
                <a:lnTo>
                  <a:pt x="1807" y="1029"/>
                </a:lnTo>
                <a:lnTo>
                  <a:pt x="1807" y="1033"/>
                </a:lnTo>
                <a:lnTo>
                  <a:pt x="1808" y="1030"/>
                </a:lnTo>
                <a:lnTo>
                  <a:pt x="1808" y="1028"/>
                </a:lnTo>
                <a:lnTo>
                  <a:pt x="1808" y="1031"/>
                </a:lnTo>
                <a:lnTo>
                  <a:pt x="1809" y="1032"/>
                </a:lnTo>
                <a:lnTo>
                  <a:pt x="1809" y="1033"/>
                </a:lnTo>
                <a:lnTo>
                  <a:pt x="1809" y="1036"/>
                </a:lnTo>
                <a:lnTo>
                  <a:pt x="1810" y="1032"/>
                </a:lnTo>
                <a:lnTo>
                  <a:pt x="1810" y="1032"/>
                </a:lnTo>
                <a:lnTo>
                  <a:pt x="1810" y="1034"/>
                </a:lnTo>
                <a:lnTo>
                  <a:pt x="1810" y="1029"/>
                </a:lnTo>
                <a:lnTo>
                  <a:pt x="1810" y="1012"/>
                </a:lnTo>
                <a:lnTo>
                  <a:pt x="1811" y="1008"/>
                </a:lnTo>
                <a:lnTo>
                  <a:pt x="1811" y="1012"/>
                </a:lnTo>
                <a:lnTo>
                  <a:pt x="1811" y="1013"/>
                </a:lnTo>
                <a:lnTo>
                  <a:pt x="1812" y="1006"/>
                </a:lnTo>
                <a:lnTo>
                  <a:pt x="1812" y="998"/>
                </a:lnTo>
                <a:lnTo>
                  <a:pt x="1812" y="1008"/>
                </a:lnTo>
                <a:lnTo>
                  <a:pt x="1813" y="1007"/>
                </a:lnTo>
                <a:lnTo>
                  <a:pt x="1813" y="1007"/>
                </a:lnTo>
                <a:lnTo>
                  <a:pt x="1813" y="1008"/>
                </a:lnTo>
                <a:lnTo>
                  <a:pt x="1814" y="1007"/>
                </a:lnTo>
                <a:lnTo>
                  <a:pt x="1814" y="1008"/>
                </a:lnTo>
                <a:lnTo>
                  <a:pt x="1814" y="1015"/>
                </a:lnTo>
                <a:lnTo>
                  <a:pt x="1815" y="1018"/>
                </a:lnTo>
                <a:lnTo>
                  <a:pt x="1815" y="1025"/>
                </a:lnTo>
                <a:lnTo>
                  <a:pt x="1816" y="1030"/>
                </a:lnTo>
                <a:lnTo>
                  <a:pt x="1816" y="1032"/>
                </a:lnTo>
                <a:lnTo>
                  <a:pt x="1816" y="1032"/>
                </a:lnTo>
                <a:lnTo>
                  <a:pt x="1817" y="1032"/>
                </a:lnTo>
                <a:lnTo>
                  <a:pt x="1817" y="1032"/>
                </a:lnTo>
                <a:lnTo>
                  <a:pt x="1817" y="1031"/>
                </a:lnTo>
                <a:lnTo>
                  <a:pt x="1818" y="1029"/>
                </a:lnTo>
                <a:lnTo>
                  <a:pt x="1818" y="1028"/>
                </a:lnTo>
                <a:lnTo>
                  <a:pt x="1818" y="1016"/>
                </a:lnTo>
                <a:lnTo>
                  <a:pt x="1819" y="974"/>
                </a:lnTo>
                <a:lnTo>
                  <a:pt x="1819" y="947"/>
                </a:lnTo>
                <a:lnTo>
                  <a:pt x="1819" y="943"/>
                </a:lnTo>
                <a:lnTo>
                  <a:pt x="1820" y="943"/>
                </a:lnTo>
                <a:lnTo>
                  <a:pt x="1820" y="945"/>
                </a:lnTo>
                <a:lnTo>
                  <a:pt x="1820" y="982"/>
                </a:lnTo>
                <a:lnTo>
                  <a:pt x="1821" y="1001"/>
                </a:lnTo>
                <a:lnTo>
                  <a:pt x="1821" y="1009"/>
                </a:lnTo>
                <a:lnTo>
                  <a:pt x="1822" y="1007"/>
                </a:lnTo>
                <a:lnTo>
                  <a:pt x="1822" y="998"/>
                </a:lnTo>
                <a:lnTo>
                  <a:pt x="1822" y="981"/>
                </a:lnTo>
                <a:lnTo>
                  <a:pt x="1823" y="948"/>
                </a:lnTo>
                <a:lnTo>
                  <a:pt x="1823" y="939"/>
                </a:lnTo>
                <a:lnTo>
                  <a:pt x="1823" y="962"/>
                </a:lnTo>
                <a:lnTo>
                  <a:pt x="1824" y="995"/>
                </a:lnTo>
                <a:lnTo>
                  <a:pt x="1824" y="1013"/>
                </a:lnTo>
                <a:lnTo>
                  <a:pt x="1824" y="1018"/>
                </a:lnTo>
                <a:lnTo>
                  <a:pt x="1825" y="1029"/>
                </a:lnTo>
                <a:lnTo>
                  <a:pt x="1825" y="1031"/>
                </a:lnTo>
                <a:lnTo>
                  <a:pt x="1825" y="1032"/>
                </a:lnTo>
                <a:lnTo>
                  <a:pt x="1826" y="1032"/>
                </a:lnTo>
                <a:lnTo>
                  <a:pt x="1826" y="1025"/>
                </a:lnTo>
                <a:lnTo>
                  <a:pt x="1826" y="993"/>
                </a:lnTo>
                <a:lnTo>
                  <a:pt x="1827" y="909"/>
                </a:lnTo>
                <a:lnTo>
                  <a:pt x="1827" y="860"/>
                </a:lnTo>
                <a:lnTo>
                  <a:pt x="1828" y="855"/>
                </a:lnTo>
                <a:lnTo>
                  <a:pt x="1828" y="860"/>
                </a:lnTo>
                <a:lnTo>
                  <a:pt x="1828" y="870"/>
                </a:lnTo>
                <a:lnTo>
                  <a:pt x="1829" y="897"/>
                </a:lnTo>
                <a:lnTo>
                  <a:pt x="1829" y="913"/>
                </a:lnTo>
                <a:lnTo>
                  <a:pt x="1829" y="947"/>
                </a:lnTo>
                <a:lnTo>
                  <a:pt x="1830" y="956"/>
                </a:lnTo>
                <a:lnTo>
                  <a:pt x="1830" y="970"/>
                </a:lnTo>
                <a:lnTo>
                  <a:pt x="1830" y="983"/>
                </a:lnTo>
                <a:lnTo>
                  <a:pt x="1831" y="980"/>
                </a:lnTo>
                <a:lnTo>
                  <a:pt x="1831" y="965"/>
                </a:lnTo>
                <a:lnTo>
                  <a:pt x="1831" y="963"/>
                </a:lnTo>
                <a:lnTo>
                  <a:pt x="1832" y="970"/>
                </a:lnTo>
                <a:lnTo>
                  <a:pt x="1832" y="996"/>
                </a:lnTo>
                <a:lnTo>
                  <a:pt x="1832" y="1019"/>
                </a:lnTo>
                <a:lnTo>
                  <a:pt x="1833" y="1023"/>
                </a:lnTo>
                <a:lnTo>
                  <a:pt x="1833" y="1024"/>
                </a:lnTo>
                <a:lnTo>
                  <a:pt x="1834" y="1024"/>
                </a:lnTo>
                <a:lnTo>
                  <a:pt x="1834" y="1024"/>
                </a:lnTo>
                <a:lnTo>
                  <a:pt x="1834" y="1025"/>
                </a:lnTo>
                <a:lnTo>
                  <a:pt x="1834" y="1018"/>
                </a:lnTo>
                <a:lnTo>
                  <a:pt x="1834" y="966"/>
                </a:lnTo>
                <a:lnTo>
                  <a:pt x="1834" y="899"/>
                </a:lnTo>
                <a:lnTo>
                  <a:pt x="1835" y="847"/>
                </a:lnTo>
                <a:lnTo>
                  <a:pt x="1835" y="851"/>
                </a:lnTo>
                <a:lnTo>
                  <a:pt x="1835" y="878"/>
                </a:lnTo>
                <a:lnTo>
                  <a:pt x="1836" y="913"/>
                </a:lnTo>
                <a:lnTo>
                  <a:pt x="1836" y="951"/>
                </a:lnTo>
                <a:lnTo>
                  <a:pt x="1836" y="968"/>
                </a:lnTo>
                <a:lnTo>
                  <a:pt x="1837" y="970"/>
                </a:lnTo>
                <a:lnTo>
                  <a:pt x="1837" y="960"/>
                </a:lnTo>
                <a:lnTo>
                  <a:pt x="1837" y="961"/>
                </a:lnTo>
                <a:lnTo>
                  <a:pt x="1838" y="950"/>
                </a:lnTo>
                <a:lnTo>
                  <a:pt x="1838" y="925"/>
                </a:lnTo>
                <a:lnTo>
                  <a:pt x="1839" y="907"/>
                </a:lnTo>
                <a:lnTo>
                  <a:pt x="1839" y="902"/>
                </a:lnTo>
                <a:lnTo>
                  <a:pt x="1839" y="919"/>
                </a:lnTo>
                <a:lnTo>
                  <a:pt x="1840" y="953"/>
                </a:lnTo>
                <a:lnTo>
                  <a:pt x="1840" y="973"/>
                </a:lnTo>
                <a:lnTo>
                  <a:pt x="1840" y="983"/>
                </a:lnTo>
                <a:lnTo>
                  <a:pt x="1841" y="991"/>
                </a:lnTo>
                <a:lnTo>
                  <a:pt x="1841" y="994"/>
                </a:lnTo>
                <a:lnTo>
                  <a:pt x="1841" y="993"/>
                </a:lnTo>
                <a:lnTo>
                  <a:pt x="1842" y="997"/>
                </a:lnTo>
                <a:lnTo>
                  <a:pt x="1842" y="980"/>
                </a:lnTo>
                <a:lnTo>
                  <a:pt x="1842" y="904"/>
                </a:lnTo>
                <a:lnTo>
                  <a:pt x="1843" y="828"/>
                </a:lnTo>
                <a:lnTo>
                  <a:pt x="1843" y="809"/>
                </a:lnTo>
                <a:lnTo>
                  <a:pt x="1843" y="793"/>
                </a:lnTo>
                <a:lnTo>
                  <a:pt x="1844" y="795"/>
                </a:lnTo>
                <a:lnTo>
                  <a:pt x="1844" y="805"/>
                </a:lnTo>
                <a:lnTo>
                  <a:pt x="1845" y="817"/>
                </a:lnTo>
                <a:lnTo>
                  <a:pt x="1845" y="841"/>
                </a:lnTo>
                <a:lnTo>
                  <a:pt x="1845" y="856"/>
                </a:lnTo>
                <a:lnTo>
                  <a:pt x="1846" y="880"/>
                </a:lnTo>
                <a:lnTo>
                  <a:pt x="1846" y="902"/>
                </a:lnTo>
                <a:lnTo>
                  <a:pt x="1846" y="894"/>
                </a:lnTo>
                <a:lnTo>
                  <a:pt x="1847" y="885"/>
                </a:lnTo>
                <a:lnTo>
                  <a:pt x="1847" y="881"/>
                </a:lnTo>
                <a:lnTo>
                  <a:pt x="1847" y="881"/>
                </a:lnTo>
                <a:lnTo>
                  <a:pt x="1848" y="917"/>
                </a:lnTo>
                <a:lnTo>
                  <a:pt x="1848" y="1002"/>
                </a:lnTo>
                <a:lnTo>
                  <a:pt x="1848" y="1025"/>
                </a:lnTo>
                <a:lnTo>
                  <a:pt x="1849" y="1029"/>
                </a:lnTo>
                <a:lnTo>
                  <a:pt x="1849" y="1030"/>
                </a:lnTo>
                <a:lnTo>
                  <a:pt x="1849" y="1030"/>
                </a:lnTo>
                <a:lnTo>
                  <a:pt x="1850" y="1030"/>
                </a:lnTo>
                <a:lnTo>
                  <a:pt x="1850" y="1030"/>
                </a:lnTo>
                <a:lnTo>
                  <a:pt x="1851" y="1025"/>
                </a:lnTo>
                <a:lnTo>
                  <a:pt x="1851" y="1013"/>
                </a:lnTo>
                <a:lnTo>
                  <a:pt x="1851" y="949"/>
                </a:lnTo>
                <a:lnTo>
                  <a:pt x="1852" y="891"/>
                </a:lnTo>
                <a:lnTo>
                  <a:pt x="1852" y="876"/>
                </a:lnTo>
                <a:lnTo>
                  <a:pt x="1852" y="870"/>
                </a:lnTo>
                <a:lnTo>
                  <a:pt x="1853" y="878"/>
                </a:lnTo>
                <a:lnTo>
                  <a:pt x="1853" y="907"/>
                </a:lnTo>
                <a:lnTo>
                  <a:pt x="1853" y="918"/>
                </a:lnTo>
                <a:lnTo>
                  <a:pt x="1854" y="948"/>
                </a:lnTo>
                <a:lnTo>
                  <a:pt x="1854" y="951"/>
                </a:lnTo>
                <a:lnTo>
                  <a:pt x="1854" y="964"/>
                </a:lnTo>
                <a:lnTo>
                  <a:pt x="1855" y="965"/>
                </a:lnTo>
                <a:lnTo>
                  <a:pt x="1855" y="945"/>
                </a:lnTo>
                <a:lnTo>
                  <a:pt x="1855" y="935"/>
                </a:lnTo>
                <a:lnTo>
                  <a:pt x="1856" y="935"/>
                </a:lnTo>
                <a:lnTo>
                  <a:pt x="1856" y="952"/>
                </a:lnTo>
                <a:lnTo>
                  <a:pt x="1857" y="1007"/>
                </a:lnTo>
                <a:lnTo>
                  <a:pt x="1857" y="1022"/>
                </a:lnTo>
                <a:lnTo>
                  <a:pt x="1857" y="1026"/>
                </a:lnTo>
                <a:lnTo>
                  <a:pt x="1858" y="1026"/>
                </a:lnTo>
                <a:lnTo>
                  <a:pt x="1858" y="1027"/>
                </a:lnTo>
                <a:lnTo>
                  <a:pt x="1858" y="1026"/>
                </a:lnTo>
                <a:lnTo>
                  <a:pt x="1858" y="1023"/>
                </a:lnTo>
                <a:lnTo>
                  <a:pt x="1858" y="1000"/>
                </a:lnTo>
                <a:lnTo>
                  <a:pt x="1858" y="915"/>
                </a:lnTo>
                <a:lnTo>
                  <a:pt x="1859" y="838"/>
                </a:lnTo>
                <a:lnTo>
                  <a:pt x="1859" y="805"/>
                </a:lnTo>
                <a:lnTo>
                  <a:pt x="1859" y="796"/>
                </a:lnTo>
                <a:lnTo>
                  <a:pt x="1860" y="800"/>
                </a:lnTo>
                <a:lnTo>
                  <a:pt x="1860" y="803"/>
                </a:lnTo>
                <a:lnTo>
                  <a:pt x="1860" y="809"/>
                </a:lnTo>
                <a:lnTo>
                  <a:pt x="1861" y="831"/>
                </a:lnTo>
                <a:lnTo>
                  <a:pt x="1861" y="855"/>
                </a:lnTo>
                <a:lnTo>
                  <a:pt x="1862" y="898"/>
                </a:lnTo>
                <a:lnTo>
                  <a:pt x="1862" y="906"/>
                </a:lnTo>
                <a:lnTo>
                  <a:pt x="1862" y="904"/>
                </a:lnTo>
                <a:lnTo>
                  <a:pt x="1863" y="920"/>
                </a:lnTo>
                <a:lnTo>
                  <a:pt x="1863" y="942"/>
                </a:lnTo>
                <a:lnTo>
                  <a:pt x="1863" y="955"/>
                </a:lnTo>
                <a:lnTo>
                  <a:pt x="1864" y="988"/>
                </a:lnTo>
                <a:lnTo>
                  <a:pt x="1864" y="1016"/>
                </a:lnTo>
                <a:lnTo>
                  <a:pt x="1864" y="1025"/>
                </a:lnTo>
                <a:lnTo>
                  <a:pt x="1865" y="1027"/>
                </a:lnTo>
                <a:lnTo>
                  <a:pt x="1865" y="1030"/>
                </a:lnTo>
                <a:lnTo>
                  <a:pt x="1865" y="1032"/>
                </a:lnTo>
                <a:lnTo>
                  <a:pt x="1866" y="1031"/>
                </a:lnTo>
                <a:lnTo>
                  <a:pt x="1866" y="1031"/>
                </a:lnTo>
                <a:lnTo>
                  <a:pt x="1866" y="1030"/>
                </a:lnTo>
                <a:lnTo>
                  <a:pt x="1867" y="1018"/>
                </a:lnTo>
                <a:lnTo>
                  <a:pt x="1867" y="954"/>
                </a:lnTo>
                <a:lnTo>
                  <a:pt x="1868" y="907"/>
                </a:lnTo>
                <a:lnTo>
                  <a:pt x="1868" y="903"/>
                </a:lnTo>
                <a:lnTo>
                  <a:pt x="1868" y="901"/>
                </a:lnTo>
                <a:lnTo>
                  <a:pt x="1869" y="904"/>
                </a:lnTo>
                <a:lnTo>
                  <a:pt x="1869" y="911"/>
                </a:lnTo>
                <a:lnTo>
                  <a:pt x="1869" y="945"/>
                </a:lnTo>
                <a:lnTo>
                  <a:pt x="1870" y="990"/>
                </a:lnTo>
                <a:lnTo>
                  <a:pt x="1870" y="1008"/>
                </a:lnTo>
                <a:lnTo>
                  <a:pt x="1870" y="1009"/>
                </a:lnTo>
                <a:lnTo>
                  <a:pt x="1871" y="1008"/>
                </a:lnTo>
                <a:lnTo>
                  <a:pt x="1871" y="1011"/>
                </a:lnTo>
                <a:lnTo>
                  <a:pt x="1871" y="1006"/>
                </a:lnTo>
                <a:lnTo>
                  <a:pt x="1872" y="1008"/>
                </a:lnTo>
                <a:lnTo>
                  <a:pt x="1872" y="1008"/>
                </a:lnTo>
                <a:lnTo>
                  <a:pt x="1872" y="1019"/>
                </a:lnTo>
                <a:lnTo>
                  <a:pt x="1873" y="1024"/>
                </a:lnTo>
                <a:lnTo>
                  <a:pt x="1873" y="1028"/>
                </a:lnTo>
                <a:lnTo>
                  <a:pt x="1874" y="1033"/>
                </a:lnTo>
                <a:lnTo>
                  <a:pt x="1874" y="1035"/>
                </a:lnTo>
                <a:lnTo>
                  <a:pt x="1874" y="1034"/>
                </a:lnTo>
                <a:lnTo>
                  <a:pt x="1875" y="1030"/>
                </a:lnTo>
                <a:lnTo>
                  <a:pt x="1875" y="1030"/>
                </a:lnTo>
                <a:lnTo>
                  <a:pt x="1875" y="1025"/>
                </a:lnTo>
                <a:lnTo>
                  <a:pt x="1876" y="1019"/>
                </a:lnTo>
                <a:lnTo>
                  <a:pt x="1876" y="1013"/>
                </a:lnTo>
                <a:lnTo>
                  <a:pt x="1876" y="1015"/>
                </a:lnTo>
                <a:lnTo>
                  <a:pt x="1877" y="1015"/>
                </a:lnTo>
                <a:lnTo>
                  <a:pt x="1877" y="1016"/>
                </a:lnTo>
                <a:lnTo>
                  <a:pt x="1877" y="1020"/>
                </a:lnTo>
                <a:lnTo>
                  <a:pt x="1878" y="1018"/>
                </a:lnTo>
                <a:lnTo>
                  <a:pt x="1878" y="1019"/>
                </a:lnTo>
                <a:lnTo>
                  <a:pt x="1878" y="1019"/>
                </a:lnTo>
                <a:lnTo>
                  <a:pt x="1879" y="1023"/>
                </a:lnTo>
                <a:lnTo>
                  <a:pt x="1879" y="1016"/>
                </a:lnTo>
                <a:lnTo>
                  <a:pt x="1880" y="985"/>
                </a:lnTo>
                <a:lnTo>
                  <a:pt x="1880" y="945"/>
                </a:lnTo>
                <a:lnTo>
                  <a:pt x="1880" y="938"/>
                </a:lnTo>
                <a:lnTo>
                  <a:pt x="1881" y="938"/>
                </a:lnTo>
                <a:lnTo>
                  <a:pt x="1881" y="954"/>
                </a:lnTo>
                <a:lnTo>
                  <a:pt x="1881" y="994"/>
                </a:lnTo>
                <a:lnTo>
                  <a:pt x="1882" y="1014"/>
                </a:lnTo>
                <a:lnTo>
                  <a:pt x="1882" y="1018"/>
                </a:lnTo>
                <a:lnTo>
                  <a:pt x="1882" y="1018"/>
                </a:lnTo>
                <a:lnTo>
                  <a:pt x="1882" y="1022"/>
                </a:lnTo>
                <a:lnTo>
                  <a:pt x="1882" y="1024"/>
                </a:lnTo>
                <a:lnTo>
                  <a:pt x="1882" y="1015"/>
                </a:lnTo>
                <a:lnTo>
                  <a:pt x="1883" y="919"/>
                </a:lnTo>
                <a:lnTo>
                  <a:pt x="1883" y="820"/>
                </a:lnTo>
                <a:lnTo>
                  <a:pt x="1883" y="783"/>
                </a:lnTo>
                <a:lnTo>
                  <a:pt x="1884" y="778"/>
                </a:lnTo>
                <a:lnTo>
                  <a:pt x="1884" y="779"/>
                </a:lnTo>
                <a:lnTo>
                  <a:pt x="1885" y="821"/>
                </a:lnTo>
                <a:lnTo>
                  <a:pt x="1885" y="904"/>
                </a:lnTo>
                <a:lnTo>
                  <a:pt x="1885" y="940"/>
                </a:lnTo>
                <a:lnTo>
                  <a:pt x="1886" y="979"/>
                </a:lnTo>
                <a:lnTo>
                  <a:pt x="1886" y="981"/>
                </a:lnTo>
                <a:lnTo>
                  <a:pt x="1886" y="983"/>
                </a:lnTo>
                <a:lnTo>
                  <a:pt x="1887" y="975"/>
                </a:lnTo>
                <a:lnTo>
                  <a:pt x="1887" y="969"/>
                </a:lnTo>
                <a:lnTo>
                  <a:pt x="1887" y="944"/>
                </a:lnTo>
                <a:lnTo>
                  <a:pt x="1888" y="940"/>
                </a:lnTo>
                <a:lnTo>
                  <a:pt x="1888" y="945"/>
                </a:lnTo>
                <a:lnTo>
                  <a:pt x="1888" y="967"/>
                </a:lnTo>
                <a:lnTo>
                  <a:pt x="1889" y="1010"/>
                </a:lnTo>
                <a:lnTo>
                  <a:pt x="1889" y="1014"/>
                </a:lnTo>
                <a:lnTo>
                  <a:pt x="1889" y="1020"/>
                </a:lnTo>
                <a:lnTo>
                  <a:pt x="1890" y="1022"/>
                </a:lnTo>
                <a:lnTo>
                  <a:pt x="1890" y="1022"/>
                </a:lnTo>
                <a:lnTo>
                  <a:pt x="1891" y="1018"/>
                </a:lnTo>
                <a:lnTo>
                  <a:pt x="1891" y="1007"/>
                </a:lnTo>
                <a:lnTo>
                  <a:pt x="1891" y="978"/>
                </a:lnTo>
                <a:lnTo>
                  <a:pt x="1892" y="920"/>
                </a:lnTo>
                <a:lnTo>
                  <a:pt x="1892" y="880"/>
                </a:lnTo>
                <a:lnTo>
                  <a:pt x="1892" y="876"/>
                </a:lnTo>
                <a:lnTo>
                  <a:pt x="1893" y="879"/>
                </a:lnTo>
                <a:lnTo>
                  <a:pt x="1893" y="917"/>
                </a:lnTo>
                <a:lnTo>
                  <a:pt x="1893" y="966"/>
                </a:lnTo>
                <a:lnTo>
                  <a:pt x="1894" y="1002"/>
                </a:lnTo>
                <a:lnTo>
                  <a:pt x="1894" y="1018"/>
                </a:lnTo>
                <a:lnTo>
                  <a:pt x="1894" y="1020"/>
                </a:lnTo>
                <a:lnTo>
                  <a:pt x="1895" y="1015"/>
                </a:lnTo>
                <a:lnTo>
                  <a:pt x="1895" y="1010"/>
                </a:lnTo>
                <a:lnTo>
                  <a:pt x="1895" y="1007"/>
                </a:lnTo>
                <a:lnTo>
                  <a:pt x="1896" y="999"/>
                </a:lnTo>
                <a:lnTo>
                  <a:pt x="1896" y="996"/>
                </a:lnTo>
                <a:lnTo>
                  <a:pt x="1897" y="1002"/>
                </a:lnTo>
                <a:lnTo>
                  <a:pt x="1897" y="1002"/>
                </a:lnTo>
                <a:lnTo>
                  <a:pt x="1897" y="1013"/>
                </a:lnTo>
                <a:lnTo>
                  <a:pt x="1898" y="1020"/>
                </a:lnTo>
                <a:lnTo>
                  <a:pt x="1898" y="1020"/>
                </a:lnTo>
                <a:lnTo>
                  <a:pt x="1898" y="1021"/>
                </a:lnTo>
                <a:lnTo>
                  <a:pt x="1899" y="1022"/>
                </a:lnTo>
                <a:lnTo>
                  <a:pt x="1899" y="1022"/>
                </a:lnTo>
                <a:lnTo>
                  <a:pt x="1899" y="1020"/>
                </a:lnTo>
                <a:lnTo>
                  <a:pt x="1900" y="1006"/>
                </a:lnTo>
                <a:lnTo>
                  <a:pt x="1900" y="996"/>
                </a:lnTo>
                <a:lnTo>
                  <a:pt x="1900" y="983"/>
                </a:lnTo>
                <a:lnTo>
                  <a:pt x="1901" y="962"/>
                </a:lnTo>
                <a:lnTo>
                  <a:pt x="1901" y="970"/>
                </a:lnTo>
                <a:lnTo>
                  <a:pt x="1901" y="986"/>
                </a:lnTo>
                <a:lnTo>
                  <a:pt x="1902" y="992"/>
                </a:lnTo>
                <a:lnTo>
                  <a:pt x="1902" y="994"/>
                </a:lnTo>
                <a:lnTo>
                  <a:pt x="1903" y="988"/>
                </a:lnTo>
                <a:lnTo>
                  <a:pt x="1903" y="984"/>
                </a:lnTo>
                <a:lnTo>
                  <a:pt x="1903" y="982"/>
                </a:lnTo>
                <a:lnTo>
                  <a:pt x="1904" y="977"/>
                </a:lnTo>
                <a:lnTo>
                  <a:pt x="1904" y="977"/>
                </a:lnTo>
                <a:lnTo>
                  <a:pt x="1904" y="973"/>
                </a:lnTo>
                <a:lnTo>
                  <a:pt x="1905" y="969"/>
                </a:lnTo>
                <a:lnTo>
                  <a:pt x="1905" y="981"/>
                </a:lnTo>
                <a:lnTo>
                  <a:pt x="1905" y="987"/>
                </a:lnTo>
                <a:lnTo>
                  <a:pt x="1906" y="1001"/>
                </a:lnTo>
                <a:lnTo>
                  <a:pt x="1906" y="1025"/>
                </a:lnTo>
                <a:lnTo>
                  <a:pt x="1906" y="1028"/>
                </a:lnTo>
                <a:lnTo>
                  <a:pt x="1906" y="1028"/>
                </a:lnTo>
                <a:lnTo>
                  <a:pt x="1906" y="1029"/>
                </a:lnTo>
                <a:lnTo>
                  <a:pt x="1906" y="1029"/>
                </a:lnTo>
                <a:lnTo>
                  <a:pt x="1907" y="1029"/>
                </a:lnTo>
                <a:lnTo>
                  <a:pt x="1907" y="1024"/>
                </a:lnTo>
                <a:lnTo>
                  <a:pt x="1908" y="1017"/>
                </a:lnTo>
                <a:lnTo>
                  <a:pt x="1908" y="1000"/>
                </a:lnTo>
                <a:lnTo>
                  <a:pt x="1908" y="996"/>
                </a:lnTo>
                <a:lnTo>
                  <a:pt x="1909" y="998"/>
                </a:lnTo>
                <a:lnTo>
                  <a:pt x="1909" y="1000"/>
                </a:lnTo>
                <a:lnTo>
                  <a:pt x="1909" y="1010"/>
                </a:lnTo>
                <a:lnTo>
                  <a:pt x="1910" y="1017"/>
                </a:lnTo>
                <a:lnTo>
                  <a:pt x="1910" y="1024"/>
                </a:lnTo>
                <a:lnTo>
                  <a:pt x="1910" y="1027"/>
                </a:lnTo>
                <a:lnTo>
                  <a:pt x="1911" y="1028"/>
                </a:lnTo>
                <a:lnTo>
                  <a:pt x="1911" y="1027"/>
                </a:lnTo>
                <a:lnTo>
                  <a:pt x="1911" y="1027"/>
                </a:lnTo>
                <a:lnTo>
                  <a:pt x="1912" y="1025"/>
                </a:lnTo>
                <a:lnTo>
                  <a:pt x="1912" y="1024"/>
                </a:lnTo>
                <a:lnTo>
                  <a:pt x="1912" y="1030"/>
                </a:lnTo>
                <a:lnTo>
                  <a:pt x="1913" y="1030"/>
                </a:lnTo>
                <a:lnTo>
                  <a:pt x="1913" y="1033"/>
                </a:lnTo>
                <a:lnTo>
                  <a:pt x="1914" y="1030"/>
                </a:lnTo>
                <a:lnTo>
                  <a:pt x="1914" y="1031"/>
                </a:lnTo>
                <a:lnTo>
                  <a:pt x="1914" y="1031"/>
                </a:lnTo>
                <a:lnTo>
                  <a:pt x="1915" y="1030"/>
                </a:lnTo>
                <a:lnTo>
                  <a:pt x="1915" y="1031"/>
                </a:lnTo>
                <a:lnTo>
                  <a:pt x="1915" y="1030"/>
                </a:lnTo>
                <a:lnTo>
                  <a:pt x="1916" y="1027"/>
                </a:lnTo>
                <a:lnTo>
                  <a:pt x="1916" y="1012"/>
                </a:lnTo>
                <a:lnTo>
                  <a:pt x="1916" y="987"/>
                </a:lnTo>
                <a:lnTo>
                  <a:pt x="1917" y="957"/>
                </a:lnTo>
                <a:lnTo>
                  <a:pt x="1917" y="945"/>
                </a:lnTo>
                <a:lnTo>
                  <a:pt x="1917" y="952"/>
                </a:lnTo>
                <a:lnTo>
                  <a:pt x="1918" y="970"/>
                </a:lnTo>
                <a:lnTo>
                  <a:pt x="1918" y="980"/>
                </a:lnTo>
                <a:lnTo>
                  <a:pt x="1918" y="994"/>
                </a:lnTo>
                <a:lnTo>
                  <a:pt x="1919" y="1012"/>
                </a:lnTo>
                <a:lnTo>
                  <a:pt x="1919" y="1018"/>
                </a:lnTo>
                <a:lnTo>
                  <a:pt x="1920" y="1018"/>
                </a:lnTo>
                <a:lnTo>
                  <a:pt x="1920" y="1023"/>
                </a:lnTo>
                <a:lnTo>
                  <a:pt x="1920" y="1023"/>
                </a:lnTo>
                <a:lnTo>
                  <a:pt x="1921" y="1025"/>
                </a:lnTo>
                <a:lnTo>
                  <a:pt x="1921" y="1029"/>
                </a:lnTo>
                <a:lnTo>
                  <a:pt x="1921" y="1034"/>
                </a:lnTo>
                <a:lnTo>
                  <a:pt x="1922" y="1036"/>
                </a:lnTo>
                <a:lnTo>
                  <a:pt x="1922" y="1036"/>
                </a:lnTo>
                <a:lnTo>
                  <a:pt x="1922" y="1037"/>
                </a:lnTo>
                <a:lnTo>
                  <a:pt x="1923" y="1037"/>
                </a:lnTo>
                <a:lnTo>
                  <a:pt x="1923" y="1037"/>
                </a:lnTo>
                <a:lnTo>
                  <a:pt x="1923" y="1038"/>
                </a:lnTo>
                <a:lnTo>
                  <a:pt x="1924" y="1039"/>
                </a:lnTo>
                <a:lnTo>
                  <a:pt x="1924" y="1038"/>
                </a:lnTo>
                <a:lnTo>
                  <a:pt x="1924" y="1035"/>
                </a:lnTo>
                <a:lnTo>
                  <a:pt x="1925" y="1032"/>
                </a:lnTo>
                <a:lnTo>
                  <a:pt x="1925" y="1027"/>
                </a:lnTo>
                <a:lnTo>
                  <a:pt x="1926" y="1029"/>
                </a:lnTo>
                <a:lnTo>
                  <a:pt x="1926" y="1030"/>
                </a:lnTo>
                <a:lnTo>
                  <a:pt x="1926" y="1030"/>
                </a:lnTo>
                <a:lnTo>
                  <a:pt x="1927" y="1034"/>
                </a:lnTo>
                <a:lnTo>
                  <a:pt x="1927" y="1033"/>
                </a:lnTo>
                <a:lnTo>
                  <a:pt x="1927" y="1035"/>
                </a:lnTo>
                <a:lnTo>
                  <a:pt x="1928" y="1035"/>
                </a:lnTo>
                <a:lnTo>
                  <a:pt x="1928" y="1035"/>
                </a:lnTo>
                <a:lnTo>
                  <a:pt x="1928" y="1033"/>
                </a:lnTo>
                <a:lnTo>
                  <a:pt x="1929" y="1030"/>
                </a:lnTo>
                <a:lnTo>
                  <a:pt x="1929" y="1024"/>
                </a:lnTo>
                <a:lnTo>
                  <a:pt x="1929" y="1018"/>
                </a:lnTo>
                <a:lnTo>
                  <a:pt x="1930" y="1018"/>
                </a:lnTo>
                <a:lnTo>
                  <a:pt x="1930" y="1024"/>
                </a:lnTo>
                <a:lnTo>
                  <a:pt x="1930" y="1023"/>
                </a:lnTo>
                <a:lnTo>
                  <a:pt x="1930" y="1026"/>
                </a:lnTo>
                <a:lnTo>
                  <a:pt x="1930" y="1031"/>
                </a:lnTo>
                <a:lnTo>
                  <a:pt x="1931" y="1037"/>
                </a:lnTo>
                <a:lnTo>
                  <a:pt x="1931" y="1035"/>
                </a:lnTo>
                <a:lnTo>
                  <a:pt x="1931" y="1033"/>
                </a:lnTo>
                <a:lnTo>
                  <a:pt x="1932" y="1027"/>
                </a:lnTo>
                <a:lnTo>
                  <a:pt x="1932" y="1012"/>
                </a:lnTo>
                <a:lnTo>
                  <a:pt x="1932" y="997"/>
                </a:lnTo>
                <a:lnTo>
                  <a:pt x="1933" y="989"/>
                </a:lnTo>
                <a:lnTo>
                  <a:pt x="1933" y="985"/>
                </a:lnTo>
                <a:lnTo>
                  <a:pt x="1933" y="986"/>
                </a:lnTo>
                <a:lnTo>
                  <a:pt x="1934" y="985"/>
                </a:lnTo>
                <a:lnTo>
                  <a:pt x="1934" y="980"/>
                </a:lnTo>
                <a:lnTo>
                  <a:pt x="1934" y="978"/>
                </a:lnTo>
                <a:lnTo>
                  <a:pt x="1935" y="974"/>
                </a:lnTo>
                <a:lnTo>
                  <a:pt x="1935" y="971"/>
                </a:lnTo>
                <a:lnTo>
                  <a:pt x="1935" y="978"/>
                </a:lnTo>
                <a:lnTo>
                  <a:pt x="1936" y="963"/>
                </a:lnTo>
                <a:lnTo>
                  <a:pt x="1936" y="916"/>
                </a:lnTo>
                <a:lnTo>
                  <a:pt x="1937" y="911"/>
                </a:lnTo>
                <a:lnTo>
                  <a:pt x="1937" y="926"/>
                </a:lnTo>
                <a:lnTo>
                  <a:pt x="1937" y="953"/>
                </a:lnTo>
                <a:lnTo>
                  <a:pt x="1938" y="989"/>
                </a:lnTo>
                <a:lnTo>
                  <a:pt x="1938" y="996"/>
                </a:lnTo>
                <a:lnTo>
                  <a:pt x="1938" y="1005"/>
                </a:lnTo>
                <a:lnTo>
                  <a:pt x="1939" y="1014"/>
                </a:lnTo>
                <a:lnTo>
                  <a:pt x="1939" y="1009"/>
                </a:lnTo>
                <a:lnTo>
                  <a:pt x="1939" y="998"/>
                </a:lnTo>
                <a:lnTo>
                  <a:pt x="1940" y="980"/>
                </a:lnTo>
                <a:lnTo>
                  <a:pt x="1940" y="911"/>
                </a:lnTo>
                <a:lnTo>
                  <a:pt x="1940" y="825"/>
                </a:lnTo>
                <a:lnTo>
                  <a:pt x="1941" y="796"/>
                </a:lnTo>
                <a:lnTo>
                  <a:pt x="1941" y="784"/>
                </a:lnTo>
                <a:lnTo>
                  <a:pt x="1941" y="790"/>
                </a:lnTo>
                <a:lnTo>
                  <a:pt x="1942" y="799"/>
                </a:lnTo>
                <a:lnTo>
                  <a:pt x="1942" y="819"/>
                </a:lnTo>
                <a:lnTo>
                  <a:pt x="1943" y="834"/>
                </a:lnTo>
                <a:lnTo>
                  <a:pt x="1943" y="862"/>
                </a:lnTo>
                <a:lnTo>
                  <a:pt x="1943" y="872"/>
                </a:lnTo>
                <a:lnTo>
                  <a:pt x="1944" y="879"/>
                </a:lnTo>
                <a:lnTo>
                  <a:pt x="1944" y="878"/>
                </a:lnTo>
                <a:lnTo>
                  <a:pt x="1944" y="843"/>
                </a:lnTo>
                <a:lnTo>
                  <a:pt x="1945" y="813"/>
                </a:lnTo>
                <a:lnTo>
                  <a:pt x="1945" y="814"/>
                </a:lnTo>
                <a:lnTo>
                  <a:pt x="1945" y="860"/>
                </a:lnTo>
                <a:lnTo>
                  <a:pt x="1946" y="969"/>
                </a:lnTo>
                <a:lnTo>
                  <a:pt x="1946" y="1010"/>
                </a:lnTo>
                <a:lnTo>
                  <a:pt x="1946" y="1015"/>
                </a:lnTo>
                <a:lnTo>
                  <a:pt x="1947" y="1018"/>
                </a:lnTo>
                <a:lnTo>
                  <a:pt x="1947" y="1020"/>
                </a:lnTo>
                <a:lnTo>
                  <a:pt x="1947" y="1019"/>
                </a:lnTo>
                <a:lnTo>
                  <a:pt x="1948" y="1017"/>
                </a:lnTo>
                <a:lnTo>
                  <a:pt x="1948" y="1005"/>
                </a:lnTo>
                <a:lnTo>
                  <a:pt x="1949" y="939"/>
                </a:lnTo>
                <a:lnTo>
                  <a:pt x="1949" y="819"/>
                </a:lnTo>
                <a:lnTo>
                  <a:pt x="1949" y="776"/>
                </a:lnTo>
                <a:lnTo>
                  <a:pt x="1950" y="774"/>
                </a:lnTo>
                <a:lnTo>
                  <a:pt x="1950" y="784"/>
                </a:lnTo>
                <a:lnTo>
                  <a:pt x="1950" y="817"/>
                </a:lnTo>
                <a:lnTo>
                  <a:pt x="1951" y="880"/>
                </a:lnTo>
                <a:lnTo>
                  <a:pt x="1951" y="930"/>
                </a:lnTo>
                <a:lnTo>
                  <a:pt x="1951" y="945"/>
                </a:lnTo>
                <a:lnTo>
                  <a:pt x="1952" y="961"/>
                </a:lnTo>
                <a:lnTo>
                  <a:pt x="1952" y="961"/>
                </a:lnTo>
                <a:lnTo>
                  <a:pt x="1952" y="954"/>
                </a:lnTo>
                <a:lnTo>
                  <a:pt x="1953" y="943"/>
                </a:lnTo>
                <a:lnTo>
                  <a:pt x="1953" y="926"/>
                </a:lnTo>
                <a:lnTo>
                  <a:pt x="1953" y="923"/>
                </a:lnTo>
                <a:lnTo>
                  <a:pt x="1954" y="927"/>
                </a:lnTo>
                <a:lnTo>
                  <a:pt x="1954" y="948"/>
                </a:lnTo>
                <a:lnTo>
                  <a:pt x="1954" y="991"/>
                </a:lnTo>
                <a:lnTo>
                  <a:pt x="1954" y="1012"/>
                </a:lnTo>
                <a:lnTo>
                  <a:pt x="1954" y="1018"/>
                </a:lnTo>
                <a:lnTo>
                  <a:pt x="1955" y="1022"/>
                </a:lnTo>
                <a:lnTo>
                  <a:pt x="1955" y="1020"/>
                </a:lnTo>
                <a:lnTo>
                  <a:pt x="1955" y="1018"/>
                </a:lnTo>
                <a:lnTo>
                  <a:pt x="1956" y="1006"/>
                </a:lnTo>
                <a:lnTo>
                  <a:pt x="1956" y="949"/>
                </a:lnTo>
                <a:lnTo>
                  <a:pt x="1956" y="848"/>
                </a:lnTo>
                <a:lnTo>
                  <a:pt x="1957" y="798"/>
                </a:lnTo>
                <a:lnTo>
                  <a:pt x="1957" y="780"/>
                </a:lnTo>
                <a:lnTo>
                  <a:pt x="1957" y="791"/>
                </a:lnTo>
                <a:lnTo>
                  <a:pt x="1958" y="809"/>
                </a:lnTo>
                <a:lnTo>
                  <a:pt x="1958" y="847"/>
                </a:lnTo>
                <a:lnTo>
                  <a:pt x="1958" y="889"/>
                </a:lnTo>
                <a:lnTo>
                  <a:pt x="1959" y="920"/>
                </a:lnTo>
                <a:lnTo>
                  <a:pt x="1959" y="919"/>
                </a:lnTo>
                <a:lnTo>
                  <a:pt x="1960" y="920"/>
                </a:lnTo>
                <a:lnTo>
                  <a:pt x="1960" y="921"/>
                </a:lnTo>
                <a:lnTo>
                  <a:pt x="1960" y="893"/>
                </a:lnTo>
                <a:lnTo>
                  <a:pt x="1961" y="847"/>
                </a:lnTo>
                <a:lnTo>
                  <a:pt x="1961" y="843"/>
                </a:lnTo>
                <a:lnTo>
                  <a:pt x="1961" y="848"/>
                </a:lnTo>
                <a:lnTo>
                  <a:pt x="1962" y="857"/>
                </a:lnTo>
                <a:lnTo>
                  <a:pt x="1962" y="917"/>
                </a:lnTo>
                <a:lnTo>
                  <a:pt x="1962" y="969"/>
                </a:lnTo>
                <a:lnTo>
                  <a:pt x="1963" y="994"/>
                </a:lnTo>
                <a:lnTo>
                  <a:pt x="1963" y="994"/>
                </a:lnTo>
                <a:lnTo>
                  <a:pt x="1963" y="990"/>
                </a:lnTo>
                <a:lnTo>
                  <a:pt x="1964" y="973"/>
                </a:lnTo>
                <a:lnTo>
                  <a:pt x="1964" y="945"/>
                </a:lnTo>
                <a:lnTo>
                  <a:pt x="1964" y="866"/>
                </a:lnTo>
                <a:lnTo>
                  <a:pt x="1965" y="773"/>
                </a:lnTo>
                <a:lnTo>
                  <a:pt x="1965" y="740"/>
                </a:lnTo>
                <a:lnTo>
                  <a:pt x="1966" y="733"/>
                </a:lnTo>
                <a:lnTo>
                  <a:pt x="1966" y="731"/>
                </a:lnTo>
                <a:lnTo>
                  <a:pt x="1966" y="757"/>
                </a:lnTo>
                <a:lnTo>
                  <a:pt x="1967" y="773"/>
                </a:lnTo>
                <a:lnTo>
                  <a:pt x="1967" y="791"/>
                </a:lnTo>
                <a:lnTo>
                  <a:pt x="1967" y="793"/>
                </a:lnTo>
                <a:lnTo>
                  <a:pt x="1968" y="794"/>
                </a:lnTo>
                <a:lnTo>
                  <a:pt x="1968" y="795"/>
                </a:lnTo>
                <a:lnTo>
                  <a:pt x="1968" y="791"/>
                </a:lnTo>
                <a:lnTo>
                  <a:pt x="1969" y="796"/>
                </a:lnTo>
                <a:lnTo>
                  <a:pt x="1969" y="788"/>
                </a:lnTo>
                <a:lnTo>
                  <a:pt x="1969" y="788"/>
                </a:lnTo>
                <a:lnTo>
                  <a:pt x="1970" y="790"/>
                </a:lnTo>
                <a:lnTo>
                  <a:pt x="1970" y="811"/>
                </a:lnTo>
                <a:lnTo>
                  <a:pt x="1970" y="922"/>
                </a:lnTo>
                <a:lnTo>
                  <a:pt x="1971" y="971"/>
                </a:lnTo>
                <a:lnTo>
                  <a:pt x="1971" y="975"/>
                </a:lnTo>
                <a:lnTo>
                  <a:pt x="1972" y="991"/>
                </a:lnTo>
                <a:lnTo>
                  <a:pt x="1972" y="983"/>
                </a:lnTo>
                <a:lnTo>
                  <a:pt x="1972" y="989"/>
                </a:lnTo>
                <a:lnTo>
                  <a:pt x="1973" y="990"/>
                </a:lnTo>
                <a:lnTo>
                  <a:pt x="1973" y="933"/>
                </a:lnTo>
                <a:lnTo>
                  <a:pt x="1973" y="838"/>
                </a:lnTo>
                <a:lnTo>
                  <a:pt x="1974" y="815"/>
                </a:lnTo>
                <a:lnTo>
                  <a:pt x="1974" y="812"/>
                </a:lnTo>
                <a:lnTo>
                  <a:pt x="1974" y="816"/>
                </a:lnTo>
                <a:lnTo>
                  <a:pt x="1975" y="828"/>
                </a:lnTo>
                <a:lnTo>
                  <a:pt x="1975" y="884"/>
                </a:lnTo>
                <a:lnTo>
                  <a:pt x="1975" y="917"/>
                </a:lnTo>
                <a:lnTo>
                  <a:pt x="1976" y="945"/>
                </a:lnTo>
                <a:lnTo>
                  <a:pt x="1976" y="975"/>
                </a:lnTo>
                <a:lnTo>
                  <a:pt x="1976" y="978"/>
                </a:lnTo>
                <a:lnTo>
                  <a:pt x="1977" y="994"/>
                </a:lnTo>
                <a:lnTo>
                  <a:pt x="1977" y="990"/>
                </a:lnTo>
                <a:lnTo>
                  <a:pt x="1978" y="985"/>
                </a:lnTo>
                <a:lnTo>
                  <a:pt x="1978" y="983"/>
                </a:lnTo>
                <a:lnTo>
                  <a:pt x="1978" y="988"/>
                </a:lnTo>
                <a:lnTo>
                  <a:pt x="1978" y="1012"/>
                </a:lnTo>
                <a:lnTo>
                  <a:pt x="1978" y="1023"/>
                </a:lnTo>
                <a:lnTo>
                  <a:pt x="1978" y="1027"/>
                </a:lnTo>
                <a:lnTo>
                  <a:pt x="1979" y="1026"/>
                </a:lnTo>
                <a:lnTo>
                  <a:pt x="1979" y="1027"/>
                </a:lnTo>
                <a:lnTo>
                  <a:pt x="1979" y="1028"/>
                </a:lnTo>
                <a:lnTo>
                  <a:pt x="1980" y="1029"/>
                </a:lnTo>
                <a:lnTo>
                  <a:pt x="1980" y="1027"/>
                </a:lnTo>
                <a:lnTo>
                  <a:pt x="1980" y="1016"/>
                </a:lnTo>
                <a:lnTo>
                  <a:pt x="1981" y="984"/>
                </a:lnTo>
                <a:lnTo>
                  <a:pt x="1981" y="966"/>
                </a:lnTo>
                <a:lnTo>
                  <a:pt x="1981" y="965"/>
                </a:lnTo>
                <a:lnTo>
                  <a:pt x="1982" y="967"/>
                </a:lnTo>
                <a:lnTo>
                  <a:pt x="1982" y="972"/>
                </a:lnTo>
                <a:lnTo>
                  <a:pt x="1983" y="984"/>
                </a:lnTo>
                <a:lnTo>
                  <a:pt x="1983" y="1000"/>
                </a:lnTo>
                <a:lnTo>
                  <a:pt x="1983" y="1004"/>
                </a:lnTo>
                <a:lnTo>
                  <a:pt x="1984" y="1012"/>
                </a:lnTo>
                <a:lnTo>
                  <a:pt x="1984" y="1014"/>
                </a:lnTo>
                <a:lnTo>
                  <a:pt x="1984" y="1015"/>
                </a:lnTo>
                <a:lnTo>
                  <a:pt x="1985" y="1015"/>
                </a:lnTo>
                <a:lnTo>
                  <a:pt x="1985" y="1015"/>
                </a:lnTo>
                <a:lnTo>
                  <a:pt x="1985" y="1014"/>
                </a:lnTo>
                <a:lnTo>
                  <a:pt x="1986" y="1020"/>
                </a:lnTo>
                <a:lnTo>
                  <a:pt x="1986" y="1026"/>
                </a:lnTo>
                <a:lnTo>
                  <a:pt x="1986" y="1028"/>
                </a:lnTo>
                <a:lnTo>
                  <a:pt x="1987" y="1027"/>
                </a:lnTo>
                <a:lnTo>
                  <a:pt x="1987" y="1031"/>
                </a:lnTo>
                <a:lnTo>
                  <a:pt x="1987" y="1032"/>
                </a:lnTo>
                <a:lnTo>
                  <a:pt x="1988" y="1026"/>
                </a:lnTo>
                <a:lnTo>
                  <a:pt x="1988" y="1019"/>
                </a:lnTo>
                <a:lnTo>
                  <a:pt x="1989" y="1001"/>
                </a:lnTo>
                <a:lnTo>
                  <a:pt x="1989" y="984"/>
                </a:lnTo>
                <a:lnTo>
                  <a:pt x="1989" y="948"/>
                </a:lnTo>
                <a:lnTo>
                  <a:pt x="1990" y="913"/>
                </a:lnTo>
                <a:lnTo>
                  <a:pt x="1990" y="901"/>
                </a:lnTo>
                <a:lnTo>
                  <a:pt x="1990" y="897"/>
                </a:lnTo>
                <a:lnTo>
                  <a:pt x="1991" y="904"/>
                </a:lnTo>
                <a:lnTo>
                  <a:pt x="1991" y="911"/>
                </a:lnTo>
                <a:lnTo>
                  <a:pt x="1991" y="926"/>
                </a:lnTo>
                <a:lnTo>
                  <a:pt x="1992" y="938"/>
                </a:lnTo>
                <a:lnTo>
                  <a:pt x="1992" y="947"/>
                </a:lnTo>
                <a:lnTo>
                  <a:pt x="1992" y="952"/>
                </a:lnTo>
                <a:lnTo>
                  <a:pt x="1993" y="951"/>
                </a:lnTo>
                <a:lnTo>
                  <a:pt x="1993" y="931"/>
                </a:lnTo>
                <a:lnTo>
                  <a:pt x="1993" y="876"/>
                </a:lnTo>
                <a:lnTo>
                  <a:pt x="1994" y="863"/>
                </a:lnTo>
                <a:lnTo>
                  <a:pt x="1994" y="851"/>
                </a:lnTo>
                <a:lnTo>
                  <a:pt x="1995" y="863"/>
                </a:lnTo>
                <a:lnTo>
                  <a:pt x="1995" y="915"/>
                </a:lnTo>
                <a:lnTo>
                  <a:pt x="1995" y="958"/>
                </a:lnTo>
                <a:lnTo>
                  <a:pt x="1996" y="967"/>
                </a:lnTo>
                <a:lnTo>
                  <a:pt x="1996" y="988"/>
                </a:lnTo>
                <a:lnTo>
                  <a:pt x="1996" y="993"/>
                </a:lnTo>
                <a:lnTo>
                  <a:pt x="1997" y="981"/>
                </a:lnTo>
                <a:lnTo>
                  <a:pt x="1997" y="947"/>
                </a:lnTo>
                <a:lnTo>
                  <a:pt x="1997" y="873"/>
                </a:lnTo>
                <a:lnTo>
                  <a:pt x="1998" y="803"/>
                </a:lnTo>
                <a:lnTo>
                  <a:pt x="1998" y="788"/>
                </a:lnTo>
                <a:lnTo>
                  <a:pt x="1998" y="794"/>
                </a:lnTo>
                <a:lnTo>
                  <a:pt x="1999" y="802"/>
                </a:lnTo>
                <a:lnTo>
                  <a:pt x="1999" y="809"/>
                </a:lnTo>
                <a:lnTo>
                  <a:pt x="1999" y="827"/>
                </a:lnTo>
                <a:lnTo>
                  <a:pt x="2000" y="847"/>
                </a:lnTo>
                <a:lnTo>
                  <a:pt x="2000" y="848"/>
                </a:lnTo>
                <a:lnTo>
                  <a:pt x="2001" y="847"/>
                </a:lnTo>
                <a:lnTo>
                  <a:pt x="2001" y="848"/>
                </a:lnTo>
                <a:lnTo>
                  <a:pt x="2001" y="848"/>
                </a:lnTo>
                <a:lnTo>
                  <a:pt x="2002" y="836"/>
                </a:lnTo>
                <a:lnTo>
                  <a:pt x="2002" y="784"/>
                </a:lnTo>
                <a:lnTo>
                  <a:pt x="2002" y="774"/>
                </a:lnTo>
                <a:lnTo>
                  <a:pt x="2002" y="772"/>
                </a:lnTo>
                <a:lnTo>
                  <a:pt x="2002" y="808"/>
                </a:lnTo>
                <a:lnTo>
                  <a:pt x="2002" y="880"/>
                </a:lnTo>
                <a:lnTo>
                  <a:pt x="2003" y="919"/>
                </a:lnTo>
                <a:lnTo>
                  <a:pt x="2003" y="940"/>
                </a:lnTo>
                <a:lnTo>
                  <a:pt x="2003" y="929"/>
                </a:lnTo>
                <a:lnTo>
                  <a:pt x="2004" y="936"/>
                </a:lnTo>
                <a:lnTo>
                  <a:pt x="2004" y="920"/>
                </a:lnTo>
                <a:lnTo>
                  <a:pt x="2004" y="881"/>
                </a:lnTo>
                <a:lnTo>
                  <a:pt x="2005" y="790"/>
                </a:lnTo>
                <a:lnTo>
                  <a:pt x="2005" y="731"/>
                </a:lnTo>
                <a:lnTo>
                  <a:pt x="2006" y="723"/>
                </a:lnTo>
                <a:lnTo>
                  <a:pt x="2006" y="731"/>
                </a:lnTo>
                <a:lnTo>
                  <a:pt x="2006" y="745"/>
                </a:lnTo>
                <a:lnTo>
                  <a:pt x="2007" y="768"/>
                </a:lnTo>
                <a:lnTo>
                  <a:pt x="2007" y="778"/>
                </a:lnTo>
                <a:lnTo>
                  <a:pt x="2007" y="804"/>
                </a:lnTo>
                <a:lnTo>
                  <a:pt x="2008" y="813"/>
                </a:lnTo>
                <a:lnTo>
                  <a:pt x="2008" y="816"/>
                </a:lnTo>
                <a:lnTo>
                  <a:pt x="2008" y="824"/>
                </a:lnTo>
                <a:lnTo>
                  <a:pt x="2009" y="821"/>
                </a:lnTo>
                <a:lnTo>
                  <a:pt x="2009" y="783"/>
                </a:lnTo>
                <a:lnTo>
                  <a:pt x="2009" y="755"/>
                </a:lnTo>
                <a:lnTo>
                  <a:pt x="2010" y="752"/>
                </a:lnTo>
                <a:lnTo>
                  <a:pt x="2010" y="754"/>
                </a:lnTo>
                <a:lnTo>
                  <a:pt x="2010" y="763"/>
                </a:lnTo>
                <a:lnTo>
                  <a:pt x="2011" y="790"/>
                </a:lnTo>
                <a:lnTo>
                  <a:pt x="2011" y="803"/>
                </a:lnTo>
                <a:lnTo>
                  <a:pt x="2012" y="835"/>
                </a:lnTo>
                <a:lnTo>
                  <a:pt x="2012" y="843"/>
                </a:lnTo>
                <a:lnTo>
                  <a:pt x="2012" y="872"/>
                </a:lnTo>
                <a:lnTo>
                  <a:pt x="2013" y="859"/>
                </a:lnTo>
                <a:lnTo>
                  <a:pt x="2013" y="820"/>
                </a:lnTo>
                <a:lnTo>
                  <a:pt x="2013" y="794"/>
                </a:lnTo>
                <a:lnTo>
                  <a:pt x="2014" y="779"/>
                </a:lnTo>
                <a:lnTo>
                  <a:pt x="2014" y="766"/>
                </a:lnTo>
                <a:lnTo>
                  <a:pt x="2014" y="773"/>
                </a:lnTo>
                <a:lnTo>
                  <a:pt x="2015" y="778"/>
                </a:lnTo>
                <a:lnTo>
                  <a:pt x="2015" y="816"/>
                </a:lnTo>
                <a:lnTo>
                  <a:pt x="2015" y="838"/>
                </a:lnTo>
                <a:lnTo>
                  <a:pt x="2016" y="889"/>
                </a:lnTo>
                <a:lnTo>
                  <a:pt x="2016" y="928"/>
                </a:lnTo>
                <a:lnTo>
                  <a:pt x="2016" y="943"/>
                </a:lnTo>
                <a:lnTo>
                  <a:pt x="2017" y="939"/>
                </a:lnTo>
                <a:lnTo>
                  <a:pt x="2017" y="937"/>
                </a:lnTo>
                <a:lnTo>
                  <a:pt x="2018" y="942"/>
                </a:lnTo>
                <a:lnTo>
                  <a:pt x="2018" y="903"/>
                </a:lnTo>
                <a:lnTo>
                  <a:pt x="2018" y="898"/>
                </a:lnTo>
                <a:lnTo>
                  <a:pt x="2019" y="912"/>
                </a:lnTo>
                <a:lnTo>
                  <a:pt x="2019" y="911"/>
                </a:lnTo>
                <a:lnTo>
                  <a:pt x="2019" y="940"/>
                </a:lnTo>
                <a:lnTo>
                  <a:pt x="2020" y="958"/>
                </a:lnTo>
                <a:lnTo>
                  <a:pt x="2020" y="959"/>
                </a:lnTo>
                <a:lnTo>
                  <a:pt x="2020" y="963"/>
                </a:lnTo>
                <a:lnTo>
                  <a:pt x="2021" y="969"/>
                </a:lnTo>
                <a:lnTo>
                  <a:pt x="2021" y="957"/>
                </a:lnTo>
                <a:lnTo>
                  <a:pt x="2021" y="951"/>
                </a:lnTo>
                <a:lnTo>
                  <a:pt x="2022" y="942"/>
                </a:lnTo>
                <a:lnTo>
                  <a:pt x="2022" y="932"/>
                </a:lnTo>
                <a:lnTo>
                  <a:pt x="2022" y="923"/>
                </a:lnTo>
                <a:lnTo>
                  <a:pt x="2023" y="919"/>
                </a:lnTo>
                <a:lnTo>
                  <a:pt x="2023" y="921"/>
                </a:lnTo>
                <a:lnTo>
                  <a:pt x="2024" y="923"/>
                </a:lnTo>
                <a:lnTo>
                  <a:pt x="2024" y="932"/>
                </a:lnTo>
                <a:lnTo>
                  <a:pt x="2024" y="947"/>
                </a:lnTo>
                <a:lnTo>
                  <a:pt x="2025" y="945"/>
                </a:lnTo>
                <a:lnTo>
                  <a:pt x="2025" y="947"/>
                </a:lnTo>
                <a:lnTo>
                  <a:pt x="2025" y="952"/>
                </a:lnTo>
                <a:lnTo>
                  <a:pt x="2026" y="946"/>
                </a:lnTo>
                <a:lnTo>
                  <a:pt x="2026" y="951"/>
                </a:lnTo>
                <a:lnTo>
                  <a:pt x="2026" y="929"/>
                </a:lnTo>
                <a:lnTo>
                  <a:pt x="2026" y="913"/>
                </a:lnTo>
                <a:lnTo>
                  <a:pt x="2026" y="918"/>
                </a:lnTo>
                <a:lnTo>
                  <a:pt x="2026" y="916"/>
                </a:lnTo>
                <a:lnTo>
                  <a:pt x="2027" y="925"/>
                </a:lnTo>
                <a:lnTo>
                  <a:pt x="2027" y="951"/>
                </a:lnTo>
                <a:lnTo>
                  <a:pt x="2027" y="953"/>
                </a:lnTo>
                <a:lnTo>
                  <a:pt x="2028" y="961"/>
                </a:lnTo>
                <a:lnTo>
                  <a:pt x="2028" y="956"/>
                </a:lnTo>
                <a:lnTo>
                  <a:pt x="2029" y="952"/>
                </a:lnTo>
                <a:lnTo>
                  <a:pt x="2029" y="930"/>
                </a:lnTo>
                <a:lnTo>
                  <a:pt x="2029" y="896"/>
                </a:lnTo>
                <a:lnTo>
                  <a:pt x="2030" y="862"/>
                </a:lnTo>
                <a:lnTo>
                  <a:pt x="2030" y="840"/>
                </a:lnTo>
                <a:lnTo>
                  <a:pt x="2030" y="848"/>
                </a:lnTo>
                <a:lnTo>
                  <a:pt x="2031" y="883"/>
                </a:lnTo>
                <a:lnTo>
                  <a:pt x="2031" y="907"/>
                </a:lnTo>
                <a:lnTo>
                  <a:pt x="2031" y="957"/>
                </a:lnTo>
                <a:lnTo>
                  <a:pt x="2032" y="974"/>
                </a:lnTo>
                <a:lnTo>
                  <a:pt x="2032" y="976"/>
                </a:lnTo>
                <a:lnTo>
                  <a:pt x="2032" y="983"/>
                </a:lnTo>
                <a:lnTo>
                  <a:pt x="2033" y="982"/>
                </a:lnTo>
                <a:lnTo>
                  <a:pt x="2033" y="986"/>
                </a:lnTo>
                <a:lnTo>
                  <a:pt x="2033" y="987"/>
                </a:lnTo>
                <a:lnTo>
                  <a:pt x="2034" y="977"/>
                </a:lnTo>
                <a:lnTo>
                  <a:pt x="2034" y="977"/>
                </a:lnTo>
                <a:lnTo>
                  <a:pt x="2035" y="1006"/>
                </a:lnTo>
                <a:lnTo>
                  <a:pt x="2035" y="1025"/>
                </a:lnTo>
                <a:lnTo>
                  <a:pt x="2035" y="1031"/>
                </a:lnTo>
                <a:lnTo>
                  <a:pt x="2036" y="1033"/>
                </a:lnTo>
                <a:lnTo>
                  <a:pt x="2036" y="1035"/>
                </a:lnTo>
                <a:lnTo>
                  <a:pt x="2036" y="1036"/>
                </a:lnTo>
                <a:lnTo>
                  <a:pt x="2037" y="1036"/>
                </a:lnTo>
                <a:lnTo>
                  <a:pt x="2037" y="1029"/>
                </a:lnTo>
                <a:lnTo>
                  <a:pt x="2037" y="1008"/>
                </a:lnTo>
                <a:lnTo>
                  <a:pt x="2038" y="957"/>
                </a:lnTo>
                <a:lnTo>
                  <a:pt x="2038" y="895"/>
                </a:lnTo>
                <a:lnTo>
                  <a:pt x="2038" y="869"/>
                </a:lnTo>
                <a:lnTo>
                  <a:pt x="2039" y="874"/>
                </a:lnTo>
                <a:lnTo>
                  <a:pt x="2039" y="890"/>
                </a:lnTo>
                <a:lnTo>
                  <a:pt x="2039" y="924"/>
                </a:lnTo>
                <a:lnTo>
                  <a:pt x="2040" y="965"/>
                </a:lnTo>
                <a:lnTo>
                  <a:pt x="2040" y="988"/>
                </a:lnTo>
                <a:lnTo>
                  <a:pt x="2041" y="1003"/>
                </a:lnTo>
                <a:lnTo>
                  <a:pt x="2041" y="1014"/>
                </a:lnTo>
                <a:lnTo>
                  <a:pt x="2041" y="1015"/>
                </a:lnTo>
                <a:lnTo>
                  <a:pt x="2042" y="1016"/>
                </a:lnTo>
                <a:lnTo>
                  <a:pt x="2042" y="1014"/>
                </a:lnTo>
                <a:lnTo>
                  <a:pt x="2042" y="1013"/>
                </a:lnTo>
                <a:lnTo>
                  <a:pt x="2043" y="1014"/>
                </a:lnTo>
                <a:lnTo>
                  <a:pt x="2043" y="1017"/>
                </a:lnTo>
                <a:lnTo>
                  <a:pt x="2043" y="1031"/>
                </a:lnTo>
                <a:lnTo>
                  <a:pt x="2044" y="1033"/>
                </a:lnTo>
                <a:lnTo>
                  <a:pt x="2044" y="1032"/>
                </a:lnTo>
                <a:lnTo>
                  <a:pt x="2044" y="1029"/>
                </a:lnTo>
                <a:lnTo>
                  <a:pt x="2045" y="1031"/>
                </a:lnTo>
                <a:lnTo>
                  <a:pt x="2045" y="1031"/>
                </a:lnTo>
                <a:lnTo>
                  <a:pt x="2045" y="1035"/>
                </a:lnTo>
                <a:lnTo>
                  <a:pt x="2046" y="1030"/>
                </a:lnTo>
                <a:lnTo>
                  <a:pt x="2046" y="1001"/>
                </a:lnTo>
                <a:lnTo>
                  <a:pt x="2047" y="969"/>
                </a:lnTo>
                <a:lnTo>
                  <a:pt x="2047" y="934"/>
                </a:lnTo>
                <a:lnTo>
                  <a:pt x="2047" y="917"/>
                </a:lnTo>
                <a:lnTo>
                  <a:pt x="2048" y="921"/>
                </a:lnTo>
                <a:lnTo>
                  <a:pt x="2048" y="943"/>
                </a:lnTo>
                <a:lnTo>
                  <a:pt x="2048" y="965"/>
                </a:lnTo>
                <a:lnTo>
                  <a:pt x="2049" y="976"/>
                </a:lnTo>
                <a:lnTo>
                  <a:pt x="2049" y="981"/>
                </a:lnTo>
                <a:lnTo>
                  <a:pt x="2049" y="983"/>
                </a:lnTo>
                <a:lnTo>
                  <a:pt x="2050" y="984"/>
                </a:lnTo>
                <a:lnTo>
                  <a:pt x="2050" y="979"/>
                </a:lnTo>
                <a:lnTo>
                  <a:pt x="2050" y="942"/>
                </a:lnTo>
                <a:lnTo>
                  <a:pt x="2050" y="872"/>
                </a:lnTo>
                <a:lnTo>
                  <a:pt x="2050" y="848"/>
                </a:lnTo>
                <a:lnTo>
                  <a:pt x="2050" y="842"/>
                </a:lnTo>
                <a:lnTo>
                  <a:pt x="2051" y="844"/>
                </a:lnTo>
                <a:lnTo>
                  <a:pt x="2051" y="848"/>
                </a:lnTo>
                <a:lnTo>
                  <a:pt x="2052" y="880"/>
                </a:lnTo>
                <a:lnTo>
                  <a:pt x="2052" y="945"/>
                </a:lnTo>
                <a:lnTo>
                  <a:pt x="2052" y="956"/>
                </a:lnTo>
                <a:lnTo>
                  <a:pt x="2053" y="975"/>
                </a:lnTo>
                <a:lnTo>
                  <a:pt x="2053" y="964"/>
                </a:lnTo>
                <a:lnTo>
                  <a:pt x="2053" y="952"/>
                </a:lnTo>
                <a:lnTo>
                  <a:pt x="2054" y="934"/>
                </a:lnTo>
                <a:lnTo>
                  <a:pt x="2054" y="901"/>
                </a:lnTo>
                <a:lnTo>
                  <a:pt x="2054" y="878"/>
                </a:lnTo>
                <a:lnTo>
                  <a:pt x="2055" y="863"/>
                </a:lnTo>
                <a:lnTo>
                  <a:pt x="2055" y="874"/>
                </a:lnTo>
                <a:lnTo>
                  <a:pt x="2055" y="914"/>
                </a:lnTo>
                <a:lnTo>
                  <a:pt x="2056" y="969"/>
                </a:lnTo>
                <a:lnTo>
                  <a:pt x="2056" y="987"/>
                </a:lnTo>
                <a:lnTo>
                  <a:pt x="2056" y="1000"/>
                </a:lnTo>
                <a:lnTo>
                  <a:pt x="2057" y="1015"/>
                </a:lnTo>
                <a:lnTo>
                  <a:pt x="2057" y="1018"/>
                </a:lnTo>
                <a:lnTo>
                  <a:pt x="2058" y="1018"/>
                </a:lnTo>
                <a:lnTo>
                  <a:pt x="2058" y="1001"/>
                </a:lnTo>
                <a:lnTo>
                  <a:pt x="2058" y="978"/>
                </a:lnTo>
                <a:lnTo>
                  <a:pt x="2059" y="959"/>
                </a:lnTo>
                <a:lnTo>
                  <a:pt x="2059" y="968"/>
                </a:lnTo>
                <a:lnTo>
                  <a:pt x="2059" y="984"/>
                </a:lnTo>
                <a:lnTo>
                  <a:pt x="2060" y="1013"/>
                </a:lnTo>
                <a:lnTo>
                  <a:pt x="2060" y="1020"/>
                </a:lnTo>
                <a:lnTo>
                  <a:pt x="2060" y="1024"/>
                </a:lnTo>
                <a:lnTo>
                  <a:pt x="2061" y="1036"/>
                </a:lnTo>
                <a:lnTo>
                  <a:pt x="2061" y="1036"/>
                </a:lnTo>
                <a:lnTo>
                  <a:pt x="2061" y="1031"/>
                </a:lnTo>
                <a:lnTo>
                  <a:pt x="2062" y="1009"/>
                </a:lnTo>
                <a:lnTo>
                  <a:pt x="2062" y="989"/>
                </a:lnTo>
                <a:lnTo>
                  <a:pt x="2062" y="972"/>
                </a:lnTo>
                <a:lnTo>
                  <a:pt x="2063" y="982"/>
                </a:lnTo>
                <a:lnTo>
                  <a:pt x="2063" y="974"/>
                </a:lnTo>
                <a:lnTo>
                  <a:pt x="2064" y="981"/>
                </a:lnTo>
                <a:lnTo>
                  <a:pt x="2064" y="980"/>
                </a:lnTo>
                <a:lnTo>
                  <a:pt x="2064" y="976"/>
                </a:lnTo>
                <a:lnTo>
                  <a:pt x="2065" y="992"/>
                </a:lnTo>
                <a:lnTo>
                  <a:pt x="2065" y="1010"/>
                </a:lnTo>
                <a:lnTo>
                  <a:pt x="2065" y="1023"/>
                </a:lnTo>
                <a:lnTo>
                  <a:pt x="2066" y="1025"/>
                </a:lnTo>
                <a:lnTo>
                  <a:pt x="2066" y="1023"/>
                </a:lnTo>
                <a:lnTo>
                  <a:pt x="2066" y="1021"/>
                </a:lnTo>
                <a:lnTo>
                  <a:pt x="2067" y="1013"/>
                </a:lnTo>
                <a:lnTo>
                  <a:pt x="2067" y="1011"/>
                </a:lnTo>
                <a:lnTo>
                  <a:pt x="2067" y="1010"/>
                </a:lnTo>
                <a:lnTo>
                  <a:pt x="2068" y="1014"/>
                </a:lnTo>
                <a:lnTo>
                  <a:pt x="2068" y="1017"/>
                </a:lnTo>
                <a:lnTo>
                  <a:pt x="2068" y="1020"/>
                </a:lnTo>
                <a:lnTo>
                  <a:pt x="2069" y="1018"/>
                </a:lnTo>
                <a:lnTo>
                  <a:pt x="2069" y="1020"/>
                </a:lnTo>
                <a:lnTo>
                  <a:pt x="2070" y="1020"/>
                </a:lnTo>
                <a:lnTo>
                  <a:pt x="2070" y="1010"/>
                </a:lnTo>
                <a:lnTo>
                  <a:pt x="2070" y="986"/>
                </a:lnTo>
                <a:lnTo>
                  <a:pt x="2071" y="918"/>
                </a:lnTo>
                <a:lnTo>
                  <a:pt x="2071" y="860"/>
                </a:lnTo>
                <a:lnTo>
                  <a:pt x="2071" y="831"/>
                </a:lnTo>
                <a:lnTo>
                  <a:pt x="2072" y="849"/>
                </a:lnTo>
                <a:lnTo>
                  <a:pt x="2072" y="856"/>
                </a:lnTo>
                <a:lnTo>
                  <a:pt x="2072" y="894"/>
                </a:lnTo>
                <a:lnTo>
                  <a:pt x="2073" y="938"/>
                </a:lnTo>
                <a:lnTo>
                  <a:pt x="2073" y="956"/>
                </a:lnTo>
                <a:lnTo>
                  <a:pt x="2073" y="970"/>
                </a:lnTo>
                <a:lnTo>
                  <a:pt x="2074" y="969"/>
                </a:lnTo>
                <a:lnTo>
                  <a:pt x="2074" y="969"/>
                </a:lnTo>
                <a:lnTo>
                  <a:pt x="2074" y="957"/>
                </a:lnTo>
                <a:lnTo>
                  <a:pt x="2074" y="918"/>
                </a:lnTo>
                <a:lnTo>
                  <a:pt x="2074" y="846"/>
                </a:lnTo>
                <a:lnTo>
                  <a:pt x="2075" y="835"/>
                </a:lnTo>
                <a:lnTo>
                  <a:pt x="2075" y="830"/>
                </a:lnTo>
                <a:lnTo>
                  <a:pt x="2075" y="840"/>
                </a:lnTo>
                <a:lnTo>
                  <a:pt x="2076" y="868"/>
                </a:lnTo>
                <a:lnTo>
                  <a:pt x="2076" y="917"/>
                </a:lnTo>
                <a:lnTo>
                  <a:pt x="2076" y="937"/>
                </a:lnTo>
                <a:lnTo>
                  <a:pt x="2077" y="944"/>
                </a:lnTo>
                <a:lnTo>
                  <a:pt x="2077" y="945"/>
                </a:lnTo>
                <a:lnTo>
                  <a:pt x="2077" y="940"/>
                </a:lnTo>
                <a:lnTo>
                  <a:pt x="2078" y="898"/>
                </a:lnTo>
                <a:lnTo>
                  <a:pt x="2078" y="848"/>
                </a:lnTo>
                <a:lnTo>
                  <a:pt x="2078" y="804"/>
                </a:lnTo>
                <a:lnTo>
                  <a:pt x="2079" y="790"/>
                </a:lnTo>
                <a:lnTo>
                  <a:pt x="2079" y="792"/>
                </a:lnTo>
                <a:lnTo>
                  <a:pt x="2079" y="808"/>
                </a:lnTo>
                <a:lnTo>
                  <a:pt x="2080" y="826"/>
                </a:lnTo>
                <a:lnTo>
                  <a:pt x="2080" y="879"/>
                </a:lnTo>
                <a:lnTo>
                  <a:pt x="2081" y="933"/>
                </a:lnTo>
                <a:lnTo>
                  <a:pt x="2081" y="952"/>
                </a:lnTo>
                <a:lnTo>
                  <a:pt x="2081" y="966"/>
                </a:lnTo>
                <a:lnTo>
                  <a:pt x="2082" y="966"/>
                </a:lnTo>
                <a:lnTo>
                  <a:pt x="2082" y="965"/>
                </a:lnTo>
                <a:lnTo>
                  <a:pt x="2082" y="950"/>
                </a:lnTo>
                <a:lnTo>
                  <a:pt x="2083" y="926"/>
                </a:lnTo>
                <a:lnTo>
                  <a:pt x="2083" y="921"/>
                </a:lnTo>
                <a:lnTo>
                  <a:pt x="2083" y="921"/>
                </a:lnTo>
                <a:lnTo>
                  <a:pt x="2084" y="925"/>
                </a:lnTo>
                <a:lnTo>
                  <a:pt x="2084" y="932"/>
                </a:lnTo>
                <a:lnTo>
                  <a:pt x="2084" y="973"/>
                </a:lnTo>
                <a:lnTo>
                  <a:pt x="2085" y="1004"/>
                </a:lnTo>
                <a:lnTo>
                  <a:pt x="2085" y="1010"/>
                </a:lnTo>
                <a:lnTo>
                  <a:pt x="2085" y="1010"/>
                </a:lnTo>
                <a:lnTo>
                  <a:pt x="2086" y="1011"/>
                </a:lnTo>
                <a:lnTo>
                  <a:pt x="2086" y="1009"/>
                </a:lnTo>
                <a:lnTo>
                  <a:pt x="2087" y="1007"/>
                </a:lnTo>
                <a:lnTo>
                  <a:pt x="2087" y="1000"/>
                </a:lnTo>
                <a:lnTo>
                  <a:pt x="2087" y="990"/>
                </a:lnTo>
                <a:lnTo>
                  <a:pt x="2088" y="985"/>
                </a:lnTo>
                <a:lnTo>
                  <a:pt x="2088" y="984"/>
                </a:lnTo>
                <a:lnTo>
                  <a:pt x="2088" y="994"/>
                </a:lnTo>
                <a:lnTo>
                  <a:pt x="2089" y="1003"/>
                </a:lnTo>
                <a:lnTo>
                  <a:pt x="2089" y="1012"/>
                </a:lnTo>
                <a:lnTo>
                  <a:pt x="2089" y="1017"/>
                </a:lnTo>
                <a:lnTo>
                  <a:pt x="2090" y="1018"/>
                </a:lnTo>
                <a:lnTo>
                  <a:pt x="2090" y="1016"/>
                </a:lnTo>
                <a:lnTo>
                  <a:pt x="2090" y="1018"/>
                </a:lnTo>
                <a:lnTo>
                  <a:pt x="2091" y="1016"/>
                </a:lnTo>
                <a:lnTo>
                  <a:pt x="2091" y="1013"/>
                </a:lnTo>
                <a:lnTo>
                  <a:pt x="2091" y="1002"/>
                </a:lnTo>
                <a:lnTo>
                  <a:pt x="2092" y="1007"/>
                </a:lnTo>
                <a:lnTo>
                  <a:pt x="2092" y="1020"/>
                </a:lnTo>
                <a:lnTo>
                  <a:pt x="2093" y="1022"/>
                </a:lnTo>
                <a:lnTo>
                  <a:pt x="2093" y="1029"/>
                </a:lnTo>
                <a:lnTo>
                  <a:pt x="2093" y="1029"/>
                </a:lnTo>
                <a:lnTo>
                  <a:pt x="2094" y="1029"/>
                </a:lnTo>
                <a:lnTo>
                  <a:pt x="2094" y="1027"/>
                </a:lnTo>
                <a:lnTo>
                  <a:pt x="2094" y="1029"/>
                </a:lnTo>
                <a:lnTo>
                  <a:pt x="2095" y="1028"/>
                </a:lnTo>
                <a:lnTo>
                  <a:pt x="2095" y="1020"/>
                </a:lnTo>
                <a:lnTo>
                  <a:pt x="2095" y="1005"/>
                </a:lnTo>
                <a:lnTo>
                  <a:pt x="2096" y="1004"/>
                </a:lnTo>
                <a:lnTo>
                  <a:pt x="2096" y="1003"/>
                </a:lnTo>
                <a:lnTo>
                  <a:pt x="2096" y="1003"/>
                </a:lnTo>
                <a:lnTo>
                  <a:pt x="2097" y="1003"/>
                </a:lnTo>
                <a:lnTo>
                  <a:pt x="2097" y="1001"/>
                </a:lnTo>
                <a:lnTo>
                  <a:pt x="2097" y="1005"/>
                </a:lnTo>
                <a:lnTo>
                  <a:pt x="2098" y="1007"/>
                </a:lnTo>
                <a:lnTo>
                  <a:pt x="2098" y="1015"/>
                </a:lnTo>
                <a:lnTo>
                  <a:pt x="2098" y="1013"/>
                </a:lnTo>
                <a:lnTo>
                  <a:pt x="2098" y="1015"/>
                </a:lnTo>
                <a:lnTo>
                  <a:pt x="2098" y="1015"/>
                </a:lnTo>
                <a:lnTo>
                  <a:pt x="2099" y="1011"/>
                </a:lnTo>
                <a:lnTo>
                  <a:pt x="2099" y="1004"/>
                </a:lnTo>
                <a:lnTo>
                  <a:pt x="2099" y="1005"/>
                </a:lnTo>
                <a:lnTo>
                  <a:pt x="2100" y="1028"/>
                </a:lnTo>
                <a:lnTo>
                  <a:pt x="2100" y="1034"/>
                </a:lnTo>
                <a:lnTo>
                  <a:pt x="2100" y="1034"/>
                </a:lnTo>
                <a:lnTo>
                  <a:pt x="2101" y="1036"/>
                </a:lnTo>
                <a:lnTo>
                  <a:pt x="2101" y="1036"/>
                </a:lnTo>
                <a:lnTo>
                  <a:pt x="2101" y="1036"/>
                </a:lnTo>
                <a:lnTo>
                  <a:pt x="2102" y="1034"/>
                </a:lnTo>
                <a:lnTo>
                  <a:pt x="2102" y="1033"/>
                </a:lnTo>
                <a:lnTo>
                  <a:pt x="2102" y="1019"/>
                </a:lnTo>
                <a:lnTo>
                  <a:pt x="2103" y="1012"/>
                </a:lnTo>
                <a:lnTo>
                  <a:pt x="2103" y="996"/>
                </a:lnTo>
                <a:lnTo>
                  <a:pt x="2104" y="997"/>
                </a:lnTo>
                <a:lnTo>
                  <a:pt x="2104" y="999"/>
                </a:lnTo>
                <a:lnTo>
                  <a:pt x="2104" y="1001"/>
                </a:lnTo>
                <a:lnTo>
                  <a:pt x="2105" y="1001"/>
                </a:lnTo>
                <a:lnTo>
                  <a:pt x="2105" y="1001"/>
                </a:lnTo>
                <a:lnTo>
                  <a:pt x="2105" y="1003"/>
                </a:lnTo>
                <a:lnTo>
                  <a:pt x="2106" y="1003"/>
                </a:lnTo>
                <a:lnTo>
                  <a:pt x="2106" y="1001"/>
                </a:lnTo>
                <a:lnTo>
                  <a:pt x="2106" y="991"/>
                </a:lnTo>
                <a:lnTo>
                  <a:pt x="2107" y="960"/>
                </a:lnTo>
                <a:lnTo>
                  <a:pt x="2107" y="916"/>
                </a:lnTo>
                <a:lnTo>
                  <a:pt x="2107" y="892"/>
                </a:lnTo>
                <a:lnTo>
                  <a:pt x="2108" y="888"/>
                </a:lnTo>
                <a:lnTo>
                  <a:pt x="2108" y="891"/>
                </a:lnTo>
                <a:lnTo>
                  <a:pt x="2108" y="898"/>
                </a:lnTo>
                <a:lnTo>
                  <a:pt x="2109" y="908"/>
                </a:lnTo>
                <a:lnTo>
                  <a:pt x="2109" y="915"/>
                </a:lnTo>
                <a:lnTo>
                  <a:pt x="2110" y="914"/>
                </a:lnTo>
                <a:lnTo>
                  <a:pt x="2110" y="915"/>
                </a:lnTo>
                <a:lnTo>
                  <a:pt x="2110" y="910"/>
                </a:lnTo>
                <a:lnTo>
                  <a:pt x="2111" y="913"/>
                </a:lnTo>
                <a:lnTo>
                  <a:pt x="2111" y="908"/>
                </a:lnTo>
                <a:lnTo>
                  <a:pt x="2111" y="895"/>
                </a:lnTo>
                <a:lnTo>
                  <a:pt x="2112" y="889"/>
                </a:lnTo>
                <a:lnTo>
                  <a:pt x="2112" y="895"/>
                </a:lnTo>
                <a:lnTo>
                  <a:pt x="2112" y="894"/>
                </a:lnTo>
                <a:lnTo>
                  <a:pt x="2113" y="901"/>
                </a:lnTo>
                <a:lnTo>
                  <a:pt x="2113" y="949"/>
                </a:lnTo>
                <a:lnTo>
                  <a:pt x="2113" y="967"/>
                </a:lnTo>
                <a:lnTo>
                  <a:pt x="2114" y="968"/>
                </a:lnTo>
                <a:lnTo>
                  <a:pt x="2114" y="970"/>
                </a:lnTo>
                <a:lnTo>
                  <a:pt x="2114" y="974"/>
                </a:lnTo>
                <a:lnTo>
                  <a:pt x="2115" y="963"/>
                </a:lnTo>
                <a:lnTo>
                  <a:pt x="2115" y="950"/>
                </a:lnTo>
                <a:lnTo>
                  <a:pt x="2116" y="924"/>
                </a:lnTo>
                <a:lnTo>
                  <a:pt x="2116" y="911"/>
                </a:lnTo>
                <a:lnTo>
                  <a:pt x="2116" y="905"/>
                </a:lnTo>
                <a:lnTo>
                  <a:pt x="2117" y="920"/>
                </a:lnTo>
                <a:lnTo>
                  <a:pt x="2117" y="944"/>
                </a:lnTo>
                <a:lnTo>
                  <a:pt x="2117" y="967"/>
                </a:lnTo>
                <a:lnTo>
                  <a:pt x="2118" y="994"/>
                </a:lnTo>
                <a:lnTo>
                  <a:pt x="2118" y="1013"/>
                </a:lnTo>
                <a:lnTo>
                  <a:pt x="2118" y="1018"/>
                </a:lnTo>
                <a:lnTo>
                  <a:pt x="2119" y="1017"/>
                </a:lnTo>
                <a:lnTo>
                  <a:pt x="2119" y="1010"/>
                </a:lnTo>
                <a:lnTo>
                  <a:pt x="2119" y="996"/>
                </a:lnTo>
                <a:lnTo>
                  <a:pt x="2120" y="954"/>
                </a:lnTo>
                <a:lnTo>
                  <a:pt x="2120" y="943"/>
                </a:lnTo>
                <a:lnTo>
                  <a:pt x="2120" y="948"/>
                </a:lnTo>
                <a:lnTo>
                  <a:pt x="2121" y="962"/>
                </a:lnTo>
                <a:lnTo>
                  <a:pt x="2121" y="969"/>
                </a:lnTo>
                <a:lnTo>
                  <a:pt x="2122" y="986"/>
                </a:lnTo>
                <a:lnTo>
                  <a:pt x="2122" y="990"/>
                </a:lnTo>
                <a:lnTo>
                  <a:pt x="2122" y="989"/>
                </a:lnTo>
                <a:lnTo>
                  <a:pt x="2122" y="994"/>
                </a:lnTo>
                <a:lnTo>
                  <a:pt x="2122" y="986"/>
                </a:lnTo>
                <a:lnTo>
                  <a:pt x="2122" y="981"/>
                </a:lnTo>
                <a:lnTo>
                  <a:pt x="2123" y="947"/>
                </a:lnTo>
                <a:lnTo>
                  <a:pt x="2123" y="915"/>
                </a:lnTo>
                <a:lnTo>
                  <a:pt x="2123" y="900"/>
                </a:lnTo>
                <a:lnTo>
                  <a:pt x="2124" y="902"/>
                </a:lnTo>
                <a:lnTo>
                  <a:pt x="2124" y="914"/>
                </a:lnTo>
                <a:lnTo>
                  <a:pt x="2124" y="975"/>
                </a:lnTo>
                <a:lnTo>
                  <a:pt x="2125" y="1010"/>
                </a:lnTo>
                <a:lnTo>
                  <a:pt x="2125" y="1018"/>
                </a:lnTo>
                <a:lnTo>
                  <a:pt x="2125" y="1019"/>
                </a:lnTo>
                <a:lnTo>
                  <a:pt x="2126" y="1022"/>
                </a:lnTo>
                <a:lnTo>
                  <a:pt x="2126" y="1026"/>
                </a:lnTo>
                <a:lnTo>
                  <a:pt x="2127" y="1018"/>
                </a:lnTo>
                <a:lnTo>
                  <a:pt x="2127" y="997"/>
                </a:lnTo>
                <a:lnTo>
                  <a:pt x="2127" y="946"/>
                </a:lnTo>
                <a:lnTo>
                  <a:pt x="2128" y="937"/>
                </a:lnTo>
                <a:lnTo>
                  <a:pt x="2128" y="951"/>
                </a:lnTo>
                <a:lnTo>
                  <a:pt x="2128" y="966"/>
                </a:lnTo>
                <a:lnTo>
                  <a:pt x="2129" y="982"/>
                </a:lnTo>
                <a:lnTo>
                  <a:pt x="2129" y="1003"/>
                </a:lnTo>
                <a:lnTo>
                  <a:pt x="2129" y="1002"/>
                </a:lnTo>
                <a:lnTo>
                  <a:pt x="2130" y="1012"/>
                </a:lnTo>
                <a:lnTo>
                  <a:pt x="2130" y="1010"/>
                </a:lnTo>
                <a:lnTo>
                  <a:pt x="2130" y="1008"/>
                </a:lnTo>
                <a:lnTo>
                  <a:pt x="2131" y="999"/>
                </a:lnTo>
                <a:lnTo>
                  <a:pt x="2131" y="969"/>
                </a:lnTo>
                <a:lnTo>
                  <a:pt x="2131" y="938"/>
                </a:lnTo>
                <a:lnTo>
                  <a:pt x="2132" y="932"/>
                </a:lnTo>
                <a:lnTo>
                  <a:pt x="2132" y="932"/>
                </a:lnTo>
                <a:lnTo>
                  <a:pt x="2133" y="959"/>
                </a:lnTo>
                <a:lnTo>
                  <a:pt x="2133" y="1006"/>
                </a:lnTo>
                <a:lnTo>
                  <a:pt x="2133" y="1021"/>
                </a:lnTo>
                <a:lnTo>
                  <a:pt x="2134" y="1025"/>
                </a:lnTo>
                <a:lnTo>
                  <a:pt x="2134" y="1024"/>
                </a:lnTo>
                <a:lnTo>
                  <a:pt x="2134" y="1024"/>
                </a:lnTo>
                <a:lnTo>
                  <a:pt x="2135" y="1023"/>
                </a:lnTo>
                <a:lnTo>
                  <a:pt x="2135" y="1016"/>
                </a:lnTo>
                <a:lnTo>
                  <a:pt x="2135" y="995"/>
                </a:lnTo>
                <a:lnTo>
                  <a:pt x="2136" y="958"/>
                </a:lnTo>
                <a:lnTo>
                  <a:pt x="2136" y="945"/>
                </a:lnTo>
                <a:lnTo>
                  <a:pt x="2136" y="949"/>
                </a:lnTo>
                <a:lnTo>
                  <a:pt x="2137" y="969"/>
                </a:lnTo>
                <a:lnTo>
                  <a:pt x="2137" y="973"/>
                </a:lnTo>
                <a:lnTo>
                  <a:pt x="2137" y="990"/>
                </a:lnTo>
                <a:lnTo>
                  <a:pt x="2138" y="998"/>
                </a:lnTo>
                <a:lnTo>
                  <a:pt x="2138" y="999"/>
                </a:lnTo>
                <a:lnTo>
                  <a:pt x="2139" y="999"/>
                </a:lnTo>
                <a:lnTo>
                  <a:pt x="2139" y="999"/>
                </a:lnTo>
                <a:lnTo>
                  <a:pt x="2139" y="999"/>
                </a:lnTo>
                <a:lnTo>
                  <a:pt x="2140" y="999"/>
                </a:lnTo>
                <a:lnTo>
                  <a:pt x="2140" y="989"/>
                </a:lnTo>
                <a:lnTo>
                  <a:pt x="2140" y="984"/>
                </a:lnTo>
                <a:lnTo>
                  <a:pt x="2141" y="987"/>
                </a:lnTo>
                <a:lnTo>
                  <a:pt x="2141" y="995"/>
                </a:lnTo>
                <a:lnTo>
                  <a:pt x="2141" y="1015"/>
                </a:lnTo>
                <a:lnTo>
                  <a:pt x="2142" y="1023"/>
                </a:lnTo>
                <a:lnTo>
                  <a:pt x="2142" y="1024"/>
                </a:lnTo>
                <a:lnTo>
                  <a:pt x="2142" y="1022"/>
                </a:lnTo>
                <a:lnTo>
                  <a:pt x="2143" y="1027"/>
                </a:lnTo>
                <a:lnTo>
                  <a:pt x="2143" y="1024"/>
                </a:lnTo>
                <a:lnTo>
                  <a:pt x="2143" y="1018"/>
                </a:lnTo>
                <a:lnTo>
                  <a:pt x="2144" y="1009"/>
                </a:lnTo>
                <a:lnTo>
                  <a:pt x="2144" y="980"/>
                </a:lnTo>
                <a:lnTo>
                  <a:pt x="2145" y="969"/>
                </a:lnTo>
                <a:lnTo>
                  <a:pt x="2145" y="976"/>
                </a:lnTo>
                <a:lnTo>
                  <a:pt x="2145" y="983"/>
                </a:lnTo>
                <a:lnTo>
                  <a:pt x="2146" y="995"/>
                </a:lnTo>
                <a:lnTo>
                  <a:pt x="2146" y="1002"/>
                </a:lnTo>
                <a:lnTo>
                  <a:pt x="2146" y="1006"/>
                </a:lnTo>
                <a:lnTo>
                  <a:pt x="2146" y="1010"/>
                </a:lnTo>
                <a:lnTo>
                  <a:pt x="2146" y="1012"/>
                </a:lnTo>
                <a:lnTo>
                  <a:pt x="2146" y="1012"/>
                </a:lnTo>
                <a:lnTo>
                  <a:pt x="2147" y="1012"/>
                </a:lnTo>
                <a:lnTo>
                  <a:pt x="2147" y="1012"/>
                </a:lnTo>
                <a:lnTo>
                  <a:pt x="2147" y="1011"/>
                </a:lnTo>
                <a:lnTo>
                  <a:pt x="2148" y="1010"/>
                </a:lnTo>
                <a:lnTo>
                  <a:pt x="2148" y="1014"/>
                </a:lnTo>
                <a:lnTo>
                  <a:pt x="2148" y="1018"/>
                </a:lnTo>
                <a:lnTo>
                  <a:pt x="2149" y="1032"/>
                </a:lnTo>
                <a:lnTo>
                  <a:pt x="2149" y="1035"/>
                </a:lnTo>
                <a:lnTo>
                  <a:pt x="2150" y="1034"/>
                </a:lnTo>
                <a:lnTo>
                  <a:pt x="2150" y="1033"/>
                </a:lnTo>
                <a:lnTo>
                  <a:pt x="2150" y="1033"/>
                </a:lnTo>
                <a:lnTo>
                  <a:pt x="2151" y="1031"/>
                </a:lnTo>
                <a:lnTo>
                  <a:pt x="2151" y="1022"/>
                </a:lnTo>
                <a:lnTo>
                  <a:pt x="2151" y="991"/>
                </a:lnTo>
                <a:lnTo>
                  <a:pt x="2152" y="957"/>
                </a:lnTo>
                <a:lnTo>
                  <a:pt x="2152" y="946"/>
                </a:lnTo>
                <a:lnTo>
                  <a:pt x="2152" y="950"/>
                </a:lnTo>
                <a:lnTo>
                  <a:pt x="2153" y="963"/>
                </a:lnTo>
                <a:lnTo>
                  <a:pt x="2153" y="996"/>
                </a:lnTo>
                <a:lnTo>
                  <a:pt x="2153" y="1005"/>
                </a:lnTo>
                <a:lnTo>
                  <a:pt x="2154" y="1008"/>
                </a:lnTo>
                <a:lnTo>
                  <a:pt x="2154" y="1001"/>
                </a:lnTo>
                <a:lnTo>
                  <a:pt x="2154" y="1001"/>
                </a:lnTo>
                <a:lnTo>
                  <a:pt x="2155" y="1003"/>
                </a:lnTo>
                <a:lnTo>
                  <a:pt x="2155" y="1003"/>
                </a:lnTo>
                <a:lnTo>
                  <a:pt x="2156" y="1000"/>
                </a:lnTo>
                <a:lnTo>
                  <a:pt x="2156" y="1002"/>
                </a:lnTo>
                <a:lnTo>
                  <a:pt x="2156" y="1003"/>
                </a:lnTo>
                <a:lnTo>
                  <a:pt x="2157" y="1007"/>
                </a:lnTo>
                <a:lnTo>
                  <a:pt x="2157" y="1020"/>
                </a:lnTo>
                <a:lnTo>
                  <a:pt x="2157" y="1025"/>
                </a:lnTo>
                <a:lnTo>
                  <a:pt x="2158" y="1026"/>
                </a:lnTo>
                <a:lnTo>
                  <a:pt x="2158" y="1025"/>
                </a:lnTo>
                <a:lnTo>
                  <a:pt x="2158" y="1029"/>
                </a:lnTo>
                <a:lnTo>
                  <a:pt x="2159" y="1029"/>
                </a:lnTo>
                <a:lnTo>
                  <a:pt x="2159" y="1025"/>
                </a:lnTo>
                <a:lnTo>
                  <a:pt x="2159" y="1013"/>
                </a:lnTo>
                <a:lnTo>
                  <a:pt x="2160" y="962"/>
                </a:lnTo>
                <a:lnTo>
                  <a:pt x="2160" y="921"/>
                </a:lnTo>
                <a:lnTo>
                  <a:pt x="2160" y="917"/>
                </a:lnTo>
                <a:lnTo>
                  <a:pt x="2161" y="918"/>
                </a:lnTo>
                <a:lnTo>
                  <a:pt x="2161" y="936"/>
                </a:lnTo>
                <a:lnTo>
                  <a:pt x="2162" y="953"/>
                </a:lnTo>
                <a:lnTo>
                  <a:pt x="2162" y="966"/>
                </a:lnTo>
                <a:lnTo>
                  <a:pt x="2162" y="975"/>
                </a:lnTo>
                <a:lnTo>
                  <a:pt x="2163" y="979"/>
                </a:lnTo>
                <a:lnTo>
                  <a:pt x="2163" y="974"/>
                </a:lnTo>
                <a:lnTo>
                  <a:pt x="2163" y="973"/>
                </a:lnTo>
                <a:lnTo>
                  <a:pt x="2164" y="968"/>
                </a:lnTo>
                <a:lnTo>
                  <a:pt x="2164" y="937"/>
                </a:lnTo>
                <a:lnTo>
                  <a:pt x="2164" y="887"/>
                </a:lnTo>
                <a:lnTo>
                  <a:pt x="2165" y="866"/>
                </a:lnTo>
                <a:lnTo>
                  <a:pt x="2165" y="862"/>
                </a:lnTo>
                <a:lnTo>
                  <a:pt x="2165" y="881"/>
                </a:lnTo>
                <a:lnTo>
                  <a:pt x="2166" y="901"/>
                </a:lnTo>
                <a:lnTo>
                  <a:pt x="2166" y="925"/>
                </a:lnTo>
                <a:lnTo>
                  <a:pt x="2166" y="933"/>
                </a:lnTo>
                <a:lnTo>
                  <a:pt x="2167" y="944"/>
                </a:lnTo>
                <a:lnTo>
                  <a:pt x="2167" y="939"/>
                </a:lnTo>
                <a:lnTo>
                  <a:pt x="2168" y="927"/>
                </a:lnTo>
                <a:lnTo>
                  <a:pt x="2168" y="897"/>
                </a:lnTo>
                <a:lnTo>
                  <a:pt x="2168" y="859"/>
                </a:lnTo>
                <a:lnTo>
                  <a:pt x="2169" y="828"/>
                </a:lnTo>
                <a:lnTo>
                  <a:pt x="2169" y="828"/>
                </a:lnTo>
                <a:lnTo>
                  <a:pt x="2169" y="843"/>
                </a:lnTo>
                <a:lnTo>
                  <a:pt x="2170" y="865"/>
                </a:lnTo>
                <a:lnTo>
                  <a:pt x="2170" y="890"/>
                </a:lnTo>
                <a:lnTo>
                  <a:pt x="2170" y="958"/>
                </a:lnTo>
                <a:lnTo>
                  <a:pt x="2170" y="990"/>
                </a:lnTo>
                <a:lnTo>
                  <a:pt x="2170" y="995"/>
                </a:lnTo>
                <a:lnTo>
                  <a:pt x="2170" y="994"/>
                </a:lnTo>
                <a:lnTo>
                  <a:pt x="2171" y="992"/>
                </a:lnTo>
                <a:lnTo>
                  <a:pt x="2171" y="993"/>
                </a:lnTo>
                <a:lnTo>
                  <a:pt x="2171" y="973"/>
                </a:lnTo>
                <a:lnTo>
                  <a:pt x="2172" y="934"/>
                </a:lnTo>
                <a:lnTo>
                  <a:pt x="2172" y="927"/>
                </a:lnTo>
                <a:lnTo>
                  <a:pt x="2173" y="930"/>
                </a:lnTo>
                <a:lnTo>
                  <a:pt x="2173" y="932"/>
                </a:lnTo>
                <a:lnTo>
                  <a:pt x="2173" y="948"/>
                </a:lnTo>
                <a:lnTo>
                  <a:pt x="2174" y="988"/>
                </a:lnTo>
                <a:lnTo>
                  <a:pt x="2174" y="1005"/>
                </a:lnTo>
                <a:lnTo>
                  <a:pt x="2174" y="1005"/>
                </a:lnTo>
                <a:lnTo>
                  <a:pt x="2175" y="1009"/>
                </a:lnTo>
                <a:lnTo>
                  <a:pt x="2175" y="1003"/>
                </a:lnTo>
                <a:lnTo>
                  <a:pt x="2175" y="999"/>
                </a:lnTo>
                <a:lnTo>
                  <a:pt x="2176" y="983"/>
                </a:lnTo>
                <a:lnTo>
                  <a:pt x="2176" y="975"/>
                </a:lnTo>
                <a:lnTo>
                  <a:pt x="2176" y="971"/>
                </a:lnTo>
                <a:lnTo>
                  <a:pt x="2177" y="978"/>
                </a:lnTo>
                <a:lnTo>
                  <a:pt x="2177" y="986"/>
                </a:lnTo>
                <a:lnTo>
                  <a:pt x="2177" y="997"/>
                </a:lnTo>
                <a:lnTo>
                  <a:pt x="2178" y="1006"/>
                </a:lnTo>
                <a:lnTo>
                  <a:pt x="2178" y="1004"/>
                </a:lnTo>
                <a:lnTo>
                  <a:pt x="2179" y="1006"/>
                </a:lnTo>
                <a:lnTo>
                  <a:pt x="2179" y="999"/>
                </a:lnTo>
                <a:lnTo>
                  <a:pt x="2179" y="1000"/>
                </a:lnTo>
                <a:lnTo>
                  <a:pt x="2180" y="1000"/>
                </a:lnTo>
                <a:lnTo>
                  <a:pt x="2180" y="991"/>
                </a:lnTo>
                <a:lnTo>
                  <a:pt x="2180" y="985"/>
                </a:lnTo>
                <a:lnTo>
                  <a:pt x="2181" y="987"/>
                </a:lnTo>
                <a:lnTo>
                  <a:pt x="2181" y="992"/>
                </a:lnTo>
                <a:lnTo>
                  <a:pt x="2181" y="996"/>
                </a:lnTo>
                <a:lnTo>
                  <a:pt x="2182" y="1015"/>
                </a:lnTo>
                <a:lnTo>
                  <a:pt x="2182" y="1019"/>
                </a:lnTo>
                <a:lnTo>
                  <a:pt x="2182" y="1018"/>
                </a:lnTo>
                <a:lnTo>
                  <a:pt x="2183" y="1021"/>
                </a:lnTo>
                <a:lnTo>
                  <a:pt x="2183" y="1018"/>
                </a:lnTo>
                <a:lnTo>
                  <a:pt x="2183" y="1009"/>
                </a:lnTo>
                <a:lnTo>
                  <a:pt x="2184" y="976"/>
                </a:lnTo>
                <a:lnTo>
                  <a:pt x="2184" y="932"/>
                </a:lnTo>
                <a:lnTo>
                  <a:pt x="2185" y="921"/>
                </a:lnTo>
                <a:lnTo>
                  <a:pt x="2185" y="918"/>
                </a:lnTo>
                <a:lnTo>
                  <a:pt x="2185" y="916"/>
                </a:lnTo>
                <a:lnTo>
                  <a:pt x="2186" y="957"/>
                </a:lnTo>
                <a:lnTo>
                  <a:pt x="2186" y="1001"/>
                </a:lnTo>
                <a:lnTo>
                  <a:pt x="2186" y="1018"/>
                </a:lnTo>
                <a:lnTo>
                  <a:pt x="2187" y="1029"/>
                </a:lnTo>
                <a:lnTo>
                  <a:pt x="2187" y="1033"/>
                </a:lnTo>
                <a:lnTo>
                  <a:pt x="2187" y="1036"/>
                </a:lnTo>
                <a:lnTo>
                  <a:pt x="2188" y="1035"/>
                </a:lnTo>
                <a:lnTo>
                  <a:pt x="2188" y="1034"/>
                </a:lnTo>
                <a:lnTo>
                  <a:pt x="2188" y="1032"/>
                </a:lnTo>
                <a:lnTo>
                  <a:pt x="2189" y="1021"/>
                </a:lnTo>
                <a:lnTo>
                  <a:pt x="2189" y="1015"/>
                </a:lnTo>
                <a:lnTo>
                  <a:pt x="2189" y="1011"/>
                </a:lnTo>
                <a:lnTo>
                  <a:pt x="2190" y="1002"/>
                </a:lnTo>
                <a:lnTo>
                  <a:pt x="2190" y="1004"/>
                </a:lnTo>
                <a:lnTo>
                  <a:pt x="2191" y="1008"/>
                </a:lnTo>
                <a:lnTo>
                  <a:pt x="2191" y="1010"/>
                </a:lnTo>
                <a:lnTo>
                  <a:pt x="2191" y="1012"/>
                </a:lnTo>
                <a:lnTo>
                  <a:pt x="2192" y="1014"/>
                </a:lnTo>
                <a:lnTo>
                  <a:pt x="2192" y="1007"/>
                </a:lnTo>
                <a:lnTo>
                  <a:pt x="2192" y="1002"/>
                </a:lnTo>
                <a:lnTo>
                  <a:pt x="2193" y="1002"/>
                </a:lnTo>
                <a:lnTo>
                  <a:pt x="2193" y="1007"/>
                </a:lnTo>
                <a:lnTo>
                  <a:pt x="2193" y="1018"/>
                </a:lnTo>
                <a:lnTo>
                  <a:pt x="2194" y="1022"/>
                </a:lnTo>
                <a:lnTo>
                  <a:pt x="2194" y="1029"/>
                </a:lnTo>
                <a:lnTo>
                  <a:pt x="2194" y="1033"/>
                </a:lnTo>
                <a:lnTo>
                  <a:pt x="2195" y="1038"/>
                </a:lnTo>
                <a:lnTo>
                  <a:pt x="2195" y="1044"/>
                </a:lnTo>
                <a:lnTo>
                  <a:pt x="2195" y="1044"/>
                </a:lnTo>
                <a:lnTo>
                  <a:pt x="2195" y="1043"/>
                </a:lnTo>
                <a:lnTo>
                  <a:pt x="2195" y="1044"/>
                </a:lnTo>
                <a:lnTo>
                  <a:pt x="2196" y="1044"/>
                </a:lnTo>
                <a:lnTo>
                  <a:pt x="2196" y="1043"/>
                </a:lnTo>
                <a:lnTo>
                  <a:pt x="2196" y="1043"/>
                </a:lnTo>
                <a:lnTo>
                  <a:pt x="2197" y="1038"/>
                </a:lnTo>
                <a:lnTo>
                  <a:pt x="2197" y="1037"/>
                </a:lnTo>
                <a:lnTo>
                  <a:pt x="2197" y="1037"/>
                </a:lnTo>
                <a:lnTo>
                  <a:pt x="2198" y="1035"/>
                </a:lnTo>
                <a:lnTo>
                  <a:pt x="2198" y="1027"/>
                </a:lnTo>
                <a:lnTo>
                  <a:pt x="2198" y="1013"/>
                </a:lnTo>
                <a:lnTo>
                  <a:pt x="2199" y="1018"/>
                </a:lnTo>
                <a:lnTo>
                  <a:pt x="2199" y="1023"/>
                </a:lnTo>
                <a:lnTo>
                  <a:pt x="2199" y="1029"/>
                </a:lnTo>
                <a:lnTo>
                  <a:pt x="2200" y="1026"/>
                </a:lnTo>
                <a:lnTo>
                  <a:pt x="2200" y="1020"/>
                </a:lnTo>
                <a:lnTo>
                  <a:pt x="2200" y="1013"/>
                </a:lnTo>
                <a:lnTo>
                  <a:pt x="2201" y="1027"/>
                </a:lnTo>
                <a:lnTo>
                  <a:pt x="2201" y="1027"/>
                </a:lnTo>
                <a:lnTo>
                  <a:pt x="2202" y="1019"/>
                </a:lnTo>
                <a:lnTo>
                  <a:pt x="2202" y="1018"/>
                </a:lnTo>
                <a:lnTo>
                  <a:pt x="2202" y="1022"/>
                </a:lnTo>
                <a:lnTo>
                  <a:pt x="2203" y="1028"/>
                </a:lnTo>
                <a:lnTo>
                  <a:pt x="2203" y="1030"/>
                </a:lnTo>
                <a:lnTo>
                  <a:pt x="2203" y="1038"/>
                </a:lnTo>
                <a:lnTo>
                  <a:pt x="2204" y="1039"/>
                </a:lnTo>
                <a:lnTo>
                  <a:pt x="2204" y="1040"/>
                </a:lnTo>
                <a:lnTo>
                  <a:pt x="2204" y="1040"/>
                </a:lnTo>
                <a:lnTo>
                  <a:pt x="2205" y="1040"/>
                </a:lnTo>
                <a:lnTo>
                  <a:pt x="2205" y="1035"/>
                </a:lnTo>
                <a:lnTo>
                  <a:pt x="2205" y="1034"/>
                </a:lnTo>
                <a:lnTo>
                  <a:pt x="2206" y="1039"/>
                </a:lnTo>
                <a:lnTo>
                  <a:pt x="2206" y="1040"/>
                </a:lnTo>
                <a:lnTo>
                  <a:pt x="2206" y="1041"/>
                </a:lnTo>
                <a:lnTo>
                  <a:pt x="2207" y="1041"/>
                </a:lnTo>
                <a:lnTo>
                  <a:pt x="2207" y="1041"/>
                </a:lnTo>
                <a:lnTo>
                  <a:pt x="2207" y="1041"/>
                </a:lnTo>
                <a:lnTo>
                  <a:pt x="2208" y="1041"/>
                </a:lnTo>
                <a:lnTo>
                  <a:pt x="2208" y="1027"/>
                </a:lnTo>
                <a:lnTo>
                  <a:pt x="2209" y="1007"/>
                </a:lnTo>
                <a:lnTo>
                  <a:pt x="2209" y="1007"/>
                </a:lnTo>
                <a:lnTo>
                  <a:pt x="2209" y="1002"/>
                </a:lnTo>
                <a:lnTo>
                  <a:pt x="2210" y="1017"/>
                </a:lnTo>
                <a:lnTo>
                  <a:pt x="2210" y="1016"/>
                </a:lnTo>
                <a:lnTo>
                  <a:pt x="2210" y="1017"/>
                </a:lnTo>
                <a:lnTo>
                  <a:pt x="2211" y="1019"/>
                </a:lnTo>
                <a:lnTo>
                  <a:pt x="2211" y="1025"/>
                </a:lnTo>
                <a:lnTo>
                  <a:pt x="2211" y="1022"/>
                </a:lnTo>
                <a:lnTo>
                  <a:pt x="2212" y="1028"/>
                </a:lnTo>
                <a:lnTo>
                  <a:pt x="2212" y="1030"/>
                </a:lnTo>
                <a:lnTo>
                  <a:pt x="2212" y="1030"/>
                </a:lnTo>
                <a:lnTo>
                  <a:pt x="2213" y="1026"/>
                </a:lnTo>
                <a:lnTo>
                  <a:pt x="2213" y="1025"/>
                </a:lnTo>
                <a:lnTo>
                  <a:pt x="2213" y="1032"/>
                </a:lnTo>
                <a:lnTo>
                  <a:pt x="2214" y="1034"/>
                </a:lnTo>
                <a:lnTo>
                  <a:pt x="2214" y="1042"/>
                </a:lnTo>
                <a:lnTo>
                  <a:pt x="2215" y="1046"/>
                </a:lnTo>
                <a:lnTo>
                  <a:pt x="2215" y="1048"/>
                </a:lnTo>
                <a:lnTo>
                  <a:pt x="2215" y="1049"/>
                </a:lnTo>
                <a:lnTo>
                  <a:pt x="2216" y="1048"/>
                </a:lnTo>
                <a:lnTo>
                  <a:pt x="2216" y="1048"/>
                </a:lnTo>
                <a:lnTo>
                  <a:pt x="2216" y="1045"/>
                </a:lnTo>
                <a:lnTo>
                  <a:pt x="2217" y="1038"/>
                </a:lnTo>
                <a:lnTo>
                  <a:pt x="2217" y="1012"/>
                </a:lnTo>
                <a:lnTo>
                  <a:pt x="2217" y="996"/>
                </a:lnTo>
                <a:lnTo>
                  <a:pt x="2218" y="995"/>
                </a:lnTo>
                <a:lnTo>
                  <a:pt x="2218" y="996"/>
                </a:lnTo>
                <a:lnTo>
                  <a:pt x="2218" y="1013"/>
                </a:lnTo>
                <a:lnTo>
                  <a:pt x="2219" y="1034"/>
                </a:lnTo>
                <a:lnTo>
                  <a:pt x="2219" y="1038"/>
                </a:lnTo>
                <a:lnTo>
                  <a:pt x="2219" y="1040"/>
                </a:lnTo>
                <a:lnTo>
                  <a:pt x="2219" y="1040"/>
                </a:lnTo>
                <a:lnTo>
                  <a:pt x="2219" y="1037"/>
                </a:lnTo>
                <a:lnTo>
                  <a:pt x="2220" y="1037"/>
                </a:lnTo>
                <a:lnTo>
                  <a:pt x="2220" y="1031"/>
                </a:lnTo>
                <a:lnTo>
                  <a:pt x="2220" y="1018"/>
                </a:lnTo>
                <a:lnTo>
                  <a:pt x="2221" y="1000"/>
                </a:lnTo>
                <a:lnTo>
                  <a:pt x="2221" y="977"/>
                </a:lnTo>
                <a:lnTo>
                  <a:pt x="2221" y="950"/>
                </a:lnTo>
                <a:lnTo>
                  <a:pt x="2222" y="941"/>
                </a:lnTo>
                <a:lnTo>
                  <a:pt x="2222" y="934"/>
                </a:lnTo>
                <a:lnTo>
                  <a:pt x="2222" y="936"/>
                </a:lnTo>
                <a:lnTo>
                  <a:pt x="2223" y="935"/>
                </a:lnTo>
                <a:lnTo>
                  <a:pt x="2223" y="946"/>
                </a:lnTo>
                <a:lnTo>
                  <a:pt x="2223" y="947"/>
                </a:lnTo>
                <a:lnTo>
                  <a:pt x="2224" y="953"/>
                </a:lnTo>
                <a:lnTo>
                  <a:pt x="2224" y="946"/>
                </a:lnTo>
                <a:lnTo>
                  <a:pt x="2224" y="939"/>
                </a:lnTo>
                <a:lnTo>
                  <a:pt x="2225" y="950"/>
                </a:lnTo>
                <a:lnTo>
                  <a:pt x="2225" y="947"/>
                </a:lnTo>
                <a:lnTo>
                  <a:pt x="2226" y="953"/>
                </a:lnTo>
                <a:lnTo>
                  <a:pt x="2226" y="960"/>
                </a:lnTo>
                <a:lnTo>
                  <a:pt x="2226" y="975"/>
                </a:lnTo>
                <a:lnTo>
                  <a:pt x="2227" y="982"/>
                </a:lnTo>
                <a:lnTo>
                  <a:pt x="2227" y="1001"/>
                </a:lnTo>
                <a:lnTo>
                  <a:pt x="2227" y="1028"/>
                </a:lnTo>
                <a:lnTo>
                  <a:pt x="2228" y="1040"/>
                </a:lnTo>
                <a:lnTo>
                  <a:pt x="2228" y="1039"/>
                </a:lnTo>
                <a:lnTo>
                  <a:pt x="2228" y="1045"/>
                </a:lnTo>
                <a:lnTo>
                  <a:pt x="2229" y="1040"/>
                </a:lnTo>
                <a:lnTo>
                  <a:pt x="2229" y="1020"/>
                </a:lnTo>
                <a:lnTo>
                  <a:pt x="2229" y="991"/>
                </a:lnTo>
                <a:lnTo>
                  <a:pt x="2230" y="987"/>
                </a:lnTo>
                <a:lnTo>
                  <a:pt x="2230" y="989"/>
                </a:lnTo>
                <a:lnTo>
                  <a:pt x="2230" y="996"/>
                </a:lnTo>
                <a:lnTo>
                  <a:pt x="2231" y="1007"/>
                </a:lnTo>
                <a:lnTo>
                  <a:pt x="2231" y="1013"/>
                </a:lnTo>
                <a:lnTo>
                  <a:pt x="2232" y="1017"/>
                </a:lnTo>
                <a:lnTo>
                  <a:pt x="2232" y="1023"/>
                </a:lnTo>
                <a:lnTo>
                  <a:pt x="2232" y="1015"/>
                </a:lnTo>
                <a:lnTo>
                  <a:pt x="2233" y="989"/>
                </a:lnTo>
                <a:lnTo>
                  <a:pt x="2233" y="950"/>
                </a:lnTo>
                <a:lnTo>
                  <a:pt x="2233" y="933"/>
                </a:lnTo>
                <a:lnTo>
                  <a:pt x="2234" y="917"/>
                </a:lnTo>
                <a:lnTo>
                  <a:pt x="2234" y="917"/>
                </a:lnTo>
                <a:lnTo>
                  <a:pt x="2234" y="939"/>
                </a:lnTo>
                <a:lnTo>
                  <a:pt x="2235" y="967"/>
                </a:lnTo>
                <a:lnTo>
                  <a:pt x="2235" y="975"/>
                </a:lnTo>
                <a:lnTo>
                  <a:pt x="2235" y="982"/>
                </a:lnTo>
                <a:lnTo>
                  <a:pt x="2236" y="981"/>
                </a:lnTo>
                <a:lnTo>
                  <a:pt x="2236" y="979"/>
                </a:lnTo>
                <a:lnTo>
                  <a:pt x="2236" y="981"/>
                </a:lnTo>
                <a:lnTo>
                  <a:pt x="2237" y="976"/>
                </a:lnTo>
                <a:lnTo>
                  <a:pt x="2237" y="962"/>
                </a:lnTo>
                <a:lnTo>
                  <a:pt x="2238" y="930"/>
                </a:lnTo>
                <a:lnTo>
                  <a:pt x="2238" y="909"/>
                </a:lnTo>
                <a:lnTo>
                  <a:pt x="2238" y="898"/>
                </a:lnTo>
                <a:lnTo>
                  <a:pt x="2239" y="913"/>
                </a:lnTo>
                <a:lnTo>
                  <a:pt x="2239" y="935"/>
                </a:lnTo>
                <a:lnTo>
                  <a:pt x="2239" y="961"/>
                </a:lnTo>
                <a:lnTo>
                  <a:pt x="2240" y="959"/>
                </a:lnTo>
                <a:lnTo>
                  <a:pt x="2240" y="961"/>
                </a:lnTo>
                <a:lnTo>
                  <a:pt x="2240" y="958"/>
                </a:lnTo>
                <a:lnTo>
                  <a:pt x="2241" y="964"/>
                </a:lnTo>
                <a:lnTo>
                  <a:pt x="2241" y="965"/>
                </a:lnTo>
                <a:lnTo>
                  <a:pt x="2241" y="971"/>
                </a:lnTo>
                <a:lnTo>
                  <a:pt x="2242" y="950"/>
                </a:lnTo>
                <a:lnTo>
                  <a:pt x="2242" y="945"/>
                </a:lnTo>
                <a:lnTo>
                  <a:pt x="2242" y="960"/>
                </a:lnTo>
                <a:lnTo>
                  <a:pt x="2243" y="986"/>
                </a:lnTo>
                <a:lnTo>
                  <a:pt x="2243" y="1003"/>
                </a:lnTo>
                <a:lnTo>
                  <a:pt x="2243" y="1018"/>
                </a:lnTo>
                <a:lnTo>
                  <a:pt x="2243" y="1022"/>
                </a:lnTo>
                <a:lnTo>
                  <a:pt x="2243" y="1024"/>
                </a:lnTo>
                <a:lnTo>
                  <a:pt x="2244" y="1025"/>
                </a:lnTo>
                <a:lnTo>
                  <a:pt x="2244" y="1025"/>
                </a:lnTo>
                <a:lnTo>
                  <a:pt x="2244" y="1025"/>
                </a:lnTo>
                <a:lnTo>
                  <a:pt x="2245" y="1024"/>
                </a:lnTo>
                <a:lnTo>
                  <a:pt x="2245" y="1021"/>
                </a:lnTo>
                <a:lnTo>
                  <a:pt x="2245" y="1008"/>
                </a:lnTo>
                <a:lnTo>
                  <a:pt x="2246" y="1010"/>
                </a:lnTo>
                <a:lnTo>
                  <a:pt x="2246" y="1008"/>
                </a:lnTo>
                <a:lnTo>
                  <a:pt x="2246" y="1019"/>
                </a:lnTo>
                <a:lnTo>
                  <a:pt x="2247" y="1026"/>
                </a:lnTo>
                <a:lnTo>
                  <a:pt x="2247" y="1033"/>
                </a:lnTo>
                <a:lnTo>
                  <a:pt x="2247" y="1034"/>
                </a:lnTo>
                <a:lnTo>
                  <a:pt x="2248" y="1032"/>
                </a:lnTo>
                <a:lnTo>
                  <a:pt x="2248" y="1025"/>
                </a:lnTo>
                <a:lnTo>
                  <a:pt x="2249" y="1009"/>
                </a:lnTo>
                <a:lnTo>
                  <a:pt x="2249" y="992"/>
                </a:lnTo>
                <a:lnTo>
                  <a:pt x="2249" y="989"/>
                </a:lnTo>
                <a:lnTo>
                  <a:pt x="2250" y="989"/>
                </a:lnTo>
                <a:lnTo>
                  <a:pt x="2250" y="989"/>
                </a:lnTo>
                <a:lnTo>
                  <a:pt x="2250" y="990"/>
                </a:lnTo>
                <a:lnTo>
                  <a:pt x="2251" y="993"/>
                </a:lnTo>
                <a:lnTo>
                  <a:pt x="2251" y="1001"/>
                </a:lnTo>
                <a:lnTo>
                  <a:pt x="2251" y="1005"/>
                </a:lnTo>
                <a:lnTo>
                  <a:pt x="2252" y="1017"/>
                </a:lnTo>
                <a:lnTo>
                  <a:pt x="2252" y="1018"/>
                </a:lnTo>
                <a:lnTo>
                  <a:pt x="2252" y="1018"/>
                </a:lnTo>
                <a:lnTo>
                  <a:pt x="2253" y="1016"/>
                </a:lnTo>
                <a:lnTo>
                  <a:pt x="2253" y="1002"/>
                </a:lnTo>
                <a:lnTo>
                  <a:pt x="2253" y="977"/>
                </a:lnTo>
                <a:lnTo>
                  <a:pt x="2254" y="969"/>
                </a:lnTo>
                <a:lnTo>
                  <a:pt x="2254" y="968"/>
                </a:lnTo>
                <a:lnTo>
                  <a:pt x="2255" y="974"/>
                </a:lnTo>
                <a:lnTo>
                  <a:pt x="2255" y="992"/>
                </a:lnTo>
                <a:lnTo>
                  <a:pt x="2255" y="993"/>
                </a:lnTo>
                <a:lnTo>
                  <a:pt x="2256" y="998"/>
                </a:lnTo>
                <a:lnTo>
                  <a:pt x="2256" y="1001"/>
                </a:lnTo>
                <a:lnTo>
                  <a:pt x="2256" y="1000"/>
                </a:lnTo>
                <a:lnTo>
                  <a:pt x="2257" y="993"/>
                </a:lnTo>
                <a:lnTo>
                  <a:pt x="2257" y="979"/>
                </a:lnTo>
                <a:lnTo>
                  <a:pt x="2257" y="940"/>
                </a:lnTo>
                <a:lnTo>
                  <a:pt x="2258" y="923"/>
                </a:lnTo>
                <a:lnTo>
                  <a:pt x="2258" y="913"/>
                </a:lnTo>
                <a:lnTo>
                  <a:pt x="2258" y="917"/>
                </a:lnTo>
                <a:lnTo>
                  <a:pt x="2259" y="932"/>
                </a:lnTo>
                <a:lnTo>
                  <a:pt x="2259" y="965"/>
                </a:lnTo>
                <a:lnTo>
                  <a:pt x="2259" y="971"/>
                </a:lnTo>
                <a:lnTo>
                  <a:pt x="2260" y="983"/>
                </a:lnTo>
                <a:lnTo>
                  <a:pt x="2260" y="985"/>
                </a:lnTo>
                <a:lnTo>
                  <a:pt x="2261" y="987"/>
                </a:lnTo>
                <a:lnTo>
                  <a:pt x="2261" y="987"/>
                </a:lnTo>
                <a:lnTo>
                  <a:pt x="2261" y="994"/>
                </a:lnTo>
                <a:lnTo>
                  <a:pt x="2262" y="1009"/>
                </a:lnTo>
                <a:lnTo>
                  <a:pt x="2262" y="1006"/>
                </a:lnTo>
                <a:lnTo>
                  <a:pt x="2262" y="1001"/>
                </a:lnTo>
                <a:lnTo>
                  <a:pt x="2263" y="995"/>
                </a:lnTo>
                <a:lnTo>
                  <a:pt x="2263" y="1000"/>
                </a:lnTo>
                <a:lnTo>
                  <a:pt x="2263" y="1013"/>
                </a:lnTo>
                <a:lnTo>
                  <a:pt x="2264" y="1021"/>
                </a:lnTo>
                <a:lnTo>
                  <a:pt x="2264" y="1031"/>
                </a:lnTo>
                <a:lnTo>
                  <a:pt x="2264" y="1036"/>
                </a:lnTo>
                <a:lnTo>
                  <a:pt x="2265" y="1033"/>
                </a:lnTo>
                <a:lnTo>
                  <a:pt x="2265" y="1023"/>
                </a:lnTo>
                <a:lnTo>
                  <a:pt x="2265" y="1012"/>
                </a:lnTo>
                <a:lnTo>
                  <a:pt x="2266" y="986"/>
                </a:lnTo>
                <a:lnTo>
                  <a:pt x="2266" y="974"/>
                </a:lnTo>
                <a:lnTo>
                  <a:pt x="2267" y="975"/>
                </a:lnTo>
                <a:lnTo>
                  <a:pt x="2267" y="977"/>
                </a:lnTo>
                <a:lnTo>
                  <a:pt x="2267" y="995"/>
                </a:lnTo>
                <a:lnTo>
                  <a:pt x="2267" y="999"/>
                </a:lnTo>
                <a:lnTo>
                  <a:pt x="2267" y="1012"/>
                </a:lnTo>
                <a:lnTo>
                  <a:pt x="2267" y="1012"/>
                </a:lnTo>
                <a:lnTo>
                  <a:pt x="2268" y="1011"/>
                </a:lnTo>
                <a:lnTo>
                  <a:pt x="2268" y="1011"/>
                </a:lnTo>
                <a:lnTo>
                  <a:pt x="2268" y="1012"/>
                </a:lnTo>
                <a:lnTo>
                  <a:pt x="2269" y="1011"/>
                </a:lnTo>
                <a:lnTo>
                  <a:pt x="2269" y="1007"/>
                </a:lnTo>
                <a:lnTo>
                  <a:pt x="2269" y="1002"/>
                </a:lnTo>
                <a:lnTo>
                  <a:pt x="2270" y="994"/>
                </a:lnTo>
                <a:lnTo>
                  <a:pt x="2270" y="994"/>
                </a:lnTo>
                <a:lnTo>
                  <a:pt x="2270" y="1000"/>
                </a:lnTo>
                <a:lnTo>
                  <a:pt x="2271" y="1029"/>
                </a:lnTo>
                <a:lnTo>
                  <a:pt x="2271" y="1036"/>
                </a:lnTo>
                <a:lnTo>
                  <a:pt x="2272" y="1037"/>
                </a:lnTo>
                <a:lnTo>
                  <a:pt x="2272" y="1038"/>
                </a:lnTo>
                <a:lnTo>
                  <a:pt x="2272" y="1039"/>
                </a:lnTo>
                <a:lnTo>
                  <a:pt x="2273" y="1034"/>
                </a:lnTo>
                <a:lnTo>
                  <a:pt x="2273" y="1025"/>
                </a:lnTo>
                <a:lnTo>
                  <a:pt x="2273" y="1003"/>
                </a:lnTo>
                <a:lnTo>
                  <a:pt x="2274" y="984"/>
                </a:lnTo>
                <a:lnTo>
                  <a:pt x="2274" y="981"/>
                </a:lnTo>
                <a:lnTo>
                  <a:pt x="2274" y="970"/>
                </a:lnTo>
                <a:lnTo>
                  <a:pt x="2275" y="984"/>
                </a:lnTo>
                <a:lnTo>
                  <a:pt x="2275" y="987"/>
                </a:lnTo>
                <a:lnTo>
                  <a:pt x="2275" y="993"/>
                </a:lnTo>
                <a:lnTo>
                  <a:pt x="2276" y="1003"/>
                </a:lnTo>
                <a:lnTo>
                  <a:pt x="2276" y="1006"/>
                </a:lnTo>
                <a:lnTo>
                  <a:pt x="2276" y="1011"/>
                </a:lnTo>
                <a:lnTo>
                  <a:pt x="2277" y="1008"/>
                </a:lnTo>
                <a:lnTo>
                  <a:pt x="2277" y="1007"/>
                </a:lnTo>
                <a:lnTo>
                  <a:pt x="2278" y="997"/>
                </a:lnTo>
                <a:lnTo>
                  <a:pt x="2278" y="982"/>
                </a:lnTo>
                <a:lnTo>
                  <a:pt x="2278" y="954"/>
                </a:lnTo>
                <a:lnTo>
                  <a:pt x="2279" y="947"/>
                </a:lnTo>
                <a:lnTo>
                  <a:pt x="2279" y="950"/>
                </a:lnTo>
                <a:lnTo>
                  <a:pt x="2279" y="969"/>
                </a:lnTo>
                <a:lnTo>
                  <a:pt x="2280" y="978"/>
                </a:lnTo>
                <a:lnTo>
                  <a:pt x="2280" y="980"/>
                </a:lnTo>
                <a:lnTo>
                  <a:pt x="2280" y="987"/>
                </a:lnTo>
                <a:lnTo>
                  <a:pt x="2281" y="991"/>
                </a:lnTo>
                <a:lnTo>
                  <a:pt x="2281" y="988"/>
                </a:lnTo>
                <a:lnTo>
                  <a:pt x="2281" y="947"/>
                </a:lnTo>
                <a:lnTo>
                  <a:pt x="2282" y="894"/>
                </a:lnTo>
                <a:lnTo>
                  <a:pt x="2282" y="872"/>
                </a:lnTo>
                <a:lnTo>
                  <a:pt x="2282" y="869"/>
                </a:lnTo>
                <a:lnTo>
                  <a:pt x="2283" y="885"/>
                </a:lnTo>
                <a:lnTo>
                  <a:pt x="2283" y="931"/>
                </a:lnTo>
                <a:lnTo>
                  <a:pt x="2284" y="984"/>
                </a:lnTo>
                <a:lnTo>
                  <a:pt x="2284" y="998"/>
                </a:lnTo>
                <a:lnTo>
                  <a:pt x="2284" y="1007"/>
                </a:lnTo>
                <a:lnTo>
                  <a:pt x="2285" y="1017"/>
                </a:lnTo>
                <a:lnTo>
                  <a:pt x="2285" y="1018"/>
                </a:lnTo>
                <a:lnTo>
                  <a:pt x="2285" y="1022"/>
                </a:lnTo>
                <a:lnTo>
                  <a:pt x="2286" y="1019"/>
                </a:lnTo>
                <a:lnTo>
                  <a:pt x="2286" y="1011"/>
                </a:lnTo>
                <a:lnTo>
                  <a:pt x="2286" y="994"/>
                </a:lnTo>
                <a:lnTo>
                  <a:pt x="2287" y="979"/>
                </a:lnTo>
                <a:lnTo>
                  <a:pt x="2287" y="971"/>
                </a:lnTo>
                <a:lnTo>
                  <a:pt x="2287" y="975"/>
                </a:lnTo>
                <a:lnTo>
                  <a:pt x="2288" y="963"/>
                </a:lnTo>
                <a:lnTo>
                  <a:pt x="2288" y="951"/>
                </a:lnTo>
                <a:lnTo>
                  <a:pt x="2288" y="950"/>
                </a:lnTo>
                <a:lnTo>
                  <a:pt x="2289" y="949"/>
                </a:lnTo>
                <a:lnTo>
                  <a:pt x="2289" y="963"/>
                </a:lnTo>
                <a:lnTo>
                  <a:pt x="2290" y="960"/>
                </a:lnTo>
                <a:lnTo>
                  <a:pt x="2290" y="944"/>
                </a:lnTo>
                <a:lnTo>
                  <a:pt x="2290" y="917"/>
                </a:lnTo>
                <a:lnTo>
                  <a:pt x="2291" y="920"/>
                </a:lnTo>
                <a:lnTo>
                  <a:pt x="2291" y="912"/>
                </a:lnTo>
                <a:lnTo>
                  <a:pt x="2291" y="935"/>
                </a:lnTo>
                <a:lnTo>
                  <a:pt x="2291" y="982"/>
                </a:lnTo>
                <a:lnTo>
                  <a:pt x="2291" y="1002"/>
                </a:lnTo>
                <a:lnTo>
                  <a:pt x="2291" y="1013"/>
                </a:lnTo>
                <a:lnTo>
                  <a:pt x="2292" y="1028"/>
                </a:lnTo>
                <a:lnTo>
                  <a:pt x="2292" y="1028"/>
                </a:lnTo>
                <a:lnTo>
                  <a:pt x="2292" y="1028"/>
                </a:lnTo>
                <a:lnTo>
                  <a:pt x="2293" y="1028"/>
                </a:lnTo>
                <a:lnTo>
                  <a:pt x="2293" y="1026"/>
                </a:lnTo>
                <a:lnTo>
                  <a:pt x="2293" y="1017"/>
                </a:lnTo>
                <a:lnTo>
                  <a:pt x="2294" y="994"/>
                </a:lnTo>
                <a:lnTo>
                  <a:pt x="2294" y="970"/>
                </a:lnTo>
                <a:lnTo>
                  <a:pt x="2295" y="969"/>
                </a:lnTo>
                <a:lnTo>
                  <a:pt x="2295" y="987"/>
                </a:lnTo>
                <a:lnTo>
                  <a:pt x="2295" y="995"/>
                </a:lnTo>
                <a:lnTo>
                  <a:pt x="2296" y="1018"/>
                </a:lnTo>
                <a:lnTo>
                  <a:pt x="2296" y="1017"/>
                </a:lnTo>
                <a:lnTo>
                  <a:pt x="2296" y="1018"/>
                </a:lnTo>
                <a:lnTo>
                  <a:pt x="2297" y="1015"/>
                </a:lnTo>
                <a:lnTo>
                  <a:pt x="2297" y="1005"/>
                </a:lnTo>
                <a:lnTo>
                  <a:pt x="2297" y="986"/>
                </a:lnTo>
                <a:lnTo>
                  <a:pt x="2298" y="965"/>
                </a:lnTo>
                <a:lnTo>
                  <a:pt x="2298" y="957"/>
                </a:lnTo>
                <a:lnTo>
                  <a:pt x="2298" y="951"/>
                </a:lnTo>
                <a:lnTo>
                  <a:pt x="2299" y="960"/>
                </a:lnTo>
                <a:lnTo>
                  <a:pt x="2299" y="966"/>
                </a:lnTo>
                <a:lnTo>
                  <a:pt x="2299" y="962"/>
                </a:lnTo>
                <a:lnTo>
                  <a:pt x="2300" y="974"/>
                </a:lnTo>
                <a:lnTo>
                  <a:pt x="2300" y="1006"/>
                </a:lnTo>
                <a:lnTo>
                  <a:pt x="2301" y="1015"/>
                </a:lnTo>
                <a:lnTo>
                  <a:pt x="2301" y="1013"/>
                </a:lnTo>
                <a:lnTo>
                  <a:pt x="2301" y="1011"/>
                </a:lnTo>
                <a:lnTo>
                  <a:pt x="2302" y="1011"/>
                </a:lnTo>
                <a:lnTo>
                  <a:pt x="2302" y="1012"/>
                </a:lnTo>
                <a:lnTo>
                  <a:pt x="2302" y="1003"/>
                </a:lnTo>
                <a:lnTo>
                  <a:pt x="2303" y="989"/>
                </a:lnTo>
                <a:lnTo>
                  <a:pt x="2303" y="984"/>
                </a:lnTo>
                <a:lnTo>
                  <a:pt x="2303" y="982"/>
                </a:lnTo>
                <a:lnTo>
                  <a:pt x="2304" y="990"/>
                </a:lnTo>
                <a:lnTo>
                  <a:pt x="2304" y="982"/>
                </a:lnTo>
                <a:lnTo>
                  <a:pt x="2304" y="986"/>
                </a:lnTo>
                <a:lnTo>
                  <a:pt x="2305" y="983"/>
                </a:lnTo>
                <a:lnTo>
                  <a:pt x="2305" y="973"/>
                </a:lnTo>
                <a:lnTo>
                  <a:pt x="2305" y="959"/>
                </a:lnTo>
                <a:lnTo>
                  <a:pt x="2306" y="939"/>
                </a:lnTo>
                <a:lnTo>
                  <a:pt x="2306" y="926"/>
                </a:lnTo>
                <a:lnTo>
                  <a:pt x="2307" y="919"/>
                </a:lnTo>
                <a:lnTo>
                  <a:pt x="2307" y="899"/>
                </a:lnTo>
                <a:lnTo>
                  <a:pt x="2307" y="908"/>
                </a:lnTo>
                <a:lnTo>
                  <a:pt x="2308" y="920"/>
                </a:lnTo>
                <a:lnTo>
                  <a:pt x="2308" y="934"/>
                </a:lnTo>
                <a:lnTo>
                  <a:pt x="2308" y="957"/>
                </a:lnTo>
                <a:lnTo>
                  <a:pt x="2309" y="968"/>
                </a:lnTo>
                <a:lnTo>
                  <a:pt x="2309" y="987"/>
                </a:lnTo>
                <a:lnTo>
                  <a:pt x="2309" y="997"/>
                </a:lnTo>
                <a:lnTo>
                  <a:pt x="2310" y="996"/>
                </a:lnTo>
                <a:lnTo>
                  <a:pt x="2310" y="986"/>
                </a:lnTo>
                <a:lnTo>
                  <a:pt x="2310" y="963"/>
                </a:lnTo>
                <a:lnTo>
                  <a:pt x="2311" y="915"/>
                </a:lnTo>
                <a:lnTo>
                  <a:pt x="2311" y="894"/>
                </a:lnTo>
                <a:lnTo>
                  <a:pt x="2311" y="903"/>
                </a:lnTo>
                <a:lnTo>
                  <a:pt x="2312" y="920"/>
                </a:lnTo>
                <a:lnTo>
                  <a:pt x="2312" y="957"/>
                </a:lnTo>
                <a:lnTo>
                  <a:pt x="2313" y="976"/>
                </a:lnTo>
                <a:lnTo>
                  <a:pt x="2313" y="981"/>
                </a:lnTo>
                <a:lnTo>
                  <a:pt x="2313" y="983"/>
                </a:lnTo>
                <a:lnTo>
                  <a:pt x="2314" y="995"/>
                </a:lnTo>
                <a:lnTo>
                  <a:pt x="2314" y="990"/>
                </a:lnTo>
                <a:lnTo>
                  <a:pt x="2314" y="967"/>
                </a:lnTo>
                <a:lnTo>
                  <a:pt x="2315" y="895"/>
                </a:lnTo>
                <a:lnTo>
                  <a:pt x="2315" y="862"/>
                </a:lnTo>
                <a:lnTo>
                  <a:pt x="2315" y="872"/>
                </a:lnTo>
                <a:lnTo>
                  <a:pt x="2315" y="893"/>
                </a:lnTo>
                <a:lnTo>
                  <a:pt x="2315" y="938"/>
                </a:lnTo>
                <a:lnTo>
                  <a:pt x="2315" y="968"/>
                </a:lnTo>
                <a:lnTo>
                  <a:pt x="2316" y="982"/>
                </a:lnTo>
                <a:lnTo>
                  <a:pt x="2316" y="1005"/>
                </a:lnTo>
                <a:lnTo>
                  <a:pt x="2316" y="1013"/>
                </a:lnTo>
                <a:lnTo>
                  <a:pt x="2317" y="1006"/>
                </a:lnTo>
                <a:lnTo>
                  <a:pt x="2317" y="1013"/>
                </a:lnTo>
                <a:lnTo>
                  <a:pt x="2318" y="1016"/>
                </a:lnTo>
                <a:lnTo>
                  <a:pt x="2318" y="1017"/>
                </a:lnTo>
                <a:lnTo>
                  <a:pt x="2318" y="1013"/>
                </a:lnTo>
                <a:lnTo>
                  <a:pt x="2319" y="1011"/>
                </a:lnTo>
                <a:lnTo>
                  <a:pt x="2319" y="1010"/>
                </a:lnTo>
                <a:lnTo>
                  <a:pt x="2319" y="1019"/>
                </a:lnTo>
                <a:lnTo>
                  <a:pt x="2320" y="1031"/>
                </a:lnTo>
                <a:lnTo>
                  <a:pt x="2320" y="1034"/>
                </a:lnTo>
                <a:lnTo>
                  <a:pt x="2320" y="1036"/>
                </a:lnTo>
                <a:lnTo>
                  <a:pt x="2321" y="1038"/>
                </a:lnTo>
                <a:lnTo>
                  <a:pt x="2321" y="1040"/>
                </a:lnTo>
                <a:lnTo>
                  <a:pt x="2321" y="1038"/>
                </a:lnTo>
                <a:lnTo>
                  <a:pt x="2322" y="1022"/>
                </a:lnTo>
                <a:lnTo>
                  <a:pt x="2322" y="1002"/>
                </a:lnTo>
                <a:lnTo>
                  <a:pt x="2322" y="984"/>
                </a:lnTo>
                <a:lnTo>
                  <a:pt x="2323" y="983"/>
                </a:lnTo>
                <a:lnTo>
                  <a:pt x="2323" y="985"/>
                </a:lnTo>
                <a:lnTo>
                  <a:pt x="2324" y="992"/>
                </a:lnTo>
                <a:lnTo>
                  <a:pt x="2324" y="993"/>
                </a:lnTo>
                <a:lnTo>
                  <a:pt x="2324" y="1018"/>
                </a:lnTo>
                <a:lnTo>
                  <a:pt x="2325" y="1029"/>
                </a:lnTo>
                <a:lnTo>
                  <a:pt x="2325" y="1031"/>
                </a:lnTo>
                <a:lnTo>
                  <a:pt x="2325" y="1038"/>
                </a:lnTo>
                <a:lnTo>
                  <a:pt x="2326" y="1040"/>
                </a:lnTo>
                <a:lnTo>
                  <a:pt x="2326" y="1039"/>
                </a:lnTo>
                <a:lnTo>
                  <a:pt x="2326" y="1038"/>
                </a:lnTo>
                <a:lnTo>
                  <a:pt x="2327" y="1037"/>
                </a:lnTo>
                <a:lnTo>
                  <a:pt x="2327" y="1033"/>
                </a:lnTo>
                <a:lnTo>
                  <a:pt x="2327" y="1026"/>
                </a:lnTo>
                <a:lnTo>
                  <a:pt x="2328" y="1023"/>
                </a:lnTo>
                <a:lnTo>
                  <a:pt x="2328" y="1021"/>
                </a:lnTo>
                <a:lnTo>
                  <a:pt x="2328" y="1020"/>
                </a:lnTo>
                <a:lnTo>
                  <a:pt x="2329" y="1022"/>
                </a:lnTo>
                <a:lnTo>
                  <a:pt x="2329" y="1030"/>
                </a:lnTo>
                <a:lnTo>
                  <a:pt x="2330" y="1032"/>
                </a:lnTo>
                <a:lnTo>
                  <a:pt x="2330" y="1025"/>
                </a:lnTo>
                <a:lnTo>
                  <a:pt x="2330" y="1026"/>
                </a:lnTo>
                <a:lnTo>
                  <a:pt x="2331" y="1025"/>
                </a:lnTo>
                <a:lnTo>
                  <a:pt x="2331" y="1004"/>
                </a:lnTo>
                <a:lnTo>
                  <a:pt x="2331" y="997"/>
                </a:lnTo>
                <a:lnTo>
                  <a:pt x="2332" y="996"/>
                </a:lnTo>
                <a:lnTo>
                  <a:pt x="2332" y="978"/>
                </a:lnTo>
                <a:lnTo>
                  <a:pt x="2332" y="979"/>
                </a:lnTo>
                <a:lnTo>
                  <a:pt x="2333" y="988"/>
                </a:lnTo>
                <a:lnTo>
                  <a:pt x="2333" y="1016"/>
                </a:lnTo>
                <a:lnTo>
                  <a:pt x="2333" y="1022"/>
                </a:lnTo>
                <a:lnTo>
                  <a:pt x="2334" y="1021"/>
                </a:lnTo>
                <a:lnTo>
                  <a:pt x="2334" y="1018"/>
                </a:lnTo>
                <a:lnTo>
                  <a:pt x="2334" y="1003"/>
                </a:lnTo>
                <a:lnTo>
                  <a:pt x="2335" y="971"/>
                </a:lnTo>
                <a:lnTo>
                  <a:pt x="2335" y="904"/>
                </a:lnTo>
                <a:lnTo>
                  <a:pt x="2336" y="848"/>
                </a:lnTo>
                <a:lnTo>
                  <a:pt x="2336" y="836"/>
                </a:lnTo>
                <a:lnTo>
                  <a:pt x="2336" y="823"/>
                </a:lnTo>
                <a:lnTo>
                  <a:pt x="2337" y="841"/>
                </a:lnTo>
                <a:lnTo>
                  <a:pt x="2337" y="842"/>
                </a:lnTo>
                <a:lnTo>
                  <a:pt x="2337" y="833"/>
                </a:lnTo>
                <a:lnTo>
                  <a:pt x="2338" y="823"/>
                </a:lnTo>
                <a:lnTo>
                  <a:pt x="2338" y="827"/>
                </a:lnTo>
                <a:lnTo>
                  <a:pt x="2338" y="803"/>
                </a:lnTo>
                <a:lnTo>
                  <a:pt x="2339" y="785"/>
                </a:lnTo>
                <a:lnTo>
                  <a:pt x="2339" y="751"/>
                </a:lnTo>
                <a:lnTo>
                  <a:pt x="2339" y="734"/>
                </a:lnTo>
                <a:lnTo>
                  <a:pt x="2339" y="737"/>
                </a:lnTo>
                <a:lnTo>
                  <a:pt x="2339" y="748"/>
                </a:lnTo>
                <a:lnTo>
                  <a:pt x="2339" y="782"/>
                </a:lnTo>
                <a:lnTo>
                  <a:pt x="2340" y="846"/>
                </a:lnTo>
                <a:lnTo>
                  <a:pt x="2340" y="919"/>
                </a:lnTo>
                <a:lnTo>
                  <a:pt x="2341" y="954"/>
                </a:lnTo>
                <a:lnTo>
                  <a:pt x="2341" y="967"/>
                </a:lnTo>
                <a:lnTo>
                  <a:pt x="2341" y="969"/>
                </a:lnTo>
                <a:lnTo>
                  <a:pt x="2342" y="970"/>
                </a:lnTo>
                <a:lnTo>
                  <a:pt x="2342" y="962"/>
                </a:lnTo>
                <a:lnTo>
                  <a:pt x="2342" y="918"/>
                </a:lnTo>
                <a:lnTo>
                  <a:pt x="2343" y="833"/>
                </a:lnTo>
                <a:lnTo>
                  <a:pt x="2343" y="803"/>
                </a:lnTo>
                <a:lnTo>
                  <a:pt x="2343" y="799"/>
                </a:lnTo>
                <a:lnTo>
                  <a:pt x="2344" y="839"/>
                </a:lnTo>
                <a:lnTo>
                  <a:pt x="2344" y="902"/>
                </a:lnTo>
                <a:lnTo>
                  <a:pt x="2344" y="939"/>
                </a:lnTo>
                <a:lnTo>
                  <a:pt x="2345" y="964"/>
                </a:lnTo>
                <a:lnTo>
                  <a:pt x="2345" y="977"/>
                </a:lnTo>
                <a:lnTo>
                  <a:pt x="2345" y="971"/>
                </a:lnTo>
                <a:lnTo>
                  <a:pt x="2346" y="964"/>
                </a:lnTo>
                <a:lnTo>
                  <a:pt x="2346" y="953"/>
                </a:lnTo>
                <a:lnTo>
                  <a:pt x="2347" y="929"/>
                </a:lnTo>
                <a:lnTo>
                  <a:pt x="2347" y="905"/>
                </a:lnTo>
                <a:lnTo>
                  <a:pt x="2347" y="896"/>
                </a:lnTo>
                <a:lnTo>
                  <a:pt x="2348" y="917"/>
                </a:lnTo>
                <a:lnTo>
                  <a:pt x="2348" y="943"/>
                </a:lnTo>
                <a:lnTo>
                  <a:pt x="2348" y="964"/>
                </a:lnTo>
                <a:lnTo>
                  <a:pt x="2349" y="989"/>
                </a:lnTo>
                <a:lnTo>
                  <a:pt x="2349" y="999"/>
                </a:lnTo>
                <a:lnTo>
                  <a:pt x="2349" y="1000"/>
                </a:lnTo>
                <a:lnTo>
                  <a:pt x="2350" y="1000"/>
                </a:lnTo>
                <a:lnTo>
                  <a:pt x="2350" y="1003"/>
                </a:lnTo>
                <a:lnTo>
                  <a:pt x="2350" y="999"/>
                </a:lnTo>
                <a:lnTo>
                  <a:pt x="2351" y="979"/>
                </a:lnTo>
                <a:lnTo>
                  <a:pt x="2351" y="949"/>
                </a:lnTo>
                <a:lnTo>
                  <a:pt x="2351" y="925"/>
                </a:lnTo>
                <a:lnTo>
                  <a:pt x="2352" y="910"/>
                </a:lnTo>
                <a:lnTo>
                  <a:pt x="2352" y="928"/>
                </a:lnTo>
                <a:lnTo>
                  <a:pt x="2353" y="940"/>
                </a:lnTo>
                <a:lnTo>
                  <a:pt x="2353" y="960"/>
                </a:lnTo>
                <a:lnTo>
                  <a:pt x="2353" y="961"/>
                </a:lnTo>
                <a:lnTo>
                  <a:pt x="2354" y="966"/>
                </a:lnTo>
                <a:lnTo>
                  <a:pt x="2354" y="964"/>
                </a:lnTo>
                <a:lnTo>
                  <a:pt x="2354" y="952"/>
                </a:lnTo>
                <a:lnTo>
                  <a:pt x="2355" y="914"/>
                </a:lnTo>
                <a:lnTo>
                  <a:pt x="2355" y="887"/>
                </a:lnTo>
                <a:lnTo>
                  <a:pt x="2355" y="861"/>
                </a:lnTo>
                <a:lnTo>
                  <a:pt x="2356" y="874"/>
                </a:lnTo>
                <a:lnTo>
                  <a:pt x="2356" y="877"/>
                </a:lnTo>
                <a:lnTo>
                  <a:pt x="2356" y="895"/>
                </a:lnTo>
                <a:lnTo>
                  <a:pt x="2357" y="931"/>
                </a:lnTo>
                <a:lnTo>
                  <a:pt x="2357" y="951"/>
                </a:lnTo>
                <a:lnTo>
                  <a:pt x="2357" y="964"/>
                </a:lnTo>
                <a:lnTo>
                  <a:pt x="2358" y="973"/>
                </a:lnTo>
                <a:lnTo>
                  <a:pt x="2358" y="989"/>
                </a:lnTo>
                <a:lnTo>
                  <a:pt x="2359" y="993"/>
                </a:lnTo>
                <a:lnTo>
                  <a:pt x="2359" y="981"/>
                </a:lnTo>
                <a:lnTo>
                  <a:pt x="2359" y="964"/>
                </a:lnTo>
                <a:lnTo>
                  <a:pt x="2360" y="933"/>
                </a:lnTo>
                <a:lnTo>
                  <a:pt x="2360" y="918"/>
                </a:lnTo>
                <a:lnTo>
                  <a:pt x="2360" y="913"/>
                </a:lnTo>
                <a:lnTo>
                  <a:pt x="2361" y="923"/>
                </a:lnTo>
                <a:lnTo>
                  <a:pt x="2361" y="947"/>
                </a:lnTo>
                <a:lnTo>
                  <a:pt x="2361" y="954"/>
                </a:lnTo>
                <a:lnTo>
                  <a:pt x="2362" y="953"/>
                </a:lnTo>
                <a:lnTo>
                  <a:pt x="2362" y="957"/>
                </a:lnTo>
                <a:lnTo>
                  <a:pt x="2362" y="957"/>
                </a:lnTo>
                <a:lnTo>
                  <a:pt x="2363" y="941"/>
                </a:lnTo>
                <a:lnTo>
                  <a:pt x="2363" y="871"/>
                </a:lnTo>
                <a:lnTo>
                  <a:pt x="2363" y="826"/>
                </a:lnTo>
                <a:lnTo>
                  <a:pt x="2363" y="817"/>
                </a:lnTo>
                <a:lnTo>
                  <a:pt x="2363" y="810"/>
                </a:lnTo>
                <a:lnTo>
                  <a:pt x="2364" y="836"/>
                </a:lnTo>
                <a:lnTo>
                  <a:pt x="2364" y="907"/>
                </a:lnTo>
                <a:lnTo>
                  <a:pt x="2364" y="958"/>
                </a:lnTo>
                <a:lnTo>
                  <a:pt x="2365" y="973"/>
                </a:lnTo>
                <a:lnTo>
                  <a:pt x="2365" y="988"/>
                </a:lnTo>
                <a:lnTo>
                  <a:pt x="2365" y="996"/>
                </a:lnTo>
                <a:lnTo>
                  <a:pt x="2366" y="992"/>
                </a:lnTo>
                <a:lnTo>
                  <a:pt x="2366" y="994"/>
                </a:lnTo>
                <a:lnTo>
                  <a:pt x="2366" y="975"/>
                </a:lnTo>
                <a:lnTo>
                  <a:pt x="2367" y="934"/>
                </a:lnTo>
                <a:lnTo>
                  <a:pt x="2367" y="861"/>
                </a:lnTo>
                <a:lnTo>
                  <a:pt x="2367" y="830"/>
                </a:lnTo>
                <a:lnTo>
                  <a:pt x="2368" y="826"/>
                </a:lnTo>
                <a:lnTo>
                  <a:pt x="2368" y="854"/>
                </a:lnTo>
                <a:lnTo>
                  <a:pt x="2368" y="902"/>
                </a:lnTo>
                <a:lnTo>
                  <a:pt x="2369" y="933"/>
                </a:lnTo>
                <a:lnTo>
                  <a:pt x="2369" y="945"/>
                </a:lnTo>
                <a:lnTo>
                  <a:pt x="2370" y="958"/>
                </a:lnTo>
                <a:lnTo>
                  <a:pt x="2370" y="962"/>
                </a:lnTo>
                <a:lnTo>
                  <a:pt x="2370" y="947"/>
                </a:lnTo>
                <a:lnTo>
                  <a:pt x="2371" y="887"/>
                </a:lnTo>
                <a:lnTo>
                  <a:pt x="2371" y="821"/>
                </a:lnTo>
                <a:lnTo>
                  <a:pt x="2371" y="814"/>
                </a:lnTo>
                <a:lnTo>
                  <a:pt x="2372" y="815"/>
                </a:lnTo>
                <a:lnTo>
                  <a:pt x="2372" y="836"/>
                </a:lnTo>
                <a:lnTo>
                  <a:pt x="2372" y="909"/>
                </a:lnTo>
                <a:lnTo>
                  <a:pt x="2373" y="949"/>
                </a:lnTo>
                <a:lnTo>
                  <a:pt x="2373" y="984"/>
                </a:lnTo>
                <a:lnTo>
                  <a:pt x="2373" y="986"/>
                </a:lnTo>
                <a:lnTo>
                  <a:pt x="2374" y="989"/>
                </a:lnTo>
                <a:lnTo>
                  <a:pt x="2374" y="991"/>
                </a:lnTo>
                <a:lnTo>
                  <a:pt x="2374" y="994"/>
                </a:lnTo>
                <a:lnTo>
                  <a:pt x="2375" y="999"/>
                </a:lnTo>
                <a:lnTo>
                  <a:pt x="2375" y="999"/>
                </a:lnTo>
                <a:lnTo>
                  <a:pt x="2376" y="995"/>
                </a:lnTo>
                <a:lnTo>
                  <a:pt x="2376" y="981"/>
                </a:lnTo>
                <a:lnTo>
                  <a:pt x="2376" y="974"/>
                </a:lnTo>
                <a:lnTo>
                  <a:pt x="2377" y="960"/>
                </a:lnTo>
                <a:lnTo>
                  <a:pt x="2377" y="965"/>
                </a:lnTo>
                <a:lnTo>
                  <a:pt x="2377" y="971"/>
                </a:lnTo>
                <a:lnTo>
                  <a:pt x="2378" y="981"/>
                </a:lnTo>
                <a:lnTo>
                  <a:pt x="2378" y="993"/>
                </a:lnTo>
                <a:lnTo>
                  <a:pt x="2378" y="995"/>
                </a:lnTo>
                <a:lnTo>
                  <a:pt x="2379" y="994"/>
                </a:lnTo>
                <a:lnTo>
                  <a:pt x="2379" y="970"/>
                </a:lnTo>
                <a:lnTo>
                  <a:pt x="2379" y="974"/>
                </a:lnTo>
                <a:lnTo>
                  <a:pt x="2380" y="970"/>
                </a:lnTo>
                <a:lnTo>
                  <a:pt x="2380" y="969"/>
                </a:lnTo>
                <a:lnTo>
                  <a:pt x="2380" y="972"/>
                </a:lnTo>
                <a:lnTo>
                  <a:pt x="2381" y="990"/>
                </a:lnTo>
                <a:lnTo>
                  <a:pt x="2381" y="1005"/>
                </a:lnTo>
                <a:lnTo>
                  <a:pt x="2382" y="1012"/>
                </a:lnTo>
                <a:lnTo>
                  <a:pt x="2382" y="1018"/>
                </a:lnTo>
                <a:lnTo>
                  <a:pt x="2382" y="1026"/>
                </a:lnTo>
                <a:lnTo>
                  <a:pt x="2383" y="1029"/>
                </a:lnTo>
                <a:lnTo>
                  <a:pt x="2383" y="1030"/>
                </a:lnTo>
                <a:lnTo>
                  <a:pt x="2383" y="1028"/>
                </a:lnTo>
                <a:lnTo>
                  <a:pt x="2384" y="1028"/>
                </a:lnTo>
                <a:lnTo>
                  <a:pt x="2384" y="1025"/>
                </a:lnTo>
                <a:lnTo>
                  <a:pt x="2384" y="1022"/>
                </a:lnTo>
                <a:lnTo>
                  <a:pt x="2385" y="1031"/>
                </a:lnTo>
                <a:lnTo>
                  <a:pt x="2385" y="1038"/>
                </a:lnTo>
                <a:lnTo>
                  <a:pt x="2385" y="1041"/>
                </a:lnTo>
                <a:lnTo>
                  <a:pt x="2386" y="1041"/>
                </a:lnTo>
                <a:lnTo>
                  <a:pt x="2386" y="1043"/>
                </a:lnTo>
                <a:lnTo>
                  <a:pt x="2386" y="1042"/>
                </a:lnTo>
                <a:lnTo>
                  <a:pt x="2387" y="1034"/>
                </a:lnTo>
                <a:lnTo>
                  <a:pt x="2387" y="1023"/>
                </a:lnTo>
                <a:lnTo>
                  <a:pt x="2387" y="988"/>
                </a:lnTo>
                <a:lnTo>
                  <a:pt x="2387" y="961"/>
                </a:lnTo>
                <a:lnTo>
                  <a:pt x="2387" y="958"/>
                </a:lnTo>
                <a:lnTo>
                  <a:pt x="2388" y="952"/>
                </a:lnTo>
                <a:lnTo>
                  <a:pt x="2388" y="963"/>
                </a:lnTo>
                <a:lnTo>
                  <a:pt x="2388" y="975"/>
                </a:lnTo>
                <a:lnTo>
                  <a:pt x="2389" y="987"/>
                </a:lnTo>
                <a:lnTo>
                  <a:pt x="2389" y="984"/>
                </a:lnTo>
                <a:lnTo>
                  <a:pt x="2389" y="977"/>
                </a:lnTo>
                <a:lnTo>
                  <a:pt x="2390" y="976"/>
                </a:lnTo>
                <a:lnTo>
                  <a:pt x="2390" y="966"/>
                </a:lnTo>
                <a:lnTo>
                  <a:pt x="2390" y="971"/>
                </a:lnTo>
                <a:lnTo>
                  <a:pt x="2391" y="964"/>
                </a:lnTo>
                <a:lnTo>
                  <a:pt x="2391" y="947"/>
                </a:lnTo>
                <a:lnTo>
                  <a:pt x="2391" y="919"/>
                </a:lnTo>
                <a:lnTo>
                  <a:pt x="2392" y="899"/>
                </a:lnTo>
                <a:lnTo>
                  <a:pt x="2392" y="893"/>
                </a:lnTo>
                <a:lnTo>
                  <a:pt x="2393" y="908"/>
                </a:lnTo>
                <a:lnTo>
                  <a:pt x="2393" y="936"/>
                </a:lnTo>
                <a:lnTo>
                  <a:pt x="2393" y="938"/>
                </a:lnTo>
                <a:lnTo>
                  <a:pt x="2394" y="946"/>
                </a:lnTo>
                <a:lnTo>
                  <a:pt x="2394" y="954"/>
                </a:lnTo>
                <a:lnTo>
                  <a:pt x="2394" y="945"/>
                </a:lnTo>
                <a:lnTo>
                  <a:pt x="2395" y="917"/>
                </a:lnTo>
                <a:lnTo>
                  <a:pt x="2395" y="862"/>
                </a:lnTo>
                <a:lnTo>
                  <a:pt x="2395" y="808"/>
                </a:lnTo>
                <a:lnTo>
                  <a:pt x="2396" y="800"/>
                </a:lnTo>
                <a:lnTo>
                  <a:pt x="2396" y="801"/>
                </a:lnTo>
                <a:lnTo>
                  <a:pt x="2396" y="810"/>
                </a:lnTo>
                <a:lnTo>
                  <a:pt x="2397" y="874"/>
                </a:lnTo>
                <a:lnTo>
                  <a:pt x="2397" y="944"/>
                </a:lnTo>
                <a:lnTo>
                  <a:pt x="2397" y="968"/>
                </a:lnTo>
                <a:lnTo>
                  <a:pt x="2398" y="970"/>
                </a:lnTo>
                <a:lnTo>
                  <a:pt x="2398" y="984"/>
                </a:lnTo>
                <a:lnTo>
                  <a:pt x="2399" y="992"/>
                </a:lnTo>
                <a:lnTo>
                  <a:pt x="2399" y="994"/>
                </a:lnTo>
                <a:lnTo>
                  <a:pt x="2399" y="992"/>
                </a:lnTo>
                <a:lnTo>
                  <a:pt x="2400" y="963"/>
                </a:lnTo>
                <a:lnTo>
                  <a:pt x="2400" y="887"/>
                </a:lnTo>
                <a:lnTo>
                  <a:pt x="2400" y="857"/>
                </a:lnTo>
                <a:lnTo>
                  <a:pt x="2401" y="847"/>
                </a:lnTo>
                <a:lnTo>
                  <a:pt x="2401" y="854"/>
                </a:lnTo>
                <a:lnTo>
                  <a:pt x="2401" y="910"/>
                </a:lnTo>
                <a:lnTo>
                  <a:pt x="2402" y="947"/>
                </a:lnTo>
                <a:lnTo>
                  <a:pt x="2402" y="965"/>
                </a:lnTo>
                <a:lnTo>
                  <a:pt x="2402" y="961"/>
                </a:lnTo>
                <a:lnTo>
                  <a:pt x="2403" y="945"/>
                </a:lnTo>
                <a:lnTo>
                  <a:pt x="2403" y="929"/>
                </a:lnTo>
                <a:lnTo>
                  <a:pt x="2403" y="896"/>
                </a:lnTo>
                <a:lnTo>
                  <a:pt x="2404" y="838"/>
                </a:lnTo>
                <a:lnTo>
                  <a:pt x="2404" y="806"/>
                </a:lnTo>
                <a:lnTo>
                  <a:pt x="2405" y="799"/>
                </a:lnTo>
                <a:lnTo>
                  <a:pt x="2405" y="840"/>
                </a:lnTo>
                <a:lnTo>
                  <a:pt x="2405" y="902"/>
                </a:lnTo>
                <a:lnTo>
                  <a:pt x="2406" y="936"/>
                </a:lnTo>
                <a:lnTo>
                  <a:pt x="2406" y="959"/>
                </a:lnTo>
                <a:lnTo>
                  <a:pt x="2406" y="975"/>
                </a:lnTo>
                <a:lnTo>
                  <a:pt x="2407" y="981"/>
                </a:lnTo>
                <a:lnTo>
                  <a:pt x="2407" y="978"/>
                </a:lnTo>
                <a:lnTo>
                  <a:pt x="2407" y="979"/>
                </a:lnTo>
                <a:lnTo>
                  <a:pt x="2408" y="969"/>
                </a:lnTo>
                <a:lnTo>
                  <a:pt x="2408" y="908"/>
                </a:lnTo>
                <a:lnTo>
                  <a:pt x="2408" y="802"/>
                </a:lnTo>
                <a:lnTo>
                  <a:pt x="2409" y="758"/>
                </a:lnTo>
                <a:lnTo>
                  <a:pt x="2409" y="761"/>
                </a:lnTo>
                <a:lnTo>
                  <a:pt x="2409" y="785"/>
                </a:lnTo>
                <a:lnTo>
                  <a:pt x="2410" y="864"/>
                </a:lnTo>
                <a:lnTo>
                  <a:pt x="2410" y="893"/>
                </a:lnTo>
                <a:lnTo>
                  <a:pt x="2411" y="925"/>
                </a:lnTo>
                <a:lnTo>
                  <a:pt x="2411" y="930"/>
                </a:lnTo>
                <a:lnTo>
                  <a:pt x="2411" y="919"/>
                </a:lnTo>
                <a:lnTo>
                  <a:pt x="2411" y="880"/>
                </a:lnTo>
                <a:lnTo>
                  <a:pt x="2411" y="822"/>
                </a:lnTo>
                <a:lnTo>
                  <a:pt x="2411" y="735"/>
                </a:lnTo>
                <a:lnTo>
                  <a:pt x="2412" y="715"/>
                </a:lnTo>
                <a:lnTo>
                  <a:pt x="2412" y="714"/>
                </a:lnTo>
                <a:lnTo>
                  <a:pt x="2412" y="742"/>
                </a:lnTo>
                <a:lnTo>
                  <a:pt x="2413" y="801"/>
                </a:lnTo>
                <a:lnTo>
                  <a:pt x="2413" y="909"/>
                </a:lnTo>
                <a:lnTo>
                  <a:pt x="2413" y="944"/>
                </a:lnTo>
                <a:lnTo>
                  <a:pt x="2414" y="967"/>
                </a:lnTo>
                <a:lnTo>
                  <a:pt x="2414" y="987"/>
                </a:lnTo>
                <a:lnTo>
                  <a:pt x="2414" y="989"/>
                </a:lnTo>
                <a:lnTo>
                  <a:pt x="2415" y="985"/>
                </a:lnTo>
                <a:lnTo>
                  <a:pt x="2415" y="978"/>
                </a:lnTo>
                <a:lnTo>
                  <a:pt x="2416" y="954"/>
                </a:lnTo>
                <a:lnTo>
                  <a:pt x="2416" y="893"/>
                </a:lnTo>
                <a:lnTo>
                  <a:pt x="2416" y="864"/>
                </a:lnTo>
                <a:lnTo>
                  <a:pt x="2417" y="864"/>
                </a:lnTo>
                <a:lnTo>
                  <a:pt x="2417" y="889"/>
                </a:lnTo>
                <a:lnTo>
                  <a:pt x="2417" y="927"/>
                </a:lnTo>
                <a:lnTo>
                  <a:pt x="2418" y="948"/>
                </a:lnTo>
                <a:lnTo>
                  <a:pt x="2418" y="957"/>
                </a:lnTo>
                <a:lnTo>
                  <a:pt x="2418" y="962"/>
                </a:lnTo>
                <a:lnTo>
                  <a:pt x="2419" y="953"/>
                </a:lnTo>
                <a:lnTo>
                  <a:pt x="2419" y="941"/>
                </a:lnTo>
                <a:lnTo>
                  <a:pt x="2419" y="906"/>
                </a:lnTo>
                <a:lnTo>
                  <a:pt x="2420" y="882"/>
                </a:lnTo>
                <a:lnTo>
                  <a:pt x="2420" y="869"/>
                </a:lnTo>
                <a:lnTo>
                  <a:pt x="2420" y="877"/>
                </a:lnTo>
                <a:lnTo>
                  <a:pt x="2421" y="893"/>
                </a:lnTo>
                <a:lnTo>
                  <a:pt x="2421" y="926"/>
                </a:lnTo>
                <a:lnTo>
                  <a:pt x="2422" y="943"/>
                </a:lnTo>
                <a:lnTo>
                  <a:pt x="2422" y="969"/>
                </a:lnTo>
                <a:lnTo>
                  <a:pt x="2422" y="967"/>
                </a:lnTo>
                <a:lnTo>
                  <a:pt x="2423" y="971"/>
                </a:lnTo>
                <a:lnTo>
                  <a:pt x="2423" y="981"/>
                </a:lnTo>
                <a:lnTo>
                  <a:pt x="2423" y="978"/>
                </a:lnTo>
                <a:lnTo>
                  <a:pt x="2424" y="958"/>
                </a:lnTo>
                <a:lnTo>
                  <a:pt x="2424" y="900"/>
                </a:lnTo>
                <a:lnTo>
                  <a:pt x="2424" y="853"/>
                </a:lnTo>
                <a:lnTo>
                  <a:pt x="2425" y="834"/>
                </a:lnTo>
                <a:lnTo>
                  <a:pt x="2425" y="829"/>
                </a:lnTo>
                <a:lnTo>
                  <a:pt x="2425" y="856"/>
                </a:lnTo>
                <a:lnTo>
                  <a:pt x="2426" y="893"/>
                </a:lnTo>
                <a:lnTo>
                  <a:pt x="2426" y="933"/>
                </a:lnTo>
                <a:lnTo>
                  <a:pt x="2426" y="962"/>
                </a:lnTo>
                <a:lnTo>
                  <a:pt x="2427" y="968"/>
                </a:lnTo>
                <a:lnTo>
                  <a:pt x="2427" y="959"/>
                </a:lnTo>
                <a:lnTo>
                  <a:pt x="2428" y="919"/>
                </a:lnTo>
                <a:lnTo>
                  <a:pt x="2428" y="810"/>
                </a:lnTo>
                <a:lnTo>
                  <a:pt x="2428" y="743"/>
                </a:lnTo>
                <a:lnTo>
                  <a:pt x="2429" y="727"/>
                </a:lnTo>
                <a:lnTo>
                  <a:pt x="2429" y="726"/>
                </a:lnTo>
                <a:lnTo>
                  <a:pt x="2429" y="739"/>
                </a:lnTo>
                <a:lnTo>
                  <a:pt x="2430" y="773"/>
                </a:lnTo>
                <a:lnTo>
                  <a:pt x="2430" y="814"/>
                </a:lnTo>
                <a:lnTo>
                  <a:pt x="2430" y="904"/>
                </a:lnTo>
                <a:lnTo>
                  <a:pt x="2431" y="932"/>
                </a:lnTo>
                <a:lnTo>
                  <a:pt x="2431" y="959"/>
                </a:lnTo>
                <a:lnTo>
                  <a:pt x="2431" y="963"/>
                </a:lnTo>
                <a:lnTo>
                  <a:pt x="2432" y="964"/>
                </a:lnTo>
                <a:lnTo>
                  <a:pt x="2432" y="961"/>
                </a:lnTo>
                <a:lnTo>
                  <a:pt x="2432" y="959"/>
                </a:lnTo>
                <a:lnTo>
                  <a:pt x="2433" y="955"/>
                </a:lnTo>
                <a:lnTo>
                  <a:pt x="2433" y="952"/>
                </a:lnTo>
                <a:lnTo>
                  <a:pt x="2434" y="951"/>
                </a:lnTo>
                <a:lnTo>
                  <a:pt x="2434" y="957"/>
                </a:lnTo>
                <a:lnTo>
                  <a:pt x="2434" y="983"/>
                </a:lnTo>
                <a:lnTo>
                  <a:pt x="2435" y="988"/>
                </a:lnTo>
                <a:lnTo>
                  <a:pt x="2435" y="1005"/>
                </a:lnTo>
                <a:lnTo>
                  <a:pt x="2435" y="1008"/>
                </a:lnTo>
                <a:lnTo>
                  <a:pt x="2435" y="1009"/>
                </a:lnTo>
                <a:lnTo>
                  <a:pt x="2435" y="1000"/>
                </a:lnTo>
                <a:lnTo>
                  <a:pt x="2435" y="967"/>
                </a:lnTo>
                <a:lnTo>
                  <a:pt x="2436" y="935"/>
                </a:lnTo>
                <a:lnTo>
                  <a:pt x="2436" y="925"/>
                </a:lnTo>
                <a:lnTo>
                  <a:pt x="2436" y="926"/>
                </a:lnTo>
                <a:lnTo>
                  <a:pt x="2437" y="957"/>
                </a:lnTo>
                <a:lnTo>
                  <a:pt x="2437" y="981"/>
                </a:lnTo>
                <a:lnTo>
                  <a:pt x="2437" y="988"/>
                </a:lnTo>
                <a:lnTo>
                  <a:pt x="2438" y="1004"/>
                </a:lnTo>
                <a:lnTo>
                  <a:pt x="2438" y="1009"/>
                </a:lnTo>
                <a:lnTo>
                  <a:pt x="2439" y="1004"/>
                </a:lnTo>
                <a:lnTo>
                  <a:pt x="2439" y="1010"/>
                </a:lnTo>
                <a:lnTo>
                  <a:pt x="2439" y="1015"/>
                </a:lnTo>
                <a:lnTo>
                  <a:pt x="2440" y="1009"/>
                </a:lnTo>
                <a:lnTo>
                  <a:pt x="2440" y="1006"/>
                </a:lnTo>
                <a:lnTo>
                  <a:pt x="2440" y="1000"/>
                </a:lnTo>
                <a:lnTo>
                  <a:pt x="2441" y="994"/>
                </a:lnTo>
                <a:lnTo>
                  <a:pt x="2441" y="996"/>
                </a:lnTo>
                <a:lnTo>
                  <a:pt x="2441" y="1002"/>
                </a:lnTo>
                <a:lnTo>
                  <a:pt x="2442" y="1019"/>
                </a:lnTo>
                <a:lnTo>
                  <a:pt x="2442" y="1024"/>
                </a:lnTo>
                <a:lnTo>
                  <a:pt x="2442" y="1027"/>
                </a:lnTo>
                <a:lnTo>
                  <a:pt x="2443" y="1030"/>
                </a:lnTo>
                <a:lnTo>
                  <a:pt x="2443" y="1029"/>
                </a:lnTo>
                <a:lnTo>
                  <a:pt x="2443" y="1022"/>
                </a:lnTo>
                <a:lnTo>
                  <a:pt x="2444" y="983"/>
                </a:lnTo>
                <a:lnTo>
                  <a:pt x="2444" y="920"/>
                </a:lnTo>
                <a:lnTo>
                  <a:pt x="2445" y="885"/>
                </a:lnTo>
                <a:lnTo>
                  <a:pt x="2445" y="882"/>
                </a:lnTo>
                <a:lnTo>
                  <a:pt x="2445" y="882"/>
                </a:lnTo>
                <a:lnTo>
                  <a:pt x="2446" y="891"/>
                </a:lnTo>
                <a:lnTo>
                  <a:pt x="2446" y="920"/>
                </a:lnTo>
                <a:lnTo>
                  <a:pt x="2446" y="961"/>
                </a:lnTo>
                <a:lnTo>
                  <a:pt x="2447" y="989"/>
                </a:lnTo>
                <a:lnTo>
                  <a:pt x="2447" y="988"/>
                </a:lnTo>
                <a:lnTo>
                  <a:pt x="2447" y="987"/>
                </a:lnTo>
                <a:lnTo>
                  <a:pt x="2448" y="978"/>
                </a:lnTo>
                <a:lnTo>
                  <a:pt x="2448" y="969"/>
                </a:lnTo>
                <a:lnTo>
                  <a:pt x="2448" y="945"/>
                </a:lnTo>
                <a:lnTo>
                  <a:pt x="2449" y="901"/>
                </a:lnTo>
                <a:lnTo>
                  <a:pt x="2449" y="862"/>
                </a:lnTo>
                <a:lnTo>
                  <a:pt x="2449" y="854"/>
                </a:lnTo>
                <a:lnTo>
                  <a:pt x="2450" y="863"/>
                </a:lnTo>
                <a:lnTo>
                  <a:pt x="2450" y="906"/>
                </a:lnTo>
                <a:lnTo>
                  <a:pt x="2451" y="933"/>
                </a:lnTo>
                <a:lnTo>
                  <a:pt x="2451" y="948"/>
                </a:lnTo>
                <a:lnTo>
                  <a:pt x="2451" y="952"/>
                </a:lnTo>
                <a:lnTo>
                  <a:pt x="2452" y="935"/>
                </a:lnTo>
                <a:lnTo>
                  <a:pt x="2452" y="900"/>
                </a:lnTo>
                <a:lnTo>
                  <a:pt x="2452" y="826"/>
                </a:lnTo>
                <a:lnTo>
                  <a:pt x="2453" y="805"/>
                </a:lnTo>
                <a:lnTo>
                  <a:pt x="2453" y="796"/>
                </a:lnTo>
                <a:lnTo>
                  <a:pt x="2453" y="800"/>
                </a:lnTo>
                <a:lnTo>
                  <a:pt x="2454" y="809"/>
                </a:lnTo>
                <a:lnTo>
                  <a:pt x="2454" y="827"/>
                </a:lnTo>
                <a:lnTo>
                  <a:pt x="2454" y="851"/>
                </a:lnTo>
                <a:lnTo>
                  <a:pt x="2455" y="895"/>
                </a:lnTo>
                <a:lnTo>
                  <a:pt x="2455" y="932"/>
                </a:lnTo>
                <a:lnTo>
                  <a:pt x="2455" y="944"/>
                </a:lnTo>
                <a:lnTo>
                  <a:pt x="2456" y="956"/>
                </a:lnTo>
                <a:lnTo>
                  <a:pt x="2456" y="950"/>
                </a:lnTo>
                <a:lnTo>
                  <a:pt x="2457" y="945"/>
                </a:lnTo>
                <a:lnTo>
                  <a:pt x="2457" y="932"/>
                </a:lnTo>
                <a:lnTo>
                  <a:pt x="2457" y="869"/>
                </a:lnTo>
                <a:lnTo>
                  <a:pt x="2458" y="792"/>
                </a:lnTo>
                <a:lnTo>
                  <a:pt x="2458" y="757"/>
                </a:lnTo>
                <a:lnTo>
                  <a:pt x="2458" y="750"/>
                </a:lnTo>
                <a:lnTo>
                  <a:pt x="2459" y="764"/>
                </a:lnTo>
                <a:lnTo>
                  <a:pt x="2459" y="787"/>
                </a:lnTo>
                <a:lnTo>
                  <a:pt x="2459" y="799"/>
                </a:lnTo>
                <a:lnTo>
                  <a:pt x="2459" y="811"/>
                </a:lnTo>
                <a:lnTo>
                  <a:pt x="2459" y="807"/>
                </a:lnTo>
                <a:lnTo>
                  <a:pt x="2459" y="783"/>
                </a:lnTo>
                <a:lnTo>
                  <a:pt x="2460" y="747"/>
                </a:lnTo>
                <a:lnTo>
                  <a:pt x="2460" y="719"/>
                </a:lnTo>
                <a:lnTo>
                  <a:pt x="2460" y="713"/>
                </a:lnTo>
                <a:lnTo>
                  <a:pt x="2461" y="709"/>
                </a:lnTo>
                <a:lnTo>
                  <a:pt x="2461" y="718"/>
                </a:lnTo>
                <a:lnTo>
                  <a:pt x="2462" y="740"/>
                </a:lnTo>
                <a:lnTo>
                  <a:pt x="2462" y="781"/>
                </a:lnTo>
                <a:lnTo>
                  <a:pt x="2462" y="808"/>
                </a:lnTo>
                <a:lnTo>
                  <a:pt x="2463" y="843"/>
                </a:lnTo>
                <a:lnTo>
                  <a:pt x="2463" y="864"/>
                </a:lnTo>
                <a:lnTo>
                  <a:pt x="2463" y="877"/>
                </a:lnTo>
                <a:lnTo>
                  <a:pt x="2464" y="885"/>
                </a:lnTo>
                <a:lnTo>
                  <a:pt x="2464" y="890"/>
                </a:lnTo>
                <a:lnTo>
                  <a:pt x="2464" y="884"/>
                </a:lnTo>
                <a:lnTo>
                  <a:pt x="2465" y="858"/>
                </a:lnTo>
                <a:lnTo>
                  <a:pt x="2465" y="803"/>
                </a:lnTo>
                <a:lnTo>
                  <a:pt x="2465" y="772"/>
                </a:lnTo>
                <a:lnTo>
                  <a:pt x="2466" y="772"/>
                </a:lnTo>
                <a:lnTo>
                  <a:pt x="2466" y="781"/>
                </a:lnTo>
                <a:lnTo>
                  <a:pt x="2466" y="799"/>
                </a:lnTo>
                <a:lnTo>
                  <a:pt x="2467" y="803"/>
                </a:lnTo>
                <a:lnTo>
                  <a:pt x="2467" y="799"/>
                </a:lnTo>
                <a:lnTo>
                  <a:pt x="2468" y="794"/>
                </a:lnTo>
                <a:lnTo>
                  <a:pt x="2468" y="785"/>
                </a:lnTo>
                <a:lnTo>
                  <a:pt x="2468" y="770"/>
                </a:lnTo>
                <a:lnTo>
                  <a:pt x="2469" y="734"/>
                </a:lnTo>
                <a:lnTo>
                  <a:pt x="2469" y="725"/>
                </a:lnTo>
                <a:lnTo>
                  <a:pt x="2469" y="726"/>
                </a:lnTo>
                <a:lnTo>
                  <a:pt x="2470" y="735"/>
                </a:lnTo>
                <a:lnTo>
                  <a:pt x="2470" y="756"/>
                </a:lnTo>
                <a:lnTo>
                  <a:pt x="2470" y="789"/>
                </a:lnTo>
                <a:lnTo>
                  <a:pt x="2471" y="812"/>
                </a:lnTo>
                <a:lnTo>
                  <a:pt x="2471" y="896"/>
                </a:lnTo>
                <a:lnTo>
                  <a:pt x="2471" y="942"/>
                </a:lnTo>
                <a:lnTo>
                  <a:pt x="2472" y="972"/>
                </a:lnTo>
                <a:lnTo>
                  <a:pt x="2472" y="977"/>
                </a:lnTo>
                <a:lnTo>
                  <a:pt x="2472" y="980"/>
                </a:lnTo>
                <a:lnTo>
                  <a:pt x="2473" y="975"/>
                </a:lnTo>
                <a:lnTo>
                  <a:pt x="2473" y="948"/>
                </a:lnTo>
                <a:lnTo>
                  <a:pt x="2474" y="925"/>
                </a:lnTo>
                <a:lnTo>
                  <a:pt x="2474" y="896"/>
                </a:lnTo>
                <a:lnTo>
                  <a:pt x="2474" y="873"/>
                </a:lnTo>
                <a:lnTo>
                  <a:pt x="2475" y="866"/>
                </a:lnTo>
                <a:lnTo>
                  <a:pt x="2475" y="864"/>
                </a:lnTo>
                <a:lnTo>
                  <a:pt x="2475" y="855"/>
                </a:lnTo>
                <a:lnTo>
                  <a:pt x="2476" y="844"/>
                </a:lnTo>
                <a:lnTo>
                  <a:pt x="2476" y="831"/>
                </a:lnTo>
                <a:lnTo>
                  <a:pt x="2476" y="827"/>
                </a:lnTo>
                <a:lnTo>
                  <a:pt x="2477" y="825"/>
                </a:lnTo>
                <a:lnTo>
                  <a:pt x="2477" y="817"/>
                </a:lnTo>
                <a:lnTo>
                  <a:pt x="2477" y="805"/>
                </a:lnTo>
                <a:lnTo>
                  <a:pt x="2478" y="797"/>
                </a:lnTo>
                <a:lnTo>
                  <a:pt x="2478" y="796"/>
                </a:lnTo>
                <a:lnTo>
                  <a:pt x="2478" y="811"/>
                </a:lnTo>
                <a:lnTo>
                  <a:pt x="2479" y="831"/>
                </a:lnTo>
                <a:lnTo>
                  <a:pt x="2479" y="856"/>
                </a:lnTo>
                <a:lnTo>
                  <a:pt x="2480" y="879"/>
                </a:lnTo>
                <a:lnTo>
                  <a:pt x="2480" y="898"/>
                </a:lnTo>
                <a:lnTo>
                  <a:pt x="2480" y="921"/>
                </a:lnTo>
                <a:lnTo>
                  <a:pt x="2481" y="938"/>
                </a:lnTo>
                <a:lnTo>
                  <a:pt x="2481" y="923"/>
                </a:lnTo>
                <a:lnTo>
                  <a:pt x="2481" y="922"/>
                </a:lnTo>
                <a:lnTo>
                  <a:pt x="2482" y="926"/>
                </a:lnTo>
                <a:lnTo>
                  <a:pt x="2482" y="914"/>
                </a:lnTo>
                <a:lnTo>
                  <a:pt x="2482" y="923"/>
                </a:lnTo>
                <a:lnTo>
                  <a:pt x="2483" y="942"/>
                </a:lnTo>
                <a:lnTo>
                  <a:pt x="2483" y="982"/>
                </a:lnTo>
                <a:lnTo>
                  <a:pt x="2483" y="987"/>
                </a:lnTo>
                <a:lnTo>
                  <a:pt x="2483" y="990"/>
                </a:lnTo>
                <a:lnTo>
                  <a:pt x="2483" y="989"/>
                </a:lnTo>
                <a:lnTo>
                  <a:pt x="2483" y="985"/>
                </a:lnTo>
                <a:lnTo>
                  <a:pt x="2484" y="984"/>
                </a:lnTo>
                <a:lnTo>
                  <a:pt x="2484" y="973"/>
                </a:lnTo>
                <a:lnTo>
                  <a:pt x="2485" y="951"/>
                </a:lnTo>
                <a:lnTo>
                  <a:pt x="2485" y="929"/>
                </a:lnTo>
                <a:lnTo>
                  <a:pt x="2485" y="914"/>
                </a:lnTo>
                <a:lnTo>
                  <a:pt x="2486" y="913"/>
                </a:lnTo>
                <a:lnTo>
                  <a:pt x="2486" y="918"/>
                </a:lnTo>
                <a:lnTo>
                  <a:pt x="2486" y="945"/>
                </a:lnTo>
                <a:lnTo>
                  <a:pt x="2487" y="958"/>
                </a:lnTo>
                <a:lnTo>
                  <a:pt x="2487" y="973"/>
                </a:lnTo>
                <a:lnTo>
                  <a:pt x="2487" y="982"/>
                </a:lnTo>
                <a:lnTo>
                  <a:pt x="2488" y="981"/>
                </a:lnTo>
                <a:lnTo>
                  <a:pt x="2488" y="983"/>
                </a:lnTo>
                <a:lnTo>
                  <a:pt x="2488" y="985"/>
                </a:lnTo>
                <a:lnTo>
                  <a:pt x="2489" y="988"/>
                </a:lnTo>
                <a:lnTo>
                  <a:pt x="2489" y="979"/>
                </a:lnTo>
                <a:lnTo>
                  <a:pt x="2489" y="976"/>
                </a:lnTo>
                <a:lnTo>
                  <a:pt x="2490" y="977"/>
                </a:lnTo>
                <a:lnTo>
                  <a:pt x="2490" y="982"/>
                </a:lnTo>
                <a:lnTo>
                  <a:pt x="2491" y="978"/>
                </a:lnTo>
                <a:lnTo>
                  <a:pt x="2491" y="985"/>
                </a:lnTo>
                <a:lnTo>
                  <a:pt x="2491" y="994"/>
                </a:lnTo>
                <a:lnTo>
                  <a:pt x="2492" y="988"/>
                </a:lnTo>
                <a:lnTo>
                  <a:pt x="2492" y="959"/>
                </a:lnTo>
                <a:lnTo>
                  <a:pt x="2492" y="913"/>
                </a:lnTo>
                <a:lnTo>
                  <a:pt x="2493" y="855"/>
                </a:lnTo>
                <a:lnTo>
                  <a:pt x="2493" y="835"/>
                </a:lnTo>
                <a:lnTo>
                  <a:pt x="2493" y="831"/>
                </a:lnTo>
                <a:lnTo>
                  <a:pt x="2494" y="830"/>
                </a:lnTo>
                <a:lnTo>
                  <a:pt x="2494" y="836"/>
                </a:lnTo>
                <a:lnTo>
                  <a:pt x="2494" y="839"/>
                </a:lnTo>
                <a:lnTo>
                  <a:pt x="2495" y="859"/>
                </a:lnTo>
                <a:lnTo>
                  <a:pt x="2495" y="898"/>
                </a:lnTo>
                <a:lnTo>
                  <a:pt x="2495" y="945"/>
                </a:lnTo>
                <a:lnTo>
                  <a:pt x="2496" y="952"/>
                </a:lnTo>
                <a:lnTo>
                  <a:pt x="2496" y="956"/>
                </a:lnTo>
                <a:lnTo>
                  <a:pt x="2497" y="969"/>
                </a:lnTo>
                <a:lnTo>
                  <a:pt x="2497" y="971"/>
                </a:lnTo>
                <a:lnTo>
                  <a:pt x="2497" y="969"/>
                </a:lnTo>
                <a:lnTo>
                  <a:pt x="2498" y="968"/>
                </a:lnTo>
                <a:lnTo>
                  <a:pt x="2498" y="964"/>
                </a:lnTo>
                <a:lnTo>
                  <a:pt x="2498" y="971"/>
                </a:lnTo>
                <a:lnTo>
                  <a:pt x="2499" y="987"/>
                </a:lnTo>
                <a:lnTo>
                  <a:pt x="2499" y="994"/>
                </a:lnTo>
                <a:lnTo>
                  <a:pt x="2499" y="1007"/>
                </a:lnTo>
                <a:lnTo>
                  <a:pt x="2500" y="1012"/>
                </a:lnTo>
                <a:lnTo>
                  <a:pt x="2500" y="1016"/>
                </a:lnTo>
                <a:lnTo>
                  <a:pt x="2500" y="1011"/>
                </a:lnTo>
                <a:lnTo>
                  <a:pt x="2501" y="998"/>
                </a:lnTo>
                <a:lnTo>
                  <a:pt x="2501" y="937"/>
                </a:lnTo>
                <a:lnTo>
                  <a:pt x="2501" y="873"/>
                </a:lnTo>
                <a:lnTo>
                  <a:pt x="2502" y="860"/>
                </a:lnTo>
                <a:lnTo>
                  <a:pt x="2502" y="854"/>
                </a:lnTo>
                <a:lnTo>
                  <a:pt x="2503" y="852"/>
                </a:lnTo>
                <a:lnTo>
                  <a:pt x="2503" y="862"/>
                </a:lnTo>
                <a:lnTo>
                  <a:pt x="2503" y="883"/>
                </a:lnTo>
                <a:lnTo>
                  <a:pt x="2504" y="898"/>
                </a:lnTo>
                <a:lnTo>
                  <a:pt x="2504" y="921"/>
                </a:lnTo>
                <a:lnTo>
                  <a:pt x="2504" y="935"/>
                </a:lnTo>
                <a:lnTo>
                  <a:pt x="2505" y="938"/>
                </a:lnTo>
                <a:lnTo>
                  <a:pt x="2505" y="937"/>
                </a:lnTo>
                <a:lnTo>
                  <a:pt x="2505" y="930"/>
                </a:lnTo>
                <a:lnTo>
                  <a:pt x="2506" y="917"/>
                </a:lnTo>
                <a:lnTo>
                  <a:pt x="2506" y="854"/>
                </a:lnTo>
                <a:lnTo>
                  <a:pt x="2506" y="764"/>
                </a:lnTo>
                <a:lnTo>
                  <a:pt x="2507" y="724"/>
                </a:lnTo>
                <a:lnTo>
                  <a:pt x="2507" y="722"/>
                </a:lnTo>
                <a:lnTo>
                  <a:pt x="2507" y="726"/>
                </a:lnTo>
                <a:lnTo>
                  <a:pt x="2507" y="731"/>
                </a:lnTo>
                <a:lnTo>
                  <a:pt x="2507" y="736"/>
                </a:lnTo>
                <a:lnTo>
                  <a:pt x="2508" y="743"/>
                </a:lnTo>
                <a:lnTo>
                  <a:pt x="2508" y="741"/>
                </a:lnTo>
                <a:lnTo>
                  <a:pt x="2508" y="726"/>
                </a:lnTo>
                <a:lnTo>
                  <a:pt x="2509" y="710"/>
                </a:lnTo>
                <a:lnTo>
                  <a:pt x="2509" y="677"/>
                </a:lnTo>
                <a:lnTo>
                  <a:pt x="2509" y="659"/>
                </a:lnTo>
                <a:lnTo>
                  <a:pt x="2510" y="663"/>
                </a:lnTo>
                <a:lnTo>
                  <a:pt x="2510" y="684"/>
                </a:lnTo>
                <a:lnTo>
                  <a:pt x="2510" y="704"/>
                </a:lnTo>
                <a:lnTo>
                  <a:pt x="2511" y="738"/>
                </a:lnTo>
                <a:lnTo>
                  <a:pt x="2511" y="779"/>
                </a:lnTo>
                <a:lnTo>
                  <a:pt x="2511" y="849"/>
                </a:lnTo>
                <a:lnTo>
                  <a:pt x="2512" y="846"/>
                </a:lnTo>
                <a:lnTo>
                  <a:pt x="2512" y="857"/>
                </a:lnTo>
                <a:lnTo>
                  <a:pt x="2512" y="867"/>
                </a:lnTo>
                <a:lnTo>
                  <a:pt x="2513" y="865"/>
                </a:lnTo>
                <a:lnTo>
                  <a:pt x="2513" y="851"/>
                </a:lnTo>
                <a:lnTo>
                  <a:pt x="2514" y="821"/>
                </a:lnTo>
                <a:lnTo>
                  <a:pt x="2514" y="737"/>
                </a:lnTo>
                <a:lnTo>
                  <a:pt x="2514" y="714"/>
                </a:lnTo>
                <a:lnTo>
                  <a:pt x="2515" y="714"/>
                </a:lnTo>
                <a:lnTo>
                  <a:pt x="2515" y="718"/>
                </a:lnTo>
                <a:lnTo>
                  <a:pt x="2515" y="722"/>
                </a:lnTo>
                <a:lnTo>
                  <a:pt x="2516" y="739"/>
                </a:lnTo>
                <a:lnTo>
                  <a:pt x="2516" y="743"/>
                </a:lnTo>
                <a:lnTo>
                  <a:pt x="2516" y="728"/>
                </a:lnTo>
                <a:lnTo>
                  <a:pt x="2517" y="703"/>
                </a:lnTo>
                <a:lnTo>
                  <a:pt x="2517" y="679"/>
                </a:lnTo>
                <a:lnTo>
                  <a:pt x="2517" y="640"/>
                </a:lnTo>
                <a:lnTo>
                  <a:pt x="2518" y="618"/>
                </a:lnTo>
                <a:lnTo>
                  <a:pt x="2518" y="612"/>
                </a:lnTo>
                <a:lnTo>
                  <a:pt x="2518" y="630"/>
                </a:lnTo>
                <a:lnTo>
                  <a:pt x="2519" y="656"/>
                </a:lnTo>
                <a:lnTo>
                  <a:pt x="2519" y="693"/>
                </a:lnTo>
                <a:lnTo>
                  <a:pt x="2520" y="717"/>
                </a:lnTo>
                <a:lnTo>
                  <a:pt x="2520" y="739"/>
                </a:lnTo>
                <a:lnTo>
                  <a:pt x="2520" y="728"/>
                </a:lnTo>
                <a:lnTo>
                  <a:pt x="2521" y="740"/>
                </a:lnTo>
                <a:lnTo>
                  <a:pt x="2521" y="753"/>
                </a:lnTo>
                <a:lnTo>
                  <a:pt x="2521" y="744"/>
                </a:lnTo>
                <a:lnTo>
                  <a:pt x="2522" y="728"/>
                </a:lnTo>
                <a:lnTo>
                  <a:pt x="2522" y="706"/>
                </a:lnTo>
                <a:lnTo>
                  <a:pt x="2522" y="660"/>
                </a:lnTo>
                <a:lnTo>
                  <a:pt x="2523" y="639"/>
                </a:lnTo>
                <a:lnTo>
                  <a:pt x="2523" y="639"/>
                </a:lnTo>
                <a:lnTo>
                  <a:pt x="2523" y="646"/>
                </a:lnTo>
                <a:lnTo>
                  <a:pt x="2524" y="649"/>
                </a:lnTo>
                <a:lnTo>
                  <a:pt x="2524" y="648"/>
                </a:lnTo>
                <a:lnTo>
                  <a:pt x="2524" y="645"/>
                </a:lnTo>
                <a:lnTo>
                  <a:pt x="2525" y="640"/>
                </a:lnTo>
                <a:lnTo>
                  <a:pt x="2525" y="631"/>
                </a:lnTo>
                <a:lnTo>
                  <a:pt x="2526" y="617"/>
                </a:lnTo>
                <a:lnTo>
                  <a:pt x="2526" y="605"/>
                </a:lnTo>
                <a:lnTo>
                  <a:pt x="2526" y="583"/>
                </a:lnTo>
                <a:lnTo>
                  <a:pt x="2527" y="579"/>
                </a:lnTo>
                <a:lnTo>
                  <a:pt x="2527" y="585"/>
                </a:lnTo>
                <a:lnTo>
                  <a:pt x="2527" y="613"/>
                </a:lnTo>
                <a:lnTo>
                  <a:pt x="2528" y="668"/>
                </a:lnTo>
                <a:lnTo>
                  <a:pt x="2528" y="690"/>
                </a:lnTo>
                <a:lnTo>
                  <a:pt x="2528" y="702"/>
                </a:lnTo>
                <a:lnTo>
                  <a:pt x="2529" y="717"/>
                </a:lnTo>
                <a:lnTo>
                  <a:pt x="2529" y="722"/>
                </a:lnTo>
                <a:lnTo>
                  <a:pt x="2529" y="729"/>
                </a:lnTo>
                <a:lnTo>
                  <a:pt x="2530" y="730"/>
                </a:lnTo>
                <a:lnTo>
                  <a:pt x="2530" y="726"/>
                </a:lnTo>
                <a:lnTo>
                  <a:pt x="2530" y="707"/>
                </a:lnTo>
                <a:lnTo>
                  <a:pt x="2531" y="654"/>
                </a:lnTo>
                <a:lnTo>
                  <a:pt x="2531" y="639"/>
                </a:lnTo>
                <a:lnTo>
                  <a:pt x="2531" y="628"/>
                </a:lnTo>
                <a:lnTo>
                  <a:pt x="2531" y="640"/>
                </a:lnTo>
                <a:lnTo>
                  <a:pt x="2531" y="653"/>
                </a:lnTo>
                <a:lnTo>
                  <a:pt x="2532" y="653"/>
                </a:lnTo>
                <a:lnTo>
                  <a:pt x="2532" y="648"/>
                </a:lnTo>
                <a:lnTo>
                  <a:pt x="2532" y="641"/>
                </a:lnTo>
                <a:lnTo>
                  <a:pt x="2533" y="626"/>
                </a:lnTo>
                <a:lnTo>
                  <a:pt x="2533" y="595"/>
                </a:lnTo>
                <a:lnTo>
                  <a:pt x="2533" y="589"/>
                </a:lnTo>
                <a:lnTo>
                  <a:pt x="2534" y="586"/>
                </a:lnTo>
                <a:lnTo>
                  <a:pt x="2534" y="593"/>
                </a:lnTo>
                <a:lnTo>
                  <a:pt x="2534" y="609"/>
                </a:lnTo>
                <a:lnTo>
                  <a:pt x="2535" y="640"/>
                </a:lnTo>
                <a:lnTo>
                  <a:pt x="2535" y="681"/>
                </a:lnTo>
                <a:lnTo>
                  <a:pt x="2535" y="701"/>
                </a:lnTo>
                <a:lnTo>
                  <a:pt x="2536" y="730"/>
                </a:lnTo>
                <a:lnTo>
                  <a:pt x="2536" y="751"/>
                </a:lnTo>
                <a:lnTo>
                  <a:pt x="2537" y="768"/>
                </a:lnTo>
                <a:lnTo>
                  <a:pt x="2537" y="770"/>
                </a:lnTo>
                <a:lnTo>
                  <a:pt x="2537" y="768"/>
                </a:lnTo>
                <a:lnTo>
                  <a:pt x="2538" y="767"/>
                </a:lnTo>
                <a:lnTo>
                  <a:pt x="2538" y="746"/>
                </a:lnTo>
                <a:lnTo>
                  <a:pt x="2538" y="691"/>
                </a:lnTo>
                <a:lnTo>
                  <a:pt x="2539" y="674"/>
                </a:lnTo>
                <a:lnTo>
                  <a:pt x="2539" y="669"/>
                </a:lnTo>
                <a:lnTo>
                  <a:pt x="2539" y="673"/>
                </a:lnTo>
                <a:lnTo>
                  <a:pt x="2540" y="680"/>
                </a:lnTo>
                <a:lnTo>
                  <a:pt x="2540" y="677"/>
                </a:lnTo>
                <a:lnTo>
                  <a:pt x="2540" y="671"/>
                </a:lnTo>
                <a:lnTo>
                  <a:pt x="2541" y="667"/>
                </a:lnTo>
                <a:lnTo>
                  <a:pt x="2541" y="664"/>
                </a:lnTo>
                <a:lnTo>
                  <a:pt x="2541" y="662"/>
                </a:lnTo>
                <a:lnTo>
                  <a:pt x="2542" y="656"/>
                </a:lnTo>
                <a:lnTo>
                  <a:pt x="2542" y="647"/>
                </a:lnTo>
                <a:lnTo>
                  <a:pt x="2543" y="656"/>
                </a:lnTo>
                <a:lnTo>
                  <a:pt x="2543" y="662"/>
                </a:lnTo>
                <a:lnTo>
                  <a:pt x="2543" y="675"/>
                </a:lnTo>
                <a:lnTo>
                  <a:pt x="2544" y="697"/>
                </a:lnTo>
                <a:lnTo>
                  <a:pt x="2544" y="768"/>
                </a:lnTo>
                <a:lnTo>
                  <a:pt x="2544" y="829"/>
                </a:lnTo>
                <a:lnTo>
                  <a:pt x="2545" y="860"/>
                </a:lnTo>
                <a:lnTo>
                  <a:pt x="2545" y="872"/>
                </a:lnTo>
                <a:lnTo>
                  <a:pt x="2545" y="889"/>
                </a:lnTo>
                <a:lnTo>
                  <a:pt x="2546" y="892"/>
                </a:lnTo>
                <a:lnTo>
                  <a:pt x="2546" y="891"/>
                </a:lnTo>
                <a:lnTo>
                  <a:pt x="2546" y="888"/>
                </a:lnTo>
                <a:lnTo>
                  <a:pt x="2547" y="876"/>
                </a:lnTo>
                <a:lnTo>
                  <a:pt x="2547" y="855"/>
                </a:lnTo>
                <a:lnTo>
                  <a:pt x="2547" y="831"/>
                </a:lnTo>
                <a:lnTo>
                  <a:pt x="2548" y="819"/>
                </a:lnTo>
                <a:lnTo>
                  <a:pt x="2548" y="817"/>
                </a:lnTo>
                <a:lnTo>
                  <a:pt x="2549" y="814"/>
                </a:lnTo>
                <a:lnTo>
                  <a:pt x="2549" y="810"/>
                </a:lnTo>
                <a:lnTo>
                  <a:pt x="2549" y="795"/>
                </a:lnTo>
                <a:lnTo>
                  <a:pt x="2550" y="751"/>
                </a:lnTo>
                <a:lnTo>
                  <a:pt x="2550" y="707"/>
                </a:lnTo>
                <a:lnTo>
                  <a:pt x="2550" y="700"/>
                </a:lnTo>
                <a:lnTo>
                  <a:pt x="2551" y="696"/>
                </a:lnTo>
                <a:lnTo>
                  <a:pt x="2551" y="695"/>
                </a:lnTo>
                <a:lnTo>
                  <a:pt x="2551" y="697"/>
                </a:lnTo>
                <a:lnTo>
                  <a:pt x="2552" y="701"/>
                </a:lnTo>
                <a:lnTo>
                  <a:pt x="2552" y="705"/>
                </a:lnTo>
                <a:lnTo>
                  <a:pt x="2552" y="730"/>
                </a:lnTo>
                <a:lnTo>
                  <a:pt x="2553" y="798"/>
                </a:lnTo>
                <a:lnTo>
                  <a:pt x="2553" y="848"/>
                </a:lnTo>
                <a:lnTo>
                  <a:pt x="2553" y="871"/>
                </a:lnTo>
                <a:lnTo>
                  <a:pt x="2554" y="874"/>
                </a:lnTo>
                <a:lnTo>
                  <a:pt x="2554" y="880"/>
                </a:lnTo>
                <a:lnTo>
                  <a:pt x="2555" y="876"/>
                </a:lnTo>
                <a:lnTo>
                  <a:pt x="2555" y="872"/>
                </a:lnTo>
                <a:lnTo>
                  <a:pt x="2555" y="868"/>
                </a:lnTo>
                <a:lnTo>
                  <a:pt x="2555" y="867"/>
                </a:lnTo>
                <a:lnTo>
                  <a:pt x="2555" y="868"/>
                </a:lnTo>
                <a:lnTo>
                  <a:pt x="2555" y="852"/>
                </a:lnTo>
                <a:lnTo>
                  <a:pt x="2556" y="841"/>
                </a:lnTo>
                <a:lnTo>
                  <a:pt x="2556" y="839"/>
                </a:lnTo>
                <a:lnTo>
                  <a:pt x="2556" y="838"/>
                </a:lnTo>
                <a:lnTo>
                  <a:pt x="2557" y="836"/>
                </a:lnTo>
                <a:lnTo>
                  <a:pt x="2557" y="807"/>
                </a:lnTo>
                <a:lnTo>
                  <a:pt x="2557" y="732"/>
                </a:lnTo>
                <a:lnTo>
                  <a:pt x="2558" y="705"/>
                </a:lnTo>
                <a:lnTo>
                  <a:pt x="2558" y="702"/>
                </a:lnTo>
                <a:lnTo>
                  <a:pt x="2558" y="701"/>
                </a:lnTo>
                <a:lnTo>
                  <a:pt x="2559" y="701"/>
                </a:lnTo>
                <a:lnTo>
                  <a:pt x="2559" y="705"/>
                </a:lnTo>
                <a:lnTo>
                  <a:pt x="2560" y="737"/>
                </a:lnTo>
                <a:lnTo>
                  <a:pt x="2560" y="807"/>
                </a:lnTo>
                <a:lnTo>
                  <a:pt x="2560" y="854"/>
                </a:lnTo>
                <a:lnTo>
                  <a:pt x="2561" y="886"/>
                </a:lnTo>
                <a:lnTo>
                  <a:pt x="2561" y="894"/>
                </a:lnTo>
                <a:lnTo>
                  <a:pt x="2561" y="899"/>
                </a:lnTo>
                <a:lnTo>
                  <a:pt x="2562" y="898"/>
                </a:lnTo>
                <a:lnTo>
                  <a:pt x="2562" y="882"/>
                </a:lnTo>
                <a:lnTo>
                  <a:pt x="2562" y="824"/>
                </a:lnTo>
                <a:lnTo>
                  <a:pt x="2563" y="727"/>
                </a:lnTo>
                <a:lnTo>
                  <a:pt x="2563" y="664"/>
                </a:lnTo>
                <a:lnTo>
                  <a:pt x="2563" y="644"/>
                </a:lnTo>
                <a:lnTo>
                  <a:pt x="2564" y="636"/>
                </a:lnTo>
                <a:lnTo>
                  <a:pt x="2564" y="640"/>
                </a:lnTo>
                <a:lnTo>
                  <a:pt x="2564" y="626"/>
                </a:lnTo>
                <a:lnTo>
                  <a:pt x="2565" y="635"/>
                </a:lnTo>
                <a:lnTo>
                  <a:pt x="2565" y="641"/>
                </a:lnTo>
                <a:lnTo>
                  <a:pt x="2566" y="645"/>
                </a:lnTo>
                <a:lnTo>
                  <a:pt x="2566" y="642"/>
                </a:lnTo>
                <a:lnTo>
                  <a:pt x="2566" y="644"/>
                </a:lnTo>
                <a:lnTo>
                  <a:pt x="2567" y="643"/>
                </a:lnTo>
                <a:lnTo>
                  <a:pt x="2567" y="650"/>
                </a:lnTo>
                <a:lnTo>
                  <a:pt x="2567" y="657"/>
                </a:lnTo>
                <a:lnTo>
                  <a:pt x="2568" y="677"/>
                </a:lnTo>
                <a:lnTo>
                  <a:pt x="2568" y="710"/>
                </a:lnTo>
                <a:lnTo>
                  <a:pt x="2568" y="755"/>
                </a:lnTo>
                <a:lnTo>
                  <a:pt x="2569" y="794"/>
                </a:lnTo>
                <a:lnTo>
                  <a:pt x="2569" y="778"/>
                </a:lnTo>
                <a:lnTo>
                  <a:pt x="2569" y="791"/>
                </a:lnTo>
                <a:lnTo>
                  <a:pt x="2570" y="792"/>
                </a:lnTo>
                <a:lnTo>
                  <a:pt x="2570" y="801"/>
                </a:lnTo>
                <a:lnTo>
                  <a:pt x="2570" y="794"/>
                </a:lnTo>
                <a:lnTo>
                  <a:pt x="2571" y="747"/>
                </a:lnTo>
                <a:lnTo>
                  <a:pt x="2571" y="684"/>
                </a:lnTo>
                <a:lnTo>
                  <a:pt x="2572" y="639"/>
                </a:lnTo>
                <a:lnTo>
                  <a:pt x="2572" y="610"/>
                </a:lnTo>
                <a:lnTo>
                  <a:pt x="2572" y="601"/>
                </a:lnTo>
                <a:lnTo>
                  <a:pt x="2573" y="604"/>
                </a:lnTo>
                <a:lnTo>
                  <a:pt x="2573" y="619"/>
                </a:lnTo>
                <a:lnTo>
                  <a:pt x="2573" y="625"/>
                </a:lnTo>
                <a:lnTo>
                  <a:pt x="2574" y="637"/>
                </a:lnTo>
                <a:lnTo>
                  <a:pt x="2574" y="604"/>
                </a:lnTo>
                <a:lnTo>
                  <a:pt x="2574" y="591"/>
                </a:lnTo>
                <a:lnTo>
                  <a:pt x="2575" y="586"/>
                </a:lnTo>
                <a:lnTo>
                  <a:pt x="2575" y="584"/>
                </a:lnTo>
                <a:lnTo>
                  <a:pt x="2575" y="584"/>
                </a:lnTo>
                <a:lnTo>
                  <a:pt x="2576" y="599"/>
                </a:lnTo>
                <a:lnTo>
                  <a:pt x="2576" y="623"/>
                </a:lnTo>
                <a:lnTo>
                  <a:pt x="2576" y="649"/>
                </a:lnTo>
                <a:lnTo>
                  <a:pt x="2577" y="671"/>
                </a:lnTo>
                <a:lnTo>
                  <a:pt x="2577" y="691"/>
                </a:lnTo>
                <a:lnTo>
                  <a:pt x="2578" y="683"/>
                </a:lnTo>
                <a:lnTo>
                  <a:pt x="2578" y="698"/>
                </a:lnTo>
                <a:lnTo>
                  <a:pt x="2578" y="701"/>
                </a:lnTo>
                <a:lnTo>
                  <a:pt x="2579" y="709"/>
                </a:lnTo>
                <a:lnTo>
                  <a:pt x="2579" y="704"/>
                </a:lnTo>
                <a:lnTo>
                  <a:pt x="2579" y="673"/>
                </a:lnTo>
                <a:lnTo>
                  <a:pt x="2579" y="659"/>
                </a:lnTo>
                <a:lnTo>
                  <a:pt x="2579" y="627"/>
                </a:lnTo>
                <a:lnTo>
                  <a:pt x="2579" y="600"/>
                </a:lnTo>
                <a:lnTo>
                  <a:pt x="2580" y="589"/>
                </a:lnTo>
                <a:lnTo>
                  <a:pt x="2580" y="596"/>
                </a:lnTo>
                <a:lnTo>
                  <a:pt x="2580" y="607"/>
                </a:lnTo>
                <a:lnTo>
                  <a:pt x="2581" y="628"/>
                </a:lnTo>
                <a:lnTo>
                  <a:pt x="2581" y="628"/>
                </a:lnTo>
                <a:lnTo>
                  <a:pt x="2581" y="624"/>
                </a:lnTo>
                <a:lnTo>
                  <a:pt x="2582" y="616"/>
                </a:lnTo>
                <a:lnTo>
                  <a:pt x="2582" y="606"/>
                </a:lnTo>
                <a:lnTo>
                  <a:pt x="2583" y="596"/>
                </a:lnTo>
                <a:lnTo>
                  <a:pt x="2583" y="598"/>
                </a:lnTo>
                <a:lnTo>
                  <a:pt x="2583" y="609"/>
                </a:lnTo>
                <a:lnTo>
                  <a:pt x="2584" y="642"/>
                </a:lnTo>
                <a:lnTo>
                  <a:pt x="2584" y="677"/>
                </a:lnTo>
                <a:lnTo>
                  <a:pt x="2584" y="725"/>
                </a:lnTo>
                <a:lnTo>
                  <a:pt x="2585" y="779"/>
                </a:lnTo>
                <a:lnTo>
                  <a:pt x="2585" y="785"/>
                </a:lnTo>
                <a:lnTo>
                  <a:pt x="2585" y="802"/>
                </a:lnTo>
                <a:lnTo>
                  <a:pt x="2586" y="815"/>
                </a:lnTo>
                <a:lnTo>
                  <a:pt x="2586" y="821"/>
                </a:lnTo>
                <a:lnTo>
                  <a:pt x="2586" y="827"/>
                </a:lnTo>
                <a:lnTo>
                  <a:pt x="2587" y="811"/>
                </a:lnTo>
                <a:lnTo>
                  <a:pt x="2587" y="742"/>
                </a:lnTo>
                <a:lnTo>
                  <a:pt x="2587" y="667"/>
                </a:lnTo>
                <a:lnTo>
                  <a:pt x="2588" y="643"/>
                </a:lnTo>
                <a:lnTo>
                  <a:pt x="2588" y="639"/>
                </a:lnTo>
                <a:lnTo>
                  <a:pt x="2589" y="655"/>
                </a:lnTo>
                <a:lnTo>
                  <a:pt x="2589" y="661"/>
                </a:lnTo>
                <a:lnTo>
                  <a:pt x="2589" y="663"/>
                </a:lnTo>
                <a:lnTo>
                  <a:pt x="2590" y="652"/>
                </a:lnTo>
                <a:lnTo>
                  <a:pt x="2590" y="642"/>
                </a:lnTo>
                <a:lnTo>
                  <a:pt x="2590" y="641"/>
                </a:lnTo>
                <a:lnTo>
                  <a:pt x="2591" y="641"/>
                </a:lnTo>
                <a:lnTo>
                  <a:pt x="2591" y="637"/>
                </a:lnTo>
                <a:lnTo>
                  <a:pt x="2591" y="632"/>
                </a:lnTo>
                <a:lnTo>
                  <a:pt x="2592" y="647"/>
                </a:lnTo>
                <a:lnTo>
                  <a:pt x="2592" y="667"/>
                </a:lnTo>
                <a:lnTo>
                  <a:pt x="2592" y="674"/>
                </a:lnTo>
                <a:lnTo>
                  <a:pt x="2593" y="678"/>
                </a:lnTo>
                <a:lnTo>
                  <a:pt x="2593" y="727"/>
                </a:lnTo>
                <a:lnTo>
                  <a:pt x="2593" y="789"/>
                </a:lnTo>
                <a:lnTo>
                  <a:pt x="2594" y="815"/>
                </a:lnTo>
                <a:lnTo>
                  <a:pt x="2594" y="810"/>
                </a:lnTo>
                <a:lnTo>
                  <a:pt x="2595" y="809"/>
                </a:lnTo>
                <a:lnTo>
                  <a:pt x="2595" y="815"/>
                </a:lnTo>
                <a:lnTo>
                  <a:pt x="2595" y="794"/>
                </a:lnTo>
                <a:lnTo>
                  <a:pt x="2596" y="728"/>
                </a:lnTo>
                <a:lnTo>
                  <a:pt x="2596" y="672"/>
                </a:lnTo>
                <a:lnTo>
                  <a:pt x="2596" y="666"/>
                </a:lnTo>
                <a:lnTo>
                  <a:pt x="2597" y="672"/>
                </a:lnTo>
                <a:lnTo>
                  <a:pt x="2597" y="684"/>
                </a:lnTo>
                <a:lnTo>
                  <a:pt x="2597" y="696"/>
                </a:lnTo>
                <a:lnTo>
                  <a:pt x="2598" y="708"/>
                </a:lnTo>
                <a:lnTo>
                  <a:pt x="2598" y="703"/>
                </a:lnTo>
                <a:lnTo>
                  <a:pt x="2598" y="696"/>
                </a:lnTo>
                <a:lnTo>
                  <a:pt x="2599" y="692"/>
                </a:lnTo>
                <a:lnTo>
                  <a:pt x="2599" y="674"/>
                </a:lnTo>
                <a:lnTo>
                  <a:pt x="2599" y="663"/>
                </a:lnTo>
                <a:lnTo>
                  <a:pt x="2600" y="653"/>
                </a:lnTo>
                <a:lnTo>
                  <a:pt x="2600" y="651"/>
                </a:lnTo>
                <a:lnTo>
                  <a:pt x="2601" y="670"/>
                </a:lnTo>
                <a:lnTo>
                  <a:pt x="2601" y="733"/>
                </a:lnTo>
                <a:lnTo>
                  <a:pt x="2601" y="758"/>
                </a:lnTo>
                <a:lnTo>
                  <a:pt x="2602" y="778"/>
                </a:lnTo>
                <a:lnTo>
                  <a:pt x="2602" y="846"/>
                </a:lnTo>
                <a:lnTo>
                  <a:pt x="2602" y="896"/>
                </a:lnTo>
                <a:lnTo>
                  <a:pt x="2603" y="896"/>
                </a:lnTo>
                <a:lnTo>
                  <a:pt x="2603" y="873"/>
                </a:lnTo>
                <a:lnTo>
                  <a:pt x="2603" y="872"/>
                </a:lnTo>
                <a:lnTo>
                  <a:pt x="2603" y="865"/>
                </a:lnTo>
                <a:lnTo>
                  <a:pt x="2603" y="848"/>
                </a:lnTo>
                <a:lnTo>
                  <a:pt x="2603" y="830"/>
                </a:lnTo>
                <a:lnTo>
                  <a:pt x="2604" y="823"/>
                </a:lnTo>
                <a:lnTo>
                  <a:pt x="2604" y="820"/>
                </a:lnTo>
                <a:lnTo>
                  <a:pt x="2604" y="831"/>
                </a:lnTo>
                <a:lnTo>
                  <a:pt x="2605" y="841"/>
                </a:lnTo>
                <a:lnTo>
                  <a:pt x="2605" y="845"/>
                </a:lnTo>
                <a:lnTo>
                  <a:pt x="2606" y="843"/>
                </a:lnTo>
                <a:lnTo>
                  <a:pt x="2606" y="852"/>
                </a:lnTo>
                <a:lnTo>
                  <a:pt x="2606" y="880"/>
                </a:lnTo>
                <a:lnTo>
                  <a:pt x="2607" y="878"/>
                </a:lnTo>
                <a:lnTo>
                  <a:pt x="2607" y="870"/>
                </a:lnTo>
                <a:lnTo>
                  <a:pt x="2607" y="869"/>
                </a:lnTo>
                <a:lnTo>
                  <a:pt x="2608" y="883"/>
                </a:lnTo>
                <a:lnTo>
                  <a:pt x="2608" y="900"/>
                </a:lnTo>
                <a:lnTo>
                  <a:pt x="2608" y="908"/>
                </a:lnTo>
                <a:lnTo>
                  <a:pt x="2609" y="921"/>
                </a:lnTo>
                <a:lnTo>
                  <a:pt x="2609" y="932"/>
                </a:lnTo>
                <a:lnTo>
                  <a:pt x="2609" y="945"/>
                </a:lnTo>
                <a:lnTo>
                  <a:pt x="2610" y="952"/>
                </a:lnTo>
                <a:lnTo>
                  <a:pt x="2610" y="946"/>
                </a:lnTo>
                <a:lnTo>
                  <a:pt x="2610" y="952"/>
                </a:lnTo>
                <a:lnTo>
                  <a:pt x="2611" y="962"/>
                </a:lnTo>
                <a:lnTo>
                  <a:pt x="2611" y="952"/>
                </a:lnTo>
                <a:lnTo>
                  <a:pt x="2612" y="950"/>
                </a:lnTo>
                <a:lnTo>
                  <a:pt x="2612" y="947"/>
                </a:lnTo>
                <a:lnTo>
                  <a:pt x="2612" y="945"/>
                </a:lnTo>
                <a:lnTo>
                  <a:pt x="2613" y="943"/>
                </a:lnTo>
                <a:lnTo>
                  <a:pt x="2613" y="932"/>
                </a:lnTo>
                <a:lnTo>
                  <a:pt x="2613" y="924"/>
                </a:lnTo>
                <a:lnTo>
                  <a:pt x="2614" y="930"/>
                </a:lnTo>
                <a:lnTo>
                  <a:pt x="2614" y="926"/>
                </a:lnTo>
                <a:lnTo>
                  <a:pt x="2614" y="921"/>
                </a:lnTo>
                <a:lnTo>
                  <a:pt x="2615" y="919"/>
                </a:lnTo>
                <a:lnTo>
                  <a:pt x="2615" y="882"/>
                </a:lnTo>
                <a:lnTo>
                  <a:pt x="2615" y="885"/>
                </a:lnTo>
                <a:lnTo>
                  <a:pt x="2616" y="887"/>
                </a:lnTo>
                <a:lnTo>
                  <a:pt x="2616" y="903"/>
                </a:lnTo>
                <a:lnTo>
                  <a:pt x="2616" y="922"/>
                </a:lnTo>
                <a:lnTo>
                  <a:pt x="2617" y="935"/>
                </a:lnTo>
                <a:lnTo>
                  <a:pt x="2617" y="946"/>
                </a:lnTo>
                <a:lnTo>
                  <a:pt x="2618" y="961"/>
                </a:lnTo>
                <a:lnTo>
                  <a:pt x="2618" y="962"/>
                </a:lnTo>
                <a:lnTo>
                  <a:pt x="2618" y="969"/>
                </a:lnTo>
                <a:lnTo>
                  <a:pt x="2619" y="964"/>
                </a:lnTo>
                <a:lnTo>
                  <a:pt x="2619" y="943"/>
                </a:lnTo>
                <a:lnTo>
                  <a:pt x="2619" y="927"/>
                </a:lnTo>
                <a:lnTo>
                  <a:pt x="2620" y="892"/>
                </a:lnTo>
                <a:lnTo>
                  <a:pt x="2620" y="838"/>
                </a:lnTo>
                <a:lnTo>
                  <a:pt x="2620" y="812"/>
                </a:lnTo>
                <a:lnTo>
                  <a:pt x="2621" y="775"/>
                </a:lnTo>
                <a:lnTo>
                  <a:pt x="2621" y="774"/>
                </a:lnTo>
                <a:lnTo>
                  <a:pt x="2621" y="790"/>
                </a:lnTo>
                <a:lnTo>
                  <a:pt x="2622" y="803"/>
                </a:lnTo>
                <a:lnTo>
                  <a:pt x="2622" y="804"/>
                </a:lnTo>
                <a:lnTo>
                  <a:pt x="2622" y="797"/>
                </a:lnTo>
                <a:lnTo>
                  <a:pt x="2623" y="779"/>
                </a:lnTo>
                <a:lnTo>
                  <a:pt x="2623" y="786"/>
                </a:lnTo>
                <a:lnTo>
                  <a:pt x="2624" y="790"/>
                </a:lnTo>
                <a:lnTo>
                  <a:pt x="2624" y="807"/>
                </a:lnTo>
                <a:lnTo>
                  <a:pt x="2624" y="795"/>
                </a:lnTo>
                <a:lnTo>
                  <a:pt x="2625" y="783"/>
                </a:lnTo>
                <a:lnTo>
                  <a:pt x="2625" y="800"/>
                </a:lnTo>
                <a:lnTo>
                  <a:pt x="2625" y="836"/>
                </a:lnTo>
                <a:lnTo>
                  <a:pt x="2626" y="867"/>
                </a:lnTo>
                <a:lnTo>
                  <a:pt x="2626" y="917"/>
                </a:lnTo>
                <a:lnTo>
                  <a:pt x="2626" y="919"/>
                </a:lnTo>
                <a:lnTo>
                  <a:pt x="2627" y="927"/>
                </a:lnTo>
                <a:lnTo>
                  <a:pt x="2627" y="926"/>
                </a:lnTo>
                <a:lnTo>
                  <a:pt x="2627" y="923"/>
                </a:lnTo>
                <a:lnTo>
                  <a:pt x="2627" y="921"/>
                </a:lnTo>
                <a:lnTo>
                  <a:pt x="2627" y="901"/>
                </a:lnTo>
                <a:lnTo>
                  <a:pt x="2627" y="818"/>
                </a:lnTo>
                <a:lnTo>
                  <a:pt x="2628" y="722"/>
                </a:lnTo>
                <a:lnTo>
                  <a:pt x="2628" y="705"/>
                </a:lnTo>
                <a:lnTo>
                  <a:pt x="2629" y="701"/>
                </a:lnTo>
                <a:lnTo>
                  <a:pt x="2629" y="695"/>
                </a:lnTo>
                <a:lnTo>
                  <a:pt x="2629" y="729"/>
                </a:lnTo>
                <a:lnTo>
                  <a:pt x="2630" y="713"/>
                </a:lnTo>
                <a:lnTo>
                  <a:pt x="2630" y="697"/>
                </a:lnTo>
                <a:lnTo>
                  <a:pt x="2630" y="689"/>
                </a:lnTo>
                <a:lnTo>
                  <a:pt x="2631" y="690"/>
                </a:lnTo>
                <a:lnTo>
                  <a:pt x="2631" y="690"/>
                </a:lnTo>
                <a:lnTo>
                  <a:pt x="2631" y="678"/>
                </a:lnTo>
                <a:lnTo>
                  <a:pt x="2632" y="679"/>
                </a:lnTo>
                <a:lnTo>
                  <a:pt x="2632" y="688"/>
                </a:lnTo>
                <a:lnTo>
                  <a:pt x="2632" y="711"/>
                </a:lnTo>
                <a:lnTo>
                  <a:pt x="2633" y="787"/>
                </a:lnTo>
                <a:lnTo>
                  <a:pt x="2633" y="840"/>
                </a:lnTo>
                <a:lnTo>
                  <a:pt x="2633" y="885"/>
                </a:lnTo>
                <a:lnTo>
                  <a:pt x="2634" y="924"/>
                </a:lnTo>
                <a:lnTo>
                  <a:pt x="2634" y="928"/>
                </a:lnTo>
                <a:lnTo>
                  <a:pt x="2635" y="931"/>
                </a:lnTo>
                <a:lnTo>
                  <a:pt x="2635" y="933"/>
                </a:lnTo>
                <a:lnTo>
                  <a:pt x="2635" y="925"/>
                </a:lnTo>
                <a:lnTo>
                  <a:pt x="2636" y="907"/>
                </a:lnTo>
                <a:lnTo>
                  <a:pt x="2636" y="883"/>
                </a:lnTo>
                <a:lnTo>
                  <a:pt x="2636" y="836"/>
                </a:lnTo>
                <a:lnTo>
                  <a:pt x="2637" y="818"/>
                </a:lnTo>
                <a:lnTo>
                  <a:pt x="2637" y="816"/>
                </a:lnTo>
                <a:lnTo>
                  <a:pt x="2637" y="822"/>
                </a:lnTo>
                <a:lnTo>
                  <a:pt x="2638" y="838"/>
                </a:lnTo>
                <a:lnTo>
                  <a:pt x="2638" y="855"/>
                </a:lnTo>
                <a:lnTo>
                  <a:pt x="2638" y="857"/>
                </a:lnTo>
                <a:lnTo>
                  <a:pt x="2639" y="835"/>
                </a:lnTo>
                <a:lnTo>
                  <a:pt x="2639" y="790"/>
                </a:lnTo>
                <a:lnTo>
                  <a:pt x="2639" y="763"/>
                </a:lnTo>
                <a:lnTo>
                  <a:pt x="2640" y="755"/>
                </a:lnTo>
                <a:lnTo>
                  <a:pt x="2640" y="763"/>
                </a:lnTo>
                <a:lnTo>
                  <a:pt x="2641" y="777"/>
                </a:lnTo>
                <a:lnTo>
                  <a:pt x="2641" y="797"/>
                </a:lnTo>
                <a:lnTo>
                  <a:pt x="2641" y="826"/>
                </a:lnTo>
                <a:lnTo>
                  <a:pt x="2642" y="874"/>
                </a:lnTo>
                <a:lnTo>
                  <a:pt x="2642" y="895"/>
                </a:lnTo>
                <a:lnTo>
                  <a:pt x="2642" y="900"/>
                </a:lnTo>
                <a:lnTo>
                  <a:pt x="2643" y="896"/>
                </a:lnTo>
                <a:lnTo>
                  <a:pt x="2643" y="887"/>
                </a:lnTo>
                <a:lnTo>
                  <a:pt x="2643" y="883"/>
                </a:lnTo>
                <a:lnTo>
                  <a:pt x="2644" y="872"/>
                </a:lnTo>
                <a:lnTo>
                  <a:pt x="2644" y="838"/>
                </a:lnTo>
                <a:lnTo>
                  <a:pt x="2644" y="782"/>
                </a:lnTo>
                <a:lnTo>
                  <a:pt x="2645" y="706"/>
                </a:lnTo>
                <a:lnTo>
                  <a:pt x="2645" y="672"/>
                </a:lnTo>
                <a:lnTo>
                  <a:pt x="2645" y="668"/>
                </a:lnTo>
                <a:lnTo>
                  <a:pt x="2646" y="703"/>
                </a:lnTo>
                <a:lnTo>
                  <a:pt x="2646" y="714"/>
                </a:lnTo>
                <a:lnTo>
                  <a:pt x="2647" y="740"/>
                </a:lnTo>
                <a:lnTo>
                  <a:pt x="2647" y="711"/>
                </a:lnTo>
                <a:lnTo>
                  <a:pt x="2647" y="674"/>
                </a:lnTo>
                <a:lnTo>
                  <a:pt x="2648" y="652"/>
                </a:lnTo>
                <a:lnTo>
                  <a:pt x="2648" y="619"/>
                </a:lnTo>
                <a:lnTo>
                  <a:pt x="2648" y="601"/>
                </a:lnTo>
                <a:lnTo>
                  <a:pt x="2649" y="622"/>
                </a:lnTo>
                <a:lnTo>
                  <a:pt x="2649" y="642"/>
                </a:lnTo>
                <a:lnTo>
                  <a:pt x="2649" y="670"/>
                </a:lnTo>
                <a:lnTo>
                  <a:pt x="2650" y="678"/>
                </a:lnTo>
                <a:lnTo>
                  <a:pt x="2650" y="717"/>
                </a:lnTo>
                <a:lnTo>
                  <a:pt x="2650" y="817"/>
                </a:lnTo>
                <a:lnTo>
                  <a:pt x="2651" y="874"/>
                </a:lnTo>
                <a:lnTo>
                  <a:pt x="2651" y="882"/>
                </a:lnTo>
                <a:lnTo>
                  <a:pt x="2651" y="891"/>
                </a:lnTo>
                <a:lnTo>
                  <a:pt x="2651" y="897"/>
                </a:lnTo>
                <a:lnTo>
                  <a:pt x="2651" y="892"/>
                </a:lnTo>
                <a:lnTo>
                  <a:pt x="2652" y="877"/>
                </a:lnTo>
                <a:lnTo>
                  <a:pt x="2652" y="836"/>
                </a:lnTo>
                <a:lnTo>
                  <a:pt x="2652" y="806"/>
                </a:lnTo>
                <a:lnTo>
                  <a:pt x="2653" y="804"/>
                </a:lnTo>
                <a:lnTo>
                  <a:pt x="2653" y="806"/>
                </a:lnTo>
                <a:lnTo>
                  <a:pt x="2653" y="810"/>
                </a:lnTo>
                <a:lnTo>
                  <a:pt x="2654" y="824"/>
                </a:lnTo>
                <a:lnTo>
                  <a:pt x="2654" y="839"/>
                </a:lnTo>
                <a:lnTo>
                  <a:pt x="2654" y="844"/>
                </a:lnTo>
                <a:lnTo>
                  <a:pt x="2655" y="830"/>
                </a:lnTo>
                <a:lnTo>
                  <a:pt x="2655" y="825"/>
                </a:lnTo>
                <a:lnTo>
                  <a:pt x="2655" y="819"/>
                </a:lnTo>
                <a:lnTo>
                  <a:pt x="2656" y="801"/>
                </a:lnTo>
                <a:lnTo>
                  <a:pt x="2656" y="789"/>
                </a:lnTo>
                <a:lnTo>
                  <a:pt x="2656" y="775"/>
                </a:lnTo>
                <a:lnTo>
                  <a:pt x="2657" y="780"/>
                </a:lnTo>
                <a:lnTo>
                  <a:pt x="2657" y="790"/>
                </a:lnTo>
                <a:lnTo>
                  <a:pt x="2658" y="825"/>
                </a:lnTo>
                <a:lnTo>
                  <a:pt x="2658" y="860"/>
                </a:lnTo>
                <a:lnTo>
                  <a:pt x="2658" y="879"/>
                </a:lnTo>
                <a:lnTo>
                  <a:pt x="2659" y="904"/>
                </a:lnTo>
                <a:lnTo>
                  <a:pt x="2659" y="912"/>
                </a:lnTo>
                <a:lnTo>
                  <a:pt x="2659" y="921"/>
                </a:lnTo>
                <a:lnTo>
                  <a:pt x="2660" y="935"/>
                </a:lnTo>
                <a:lnTo>
                  <a:pt x="2660" y="945"/>
                </a:lnTo>
                <a:lnTo>
                  <a:pt x="2660" y="941"/>
                </a:lnTo>
                <a:lnTo>
                  <a:pt x="2661" y="933"/>
                </a:lnTo>
                <a:lnTo>
                  <a:pt x="2661" y="926"/>
                </a:lnTo>
                <a:lnTo>
                  <a:pt x="2661" y="928"/>
                </a:lnTo>
                <a:lnTo>
                  <a:pt x="2662" y="935"/>
                </a:lnTo>
                <a:lnTo>
                  <a:pt x="2662" y="938"/>
                </a:lnTo>
                <a:lnTo>
                  <a:pt x="2662" y="926"/>
                </a:lnTo>
                <a:lnTo>
                  <a:pt x="2663" y="909"/>
                </a:lnTo>
                <a:lnTo>
                  <a:pt x="2663" y="892"/>
                </a:lnTo>
                <a:lnTo>
                  <a:pt x="2664" y="862"/>
                </a:lnTo>
                <a:lnTo>
                  <a:pt x="2664" y="861"/>
                </a:lnTo>
                <a:lnTo>
                  <a:pt x="2664" y="852"/>
                </a:lnTo>
                <a:lnTo>
                  <a:pt x="2665" y="857"/>
                </a:lnTo>
                <a:lnTo>
                  <a:pt x="2665" y="872"/>
                </a:lnTo>
                <a:lnTo>
                  <a:pt x="2665" y="893"/>
                </a:lnTo>
                <a:lnTo>
                  <a:pt x="2666" y="907"/>
                </a:lnTo>
                <a:lnTo>
                  <a:pt x="2666" y="917"/>
                </a:lnTo>
                <a:lnTo>
                  <a:pt x="2666" y="938"/>
                </a:lnTo>
                <a:lnTo>
                  <a:pt x="2667" y="960"/>
                </a:lnTo>
                <a:lnTo>
                  <a:pt x="2667" y="966"/>
                </a:lnTo>
                <a:lnTo>
                  <a:pt x="2667" y="987"/>
                </a:lnTo>
                <a:lnTo>
                  <a:pt x="2668" y="988"/>
                </a:lnTo>
                <a:lnTo>
                  <a:pt x="2668" y="987"/>
                </a:lnTo>
                <a:lnTo>
                  <a:pt x="2668" y="990"/>
                </a:lnTo>
                <a:lnTo>
                  <a:pt x="2669" y="994"/>
                </a:lnTo>
                <a:lnTo>
                  <a:pt x="2669" y="995"/>
                </a:lnTo>
                <a:lnTo>
                  <a:pt x="2670" y="995"/>
                </a:lnTo>
                <a:lnTo>
                  <a:pt x="2670" y="995"/>
                </a:lnTo>
                <a:lnTo>
                  <a:pt x="2670" y="994"/>
                </a:lnTo>
                <a:lnTo>
                  <a:pt x="2671" y="997"/>
                </a:lnTo>
                <a:lnTo>
                  <a:pt x="2671" y="995"/>
                </a:lnTo>
                <a:lnTo>
                  <a:pt x="2671" y="995"/>
                </a:lnTo>
                <a:lnTo>
                  <a:pt x="2672" y="994"/>
                </a:lnTo>
                <a:lnTo>
                  <a:pt x="2672" y="989"/>
                </a:lnTo>
                <a:lnTo>
                  <a:pt x="2672" y="978"/>
                </a:lnTo>
                <a:lnTo>
                  <a:pt x="2673" y="973"/>
                </a:lnTo>
                <a:lnTo>
                  <a:pt x="2673" y="960"/>
                </a:lnTo>
                <a:lnTo>
                  <a:pt x="2673" y="961"/>
                </a:lnTo>
                <a:lnTo>
                  <a:pt x="2674" y="965"/>
                </a:lnTo>
                <a:lnTo>
                  <a:pt x="2674" y="967"/>
                </a:lnTo>
                <a:lnTo>
                  <a:pt x="2674" y="964"/>
                </a:lnTo>
                <a:lnTo>
                  <a:pt x="2675" y="970"/>
                </a:lnTo>
                <a:lnTo>
                  <a:pt x="2675" y="996"/>
                </a:lnTo>
                <a:lnTo>
                  <a:pt x="2675" y="996"/>
                </a:lnTo>
                <a:lnTo>
                  <a:pt x="2675" y="994"/>
                </a:lnTo>
                <a:lnTo>
                  <a:pt x="2675" y="993"/>
                </a:lnTo>
                <a:lnTo>
                  <a:pt x="2676" y="991"/>
                </a:lnTo>
                <a:lnTo>
                  <a:pt x="2676" y="971"/>
                </a:lnTo>
                <a:lnTo>
                  <a:pt x="2676" y="944"/>
                </a:lnTo>
                <a:lnTo>
                  <a:pt x="2677" y="873"/>
                </a:lnTo>
                <a:lnTo>
                  <a:pt x="2677" y="823"/>
                </a:lnTo>
                <a:lnTo>
                  <a:pt x="2677" y="808"/>
                </a:lnTo>
                <a:lnTo>
                  <a:pt x="2678" y="823"/>
                </a:lnTo>
                <a:lnTo>
                  <a:pt x="2678" y="821"/>
                </a:lnTo>
                <a:lnTo>
                  <a:pt x="2678" y="817"/>
                </a:lnTo>
                <a:lnTo>
                  <a:pt x="2679" y="822"/>
                </a:lnTo>
                <a:lnTo>
                  <a:pt x="2679" y="832"/>
                </a:lnTo>
                <a:lnTo>
                  <a:pt x="2679" y="827"/>
                </a:lnTo>
                <a:lnTo>
                  <a:pt x="2680" y="846"/>
                </a:lnTo>
                <a:lnTo>
                  <a:pt x="2680" y="847"/>
                </a:lnTo>
                <a:lnTo>
                  <a:pt x="2681" y="838"/>
                </a:lnTo>
                <a:lnTo>
                  <a:pt x="2681" y="845"/>
                </a:lnTo>
                <a:lnTo>
                  <a:pt x="2681" y="857"/>
                </a:lnTo>
                <a:lnTo>
                  <a:pt x="2682" y="860"/>
                </a:lnTo>
                <a:lnTo>
                  <a:pt x="2682" y="872"/>
                </a:lnTo>
                <a:lnTo>
                  <a:pt x="2682" y="900"/>
                </a:lnTo>
                <a:lnTo>
                  <a:pt x="2683" y="902"/>
                </a:lnTo>
                <a:lnTo>
                  <a:pt x="2683" y="902"/>
                </a:lnTo>
                <a:lnTo>
                  <a:pt x="2683" y="909"/>
                </a:lnTo>
                <a:lnTo>
                  <a:pt x="2684" y="900"/>
                </a:lnTo>
                <a:lnTo>
                  <a:pt x="2684" y="911"/>
                </a:lnTo>
                <a:lnTo>
                  <a:pt x="2684" y="881"/>
                </a:lnTo>
                <a:lnTo>
                  <a:pt x="2685" y="837"/>
                </a:lnTo>
                <a:lnTo>
                  <a:pt x="2685" y="779"/>
                </a:lnTo>
                <a:lnTo>
                  <a:pt x="2685" y="749"/>
                </a:lnTo>
                <a:lnTo>
                  <a:pt x="2686" y="746"/>
                </a:lnTo>
                <a:lnTo>
                  <a:pt x="2686" y="751"/>
                </a:lnTo>
                <a:lnTo>
                  <a:pt x="2687" y="762"/>
                </a:lnTo>
                <a:lnTo>
                  <a:pt x="2687" y="763"/>
                </a:lnTo>
                <a:lnTo>
                  <a:pt x="2687" y="760"/>
                </a:lnTo>
                <a:lnTo>
                  <a:pt x="2688" y="728"/>
                </a:lnTo>
                <a:lnTo>
                  <a:pt x="2688" y="710"/>
                </a:lnTo>
                <a:lnTo>
                  <a:pt x="2688" y="721"/>
                </a:lnTo>
                <a:lnTo>
                  <a:pt x="2689" y="715"/>
                </a:lnTo>
                <a:lnTo>
                  <a:pt x="2689" y="702"/>
                </a:lnTo>
                <a:lnTo>
                  <a:pt x="2689" y="713"/>
                </a:lnTo>
                <a:lnTo>
                  <a:pt x="2690" y="759"/>
                </a:lnTo>
                <a:lnTo>
                  <a:pt x="2690" y="804"/>
                </a:lnTo>
                <a:lnTo>
                  <a:pt x="2690" y="821"/>
                </a:lnTo>
                <a:lnTo>
                  <a:pt x="2691" y="853"/>
                </a:lnTo>
                <a:lnTo>
                  <a:pt x="2691" y="885"/>
                </a:lnTo>
                <a:lnTo>
                  <a:pt x="2691" y="883"/>
                </a:lnTo>
                <a:lnTo>
                  <a:pt x="2692" y="886"/>
                </a:lnTo>
                <a:lnTo>
                  <a:pt x="2692" y="879"/>
                </a:lnTo>
                <a:lnTo>
                  <a:pt x="2693" y="860"/>
                </a:lnTo>
                <a:lnTo>
                  <a:pt x="2693" y="788"/>
                </a:lnTo>
                <a:lnTo>
                  <a:pt x="2693" y="734"/>
                </a:lnTo>
                <a:lnTo>
                  <a:pt x="2694" y="694"/>
                </a:lnTo>
                <a:lnTo>
                  <a:pt x="2694" y="673"/>
                </a:lnTo>
                <a:lnTo>
                  <a:pt x="2694" y="694"/>
                </a:lnTo>
                <a:lnTo>
                  <a:pt x="2695" y="744"/>
                </a:lnTo>
                <a:lnTo>
                  <a:pt x="2695" y="785"/>
                </a:lnTo>
                <a:lnTo>
                  <a:pt x="2695" y="815"/>
                </a:lnTo>
                <a:lnTo>
                  <a:pt x="2696" y="831"/>
                </a:lnTo>
                <a:lnTo>
                  <a:pt x="2696" y="826"/>
                </a:lnTo>
                <a:lnTo>
                  <a:pt x="2696" y="808"/>
                </a:lnTo>
                <a:lnTo>
                  <a:pt x="2697" y="821"/>
                </a:lnTo>
                <a:lnTo>
                  <a:pt x="2697" y="848"/>
                </a:lnTo>
                <a:lnTo>
                  <a:pt x="2697" y="852"/>
                </a:lnTo>
                <a:lnTo>
                  <a:pt x="2698" y="859"/>
                </a:lnTo>
                <a:lnTo>
                  <a:pt x="2698" y="895"/>
                </a:lnTo>
                <a:lnTo>
                  <a:pt x="2699" y="919"/>
                </a:lnTo>
                <a:lnTo>
                  <a:pt x="2699" y="929"/>
                </a:lnTo>
                <a:lnTo>
                  <a:pt x="2699" y="933"/>
                </a:lnTo>
                <a:lnTo>
                  <a:pt x="2699" y="930"/>
                </a:lnTo>
                <a:lnTo>
                  <a:pt x="2699" y="928"/>
                </a:lnTo>
                <a:lnTo>
                  <a:pt x="2699" y="927"/>
                </a:lnTo>
                <a:lnTo>
                  <a:pt x="2700" y="926"/>
                </a:lnTo>
                <a:lnTo>
                  <a:pt x="2700" y="908"/>
                </a:lnTo>
                <a:lnTo>
                  <a:pt x="2700" y="887"/>
                </a:lnTo>
                <a:lnTo>
                  <a:pt x="2701" y="874"/>
                </a:lnTo>
                <a:lnTo>
                  <a:pt x="2701" y="834"/>
                </a:lnTo>
                <a:lnTo>
                  <a:pt x="2701" y="830"/>
                </a:lnTo>
                <a:lnTo>
                  <a:pt x="2702" y="836"/>
                </a:lnTo>
                <a:lnTo>
                  <a:pt x="2702" y="850"/>
                </a:lnTo>
                <a:lnTo>
                  <a:pt x="2702" y="858"/>
                </a:lnTo>
                <a:lnTo>
                  <a:pt x="2703" y="863"/>
                </a:lnTo>
                <a:lnTo>
                  <a:pt x="2703" y="852"/>
                </a:lnTo>
                <a:lnTo>
                  <a:pt x="2704" y="844"/>
                </a:lnTo>
                <a:lnTo>
                  <a:pt x="2704" y="802"/>
                </a:lnTo>
                <a:lnTo>
                  <a:pt x="2704" y="716"/>
                </a:lnTo>
                <a:lnTo>
                  <a:pt x="2705" y="656"/>
                </a:lnTo>
                <a:lnTo>
                  <a:pt x="2705" y="649"/>
                </a:lnTo>
                <a:lnTo>
                  <a:pt x="2705" y="647"/>
                </a:lnTo>
                <a:lnTo>
                  <a:pt x="2706" y="658"/>
                </a:lnTo>
                <a:lnTo>
                  <a:pt x="2706" y="697"/>
                </a:lnTo>
                <a:lnTo>
                  <a:pt x="2706" y="777"/>
                </a:lnTo>
                <a:lnTo>
                  <a:pt x="2707" y="815"/>
                </a:lnTo>
                <a:lnTo>
                  <a:pt x="2707" y="848"/>
                </a:lnTo>
                <a:lnTo>
                  <a:pt x="2707" y="852"/>
                </a:lnTo>
                <a:lnTo>
                  <a:pt x="2708" y="864"/>
                </a:lnTo>
                <a:lnTo>
                  <a:pt x="2708" y="869"/>
                </a:lnTo>
                <a:lnTo>
                  <a:pt x="2708" y="860"/>
                </a:lnTo>
                <a:lnTo>
                  <a:pt x="2709" y="805"/>
                </a:lnTo>
                <a:lnTo>
                  <a:pt x="2709" y="691"/>
                </a:lnTo>
                <a:lnTo>
                  <a:pt x="2710" y="636"/>
                </a:lnTo>
                <a:lnTo>
                  <a:pt x="2710" y="625"/>
                </a:lnTo>
                <a:lnTo>
                  <a:pt x="2710" y="629"/>
                </a:lnTo>
                <a:lnTo>
                  <a:pt x="2711" y="659"/>
                </a:lnTo>
                <a:lnTo>
                  <a:pt x="2711" y="681"/>
                </a:lnTo>
                <a:lnTo>
                  <a:pt x="2711" y="676"/>
                </a:lnTo>
                <a:lnTo>
                  <a:pt x="2712" y="687"/>
                </a:lnTo>
                <a:lnTo>
                  <a:pt x="2712" y="669"/>
                </a:lnTo>
                <a:lnTo>
                  <a:pt x="2712" y="662"/>
                </a:lnTo>
                <a:lnTo>
                  <a:pt x="2713" y="648"/>
                </a:lnTo>
                <a:lnTo>
                  <a:pt x="2713" y="652"/>
                </a:lnTo>
                <a:lnTo>
                  <a:pt x="2713" y="659"/>
                </a:lnTo>
                <a:lnTo>
                  <a:pt x="2714" y="679"/>
                </a:lnTo>
                <a:lnTo>
                  <a:pt x="2714" y="753"/>
                </a:lnTo>
                <a:lnTo>
                  <a:pt x="2714" y="815"/>
                </a:lnTo>
                <a:lnTo>
                  <a:pt x="2715" y="854"/>
                </a:lnTo>
                <a:lnTo>
                  <a:pt x="2715" y="871"/>
                </a:lnTo>
                <a:lnTo>
                  <a:pt x="2716" y="884"/>
                </a:lnTo>
                <a:lnTo>
                  <a:pt x="2716" y="889"/>
                </a:lnTo>
                <a:lnTo>
                  <a:pt x="2716" y="884"/>
                </a:lnTo>
                <a:lnTo>
                  <a:pt x="2717" y="887"/>
                </a:lnTo>
                <a:lnTo>
                  <a:pt x="2717" y="884"/>
                </a:lnTo>
                <a:lnTo>
                  <a:pt x="2717" y="876"/>
                </a:lnTo>
                <a:lnTo>
                  <a:pt x="2718" y="877"/>
                </a:lnTo>
                <a:lnTo>
                  <a:pt x="2718" y="860"/>
                </a:lnTo>
                <a:lnTo>
                  <a:pt x="2718" y="859"/>
                </a:lnTo>
                <a:lnTo>
                  <a:pt x="2719" y="868"/>
                </a:lnTo>
                <a:lnTo>
                  <a:pt x="2719" y="869"/>
                </a:lnTo>
                <a:lnTo>
                  <a:pt x="2719" y="880"/>
                </a:lnTo>
                <a:lnTo>
                  <a:pt x="2720" y="880"/>
                </a:lnTo>
                <a:lnTo>
                  <a:pt x="2720" y="900"/>
                </a:lnTo>
                <a:lnTo>
                  <a:pt x="2720" y="906"/>
                </a:lnTo>
                <a:lnTo>
                  <a:pt x="2721" y="877"/>
                </a:lnTo>
                <a:lnTo>
                  <a:pt x="2721" y="853"/>
                </a:lnTo>
                <a:lnTo>
                  <a:pt x="2722" y="852"/>
                </a:lnTo>
                <a:lnTo>
                  <a:pt x="2722" y="856"/>
                </a:lnTo>
                <a:lnTo>
                  <a:pt x="2722" y="856"/>
                </a:lnTo>
                <a:lnTo>
                  <a:pt x="2723" y="867"/>
                </a:lnTo>
                <a:lnTo>
                  <a:pt x="2723" y="885"/>
                </a:lnTo>
                <a:lnTo>
                  <a:pt x="2723" y="901"/>
                </a:lnTo>
                <a:lnTo>
                  <a:pt x="2723" y="923"/>
                </a:lnTo>
                <a:lnTo>
                  <a:pt x="2723" y="930"/>
                </a:lnTo>
                <a:lnTo>
                  <a:pt x="2723" y="934"/>
                </a:lnTo>
                <a:lnTo>
                  <a:pt x="2724" y="934"/>
                </a:lnTo>
                <a:lnTo>
                  <a:pt x="2724" y="934"/>
                </a:lnTo>
                <a:lnTo>
                  <a:pt x="2724" y="928"/>
                </a:lnTo>
                <a:lnTo>
                  <a:pt x="2725" y="922"/>
                </a:lnTo>
                <a:lnTo>
                  <a:pt x="2725" y="917"/>
                </a:lnTo>
                <a:lnTo>
                  <a:pt x="2725" y="903"/>
                </a:lnTo>
                <a:lnTo>
                  <a:pt x="2726" y="899"/>
                </a:lnTo>
                <a:lnTo>
                  <a:pt x="2726" y="901"/>
                </a:lnTo>
                <a:lnTo>
                  <a:pt x="2727" y="905"/>
                </a:lnTo>
                <a:lnTo>
                  <a:pt x="2727" y="904"/>
                </a:lnTo>
                <a:lnTo>
                  <a:pt x="2727" y="902"/>
                </a:lnTo>
                <a:lnTo>
                  <a:pt x="2728" y="911"/>
                </a:lnTo>
                <a:lnTo>
                  <a:pt x="2728" y="905"/>
                </a:lnTo>
                <a:lnTo>
                  <a:pt x="2728" y="891"/>
                </a:lnTo>
                <a:lnTo>
                  <a:pt x="2729" y="872"/>
                </a:lnTo>
                <a:lnTo>
                  <a:pt x="2729" y="857"/>
                </a:lnTo>
                <a:lnTo>
                  <a:pt x="2729" y="855"/>
                </a:lnTo>
                <a:lnTo>
                  <a:pt x="2730" y="848"/>
                </a:lnTo>
                <a:lnTo>
                  <a:pt x="2730" y="859"/>
                </a:lnTo>
                <a:lnTo>
                  <a:pt x="2730" y="869"/>
                </a:lnTo>
                <a:lnTo>
                  <a:pt x="2731" y="878"/>
                </a:lnTo>
                <a:lnTo>
                  <a:pt x="2731" y="885"/>
                </a:lnTo>
                <a:lnTo>
                  <a:pt x="2731" y="889"/>
                </a:lnTo>
                <a:lnTo>
                  <a:pt x="2732" y="889"/>
                </a:lnTo>
                <a:lnTo>
                  <a:pt x="2732" y="895"/>
                </a:lnTo>
                <a:lnTo>
                  <a:pt x="2733" y="899"/>
                </a:lnTo>
                <a:lnTo>
                  <a:pt x="2733" y="897"/>
                </a:lnTo>
                <a:lnTo>
                  <a:pt x="2733" y="870"/>
                </a:lnTo>
                <a:lnTo>
                  <a:pt x="2734" y="826"/>
                </a:lnTo>
                <a:lnTo>
                  <a:pt x="2734" y="789"/>
                </a:lnTo>
                <a:lnTo>
                  <a:pt x="2734" y="750"/>
                </a:lnTo>
                <a:lnTo>
                  <a:pt x="2735" y="736"/>
                </a:lnTo>
                <a:lnTo>
                  <a:pt x="2735" y="722"/>
                </a:lnTo>
                <a:lnTo>
                  <a:pt x="2735" y="711"/>
                </a:lnTo>
                <a:lnTo>
                  <a:pt x="2736" y="701"/>
                </a:lnTo>
                <a:lnTo>
                  <a:pt x="2736" y="698"/>
                </a:lnTo>
                <a:lnTo>
                  <a:pt x="2736" y="704"/>
                </a:lnTo>
                <a:lnTo>
                  <a:pt x="2737" y="711"/>
                </a:lnTo>
                <a:lnTo>
                  <a:pt x="2737" y="719"/>
                </a:lnTo>
                <a:lnTo>
                  <a:pt x="2737" y="718"/>
                </a:lnTo>
                <a:lnTo>
                  <a:pt x="2738" y="717"/>
                </a:lnTo>
                <a:lnTo>
                  <a:pt x="2738" y="718"/>
                </a:lnTo>
                <a:lnTo>
                  <a:pt x="2739" y="734"/>
                </a:lnTo>
                <a:lnTo>
                  <a:pt x="2739" y="762"/>
                </a:lnTo>
                <a:lnTo>
                  <a:pt x="2739" y="790"/>
                </a:lnTo>
                <a:lnTo>
                  <a:pt x="2740" y="828"/>
                </a:lnTo>
                <a:lnTo>
                  <a:pt x="2740" y="840"/>
                </a:lnTo>
                <a:lnTo>
                  <a:pt x="2740" y="853"/>
                </a:lnTo>
                <a:lnTo>
                  <a:pt x="2741" y="860"/>
                </a:lnTo>
                <a:lnTo>
                  <a:pt x="2741" y="864"/>
                </a:lnTo>
                <a:lnTo>
                  <a:pt x="2741" y="858"/>
                </a:lnTo>
                <a:lnTo>
                  <a:pt x="2742" y="830"/>
                </a:lnTo>
                <a:lnTo>
                  <a:pt x="2742" y="772"/>
                </a:lnTo>
                <a:lnTo>
                  <a:pt x="2742" y="673"/>
                </a:lnTo>
                <a:lnTo>
                  <a:pt x="2743" y="637"/>
                </a:lnTo>
                <a:lnTo>
                  <a:pt x="2743" y="637"/>
                </a:lnTo>
                <a:lnTo>
                  <a:pt x="2743" y="656"/>
                </a:lnTo>
                <a:lnTo>
                  <a:pt x="2744" y="663"/>
                </a:lnTo>
                <a:lnTo>
                  <a:pt x="2744" y="658"/>
                </a:lnTo>
                <a:lnTo>
                  <a:pt x="2745" y="643"/>
                </a:lnTo>
                <a:lnTo>
                  <a:pt x="2745" y="621"/>
                </a:lnTo>
                <a:lnTo>
                  <a:pt x="2745" y="608"/>
                </a:lnTo>
                <a:lnTo>
                  <a:pt x="2746" y="595"/>
                </a:lnTo>
                <a:lnTo>
                  <a:pt x="2746" y="602"/>
                </a:lnTo>
                <a:lnTo>
                  <a:pt x="2746" y="603"/>
                </a:lnTo>
                <a:lnTo>
                  <a:pt x="2747" y="603"/>
                </a:lnTo>
                <a:lnTo>
                  <a:pt x="2747" y="622"/>
                </a:lnTo>
                <a:lnTo>
                  <a:pt x="2747" y="630"/>
                </a:lnTo>
                <a:lnTo>
                  <a:pt x="2747" y="649"/>
                </a:lnTo>
                <a:lnTo>
                  <a:pt x="2747" y="701"/>
                </a:lnTo>
                <a:lnTo>
                  <a:pt x="2747" y="731"/>
                </a:lnTo>
                <a:lnTo>
                  <a:pt x="2748" y="735"/>
                </a:lnTo>
                <a:lnTo>
                  <a:pt x="2748" y="734"/>
                </a:lnTo>
                <a:lnTo>
                  <a:pt x="2748" y="738"/>
                </a:lnTo>
                <a:lnTo>
                  <a:pt x="2749" y="742"/>
                </a:lnTo>
                <a:lnTo>
                  <a:pt x="2749" y="714"/>
                </a:lnTo>
                <a:lnTo>
                  <a:pt x="2750" y="656"/>
                </a:lnTo>
                <a:lnTo>
                  <a:pt x="2750" y="606"/>
                </a:lnTo>
                <a:lnTo>
                  <a:pt x="2750" y="590"/>
                </a:lnTo>
                <a:lnTo>
                  <a:pt x="2751" y="590"/>
                </a:lnTo>
                <a:lnTo>
                  <a:pt x="2751" y="597"/>
                </a:lnTo>
                <a:lnTo>
                  <a:pt x="2751" y="615"/>
                </a:lnTo>
                <a:lnTo>
                  <a:pt x="2752" y="626"/>
                </a:lnTo>
                <a:lnTo>
                  <a:pt x="2752" y="624"/>
                </a:lnTo>
                <a:lnTo>
                  <a:pt x="2752" y="610"/>
                </a:lnTo>
                <a:lnTo>
                  <a:pt x="2753" y="586"/>
                </a:lnTo>
                <a:lnTo>
                  <a:pt x="2753" y="578"/>
                </a:lnTo>
                <a:lnTo>
                  <a:pt x="2753" y="576"/>
                </a:lnTo>
                <a:lnTo>
                  <a:pt x="2754" y="578"/>
                </a:lnTo>
                <a:lnTo>
                  <a:pt x="2754" y="607"/>
                </a:lnTo>
                <a:lnTo>
                  <a:pt x="2754" y="621"/>
                </a:lnTo>
                <a:lnTo>
                  <a:pt x="2755" y="630"/>
                </a:lnTo>
                <a:lnTo>
                  <a:pt x="2755" y="701"/>
                </a:lnTo>
                <a:lnTo>
                  <a:pt x="2756" y="791"/>
                </a:lnTo>
                <a:lnTo>
                  <a:pt x="2756" y="839"/>
                </a:lnTo>
                <a:lnTo>
                  <a:pt x="2756" y="856"/>
                </a:lnTo>
                <a:lnTo>
                  <a:pt x="2757" y="866"/>
                </a:lnTo>
                <a:lnTo>
                  <a:pt x="2757" y="865"/>
                </a:lnTo>
                <a:lnTo>
                  <a:pt x="2757" y="845"/>
                </a:lnTo>
                <a:lnTo>
                  <a:pt x="2758" y="818"/>
                </a:lnTo>
                <a:lnTo>
                  <a:pt x="2758" y="761"/>
                </a:lnTo>
                <a:lnTo>
                  <a:pt x="2758" y="715"/>
                </a:lnTo>
                <a:lnTo>
                  <a:pt x="2759" y="704"/>
                </a:lnTo>
                <a:lnTo>
                  <a:pt x="2759" y="726"/>
                </a:lnTo>
                <a:lnTo>
                  <a:pt x="2759" y="750"/>
                </a:lnTo>
                <a:lnTo>
                  <a:pt x="2760" y="775"/>
                </a:lnTo>
                <a:lnTo>
                  <a:pt x="2760" y="803"/>
                </a:lnTo>
                <a:lnTo>
                  <a:pt x="2760" y="811"/>
                </a:lnTo>
                <a:lnTo>
                  <a:pt x="2761" y="800"/>
                </a:lnTo>
                <a:lnTo>
                  <a:pt x="2761" y="792"/>
                </a:lnTo>
                <a:lnTo>
                  <a:pt x="2762" y="790"/>
                </a:lnTo>
                <a:lnTo>
                  <a:pt x="2762" y="789"/>
                </a:lnTo>
                <a:lnTo>
                  <a:pt x="2762" y="797"/>
                </a:lnTo>
                <a:lnTo>
                  <a:pt x="2763" y="793"/>
                </a:lnTo>
                <a:lnTo>
                  <a:pt x="2763" y="837"/>
                </a:lnTo>
                <a:lnTo>
                  <a:pt x="2763" y="861"/>
                </a:lnTo>
                <a:lnTo>
                  <a:pt x="2764" y="889"/>
                </a:lnTo>
                <a:lnTo>
                  <a:pt x="2764" y="920"/>
                </a:lnTo>
                <a:lnTo>
                  <a:pt x="2764" y="974"/>
                </a:lnTo>
                <a:lnTo>
                  <a:pt x="2765" y="983"/>
                </a:lnTo>
                <a:lnTo>
                  <a:pt x="2765" y="982"/>
                </a:lnTo>
                <a:lnTo>
                  <a:pt x="2765" y="981"/>
                </a:lnTo>
                <a:lnTo>
                  <a:pt x="2766" y="981"/>
                </a:lnTo>
                <a:lnTo>
                  <a:pt x="2766" y="967"/>
                </a:lnTo>
                <a:lnTo>
                  <a:pt x="2766" y="930"/>
                </a:lnTo>
                <a:lnTo>
                  <a:pt x="2767" y="888"/>
                </a:lnTo>
                <a:lnTo>
                  <a:pt x="2767" y="867"/>
                </a:lnTo>
                <a:lnTo>
                  <a:pt x="2768" y="864"/>
                </a:lnTo>
                <a:lnTo>
                  <a:pt x="2768" y="861"/>
                </a:lnTo>
                <a:lnTo>
                  <a:pt x="2768" y="853"/>
                </a:lnTo>
                <a:lnTo>
                  <a:pt x="2769" y="862"/>
                </a:lnTo>
                <a:lnTo>
                  <a:pt x="2769" y="864"/>
                </a:lnTo>
                <a:lnTo>
                  <a:pt x="2769" y="866"/>
                </a:lnTo>
                <a:lnTo>
                  <a:pt x="2770" y="840"/>
                </a:lnTo>
                <a:lnTo>
                  <a:pt x="2770" y="809"/>
                </a:lnTo>
                <a:lnTo>
                  <a:pt x="2770" y="806"/>
                </a:lnTo>
                <a:lnTo>
                  <a:pt x="2771" y="805"/>
                </a:lnTo>
                <a:lnTo>
                  <a:pt x="2771" y="811"/>
                </a:lnTo>
                <a:lnTo>
                  <a:pt x="2771" y="823"/>
                </a:lnTo>
                <a:lnTo>
                  <a:pt x="2771" y="850"/>
                </a:lnTo>
                <a:lnTo>
                  <a:pt x="2771" y="881"/>
                </a:lnTo>
                <a:lnTo>
                  <a:pt x="2771" y="920"/>
                </a:lnTo>
                <a:lnTo>
                  <a:pt x="2772" y="955"/>
                </a:lnTo>
                <a:lnTo>
                  <a:pt x="2772" y="953"/>
                </a:lnTo>
                <a:lnTo>
                  <a:pt x="2773" y="968"/>
                </a:lnTo>
                <a:lnTo>
                  <a:pt x="2773" y="967"/>
                </a:lnTo>
                <a:lnTo>
                  <a:pt x="2773" y="966"/>
                </a:lnTo>
                <a:lnTo>
                  <a:pt x="2774" y="962"/>
                </a:lnTo>
                <a:lnTo>
                  <a:pt x="2774" y="953"/>
                </a:lnTo>
                <a:lnTo>
                  <a:pt x="2774" y="950"/>
                </a:lnTo>
                <a:lnTo>
                  <a:pt x="2775" y="943"/>
                </a:lnTo>
                <a:lnTo>
                  <a:pt x="2775" y="930"/>
                </a:lnTo>
                <a:lnTo>
                  <a:pt x="2775" y="938"/>
                </a:lnTo>
                <a:lnTo>
                  <a:pt x="2776" y="931"/>
                </a:lnTo>
                <a:lnTo>
                  <a:pt x="2776" y="927"/>
                </a:lnTo>
                <a:lnTo>
                  <a:pt x="2776" y="924"/>
                </a:lnTo>
                <a:lnTo>
                  <a:pt x="2777" y="918"/>
                </a:lnTo>
                <a:lnTo>
                  <a:pt x="2777" y="919"/>
                </a:lnTo>
                <a:lnTo>
                  <a:pt x="2777" y="911"/>
                </a:lnTo>
                <a:lnTo>
                  <a:pt x="2778" y="907"/>
                </a:lnTo>
                <a:lnTo>
                  <a:pt x="2778" y="907"/>
                </a:lnTo>
                <a:lnTo>
                  <a:pt x="2779" y="925"/>
                </a:lnTo>
                <a:lnTo>
                  <a:pt x="2779" y="935"/>
                </a:lnTo>
                <a:lnTo>
                  <a:pt x="2779" y="940"/>
                </a:lnTo>
                <a:lnTo>
                  <a:pt x="2780" y="941"/>
                </a:lnTo>
                <a:lnTo>
                  <a:pt x="2780" y="948"/>
                </a:lnTo>
                <a:lnTo>
                  <a:pt x="2780" y="952"/>
                </a:lnTo>
                <a:lnTo>
                  <a:pt x="2781" y="952"/>
                </a:lnTo>
                <a:lnTo>
                  <a:pt x="2781" y="951"/>
                </a:lnTo>
                <a:lnTo>
                  <a:pt x="2781" y="947"/>
                </a:lnTo>
                <a:lnTo>
                  <a:pt x="2782" y="945"/>
                </a:lnTo>
                <a:lnTo>
                  <a:pt x="2782" y="940"/>
                </a:lnTo>
                <a:lnTo>
                  <a:pt x="2782" y="928"/>
                </a:lnTo>
                <a:lnTo>
                  <a:pt x="2783" y="912"/>
                </a:lnTo>
                <a:lnTo>
                  <a:pt x="2783" y="882"/>
                </a:lnTo>
                <a:lnTo>
                  <a:pt x="2783" y="864"/>
                </a:lnTo>
                <a:lnTo>
                  <a:pt x="2784" y="858"/>
                </a:lnTo>
                <a:lnTo>
                  <a:pt x="2784" y="859"/>
                </a:lnTo>
                <a:lnTo>
                  <a:pt x="2785" y="861"/>
                </a:lnTo>
                <a:lnTo>
                  <a:pt x="2785" y="859"/>
                </a:lnTo>
                <a:lnTo>
                  <a:pt x="2785" y="859"/>
                </a:lnTo>
                <a:lnTo>
                  <a:pt x="2786" y="852"/>
                </a:lnTo>
                <a:lnTo>
                  <a:pt x="2786" y="843"/>
                </a:lnTo>
                <a:lnTo>
                  <a:pt x="2786" y="846"/>
                </a:lnTo>
                <a:lnTo>
                  <a:pt x="2787" y="848"/>
                </a:lnTo>
                <a:lnTo>
                  <a:pt x="2787" y="858"/>
                </a:lnTo>
                <a:lnTo>
                  <a:pt x="2787" y="878"/>
                </a:lnTo>
                <a:lnTo>
                  <a:pt x="2788" y="894"/>
                </a:lnTo>
                <a:lnTo>
                  <a:pt x="2788" y="900"/>
                </a:lnTo>
                <a:lnTo>
                  <a:pt x="2788" y="913"/>
                </a:lnTo>
                <a:lnTo>
                  <a:pt x="2789" y="935"/>
                </a:lnTo>
                <a:lnTo>
                  <a:pt x="2789" y="939"/>
                </a:lnTo>
                <a:lnTo>
                  <a:pt x="2789" y="943"/>
                </a:lnTo>
                <a:lnTo>
                  <a:pt x="2790" y="938"/>
                </a:lnTo>
                <a:lnTo>
                  <a:pt x="2790" y="932"/>
                </a:lnTo>
                <a:lnTo>
                  <a:pt x="2790" y="910"/>
                </a:lnTo>
                <a:lnTo>
                  <a:pt x="2791" y="870"/>
                </a:lnTo>
                <a:lnTo>
                  <a:pt x="2791" y="821"/>
                </a:lnTo>
                <a:lnTo>
                  <a:pt x="2792" y="800"/>
                </a:lnTo>
                <a:lnTo>
                  <a:pt x="2792" y="796"/>
                </a:lnTo>
                <a:lnTo>
                  <a:pt x="2792" y="789"/>
                </a:lnTo>
                <a:lnTo>
                  <a:pt x="2793" y="777"/>
                </a:lnTo>
                <a:lnTo>
                  <a:pt x="2793" y="774"/>
                </a:lnTo>
                <a:lnTo>
                  <a:pt x="2793" y="774"/>
                </a:lnTo>
                <a:lnTo>
                  <a:pt x="2794" y="782"/>
                </a:lnTo>
                <a:lnTo>
                  <a:pt x="2794" y="779"/>
                </a:lnTo>
                <a:lnTo>
                  <a:pt x="2794" y="768"/>
                </a:lnTo>
                <a:lnTo>
                  <a:pt x="2795" y="760"/>
                </a:lnTo>
                <a:lnTo>
                  <a:pt x="2795" y="749"/>
                </a:lnTo>
                <a:lnTo>
                  <a:pt x="2795" y="761"/>
                </a:lnTo>
                <a:lnTo>
                  <a:pt x="2795" y="772"/>
                </a:lnTo>
                <a:lnTo>
                  <a:pt x="2795" y="814"/>
                </a:lnTo>
                <a:lnTo>
                  <a:pt x="2795" y="822"/>
                </a:lnTo>
                <a:lnTo>
                  <a:pt x="2796" y="830"/>
                </a:lnTo>
                <a:lnTo>
                  <a:pt x="2796" y="858"/>
                </a:lnTo>
                <a:lnTo>
                  <a:pt x="2797" y="874"/>
                </a:lnTo>
                <a:lnTo>
                  <a:pt x="2797" y="891"/>
                </a:lnTo>
                <a:lnTo>
                  <a:pt x="2797" y="889"/>
                </a:lnTo>
                <a:lnTo>
                  <a:pt x="2798" y="892"/>
                </a:lnTo>
                <a:lnTo>
                  <a:pt x="2798" y="863"/>
                </a:lnTo>
                <a:lnTo>
                  <a:pt x="2798" y="779"/>
                </a:lnTo>
                <a:lnTo>
                  <a:pt x="2799" y="701"/>
                </a:lnTo>
                <a:lnTo>
                  <a:pt x="2799" y="651"/>
                </a:lnTo>
                <a:lnTo>
                  <a:pt x="2799" y="633"/>
                </a:lnTo>
                <a:lnTo>
                  <a:pt x="2800" y="622"/>
                </a:lnTo>
                <a:lnTo>
                  <a:pt x="2800" y="607"/>
                </a:lnTo>
                <a:lnTo>
                  <a:pt x="2800" y="604"/>
                </a:lnTo>
                <a:lnTo>
                  <a:pt x="2801" y="606"/>
                </a:lnTo>
                <a:lnTo>
                  <a:pt x="2801" y="609"/>
                </a:lnTo>
                <a:lnTo>
                  <a:pt x="2801" y="594"/>
                </a:lnTo>
                <a:lnTo>
                  <a:pt x="2802" y="583"/>
                </a:lnTo>
                <a:lnTo>
                  <a:pt x="2802" y="580"/>
                </a:lnTo>
                <a:lnTo>
                  <a:pt x="2803" y="580"/>
                </a:lnTo>
                <a:lnTo>
                  <a:pt x="2803" y="580"/>
                </a:lnTo>
                <a:lnTo>
                  <a:pt x="2803" y="591"/>
                </a:lnTo>
                <a:lnTo>
                  <a:pt x="2804" y="620"/>
                </a:lnTo>
                <a:lnTo>
                  <a:pt x="2804" y="640"/>
                </a:lnTo>
                <a:lnTo>
                  <a:pt x="2804" y="658"/>
                </a:lnTo>
                <a:lnTo>
                  <a:pt x="2805" y="655"/>
                </a:lnTo>
                <a:lnTo>
                  <a:pt x="2805" y="658"/>
                </a:lnTo>
                <a:lnTo>
                  <a:pt x="2805" y="659"/>
                </a:lnTo>
                <a:lnTo>
                  <a:pt x="2806" y="660"/>
                </a:lnTo>
                <a:lnTo>
                  <a:pt x="2806" y="646"/>
                </a:lnTo>
                <a:lnTo>
                  <a:pt x="2806" y="620"/>
                </a:lnTo>
                <a:lnTo>
                  <a:pt x="2807" y="578"/>
                </a:lnTo>
                <a:lnTo>
                  <a:pt x="2807" y="551"/>
                </a:lnTo>
                <a:lnTo>
                  <a:pt x="2807" y="534"/>
                </a:lnTo>
                <a:lnTo>
                  <a:pt x="2808" y="533"/>
                </a:lnTo>
                <a:lnTo>
                  <a:pt x="2808" y="532"/>
                </a:lnTo>
                <a:lnTo>
                  <a:pt x="2809" y="532"/>
                </a:lnTo>
                <a:lnTo>
                  <a:pt x="2809" y="533"/>
                </a:lnTo>
                <a:lnTo>
                  <a:pt x="2809" y="535"/>
                </a:lnTo>
                <a:lnTo>
                  <a:pt x="2810" y="539"/>
                </a:lnTo>
                <a:lnTo>
                  <a:pt x="2810" y="537"/>
                </a:lnTo>
                <a:lnTo>
                  <a:pt x="2810" y="533"/>
                </a:lnTo>
                <a:lnTo>
                  <a:pt x="2811" y="531"/>
                </a:lnTo>
                <a:lnTo>
                  <a:pt x="2811" y="531"/>
                </a:lnTo>
                <a:lnTo>
                  <a:pt x="2811" y="532"/>
                </a:lnTo>
                <a:lnTo>
                  <a:pt x="2812" y="542"/>
                </a:lnTo>
                <a:lnTo>
                  <a:pt x="2812" y="567"/>
                </a:lnTo>
                <a:lnTo>
                  <a:pt x="2812" y="607"/>
                </a:lnTo>
                <a:lnTo>
                  <a:pt x="2813" y="634"/>
                </a:lnTo>
                <a:lnTo>
                  <a:pt x="2813" y="648"/>
                </a:lnTo>
                <a:lnTo>
                  <a:pt x="2813" y="662"/>
                </a:lnTo>
                <a:lnTo>
                  <a:pt x="2814" y="657"/>
                </a:lnTo>
                <a:lnTo>
                  <a:pt x="2814" y="648"/>
                </a:lnTo>
                <a:lnTo>
                  <a:pt x="2815" y="640"/>
                </a:lnTo>
                <a:lnTo>
                  <a:pt x="2815" y="626"/>
                </a:lnTo>
                <a:lnTo>
                  <a:pt x="2815" y="579"/>
                </a:lnTo>
                <a:lnTo>
                  <a:pt x="2816" y="547"/>
                </a:lnTo>
                <a:lnTo>
                  <a:pt x="2816" y="539"/>
                </a:lnTo>
                <a:lnTo>
                  <a:pt x="2816" y="540"/>
                </a:lnTo>
                <a:lnTo>
                  <a:pt x="2817" y="539"/>
                </a:lnTo>
                <a:lnTo>
                  <a:pt x="2817" y="538"/>
                </a:lnTo>
                <a:lnTo>
                  <a:pt x="2817" y="547"/>
                </a:lnTo>
                <a:lnTo>
                  <a:pt x="2818" y="535"/>
                </a:lnTo>
                <a:lnTo>
                  <a:pt x="2818" y="532"/>
                </a:lnTo>
                <a:lnTo>
                  <a:pt x="2818" y="531"/>
                </a:lnTo>
                <a:lnTo>
                  <a:pt x="2819" y="523"/>
                </a:lnTo>
                <a:lnTo>
                  <a:pt x="2819" y="520"/>
                </a:lnTo>
                <a:lnTo>
                  <a:pt x="2819" y="523"/>
                </a:lnTo>
                <a:lnTo>
                  <a:pt x="2819" y="531"/>
                </a:lnTo>
                <a:lnTo>
                  <a:pt x="2819" y="551"/>
                </a:lnTo>
                <a:lnTo>
                  <a:pt x="2820" y="571"/>
                </a:lnTo>
                <a:lnTo>
                  <a:pt x="2820" y="607"/>
                </a:lnTo>
                <a:lnTo>
                  <a:pt x="2820" y="619"/>
                </a:lnTo>
                <a:lnTo>
                  <a:pt x="2821" y="623"/>
                </a:lnTo>
                <a:lnTo>
                  <a:pt x="2821" y="631"/>
                </a:lnTo>
                <a:lnTo>
                  <a:pt x="2821" y="636"/>
                </a:lnTo>
                <a:lnTo>
                  <a:pt x="2822" y="642"/>
                </a:lnTo>
                <a:lnTo>
                  <a:pt x="2822" y="652"/>
                </a:lnTo>
                <a:lnTo>
                  <a:pt x="2822" y="613"/>
                </a:lnTo>
                <a:lnTo>
                  <a:pt x="2823" y="588"/>
                </a:lnTo>
                <a:lnTo>
                  <a:pt x="2823" y="551"/>
                </a:lnTo>
                <a:lnTo>
                  <a:pt x="2823" y="539"/>
                </a:lnTo>
                <a:lnTo>
                  <a:pt x="2824" y="543"/>
                </a:lnTo>
                <a:lnTo>
                  <a:pt x="2824" y="538"/>
                </a:lnTo>
                <a:lnTo>
                  <a:pt x="2824" y="539"/>
                </a:lnTo>
                <a:lnTo>
                  <a:pt x="2825" y="537"/>
                </a:lnTo>
                <a:lnTo>
                  <a:pt x="2825" y="553"/>
                </a:lnTo>
                <a:lnTo>
                  <a:pt x="2826" y="596"/>
                </a:lnTo>
                <a:lnTo>
                  <a:pt x="2826" y="588"/>
                </a:lnTo>
                <a:lnTo>
                  <a:pt x="2826" y="585"/>
                </a:lnTo>
                <a:lnTo>
                  <a:pt x="2827" y="590"/>
                </a:lnTo>
                <a:lnTo>
                  <a:pt x="2827" y="602"/>
                </a:lnTo>
                <a:lnTo>
                  <a:pt x="2827" y="622"/>
                </a:lnTo>
                <a:lnTo>
                  <a:pt x="2828" y="643"/>
                </a:lnTo>
                <a:lnTo>
                  <a:pt x="2828" y="675"/>
                </a:lnTo>
                <a:lnTo>
                  <a:pt x="2828" y="692"/>
                </a:lnTo>
                <a:lnTo>
                  <a:pt x="2829" y="762"/>
                </a:lnTo>
                <a:lnTo>
                  <a:pt x="2829" y="802"/>
                </a:lnTo>
                <a:lnTo>
                  <a:pt x="2829" y="850"/>
                </a:lnTo>
                <a:lnTo>
                  <a:pt x="2830" y="882"/>
                </a:lnTo>
                <a:lnTo>
                  <a:pt x="2830" y="897"/>
                </a:lnTo>
                <a:lnTo>
                  <a:pt x="2830" y="901"/>
                </a:lnTo>
                <a:lnTo>
                  <a:pt x="2831" y="896"/>
                </a:lnTo>
                <a:lnTo>
                  <a:pt x="2831" y="884"/>
                </a:lnTo>
                <a:lnTo>
                  <a:pt x="2832" y="870"/>
                </a:lnTo>
                <a:lnTo>
                  <a:pt x="2832" y="856"/>
                </a:lnTo>
                <a:lnTo>
                  <a:pt x="2832" y="852"/>
                </a:lnTo>
                <a:lnTo>
                  <a:pt x="2833" y="854"/>
                </a:lnTo>
                <a:lnTo>
                  <a:pt x="2833" y="853"/>
                </a:lnTo>
                <a:lnTo>
                  <a:pt x="2833" y="854"/>
                </a:lnTo>
                <a:lnTo>
                  <a:pt x="2834" y="862"/>
                </a:lnTo>
                <a:lnTo>
                  <a:pt x="2834" y="862"/>
                </a:lnTo>
                <a:lnTo>
                  <a:pt x="2834" y="866"/>
                </a:lnTo>
                <a:lnTo>
                  <a:pt x="2835" y="853"/>
                </a:lnTo>
                <a:lnTo>
                  <a:pt x="2835" y="831"/>
                </a:lnTo>
                <a:lnTo>
                  <a:pt x="2835" y="849"/>
                </a:lnTo>
                <a:lnTo>
                  <a:pt x="2836" y="863"/>
                </a:lnTo>
                <a:lnTo>
                  <a:pt x="2836" y="872"/>
                </a:lnTo>
                <a:lnTo>
                  <a:pt x="2836" y="896"/>
                </a:lnTo>
                <a:lnTo>
                  <a:pt x="2837" y="927"/>
                </a:lnTo>
                <a:lnTo>
                  <a:pt x="2837" y="945"/>
                </a:lnTo>
                <a:lnTo>
                  <a:pt x="2838" y="933"/>
                </a:lnTo>
                <a:lnTo>
                  <a:pt x="2838" y="937"/>
                </a:lnTo>
                <a:lnTo>
                  <a:pt x="2838" y="935"/>
                </a:lnTo>
                <a:lnTo>
                  <a:pt x="2839" y="945"/>
                </a:lnTo>
                <a:lnTo>
                  <a:pt x="2839" y="949"/>
                </a:lnTo>
                <a:lnTo>
                  <a:pt x="2839" y="956"/>
                </a:lnTo>
                <a:lnTo>
                  <a:pt x="2840" y="966"/>
                </a:lnTo>
                <a:lnTo>
                  <a:pt x="2840" y="954"/>
                </a:lnTo>
                <a:lnTo>
                  <a:pt x="2840" y="950"/>
                </a:lnTo>
                <a:lnTo>
                  <a:pt x="2841" y="942"/>
                </a:lnTo>
                <a:lnTo>
                  <a:pt x="2841" y="939"/>
                </a:lnTo>
                <a:lnTo>
                  <a:pt x="2841" y="945"/>
                </a:lnTo>
                <a:lnTo>
                  <a:pt x="2842" y="940"/>
                </a:lnTo>
                <a:lnTo>
                  <a:pt x="2842" y="947"/>
                </a:lnTo>
                <a:lnTo>
                  <a:pt x="2842" y="943"/>
                </a:lnTo>
                <a:lnTo>
                  <a:pt x="2843" y="944"/>
                </a:lnTo>
                <a:lnTo>
                  <a:pt x="2843" y="939"/>
                </a:lnTo>
                <a:lnTo>
                  <a:pt x="2843" y="929"/>
                </a:lnTo>
                <a:lnTo>
                  <a:pt x="2843" y="934"/>
                </a:lnTo>
                <a:lnTo>
                  <a:pt x="2843" y="936"/>
                </a:lnTo>
                <a:lnTo>
                  <a:pt x="2844" y="950"/>
                </a:lnTo>
                <a:lnTo>
                  <a:pt x="2844" y="957"/>
                </a:lnTo>
                <a:lnTo>
                  <a:pt x="2844" y="966"/>
                </a:lnTo>
                <a:lnTo>
                  <a:pt x="2845" y="986"/>
                </a:lnTo>
                <a:lnTo>
                  <a:pt x="2845" y="986"/>
                </a:lnTo>
                <a:lnTo>
                  <a:pt x="2845" y="986"/>
                </a:lnTo>
                <a:lnTo>
                  <a:pt x="2846" y="983"/>
                </a:lnTo>
                <a:lnTo>
                  <a:pt x="2846" y="983"/>
                </a:lnTo>
                <a:lnTo>
                  <a:pt x="2846" y="983"/>
                </a:lnTo>
                <a:lnTo>
                  <a:pt x="2847" y="971"/>
                </a:lnTo>
                <a:lnTo>
                  <a:pt x="2847" y="942"/>
                </a:lnTo>
                <a:lnTo>
                  <a:pt x="2847" y="900"/>
                </a:lnTo>
                <a:lnTo>
                  <a:pt x="2848" y="873"/>
                </a:lnTo>
                <a:lnTo>
                  <a:pt x="2848" y="856"/>
                </a:lnTo>
                <a:lnTo>
                  <a:pt x="2849" y="855"/>
                </a:lnTo>
                <a:lnTo>
                  <a:pt x="2849" y="858"/>
                </a:lnTo>
                <a:lnTo>
                  <a:pt x="2849" y="866"/>
                </a:lnTo>
                <a:lnTo>
                  <a:pt x="2850" y="857"/>
                </a:lnTo>
                <a:lnTo>
                  <a:pt x="2850" y="856"/>
                </a:lnTo>
                <a:lnTo>
                  <a:pt x="2850" y="847"/>
                </a:lnTo>
                <a:lnTo>
                  <a:pt x="2851" y="846"/>
                </a:lnTo>
                <a:lnTo>
                  <a:pt x="2851" y="825"/>
                </a:lnTo>
                <a:lnTo>
                  <a:pt x="2851" y="835"/>
                </a:lnTo>
                <a:lnTo>
                  <a:pt x="2852" y="855"/>
                </a:lnTo>
                <a:lnTo>
                  <a:pt x="2852" y="886"/>
                </a:lnTo>
                <a:lnTo>
                  <a:pt x="2852" y="919"/>
                </a:lnTo>
                <a:lnTo>
                  <a:pt x="2853" y="932"/>
                </a:lnTo>
                <a:lnTo>
                  <a:pt x="2853" y="937"/>
                </a:lnTo>
                <a:lnTo>
                  <a:pt x="2853" y="935"/>
                </a:lnTo>
                <a:lnTo>
                  <a:pt x="2854" y="918"/>
                </a:lnTo>
                <a:lnTo>
                  <a:pt x="2854" y="908"/>
                </a:lnTo>
                <a:lnTo>
                  <a:pt x="2855" y="908"/>
                </a:lnTo>
                <a:lnTo>
                  <a:pt x="2855" y="907"/>
                </a:lnTo>
                <a:lnTo>
                  <a:pt x="2855" y="885"/>
                </a:lnTo>
                <a:lnTo>
                  <a:pt x="2856" y="822"/>
                </a:lnTo>
                <a:lnTo>
                  <a:pt x="2856" y="776"/>
                </a:lnTo>
                <a:lnTo>
                  <a:pt x="2856" y="753"/>
                </a:lnTo>
                <a:lnTo>
                  <a:pt x="2857" y="750"/>
                </a:lnTo>
                <a:lnTo>
                  <a:pt x="2857" y="764"/>
                </a:lnTo>
                <a:lnTo>
                  <a:pt x="2857" y="773"/>
                </a:lnTo>
                <a:lnTo>
                  <a:pt x="2858" y="771"/>
                </a:lnTo>
                <a:lnTo>
                  <a:pt x="2858" y="769"/>
                </a:lnTo>
                <a:lnTo>
                  <a:pt x="2858" y="764"/>
                </a:lnTo>
                <a:lnTo>
                  <a:pt x="2859" y="757"/>
                </a:lnTo>
                <a:lnTo>
                  <a:pt x="2859" y="758"/>
                </a:lnTo>
                <a:lnTo>
                  <a:pt x="2859" y="766"/>
                </a:lnTo>
                <a:lnTo>
                  <a:pt x="2860" y="768"/>
                </a:lnTo>
                <a:lnTo>
                  <a:pt x="2860" y="768"/>
                </a:lnTo>
                <a:lnTo>
                  <a:pt x="2861" y="790"/>
                </a:lnTo>
                <a:lnTo>
                  <a:pt x="2861" y="829"/>
                </a:lnTo>
                <a:lnTo>
                  <a:pt x="2861" y="862"/>
                </a:lnTo>
                <a:lnTo>
                  <a:pt x="2862" y="884"/>
                </a:lnTo>
                <a:lnTo>
                  <a:pt x="2862" y="908"/>
                </a:lnTo>
                <a:lnTo>
                  <a:pt x="2862" y="931"/>
                </a:lnTo>
                <a:lnTo>
                  <a:pt x="2863" y="938"/>
                </a:lnTo>
                <a:lnTo>
                  <a:pt x="2863" y="942"/>
                </a:lnTo>
                <a:lnTo>
                  <a:pt x="2863" y="944"/>
                </a:lnTo>
                <a:lnTo>
                  <a:pt x="2864" y="940"/>
                </a:lnTo>
                <a:lnTo>
                  <a:pt x="2864" y="921"/>
                </a:lnTo>
                <a:lnTo>
                  <a:pt x="2864" y="886"/>
                </a:lnTo>
                <a:lnTo>
                  <a:pt x="2865" y="864"/>
                </a:lnTo>
                <a:lnTo>
                  <a:pt x="2865" y="857"/>
                </a:lnTo>
                <a:lnTo>
                  <a:pt x="2865" y="867"/>
                </a:lnTo>
                <a:lnTo>
                  <a:pt x="2866" y="879"/>
                </a:lnTo>
                <a:lnTo>
                  <a:pt x="2866" y="886"/>
                </a:lnTo>
                <a:lnTo>
                  <a:pt x="2867" y="890"/>
                </a:lnTo>
                <a:lnTo>
                  <a:pt x="2867" y="891"/>
                </a:lnTo>
                <a:lnTo>
                  <a:pt x="2867" y="895"/>
                </a:lnTo>
                <a:lnTo>
                  <a:pt x="2867" y="868"/>
                </a:lnTo>
                <a:lnTo>
                  <a:pt x="2867" y="864"/>
                </a:lnTo>
                <a:lnTo>
                  <a:pt x="2867" y="845"/>
                </a:lnTo>
                <a:lnTo>
                  <a:pt x="2868" y="851"/>
                </a:lnTo>
                <a:lnTo>
                  <a:pt x="2868" y="890"/>
                </a:lnTo>
                <a:lnTo>
                  <a:pt x="2868" y="926"/>
                </a:lnTo>
                <a:lnTo>
                  <a:pt x="2869" y="938"/>
                </a:lnTo>
                <a:lnTo>
                  <a:pt x="2869" y="956"/>
                </a:lnTo>
                <a:lnTo>
                  <a:pt x="2869" y="968"/>
                </a:lnTo>
                <a:lnTo>
                  <a:pt x="2870" y="969"/>
                </a:lnTo>
                <a:lnTo>
                  <a:pt x="2870" y="968"/>
                </a:lnTo>
                <a:lnTo>
                  <a:pt x="2870" y="969"/>
                </a:lnTo>
                <a:lnTo>
                  <a:pt x="2871" y="969"/>
                </a:lnTo>
                <a:lnTo>
                  <a:pt x="2871" y="965"/>
                </a:lnTo>
                <a:lnTo>
                  <a:pt x="2872" y="959"/>
                </a:lnTo>
                <a:lnTo>
                  <a:pt x="2872" y="933"/>
                </a:lnTo>
                <a:lnTo>
                  <a:pt x="2872" y="910"/>
                </a:lnTo>
                <a:lnTo>
                  <a:pt x="2873" y="904"/>
                </a:lnTo>
                <a:lnTo>
                  <a:pt x="2873" y="908"/>
                </a:lnTo>
                <a:lnTo>
                  <a:pt x="2873" y="913"/>
                </a:lnTo>
                <a:lnTo>
                  <a:pt x="2874" y="904"/>
                </a:lnTo>
                <a:lnTo>
                  <a:pt x="2874" y="903"/>
                </a:lnTo>
                <a:lnTo>
                  <a:pt x="2874" y="906"/>
                </a:lnTo>
                <a:lnTo>
                  <a:pt x="2875" y="902"/>
                </a:lnTo>
                <a:lnTo>
                  <a:pt x="2875" y="921"/>
                </a:lnTo>
                <a:lnTo>
                  <a:pt x="2875" y="916"/>
                </a:lnTo>
                <a:lnTo>
                  <a:pt x="2876" y="901"/>
                </a:lnTo>
                <a:lnTo>
                  <a:pt x="2876" y="903"/>
                </a:lnTo>
                <a:lnTo>
                  <a:pt x="2876" y="910"/>
                </a:lnTo>
                <a:lnTo>
                  <a:pt x="2877" y="913"/>
                </a:lnTo>
                <a:lnTo>
                  <a:pt x="2877" y="925"/>
                </a:lnTo>
                <a:lnTo>
                  <a:pt x="2878" y="919"/>
                </a:lnTo>
                <a:lnTo>
                  <a:pt x="2878" y="935"/>
                </a:lnTo>
                <a:lnTo>
                  <a:pt x="2878" y="939"/>
                </a:lnTo>
                <a:lnTo>
                  <a:pt x="2879" y="948"/>
                </a:lnTo>
                <a:lnTo>
                  <a:pt x="2879" y="949"/>
                </a:lnTo>
                <a:lnTo>
                  <a:pt x="2879" y="936"/>
                </a:lnTo>
                <a:lnTo>
                  <a:pt x="2880" y="933"/>
                </a:lnTo>
                <a:lnTo>
                  <a:pt x="2880" y="912"/>
                </a:lnTo>
                <a:lnTo>
                  <a:pt x="2880" y="874"/>
                </a:lnTo>
                <a:lnTo>
                  <a:pt x="2881" y="852"/>
                </a:lnTo>
                <a:lnTo>
                  <a:pt x="2881" y="849"/>
                </a:lnTo>
                <a:lnTo>
                  <a:pt x="2881" y="861"/>
                </a:lnTo>
                <a:lnTo>
                  <a:pt x="2882" y="878"/>
                </a:lnTo>
                <a:lnTo>
                  <a:pt x="2882" y="880"/>
                </a:lnTo>
                <a:lnTo>
                  <a:pt x="2882" y="886"/>
                </a:lnTo>
                <a:lnTo>
                  <a:pt x="2883" y="896"/>
                </a:lnTo>
                <a:lnTo>
                  <a:pt x="2883" y="896"/>
                </a:lnTo>
                <a:lnTo>
                  <a:pt x="2884" y="883"/>
                </a:lnTo>
                <a:lnTo>
                  <a:pt x="2884" y="880"/>
                </a:lnTo>
                <a:lnTo>
                  <a:pt x="2884" y="872"/>
                </a:lnTo>
                <a:lnTo>
                  <a:pt x="2885" y="878"/>
                </a:lnTo>
                <a:lnTo>
                  <a:pt x="2885" y="892"/>
                </a:lnTo>
                <a:lnTo>
                  <a:pt x="2885" y="909"/>
                </a:lnTo>
                <a:lnTo>
                  <a:pt x="2886" y="930"/>
                </a:lnTo>
                <a:lnTo>
                  <a:pt x="2886" y="954"/>
                </a:lnTo>
                <a:lnTo>
                  <a:pt x="2886" y="967"/>
                </a:lnTo>
                <a:lnTo>
                  <a:pt x="2887" y="974"/>
                </a:lnTo>
                <a:lnTo>
                  <a:pt x="2887" y="983"/>
                </a:lnTo>
                <a:lnTo>
                  <a:pt x="2887" y="998"/>
                </a:lnTo>
                <a:lnTo>
                  <a:pt x="2888" y="998"/>
                </a:lnTo>
                <a:lnTo>
                  <a:pt x="2888" y="997"/>
                </a:lnTo>
                <a:lnTo>
                  <a:pt x="2888" y="996"/>
                </a:lnTo>
                <a:lnTo>
                  <a:pt x="2889" y="997"/>
                </a:lnTo>
                <a:lnTo>
                  <a:pt x="2889" y="997"/>
                </a:lnTo>
                <a:lnTo>
                  <a:pt x="2890" y="994"/>
                </a:lnTo>
                <a:lnTo>
                  <a:pt x="2890" y="984"/>
                </a:lnTo>
                <a:lnTo>
                  <a:pt x="2890" y="982"/>
                </a:lnTo>
                <a:lnTo>
                  <a:pt x="2891" y="981"/>
                </a:lnTo>
                <a:lnTo>
                  <a:pt x="2891" y="973"/>
                </a:lnTo>
                <a:lnTo>
                  <a:pt x="2891" y="979"/>
                </a:lnTo>
                <a:lnTo>
                  <a:pt x="2892" y="985"/>
                </a:lnTo>
                <a:lnTo>
                  <a:pt x="2892" y="985"/>
                </a:lnTo>
                <a:lnTo>
                  <a:pt x="2892" y="980"/>
                </a:lnTo>
                <a:lnTo>
                  <a:pt x="2892" y="989"/>
                </a:lnTo>
                <a:lnTo>
                  <a:pt x="2892" y="997"/>
                </a:lnTo>
                <a:lnTo>
                  <a:pt x="2892" y="1002"/>
                </a:lnTo>
                <a:lnTo>
                  <a:pt x="2893" y="1006"/>
                </a:lnTo>
                <a:lnTo>
                  <a:pt x="2893" y="1004"/>
                </a:lnTo>
                <a:lnTo>
                  <a:pt x="2893" y="1000"/>
                </a:lnTo>
                <a:lnTo>
                  <a:pt x="2894" y="1005"/>
                </a:lnTo>
                <a:lnTo>
                  <a:pt x="2894" y="1015"/>
                </a:lnTo>
                <a:lnTo>
                  <a:pt x="2895" y="1015"/>
                </a:lnTo>
                <a:lnTo>
                  <a:pt x="2895" y="1016"/>
                </a:lnTo>
                <a:lnTo>
                  <a:pt x="2895" y="1018"/>
                </a:lnTo>
                <a:lnTo>
                  <a:pt x="2896" y="1019"/>
                </a:lnTo>
                <a:lnTo>
                  <a:pt x="2896" y="1015"/>
                </a:lnTo>
                <a:lnTo>
                  <a:pt x="2896" y="1005"/>
                </a:lnTo>
                <a:lnTo>
                  <a:pt x="2897" y="995"/>
                </a:lnTo>
                <a:lnTo>
                  <a:pt x="2897" y="996"/>
                </a:lnTo>
                <a:lnTo>
                  <a:pt x="2897" y="1006"/>
                </a:lnTo>
                <a:lnTo>
                  <a:pt x="2898" y="1007"/>
                </a:lnTo>
                <a:lnTo>
                  <a:pt x="2898" y="1002"/>
                </a:lnTo>
                <a:lnTo>
                  <a:pt x="2898" y="1002"/>
                </a:lnTo>
                <a:lnTo>
                  <a:pt x="2899" y="998"/>
                </a:lnTo>
                <a:lnTo>
                  <a:pt x="2899" y="986"/>
                </a:lnTo>
                <a:lnTo>
                  <a:pt x="2899" y="972"/>
                </a:lnTo>
                <a:lnTo>
                  <a:pt x="2900" y="967"/>
                </a:lnTo>
                <a:lnTo>
                  <a:pt x="2900" y="964"/>
                </a:lnTo>
                <a:lnTo>
                  <a:pt x="2901" y="965"/>
                </a:lnTo>
                <a:lnTo>
                  <a:pt x="2901" y="967"/>
                </a:lnTo>
                <a:lnTo>
                  <a:pt x="2901" y="978"/>
                </a:lnTo>
                <a:lnTo>
                  <a:pt x="2902" y="981"/>
                </a:lnTo>
                <a:lnTo>
                  <a:pt x="2902" y="989"/>
                </a:lnTo>
                <a:lnTo>
                  <a:pt x="2902" y="995"/>
                </a:lnTo>
                <a:lnTo>
                  <a:pt x="2903" y="1013"/>
                </a:lnTo>
                <a:lnTo>
                  <a:pt x="2903" y="1018"/>
                </a:lnTo>
                <a:lnTo>
                  <a:pt x="2903" y="1017"/>
                </a:lnTo>
                <a:lnTo>
                  <a:pt x="2904" y="1005"/>
                </a:lnTo>
                <a:lnTo>
                  <a:pt x="2904" y="994"/>
                </a:lnTo>
                <a:lnTo>
                  <a:pt x="2904" y="969"/>
                </a:lnTo>
                <a:lnTo>
                  <a:pt x="2905" y="936"/>
                </a:lnTo>
                <a:lnTo>
                  <a:pt x="2905" y="919"/>
                </a:lnTo>
                <a:lnTo>
                  <a:pt x="2905" y="912"/>
                </a:lnTo>
                <a:lnTo>
                  <a:pt x="2906" y="927"/>
                </a:lnTo>
                <a:lnTo>
                  <a:pt x="2906" y="930"/>
                </a:lnTo>
                <a:lnTo>
                  <a:pt x="2907" y="929"/>
                </a:lnTo>
                <a:lnTo>
                  <a:pt x="2907" y="929"/>
                </a:lnTo>
                <a:lnTo>
                  <a:pt x="2907" y="921"/>
                </a:lnTo>
                <a:lnTo>
                  <a:pt x="2908" y="895"/>
                </a:lnTo>
                <a:lnTo>
                  <a:pt x="2908" y="895"/>
                </a:lnTo>
                <a:lnTo>
                  <a:pt x="2908" y="881"/>
                </a:lnTo>
                <a:lnTo>
                  <a:pt x="2909" y="877"/>
                </a:lnTo>
                <a:lnTo>
                  <a:pt x="2909" y="882"/>
                </a:lnTo>
                <a:lnTo>
                  <a:pt x="2909" y="893"/>
                </a:lnTo>
                <a:lnTo>
                  <a:pt x="2910" y="916"/>
                </a:lnTo>
                <a:lnTo>
                  <a:pt x="2910" y="924"/>
                </a:lnTo>
                <a:lnTo>
                  <a:pt x="2910" y="957"/>
                </a:lnTo>
                <a:lnTo>
                  <a:pt x="2911" y="968"/>
                </a:lnTo>
                <a:lnTo>
                  <a:pt x="2911" y="969"/>
                </a:lnTo>
                <a:lnTo>
                  <a:pt x="2911" y="965"/>
                </a:lnTo>
                <a:lnTo>
                  <a:pt x="2912" y="965"/>
                </a:lnTo>
                <a:lnTo>
                  <a:pt x="2912" y="960"/>
                </a:lnTo>
                <a:lnTo>
                  <a:pt x="2913" y="951"/>
                </a:lnTo>
                <a:lnTo>
                  <a:pt x="2913" y="928"/>
                </a:lnTo>
                <a:lnTo>
                  <a:pt x="2913" y="897"/>
                </a:lnTo>
                <a:lnTo>
                  <a:pt x="2914" y="886"/>
                </a:lnTo>
                <a:lnTo>
                  <a:pt x="2914" y="885"/>
                </a:lnTo>
                <a:lnTo>
                  <a:pt x="2914" y="881"/>
                </a:lnTo>
                <a:lnTo>
                  <a:pt x="2915" y="877"/>
                </a:lnTo>
                <a:lnTo>
                  <a:pt x="2915" y="878"/>
                </a:lnTo>
                <a:lnTo>
                  <a:pt x="2915" y="887"/>
                </a:lnTo>
                <a:lnTo>
                  <a:pt x="2916" y="882"/>
                </a:lnTo>
                <a:lnTo>
                  <a:pt x="2916" y="878"/>
                </a:lnTo>
                <a:lnTo>
                  <a:pt x="2916" y="884"/>
                </a:lnTo>
                <a:lnTo>
                  <a:pt x="2916" y="884"/>
                </a:lnTo>
                <a:lnTo>
                  <a:pt x="2916" y="884"/>
                </a:lnTo>
                <a:lnTo>
                  <a:pt x="2916" y="886"/>
                </a:lnTo>
                <a:lnTo>
                  <a:pt x="2917" y="899"/>
                </a:lnTo>
                <a:lnTo>
                  <a:pt x="2917" y="921"/>
                </a:lnTo>
                <a:lnTo>
                  <a:pt x="2918" y="928"/>
                </a:lnTo>
                <a:lnTo>
                  <a:pt x="2918" y="940"/>
                </a:lnTo>
                <a:lnTo>
                  <a:pt x="2918" y="947"/>
                </a:lnTo>
                <a:lnTo>
                  <a:pt x="2919" y="950"/>
                </a:lnTo>
                <a:lnTo>
                  <a:pt x="2919" y="950"/>
                </a:lnTo>
                <a:lnTo>
                  <a:pt x="2919" y="950"/>
                </a:lnTo>
                <a:lnTo>
                  <a:pt x="2920" y="950"/>
                </a:lnTo>
                <a:lnTo>
                  <a:pt x="2920" y="947"/>
                </a:lnTo>
                <a:lnTo>
                  <a:pt x="2920" y="942"/>
                </a:lnTo>
                <a:lnTo>
                  <a:pt x="2921" y="940"/>
                </a:lnTo>
                <a:lnTo>
                  <a:pt x="2921" y="941"/>
                </a:lnTo>
                <a:lnTo>
                  <a:pt x="2921" y="946"/>
                </a:lnTo>
                <a:lnTo>
                  <a:pt x="2922" y="947"/>
                </a:lnTo>
                <a:lnTo>
                  <a:pt x="2922" y="949"/>
                </a:lnTo>
                <a:lnTo>
                  <a:pt x="2922" y="948"/>
                </a:lnTo>
                <a:lnTo>
                  <a:pt x="2923" y="948"/>
                </a:lnTo>
                <a:lnTo>
                  <a:pt x="2923" y="944"/>
                </a:lnTo>
                <a:lnTo>
                  <a:pt x="2924" y="926"/>
                </a:lnTo>
                <a:lnTo>
                  <a:pt x="2924" y="919"/>
                </a:lnTo>
                <a:lnTo>
                  <a:pt x="2924" y="917"/>
                </a:lnTo>
                <a:lnTo>
                  <a:pt x="2925" y="913"/>
                </a:lnTo>
                <a:lnTo>
                  <a:pt x="2925" y="914"/>
                </a:lnTo>
                <a:lnTo>
                  <a:pt x="2925" y="920"/>
                </a:lnTo>
                <a:lnTo>
                  <a:pt x="2926" y="922"/>
                </a:lnTo>
                <a:lnTo>
                  <a:pt x="2926" y="914"/>
                </a:lnTo>
                <a:lnTo>
                  <a:pt x="2926" y="918"/>
                </a:lnTo>
                <a:lnTo>
                  <a:pt x="2927" y="924"/>
                </a:lnTo>
                <a:lnTo>
                  <a:pt x="2927" y="936"/>
                </a:lnTo>
                <a:lnTo>
                  <a:pt x="2927" y="932"/>
                </a:lnTo>
                <a:lnTo>
                  <a:pt x="2928" y="931"/>
                </a:lnTo>
                <a:lnTo>
                  <a:pt x="2928" y="931"/>
                </a:lnTo>
                <a:lnTo>
                  <a:pt x="2928" y="927"/>
                </a:lnTo>
                <a:lnTo>
                  <a:pt x="2929" y="920"/>
                </a:lnTo>
                <a:lnTo>
                  <a:pt x="2929" y="905"/>
                </a:lnTo>
                <a:lnTo>
                  <a:pt x="2930" y="889"/>
                </a:lnTo>
                <a:lnTo>
                  <a:pt x="2930" y="881"/>
                </a:lnTo>
                <a:lnTo>
                  <a:pt x="2930" y="882"/>
                </a:lnTo>
                <a:lnTo>
                  <a:pt x="2931" y="894"/>
                </a:lnTo>
                <a:lnTo>
                  <a:pt x="2931" y="898"/>
                </a:lnTo>
                <a:lnTo>
                  <a:pt x="2931" y="896"/>
                </a:lnTo>
                <a:lnTo>
                  <a:pt x="2932" y="871"/>
                </a:lnTo>
                <a:lnTo>
                  <a:pt x="2932" y="844"/>
                </a:lnTo>
                <a:lnTo>
                  <a:pt x="2932" y="811"/>
                </a:lnTo>
                <a:lnTo>
                  <a:pt x="2933" y="790"/>
                </a:lnTo>
                <a:lnTo>
                  <a:pt x="2933" y="778"/>
                </a:lnTo>
                <a:lnTo>
                  <a:pt x="2933" y="779"/>
                </a:lnTo>
                <a:lnTo>
                  <a:pt x="2934" y="784"/>
                </a:lnTo>
                <a:lnTo>
                  <a:pt x="2934" y="796"/>
                </a:lnTo>
                <a:lnTo>
                  <a:pt x="2934" y="798"/>
                </a:lnTo>
                <a:lnTo>
                  <a:pt x="2935" y="816"/>
                </a:lnTo>
                <a:lnTo>
                  <a:pt x="2935" y="830"/>
                </a:lnTo>
                <a:lnTo>
                  <a:pt x="2936" y="837"/>
                </a:lnTo>
                <a:lnTo>
                  <a:pt x="2936" y="830"/>
                </a:lnTo>
                <a:lnTo>
                  <a:pt x="2936" y="834"/>
                </a:lnTo>
                <a:lnTo>
                  <a:pt x="2937" y="840"/>
                </a:lnTo>
                <a:lnTo>
                  <a:pt x="2937" y="815"/>
                </a:lnTo>
                <a:lnTo>
                  <a:pt x="2937" y="779"/>
                </a:lnTo>
                <a:lnTo>
                  <a:pt x="2938" y="754"/>
                </a:lnTo>
                <a:lnTo>
                  <a:pt x="2938" y="729"/>
                </a:lnTo>
                <a:lnTo>
                  <a:pt x="2938" y="724"/>
                </a:lnTo>
                <a:lnTo>
                  <a:pt x="2939" y="726"/>
                </a:lnTo>
                <a:lnTo>
                  <a:pt x="2939" y="729"/>
                </a:lnTo>
                <a:lnTo>
                  <a:pt x="2939" y="728"/>
                </a:lnTo>
                <a:lnTo>
                  <a:pt x="2940" y="725"/>
                </a:lnTo>
                <a:lnTo>
                  <a:pt x="2940" y="718"/>
                </a:lnTo>
                <a:lnTo>
                  <a:pt x="2940" y="711"/>
                </a:lnTo>
                <a:lnTo>
                  <a:pt x="2940" y="705"/>
                </a:lnTo>
                <a:lnTo>
                  <a:pt x="2940" y="697"/>
                </a:lnTo>
                <a:lnTo>
                  <a:pt x="2941" y="690"/>
                </a:lnTo>
                <a:lnTo>
                  <a:pt x="2941" y="702"/>
                </a:lnTo>
                <a:lnTo>
                  <a:pt x="2941" y="705"/>
                </a:lnTo>
                <a:lnTo>
                  <a:pt x="2942" y="709"/>
                </a:lnTo>
                <a:lnTo>
                  <a:pt x="2942" y="722"/>
                </a:lnTo>
                <a:lnTo>
                  <a:pt x="2942" y="758"/>
                </a:lnTo>
                <a:lnTo>
                  <a:pt x="2943" y="790"/>
                </a:lnTo>
                <a:lnTo>
                  <a:pt x="2943" y="797"/>
                </a:lnTo>
                <a:lnTo>
                  <a:pt x="2943" y="802"/>
                </a:lnTo>
                <a:lnTo>
                  <a:pt x="2944" y="812"/>
                </a:lnTo>
                <a:lnTo>
                  <a:pt x="2944" y="810"/>
                </a:lnTo>
                <a:lnTo>
                  <a:pt x="2944" y="804"/>
                </a:lnTo>
                <a:lnTo>
                  <a:pt x="2945" y="794"/>
                </a:lnTo>
                <a:lnTo>
                  <a:pt x="2945" y="770"/>
                </a:lnTo>
                <a:lnTo>
                  <a:pt x="2945" y="749"/>
                </a:lnTo>
                <a:lnTo>
                  <a:pt x="2946" y="746"/>
                </a:lnTo>
                <a:lnTo>
                  <a:pt x="2946" y="743"/>
                </a:lnTo>
                <a:lnTo>
                  <a:pt x="2947" y="756"/>
                </a:lnTo>
                <a:lnTo>
                  <a:pt x="2947" y="763"/>
                </a:lnTo>
                <a:lnTo>
                  <a:pt x="2947" y="764"/>
                </a:lnTo>
                <a:lnTo>
                  <a:pt x="2948" y="749"/>
                </a:lnTo>
                <a:lnTo>
                  <a:pt x="2948" y="745"/>
                </a:lnTo>
                <a:lnTo>
                  <a:pt x="2948" y="739"/>
                </a:lnTo>
                <a:lnTo>
                  <a:pt x="2949" y="733"/>
                </a:lnTo>
                <a:lnTo>
                  <a:pt x="2949" y="730"/>
                </a:lnTo>
                <a:lnTo>
                  <a:pt x="2949" y="733"/>
                </a:lnTo>
                <a:lnTo>
                  <a:pt x="2950" y="735"/>
                </a:lnTo>
                <a:lnTo>
                  <a:pt x="2950" y="738"/>
                </a:lnTo>
                <a:lnTo>
                  <a:pt x="2950" y="754"/>
                </a:lnTo>
                <a:lnTo>
                  <a:pt x="2951" y="799"/>
                </a:lnTo>
                <a:lnTo>
                  <a:pt x="2951" y="857"/>
                </a:lnTo>
                <a:lnTo>
                  <a:pt x="2951" y="881"/>
                </a:lnTo>
                <a:lnTo>
                  <a:pt x="2952" y="884"/>
                </a:lnTo>
                <a:lnTo>
                  <a:pt x="2952" y="884"/>
                </a:lnTo>
                <a:lnTo>
                  <a:pt x="2953" y="881"/>
                </a:lnTo>
                <a:lnTo>
                  <a:pt x="2953" y="879"/>
                </a:lnTo>
                <a:lnTo>
                  <a:pt x="2953" y="873"/>
                </a:lnTo>
                <a:lnTo>
                  <a:pt x="2954" y="866"/>
                </a:lnTo>
                <a:lnTo>
                  <a:pt x="2954" y="866"/>
                </a:lnTo>
                <a:lnTo>
                  <a:pt x="2954" y="872"/>
                </a:lnTo>
                <a:lnTo>
                  <a:pt x="2955" y="864"/>
                </a:lnTo>
                <a:lnTo>
                  <a:pt x="2955" y="854"/>
                </a:lnTo>
                <a:lnTo>
                  <a:pt x="2955" y="853"/>
                </a:lnTo>
                <a:lnTo>
                  <a:pt x="2956" y="855"/>
                </a:lnTo>
                <a:lnTo>
                  <a:pt x="2956" y="852"/>
                </a:lnTo>
                <a:lnTo>
                  <a:pt x="2956" y="821"/>
                </a:lnTo>
                <a:lnTo>
                  <a:pt x="2957" y="769"/>
                </a:lnTo>
                <a:lnTo>
                  <a:pt x="2957" y="739"/>
                </a:lnTo>
                <a:lnTo>
                  <a:pt x="2957" y="718"/>
                </a:lnTo>
                <a:lnTo>
                  <a:pt x="2958" y="706"/>
                </a:lnTo>
                <a:lnTo>
                  <a:pt x="2958" y="719"/>
                </a:lnTo>
                <a:lnTo>
                  <a:pt x="2959" y="737"/>
                </a:lnTo>
                <a:lnTo>
                  <a:pt x="2959" y="746"/>
                </a:lnTo>
                <a:lnTo>
                  <a:pt x="2959" y="775"/>
                </a:lnTo>
                <a:lnTo>
                  <a:pt x="2960" y="817"/>
                </a:lnTo>
                <a:lnTo>
                  <a:pt x="2960" y="844"/>
                </a:lnTo>
                <a:lnTo>
                  <a:pt x="2960" y="858"/>
                </a:lnTo>
                <a:lnTo>
                  <a:pt x="2961" y="864"/>
                </a:lnTo>
                <a:lnTo>
                  <a:pt x="2961" y="863"/>
                </a:lnTo>
                <a:lnTo>
                  <a:pt x="2961" y="857"/>
                </a:lnTo>
                <a:lnTo>
                  <a:pt x="2962" y="816"/>
                </a:lnTo>
                <a:lnTo>
                  <a:pt x="2962" y="784"/>
                </a:lnTo>
                <a:lnTo>
                  <a:pt x="2962" y="774"/>
                </a:lnTo>
                <a:lnTo>
                  <a:pt x="2963" y="772"/>
                </a:lnTo>
                <a:lnTo>
                  <a:pt x="2963" y="768"/>
                </a:lnTo>
                <a:lnTo>
                  <a:pt x="2963" y="777"/>
                </a:lnTo>
                <a:lnTo>
                  <a:pt x="2964" y="792"/>
                </a:lnTo>
                <a:lnTo>
                  <a:pt x="2964" y="800"/>
                </a:lnTo>
                <a:lnTo>
                  <a:pt x="2964" y="777"/>
                </a:lnTo>
                <a:lnTo>
                  <a:pt x="2964" y="765"/>
                </a:lnTo>
                <a:lnTo>
                  <a:pt x="2964" y="750"/>
                </a:lnTo>
                <a:lnTo>
                  <a:pt x="2965" y="742"/>
                </a:lnTo>
                <a:lnTo>
                  <a:pt x="2965" y="743"/>
                </a:lnTo>
                <a:lnTo>
                  <a:pt x="2965" y="762"/>
                </a:lnTo>
                <a:lnTo>
                  <a:pt x="2966" y="786"/>
                </a:lnTo>
                <a:lnTo>
                  <a:pt x="2966" y="799"/>
                </a:lnTo>
                <a:lnTo>
                  <a:pt x="2966" y="796"/>
                </a:lnTo>
                <a:lnTo>
                  <a:pt x="2967" y="813"/>
                </a:lnTo>
                <a:lnTo>
                  <a:pt x="2967" y="838"/>
                </a:lnTo>
                <a:lnTo>
                  <a:pt x="2967" y="848"/>
                </a:lnTo>
                <a:lnTo>
                  <a:pt x="2968" y="833"/>
                </a:lnTo>
                <a:lnTo>
                  <a:pt x="2968" y="833"/>
                </a:lnTo>
                <a:lnTo>
                  <a:pt x="2968" y="844"/>
                </a:lnTo>
                <a:lnTo>
                  <a:pt x="2969" y="842"/>
                </a:lnTo>
                <a:lnTo>
                  <a:pt x="2969" y="840"/>
                </a:lnTo>
                <a:lnTo>
                  <a:pt x="2970" y="828"/>
                </a:lnTo>
                <a:lnTo>
                  <a:pt x="2970" y="815"/>
                </a:lnTo>
                <a:lnTo>
                  <a:pt x="2970" y="803"/>
                </a:lnTo>
                <a:lnTo>
                  <a:pt x="2971" y="795"/>
                </a:lnTo>
                <a:lnTo>
                  <a:pt x="2971" y="792"/>
                </a:lnTo>
                <a:lnTo>
                  <a:pt x="2971" y="799"/>
                </a:lnTo>
                <a:lnTo>
                  <a:pt x="2972" y="808"/>
                </a:lnTo>
                <a:lnTo>
                  <a:pt x="2972" y="807"/>
                </a:lnTo>
                <a:lnTo>
                  <a:pt x="2972" y="800"/>
                </a:lnTo>
                <a:lnTo>
                  <a:pt x="2973" y="796"/>
                </a:lnTo>
                <a:lnTo>
                  <a:pt x="2973" y="794"/>
                </a:lnTo>
                <a:lnTo>
                  <a:pt x="2973" y="785"/>
                </a:lnTo>
                <a:lnTo>
                  <a:pt x="2974" y="820"/>
                </a:lnTo>
                <a:lnTo>
                  <a:pt x="2974" y="872"/>
                </a:lnTo>
                <a:lnTo>
                  <a:pt x="2974" y="903"/>
                </a:lnTo>
                <a:lnTo>
                  <a:pt x="2975" y="921"/>
                </a:lnTo>
                <a:lnTo>
                  <a:pt x="2975" y="951"/>
                </a:lnTo>
                <a:lnTo>
                  <a:pt x="2976" y="1100"/>
                </a:lnTo>
                <a:lnTo>
                  <a:pt x="2976" y="0"/>
                </a:lnTo>
                <a:lnTo>
                  <a:pt x="2976" y="0"/>
                </a:lnTo>
                <a:lnTo>
                  <a:pt x="2976" y="1100"/>
                </a:lnTo>
                <a:lnTo>
                  <a:pt x="2976" y="1100"/>
                </a:lnTo>
                <a:lnTo>
                  <a:pt x="2976" y="1100"/>
                </a:lnTo>
                <a:lnTo>
                  <a:pt x="2975" y="1100"/>
                </a:lnTo>
                <a:lnTo>
                  <a:pt x="2975" y="1100"/>
                </a:lnTo>
                <a:lnTo>
                  <a:pt x="2974" y="1100"/>
                </a:lnTo>
                <a:lnTo>
                  <a:pt x="2974" y="1100"/>
                </a:lnTo>
                <a:lnTo>
                  <a:pt x="2974" y="1100"/>
                </a:lnTo>
                <a:lnTo>
                  <a:pt x="2973" y="1100"/>
                </a:lnTo>
                <a:lnTo>
                  <a:pt x="2973" y="1100"/>
                </a:lnTo>
                <a:lnTo>
                  <a:pt x="2973" y="1100"/>
                </a:lnTo>
                <a:lnTo>
                  <a:pt x="2972" y="1100"/>
                </a:lnTo>
                <a:lnTo>
                  <a:pt x="2972" y="1100"/>
                </a:lnTo>
                <a:lnTo>
                  <a:pt x="2972" y="1100"/>
                </a:lnTo>
                <a:lnTo>
                  <a:pt x="2971" y="1100"/>
                </a:lnTo>
                <a:lnTo>
                  <a:pt x="2971" y="1100"/>
                </a:lnTo>
                <a:lnTo>
                  <a:pt x="2971" y="1100"/>
                </a:lnTo>
                <a:lnTo>
                  <a:pt x="2970" y="1100"/>
                </a:lnTo>
                <a:lnTo>
                  <a:pt x="2970" y="1100"/>
                </a:lnTo>
                <a:lnTo>
                  <a:pt x="2970" y="1100"/>
                </a:lnTo>
                <a:lnTo>
                  <a:pt x="2969" y="1100"/>
                </a:lnTo>
                <a:lnTo>
                  <a:pt x="2969" y="1100"/>
                </a:lnTo>
                <a:lnTo>
                  <a:pt x="2968" y="1100"/>
                </a:lnTo>
                <a:lnTo>
                  <a:pt x="2968" y="1100"/>
                </a:lnTo>
                <a:lnTo>
                  <a:pt x="2968" y="1100"/>
                </a:lnTo>
                <a:lnTo>
                  <a:pt x="2967" y="1100"/>
                </a:lnTo>
                <a:lnTo>
                  <a:pt x="2967" y="1100"/>
                </a:lnTo>
                <a:lnTo>
                  <a:pt x="2967" y="1100"/>
                </a:lnTo>
                <a:lnTo>
                  <a:pt x="2966" y="1100"/>
                </a:lnTo>
                <a:lnTo>
                  <a:pt x="2966" y="1100"/>
                </a:lnTo>
                <a:lnTo>
                  <a:pt x="2966" y="1100"/>
                </a:lnTo>
                <a:lnTo>
                  <a:pt x="2965" y="1100"/>
                </a:lnTo>
                <a:lnTo>
                  <a:pt x="2965" y="1100"/>
                </a:lnTo>
                <a:lnTo>
                  <a:pt x="2965" y="1100"/>
                </a:lnTo>
                <a:lnTo>
                  <a:pt x="2964" y="1100"/>
                </a:lnTo>
                <a:lnTo>
                  <a:pt x="2964" y="1100"/>
                </a:lnTo>
                <a:lnTo>
                  <a:pt x="2964" y="1100"/>
                </a:lnTo>
                <a:lnTo>
                  <a:pt x="2964" y="1100"/>
                </a:lnTo>
                <a:lnTo>
                  <a:pt x="2964" y="1100"/>
                </a:lnTo>
                <a:lnTo>
                  <a:pt x="2963" y="1100"/>
                </a:lnTo>
                <a:lnTo>
                  <a:pt x="2963" y="1100"/>
                </a:lnTo>
                <a:lnTo>
                  <a:pt x="2963" y="1100"/>
                </a:lnTo>
                <a:lnTo>
                  <a:pt x="2962" y="1100"/>
                </a:lnTo>
                <a:lnTo>
                  <a:pt x="2962" y="1100"/>
                </a:lnTo>
                <a:lnTo>
                  <a:pt x="2962" y="1100"/>
                </a:lnTo>
                <a:lnTo>
                  <a:pt x="2961" y="1100"/>
                </a:lnTo>
                <a:lnTo>
                  <a:pt x="2961" y="1100"/>
                </a:lnTo>
                <a:lnTo>
                  <a:pt x="2961" y="1100"/>
                </a:lnTo>
                <a:lnTo>
                  <a:pt x="2960" y="1100"/>
                </a:lnTo>
                <a:lnTo>
                  <a:pt x="2960" y="1100"/>
                </a:lnTo>
                <a:lnTo>
                  <a:pt x="2960" y="1100"/>
                </a:lnTo>
                <a:lnTo>
                  <a:pt x="2959" y="1100"/>
                </a:lnTo>
                <a:lnTo>
                  <a:pt x="2959" y="1100"/>
                </a:lnTo>
                <a:lnTo>
                  <a:pt x="2959" y="1100"/>
                </a:lnTo>
                <a:lnTo>
                  <a:pt x="2958" y="1100"/>
                </a:lnTo>
                <a:lnTo>
                  <a:pt x="2958" y="1100"/>
                </a:lnTo>
                <a:lnTo>
                  <a:pt x="2957" y="1100"/>
                </a:lnTo>
                <a:lnTo>
                  <a:pt x="2957" y="1100"/>
                </a:lnTo>
                <a:lnTo>
                  <a:pt x="2957" y="1100"/>
                </a:lnTo>
                <a:lnTo>
                  <a:pt x="2956" y="1100"/>
                </a:lnTo>
                <a:lnTo>
                  <a:pt x="2956" y="1100"/>
                </a:lnTo>
                <a:lnTo>
                  <a:pt x="2956" y="1100"/>
                </a:lnTo>
                <a:lnTo>
                  <a:pt x="2955" y="1100"/>
                </a:lnTo>
                <a:lnTo>
                  <a:pt x="2955" y="1100"/>
                </a:lnTo>
                <a:lnTo>
                  <a:pt x="2955" y="1100"/>
                </a:lnTo>
                <a:lnTo>
                  <a:pt x="2954" y="1100"/>
                </a:lnTo>
                <a:lnTo>
                  <a:pt x="2954" y="1100"/>
                </a:lnTo>
                <a:lnTo>
                  <a:pt x="2954" y="1100"/>
                </a:lnTo>
                <a:lnTo>
                  <a:pt x="2953" y="1100"/>
                </a:lnTo>
                <a:lnTo>
                  <a:pt x="2953" y="1100"/>
                </a:lnTo>
                <a:lnTo>
                  <a:pt x="2953" y="1100"/>
                </a:lnTo>
                <a:lnTo>
                  <a:pt x="2952" y="1100"/>
                </a:lnTo>
                <a:lnTo>
                  <a:pt x="2952" y="1100"/>
                </a:lnTo>
                <a:lnTo>
                  <a:pt x="2951" y="1100"/>
                </a:lnTo>
                <a:lnTo>
                  <a:pt x="2951" y="1100"/>
                </a:lnTo>
                <a:lnTo>
                  <a:pt x="2951" y="1100"/>
                </a:lnTo>
                <a:lnTo>
                  <a:pt x="2950" y="1100"/>
                </a:lnTo>
                <a:lnTo>
                  <a:pt x="2950" y="1100"/>
                </a:lnTo>
                <a:lnTo>
                  <a:pt x="2950" y="1100"/>
                </a:lnTo>
                <a:lnTo>
                  <a:pt x="2949" y="1100"/>
                </a:lnTo>
                <a:lnTo>
                  <a:pt x="2949" y="1100"/>
                </a:lnTo>
                <a:lnTo>
                  <a:pt x="2949" y="1100"/>
                </a:lnTo>
                <a:lnTo>
                  <a:pt x="2948" y="1100"/>
                </a:lnTo>
                <a:lnTo>
                  <a:pt x="2948" y="1100"/>
                </a:lnTo>
                <a:lnTo>
                  <a:pt x="2948" y="1100"/>
                </a:lnTo>
                <a:lnTo>
                  <a:pt x="2947" y="1100"/>
                </a:lnTo>
                <a:lnTo>
                  <a:pt x="2947" y="1100"/>
                </a:lnTo>
                <a:lnTo>
                  <a:pt x="2947" y="1100"/>
                </a:lnTo>
                <a:lnTo>
                  <a:pt x="2946" y="1100"/>
                </a:lnTo>
                <a:lnTo>
                  <a:pt x="2946" y="1100"/>
                </a:lnTo>
                <a:lnTo>
                  <a:pt x="2945" y="1100"/>
                </a:lnTo>
                <a:lnTo>
                  <a:pt x="2945" y="1100"/>
                </a:lnTo>
                <a:lnTo>
                  <a:pt x="2945" y="1100"/>
                </a:lnTo>
                <a:lnTo>
                  <a:pt x="2944" y="1100"/>
                </a:lnTo>
                <a:lnTo>
                  <a:pt x="2944" y="1100"/>
                </a:lnTo>
                <a:lnTo>
                  <a:pt x="2944" y="1100"/>
                </a:lnTo>
                <a:lnTo>
                  <a:pt x="2943" y="1100"/>
                </a:lnTo>
                <a:lnTo>
                  <a:pt x="2943" y="1100"/>
                </a:lnTo>
                <a:lnTo>
                  <a:pt x="2943" y="1100"/>
                </a:lnTo>
                <a:lnTo>
                  <a:pt x="2942" y="1100"/>
                </a:lnTo>
                <a:lnTo>
                  <a:pt x="2942" y="1100"/>
                </a:lnTo>
                <a:lnTo>
                  <a:pt x="2942" y="1100"/>
                </a:lnTo>
                <a:lnTo>
                  <a:pt x="2941" y="1100"/>
                </a:lnTo>
                <a:lnTo>
                  <a:pt x="2941" y="1100"/>
                </a:lnTo>
                <a:lnTo>
                  <a:pt x="2941" y="1100"/>
                </a:lnTo>
                <a:lnTo>
                  <a:pt x="2940" y="1100"/>
                </a:lnTo>
                <a:lnTo>
                  <a:pt x="2940" y="1100"/>
                </a:lnTo>
                <a:lnTo>
                  <a:pt x="2940" y="1100"/>
                </a:lnTo>
                <a:lnTo>
                  <a:pt x="2940" y="1100"/>
                </a:lnTo>
                <a:lnTo>
                  <a:pt x="2940" y="1100"/>
                </a:lnTo>
                <a:lnTo>
                  <a:pt x="2939" y="1100"/>
                </a:lnTo>
                <a:lnTo>
                  <a:pt x="2939" y="1100"/>
                </a:lnTo>
                <a:lnTo>
                  <a:pt x="2939" y="1100"/>
                </a:lnTo>
                <a:lnTo>
                  <a:pt x="2938" y="1100"/>
                </a:lnTo>
                <a:lnTo>
                  <a:pt x="2938" y="1100"/>
                </a:lnTo>
                <a:lnTo>
                  <a:pt x="2938" y="1100"/>
                </a:lnTo>
                <a:lnTo>
                  <a:pt x="2937" y="1100"/>
                </a:lnTo>
                <a:lnTo>
                  <a:pt x="2937" y="1100"/>
                </a:lnTo>
                <a:lnTo>
                  <a:pt x="2937" y="1100"/>
                </a:lnTo>
                <a:lnTo>
                  <a:pt x="2936" y="1100"/>
                </a:lnTo>
                <a:lnTo>
                  <a:pt x="2936" y="1100"/>
                </a:lnTo>
                <a:lnTo>
                  <a:pt x="2936" y="1100"/>
                </a:lnTo>
                <a:lnTo>
                  <a:pt x="2935" y="1100"/>
                </a:lnTo>
                <a:lnTo>
                  <a:pt x="2935" y="1100"/>
                </a:lnTo>
                <a:lnTo>
                  <a:pt x="2934" y="1100"/>
                </a:lnTo>
                <a:lnTo>
                  <a:pt x="2934" y="1100"/>
                </a:lnTo>
                <a:lnTo>
                  <a:pt x="2934" y="1100"/>
                </a:lnTo>
                <a:lnTo>
                  <a:pt x="2933" y="1100"/>
                </a:lnTo>
                <a:lnTo>
                  <a:pt x="2933" y="1100"/>
                </a:lnTo>
                <a:lnTo>
                  <a:pt x="2933" y="1100"/>
                </a:lnTo>
                <a:lnTo>
                  <a:pt x="2932" y="1100"/>
                </a:lnTo>
                <a:lnTo>
                  <a:pt x="2932" y="1100"/>
                </a:lnTo>
                <a:lnTo>
                  <a:pt x="2932" y="1100"/>
                </a:lnTo>
                <a:lnTo>
                  <a:pt x="2931" y="1100"/>
                </a:lnTo>
                <a:lnTo>
                  <a:pt x="2931" y="1100"/>
                </a:lnTo>
                <a:lnTo>
                  <a:pt x="2931" y="1100"/>
                </a:lnTo>
                <a:lnTo>
                  <a:pt x="2930" y="1100"/>
                </a:lnTo>
                <a:lnTo>
                  <a:pt x="2930" y="1100"/>
                </a:lnTo>
                <a:lnTo>
                  <a:pt x="2930" y="1100"/>
                </a:lnTo>
                <a:lnTo>
                  <a:pt x="2929" y="1100"/>
                </a:lnTo>
                <a:lnTo>
                  <a:pt x="2929" y="1100"/>
                </a:lnTo>
                <a:lnTo>
                  <a:pt x="2928" y="1100"/>
                </a:lnTo>
                <a:lnTo>
                  <a:pt x="2928" y="1100"/>
                </a:lnTo>
                <a:lnTo>
                  <a:pt x="2928" y="1100"/>
                </a:lnTo>
                <a:lnTo>
                  <a:pt x="2927" y="1100"/>
                </a:lnTo>
                <a:lnTo>
                  <a:pt x="2927" y="1100"/>
                </a:lnTo>
                <a:lnTo>
                  <a:pt x="2927" y="1100"/>
                </a:lnTo>
                <a:lnTo>
                  <a:pt x="2926" y="1100"/>
                </a:lnTo>
                <a:lnTo>
                  <a:pt x="2926" y="1100"/>
                </a:lnTo>
                <a:lnTo>
                  <a:pt x="2926" y="1100"/>
                </a:lnTo>
                <a:lnTo>
                  <a:pt x="2925" y="1100"/>
                </a:lnTo>
                <a:lnTo>
                  <a:pt x="2925" y="1100"/>
                </a:lnTo>
                <a:lnTo>
                  <a:pt x="2925" y="1100"/>
                </a:lnTo>
                <a:lnTo>
                  <a:pt x="2924" y="1100"/>
                </a:lnTo>
                <a:lnTo>
                  <a:pt x="2924" y="1100"/>
                </a:lnTo>
                <a:lnTo>
                  <a:pt x="2924" y="1100"/>
                </a:lnTo>
                <a:lnTo>
                  <a:pt x="2923" y="1100"/>
                </a:lnTo>
                <a:lnTo>
                  <a:pt x="2923" y="1100"/>
                </a:lnTo>
                <a:lnTo>
                  <a:pt x="2922" y="1100"/>
                </a:lnTo>
                <a:lnTo>
                  <a:pt x="2922" y="1100"/>
                </a:lnTo>
                <a:lnTo>
                  <a:pt x="2922" y="1100"/>
                </a:lnTo>
                <a:lnTo>
                  <a:pt x="2921" y="1100"/>
                </a:lnTo>
                <a:lnTo>
                  <a:pt x="2921" y="1100"/>
                </a:lnTo>
                <a:lnTo>
                  <a:pt x="2921" y="1100"/>
                </a:lnTo>
                <a:lnTo>
                  <a:pt x="2920" y="1100"/>
                </a:lnTo>
                <a:lnTo>
                  <a:pt x="2920" y="1100"/>
                </a:lnTo>
                <a:lnTo>
                  <a:pt x="2920" y="1100"/>
                </a:lnTo>
                <a:lnTo>
                  <a:pt x="2919" y="1100"/>
                </a:lnTo>
                <a:lnTo>
                  <a:pt x="2919" y="1100"/>
                </a:lnTo>
                <a:lnTo>
                  <a:pt x="2919" y="1100"/>
                </a:lnTo>
                <a:lnTo>
                  <a:pt x="2918" y="1100"/>
                </a:lnTo>
                <a:lnTo>
                  <a:pt x="2918" y="1100"/>
                </a:lnTo>
                <a:lnTo>
                  <a:pt x="2918" y="1100"/>
                </a:lnTo>
                <a:lnTo>
                  <a:pt x="2917" y="1100"/>
                </a:lnTo>
                <a:lnTo>
                  <a:pt x="2917" y="1100"/>
                </a:lnTo>
                <a:lnTo>
                  <a:pt x="2916" y="1100"/>
                </a:lnTo>
                <a:lnTo>
                  <a:pt x="2916" y="1100"/>
                </a:lnTo>
                <a:lnTo>
                  <a:pt x="2916" y="1100"/>
                </a:lnTo>
                <a:lnTo>
                  <a:pt x="2916" y="1100"/>
                </a:lnTo>
                <a:lnTo>
                  <a:pt x="2916" y="1100"/>
                </a:lnTo>
                <a:lnTo>
                  <a:pt x="2916" y="1100"/>
                </a:lnTo>
                <a:lnTo>
                  <a:pt x="2915" y="1100"/>
                </a:lnTo>
                <a:lnTo>
                  <a:pt x="2915" y="1100"/>
                </a:lnTo>
                <a:lnTo>
                  <a:pt x="2915" y="1100"/>
                </a:lnTo>
                <a:lnTo>
                  <a:pt x="2914" y="1100"/>
                </a:lnTo>
                <a:lnTo>
                  <a:pt x="2914" y="1100"/>
                </a:lnTo>
                <a:lnTo>
                  <a:pt x="2914" y="1100"/>
                </a:lnTo>
                <a:lnTo>
                  <a:pt x="2913" y="1100"/>
                </a:lnTo>
                <a:lnTo>
                  <a:pt x="2913" y="1100"/>
                </a:lnTo>
                <a:lnTo>
                  <a:pt x="2913" y="1100"/>
                </a:lnTo>
                <a:lnTo>
                  <a:pt x="2912" y="1100"/>
                </a:lnTo>
                <a:lnTo>
                  <a:pt x="2912" y="1100"/>
                </a:lnTo>
                <a:lnTo>
                  <a:pt x="2911" y="1100"/>
                </a:lnTo>
                <a:lnTo>
                  <a:pt x="2911" y="1100"/>
                </a:lnTo>
                <a:lnTo>
                  <a:pt x="2911" y="1100"/>
                </a:lnTo>
                <a:lnTo>
                  <a:pt x="2910" y="1100"/>
                </a:lnTo>
                <a:lnTo>
                  <a:pt x="2910" y="1100"/>
                </a:lnTo>
                <a:lnTo>
                  <a:pt x="2910" y="1100"/>
                </a:lnTo>
                <a:lnTo>
                  <a:pt x="2909" y="1100"/>
                </a:lnTo>
                <a:lnTo>
                  <a:pt x="2909" y="1100"/>
                </a:lnTo>
                <a:lnTo>
                  <a:pt x="2909" y="1100"/>
                </a:lnTo>
                <a:lnTo>
                  <a:pt x="2908" y="1100"/>
                </a:lnTo>
                <a:lnTo>
                  <a:pt x="2908" y="1100"/>
                </a:lnTo>
                <a:lnTo>
                  <a:pt x="2908" y="1100"/>
                </a:lnTo>
                <a:lnTo>
                  <a:pt x="2907" y="1100"/>
                </a:lnTo>
                <a:lnTo>
                  <a:pt x="2907" y="1100"/>
                </a:lnTo>
                <a:lnTo>
                  <a:pt x="2907" y="1100"/>
                </a:lnTo>
                <a:lnTo>
                  <a:pt x="2906" y="1100"/>
                </a:lnTo>
                <a:lnTo>
                  <a:pt x="2906" y="1100"/>
                </a:lnTo>
                <a:lnTo>
                  <a:pt x="2905" y="1100"/>
                </a:lnTo>
                <a:lnTo>
                  <a:pt x="2905" y="1100"/>
                </a:lnTo>
                <a:lnTo>
                  <a:pt x="2905" y="1100"/>
                </a:lnTo>
                <a:lnTo>
                  <a:pt x="2904" y="1100"/>
                </a:lnTo>
                <a:lnTo>
                  <a:pt x="2904" y="1100"/>
                </a:lnTo>
                <a:lnTo>
                  <a:pt x="2904" y="1100"/>
                </a:lnTo>
                <a:lnTo>
                  <a:pt x="2903" y="1100"/>
                </a:lnTo>
                <a:lnTo>
                  <a:pt x="2903" y="1100"/>
                </a:lnTo>
                <a:lnTo>
                  <a:pt x="2903" y="1100"/>
                </a:lnTo>
                <a:lnTo>
                  <a:pt x="2902" y="1100"/>
                </a:lnTo>
                <a:lnTo>
                  <a:pt x="2902" y="1100"/>
                </a:lnTo>
                <a:lnTo>
                  <a:pt x="2902" y="1100"/>
                </a:lnTo>
                <a:lnTo>
                  <a:pt x="2901" y="1100"/>
                </a:lnTo>
                <a:lnTo>
                  <a:pt x="2901" y="1100"/>
                </a:lnTo>
                <a:lnTo>
                  <a:pt x="2901" y="1100"/>
                </a:lnTo>
                <a:lnTo>
                  <a:pt x="2900" y="1100"/>
                </a:lnTo>
                <a:lnTo>
                  <a:pt x="2900" y="1100"/>
                </a:lnTo>
                <a:lnTo>
                  <a:pt x="2899" y="1100"/>
                </a:lnTo>
                <a:lnTo>
                  <a:pt x="2899" y="1100"/>
                </a:lnTo>
                <a:lnTo>
                  <a:pt x="2899" y="1100"/>
                </a:lnTo>
                <a:lnTo>
                  <a:pt x="2898" y="1100"/>
                </a:lnTo>
                <a:lnTo>
                  <a:pt x="2898" y="1100"/>
                </a:lnTo>
                <a:lnTo>
                  <a:pt x="2898" y="1100"/>
                </a:lnTo>
                <a:lnTo>
                  <a:pt x="2897" y="1100"/>
                </a:lnTo>
                <a:lnTo>
                  <a:pt x="2897" y="1100"/>
                </a:lnTo>
                <a:lnTo>
                  <a:pt x="2897" y="1100"/>
                </a:lnTo>
                <a:lnTo>
                  <a:pt x="2896" y="1100"/>
                </a:lnTo>
                <a:lnTo>
                  <a:pt x="2896" y="1100"/>
                </a:lnTo>
                <a:lnTo>
                  <a:pt x="2896" y="1100"/>
                </a:lnTo>
                <a:lnTo>
                  <a:pt x="2895" y="1100"/>
                </a:lnTo>
                <a:lnTo>
                  <a:pt x="2895" y="1100"/>
                </a:lnTo>
                <a:lnTo>
                  <a:pt x="2895" y="1100"/>
                </a:lnTo>
                <a:lnTo>
                  <a:pt x="2894" y="1100"/>
                </a:lnTo>
                <a:lnTo>
                  <a:pt x="2894" y="1100"/>
                </a:lnTo>
                <a:lnTo>
                  <a:pt x="2893" y="1100"/>
                </a:lnTo>
                <a:lnTo>
                  <a:pt x="2893" y="1100"/>
                </a:lnTo>
                <a:lnTo>
                  <a:pt x="2893" y="1100"/>
                </a:lnTo>
                <a:lnTo>
                  <a:pt x="2892" y="1100"/>
                </a:lnTo>
                <a:lnTo>
                  <a:pt x="2892" y="1100"/>
                </a:lnTo>
                <a:lnTo>
                  <a:pt x="2892" y="1100"/>
                </a:lnTo>
                <a:lnTo>
                  <a:pt x="2892" y="1100"/>
                </a:lnTo>
                <a:lnTo>
                  <a:pt x="2892" y="1100"/>
                </a:lnTo>
                <a:lnTo>
                  <a:pt x="2892" y="1100"/>
                </a:lnTo>
                <a:lnTo>
                  <a:pt x="2891" y="1100"/>
                </a:lnTo>
                <a:lnTo>
                  <a:pt x="2891" y="1100"/>
                </a:lnTo>
                <a:lnTo>
                  <a:pt x="2891" y="1100"/>
                </a:lnTo>
                <a:lnTo>
                  <a:pt x="2890" y="1100"/>
                </a:lnTo>
                <a:lnTo>
                  <a:pt x="2890" y="1100"/>
                </a:lnTo>
                <a:lnTo>
                  <a:pt x="2890" y="1100"/>
                </a:lnTo>
                <a:lnTo>
                  <a:pt x="2889" y="1100"/>
                </a:lnTo>
                <a:lnTo>
                  <a:pt x="2889" y="1100"/>
                </a:lnTo>
                <a:lnTo>
                  <a:pt x="2888" y="1100"/>
                </a:lnTo>
                <a:lnTo>
                  <a:pt x="2888" y="1100"/>
                </a:lnTo>
                <a:lnTo>
                  <a:pt x="2888" y="1100"/>
                </a:lnTo>
                <a:lnTo>
                  <a:pt x="2887" y="1100"/>
                </a:lnTo>
                <a:lnTo>
                  <a:pt x="2887" y="1100"/>
                </a:lnTo>
                <a:lnTo>
                  <a:pt x="2887" y="1100"/>
                </a:lnTo>
                <a:lnTo>
                  <a:pt x="2886" y="1100"/>
                </a:lnTo>
                <a:lnTo>
                  <a:pt x="2886" y="1100"/>
                </a:lnTo>
                <a:lnTo>
                  <a:pt x="2886" y="1100"/>
                </a:lnTo>
                <a:lnTo>
                  <a:pt x="2885" y="1100"/>
                </a:lnTo>
                <a:lnTo>
                  <a:pt x="2885" y="1100"/>
                </a:lnTo>
                <a:lnTo>
                  <a:pt x="2885" y="1100"/>
                </a:lnTo>
                <a:lnTo>
                  <a:pt x="2884" y="1100"/>
                </a:lnTo>
                <a:lnTo>
                  <a:pt x="2884" y="1100"/>
                </a:lnTo>
                <a:lnTo>
                  <a:pt x="2884" y="1100"/>
                </a:lnTo>
                <a:lnTo>
                  <a:pt x="2883" y="1100"/>
                </a:lnTo>
                <a:lnTo>
                  <a:pt x="2883" y="1100"/>
                </a:lnTo>
                <a:lnTo>
                  <a:pt x="2882" y="1100"/>
                </a:lnTo>
                <a:lnTo>
                  <a:pt x="2882" y="1100"/>
                </a:lnTo>
                <a:lnTo>
                  <a:pt x="2882" y="1100"/>
                </a:lnTo>
                <a:lnTo>
                  <a:pt x="2881" y="1100"/>
                </a:lnTo>
                <a:lnTo>
                  <a:pt x="2881" y="1100"/>
                </a:lnTo>
                <a:lnTo>
                  <a:pt x="2881" y="1100"/>
                </a:lnTo>
                <a:lnTo>
                  <a:pt x="2880" y="1100"/>
                </a:lnTo>
                <a:lnTo>
                  <a:pt x="2880" y="1100"/>
                </a:lnTo>
                <a:lnTo>
                  <a:pt x="2880" y="1100"/>
                </a:lnTo>
                <a:lnTo>
                  <a:pt x="2879" y="1100"/>
                </a:lnTo>
                <a:lnTo>
                  <a:pt x="2879" y="1100"/>
                </a:lnTo>
                <a:lnTo>
                  <a:pt x="2879" y="1100"/>
                </a:lnTo>
                <a:lnTo>
                  <a:pt x="2878" y="1100"/>
                </a:lnTo>
                <a:lnTo>
                  <a:pt x="2878" y="1100"/>
                </a:lnTo>
                <a:lnTo>
                  <a:pt x="2878" y="1100"/>
                </a:lnTo>
                <a:lnTo>
                  <a:pt x="2877" y="1100"/>
                </a:lnTo>
                <a:lnTo>
                  <a:pt x="2877" y="1100"/>
                </a:lnTo>
                <a:lnTo>
                  <a:pt x="2876" y="1100"/>
                </a:lnTo>
                <a:lnTo>
                  <a:pt x="2876" y="1100"/>
                </a:lnTo>
                <a:lnTo>
                  <a:pt x="2876" y="1100"/>
                </a:lnTo>
                <a:lnTo>
                  <a:pt x="2875" y="1100"/>
                </a:lnTo>
                <a:lnTo>
                  <a:pt x="2875" y="1100"/>
                </a:lnTo>
                <a:lnTo>
                  <a:pt x="2875" y="1100"/>
                </a:lnTo>
                <a:lnTo>
                  <a:pt x="2874" y="1100"/>
                </a:lnTo>
                <a:lnTo>
                  <a:pt x="2874" y="1100"/>
                </a:lnTo>
                <a:lnTo>
                  <a:pt x="2874" y="1100"/>
                </a:lnTo>
                <a:lnTo>
                  <a:pt x="2873" y="1100"/>
                </a:lnTo>
                <a:lnTo>
                  <a:pt x="2873" y="1100"/>
                </a:lnTo>
                <a:lnTo>
                  <a:pt x="2873" y="1100"/>
                </a:lnTo>
                <a:lnTo>
                  <a:pt x="2872" y="1100"/>
                </a:lnTo>
                <a:lnTo>
                  <a:pt x="2872" y="1100"/>
                </a:lnTo>
                <a:lnTo>
                  <a:pt x="2872" y="1100"/>
                </a:lnTo>
                <a:lnTo>
                  <a:pt x="2871" y="1100"/>
                </a:lnTo>
                <a:lnTo>
                  <a:pt x="2871" y="1100"/>
                </a:lnTo>
                <a:lnTo>
                  <a:pt x="2870" y="1100"/>
                </a:lnTo>
                <a:lnTo>
                  <a:pt x="2870" y="1100"/>
                </a:lnTo>
                <a:lnTo>
                  <a:pt x="2870" y="1100"/>
                </a:lnTo>
                <a:lnTo>
                  <a:pt x="2869" y="1100"/>
                </a:lnTo>
                <a:lnTo>
                  <a:pt x="2869" y="1100"/>
                </a:lnTo>
                <a:lnTo>
                  <a:pt x="2869" y="1100"/>
                </a:lnTo>
                <a:lnTo>
                  <a:pt x="2868" y="1100"/>
                </a:lnTo>
                <a:lnTo>
                  <a:pt x="2868" y="1100"/>
                </a:lnTo>
                <a:lnTo>
                  <a:pt x="2868" y="1100"/>
                </a:lnTo>
                <a:lnTo>
                  <a:pt x="2867" y="1100"/>
                </a:lnTo>
                <a:lnTo>
                  <a:pt x="2867" y="1100"/>
                </a:lnTo>
                <a:lnTo>
                  <a:pt x="2867" y="1100"/>
                </a:lnTo>
                <a:lnTo>
                  <a:pt x="2867" y="1100"/>
                </a:lnTo>
                <a:lnTo>
                  <a:pt x="2867" y="1100"/>
                </a:lnTo>
                <a:lnTo>
                  <a:pt x="2867" y="1100"/>
                </a:lnTo>
                <a:lnTo>
                  <a:pt x="2866" y="1100"/>
                </a:lnTo>
                <a:lnTo>
                  <a:pt x="2866" y="1100"/>
                </a:lnTo>
                <a:lnTo>
                  <a:pt x="2865" y="1100"/>
                </a:lnTo>
                <a:lnTo>
                  <a:pt x="2865" y="1100"/>
                </a:lnTo>
                <a:lnTo>
                  <a:pt x="2865" y="1100"/>
                </a:lnTo>
                <a:lnTo>
                  <a:pt x="2864" y="1100"/>
                </a:lnTo>
                <a:lnTo>
                  <a:pt x="2864" y="1100"/>
                </a:lnTo>
                <a:lnTo>
                  <a:pt x="2864" y="1100"/>
                </a:lnTo>
                <a:lnTo>
                  <a:pt x="2863" y="1100"/>
                </a:lnTo>
                <a:lnTo>
                  <a:pt x="2863" y="1100"/>
                </a:lnTo>
                <a:lnTo>
                  <a:pt x="2863" y="1100"/>
                </a:lnTo>
                <a:lnTo>
                  <a:pt x="2862" y="1100"/>
                </a:lnTo>
                <a:lnTo>
                  <a:pt x="2862" y="1100"/>
                </a:lnTo>
                <a:lnTo>
                  <a:pt x="2862" y="1100"/>
                </a:lnTo>
                <a:lnTo>
                  <a:pt x="2861" y="1100"/>
                </a:lnTo>
                <a:lnTo>
                  <a:pt x="2861" y="1100"/>
                </a:lnTo>
                <a:lnTo>
                  <a:pt x="2861" y="1100"/>
                </a:lnTo>
                <a:lnTo>
                  <a:pt x="2860" y="1100"/>
                </a:lnTo>
                <a:lnTo>
                  <a:pt x="2860" y="1100"/>
                </a:lnTo>
                <a:lnTo>
                  <a:pt x="2859" y="1100"/>
                </a:lnTo>
                <a:lnTo>
                  <a:pt x="2859" y="1100"/>
                </a:lnTo>
                <a:lnTo>
                  <a:pt x="2859" y="1100"/>
                </a:lnTo>
                <a:lnTo>
                  <a:pt x="2858" y="1100"/>
                </a:lnTo>
                <a:lnTo>
                  <a:pt x="2858" y="1100"/>
                </a:lnTo>
                <a:lnTo>
                  <a:pt x="2858" y="1100"/>
                </a:lnTo>
                <a:lnTo>
                  <a:pt x="2857" y="1100"/>
                </a:lnTo>
                <a:lnTo>
                  <a:pt x="2857" y="1100"/>
                </a:lnTo>
                <a:lnTo>
                  <a:pt x="2857" y="1100"/>
                </a:lnTo>
                <a:lnTo>
                  <a:pt x="2856" y="1100"/>
                </a:lnTo>
                <a:lnTo>
                  <a:pt x="2856" y="1100"/>
                </a:lnTo>
                <a:lnTo>
                  <a:pt x="2856" y="1100"/>
                </a:lnTo>
                <a:lnTo>
                  <a:pt x="2855" y="1100"/>
                </a:lnTo>
                <a:lnTo>
                  <a:pt x="2855" y="1100"/>
                </a:lnTo>
                <a:lnTo>
                  <a:pt x="2855" y="1100"/>
                </a:lnTo>
                <a:lnTo>
                  <a:pt x="2854" y="1100"/>
                </a:lnTo>
                <a:lnTo>
                  <a:pt x="2854" y="1100"/>
                </a:lnTo>
                <a:lnTo>
                  <a:pt x="2853" y="1100"/>
                </a:lnTo>
                <a:lnTo>
                  <a:pt x="2853" y="1100"/>
                </a:lnTo>
                <a:lnTo>
                  <a:pt x="2853" y="1100"/>
                </a:lnTo>
                <a:lnTo>
                  <a:pt x="2852" y="1100"/>
                </a:lnTo>
                <a:lnTo>
                  <a:pt x="2852" y="1100"/>
                </a:lnTo>
                <a:lnTo>
                  <a:pt x="2852" y="1100"/>
                </a:lnTo>
                <a:lnTo>
                  <a:pt x="2851" y="1100"/>
                </a:lnTo>
                <a:lnTo>
                  <a:pt x="2851" y="1100"/>
                </a:lnTo>
                <a:lnTo>
                  <a:pt x="2851" y="1100"/>
                </a:lnTo>
                <a:lnTo>
                  <a:pt x="2850" y="1100"/>
                </a:lnTo>
                <a:lnTo>
                  <a:pt x="2850" y="1100"/>
                </a:lnTo>
                <a:lnTo>
                  <a:pt x="2850" y="1100"/>
                </a:lnTo>
                <a:lnTo>
                  <a:pt x="2849" y="1100"/>
                </a:lnTo>
                <a:lnTo>
                  <a:pt x="2849" y="1100"/>
                </a:lnTo>
                <a:lnTo>
                  <a:pt x="2849" y="1100"/>
                </a:lnTo>
                <a:lnTo>
                  <a:pt x="2848" y="1100"/>
                </a:lnTo>
                <a:lnTo>
                  <a:pt x="2848" y="1100"/>
                </a:lnTo>
                <a:lnTo>
                  <a:pt x="2847" y="1100"/>
                </a:lnTo>
                <a:lnTo>
                  <a:pt x="2847" y="1100"/>
                </a:lnTo>
                <a:lnTo>
                  <a:pt x="2847" y="1100"/>
                </a:lnTo>
                <a:lnTo>
                  <a:pt x="2846" y="1100"/>
                </a:lnTo>
                <a:lnTo>
                  <a:pt x="2846" y="1100"/>
                </a:lnTo>
                <a:lnTo>
                  <a:pt x="2846" y="1100"/>
                </a:lnTo>
                <a:lnTo>
                  <a:pt x="2845" y="1100"/>
                </a:lnTo>
                <a:lnTo>
                  <a:pt x="2845" y="1100"/>
                </a:lnTo>
                <a:lnTo>
                  <a:pt x="2845" y="1100"/>
                </a:lnTo>
                <a:lnTo>
                  <a:pt x="2844" y="1100"/>
                </a:lnTo>
                <a:lnTo>
                  <a:pt x="2844" y="1100"/>
                </a:lnTo>
                <a:lnTo>
                  <a:pt x="2844" y="1100"/>
                </a:lnTo>
                <a:lnTo>
                  <a:pt x="2843" y="1100"/>
                </a:lnTo>
                <a:lnTo>
                  <a:pt x="2843" y="1100"/>
                </a:lnTo>
                <a:lnTo>
                  <a:pt x="2843" y="1100"/>
                </a:lnTo>
                <a:lnTo>
                  <a:pt x="2843" y="1100"/>
                </a:lnTo>
                <a:lnTo>
                  <a:pt x="2843" y="1100"/>
                </a:lnTo>
                <a:lnTo>
                  <a:pt x="2842" y="1100"/>
                </a:lnTo>
                <a:lnTo>
                  <a:pt x="2842" y="1100"/>
                </a:lnTo>
                <a:lnTo>
                  <a:pt x="2842" y="1100"/>
                </a:lnTo>
                <a:lnTo>
                  <a:pt x="2841" y="1100"/>
                </a:lnTo>
                <a:lnTo>
                  <a:pt x="2841" y="1100"/>
                </a:lnTo>
                <a:lnTo>
                  <a:pt x="2841" y="1100"/>
                </a:lnTo>
                <a:lnTo>
                  <a:pt x="2840" y="1100"/>
                </a:lnTo>
                <a:lnTo>
                  <a:pt x="2840" y="1100"/>
                </a:lnTo>
                <a:lnTo>
                  <a:pt x="2840" y="1100"/>
                </a:lnTo>
                <a:lnTo>
                  <a:pt x="2839" y="1100"/>
                </a:lnTo>
                <a:lnTo>
                  <a:pt x="2839" y="1100"/>
                </a:lnTo>
                <a:lnTo>
                  <a:pt x="2839" y="1100"/>
                </a:lnTo>
                <a:lnTo>
                  <a:pt x="2838" y="1100"/>
                </a:lnTo>
                <a:lnTo>
                  <a:pt x="2838" y="1100"/>
                </a:lnTo>
                <a:lnTo>
                  <a:pt x="2838" y="1100"/>
                </a:lnTo>
                <a:lnTo>
                  <a:pt x="2837" y="1100"/>
                </a:lnTo>
                <a:lnTo>
                  <a:pt x="2837" y="1100"/>
                </a:lnTo>
                <a:lnTo>
                  <a:pt x="2836" y="1100"/>
                </a:lnTo>
                <a:lnTo>
                  <a:pt x="2836" y="1100"/>
                </a:lnTo>
                <a:lnTo>
                  <a:pt x="2836" y="1100"/>
                </a:lnTo>
                <a:lnTo>
                  <a:pt x="2835" y="1100"/>
                </a:lnTo>
                <a:lnTo>
                  <a:pt x="2835" y="1100"/>
                </a:lnTo>
                <a:lnTo>
                  <a:pt x="2835" y="1100"/>
                </a:lnTo>
                <a:lnTo>
                  <a:pt x="2834" y="1100"/>
                </a:lnTo>
                <a:lnTo>
                  <a:pt x="2834" y="1100"/>
                </a:lnTo>
                <a:lnTo>
                  <a:pt x="2834" y="1100"/>
                </a:lnTo>
                <a:lnTo>
                  <a:pt x="2833" y="1100"/>
                </a:lnTo>
                <a:lnTo>
                  <a:pt x="2833" y="1100"/>
                </a:lnTo>
                <a:lnTo>
                  <a:pt x="2833" y="1100"/>
                </a:lnTo>
                <a:lnTo>
                  <a:pt x="2832" y="1100"/>
                </a:lnTo>
                <a:lnTo>
                  <a:pt x="2832" y="1100"/>
                </a:lnTo>
                <a:lnTo>
                  <a:pt x="2832" y="1100"/>
                </a:lnTo>
                <a:lnTo>
                  <a:pt x="2831" y="1100"/>
                </a:lnTo>
                <a:lnTo>
                  <a:pt x="2831" y="1100"/>
                </a:lnTo>
                <a:lnTo>
                  <a:pt x="2830" y="1100"/>
                </a:lnTo>
                <a:lnTo>
                  <a:pt x="2830" y="1100"/>
                </a:lnTo>
                <a:lnTo>
                  <a:pt x="2830" y="1100"/>
                </a:lnTo>
                <a:lnTo>
                  <a:pt x="2829" y="1100"/>
                </a:lnTo>
                <a:lnTo>
                  <a:pt x="2829" y="1100"/>
                </a:lnTo>
                <a:lnTo>
                  <a:pt x="2829" y="1100"/>
                </a:lnTo>
                <a:lnTo>
                  <a:pt x="2828" y="1100"/>
                </a:lnTo>
                <a:lnTo>
                  <a:pt x="2828" y="1100"/>
                </a:lnTo>
                <a:lnTo>
                  <a:pt x="2828" y="1100"/>
                </a:lnTo>
                <a:lnTo>
                  <a:pt x="2827" y="1100"/>
                </a:lnTo>
                <a:lnTo>
                  <a:pt x="2827" y="1100"/>
                </a:lnTo>
                <a:lnTo>
                  <a:pt x="2827" y="1100"/>
                </a:lnTo>
                <a:lnTo>
                  <a:pt x="2826" y="1100"/>
                </a:lnTo>
                <a:lnTo>
                  <a:pt x="2826" y="1100"/>
                </a:lnTo>
                <a:lnTo>
                  <a:pt x="2826" y="1100"/>
                </a:lnTo>
                <a:lnTo>
                  <a:pt x="2825" y="1100"/>
                </a:lnTo>
                <a:lnTo>
                  <a:pt x="2825" y="1100"/>
                </a:lnTo>
                <a:lnTo>
                  <a:pt x="2824" y="1100"/>
                </a:lnTo>
                <a:lnTo>
                  <a:pt x="2824" y="1100"/>
                </a:lnTo>
                <a:lnTo>
                  <a:pt x="2824" y="1100"/>
                </a:lnTo>
                <a:lnTo>
                  <a:pt x="2823" y="1100"/>
                </a:lnTo>
                <a:lnTo>
                  <a:pt x="2823" y="1100"/>
                </a:lnTo>
                <a:lnTo>
                  <a:pt x="2823" y="1100"/>
                </a:lnTo>
                <a:lnTo>
                  <a:pt x="2822" y="1100"/>
                </a:lnTo>
                <a:lnTo>
                  <a:pt x="2822" y="1100"/>
                </a:lnTo>
                <a:lnTo>
                  <a:pt x="2822" y="1100"/>
                </a:lnTo>
                <a:lnTo>
                  <a:pt x="2821" y="1100"/>
                </a:lnTo>
                <a:lnTo>
                  <a:pt x="2821" y="1100"/>
                </a:lnTo>
                <a:lnTo>
                  <a:pt x="2821" y="1100"/>
                </a:lnTo>
                <a:lnTo>
                  <a:pt x="2820" y="1100"/>
                </a:lnTo>
                <a:lnTo>
                  <a:pt x="2820" y="1100"/>
                </a:lnTo>
                <a:lnTo>
                  <a:pt x="2820" y="1100"/>
                </a:lnTo>
                <a:lnTo>
                  <a:pt x="2819" y="1100"/>
                </a:lnTo>
                <a:lnTo>
                  <a:pt x="2819" y="1100"/>
                </a:lnTo>
                <a:lnTo>
                  <a:pt x="2819" y="1100"/>
                </a:lnTo>
                <a:lnTo>
                  <a:pt x="2819" y="1100"/>
                </a:lnTo>
                <a:lnTo>
                  <a:pt x="2819" y="1100"/>
                </a:lnTo>
                <a:lnTo>
                  <a:pt x="2818" y="1100"/>
                </a:lnTo>
                <a:lnTo>
                  <a:pt x="2818" y="1100"/>
                </a:lnTo>
                <a:lnTo>
                  <a:pt x="2818" y="1100"/>
                </a:lnTo>
                <a:lnTo>
                  <a:pt x="2817" y="1100"/>
                </a:lnTo>
                <a:lnTo>
                  <a:pt x="2817" y="1100"/>
                </a:lnTo>
                <a:lnTo>
                  <a:pt x="2817" y="1100"/>
                </a:lnTo>
                <a:lnTo>
                  <a:pt x="2816" y="1100"/>
                </a:lnTo>
                <a:lnTo>
                  <a:pt x="2816" y="1100"/>
                </a:lnTo>
                <a:lnTo>
                  <a:pt x="2816" y="1100"/>
                </a:lnTo>
                <a:lnTo>
                  <a:pt x="2815" y="1100"/>
                </a:lnTo>
                <a:lnTo>
                  <a:pt x="2815" y="1100"/>
                </a:lnTo>
                <a:lnTo>
                  <a:pt x="2815" y="1100"/>
                </a:lnTo>
                <a:lnTo>
                  <a:pt x="2814" y="1100"/>
                </a:lnTo>
                <a:lnTo>
                  <a:pt x="2814" y="1100"/>
                </a:lnTo>
                <a:lnTo>
                  <a:pt x="2813" y="1100"/>
                </a:lnTo>
                <a:lnTo>
                  <a:pt x="2813" y="1100"/>
                </a:lnTo>
                <a:lnTo>
                  <a:pt x="2813" y="1100"/>
                </a:lnTo>
                <a:lnTo>
                  <a:pt x="2812" y="1100"/>
                </a:lnTo>
                <a:lnTo>
                  <a:pt x="2812" y="1100"/>
                </a:lnTo>
                <a:lnTo>
                  <a:pt x="2812" y="1100"/>
                </a:lnTo>
                <a:lnTo>
                  <a:pt x="2811" y="1100"/>
                </a:lnTo>
                <a:lnTo>
                  <a:pt x="2811" y="1100"/>
                </a:lnTo>
                <a:lnTo>
                  <a:pt x="2811" y="1100"/>
                </a:lnTo>
                <a:lnTo>
                  <a:pt x="2810" y="1100"/>
                </a:lnTo>
                <a:lnTo>
                  <a:pt x="2810" y="1100"/>
                </a:lnTo>
                <a:lnTo>
                  <a:pt x="2810" y="1100"/>
                </a:lnTo>
                <a:lnTo>
                  <a:pt x="2809" y="1100"/>
                </a:lnTo>
                <a:lnTo>
                  <a:pt x="2809" y="1100"/>
                </a:lnTo>
                <a:lnTo>
                  <a:pt x="2809" y="1100"/>
                </a:lnTo>
                <a:lnTo>
                  <a:pt x="2808" y="1100"/>
                </a:lnTo>
                <a:lnTo>
                  <a:pt x="2808" y="1100"/>
                </a:lnTo>
                <a:lnTo>
                  <a:pt x="2807" y="1100"/>
                </a:lnTo>
                <a:lnTo>
                  <a:pt x="2807" y="1100"/>
                </a:lnTo>
                <a:lnTo>
                  <a:pt x="2807" y="1100"/>
                </a:lnTo>
                <a:lnTo>
                  <a:pt x="2806" y="1100"/>
                </a:lnTo>
                <a:lnTo>
                  <a:pt x="2806" y="1100"/>
                </a:lnTo>
                <a:lnTo>
                  <a:pt x="2806" y="1100"/>
                </a:lnTo>
                <a:lnTo>
                  <a:pt x="2805" y="1100"/>
                </a:lnTo>
                <a:lnTo>
                  <a:pt x="2805" y="1100"/>
                </a:lnTo>
                <a:lnTo>
                  <a:pt x="2805" y="1100"/>
                </a:lnTo>
                <a:lnTo>
                  <a:pt x="2804" y="1100"/>
                </a:lnTo>
                <a:lnTo>
                  <a:pt x="2804" y="1100"/>
                </a:lnTo>
                <a:lnTo>
                  <a:pt x="2804" y="1100"/>
                </a:lnTo>
                <a:lnTo>
                  <a:pt x="2803" y="1100"/>
                </a:lnTo>
                <a:lnTo>
                  <a:pt x="2803" y="1100"/>
                </a:lnTo>
                <a:lnTo>
                  <a:pt x="2803" y="1100"/>
                </a:lnTo>
                <a:lnTo>
                  <a:pt x="2802" y="1100"/>
                </a:lnTo>
                <a:lnTo>
                  <a:pt x="2802" y="1100"/>
                </a:lnTo>
                <a:lnTo>
                  <a:pt x="2801" y="1100"/>
                </a:lnTo>
                <a:lnTo>
                  <a:pt x="2801" y="1100"/>
                </a:lnTo>
                <a:lnTo>
                  <a:pt x="2801" y="1100"/>
                </a:lnTo>
                <a:lnTo>
                  <a:pt x="2800" y="1100"/>
                </a:lnTo>
                <a:lnTo>
                  <a:pt x="2800" y="1100"/>
                </a:lnTo>
                <a:lnTo>
                  <a:pt x="2800" y="1100"/>
                </a:lnTo>
                <a:lnTo>
                  <a:pt x="2799" y="1100"/>
                </a:lnTo>
                <a:lnTo>
                  <a:pt x="2799" y="1100"/>
                </a:lnTo>
                <a:lnTo>
                  <a:pt x="2799" y="1100"/>
                </a:lnTo>
                <a:lnTo>
                  <a:pt x="2798" y="1100"/>
                </a:lnTo>
                <a:lnTo>
                  <a:pt x="2798" y="1100"/>
                </a:lnTo>
                <a:lnTo>
                  <a:pt x="2798" y="1100"/>
                </a:lnTo>
                <a:lnTo>
                  <a:pt x="2797" y="1100"/>
                </a:lnTo>
                <a:lnTo>
                  <a:pt x="2797" y="1100"/>
                </a:lnTo>
                <a:lnTo>
                  <a:pt x="2797" y="1100"/>
                </a:lnTo>
                <a:lnTo>
                  <a:pt x="2796" y="1100"/>
                </a:lnTo>
                <a:lnTo>
                  <a:pt x="2796" y="1100"/>
                </a:lnTo>
                <a:lnTo>
                  <a:pt x="2795" y="1100"/>
                </a:lnTo>
                <a:lnTo>
                  <a:pt x="2795" y="1100"/>
                </a:lnTo>
                <a:lnTo>
                  <a:pt x="2795" y="1100"/>
                </a:lnTo>
                <a:lnTo>
                  <a:pt x="2795" y="1100"/>
                </a:lnTo>
                <a:lnTo>
                  <a:pt x="2795" y="1100"/>
                </a:lnTo>
                <a:lnTo>
                  <a:pt x="2795" y="1100"/>
                </a:lnTo>
                <a:lnTo>
                  <a:pt x="2794" y="1100"/>
                </a:lnTo>
                <a:lnTo>
                  <a:pt x="2794" y="1100"/>
                </a:lnTo>
                <a:lnTo>
                  <a:pt x="2794" y="1100"/>
                </a:lnTo>
                <a:lnTo>
                  <a:pt x="2793" y="1100"/>
                </a:lnTo>
                <a:lnTo>
                  <a:pt x="2793" y="1100"/>
                </a:lnTo>
                <a:lnTo>
                  <a:pt x="2793" y="1100"/>
                </a:lnTo>
                <a:lnTo>
                  <a:pt x="2792" y="1100"/>
                </a:lnTo>
                <a:lnTo>
                  <a:pt x="2792" y="1100"/>
                </a:lnTo>
                <a:lnTo>
                  <a:pt x="2792" y="1100"/>
                </a:lnTo>
                <a:lnTo>
                  <a:pt x="2791" y="1100"/>
                </a:lnTo>
                <a:lnTo>
                  <a:pt x="2791" y="1100"/>
                </a:lnTo>
                <a:lnTo>
                  <a:pt x="2790" y="1100"/>
                </a:lnTo>
                <a:lnTo>
                  <a:pt x="2790" y="1100"/>
                </a:lnTo>
                <a:lnTo>
                  <a:pt x="2790" y="1100"/>
                </a:lnTo>
                <a:lnTo>
                  <a:pt x="2789" y="1100"/>
                </a:lnTo>
                <a:lnTo>
                  <a:pt x="2789" y="1100"/>
                </a:lnTo>
                <a:lnTo>
                  <a:pt x="2789" y="1100"/>
                </a:lnTo>
                <a:lnTo>
                  <a:pt x="2788" y="1100"/>
                </a:lnTo>
                <a:lnTo>
                  <a:pt x="2788" y="1100"/>
                </a:lnTo>
                <a:lnTo>
                  <a:pt x="2788" y="1100"/>
                </a:lnTo>
                <a:lnTo>
                  <a:pt x="2787" y="1100"/>
                </a:lnTo>
                <a:lnTo>
                  <a:pt x="2787" y="1100"/>
                </a:lnTo>
                <a:lnTo>
                  <a:pt x="2787" y="1100"/>
                </a:lnTo>
                <a:lnTo>
                  <a:pt x="2786" y="1100"/>
                </a:lnTo>
                <a:lnTo>
                  <a:pt x="2786" y="1100"/>
                </a:lnTo>
                <a:lnTo>
                  <a:pt x="2786" y="1100"/>
                </a:lnTo>
                <a:lnTo>
                  <a:pt x="2785" y="1100"/>
                </a:lnTo>
                <a:lnTo>
                  <a:pt x="2785" y="1100"/>
                </a:lnTo>
                <a:lnTo>
                  <a:pt x="2785" y="1100"/>
                </a:lnTo>
                <a:lnTo>
                  <a:pt x="2784" y="1100"/>
                </a:lnTo>
                <a:lnTo>
                  <a:pt x="2784" y="1100"/>
                </a:lnTo>
                <a:lnTo>
                  <a:pt x="2783" y="1100"/>
                </a:lnTo>
                <a:lnTo>
                  <a:pt x="2783" y="1100"/>
                </a:lnTo>
                <a:lnTo>
                  <a:pt x="2783" y="1100"/>
                </a:lnTo>
                <a:lnTo>
                  <a:pt x="2782" y="1100"/>
                </a:lnTo>
                <a:lnTo>
                  <a:pt x="2782" y="1100"/>
                </a:lnTo>
                <a:lnTo>
                  <a:pt x="2782" y="1100"/>
                </a:lnTo>
                <a:lnTo>
                  <a:pt x="2781" y="1100"/>
                </a:lnTo>
                <a:lnTo>
                  <a:pt x="2781" y="1100"/>
                </a:lnTo>
                <a:lnTo>
                  <a:pt x="2781" y="1100"/>
                </a:lnTo>
                <a:lnTo>
                  <a:pt x="2780" y="1100"/>
                </a:lnTo>
                <a:lnTo>
                  <a:pt x="2780" y="1100"/>
                </a:lnTo>
                <a:lnTo>
                  <a:pt x="2780" y="1100"/>
                </a:lnTo>
                <a:lnTo>
                  <a:pt x="2779" y="1100"/>
                </a:lnTo>
                <a:lnTo>
                  <a:pt x="2779" y="1100"/>
                </a:lnTo>
                <a:lnTo>
                  <a:pt x="2779" y="1100"/>
                </a:lnTo>
                <a:lnTo>
                  <a:pt x="2778" y="1100"/>
                </a:lnTo>
                <a:lnTo>
                  <a:pt x="2778" y="1100"/>
                </a:lnTo>
                <a:lnTo>
                  <a:pt x="2777" y="1100"/>
                </a:lnTo>
                <a:lnTo>
                  <a:pt x="2777" y="1100"/>
                </a:lnTo>
                <a:lnTo>
                  <a:pt x="2777" y="1100"/>
                </a:lnTo>
                <a:lnTo>
                  <a:pt x="2776" y="1100"/>
                </a:lnTo>
                <a:lnTo>
                  <a:pt x="2776" y="1100"/>
                </a:lnTo>
                <a:lnTo>
                  <a:pt x="2776" y="1100"/>
                </a:lnTo>
                <a:lnTo>
                  <a:pt x="2775" y="1100"/>
                </a:lnTo>
                <a:lnTo>
                  <a:pt x="2775" y="1100"/>
                </a:lnTo>
                <a:lnTo>
                  <a:pt x="2775" y="1100"/>
                </a:lnTo>
                <a:lnTo>
                  <a:pt x="2774" y="1100"/>
                </a:lnTo>
                <a:lnTo>
                  <a:pt x="2774" y="1100"/>
                </a:lnTo>
                <a:lnTo>
                  <a:pt x="2774" y="1100"/>
                </a:lnTo>
                <a:lnTo>
                  <a:pt x="2773" y="1100"/>
                </a:lnTo>
                <a:lnTo>
                  <a:pt x="2773" y="1100"/>
                </a:lnTo>
                <a:lnTo>
                  <a:pt x="2773" y="1100"/>
                </a:lnTo>
                <a:lnTo>
                  <a:pt x="2772" y="1100"/>
                </a:lnTo>
                <a:lnTo>
                  <a:pt x="2772" y="1100"/>
                </a:lnTo>
                <a:lnTo>
                  <a:pt x="2771" y="1100"/>
                </a:lnTo>
                <a:lnTo>
                  <a:pt x="2771" y="1100"/>
                </a:lnTo>
                <a:lnTo>
                  <a:pt x="2771" y="1100"/>
                </a:lnTo>
                <a:lnTo>
                  <a:pt x="2771" y="1100"/>
                </a:lnTo>
                <a:lnTo>
                  <a:pt x="2771" y="1100"/>
                </a:lnTo>
                <a:lnTo>
                  <a:pt x="2771" y="1100"/>
                </a:lnTo>
                <a:lnTo>
                  <a:pt x="2770" y="1100"/>
                </a:lnTo>
                <a:lnTo>
                  <a:pt x="2770" y="1100"/>
                </a:lnTo>
                <a:lnTo>
                  <a:pt x="2770" y="1100"/>
                </a:lnTo>
                <a:lnTo>
                  <a:pt x="2769" y="1100"/>
                </a:lnTo>
                <a:lnTo>
                  <a:pt x="2769" y="1100"/>
                </a:lnTo>
                <a:lnTo>
                  <a:pt x="2769" y="1100"/>
                </a:lnTo>
                <a:lnTo>
                  <a:pt x="2768" y="1100"/>
                </a:lnTo>
                <a:lnTo>
                  <a:pt x="2768" y="1100"/>
                </a:lnTo>
                <a:lnTo>
                  <a:pt x="2768" y="1100"/>
                </a:lnTo>
                <a:lnTo>
                  <a:pt x="2767" y="1100"/>
                </a:lnTo>
                <a:lnTo>
                  <a:pt x="2767" y="1100"/>
                </a:lnTo>
                <a:lnTo>
                  <a:pt x="2766" y="1100"/>
                </a:lnTo>
                <a:lnTo>
                  <a:pt x="2766" y="1100"/>
                </a:lnTo>
                <a:lnTo>
                  <a:pt x="2766" y="1100"/>
                </a:lnTo>
                <a:lnTo>
                  <a:pt x="2765" y="1100"/>
                </a:lnTo>
                <a:lnTo>
                  <a:pt x="2765" y="1100"/>
                </a:lnTo>
                <a:lnTo>
                  <a:pt x="2765" y="1100"/>
                </a:lnTo>
                <a:lnTo>
                  <a:pt x="2764" y="1100"/>
                </a:lnTo>
                <a:lnTo>
                  <a:pt x="2764" y="1100"/>
                </a:lnTo>
                <a:lnTo>
                  <a:pt x="2764" y="1100"/>
                </a:lnTo>
                <a:lnTo>
                  <a:pt x="2763" y="1100"/>
                </a:lnTo>
                <a:lnTo>
                  <a:pt x="2763" y="1100"/>
                </a:lnTo>
                <a:lnTo>
                  <a:pt x="2763" y="1100"/>
                </a:lnTo>
                <a:lnTo>
                  <a:pt x="2762" y="1100"/>
                </a:lnTo>
                <a:lnTo>
                  <a:pt x="2762" y="1100"/>
                </a:lnTo>
                <a:lnTo>
                  <a:pt x="2762" y="1100"/>
                </a:lnTo>
                <a:lnTo>
                  <a:pt x="2761" y="1100"/>
                </a:lnTo>
                <a:lnTo>
                  <a:pt x="2761" y="1100"/>
                </a:lnTo>
                <a:lnTo>
                  <a:pt x="2760" y="1100"/>
                </a:lnTo>
                <a:lnTo>
                  <a:pt x="2760" y="1100"/>
                </a:lnTo>
                <a:lnTo>
                  <a:pt x="2760" y="1100"/>
                </a:lnTo>
                <a:lnTo>
                  <a:pt x="2759" y="1100"/>
                </a:lnTo>
                <a:lnTo>
                  <a:pt x="2759" y="1100"/>
                </a:lnTo>
                <a:lnTo>
                  <a:pt x="2759" y="1100"/>
                </a:lnTo>
                <a:lnTo>
                  <a:pt x="2758" y="1100"/>
                </a:lnTo>
                <a:lnTo>
                  <a:pt x="2758" y="1100"/>
                </a:lnTo>
                <a:lnTo>
                  <a:pt x="2758" y="1100"/>
                </a:lnTo>
                <a:lnTo>
                  <a:pt x="2757" y="1100"/>
                </a:lnTo>
                <a:lnTo>
                  <a:pt x="2757" y="1100"/>
                </a:lnTo>
                <a:lnTo>
                  <a:pt x="2757" y="1100"/>
                </a:lnTo>
                <a:lnTo>
                  <a:pt x="2756" y="1100"/>
                </a:lnTo>
                <a:lnTo>
                  <a:pt x="2756" y="1100"/>
                </a:lnTo>
                <a:lnTo>
                  <a:pt x="2756" y="1100"/>
                </a:lnTo>
                <a:lnTo>
                  <a:pt x="2755" y="1100"/>
                </a:lnTo>
                <a:lnTo>
                  <a:pt x="2755" y="1100"/>
                </a:lnTo>
                <a:lnTo>
                  <a:pt x="2754" y="1100"/>
                </a:lnTo>
                <a:lnTo>
                  <a:pt x="2754" y="1100"/>
                </a:lnTo>
                <a:lnTo>
                  <a:pt x="2754" y="1100"/>
                </a:lnTo>
                <a:lnTo>
                  <a:pt x="2753" y="1100"/>
                </a:lnTo>
                <a:lnTo>
                  <a:pt x="2753" y="1100"/>
                </a:lnTo>
                <a:lnTo>
                  <a:pt x="2753" y="1100"/>
                </a:lnTo>
                <a:lnTo>
                  <a:pt x="2752" y="1100"/>
                </a:lnTo>
                <a:lnTo>
                  <a:pt x="2752" y="1100"/>
                </a:lnTo>
                <a:lnTo>
                  <a:pt x="2752" y="1100"/>
                </a:lnTo>
                <a:lnTo>
                  <a:pt x="2751" y="1100"/>
                </a:lnTo>
                <a:lnTo>
                  <a:pt x="2751" y="1100"/>
                </a:lnTo>
                <a:lnTo>
                  <a:pt x="2751" y="1100"/>
                </a:lnTo>
                <a:lnTo>
                  <a:pt x="2750" y="1100"/>
                </a:lnTo>
                <a:lnTo>
                  <a:pt x="2750" y="1100"/>
                </a:lnTo>
                <a:lnTo>
                  <a:pt x="2750" y="1100"/>
                </a:lnTo>
                <a:lnTo>
                  <a:pt x="2749" y="1100"/>
                </a:lnTo>
                <a:lnTo>
                  <a:pt x="2749" y="1100"/>
                </a:lnTo>
                <a:lnTo>
                  <a:pt x="2748" y="1100"/>
                </a:lnTo>
                <a:lnTo>
                  <a:pt x="2748" y="1100"/>
                </a:lnTo>
                <a:lnTo>
                  <a:pt x="2748" y="1100"/>
                </a:lnTo>
                <a:lnTo>
                  <a:pt x="2747" y="1100"/>
                </a:lnTo>
                <a:lnTo>
                  <a:pt x="2747" y="1100"/>
                </a:lnTo>
                <a:lnTo>
                  <a:pt x="2747" y="1100"/>
                </a:lnTo>
                <a:lnTo>
                  <a:pt x="2747" y="1100"/>
                </a:lnTo>
                <a:lnTo>
                  <a:pt x="2747" y="1100"/>
                </a:lnTo>
                <a:lnTo>
                  <a:pt x="2747" y="1100"/>
                </a:lnTo>
                <a:lnTo>
                  <a:pt x="2746" y="1100"/>
                </a:lnTo>
                <a:lnTo>
                  <a:pt x="2746" y="1100"/>
                </a:lnTo>
                <a:lnTo>
                  <a:pt x="2746" y="1100"/>
                </a:lnTo>
                <a:lnTo>
                  <a:pt x="2745" y="1100"/>
                </a:lnTo>
                <a:lnTo>
                  <a:pt x="2745" y="1100"/>
                </a:lnTo>
                <a:lnTo>
                  <a:pt x="2745" y="1100"/>
                </a:lnTo>
                <a:lnTo>
                  <a:pt x="2744" y="1100"/>
                </a:lnTo>
                <a:lnTo>
                  <a:pt x="2744" y="1100"/>
                </a:lnTo>
                <a:lnTo>
                  <a:pt x="2743" y="1100"/>
                </a:lnTo>
                <a:lnTo>
                  <a:pt x="2743" y="1100"/>
                </a:lnTo>
                <a:lnTo>
                  <a:pt x="2743" y="1100"/>
                </a:lnTo>
                <a:lnTo>
                  <a:pt x="2742" y="1100"/>
                </a:lnTo>
                <a:lnTo>
                  <a:pt x="2742" y="1100"/>
                </a:lnTo>
                <a:lnTo>
                  <a:pt x="2742" y="1100"/>
                </a:lnTo>
                <a:lnTo>
                  <a:pt x="2741" y="1100"/>
                </a:lnTo>
                <a:lnTo>
                  <a:pt x="2741" y="1100"/>
                </a:lnTo>
                <a:lnTo>
                  <a:pt x="2741" y="1100"/>
                </a:lnTo>
                <a:lnTo>
                  <a:pt x="2740" y="1100"/>
                </a:lnTo>
                <a:lnTo>
                  <a:pt x="2740" y="1100"/>
                </a:lnTo>
                <a:lnTo>
                  <a:pt x="2740" y="1100"/>
                </a:lnTo>
                <a:lnTo>
                  <a:pt x="2739" y="1100"/>
                </a:lnTo>
                <a:lnTo>
                  <a:pt x="2739" y="1100"/>
                </a:lnTo>
                <a:lnTo>
                  <a:pt x="2739" y="1100"/>
                </a:lnTo>
                <a:lnTo>
                  <a:pt x="2738" y="1100"/>
                </a:lnTo>
                <a:lnTo>
                  <a:pt x="2738" y="1100"/>
                </a:lnTo>
                <a:lnTo>
                  <a:pt x="2737" y="1100"/>
                </a:lnTo>
                <a:lnTo>
                  <a:pt x="2737" y="1100"/>
                </a:lnTo>
                <a:lnTo>
                  <a:pt x="2737" y="1100"/>
                </a:lnTo>
                <a:lnTo>
                  <a:pt x="2736" y="1100"/>
                </a:lnTo>
                <a:lnTo>
                  <a:pt x="2736" y="1100"/>
                </a:lnTo>
                <a:lnTo>
                  <a:pt x="2736" y="1100"/>
                </a:lnTo>
                <a:lnTo>
                  <a:pt x="2735" y="1100"/>
                </a:lnTo>
                <a:lnTo>
                  <a:pt x="2735" y="1100"/>
                </a:lnTo>
                <a:lnTo>
                  <a:pt x="2735" y="1100"/>
                </a:lnTo>
                <a:lnTo>
                  <a:pt x="2734" y="1100"/>
                </a:lnTo>
                <a:lnTo>
                  <a:pt x="2734" y="1100"/>
                </a:lnTo>
                <a:lnTo>
                  <a:pt x="2734" y="1100"/>
                </a:lnTo>
                <a:lnTo>
                  <a:pt x="2733" y="1100"/>
                </a:lnTo>
                <a:lnTo>
                  <a:pt x="2733" y="1100"/>
                </a:lnTo>
                <a:lnTo>
                  <a:pt x="2733" y="1100"/>
                </a:lnTo>
                <a:lnTo>
                  <a:pt x="2732" y="1100"/>
                </a:lnTo>
                <a:lnTo>
                  <a:pt x="2732" y="1100"/>
                </a:lnTo>
                <a:lnTo>
                  <a:pt x="2731" y="1100"/>
                </a:lnTo>
                <a:lnTo>
                  <a:pt x="2731" y="1100"/>
                </a:lnTo>
                <a:lnTo>
                  <a:pt x="2731" y="1100"/>
                </a:lnTo>
                <a:lnTo>
                  <a:pt x="2730" y="1100"/>
                </a:lnTo>
                <a:lnTo>
                  <a:pt x="2730" y="1100"/>
                </a:lnTo>
                <a:lnTo>
                  <a:pt x="2730" y="1100"/>
                </a:lnTo>
                <a:lnTo>
                  <a:pt x="2729" y="1100"/>
                </a:lnTo>
                <a:lnTo>
                  <a:pt x="2729" y="1100"/>
                </a:lnTo>
                <a:lnTo>
                  <a:pt x="2729" y="1100"/>
                </a:lnTo>
                <a:lnTo>
                  <a:pt x="2728" y="1100"/>
                </a:lnTo>
                <a:lnTo>
                  <a:pt x="2728" y="1100"/>
                </a:lnTo>
                <a:lnTo>
                  <a:pt x="2728" y="1100"/>
                </a:lnTo>
                <a:lnTo>
                  <a:pt x="2727" y="1100"/>
                </a:lnTo>
                <a:lnTo>
                  <a:pt x="2727" y="1100"/>
                </a:lnTo>
                <a:lnTo>
                  <a:pt x="2727" y="1100"/>
                </a:lnTo>
                <a:lnTo>
                  <a:pt x="2726" y="1100"/>
                </a:lnTo>
                <a:lnTo>
                  <a:pt x="2726" y="1100"/>
                </a:lnTo>
                <a:lnTo>
                  <a:pt x="2725" y="1100"/>
                </a:lnTo>
                <a:lnTo>
                  <a:pt x="2725" y="1100"/>
                </a:lnTo>
                <a:lnTo>
                  <a:pt x="2725" y="1100"/>
                </a:lnTo>
                <a:lnTo>
                  <a:pt x="2724" y="1100"/>
                </a:lnTo>
                <a:lnTo>
                  <a:pt x="2724" y="1100"/>
                </a:lnTo>
                <a:lnTo>
                  <a:pt x="2724" y="1100"/>
                </a:lnTo>
                <a:lnTo>
                  <a:pt x="2723" y="1100"/>
                </a:lnTo>
                <a:lnTo>
                  <a:pt x="2723" y="1100"/>
                </a:lnTo>
                <a:lnTo>
                  <a:pt x="2723" y="1100"/>
                </a:lnTo>
                <a:lnTo>
                  <a:pt x="2723" y="1100"/>
                </a:lnTo>
                <a:lnTo>
                  <a:pt x="2723" y="1100"/>
                </a:lnTo>
                <a:lnTo>
                  <a:pt x="2723" y="1100"/>
                </a:lnTo>
                <a:lnTo>
                  <a:pt x="2722" y="1100"/>
                </a:lnTo>
                <a:lnTo>
                  <a:pt x="2722" y="1100"/>
                </a:lnTo>
                <a:lnTo>
                  <a:pt x="2722" y="1100"/>
                </a:lnTo>
                <a:lnTo>
                  <a:pt x="2721" y="1100"/>
                </a:lnTo>
                <a:lnTo>
                  <a:pt x="2721" y="1100"/>
                </a:lnTo>
                <a:lnTo>
                  <a:pt x="2720" y="1100"/>
                </a:lnTo>
                <a:lnTo>
                  <a:pt x="2720" y="1100"/>
                </a:lnTo>
                <a:lnTo>
                  <a:pt x="2720" y="1100"/>
                </a:lnTo>
                <a:lnTo>
                  <a:pt x="2719" y="1100"/>
                </a:lnTo>
                <a:lnTo>
                  <a:pt x="2719" y="1100"/>
                </a:lnTo>
                <a:lnTo>
                  <a:pt x="2719" y="1100"/>
                </a:lnTo>
                <a:lnTo>
                  <a:pt x="2718" y="1100"/>
                </a:lnTo>
                <a:lnTo>
                  <a:pt x="2718" y="1100"/>
                </a:lnTo>
                <a:lnTo>
                  <a:pt x="2718" y="1100"/>
                </a:lnTo>
                <a:lnTo>
                  <a:pt x="2717" y="1100"/>
                </a:lnTo>
                <a:lnTo>
                  <a:pt x="2717" y="1100"/>
                </a:lnTo>
                <a:lnTo>
                  <a:pt x="2717" y="1100"/>
                </a:lnTo>
                <a:lnTo>
                  <a:pt x="2716" y="1100"/>
                </a:lnTo>
                <a:lnTo>
                  <a:pt x="2716" y="1100"/>
                </a:lnTo>
                <a:lnTo>
                  <a:pt x="2716" y="1100"/>
                </a:lnTo>
                <a:lnTo>
                  <a:pt x="2715" y="1100"/>
                </a:lnTo>
                <a:lnTo>
                  <a:pt x="2715" y="1100"/>
                </a:lnTo>
                <a:lnTo>
                  <a:pt x="2714" y="1100"/>
                </a:lnTo>
                <a:lnTo>
                  <a:pt x="2714" y="1100"/>
                </a:lnTo>
                <a:lnTo>
                  <a:pt x="2714" y="1100"/>
                </a:lnTo>
                <a:lnTo>
                  <a:pt x="2713" y="1100"/>
                </a:lnTo>
                <a:lnTo>
                  <a:pt x="2713" y="1100"/>
                </a:lnTo>
                <a:lnTo>
                  <a:pt x="2713" y="1100"/>
                </a:lnTo>
                <a:lnTo>
                  <a:pt x="2712" y="1100"/>
                </a:lnTo>
                <a:lnTo>
                  <a:pt x="2712" y="1100"/>
                </a:lnTo>
                <a:lnTo>
                  <a:pt x="2712" y="1100"/>
                </a:lnTo>
                <a:lnTo>
                  <a:pt x="2711" y="1100"/>
                </a:lnTo>
                <a:lnTo>
                  <a:pt x="2711" y="1100"/>
                </a:lnTo>
                <a:lnTo>
                  <a:pt x="2711" y="1100"/>
                </a:lnTo>
                <a:lnTo>
                  <a:pt x="2710" y="1100"/>
                </a:lnTo>
                <a:lnTo>
                  <a:pt x="2710" y="1100"/>
                </a:lnTo>
                <a:lnTo>
                  <a:pt x="2710" y="1100"/>
                </a:lnTo>
                <a:lnTo>
                  <a:pt x="2709" y="1100"/>
                </a:lnTo>
                <a:lnTo>
                  <a:pt x="2709" y="1100"/>
                </a:lnTo>
                <a:lnTo>
                  <a:pt x="2708" y="1100"/>
                </a:lnTo>
                <a:lnTo>
                  <a:pt x="2708" y="1100"/>
                </a:lnTo>
                <a:lnTo>
                  <a:pt x="2708" y="1100"/>
                </a:lnTo>
                <a:lnTo>
                  <a:pt x="2707" y="1100"/>
                </a:lnTo>
                <a:lnTo>
                  <a:pt x="2707" y="1100"/>
                </a:lnTo>
                <a:lnTo>
                  <a:pt x="2707" y="1100"/>
                </a:lnTo>
                <a:lnTo>
                  <a:pt x="2706" y="1100"/>
                </a:lnTo>
                <a:lnTo>
                  <a:pt x="2706" y="1100"/>
                </a:lnTo>
                <a:lnTo>
                  <a:pt x="2706" y="1100"/>
                </a:lnTo>
                <a:lnTo>
                  <a:pt x="2705" y="1100"/>
                </a:lnTo>
                <a:lnTo>
                  <a:pt x="2705" y="1100"/>
                </a:lnTo>
                <a:lnTo>
                  <a:pt x="2705" y="1100"/>
                </a:lnTo>
                <a:lnTo>
                  <a:pt x="2704" y="1100"/>
                </a:lnTo>
                <a:lnTo>
                  <a:pt x="2704" y="1100"/>
                </a:lnTo>
                <a:lnTo>
                  <a:pt x="2704" y="1100"/>
                </a:lnTo>
                <a:lnTo>
                  <a:pt x="2703" y="1100"/>
                </a:lnTo>
                <a:lnTo>
                  <a:pt x="2703" y="1100"/>
                </a:lnTo>
                <a:lnTo>
                  <a:pt x="2702" y="1100"/>
                </a:lnTo>
                <a:lnTo>
                  <a:pt x="2702" y="1100"/>
                </a:lnTo>
                <a:lnTo>
                  <a:pt x="2702" y="1100"/>
                </a:lnTo>
                <a:lnTo>
                  <a:pt x="2701" y="1100"/>
                </a:lnTo>
                <a:lnTo>
                  <a:pt x="2701" y="1100"/>
                </a:lnTo>
                <a:lnTo>
                  <a:pt x="2701" y="1100"/>
                </a:lnTo>
                <a:lnTo>
                  <a:pt x="2700" y="1100"/>
                </a:lnTo>
                <a:lnTo>
                  <a:pt x="2700" y="1100"/>
                </a:lnTo>
                <a:lnTo>
                  <a:pt x="2700" y="1100"/>
                </a:lnTo>
                <a:lnTo>
                  <a:pt x="2699" y="1100"/>
                </a:lnTo>
                <a:lnTo>
                  <a:pt x="2699" y="1100"/>
                </a:lnTo>
                <a:lnTo>
                  <a:pt x="2699" y="1100"/>
                </a:lnTo>
                <a:lnTo>
                  <a:pt x="2699" y="1100"/>
                </a:lnTo>
                <a:lnTo>
                  <a:pt x="2699" y="1100"/>
                </a:lnTo>
                <a:lnTo>
                  <a:pt x="2699" y="1100"/>
                </a:lnTo>
                <a:lnTo>
                  <a:pt x="2698" y="1100"/>
                </a:lnTo>
                <a:lnTo>
                  <a:pt x="2698" y="1100"/>
                </a:lnTo>
                <a:lnTo>
                  <a:pt x="2697" y="1100"/>
                </a:lnTo>
                <a:lnTo>
                  <a:pt x="2697" y="1100"/>
                </a:lnTo>
                <a:lnTo>
                  <a:pt x="2697" y="1100"/>
                </a:lnTo>
                <a:lnTo>
                  <a:pt x="2696" y="1100"/>
                </a:lnTo>
                <a:lnTo>
                  <a:pt x="2696" y="1100"/>
                </a:lnTo>
                <a:lnTo>
                  <a:pt x="2696" y="1100"/>
                </a:lnTo>
                <a:lnTo>
                  <a:pt x="2695" y="1100"/>
                </a:lnTo>
                <a:lnTo>
                  <a:pt x="2695" y="1100"/>
                </a:lnTo>
                <a:lnTo>
                  <a:pt x="2695" y="1100"/>
                </a:lnTo>
                <a:lnTo>
                  <a:pt x="2694" y="1100"/>
                </a:lnTo>
                <a:lnTo>
                  <a:pt x="2694" y="1100"/>
                </a:lnTo>
                <a:lnTo>
                  <a:pt x="2694" y="1100"/>
                </a:lnTo>
                <a:lnTo>
                  <a:pt x="2693" y="1100"/>
                </a:lnTo>
                <a:lnTo>
                  <a:pt x="2693" y="1100"/>
                </a:lnTo>
                <a:lnTo>
                  <a:pt x="2693" y="1100"/>
                </a:lnTo>
                <a:lnTo>
                  <a:pt x="2692" y="1100"/>
                </a:lnTo>
                <a:lnTo>
                  <a:pt x="2692" y="1100"/>
                </a:lnTo>
                <a:lnTo>
                  <a:pt x="2691" y="1100"/>
                </a:lnTo>
                <a:lnTo>
                  <a:pt x="2691" y="1100"/>
                </a:lnTo>
                <a:lnTo>
                  <a:pt x="2691" y="1100"/>
                </a:lnTo>
                <a:lnTo>
                  <a:pt x="2690" y="1100"/>
                </a:lnTo>
                <a:lnTo>
                  <a:pt x="2690" y="1100"/>
                </a:lnTo>
                <a:lnTo>
                  <a:pt x="2690" y="1100"/>
                </a:lnTo>
                <a:lnTo>
                  <a:pt x="2689" y="1100"/>
                </a:lnTo>
                <a:lnTo>
                  <a:pt x="2689" y="1100"/>
                </a:lnTo>
                <a:lnTo>
                  <a:pt x="2689" y="1100"/>
                </a:lnTo>
                <a:lnTo>
                  <a:pt x="2688" y="1100"/>
                </a:lnTo>
                <a:lnTo>
                  <a:pt x="2688" y="1100"/>
                </a:lnTo>
                <a:lnTo>
                  <a:pt x="2688" y="1100"/>
                </a:lnTo>
                <a:lnTo>
                  <a:pt x="2687" y="1100"/>
                </a:lnTo>
                <a:lnTo>
                  <a:pt x="2687" y="1100"/>
                </a:lnTo>
                <a:lnTo>
                  <a:pt x="2687" y="1100"/>
                </a:lnTo>
                <a:lnTo>
                  <a:pt x="2686" y="1100"/>
                </a:lnTo>
                <a:lnTo>
                  <a:pt x="2686" y="1100"/>
                </a:lnTo>
                <a:lnTo>
                  <a:pt x="2685" y="1100"/>
                </a:lnTo>
                <a:lnTo>
                  <a:pt x="2685" y="1100"/>
                </a:lnTo>
                <a:lnTo>
                  <a:pt x="2685" y="1100"/>
                </a:lnTo>
                <a:lnTo>
                  <a:pt x="2684" y="1100"/>
                </a:lnTo>
                <a:lnTo>
                  <a:pt x="2684" y="1100"/>
                </a:lnTo>
                <a:lnTo>
                  <a:pt x="2684" y="1100"/>
                </a:lnTo>
                <a:lnTo>
                  <a:pt x="2683" y="1100"/>
                </a:lnTo>
                <a:lnTo>
                  <a:pt x="2683" y="1100"/>
                </a:lnTo>
                <a:lnTo>
                  <a:pt x="2683" y="1100"/>
                </a:lnTo>
                <a:lnTo>
                  <a:pt x="2682" y="1100"/>
                </a:lnTo>
                <a:lnTo>
                  <a:pt x="2682" y="1100"/>
                </a:lnTo>
                <a:lnTo>
                  <a:pt x="2682" y="1100"/>
                </a:lnTo>
                <a:lnTo>
                  <a:pt x="2681" y="1100"/>
                </a:lnTo>
                <a:lnTo>
                  <a:pt x="2681" y="1100"/>
                </a:lnTo>
                <a:lnTo>
                  <a:pt x="2681" y="1100"/>
                </a:lnTo>
                <a:lnTo>
                  <a:pt x="2680" y="1100"/>
                </a:lnTo>
                <a:lnTo>
                  <a:pt x="2680" y="1100"/>
                </a:lnTo>
                <a:lnTo>
                  <a:pt x="2679" y="1100"/>
                </a:lnTo>
                <a:lnTo>
                  <a:pt x="2679" y="1100"/>
                </a:lnTo>
                <a:lnTo>
                  <a:pt x="2679" y="1100"/>
                </a:lnTo>
                <a:lnTo>
                  <a:pt x="2678" y="1100"/>
                </a:lnTo>
                <a:lnTo>
                  <a:pt x="2678" y="1100"/>
                </a:lnTo>
                <a:lnTo>
                  <a:pt x="2678" y="1100"/>
                </a:lnTo>
                <a:lnTo>
                  <a:pt x="2677" y="1100"/>
                </a:lnTo>
                <a:lnTo>
                  <a:pt x="2677" y="1100"/>
                </a:lnTo>
                <a:lnTo>
                  <a:pt x="2677" y="1100"/>
                </a:lnTo>
                <a:lnTo>
                  <a:pt x="2676" y="1100"/>
                </a:lnTo>
                <a:lnTo>
                  <a:pt x="2676" y="1100"/>
                </a:lnTo>
                <a:lnTo>
                  <a:pt x="2676" y="1100"/>
                </a:lnTo>
                <a:lnTo>
                  <a:pt x="2675" y="1100"/>
                </a:lnTo>
                <a:lnTo>
                  <a:pt x="2675" y="1100"/>
                </a:lnTo>
                <a:lnTo>
                  <a:pt x="2675" y="1100"/>
                </a:lnTo>
                <a:lnTo>
                  <a:pt x="2675" y="1100"/>
                </a:lnTo>
                <a:lnTo>
                  <a:pt x="2675" y="1100"/>
                </a:lnTo>
                <a:lnTo>
                  <a:pt x="2674" y="1100"/>
                </a:lnTo>
                <a:lnTo>
                  <a:pt x="2674" y="1100"/>
                </a:lnTo>
                <a:lnTo>
                  <a:pt x="2674" y="1100"/>
                </a:lnTo>
                <a:lnTo>
                  <a:pt x="2673" y="1100"/>
                </a:lnTo>
                <a:lnTo>
                  <a:pt x="2673" y="1100"/>
                </a:lnTo>
                <a:lnTo>
                  <a:pt x="2673" y="1100"/>
                </a:lnTo>
                <a:lnTo>
                  <a:pt x="2672" y="1100"/>
                </a:lnTo>
                <a:lnTo>
                  <a:pt x="2672" y="1100"/>
                </a:lnTo>
                <a:lnTo>
                  <a:pt x="2672" y="1100"/>
                </a:lnTo>
                <a:lnTo>
                  <a:pt x="2671" y="1100"/>
                </a:lnTo>
                <a:lnTo>
                  <a:pt x="2671" y="1100"/>
                </a:lnTo>
                <a:lnTo>
                  <a:pt x="2671" y="1100"/>
                </a:lnTo>
                <a:lnTo>
                  <a:pt x="2670" y="1100"/>
                </a:lnTo>
                <a:lnTo>
                  <a:pt x="2670" y="1100"/>
                </a:lnTo>
                <a:lnTo>
                  <a:pt x="2670" y="1100"/>
                </a:lnTo>
                <a:lnTo>
                  <a:pt x="2669" y="1100"/>
                </a:lnTo>
                <a:lnTo>
                  <a:pt x="2669" y="1100"/>
                </a:lnTo>
                <a:lnTo>
                  <a:pt x="2668" y="1100"/>
                </a:lnTo>
                <a:lnTo>
                  <a:pt x="2668" y="1100"/>
                </a:lnTo>
                <a:lnTo>
                  <a:pt x="2668" y="1100"/>
                </a:lnTo>
                <a:lnTo>
                  <a:pt x="2667" y="1100"/>
                </a:lnTo>
                <a:lnTo>
                  <a:pt x="2667" y="1100"/>
                </a:lnTo>
                <a:lnTo>
                  <a:pt x="2667" y="1100"/>
                </a:lnTo>
                <a:lnTo>
                  <a:pt x="2666" y="1100"/>
                </a:lnTo>
                <a:lnTo>
                  <a:pt x="2666" y="1100"/>
                </a:lnTo>
                <a:lnTo>
                  <a:pt x="2666" y="1100"/>
                </a:lnTo>
                <a:lnTo>
                  <a:pt x="2665" y="1100"/>
                </a:lnTo>
                <a:lnTo>
                  <a:pt x="2665" y="1100"/>
                </a:lnTo>
                <a:lnTo>
                  <a:pt x="2665" y="1100"/>
                </a:lnTo>
                <a:lnTo>
                  <a:pt x="2664" y="1100"/>
                </a:lnTo>
                <a:lnTo>
                  <a:pt x="2664" y="1100"/>
                </a:lnTo>
                <a:lnTo>
                  <a:pt x="2664" y="1100"/>
                </a:lnTo>
                <a:lnTo>
                  <a:pt x="2663" y="1100"/>
                </a:lnTo>
                <a:lnTo>
                  <a:pt x="2663" y="1100"/>
                </a:lnTo>
                <a:lnTo>
                  <a:pt x="2662" y="1100"/>
                </a:lnTo>
                <a:lnTo>
                  <a:pt x="2662" y="1100"/>
                </a:lnTo>
                <a:lnTo>
                  <a:pt x="2662" y="1100"/>
                </a:lnTo>
                <a:lnTo>
                  <a:pt x="2661" y="1100"/>
                </a:lnTo>
                <a:lnTo>
                  <a:pt x="2661" y="1100"/>
                </a:lnTo>
                <a:lnTo>
                  <a:pt x="2661" y="1100"/>
                </a:lnTo>
                <a:lnTo>
                  <a:pt x="2660" y="1100"/>
                </a:lnTo>
                <a:lnTo>
                  <a:pt x="2660" y="1100"/>
                </a:lnTo>
                <a:lnTo>
                  <a:pt x="2660" y="1100"/>
                </a:lnTo>
                <a:lnTo>
                  <a:pt x="2659" y="1100"/>
                </a:lnTo>
                <a:lnTo>
                  <a:pt x="2659" y="1100"/>
                </a:lnTo>
                <a:lnTo>
                  <a:pt x="2659" y="1100"/>
                </a:lnTo>
                <a:lnTo>
                  <a:pt x="2658" y="1100"/>
                </a:lnTo>
                <a:lnTo>
                  <a:pt x="2658" y="1100"/>
                </a:lnTo>
                <a:lnTo>
                  <a:pt x="2658" y="1100"/>
                </a:lnTo>
                <a:lnTo>
                  <a:pt x="2657" y="1100"/>
                </a:lnTo>
                <a:lnTo>
                  <a:pt x="2657" y="1100"/>
                </a:lnTo>
                <a:lnTo>
                  <a:pt x="2656" y="1100"/>
                </a:lnTo>
                <a:lnTo>
                  <a:pt x="2656" y="1100"/>
                </a:lnTo>
                <a:lnTo>
                  <a:pt x="2656" y="1100"/>
                </a:lnTo>
                <a:lnTo>
                  <a:pt x="2655" y="1100"/>
                </a:lnTo>
                <a:lnTo>
                  <a:pt x="2655" y="1100"/>
                </a:lnTo>
                <a:lnTo>
                  <a:pt x="2655" y="1100"/>
                </a:lnTo>
                <a:lnTo>
                  <a:pt x="2654" y="1100"/>
                </a:lnTo>
                <a:lnTo>
                  <a:pt x="2654" y="1100"/>
                </a:lnTo>
                <a:lnTo>
                  <a:pt x="2654" y="1100"/>
                </a:lnTo>
                <a:lnTo>
                  <a:pt x="2653" y="1100"/>
                </a:lnTo>
                <a:lnTo>
                  <a:pt x="2653" y="1100"/>
                </a:lnTo>
                <a:lnTo>
                  <a:pt x="2653" y="1100"/>
                </a:lnTo>
                <a:lnTo>
                  <a:pt x="2652" y="1100"/>
                </a:lnTo>
                <a:lnTo>
                  <a:pt x="2652" y="1100"/>
                </a:lnTo>
                <a:lnTo>
                  <a:pt x="2652" y="1100"/>
                </a:lnTo>
                <a:lnTo>
                  <a:pt x="2651" y="1100"/>
                </a:lnTo>
                <a:lnTo>
                  <a:pt x="2651" y="1100"/>
                </a:lnTo>
                <a:lnTo>
                  <a:pt x="2651" y="1100"/>
                </a:lnTo>
                <a:lnTo>
                  <a:pt x="2651" y="1100"/>
                </a:lnTo>
                <a:lnTo>
                  <a:pt x="2651" y="1100"/>
                </a:lnTo>
                <a:lnTo>
                  <a:pt x="2650" y="1100"/>
                </a:lnTo>
                <a:lnTo>
                  <a:pt x="2650" y="1100"/>
                </a:lnTo>
                <a:lnTo>
                  <a:pt x="2650" y="1100"/>
                </a:lnTo>
                <a:lnTo>
                  <a:pt x="2649" y="1100"/>
                </a:lnTo>
                <a:lnTo>
                  <a:pt x="2649" y="1100"/>
                </a:lnTo>
                <a:lnTo>
                  <a:pt x="2649" y="1100"/>
                </a:lnTo>
                <a:lnTo>
                  <a:pt x="2648" y="1100"/>
                </a:lnTo>
                <a:lnTo>
                  <a:pt x="2648" y="1100"/>
                </a:lnTo>
                <a:lnTo>
                  <a:pt x="2648" y="1100"/>
                </a:lnTo>
                <a:lnTo>
                  <a:pt x="2647" y="1100"/>
                </a:lnTo>
                <a:lnTo>
                  <a:pt x="2647" y="1100"/>
                </a:lnTo>
                <a:lnTo>
                  <a:pt x="2647" y="1100"/>
                </a:lnTo>
                <a:lnTo>
                  <a:pt x="2646" y="1100"/>
                </a:lnTo>
                <a:lnTo>
                  <a:pt x="2646" y="1100"/>
                </a:lnTo>
                <a:lnTo>
                  <a:pt x="2645" y="1100"/>
                </a:lnTo>
                <a:lnTo>
                  <a:pt x="2645" y="1100"/>
                </a:lnTo>
                <a:lnTo>
                  <a:pt x="2645" y="1100"/>
                </a:lnTo>
                <a:lnTo>
                  <a:pt x="2644" y="1100"/>
                </a:lnTo>
                <a:lnTo>
                  <a:pt x="2644" y="1100"/>
                </a:lnTo>
                <a:lnTo>
                  <a:pt x="2644" y="1100"/>
                </a:lnTo>
                <a:lnTo>
                  <a:pt x="2643" y="1100"/>
                </a:lnTo>
                <a:lnTo>
                  <a:pt x="2643" y="1100"/>
                </a:lnTo>
                <a:lnTo>
                  <a:pt x="2643" y="1100"/>
                </a:lnTo>
                <a:lnTo>
                  <a:pt x="2642" y="1100"/>
                </a:lnTo>
                <a:lnTo>
                  <a:pt x="2642" y="1100"/>
                </a:lnTo>
                <a:lnTo>
                  <a:pt x="2642" y="1100"/>
                </a:lnTo>
                <a:lnTo>
                  <a:pt x="2641" y="1100"/>
                </a:lnTo>
                <a:lnTo>
                  <a:pt x="2641" y="1100"/>
                </a:lnTo>
                <a:lnTo>
                  <a:pt x="2641" y="1100"/>
                </a:lnTo>
                <a:lnTo>
                  <a:pt x="2640" y="1100"/>
                </a:lnTo>
                <a:lnTo>
                  <a:pt x="2640" y="1100"/>
                </a:lnTo>
                <a:lnTo>
                  <a:pt x="2639" y="1100"/>
                </a:lnTo>
                <a:lnTo>
                  <a:pt x="2639" y="1100"/>
                </a:lnTo>
                <a:lnTo>
                  <a:pt x="2639" y="1100"/>
                </a:lnTo>
                <a:lnTo>
                  <a:pt x="2638" y="1100"/>
                </a:lnTo>
                <a:lnTo>
                  <a:pt x="2638" y="1100"/>
                </a:lnTo>
                <a:lnTo>
                  <a:pt x="2638" y="1100"/>
                </a:lnTo>
                <a:lnTo>
                  <a:pt x="2637" y="1100"/>
                </a:lnTo>
                <a:lnTo>
                  <a:pt x="2637" y="1100"/>
                </a:lnTo>
                <a:lnTo>
                  <a:pt x="2637" y="1100"/>
                </a:lnTo>
                <a:lnTo>
                  <a:pt x="2636" y="1100"/>
                </a:lnTo>
                <a:lnTo>
                  <a:pt x="2636" y="1100"/>
                </a:lnTo>
                <a:lnTo>
                  <a:pt x="2636" y="1100"/>
                </a:lnTo>
                <a:lnTo>
                  <a:pt x="2635" y="1100"/>
                </a:lnTo>
                <a:lnTo>
                  <a:pt x="2635" y="1100"/>
                </a:lnTo>
                <a:lnTo>
                  <a:pt x="2635" y="1100"/>
                </a:lnTo>
                <a:lnTo>
                  <a:pt x="2634" y="1100"/>
                </a:lnTo>
                <a:lnTo>
                  <a:pt x="2634" y="1100"/>
                </a:lnTo>
                <a:lnTo>
                  <a:pt x="2633" y="1100"/>
                </a:lnTo>
                <a:lnTo>
                  <a:pt x="2633" y="1100"/>
                </a:lnTo>
                <a:lnTo>
                  <a:pt x="2633" y="1100"/>
                </a:lnTo>
                <a:lnTo>
                  <a:pt x="2632" y="1100"/>
                </a:lnTo>
                <a:lnTo>
                  <a:pt x="2632" y="1100"/>
                </a:lnTo>
                <a:lnTo>
                  <a:pt x="2632" y="1100"/>
                </a:lnTo>
                <a:lnTo>
                  <a:pt x="2631" y="1100"/>
                </a:lnTo>
                <a:lnTo>
                  <a:pt x="2631" y="1100"/>
                </a:lnTo>
                <a:lnTo>
                  <a:pt x="2631" y="1100"/>
                </a:lnTo>
                <a:lnTo>
                  <a:pt x="2630" y="1100"/>
                </a:lnTo>
                <a:lnTo>
                  <a:pt x="2630" y="1100"/>
                </a:lnTo>
                <a:lnTo>
                  <a:pt x="2630" y="1100"/>
                </a:lnTo>
                <a:lnTo>
                  <a:pt x="2629" y="1100"/>
                </a:lnTo>
                <a:lnTo>
                  <a:pt x="2629" y="1100"/>
                </a:lnTo>
                <a:lnTo>
                  <a:pt x="2629" y="1100"/>
                </a:lnTo>
                <a:lnTo>
                  <a:pt x="2628" y="1100"/>
                </a:lnTo>
                <a:lnTo>
                  <a:pt x="2628" y="1100"/>
                </a:lnTo>
                <a:lnTo>
                  <a:pt x="2627" y="1100"/>
                </a:lnTo>
                <a:lnTo>
                  <a:pt x="2627" y="1100"/>
                </a:lnTo>
                <a:lnTo>
                  <a:pt x="2627" y="1100"/>
                </a:lnTo>
                <a:lnTo>
                  <a:pt x="2627" y="1100"/>
                </a:lnTo>
                <a:lnTo>
                  <a:pt x="2627" y="1100"/>
                </a:lnTo>
                <a:lnTo>
                  <a:pt x="2627" y="1100"/>
                </a:lnTo>
                <a:lnTo>
                  <a:pt x="2626" y="1100"/>
                </a:lnTo>
                <a:lnTo>
                  <a:pt x="2626" y="1100"/>
                </a:lnTo>
                <a:lnTo>
                  <a:pt x="2626" y="1100"/>
                </a:lnTo>
                <a:lnTo>
                  <a:pt x="2625" y="1100"/>
                </a:lnTo>
                <a:lnTo>
                  <a:pt x="2625" y="1100"/>
                </a:lnTo>
                <a:lnTo>
                  <a:pt x="2625" y="1100"/>
                </a:lnTo>
                <a:lnTo>
                  <a:pt x="2624" y="1100"/>
                </a:lnTo>
                <a:lnTo>
                  <a:pt x="2624" y="1100"/>
                </a:lnTo>
                <a:lnTo>
                  <a:pt x="2624" y="1100"/>
                </a:lnTo>
                <a:lnTo>
                  <a:pt x="2623" y="1100"/>
                </a:lnTo>
                <a:lnTo>
                  <a:pt x="2623" y="1100"/>
                </a:lnTo>
                <a:lnTo>
                  <a:pt x="2622" y="1100"/>
                </a:lnTo>
                <a:lnTo>
                  <a:pt x="2622" y="1100"/>
                </a:lnTo>
                <a:lnTo>
                  <a:pt x="2622" y="1100"/>
                </a:lnTo>
                <a:lnTo>
                  <a:pt x="2621" y="1100"/>
                </a:lnTo>
                <a:lnTo>
                  <a:pt x="2621" y="1100"/>
                </a:lnTo>
                <a:lnTo>
                  <a:pt x="2621" y="1100"/>
                </a:lnTo>
                <a:lnTo>
                  <a:pt x="2620" y="1100"/>
                </a:lnTo>
                <a:lnTo>
                  <a:pt x="2620" y="1100"/>
                </a:lnTo>
                <a:lnTo>
                  <a:pt x="2620" y="1100"/>
                </a:lnTo>
                <a:lnTo>
                  <a:pt x="2619" y="1100"/>
                </a:lnTo>
                <a:lnTo>
                  <a:pt x="2619" y="1100"/>
                </a:lnTo>
                <a:lnTo>
                  <a:pt x="2619" y="1100"/>
                </a:lnTo>
                <a:lnTo>
                  <a:pt x="2618" y="1100"/>
                </a:lnTo>
                <a:lnTo>
                  <a:pt x="2618" y="1100"/>
                </a:lnTo>
                <a:lnTo>
                  <a:pt x="2618" y="1100"/>
                </a:lnTo>
                <a:lnTo>
                  <a:pt x="2617" y="1100"/>
                </a:lnTo>
                <a:lnTo>
                  <a:pt x="2617" y="1100"/>
                </a:lnTo>
                <a:lnTo>
                  <a:pt x="2616" y="1100"/>
                </a:lnTo>
                <a:lnTo>
                  <a:pt x="2616" y="1100"/>
                </a:lnTo>
                <a:lnTo>
                  <a:pt x="2616" y="1100"/>
                </a:lnTo>
                <a:lnTo>
                  <a:pt x="2615" y="1100"/>
                </a:lnTo>
                <a:lnTo>
                  <a:pt x="2615" y="1100"/>
                </a:lnTo>
                <a:lnTo>
                  <a:pt x="2615" y="1100"/>
                </a:lnTo>
                <a:lnTo>
                  <a:pt x="2614" y="1100"/>
                </a:lnTo>
                <a:lnTo>
                  <a:pt x="2614" y="1100"/>
                </a:lnTo>
                <a:lnTo>
                  <a:pt x="2614" y="1100"/>
                </a:lnTo>
                <a:lnTo>
                  <a:pt x="2613" y="1100"/>
                </a:lnTo>
                <a:lnTo>
                  <a:pt x="2613" y="1100"/>
                </a:lnTo>
                <a:lnTo>
                  <a:pt x="2613" y="1100"/>
                </a:lnTo>
                <a:lnTo>
                  <a:pt x="2612" y="1100"/>
                </a:lnTo>
                <a:lnTo>
                  <a:pt x="2612" y="1100"/>
                </a:lnTo>
                <a:lnTo>
                  <a:pt x="2612" y="1100"/>
                </a:lnTo>
                <a:lnTo>
                  <a:pt x="2611" y="1100"/>
                </a:lnTo>
                <a:lnTo>
                  <a:pt x="2611" y="1100"/>
                </a:lnTo>
                <a:lnTo>
                  <a:pt x="2610" y="1100"/>
                </a:lnTo>
                <a:lnTo>
                  <a:pt x="2610" y="1100"/>
                </a:lnTo>
                <a:lnTo>
                  <a:pt x="2610" y="1100"/>
                </a:lnTo>
                <a:lnTo>
                  <a:pt x="2609" y="1100"/>
                </a:lnTo>
                <a:lnTo>
                  <a:pt x="2609" y="1100"/>
                </a:lnTo>
                <a:lnTo>
                  <a:pt x="2609" y="1100"/>
                </a:lnTo>
                <a:lnTo>
                  <a:pt x="2608" y="1100"/>
                </a:lnTo>
                <a:lnTo>
                  <a:pt x="2608" y="1100"/>
                </a:lnTo>
                <a:lnTo>
                  <a:pt x="2608" y="1100"/>
                </a:lnTo>
                <a:lnTo>
                  <a:pt x="2607" y="1100"/>
                </a:lnTo>
                <a:lnTo>
                  <a:pt x="2607" y="1100"/>
                </a:lnTo>
                <a:lnTo>
                  <a:pt x="2607" y="1100"/>
                </a:lnTo>
                <a:lnTo>
                  <a:pt x="2606" y="1100"/>
                </a:lnTo>
                <a:lnTo>
                  <a:pt x="2606" y="1100"/>
                </a:lnTo>
                <a:lnTo>
                  <a:pt x="2606" y="1100"/>
                </a:lnTo>
                <a:lnTo>
                  <a:pt x="2605" y="1100"/>
                </a:lnTo>
                <a:lnTo>
                  <a:pt x="2605" y="1100"/>
                </a:lnTo>
                <a:lnTo>
                  <a:pt x="2604" y="1100"/>
                </a:lnTo>
                <a:lnTo>
                  <a:pt x="2604" y="1100"/>
                </a:lnTo>
                <a:lnTo>
                  <a:pt x="2604" y="1100"/>
                </a:lnTo>
                <a:lnTo>
                  <a:pt x="2603" y="1100"/>
                </a:lnTo>
                <a:lnTo>
                  <a:pt x="2603" y="1100"/>
                </a:lnTo>
                <a:lnTo>
                  <a:pt x="2603" y="1100"/>
                </a:lnTo>
                <a:lnTo>
                  <a:pt x="2603" y="1100"/>
                </a:lnTo>
                <a:lnTo>
                  <a:pt x="2603" y="1100"/>
                </a:lnTo>
                <a:lnTo>
                  <a:pt x="2603" y="1100"/>
                </a:lnTo>
                <a:lnTo>
                  <a:pt x="2602" y="1100"/>
                </a:lnTo>
                <a:lnTo>
                  <a:pt x="2602" y="1100"/>
                </a:lnTo>
                <a:lnTo>
                  <a:pt x="2602" y="1100"/>
                </a:lnTo>
                <a:lnTo>
                  <a:pt x="2601" y="1100"/>
                </a:lnTo>
                <a:lnTo>
                  <a:pt x="2601" y="1100"/>
                </a:lnTo>
                <a:lnTo>
                  <a:pt x="2601" y="1100"/>
                </a:lnTo>
                <a:lnTo>
                  <a:pt x="2600" y="1100"/>
                </a:lnTo>
                <a:lnTo>
                  <a:pt x="2600" y="1100"/>
                </a:lnTo>
                <a:lnTo>
                  <a:pt x="2599" y="1100"/>
                </a:lnTo>
                <a:lnTo>
                  <a:pt x="2599" y="1100"/>
                </a:lnTo>
                <a:lnTo>
                  <a:pt x="2599" y="1100"/>
                </a:lnTo>
                <a:lnTo>
                  <a:pt x="2598" y="1100"/>
                </a:lnTo>
                <a:lnTo>
                  <a:pt x="2598" y="1100"/>
                </a:lnTo>
                <a:lnTo>
                  <a:pt x="2598" y="1100"/>
                </a:lnTo>
                <a:lnTo>
                  <a:pt x="2597" y="1100"/>
                </a:lnTo>
                <a:lnTo>
                  <a:pt x="2597" y="1100"/>
                </a:lnTo>
                <a:lnTo>
                  <a:pt x="2597" y="1100"/>
                </a:lnTo>
                <a:lnTo>
                  <a:pt x="2596" y="1100"/>
                </a:lnTo>
                <a:lnTo>
                  <a:pt x="2596" y="1100"/>
                </a:lnTo>
                <a:lnTo>
                  <a:pt x="2596" y="1100"/>
                </a:lnTo>
                <a:lnTo>
                  <a:pt x="2595" y="1100"/>
                </a:lnTo>
                <a:lnTo>
                  <a:pt x="2595" y="1100"/>
                </a:lnTo>
                <a:lnTo>
                  <a:pt x="2595" y="1100"/>
                </a:lnTo>
                <a:lnTo>
                  <a:pt x="2594" y="1100"/>
                </a:lnTo>
                <a:lnTo>
                  <a:pt x="2594" y="1100"/>
                </a:lnTo>
                <a:lnTo>
                  <a:pt x="2593" y="1100"/>
                </a:lnTo>
                <a:lnTo>
                  <a:pt x="2593" y="1100"/>
                </a:lnTo>
                <a:lnTo>
                  <a:pt x="2593" y="1100"/>
                </a:lnTo>
                <a:lnTo>
                  <a:pt x="2592" y="1100"/>
                </a:lnTo>
                <a:lnTo>
                  <a:pt x="2592" y="1100"/>
                </a:lnTo>
                <a:lnTo>
                  <a:pt x="2592" y="1100"/>
                </a:lnTo>
                <a:lnTo>
                  <a:pt x="2591" y="1100"/>
                </a:lnTo>
                <a:lnTo>
                  <a:pt x="2591" y="1100"/>
                </a:lnTo>
                <a:lnTo>
                  <a:pt x="2591" y="1100"/>
                </a:lnTo>
                <a:lnTo>
                  <a:pt x="2590" y="1100"/>
                </a:lnTo>
                <a:lnTo>
                  <a:pt x="2590" y="1100"/>
                </a:lnTo>
                <a:lnTo>
                  <a:pt x="2590" y="1100"/>
                </a:lnTo>
                <a:lnTo>
                  <a:pt x="2589" y="1100"/>
                </a:lnTo>
                <a:lnTo>
                  <a:pt x="2589" y="1100"/>
                </a:lnTo>
                <a:lnTo>
                  <a:pt x="2589" y="1100"/>
                </a:lnTo>
                <a:lnTo>
                  <a:pt x="2588" y="1100"/>
                </a:lnTo>
                <a:lnTo>
                  <a:pt x="2588" y="1100"/>
                </a:lnTo>
                <a:lnTo>
                  <a:pt x="2587" y="1100"/>
                </a:lnTo>
                <a:lnTo>
                  <a:pt x="2587" y="1100"/>
                </a:lnTo>
                <a:lnTo>
                  <a:pt x="2587" y="1100"/>
                </a:lnTo>
                <a:lnTo>
                  <a:pt x="2586" y="1100"/>
                </a:lnTo>
                <a:lnTo>
                  <a:pt x="2586" y="1100"/>
                </a:lnTo>
                <a:lnTo>
                  <a:pt x="2586" y="1100"/>
                </a:lnTo>
                <a:lnTo>
                  <a:pt x="2585" y="1100"/>
                </a:lnTo>
                <a:lnTo>
                  <a:pt x="2585" y="1100"/>
                </a:lnTo>
                <a:lnTo>
                  <a:pt x="2585" y="1100"/>
                </a:lnTo>
                <a:lnTo>
                  <a:pt x="2584" y="1100"/>
                </a:lnTo>
                <a:lnTo>
                  <a:pt x="2584" y="1100"/>
                </a:lnTo>
                <a:lnTo>
                  <a:pt x="2584" y="1100"/>
                </a:lnTo>
                <a:lnTo>
                  <a:pt x="2583" y="1100"/>
                </a:lnTo>
                <a:lnTo>
                  <a:pt x="2583" y="1100"/>
                </a:lnTo>
                <a:lnTo>
                  <a:pt x="2583" y="1100"/>
                </a:lnTo>
                <a:lnTo>
                  <a:pt x="2582" y="1100"/>
                </a:lnTo>
                <a:lnTo>
                  <a:pt x="2582" y="1100"/>
                </a:lnTo>
                <a:lnTo>
                  <a:pt x="2581" y="1100"/>
                </a:lnTo>
                <a:lnTo>
                  <a:pt x="2581" y="1100"/>
                </a:lnTo>
                <a:lnTo>
                  <a:pt x="2581" y="1100"/>
                </a:lnTo>
                <a:lnTo>
                  <a:pt x="2580" y="1100"/>
                </a:lnTo>
                <a:lnTo>
                  <a:pt x="2580" y="1100"/>
                </a:lnTo>
                <a:lnTo>
                  <a:pt x="2580" y="1100"/>
                </a:lnTo>
                <a:lnTo>
                  <a:pt x="2579" y="1100"/>
                </a:lnTo>
                <a:lnTo>
                  <a:pt x="2579" y="1100"/>
                </a:lnTo>
                <a:lnTo>
                  <a:pt x="2579" y="1100"/>
                </a:lnTo>
                <a:lnTo>
                  <a:pt x="2579" y="1100"/>
                </a:lnTo>
                <a:lnTo>
                  <a:pt x="2579" y="1100"/>
                </a:lnTo>
                <a:lnTo>
                  <a:pt x="2579" y="1100"/>
                </a:lnTo>
                <a:lnTo>
                  <a:pt x="2578" y="1100"/>
                </a:lnTo>
                <a:lnTo>
                  <a:pt x="2578" y="1100"/>
                </a:lnTo>
                <a:lnTo>
                  <a:pt x="2578" y="1100"/>
                </a:lnTo>
                <a:lnTo>
                  <a:pt x="2577" y="1100"/>
                </a:lnTo>
                <a:lnTo>
                  <a:pt x="2577" y="1100"/>
                </a:lnTo>
                <a:lnTo>
                  <a:pt x="2576" y="1100"/>
                </a:lnTo>
                <a:lnTo>
                  <a:pt x="2576" y="1100"/>
                </a:lnTo>
                <a:lnTo>
                  <a:pt x="2576" y="1100"/>
                </a:lnTo>
                <a:lnTo>
                  <a:pt x="2575" y="1100"/>
                </a:lnTo>
                <a:lnTo>
                  <a:pt x="2575" y="1100"/>
                </a:lnTo>
                <a:lnTo>
                  <a:pt x="2575" y="1100"/>
                </a:lnTo>
                <a:lnTo>
                  <a:pt x="2574" y="1100"/>
                </a:lnTo>
                <a:lnTo>
                  <a:pt x="2574" y="1100"/>
                </a:lnTo>
                <a:lnTo>
                  <a:pt x="2574" y="1100"/>
                </a:lnTo>
                <a:lnTo>
                  <a:pt x="2573" y="1100"/>
                </a:lnTo>
                <a:lnTo>
                  <a:pt x="2573" y="1100"/>
                </a:lnTo>
                <a:lnTo>
                  <a:pt x="2573" y="1100"/>
                </a:lnTo>
                <a:lnTo>
                  <a:pt x="2572" y="1100"/>
                </a:lnTo>
                <a:lnTo>
                  <a:pt x="2572" y="1100"/>
                </a:lnTo>
                <a:lnTo>
                  <a:pt x="2572" y="1100"/>
                </a:lnTo>
                <a:lnTo>
                  <a:pt x="2571" y="1100"/>
                </a:lnTo>
                <a:lnTo>
                  <a:pt x="2571" y="1100"/>
                </a:lnTo>
                <a:lnTo>
                  <a:pt x="2570" y="1100"/>
                </a:lnTo>
                <a:lnTo>
                  <a:pt x="2570" y="1100"/>
                </a:lnTo>
                <a:lnTo>
                  <a:pt x="2570" y="1100"/>
                </a:lnTo>
                <a:lnTo>
                  <a:pt x="2569" y="1100"/>
                </a:lnTo>
                <a:lnTo>
                  <a:pt x="2569" y="1100"/>
                </a:lnTo>
                <a:lnTo>
                  <a:pt x="2569" y="1100"/>
                </a:lnTo>
                <a:lnTo>
                  <a:pt x="2568" y="1100"/>
                </a:lnTo>
                <a:lnTo>
                  <a:pt x="2568" y="1100"/>
                </a:lnTo>
                <a:lnTo>
                  <a:pt x="2568" y="1100"/>
                </a:lnTo>
                <a:lnTo>
                  <a:pt x="2567" y="1100"/>
                </a:lnTo>
                <a:lnTo>
                  <a:pt x="2567" y="1100"/>
                </a:lnTo>
                <a:lnTo>
                  <a:pt x="2567" y="1100"/>
                </a:lnTo>
                <a:lnTo>
                  <a:pt x="2566" y="1100"/>
                </a:lnTo>
                <a:lnTo>
                  <a:pt x="2566" y="1100"/>
                </a:lnTo>
                <a:lnTo>
                  <a:pt x="2566" y="1100"/>
                </a:lnTo>
                <a:lnTo>
                  <a:pt x="2565" y="1100"/>
                </a:lnTo>
                <a:lnTo>
                  <a:pt x="2565" y="1100"/>
                </a:lnTo>
                <a:lnTo>
                  <a:pt x="2564" y="1100"/>
                </a:lnTo>
                <a:lnTo>
                  <a:pt x="2564" y="1100"/>
                </a:lnTo>
                <a:lnTo>
                  <a:pt x="2564" y="1100"/>
                </a:lnTo>
                <a:lnTo>
                  <a:pt x="2563" y="1100"/>
                </a:lnTo>
                <a:lnTo>
                  <a:pt x="2563" y="1100"/>
                </a:lnTo>
                <a:lnTo>
                  <a:pt x="2563" y="1100"/>
                </a:lnTo>
                <a:lnTo>
                  <a:pt x="2562" y="1100"/>
                </a:lnTo>
                <a:lnTo>
                  <a:pt x="2562" y="1100"/>
                </a:lnTo>
                <a:lnTo>
                  <a:pt x="2562" y="1100"/>
                </a:lnTo>
                <a:lnTo>
                  <a:pt x="2561" y="1100"/>
                </a:lnTo>
                <a:lnTo>
                  <a:pt x="2561" y="1100"/>
                </a:lnTo>
                <a:lnTo>
                  <a:pt x="2561" y="1100"/>
                </a:lnTo>
                <a:lnTo>
                  <a:pt x="2560" y="1100"/>
                </a:lnTo>
                <a:lnTo>
                  <a:pt x="2560" y="1100"/>
                </a:lnTo>
                <a:lnTo>
                  <a:pt x="2560" y="1100"/>
                </a:lnTo>
                <a:lnTo>
                  <a:pt x="2559" y="1100"/>
                </a:lnTo>
                <a:lnTo>
                  <a:pt x="2559" y="1100"/>
                </a:lnTo>
                <a:lnTo>
                  <a:pt x="2558" y="1100"/>
                </a:lnTo>
                <a:lnTo>
                  <a:pt x="2558" y="1100"/>
                </a:lnTo>
                <a:lnTo>
                  <a:pt x="2558" y="1100"/>
                </a:lnTo>
                <a:lnTo>
                  <a:pt x="2557" y="1100"/>
                </a:lnTo>
                <a:lnTo>
                  <a:pt x="2557" y="1100"/>
                </a:lnTo>
                <a:lnTo>
                  <a:pt x="2557" y="1100"/>
                </a:lnTo>
                <a:lnTo>
                  <a:pt x="2556" y="1100"/>
                </a:lnTo>
                <a:lnTo>
                  <a:pt x="2556" y="1100"/>
                </a:lnTo>
                <a:lnTo>
                  <a:pt x="2556" y="1100"/>
                </a:lnTo>
                <a:lnTo>
                  <a:pt x="2555" y="1100"/>
                </a:lnTo>
                <a:lnTo>
                  <a:pt x="2555" y="1100"/>
                </a:lnTo>
                <a:lnTo>
                  <a:pt x="2555" y="1100"/>
                </a:lnTo>
                <a:lnTo>
                  <a:pt x="2555" y="1100"/>
                </a:lnTo>
                <a:lnTo>
                  <a:pt x="2555" y="1100"/>
                </a:lnTo>
                <a:lnTo>
                  <a:pt x="2555" y="1100"/>
                </a:lnTo>
                <a:lnTo>
                  <a:pt x="2554" y="1100"/>
                </a:lnTo>
                <a:lnTo>
                  <a:pt x="2554" y="1100"/>
                </a:lnTo>
                <a:lnTo>
                  <a:pt x="2553" y="1100"/>
                </a:lnTo>
                <a:lnTo>
                  <a:pt x="2553" y="1100"/>
                </a:lnTo>
                <a:lnTo>
                  <a:pt x="2553" y="1100"/>
                </a:lnTo>
                <a:lnTo>
                  <a:pt x="2552" y="1100"/>
                </a:lnTo>
                <a:lnTo>
                  <a:pt x="2552" y="1100"/>
                </a:lnTo>
                <a:lnTo>
                  <a:pt x="2552" y="1100"/>
                </a:lnTo>
                <a:lnTo>
                  <a:pt x="2551" y="1100"/>
                </a:lnTo>
                <a:lnTo>
                  <a:pt x="2551" y="1100"/>
                </a:lnTo>
                <a:lnTo>
                  <a:pt x="2551" y="1100"/>
                </a:lnTo>
                <a:lnTo>
                  <a:pt x="2550" y="1100"/>
                </a:lnTo>
                <a:lnTo>
                  <a:pt x="2550" y="1100"/>
                </a:lnTo>
                <a:lnTo>
                  <a:pt x="2550" y="1100"/>
                </a:lnTo>
                <a:lnTo>
                  <a:pt x="2549" y="1100"/>
                </a:lnTo>
                <a:lnTo>
                  <a:pt x="2549" y="1100"/>
                </a:lnTo>
                <a:lnTo>
                  <a:pt x="2549" y="1100"/>
                </a:lnTo>
                <a:lnTo>
                  <a:pt x="2548" y="1100"/>
                </a:lnTo>
                <a:lnTo>
                  <a:pt x="2548" y="1100"/>
                </a:lnTo>
                <a:lnTo>
                  <a:pt x="2547" y="1100"/>
                </a:lnTo>
                <a:lnTo>
                  <a:pt x="2547" y="1100"/>
                </a:lnTo>
                <a:lnTo>
                  <a:pt x="2547" y="1100"/>
                </a:lnTo>
                <a:lnTo>
                  <a:pt x="2546" y="1100"/>
                </a:lnTo>
                <a:lnTo>
                  <a:pt x="2546" y="1100"/>
                </a:lnTo>
                <a:lnTo>
                  <a:pt x="2546" y="1100"/>
                </a:lnTo>
                <a:lnTo>
                  <a:pt x="2545" y="1100"/>
                </a:lnTo>
                <a:lnTo>
                  <a:pt x="2545" y="1100"/>
                </a:lnTo>
                <a:lnTo>
                  <a:pt x="2545" y="1100"/>
                </a:lnTo>
                <a:lnTo>
                  <a:pt x="2544" y="1100"/>
                </a:lnTo>
                <a:lnTo>
                  <a:pt x="2544" y="1100"/>
                </a:lnTo>
                <a:lnTo>
                  <a:pt x="2544" y="1100"/>
                </a:lnTo>
                <a:lnTo>
                  <a:pt x="2543" y="1100"/>
                </a:lnTo>
                <a:lnTo>
                  <a:pt x="2543" y="1100"/>
                </a:lnTo>
                <a:lnTo>
                  <a:pt x="2543" y="1100"/>
                </a:lnTo>
                <a:lnTo>
                  <a:pt x="2542" y="1100"/>
                </a:lnTo>
                <a:lnTo>
                  <a:pt x="2542" y="1100"/>
                </a:lnTo>
                <a:lnTo>
                  <a:pt x="2541" y="1100"/>
                </a:lnTo>
                <a:lnTo>
                  <a:pt x="2541" y="1100"/>
                </a:lnTo>
                <a:lnTo>
                  <a:pt x="2541" y="1100"/>
                </a:lnTo>
                <a:lnTo>
                  <a:pt x="2540" y="1100"/>
                </a:lnTo>
                <a:lnTo>
                  <a:pt x="2540" y="1100"/>
                </a:lnTo>
                <a:lnTo>
                  <a:pt x="2540" y="1100"/>
                </a:lnTo>
                <a:lnTo>
                  <a:pt x="2539" y="1100"/>
                </a:lnTo>
                <a:lnTo>
                  <a:pt x="2539" y="1100"/>
                </a:lnTo>
                <a:lnTo>
                  <a:pt x="2539" y="1100"/>
                </a:lnTo>
                <a:lnTo>
                  <a:pt x="2538" y="1100"/>
                </a:lnTo>
                <a:lnTo>
                  <a:pt x="2538" y="1100"/>
                </a:lnTo>
                <a:lnTo>
                  <a:pt x="2538" y="1100"/>
                </a:lnTo>
                <a:lnTo>
                  <a:pt x="2537" y="1100"/>
                </a:lnTo>
                <a:lnTo>
                  <a:pt x="2537" y="1100"/>
                </a:lnTo>
                <a:lnTo>
                  <a:pt x="2537" y="1100"/>
                </a:lnTo>
                <a:lnTo>
                  <a:pt x="2536" y="1100"/>
                </a:lnTo>
                <a:lnTo>
                  <a:pt x="2536" y="1100"/>
                </a:lnTo>
                <a:lnTo>
                  <a:pt x="2535" y="1100"/>
                </a:lnTo>
                <a:lnTo>
                  <a:pt x="2535" y="1100"/>
                </a:lnTo>
                <a:lnTo>
                  <a:pt x="2535" y="1100"/>
                </a:lnTo>
                <a:lnTo>
                  <a:pt x="2534" y="1100"/>
                </a:lnTo>
                <a:lnTo>
                  <a:pt x="2534" y="1100"/>
                </a:lnTo>
                <a:lnTo>
                  <a:pt x="2534" y="1100"/>
                </a:lnTo>
                <a:lnTo>
                  <a:pt x="2533" y="1100"/>
                </a:lnTo>
                <a:lnTo>
                  <a:pt x="2533" y="1100"/>
                </a:lnTo>
                <a:lnTo>
                  <a:pt x="2533" y="1100"/>
                </a:lnTo>
                <a:lnTo>
                  <a:pt x="2532" y="1100"/>
                </a:lnTo>
                <a:lnTo>
                  <a:pt x="2532" y="1100"/>
                </a:lnTo>
                <a:lnTo>
                  <a:pt x="2532" y="1100"/>
                </a:lnTo>
                <a:lnTo>
                  <a:pt x="2531" y="1100"/>
                </a:lnTo>
                <a:lnTo>
                  <a:pt x="2531" y="1100"/>
                </a:lnTo>
                <a:lnTo>
                  <a:pt x="2531" y="1100"/>
                </a:lnTo>
                <a:lnTo>
                  <a:pt x="2531" y="1100"/>
                </a:lnTo>
                <a:lnTo>
                  <a:pt x="2531" y="1100"/>
                </a:lnTo>
                <a:lnTo>
                  <a:pt x="2530" y="1100"/>
                </a:lnTo>
                <a:lnTo>
                  <a:pt x="2530" y="1100"/>
                </a:lnTo>
                <a:lnTo>
                  <a:pt x="2530" y="1100"/>
                </a:lnTo>
                <a:lnTo>
                  <a:pt x="2529" y="1100"/>
                </a:lnTo>
                <a:lnTo>
                  <a:pt x="2529" y="1100"/>
                </a:lnTo>
                <a:lnTo>
                  <a:pt x="2529" y="1100"/>
                </a:lnTo>
                <a:lnTo>
                  <a:pt x="2528" y="1100"/>
                </a:lnTo>
                <a:lnTo>
                  <a:pt x="2528" y="1100"/>
                </a:lnTo>
                <a:lnTo>
                  <a:pt x="2528" y="1100"/>
                </a:lnTo>
                <a:lnTo>
                  <a:pt x="2527" y="1100"/>
                </a:lnTo>
                <a:lnTo>
                  <a:pt x="2527" y="1100"/>
                </a:lnTo>
                <a:lnTo>
                  <a:pt x="2527" y="1100"/>
                </a:lnTo>
                <a:lnTo>
                  <a:pt x="2526" y="1100"/>
                </a:lnTo>
                <a:lnTo>
                  <a:pt x="2526" y="1100"/>
                </a:lnTo>
                <a:lnTo>
                  <a:pt x="2526" y="1100"/>
                </a:lnTo>
                <a:lnTo>
                  <a:pt x="2525" y="1100"/>
                </a:lnTo>
                <a:lnTo>
                  <a:pt x="2525" y="1100"/>
                </a:lnTo>
                <a:lnTo>
                  <a:pt x="2524" y="1100"/>
                </a:lnTo>
                <a:lnTo>
                  <a:pt x="2524" y="1100"/>
                </a:lnTo>
                <a:lnTo>
                  <a:pt x="2524" y="1100"/>
                </a:lnTo>
                <a:lnTo>
                  <a:pt x="2523" y="1100"/>
                </a:lnTo>
                <a:lnTo>
                  <a:pt x="2523" y="1100"/>
                </a:lnTo>
                <a:lnTo>
                  <a:pt x="2523" y="1100"/>
                </a:lnTo>
                <a:lnTo>
                  <a:pt x="2522" y="1100"/>
                </a:lnTo>
                <a:lnTo>
                  <a:pt x="2522" y="1100"/>
                </a:lnTo>
                <a:lnTo>
                  <a:pt x="2522" y="1100"/>
                </a:lnTo>
                <a:lnTo>
                  <a:pt x="2521" y="1100"/>
                </a:lnTo>
                <a:lnTo>
                  <a:pt x="2521" y="1100"/>
                </a:lnTo>
                <a:lnTo>
                  <a:pt x="2521" y="1100"/>
                </a:lnTo>
                <a:lnTo>
                  <a:pt x="2520" y="1100"/>
                </a:lnTo>
                <a:lnTo>
                  <a:pt x="2520" y="1100"/>
                </a:lnTo>
                <a:lnTo>
                  <a:pt x="2520" y="1100"/>
                </a:lnTo>
                <a:lnTo>
                  <a:pt x="2519" y="1100"/>
                </a:lnTo>
                <a:lnTo>
                  <a:pt x="2519" y="1100"/>
                </a:lnTo>
                <a:lnTo>
                  <a:pt x="2518" y="1100"/>
                </a:lnTo>
                <a:lnTo>
                  <a:pt x="2518" y="1100"/>
                </a:lnTo>
                <a:lnTo>
                  <a:pt x="2518" y="1100"/>
                </a:lnTo>
                <a:lnTo>
                  <a:pt x="2517" y="1100"/>
                </a:lnTo>
                <a:lnTo>
                  <a:pt x="2517" y="1100"/>
                </a:lnTo>
                <a:lnTo>
                  <a:pt x="2517" y="1100"/>
                </a:lnTo>
                <a:lnTo>
                  <a:pt x="2516" y="1100"/>
                </a:lnTo>
                <a:lnTo>
                  <a:pt x="2516" y="1100"/>
                </a:lnTo>
                <a:lnTo>
                  <a:pt x="2516" y="1100"/>
                </a:lnTo>
                <a:lnTo>
                  <a:pt x="2515" y="1100"/>
                </a:lnTo>
                <a:lnTo>
                  <a:pt x="2515" y="1100"/>
                </a:lnTo>
                <a:lnTo>
                  <a:pt x="2515" y="1100"/>
                </a:lnTo>
                <a:lnTo>
                  <a:pt x="2514" y="1100"/>
                </a:lnTo>
                <a:lnTo>
                  <a:pt x="2514" y="1100"/>
                </a:lnTo>
                <a:lnTo>
                  <a:pt x="2514" y="1100"/>
                </a:lnTo>
                <a:lnTo>
                  <a:pt x="2513" y="1100"/>
                </a:lnTo>
                <a:lnTo>
                  <a:pt x="2513" y="1100"/>
                </a:lnTo>
                <a:lnTo>
                  <a:pt x="2512" y="1100"/>
                </a:lnTo>
                <a:lnTo>
                  <a:pt x="2512" y="1100"/>
                </a:lnTo>
                <a:lnTo>
                  <a:pt x="2512" y="1100"/>
                </a:lnTo>
                <a:lnTo>
                  <a:pt x="2511" y="1100"/>
                </a:lnTo>
                <a:lnTo>
                  <a:pt x="2511" y="1100"/>
                </a:lnTo>
                <a:lnTo>
                  <a:pt x="2511" y="1100"/>
                </a:lnTo>
                <a:lnTo>
                  <a:pt x="2510" y="1100"/>
                </a:lnTo>
                <a:lnTo>
                  <a:pt x="2510" y="1100"/>
                </a:lnTo>
                <a:lnTo>
                  <a:pt x="2510" y="1100"/>
                </a:lnTo>
                <a:lnTo>
                  <a:pt x="2509" y="1100"/>
                </a:lnTo>
                <a:lnTo>
                  <a:pt x="2509" y="1100"/>
                </a:lnTo>
                <a:lnTo>
                  <a:pt x="2509" y="1100"/>
                </a:lnTo>
                <a:lnTo>
                  <a:pt x="2508" y="1100"/>
                </a:lnTo>
                <a:lnTo>
                  <a:pt x="2508" y="1100"/>
                </a:lnTo>
                <a:lnTo>
                  <a:pt x="2508" y="1100"/>
                </a:lnTo>
                <a:lnTo>
                  <a:pt x="2507" y="1100"/>
                </a:lnTo>
                <a:lnTo>
                  <a:pt x="2507" y="1100"/>
                </a:lnTo>
                <a:lnTo>
                  <a:pt x="2507" y="1100"/>
                </a:lnTo>
                <a:lnTo>
                  <a:pt x="2507" y="1100"/>
                </a:lnTo>
                <a:lnTo>
                  <a:pt x="2507" y="1100"/>
                </a:lnTo>
                <a:lnTo>
                  <a:pt x="2506" y="1100"/>
                </a:lnTo>
                <a:lnTo>
                  <a:pt x="2506" y="1100"/>
                </a:lnTo>
                <a:lnTo>
                  <a:pt x="2506" y="1100"/>
                </a:lnTo>
                <a:lnTo>
                  <a:pt x="2505" y="1100"/>
                </a:lnTo>
                <a:lnTo>
                  <a:pt x="2505" y="1100"/>
                </a:lnTo>
                <a:lnTo>
                  <a:pt x="2505" y="1100"/>
                </a:lnTo>
                <a:lnTo>
                  <a:pt x="2504" y="1100"/>
                </a:lnTo>
                <a:lnTo>
                  <a:pt x="2504" y="1100"/>
                </a:lnTo>
                <a:lnTo>
                  <a:pt x="2504" y="1100"/>
                </a:lnTo>
                <a:lnTo>
                  <a:pt x="2503" y="1100"/>
                </a:lnTo>
                <a:lnTo>
                  <a:pt x="2503" y="1100"/>
                </a:lnTo>
                <a:lnTo>
                  <a:pt x="2503" y="1100"/>
                </a:lnTo>
                <a:lnTo>
                  <a:pt x="2502" y="1100"/>
                </a:lnTo>
                <a:lnTo>
                  <a:pt x="2502" y="1100"/>
                </a:lnTo>
                <a:lnTo>
                  <a:pt x="2501" y="1100"/>
                </a:lnTo>
                <a:lnTo>
                  <a:pt x="2501" y="1100"/>
                </a:lnTo>
                <a:lnTo>
                  <a:pt x="2501" y="1100"/>
                </a:lnTo>
                <a:lnTo>
                  <a:pt x="2500" y="1100"/>
                </a:lnTo>
                <a:lnTo>
                  <a:pt x="2500" y="1100"/>
                </a:lnTo>
                <a:lnTo>
                  <a:pt x="2500" y="1100"/>
                </a:lnTo>
                <a:lnTo>
                  <a:pt x="2499" y="1100"/>
                </a:lnTo>
                <a:lnTo>
                  <a:pt x="2499" y="1100"/>
                </a:lnTo>
                <a:lnTo>
                  <a:pt x="2499" y="1100"/>
                </a:lnTo>
                <a:lnTo>
                  <a:pt x="2498" y="1100"/>
                </a:lnTo>
                <a:lnTo>
                  <a:pt x="2498" y="1100"/>
                </a:lnTo>
                <a:lnTo>
                  <a:pt x="2498" y="1100"/>
                </a:lnTo>
                <a:lnTo>
                  <a:pt x="2497" y="1100"/>
                </a:lnTo>
                <a:lnTo>
                  <a:pt x="2497" y="1100"/>
                </a:lnTo>
                <a:lnTo>
                  <a:pt x="2497" y="1100"/>
                </a:lnTo>
                <a:lnTo>
                  <a:pt x="2496" y="1100"/>
                </a:lnTo>
                <a:lnTo>
                  <a:pt x="2496" y="1100"/>
                </a:lnTo>
                <a:lnTo>
                  <a:pt x="2495" y="1100"/>
                </a:lnTo>
                <a:lnTo>
                  <a:pt x="2495" y="1100"/>
                </a:lnTo>
                <a:lnTo>
                  <a:pt x="2495" y="1100"/>
                </a:lnTo>
                <a:lnTo>
                  <a:pt x="2494" y="1100"/>
                </a:lnTo>
                <a:lnTo>
                  <a:pt x="2494" y="1100"/>
                </a:lnTo>
                <a:lnTo>
                  <a:pt x="2494" y="1100"/>
                </a:lnTo>
                <a:lnTo>
                  <a:pt x="2493" y="1100"/>
                </a:lnTo>
                <a:lnTo>
                  <a:pt x="2493" y="1100"/>
                </a:lnTo>
                <a:lnTo>
                  <a:pt x="2493" y="1100"/>
                </a:lnTo>
                <a:lnTo>
                  <a:pt x="2492" y="1100"/>
                </a:lnTo>
                <a:lnTo>
                  <a:pt x="2492" y="1100"/>
                </a:lnTo>
                <a:lnTo>
                  <a:pt x="2492" y="1100"/>
                </a:lnTo>
                <a:lnTo>
                  <a:pt x="2491" y="1100"/>
                </a:lnTo>
                <a:lnTo>
                  <a:pt x="2491" y="1100"/>
                </a:lnTo>
                <a:lnTo>
                  <a:pt x="2491" y="1100"/>
                </a:lnTo>
                <a:lnTo>
                  <a:pt x="2490" y="1100"/>
                </a:lnTo>
                <a:lnTo>
                  <a:pt x="2490" y="1100"/>
                </a:lnTo>
                <a:lnTo>
                  <a:pt x="2489" y="1100"/>
                </a:lnTo>
                <a:lnTo>
                  <a:pt x="2489" y="1100"/>
                </a:lnTo>
                <a:lnTo>
                  <a:pt x="2489" y="1100"/>
                </a:lnTo>
                <a:lnTo>
                  <a:pt x="2488" y="1100"/>
                </a:lnTo>
                <a:lnTo>
                  <a:pt x="2488" y="1100"/>
                </a:lnTo>
                <a:lnTo>
                  <a:pt x="2488" y="1100"/>
                </a:lnTo>
                <a:lnTo>
                  <a:pt x="2487" y="1100"/>
                </a:lnTo>
                <a:lnTo>
                  <a:pt x="2487" y="1100"/>
                </a:lnTo>
                <a:lnTo>
                  <a:pt x="2487" y="1100"/>
                </a:lnTo>
                <a:lnTo>
                  <a:pt x="2486" y="1100"/>
                </a:lnTo>
                <a:lnTo>
                  <a:pt x="2486" y="1100"/>
                </a:lnTo>
                <a:lnTo>
                  <a:pt x="2486" y="1100"/>
                </a:lnTo>
                <a:lnTo>
                  <a:pt x="2485" y="1100"/>
                </a:lnTo>
                <a:lnTo>
                  <a:pt x="2485" y="1100"/>
                </a:lnTo>
                <a:lnTo>
                  <a:pt x="2485" y="1100"/>
                </a:lnTo>
                <a:lnTo>
                  <a:pt x="2484" y="1100"/>
                </a:lnTo>
                <a:lnTo>
                  <a:pt x="2484" y="1100"/>
                </a:lnTo>
                <a:lnTo>
                  <a:pt x="2483" y="1100"/>
                </a:lnTo>
                <a:lnTo>
                  <a:pt x="2483" y="1100"/>
                </a:lnTo>
                <a:lnTo>
                  <a:pt x="2483" y="1100"/>
                </a:lnTo>
                <a:lnTo>
                  <a:pt x="2483" y="1100"/>
                </a:lnTo>
                <a:lnTo>
                  <a:pt x="2483" y="1100"/>
                </a:lnTo>
                <a:lnTo>
                  <a:pt x="2483" y="1100"/>
                </a:lnTo>
                <a:lnTo>
                  <a:pt x="2482" y="1100"/>
                </a:lnTo>
                <a:lnTo>
                  <a:pt x="2482" y="1100"/>
                </a:lnTo>
                <a:lnTo>
                  <a:pt x="2482" y="1100"/>
                </a:lnTo>
                <a:lnTo>
                  <a:pt x="2481" y="1100"/>
                </a:lnTo>
                <a:lnTo>
                  <a:pt x="2481" y="1100"/>
                </a:lnTo>
                <a:lnTo>
                  <a:pt x="2481" y="1100"/>
                </a:lnTo>
                <a:lnTo>
                  <a:pt x="2480" y="1100"/>
                </a:lnTo>
                <a:lnTo>
                  <a:pt x="2480" y="1100"/>
                </a:lnTo>
                <a:lnTo>
                  <a:pt x="2480" y="1100"/>
                </a:lnTo>
                <a:lnTo>
                  <a:pt x="2479" y="1100"/>
                </a:lnTo>
                <a:lnTo>
                  <a:pt x="2479" y="1100"/>
                </a:lnTo>
                <a:lnTo>
                  <a:pt x="2478" y="1100"/>
                </a:lnTo>
                <a:lnTo>
                  <a:pt x="2478" y="1100"/>
                </a:lnTo>
                <a:lnTo>
                  <a:pt x="2478" y="1100"/>
                </a:lnTo>
                <a:lnTo>
                  <a:pt x="2477" y="1100"/>
                </a:lnTo>
                <a:lnTo>
                  <a:pt x="2477" y="1100"/>
                </a:lnTo>
                <a:lnTo>
                  <a:pt x="2477" y="1100"/>
                </a:lnTo>
                <a:lnTo>
                  <a:pt x="2476" y="1100"/>
                </a:lnTo>
                <a:lnTo>
                  <a:pt x="2476" y="1100"/>
                </a:lnTo>
                <a:lnTo>
                  <a:pt x="2476" y="1100"/>
                </a:lnTo>
                <a:lnTo>
                  <a:pt x="2475" y="1100"/>
                </a:lnTo>
                <a:lnTo>
                  <a:pt x="2475" y="1100"/>
                </a:lnTo>
                <a:lnTo>
                  <a:pt x="2475" y="1100"/>
                </a:lnTo>
                <a:lnTo>
                  <a:pt x="2474" y="1100"/>
                </a:lnTo>
                <a:lnTo>
                  <a:pt x="2474" y="1100"/>
                </a:lnTo>
                <a:lnTo>
                  <a:pt x="2474" y="1100"/>
                </a:lnTo>
                <a:lnTo>
                  <a:pt x="2473" y="1100"/>
                </a:lnTo>
                <a:lnTo>
                  <a:pt x="2473" y="1100"/>
                </a:lnTo>
                <a:lnTo>
                  <a:pt x="2472" y="1100"/>
                </a:lnTo>
                <a:lnTo>
                  <a:pt x="2472" y="1100"/>
                </a:lnTo>
                <a:lnTo>
                  <a:pt x="2472" y="1100"/>
                </a:lnTo>
                <a:lnTo>
                  <a:pt x="2471" y="1100"/>
                </a:lnTo>
                <a:lnTo>
                  <a:pt x="2471" y="1100"/>
                </a:lnTo>
                <a:lnTo>
                  <a:pt x="2471" y="1100"/>
                </a:lnTo>
                <a:lnTo>
                  <a:pt x="2470" y="1100"/>
                </a:lnTo>
                <a:lnTo>
                  <a:pt x="2470" y="1100"/>
                </a:lnTo>
                <a:lnTo>
                  <a:pt x="2470" y="1100"/>
                </a:lnTo>
                <a:lnTo>
                  <a:pt x="2469" y="1100"/>
                </a:lnTo>
                <a:lnTo>
                  <a:pt x="2469" y="1100"/>
                </a:lnTo>
                <a:lnTo>
                  <a:pt x="2469" y="1100"/>
                </a:lnTo>
                <a:lnTo>
                  <a:pt x="2468" y="1100"/>
                </a:lnTo>
                <a:lnTo>
                  <a:pt x="2468" y="1100"/>
                </a:lnTo>
                <a:lnTo>
                  <a:pt x="2468" y="1100"/>
                </a:lnTo>
                <a:lnTo>
                  <a:pt x="2467" y="1100"/>
                </a:lnTo>
                <a:lnTo>
                  <a:pt x="2467" y="1100"/>
                </a:lnTo>
                <a:lnTo>
                  <a:pt x="2466" y="1100"/>
                </a:lnTo>
                <a:lnTo>
                  <a:pt x="2466" y="1100"/>
                </a:lnTo>
                <a:lnTo>
                  <a:pt x="2466" y="1100"/>
                </a:lnTo>
                <a:lnTo>
                  <a:pt x="2465" y="1100"/>
                </a:lnTo>
                <a:lnTo>
                  <a:pt x="2465" y="1100"/>
                </a:lnTo>
                <a:lnTo>
                  <a:pt x="2465" y="1100"/>
                </a:lnTo>
                <a:lnTo>
                  <a:pt x="2464" y="1100"/>
                </a:lnTo>
                <a:lnTo>
                  <a:pt x="2464" y="1100"/>
                </a:lnTo>
                <a:lnTo>
                  <a:pt x="2464" y="1100"/>
                </a:lnTo>
                <a:lnTo>
                  <a:pt x="2463" y="1100"/>
                </a:lnTo>
                <a:lnTo>
                  <a:pt x="2463" y="1100"/>
                </a:lnTo>
                <a:lnTo>
                  <a:pt x="2463" y="1100"/>
                </a:lnTo>
                <a:lnTo>
                  <a:pt x="2462" y="1100"/>
                </a:lnTo>
                <a:lnTo>
                  <a:pt x="2462" y="1100"/>
                </a:lnTo>
                <a:lnTo>
                  <a:pt x="2462" y="1100"/>
                </a:lnTo>
                <a:lnTo>
                  <a:pt x="2461" y="1100"/>
                </a:lnTo>
                <a:lnTo>
                  <a:pt x="2461" y="1100"/>
                </a:lnTo>
                <a:lnTo>
                  <a:pt x="2460" y="1100"/>
                </a:lnTo>
                <a:lnTo>
                  <a:pt x="2460" y="1100"/>
                </a:lnTo>
                <a:lnTo>
                  <a:pt x="2460" y="1100"/>
                </a:lnTo>
                <a:lnTo>
                  <a:pt x="2459" y="1100"/>
                </a:lnTo>
                <a:lnTo>
                  <a:pt x="2459" y="1100"/>
                </a:lnTo>
                <a:lnTo>
                  <a:pt x="2459" y="1100"/>
                </a:lnTo>
                <a:lnTo>
                  <a:pt x="2459" y="1100"/>
                </a:lnTo>
                <a:lnTo>
                  <a:pt x="2459" y="1100"/>
                </a:lnTo>
                <a:lnTo>
                  <a:pt x="2459" y="1100"/>
                </a:lnTo>
                <a:lnTo>
                  <a:pt x="2458" y="1100"/>
                </a:lnTo>
                <a:lnTo>
                  <a:pt x="2458" y="1100"/>
                </a:lnTo>
                <a:lnTo>
                  <a:pt x="2458" y="1100"/>
                </a:lnTo>
                <a:lnTo>
                  <a:pt x="2457" y="1100"/>
                </a:lnTo>
                <a:lnTo>
                  <a:pt x="2457" y="1100"/>
                </a:lnTo>
                <a:lnTo>
                  <a:pt x="2457" y="1100"/>
                </a:lnTo>
                <a:lnTo>
                  <a:pt x="2456" y="1100"/>
                </a:lnTo>
                <a:lnTo>
                  <a:pt x="2456" y="1100"/>
                </a:lnTo>
                <a:lnTo>
                  <a:pt x="2455" y="1100"/>
                </a:lnTo>
                <a:lnTo>
                  <a:pt x="2455" y="1100"/>
                </a:lnTo>
                <a:lnTo>
                  <a:pt x="2455" y="1100"/>
                </a:lnTo>
                <a:lnTo>
                  <a:pt x="2454" y="1100"/>
                </a:lnTo>
                <a:lnTo>
                  <a:pt x="2454" y="1100"/>
                </a:lnTo>
                <a:lnTo>
                  <a:pt x="2454" y="1100"/>
                </a:lnTo>
                <a:lnTo>
                  <a:pt x="2453" y="1100"/>
                </a:lnTo>
                <a:lnTo>
                  <a:pt x="2453" y="1100"/>
                </a:lnTo>
                <a:lnTo>
                  <a:pt x="2453" y="1100"/>
                </a:lnTo>
                <a:lnTo>
                  <a:pt x="2452" y="1100"/>
                </a:lnTo>
                <a:lnTo>
                  <a:pt x="2452" y="1100"/>
                </a:lnTo>
                <a:lnTo>
                  <a:pt x="2452" y="1100"/>
                </a:lnTo>
                <a:lnTo>
                  <a:pt x="2451" y="1100"/>
                </a:lnTo>
                <a:lnTo>
                  <a:pt x="2451" y="1100"/>
                </a:lnTo>
                <a:lnTo>
                  <a:pt x="2451" y="1100"/>
                </a:lnTo>
                <a:lnTo>
                  <a:pt x="2450" y="1100"/>
                </a:lnTo>
                <a:lnTo>
                  <a:pt x="2450" y="1100"/>
                </a:lnTo>
                <a:lnTo>
                  <a:pt x="2449" y="1100"/>
                </a:lnTo>
                <a:lnTo>
                  <a:pt x="2449" y="1100"/>
                </a:lnTo>
                <a:lnTo>
                  <a:pt x="2449" y="1100"/>
                </a:lnTo>
                <a:lnTo>
                  <a:pt x="2448" y="1100"/>
                </a:lnTo>
                <a:lnTo>
                  <a:pt x="2448" y="1100"/>
                </a:lnTo>
                <a:lnTo>
                  <a:pt x="2448" y="1100"/>
                </a:lnTo>
                <a:lnTo>
                  <a:pt x="2447" y="1100"/>
                </a:lnTo>
                <a:lnTo>
                  <a:pt x="2447" y="1100"/>
                </a:lnTo>
                <a:lnTo>
                  <a:pt x="2447" y="1100"/>
                </a:lnTo>
                <a:lnTo>
                  <a:pt x="2446" y="1100"/>
                </a:lnTo>
                <a:lnTo>
                  <a:pt x="2446" y="1100"/>
                </a:lnTo>
                <a:lnTo>
                  <a:pt x="2446" y="1100"/>
                </a:lnTo>
                <a:lnTo>
                  <a:pt x="2445" y="1100"/>
                </a:lnTo>
                <a:lnTo>
                  <a:pt x="2445" y="1100"/>
                </a:lnTo>
                <a:lnTo>
                  <a:pt x="2445" y="1100"/>
                </a:lnTo>
                <a:lnTo>
                  <a:pt x="2444" y="1100"/>
                </a:lnTo>
                <a:lnTo>
                  <a:pt x="2444" y="1100"/>
                </a:lnTo>
                <a:lnTo>
                  <a:pt x="2443" y="1100"/>
                </a:lnTo>
                <a:lnTo>
                  <a:pt x="2443" y="1100"/>
                </a:lnTo>
                <a:lnTo>
                  <a:pt x="2443" y="1100"/>
                </a:lnTo>
                <a:lnTo>
                  <a:pt x="2442" y="1100"/>
                </a:lnTo>
                <a:lnTo>
                  <a:pt x="2442" y="1100"/>
                </a:lnTo>
                <a:lnTo>
                  <a:pt x="2442" y="1100"/>
                </a:lnTo>
                <a:lnTo>
                  <a:pt x="2441" y="1100"/>
                </a:lnTo>
                <a:lnTo>
                  <a:pt x="2441" y="1100"/>
                </a:lnTo>
                <a:lnTo>
                  <a:pt x="2441" y="1100"/>
                </a:lnTo>
                <a:lnTo>
                  <a:pt x="2440" y="1100"/>
                </a:lnTo>
                <a:lnTo>
                  <a:pt x="2440" y="1100"/>
                </a:lnTo>
                <a:lnTo>
                  <a:pt x="2440" y="1100"/>
                </a:lnTo>
                <a:lnTo>
                  <a:pt x="2439" y="1100"/>
                </a:lnTo>
                <a:lnTo>
                  <a:pt x="2439" y="1100"/>
                </a:lnTo>
                <a:lnTo>
                  <a:pt x="2439" y="1100"/>
                </a:lnTo>
                <a:lnTo>
                  <a:pt x="2438" y="1100"/>
                </a:lnTo>
                <a:lnTo>
                  <a:pt x="2438" y="1100"/>
                </a:lnTo>
                <a:lnTo>
                  <a:pt x="2437" y="1100"/>
                </a:lnTo>
                <a:lnTo>
                  <a:pt x="2437" y="1100"/>
                </a:lnTo>
                <a:lnTo>
                  <a:pt x="2437" y="1100"/>
                </a:lnTo>
                <a:lnTo>
                  <a:pt x="2436" y="1100"/>
                </a:lnTo>
                <a:lnTo>
                  <a:pt x="2436" y="1100"/>
                </a:lnTo>
                <a:lnTo>
                  <a:pt x="2436" y="1100"/>
                </a:lnTo>
                <a:lnTo>
                  <a:pt x="2435" y="1100"/>
                </a:lnTo>
                <a:lnTo>
                  <a:pt x="2435" y="1100"/>
                </a:lnTo>
                <a:lnTo>
                  <a:pt x="2435" y="1100"/>
                </a:lnTo>
                <a:lnTo>
                  <a:pt x="2435" y="1100"/>
                </a:lnTo>
                <a:lnTo>
                  <a:pt x="2435" y="1100"/>
                </a:lnTo>
                <a:lnTo>
                  <a:pt x="2435" y="1100"/>
                </a:lnTo>
                <a:lnTo>
                  <a:pt x="2434" y="1100"/>
                </a:lnTo>
                <a:lnTo>
                  <a:pt x="2434" y="1100"/>
                </a:lnTo>
                <a:lnTo>
                  <a:pt x="2434" y="1100"/>
                </a:lnTo>
                <a:lnTo>
                  <a:pt x="2433" y="1100"/>
                </a:lnTo>
                <a:lnTo>
                  <a:pt x="2433" y="1100"/>
                </a:lnTo>
                <a:lnTo>
                  <a:pt x="2432" y="1100"/>
                </a:lnTo>
                <a:lnTo>
                  <a:pt x="2432" y="1100"/>
                </a:lnTo>
                <a:lnTo>
                  <a:pt x="2432" y="1100"/>
                </a:lnTo>
                <a:lnTo>
                  <a:pt x="2431" y="1100"/>
                </a:lnTo>
                <a:lnTo>
                  <a:pt x="2431" y="1100"/>
                </a:lnTo>
                <a:lnTo>
                  <a:pt x="2431" y="1100"/>
                </a:lnTo>
                <a:lnTo>
                  <a:pt x="2430" y="1100"/>
                </a:lnTo>
                <a:lnTo>
                  <a:pt x="2430" y="1100"/>
                </a:lnTo>
                <a:lnTo>
                  <a:pt x="2430" y="1100"/>
                </a:lnTo>
                <a:lnTo>
                  <a:pt x="2429" y="1100"/>
                </a:lnTo>
                <a:lnTo>
                  <a:pt x="2429" y="1100"/>
                </a:lnTo>
                <a:lnTo>
                  <a:pt x="2429" y="1100"/>
                </a:lnTo>
                <a:lnTo>
                  <a:pt x="2428" y="1100"/>
                </a:lnTo>
                <a:lnTo>
                  <a:pt x="2428" y="1100"/>
                </a:lnTo>
                <a:lnTo>
                  <a:pt x="2428" y="1100"/>
                </a:lnTo>
                <a:lnTo>
                  <a:pt x="2427" y="1100"/>
                </a:lnTo>
                <a:lnTo>
                  <a:pt x="2427" y="1100"/>
                </a:lnTo>
                <a:lnTo>
                  <a:pt x="2426" y="1100"/>
                </a:lnTo>
                <a:lnTo>
                  <a:pt x="2426" y="1100"/>
                </a:lnTo>
                <a:lnTo>
                  <a:pt x="2426" y="1100"/>
                </a:lnTo>
                <a:lnTo>
                  <a:pt x="2425" y="1100"/>
                </a:lnTo>
                <a:lnTo>
                  <a:pt x="2425" y="1100"/>
                </a:lnTo>
                <a:lnTo>
                  <a:pt x="2425" y="1100"/>
                </a:lnTo>
                <a:lnTo>
                  <a:pt x="2424" y="1100"/>
                </a:lnTo>
                <a:lnTo>
                  <a:pt x="2424" y="1100"/>
                </a:lnTo>
                <a:lnTo>
                  <a:pt x="2424" y="1100"/>
                </a:lnTo>
                <a:lnTo>
                  <a:pt x="2423" y="1100"/>
                </a:lnTo>
                <a:lnTo>
                  <a:pt x="2423" y="1100"/>
                </a:lnTo>
                <a:lnTo>
                  <a:pt x="2423" y="1100"/>
                </a:lnTo>
                <a:lnTo>
                  <a:pt x="2422" y="1100"/>
                </a:lnTo>
                <a:lnTo>
                  <a:pt x="2422" y="1100"/>
                </a:lnTo>
                <a:lnTo>
                  <a:pt x="2422" y="1100"/>
                </a:lnTo>
                <a:lnTo>
                  <a:pt x="2421" y="1100"/>
                </a:lnTo>
                <a:lnTo>
                  <a:pt x="2421" y="1100"/>
                </a:lnTo>
                <a:lnTo>
                  <a:pt x="2420" y="1100"/>
                </a:lnTo>
                <a:lnTo>
                  <a:pt x="2420" y="1100"/>
                </a:lnTo>
                <a:lnTo>
                  <a:pt x="2420" y="1100"/>
                </a:lnTo>
                <a:lnTo>
                  <a:pt x="2419" y="1100"/>
                </a:lnTo>
                <a:lnTo>
                  <a:pt x="2419" y="1100"/>
                </a:lnTo>
                <a:lnTo>
                  <a:pt x="2419" y="1100"/>
                </a:lnTo>
                <a:lnTo>
                  <a:pt x="2418" y="1100"/>
                </a:lnTo>
                <a:lnTo>
                  <a:pt x="2418" y="1100"/>
                </a:lnTo>
                <a:lnTo>
                  <a:pt x="2418" y="1100"/>
                </a:lnTo>
                <a:lnTo>
                  <a:pt x="2417" y="1100"/>
                </a:lnTo>
                <a:lnTo>
                  <a:pt x="2417" y="1100"/>
                </a:lnTo>
                <a:lnTo>
                  <a:pt x="2417" y="1100"/>
                </a:lnTo>
                <a:lnTo>
                  <a:pt x="2416" y="1100"/>
                </a:lnTo>
                <a:lnTo>
                  <a:pt x="2416" y="1100"/>
                </a:lnTo>
                <a:lnTo>
                  <a:pt x="2416" y="1100"/>
                </a:lnTo>
                <a:lnTo>
                  <a:pt x="2415" y="1100"/>
                </a:lnTo>
                <a:lnTo>
                  <a:pt x="2415" y="1100"/>
                </a:lnTo>
                <a:lnTo>
                  <a:pt x="2414" y="1100"/>
                </a:lnTo>
                <a:lnTo>
                  <a:pt x="2414" y="1100"/>
                </a:lnTo>
                <a:lnTo>
                  <a:pt x="2414" y="1100"/>
                </a:lnTo>
                <a:lnTo>
                  <a:pt x="2413" y="1100"/>
                </a:lnTo>
                <a:lnTo>
                  <a:pt x="2413" y="1100"/>
                </a:lnTo>
                <a:lnTo>
                  <a:pt x="2413" y="1100"/>
                </a:lnTo>
                <a:lnTo>
                  <a:pt x="2412" y="1100"/>
                </a:lnTo>
                <a:lnTo>
                  <a:pt x="2412" y="1100"/>
                </a:lnTo>
                <a:lnTo>
                  <a:pt x="2412" y="1100"/>
                </a:lnTo>
                <a:lnTo>
                  <a:pt x="2411" y="1100"/>
                </a:lnTo>
                <a:lnTo>
                  <a:pt x="2411" y="1100"/>
                </a:lnTo>
                <a:lnTo>
                  <a:pt x="2411" y="1100"/>
                </a:lnTo>
                <a:lnTo>
                  <a:pt x="2411" y="1100"/>
                </a:lnTo>
                <a:lnTo>
                  <a:pt x="2411" y="1100"/>
                </a:lnTo>
                <a:lnTo>
                  <a:pt x="2411" y="1100"/>
                </a:lnTo>
                <a:lnTo>
                  <a:pt x="2410" y="1100"/>
                </a:lnTo>
                <a:lnTo>
                  <a:pt x="2410" y="1100"/>
                </a:lnTo>
                <a:lnTo>
                  <a:pt x="2409" y="1100"/>
                </a:lnTo>
                <a:lnTo>
                  <a:pt x="2409" y="1100"/>
                </a:lnTo>
                <a:lnTo>
                  <a:pt x="2409" y="1100"/>
                </a:lnTo>
                <a:lnTo>
                  <a:pt x="2408" y="1100"/>
                </a:lnTo>
                <a:lnTo>
                  <a:pt x="2408" y="1100"/>
                </a:lnTo>
                <a:lnTo>
                  <a:pt x="2408" y="1100"/>
                </a:lnTo>
                <a:lnTo>
                  <a:pt x="2407" y="1100"/>
                </a:lnTo>
                <a:lnTo>
                  <a:pt x="2407" y="1100"/>
                </a:lnTo>
                <a:lnTo>
                  <a:pt x="2407" y="1100"/>
                </a:lnTo>
                <a:lnTo>
                  <a:pt x="2406" y="1100"/>
                </a:lnTo>
                <a:lnTo>
                  <a:pt x="2406" y="1100"/>
                </a:lnTo>
                <a:lnTo>
                  <a:pt x="2406" y="1100"/>
                </a:lnTo>
                <a:lnTo>
                  <a:pt x="2405" y="1100"/>
                </a:lnTo>
                <a:lnTo>
                  <a:pt x="2405" y="1100"/>
                </a:lnTo>
                <a:lnTo>
                  <a:pt x="2405" y="1100"/>
                </a:lnTo>
                <a:lnTo>
                  <a:pt x="2404" y="1100"/>
                </a:lnTo>
                <a:lnTo>
                  <a:pt x="2404" y="1100"/>
                </a:lnTo>
                <a:lnTo>
                  <a:pt x="2403" y="1100"/>
                </a:lnTo>
                <a:lnTo>
                  <a:pt x="2403" y="1100"/>
                </a:lnTo>
                <a:lnTo>
                  <a:pt x="2403" y="1100"/>
                </a:lnTo>
                <a:lnTo>
                  <a:pt x="2402" y="1100"/>
                </a:lnTo>
                <a:lnTo>
                  <a:pt x="2402" y="1100"/>
                </a:lnTo>
                <a:lnTo>
                  <a:pt x="2402" y="1100"/>
                </a:lnTo>
                <a:lnTo>
                  <a:pt x="2401" y="1100"/>
                </a:lnTo>
                <a:lnTo>
                  <a:pt x="2401" y="1100"/>
                </a:lnTo>
                <a:lnTo>
                  <a:pt x="2401" y="1100"/>
                </a:lnTo>
                <a:lnTo>
                  <a:pt x="2400" y="1100"/>
                </a:lnTo>
                <a:lnTo>
                  <a:pt x="2400" y="1100"/>
                </a:lnTo>
                <a:lnTo>
                  <a:pt x="2400" y="1100"/>
                </a:lnTo>
                <a:lnTo>
                  <a:pt x="2399" y="1100"/>
                </a:lnTo>
                <a:lnTo>
                  <a:pt x="2399" y="1100"/>
                </a:lnTo>
                <a:lnTo>
                  <a:pt x="2399" y="1100"/>
                </a:lnTo>
                <a:lnTo>
                  <a:pt x="2398" y="1100"/>
                </a:lnTo>
                <a:lnTo>
                  <a:pt x="2398" y="1100"/>
                </a:lnTo>
                <a:lnTo>
                  <a:pt x="2397" y="1100"/>
                </a:lnTo>
                <a:lnTo>
                  <a:pt x="2397" y="1100"/>
                </a:lnTo>
                <a:lnTo>
                  <a:pt x="2397" y="1100"/>
                </a:lnTo>
                <a:lnTo>
                  <a:pt x="2396" y="1100"/>
                </a:lnTo>
                <a:lnTo>
                  <a:pt x="2396" y="1100"/>
                </a:lnTo>
                <a:lnTo>
                  <a:pt x="2396" y="1100"/>
                </a:lnTo>
                <a:lnTo>
                  <a:pt x="2395" y="1100"/>
                </a:lnTo>
                <a:lnTo>
                  <a:pt x="2395" y="1100"/>
                </a:lnTo>
                <a:lnTo>
                  <a:pt x="2395" y="1100"/>
                </a:lnTo>
                <a:lnTo>
                  <a:pt x="2394" y="1100"/>
                </a:lnTo>
                <a:lnTo>
                  <a:pt x="2394" y="1100"/>
                </a:lnTo>
                <a:lnTo>
                  <a:pt x="2394" y="1100"/>
                </a:lnTo>
                <a:lnTo>
                  <a:pt x="2393" y="1100"/>
                </a:lnTo>
                <a:lnTo>
                  <a:pt x="2393" y="1100"/>
                </a:lnTo>
                <a:lnTo>
                  <a:pt x="2393" y="1100"/>
                </a:lnTo>
                <a:lnTo>
                  <a:pt x="2392" y="1100"/>
                </a:lnTo>
                <a:lnTo>
                  <a:pt x="2392" y="1100"/>
                </a:lnTo>
                <a:lnTo>
                  <a:pt x="2391" y="1100"/>
                </a:lnTo>
                <a:lnTo>
                  <a:pt x="2391" y="1100"/>
                </a:lnTo>
                <a:lnTo>
                  <a:pt x="2391" y="1100"/>
                </a:lnTo>
                <a:lnTo>
                  <a:pt x="2390" y="1100"/>
                </a:lnTo>
                <a:lnTo>
                  <a:pt x="2390" y="1100"/>
                </a:lnTo>
                <a:lnTo>
                  <a:pt x="2390" y="1100"/>
                </a:lnTo>
                <a:lnTo>
                  <a:pt x="2389" y="1100"/>
                </a:lnTo>
                <a:lnTo>
                  <a:pt x="2389" y="1100"/>
                </a:lnTo>
                <a:lnTo>
                  <a:pt x="2389" y="1100"/>
                </a:lnTo>
                <a:lnTo>
                  <a:pt x="2388" y="1100"/>
                </a:lnTo>
                <a:lnTo>
                  <a:pt x="2388" y="1100"/>
                </a:lnTo>
                <a:lnTo>
                  <a:pt x="2388" y="1100"/>
                </a:lnTo>
                <a:lnTo>
                  <a:pt x="2387" y="1100"/>
                </a:lnTo>
                <a:lnTo>
                  <a:pt x="2387" y="1100"/>
                </a:lnTo>
                <a:lnTo>
                  <a:pt x="2387" y="1100"/>
                </a:lnTo>
                <a:lnTo>
                  <a:pt x="2387" y="1100"/>
                </a:lnTo>
                <a:lnTo>
                  <a:pt x="2387" y="1100"/>
                </a:lnTo>
                <a:lnTo>
                  <a:pt x="2386" y="1100"/>
                </a:lnTo>
                <a:lnTo>
                  <a:pt x="2386" y="1100"/>
                </a:lnTo>
                <a:lnTo>
                  <a:pt x="2386" y="1100"/>
                </a:lnTo>
                <a:lnTo>
                  <a:pt x="2385" y="1100"/>
                </a:lnTo>
                <a:lnTo>
                  <a:pt x="2385" y="1100"/>
                </a:lnTo>
                <a:lnTo>
                  <a:pt x="2385" y="1100"/>
                </a:lnTo>
                <a:lnTo>
                  <a:pt x="2384" y="1100"/>
                </a:lnTo>
                <a:lnTo>
                  <a:pt x="2384" y="1100"/>
                </a:lnTo>
                <a:lnTo>
                  <a:pt x="2384" y="1100"/>
                </a:lnTo>
                <a:lnTo>
                  <a:pt x="2383" y="1100"/>
                </a:lnTo>
                <a:lnTo>
                  <a:pt x="2383" y="1100"/>
                </a:lnTo>
                <a:lnTo>
                  <a:pt x="2383" y="1100"/>
                </a:lnTo>
                <a:lnTo>
                  <a:pt x="2382" y="1100"/>
                </a:lnTo>
                <a:lnTo>
                  <a:pt x="2382" y="1100"/>
                </a:lnTo>
                <a:lnTo>
                  <a:pt x="2382" y="1100"/>
                </a:lnTo>
                <a:lnTo>
                  <a:pt x="2381" y="1100"/>
                </a:lnTo>
                <a:lnTo>
                  <a:pt x="2381" y="1100"/>
                </a:lnTo>
                <a:lnTo>
                  <a:pt x="2380" y="1100"/>
                </a:lnTo>
                <a:lnTo>
                  <a:pt x="2380" y="1100"/>
                </a:lnTo>
                <a:lnTo>
                  <a:pt x="2380" y="1100"/>
                </a:lnTo>
                <a:lnTo>
                  <a:pt x="2379" y="1100"/>
                </a:lnTo>
                <a:lnTo>
                  <a:pt x="2379" y="1100"/>
                </a:lnTo>
                <a:lnTo>
                  <a:pt x="2379" y="1100"/>
                </a:lnTo>
                <a:lnTo>
                  <a:pt x="2378" y="1100"/>
                </a:lnTo>
                <a:lnTo>
                  <a:pt x="2378" y="1100"/>
                </a:lnTo>
                <a:lnTo>
                  <a:pt x="2378" y="1100"/>
                </a:lnTo>
                <a:lnTo>
                  <a:pt x="2377" y="1100"/>
                </a:lnTo>
                <a:lnTo>
                  <a:pt x="2377" y="1100"/>
                </a:lnTo>
                <a:lnTo>
                  <a:pt x="2377" y="1100"/>
                </a:lnTo>
                <a:lnTo>
                  <a:pt x="2376" y="1100"/>
                </a:lnTo>
                <a:lnTo>
                  <a:pt x="2376" y="1100"/>
                </a:lnTo>
                <a:lnTo>
                  <a:pt x="2376" y="1100"/>
                </a:lnTo>
                <a:lnTo>
                  <a:pt x="2375" y="1100"/>
                </a:lnTo>
                <a:lnTo>
                  <a:pt x="2375" y="1100"/>
                </a:lnTo>
                <a:lnTo>
                  <a:pt x="2374" y="1100"/>
                </a:lnTo>
                <a:lnTo>
                  <a:pt x="2374" y="1100"/>
                </a:lnTo>
                <a:lnTo>
                  <a:pt x="2374" y="1100"/>
                </a:lnTo>
                <a:lnTo>
                  <a:pt x="2373" y="1100"/>
                </a:lnTo>
                <a:lnTo>
                  <a:pt x="2373" y="1100"/>
                </a:lnTo>
                <a:lnTo>
                  <a:pt x="2373" y="1100"/>
                </a:lnTo>
                <a:lnTo>
                  <a:pt x="2372" y="1100"/>
                </a:lnTo>
                <a:lnTo>
                  <a:pt x="2372" y="1100"/>
                </a:lnTo>
                <a:lnTo>
                  <a:pt x="2372" y="1100"/>
                </a:lnTo>
                <a:lnTo>
                  <a:pt x="2371" y="1100"/>
                </a:lnTo>
                <a:lnTo>
                  <a:pt x="2371" y="1100"/>
                </a:lnTo>
                <a:lnTo>
                  <a:pt x="2371" y="1100"/>
                </a:lnTo>
                <a:lnTo>
                  <a:pt x="2370" y="1100"/>
                </a:lnTo>
                <a:lnTo>
                  <a:pt x="2370" y="1100"/>
                </a:lnTo>
                <a:lnTo>
                  <a:pt x="2370" y="1100"/>
                </a:lnTo>
                <a:lnTo>
                  <a:pt x="2369" y="1100"/>
                </a:lnTo>
                <a:lnTo>
                  <a:pt x="2369" y="1100"/>
                </a:lnTo>
                <a:lnTo>
                  <a:pt x="2368" y="1100"/>
                </a:lnTo>
                <a:lnTo>
                  <a:pt x="2368" y="1100"/>
                </a:lnTo>
                <a:lnTo>
                  <a:pt x="2368" y="1100"/>
                </a:lnTo>
                <a:lnTo>
                  <a:pt x="2367" y="1100"/>
                </a:lnTo>
                <a:lnTo>
                  <a:pt x="2367" y="1100"/>
                </a:lnTo>
                <a:lnTo>
                  <a:pt x="2367" y="1100"/>
                </a:lnTo>
                <a:lnTo>
                  <a:pt x="2366" y="1100"/>
                </a:lnTo>
                <a:lnTo>
                  <a:pt x="2366" y="1100"/>
                </a:lnTo>
                <a:lnTo>
                  <a:pt x="2366" y="1100"/>
                </a:lnTo>
                <a:lnTo>
                  <a:pt x="2365" y="1100"/>
                </a:lnTo>
                <a:lnTo>
                  <a:pt x="2365" y="1100"/>
                </a:lnTo>
                <a:lnTo>
                  <a:pt x="2365" y="1100"/>
                </a:lnTo>
                <a:lnTo>
                  <a:pt x="2364" y="1100"/>
                </a:lnTo>
                <a:lnTo>
                  <a:pt x="2364" y="1100"/>
                </a:lnTo>
                <a:lnTo>
                  <a:pt x="2364" y="1100"/>
                </a:lnTo>
                <a:lnTo>
                  <a:pt x="2363" y="1100"/>
                </a:lnTo>
                <a:lnTo>
                  <a:pt x="2363" y="1100"/>
                </a:lnTo>
                <a:lnTo>
                  <a:pt x="2363" y="1100"/>
                </a:lnTo>
                <a:lnTo>
                  <a:pt x="2363" y="1100"/>
                </a:lnTo>
                <a:lnTo>
                  <a:pt x="2363" y="1100"/>
                </a:lnTo>
                <a:lnTo>
                  <a:pt x="2362" y="1100"/>
                </a:lnTo>
                <a:lnTo>
                  <a:pt x="2362" y="1100"/>
                </a:lnTo>
                <a:lnTo>
                  <a:pt x="2362" y="1100"/>
                </a:lnTo>
                <a:lnTo>
                  <a:pt x="2361" y="1100"/>
                </a:lnTo>
                <a:lnTo>
                  <a:pt x="2361" y="1100"/>
                </a:lnTo>
                <a:lnTo>
                  <a:pt x="2361" y="1100"/>
                </a:lnTo>
                <a:lnTo>
                  <a:pt x="2360" y="1100"/>
                </a:lnTo>
                <a:lnTo>
                  <a:pt x="2360" y="1100"/>
                </a:lnTo>
                <a:lnTo>
                  <a:pt x="2360" y="1100"/>
                </a:lnTo>
                <a:lnTo>
                  <a:pt x="2359" y="1100"/>
                </a:lnTo>
                <a:lnTo>
                  <a:pt x="2359" y="1100"/>
                </a:lnTo>
                <a:lnTo>
                  <a:pt x="2359" y="1100"/>
                </a:lnTo>
                <a:lnTo>
                  <a:pt x="2358" y="1100"/>
                </a:lnTo>
                <a:lnTo>
                  <a:pt x="2358" y="1100"/>
                </a:lnTo>
                <a:lnTo>
                  <a:pt x="2357" y="1100"/>
                </a:lnTo>
                <a:lnTo>
                  <a:pt x="2357" y="1100"/>
                </a:lnTo>
                <a:lnTo>
                  <a:pt x="2357" y="1100"/>
                </a:lnTo>
                <a:lnTo>
                  <a:pt x="2356" y="1100"/>
                </a:lnTo>
                <a:lnTo>
                  <a:pt x="2356" y="1100"/>
                </a:lnTo>
                <a:lnTo>
                  <a:pt x="2356" y="1100"/>
                </a:lnTo>
                <a:lnTo>
                  <a:pt x="2355" y="1100"/>
                </a:lnTo>
                <a:lnTo>
                  <a:pt x="2355" y="1100"/>
                </a:lnTo>
                <a:lnTo>
                  <a:pt x="2355" y="1100"/>
                </a:lnTo>
                <a:lnTo>
                  <a:pt x="2354" y="1100"/>
                </a:lnTo>
                <a:lnTo>
                  <a:pt x="2354" y="1100"/>
                </a:lnTo>
                <a:lnTo>
                  <a:pt x="2354" y="1100"/>
                </a:lnTo>
                <a:lnTo>
                  <a:pt x="2353" y="1100"/>
                </a:lnTo>
                <a:lnTo>
                  <a:pt x="2353" y="1100"/>
                </a:lnTo>
                <a:lnTo>
                  <a:pt x="2353" y="1100"/>
                </a:lnTo>
                <a:lnTo>
                  <a:pt x="2352" y="1100"/>
                </a:lnTo>
                <a:lnTo>
                  <a:pt x="2352" y="1100"/>
                </a:lnTo>
                <a:lnTo>
                  <a:pt x="2351" y="1100"/>
                </a:lnTo>
                <a:lnTo>
                  <a:pt x="2351" y="1100"/>
                </a:lnTo>
                <a:lnTo>
                  <a:pt x="2351" y="1100"/>
                </a:lnTo>
                <a:lnTo>
                  <a:pt x="2350" y="1100"/>
                </a:lnTo>
                <a:lnTo>
                  <a:pt x="2350" y="1100"/>
                </a:lnTo>
                <a:lnTo>
                  <a:pt x="2350" y="1100"/>
                </a:lnTo>
                <a:lnTo>
                  <a:pt x="2349" y="1100"/>
                </a:lnTo>
                <a:lnTo>
                  <a:pt x="2349" y="1100"/>
                </a:lnTo>
                <a:lnTo>
                  <a:pt x="2349" y="1100"/>
                </a:lnTo>
                <a:lnTo>
                  <a:pt x="2348" y="1100"/>
                </a:lnTo>
                <a:lnTo>
                  <a:pt x="2348" y="1100"/>
                </a:lnTo>
                <a:lnTo>
                  <a:pt x="2348" y="1100"/>
                </a:lnTo>
                <a:lnTo>
                  <a:pt x="2347" y="1100"/>
                </a:lnTo>
                <a:lnTo>
                  <a:pt x="2347" y="1100"/>
                </a:lnTo>
                <a:lnTo>
                  <a:pt x="2347" y="1100"/>
                </a:lnTo>
                <a:lnTo>
                  <a:pt x="2346" y="1100"/>
                </a:lnTo>
                <a:lnTo>
                  <a:pt x="2346" y="1100"/>
                </a:lnTo>
                <a:lnTo>
                  <a:pt x="2345" y="1100"/>
                </a:lnTo>
                <a:lnTo>
                  <a:pt x="2345" y="1100"/>
                </a:lnTo>
                <a:lnTo>
                  <a:pt x="2345" y="1100"/>
                </a:lnTo>
                <a:lnTo>
                  <a:pt x="2344" y="1100"/>
                </a:lnTo>
                <a:lnTo>
                  <a:pt x="2344" y="1100"/>
                </a:lnTo>
                <a:lnTo>
                  <a:pt x="2344" y="1100"/>
                </a:lnTo>
                <a:lnTo>
                  <a:pt x="2343" y="1100"/>
                </a:lnTo>
                <a:lnTo>
                  <a:pt x="2343" y="1100"/>
                </a:lnTo>
                <a:lnTo>
                  <a:pt x="2343" y="1100"/>
                </a:lnTo>
                <a:lnTo>
                  <a:pt x="2342" y="1100"/>
                </a:lnTo>
                <a:lnTo>
                  <a:pt x="2342" y="1100"/>
                </a:lnTo>
                <a:lnTo>
                  <a:pt x="2342" y="1100"/>
                </a:lnTo>
                <a:lnTo>
                  <a:pt x="2341" y="1100"/>
                </a:lnTo>
                <a:lnTo>
                  <a:pt x="2341" y="1100"/>
                </a:lnTo>
                <a:lnTo>
                  <a:pt x="2341" y="1100"/>
                </a:lnTo>
                <a:lnTo>
                  <a:pt x="2340" y="1100"/>
                </a:lnTo>
                <a:lnTo>
                  <a:pt x="2340" y="1100"/>
                </a:lnTo>
                <a:lnTo>
                  <a:pt x="2339" y="1100"/>
                </a:lnTo>
                <a:lnTo>
                  <a:pt x="2339" y="1100"/>
                </a:lnTo>
                <a:lnTo>
                  <a:pt x="2339" y="1100"/>
                </a:lnTo>
                <a:lnTo>
                  <a:pt x="2339" y="1100"/>
                </a:lnTo>
                <a:lnTo>
                  <a:pt x="2339" y="1100"/>
                </a:lnTo>
                <a:lnTo>
                  <a:pt x="2339" y="1100"/>
                </a:lnTo>
                <a:lnTo>
                  <a:pt x="2338" y="1100"/>
                </a:lnTo>
                <a:lnTo>
                  <a:pt x="2338" y="1100"/>
                </a:lnTo>
                <a:lnTo>
                  <a:pt x="2338" y="1100"/>
                </a:lnTo>
                <a:lnTo>
                  <a:pt x="2337" y="1100"/>
                </a:lnTo>
                <a:lnTo>
                  <a:pt x="2337" y="1100"/>
                </a:lnTo>
                <a:lnTo>
                  <a:pt x="2337" y="1100"/>
                </a:lnTo>
                <a:lnTo>
                  <a:pt x="2336" y="1100"/>
                </a:lnTo>
                <a:lnTo>
                  <a:pt x="2336" y="1100"/>
                </a:lnTo>
                <a:lnTo>
                  <a:pt x="2336" y="1100"/>
                </a:lnTo>
                <a:lnTo>
                  <a:pt x="2335" y="1100"/>
                </a:lnTo>
                <a:lnTo>
                  <a:pt x="2335" y="1100"/>
                </a:lnTo>
                <a:lnTo>
                  <a:pt x="2334" y="1100"/>
                </a:lnTo>
                <a:lnTo>
                  <a:pt x="2334" y="1100"/>
                </a:lnTo>
                <a:lnTo>
                  <a:pt x="2334" y="1100"/>
                </a:lnTo>
                <a:lnTo>
                  <a:pt x="2333" y="1100"/>
                </a:lnTo>
                <a:lnTo>
                  <a:pt x="2333" y="1100"/>
                </a:lnTo>
                <a:lnTo>
                  <a:pt x="2333" y="1100"/>
                </a:lnTo>
                <a:lnTo>
                  <a:pt x="2332" y="1100"/>
                </a:lnTo>
                <a:lnTo>
                  <a:pt x="2332" y="1100"/>
                </a:lnTo>
                <a:lnTo>
                  <a:pt x="2332" y="1100"/>
                </a:lnTo>
                <a:lnTo>
                  <a:pt x="2331" y="1100"/>
                </a:lnTo>
                <a:lnTo>
                  <a:pt x="2331" y="1100"/>
                </a:lnTo>
                <a:lnTo>
                  <a:pt x="2331" y="1100"/>
                </a:lnTo>
                <a:lnTo>
                  <a:pt x="2330" y="1100"/>
                </a:lnTo>
                <a:lnTo>
                  <a:pt x="2330" y="1100"/>
                </a:lnTo>
                <a:lnTo>
                  <a:pt x="2330" y="1100"/>
                </a:lnTo>
                <a:lnTo>
                  <a:pt x="2329" y="1100"/>
                </a:lnTo>
                <a:lnTo>
                  <a:pt x="2329" y="1100"/>
                </a:lnTo>
                <a:lnTo>
                  <a:pt x="2328" y="1100"/>
                </a:lnTo>
                <a:lnTo>
                  <a:pt x="2328" y="1100"/>
                </a:lnTo>
                <a:lnTo>
                  <a:pt x="2328" y="1100"/>
                </a:lnTo>
                <a:lnTo>
                  <a:pt x="2327" y="1100"/>
                </a:lnTo>
                <a:lnTo>
                  <a:pt x="2327" y="1100"/>
                </a:lnTo>
                <a:lnTo>
                  <a:pt x="2327" y="1100"/>
                </a:lnTo>
                <a:lnTo>
                  <a:pt x="2326" y="1100"/>
                </a:lnTo>
                <a:lnTo>
                  <a:pt x="2326" y="1100"/>
                </a:lnTo>
                <a:lnTo>
                  <a:pt x="2326" y="1100"/>
                </a:lnTo>
                <a:lnTo>
                  <a:pt x="2325" y="1100"/>
                </a:lnTo>
                <a:lnTo>
                  <a:pt x="2325" y="1100"/>
                </a:lnTo>
                <a:lnTo>
                  <a:pt x="2325" y="1100"/>
                </a:lnTo>
                <a:lnTo>
                  <a:pt x="2324" y="1100"/>
                </a:lnTo>
                <a:lnTo>
                  <a:pt x="2324" y="1100"/>
                </a:lnTo>
                <a:lnTo>
                  <a:pt x="2324" y="1100"/>
                </a:lnTo>
                <a:lnTo>
                  <a:pt x="2323" y="1100"/>
                </a:lnTo>
                <a:lnTo>
                  <a:pt x="2323" y="1100"/>
                </a:lnTo>
                <a:lnTo>
                  <a:pt x="2322" y="1100"/>
                </a:lnTo>
                <a:lnTo>
                  <a:pt x="2322" y="1100"/>
                </a:lnTo>
                <a:lnTo>
                  <a:pt x="2322" y="1100"/>
                </a:lnTo>
                <a:lnTo>
                  <a:pt x="2321" y="1100"/>
                </a:lnTo>
                <a:lnTo>
                  <a:pt x="2321" y="1100"/>
                </a:lnTo>
                <a:lnTo>
                  <a:pt x="2321" y="1100"/>
                </a:lnTo>
                <a:lnTo>
                  <a:pt x="2320" y="1100"/>
                </a:lnTo>
                <a:lnTo>
                  <a:pt x="2320" y="1100"/>
                </a:lnTo>
                <a:lnTo>
                  <a:pt x="2320" y="1100"/>
                </a:lnTo>
                <a:lnTo>
                  <a:pt x="2319" y="1100"/>
                </a:lnTo>
                <a:lnTo>
                  <a:pt x="2319" y="1100"/>
                </a:lnTo>
                <a:lnTo>
                  <a:pt x="2319" y="1100"/>
                </a:lnTo>
                <a:lnTo>
                  <a:pt x="2318" y="1100"/>
                </a:lnTo>
                <a:lnTo>
                  <a:pt x="2318" y="1100"/>
                </a:lnTo>
                <a:lnTo>
                  <a:pt x="2318" y="1100"/>
                </a:lnTo>
                <a:lnTo>
                  <a:pt x="2317" y="1100"/>
                </a:lnTo>
                <a:lnTo>
                  <a:pt x="2317" y="1100"/>
                </a:lnTo>
                <a:lnTo>
                  <a:pt x="2316" y="1100"/>
                </a:lnTo>
                <a:lnTo>
                  <a:pt x="2316" y="1100"/>
                </a:lnTo>
                <a:lnTo>
                  <a:pt x="2316" y="1100"/>
                </a:lnTo>
                <a:lnTo>
                  <a:pt x="2315" y="1100"/>
                </a:lnTo>
                <a:lnTo>
                  <a:pt x="2315" y="1100"/>
                </a:lnTo>
                <a:lnTo>
                  <a:pt x="2315" y="1100"/>
                </a:lnTo>
                <a:lnTo>
                  <a:pt x="2315" y="1100"/>
                </a:lnTo>
                <a:lnTo>
                  <a:pt x="2315" y="1100"/>
                </a:lnTo>
                <a:lnTo>
                  <a:pt x="2315" y="1100"/>
                </a:lnTo>
                <a:lnTo>
                  <a:pt x="2314" y="1100"/>
                </a:lnTo>
                <a:lnTo>
                  <a:pt x="2314" y="1100"/>
                </a:lnTo>
                <a:lnTo>
                  <a:pt x="2314" y="1100"/>
                </a:lnTo>
                <a:lnTo>
                  <a:pt x="2313" y="1100"/>
                </a:lnTo>
                <a:lnTo>
                  <a:pt x="2313" y="1100"/>
                </a:lnTo>
                <a:lnTo>
                  <a:pt x="2313" y="1100"/>
                </a:lnTo>
                <a:lnTo>
                  <a:pt x="2312" y="1100"/>
                </a:lnTo>
                <a:lnTo>
                  <a:pt x="2312" y="1100"/>
                </a:lnTo>
                <a:lnTo>
                  <a:pt x="2311" y="1100"/>
                </a:lnTo>
                <a:lnTo>
                  <a:pt x="2311" y="1100"/>
                </a:lnTo>
                <a:lnTo>
                  <a:pt x="2311" y="1100"/>
                </a:lnTo>
                <a:lnTo>
                  <a:pt x="2310" y="1100"/>
                </a:lnTo>
                <a:lnTo>
                  <a:pt x="2310" y="1100"/>
                </a:lnTo>
                <a:lnTo>
                  <a:pt x="2310" y="1100"/>
                </a:lnTo>
                <a:lnTo>
                  <a:pt x="2309" y="1100"/>
                </a:lnTo>
                <a:lnTo>
                  <a:pt x="2309" y="1100"/>
                </a:lnTo>
                <a:lnTo>
                  <a:pt x="2309" y="1100"/>
                </a:lnTo>
                <a:lnTo>
                  <a:pt x="2308" y="1100"/>
                </a:lnTo>
                <a:lnTo>
                  <a:pt x="2308" y="1100"/>
                </a:lnTo>
                <a:lnTo>
                  <a:pt x="2308" y="1100"/>
                </a:lnTo>
                <a:lnTo>
                  <a:pt x="2307" y="1100"/>
                </a:lnTo>
                <a:lnTo>
                  <a:pt x="2307" y="1100"/>
                </a:lnTo>
                <a:lnTo>
                  <a:pt x="2307" y="1100"/>
                </a:lnTo>
                <a:lnTo>
                  <a:pt x="2306" y="1100"/>
                </a:lnTo>
                <a:lnTo>
                  <a:pt x="2306" y="1100"/>
                </a:lnTo>
                <a:lnTo>
                  <a:pt x="2305" y="1100"/>
                </a:lnTo>
                <a:lnTo>
                  <a:pt x="2305" y="1100"/>
                </a:lnTo>
                <a:lnTo>
                  <a:pt x="2305" y="1100"/>
                </a:lnTo>
                <a:lnTo>
                  <a:pt x="2304" y="1100"/>
                </a:lnTo>
                <a:lnTo>
                  <a:pt x="2304" y="1100"/>
                </a:lnTo>
                <a:lnTo>
                  <a:pt x="2304" y="1100"/>
                </a:lnTo>
                <a:lnTo>
                  <a:pt x="2303" y="1100"/>
                </a:lnTo>
                <a:lnTo>
                  <a:pt x="2303" y="1100"/>
                </a:lnTo>
                <a:lnTo>
                  <a:pt x="2303" y="1100"/>
                </a:lnTo>
                <a:lnTo>
                  <a:pt x="2302" y="1100"/>
                </a:lnTo>
                <a:lnTo>
                  <a:pt x="2302" y="1100"/>
                </a:lnTo>
                <a:lnTo>
                  <a:pt x="2302" y="1100"/>
                </a:lnTo>
                <a:lnTo>
                  <a:pt x="2301" y="1100"/>
                </a:lnTo>
                <a:lnTo>
                  <a:pt x="2301" y="1100"/>
                </a:lnTo>
                <a:lnTo>
                  <a:pt x="2301" y="1100"/>
                </a:lnTo>
                <a:lnTo>
                  <a:pt x="2300" y="1100"/>
                </a:lnTo>
                <a:lnTo>
                  <a:pt x="2300" y="1100"/>
                </a:lnTo>
                <a:lnTo>
                  <a:pt x="2299" y="1100"/>
                </a:lnTo>
                <a:lnTo>
                  <a:pt x="2299" y="1100"/>
                </a:lnTo>
                <a:lnTo>
                  <a:pt x="2299" y="1100"/>
                </a:lnTo>
                <a:lnTo>
                  <a:pt x="2298" y="1100"/>
                </a:lnTo>
                <a:lnTo>
                  <a:pt x="2298" y="1100"/>
                </a:lnTo>
                <a:lnTo>
                  <a:pt x="2298" y="1100"/>
                </a:lnTo>
                <a:lnTo>
                  <a:pt x="2297" y="1100"/>
                </a:lnTo>
                <a:lnTo>
                  <a:pt x="2297" y="1100"/>
                </a:lnTo>
                <a:lnTo>
                  <a:pt x="2297" y="1100"/>
                </a:lnTo>
                <a:lnTo>
                  <a:pt x="2296" y="1100"/>
                </a:lnTo>
                <a:lnTo>
                  <a:pt x="2296" y="1100"/>
                </a:lnTo>
                <a:lnTo>
                  <a:pt x="2296" y="1100"/>
                </a:lnTo>
                <a:lnTo>
                  <a:pt x="2295" y="1100"/>
                </a:lnTo>
                <a:lnTo>
                  <a:pt x="2295" y="1100"/>
                </a:lnTo>
                <a:lnTo>
                  <a:pt x="2295" y="1100"/>
                </a:lnTo>
                <a:lnTo>
                  <a:pt x="2294" y="1100"/>
                </a:lnTo>
                <a:lnTo>
                  <a:pt x="2294" y="1100"/>
                </a:lnTo>
                <a:lnTo>
                  <a:pt x="2293" y="1100"/>
                </a:lnTo>
                <a:lnTo>
                  <a:pt x="2293" y="1100"/>
                </a:lnTo>
                <a:lnTo>
                  <a:pt x="2293" y="1100"/>
                </a:lnTo>
                <a:lnTo>
                  <a:pt x="2292" y="1100"/>
                </a:lnTo>
                <a:lnTo>
                  <a:pt x="2292" y="1100"/>
                </a:lnTo>
                <a:lnTo>
                  <a:pt x="2292" y="1100"/>
                </a:lnTo>
                <a:lnTo>
                  <a:pt x="2291" y="1100"/>
                </a:lnTo>
                <a:lnTo>
                  <a:pt x="2291" y="1100"/>
                </a:lnTo>
                <a:lnTo>
                  <a:pt x="2291" y="1100"/>
                </a:lnTo>
                <a:lnTo>
                  <a:pt x="2291" y="1100"/>
                </a:lnTo>
                <a:lnTo>
                  <a:pt x="2291" y="1100"/>
                </a:lnTo>
                <a:lnTo>
                  <a:pt x="2291" y="1100"/>
                </a:lnTo>
                <a:lnTo>
                  <a:pt x="2290" y="1100"/>
                </a:lnTo>
                <a:lnTo>
                  <a:pt x="2290" y="1100"/>
                </a:lnTo>
                <a:lnTo>
                  <a:pt x="2290" y="1100"/>
                </a:lnTo>
                <a:lnTo>
                  <a:pt x="2289" y="1100"/>
                </a:lnTo>
                <a:lnTo>
                  <a:pt x="2289" y="1100"/>
                </a:lnTo>
                <a:lnTo>
                  <a:pt x="2288" y="1100"/>
                </a:lnTo>
                <a:lnTo>
                  <a:pt x="2288" y="1100"/>
                </a:lnTo>
                <a:lnTo>
                  <a:pt x="2288" y="1100"/>
                </a:lnTo>
                <a:lnTo>
                  <a:pt x="2287" y="1100"/>
                </a:lnTo>
                <a:lnTo>
                  <a:pt x="2287" y="1100"/>
                </a:lnTo>
                <a:lnTo>
                  <a:pt x="2287" y="1100"/>
                </a:lnTo>
                <a:lnTo>
                  <a:pt x="2286" y="1100"/>
                </a:lnTo>
                <a:lnTo>
                  <a:pt x="2286" y="1100"/>
                </a:lnTo>
                <a:lnTo>
                  <a:pt x="2286" y="1100"/>
                </a:lnTo>
                <a:lnTo>
                  <a:pt x="2285" y="1100"/>
                </a:lnTo>
                <a:lnTo>
                  <a:pt x="2285" y="1100"/>
                </a:lnTo>
                <a:lnTo>
                  <a:pt x="2285" y="1100"/>
                </a:lnTo>
                <a:lnTo>
                  <a:pt x="2284" y="1100"/>
                </a:lnTo>
                <a:lnTo>
                  <a:pt x="2284" y="1100"/>
                </a:lnTo>
                <a:lnTo>
                  <a:pt x="2284" y="1100"/>
                </a:lnTo>
                <a:lnTo>
                  <a:pt x="2283" y="1100"/>
                </a:lnTo>
                <a:lnTo>
                  <a:pt x="2283" y="1100"/>
                </a:lnTo>
                <a:lnTo>
                  <a:pt x="2282" y="1100"/>
                </a:lnTo>
                <a:lnTo>
                  <a:pt x="2282" y="1100"/>
                </a:lnTo>
                <a:lnTo>
                  <a:pt x="2282" y="1100"/>
                </a:lnTo>
                <a:lnTo>
                  <a:pt x="2281" y="1100"/>
                </a:lnTo>
                <a:lnTo>
                  <a:pt x="2281" y="1100"/>
                </a:lnTo>
                <a:lnTo>
                  <a:pt x="2281" y="1100"/>
                </a:lnTo>
                <a:lnTo>
                  <a:pt x="2280" y="1100"/>
                </a:lnTo>
                <a:lnTo>
                  <a:pt x="2280" y="1100"/>
                </a:lnTo>
                <a:lnTo>
                  <a:pt x="2280" y="1100"/>
                </a:lnTo>
                <a:lnTo>
                  <a:pt x="2279" y="1100"/>
                </a:lnTo>
                <a:lnTo>
                  <a:pt x="2279" y="1100"/>
                </a:lnTo>
                <a:lnTo>
                  <a:pt x="2279" y="1100"/>
                </a:lnTo>
                <a:lnTo>
                  <a:pt x="2278" y="1100"/>
                </a:lnTo>
                <a:lnTo>
                  <a:pt x="2278" y="1100"/>
                </a:lnTo>
                <a:lnTo>
                  <a:pt x="2278" y="1100"/>
                </a:lnTo>
                <a:lnTo>
                  <a:pt x="2277" y="1100"/>
                </a:lnTo>
                <a:lnTo>
                  <a:pt x="2277" y="1100"/>
                </a:lnTo>
                <a:lnTo>
                  <a:pt x="2276" y="1100"/>
                </a:lnTo>
                <a:lnTo>
                  <a:pt x="2276" y="1100"/>
                </a:lnTo>
                <a:lnTo>
                  <a:pt x="2276" y="1100"/>
                </a:lnTo>
                <a:lnTo>
                  <a:pt x="2275" y="1100"/>
                </a:lnTo>
                <a:lnTo>
                  <a:pt x="2275" y="1100"/>
                </a:lnTo>
                <a:lnTo>
                  <a:pt x="2275" y="1100"/>
                </a:lnTo>
                <a:lnTo>
                  <a:pt x="2274" y="1100"/>
                </a:lnTo>
                <a:lnTo>
                  <a:pt x="2274" y="1100"/>
                </a:lnTo>
                <a:lnTo>
                  <a:pt x="2274" y="1100"/>
                </a:lnTo>
                <a:lnTo>
                  <a:pt x="2273" y="1100"/>
                </a:lnTo>
                <a:lnTo>
                  <a:pt x="2273" y="1100"/>
                </a:lnTo>
                <a:lnTo>
                  <a:pt x="2273" y="1100"/>
                </a:lnTo>
                <a:lnTo>
                  <a:pt x="2272" y="1100"/>
                </a:lnTo>
                <a:lnTo>
                  <a:pt x="2272" y="1100"/>
                </a:lnTo>
                <a:lnTo>
                  <a:pt x="2272" y="1100"/>
                </a:lnTo>
                <a:lnTo>
                  <a:pt x="2271" y="1100"/>
                </a:lnTo>
                <a:lnTo>
                  <a:pt x="2271" y="1100"/>
                </a:lnTo>
                <a:lnTo>
                  <a:pt x="2270" y="1100"/>
                </a:lnTo>
                <a:lnTo>
                  <a:pt x="2270" y="1100"/>
                </a:lnTo>
                <a:lnTo>
                  <a:pt x="2270" y="1100"/>
                </a:lnTo>
                <a:lnTo>
                  <a:pt x="2269" y="1100"/>
                </a:lnTo>
                <a:lnTo>
                  <a:pt x="2269" y="1100"/>
                </a:lnTo>
                <a:lnTo>
                  <a:pt x="2269" y="1100"/>
                </a:lnTo>
                <a:lnTo>
                  <a:pt x="2268" y="1100"/>
                </a:lnTo>
                <a:lnTo>
                  <a:pt x="2268" y="1100"/>
                </a:lnTo>
                <a:lnTo>
                  <a:pt x="2268" y="1100"/>
                </a:lnTo>
                <a:lnTo>
                  <a:pt x="2267" y="1100"/>
                </a:lnTo>
                <a:lnTo>
                  <a:pt x="2267" y="1100"/>
                </a:lnTo>
                <a:lnTo>
                  <a:pt x="2267" y="1100"/>
                </a:lnTo>
                <a:lnTo>
                  <a:pt x="2267" y="1100"/>
                </a:lnTo>
                <a:lnTo>
                  <a:pt x="2267" y="1100"/>
                </a:lnTo>
                <a:lnTo>
                  <a:pt x="2267" y="1100"/>
                </a:lnTo>
                <a:lnTo>
                  <a:pt x="2266" y="1100"/>
                </a:lnTo>
                <a:lnTo>
                  <a:pt x="2266" y="1100"/>
                </a:lnTo>
                <a:lnTo>
                  <a:pt x="2265" y="1100"/>
                </a:lnTo>
                <a:lnTo>
                  <a:pt x="2265" y="1100"/>
                </a:lnTo>
                <a:lnTo>
                  <a:pt x="2265" y="1100"/>
                </a:lnTo>
                <a:lnTo>
                  <a:pt x="2264" y="1100"/>
                </a:lnTo>
                <a:lnTo>
                  <a:pt x="2264" y="1100"/>
                </a:lnTo>
                <a:lnTo>
                  <a:pt x="2264" y="1100"/>
                </a:lnTo>
                <a:lnTo>
                  <a:pt x="2263" y="1100"/>
                </a:lnTo>
                <a:lnTo>
                  <a:pt x="2263" y="1100"/>
                </a:lnTo>
                <a:lnTo>
                  <a:pt x="2263" y="1100"/>
                </a:lnTo>
                <a:lnTo>
                  <a:pt x="2262" y="1100"/>
                </a:lnTo>
                <a:lnTo>
                  <a:pt x="2262" y="1100"/>
                </a:lnTo>
                <a:lnTo>
                  <a:pt x="2262" y="1100"/>
                </a:lnTo>
                <a:lnTo>
                  <a:pt x="2261" y="1100"/>
                </a:lnTo>
                <a:lnTo>
                  <a:pt x="2261" y="1100"/>
                </a:lnTo>
                <a:lnTo>
                  <a:pt x="2261" y="1100"/>
                </a:lnTo>
                <a:lnTo>
                  <a:pt x="2260" y="1100"/>
                </a:lnTo>
                <a:lnTo>
                  <a:pt x="2260" y="1100"/>
                </a:lnTo>
                <a:lnTo>
                  <a:pt x="2259" y="1100"/>
                </a:lnTo>
                <a:lnTo>
                  <a:pt x="2259" y="1100"/>
                </a:lnTo>
                <a:lnTo>
                  <a:pt x="2259" y="1100"/>
                </a:lnTo>
                <a:lnTo>
                  <a:pt x="2258" y="1100"/>
                </a:lnTo>
                <a:lnTo>
                  <a:pt x="2258" y="1100"/>
                </a:lnTo>
                <a:lnTo>
                  <a:pt x="2258" y="1100"/>
                </a:lnTo>
                <a:lnTo>
                  <a:pt x="2257" y="1100"/>
                </a:lnTo>
                <a:lnTo>
                  <a:pt x="2257" y="1100"/>
                </a:lnTo>
                <a:lnTo>
                  <a:pt x="2257" y="1100"/>
                </a:lnTo>
                <a:lnTo>
                  <a:pt x="2256" y="1100"/>
                </a:lnTo>
                <a:lnTo>
                  <a:pt x="2256" y="1100"/>
                </a:lnTo>
                <a:lnTo>
                  <a:pt x="2256" y="1100"/>
                </a:lnTo>
                <a:lnTo>
                  <a:pt x="2255" y="1100"/>
                </a:lnTo>
                <a:lnTo>
                  <a:pt x="2255" y="1100"/>
                </a:lnTo>
                <a:lnTo>
                  <a:pt x="2255" y="1100"/>
                </a:lnTo>
                <a:lnTo>
                  <a:pt x="2254" y="1100"/>
                </a:lnTo>
                <a:lnTo>
                  <a:pt x="2254" y="1100"/>
                </a:lnTo>
                <a:lnTo>
                  <a:pt x="2253" y="1100"/>
                </a:lnTo>
                <a:lnTo>
                  <a:pt x="2253" y="1100"/>
                </a:lnTo>
                <a:lnTo>
                  <a:pt x="2253" y="1100"/>
                </a:lnTo>
                <a:lnTo>
                  <a:pt x="2252" y="1100"/>
                </a:lnTo>
                <a:lnTo>
                  <a:pt x="2252" y="1100"/>
                </a:lnTo>
                <a:lnTo>
                  <a:pt x="2252" y="1100"/>
                </a:lnTo>
                <a:lnTo>
                  <a:pt x="2251" y="1100"/>
                </a:lnTo>
                <a:lnTo>
                  <a:pt x="2251" y="1100"/>
                </a:lnTo>
                <a:lnTo>
                  <a:pt x="2251" y="1100"/>
                </a:lnTo>
                <a:lnTo>
                  <a:pt x="2250" y="1100"/>
                </a:lnTo>
                <a:lnTo>
                  <a:pt x="2250" y="1100"/>
                </a:lnTo>
                <a:lnTo>
                  <a:pt x="2250" y="1100"/>
                </a:lnTo>
                <a:lnTo>
                  <a:pt x="2249" y="1100"/>
                </a:lnTo>
                <a:lnTo>
                  <a:pt x="2249" y="1100"/>
                </a:lnTo>
                <a:lnTo>
                  <a:pt x="2249" y="1100"/>
                </a:lnTo>
                <a:lnTo>
                  <a:pt x="2248" y="1100"/>
                </a:lnTo>
                <a:lnTo>
                  <a:pt x="2248" y="1100"/>
                </a:lnTo>
                <a:lnTo>
                  <a:pt x="2247" y="1100"/>
                </a:lnTo>
                <a:lnTo>
                  <a:pt x="2247" y="1100"/>
                </a:lnTo>
                <a:lnTo>
                  <a:pt x="2247" y="1100"/>
                </a:lnTo>
                <a:lnTo>
                  <a:pt x="2246" y="1100"/>
                </a:lnTo>
                <a:lnTo>
                  <a:pt x="2246" y="1100"/>
                </a:lnTo>
                <a:lnTo>
                  <a:pt x="2246" y="1100"/>
                </a:lnTo>
                <a:lnTo>
                  <a:pt x="2245" y="1100"/>
                </a:lnTo>
                <a:lnTo>
                  <a:pt x="2245" y="1100"/>
                </a:lnTo>
                <a:lnTo>
                  <a:pt x="2245" y="1100"/>
                </a:lnTo>
                <a:lnTo>
                  <a:pt x="2244" y="1100"/>
                </a:lnTo>
                <a:lnTo>
                  <a:pt x="2244" y="1100"/>
                </a:lnTo>
                <a:lnTo>
                  <a:pt x="2244" y="1100"/>
                </a:lnTo>
                <a:lnTo>
                  <a:pt x="2243" y="1100"/>
                </a:lnTo>
                <a:lnTo>
                  <a:pt x="2243" y="1100"/>
                </a:lnTo>
                <a:lnTo>
                  <a:pt x="2243" y="1100"/>
                </a:lnTo>
                <a:lnTo>
                  <a:pt x="2243" y="1100"/>
                </a:lnTo>
                <a:lnTo>
                  <a:pt x="2243" y="1100"/>
                </a:lnTo>
                <a:lnTo>
                  <a:pt x="2242" y="1100"/>
                </a:lnTo>
                <a:lnTo>
                  <a:pt x="2242" y="1100"/>
                </a:lnTo>
                <a:lnTo>
                  <a:pt x="2242" y="1100"/>
                </a:lnTo>
                <a:lnTo>
                  <a:pt x="2241" y="1100"/>
                </a:lnTo>
                <a:lnTo>
                  <a:pt x="2241" y="1100"/>
                </a:lnTo>
                <a:lnTo>
                  <a:pt x="2241" y="1100"/>
                </a:lnTo>
                <a:lnTo>
                  <a:pt x="2240" y="1100"/>
                </a:lnTo>
                <a:lnTo>
                  <a:pt x="2240" y="1100"/>
                </a:lnTo>
                <a:lnTo>
                  <a:pt x="2240" y="1100"/>
                </a:lnTo>
                <a:lnTo>
                  <a:pt x="2239" y="1100"/>
                </a:lnTo>
                <a:lnTo>
                  <a:pt x="2239" y="1100"/>
                </a:lnTo>
                <a:lnTo>
                  <a:pt x="2239" y="1100"/>
                </a:lnTo>
                <a:lnTo>
                  <a:pt x="2238" y="1100"/>
                </a:lnTo>
                <a:lnTo>
                  <a:pt x="2238" y="1100"/>
                </a:lnTo>
                <a:lnTo>
                  <a:pt x="2238" y="1100"/>
                </a:lnTo>
                <a:lnTo>
                  <a:pt x="2237" y="1100"/>
                </a:lnTo>
                <a:lnTo>
                  <a:pt x="2237" y="1100"/>
                </a:lnTo>
                <a:lnTo>
                  <a:pt x="2236" y="1100"/>
                </a:lnTo>
                <a:lnTo>
                  <a:pt x="2236" y="1100"/>
                </a:lnTo>
                <a:lnTo>
                  <a:pt x="2236" y="1100"/>
                </a:lnTo>
                <a:lnTo>
                  <a:pt x="2235" y="1100"/>
                </a:lnTo>
                <a:lnTo>
                  <a:pt x="2235" y="1100"/>
                </a:lnTo>
                <a:lnTo>
                  <a:pt x="2235" y="1100"/>
                </a:lnTo>
                <a:lnTo>
                  <a:pt x="2234" y="1100"/>
                </a:lnTo>
                <a:lnTo>
                  <a:pt x="2234" y="1100"/>
                </a:lnTo>
                <a:lnTo>
                  <a:pt x="2234" y="1100"/>
                </a:lnTo>
                <a:lnTo>
                  <a:pt x="2233" y="1100"/>
                </a:lnTo>
                <a:lnTo>
                  <a:pt x="2233" y="1100"/>
                </a:lnTo>
                <a:lnTo>
                  <a:pt x="2233" y="1100"/>
                </a:lnTo>
                <a:lnTo>
                  <a:pt x="2232" y="1100"/>
                </a:lnTo>
                <a:lnTo>
                  <a:pt x="2232" y="1100"/>
                </a:lnTo>
                <a:lnTo>
                  <a:pt x="2232" y="1100"/>
                </a:lnTo>
                <a:lnTo>
                  <a:pt x="2231" y="1100"/>
                </a:lnTo>
                <a:lnTo>
                  <a:pt x="2231" y="1100"/>
                </a:lnTo>
                <a:lnTo>
                  <a:pt x="2230" y="1100"/>
                </a:lnTo>
                <a:lnTo>
                  <a:pt x="2230" y="1100"/>
                </a:lnTo>
                <a:lnTo>
                  <a:pt x="2230" y="1100"/>
                </a:lnTo>
                <a:lnTo>
                  <a:pt x="2229" y="1100"/>
                </a:lnTo>
                <a:lnTo>
                  <a:pt x="2229" y="1100"/>
                </a:lnTo>
                <a:lnTo>
                  <a:pt x="2229" y="1100"/>
                </a:lnTo>
                <a:lnTo>
                  <a:pt x="2228" y="1100"/>
                </a:lnTo>
                <a:lnTo>
                  <a:pt x="2228" y="1100"/>
                </a:lnTo>
                <a:lnTo>
                  <a:pt x="2228" y="1100"/>
                </a:lnTo>
                <a:lnTo>
                  <a:pt x="2227" y="1100"/>
                </a:lnTo>
                <a:lnTo>
                  <a:pt x="2227" y="1100"/>
                </a:lnTo>
                <a:lnTo>
                  <a:pt x="2227" y="1100"/>
                </a:lnTo>
                <a:lnTo>
                  <a:pt x="2226" y="1100"/>
                </a:lnTo>
                <a:lnTo>
                  <a:pt x="2226" y="1100"/>
                </a:lnTo>
                <a:lnTo>
                  <a:pt x="2226" y="1100"/>
                </a:lnTo>
                <a:lnTo>
                  <a:pt x="2225" y="1100"/>
                </a:lnTo>
                <a:lnTo>
                  <a:pt x="2225" y="1100"/>
                </a:lnTo>
                <a:lnTo>
                  <a:pt x="2224" y="1100"/>
                </a:lnTo>
                <a:lnTo>
                  <a:pt x="2224" y="1100"/>
                </a:lnTo>
                <a:lnTo>
                  <a:pt x="2224" y="1100"/>
                </a:lnTo>
                <a:lnTo>
                  <a:pt x="2223" y="1100"/>
                </a:lnTo>
                <a:lnTo>
                  <a:pt x="2223" y="1100"/>
                </a:lnTo>
                <a:lnTo>
                  <a:pt x="2223" y="1100"/>
                </a:lnTo>
                <a:lnTo>
                  <a:pt x="2222" y="1100"/>
                </a:lnTo>
                <a:lnTo>
                  <a:pt x="2222" y="1100"/>
                </a:lnTo>
                <a:lnTo>
                  <a:pt x="2222" y="1100"/>
                </a:lnTo>
                <a:lnTo>
                  <a:pt x="2221" y="1100"/>
                </a:lnTo>
                <a:lnTo>
                  <a:pt x="2221" y="1100"/>
                </a:lnTo>
                <a:lnTo>
                  <a:pt x="2221" y="1100"/>
                </a:lnTo>
                <a:lnTo>
                  <a:pt x="2220" y="1100"/>
                </a:lnTo>
                <a:lnTo>
                  <a:pt x="2220" y="1100"/>
                </a:lnTo>
                <a:lnTo>
                  <a:pt x="2220" y="1100"/>
                </a:lnTo>
                <a:lnTo>
                  <a:pt x="2219" y="1100"/>
                </a:lnTo>
                <a:lnTo>
                  <a:pt x="2219" y="1100"/>
                </a:lnTo>
                <a:lnTo>
                  <a:pt x="2219" y="1100"/>
                </a:lnTo>
                <a:lnTo>
                  <a:pt x="2219" y="1100"/>
                </a:lnTo>
                <a:lnTo>
                  <a:pt x="2219" y="1100"/>
                </a:lnTo>
                <a:lnTo>
                  <a:pt x="2218" y="1100"/>
                </a:lnTo>
                <a:lnTo>
                  <a:pt x="2218" y="1100"/>
                </a:lnTo>
                <a:lnTo>
                  <a:pt x="2218" y="1100"/>
                </a:lnTo>
                <a:lnTo>
                  <a:pt x="2217" y="1100"/>
                </a:lnTo>
                <a:lnTo>
                  <a:pt x="2217" y="1100"/>
                </a:lnTo>
                <a:lnTo>
                  <a:pt x="2217" y="1100"/>
                </a:lnTo>
                <a:lnTo>
                  <a:pt x="2216" y="1100"/>
                </a:lnTo>
                <a:lnTo>
                  <a:pt x="2216" y="1100"/>
                </a:lnTo>
                <a:lnTo>
                  <a:pt x="2216" y="1100"/>
                </a:lnTo>
                <a:lnTo>
                  <a:pt x="2215" y="1100"/>
                </a:lnTo>
                <a:lnTo>
                  <a:pt x="2215" y="1100"/>
                </a:lnTo>
                <a:lnTo>
                  <a:pt x="2215" y="1100"/>
                </a:lnTo>
                <a:lnTo>
                  <a:pt x="2214" y="1100"/>
                </a:lnTo>
                <a:lnTo>
                  <a:pt x="2214" y="1100"/>
                </a:lnTo>
                <a:lnTo>
                  <a:pt x="2213" y="1100"/>
                </a:lnTo>
                <a:lnTo>
                  <a:pt x="2213" y="1100"/>
                </a:lnTo>
                <a:lnTo>
                  <a:pt x="2213" y="1100"/>
                </a:lnTo>
                <a:lnTo>
                  <a:pt x="2212" y="1100"/>
                </a:lnTo>
                <a:lnTo>
                  <a:pt x="2212" y="1100"/>
                </a:lnTo>
                <a:lnTo>
                  <a:pt x="2212" y="1100"/>
                </a:lnTo>
                <a:lnTo>
                  <a:pt x="2211" y="1100"/>
                </a:lnTo>
                <a:lnTo>
                  <a:pt x="2211" y="1100"/>
                </a:lnTo>
                <a:lnTo>
                  <a:pt x="2211" y="1100"/>
                </a:lnTo>
                <a:lnTo>
                  <a:pt x="2210" y="1100"/>
                </a:lnTo>
                <a:lnTo>
                  <a:pt x="2210" y="1100"/>
                </a:lnTo>
                <a:lnTo>
                  <a:pt x="2210" y="1100"/>
                </a:lnTo>
                <a:lnTo>
                  <a:pt x="2209" y="1100"/>
                </a:lnTo>
                <a:lnTo>
                  <a:pt x="2209" y="1100"/>
                </a:lnTo>
                <a:lnTo>
                  <a:pt x="2209" y="1100"/>
                </a:lnTo>
                <a:lnTo>
                  <a:pt x="2208" y="1100"/>
                </a:lnTo>
                <a:lnTo>
                  <a:pt x="2208" y="1100"/>
                </a:lnTo>
                <a:lnTo>
                  <a:pt x="2207" y="1100"/>
                </a:lnTo>
                <a:lnTo>
                  <a:pt x="2207" y="1100"/>
                </a:lnTo>
                <a:lnTo>
                  <a:pt x="2207" y="1100"/>
                </a:lnTo>
                <a:lnTo>
                  <a:pt x="2206" y="1100"/>
                </a:lnTo>
                <a:lnTo>
                  <a:pt x="2206" y="1100"/>
                </a:lnTo>
                <a:lnTo>
                  <a:pt x="2206" y="1100"/>
                </a:lnTo>
                <a:lnTo>
                  <a:pt x="2205" y="1100"/>
                </a:lnTo>
                <a:lnTo>
                  <a:pt x="2205" y="1100"/>
                </a:lnTo>
                <a:lnTo>
                  <a:pt x="2205" y="1100"/>
                </a:lnTo>
                <a:lnTo>
                  <a:pt x="2204" y="1100"/>
                </a:lnTo>
                <a:lnTo>
                  <a:pt x="2204" y="1100"/>
                </a:lnTo>
                <a:lnTo>
                  <a:pt x="2204" y="1100"/>
                </a:lnTo>
                <a:lnTo>
                  <a:pt x="2203" y="1100"/>
                </a:lnTo>
                <a:lnTo>
                  <a:pt x="2203" y="1100"/>
                </a:lnTo>
                <a:lnTo>
                  <a:pt x="2203" y="1100"/>
                </a:lnTo>
                <a:lnTo>
                  <a:pt x="2202" y="1100"/>
                </a:lnTo>
                <a:lnTo>
                  <a:pt x="2202" y="1100"/>
                </a:lnTo>
                <a:lnTo>
                  <a:pt x="2202" y="1100"/>
                </a:lnTo>
                <a:lnTo>
                  <a:pt x="2201" y="1100"/>
                </a:lnTo>
                <a:lnTo>
                  <a:pt x="2201" y="1100"/>
                </a:lnTo>
                <a:lnTo>
                  <a:pt x="2200" y="1100"/>
                </a:lnTo>
                <a:lnTo>
                  <a:pt x="2200" y="1100"/>
                </a:lnTo>
                <a:lnTo>
                  <a:pt x="2200" y="1100"/>
                </a:lnTo>
                <a:lnTo>
                  <a:pt x="2199" y="1100"/>
                </a:lnTo>
                <a:lnTo>
                  <a:pt x="2199" y="1100"/>
                </a:lnTo>
                <a:lnTo>
                  <a:pt x="2199" y="1100"/>
                </a:lnTo>
                <a:lnTo>
                  <a:pt x="2198" y="1100"/>
                </a:lnTo>
                <a:lnTo>
                  <a:pt x="2198" y="1100"/>
                </a:lnTo>
                <a:lnTo>
                  <a:pt x="2198" y="1100"/>
                </a:lnTo>
                <a:lnTo>
                  <a:pt x="2197" y="1100"/>
                </a:lnTo>
                <a:lnTo>
                  <a:pt x="2197" y="1100"/>
                </a:lnTo>
                <a:lnTo>
                  <a:pt x="2197" y="1100"/>
                </a:lnTo>
                <a:lnTo>
                  <a:pt x="2196" y="1100"/>
                </a:lnTo>
                <a:lnTo>
                  <a:pt x="2196" y="1100"/>
                </a:lnTo>
                <a:lnTo>
                  <a:pt x="2196" y="1100"/>
                </a:lnTo>
                <a:lnTo>
                  <a:pt x="2195" y="1100"/>
                </a:lnTo>
                <a:lnTo>
                  <a:pt x="2195" y="1100"/>
                </a:lnTo>
                <a:lnTo>
                  <a:pt x="2195" y="1100"/>
                </a:lnTo>
                <a:lnTo>
                  <a:pt x="2195" y="1100"/>
                </a:lnTo>
                <a:lnTo>
                  <a:pt x="2195" y="1100"/>
                </a:lnTo>
                <a:lnTo>
                  <a:pt x="2194" y="1100"/>
                </a:lnTo>
                <a:lnTo>
                  <a:pt x="2194" y="1100"/>
                </a:lnTo>
                <a:lnTo>
                  <a:pt x="2194" y="1100"/>
                </a:lnTo>
                <a:lnTo>
                  <a:pt x="2193" y="1100"/>
                </a:lnTo>
                <a:lnTo>
                  <a:pt x="2193" y="1100"/>
                </a:lnTo>
                <a:lnTo>
                  <a:pt x="2193" y="1100"/>
                </a:lnTo>
                <a:lnTo>
                  <a:pt x="2192" y="1100"/>
                </a:lnTo>
                <a:lnTo>
                  <a:pt x="2192" y="1100"/>
                </a:lnTo>
                <a:lnTo>
                  <a:pt x="2192" y="1100"/>
                </a:lnTo>
                <a:lnTo>
                  <a:pt x="2191" y="1100"/>
                </a:lnTo>
                <a:lnTo>
                  <a:pt x="2191" y="1100"/>
                </a:lnTo>
                <a:lnTo>
                  <a:pt x="2191" y="1100"/>
                </a:lnTo>
                <a:lnTo>
                  <a:pt x="2190" y="1100"/>
                </a:lnTo>
                <a:lnTo>
                  <a:pt x="2190" y="1100"/>
                </a:lnTo>
                <a:lnTo>
                  <a:pt x="2189" y="1100"/>
                </a:lnTo>
                <a:lnTo>
                  <a:pt x="2189" y="1100"/>
                </a:lnTo>
                <a:lnTo>
                  <a:pt x="2189" y="1100"/>
                </a:lnTo>
                <a:lnTo>
                  <a:pt x="2188" y="1100"/>
                </a:lnTo>
                <a:lnTo>
                  <a:pt x="2188" y="1100"/>
                </a:lnTo>
                <a:lnTo>
                  <a:pt x="2188" y="1100"/>
                </a:lnTo>
                <a:lnTo>
                  <a:pt x="2187" y="1100"/>
                </a:lnTo>
                <a:lnTo>
                  <a:pt x="2187" y="1100"/>
                </a:lnTo>
                <a:lnTo>
                  <a:pt x="2187" y="1100"/>
                </a:lnTo>
                <a:lnTo>
                  <a:pt x="2186" y="1100"/>
                </a:lnTo>
                <a:lnTo>
                  <a:pt x="2186" y="1100"/>
                </a:lnTo>
                <a:lnTo>
                  <a:pt x="2186" y="1100"/>
                </a:lnTo>
                <a:lnTo>
                  <a:pt x="2185" y="1100"/>
                </a:lnTo>
                <a:lnTo>
                  <a:pt x="2185" y="1100"/>
                </a:lnTo>
                <a:lnTo>
                  <a:pt x="2185" y="1100"/>
                </a:lnTo>
                <a:lnTo>
                  <a:pt x="2184" y="1100"/>
                </a:lnTo>
                <a:lnTo>
                  <a:pt x="2184" y="1100"/>
                </a:lnTo>
                <a:lnTo>
                  <a:pt x="2183" y="1100"/>
                </a:lnTo>
                <a:lnTo>
                  <a:pt x="2183" y="1100"/>
                </a:lnTo>
                <a:lnTo>
                  <a:pt x="2183" y="1100"/>
                </a:lnTo>
                <a:lnTo>
                  <a:pt x="2182" y="1100"/>
                </a:lnTo>
                <a:lnTo>
                  <a:pt x="2182" y="1100"/>
                </a:lnTo>
                <a:lnTo>
                  <a:pt x="2182" y="1100"/>
                </a:lnTo>
                <a:lnTo>
                  <a:pt x="2181" y="1100"/>
                </a:lnTo>
                <a:lnTo>
                  <a:pt x="2181" y="1100"/>
                </a:lnTo>
                <a:lnTo>
                  <a:pt x="2181" y="1100"/>
                </a:lnTo>
                <a:lnTo>
                  <a:pt x="2180" y="1100"/>
                </a:lnTo>
                <a:lnTo>
                  <a:pt x="2180" y="1100"/>
                </a:lnTo>
                <a:lnTo>
                  <a:pt x="2180" y="1100"/>
                </a:lnTo>
                <a:lnTo>
                  <a:pt x="2179" y="1100"/>
                </a:lnTo>
                <a:lnTo>
                  <a:pt x="2179" y="1100"/>
                </a:lnTo>
                <a:lnTo>
                  <a:pt x="2179" y="1100"/>
                </a:lnTo>
                <a:lnTo>
                  <a:pt x="2178" y="1100"/>
                </a:lnTo>
                <a:lnTo>
                  <a:pt x="2178" y="1100"/>
                </a:lnTo>
                <a:lnTo>
                  <a:pt x="2177" y="1100"/>
                </a:lnTo>
                <a:lnTo>
                  <a:pt x="2177" y="1100"/>
                </a:lnTo>
                <a:lnTo>
                  <a:pt x="2177" y="1100"/>
                </a:lnTo>
                <a:lnTo>
                  <a:pt x="2176" y="1100"/>
                </a:lnTo>
                <a:lnTo>
                  <a:pt x="2176" y="1100"/>
                </a:lnTo>
                <a:lnTo>
                  <a:pt x="2176" y="1100"/>
                </a:lnTo>
                <a:lnTo>
                  <a:pt x="2175" y="1100"/>
                </a:lnTo>
                <a:lnTo>
                  <a:pt x="2175" y="1100"/>
                </a:lnTo>
                <a:lnTo>
                  <a:pt x="2175" y="1100"/>
                </a:lnTo>
                <a:lnTo>
                  <a:pt x="2174" y="1100"/>
                </a:lnTo>
                <a:lnTo>
                  <a:pt x="2174" y="1100"/>
                </a:lnTo>
                <a:lnTo>
                  <a:pt x="2174" y="1100"/>
                </a:lnTo>
                <a:lnTo>
                  <a:pt x="2173" y="1100"/>
                </a:lnTo>
                <a:lnTo>
                  <a:pt x="2173" y="1100"/>
                </a:lnTo>
                <a:lnTo>
                  <a:pt x="2173" y="1100"/>
                </a:lnTo>
                <a:lnTo>
                  <a:pt x="2172" y="1100"/>
                </a:lnTo>
                <a:lnTo>
                  <a:pt x="2172" y="1100"/>
                </a:lnTo>
                <a:lnTo>
                  <a:pt x="2171" y="1100"/>
                </a:lnTo>
                <a:lnTo>
                  <a:pt x="2171" y="1100"/>
                </a:lnTo>
                <a:lnTo>
                  <a:pt x="2171" y="1100"/>
                </a:lnTo>
                <a:lnTo>
                  <a:pt x="2170" y="1100"/>
                </a:lnTo>
                <a:lnTo>
                  <a:pt x="2170" y="1100"/>
                </a:lnTo>
                <a:lnTo>
                  <a:pt x="2170" y="1100"/>
                </a:lnTo>
                <a:lnTo>
                  <a:pt x="2170" y="1100"/>
                </a:lnTo>
                <a:lnTo>
                  <a:pt x="2170" y="1100"/>
                </a:lnTo>
                <a:lnTo>
                  <a:pt x="2170" y="1100"/>
                </a:lnTo>
                <a:lnTo>
                  <a:pt x="2169" y="1100"/>
                </a:lnTo>
                <a:lnTo>
                  <a:pt x="2169" y="1100"/>
                </a:lnTo>
                <a:lnTo>
                  <a:pt x="2169" y="1100"/>
                </a:lnTo>
                <a:lnTo>
                  <a:pt x="2168" y="1100"/>
                </a:lnTo>
                <a:lnTo>
                  <a:pt x="2168" y="1100"/>
                </a:lnTo>
                <a:lnTo>
                  <a:pt x="2168" y="1100"/>
                </a:lnTo>
                <a:lnTo>
                  <a:pt x="2167" y="1100"/>
                </a:lnTo>
                <a:lnTo>
                  <a:pt x="2167" y="1100"/>
                </a:lnTo>
                <a:lnTo>
                  <a:pt x="2166" y="1100"/>
                </a:lnTo>
                <a:lnTo>
                  <a:pt x="2166" y="1100"/>
                </a:lnTo>
                <a:lnTo>
                  <a:pt x="2166" y="1100"/>
                </a:lnTo>
                <a:lnTo>
                  <a:pt x="2165" y="1100"/>
                </a:lnTo>
                <a:lnTo>
                  <a:pt x="2165" y="1100"/>
                </a:lnTo>
                <a:lnTo>
                  <a:pt x="2165" y="1100"/>
                </a:lnTo>
                <a:lnTo>
                  <a:pt x="2164" y="1100"/>
                </a:lnTo>
                <a:lnTo>
                  <a:pt x="2164" y="1100"/>
                </a:lnTo>
                <a:lnTo>
                  <a:pt x="2164" y="1100"/>
                </a:lnTo>
                <a:lnTo>
                  <a:pt x="2163" y="1100"/>
                </a:lnTo>
                <a:lnTo>
                  <a:pt x="2163" y="1100"/>
                </a:lnTo>
                <a:lnTo>
                  <a:pt x="2163" y="1100"/>
                </a:lnTo>
                <a:lnTo>
                  <a:pt x="2162" y="1100"/>
                </a:lnTo>
                <a:lnTo>
                  <a:pt x="2162" y="1100"/>
                </a:lnTo>
                <a:lnTo>
                  <a:pt x="2162" y="1100"/>
                </a:lnTo>
                <a:lnTo>
                  <a:pt x="2161" y="1100"/>
                </a:lnTo>
                <a:lnTo>
                  <a:pt x="2161" y="1100"/>
                </a:lnTo>
                <a:lnTo>
                  <a:pt x="2160" y="1100"/>
                </a:lnTo>
                <a:lnTo>
                  <a:pt x="2160" y="1100"/>
                </a:lnTo>
                <a:lnTo>
                  <a:pt x="2160" y="1100"/>
                </a:lnTo>
                <a:lnTo>
                  <a:pt x="2159" y="1100"/>
                </a:lnTo>
                <a:lnTo>
                  <a:pt x="2159" y="1100"/>
                </a:lnTo>
                <a:lnTo>
                  <a:pt x="2159" y="1100"/>
                </a:lnTo>
                <a:lnTo>
                  <a:pt x="2158" y="1100"/>
                </a:lnTo>
                <a:lnTo>
                  <a:pt x="2158" y="1100"/>
                </a:lnTo>
                <a:lnTo>
                  <a:pt x="2158" y="1100"/>
                </a:lnTo>
                <a:lnTo>
                  <a:pt x="2157" y="1100"/>
                </a:lnTo>
                <a:lnTo>
                  <a:pt x="2157" y="1100"/>
                </a:lnTo>
                <a:lnTo>
                  <a:pt x="2157" y="1100"/>
                </a:lnTo>
                <a:lnTo>
                  <a:pt x="2156" y="1100"/>
                </a:lnTo>
                <a:lnTo>
                  <a:pt x="2156" y="1100"/>
                </a:lnTo>
                <a:lnTo>
                  <a:pt x="2156" y="1100"/>
                </a:lnTo>
                <a:lnTo>
                  <a:pt x="2155" y="1100"/>
                </a:lnTo>
                <a:lnTo>
                  <a:pt x="2155" y="1100"/>
                </a:lnTo>
                <a:lnTo>
                  <a:pt x="2154" y="1100"/>
                </a:lnTo>
                <a:lnTo>
                  <a:pt x="2154" y="1100"/>
                </a:lnTo>
                <a:lnTo>
                  <a:pt x="2154" y="1100"/>
                </a:lnTo>
                <a:lnTo>
                  <a:pt x="2153" y="1100"/>
                </a:lnTo>
                <a:lnTo>
                  <a:pt x="2153" y="1100"/>
                </a:lnTo>
                <a:lnTo>
                  <a:pt x="2153" y="1100"/>
                </a:lnTo>
                <a:lnTo>
                  <a:pt x="2152" y="1100"/>
                </a:lnTo>
                <a:lnTo>
                  <a:pt x="2152" y="1100"/>
                </a:lnTo>
                <a:lnTo>
                  <a:pt x="2152" y="1100"/>
                </a:lnTo>
                <a:lnTo>
                  <a:pt x="2151" y="1100"/>
                </a:lnTo>
                <a:lnTo>
                  <a:pt x="2151" y="1100"/>
                </a:lnTo>
                <a:lnTo>
                  <a:pt x="2151" y="1100"/>
                </a:lnTo>
                <a:lnTo>
                  <a:pt x="2150" y="1100"/>
                </a:lnTo>
                <a:lnTo>
                  <a:pt x="2150" y="1100"/>
                </a:lnTo>
                <a:lnTo>
                  <a:pt x="2150" y="1100"/>
                </a:lnTo>
                <a:lnTo>
                  <a:pt x="2149" y="1100"/>
                </a:lnTo>
                <a:lnTo>
                  <a:pt x="2149" y="1100"/>
                </a:lnTo>
                <a:lnTo>
                  <a:pt x="2148" y="1100"/>
                </a:lnTo>
                <a:lnTo>
                  <a:pt x="2148" y="1100"/>
                </a:lnTo>
                <a:lnTo>
                  <a:pt x="2148" y="1100"/>
                </a:lnTo>
                <a:lnTo>
                  <a:pt x="2147" y="1100"/>
                </a:lnTo>
                <a:lnTo>
                  <a:pt x="2147" y="1100"/>
                </a:lnTo>
                <a:lnTo>
                  <a:pt x="2147" y="1100"/>
                </a:lnTo>
                <a:lnTo>
                  <a:pt x="2146" y="1100"/>
                </a:lnTo>
                <a:lnTo>
                  <a:pt x="2146" y="1100"/>
                </a:lnTo>
                <a:lnTo>
                  <a:pt x="2146" y="1100"/>
                </a:lnTo>
                <a:lnTo>
                  <a:pt x="2146" y="1100"/>
                </a:lnTo>
                <a:lnTo>
                  <a:pt x="2146" y="1100"/>
                </a:lnTo>
                <a:lnTo>
                  <a:pt x="2146" y="1100"/>
                </a:lnTo>
                <a:lnTo>
                  <a:pt x="2145" y="1100"/>
                </a:lnTo>
                <a:lnTo>
                  <a:pt x="2145" y="1100"/>
                </a:lnTo>
                <a:lnTo>
                  <a:pt x="2145" y="1100"/>
                </a:lnTo>
                <a:lnTo>
                  <a:pt x="2144" y="1100"/>
                </a:lnTo>
                <a:lnTo>
                  <a:pt x="2144" y="1100"/>
                </a:lnTo>
                <a:lnTo>
                  <a:pt x="2143" y="1100"/>
                </a:lnTo>
                <a:lnTo>
                  <a:pt x="2143" y="1100"/>
                </a:lnTo>
                <a:lnTo>
                  <a:pt x="2143" y="1100"/>
                </a:lnTo>
                <a:lnTo>
                  <a:pt x="2142" y="1100"/>
                </a:lnTo>
                <a:lnTo>
                  <a:pt x="2142" y="1100"/>
                </a:lnTo>
                <a:lnTo>
                  <a:pt x="2142" y="1100"/>
                </a:lnTo>
                <a:lnTo>
                  <a:pt x="2141" y="1100"/>
                </a:lnTo>
                <a:lnTo>
                  <a:pt x="2141" y="1100"/>
                </a:lnTo>
                <a:lnTo>
                  <a:pt x="2141" y="1100"/>
                </a:lnTo>
                <a:lnTo>
                  <a:pt x="2140" y="1100"/>
                </a:lnTo>
                <a:lnTo>
                  <a:pt x="2140" y="1100"/>
                </a:lnTo>
                <a:lnTo>
                  <a:pt x="2140" y="1100"/>
                </a:lnTo>
                <a:lnTo>
                  <a:pt x="2139" y="1100"/>
                </a:lnTo>
                <a:lnTo>
                  <a:pt x="2139" y="1100"/>
                </a:lnTo>
                <a:lnTo>
                  <a:pt x="2139" y="1100"/>
                </a:lnTo>
                <a:lnTo>
                  <a:pt x="2138" y="1100"/>
                </a:lnTo>
                <a:lnTo>
                  <a:pt x="2138" y="1100"/>
                </a:lnTo>
                <a:lnTo>
                  <a:pt x="2137" y="1100"/>
                </a:lnTo>
                <a:lnTo>
                  <a:pt x="2137" y="1100"/>
                </a:lnTo>
                <a:lnTo>
                  <a:pt x="2137" y="1100"/>
                </a:lnTo>
                <a:lnTo>
                  <a:pt x="2136" y="1100"/>
                </a:lnTo>
                <a:lnTo>
                  <a:pt x="2136" y="1100"/>
                </a:lnTo>
                <a:lnTo>
                  <a:pt x="2136" y="1100"/>
                </a:lnTo>
                <a:lnTo>
                  <a:pt x="2135" y="1100"/>
                </a:lnTo>
                <a:lnTo>
                  <a:pt x="2135" y="1100"/>
                </a:lnTo>
                <a:lnTo>
                  <a:pt x="2135" y="1100"/>
                </a:lnTo>
                <a:lnTo>
                  <a:pt x="2134" y="1100"/>
                </a:lnTo>
                <a:lnTo>
                  <a:pt x="2134" y="1100"/>
                </a:lnTo>
                <a:lnTo>
                  <a:pt x="2134" y="1100"/>
                </a:lnTo>
                <a:lnTo>
                  <a:pt x="2133" y="1100"/>
                </a:lnTo>
                <a:lnTo>
                  <a:pt x="2133" y="1100"/>
                </a:lnTo>
                <a:lnTo>
                  <a:pt x="2133" y="1100"/>
                </a:lnTo>
                <a:lnTo>
                  <a:pt x="2132" y="1100"/>
                </a:lnTo>
                <a:lnTo>
                  <a:pt x="2132" y="1100"/>
                </a:lnTo>
                <a:lnTo>
                  <a:pt x="2131" y="1100"/>
                </a:lnTo>
                <a:lnTo>
                  <a:pt x="2131" y="1100"/>
                </a:lnTo>
                <a:lnTo>
                  <a:pt x="2131" y="1100"/>
                </a:lnTo>
                <a:lnTo>
                  <a:pt x="2130" y="1100"/>
                </a:lnTo>
                <a:lnTo>
                  <a:pt x="2130" y="1100"/>
                </a:lnTo>
                <a:lnTo>
                  <a:pt x="2130" y="1100"/>
                </a:lnTo>
                <a:lnTo>
                  <a:pt x="2129" y="1100"/>
                </a:lnTo>
                <a:lnTo>
                  <a:pt x="2129" y="1100"/>
                </a:lnTo>
                <a:lnTo>
                  <a:pt x="2129" y="1100"/>
                </a:lnTo>
                <a:lnTo>
                  <a:pt x="2128" y="1100"/>
                </a:lnTo>
                <a:lnTo>
                  <a:pt x="2128" y="1100"/>
                </a:lnTo>
                <a:lnTo>
                  <a:pt x="2128" y="1100"/>
                </a:lnTo>
                <a:lnTo>
                  <a:pt x="2127" y="1100"/>
                </a:lnTo>
                <a:lnTo>
                  <a:pt x="2127" y="1100"/>
                </a:lnTo>
                <a:lnTo>
                  <a:pt x="2127" y="1100"/>
                </a:lnTo>
                <a:lnTo>
                  <a:pt x="2126" y="1100"/>
                </a:lnTo>
                <a:lnTo>
                  <a:pt x="2126" y="1100"/>
                </a:lnTo>
                <a:lnTo>
                  <a:pt x="2125" y="1100"/>
                </a:lnTo>
                <a:lnTo>
                  <a:pt x="2125" y="1100"/>
                </a:lnTo>
                <a:lnTo>
                  <a:pt x="2125" y="1100"/>
                </a:lnTo>
                <a:lnTo>
                  <a:pt x="2124" y="1100"/>
                </a:lnTo>
                <a:lnTo>
                  <a:pt x="2124" y="1100"/>
                </a:lnTo>
                <a:lnTo>
                  <a:pt x="2124" y="1100"/>
                </a:lnTo>
                <a:lnTo>
                  <a:pt x="2123" y="1100"/>
                </a:lnTo>
                <a:lnTo>
                  <a:pt x="2123" y="1100"/>
                </a:lnTo>
                <a:lnTo>
                  <a:pt x="2123" y="1100"/>
                </a:lnTo>
                <a:lnTo>
                  <a:pt x="2122" y="1100"/>
                </a:lnTo>
                <a:lnTo>
                  <a:pt x="2122" y="1100"/>
                </a:lnTo>
                <a:lnTo>
                  <a:pt x="2122" y="1100"/>
                </a:lnTo>
                <a:lnTo>
                  <a:pt x="2122" y="1100"/>
                </a:lnTo>
                <a:lnTo>
                  <a:pt x="2122" y="1100"/>
                </a:lnTo>
                <a:lnTo>
                  <a:pt x="2122" y="1100"/>
                </a:lnTo>
                <a:lnTo>
                  <a:pt x="2121" y="1100"/>
                </a:lnTo>
                <a:lnTo>
                  <a:pt x="2121" y="1100"/>
                </a:lnTo>
                <a:lnTo>
                  <a:pt x="2120" y="1100"/>
                </a:lnTo>
                <a:lnTo>
                  <a:pt x="2120" y="1100"/>
                </a:lnTo>
                <a:lnTo>
                  <a:pt x="2120" y="1100"/>
                </a:lnTo>
                <a:lnTo>
                  <a:pt x="2119" y="1100"/>
                </a:lnTo>
                <a:lnTo>
                  <a:pt x="2119" y="1100"/>
                </a:lnTo>
                <a:lnTo>
                  <a:pt x="2119" y="1100"/>
                </a:lnTo>
                <a:lnTo>
                  <a:pt x="2118" y="1100"/>
                </a:lnTo>
                <a:lnTo>
                  <a:pt x="2118" y="1100"/>
                </a:lnTo>
                <a:lnTo>
                  <a:pt x="2118" y="1100"/>
                </a:lnTo>
                <a:lnTo>
                  <a:pt x="2117" y="1100"/>
                </a:lnTo>
                <a:lnTo>
                  <a:pt x="2117" y="1100"/>
                </a:lnTo>
                <a:lnTo>
                  <a:pt x="2117" y="1100"/>
                </a:lnTo>
                <a:lnTo>
                  <a:pt x="2116" y="1100"/>
                </a:lnTo>
                <a:lnTo>
                  <a:pt x="2116" y="1100"/>
                </a:lnTo>
                <a:lnTo>
                  <a:pt x="2116" y="1100"/>
                </a:lnTo>
                <a:lnTo>
                  <a:pt x="2115" y="1100"/>
                </a:lnTo>
                <a:lnTo>
                  <a:pt x="2115" y="1100"/>
                </a:lnTo>
                <a:lnTo>
                  <a:pt x="2114" y="1100"/>
                </a:lnTo>
                <a:lnTo>
                  <a:pt x="2114" y="1100"/>
                </a:lnTo>
                <a:lnTo>
                  <a:pt x="2114" y="1100"/>
                </a:lnTo>
                <a:lnTo>
                  <a:pt x="2113" y="1100"/>
                </a:lnTo>
                <a:lnTo>
                  <a:pt x="2113" y="1100"/>
                </a:lnTo>
                <a:lnTo>
                  <a:pt x="2113" y="1100"/>
                </a:lnTo>
                <a:lnTo>
                  <a:pt x="2112" y="1100"/>
                </a:lnTo>
                <a:lnTo>
                  <a:pt x="2112" y="1100"/>
                </a:lnTo>
                <a:lnTo>
                  <a:pt x="2112" y="1100"/>
                </a:lnTo>
                <a:lnTo>
                  <a:pt x="2111" y="1100"/>
                </a:lnTo>
                <a:lnTo>
                  <a:pt x="2111" y="1100"/>
                </a:lnTo>
                <a:lnTo>
                  <a:pt x="2111" y="1100"/>
                </a:lnTo>
                <a:lnTo>
                  <a:pt x="2110" y="1100"/>
                </a:lnTo>
                <a:lnTo>
                  <a:pt x="2110" y="1100"/>
                </a:lnTo>
                <a:lnTo>
                  <a:pt x="2110" y="1100"/>
                </a:lnTo>
                <a:lnTo>
                  <a:pt x="2109" y="1100"/>
                </a:lnTo>
                <a:lnTo>
                  <a:pt x="2109" y="1100"/>
                </a:lnTo>
                <a:lnTo>
                  <a:pt x="2108" y="1100"/>
                </a:lnTo>
                <a:lnTo>
                  <a:pt x="2108" y="1100"/>
                </a:lnTo>
                <a:lnTo>
                  <a:pt x="2108" y="1100"/>
                </a:lnTo>
                <a:lnTo>
                  <a:pt x="2107" y="1100"/>
                </a:lnTo>
                <a:lnTo>
                  <a:pt x="2107" y="1100"/>
                </a:lnTo>
                <a:lnTo>
                  <a:pt x="2107" y="1100"/>
                </a:lnTo>
                <a:lnTo>
                  <a:pt x="2106" y="1100"/>
                </a:lnTo>
                <a:lnTo>
                  <a:pt x="2106" y="1100"/>
                </a:lnTo>
                <a:lnTo>
                  <a:pt x="2106" y="1100"/>
                </a:lnTo>
                <a:lnTo>
                  <a:pt x="2105" y="1100"/>
                </a:lnTo>
                <a:lnTo>
                  <a:pt x="2105" y="1100"/>
                </a:lnTo>
                <a:lnTo>
                  <a:pt x="2105" y="1100"/>
                </a:lnTo>
                <a:lnTo>
                  <a:pt x="2104" y="1100"/>
                </a:lnTo>
                <a:lnTo>
                  <a:pt x="2104" y="1100"/>
                </a:lnTo>
                <a:lnTo>
                  <a:pt x="2104" y="1100"/>
                </a:lnTo>
                <a:lnTo>
                  <a:pt x="2103" y="1100"/>
                </a:lnTo>
                <a:lnTo>
                  <a:pt x="2103" y="1100"/>
                </a:lnTo>
                <a:lnTo>
                  <a:pt x="2102" y="1100"/>
                </a:lnTo>
                <a:lnTo>
                  <a:pt x="2102" y="1100"/>
                </a:lnTo>
                <a:lnTo>
                  <a:pt x="2102" y="1100"/>
                </a:lnTo>
                <a:lnTo>
                  <a:pt x="2101" y="1100"/>
                </a:lnTo>
                <a:lnTo>
                  <a:pt x="2101" y="1100"/>
                </a:lnTo>
                <a:lnTo>
                  <a:pt x="2101" y="1100"/>
                </a:lnTo>
                <a:lnTo>
                  <a:pt x="2100" y="1100"/>
                </a:lnTo>
                <a:lnTo>
                  <a:pt x="2100" y="1100"/>
                </a:lnTo>
                <a:lnTo>
                  <a:pt x="2100" y="1100"/>
                </a:lnTo>
                <a:lnTo>
                  <a:pt x="2099" y="1100"/>
                </a:lnTo>
                <a:lnTo>
                  <a:pt x="2099" y="1100"/>
                </a:lnTo>
                <a:lnTo>
                  <a:pt x="2099" y="1100"/>
                </a:lnTo>
                <a:lnTo>
                  <a:pt x="2098" y="1100"/>
                </a:lnTo>
                <a:lnTo>
                  <a:pt x="2098" y="1100"/>
                </a:lnTo>
                <a:lnTo>
                  <a:pt x="2098" y="1100"/>
                </a:lnTo>
                <a:lnTo>
                  <a:pt x="2098" y="1100"/>
                </a:lnTo>
                <a:lnTo>
                  <a:pt x="2098" y="1100"/>
                </a:lnTo>
                <a:lnTo>
                  <a:pt x="2097" y="1100"/>
                </a:lnTo>
                <a:lnTo>
                  <a:pt x="2097" y="1100"/>
                </a:lnTo>
                <a:lnTo>
                  <a:pt x="2097" y="1100"/>
                </a:lnTo>
                <a:lnTo>
                  <a:pt x="2096" y="1100"/>
                </a:lnTo>
                <a:lnTo>
                  <a:pt x="2096" y="1100"/>
                </a:lnTo>
                <a:lnTo>
                  <a:pt x="2096" y="1100"/>
                </a:lnTo>
                <a:lnTo>
                  <a:pt x="2095" y="1100"/>
                </a:lnTo>
                <a:lnTo>
                  <a:pt x="2095" y="1100"/>
                </a:lnTo>
                <a:lnTo>
                  <a:pt x="2095" y="1100"/>
                </a:lnTo>
                <a:lnTo>
                  <a:pt x="2094" y="1100"/>
                </a:lnTo>
                <a:lnTo>
                  <a:pt x="2094" y="1100"/>
                </a:lnTo>
                <a:lnTo>
                  <a:pt x="2094" y="1100"/>
                </a:lnTo>
                <a:lnTo>
                  <a:pt x="2093" y="1100"/>
                </a:lnTo>
                <a:lnTo>
                  <a:pt x="2093" y="1100"/>
                </a:lnTo>
                <a:lnTo>
                  <a:pt x="2093" y="1100"/>
                </a:lnTo>
                <a:lnTo>
                  <a:pt x="2092" y="1100"/>
                </a:lnTo>
                <a:lnTo>
                  <a:pt x="2092" y="1100"/>
                </a:lnTo>
                <a:lnTo>
                  <a:pt x="2091" y="1100"/>
                </a:lnTo>
                <a:lnTo>
                  <a:pt x="2091" y="1100"/>
                </a:lnTo>
                <a:lnTo>
                  <a:pt x="2091" y="1100"/>
                </a:lnTo>
                <a:lnTo>
                  <a:pt x="2090" y="1100"/>
                </a:lnTo>
                <a:lnTo>
                  <a:pt x="2090" y="1100"/>
                </a:lnTo>
                <a:lnTo>
                  <a:pt x="2090" y="1100"/>
                </a:lnTo>
                <a:lnTo>
                  <a:pt x="2089" y="1100"/>
                </a:lnTo>
                <a:lnTo>
                  <a:pt x="2089" y="1100"/>
                </a:lnTo>
                <a:lnTo>
                  <a:pt x="2089" y="1100"/>
                </a:lnTo>
                <a:lnTo>
                  <a:pt x="2088" y="1100"/>
                </a:lnTo>
                <a:lnTo>
                  <a:pt x="2088" y="1100"/>
                </a:lnTo>
                <a:lnTo>
                  <a:pt x="2088" y="1100"/>
                </a:lnTo>
                <a:lnTo>
                  <a:pt x="2087" y="1100"/>
                </a:lnTo>
                <a:lnTo>
                  <a:pt x="2087" y="1100"/>
                </a:lnTo>
                <a:lnTo>
                  <a:pt x="2087" y="1100"/>
                </a:lnTo>
                <a:lnTo>
                  <a:pt x="2086" y="1100"/>
                </a:lnTo>
                <a:lnTo>
                  <a:pt x="2086" y="1100"/>
                </a:lnTo>
                <a:lnTo>
                  <a:pt x="2085" y="1100"/>
                </a:lnTo>
                <a:lnTo>
                  <a:pt x="2085" y="1100"/>
                </a:lnTo>
                <a:lnTo>
                  <a:pt x="2085" y="1100"/>
                </a:lnTo>
                <a:lnTo>
                  <a:pt x="2084" y="1100"/>
                </a:lnTo>
                <a:lnTo>
                  <a:pt x="2084" y="1100"/>
                </a:lnTo>
                <a:lnTo>
                  <a:pt x="2084" y="1100"/>
                </a:lnTo>
                <a:lnTo>
                  <a:pt x="2083" y="1100"/>
                </a:lnTo>
                <a:lnTo>
                  <a:pt x="2083" y="1100"/>
                </a:lnTo>
                <a:lnTo>
                  <a:pt x="2083" y="1100"/>
                </a:lnTo>
                <a:lnTo>
                  <a:pt x="2082" y="1100"/>
                </a:lnTo>
                <a:lnTo>
                  <a:pt x="2082" y="1100"/>
                </a:lnTo>
                <a:lnTo>
                  <a:pt x="2082" y="1100"/>
                </a:lnTo>
                <a:lnTo>
                  <a:pt x="2081" y="1100"/>
                </a:lnTo>
                <a:lnTo>
                  <a:pt x="2081" y="1100"/>
                </a:lnTo>
                <a:lnTo>
                  <a:pt x="2081" y="1100"/>
                </a:lnTo>
                <a:lnTo>
                  <a:pt x="2080" y="1100"/>
                </a:lnTo>
                <a:lnTo>
                  <a:pt x="2080" y="1100"/>
                </a:lnTo>
                <a:lnTo>
                  <a:pt x="2079" y="1100"/>
                </a:lnTo>
                <a:lnTo>
                  <a:pt x="2079" y="1100"/>
                </a:lnTo>
                <a:lnTo>
                  <a:pt x="2079" y="1100"/>
                </a:lnTo>
                <a:lnTo>
                  <a:pt x="2078" y="1100"/>
                </a:lnTo>
                <a:lnTo>
                  <a:pt x="2078" y="1100"/>
                </a:lnTo>
                <a:lnTo>
                  <a:pt x="2078" y="1100"/>
                </a:lnTo>
                <a:lnTo>
                  <a:pt x="2077" y="1100"/>
                </a:lnTo>
                <a:lnTo>
                  <a:pt x="2077" y="1100"/>
                </a:lnTo>
                <a:lnTo>
                  <a:pt x="2077" y="1100"/>
                </a:lnTo>
                <a:lnTo>
                  <a:pt x="2076" y="1100"/>
                </a:lnTo>
                <a:lnTo>
                  <a:pt x="2076" y="1100"/>
                </a:lnTo>
                <a:lnTo>
                  <a:pt x="2076" y="1100"/>
                </a:lnTo>
                <a:lnTo>
                  <a:pt x="2075" y="1100"/>
                </a:lnTo>
                <a:lnTo>
                  <a:pt x="2075" y="1100"/>
                </a:lnTo>
                <a:lnTo>
                  <a:pt x="2075" y="1100"/>
                </a:lnTo>
                <a:lnTo>
                  <a:pt x="2074" y="1100"/>
                </a:lnTo>
                <a:lnTo>
                  <a:pt x="2074" y="1100"/>
                </a:lnTo>
                <a:lnTo>
                  <a:pt x="2074" y="1100"/>
                </a:lnTo>
                <a:lnTo>
                  <a:pt x="2074" y="1100"/>
                </a:lnTo>
                <a:lnTo>
                  <a:pt x="2074" y="1100"/>
                </a:lnTo>
                <a:lnTo>
                  <a:pt x="2073" y="1100"/>
                </a:lnTo>
                <a:lnTo>
                  <a:pt x="2073" y="1100"/>
                </a:lnTo>
                <a:lnTo>
                  <a:pt x="2073" y="1100"/>
                </a:lnTo>
                <a:lnTo>
                  <a:pt x="2072" y="1100"/>
                </a:lnTo>
                <a:lnTo>
                  <a:pt x="2072" y="1100"/>
                </a:lnTo>
                <a:lnTo>
                  <a:pt x="2072" y="1100"/>
                </a:lnTo>
                <a:lnTo>
                  <a:pt x="2071" y="1100"/>
                </a:lnTo>
                <a:lnTo>
                  <a:pt x="2071" y="1100"/>
                </a:lnTo>
                <a:lnTo>
                  <a:pt x="2071" y="1100"/>
                </a:lnTo>
                <a:lnTo>
                  <a:pt x="2070" y="1100"/>
                </a:lnTo>
                <a:lnTo>
                  <a:pt x="2070" y="1100"/>
                </a:lnTo>
                <a:lnTo>
                  <a:pt x="2070" y="1100"/>
                </a:lnTo>
                <a:lnTo>
                  <a:pt x="2069" y="1100"/>
                </a:lnTo>
                <a:lnTo>
                  <a:pt x="2069" y="1100"/>
                </a:lnTo>
                <a:lnTo>
                  <a:pt x="2068" y="1100"/>
                </a:lnTo>
                <a:lnTo>
                  <a:pt x="2068" y="1100"/>
                </a:lnTo>
                <a:lnTo>
                  <a:pt x="2068" y="1100"/>
                </a:lnTo>
                <a:lnTo>
                  <a:pt x="2067" y="1100"/>
                </a:lnTo>
                <a:lnTo>
                  <a:pt x="2067" y="1100"/>
                </a:lnTo>
                <a:lnTo>
                  <a:pt x="2067" y="1100"/>
                </a:lnTo>
                <a:lnTo>
                  <a:pt x="2066" y="1100"/>
                </a:lnTo>
                <a:lnTo>
                  <a:pt x="2066" y="1100"/>
                </a:lnTo>
                <a:lnTo>
                  <a:pt x="2066" y="1100"/>
                </a:lnTo>
                <a:lnTo>
                  <a:pt x="2065" y="1100"/>
                </a:lnTo>
                <a:lnTo>
                  <a:pt x="2065" y="1100"/>
                </a:lnTo>
                <a:lnTo>
                  <a:pt x="2065" y="1100"/>
                </a:lnTo>
                <a:lnTo>
                  <a:pt x="2064" y="1100"/>
                </a:lnTo>
                <a:lnTo>
                  <a:pt x="2064" y="1100"/>
                </a:lnTo>
                <a:lnTo>
                  <a:pt x="2064" y="1100"/>
                </a:lnTo>
                <a:lnTo>
                  <a:pt x="2063" y="1100"/>
                </a:lnTo>
                <a:lnTo>
                  <a:pt x="2063" y="1100"/>
                </a:lnTo>
                <a:lnTo>
                  <a:pt x="2062" y="1100"/>
                </a:lnTo>
                <a:lnTo>
                  <a:pt x="2062" y="1100"/>
                </a:lnTo>
                <a:lnTo>
                  <a:pt x="2062" y="1100"/>
                </a:lnTo>
                <a:lnTo>
                  <a:pt x="2061" y="1100"/>
                </a:lnTo>
                <a:lnTo>
                  <a:pt x="2061" y="1100"/>
                </a:lnTo>
                <a:lnTo>
                  <a:pt x="2061" y="1100"/>
                </a:lnTo>
                <a:lnTo>
                  <a:pt x="2060" y="1100"/>
                </a:lnTo>
                <a:lnTo>
                  <a:pt x="2060" y="1100"/>
                </a:lnTo>
                <a:lnTo>
                  <a:pt x="2060" y="1100"/>
                </a:lnTo>
                <a:lnTo>
                  <a:pt x="2059" y="1100"/>
                </a:lnTo>
                <a:lnTo>
                  <a:pt x="2059" y="1100"/>
                </a:lnTo>
                <a:lnTo>
                  <a:pt x="2059" y="1100"/>
                </a:lnTo>
                <a:lnTo>
                  <a:pt x="2058" y="1100"/>
                </a:lnTo>
                <a:lnTo>
                  <a:pt x="2058" y="1100"/>
                </a:lnTo>
                <a:lnTo>
                  <a:pt x="2058" y="1100"/>
                </a:lnTo>
                <a:lnTo>
                  <a:pt x="2057" y="1100"/>
                </a:lnTo>
                <a:lnTo>
                  <a:pt x="2057" y="1100"/>
                </a:lnTo>
                <a:lnTo>
                  <a:pt x="2056" y="1100"/>
                </a:lnTo>
                <a:lnTo>
                  <a:pt x="2056" y="1100"/>
                </a:lnTo>
                <a:lnTo>
                  <a:pt x="2056" y="1100"/>
                </a:lnTo>
                <a:lnTo>
                  <a:pt x="2055" y="1100"/>
                </a:lnTo>
                <a:lnTo>
                  <a:pt x="2055" y="1100"/>
                </a:lnTo>
                <a:lnTo>
                  <a:pt x="2055" y="1100"/>
                </a:lnTo>
                <a:lnTo>
                  <a:pt x="2054" y="1100"/>
                </a:lnTo>
                <a:lnTo>
                  <a:pt x="2054" y="1100"/>
                </a:lnTo>
                <a:lnTo>
                  <a:pt x="2054" y="1100"/>
                </a:lnTo>
                <a:lnTo>
                  <a:pt x="2053" y="1100"/>
                </a:lnTo>
                <a:lnTo>
                  <a:pt x="2053" y="1100"/>
                </a:lnTo>
                <a:lnTo>
                  <a:pt x="2053" y="1100"/>
                </a:lnTo>
                <a:lnTo>
                  <a:pt x="2052" y="1100"/>
                </a:lnTo>
                <a:lnTo>
                  <a:pt x="2052" y="1100"/>
                </a:lnTo>
                <a:lnTo>
                  <a:pt x="2052" y="1100"/>
                </a:lnTo>
                <a:lnTo>
                  <a:pt x="2051" y="1100"/>
                </a:lnTo>
                <a:lnTo>
                  <a:pt x="2051" y="1100"/>
                </a:lnTo>
                <a:lnTo>
                  <a:pt x="2050" y="1100"/>
                </a:lnTo>
                <a:lnTo>
                  <a:pt x="2050" y="1100"/>
                </a:lnTo>
                <a:lnTo>
                  <a:pt x="2050" y="1100"/>
                </a:lnTo>
                <a:lnTo>
                  <a:pt x="2050" y="1100"/>
                </a:lnTo>
                <a:lnTo>
                  <a:pt x="2050" y="1100"/>
                </a:lnTo>
                <a:lnTo>
                  <a:pt x="2050" y="1100"/>
                </a:lnTo>
                <a:lnTo>
                  <a:pt x="2049" y="1100"/>
                </a:lnTo>
                <a:lnTo>
                  <a:pt x="2049" y="1100"/>
                </a:lnTo>
                <a:lnTo>
                  <a:pt x="2049" y="1100"/>
                </a:lnTo>
                <a:lnTo>
                  <a:pt x="2048" y="1100"/>
                </a:lnTo>
                <a:lnTo>
                  <a:pt x="2048" y="1100"/>
                </a:lnTo>
                <a:lnTo>
                  <a:pt x="2048" y="1100"/>
                </a:lnTo>
                <a:lnTo>
                  <a:pt x="2047" y="1100"/>
                </a:lnTo>
                <a:lnTo>
                  <a:pt x="2047" y="1100"/>
                </a:lnTo>
                <a:lnTo>
                  <a:pt x="2047" y="1100"/>
                </a:lnTo>
                <a:lnTo>
                  <a:pt x="2046" y="1100"/>
                </a:lnTo>
                <a:lnTo>
                  <a:pt x="2046" y="1100"/>
                </a:lnTo>
                <a:lnTo>
                  <a:pt x="2045" y="1100"/>
                </a:lnTo>
                <a:lnTo>
                  <a:pt x="2045" y="1100"/>
                </a:lnTo>
                <a:lnTo>
                  <a:pt x="2045" y="1100"/>
                </a:lnTo>
                <a:lnTo>
                  <a:pt x="2044" y="1100"/>
                </a:lnTo>
                <a:lnTo>
                  <a:pt x="2044" y="1100"/>
                </a:lnTo>
                <a:lnTo>
                  <a:pt x="2044" y="1100"/>
                </a:lnTo>
                <a:lnTo>
                  <a:pt x="2043" y="1100"/>
                </a:lnTo>
                <a:lnTo>
                  <a:pt x="2043" y="1100"/>
                </a:lnTo>
                <a:lnTo>
                  <a:pt x="2043" y="1100"/>
                </a:lnTo>
                <a:lnTo>
                  <a:pt x="2042" y="1100"/>
                </a:lnTo>
                <a:lnTo>
                  <a:pt x="2042" y="1100"/>
                </a:lnTo>
                <a:lnTo>
                  <a:pt x="2042" y="1100"/>
                </a:lnTo>
                <a:lnTo>
                  <a:pt x="2041" y="1100"/>
                </a:lnTo>
                <a:lnTo>
                  <a:pt x="2041" y="1100"/>
                </a:lnTo>
                <a:lnTo>
                  <a:pt x="2041" y="1100"/>
                </a:lnTo>
                <a:lnTo>
                  <a:pt x="2040" y="1100"/>
                </a:lnTo>
                <a:lnTo>
                  <a:pt x="2040" y="1100"/>
                </a:lnTo>
                <a:lnTo>
                  <a:pt x="2039" y="1100"/>
                </a:lnTo>
                <a:lnTo>
                  <a:pt x="2039" y="1100"/>
                </a:lnTo>
                <a:lnTo>
                  <a:pt x="2039" y="1100"/>
                </a:lnTo>
                <a:lnTo>
                  <a:pt x="2038" y="1100"/>
                </a:lnTo>
                <a:lnTo>
                  <a:pt x="2038" y="1100"/>
                </a:lnTo>
                <a:lnTo>
                  <a:pt x="2038" y="1100"/>
                </a:lnTo>
                <a:lnTo>
                  <a:pt x="2037" y="1100"/>
                </a:lnTo>
                <a:lnTo>
                  <a:pt x="2037" y="1100"/>
                </a:lnTo>
                <a:lnTo>
                  <a:pt x="2037" y="1100"/>
                </a:lnTo>
                <a:lnTo>
                  <a:pt x="2036" y="1100"/>
                </a:lnTo>
                <a:lnTo>
                  <a:pt x="2036" y="1100"/>
                </a:lnTo>
                <a:lnTo>
                  <a:pt x="2036" y="1100"/>
                </a:lnTo>
                <a:lnTo>
                  <a:pt x="2035" y="1100"/>
                </a:lnTo>
                <a:lnTo>
                  <a:pt x="2035" y="1100"/>
                </a:lnTo>
                <a:lnTo>
                  <a:pt x="2035" y="1100"/>
                </a:lnTo>
                <a:lnTo>
                  <a:pt x="2034" y="1100"/>
                </a:lnTo>
                <a:lnTo>
                  <a:pt x="2034" y="1100"/>
                </a:lnTo>
                <a:lnTo>
                  <a:pt x="2033" y="1100"/>
                </a:lnTo>
                <a:lnTo>
                  <a:pt x="2033" y="1100"/>
                </a:lnTo>
                <a:lnTo>
                  <a:pt x="2033" y="1100"/>
                </a:lnTo>
                <a:lnTo>
                  <a:pt x="2032" y="1100"/>
                </a:lnTo>
                <a:lnTo>
                  <a:pt x="2032" y="1100"/>
                </a:lnTo>
                <a:lnTo>
                  <a:pt x="2032" y="1100"/>
                </a:lnTo>
                <a:lnTo>
                  <a:pt x="2031" y="1100"/>
                </a:lnTo>
                <a:lnTo>
                  <a:pt x="2031" y="1100"/>
                </a:lnTo>
                <a:lnTo>
                  <a:pt x="2031" y="1100"/>
                </a:lnTo>
                <a:lnTo>
                  <a:pt x="2030" y="1100"/>
                </a:lnTo>
                <a:lnTo>
                  <a:pt x="2030" y="1100"/>
                </a:lnTo>
                <a:lnTo>
                  <a:pt x="2030" y="1100"/>
                </a:lnTo>
                <a:lnTo>
                  <a:pt x="2029" y="1100"/>
                </a:lnTo>
                <a:lnTo>
                  <a:pt x="2029" y="1100"/>
                </a:lnTo>
                <a:lnTo>
                  <a:pt x="2029" y="1100"/>
                </a:lnTo>
                <a:lnTo>
                  <a:pt x="2028" y="1100"/>
                </a:lnTo>
                <a:lnTo>
                  <a:pt x="2028" y="1100"/>
                </a:lnTo>
                <a:lnTo>
                  <a:pt x="2027" y="1100"/>
                </a:lnTo>
                <a:lnTo>
                  <a:pt x="2027" y="1100"/>
                </a:lnTo>
                <a:lnTo>
                  <a:pt x="2027" y="1100"/>
                </a:lnTo>
                <a:lnTo>
                  <a:pt x="2026" y="1100"/>
                </a:lnTo>
                <a:lnTo>
                  <a:pt x="2026" y="1100"/>
                </a:lnTo>
                <a:lnTo>
                  <a:pt x="2026" y="1100"/>
                </a:lnTo>
                <a:lnTo>
                  <a:pt x="2026" y="1100"/>
                </a:lnTo>
                <a:lnTo>
                  <a:pt x="2026" y="1100"/>
                </a:lnTo>
                <a:lnTo>
                  <a:pt x="2026" y="1100"/>
                </a:lnTo>
                <a:lnTo>
                  <a:pt x="2025" y="1100"/>
                </a:lnTo>
                <a:lnTo>
                  <a:pt x="2025" y="1100"/>
                </a:lnTo>
                <a:lnTo>
                  <a:pt x="2025" y="1100"/>
                </a:lnTo>
                <a:lnTo>
                  <a:pt x="2024" y="1100"/>
                </a:lnTo>
                <a:lnTo>
                  <a:pt x="2024" y="1100"/>
                </a:lnTo>
                <a:lnTo>
                  <a:pt x="2024" y="1100"/>
                </a:lnTo>
                <a:lnTo>
                  <a:pt x="2023" y="1100"/>
                </a:lnTo>
                <a:lnTo>
                  <a:pt x="2023" y="1100"/>
                </a:lnTo>
                <a:lnTo>
                  <a:pt x="2022" y="1100"/>
                </a:lnTo>
                <a:lnTo>
                  <a:pt x="2022" y="1100"/>
                </a:lnTo>
                <a:lnTo>
                  <a:pt x="2022" y="1100"/>
                </a:lnTo>
                <a:lnTo>
                  <a:pt x="2021" y="1100"/>
                </a:lnTo>
                <a:lnTo>
                  <a:pt x="2021" y="1100"/>
                </a:lnTo>
                <a:lnTo>
                  <a:pt x="2021" y="1100"/>
                </a:lnTo>
                <a:lnTo>
                  <a:pt x="2020" y="1100"/>
                </a:lnTo>
                <a:lnTo>
                  <a:pt x="2020" y="1100"/>
                </a:lnTo>
                <a:lnTo>
                  <a:pt x="2020" y="1100"/>
                </a:lnTo>
                <a:lnTo>
                  <a:pt x="2019" y="1100"/>
                </a:lnTo>
                <a:lnTo>
                  <a:pt x="2019" y="1100"/>
                </a:lnTo>
                <a:lnTo>
                  <a:pt x="2019" y="1100"/>
                </a:lnTo>
                <a:lnTo>
                  <a:pt x="2018" y="1100"/>
                </a:lnTo>
                <a:lnTo>
                  <a:pt x="2018" y="1100"/>
                </a:lnTo>
                <a:lnTo>
                  <a:pt x="2018" y="1100"/>
                </a:lnTo>
                <a:lnTo>
                  <a:pt x="2017" y="1100"/>
                </a:lnTo>
                <a:lnTo>
                  <a:pt x="2017" y="1100"/>
                </a:lnTo>
                <a:lnTo>
                  <a:pt x="2016" y="1100"/>
                </a:lnTo>
                <a:lnTo>
                  <a:pt x="2016" y="1100"/>
                </a:lnTo>
                <a:lnTo>
                  <a:pt x="2016" y="1100"/>
                </a:lnTo>
                <a:lnTo>
                  <a:pt x="2015" y="1100"/>
                </a:lnTo>
                <a:lnTo>
                  <a:pt x="2015" y="1100"/>
                </a:lnTo>
                <a:lnTo>
                  <a:pt x="2015" y="1100"/>
                </a:lnTo>
                <a:lnTo>
                  <a:pt x="2014" y="1100"/>
                </a:lnTo>
                <a:lnTo>
                  <a:pt x="2014" y="1100"/>
                </a:lnTo>
                <a:lnTo>
                  <a:pt x="2014" y="1100"/>
                </a:lnTo>
                <a:lnTo>
                  <a:pt x="2013" y="1100"/>
                </a:lnTo>
                <a:lnTo>
                  <a:pt x="2013" y="1100"/>
                </a:lnTo>
                <a:lnTo>
                  <a:pt x="2013" y="1100"/>
                </a:lnTo>
                <a:lnTo>
                  <a:pt x="2012" y="1100"/>
                </a:lnTo>
                <a:lnTo>
                  <a:pt x="2012" y="1100"/>
                </a:lnTo>
                <a:lnTo>
                  <a:pt x="2012" y="1100"/>
                </a:lnTo>
                <a:lnTo>
                  <a:pt x="2011" y="1100"/>
                </a:lnTo>
                <a:lnTo>
                  <a:pt x="2011" y="1100"/>
                </a:lnTo>
                <a:lnTo>
                  <a:pt x="2010" y="1100"/>
                </a:lnTo>
                <a:lnTo>
                  <a:pt x="2010" y="1100"/>
                </a:lnTo>
                <a:lnTo>
                  <a:pt x="2010" y="1100"/>
                </a:lnTo>
                <a:lnTo>
                  <a:pt x="2009" y="1100"/>
                </a:lnTo>
                <a:lnTo>
                  <a:pt x="2009" y="1100"/>
                </a:lnTo>
                <a:lnTo>
                  <a:pt x="2009" y="1100"/>
                </a:lnTo>
                <a:lnTo>
                  <a:pt x="2008" y="1100"/>
                </a:lnTo>
                <a:lnTo>
                  <a:pt x="2008" y="1100"/>
                </a:lnTo>
                <a:lnTo>
                  <a:pt x="2008" y="1100"/>
                </a:lnTo>
                <a:lnTo>
                  <a:pt x="2007" y="1100"/>
                </a:lnTo>
                <a:lnTo>
                  <a:pt x="2007" y="1100"/>
                </a:lnTo>
                <a:lnTo>
                  <a:pt x="2007" y="1100"/>
                </a:lnTo>
                <a:lnTo>
                  <a:pt x="2006" y="1100"/>
                </a:lnTo>
                <a:lnTo>
                  <a:pt x="2006" y="1100"/>
                </a:lnTo>
                <a:lnTo>
                  <a:pt x="2006" y="1100"/>
                </a:lnTo>
                <a:lnTo>
                  <a:pt x="2005" y="1100"/>
                </a:lnTo>
                <a:lnTo>
                  <a:pt x="2005" y="1100"/>
                </a:lnTo>
                <a:lnTo>
                  <a:pt x="2004" y="1100"/>
                </a:lnTo>
                <a:lnTo>
                  <a:pt x="2004" y="1100"/>
                </a:lnTo>
                <a:lnTo>
                  <a:pt x="2004" y="1100"/>
                </a:lnTo>
                <a:lnTo>
                  <a:pt x="2003" y="1100"/>
                </a:lnTo>
                <a:lnTo>
                  <a:pt x="2003" y="1100"/>
                </a:lnTo>
                <a:lnTo>
                  <a:pt x="2003" y="1100"/>
                </a:lnTo>
                <a:lnTo>
                  <a:pt x="2002" y="1100"/>
                </a:lnTo>
                <a:lnTo>
                  <a:pt x="2002" y="1100"/>
                </a:lnTo>
                <a:lnTo>
                  <a:pt x="2002" y="1100"/>
                </a:lnTo>
                <a:lnTo>
                  <a:pt x="2002" y="1100"/>
                </a:lnTo>
                <a:lnTo>
                  <a:pt x="2002" y="1100"/>
                </a:lnTo>
                <a:lnTo>
                  <a:pt x="2002" y="1100"/>
                </a:lnTo>
                <a:lnTo>
                  <a:pt x="2001" y="1100"/>
                </a:lnTo>
                <a:lnTo>
                  <a:pt x="2001" y="1100"/>
                </a:lnTo>
                <a:lnTo>
                  <a:pt x="2001" y="1100"/>
                </a:lnTo>
                <a:lnTo>
                  <a:pt x="2000" y="1100"/>
                </a:lnTo>
                <a:lnTo>
                  <a:pt x="2000" y="1100"/>
                </a:lnTo>
                <a:lnTo>
                  <a:pt x="1999" y="1100"/>
                </a:lnTo>
                <a:lnTo>
                  <a:pt x="1999" y="1100"/>
                </a:lnTo>
                <a:lnTo>
                  <a:pt x="1999" y="1100"/>
                </a:lnTo>
                <a:lnTo>
                  <a:pt x="1998" y="1100"/>
                </a:lnTo>
                <a:lnTo>
                  <a:pt x="1998" y="1100"/>
                </a:lnTo>
                <a:lnTo>
                  <a:pt x="1998" y="1100"/>
                </a:lnTo>
                <a:lnTo>
                  <a:pt x="1997" y="1100"/>
                </a:lnTo>
                <a:lnTo>
                  <a:pt x="1997" y="1100"/>
                </a:lnTo>
                <a:lnTo>
                  <a:pt x="1997" y="1100"/>
                </a:lnTo>
                <a:lnTo>
                  <a:pt x="1996" y="1100"/>
                </a:lnTo>
                <a:lnTo>
                  <a:pt x="1996" y="1100"/>
                </a:lnTo>
                <a:lnTo>
                  <a:pt x="1996" y="1100"/>
                </a:lnTo>
                <a:lnTo>
                  <a:pt x="1995" y="1100"/>
                </a:lnTo>
                <a:lnTo>
                  <a:pt x="1995" y="1100"/>
                </a:lnTo>
                <a:lnTo>
                  <a:pt x="1995" y="1100"/>
                </a:lnTo>
                <a:lnTo>
                  <a:pt x="1994" y="1100"/>
                </a:lnTo>
                <a:lnTo>
                  <a:pt x="1994" y="1100"/>
                </a:lnTo>
                <a:lnTo>
                  <a:pt x="1993" y="1100"/>
                </a:lnTo>
                <a:lnTo>
                  <a:pt x="1993" y="1100"/>
                </a:lnTo>
                <a:lnTo>
                  <a:pt x="1993" y="1100"/>
                </a:lnTo>
                <a:lnTo>
                  <a:pt x="1992" y="1100"/>
                </a:lnTo>
                <a:lnTo>
                  <a:pt x="1992" y="1100"/>
                </a:lnTo>
                <a:lnTo>
                  <a:pt x="1992" y="1100"/>
                </a:lnTo>
                <a:lnTo>
                  <a:pt x="1991" y="1100"/>
                </a:lnTo>
                <a:lnTo>
                  <a:pt x="1991" y="1100"/>
                </a:lnTo>
                <a:lnTo>
                  <a:pt x="1991" y="1100"/>
                </a:lnTo>
                <a:lnTo>
                  <a:pt x="1990" y="1100"/>
                </a:lnTo>
                <a:lnTo>
                  <a:pt x="1990" y="1100"/>
                </a:lnTo>
                <a:lnTo>
                  <a:pt x="1990" y="1100"/>
                </a:lnTo>
                <a:lnTo>
                  <a:pt x="1989" y="1100"/>
                </a:lnTo>
                <a:lnTo>
                  <a:pt x="1989" y="1100"/>
                </a:lnTo>
                <a:lnTo>
                  <a:pt x="1989" y="1100"/>
                </a:lnTo>
                <a:lnTo>
                  <a:pt x="1988" y="1100"/>
                </a:lnTo>
                <a:lnTo>
                  <a:pt x="1988" y="1100"/>
                </a:lnTo>
                <a:lnTo>
                  <a:pt x="1987" y="1100"/>
                </a:lnTo>
                <a:lnTo>
                  <a:pt x="1987" y="1100"/>
                </a:lnTo>
                <a:lnTo>
                  <a:pt x="1987" y="1100"/>
                </a:lnTo>
                <a:lnTo>
                  <a:pt x="1986" y="1100"/>
                </a:lnTo>
                <a:lnTo>
                  <a:pt x="1986" y="1100"/>
                </a:lnTo>
                <a:lnTo>
                  <a:pt x="1986" y="1100"/>
                </a:lnTo>
                <a:lnTo>
                  <a:pt x="1985" y="1100"/>
                </a:lnTo>
                <a:lnTo>
                  <a:pt x="1985" y="1100"/>
                </a:lnTo>
                <a:lnTo>
                  <a:pt x="1985" y="1100"/>
                </a:lnTo>
                <a:lnTo>
                  <a:pt x="1984" y="1100"/>
                </a:lnTo>
                <a:lnTo>
                  <a:pt x="1984" y="1100"/>
                </a:lnTo>
                <a:lnTo>
                  <a:pt x="1984" y="1100"/>
                </a:lnTo>
                <a:lnTo>
                  <a:pt x="1983" y="1100"/>
                </a:lnTo>
                <a:lnTo>
                  <a:pt x="1983" y="1100"/>
                </a:lnTo>
                <a:lnTo>
                  <a:pt x="1983" y="1100"/>
                </a:lnTo>
                <a:lnTo>
                  <a:pt x="1982" y="1100"/>
                </a:lnTo>
                <a:lnTo>
                  <a:pt x="1982" y="1100"/>
                </a:lnTo>
                <a:lnTo>
                  <a:pt x="1981" y="1100"/>
                </a:lnTo>
                <a:lnTo>
                  <a:pt x="1981" y="1100"/>
                </a:lnTo>
                <a:lnTo>
                  <a:pt x="1981" y="1100"/>
                </a:lnTo>
                <a:lnTo>
                  <a:pt x="1980" y="1100"/>
                </a:lnTo>
                <a:lnTo>
                  <a:pt x="1980" y="1100"/>
                </a:lnTo>
                <a:lnTo>
                  <a:pt x="1980" y="1100"/>
                </a:lnTo>
                <a:lnTo>
                  <a:pt x="1979" y="1100"/>
                </a:lnTo>
                <a:lnTo>
                  <a:pt x="1979" y="1100"/>
                </a:lnTo>
                <a:lnTo>
                  <a:pt x="1979" y="1100"/>
                </a:lnTo>
                <a:lnTo>
                  <a:pt x="1978" y="1100"/>
                </a:lnTo>
                <a:lnTo>
                  <a:pt x="1978" y="1100"/>
                </a:lnTo>
                <a:lnTo>
                  <a:pt x="1978" y="1100"/>
                </a:lnTo>
                <a:lnTo>
                  <a:pt x="1978" y="1100"/>
                </a:lnTo>
                <a:lnTo>
                  <a:pt x="1978" y="1100"/>
                </a:lnTo>
                <a:lnTo>
                  <a:pt x="1978" y="1100"/>
                </a:lnTo>
                <a:lnTo>
                  <a:pt x="1977" y="1100"/>
                </a:lnTo>
                <a:lnTo>
                  <a:pt x="1977" y="1100"/>
                </a:lnTo>
                <a:lnTo>
                  <a:pt x="1976" y="1100"/>
                </a:lnTo>
                <a:lnTo>
                  <a:pt x="1976" y="1100"/>
                </a:lnTo>
                <a:lnTo>
                  <a:pt x="1976" y="1100"/>
                </a:lnTo>
                <a:lnTo>
                  <a:pt x="1975" y="1100"/>
                </a:lnTo>
                <a:lnTo>
                  <a:pt x="1975" y="1100"/>
                </a:lnTo>
                <a:lnTo>
                  <a:pt x="1975" y="1100"/>
                </a:lnTo>
                <a:lnTo>
                  <a:pt x="1974" y="1100"/>
                </a:lnTo>
                <a:lnTo>
                  <a:pt x="1974" y="1100"/>
                </a:lnTo>
                <a:lnTo>
                  <a:pt x="1974" y="1100"/>
                </a:lnTo>
                <a:lnTo>
                  <a:pt x="1973" y="1100"/>
                </a:lnTo>
                <a:lnTo>
                  <a:pt x="1973" y="1100"/>
                </a:lnTo>
                <a:lnTo>
                  <a:pt x="1973" y="1100"/>
                </a:lnTo>
                <a:lnTo>
                  <a:pt x="1972" y="1100"/>
                </a:lnTo>
                <a:lnTo>
                  <a:pt x="1972" y="1100"/>
                </a:lnTo>
                <a:lnTo>
                  <a:pt x="1972" y="1100"/>
                </a:lnTo>
                <a:lnTo>
                  <a:pt x="1971" y="1100"/>
                </a:lnTo>
                <a:lnTo>
                  <a:pt x="1971" y="1100"/>
                </a:lnTo>
                <a:lnTo>
                  <a:pt x="1970" y="1100"/>
                </a:lnTo>
                <a:lnTo>
                  <a:pt x="1970" y="1100"/>
                </a:lnTo>
                <a:lnTo>
                  <a:pt x="1970" y="1100"/>
                </a:lnTo>
                <a:lnTo>
                  <a:pt x="1969" y="1100"/>
                </a:lnTo>
                <a:lnTo>
                  <a:pt x="1969" y="1100"/>
                </a:lnTo>
                <a:lnTo>
                  <a:pt x="1969" y="1100"/>
                </a:lnTo>
                <a:lnTo>
                  <a:pt x="1968" y="1100"/>
                </a:lnTo>
                <a:lnTo>
                  <a:pt x="1968" y="1100"/>
                </a:lnTo>
                <a:lnTo>
                  <a:pt x="1968" y="1100"/>
                </a:lnTo>
                <a:lnTo>
                  <a:pt x="1967" y="1100"/>
                </a:lnTo>
                <a:lnTo>
                  <a:pt x="1967" y="1100"/>
                </a:lnTo>
                <a:lnTo>
                  <a:pt x="1967" y="1100"/>
                </a:lnTo>
                <a:lnTo>
                  <a:pt x="1966" y="1100"/>
                </a:lnTo>
                <a:lnTo>
                  <a:pt x="1966" y="1100"/>
                </a:lnTo>
                <a:lnTo>
                  <a:pt x="1966" y="1100"/>
                </a:lnTo>
                <a:lnTo>
                  <a:pt x="1965" y="1100"/>
                </a:lnTo>
                <a:lnTo>
                  <a:pt x="1965" y="1100"/>
                </a:lnTo>
                <a:lnTo>
                  <a:pt x="1964" y="1100"/>
                </a:lnTo>
                <a:lnTo>
                  <a:pt x="1964" y="1100"/>
                </a:lnTo>
                <a:lnTo>
                  <a:pt x="1964" y="1100"/>
                </a:lnTo>
                <a:lnTo>
                  <a:pt x="1963" y="1100"/>
                </a:lnTo>
                <a:lnTo>
                  <a:pt x="1963" y="1100"/>
                </a:lnTo>
                <a:lnTo>
                  <a:pt x="1963" y="1100"/>
                </a:lnTo>
                <a:lnTo>
                  <a:pt x="1962" y="1100"/>
                </a:lnTo>
                <a:lnTo>
                  <a:pt x="1962" y="1100"/>
                </a:lnTo>
                <a:lnTo>
                  <a:pt x="1962" y="1100"/>
                </a:lnTo>
                <a:lnTo>
                  <a:pt x="1961" y="1100"/>
                </a:lnTo>
                <a:lnTo>
                  <a:pt x="1961" y="1100"/>
                </a:lnTo>
                <a:lnTo>
                  <a:pt x="1961" y="1100"/>
                </a:lnTo>
                <a:lnTo>
                  <a:pt x="1960" y="1100"/>
                </a:lnTo>
                <a:lnTo>
                  <a:pt x="1960" y="1100"/>
                </a:lnTo>
                <a:lnTo>
                  <a:pt x="1960" y="1100"/>
                </a:lnTo>
                <a:lnTo>
                  <a:pt x="1959" y="1100"/>
                </a:lnTo>
                <a:lnTo>
                  <a:pt x="1959" y="1100"/>
                </a:lnTo>
                <a:lnTo>
                  <a:pt x="1958" y="1100"/>
                </a:lnTo>
                <a:lnTo>
                  <a:pt x="1958" y="1100"/>
                </a:lnTo>
                <a:lnTo>
                  <a:pt x="1958" y="1100"/>
                </a:lnTo>
                <a:lnTo>
                  <a:pt x="1957" y="1100"/>
                </a:lnTo>
                <a:lnTo>
                  <a:pt x="1957" y="1100"/>
                </a:lnTo>
                <a:lnTo>
                  <a:pt x="1957" y="1100"/>
                </a:lnTo>
                <a:lnTo>
                  <a:pt x="1956" y="1100"/>
                </a:lnTo>
                <a:lnTo>
                  <a:pt x="1956" y="1100"/>
                </a:lnTo>
                <a:lnTo>
                  <a:pt x="1956" y="1100"/>
                </a:lnTo>
                <a:lnTo>
                  <a:pt x="1955" y="1100"/>
                </a:lnTo>
                <a:lnTo>
                  <a:pt x="1955" y="1100"/>
                </a:lnTo>
                <a:lnTo>
                  <a:pt x="1955" y="1100"/>
                </a:lnTo>
                <a:lnTo>
                  <a:pt x="1954" y="1100"/>
                </a:lnTo>
                <a:lnTo>
                  <a:pt x="1954" y="1100"/>
                </a:lnTo>
                <a:lnTo>
                  <a:pt x="1954" y="1100"/>
                </a:lnTo>
                <a:lnTo>
                  <a:pt x="1954" y="1100"/>
                </a:lnTo>
                <a:lnTo>
                  <a:pt x="1954" y="1100"/>
                </a:lnTo>
                <a:lnTo>
                  <a:pt x="1953" y="1100"/>
                </a:lnTo>
                <a:lnTo>
                  <a:pt x="1953" y="1100"/>
                </a:lnTo>
                <a:lnTo>
                  <a:pt x="1953" y="1100"/>
                </a:lnTo>
                <a:lnTo>
                  <a:pt x="1952" y="1100"/>
                </a:lnTo>
                <a:lnTo>
                  <a:pt x="1952" y="1100"/>
                </a:lnTo>
                <a:lnTo>
                  <a:pt x="1952" y="1100"/>
                </a:lnTo>
                <a:lnTo>
                  <a:pt x="1951" y="1100"/>
                </a:lnTo>
                <a:lnTo>
                  <a:pt x="1951" y="1100"/>
                </a:lnTo>
                <a:lnTo>
                  <a:pt x="1951" y="1100"/>
                </a:lnTo>
                <a:lnTo>
                  <a:pt x="1950" y="1100"/>
                </a:lnTo>
                <a:lnTo>
                  <a:pt x="1950" y="1100"/>
                </a:lnTo>
                <a:lnTo>
                  <a:pt x="1950" y="1100"/>
                </a:lnTo>
                <a:lnTo>
                  <a:pt x="1949" y="1100"/>
                </a:lnTo>
                <a:lnTo>
                  <a:pt x="1949" y="1100"/>
                </a:lnTo>
                <a:lnTo>
                  <a:pt x="1949" y="1100"/>
                </a:lnTo>
                <a:lnTo>
                  <a:pt x="1948" y="1100"/>
                </a:lnTo>
                <a:lnTo>
                  <a:pt x="1948" y="1100"/>
                </a:lnTo>
                <a:lnTo>
                  <a:pt x="1947" y="1100"/>
                </a:lnTo>
                <a:lnTo>
                  <a:pt x="1947" y="1100"/>
                </a:lnTo>
                <a:lnTo>
                  <a:pt x="1947" y="1100"/>
                </a:lnTo>
                <a:lnTo>
                  <a:pt x="1946" y="1100"/>
                </a:lnTo>
                <a:lnTo>
                  <a:pt x="1946" y="1100"/>
                </a:lnTo>
                <a:lnTo>
                  <a:pt x="1946" y="1100"/>
                </a:lnTo>
                <a:lnTo>
                  <a:pt x="1945" y="1100"/>
                </a:lnTo>
                <a:lnTo>
                  <a:pt x="1945" y="1100"/>
                </a:lnTo>
                <a:lnTo>
                  <a:pt x="1945" y="1100"/>
                </a:lnTo>
                <a:lnTo>
                  <a:pt x="1944" y="1100"/>
                </a:lnTo>
                <a:lnTo>
                  <a:pt x="1944" y="1100"/>
                </a:lnTo>
                <a:lnTo>
                  <a:pt x="1944" y="1100"/>
                </a:lnTo>
                <a:lnTo>
                  <a:pt x="1943" y="1100"/>
                </a:lnTo>
                <a:lnTo>
                  <a:pt x="1943" y="1100"/>
                </a:lnTo>
                <a:lnTo>
                  <a:pt x="1943" y="1100"/>
                </a:lnTo>
                <a:lnTo>
                  <a:pt x="1942" y="1100"/>
                </a:lnTo>
                <a:lnTo>
                  <a:pt x="1942" y="1100"/>
                </a:lnTo>
                <a:lnTo>
                  <a:pt x="1941" y="1100"/>
                </a:lnTo>
                <a:lnTo>
                  <a:pt x="1941" y="1100"/>
                </a:lnTo>
                <a:lnTo>
                  <a:pt x="1941" y="1100"/>
                </a:lnTo>
                <a:lnTo>
                  <a:pt x="1940" y="1100"/>
                </a:lnTo>
                <a:lnTo>
                  <a:pt x="1940" y="1100"/>
                </a:lnTo>
                <a:lnTo>
                  <a:pt x="1940" y="1100"/>
                </a:lnTo>
                <a:lnTo>
                  <a:pt x="1939" y="1100"/>
                </a:lnTo>
                <a:lnTo>
                  <a:pt x="1939" y="1100"/>
                </a:lnTo>
                <a:lnTo>
                  <a:pt x="1939" y="1100"/>
                </a:lnTo>
                <a:lnTo>
                  <a:pt x="1938" y="1100"/>
                </a:lnTo>
                <a:lnTo>
                  <a:pt x="1938" y="1100"/>
                </a:lnTo>
                <a:lnTo>
                  <a:pt x="1938" y="1100"/>
                </a:lnTo>
                <a:lnTo>
                  <a:pt x="1937" y="1100"/>
                </a:lnTo>
                <a:lnTo>
                  <a:pt x="1937" y="1100"/>
                </a:lnTo>
                <a:lnTo>
                  <a:pt x="1937" y="1100"/>
                </a:lnTo>
                <a:lnTo>
                  <a:pt x="1936" y="1100"/>
                </a:lnTo>
                <a:lnTo>
                  <a:pt x="1936" y="1100"/>
                </a:lnTo>
                <a:lnTo>
                  <a:pt x="1935" y="1100"/>
                </a:lnTo>
                <a:lnTo>
                  <a:pt x="1935" y="1100"/>
                </a:lnTo>
                <a:lnTo>
                  <a:pt x="1935" y="1100"/>
                </a:lnTo>
                <a:lnTo>
                  <a:pt x="1934" y="1100"/>
                </a:lnTo>
                <a:lnTo>
                  <a:pt x="1934" y="1100"/>
                </a:lnTo>
                <a:lnTo>
                  <a:pt x="1934" y="1100"/>
                </a:lnTo>
                <a:lnTo>
                  <a:pt x="1933" y="1100"/>
                </a:lnTo>
                <a:lnTo>
                  <a:pt x="1933" y="1100"/>
                </a:lnTo>
                <a:lnTo>
                  <a:pt x="1933" y="1100"/>
                </a:lnTo>
                <a:lnTo>
                  <a:pt x="1932" y="1100"/>
                </a:lnTo>
                <a:lnTo>
                  <a:pt x="1932" y="1100"/>
                </a:lnTo>
                <a:lnTo>
                  <a:pt x="1932" y="1100"/>
                </a:lnTo>
                <a:lnTo>
                  <a:pt x="1931" y="1100"/>
                </a:lnTo>
                <a:lnTo>
                  <a:pt x="1931" y="1100"/>
                </a:lnTo>
                <a:lnTo>
                  <a:pt x="1931" y="1100"/>
                </a:lnTo>
                <a:lnTo>
                  <a:pt x="1930" y="1100"/>
                </a:lnTo>
                <a:lnTo>
                  <a:pt x="1930" y="1100"/>
                </a:lnTo>
                <a:lnTo>
                  <a:pt x="1930" y="1100"/>
                </a:lnTo>
                <a:lnTo>
                  <a:pt x="1930" y="1100"/>
                </a:lnTo>
                <a:lnTo>
                  <a:pt x="1930" y="1100"/>
                </a:lnTo>
                <a:lnTo>
                  <a:pt x="1929" y="1100"/>
                </a:lnTo>
                <a:lnTo>
                  <a:pt x="1929" y="1100"/>
                </a:lnTo>
                <a:lnTo>
                  <a:pt x="1929" y="1100"/>
                </a:lnTo>
                <a:lnTo>
                  <a:pt x="1928" y="1100"/>
                </a:lnTo>
                <a:lnTo>
                  <a:pt x="1928" y="1100"/>
                </a:lnTo>
                <a:lnTo>
                  <a:pt x="1928" y="1100"/>
                </a:lnTo>
                <a:lnTo>
                  <a:pt x="1927" y="1100"/>
                </a:lnTo>
                <a:lnTo>
                  <a:pt x="1927" y="1100"/>
                </a:lnTo>
                <a:lnTo>
                  <a:pt x="1927" y="1100"/>
                </a:lnTo>
                <a:lnTo>
                  <a:pt x="1926" y="1100"/>
                </a:lnTo>
                <a:lnTo>
                  <a:pt x="1926" y="1100"/>
                </a:lnTo>
                <a:lnTo>
                  <a:pt x="1926" y="1100"/>
                </a:lnTo>
                <a:lnTo>
                  <a:pt x="1925" y="1100"/>
                </a:lnTo>
                <a:lnTo>
                  <a:pt x="1925" y="1100"/>
                </a:lnTo>
                <a:lnTo>
                  <a:pt x="1924" y="1100"/>
                </a:lnTo>
                <a:lnTo>
                  <a:pt x="1924" y="1100"/>
                </a:lnTo>
                <a:lnTo>
                  <a:pt x="1924" y="1100"/>
                </a:lnTo>
                <a:lnTo>
                  <a:pt x="1923" y="1100"/>
                </a:lnTo>
                <a:lnTo>
                  <a:pt x="1923" y="1100"/>
                </a:lnTo>
                <a:lnTo>
                  <a:pt x="1923" y="1100"/>
                </a:lnTo>
                <a:lnTo>
                  <a:pt x="1922" y="1100"/>
                </a:lnTo>
                <a:lnTo>
                  <a:pt x="1922" y="1100"/>
                </a:lnTo>
                <a:lnTo>
                  <a:pt x="1922" y="1100"/>
                </a:lnTo>
                <a:lnTo>
                  <a:pt x="1921" y="1100"/>
                </a:lnTo>
                <a:lnTo>
                  <a:pt x="1921" y="1100"/>
                </a:lnTo>
                <a:lnTo>
                  <a:pt x="1921" y="1100"/>
                </a:lnTo>
                <a:lnTo>
                  <a:pt x="1920" y="1100"/>
                </a:lnTo>
                <a:lnTo>
                  <a:pt x="1920" y="1100"/>
                </a:lnTo>
                <a:lnTo>
                  <a:pt x="1920" y="1100"/>
                </a:lnTo>
                <a:lnTo>
                  <a:pt x="1919" y="1100"/>
                </a:lnTo>
                <a:lnTo>
                  <a:pt x="1919" y="1100"/>
                </a:lnTo>
                <a:lnTo>
                  <a:pt x="1918" y="1100"/>
                </a:lnTo>
                <a:lnTo>
                  <a:pt x="1918" y="1100"/>
                </a:lnTo>
                <a:lnTo>
                  <a:pt x="1918" y="1100"/>
                </a:lnTo>
                <a:lnTo>
                  <a:pt x="1917" y="1100"/>
                </a:lnTo>
                <a:lnTo>
                  <a:pt x="1917" y="1100"/>
                </a:lnTo>
                <a:lnTo>
                  <a:pt x="1917" y="1100"/>
                </a:lnTo>
                <a:lnTo>
                  <a:pt x="1916" y="1100"/>
                </a:lnTo>
                <a:lnTo>
                  <a:pt x="1916" y="1100"/>
                </a:lnTo>
                <a:lnTo>
                  <a:pt x="1916" y="1100"/>
                </a:lnTo>
                <a:lnTo>
                  <a:pt x="1915" y="1100"/>
                </a:lnTo>
                <a:lnTo>
                  <a:pt x="1915" y="1100"/>
                </a:lnTo>
                <a:lnTo>
                  <a:pt x="1915" y="1100"/>
                </a:lnTo>
                <a:lnTo>
                  <a:pt x="1914" y="1100"/>
                </a:lnTo>
                <a:lnTo>
                  <a:pt x="1914" y="1100"/>
                </a:lnTo>
                <a:lnTo>
                  <a:pt x="1914" y="1100"/>
                </a:lnTo>
                <a:lnTo>
                  <a:pt x="1913" y="1100"/>
                </a:lnTo>
                <a:lnTo>
                  <a:pt x="1913" y="1100"/>
                </a:lnTo>
                <a:lnTo>
                  <a:pt x="1912" y="1100"/>
                </a:lnTo>
                <a:lnTo>
                  <a:pt x="1912" y="1100"/>
                </a:lnTo>
                <a:lnTo>
                  <a:pt x="1912" y="1100"/>
                </a:lnTo>
                <a:lnTo>
                  <a:pt x="1911" y="1100"/>
                </a:lnTo>
                <a:lnTo>
                  <a:pt x="1911" y="1100"/>
                </a:lnTo>
                <a:lnTo>
                  <a:pt x="1911" y="1100"/>
                </a:lnTo>
                <a:lnTo>
                  <a:pt x="1910" y="1100"/>
                </a:lnTo>
                <a:lnTo>
                  <a:pt x="1910" y="1100"/>
                </a:lnTo>
                <a:lnTo>
                  <a:pt x="1910" y="1100"/>
                </a:lnTo>
                <a:lnTo>
                  <a:pt x="1909" y="1100"/>
                </a:lnTo>
                <a:lnTo>
                  <a:pt x="1909" y="1100"/>
                </a:lnTo>
                <a:lnTo>
                  <a:pt x="1909" y="1100"/>
                </a:lnTo>
                <a:lnTo>
                  <a:pt x="1908" y="1100"/>
                </a:lnTo>
                <a:lnTo>
                  <a:pt x="1908" y="1100"/>
                </a:lnTo>
                <a:lnTo>
                  <a:pt x="1908" y="1100"/>
                </a:lnTo>
                <a:lnTo>
                  <a:pt x="1907" y="1100"/>
                </a:lnTo>
                <a:lnTo>
                  <a:pt x="1907" y="1100"/>
                </a:lnTo>
                <a:lnTo>
                  <a:pt x="1906" y="1100"/>
                </a:lnTo>
                <a:lnTo>
                  <a:pt x="1906" y="1100"/>
                </a:lnTo>
                <a:lnTo>
                  <a:pt x="1906" y="1100"/>
                </a:lnTo>
                <a:lnTo>
                  <a:pt x="1906" y="1100"/>
                </a:lnTo>
                <a:lnTo>
                  <a:pt x="1906" y="1100"/>
                </a:lnTo>
                <a:lnTo>
                  <a:pt x="1906" y="1100"/>
                </a:lnTo>
                <a:lnTo>
                  <a:pt x="1905" y="1100"/>
                </a:lnTo>
                <a:lnTo>
                  <a:pt x="1905" y="1100"/>
                </a:lnTo>
                <a:lnTo>
                  <a:pt x="1905" y="1100"/>
                </a:lnTo>
                <a:lnTo>
                  <a:pt x="1904" y="1100"/>
                </a:lnTo>
                <a:lnTo>
                  <a:pt x="1904" y="1100"/>
                </a:lnTo>
                <a:lnTo>
                  <a:pt x="1904" y="1100"/>
                </a:lnTo>
                <a:lnTo>
                  <a:pt x="1903" y="1100"/>
                </a:lnTo>
                <a:lnTo>
                  <a:pt x="1903" y="1100"/>
                </a:lnTo>
                <a:lnTo>
                  <a:pt x="1903" y="1100"/>
                </a:lnTo>
                <a:lnTo>
                  <a:pt x="1902" y="1100"/>
                </a:lnTo>
                <a:lnTo>
                  <a:pt x="1902" y="1100"/>
                </a:lnTo>
                <a:lnTo>
                  <a:pt x="1901" y="1100"/>
                </a:lnTo>
                <a:lnTo>
                  <a:pt x="1901" y="1100"/>
                </a:lnTo>
                <a:lnTo>
                  <a:pt x="1901" y="1100"/>
                </a:lnTo>
                <a:lnTo>
                  <a:pt x="1900" y="1100"/>
                </a:lnTo>
                <a:lnTo>
                  <a:pt x="1900" y="1100"/>
                </a:lnTo>
                <a:lnTo>
                  <a:pt x="1900" y="1100"/>
                </a:lnTo>
                <a:lnTo>
                  <a:pt x="1899" y="1100"/>
                </a:lnTo>
                <a:lnTo>
                  <a:pt x="1899" y="1100"/>
                </a:lnTo>
                <a:lnTo>
                  <a:pt x="1899" y="1100"/>
                </a:lnTo>
                <a:lnTo>
                  <a:pt x="1898" y="1100"/>
                </a:lnTo>
                <a:lnTo>
                  <a:pt x="1898" y="1100"/>
                </a:lnTo>
                <a:lnTo>
                  <a:pt x="1898" y="1100"/>
                </a:lnTo>
                <a:lnTo>
                  <a:pt x="1897" y="1100"/>
                </a:lnTo>
                <a:lnTo>
                  <a:pt x="1897" y="1100"/>
                </a:lnTo>
                <a:lnTo>
                  <a:pt x="1897" y="1100"/>
                </a:lnTo>
                <a:lnTo>
                  <a:pt x="1896" y="1100"/>
                </a:lnTo>
                <a:lnTo>
                  <a:pt x="1896" y="1100"/>
                </a:lnTo>
                <a:lnTo>
                  <a:pt x="1895" y="1100"/>
                </a:lnTo>
                <a:lnTo>
                  <a:pt x="1895" y="1100"/>
                </a:lnTo>
                <a:lnTo>
                  <a:pt x="1895" y="1100"/>
                </a:lnTo>
                <a:lnTo>
                  <a:pt x="1894" y="1100"/>
                </a:lnTo>
                <a:lnTo>
                  <a:pt x="1894" y="1100"/>
                </a:lnTo>
                <a:lnTo>
                  <a:pt x="1894" y="1100"/>
                </a:lnTo>
                <a:lnTo>
                  <a:pt x="1893" y="1100"/>
                </a:lnTo>
                <a:lnTo>
                  <a:pt x="1893" y="1100"/>
                </a:lnTo>
                <a:lnTo>
                  <a:pt x="1893" y="1100"/>
                </a:lnTo>
                <a:lnTo>
                  <a:pt x="1892" y="1100"/>
                </a:lnTo>
                <a:lnTo>
                  <a:pt x="1892" y="1100"/>
                </a:lnTo>
                <a:lnTo>
                  <a:pt x="1892" y="1100"/>
                </a:lnTo>
                <a:lnTo>
                  <a:pt x="1891" y="1100"/>
                </a:lnTo>
                <a:lnTo>
                  <a:pt x="1891" y="1100"/>
                </a:lnTo>
                <a:lnTo>
                  <a:pt x="1891" y="1100"/>
                </a:lnTo>
                <a:lnTo>
                  <a:pt x="1890" y="1100"/>
                </a:lnTo>
                <a:lnTo>
                  <a:pt x="1890" y="1100"/>
                </a:lnTo>
                <a:lnTo>
                  <a:pt x="1889" y="1100"/>
                </a:lnTo>
                <a:lnTo>
                  <a:pt x="1889" y="1100"/>
                </a:lnTo>
                <a:lnTo>
                  <a:pt x="1889" y="1100"/>
                </a:lnTo>
                <a:lnTo>
                  <a:pt x="1888" y="1100"/>
                </a:lnTo>
                <a:lnTo>
                  <a:pt x="1888" y="1100"/>
                </a:lnTo>
                <a:lnTo>
                  <a:pt x="1888" y="1100"/>
                </a:lnTo>
                <a:lnTo>
                  <a:pt x="1887" y="1100"/>
                </a:lnTo>
                <a:lnTo>
                  <a:pt x="1887" y="1100"/>
                </a:lnTo>
                <a:lnTo>
                  <a:pt x="1887" y="1100"/>
                </a:lnTo>
                <a:lnTo>
                  <a:pt x="1886" y="1100"/>
                </a:lnTo>
                <a:lnTo>
                  <a:pt x="1886" y="1100"/>
                </a:lnTo>
                <a:lnTo>
                  <a:pt x="1886" y="1100"/>
                </a:lnTo>
                <a:lnTo>
                  <a:pt x="1885" y="1100"/>
                </a:lnTo>
                <a:lnTo>
                  <a:pt x="1885" y="1100"/>
                </a:lnTo>
                <a:lnTo>
                  <a:pt x="1885" y="1100"/>
                </a:lnTo>
                <a:lnTo>
                  <a:pt x="1884" y="1100"/>
                </a:lnTo>
                <a:lnTo>
                  <a:pt x="1884" y="1100"/>
                </a:lnTo>
                <a:lnTo>
                  <a:pt x="1883" y="1100"/>
                </a:lnTo>
                <a:lnTo>
                  <a:pt x="1883" y="1100"/>
                </a:lnTo>
                <a:lnTo>
                  <a:pt x="1883" y="1100"/>
                </a:lnTo>
                <a:lnTo>
                  <a:pt x="1882" y="1100"/>
                </a:lnTo>
                <a:lnTo>
                  <a:pt x="1882" y="1100"/>
                </a:lnTo>
                <a:lnTo>
                  <a:pt x="1882" y="1100"/>
                </a:lnTo>
                <a:lnTo>
                  <a:pt x="1882" y="1100"/>
                </a:lnTo>
                <a:lnTo>
                  <a:pt x="1882" y="1100"/>
                </a:lnTo>
                <a:lnTo>
                  <a:pt x="1882" y="1100"/>
                </a:lnTo>
                <a:lnTo>
                  <a:pt x="1881" y="1100"/>
                </a:lnTo>
                <a:lnTo>
                  <a:pt x="1881" y="1100"/>
                </a:lnTo>
                <a:lnTo>
                  <a:pt x="1881" y="1100"/>
                </a:lnTo>
                <a:lnTo>
                  <a:pt x="1880" y="1100"/>
                </a:lnTo>
                <a:lnTo>
                  <a:pt x="1880" y="1100"/>
                </a:lnTo>
                <a:lnTo>
                  <a:pt x="1880" y="1100"/>
                </a:lnTo>
                <a:lnTo>
                  <a:pt x="1879" y="1100"/>
                </a:lnTo>
                <a:lnTo>
                  <a:pt x="1879" y="1100"/>
                </a:lnTo>
                <a:lnTo>
                  <a:pt x="1878" y="1100"/>
                </a:lnTo>
                <a:lnTo>
                  <a:pt x="1878" y="1100"/>
                </a:lnTo>
                <a:lnTo>
                  <a:pt x="1878" y="1100"/>
                </a:lnTo>
                <a:lnTo>
                  <a:pt x="1877" y="1100"/>
                </a:lnTo>
                <a:lnTo>
                  <a:pt x="1877" y="1100"/>
                </a:lnTo>
                <a:lnTo>
                  <a:pt x="1877" y="1100"/>
                </a:lnTo>
                <a:lnTo>
                  <a:pt x="1876" y="1100"/>
                </a:lnTo>
                <a:lnTo>
                  <a:pt x="1876" y="1100"/>
                </a:lnTo>
                <a:lnTo>
                  <a:pt x="1876" y="1100"/>
                </a:lnTo>
                <a:lnTo>
                  <a:pt x="1875" y="1100"/>
                </a:lnTo>
                <a:lnTo>
                  <a:pt x="1875" y="1100"/>
                </a:lnTo>
                <a:lnTo>
                  <a:pt x="1875" y="1100"/>
                </a:lnTo>
                <a:lnTo>
                  <a:pt x="1874" y="1100"/>
                </a:lnTo>
                <a:lnTo>
                  <a:pt x="1874" y="1100"/>
                </a:lnTo>
                <a:lnTo>
                  <a:pt x="1874" y="1100"/>
                </a:lnTo>
                <a:lnTo>
                  <a:pt x="1873" y="1100"/>
                </a:lnTo>
                <a:lnTo>
                  <a:pt x="1873" y="1100"/>
                </a:lnTo>
                <a:lnTo>
                  <a:pt x="1872" y="1100"/>
                </a:lnTo>
                <a:lnTo>
                  <a:pt x="1872" y="1100"/>
                </a:lnTo>
                <a:lnTo>
                  <a:pt x="1872" y="1100"/>
                </a:lnTo>
                <a:lnTo>
                  <a:pt x="1871" y="1100"/>
                </a:lnTo>
                <a:lnTo>
                  <a:pt x="1871" y="1100"/>
                </a:lnTo>
                <a:lnTo>
                  <a:pt x="1871" y="1100"/>
                </a:lnTo>
                <a:lnTo>
                  <a:pt x="1870" y="1100"/>
                </a:lnTo>
                <a:lnTo>
                  <a:pt x="1870" y="1100"/>
                </a:lnTo>
                <a:lnTo>
                  <a:pt x="1870" y="1100"/>
                </a:lnTo>
                <a:lnTo>
                  <a:pt x="1869" y="1100"/>
                </a:lnTo>
                <a:lnTo>
                  <a:pt x="1869" y="1100"/>
                </a:lnTo>
                <a:lnTo>
                  <a:pt x="1869" y="1100"/>
                </a:lnTo>
                <a:lnTo>
                  <a:pt x="1868" y="1100"/>
                </a:lnTo>
                <a:lnTo>
                  <a:pt x="1868" y="1100"/>
                </a:lnTo>
                <a:lnTo>
                  <a:pt x="1868" y="1100"/>
                </a:lnTo>
                <a:lnTo>
                  <a:pt x="1867" y="1100"/>
                </a:lnTo>
                <a:lnTo>
                  <a:pt x="1867" y="1100"/>
                </a:lnTo>
                <a:lnTo>
                  <a:pt x="1866" y="1100"/>
                </a:lnTo>
                <a:lnTo>
                  <a:pt x="1866" y="1100"/>
                </a:lnTo>
                <a:lnTo>
                  <a:pt x="1866" y="1100"/>
                </a:lnTo>
                <a:lnTo>
                  <a:pt x="1865" y="1100"/>
                </a:lnTo>
                <a:lnTo>
                  <a:pt x="1865" y="1100"/>
                </a:lnTo>
                <a:lnTo>
                  <a:pt x="1865" y="1100"/>
                </a:lnTo>
                <a:lnTo>
                  <a:pt x="1864" y="1100"/>
                </a:lnTo>
                <a:lnTo>
                  <a:pt x="1864" y="1100"/>
                </a:lnTo>
                <a:lnTo>
                  <a:pt x="1864" y="1100"/>
                </a:lnTo>
                <a:lnTo>
                  <a:pt x="1863" y="1100"/>
                </a:lnTo>
                <a:lnTo>
                  <a:pt x="1863" y="1100"/>
                </a:lnTo>
                <a:lnTo>
                  <a:pt x="1863" y="1100"/>
                </a:lnTo>
                <a:lnTo>
                  <a:pt x="1862" y="1100"/>
                </a:lnTo>
                <a:lnTo>
                  <a:pt x="1862" y="1100"/>
                </a:lnTo>
                <a:lnTo>
                  <a:pt x="1862" y="1100"/>
                </a:lnTo>
                <a:lnTo>
                  <a:pt x="1861" y="1100"/>
                </a:lnTo>
                <a:lnTo>
                  <a:pt x="1861" y="1100"/>
                </a:lnTo>
                <a:lnTo>
                  <a:pt x="1860" y="1100"/>
                </a:lnTo>
                <a:lnTo>
                  <a:pt x="1860" y="1100"/>
                </a:lnTo>
                <a:lnTo>
                  <a:pt x="1860" y="1100"/>
                </a:lnTo>
                <a:lnTo>
                  <a:pt x="1859" y="1100"/>
                </a:lnTo>
                <a:lnTo>
                  <a:pt x="1859" y="1100"/>
                </a:lnTo>
                <a:lnTo>
                  <a:pt x="1859" y="1100"/>
                </a:lnTo>
                <a:lnTo>
                  <a:pt x="1858" y="1100"/>
                </a:lnTo>
                <a:lnTo>
                  <a:pt x="1858" y="1100"/>
                </a:lnTo>
                <a:lnTo>
                  <a:pt x="1858" y="1100"/>
                </a:lnTo>
                <a:lnTo>
                  <a:pt x="1858" y="1100"/>
                </a:lnTo>
                <a:lnTo>
                  <a:pt x="1858" y="1100"/>
                </a:lnTo>
                <a:lnTo>
                  <a:pt x="1858" y="1100"/>
                </a:lnTo>
                <a:lnTo>
                  <a:pt x="1857" y="1100"/>
                </a:lnTo>
                <a:lnTo>
                  <a:pt x="1857" y="1100"/>
                </a:lnTo>
                <a:lnTo>
                  <a:pt x="1857" y="1100"/>
                </a:lnTo>
                <a:lnTo>
                  <a:pt x="1856" y="1100"/>
                </a:lnTo>
                <a:lnTo>
                  <a:pt x="1856" y="1100"/>
                </a:lnTo>
                <a:lnTo>
                  <a:pt x="1855" y="1100"/>
                </a:lnTo>
                <a:lnTo>
                  <a:pt x="1855" y="1100"/>
                </a:lnTo>
                <a:lnTo>
                  <a:pt x="1855" y="1100"/>
                </a:lnTo>
                <a:lnTo>
                  <a:pt x="1854" y="1100"/>
                </a:lnTo>
                <a:lnTo>
                  <a:pt x="1854" y="1100"/>
                </a:lnTo>
                <a:lnTo>
                  <a:pt x="1854" y="1100"/>
                </a:lnTo>
                <a:lnTo>
                  <a:pt x="1853" y="1100"/>
                </a:lnTo>
                <a:lnTo>
                  <a:pt x="1853" y="1100"/>
                </a:lnTo>
                <a:lnTo>
                  <a:pt x="1853" y="1100"/>
                </a:lnTo>
                <a:lnTo>
                  <a:pt x="1852" y="1100"/>
                </a:lnTo>
                <a:lnTo>
                  <a:pt x="1852" y="1100"/>
                </a:lnTo>
                <a:lnTo>
                  <a:pt x="1852" y="1100"/>
                </a:lnTo>
                <a:lnTo>
                  <a:pt x="1851" y="1100"/>
                </a:lnTo>
                <a:lnTo>
                  <a:pt x="1851" y="1100"/>
                </a:lnTo>
                <a:lnTo>
                  <a:pt x="1851" y="1100"/>
                </a:lnTo>
                <a:lnTo>
                  <a:pt x="1850" y="1100"/>
                </a:lnTo>
                <a:lnTo>
                  <a:pt x="1850" y="1100"/>
                </a:lnTo>
                <a:lnTo>
                  <a:pt x="1849" y="1100"/>
                </a:lnTo>
                <a:lnTo>
                  <a:pt x="1849" y="1100"/>
                </a:lnTo>
                <a:lnTo>
                  <a:pt x="1849" y="1100"/>
                </a:lnTo>
                <a:lnTo>
                  <a:pt x="1848" y="1100"/>
                </a:lnTo>
                <a:lnTo>
                  <a:pt x="1848" y="1100"/>
                </a:lnTo>
                <a:lnTo>
                  <a:pt x="1848" y="1100"/>
                </a:lnTo>
                <a:lnTo>
                  <a:pt x="1847" y="1100"/>
                </a:lnTo>
                <a:lnTo>
                  <a:pt x="1847" y="1100"/>
                </a:lnTo>
                <a:lnTo>
                  <a:pt x="1847" y="1100"/>
                </a:lnTo>
                <a:lnTo>
                  <a:pt x="1846" y="1100"/>
                </a:lnTo>
                <a:lnTo>
                  <a:pt x="1846" y="1100"/>
                </a:lnTo>
                <a:lnTo>
                  <a:pt x="1846" y="1100"/>
                </a:lnTo>
                <a:lnTo>
                  <a:pt x="1845" y="1100"/>
                </a:lnTo>
                <a:lnTo>
                  <a:pt x="1845" y="1100"/>
                </a:lnTo>
                <a:lnTo>
                  <a:pt x="1845" y="1100"/>
                </a:lnTo>
                <a:lnTo>
                  <a:pt x="1844" y="1100"/>
                </a:lnTo>
                <a:lnTo>
                  <a:pt x="1844" y="1100"/>
                </a:lnTo>
                <a:lnTo>
                  <a:pt x="1843" y="1100"/>
                </a:lnTo>
                <a:lnTo>
                  <a:pt x="1843" y="1100"/>
                </a:lnTo>
                <a:lnTo>
                  <a:pt x="1843" y="1100"/>
                </a:lnTo>
                <a:lnTo>
                  <a:pt x="1842" y="1100"/>
                </a:lnTo>
                <a:lnTo>
                  <a:pt x="1842" y="1100"/>
                </a:lnTo>
                <a:lnTo>
                  <a:pt x="1842" y="1100"/>
                </a:lnTo>
                <a:lnTo>
                  <a:pt x="1841" y="1100"/>
                </a:lnTo>
                <a:lnTo>
                  <a:pt x="1841" y="1100"/>
                </a:lnTo>
                <a:lnTo>
                  <a:pt x="1841" y="1100"/>
                </a:lnTo>
                <a:lnTo>
                  <a:pt x="1840" y="1100"/>
                </a:lnTo>
                <a:lnTo>
                  <a:pt x="1840" y="1100"/>
                </a:lnTo>
                <a:lnTo>
                  <a:pt x="1840" y="1100"/>
                </a:lnTo>
                <a:lnTo>
                  <a:pt x="1839" y="1100"/>
                </a:lnTo>
                <a:lnTo>
                  <a:pt x="1839" y="1100"/>
                </a:lnTo>
                <a:lnTo>
                  <a:pt x="1839" y="1100"/>
                </a:lnTo>
                <a:lnTo>
                  <a:pt x="1838" y="1100"/>
                </a:lnTo>
                <a:lnTo>
                  <a:pt x="1838" y="1100"/>
                </a:lnTo>
                <a:lnTo>
                  <a:pt x="1837" y="1100"/>
                </a:lnTo>
                <a:lnTo>
                  <a:pt x="1837" y="1100"/>
                </a:lnTo>
                <a:lnTo>
                  <a:pt x="1837" y="1100"/>
                </a:lnTo>
                <a:lnTo>
                  <a:pt x="1836" y="1100"/>
                </a:lnTo>
                <a:lnTo>
                  <a:pt x="1836" y="1100"/>
                </a:lnTo>
                <a:lnTo>
                  <a:pt x="1836" y="1100"/>
                </a:lnTo>
                <a:lnTo>
                  <a:pt x="1835" y="1100"/>
                </a:lnTo>
                <a:lnTo>
                  <a:pt x="1835" y="1100"/>
                </a:lnTo>
                <a:lnTo>
                  <a:pt x="1835" y="1100"/>
                </a:lnTo>
                <a:lnTo>
                  <a:pt x="1834" y="1100"/>
                </a:lnTo>
                <a:lnTo>
                  <a:pt x="1834" y="1100"/>
                </a:lnTo>
                <a:lnTo>
                  <a:pt x="1834" y="1100"/>
                </a:lnTo>
                <a:lnTo>
                  <a:pt x="1834" y="1100"/>
                </a:lnTo>
                <a:lnTo>
                  <a:pt x="1834" y="1100"/>
                </a:lnTo>
                <a:lnTo>
                  <a:pt x="1834" y="1100"/>
                </a:lnTo>
                <a:lnTo>
                  <a:pt x="1833" y="1100"/>
                </a:lnTo>
                <a:lnTo>
                  <a:pt x="1833" y="1100"/>
                </a:lnTo>
                <a:lnTo>
                  <a:pt x="1832" y="1100"/>
                </a:lnTo>
                <a:lnTo>
                  <a:pt x="1832" y="1100"/>
                </a:lnTo>
                <a:lnTo>
                  <a:pt x="1832" y="1100"/>
                </a:lnTo>
                <a:lnTo>
                  <a:pt x="1831" y="1100"/>
                </a:lnTo>
                <a:lnTo>
                  <a:pt x="1831" y="1100"/>
                </a:lnTo>
                <a:lnTo>
                  <a:pt x="1831" y="1100"/>
                </a:lnTo>
                <a:lnTo>
                  <a:pt x="1830" y="1100"/>
                </a:lnTo>
                <a:lnTo>
                  <a:pt x="1830" y="1100"/>
                </a:lnTo>
                <a:lnTo>
                  <a:pt x="1830" y="1100"/>
                </a:lnTo>
                <a:lnTo>
                  <a:pt x="1829" y="1100"/>
                </a:lnTo>
                <a:lnTo>
                  <a:pt x="1829" y="1100"/>
                </a:lnTo>
                <a:lnTo>
                  <a:pt x="1829" y="1100"/>
                </a:lnTo>
                <a:lnTo>
                  <a:pt x="1828" y="1100"/>
                </a:lnTo>
                <a:lnTo>
                  <a:pt x="1828" y="1100"/>
                </a:lnTo>
                <a:lnTo>
                  <a:pt x="1828" y="1100"/>
                </a:lnTo>
                <a:lnTo>
                  <a:pt x="1827" y="1100"/>
                </a:lnTo>
                <a:lnTo>
                  <a:pt x="1827" y="1100"/>
                </a:lnTo>
                <a:lnTo>
                  <a:pt x="1826" y="1100"/>
                </a:lnTo>
                <a:lnTo>
                  <a:pt x="1826" y="1100"/>
                </a:lnTo>
                <a:lnTo>
                  <a:pt x="1826" y="1100"/>
                </a:lnTo>
                <a:lnTo>
                  <a:pt x="1825" y="1100"/>
                </a:lnTo>
                <a:lnTo>
                  <a:pt x="1825" y="1100"/>
                </a:lnTo>
                <a:lnTo>
                  <a:pt x="1825" y="1100"/>
                </a:lnTo>
                <a:lnTo>
                  <a:pt x="1824" y="1100"/>
                </a:lnTo>
                <a:lnTo>
                  <a:pt x="1824" y="1100"/>
                </a:lnTo>
                <a:lnTo>
                  <a:pt x="1824" y="1100"/>
                </a:lnTo>
                <a:lnTo>
                  <a:pt x="1823" y="1100"/>
                </a:lnTo>
                <a:lnTo>
                  <a:pt x="1823" y="1100"/>
                </a:lnTo>
                <a:lnTo>
                  <a:pt x="1823" y="1100"/>
                </a:lnTo>
                <a:lnTo>
                  <a:pt x="1822" y="1100"/>
                </a:lnTo>
                <a:lnTo>
                  <a:pt x="1822" y="1100"/>
                </a:lnTo>
                <a:lnTo>
                  <a:pt x="1822" y="1100"/>
                </a:lnTo>
                <a:lnTo>
                  <a:pt x="1821" y="1100"/>
                </a:lnTo>
                <a:lnTo>
                  <a:pt x="1821" y="1100"/>
                </a:lnTo>
                <a:lnTo>
                  <a:pt x="1820" y="1100"/>
                </a:lnTo>
                <a:lnTo>
                  <a:pt x="1820" y="1100"/>
                </a:lnTo>
                <a:lnTo>
                  <a:pt x="1820" y="1100"/>
                </a:lnTo>
                <a:lnTo>
                  <a:pt x="1819" y="1100"/>
                </a:lnTo>
                <a:lnTo>
                  <a:pt x="1819" y="1100"/>
                </a:lnTo>
                <a:lnTo>
                  <a:pt x="1819" y="1100"/>
                </a:lnTo>
                <a:lnTo>
                  <a:pt x="1818" y="1100"/>
                </a:lnTo>
                <a:lnTo>
                  <a:pt x="1818" y="1100"/>
                </a:lnTo>
                <a:lnTo>
                  <a:pt x="1818" y="1100"/>
                </a:lnTo>
                <a:lnTo>
                  <a:pt x="1817" y="1100"/>
                </a:lnTo>
                <a:lnTo>
                  <a:pt x="1817" y="1100"/>
                </a:lnTo>
                <a:lnTo>
                  <a:pt x="1817" y="1100"/>
                </a:lnTo>
                <a:lnTo>
                  <a:pt x="1816" y="1100"/>
                </a:lnTo>
                <a:lnTo>
                  <a:pt x="1816" y="1100"/>
                </a:lnTo>
                <a:lnTo>
                  <a:pt x="1816" y="1100"/>
                </a:lnTo>
                <a:lnTo>
                  <a:pt x="1815" y="1100"/>
                </a:lnTo>
                <a:lnTo>
                  <a:pt x="1815" y="1100"/>
                </a:lnTo>
                <a:lnTo>
                  <a:pt x="1814" y="1100"/>
                </a:lnTo>
                <a:lnTo>
                  <a:pt x="1814" y="1100"/>
                </a:lnTo>
                <a:lnTo>
                  <a:pt x="1814" y="1100"/>
                </a:lnTo>
                <a:lnTo>
                  <a:pt x="1813" y="1100"/>
                </a:lnTo>
                <a:lnTo>
                  <a:pt x="1813" y="1100"/>
                </a:lnTo>
                <a:lnTo>
                  <a:pt x="1813" y="1100"/>
                </a:lnTo>
                <a:lnTo>
                  <a:pt x="1812" y="1100"/>
                </a:lnTo>
                <a:lnTo>
                  <a:pt x="1812" y="1100"/>
                </a:lnTo>
                <a:lnTo>
                  <a:pt x="1812" y="1100"/>
                </a:lnTo>
                <a:lnTo>
                  <a:pt x="1811" y="1100"/>
                </a:lnTo>
                <a:lnTo>
                  <a:pt x="1811" y="1100"/>
                </a:lnTo>
                <a:lnTo>
                  <a:pt x="1811" y="1100"/>
                </a:lnTo>
                <a:lnTo>
                  <a:pt x="1810" y="1100"/>
                </a:lnTo>
                <a:lnTo>
                  <a:pt x="1810" y="1100"/>
                </a:lnTo>
                <a:lnTo>
                  <a:pt x="1810" y="1100"/>
                </a:lnTo>
                <a:lnTo>
                  <a:pt x="1810" y="1100"/>
                </a:lnTo>
                <a:lnTo>
                  <a:pt x="1810" y="1100"/>
                </a:lnTo>
                <a:lnTo>
                  <a:pt x="1809" y="1100"/>
                </a:lnTo>
                <a:lnTo>
                  <a:pt x="1809" y="1100"/>
                </a:lnTo>
                <a:lnTo>
                  <a:pt x="1809" y="1100"/>
                </a:lnTo>
                <a:lnTo>
                  <a:pt x="1808" y="1100"/>
                </a:lnTo>
                <a:lnTo>
                  <a:pt x="1808" y="1100"/>
                </a:lnTo>
                <a:lnTo>
                  <a:pt x="1808" y="1100"/>
                </a:lnTo>
                <a:lnTo>
                  <a:pt x="1807" y="1100"/>
                </a:lnTo>
                <a:lnTo>
                  <a:pt x="1807" y="1100"/>
                </a:lnTo>
                <a:lnTo>
                  <a:pt x="1807" y="1100"/>
                </a:lnTo>
                <a:lnTo>
                  <a:pt x="1806" y="1100"/>
                </a:lnTo>
                <a:lnTo>
                  <a:pt x="1806" y="1100"/>
                </a:lnTo>
                <a:lnTo>
                  <a:pt x="1806" y="1100"/>
                </a:lnTo>
                <a:lnTo>
                  <a:pt x="1805" y="1100"/>
                </a:lnTo>
                <a:lnTo>
                  <a:pt x="1805" y="1100"/>
                </a:lnTo>
                <a:lnTo>
                  <a:pt x="1805" y="1100"/>
                </a:lnTo>
                <a:lnTo>
                  <a:pt x="1804" y="1100"/>
                </a:lnTo>
                <a:lnTo>
                  <a:pt x="1804" y="1100"/>
                </a:lnTo>
                <a:lnTo>
                  <a:pt x="1803" y="1100"/>
                </a:lnTo>
                <a:lnTo>
                  <a:pt x="1803" y="1100"/>
                </a:lnTo>
                <a:lnTo>
                  <a:pt x="1803" y="1100"/>
                </a:lnTo>
                <a:lnTo>
                  <a:pt x="1802" y="1100"/>
                </a:lnTo>
                <a:lnTo>
                  <a:pt x="1802" y="1100"/>
                </a:lnTo>
                <a:lnTo>
                  <a:pt x="1802" y="1100"/>
                </a:lnTo>
                <a:lnTo>
                  <a:pt x="1801" y="1100"/>
                </a:lnTo>
                <a:lnTo>
                  <a:pt x="1801" y="1100"/>
                </a:lnTo>
                <a:lnTo>
                  <a:pt x="1801" y="1100"/>
                </a:lnTo>
                <a:lnTo>
                  <a:pt x="1800" y="1100"/>
                </a:lnTo>
                <a:lnTo>
                  <a:pt x="1800" y="1100"/>
                </a:lnTo>
                <a:lnTo>
                  <a:pt x="1800" y="1100"/>
                </a:lnTo>
                <a:lnTo>
                  <a:pt x="1799" y="1100"/>
                </a:lnTo>
                <a:lnTo>
                  <a:pt x="1799" y="1100"/>
                </a:lnTo>
                <a:lnTo>
                  <a:pt x="1799" y="1100"/>
                </a:lnTo>
                <a:lnTo>
                  <a:pt x="1798" y="1100"/>
                </a:lnTo>
                <a:lnTo>
                  <a:pt x="1798" y="1100"/>
                </a:lnTo>
                <a:lnTo>
                  <a:pt x="1797" y="1100"/>
                </a:lnTo>
                <a:lnTo>
                  <a:pt x="1797" y="1100"/>
                </a:lnTo>
                <a:lnTo>
                  <a:pt x="1797" y="1100"/>
                </a:lnTo>
                <a:lnTo>
                  <a:pt x="1796" y="1100"/>
                </a:lnTo>
                <a:lnTo>
                  <a:pt x="1796" y="1100"/>
                </a:lnTo>
                <a:lnTo>
                  <a:pt x="1796" y="1100"/>
                </a:lnTo>
                <a:lnTo>
                  <a:pt x="1795" y="1100"/>
                </a:lnTo>
                <a:lnTo>
                  <a:pt x="1795" y="1100"/>
                </a:lnTo>
                <a:lnTo>
                  <a:pt x="1795" y="1100"/>
                </a:lnTo>
                <a:lnTo>
                  <a:pt x="1794" y="1100"/>
                </a:lnTo>
                <a:lnTo>
                  <a:pt x="1794" y="1100"/>
                </a:lnTo>
                <a:lnTo>
                  <a:pt x="1794" y="1100"/>
                </a:lnTo>
                <a:lnTo>
                  <a:pt x="1793" y="1100"/>
                </a:lnTo>
                <a:lnTo>
                  <a:pt x="1793" y="1100"/>
                </a:lnTo>
                <a:lnTo>
                  <a:pt x="1793" y="1100"/>
                </a:lnTo>
                <a:lnTo>
                  <a:pt x="1792" y="1100"/>
                </a:lnTo>
                <a:lnTo>
                  <a:pt x="1792" y="1100"/>
                </a:lnTo>
                <a:lnTo>
                  <a:pt x="1791" y="1100"/>
                </a:lnTo>
                <a:lnTo>
                  <a:pt x="1791" y="1100"/>
                </a:lnTo>
                <a:lnTo>
                  <a:pt x="1791" y="1100"/>
                </a:lnTo>
                <a:lnTo>
                  <a:pt x="1790" y="1100"/>
                </a:lnTo>
                <a:lnTo>
                  <a:pt x="1790" y="1100"/>
                </a:lnTo>
                <a:lnTo>
                  <a:pt x="1790" y="1100"/>
                </a:lnTo>
                <a:lnTo>
                  <a:pt x="1789" y="1100"/>
                </a:lnTo>
                <a:lnTo>
                  <a:pt x="1789" y="1100"/>
                </a:lnTo>
                <a:lnTo>
                  <a:pt x="1789" y="1100"/>
                </a:lnTo>
                <a:lnTo>
                  <a:pt x="1788" y="1100"/>
                </a:lnTo>
                <a:lnTo>
                  <a:pt x="1788" y="1100"/>
                </a:lnTo>
                <a:lnTo>
                  <a:pt x="1788" y="1100"/>
                </a:lnTo>
                <a:lnTo>
                  <a:pt x="1787" y="1100"/>
                </a:lnTo>
                <a:lnTo>
                  <a:pt x="1787" y="1100"/>
                </a:lnTo>
                <a:lnTo>
                  <a:pt x="1787" y="1100"/>
                </a:lnTo>
                <a:lnTo>
                  <a:pt x="1786" y="1100"/>
                </a:lnTo>
                <a:lnTo>
                  <a:pt x="1786" y="1100"/>
                </a:lnTo>
                <a:lnTo>
                  <a:pt x="1786" y="1100"/>
                </a:lnTo>
                <a:lnTo>
                  <a:pt x="1786" y="1100"/>
                </a:lnTo>
                <a:lnTo>
                  <a:pt x="1786" y="1100"/>
                </a:lnTo>
                <a:lnTo>
                  <a:pt x="1785" y="1100"/>
                </a:lnTo>
                <a:lnTo>
                  <a:pt x="1785" y="1100"/>
                </a:lnTo>
                <a:lnTo>
                  <a:pt x="1785" y="1100"/>
                </a:lnTo>
                <a:lnTo>
                  <a:pt x="1784" y="1100"/>
                </a:lnTo>
                <a:lnTo>
                  <a:pt x="1784" y="1100"/>
                </a:lnTo>
                <a:lnTo>
                  <a:pt x="1784" y="1100"/>
                </a:lnTo>
                <a:lnTo>
                  <a:pt x="1783" y="1100"/>
                </a:lnTo>
                <a:lnTo>
                  <a:pt x="1783" y="1100"/>
                </a:lnTo>
                <a:lnTo>
                  <a:pt x="1783" y="1100"/>
                </a:lnTo>
                <a:lnTo>
                  <a:pt x="1782" y="1100"/>
                </a:lnTo>
                <a:lnTo>
                  <a:pt x="1782" y="1100"/>
                </a:lnTo>
                <a:lnTo>
                  <a:pt x="1782" y="1100"/>
                </a:lnTo>
                <a:lnTo>
                  <a:pt x="1781" y="1100"/>
                </a:lnTo>
                <a:lnTo>
                  <a:pt x="1781" y="1100"/>
                </a:lnTo>
                <a:lnTo>
                  <a:pt x="1780" y="1100"/>
                </a:lnTo>
                <a:lnTo>
                  <a:pt x="1780" y="1100"/>
                </a:lnTo>
                <a:lnTo>
                  <a:pt x="1780" y="1100"/>
                </a:lnTo>
                <a:lnTo>
                  <a:pt x="1779" y="1100"/>
                </a:lnTo>
                <a:lnTo>
                  <a:pt x="1779" y="1100"/>
                </a:lnTo>
                <a:lnTo>
                  <a:pt x="1779" y="1100"/>
                </a:lnTo>
                <a:lnTo>
                  <a:pt x="1778" y="1100"/>
                </a:lnTo>
                <a:lnTo>
                  <a:pt x="1778" y="1100"/>
                </a:lnTo>
                <a:lnTo>
                  <a:pt x="1778" y="1100"/>
                </a:lnTo>
                <a:lnTo>
                  <a:pt x="1777" y="1100"/>
                </a:lnTo>
                <a:lnTo>
                  <a:pt x="1777" y="1100"/>
                </a:lnTo>
                <a:lnTo>
                  <a:pt x="1777" y="1100"/>
                </a:lnTo>
                <a:lnTo>
                  <a:pt x="1776" y="1100"/>
                </a:lnTo>
                <a:lnTo>
                  <a:pt x="1776" y="1100"/>
                </a:lnTo>
                <a:lnTo>
                  <a:pt x="1776" y="1100"/>
                </a:lnTo>
                <a:lnTo>
                  <a:pt x="1775" y="1100"/>
                </a:lnTo>
                <a:lnTo>
                  <a:pt x="1775" y="1100"/>
                </a:lnTo>
                <a:lnTo>
                  <a:pt x="1774" y="1100"/>
                </a:lnTo>
                <a:lnTo>
                  <a:pt x="1774" y="1100"/>
                </a:lnTo>
                <a:lnTo>
                  <a:pt x="1774" y="1100"/>
                </a:lnTo>
                <a:lnTo>
                  <a:pt x="1773" y="1100"/>
                </a:lnTo>
                <a:lnTo>
                  <a:pt x="1773" y="1100"/>
                </a:lnTo>
                <a:lnTo>
                  <a:pt x="1773" y="1100"/>
                </a:lnTo>
                <a:lnTo>
                  <a:pt x="1772" y="1100"/>
                </a:lnTo>
                <a:lnTo>
                  <a:pt x="1772" y="1100"/>
                </a:lnTo>
                <a:lnTo>
                  <a:pt x="1772" y="1100"/>
                </a:lnTo>
                <a:lnTo>
                  <a:pt x="1771" y="1100"/>
                </a:lnTo>
                <a:lnTo>
                  <a:pt x="1771" y="1100"/>
                </a:lnTo>
                <a:lnTo>
                  <a:pt x="1771" y="1100"/>
                </a:lnTo>
                <a:lnTo>
                  <a:pt x="1770" y="1100"/>
                </a:lnTo>
                <a:lnTo>
                  <a:pt x="1770" y="1100"/>
                </a:lnTo>
                <a:lnTo>
                  <a:pt x="1770" y="1100"/>
                </a:lnTo>
                <a:lnTo>
                  <a:pt x="1769" y="1100"/>
                </a:lnTo>
                <a:lnTo>
                  <a:pt x="1769" y="1100"/>
                </a:lnTo>
                <a:lnTo>
                  <a:pt x="1768" y="1100"/>
                </a:lnTo>
                <a:lnTo>
                  <a:pt x="1768" y="1100"/>
                </a:lnTo>
                <a:lnTo>
                  <a:pt x="1768" y="1100"/>
                </a:lnTo>
                <a:lnTo>
                  <a:pt x="1767" y="1100"/>
                </a:lnTo>
                <a:lnTo>
                  <a:pt x="1767" y="1100"/>
                </a:lnTo>
                <a:lnTo>
                  <a:pt x="1767" y="1100"/>
                </a:lnTo>
                <a:lnTo>
                  <a:pt x="1766" y="1100"/>
                </a:lnTo>
                <a:lnTo>
                  <a:pt x="1766" y="1100"/>
                </a:lnTo>
                <a:lnTo>
                  <a:pt x="1766" y="1100"/>
                </a:lnTo>
                <a:lnTo>
                  <a:pt x="1765" y="1100"/>
                </a:lnTo>
                <a:lnTo>
                  <a:pt x="1765" y="1100"/>
                </a:lnTo>
                <a:lnTo>
                  <a:pt x="1765" y="1100"/>
                </a:lnTo>
                <a:lnTo>
                  <a:pt x="1764" y="1100"/>
                </a:lnTo>
                <a:lnTo>
                  <a:pt x="1764" y="1100"/>
                </a:lnTo>
                <a:lnTo>
                  <a:pt x="1764" y="1100"/>
                </a:lnTo>
                <a:lnTo>
                  <a:pt x="1763" y="1100"/>
                </a:lnTo>
                <a:lnTo>
                  <a:pt x="1763" y="1100"/>
                </a:lnTo>
                <a:lnTo>
                  <a:pt x="1762" y="1100"/>
                </a:lnTo>
                <a:lnTo>
                  <a:pt x="1762" y="1100"/>
                </a:lnTo>
                <a:lnTo>
                  <a:pt x="1762" y="1100"/>
                </a:lnTo>
                <a:lnTo>
                  <a:pt x="1762" y="1100"/>
                </a:lnTo>
                <a:lnTo>
                  <a:pt x="1762" y="1100"/>
                </a:lnTo>
                <a:lnTo>
                  <a:pt x="1762" y="1100"/>
                </a:lnTo>
                <a:lnTo>
                  <a:pt x="1761" y="1100"/>
                </a:lnTo>
                <a:lnTo>
                  <a:pt x="1761" y="1100"/>
                </a:lnTo>
                <a:lnTo>
                  <a:pt x="1761" y="1100"/>
                </a:lnTo>
                <a:lnTo>
                  <a:pt x="1760" y="1100"/>
                </a:lnTo>
                <a:lnTo>
                  <a:pt x="1760" y="1100"/>
                </a:lnTo>
                <a:lnTo>
                  <a:pt x="1760" y="1100"/>
                </a:lnTo>
                <a:lnTo>
                  <a:pt x="1759" y="1100"/>
                </a:lnTo>
                <a:lnTo>
                  <a:pt x="1759" y="1100"/>
                </a:lnTo>
                <a:lnTo>
                  <a:pt x="1759" y="1100"/>
                </a:lnTo>
                <a:lnTo>
                  <a:pt x="1758" y="1100"/>
                </a:lnTo>
                <a:lnTo>
                  <a:pt x="1758" y="1100"/>
                </a:lnTo>
                <a:lnTo>
                  <a:pt x="1757" y="1100"/>
                </a:lnTo>
                <a:lnTo>
                  <a:pt x="1757" y="1100"/>
                </a:lnTo>
                <a:lnTo>
                  <a:pt x="1757" y="1100"/>
                </a:lnTo>
                <a:lnTo>
                  <a:pt x="1756" y="1100"/>
                </a:lnTo>
                <a:lnTo>
                  <a:pt x="1756" y="1100"/>
                </a:lnTo>
                <a:lnTo>
                  <a:pt x="1756" y="1100"/>
                </a:lnTo>
                <a:lnTo>
                  <a:pt x="1755" y="1100"/>
                </a:lnTo>
                <a:lnTo>
                  <a:pt x="1755" y="1100"/>
                </a:lnTo>
                <a:lnTo>
                  <a:pt x="1755" y="1100"/>
                </a:lnTo>
                <a:lnTo>
                  <a:pt x="1754" y="1100"/>
                </a:lnTo>
                <a:lnTo>
                  <a:pt x="1754" y="1100"/>
                </a:lnTo>
                <a:lnTo>
                  <a:pt x="1754" y="1100"/>
                </a:lnTo>
                <a:lnTo>
                  <a:pt x="1753" y="1100"/>
                </a:lnTo>
                <a:lnTo>
                  <a:pt x="1753" y="1100"/>
                </a:lnTo>
                <a:lnTo>
                  <a:pt x="1753" y="1100"/>
                </a:lnTo>
                <a:lnTo>
                  <a:pt x="1752" y="1100"/>
                </a:lnTo>
                <a:lnTo>
                  <a:pt x="1752" y="1100"/>
                </a:lnTo>
                <a:lnTo>
                  <a:pt x="1751" y="1100"/>
                </a:lnTo>
                <a:lnTo>
                  <a:pt x="1751" y="1100"/>
                </a:lnTo>
                <a:lnTo>
                  <a:pt x="1751" y="1100"/>
                </a:lnTo>
                <a:lnTo>
                  <a:pt x="1750" y="1100"/>
                </a:lnTo>
                <a:lnTo>
                  <a:pt x="1750" y="1100"/>
                </a:lnTo>
                <a:lnTo>
                  <a:pt x="1750" y="1100"/>
                </a:lnTo>
                <a:lnTo>
                  <a:pt x="1749" y="1100"/>
                </a:lnTo>
                <a:lnTo>
                  <a:pt x="1749" y="1100"/>
                </a:lnTo>
                <a:lnTo>
                  <a:pt x="1749" y="1100"/>
                </a:lnTo>
                <a:lnTo>
                  <a:pt x="1748" y="1100"/>
                </a:lnTo>
                <a:lnTo>
                  <a:pt x="1748" y="1100"/>
                </a:lnTo>
                <a:lnTo>
                  <a:pt x="1748" y="1100"/>
                </a:lnTo>
                <a:lnTo>
                  <a:pt x="1747" y="1100"/>
                </a:lnTo>
                <a:lnTo>
                  <a:pt x="1747" y="1100"/>
                </a:lnTo>
                <a:lnTo>
                  <a:pt x="1747" y="1100"/>
                </a:lnTo>
                <a:lnTo>
                  <a:pt x="1746" y="1100"/>
                </a:lnTo>
                <a:lnTo>
                  <a:pt x="1746" y="1100"/>
                </a:lnTo>
                <a:lnTo>
                  <a:pt x="1745" y="1100"/>
                </a:lnTo>
                <a:lnTo>
                  <a:pt x="1745" y="1100"/>
                </a:lnTo>
                <a:lnTo>
                  <a:pt x="1745" y="1100"/>
                </a:lnTo>
                <a:lnTo>
                  <a:pt x="1744" y="1100"/>
                </a:lnTo>
                <a:lnTo>
                  <a:pt x="1744" y="1100"/>
                </a:lnTo>
                <a:lnTo>
                  <a:pt x="1744" y="1100"/>
                </a:lnTo>
                <a:lnTo>
                  <a:pt x="1743" y="1100"/>
                </a:lnTo>
                <a:lnTo>
                  <a:pt x="1743" y="1100"/>
                </a:lnTo>
                <a:lnTo>
                  <a:pt x="1743" y="1100"/>
                </a:lnTo>
                <a:lnTo>
                  <a:pt x="1742" y="1100"/>
                </a:lnTo>
                <a:lnTo>
                  <a:pt x="1742" y="1100"/>
                </a:lnTo>
                <a:lnTo>
                  <a:pt x="1742" y="1100"/>
                </a:lnTo>
                <a:lnTo>
                  <a:pt x="1741" y="1100"/>
                </a:lnTo>
                <a:lnTo>
                  <a:pt x="1741" y="1100"/>
                </a:lnTo>
                <a:lnTo>
                  <a:pt x="1741" y="1100"/>
                </a:lnTo>
                <a:lnTo>
                  <a:pt x="1740" y="1100"/>
                </a:lnTo>
                <a:lnTo>
                  <a:pt x="1740" y="1100"/>
                </a:lnTo>
                <a:lnTo>
                  <a:pt x="1739" y="1100"/>
                </a:lnTo>
                <a:lnTo>
                  <a:pt x="1739" y="1100"/>
                </a:lnTo>
                <a:lnTo>
                  <a:pt x="1739" y="1100"/>
                </a:lnTo>
                <a:lnTo>
                  <a:pt x="1738" y="1100"/>
                </a:lnTo>
                <a:lnTo>
                  <a:pt x="1738" y="1100"/>
                </a:lnTo>
                <a:lnTo>
                  <a:pt x="1738" y="1100"/>
                </a:lnTo>
                <a:lnTo>
                  <a:pt x="1738" y="1100"/>
                </a:lnTo>
                <a:lnTo>
                  <a:pt x="1738" y="1100"/>
                </a:lnTo>
                <a:lnTo>
                  <a:pt x="1738" y="1100"/>
                </a:lnTo>
                <a:lnTo>
                  <a:pt x="1737" y="1100"/>
                </a:lnTo>
                <a:lnTo>
                  <a:pt x="1737" y="1100"/>
                </a:lnTo>
                <a:lnTo>
                  <a:pt x="1737" y="1100"/>
                </a:lnTo>
                <a:lnTo>
                  <a:pt x="1736" y="1100"/>
                </a:lnTo>
                <a:lnTo>
                  <a:pt x="1736" y="1100"/>
                </a:lnTo>
                <a:lnTo>
                  <a:pt x="1736" y="1100"/>
                </a:lnTo>
                <a:lnTo>
                  <a:pt x="1735" y="1100"/>
                </a:lnTo>
                <a:lnTo>
                  <a:pt x="1735" y="1100"/>
                </a:lnTo>
                <a:lnTo>
                  <a:pt x="1734" y="1100"/>
                </a:lnTo>
                <a:lnTo>
                  <a:pt x="1734" y="1100"/>
                </a:lnTo>
                <a:lnTo>
                  <a:pt x="1734" y="1100"/>
                </a:lnTo>
                <a:lnTo>
                  <a:pt x="1733" y="1100"/>
                </a:lnTo>
                <a:lnTo>
                  <a:pt x="1733" y="1100"/>
                </a:lnTo>
                <a:lnTo>
                  <a:pt x="1733" y="1100"/>
                </a:lnTo>
                <a:lnTo>
                  <a:pt x="1732" y="1100"/>
                </a:lnTo>
                <a:lnTo>
                  <a:pt x="1732" y="1100"/>
                </a:lnTo>
                <a:lnTo>
                  <a:pt x="1732" y="1100"/>
                </a:lnTo>
                <a:lnTo>
                  <a:pt x="1731" y="1100"/>
                </a:lnTo>
                <a:lnTo>
                  <a:pt x="1731" y="1100"/>
                </a:lnTo>
                <a:lnTo>
                  <a:pt x="1731" y="1100"/>
                </a:lnTo>
                <a:lnTo>
                  <a:pt x="1730" y="1100"/>
                </a:lnTo>
                <a:lnTo>
                  <a:pt x="1730" y="1100"/>
                </a:lnTo>
                <a:lnTo>
                  <a:pt x="1730" y="1100"/>
                </a:lnTo>
                <a:lnTo>
                  <a:pt x="1729" y="1100"/>
                </a:lnTo>
                <a:lnTo>
                  <a:pt x="1729" y="1100"/>
                </a:lnTo>
                <a:lnTo>
                  <a:pt x="1728" y="1100"/>
                </a:lnTo>
                <a:lnTo>
                  <a:pt x="1728" y="1100"/>
                </a:lnTo>
                <a:lnTo>
                  <a:pt x="1728" y="1100"/>
                </a:lnTo>
                <a:lnTo>
                  <a:pt x="1727" y="1100"/>
                </a:lnTo>
                <a:lnTo>
                  <a:pt x="1727" y="1100"/>
                </a:lnTo>
                <a:lnTo>
                  <a:pt x="1727" y="1100"/>
                </a:lnTo>
                <a:lnTo>
                  <a:pt x="1726" y="1100"/>
                </a:lnTo>
                <a:lnTo>
                  <a:pt x="1726" y="1100"/>
                </a:lnTo>
                <a:lnTo>
                  <a:pt x="1726" y="1100"/>
                </a:lnTo>
                <a:lnTo>
                  <a:pt x="1725" y="1100"/>
                </a:lnTo>
                <a:lnTo>
                  <a:pt x="1725" y="1100"/>
                </a:lnTo>
                <a:lnTo>
                  <a:pt x="1725" y="1100"/>
                </a:lnTo>
                <a:lnTo>
                  <a:pt x="1724" y="1100"/>
                </a:lnTo>
                <a:lnTo>
                  <a:pt x="1724" y="1100"/>
                </a:lnTo>
                <a:lnTo>
                  <a:pt x="1724" y="1100"/>
                </a:lnTo>
                <a:lnTo>
                  <a:pt x="1723" y="1100"/>
                </a:lnTo>
                <a:lnTo>
                  <a:pt x="1723" y="1100"/>
                </a:lnTo>
                <a:lnTo>
                  <a:pt x="1722" y="1100"/>
                </a:lnTo>
                <a:lnTo>
                  <a:pt x="1722" y="1100"/>
                </a:lnTo>
                <a:lnTo>
                  <a:pt x="1722" y="1100"/>
                </a:lnTo>
                <a:lnTo>
                  <a:pt x="1721" y="1100"/>
                </a:lnTo>
                <a:lnTo>
                  <a:pt x="1721" y="1100"/>
                </a:lnTo>
                <a:lnTo>
                  <a:pt x="1721" y="1100"/>
                </a:lnTo>
                <a:lnTo>
                  <a:pt x="1720" y="1100"/>
                </a:lnTo>
                <a:lnTo>
                  <a:pt x="1720" y="1100"/>
                </a:lnTo>
                <a:lnTo>
                  <a:pt x="1720" y="1100"/>
                </a:lnTo>
                <a:lnTo>
                  <a:pt x="1719" y="1100"/>
                </a:lnTo>
                <a:lnTo>
                  <a:pt x="1719" y="1100"/>
                </a:lnTo>
                <a:lnTo>
                  <a:pt x="1719" y="1100"/>
                </a:lnTo>
                <a:lnTo>
                  <a:pt x="1718" y="1100"/>
                </a:lnTo>
                <a:lnTo>
                  <a:pt x="1718" y="1100"/>
                </a:lnTo>
                <a:lnTo>
                  <a:pt x="1718" y="1100"/>
                </a:lnTo>
                <a:lnTo>
                  <a:pt x="1717" y="1100"/>
                </a:lnTo>
                <a:lnTo>
                  <a:pt x="1717" y="1100"/>
                </a:lnTo>
                <a:lnTo>
                  <a:pt x="1716" y="1100"/>
                </a:lnTo>
                <a:lnTo>
                  <a:pt x="1716" y="1100"/>
                </a:lnTo>
                <a:lnTo>
                  <a:pt x="1716" y="1100"/>
                </a:lnTo>
                <a:lnTo>
                  <a:pt x="1715" y="1100"/>
                </a:lnTo>
                <a:lnTo>
                  <a:pt x="1715" y="1100"/>
                </a:lnTo>
                <a:lnTo>
                  <a:pt x="1715" y="1100"/>
                </a:lnTo>
                <a:lnTo>
                  <a:pt x="1714" y="1100"/>
                </a:lnTo>
                <a:lnTo>
                  <a:pt x="1714" y="1100"/>
                </a:lnTo>
                <a:lnTo>
                  <a:pt x="1714" y="1100"/>
                </a:lnTo>
                <a:lnTo>
                  <a:pt x="1714" y="1100"/>
                </a:lnTo>
                <a:lnTo>
                  <a:pt x="1714" y="1100"/>
                </a:lnTo>
                <a:lnTo>
                  <a:pt x="1714" y="1100"/>
                </a:lnTo>
                <a:lnTo>
                  <a:pt x="1713" y="1100"/>
                </a:lnTo>
                <a:lnTo>
                  <a:pt x="1713" y="1100"/>
                </a:lnTo>
                <a:lnTo>
                  <a:pt x="1713" y="1100"/>
                </a:lnTo>
                <a:lnTo>
                  <a:pt x="1712" y="1100"/>
                </a:lnTo>
                <a:lnTo>
                  <a:pt x="1712" y="1100"/>
                </a:lnTo>
                <a:lnTo>
                  <a:pt x="1711" y="1100"/>
                </a:lnTo>
                <a:lnTo>
                  <a:pt x="1711" y="1100"/>
                </a:lnTo>
                <a:lnTo>
                  <a:pt x="1711" y="1100"/>
                </a:lnTo>
                <a:lnTo>
                  <a:pt x="1710" y="1100"/>
                </a:lnTo>
                <a:lnTo>
                  <a:pt x="1710" y="1100"/>
                </a:lnTo>
                <a:lnTo>
                  <a:pt x="1710" y="1100"/>
                </a:lnTo>
                <a:lnTo>
                  <a:pt x="1709" y="1100"/>
                </a:lnTo>
                <a:lnTo>
                  <a:pt x="1709" y="1100"/>
                </a:lnTo>
                <a:lnTo>
                  <a:pt x="1709" y="1100"/>
                </a:lnTo>
                <a:lnTo>
                  <a:pt x="1708" y="1100"/>
                </a:lnTo>
                <a:lnTo>
                  <a:pt x="1708" y="1100"/>
                </a:lnTo>
                <a:lnTo>
                  <a:pt x="1708" y="1100"/>
                </a:lnTo>
                <a:lnTo>
                  <a:pt x="1707" y="1100"/>
                </a:lnTo>
                <a:lnTo>
                  <a:pt x="1707" y="1100"/>
                </a:lnTo>
                <a:lnTo>
                  <a:pt x="1707" y="1100"/>
                </a:lnTo>
                <a:lnTo>
                  <a:pt x="1706" y="1100"/>
                </a:lnTo>
                <a:lnTo>
                  <a:pt x="1706" y="1100"/>
                </a:lnTo>
                <a:lnTo>
                  <a:pt x="1705" y="1100"/>
                </a:lnTo>
                <a:lnTo>
                  <a:pt x="1705" y="1100"/>
                </a:lnTo>
                <a:lnTo>
                  <a:pt x="1705" y="1100"/>
                </a:lnTo>
                <a:lnTo>
                  <a:pt x="1704" y="1100"/>
                </a:lnTo>
                <a:lnTo>
                  <a:pt x="1704" y="1100"/>
                </a:lnTo>
                <a:lnTo>
                  <a:pt x="1704" y="1100"/>
                </a:lnTo>
                <a:lnTo>
                  <a:pt x="1703" y="1100"/>
                </a:lnTo>
                <a:lnTo>
                  <a:pt x="1703" y="1100"/>
                </a:lnTo>
                <a:lnTo>
                  <a:pt x="1703" y="1100"/>
                </a:lnTo>
                <a:lnTo>
                  <a:pt x="1702" y="1100"/>
                </a:lnTo>
                <a:lnTo>
                  <a:pt x="1702" y="1100"/>
                </a:lnTo>
                <a:lnTo>
                  <a:pt x="1702" y="1100"/>
                </a:lnTo>
                <a:lnTo>
                  <a:pt x="1701" y="1100"/>
                </a:lnTo>
                <a:lnTo>
                  <a:pt x="1701" y="1100"/>
                </a:lnTo>
                <a:lnTo>
                  <a:pt x="1701" y="1100"/>
                </a:lnTo>
                <a:lnTo>
                  <a:pt x="1700" y="1100"/>
                </a:lnTo>
                <a:lnTo>
                  <a:pt x="1700" y="1100"/>
                </a:lnTo>
                <a:lnTo>
                  <a:pt x="1699" y="1100"/>
                </a:lnTo>
                <a:lnTo>
                  <a:pt x="1699" y="1100"/>
                </a:lnTo>
                <a:lnTo>
                  <a:pt x="1699" y="1100"/>
                </a:lnTo>
                <a:lnTo>
                  <a:pt x="1698" y="1100"/>
                </a:lnTo>
                <a:lnTo>
                  <a:pt x="1698" y="1100"/>
                </a:lnTo>
                <a:lnTo>
                  <a:pt x="1698" y="1100"/>
                </a:lnTo>
                <a:lnTo>
                  <a:pt x="1697" y="1100"/>
                </a:lnTo>
                <a:lnTo>
                  <a:pt x="1697" y="1100"/>
                </a:lnTo>
                <a:lnTo>
                  <a:pt x="1697" y="1100"/>
                </a:lnTo>
                <a:lnTo>
                  <a:pt x="1696" y="1100"/>
                </a:lnTo>
                <a:lnTo>
                  <a:pt x="1696" y="1100"/>
                </a:lnTo>
                <a:lnTo>
                  <a:pt x="1696" y="1100"/>
                </a:lnTo>
                <a:lnTo>
                  <a:pt x="1695" y="1100"/>
                </a:lnTo>
                <a:lnTo>
                  <a:pt x="1695" y="1100"/>
                </a:lnTo>
                <a:lnTo>
                  <a:pt x="1695" y="1100"/>
                </a:lnTo>
                <a:lnTo>
                  <a:pt x="1694" y="1100"/>
                </a:lnTo>
                <a:lnTo>
                  <a:pt x="1694" y="1100"/>
                </a:lnTo>
                <a:lnTo>
                  <a:pt x="1693" y="1100"/>
                </a:lnTo>
                <a:lnTo>
                  <a:pt x="1693" y="1100"/>
                </a:lnTo>
                <a:lnTo>
                  <a:pt x="1693" y="1100"/>
                </a:lnTo>
                <a:lnTo>
                  <a:pt x="1692" y="1100"/>
                </a:lnTo>
                <a:lnTo>
                  <a:pt x="1692" y="1100"/>
                </a:lnTo>
                <a:lnTo>
                  <a:pt x="1692" y="1100"/>
                </a:lnTo>
                <a:lnTo>
                  <a:pt x="1691" y="1100"/>
                </a:lnTo>
                <a:lnTo>
                  <a:pt x="1691" y="1100"/>
                </a:lnTo>
                <a:lnTo>
                  <a:pt x="1691" y="1100"/>
                </a:lnTo>
                <a:lnTo>
                  <a:pt x="1690" y="1100"/>
                </a:lnTo>
                <a:lnTo>
                  <a:pt x="1690" y="1100"/>
                </a:lnTo>
                <a:lnTo>
                  <a:pt x="1690" y="1100"/>
                </a:lnTo>
                <a:lnTo>
                  <a:pt x="1690" y="1100"/>
                </a:lnTo>
                <a:lnTo>
                  <a:pt x="1690" y="1100"/>
                </a:lnTo>
                <a:lnTo>
                  <a:pt x="1690" y="1100"/>
                </a:lnTo>
                <a:lnTo>
                  <a:pt x="1689" y="1100"/>
                </a:lnTo>
                <a:lnTo>
                  <a:pt x="1689" y="1100"/>
                </a:lnTo>
                <a:lnTo>
                  <a:pt x="1688" y="1100"/>
                </a:lnTo>
                <a:lnTo>
                  <a:pt x="1688" y="1100"/>
                </a:lnTo>
                <a:lnTo>
                  <a:pt x="1688" y="1100"/>
                </a:lnTo>
                <a:lnTo>
                  <a:pt x="1687" y="1100"/>
                </a:lnTo>
                <a:lnTo>
                  <a:pt x="1687" y="1100"/>
                </a:lnTo>
                <a:lnTo>
                  <a:pt x="1687" y="1100"/>
                </a:lnTo>
                <a:lnTo>
                  <a:pt x="1686" y="1100"/>
                </a:lnTo>
                <a:lnTo>
                  <a:pt x="1686" y="1100"/>
                </a:lnTo>
                <a:lnTo>
                  <a:pt x="1686" y="1100"/>
                </a:lnTo>
                <a:lnTo>
                  <a:pt x="1685" y="1100"/>
                </a:lnTo>
                <a:lnTo>
                  <a:pt x="1685" y="1100"/>
                </a:lnTo>
                <a:lnTo>
                  <a:pt x="1685" y="1100"/>
                </a:lnTo>
                <a:lnTo>
                  <a:pt x="1684" y="1100"/>
                </a:lnTo>
                <a:lnTo>
                  <a:pt x="1684" y="1100"/>
                </a:lnTo>
                <a:lnTo>
                  <a:pt x="1684" y="1100"/>
                </a:lnTo>
                <a:lnTo>
                  <a:pt x="1683" y="1100"/>
                </a:lnTo>
                <a:lnTo>
                  <a:pt x="1683" y="1100"/>
                </a:lnTo>
                <a:lnTo>
                  <a:pt x="1682" y="1100"/>
                </a:lnTo>
                <a:lnTo>
                  <a:pt x="1682" y="1100"/>
                </a:lnTo>
                <a:lnTo>
                  <a:pt x="1682" y="1100"/>
                </a:lnTo>
                <a:lnTo>
                  <a:pt x="1681" y="1100"/>
                </a:lnTo>
                <a:lnTo>
                  <a:pt x="1681" y="1100"/>
                </a:lnTo>
                <a:lnTo>
                  <a:pt x="1681" y="1100"/>
                </a:lnTo>
                <a:lnTo>
                  <a:pt x="1680" y="1100"/>
                </a:lnTo>
                <a:lnTo>
                  <a:pt x="1680" y="1100"/>
                </a:lnTo>
                <a:lnTo>
                  <a:pt x="1680" y="1100"/>
                </a:lnTo>
                <a:lnTo>
                  <a:pt x="1679" y="1100"/>
                </a:lnTo>
                <a:lnTo>
                  <a:pt x="1679" y="1100"/>
                </a:lnTo>
                <a:lnTo>
                  <a:pt x="1679" y="1100"/>
                </a:lnTo>
                <a:lnTo>
                  <a:pt x="1678" y="1100"/>
                </a:lnTo>
                <a:lnTo>
                  <a:pt x="1678" y="1100"/>
                </a:lnTo>
                <a:lnTo>
                  <a:pt x="1678" y="1100"/>
                </a:lnTo>
                <a:lnTo>
                  <a:pt x="1677" y="1100"/>
                </a:lnTo>
                <a:lnTo>
                  <a:pt x="1677" y="1100"/>
                </a:lnTo>
                <a:lnTo>
                  <a:pt x="1676" y="1100"/>
                </a:lnTo>
                <a:lnTo>
                  <a:pt x="1676" y="1100"/>
                </a:lnTo>
                <a:lnTo>
                  <a:pt x="1676" y="1100"/>
                </a:lnTo>
                <a:lnTo>
                  <a:pt x="1675" y="1100"/>
                </a:lnTo>
                <a:lnTo>
                  <a:pt x="1675" y="1100"/>
                </a:lnTo>
                <a:lnTo>
                  <a:pt x="1675" y="1100"/>
                </a:lnTo>
                <a:lnTo>
                  <a:pt x="1674" y="1100"/>
                </a:lnTo>
                <a:lnTo>
                  <a:pt x="1674" y="1100"/>
                </a:lnTo>
                <a:lnTo>
                  <a:pt x="1674" y="1100"/>
                </a:lnTo>
                <a:lnTo>
                  <a:pt x="1673" y="1100"/>
                </a:lnTo>
                <a:lnTo>
                  <a:pt x="1673" y="1100"/>
                </a:lnTo>
                <a:lnTo>
                  <a:pt x="1673" y="1100"/>
                </a:lnTo>
                <a:lnTo>
                  <a:pt x="1672" y="1100"/>
                </a:lnTo>
                <a:lnTo>
                  <a:pt x="1672" y="1100"/>
                </a:lnTo>
                <a:lnTo>
                  <a:pt x="1672" y="1100"/>
                </a:lnTo>
                <a:lnTo>
                  <a:pt x="1671" y="1100"/>
                </a:lnTo>
                <a:lnTo>
                  <a:pt x="1671" y="1100"/>
                </a:lnTo>
                <a:lnTo>
                  <a:pt x="1670" y="1100"/>
                </a:lnTo>
                <a:lnTo>
                  <a:pt x="1670" y="1100"/>
                </a:lnTo>
                <a:lnTo>
                  <a:pt x="1670" y="1100"/>
                </a:lnTo>
                <a:lnTo>
                  <a:pt x="1669" y="1100"/>
                </a:lnTo>
                <a:lnTo>
                  <a:pt x="1669" y="1100"/>
                </a:lnTo>
                <a:lnTo>
                  <a:pt x="1669" y="1100"/>
                </a:lnTo>
                <a:lnTo>
                  <a:pt x="1668" y="1100"/>
                </a:lnTo>
                <a:lnTo>
                  <a:pt x="1668" y="1100"/>
                </a:lnTo>
                <a:lnTo>
                  <a:pt x="1668" y="1100"/>
                </a:lnTo>
                <a:lnTo>
                  <a:pt x="1667" y="1100"/>
                </a:lnTo>
                <a:lnTo>
                  <a:pt x="1667" y="1100"/>
                </a:lnTo>
                <a:lnTo>
                  <a:pt x="1667" y="1100"/>
                </a:lnTo>
                <a:lnTo>
                  <a:pt x="1666" y="1100"/>
                </a:lnTo>
                <a:lnTo>
                  <a:pt x="1666" y="1100"/>
                </a:lnTo>
                <a:lnTo>
                  <a:pt x="1666" y="1100"/>
                </a:lnTo>
                <a:lnTo>
                  <a:pt x="1666" y="1100"/>
                </a:lnTo>
                <a:lnTo>
                  <a:pt x="1666" y="1100"/>
                </a:lnTo>
                <a:lnTo>
                  <a:pt x="1665" y="1100"/>
                </a:lnTo>
                <a:lnTo>
                  <a:pt x="1665" y="1100"/>
                </a:lnTo>
                <a:lnTo>
                  <a:pt x="1665" y="1100"/>
                </a:lnTo>
                <a:lnTo>
                  <a:pt x="1664" y="1100"/>
                </a:lnTo>
                <a:lnTo>
                  <a:pt x="1664" y="1100"/>
                </a:lnTo>
                <a:lnTo>
                  <a:pt x="1664" y="1100"/>
                </a:lnTo>
                <a:lnTo>
                  <a:pt x="1663" y="1100"/>
                </a:lnTo>
                <a:lnTo>
                  <a:pt x="1663" y="1100"/>
                </a:lnTo>
                <a:lnTo>
                  <a:pt x="1663" y="1100"/>
                </a:lnTo>
                <a:lnTo>
                  <a:pt x="1662" y="1100"/>
                </a:lnTo>
                <a:lnTo>
                  <a:pt x="1662" y="1100"/>
                </a:lnTo>
                <a:lnTo>
                  <a:pt x="1662" y="1100"/>
                </a:lnTo>
                <a:lnTo>
                  <a:pt x="1661" y="1100"/>
                </a:lnTo>
                <a:lnTo>
                  <a:pt x="1661" y="1100"/>
                </a:lnTo>
                <a:lnTo>
                  <a:pt x="1661" y="1100"/>
                </a:lnTo>
                <a:lnTo>
                  <a:pt x="1660" y="1100"/>
                </a:lnTo>
                <a:lnTo>
                  <a:pt x="1660" y="1100"/>
                </a:lnTo>
                <a:lnTo>
                  <a:pt x="1659" y="1100"/>
                </a:lnTo>
                <a:lnTo>
                  <a:pt x="1659" y="1100"/>
                </a:lnTo>
                <a:lnTo>
                  <a:pt x="1659" y="1100"/>
                </a:lnTo>
                <a:lnTo>
                  <a:pt x="1658" y="1100"/>
                </a:lnTo>
                <a:lnTo>
                  <a:pt x="1658" y="1100"/>
                </a:lnTo>
                <a:lnTo>
                  <a:pt x="1658" y="1100"/>
                </a:lnTo>
                <a:lnTo>
                  <a:pt x="1657" y="1100"/>
                </a:lnTo>
                <a:lnTo>
                  <a:pt x="1657" y="1100"/>
                </a:lnTo>
                <a:lnTo>
                  <a:pt x="1657" y="1100"/>
                </a:lnTo>
                <a:lnTo>
                  <a:pt x="1656" y="1100"/>
                </a:lnTo>
                <a:lnTo>
                  <a:pt x="1656" y="1100"/>
                </a:lnTo>
                <a:lnTo>
                  <a:pt x="1656" y="1100"/>
                </a:lnTo>
                <a:lnTo>
                  <a:pt x="1655" y="1100"/>
                </a:lnTo>
                <a:lnTo>
                  <a:pt x="1655" y="1100"/>
                </a:lnTo>
                <a:lnTo>
                  <a:pt x="1655" y="1100"/>
                </a:lnTo>
                <a:lnTo>
                  <a:pt x="1654" y="1100"/>
                </a:lnTo>
                <a:lnTo>
                  <a:pt x="1654" y="1100"/>
                </a:lnTo>
                <a:lnTo>
                  <a:pt x="1653" y="1100"/>
                </a:lnTo>
                <a:lnTo>
                  <a:pt x="1653" y="1100"/>
                </a:lnTo>
                <a:lnTo>
                  <a:pt x="1653" y="1100"/>
                </a:lnTo>
                <a:lnTo>
                  <a:pt x="1652" y="1100"/>
                </a:lnTo>
                <a:lnTo>
                  <a:pt x="1652" y="1100"/>
                </a:lnTo>
                <a:lnTo>
                  <a:pt x="1652" y="1100"/>
                </a:lnTo>
                <a:lnTo>
                  <a:pt x="1651" y="1100"/>
                </a:lnTo>
                <a:lnTo>
                  <a:pt x="1651" y="1100"/>
                </a:lnTo>
                <a:lnTo>
                  <a:pt x="1651" y="1100"/>
                </a:lnTo>
                <a:lnTo>
                  <a:pt x="1650" y="1100"/>
                </a:lnTo>
                <a:lnTo>
                  <a:pt x="1650" y="1100"/>
                </a:lnTo>
                <a:lnTo>
                  <a:pt x="1650" y="1100"/>
                </a:lnTo>
                <a:lnTo>
                  <a:pt x="1649" y="1100"/>
                </a:lnTo>
                <a:lnTo>
                  <a:pt x="1649" y="1100"/>
                </a:lnTo>
                <a:lnTo>
                  <a:pt x="1649" y="1100"/>
                </a:lnTo>
                <a:lnTo>
                  <a:pt x="1648" y="1100"/>
                </a:lnTo>
                <a:lnTo>
                  <a:pt x="1648" y="1100"/>
                </a:lnTo>
                <a:lnTo>
                  <a:pt x="1647" y="1100"/>
                </a:lnTo>
                <a:lnTo>
                  <a:pt x="1647" y="1100"/>
                </a:lnTo>
                <a:lnTo>
                  <a:pt x="1647" y="1100"/>
                </a:lnTo>
                <a:lnTo>
                  <a:pt x="1646" y="1100"/>
                </a:lnTo>
                <a:lnTo>
                  <a:pt x="1646" y="1100"/>
                </a:lnTo>
                <a:lnTo>
                  <a:pt x="1646" y="1100"/>
                </a:lnTo>
                <a:lnTo>
                  <a:pt x="1645" y="1100"/>
                </a:lnTo>
                <a:lnTo>
                  <a:pt x="1645" y="1100"/>
                </a:lnTo>
                <a:lnTo>
                  <a:pt x="1645" y="1100"/>
                </a:lnTo>
                <a:lnTo>
                  <a:pt x="1644" y="1100"/>
                </a:lnTo>
                <a:lnTo>
                  <a:pt x="1644" y="1100"/>
                </a:lnTo>
                <a:lnTo>
                  <a:pt x="1644" y="1100"/>
                </a:lnTo>
                <a:lnTo>
                  <a:pt x="1643" y="1100"/>
                </a:lnTo>
                <a:lnTo>
                  <a:pt x="1643" y="1100"/>
                </a:lnTo>
                <a:lnTo>
                  <a:pt x="1643" y="1100"/>
                </a:lnTo>
                <a:lnTo>
                  <a:pt x="1642" y="1100"/>
                </a:lnTo>
                <a:lnTo>
                  <a:pt x="1642" y="1100"/>
                </a:lnTo>
                <a:lnTo>
                  <a:pt x="1642" y="1100"/>
                </a:lnTo>
                <a:lnTo>
                  <a:pt x="1642" y="1100"/>
                </a:lnTo>
                <a:lnTo>
                  <a:pt x="1642" y="1100"/>
                </a:lnTo>
                <a:lnTo>
                  <a:pt x="1641" y="1100"/>
                </a:lnTo>
                <a:lnTo>
                  <a:pt x="1641" y="1100"/>
                </a:lnTo>
                <a:lnTo>
                  <a:pt x="1641" y="1100"/>
                </a:lnTo>
                <a:lnTo>
                  <a:pt x="1640" y="1100"/>
                </a:lnTo>
                <a:lnTo>
                  <a:pt x="1640" y="1100"/>
                </a:lnTo>
                <a:lnTo>
                  <a:pt x="1640" y="1100"/>
                </a:lnTo>
                <a:lnTo>
                  <a:pt x="1639" y="1100"/>
                </a:lnTo>
                <a:lnTo>
                  <a:pt x="1639" y="1100"/>
                </a:lnTo>
                <a:lnTo>
                  <a:pt x="1639" y="1100"/>
                </a:lnTo>
                <a:lnTo>
                  <a:pt x="1638" y="1100"/>
                </a:lnTo>
                <a:lnTo>
                  <a:pt x="1638" y="1100"/>
                </a:lnTo>
                <a:lnTo>
                  <a:pt x="1638" y="1100"/>
                </a:lnTo>
                <a:lnTo>
                  <a:pt x="1637" y="1100"/>
                </a:lnTo>
                <a:lnTo>
                  <a:pt x="1637" y="1100"/>
                </a:lnTo>
                <a:lnTo>
                  <a:pt x="1636" y="1100"/>
                </a:lnTo>
                <a:lnTo>
                  <a:pt x="1636" y="1100"/>
                </a:lnTo>
                <a:lnTo>
                  <a:pt x="1636" y="1100"/>
                </a:lnTo>
                <a:lnTo>
                  <a:pt x="1635" y="1100"/>
                </a:lnTo>
                <a:lnTo>
                  <a:pt x="1635" y="1100"/>
                </a:lnTo>
                <a:lnTo>
                  <a:pt x="1635" y="1100"/>
                </a:lnTo>
                <a:lnTo>
                  <a:pt x="1634" y="1100"/>
                </a:lnTo>
                <a:lnTo>
                  <a:pt x="1634" y="1100"/>
                </a:lnTo>
                <a:lnTo>
                  <a:pt x="1634" y="1100"/>
                </a:lnTo>
                <a:lnTo>
                  <a:pt x="1633" y="1100"/>
                </a:lnTo>
                <a:lnTo>
                  <a:pt x="1633" y="1100"/>
                </a:lnTo>
                <a:lnTo>
                  <a:pt x="1633" y="1100"/>
                </a:lnTo>
                <a:lnTo>
                  <a:pt x="1632" y="1100"/>
                </a:lnTo>
                <a:lnTo>
                  <a:pt x="1632" y="1100"/>
                </a:lnTo>
                <a:lnTo>
                  <a:pt x="1632" y="1100"/>
                </a:lnTo>
                <a:lnTo>
                  <a:pt x="1631" y="1100"/>
                </a:lnTo>
                <a:lnTo>
                  <a:pt x="1631" y="1100"/>
                </a:lnTo>
                <a:lnTo>
                  <a:pt x="1630" y="1100"/>
                </a:lnTo>
                <a:lnTo>
                  <a:pt x="1630" y="1100"/>
                </a:lnTo>
                <a:lnTo>
                  <a:pt x="1630" y="1100"/>
                </a:lnTo>
                <a:lnTo>
                  <a:pt x="1629" y="1100"/>
                </a:lnTo>
                <a:lnTo>
                  <a:pt x="1629" y="1100"/>
                </a:lnTo>
                <a:lnTo>
                  <a:pt x="1629" y="1100"/>
                </a:lnTo>
                <a:lnTo>
                  <a:pt x="1628" y="1100"/>
                </a:lnTo>
                <a:lnTo>
                  <a:pt x="1628" y="1100"/>
                </a:lnTo>
                <a:lnTo>
                  <a:pt x="1628" y="1100"/>
                </a:lnTo>
                <a:lnTo>
                  <a:pt x="1627" y="1100"/>
                </a:lnTo>
                <a:lnTo>
                  <a:pt x="1627" y="1100"/>
                </a:lnTo>
                <a:lnTo>
                  <a:pt x="1627" y="1100"/>
                </a:lnTo>
                <a:lnTo>
                  <a:pt x="1626" y="1100"/>
                </a:lnTo>
                <a:lnTo>
                  <a:pt x="1626" y="1100"/>
                </a:lnTo>
                <a:lnTo>
                  <a:pt x="1626" y="1100"/>
                </a:lnTo>
                <a:lnTo>
                  <a:pt x="1625" y="1100"/>
                </a:lnTo>
                <a:lnTo>
                  <a:pt x="1625" y="1100"/>
                </a:lnTo>
                <a:lnTo>
                  <a:pt x="1624" y="1100"/>
                </a:lnTo>
                <a:lnTo>
                  <a:pt x="1624" y="1100"/>
                </a:lnTo>
                <a:lnTo>
                  <a:pt x="1624" y="1100"/>
                </a:lnTo>
                <a:lnTo>
                  <a:pt x="1623" y="1100"/>
                </a:lnTo>
                <a:lnTo>
                  <a:pt x="1623" y="1100"/>
                </a:lnTo>
                <a:lnTo>
                  <a:pt x="1623" y="1100"/>
                </a:lnTo>
                <a:lnTo>
                  <a:pt x="1622" y="1100"/>
                </a:lnTo>
                <a:lnTo>
                  <a:pt x="1622" y="1100"/>
                </a:lnTo>
                <a:lnTo>
                  <a:pt x="1622" y="1100"/>
                </a:lnTo>
                <a:lnTo>
                  <a:pt x="1621" y="1100"/>
                </a:lnTo>
                <a:lnTo>
                  <a:pt x="1621" y="1100"/>
                </a:lnTo>
                <a:lnTo>
                  <a:pt x="1621" y="1100"/>
                </a:lnTo>
                <a:lnTo>
                  <a:pt x="1620" y="1100"/>
                </a:lnTo>
                <a:lnTo>
                  <a:pt x="1620" y="1100"/>
                </a:lnTo>
                <a:lnTo>
                  <a:pt x="1620" y="1100"/>
                </a:lnTo>
                <a:lnTo>
                  <a:pt x="1619" y="1100"/>
                </a:lnTo>
                <a:lnTo>
                  <a:pt x="1619" y="1100"/>
                </a:lnTo>
                <a:lnTo>
                  <a:pt x="1619" y="1100"/>
                </a:lnTo>
                <a:lnTo>
                  <a:pt x="1618" y="1100"/>
                </a:lnTo>
                <a:lnTo>
                  <a:pt x="1618" y="1100"/>
                </a:lnTo>
                <a:lnTo>
                  <a:pt x="1618" y="1100"/>
                </a:lnTo>
                <a:lnTo>
                  <a:pt x="1618" y="1100"/>
                </a:lnTo>
                <a:lnTo>
                  <a:pt x="1618" y="1100"/>
                </a:lnTo>
                <a:lnTo>
                  <a:pt x="1617" y="1100"/>
                </a:lnTo>
                <a:lnTo>
                  <a:pt x="1617" y="1100"/>
                </a:lnTo>
                <a:lnTo>
                  <a:pt x="1617" y="1100"/>
                </a:lnTo>
                <a:lnTo>
                  <a:pt x="1616" y="1100"/>
                </a:lnTo>
                <a:lnTo>
                  <a:pt x="1616" y="1100"/>
                </a:lnTo>
                <a:lnTo>
                  <a:pt x="1616" y="1100"/>
                </a:lnTo>
                <a:lnTo>
                  <a:pt x="1615" y="1100"/>
                </a:lnTo>
                <a:lnTo>
                  <a:pt x="1615" y="1100"/>
                </a:lnTo>
                <a:lnTo>
                  <a:pt x="1615" y="1100"/>
                </a:lnTo>
                <a:lnTo>
                  <a:pt x="1614" y="1100"/>
                </a:lnTo>
                <a:lnTo>
                  <a:pt x="1614" y="1100"/>
                </a:lnTo>
                <a:lnTo>
                  <a:pt x="1614" y="1100"/>
                </a:lnTo>
                <a:lnTo>
                  <a:pt x="1613" y="1100"/>
                </a:lnTo>
                <a:lnTo>
                  <a:pt x="1613" y="1100"/>
                </a:lnTo>
                <a:lnTo>
                  <a:pt x="1612" y="1100"/>
                </a:lnTo>
                <a:lnTo>
                  <a:pt x="1612" y="1100"/>
                </a:lnTo>
                <a:lnTo>
                  <a:pt x="1612" y="1100"/>
                </a:lnTo>
                <a:lnTo>
                  <a:pt x="1611" y="1100"/>
                </a:lnTo>
                <a:lnTo>
                  <a:pt x="1611" y="1100"/>
                </a:lnTo>
                <a:lnTo>
                  <a:pt x="1611" y="1100"/>
                </a:lnTo>
                <a:lnTo>
                  <a:pt x="1610" y="1100"/>
                </a:lnTo>
                <a:lnTo>
                  <a:pt x="1610" y="1100"/>
                </a:lnTo>
                <a:lnTo>
                  <a:pt x="1610" y="1100"/>
                </a:lnTo>
                <a:lnTo>
                  <a:pt x="1609" y="1100"/>
                </a:lnTo>
                <a:lnTo>
                  <a:pt x="1609" y="1100"/>
                </a:lnTo>
                <a:lnTo>
                  <a:pt x="1609" y="1100"/>
                </a:lnTo>
                <a:lnTo>
                  <a:pt x="1608" y="1100"/>
                </a:lnTo>
                <a:lnTo>
                  <a:pt x="1608" y="1100"/>
                </a:lnTo>
                <a:lnTo>
                  <a:pt x="1608" y="1100"/>
                </a:lnTo>
                <a:lnTo>
                  <a:pt x="1607" y="1100"/>
                </a:lnTo>
                <a:lnTo>
                  <a:pt x="1607" y="1100"/>
                </a:lnTo>
                <a:lnTo>
                  <a:pt x="1606" y="1100"/>
                </a:lnTo>
                <a:lnTo>
                  <a:pt x="1606" y="1100"/>
                </a:lnTo>
                <a:lnTo>
                  <a:pt x="1606" y="1100"/>
                </a:lnTo>
                <a:lnTo>
                  <a:pt x="1605" y="1100"/>
                </a:lnTo>
                <a:lnTo>
                  <a:pt x="1605" y="1100"/>
                </a:lnTo>
                <a:lnTo>
                  <a:pt x="1605" y="1100"/>
                </a:lnTo>
                <a:lnTo>
                  <a:pt x="1604" y="1100"/>
                </a:lnTo>
                <a:lnTo>
                  <a:pt x="1604" y="1100"/>
                </a:lnTo>
                <a:lnTo>
                  <a:pt x="1604" y="1100"/>
                </a:lnTo>
                <a:lnTo>
                  <a:pt x="1603" y="1100"/>
                </a:lnTo>
                <a:lnTo>
                  <a:pt x="1603" y="1100"/>
                </a:lnTo>
                <a:lnTo>
                  <a:pt x="1603" y="1100"/>
                </a:lnTo>
                <a:lnTo>
                  <a:pt x="1602" y="1100"/>
                </a:lnTo>
                <a:lnTo>
                  <a:pt x="1602" y="1100"/>
                </a:lnTo>
                <a:lnTo>
                  <a:pt x="1602" y="1100"/>
                </a:lnTo>
                <a:lnTo>
                  <a:pt x="1601" y="1100"/>
                </a:lnTo>
                <a:lnTo>
                  <a:pt x="1601" y="1100"/>
                </a:lnTo>
                <a:lnTo>
                  <a:pt x="1600" y="1100"/>
                </a:lnTo>
                <a:lnTo>
                  <a:pt x="1600" y="1100"/>
                </a:lnTo>
                <a:lnTo>
                  <a:pt x="1600" y="1100"/>
                </a:lnTo>
                <a:lnTo>
                  <a:pt x="1599" y="1100"/>
                </a:lnTo>
                <a:lnTo>
                  <a:pt x="1599" y="1100"/>
                </a:lnTo>
                <a:lnTo>
                  <a:pt x="1599" y="1100"/>
                </a:lnTo>
                <a:lnTo>
                  <a:pt x="1598" y="1100"/>
                </a:lnTo>
                <a:lnTo>
                  <a:pt x="1598" y="1100"/>
                </a:lnTo>
                <a:lnTo>
                  <a:pt x="1598" y="1100"/>
                </a:lnTo>
                <a:lnTo>
                  <a:pt x="1597" y="1100"/>
                </a:lnTo>
                <a:lnTo>
                  <a:pt x="1597" y="1100"/>
                </a:lnTo>
                <a:lnTo>
                  <a:pt x="1597" y="1100"/>
                </a:lnTo>
                <a:lnTo>
                  <a:pt x="1596" y="1100"/>
                </a:lnTo>
                <a:lnTo>
                  <a:pt x="1596" y="1100"/>
                </a:lnTo>
                <a:lnTo>
                  <a:pt x="1596" y="1100"/>
                </a:lnTo>
                <a:lnTo>
                  <a:pt x="1595" y="1100"/>
                </a:lnTo>
                <a:lnTo>
                  <a:pt x="1595" y="1100"/>
                </a:lnTo>
                <a:lnTo>
                  <a:pt x="1594" y="1100"/>
                </a:lnTo>
                <a:lnTo>
                  <a:pt x="1594" y="1100"/>
                </a:lnTo>
                <a:lnTo>
                  <a:pt x="1594" y="1100"/>
                </a:lnTo>
                <a:lnTo>
                  <a:pt x="1594" y="1100"/>
                </a:lnTo>
                <a:lnTo>
                  <a:pt x="1594" y="1100"/>
                </a:lnTo>
                <a:lnTo>
                  <a:pt x="1594" y="1100"/>
                </a:lnTo>
                <a:lnTo>
                  <a:pt x="1593" y="1100"/>
                </a:lnTo>
                <a:lnTo>
                  <a:pt x="1593" y="1100"/>
                </a:lnTo>
                <a:lnTo>
                  <a:pt x="1593" y="1100"/>
                </a:lnTo>
                <a:lnTo>
                  <a:pt x="1592" y="1100"/>
                </a:lnTo>
                <a:lnTo>
                  <a:pt x="1592" y="1100"/>
                </a:lnTo>
                <a:lnTo>
                  <a:pt x="1592" y="1100"/>
                </a:lnTo>
                <a:lnTo>
                  <a:pt x="1591" y="1100"/>
                </a:lnTo>
                <a:lnTo>
                  <a:pt x="1591" y="1100"/>
                </a:lnTo>
                <a:lnTo>
                  <a:pt x="1591" y="1100"/>
                </a:lnTo>
                <a:lnTo>
                  <a:pt x="1590" y="1100"/>
                </a:lnTo>
                <a:lnTo>
                  <a:pt x="1590" y="1100"/>
                </a:lnTo>
                <a:lnTo>
                  <a:pt x="1589" y="1100"/>
                </a:lnTo>
                <a:lnTo>
                  <a:pt x="1589" y="1100"/>
                </a:lnTo>
                <a:lnTo>
                  <a:pt x="1589" y="1100"/>
                </a:lnTo>
                <a:lnTo>
                  <a:pt x="1588" y="1100"/>
                </a:lnTo>
                <a:lnTo>
                  <a:pt x="1588" y="1100"/>
                </a:lnTo>
                <a:lnTo>
                  <a:pt x="1588" y="1100"/>
                </a:lnTo>
                <a:lnTo>
                  <a:pt x="1587" y="1100"/>
                </a:lnTo>
                <a:lnTo>
                  <a:pt x="1587" y="1100"/>
                </a:lnTo>
                <a:lnTo>
                  <a:pt x="1587" y="1100"/>
                </a:lnTo>
                <a:lnTo>
                  <a:pt x="1586" y="1100"/>
                </a:lnTo>
                <a:lnTo>
                  <a:pt x="1586" y="1100"/>
                </a:lnTo>
                <a:lnTo>
                  <a:pt x="1586" y="1100"/>
                </a:lnTo>
                <a:lnTo>
                  <a:pt x="1585" y="1100"/>
                </a:lnTo>
                <a:lnTo>
                  <a:pt x="1585" y="1100"/>
                </a:lnTo>
                <a:lnTo>
                  <a:pt x="1585" y="1100"/>
                </a:lnTo>
                <a:lnTo>
                  <a:pt x="1584" y="1100"/>
                </a:lnTo>
                <a:lnTo>
                  <a:pt x="1584" y="1100"/>
                </a:lnTo>
                <a:lnTo>
                  <a:pt x="1583" y="1100"/>
                </a:lnTo>
                <a:lnTo>
                  <a:pt x="1583" y="1100"/>
                </a:lnTo>
                <a:lnTo>
                  <a:pt x="1583" y="1100"/>
                </a:lnTo>
                <a:lnTo>
                  <a:pt x="1582" y="1100"/>
                </a:lnTo>
                <a:lnTo>
                  <a:pt x="1582" y="1100"/>
                </a:lnTo>
                <a:lnTo>
                  <a:pt x="1582" y="1100"/>
                </a:lnTo>
                <a:lnTo>
                  <a:pt x="1581" y="1100"/>
                </a:lnTo>
                <a:lnTo>
                  <a:pt x="1581" y="1100"/>
                </a:lnTo>
                <a:lnTo>
                  <a:pt x="1581" y="1100"/>
                </a:lnTo>
                <a:lnTo>
                  <a:pt x="1580" y="1100"/>
                </a:lnTo>
                <a:lnTo>
                  <a:pt x="1580" y="1100"/>
                </a:lnTo>
                <a:lnTo>
                  <a:pt x="1580" y="1100"/>
                </a:lnTo>
                <a:lnTo>
                  <a:pt x="1579" y="1100"/>
                </a:lnTo>
                <a:lnTo>
                  <a:pt x="1579" y="1100"/>
                </a:lnTo>
                <a:lnTo>
                  <a:pt x="1579" y="1100"/>
                </a:lnTo>
                <a:lnTo>
                  <a:pt x="1578" y="1100"/>
                </a:lnTo>
                <a:lnTo>
                  <a:pt x="1578" y="1100"/>
                </a:lnTo>
                <a:lnTo>
                  <a:pt x="1577" y="1100"/>
                </a:lnTo>
                <a:lnTo>
                  <a:pt x="1577" y="1100"/>
                </a:lnTo>
                <a:lnTo>
                  <a:pt x="1577" y="1100"/>
                </a:lnTo>
                <a:lnTo>
                  <a:pt x="1576" y="1100"/>
                </a:lnTo>
                <a:lnTo>
                  <a:pt x="1576" y="1100"/>
                </a:lnTo>
                <a:lnTo>
                  <a:pt x="1576" y="1100"/>
                </a:lnTo>
                <a:lnTo>
                  <a:pt x="1575" y="1100"/>
                </a:lnTo>
                <a:lnTo>
                  <a:pt x="1575" y="1100"/>
                </a:lnTo>
                <a:lnTo>
                  <a:pt x="1575" y="1100"/>
                </a:lnTo>
                <a:lnTo>
                  <a:pt x="1574" y="1100"/>
                </a:lnTo>
                <a:lnTo>
                  <a:pt x="1574" y="1100"/>
                </a:lnTo>
                <a:lnTo>
                  <a:pt x="1574" y="1100"/>
                </a:lnTo>
                <a:lnTo>
                  <a:pt x="1573" y="1100"/>
                </a:lnTo>
                <a:lnTo>
                  <a:pt x="1573" y="1100"/>
                </a:lnTo>
                <a:lnTo>
                  <a:pt x="1573" y="1100"/>
                </a:lnTo>
                <a:lnTo>
                  <a:pt x="1572" y="1100"/>
                </a:lnTo>
                <a:lnTo>
                  <a:pt x="1572" y="1100"/>
                </a:lnTo>
                <a:lnTo>
                  <a:pt x="1571" y="1100"/>
                </a:lnTo>
                <a:lnTo>
                  <a:pt x="1571" y="1100"/>
                </a:lnTo>
                <a:lnTo>
                  <a:pt x="1571" y="1100"/>
                </a:lnTo>
                <a:lnTo>
                  <a:pt x="1570" y="1100"/>
                </a:lnTo>
                <a:lnTo>
                  <a:pt x="1570" y="1100"/>
                </a:lnTo>
                <a:lnTo>
                  <a:pt x="1570" y="1100"/>
                </a:lnTo>
                <a:lnTo>
                  <a:pt x="1570" y="1100"/>
                </a:lnTo>
                <a:lnTo>
                  <a:pt x="1570" y="1100"/>
                </a:lnTo>
                <a:lnTo>
                  <a:pt x="1570" y="1100"/>
                </a:lnTo>
                <a:lnTo>
                  <a:pt x="1569" y="1100"/>
                </a:lnTo>
                <a:lnTo>
                  <a:pt x="1569" y="1100"/>
                </a:lnTo>
                <a:lnTo>
                  <a:pt x="1569" y="1100"/>
                </a:lnTo>
                <a:lnTo>
                  <a:pt x="1568" y="1100"/>
                </a:lnTo>
                <a:lnTo>
                  <a:pt x="1568" y="1100"/>
                </a:lnTo>
                <a:lnTo>
                  <a:pt x="1568" y="1100"/>
                </a:lnTo>
                <a:lnTo>
                  <a:pt x="1567" y="1100"/>
                </a:lnTo>
                <a:lnTo>
                  <a:pt x="1567" y="1100"/>
                </a:lnTo>
                <a:lnTo>
                  <a:pt x="1566" y="1100"/>
                </a:lnTo>
                <a:lnTo>
                  <a:pt x="1566" y="1100"/>
                </a:lnTo>
                <a:lnTo>
                  <a:pt x="1566" y="1100"/>
                </a:lnTo>
                <a:lnTo>
                  <a:pt x="1565" y="1100"/>
                </a:lnTo>
                <a:lnTo>
                  <a:pt x="1565" y="1100"/>
                </a:lnTo>
                <a:lnTo>
                  <a:pt x="1565" y="1100"/>
                </a:lnTo>
                <a:lnTo>
                  <a:pt x="1564" y="1100"/>
                </a:lnTo>
                <a:lnTo>
                  <a:pt x="1564" y="1100"/>
                </a:lnTo>
                <a:lnTo>
                  <a:pt x="1564" y="1100"/>
                </a:lnTo>
                <a:lnTo>
                  <a:pt x="1563" y="1100"/>
                </a:lnTo>
                <a:lnTo>
                  <a:pt x="1563" y="1100"/>
                </a:lnTo>
                <a:lnTo>
                  <a:pt x="1563" y="1100"/>
                </a:lnTo>
                <a:lnTo>
                  <a:pt x="1562" y="1100"/>
                </a:lnTo>
                <a:lnTo>
                  <a:pt x="1562" y="1100"/>
                </a:lnTo>
                <a:lnTo>
                  <a:pt x="1562" y="1100"/>
                </a:lnTo>
                <a:lnTo>
                  <a:pt x="1561" y="1100"/>
                </a:lnTo>
                <a:lnTo>
                  <a:pt x="1561" y="1100"/>
                </a:lnTo>
                <a:lnTo>
                  <a:pt x="1560" y="1100"/>
                </a:lnTo>
                <a:lnTo>
                  <a:pt x="1560" y="1100"/>
                </a:lnTo>
                <a:lnTo>
                  <a:pt x="1560" y="1100"/>
                </a:lnTo>
                <a:lnTo>
                  <a:pt x="1559" y="1100"/>
                </a:lnTo>
                <a:lnTo>
                  <a:pt x="1559" y="1100"/>
                </a:lnTo>
                <a:lnTo>
                  <a:pt x="1559" y="1100"/>
                </a:lnTo>
                <a:lnTo>
                  <a:pt x="1558" y="1100"/>
                </a:lnTo>
                <a:lnTo>
                  <a:pt x="1558" y="1100"/>
                </a:lnTo>
                <a:lnTo>
                  <a:pt x="1558" y="1100"/>
                </a:lnTo>
                <a:lnTo>
                  <a:pt x="1557" y="1100"/>
                </a:lnTo>
                <a:lnTo>
                  <a:pt x="1557" y="1100"/>
                </a:lnTo>
                <a:lnTo>
                  <a:pt x="1557" y="1100"/>
                </a:lnTo>
                <a:lnTo>
                  <a:pt x="1556" y="1100"/>
                </a:lnTo>
                <a:lnTo>
                  <a:pt x="1556" y="1100"/>
                </a:lnTo>
                <a:lnTo>
                  <a:pt x="1556" y="1100"/>
                </a:lnTo>
                <a:lnTo>
                  <a:pt x="1555" y="1100"/>
                </a:lnTo>
                <a:lnTo>
                  <a:pt x="1555" y="1100"/>
                </a:lnTo>
                <a:lnTo>
                  <a:pt x="1554" y="1100"/>
                </a:lnTo>
                <a:lnTo>
                  <a:pt x="1554" y="1100"/>
                </a:lnTo>
                <a:lnTo>
                  <a:pt x="1554" y="1100"/>
                </a:lnTo>
                <a:lnTo>
                  <a:pt x="1553" y="1100"/>
                </a:lnTo>
                <a:lnTo>
                  <a:pt x="1553" y="1100"/>
                </a:lnTo>
                <a:lnTo>
                  <a:pt x="1553" y="1100"/>
                </a:lnTo>
                <a:lnTo>
                  <a:pt x="1552" y="1100"/>
                </a:lnTo>
                <a:lnTo>
                  <a:pt x="1552" y="1100"/>
                </a:lnTo>
                <a:lnTo>
                  <a:pt x="1552" y="1100"/>
                </a:lnTo>
                <a:lnTo>
                  <a:pt x="1551" y="1100"/>
                </a:lnTo>
                <a:lnTo>
                  <a:pt x="1551" y="1100"/>
                </a:lnTo>
                <a:lnTo>
                  <a:pt x="1551" y="1100"/>
                </a:lnTo>
                <a:lnTo>
                  <a:pt x="1550" y="1100"/>
                </a:lnTo>
                <a:lnTo>
                  <a:pt x="1550" y="1100"/>
                </a:lnTo>
                <a:lnTo>
                  <a:pt x="1550" y="1100"/>
                </a:lnTo>
                <a:lnTo>
                  <a:pt x="1549" y="1100"/>
                </a:lnTo>
                <a:lnTo>
                  <a:pt x="1549" y="1100"/>
                </a:lnTo>
                <a:lnTo>
                  <a:pt x="1548" y="1100"/>
                </a:lnTo>
                <a:lnTo>
                  <a:pt x="1548" y="1100"/>
                </a:lnTo>
                <a:lnTo>
                  <a:pt x="1548" y="1100"/>
                </a:lnTo>
                <a:lnTo>
                  <a:pt x="1547" y="1100"/>
                </a:lnTo>
                <a:lnTo>
                  <a:pt x="1547" y="1100"/>
                </a:lnTo>
                <a:lnTo>
                  <a:pt x="1547" y="1100"/>
                </a:lnTo>
                <a:lnTo>
                  <a:pt x="1546" y="1100"/>
                </a:lnTo>
                <a:lnTo>
                  <a:pt x="1546" y="1100"/>
                </a:lnTo>
                <a:lnTo>
                  <a:pt x="1546" y="1100"/>
                </a:lnTo>
                <a:lnTo>
                  <a:pt x="1546" y="1100"/>
                </a:lnTo>
                <a:lnTo>
                  <a:pt x="1546" y="1100"/>
                </a:lnTo>
                <a:lnTo>
                  <a:pt x="1546" y="1100"/>
                </a:lnTo>
                <a:lnTo>
                  <a:pt x="1545" y="1100"/>
                </a:lnTo>
                <a:lnTo>
                  <a:pt x="1545" y="1100"/>
                </a:lnTo>
                <a:lnTo>
                  <a:pt x="1545" y="1100"/>
                </a:lnTo>
                <a:lnTo>
                  <a:pt x="1544" y="1100"/>
                </a:lnTo>
                <a:lnTo>
                  <a:pt x="1544" y="1100"/>
                </a:lnTo>
                <a:lnTo>
                  <a:pt x="1543" y="1100"/>
                </a:lnTo>
                <a:lnTo>
                  <a:pt x="1543" y="1100"/>
                </a:lnTo>
                <a:lnTo>
                  <a:pt x="1543" y="1100"/>
                </a:lnTo>
                <a:lnTo>
                  <a:pt x="1542" y="1100"/>
                </a:lnTo>
                <a:lnTo>
                  <a:pt x="1542" y="1100"/>
                </a:lnTo>
                <a:lnTo>
                  <a:pt x="1542" y="1100"/>
                </a:lnTo>
                <a:lnTo>
                  <a:pt x="1541" y="1100"/>
                </a:lnTo>
                <a:lnTo>
                  <a:pt x="1541" y="1100"/>
                </a:lnTo>
                <a:lnTo>
                  <a:pt x="1541" y="1100"/>
                </a:lnTo>
                <a:lnTo>
                  <a:pt x="1540" y="1100"/>
                </a:lnTo>
                <a:lnTo>
                  <a:pt x="1540" y="1100"/>
                </a:lnTo>
                <a:lnTo>
                  <a:pt x="1540" y="1100"/>
                </a:lnTo>
                <a:lnTo>
                  <a:pt x="1539" y="1100"/>
                </a:lnTo>
                <a:lnTo>
                  <a:pt x="1539" y="1100"/>
                </a:lnTo>
                <a:lnTo>
                  <a:pt x="1539" y="1100"/>
                </a:lnTo>
                <a:lnTo>
                  <a:pt x="1538" y="1100"/>
                </a:lnTo>
                <a:lnTo>
                  <a:pt x="1538" y="1100"/>
                </a:lnTo>
                <a:lnTo>
                  <a:pt x="1537" y="1100"/>
                </a:lnTo>
                <a:lnTo>
                  <a:pt x="1537" y="1100"/>
                </a:lnTo>
                <a:lnTo>
                  <a:pt x="1537" y="1100"/>
                </a:lnTo>
                <a:lnTo>
                  <a:pt x="1536" y="1100"/>
                </a:lnTo>
                <a:lnTo>
                  <a:pt x="1536" y="1100"/>
                </a:lnTo>
                <a:lnTo>
                  <a:pt x="1536" y="1100"/>
                </a:lnTo>
                <a:lnTo>
                  <a:pt x="1535" y="1100"/>
                </a:lnTo>
                <a:lnTo>
                  <a:pt x="1535" y="1100"/>
                </a:lnTo>
                <a:lnTo>
                  <a:pt x="1535" y="1100"/>
                </a:lnTo>
                <a:lnTo>
                  <a:pt x="1534" y="1100"/>
                </a:lnTo>
                <a:lnTo>
                  <a:pt x="1534" y="1100"/>
                </a:lnTo>
                <a:lnTo>
                  <a:pt x="1534" y="1100"/>
                </a:lnTo>
                <a:lnTo>
                  <a:pt x="1533" y="1100"/>
                </a:lnTo>
                <a:lnTo>
                  <a:pt x="1533" y="1100"/>
                </a:lnTo>
                <a:lnTo>
                  <a:pt x="1533" y="1100"/>
                </a:lnTo>
                <a:lnTo>
                  <a:pt x="1532" y="1100"/>
                </a:lnTo>
                <a:lnTo>
                  <a:pt x="1532" y="1100"/>
                </a:lnTo>
                <a:lnTo>
                  <a:pt x="1531" y="1100"/>
                </a:lnTo>
                <a:lnTo>
                  <a:pt x="1531" y="1100"/>
                </a:lnTo>
                <a:lnTo>
                  <a:pt x="1531" y="1100"/>
                </a:lnTo>
                <a:lnTo>
                  <a:pt x="1530" y="1100"/>
                </a:lnTo>
                <a:lnTo>
                  <a:pt x="1530" y="1100"/>
                </a:lnTo>
                <a:lnTo>
                  <a:pt x="1530" y="1100"/>
                </a:lnTo>
                <a:lnTo>
                  <a:pt x="1529" y="1100"/>
                </a:lnTo>
                <a:lnTo>
                  <a:pt x="1529" y="1100"/>
                </a:lnTo>
                <a:lnTo>
                  <a:pt x="1529" y="1100"/>
                </a:lnTo>
                <a:lnTo>
                  <a:pt x="1528" y="1100"/>
                </a:lnTo>
                <a:lnTo>
                  <a:pt x="1528" y="1100"/>
                </a:lnTo>
                <a:lnTo>
                  <a:pt x="1528" y="1100"/>
                </a:lnTo>
                <a:lnTo>
                  <a:pt x="1527" y="1100"/>
                </a:lnTo>
                <a:lnTo>
                  <a:pt x="1527" y="1100"/>
                </a:lnTo>
                <a:lnTo>
                  <a:pt x="1527" y="1100"/>
                </a:lnTo>
                <a:lnTo>
                  <a:pt x="1526" y="1100"/>
                </a:lnTo>
                <a:lnTo>
                  <a:pt x="1526" y="1100"/>
                </a:lnTo>
                <a:lnTo>
                  <a:pt x="1525" y="1100"/>
                </a:lnTo>
                <a:lnTo>
                  <a:pt x="1525" y="1100"/>
                </a:lnTo>
                <a:lnTo>
                  <a:pt x="1525" y="1100"/>
                </a:lnTo>
                <a:lnTo>
                  <a:pt x="1524" y="1100"/>
                </a:lnTo>
                <a:lnTo>
                  <a:pt x="1524" y="1100"/>
                </a:lnTo>
                <a:lnTo>
                  <a:pt x="1524" y="1100"/>
                </a:lnTo>
                <a:lnTo>
                  <a:pt x="1523" y="1100"/>
                </a:lnTo>
                <a:lnTo>
                  <a:pt x="1523" y="1100"/>
                </a:lnTo>
                <a:lnTo>
                  <a:pt x="1523" y="1100"/>
                </a:lnTo>
                <a:lnTo>
                  <a:pt x="1522" y="1100"/>
                </a:lnTo>
                <a:lnTo>
                  <a:pt x="1522" y="1100"/>
                </a:lnTo>
                <a:lnTo>
                  <a:pt x="1522" y="1100"/>
                </a:lnTo>
                <a:lnTo>
                  <a:pt x="1522" y="1100"/>
                </a:lnTo>
                <a:lnTo>
                  <a:pt x="1522" y="1100"/>
                </a:lnTo>
                <a:lnTo>
                  <a:pt x="1522" y="1100"/>
                </a:lnTo>
                <a:lnTo>
                  <a:pt x="1521" y="1100"/>
                </a:lnTo>
                <a:lnTo>
                  <a:pt x="1521" y="1100"/>
                </a:lnTo>
                <a:lnTo>
                  <a:pt x="1520" y="1100"/>
                </a:lnTo>
                <a:lnTo>
                  <a:pt x="1520" y="1100"/>
                </a:lnTo>
                <a:lnTo>
                  <a:pt x="1520" y="1100"/>
                </a:lnTo>
                <a:lnTo>
                  <a:pt x="1519" y="1100"/>
                </a:lnTo>
                <a:lnTo>
                  <a:pt x="1519" y="1100"/>
                </a:lnTo>
                <a:lnTo>
                  <a:pt x="1519" y="1100"/>
                </a:lnTo>
                <a:lnTo>
                  <a:pt x="1518" y="1100"/>
                </a:lnTo>
                <a:lnTo>
                  <a:pt x="1518" y="1100"/>
                </a:lnTo>
                <a:lnTo>
                  <a:pt x="1518" y="1100"/>
                </a:lnTo>
                <a:lnTo>
                  <a:pt x="1517" y="1100"/>
                </a:lnTo>
                <a:lnTo>
                  <a:pt x="1517" y="1100"/>
                </a:lnTo>
                <a:lnTo>
                  <a:pt x="1517" y="1100"/>
                </a:lnTo>
                <a:lnTo>
                  <a:pt x="1516" y="1100"/>
                </a:lnTo>
                <a:lnTo>
                  <a:pt x="1516" y="1100"/>
                </a:lnTo>
                <a:lnTo>
                  <a:pt x="1516" y="1100"/>
                </a:lnTo>
                <a:lnTo>
                  <a:pt x="1515" y="1100"/>
                </a:lnTo>
                <a:lnTo>
                  <a:pt x="1515" y="1100"/>
                </a:lnTo>
                <a:lnTo>
                  <a:pt x="1514" y="1100"/>
                </a:lnTo>
                <a:lnTo>
                  <a:pt x="1514" y="1100"/>
                </a:lnTo>
                <a:lnTo>
                  <a:pt x="1514" y="1100"/>
                </a:lnTo>
                <a:lnTo>
                  <a:pt x="1513" y="1100"/>
                </a:lnTo>
                <a:lnTo>
                  <a:pt x="1513" y="1100"/>
                </a:lnTo>
                <a:lnTo>
                  <a:pt x="1513" y="1100"/>
                </a:lnTo>
                <a:lnTo>
                  <a:pt x="1512" y="1100"/>
                </a:lnTo>
                <a:lnTo>
                  <a:pt x="1512" y="1100"/>
                </a:lnTo>
                <a:lnTo>
                  <a:pt x="1512" y="1100"/>
                </a:lnTo>
                <a:lnTo>
                  <a:pt x="1511" y="1100"/>
                </a:lnTo>
                <a:lnTo>
                  <a:pt x="1511" y="1100"/>
                </a:lnTo>
                <a:lnTo>
                  <a:pt x="1511" y="1100"/>
                </a:lnTo>
                <a:lnTo>
                  <a:pt x="1510" y="1100"/>
                </a:lnTo>
                <a:lnTo>
                  <a:pt x="1510" y="1100"/>
                </a:lnTo>
                <a:lnTo>
                  <a:pt x="1510" y="1100"/>
                </a:lnTo>
                <a:lnTo>
                  <a:pt x="1509" y="1100"/>
                </a:lnTo>
                <a:lnTo>
                  <a:pt x="1509" y="1100"/>
                </a:lnTo>
                <a:lnTo>
                  <a:pt x="1508" y="1100"/>
                </a:lnTo>
                <a:lnTo>
                  <a:pt x="1508" y="1100"/>
                </a:lnTo>
                <a:lnTo>
                  <a:pt x="1508" y="1100"/>
                </a:lnTo>
                <a:lnTo>
                  <a:pt x="1507" y="1100"/>
                </a:lnTo>
                <a:lnTo>
                  <a:pt x="1507" y="1100"/>
                </a:lnTo>
                <a:lnTo>
                  <a:pt x="1507" y="1100"/>
                </a:lnTo>
                <a:lnTo>
                  <a:pt x="1506" y="1100"/>
                </a:lnTo>
                <a:lnTo>
                  <a:pt x="1506" y="1100"/>
                </a:lnTo>
                <a:lnTo>
                  <a:pt x="1506" y="1100"/>
                </a:lnTo>
                <a:lnTo>
                  <a:pt x="1505" y="1100"/>
                </a:lnTo>
                <a:lnTo>
                  <a:pt x="1505" y="1100"/>
                </a:lnTo>
                <a:lnTo>
                  <a:pt x="1505" y="1100"/>
                </a:lnTo>
                <a:lnTo>
                  <a:pt x="1504" y="1100"/>
                </a:lnTo>
                <a:lnTo>
                  <a:pt x="1504" y="1100"/>
                </a:lnTo>
                <a:lnTo>
                  <a:pt x="1504" y="1100"/>
                </a:lnTo>
                <a:lnTo>
                  <a:pt x="1503" y="1100"/>
                </a:lnTo>
                <a:lnTo>
                  <a:pt x="1503" y="1100"/>
                </a:lnTo>
                <a:lnTo>
                  <a:pt x="1502" y="1100"/>
                </a:lnTo>
                <a:lnTo>
                  <a:pt x="1502" y="1100"/>
                </a:lnTo>
                <a:lnTo>
                  <a:pt x="1502" y="1100"/>
                </a:lnTo>
                <a:lnTo>
                  <a:pt x="1501" y="1100"/>
                </a:lnTo>
                <a:lnTo>
                  <a:pt x="1501" y="1100"/>
                </a:lnTo>
                <a:lnTo>
                  <a:pt x="1501" y="1100"/>
                </a:lnTo>
                <a:lnTo>
                  <a:pt x="1500" y="1100"/>
                </a:lnTo>
                <a:lnTo>
                  <a:pt x="1500" y="1100"/>
                </a:lnTo>
                <a:lnTo>
                  <a:pt x="1500" y="1100"/>
                </a:lnTo>
                <a:lnTo>
                  <a:pt x="1499" y="1100"/>
                </a:lnTo>
                <a:lnTo>
                  <a:pt x="1499" y="1100"/>
                </a:lnTo>
                <a:lnTo>
                  <a:pt x="1499" y="1100"/>
                </a:lnTo>
                <a:lnTo>
                  <a:pt x="1498" y="1100"/>
                </a:lnTo>
                <a:lnTo>
                  <a:pt x="1498" y="1100"/>
                </a:lnTo>
                <a:lnTo>
                  <a:pt x="1498" y="1100"/>
                </a:lnTo>
                <a:lnTo>
                  <a:pt x="1498" y="1100"/>
                </a:lnTo>
                <a:lnTo>
                  <a:pt x="1498" y="1100"/>
                </a:lnTo>
                <a:lnTo>
                  <a:pt x="1497" y="1100"/>
                </a:lnTo>
                <a:lnTo>
                  <a:pt x="1497" y="1100"/>
                </a:lnTo>
                <a:lnTo>
                  <a:pt x="1497" y="1100"/>
                </a:lnTo>
                <a:lnTo>
                  <a:pt x="1496" y="1100"/>
                </a:lnTo>
                <a:lnTo>
                  <a:pt x="1496" y="1100"/>
                </a:lnTo>
                <a:lnTo>
                  <a:pt x="1496" y="1100"/>
                </a:lnTo>
                <a:lnTo>
                  <a:pt x="1495" y="1100"/>
                </a:lnTo>
                <a:lnTo>
                  <a:pt x="1495" y="1100"/>
                </a:lnTo>
                <a:lnTo>
                  <a:pt x="1495" y="1100"/>
                </a:lnTo>
                <a:lnTo>
                  <a:pt x="1494" y="1100"/>
                </a:lnTo>
                <a:lnTo>
                  <a:pt x="1494" y="1100"/>
                </a:lnTo>
                <a:lnTo>
                  <a:pt x="1494" y="1100"/>
                </a:lnTo>
                <a:lnTo>
                  <a:pt x="1493" y="1100"/>
                </a:lnTo>
                <a:lnTo>
                  <a:pt x="1493" y="1100"/>
                </a:lnTo>
                <a:lnTo>
                  <a:pt x="1493" y="1100"/>
                </a:lnTo>
                <a:lnTo>
                  <a:pt x="1492" y="1100"/>
                </a:lnTo>
                <a:lnTo>
                  <a:pt x="1492" y="1100"/>
                </a:lnTo>
                <a:lnTo>
                  <a:pt x="1491" y="1100"/>
                </a:lnTo>
                <a:lnTo>
                  <a:pt x="1491" y="1100"/>
                </a:lnTo>
                <a:lnTo>
                  <a:pt x="1491" y="1100"/>
                </a:lnTo>
                <a:lnTo>
                  <a:pt x="1490" y="1100"/>
                </a:lnTo>
                <a:lnTo>
                  <a:pt x="1490" y="1100"/>
                </a:lnTo>
                <a:lnTo>
                  <a:pt x="1490" y="1100"/>
                </a:lnTo>
                <a:lnTo>
                  <a:pt x="1489" y="1100"/>
                </a:lnTo>
                <a:lnTo>
                  <a:pt x="1489" y="1100"/>
                </a:lnTo>
                <a:lnTo>
                  <a:pt x="1489" y="1100"/>
                </a:lnTo>
                <a:lnTo>
                  <a:pt x="1488" y="1100"/>
                </a:lnTo>
                <a:lnTo>
                  <a:pt x="1488" y="1100"/>
                </a:lnTo>
                <a:lnTo>
                  <a:pt x="1488" y="1100"/>
                </a:lnTo>
                <a:lnTo>
                  <a:pt x="1487" y="1100"/>
                </a:lnTo>
                <a:lnTo>
                  <a:pt x="1487" y="1100"/>
                </a:lnTo>
                <a:lnTo>
                  <a:pt x="1487" y="1100"/>
                </a:lnTo>
                <a:lnTo>
                  <a:pt x="1486" y="1100"/>
                </a:lnTo>
                <a:lnTo>
                  <a:pt x="1486" y="1100"/>
                </a:lnTo>
                <a:lnTo>
                  <a:pt x="1485" y="1100"/>
                </a:lnTo>
                <a:lnTo>
                  <a:pt x="1485" y="1100"/>
                </a:lnTo>
                <a:lnTo>
                  <a:pt x="1485" y="1100"/>
                </a:lnTo>
                <a:lnTo>
                  <a:pt x="1484" y="1100"/>
                </a:lnTo>
                <a:lnTo>
                  <a:pt x="1484" y="1100"/>
                </a:lnTo>
                <a:lnTo>
                  <a:pt x="1484" y="1100"/>
                </a:lnTo>
                <a:lnTo>
                  <a:pt x="1483" y="1100"/>
                </a:lnTo>
                <a:lnTo>
                  <a:pt x="1483" y="1100"/>
                </a:lnTo>
                <a:lnTo>
                  <a:pt x="1483" y="1100"/>
                </a:lnTo>
                <a:lnTo>
                  <a:pt x="1482" y="1100"/>
                </a:lnTo>
                <a:lnTo>
                  <a:pt x="1482" y="1100"/>
                </a:lnTo>
                <a:lnTo>
                  <a:pt x="1482" y="1100"/>
                </a:lnTo>
                <a:lnTo>
                  <a:pt x="1481" y="1100"/>
                </a:lnTo>
                <a:lnTo>
                  <a:pt x="1481" y="1100"/>
                </a:lnTo>
                <a:lnTo>
                  <a:pt x="1481" y="1100"/>
                </a:lnTo>
                <a:lnTo>
                  <a:pt x="1480" y="1100"/>
                </a:lnTo>
                <a:lnTo>
                  <a:pt x="1480" y="1100"/>
                </a:lnTo>
                <a:lnTo>
                  <a:pt x="1479" y="1100"/>
                </a:lnTo>
                <a:lnTo>
                  <a:pt x="1479" y="1100"/>
                </a:lnTo>
                <a:lnTo>
                  <a:pt x="1479" y="1100"/>
                </a:lnTo>
                <a:lnTo>
                  <a:pt x="1478" y="1100"/>
                </a:lnTo>
                <a:lnTo>
                  <a:pt x="1478" y="1100"/>
                </a:lnTo>
                <a:lnTo>
                  <a:pt x="1478" y="1100"/>
                </a:lnTo>
                <a:lnTo>
                  <a:pt x="1477" y="1100"/>
                </a:lnTo>
                <a:lnTo>
                  <a:pt x="1477" y="1100"/>
                </a:lnTo>
                <a:lnTo>
                  <a:pt x="1477" y="1100"/>
                </a:lnTo>
                <a:lnTo>
                  <a:pt x="1476" y="1100"/>
                </a:lnTo>
                <a:lnTo>
                  <a:pt x="1476" y="1100"/>
                </a:lnTo>
                <a:lnTo>
                  <a:pt x="1476" y="1100"/>
                </a:lnTo>
                <a:lnTo>
                  <a:pt x="1475" y="1100"/>
                </a:lnTo>
                <a:lnTo>
                  <a:pt x="1475" y="1100"/>
                </a:lnTo>
                <a:lnTo>
                  <a:pt x="1475" y="1100"/>
                </a:lnTo>
                <a:lnTo>
                  <a:pt x="1474" y="1100"/>
                </a:lnTo>
                <a:lnTo>
                  <a:pt x="1474" y="1100"/>
                </a:lnTo>
                <a:lnTo>
                  <a:pt x="1474" y="1100"/>
                </a:lnTo>
                <a:lnTo>
                  <a:pt x="1474" y="1100"/>
                </a:lnTo>
                <a:lnTo>
                  <a:pt x="1474" y="1100"/>
                </a:lnTo>
                <a:lnTo>
                  <a:pt x="1473" y="1100"/>
                </a:lnTo>
                <a:lnTo>
                  <a:pt x="1473" y="1100"/>
                </a:lnTo>
                <a:lnTo>
                  <a:pt x="1473" y="1100"/>
                </a:lnTo>
                <a:lnTo>
                  <a:pt x="1472" y="1100"/>
                </a:lnTo>
                <a:lnTo>
                  <a:pt x="1472" y="1100"/>
                </a:lnTo>
                <a:lnTo>
                  <a:pt x="1472" y="1100"/>
                </a:lnTo>
                <a:lnTo>
                  <a:pt x="1471" y="1100"/>
                </a:lnTo>
                <a:lnTo>
                  <a:pt x="1471" y="1100"/>
                </a:lnTo>
                <a:lnTo>
                  <a:pt x="1471" y="1100"/>
                </a:lnTo>
                <a:lnTo>
                  <a:pt x="1470" y="1100"/>
                </a:lnTo>
                <a:lnTo>
                  <a:pt x="1470" y="1100"/>
                </a:lnTo>
                <a:lnTo>
                  <a:pt x="1470" y="1100"/>
                </a:lnTo>
                <a:lnTo>
                  <a:pt x="1469" y="1100"/>
                </a:lnTo>
                <a:lnTo>
                  <a:pt x="1469" y="1100"/>
                </a:lnTo>
                <a:lnTo>
                  <a:pt x="1468" y="1100"/>
                </a:lnTo>
                <a:lnTo>
                  <a:pt x="1468" y="1100"/>
                </a:lnTo>
                <a:lnTo>
                  <a:pt x="1468" y="1100"/>
                </a:lnTo>
                <a:lnTo>
                  <a:pt x="1467" y="1100"/>
                </a:lnTo>
                <a:lnTo>
                  <a:pt x="1467" y="1100"/>
                </a:lnTo>
                <a:lnTo>
                  <a:pt x="1467" y="1100"/>
                </a:lnTo>
                <a:lnTo>
                  <a:pt x="1466" y="1100"/>
                </a:lnTo>
                <a:lnTo>
                  <a:pt x="1466" y="1100"/>
                </a:lnTo>
                <a:lnTo>
                  <a:pt x="1466" y="1100"/>
                </a:lnTo>
                <a:lnTo>
                  <a:pt x="1465" y="1100"/>
                </a:lnTo>
                <a:lnTo>
                  <a:pt x="1465" y="1100"/>
                </a:lnTo>
                <a:lnTo>
                  <a:pt x="1465" y="1100"/>
                </a:lnTo>
                <a:lnTo>
                  <a:pt x="1464" y="1100"/>
                </a:lnTo>
                <a:lnTo>
                  <a:pt x="1464" y="1100"/>
                </a:lnTo>
                <a:lnTo>
                  <a:pt x="1464" y="1100"/>
                </a:lnTo>
                <a:lnTo>
                  <a:pt x="1463" y="1100"/>
                </a:lnTo>
                <a:lnTo>
                  <a:pt x="1463" y="1100"/>
                </a:lnTo>
                <a:lnTo>
                  <a:pt x="1462" y="1100"/>
                </a:lnTo>
                <a:lnTo>
                  <a:pt x="1462" y="1100"/>
                </a:lnTo>
                <a:lnTo>
                  <a:pt x="1462" y="1100"/>
                </a:lnTo>
                <a:lnTo>
                  <a:pt x="1461" y="1100"/>
                </a:lnTo>
                <a:lnTo>
                  <a:pt x="1461" y="1100"/>
                </a:lnTo>
                <a:lnTo>
                  <a:pt x="1461" y="1100"/>
                </a:lnTo>
                <a:lnTo>
                  <a:pt x="1460" y="1100"/>
                </a:lnTo>
                <a:lnTo>
                  <a:pt x="1460" y="1100"/>
                </a:lnTo>
                <a:lnTo>
                  <a:pt x="1460" y="1100"/>
                </a:lnTo>
                <a:lnTo>
                  <a:pt x="1459" y="1100"/>
                </a:lnTo>
                <a:lnTo>
                  <a:pt x="1459" y="1100"/>
                </a:lnTo>
                <a:lnTo>
                  <a:pt x="1459" y="1100"/>
                </a:lnTo>
                <a:lnTo>
                  <a:pt x="1458" y="1100"/>
                </a:lnTo>
                <a:lnTo>
                  <a:pt x="1458" y="1100"/>
                </a:lnTo>
                <a:lnTo>
                  <a:pt x="1458" y="1100"/>
                </a:lnTo>
                <a:lnTo>
                  <a:pt x="1457" y="1100"/>
                </a:lnTo>
                <a:lnTo>
                  <a:pt x="1457" y="1100"/>
                </a:lnTo>
                <a:lnTo>
                  <a:pt x="1456" y="1100"/>
                </a:lnTo>
                <a:lnTo>
                  <a:pt x="1456" y="1100"/>
                </a:lnTo>
                <a:lnTo>
                  <a:pt x="1456" y="1100"/>
                </a:lnTo>
                <a:lnTo>
                  <a:pt x="1455" y="1100"/>
                </a:lnTo>
                <a:lnTo>
                  <a:pt x="1455" y="1100"/>
                </a:lnTo>
                <a:lnTo>
                  <a:pt x="1455" y="1100"/>
                </a:lnTo>
                <a:lnTo>
                  <a:pt x="1454" y="1100"/>
                </a:lnTo>
                <a:lnTo>
                  <a:pt x="1454" y="1100"/>
                </a:lnTo>
                <a:lnTo>
                  <a:pt x="1454" y="1100"/>
                </a:lnTo>
                <a:lnTo>
                  <a:pt x="1453" y="1100"/>
                </a:lnTo>
                <a:lnTo>
                  <a:pt x="1453" y="1100"/>
                </a:lnTo>
                <a:lnTo>
                  <a:pt x="1453" y="1100"/>
                </a:lnTo>
                <a:lnTo>
                  <a:pt x="1452" y="1100"/>
                </a:lnTo>
                <a:lnTo>
                  <a:pt x="1452" y="1100"/>
                </a:lnTo>
                <a:lnTo>
                  <a:pt x="1452" y="1100"/>
                </a:lnTo>
                <a:lnTo>
                  <a:pt x="1451" y="1100"/>
                </a:lnTo>
                <a:lnTo>
                  <a:pt x="1451" y="1100"/>
                </a:lnTo>
                <a:lnTo>
                  <a:pt x="1450" y="1100"/>
                </a:lnTo>
                <a:lnTo>
                  <a:pt x="1450" y="1100"/>
                </a:lnTo>
                <a:lnTo>
                  <a:pt x="1450" y="1100"/>
                </a:lnTo>
                <a:lnTo>
                  <a:pt x="1449" y="1100"/>
                </a:lnTo>
                <a:lnTo>
                  <a:pt x="1449" y="1100"/>
                </a:lnTo>
                <a:lnTo>
                  <a:pt x="1449" y="1100"/>
                </a:lnTo>
                <a:lnTo>
                  <a:pt x="1449" y="1100"/>
                </a:lnTo>
                <a:lnTo>
                  <a:pt x="1449" y="1100"/>
                </a:lnTo>
                <a:lnTo>
                  <a:pt x="1449" y="1100"/>
                </a:lnTo>
                <a:lnTo>
                  <a:pt x="1448" y="1100"/>
                </a:lnTo>
                <a:lnTo>
                  <a:pt x="1448" y="1100"/>
                </a:lnTo>
                <a:lnTo>
                  <a:pt x="1448" y="1100"/>
                </a:lnTo>
                <a:lnTo>
                  <a:pt x="1447" y="1100"/>
                </a:lnTo>
                <a:lnTo>
                  <a:pt x="1447" y="1100"/>
                </a:lnTo>
                <a:lnTo>
                  <a:pt x="1447" y="1100"/>
                </a:lnTo>
                <a:lnTo>
                  <a:pt x="1446" y="1100"/>
                </a:lnTo>
                <a:lnTo>
                  <a:pt x="1446" y="1100"/>
                </a:lnTo>
                <a:lnTo>
                  <a:pt x="1445" y="1100"/>
                </a:lnTo>
                <a:lnTo>
                  <a:pt x="1445" y="1100"/>
                </a:lnTo>
                <a:lnTo>
                  <a:pt x="1445" y="1100"/>
                </a:lnTo>
                <a:lnTo>
                  <a:pt x="1444" y="1100"/>
                </a:lnTo>
                <a:lnTo>
                  <a:pt x="1444" y="1100"/>
                </a:lnTo>
                <a:lnTo>
                  <a:pt x="1444" y="1100"/>
                </a:lnTo>
                <a:lnTo>
                  <a:pt x="1443" y="1100"/>
                </a:lnTo>
                <a:lnTo>
                  <a:pt x="1443" y="1100"/>
                </a:lnTo>
                <a:lnTo>
                  <a:pt x="1443" y="1100"/>
                </a:lnTo>
                <a:lnTo>
                  <a:pt x="1442" y="1100"/>
                </a:lnTo>
                <a:lnTo>
                  <a:pt x="1442" y="1100"/>
                </a:lnTo>
                <a:lnTo>
                  <a:pt x="1442" y="1100"/>
                </a:lnTo>
                <a:lnTo>
                  <a:pt x="1441" y="1100"/>
                </a:lnTo>
                <a:lnTo>
                  <a:pt x="1441" y="1100"/>
                </a:lnTo>
                <a:lnTo>
                  <a:pt x="1441" y="1100"/>
                </a:lnTo>
                <a:lnTo>
                  <a:pt x="1440" y="1100"/>
                </a:lnTo>
                <a:lnTo>
                  <a:pt x="1440" y="1100"/>
                </a:lnTo>
                <a:lnTo>
                  <a:pt x="1439" y="1100"/>
                </a:lnTo>
                <a:lnTo>
                  <a:pt x="1439" y="1100"/>
                </a:lnTo>
                <a:lnTo>
                  <a:pt x="1439" y="1100"/>
                </a:lnTo>
                <a:lnTo>
                  <a:pt x="1438" y="1100"/>
                </a:lnTo>
                <a:lnTo>
                  <a:pt x="1438" y="1100"/>
                </a:lnTo>
                <a:lnTo>
                  <a:pt x="1438" y="1100"/>
                </a:lnTo>
                <a:lnTo>
                  <a:pt x="1437" y="1100"/>
                </a:lnTo>
                <a:lnTo>
                  <a:pt x="1437" y="1100"/>
                </a:lnTo>
                <a:lnTo>
                  <a:pt x="1437" y="1100"/>
                </a:lnTo>
                <a:lnTo>
                  <a:pt x="1436" y="1100"/>
                </a:lnTo>
                <a:lnTo>
                  <a:pt x="1436" y="1100"/>
                </a:lnTo>
                <a:lnTo>
                  <a:pt x="1436" y="1100"/>
                </a:lnTo>
                <a:lnTo>
                  <a:pt x="1435" y="1100"/>
                </a:lnTo>
                <a:lnTo>
                  <a:pt x="1435" y="1100"/>
                </a:lnTo>
                <a:lnTo>
                  <a:pt x="1435" y="1100"/>
                </a:lnTo>
                <a:lnTo>
                  <a:pt x="1434" y="1100"/>
                </a:lnTo>
                <a:lnTo>
                  <a:pt x="1434" y="1100"/>
                </a:lnTo>
                <a:lnTo>
                  <a:pt x="1433" y="1100"/>
                </a:lnTo>
                <a:lnTo>
                  <a:pt x="1433" y="1100"/>
                </a:lnTo>
                <a:lnTo>
                  <a:pt x="1433" y="1100"/>
                </a:lnTo>
                <a:lnTo>
                  <a:pt x="1432" y="1100"/>
                </a:lnTo>
                <a:lnTo>
                  <a:pt x="1432" y="1100"/>
                </a:lnTo>
                <a:lnTo>
                  <a:pt x="1432" y="1100"/>
                </a:lnTo>
                <a:lnTo>
                  <a:pt x="1431" y="1100"/>
                </a:lnTo>
                <a:lnTo>
                  <a:pt x="1431" y="1100"/>
                </a:lnTo>
                <a:lnTo>
                  <a:pt x="1431" y="1100"/>
                </a:lnTo>
                <a:lnTo>
                  <a:pt x="1430" y="1100"/>
                </a:lnTo>
                <a:lnTo>
                  <a:pt x="1430" y="1100"/>
                </a:lnTo>
                <a:lnTo>
                  <a:pt x="1430" y="1100"/>
                </a:lnTo>
                <a:lnTo>
                  <a:pt x="1429" y="1100"/>
                </a:lnTo>
                <a:lnTo>
                  <a:pt x="1429" y="1100"/>
                </a:lnTo>
                <a:lnTo>
                  <a:pt x="1429" y="1100"/>
                </a:lnTo>
                <a:lnTo>
                  <a:pt x="1428" y="1100"/>
                </a:lnTo>
                <a:lnTo>
                  <a:pt x="1428" y="1100"/>
                </a:lnTo>
                <a:lnTo>
                  <a:pt x="1427" y="1100"/>
                </a:lnTo>
                <a:lnTo>
                  <a:pt x="1427" y="1100"/>
                </a:lnTo>
                <a:lnTo>
                  <a:pt x="1427" y="1100"/>
                </a:lnTo>
                <a:lnTo>
                  <a:pt x="1426" y="1100"/>
                </a:lnTo>
                <a:lnTo>
                  <a:pt x="1426" y="1100"/>
                </a:lnTo>
                <a:lnTo>
                  <a:pt x="1426" y="1100"/>
                </a:lnTo>
                <a:lnTo>
                  <a:pt x="1425" y="1100"/>
                </a:lnTo>
                <a:lnTo>
                  <a:pt x="1425" y="1100"/>
                </a:lnTo>
                <a:lnTo>
                  <a:pt x="1425" y="1100"/>
                </a:lnTo>
                <a:lnTo>
                  <a:pt x="1425" y="1100"/>
                </a:lnTo>
                <a:lnTo>
                  <a:pt x="1425" y="1100"/>
                </a:lnTo>
                <a:lnTo>
                  <a:pt x="1425" y="1100"/>
                </a:lnTo>
                <a:lnTo>
                  <a:pt x="1424" y="1100"/>
                </a:lnTo>
                <a:lnTo>
                  <a:pt x="1424" y="1100"/>
                </a:lnTo>
                <a:lnTo>
                  <a:pt x="1424" y="1100"/>
                </a:lnTo>
                <a:lnTo>
                  <a:pt x="1423" y="1100"/>
                </a:lnTo>
                <a:lnTo>
                  <a:pt x="1423" y="1100"/>
                </a:lnTo>
                <a:lnTo>
                  <a:pt x="1422" y="1100"/>
                </a:lnTo>
                <a:lnTo>
                  <a:pt x="1422" y="1100"/>
                </a:lnTo>
                <a:lnTo>
                  <a:pt x="1422" y="1100"/>
                </a:lnTo>
                <a:lnTo>
                  <a:pt x="1421" y="1100"/>
                </a:lnTo>
                <a:lnTo>
                  <a:pt x="1421" y="1100"/>
                </a:lnTo>
                <a:lnTo>
                  <a:pt x="1421" y="1100"/>
                </a:lnTo>
                <a:lnTo>
                  <a:pt x="1420" y="1100"/>
                </a:lnTo>
                <a:lnTo>
                  <a:pt x="1420" y="1100"/>
                </a:lnTo>
                <a:lnTo>
                  <a:pt x="1420" y="1100"/>
                </a:lnTo>
                <a:lnTo>
                  <a:pt x="1419" y="1100"/>
                </a:lnTo>
                <a:lnTo>
                  <a:pt x="1419" y="1100"/>
                </a:lnTo>
                <a:lnTo>
                  <a:pt x="1419" y="1100"/>
                </a:lnTo>
                <a:lnTo>
                  <a:pt x="1418" y="1100"/>
                </a:lnTo>
                <a:lnTo>
                  <a:pt x="1418" y="1100"/>
                </a:lnTo>
                <a:lnTo>
                  <a:pt x="1418" y="1100"/>
                </a:lnTo>
                <a:lnTo>
                  <a:pt x="1417" y="1100"/>
                </a:lnTo>
                <a:lnTo>
                  <a:pt x="1417" y="1100"/>
                </a:lnTo>
                <a:lnTo>
                  <a:pt x="1416" y="1100"/>
                </a:lnTo>
                <a:lnTo>
                  <a:pt x="1416" y="1100"/>
                </a:lnTo>
                <a:lnTo>
                  <a:pt x="1416" y="1100"/>
                </a:lnTo>
                <a:lnTo>
                  <a:pt x="1415" y="1100"/>
                </a:lnTo>
                <a:lnTo>
                  <a:pt x="1415" y="1100"/>
                </a:lnTo>
                <a:lnTo>
                  <a:pt x="1415" y="1100"/>
                </a:lnTo>
                <a:lnTo>
                  <a:pt x="1414" y="1100"/>
                </a:lnTo>
                <a:lnTo>
                  <a:pt x="1414" y="1100"/>
                </a:lnTo>
                <a:lnTo>
                  <a:pt x="1414" y="1100"/>
                </a:lnTo>
                <a:lnTo>
                  <a:pt x="1413" y="1100"/>
                </a:lnTo>
                <a:lnTo>
                  <a:pt x="1413" y="1100"/>
                </a:lnTo>
                <a:lnTo>
                  <a:pt x="1413" y="1100"/>
                </a:lnTo>
                <a:lnTo>
                  <a:pt x="1412" y="1100"/>
                </a:lnTo>
                <a:lnTo>
                  <a:pt x="1412" y="1100"/>
                </a:lnTo>
                <a:lnTo>
                  <a:pt x="1412" y="1100"/>
                </a:lnTo>
                <a:lnTo>
                  <a:pt x="1411" y="1100"/>
                </a:lnTo>
                <a:lnTo>
                  <a:pt x="1411" y="1100"/>
                </a:lnTo>
                <a:lnTo>
                  <a:pt x="1410" y="1100"/>
                </a:lnTo>
                <a:lnTo>
                  <a:pt x="1410" y="1100"/>
                </a:lnTo>
                <a:lnTo>
                  <a:pt x="1410" y="1100"/>
                </a:lnTo>
                <a:lnTo>
                  <a:pt x="1409" y="1100"/>
                </a:lnTo>
                <a:lnTo>
                  <a:pt x="1409" y="1100"/>
                </a:lnTo>
                <a:lnTo>
                  <a:pt x="1409" y="1100"/>
                </a:lnTo>
                <a:lnTo>
                  <a:pt x="1408" y="1100"/>
                </a:lnTo>
                <a:lnTo>
                  <a:pt x="1408" y="1100"/>
                </a:lnTo>
                <a:lnTo>
                  <a:pt x="1408" y="1100"/>
                </a:lnTo>
                <a:lnTo>
                  <a:pt x="1407" y="1100"/>
                </a:lnTo>
                <a:lnTo>
                  <a:pt x="1407" y="1100"/>
                </a:lnTo>
                <a:lnTo>
                  <a:pt x="1407" y="1100"/>
                </a:lnTo>
                <a:lnTo>
                  <a:pt x="1406" y="1100"/>
                </a:lnTo>
                <a:lnTo>
                  <a:pt x="1406" y="1100"/>
                </a:lnTo>
                <a:lnTo>
                  <a:pt x="1406" y="1100"/>
                </a:lnTo>
                <a:lnTo>
                  <a:pt x="1405" y="1100"/>
                </a:lnTo>
                <a:lnTo>
                  <a:pt x="1405" y="1100"/>
                </a:lnTo>
                <a:lnTo>
                  <a:pt x="1404" y="1100"/>
                </a:lnTo>
                <a:lnTo>
                  <a:pt x="1404" y="1100"/>
                </a:lnTo>
                <a:lnTo>
                  <a:pt x="1404" y="1100"/>
                </a:lnTo>
                <a:lnTo>
                  <a:pt x="1403" y="1100"/>
                </a:lnTo>
                <a:lnTo>
                  <a:pt x="1403" y="1100"/>
                </a:lnTo>
                <a:lnTo>
                  <a:pt x="1403" y="1100"/>
                </a:lnTo>
                <a:lnTo>
                  <a:pt x="1402" y="1100"/>
                </a:lnTo>
                <a:lnTo>
                  <a:pt x="1402" y="1100"/>
                </a:lnTo>
                <a:lnTo>
                  <a:pt x="1402" y="1100"/>
                </a:lnTo>
                <a:lnTo>
                  <a:pt x="1401" y="1100"/>
                </a:lnTo>
                <a:lnTo>
                  <a:pt x="1401" y="1100"/>
                </a:lnTo>
                <a:lnTo>
                  <a:pt x="1401" y="1100"/>
                </a:lnTo>
                <a:lnTo>
                  <a:pt x="1401" y="1100"/>
                </a:lnTo>
                <a:lnTo>
                  <a:pt x="1401" y="1100"/>
                </a:lnTo>
                <a:lnTo>
                  <a:pt x="1401" y="1100"/>
                </a:lnTo>
                <a:lnTo>
                  <a:pt x="1400" y="1100"/>
                </a:lnTo>
                <a:lnTo>
                  <a:pt x="1400" y="1100"/>
                </a:lnTo>
                <a:lnTo>
                  <a:pt x="1399" y="1100"/>
                </a:lnTo>
                <a:lnTo>
                  <a:pt x="1399" y="1100"/>
                </a:lnTo>
                <a:lnTo>
                  <a:pt x="1399" y="1100"/>
                </a:lnTo>
                <a:lnTo>
                  <a:pt x="1398" y="1100"/>
                </a:lnTo>
                <a:lnTo>
                  <a:pt x="1398" y="1100"/>
                </a:lnTo>
                <a:lnTo>
                  <a:pt x="1398" y="1100"/>
                </a:lnTo>
                <a:lnTo>
                  <a:pt x="1397" y="1100"/>
                </a:lnTo>
                <a:lnTo>
                  <a:pt x="1397" y="1100"/>
                </a:lnTo>
                <a:lnTo>
                  <a:pt x="1397" y="1100"/>
                </a:lnTo>
                <a:lnTo>
                  <a:pt x="1396" y="1100"/>
                </a:lnTo>
                <a:lnTo>
                  <a:pt x="1396" y="1100"/>
                </a:lnTo>
                <a:lnTo>
                  <a:pt x="1396" y="1100"/>
                </a:lnTo>
                <a:lnTo>
                  <a:pt x="1395" y="1100"/>
                </a:lnTo>
                <a:lnTo>
                  <a:pt x="1395" y="1100"/>
                </a:lnTo>
                <a:lnTo>
                  <a:pt x="1395" y="1100"/>
                </a:lnTo>
                <a:lnTo>
                  <a:pt x="1394" y="1100"/>
                </a:lnTo>
                <a:lnTo>
                  <a:pt x="1394" y="1100"/>
                </a:lnTo>
                <a:lnTo>
                  <a:pt x="1393" y="1100"/>
                </a:lnTo>
                <a:lnTo>
                  <a:pt x="1393" y="1100"/>
                </a:lnTo>
                <a:lnTo>
                  <a:pt x="1393" y="1100"/>
                </a:lnTo>
                <a:lnTo>
                  <a:pt x="1392" y="1100"/>
                </a:lnTo>
                <a:lnTo>
                  <a:pt x="1392" y="1100"/>
                </a:lnTo>
                <a:lnTo>
                  <a:pt x="1392" y="1100"/>
                </a:lnTo>
                <a:lnTo>
                  <a:pt x="1391" y="1100"/>
                </a:lnTo>
                <a:lnTo>
                  <a:pt x="1391" y="1100"/>
                </a:lnTo>
                <a:lnTo>
                  <a:pt x="1391" y="1100"/>
                </a:lnTo>
                <a:lnTo>
                  <a:pt x="1390" y="1100"/>
                </a:lnTo>
                <a:lnTo>
                  <a:pt x="1390" y="1100"/>
                </a:lnTo>
                <a:lnTo>
                  <a:pt x="1390" y="1100"/>
                </a:lnTo>
                <a:lnTo>
                  <a:pt x="1389" y="1100"/>
                </a:lnTo>
                <a:lnTo>
                  <a:pt x="1389" y="1100"/>
                </a:lnTo>
                <a:lnTo>
                  <a:pt x="1389" y="1100"/>
                </a:lnTo>
                <a:lnTo>
                  <a:pt x="1388" y="1100"/>
                </a:lnTo>
                <a:lnTo>
                  <a:pt x="1388" y="1100"/>
                </a:lnTo>
                <a:lnTo>
                  <a:pt x="1387" y="1100"/>
                </a:lnTo>
                <a:lnTo>
                  <a:pt x="1387" y="1100"/>
                </a:lnTo>
                <a:lnTo>
                  <a:pt x="1387" y="1100"/>
                </a:lnTo>
                <a:lnTo>
                  <a:pt x="1386" y="1100"/>
                </a:lnTo>
                <a:lnTo>
                  <a:pt x="1386" y="1100"/>
                </a:lnTo>
                <a:lnTo>
                  <a:pt x="1386" y="1100"/>
                </a:lnTo>
                <a:lnTo>
                  <a:pt x="1385" y="1100"/>
                </a:lnTo>
                <a:lnTo>
                  <a:pt x="1385" y="1100"/>
                </a:lnTo>
                <a:lnTo>
                  <a:pt x="1385" y="1100"/>
                </a:lnTo>
                <a:lnTo>
                  <a:pt x="1384" y="1100"/>
                </a:lnTo>
                <a:lnTo>
                  <a:pt x="1384" y="1100"/>
                </a:lnTo>
                <a:lnTo>
                  <a:pt x="1384" y="1100"/>
                </a:lnTo>
                <a:lnTo>
                  <a:pt x="1383" y="1100"/>
                </a:lnTo>
                <a:lnTo>
                  <a:pt x="1383" y="1100"/>
                </a:lnTo>
                <a:lnTo>
                  <a:pt x="1383" y="1100"/>
                </a:lnTo>
                <a:lnTo>
                  <a:pt x="1382" y="1100"/>
                </a:lnTo>
                <a:lnTo>
                  <a:pt x="1382" y="1100"/>
                </a:lnTo>
                <a:lnTo>
                  <a:pt x="1381" y="1100"/>
                </a:lnTo>
                <a:lnTo>
                  <a:pt x="1381" y="1100"/>
                </a:lnTo>
                <a:lnTo>
                  <a:pt x="1381" y="1100"/>
                </a:lnTo>
                <a:lnTo>
                  <a:pt x="1380" y="1100"/>
                </a:lnTo>
                <a:lnTo>
                  <a:pt x="1380" y="1100"/>
                </a:lnTo>
                <a:lnTo>
                  <a:pt x="1380" y="1100"/>
                </a:lnTo>
                <a:lnTo>
                  <a:pt x="1379" y="1100"/>
                </a:lnTo>
                <a:lnTo>
                  <a:pt x="1379" y="1100"/>
                </a:lnTo>
                <a:lnTo>
                  <a:pt x="1379" y="1100"/>
                </a:lnTo>
                <a:lnTo>
                  <a:pt x="1378" y="1100"/>
                </a:lnTo>
                <a:lnTo>
                  <a:pt x="1378" y="1100"/>
                </a:lnTo>
                <a:lnTo>
                  <a:pt x="1378" y="1100"/>
                </a:lnTo>
                <a:lnTo>
                  <a:pt x="1377" y="1100"/>
                </a:lnTo>
                <a:lnTo>
                  <a:pt x="1377" y="1100"/>
                </a:lnTo>
                <a:lnTo>
                  <a:pt x="1377" y="1100"/>
                </a:lnTo>
                <a:lnTo>
                  <a:pt x="1377" y="1100"/>
                </a:lnTo>
                <a:lnTo>
                  <a:pt x="1377" y="1100"/>
                </a:lnTo>
                <a:lnTo>
                  <a:pt x="1376" y="1100"/>
                </a:lnTo>
                <a:lnTo>
                  <a:pt x="1376" y="1100"/>
                </a:lnTo>
                <a:lnTo>
                  <a:pt x="1376" y="1100"/>
                </a:lnTo>
                <a:lnTo>
                  <a:pt x="1375" y="1100"/>
                </a:lnTo>
                <a:lnTo>
                  <a:pt x="1375" y="1100"/>
                </a:lnTo>
                <a:lnTo>
                  <a:pt x="1375" y="1100"/>
                </a:lnTo>
                <a:lnTo>
                  <a:pt x="1374" y="1100"/>
                </a:lnTo>
                <a:lnTo>
                  <a:pt x="1374" y="1100"/>
                </a:lnTo>
                <a:lnTo>
                  <a:pt x="1374" y="1100"/>
                </a:lnTo>
                <a:lnTo>
                  <a:pt x="1373" y="1100"/>
                </a:lnTo>
                <a:lnTo>
                  <a:pt x="1373" y="1100"/>
                </a:lnTo>
                <a:lnTo>
                  <a:pt x="1373" y="1100"/>
                </a:lnTo>
                <a:lnTo>
                  <a:pt x="1372" y="1100"/>
                </a:lnTo>
                <a:lnTo>
                  <a:pt x="1372" y="1100"/>
                </a:lnTo>
                <a:lnTo>
                  <a:pt x="1372" y="1100"/>
                </a:lnTo>
                <a:lnTo>
                  <a:pt x="1371" y="1100"/>
                </a:lnTo>
                <a:lnTo>
                  <a:pt x="1371" y="1100"/>
                </a:lnTo>
                <a:lnTo>
                  <a:pt x="1370" y="1100"/>
                </a:lnTo>
                <a:lnTo>
                  <a:pt x="1370" y="1100"/>
                </a:lnTo>
                <a:lnTo>
                  <a:pt x="1370" y="1100"/>
                </a:lnTo>
                <a:lnTo>
                  <a:pt x="1369" y="1100"/>
                </a:lnTo>
                <a:lnTo>
                  <a:pt x="1369" y="1100"/>
                </a:lnTo>
                <a:lnTo>
                  <a:pt x="1369" y="1100"/>
                </a:lnTo>
                <a:lnTo>
                  <a:pt x="1368" y="1100"/>
                </a:lnTo>
                <a:lnTo>
                  <a:pt x="1368" y="1100"/>
                </a:lnTo>
                <a:lnTo>
                  <a:pt x="1368" y="1100"/>
                </a:lnTo>
                <a:lnTo>
                  <a:pt x="1367" y="1100"/>
                </a:lnTo>
                <a:lnTo>
                  <a:pt x="1367" y="1100"/>
                </a:lnTo>
                <a:lnTo>
                  <a:pt x="1367" y="1100"/>
                </a:lnTo>
                <a:lnTo>
                  <a:pt x="1366" y="1100"/>
                </a:lnTo>
                <a:lnTo>
                  <a:pt x="1366" y="1100"/>
                </a:lnTo>
                <a:lnTo>
                  <a:pt x="1366" y="1100"/>
                </a:lnTo>
                <a:lnTo>
                  <a:pt x="1365" y="1100"/>
                </a:lnTo>
                <a:lnTo>
                  <a:pt x="1365" y="1100"/>
                </a:lnTo>
                <a:lnTo>
                  <a:pt x="1364" y="1100"/>
                </a:lnTo>
                <a:lnTo>
                  <a:pt x="1364" y="1100"/>
                </a:lnTo>
                <a:lnTo>
                  <a:pt x="1364" y="1100"/>
                </a:lnTo>
                <a:lnTo>
                  <a:pt x="1363" y="1100"/>
                </a:lnTo>
                <a:lnTo>
                  <a:pt x="1363" y="1100"/>
                </a:lnTo>
                <a:lnTo>
                  <a:pt x="1363" y="1100"/>
                </a:lnTo>
                <a:lnTo>
                  <a:pt x="1362" y="1100"/>
                </a:lnTo>
                <a:lnTo>
                  <a:pt x="1362" y="1100"/>
                </a:lnTo>
                <a:lnTo>
                  <a:pt x="1362" y="1100"/>
                </a:lnTo>
                <a:lnTo>
                  <a:pt x="1361" y="1100"/>
                </a:lnTo>
                <a:lnTo>
                  <a:pt x="1361" y="1100"/>
                </a:lnTo>
                <a:lnTo>
                  <a:pt x="1361" y="1100"/>
                </a:lnTo>
                <a:lnTo>
                  <a:pt x="1360" y="1100"/>
                </a:lnTo>
                <a:lnTo>
                  <a:pt x="1360" y="1100"/>
                </a:lnTo>
                <a:lnTo>
                  <a:pt x="1360" y="1100"/>
                </a:lnTo>
                <a:lnTo>
                  <a:pt x="1359" y="1100"/>
                </a:lnTo>
                <a:lnTo>
                  <a:pt x="1359" y="1100"/>
                </a:lnTo>
                <a:lnTo>
                  <a:pt x="1358" y="1100"/>
                </a:lnTo>
                <a:lnTo>
                  <a:pt x="1358" y="1100"/>
                </a:lnTo>
                <a:lnTo>
                  <a:pt x="1358" y="1100"/>
                </a:lnTo>
                <a:lnTo>
                  <a:pt x="1357" y="1100"/>
                </a:lnTo>
                <a:lnTo>
                  <a:pt x="1357" y="1100"/>
                </a:lnTo>
                <a:lnTo>
                  <a:pt x="1357" y="1100"/>
                </a:lnTo>
                <a:lnTo>
                  <a:pt x="1356" y="1100"/>
                </a:lnTo>
                <a:lnTo>
                  <a:pt x="1356" y="1100"/>
                </a:lnTo>
                <a:lnTo>
                  <a:pt x="1356" y="1100"/>
                </a:lnTo>
                <a:lnTo>
                  <a:pt x="1355" y="1100"/>
                </a:lnTo>
                <a:lnTo>
                  <a:pt x="1355" y="1100"/>
                </a:lnTo>
                <a:lnTo>
                  <a:pt x="1355" y="1100"/>
                </a:lnTo>
                <a:lnTo>
                  <a:pt x="1354" y="1100"/>
                </a:lnTo>
                <a:lnTo>
                  <a:pt x="1354" y="1100"/>
                </a:lnTo>
                <a:lnTo>
                  <a:pt x="1354" y="1100"/>
                </a:lnTo>
                <a:lnTo>
                  <a:pt x="1353" y="1100"/>
                </a:lnTo>
                <a:lnTo>
                  <a:pt x="1353" y="1100"/>
                </a:lnTo>
                <a:lnTo>
                  <a:pt x="1353" y="1100"/>
                </a:lnTo>
                <a:lnTo>
                  <a:pt x="1353" y="1100"/>
                </a:lnTo>
                <a:lnTo>
                  <a:pt x="1353" y="1100"/>
                </a:lnTo>
                <a:lnTo>
                  <a:pt x="1352" y="1100"/>
                </a:lnTo>
                <a:lnTo>
                  <a:pt x="1352" y="1100"/>
                </a:lnTo>
                <a:lnTo>
                  <a:pt x="1352" y="1100"/>
                </a:lnTo>
                <a:lnTo>
                  <a:pt x="1351" y="1100"/>
                </a:lnTo>
                <a:lnTo>
                  <a:pt x="1351" y="1100"/>
                </a:lnTo>
                <a:lnTo>
                  <a:pt x="1351" y="1100"/>
                </a:lnTo>
                <a:lnTo>
                  <a:pt x="1350" y="1100"/>
                </a:lnTo>
                <a:lnTo>
                  <a:pt x="1350" y="1100"/>
                </a:lnTo>
                <a:lnTo>
                  <a:pt x="1350" y="1100"/>
                </a:lnTo>
                <a:lnTo>
                  <a:pt x="1349" y="1100"/>
                </a:lnTo>
                <a:lnTo>
                  <a:pt x="1349" y="1100"/>
                </a:lnTo>
                <a:lnTo>
                  <a:pt x="1349" y="1100"/>
                </a:lnTo>
                <a:lnTo>
                  <a:pt x="1348" y="1100"/>
                </a:lnTo>
                <a:lnTo>
                  <a:pt x="1348" y="1100"/>
                </a:lnTo>
                <a:lnTo>
                  <a:pt x="1347" y="1100"/>
                </a:lnTo>
                <a:lnTo>
                  <a:pt x="1347" y="1100"/>
                </a:lnTo>
                <a:lnTo>
                  <a:pt x="1347" y="1100"/>
                </a:lnTo>
                <a:lnTo>
                  <a:pt x="1346" y="1100"/>
                </a:lnTo>
                <a:lnTo>
                  <a:pt x="1346" y="1100"/>
                </a:lnTo>
                <a:lnTo>
                  <a:pt x="1346" y="1100"/>
                </a:lnTo>
                <a:lnTo>
                  <a:pt x="1345" y="1100"/>
                </a:lnTo>
                <a:lnTo>
                  <a:pt x="1345" y="1100"/>
                </a:lnTo>
                <a:lnTo>
                  <a:pt x="1345" y="1100"/>
                </a:lnTo>
                <a:lnTo>
                  <a:pt x="1344" y="1100"/>
                </a:lnTo>
                <a:lnTo>
                  <a:pt x="1344" y="1100"/>
                </a:lnTo>
                <a:lnTo>
                  <a:pt x="1344" y="1100"/>
                </a:lnTo>
                <a:lnTo>
                  <a:pt x="1343" y="1100"/>
                </a:lnTo>
                <a:lnTo>
                  <a:pt x="1343" y="1100"/>
                </a:lnTo>
                <a:lnTo>
                  <a:pt x="1343" y="1100"/>
                </a:lnTo>
                <a:lnTo>
                  <a:pt x="1342" y="1100"/>
                </a:lnTo>
                <a:lnTo>
                  <a:pt x="1342" y="1100"/>
                </a:lnTo>
                <a:lnTo>
                  <a:pt x="1341" y="1100"/>
                </a:lnTo>
                <a:lnTo>
                  <a:pt x="1341" y="1100"/>
                </a:lnTo>
                <a:lnTo>
                  <a:pt x="1341" y="1100"/>
                </a:lnTo>
                <a:lnTo>
                  <a:pt x="1340" y="1100"/>
                </a:lnTo>
                <a:lnTo>
                  <a:pt x="1340" y="1100"/>
                </a:lnTo>
                <a:lnTo>
                  <a:pt x="1340" y="1100"/>
                </a:lnTo>
                <a:lnTo>
                  <a:pt x="1339" y="1100"/>
                </a:lnTo>
                <a:lnTo>
                  <a:pt x="1339" y="1100"/>
                </a:lnTo>
                <a:lnTo>
                  <a:pt x="1339" y="1100"/>
                </a:lnTo>
                <a:lnTo>
                  <a:pt x="1338" y="1100"/>
                </a:lnTo>
                <a:lnTo>
                  <a:pt x="1338" y="1100"/>
                </a:lnTo>
                <a:lnTo>
                  <a:pt x="1338" y="1100"/>
                </a:lnTo>
                <a:lnTo>
                  <a:pt x="1337" y="1100"/>
                </a:lnTo>
                <a:lnTo>
                  <a:pt x="1337" y="1100"/>
                </a:lnTo>
                <a:lnTo>
                  <a:pt x="1337" y="1100"/>
                </a:lnTo>
                <a:lnTo>
                  <a:pt x="1336" y="1100"/>
                </a:lnTo>
                <a:lnTo>
                  <a:pt x="1336" y="1100"/>
                </a:lnTo>
                <a:lnTo>
                  <a:pt x="1335" y="1100"/>
                </a:lnTo>
                <a:lnTo>
                  <a:pt x="1335" y="1100"/>
                </a:lnTo>
                <a:lnTo>
                  <a:pt x="1335" y="1100"/>
                </a:lnTo>
                <a:lnTo>
                  <a:pt x="1334" y="1100"/>
                </a:lnTo>
                <a:lnTo>
                  <a:pt x="1334" y="1100"/>
                </a:lnTo>
                <a:lnTo>
                  <a:pt x="1334" y="1100"/>
                </a:lnTo>
                <a:lnTo>
                  <a:pt x="1333" y="1100"/>
                </a:lnTo>
                <a:lnTo>
                  <a:pt x="1333" y="1100"/>
                </a:lnTo>
                <a:lnTo>
                  <a:pt x="1333" y="1100"/>
                </a:lnTo>
                <a:lnTo>
                  <a:pt x="1332" y="1100"/>
                </a:lnTo>
                <a:lnTo>
                  <a:pt x="1332" y="1100"/>
                </a:lnTo>
                <a:lnTo>
                  <a:pt x="1332" y="1100"/>
                </a:lnTo>
                <a:lnTo>
                  <a:pt x="1331" y="1100"/>
                </a:lnTo>
                <a:lnTo>
                  <a:pt x="1331" y="1100"/>
                </a:lnTo>
                <a:lnTo>
                  <a:pt x="1331" y="1100"/>
                </a:lnTo>
                <a:lnTo>
                  <a:pt x="1330" y="1100"/>
                </a:lnTo>
                <a:lnTo>
                  <a:pt x="1330" y="1100"/>
                </a:lnTo>
                <a:lnTo>
                  <a:pt x="1329" y="1100"/>
                </a:lnTo>
                <a:lnTo>
                  <a:pt x="1329" y="1100"/>
                </a:lnTo>
                <a:lnTo>
                  <a:pt x="1329" y="1100"/>
                </a:lnTo>
                <a:lnTo>
                  <a:pt x="1329" y="1100"/>
                </a:lnTo>
                <a:lnTo>
                  <a:pt x="1329" y="1100"/>
                </a:lnTo>
                <a:lnTo>
                  <a:pt x="1329" y="1100"/>
                </a:lnTo>
                <a:lnTo>
                  <a:pt x="1328" y="1100"/>
                </a:lnTo>
                <a:lnTo>
                  <a:pt x="1328" y="1100"/>
                </a:lnTo>
                <a:lnTo>
                  <a:pt x="1328" y="1100"/>
                </a:lnTo>
                <a:lnTo>
                  <a:pt x="1327" y="1100"/>
                </a:lnTo>
                <a:lnTo>
                  <a:pt x="1327" y="1100"/>
                </a:lnTo>
                <a:lnTo>
                  <a:pt x="1327" y="1100"/>
                </a:lnTo>
                <a:lnTo>
                  <a:pt x="1326" y="1100"/>
                </a:lnTo>
                <a:lnTo>
                  <a:pt x="1326" y="1100"/>
                </a:lnTo>
                <a:lnTo>
                  <a:pt x="1326" y="1100"/>
                </a:lnTo>
                <a:lnTo>
                  <a:pt x="1325" y="1100"/>
                </a:lnTo>
                <a:lnTo>
                  <a:pt x="1325" y="1100"/>
                </a:lnTo>
                <a:lnTo>
                  <a:pt x="1324" y="1100"/>
                </a:lnTo>
                <a:lnTo>
                  <a:pt x="1324" y="1100"/>
                </a:lnTo>
                <a:lnTo>
                  <a:pt x="1324" y="1100"/>
                </a:lnTo>
                <a:lnTo>
                  <a:pt x="1323" y="1100"/>
                </a:lnTo>
                <a:lnTo>
                  <a:pt x="1323" y="1100"/>
                </a:lnTo>
                <a:lnTo>
                  <a:pt x="1323" y="1100"/>
                </a:lnTo>
                <a:lnTo>
                  <a:pt x="1322" y="1100"/>
                </a:lnTo>
                <a:lnTo>
                  <a:pt x="1322" y="1100"/>
                </a:lnTo>
                <a:lnTo>
                  <a:pt x="1322" y="1100"/>
                </a:lnTo>
                <a:lnTo>
                  <a:pt x="1321" y="1100"/>
                </a:lnTo>
                <a:lnTo>
                  <a:pt x="1321" y="1100"/>
                </a:lnTo>
                <a:lnTo>
                  <a:pt x="1321" y="1100"/>
                </a:lnTo>
                <a:lnTo>
                  <a:pt x="1320" y="1100"/>
                </a:lnTo>
                <a:lnTo>
                  <a:pt x="1320" y="1100"/>
                </a:lnTo>
                <a:lnTo>
                  <a:pt x="1320" y="1100"/>
                </a:lnTo>
                <a:lnTo>
                  <a:pt x="1319" y="1100"/>
                </a:lnTo>
                <a:lnTo>
                  <a:pt x="1319" y="1100"/>
                </a:lnTo>
                <a:lnTo>
                  <a:pt x="1318" y="1100"/>
                </a:lnTo>
                <a:lnTo>
                  <a:pt x="1318" y="1100"/>
                </a:lnTo>
                <a:lnTo>
                  <a:pt x="1318" y="1100"/>
                </a:lnTo>
                <a:lnTo>
                  <a:pt x="1317" y="1100"/>
                </a:lnTo>
                <a:lnTo>
                  <a:pt x="1317" y="1100"/>
                </a:lnTo>
                <a:lnTo>
                  <a:pt x="1317" y="1100"/>
                </a:lnTo>
                <a:lnTo>
                  <a:pt x="1316" y="1100"/>
                </a:lnTo>
                <a:lnTo>
                  <a:pt x="1316" y="1100"/>
                </a:lnTo>
                <a:lnTo>
                  <a:pt x="1316" y="1100"/>
                </a:lnTo>
                <a:lnTo>
                  <a:pt x="1315" y="1100"/>
                </a:lnTo>
                <a:lnTo>
                  <a:pt x="1315" y="1100"/>
                </a:lnTo>
                <a:lnTo>
                  <a:pt x="1315" y="1100"/>
                </a:lnTo>
                <a:lnTo>
                  <a:pt x="1314" y="1100"/>
                </a:lnTo>
                <a:lnTo>
                  <a:pt x="1314" y="1100"/>
                </a:lnTo>
                <a:lnTo>
                  <a:pt x="1314" y="1100"/>
                </a:lnTo>
                <a:lnTo>
                  <a:pt x="1313" y="1100"/>
                </a:lnTo>
                <a:lnTo>
                  <a:pt x="1313" y="1100"/>
                </a:lnTo>
                <a:lnTo>
                  <a:pt x="1312" y="1100"/>
                </a:lnTo>
                <a:lnTo>
                  <a:pt x="1312" y="1100"/>
                </a:lnTo>
                <a:lnTo>
                  <a:pt x="1312" y="1100"/>
                </a:lnTo>
                <a:lnTo>
                  <a:pt x="1311" y="1100"/>
                </a:lnTo>
                <a:lnTo>
                  <a:pt x="1311" y="1100"/>
                </a:lnTo>
                <a:lnTo>
                  <a:pt x="1311" y="1100"/>
                </a:lnTo>
                <a:lnTo>
                  <a:pt x="1310" y="1100"/>
                </a:lnTo>
                <a:lnTo>
                  <a:pt x="1310" y="1100"/>
                </a:lnTo>
                <a:lnTo>
                  <a:pt x="1310" y="1100"/>
                </a:lnTo>
                <a:lnTo>
                  <a:pt x="1309" y="1100"/>
                </a:lnTo>
                <a:lnTo>
                  <a:pt x="1309" y="1100"/>
                </a:lnTo>
                <a:lnTo>
                  <a:pt x="1309" y="1100"/>
                </a:lnTo>
                <a:lnTo>
                  <a:pt x="1308" y="1100"/>
                </a:lnTo>
                <a:lnTo>
                  <a:pt x="1308" y="1100"/>
                </a:lnTo>
                <a:lnTo>
                  <a:pt x="1308" y="1100"/>
                </a:lnTo>
                <a:lnTo>
                  <a:pt x="1307" y="1100"/>
                </a:lnTo>
                <a:lnTo>
                  <a:pt x="1307" y="1100"/>
                </a:lnTo>
                <a:lnTo>
                  <a:pt x="1306" y="1100"/>
                </a:lnTo>
                <a:lnTo>
                  <a:pt x="1306" y="1100"/>
                </a:lnTo>
                <a:lnTo>
                  <a:pt x="1306" y="1100"/>
                </a:lnTo>
                <a:lnTo>
                  <a:pt x="1305" y="1100"/>
                </a:lnTo>
                <a:lnTo>
                  <a:pt x="1305" y="1100"/>
                </a:lnTo>
                <a:lnTo>
                  <a:pt x="1305" y="1100"/>
                </a:lnTo>
                <a:lnTo>
                  <a:pt x="1305" y="1100"/>
                </a:lnTo>
                <a:lnTo>
                  <a:pt x="1305" y="1100"/>
                </a:lnTo>
                <a:lnTo>
                  <a:pt x="1305" y="1100"/>
                </a:lnTo>
                <a:lnTo>
                  <a:pt x="1304" y="1100"/>
                </a:lnTo>
                <a:lnTo>
                  <a:pt x="1304" y="1100"/>
                </a:lnTo>
                <a:lnTo>
                  <a:pt x="1304" y="1100"/>
                </a:lnTo>
                <a:lnTo>
                  <a:pt x="1303" y="1100"/>
                </a:lnTo>
                <a:lnTo>
                  <a:pt x="1303" y="1100"/>
                </a:lnTo>
                <a:lnTo>
                  <a:pt x="1303" y="1100"/>
                </a:lnTo>
                <a:lnTo>
                  <a:pt x="1302" y="1100"/>
                </a:lnTo>
                <a:lnTo>
                  <a:pt x="1302" y="1100"/>
                </a:lnTo>
                <a:lnTo>
                  <a:pt x="1301" y="1100"/>
                </a:lnTo>
                <a:lnTo>
                  <a:pt x="1301" y="1100"/>
                </a:lnTo>
                <a:lnTo>
                  <a:pt x="1301" y="1100"/>
                </a:lnTo>
                <a:lnTo>
                  <a:pt x="1300" y="1100"/>
                </a:lnTo>
                <a:lnTo>
                  <a:pt x="1300" y="1100"/>
                </a:lnTo>
                <a:lnTo>
                  <a:pt x="1300" y="1100"/>
                </a:lnTo>
                <a:lnTo>
                  <a:pt x="1299" y="1100"/>
                </a:lnTo>
                <a:lnTo>
                  <a:pt x="1299" y="1100"/>
                </a:lnTo>
                <a:lnTo>
                  <a:pt x="1299" y="1100"/>
                </a:lnTo>
                <a:lnTo>
                  <a:pt x="1298" y="1100"/>
                </a:lnTo>
                <a:lnTo>
                  <a:pt x="1298" y="1100"/>
                </a:lnTo>
                <a:lnTo>
                  <a:pt x="1298" y="1100"/>
                </a:lnTo>
                <a:lnTo>
                  <a:pt x="1297" y="1100"/>
                </a:lnTo>
                <a:lnTo>
                  <a:pt x="1297" y="1100"/>
                </a:lnTo>
                <a:lnTo>
                  <a:pt x="1297" y="1100"/>
                </a:lnTo>
                <a:lnTo>
                  <a:pt x="1296" y="1100"/>
                </a:lnTo>
                <a:lnTo>
                  <a:pt x="1296" y="1100"/>
                </a:lnTo>
                <a:lnTo>
                  <a:pt x="1295" y="1100"/>
                </a:lnTo>
                <a:lnTo>
                  <a:pt x="1295" y="1100"/>
                </a:lnTo>
                <a:lnTo>
                  <a:pt x="1295" y="1100"/>
                </a:lnTo>
                <a:lnTo>
                  <a:pt x="1294" y="1100"/>
                </a:lnTo>
                <a:lnTo>
                  <a:pt x="1294" y="1100"/>
                </a:lnTo>
                <a:lnTo>
                  <a:pt x="1294" y="1100"/>
                </a:lnTo>
                <a:lnTo>
                  <a:pt x="1293" y="1100"/>
                </a:lnTo>
                <a:lnTo>
                  <a:pt x="1293" y="1100"/>
                </a:lnTo>
                <a:lnTo>
                  <a:pt x="1293" y="1100"/>
                </a:lnTo>
                <a:lnTo>
                  <a:pt x="1292" y="1100"/>
                </a:lnTo>
                <a:lnTo>
                  <a:pt x="1292" y="1100"/>
                </a:lnTo>
                <a:lnTo>
                  <a:pt x="1292" y="1100"/>
                </a:lnTo>
                <a:lnTo>
                  <a:pt x="1291" y="1100"/>
                </a:lnTo>
                <a:lnTo>
                  <a:pt x="1291" y="1100"/>
                </a:lnTo>
                <a:lnTo>
                  <a:pt x="1291" y="1100"/>
                </a:lnTo>
                <a:lnTo>
                  <a:pt x="1290" y="1100"/>
                </a:lnTo>
                <a:lnTo>
                  <a:pt x="1290" y="1100"/>
                </a:lnTo>
                <a:lnTo>
                  <a:pt x="1289" y="1100"/>
                </a:lnTo>
                <a:lnTo>
                  <a:pt x="1289" y="1100"/>
                </a:lnTo>
                <a:lnTo>
                  <a:pt x="1289" y="1100"/>
                </a:lnTo>
                <a:lnTo>
                  <a:pt x="1288" y="1100"/>
                </a:lnTo>
                <a:lnTo>
                  <a:pt x="1288" y="1100"/>
                </a:lnTo>
                <a:lnTo>
                  <a:pt x="1288" y="1100"/>
                </a:lnTo>
                <a:lnTo>
                  <a:pt x="1287" y="1100"/>
                </a:lnTo>
                <a:lnTo>
                  <a:pt x="1287" y="1100"/>
                </a:lnTo>
                <a:lnTo>
                  <a:pt x="1287" y="1100"/>
                </a:lnTo>
                <a:lnTo>
                  <a:pt x="1286" y="1100"/>
                </a:lnTo>
                <a:lnTo>
                  <a:pt x="1286" y="1100"/>
                </a:lnTo>
                <a:lnTo>
                  <a:pt x="1286" y="1100"/>
                </a:lnTo>
                <a:lnTo>
                  <a:pt x="1285" y="1100"/>
                </a:lnTo>
                <a:lnTo>
                  <a:pt x="1285" y="1100"/>
                </a:lnTo>
                <a:lnTo>
                  <a:pt x="1285" y="1100"/>
                </a:lnTo>
                <a:lnTo>
                  <a:pt x="1284" y="1100"/>
                </a:lnTo>
                <a:lnTo>
                  <a:pt x="1284" y="1100"/>
                </a:lnTo>
                <a:lnTo>
                  <a:pt x="1283" y="1100"/>
                </a:lnTo>
                <a:lnTo>
                  <a:pt x="1283" y="1100"/>
                </a:lnTo>
                <a:lnTo>
                  <a:pt x="1283" y="1100"/>
                </a:lnTo>
                <a:lnTo>
                  <a:pt x="1282" y="1100"/>
                </a:lnTo>
                <a:lnTo>
                  <a:pt x="1282" y="1100"/>
                </a:lnTo>
                <a:lnTo>
                  <a:pt x="1282" y="1100"/>
                </a:lnTo>
                <a:lnTo>
                  <a:pt x="1281" y="1100"/>
                </a:lnTo>
                <a:lnTo>
                  <a:pt x="1281" y="1100"/>
                </a:lnTo>
                <a:lnTo>
                  <a:pt x="1281" y="1100"/>
                </a:lnTo>
                <a:lnTo>
                  <a:pt x="1281" y="1100"/>
                </a:lnTo>
                <a:lnTo>
                  <a:pt x="1281" y="1100"/>
                </a:lnTo>
                <a:lnTo>
                  <a:pt x="1281" y="1100"/>
                </a:lnTo>
                <a:lnTo>
                  <a:pt x="1280" y="1100"/>
                </a:lnTo>
                <a:lnTo>
                  <a:pt x="1280" y="1100"/>
                </a:lnTo>
                <a:lnTo>
                  <a:pt x="1280" y="1100"/>
                </a:lnTo>
                <a:lnTo>
                  <a:pt x="1279" y="1100"/>
                </a:lnTo>
                <a:lnTo>
                  <a:pt x="1279" y="1100"/>
                </a:lnTo>
                <a:lnTo>
                  <a:pt x="1278" y="1100"/>
                </a:lnTo>
                <a:lnTo>
                  <a:pt x="1278" y="1100"/>
                </a:lnTo>
                <a:lnTo>
                  <a:pt x="1278" y="1100"/>
                </a:lnTo>
                <a:lnTo>
                  <a:pt x="1277" y="1100"/>
                </a:lnTo>
                <a:lnTo>
                  <a:pt x="1277" y="1100"/>
                </a:lnTo>
                <a:lnTo>
                  <a:pt x="1277" y="1100"/>
                </a:lnTo>
                <a:lnTo>
                  <a:pt x="1276" y="1100"/>
                </a:lnTo>
                <a:lnTo>
                  <a:pt x="1276" y="1100"/>
                </a:lnTo>
                <a:lnTo>
                  <a:pt x="1276" y="1100"/>
                </a:lnTo>
                <a:lnTo>
                  <a:pt x="1275" y="1100"/>
                </a:lnTo>
                <a:lnTo>
                  <a:pt x="1275" y="1100"/>
                </a:lnTo>
                <a:lnTo>
                  <a:pt x="1275" y="1100"/>
                </a:lnTo>
                <a:lnTo>
                  <a:pt x="1274" y="1100"/>
                </a:lnTo>
                <a:lnTo>
                  <a:pt x="1274" y="1100"/>
                </a:lnTo>
                <a:lnTo>
                  <a:pt x="1274" y="1100"/>
                </a:lnTo>
                <a:lnTo>
                  <a:pt x="1273" y="1100"/>
                </a:lnTo>
                <a:lnTo>
                  <a:pt x="1273" y="1100"/>
                </a:lnTo>
                <a:lnTo>
                  <a:pt x="1272" y="1100"/>
                </a:lnTo>
                <a:lnTo>
                  <a:pt x="1272" y="1100"/>
                </a:lnTo>
                <a:lnTo>
                  <a:pt x="1272" y="1100"/>
                </a:lnTo>
                <a:lnTo>
                  <a:pt x="1271" y="1100"/>
                </a:lnTo>
                <a:lnTo>
                  <a:pt x="1271" y="1100"/>
                </a:lnTo>
                <a:lnTo>
                  <a:pt x="1271" y="1100"/>
                </a:lnTo>
                <a:lnTo>
                  <a:pt x="1270" y="1100"/>
                </a:lnTo>
                <a:lnTo>
                  <a:pt x="1270" y="1100"/>
                </a:lnTo>
                <a:lnTo>
                  <a:pt x="1270" y="1100"/>
                </a:lnTo>
                <a:lnTo>
                  <a:pt x="1269" y="1100"/>
                </a:lnTo>
                <a:lnTo>
                  <a:pt x="1269" y="1100"/>
                </a:lnTo>
                <a:lnTo>
                  <a:pt x="1269" y="1100"/>
                </a:lnTo>
                <a:lnTo>
                  <a:pt x="1268" y="1100"/>
                </a:lnTo>
                <a:lnTo>
                  <a:pt x="1268" y="1100"/>
                </a:lnTo>
                <a:lnTo>
                  <a:pt x="1268" y="1100"/>
                </a:lnTo>
                <a:lnTo>
                  <a:pt x="1267" y="1100"/>
                </a:lnTo>
                <a:lnTo>
                  <a:pt x="1267" y="1100"/>
                </a:lnTo>
                <a:lnTo>
                  <a:pt x="1266" y="1100"/>
                </a:lnTo>
                <a:lnTo>
                  <a:pt x="1266" y="1100"/>
                </a:lnTo>
                <a:lnTo>
                  <a:pt x="1266" y="1100"/>
                </a:lnTo>
                <a:lnTo>
                  <a:pt x="1265" y="1100"/>
                </a:lnTo>
                <a:lnTo>
                  <a:pt x="1265" y="1100"/>
                </a:lnTo>
                <a:lnTo>
                  <a:pt x="1265" y="1100"/>
                </a:lnTo>
                <a:lnTo>
                  <a:pt x="1264" y="1100"/>
                </a:lnTo>
                <a:lnTo>
                  <a:pt x="1264" y="1100"/>
                </a:lnTo>
                <a:lnTo>
                  <a:pt x="1264" y="1100"/>
                </a:lnTo>
                <a:lnTo>
                  <a:pt x="1263" y="1100"/>
                </a:lnTo>
                <a:lnTo>
                  <a:pt x="1263" y="1100"/>
                </a:lnTo>
                <a:lnTo>
                  <a:pt x="1263" y="1100"/>
                </a:lnTo>
                <a:lnTo>
                  <a:pt x="1262" y="1100"/>
                </a:lnTo>
                <a:lnTo>
                  <a:pt x="1262" y="1100"/>
                </a:lnTo>
                <a:lnTo>
                  <a:pt x="1262" y="1100"/>
                </a:lnTo>
                <a:lnTo>
                  <a:pt x="1261" y="1100"/>
                </a:lnTo>
                <a:lnTo>
                  <a:pt x="1261" y="1100"/>
                </a:lnTo>
                <a:lnTo>
                  <a:pt x="1260" y="1100"/>
                </a:lnTo>
                <a:lnTo>
                  <a:pt x="1260" y="1100"/>
                </a:lnTo>
                <a:lnTo>
                  <a:pt x="1260" y="1100"/>
                </a:lnTo>
                <a:lnTo>
                  <a:pt x="1259" y="1100"/>
                </a:lnTo>
                <a:lnTo>
                  <a:pt x="1259" y="1100"/>
                </a:lnTo>
                <a:lnTo>
                  <a:pt x="1259" y="1100"/>
                </a:lnTo>
                <a:lnTo>
                  <a:pt x="1258" y="1100"/>
                </a:lnTo>
                <a:lnTo>
                  <a:pt x="1258" y="1100"/>
                </a:lnTo>
                <a:lnTo>
                  <a:pt x="1258" y="1100"/>
                </a:lnTo>
                <a:lnTo>
                  <a:pt x="1257" y="1100"/>
                </a:lnTo>
                <a:lnTo>
                  <a:pt x="1257" y="1100"/>
                </a:lnTo>
                <a:lnTo>
                  <a:pt x="1257" y="1100"/>
                </a:lnTo>
                <a:lnTo>
                  <a:pt x="1257" y="1100"/>
                </a:lnTo>
                <a:lnTo>
                  <a:pt x="1257" y="1100"/>
                </a:lnTo>
                <a:lnTo>
                  <a:pt x="1257" y="1100"/>
                </a:lnTo>
                <a:lnTo>
                  <a:pt x="1256" y="1100"/>
                </a:lnTo>
                <a:lnTo>
                  <a:pt x="1256" y="1100"/>
                </a:lnTo>
                <a:lnTo>
                  <a:pt x="1255" y="1100"/>
                </a:lnTo>
                <a:lnTo>
                  <a:pt x="1255" y="1100"/>
                </a:lnTo>
                <a:lnTo>
                  <a:pt x="1255" y="1100"/>
                </a:lnTo>
                <a:lnTo>
                  <a:pt x="1254" y="1100"/>
                </a:lnTo>
                <a:lnTo>
                  <a:pt x="1254" y="1100"/>
                </a:lnTo>
                <a:lnTo>
                  <a:pt x="1254" y="1100"/>
                </a:lnTo>
                <a:lnTo>
                  <a:pt x="1253" y="1100"/>
                </a:lnTo>
                <a:lnTo>
                  <a:pt x="1253" y="1100"/>
                </a:lnTo>
                <a:lnTo>
                  <a:pt x="1253" y="1100"/>
                </a:lnTo>
                <a:lnTo>
                  <a:pt x="1252" y="1100"/>
                </a:lnTo>
                <a:lnTo>
                  <a:pt x="1252" y="1100"/>
                </a:lnTo>
                <a:lnTo>
                  <a:pt x="1252" y="1100"/>
                </a:lnTo>
                <a:lnTo>
                  <a:pt x="1251" y="1100"/>
                </a:lnTo>
                <a:lnTo>
                  <a:pt x="1251" y="1100"/>
                </a:lnTo>
                <a:lnTo>
                  <a:pt x="1251" y="1100"/>
                </a:lnTo>
                <a:lnTo>
                  <a:pt x="1250" y="1100"/>
                </a:lnTo>
                <a:lnTo>
                  <a:pt x="1250" y="1100"/>
                </a:lnTo>
                <a:lnTo>
                  <a:pt x="1249" y="1100"/>
                </a:lnTo>
                <a:lnTo>
                  <a:pt x="1249" y="1100"/>
                </a:lnTo>
                <a:lnTo>
                  <a:pt x="1249" y="1100"/>
                </a:lnTo>
                <a:lnTo>
                  <a:pt x="1248" y="1100"/>
                </a:lnTo>
                <a:lnTo>
                  <a:pt x="1248" y="1100"/>
                </a:lnTo>
                <a:lnTo>
                  <a:pt x="1248" y="1100"/>
                </a:lnTo>
                <a:lnTo>
                  <a:pt x="1247" y="1100"/>
                </a:lnTo>
                <a:lnTo>
                  <a:pt x="1247" y="1100"/>
                </a:lnTo>
                <a:lnTo>
                  <a:pt x="1247" y="1100"/>
                </a:lnTo>
                <a:lnTo>
                  <a:pt x="1246" y="1100"/>
                </a:lnTo>
                <a:lnTo>
                  <a:pt x="1246" y="1100"/>
                </a:lnTo>
                <a:lnTo>
                  <a:pt x="1246" y="1100"/>
                </a:lnTo>
                <a:lnTo>
                  <a:pt x="1245" y="1100"/>
                </a:lnTo>
                <a:lnTo>
                  <a:pt x="1245" y="1100"/>
                </a:lnTo>
                <a:lnTo>
                  <a:pt x="1245" y="1100"/>
                </a:lnTo>
                <a:lnTo>
                  <a:pt x="1244" y="1100"/>
                </a:lnTo>
                <a:lnTo>
                  <a:pt x="1244" y="1100"/>
                </a:lnTo>
                <a:lnTo>
                  <a:pt x="1243" y="1100"/>
                </a:lnTo>
                <a:lnTo>
                  <a:pt x="1243" y="1100"/>
                </a:lnTo>
                <a:lnTo>
                  <a:pt x="1243" y="1100"/>
                </a:lnTo>
                <a:lnTo>
                  <a:pt x="1242" y="1100"/>
                </a:lnTo>
                <a:lnTo>
                  <a:pt x="1242" y="1100"/>
                </a:lnTo>
                <a:lnTo>
                  <a:pt x="1242" y="1100"/>
                </a:lnTo>
                <a:lnTo>
                  <a:pt x="1241" y="1100"/>
                </a:lnTo>
                <a:lnTo>
                  <a:pt x="1241" y="1100"/>
                </a:lnTo>
                <a:lnTo>
                  <a:pt x="1241" y="1100"/>
                </a:lnTo>
                <a:lnTo>
                  <a:pt x="1240" y="1100"/>
                </a:lnTo>
                <a:lnTo>
                  <a:pt x="1240" y="1100"/>
                </a:lnTo>
                <a:lnTo>
                  <a:pt x="1240" y="1100"/>
                </a:lnTo>
                <a:lnTo>
                  <a:pt x="1239" y="1100"/>
                </a:lnTo>
                <a:lnTo>
                  <a:pt x="1239" y="1100"/>
                </a:lnTo>
                <a:lnTo>
                  <a:pt x="1239" y="1100"/>
                </a:lnTo>
                <a:lnTo>
                  <a:pt x="1238" y="1100"/>
                </a:lnTo>
                <a:lnTo>
                  <a:pt x="1238" y="1100"/>
                </a:lnTo>
                <a:lnTo>
                  <a:pt x="1237" y="1100"/>
                </a:lnTo>
                <a:lnTo>
                  <a:pt x="1237" y="1100"/>
                </a:lnTo>
                <a:lnTo>
                  <a:pt x="1237" y="1100"/>
                </a:lnTo>
                <a:lnTo>
                  <a:pt x="1236" y="1100"/>
                </a:lnTo>
                <a:lnTo>
                  <a:pt x="1236" y="1100"/>
                </a:lnTo>
                <a:lnTo>
                  <a:pt x="1236" y="1100"/>
                </a:lnTo>
                <a:lnTo>
                  <a:pt x="1235" y="1100"/>
                </a:lnTo>
                <a:lnTo>
                  <a:pt x="1235" y="1100"/>
                </a:lnTo>
                <a:lnTo>
                  <a:pt x="1235" y="1100"/>
                </a:lnTo>
                <a:lnTo>
                  <a:pt x="1234" y="1100"/>
                </a:lnTo>
                <a:lnTo>
                  <a:pt x="1234" y="1100"/>
                </a:lnTo>
                <a:lnTo>
                  <a:pt x="1234" y="1100"/>
                </a:lnTo>
                <a:lnTo>
                  <a:pt x="1233" y="1100"/>
                </a:lnTo>
                <a:lnTo>
                  <a:pt x="1233" y="1100"/>
                </a:lnTo>
                <a:lnTo>
                  <a:pt x="1233" y="1100"/>
                </a:lnTo>
                <a:lnTo>
                  <a:pt x="1233" y="1100"/>
                </a:lnTo>
                <a:lnTo>
                  <a:pt x="1233" y="1100"/>
                </a:lnTo>
                <a:lnTo>
                  <a:pt x="1232" y="1100"/>
                </a:lnTo>
                <a:lnTo>
                  <a:pt x="1232" y="1100"/>
                </a:lnTo>
                <a:lnTo>
                  <a:pt x="1232" y="1100"/>
                </a:lnTo>
                <a:lnTo>
                  <a:pt x="1231" y="1100"/>
                </a:lnTo>
                <a:lnTo>
                  <a:pt x="1231" y="1100"/>
                </a:lnTo>
                <a:lnTo>
                  <a:pt x="1231" y="1100"/>
                </a:lnTo>
                <a:lnTo>
                  <a:pt x="1230" y="1100"/>
                </a:lnTo>
                <a:lnTo>
                  <a:pt x="1230" y="1100"/>
                </a:lnTo>
                <a:lnTo>
                  <a:pt x="1230" y="1100"/>
                </a:lnTo>
                <a:lnTo>
                  <a:pt x="1229" y="1100"/>
                </a:lnTo>
                <a:lnTo>
                  <a:pt x="1229" y="1100"/>
                </a:lnTo>
                <a:lnTo>
                  <a:pt x="1229" y="1100"/>
                </a:lnTo>
                <a:lnTo>
                  <a:pt x="1228" y="1100"/>
                </a:lnTo>
                <a:lnTo>
                  <a:pt x="1228" y="1100"/>
                </a:lnTo>
                <a:lnTo>
                  <a:pt x="1228" y="1100"/>
                </a:lnTo>
                <a:lnTo>
                  <a:pt x="1227" y="1100"/>
                </a:lnTo>
                <a:lnTo>
                  <a:pt x="1227" y="1100"/>
                </a:lnTo>
                <a:lnTo>
                  <a:pt x="1226" y="1100"/>
                </a:lnTo>
                <a:lnTo>
                  <a:pt x="1226" y="1100"/>
                </a:lnTo>
                <a:lnTo>
                  <a:pt x="1226" y="1100"/>
                </a:lnTo>
                <a:lnTo>
                  <a:pt x="1225" y="1100"/>
                </a:lnTo>
                <a:lnTo>
                  <a:pt x="1225" y="1100"/>
                </a:lnTo>
                <a:lnTo>
                  <a:pt x="1225" y="1100"/>
                </a:lnTo>
                <a:lnTo>
                  <a:pt x="1224" y="1100"/>
                </a:lnTo>
                <a:lnTo>
                  <a:pt x="1224" y="1100"/>
                </a:lnTo>
                <a:lnTo>
                  <a:pt x="1224" y="1100"/>
                </a:lnTo>
                <a:lnTo>
                  <a:pt x="1223" y="1100"/>
                </a:lnTo>
                <a:lnTo>
                  <a:pt x="1223" y="1100"/>
                </a:lnTo>
                <a:lnTo>
                  <a:pt x="1223" y="1100"/>
                </a:lnTo>
                <a:lnTo>
                  <a:pt x="1222" y="1100"/>
                </a:lnTo>
                <a:lnTo>
                  <a:pt x="1222" y="1100"/>
                </a:lnTo>
                <a:lnTo>
                  <a:pt x="1222" y="1100"/>
                </a:lnTo>
                <a:lnTo>
                  <a:pt x="1221" y="1100"/>
                </a:lnTo>
                <a:lnTo>
                  <a:pt x="1221" y="1100"/>
                </a:lnTo>
                <a:lnTo>
                  <a:pt x="1220" y="1100"/>
                </a:lnTo>
                <a:lnTo>
                  <a:pt x="1220" y="1100"/>
                </a:lnTo>
                <a:lnTo>
                  <a:pt x="1220" y="1100"/>
                </a:lnTo>
                <a:lnTo>
                  <a:pt x="1219" y="1100"/>
                </a:lnTo>
                <a:lnTo>
                  <a:pt x="1219" y="1100"/>
                </a:lnTo>
                <a:lnTo>
                  <a:pt x="1219" y="1100"/>
                </a:lnTo>
                <a:lnTo>
                  <a:pt x="1218" y="1100"/>
                </a:lnTo>
                <a:lnTo>
                  <a:pt x="1218" y="1100"/>
                </a:lnTo>
                <a:lnTo>
                  <a:pt x="1218" y="1100"/>
                </a:lnTo>
                <a:lnTo>
                  <a:pt x="1217" y="1100"/>
                </a:lnTo>
                <a:lnTo>
                  <a:pt x="1217" y="1100"/>
                </a:lnTo>
                <a:lnTo>
                  <a:pt x="1217" y="1100"/>
                </a:lnTo>
                <a:lnTo>
                  <a:pt x="1216" y="1100"/>
                </a:lnTo>
                <a:lnTo>
                  <a:pt x="1216" y="1100"/>
                </a:lnTo>
                <a:lnTo>
                  <a:pt x="1216" y="1100"/>
                </a:lnTo>
                <a:lnTo>
                  <a:pt x="1215" y="1100"/>
                </a:lnTo>
                <a:lnTo>
                  <a:pt x="1215" y="1100"/>
                </a:lnTo>
                <a:lnTo>
                  <a:pt x="1214" y="1100"/>
                </a:lnTo>
                <a:lnTo>
                  <a:pt x="1214" y="1100"/>
                </a:lnTo>
                <a:lnTo>
                  <a:pt x="1214" y="1100"/>
                </a:lnTo>
                <a:lnTo>
                  <a:pt x="1213" y="1100"/>
                </a:lnTo>
                <a:lnTo>
                  <a:pt x="1213" y="1100"/>
                </a:lnTo>
                <a:lnTo>
                  <a:pt x="1213" y="1100"/>
                </a:lnTo>
                <a:lnTo>
                  <a:pt x="1212" y="1100"/>
                </a:lnTo>
                <a:lnTo>
                  <a:pt x="1212" y="1100"/>
                </a:lnTo>
                <a:lnTo>
                  <a:pt x="1212" y="1100"/>
                </a:lnTo>
                <a:lnTo>
                  <a:pt x="1211" y="1100"/>
                </a:lnTo>
                <a:lnTo>
                  <a:pt x="1211" y="1100"/>
                </a:lnTo>
                <a:lnTo>
                  <a:pt x="1211" y="1100"/>
                </a:lnTo>
                <a:lnTo>
                  <a:pt x="1210" y="1100"/>
                </a:lnTo>
                <a:lnTo>
                  <a:pt x="1210" y="1100"/>
                </a:lnTo>
                <a:lnTo>
                  <a:pt x="1210" y="1100"/>
                </a:lnTo>
                <a:lnTo>
                  <a:pt x="1209" y="1100"/>
                </a:lnTo>
                <a:lnTo>
                  <a:pt x="1209" y="1100"/>
                </a:lnTo>
                <a:lnTo>
                  <a:pt x="1209" y="1100"/>
                </a:lnTo>
                <a:lnTo>
                  <a:pt x="1209" y="1100"/>
                </a:lnTo>
                <a:lnTo>
                  <a:pt x="1209" y="1100"/>
                </a:lnTo>
                <a:lnTo>
                  <a:pt x="1208" y="1100"/>
                </a:lnTo>
                <a:lnTo>
                  <a:pt x="1208" y="1100"/>
                </a:lnTo>
                <a:lnTo>
                  <a:pt x="1208" y="1100"/>
                </a:lnTo>
                <a:lnTo>
                  <a:pt x="1207" y="1100"/>
                </a:lnTo>
                <a:lnTo>
                  <a:pt x="1207" y="1100"/>
                </a:lnTo>
                <a:lnTo>
                  <a:pt x="1207" y="1100"/>
                </a:lnTo>
                <a:lnTo>
                  <a:pt x="1206" y="1100"/>
                </a:lnTo>
                <a:lnTo>
                  <a:pt x="1206" y="1100"/>
                </a:lnTo>
                <a:lnTo>
                  <a:pt x="1206" y="1100"/>
                </a:lnTo>
                <a:lnTo>
                  <a:pt x="1205" y="1100"/>
                </a:lnTo>
                <a:lnTo>
                  <a:pt x="1205" y="1100"/>
                </a:lnTo>
                <a:lnTo>
                  <a:pt x="1205" y="1100"/>
                </a:lnTo>
                <a:lnTo>
                  <a:pt x="1204" y="1100"/>
                </a:lnTo>
                <a:lnTo>
                  <a:pt x="1204" y="1100"/>
                </a:lnTo>
                <a:lnTo>
                  <a:pt x="1203" y="1100"/>
                </a:lnTo>
                <a:lnTo>
                  <a:pt x="1203" y="1100"/>
                </a:lnTo>
                <a:lnTo>
                  <a:pt x="1203" y="1100"/>
                </a:lnTo>
                <a:lnTo>
                  <a:pt x="1202" y="1100"/>
                </a:lnTo>
                <a:lnTo>
                  <a:pt x="1202" y="1100"/>
                </a:lnTo>
                <a:lnTo>
                  <a:pt x="1202" y="1100"/>
                </a:lnTo>
                <a:lnTo>
                  <a:pt x="1201" y="1100"/>
                </a:lnTo>
                <a:lnTo>
                  <a:pt x="1201" y="1100"/>
                </a:lnTo>
                <a:lnTo>
                  <a:pt x="1201" y="1100"/>
                </a:lnTo>
                <a:lnTo>
                  <a:pt x="1200" y="1100"/>
                </a:lnTo>
                <a:lnTo>
                  <a:pt x="1200" y="1100"/>
                </a:lnTo>
                <a:lnTo>
                  <a:pt x="1200" y="1100"/>
                </a:lnTo>
                <a:lnTo>
                  <a:pt x="1199" y="1100"/>
                </a:lnTo>
                <a:lnTo>
                  <a:pt x="1199" y="1100"/>
                </a:lnTo>
                <a:lnTo>
                  <a:pt x="1199" y="1100"/>
                </a:lnTo>
                <a:lnTo>
                  <a:pt x="1198" y="1100"/>
                </a:lnTo>
                <a:lnTo>
                  <a:pt x="1198" y="1100"/>
                </a:lnTo>
                <a:lnTo>
                  <a:pt x="1197" y="1100"/>
                </a:lnTo>
                <a:lnTo>
                  <a:pt x="1197" y="1100"/>
                </a:lnTo>
                <a:lnTo>
                  <a:pt x="1197" y="1100"/>
                </a:lnTo>
                <a:lnTo>
                  <a:pt x="1196" y="1100"/>
                </a:lnTo>
                <a:lnTo>
                  <a:pt x="1196" y="1100"/>
                </a:lnTo>
                <a:lnTo>
                  <a:pt x="1196" y="1100"/>
                </a:lnTo>
                <a:lnTo>
                  <a:pt x="1195" y="1100"/>
                </a:lnTo>
                <a:lnTo>
                  <a:pt x="1195" y="1100"/>
                </a:lnTo>
                <a:lnTo>
                  <a:pt x="1195" y="1100"/>
                </a:lnTo>
                <a:lnTo>
                  <a:pt x="1194" y="1100"/>
                </a:lnTo>
                <a:lnTo>
                  <a:pt x="1194" y="1100"/>
                </a:lnTo>
                <a:lnTo>
                  <a:pt x="1194" y="1100"/>
                </a:lnTo>
                <a:lnTo>
                  <a:pt x="1193" y="1100"/>
                </a:lnTo>
                <a:lnTo>
                  <a:pt x="1193" y="1100"/>
                </a:lnTo>
                <a:lnTo>
                  <a:pt x="1193" y="1100"/>
                </a:lnTo>
                <a:lnTo>
                  <a:pt x="1192" y="1100"/>
                </a:lnTo>
                <a:lnTo>
                  <a:pt x="1192" y="1100"/>
                </a:lnTo>
                <a:lnTo>
                  <a:pt x="1191" y="1100"/>
                </a:lnTo>
                <a:lnTo>
                  <a:pt x="1191" y="1100"/>
                </a:lnTo>
                <a:lnTo>
                  <a:pt x="1191" y="1100"/>
                </a:lnTo>
                <a:lnTo>
                  <a:pt x="1190" y="1100"/>
                </a:lnTo>
                <a:lnTo>
                  <a:pt x="1190" y="1100"/>
                </a:lnTo>
                <a:lnTo>
                  <a:pt x="1190" y="1100"/>
                </a:lnTo>
                <a:lnTo>
                  <a:pt x="1189" y="1100"/>
                </a:lnTo>
                <a:lnTo>
                  <a:pt x="1189" y="1100"/>
                </a:lnTo>
                <a:lnTo>
                  <a:pt x="1189" y="1100"/>
                </a:lnTo>
                <a:lnTo>
                  <a:pt x="1188" y="1100"/>
                </a:lnTo>
                <a:lnTo>
                  <a:pt x="1188" y="1100"/>
                </a:lnTo>
                <a:lnTo>
                  <a:pt x="1188" y="1100"/>
                </a:lnTo>
                <a:lnTo>
                  <a:pt x="1187" y="1100"/>
                </a:lnTo>
                <a:lnTo>
                  <a:pt x="1187" y="1100"/>
                </a:lnTo>
                <a:lnTo>
                  <a:pt x="1187" y="1100"/>
                </a:lnTo>
                <a:lnTo>
                  <a:pt x="1186" y="1100"/>
                </a:lnTo>
                <a:lnTo>
                  <a:pt x="1186" y="1100"/>
                </a:lnTo>
                <a:lnTo>
                  <a:pt x="1185" y="1100"/>
                </a:lnTo>
                <a:lnTo>
                  <a:pt x="1185" y="1100"/>
                </a:lnTo>
                <a:lnTo>
                  <a:pt x="1185" y="1100"/>
                </a:lnTo>
                <a:lnTo>
                  <a:pt x="1185" y="1100"/>
                </a:lnTo>
                <a:lnTo>
                  <a:pt x="1185" y="1100"/>
                </a:lnTo>
                <a:lnTo>
                  <a:pt x="1185" y="1100"/>
                </a:lnTo>
                <a:lnTo>
                  <a:pt x="1184" y="1100"/>
                </a:lnTo>
                <a:lnTo>
                  <a:pt x="1184" y="1100"/>
                </a:lnTo>
                <a:lnTo>
                  <a:pt x="1184" y="1100"/>
                </a:lnTo>
                <a:lnTo>
                  <a:pt x="1183" y="1100"/>
                </a:lnTo>
                <a:lnTo>
                  <a:pt x="1183" y="1100"/>
                </a:lnTo>
                <a:lnTo>
                  <a:pt x="1183" y="1100"/>
                </a:lnTo>
                <a:lnTo>
                  <a:pt x="1182" y="1100"/>
                </a:lnTo>
                <a:lnTo>
                  <a:pt x="1182" y="1100"/>
                </a:lnTo>
                <a:lnTo>
                  <a:pt x="1182" y="1100"/>
                </a:lnTo>
                <a:lnTo>
                  <a:pt x="1181" y="1100"/>
                </a:lnTo>
                <a:lnTo>
                  <a:pt x="1181" y="1100"/>
                </a:lnTo>
                <a:lnTo>
                  <a:pt x="1180" y="1100"/>
                </a:lnTo>
                <a:lnTo>
                  <a:pt x="1180" y="1100"/>
                </a:lnTo>
                <a:lnTo>
                  <a:pt x="1180" y="1100"/>
                </a:lnTo>
                <a:lnTo>
                  <a:pt x="1179" y="1100"/>
                </a:lnTo>
                <a:lnTo>
                  <a:pt x="1179" y="1100"/>
                </a:lnTo>
                <a:lnTo>
                  <a:pt x="1179" y="1100"/>
                </a:lnTo>
                <a:lnTo>
                  <a:pt x="1178" y="1100"/>
                </a:lnTo>
                <a:lnTo>
                  <a:pt x="1178" y="1100"/>
                </a:lnTo>
                <a:lnTo>
                  <a:pt x="1178" y="1100"/>
                </a:lnTo>
                <a:lnTo>
                  <a:pt x="1177" y="1100"/>
                </a:lnTo>
                <a:lnTo>
                  <a:pt x="1177" y="1100"/>
                </a:lnTo>
                <a:lnTo>
                  <a:pt x="1177" y="1100"/>
                </a:lnTo>
                <a:lnTo>
                  <a:pt x="1176" y="1100"/>
                </a:lnTo>
                <a:lnTo>
                  <a:pt x="1176" y="1100"/>
                </a:lnTo>
                <a:lnTo>
                  <a:pt x="1176" y="1100"/>
                </a:lnTo>
                <a:lnTo>
                  <a:pt x="1175" y="1100"/>
                </a:lnTo>
                <a:lnTo>
                  <a:pt x="1175" y="1100"/>
                </a:lnTo>
                <a:lnTo>
                  <a:pt x="1174" y="1100"/>
                </a:lnTo>
                <a:lnTo>
                  <a:pt x="1174" y="1100"/>
                </a:lnTo>
                <a:lnTo>
                  <a:pt x="1174" y="1100"/>
                </a:lnTo>
                <a:lnTo>
                  <a:pt x="1173" y="1100"/>
                </a:lnTo>
                <a:lnTo>
                  <a:pt x="1173" y="1100"/>
                </a:lnTo>
                <a:lnTo>
                  <a:pt x="1173" y="1100"/>
                </a:lnTo>
                <a:lnTo>
                  <a:pt x="1172" y="1100"/>
                </a:lnTo>
                <a:lnTo>
                  <a:pt x="1172" y="1100"/>
                </a:lnTo>
                <a:lnTo>
                  <a:pt x="1172" y="1100"/>
                </a:lnTo>
                <a:lnTo>
                  <a:pt x="1171" y="1100"/>
                </a:lnTo>
                <a:lnTo>
                  <a:pt x="1171" y="1100"/>
                </a:lnTo>
                <a:lnTo>
                  <a:pt x="1171" y="1100"/>
                </a:lnTo>
                <a:lnTo>
                  <a:pt x="1170" y="1100"/>
                </a:lnTo>
                <a:lnTo>
                  <a:pt x="1170" y="1100"/>
                </a:lnTo>
                <a:lnTo>
                  <a:pt x="1170" y="1100"/>
                </a:lnTo>
                <a:lnTo>
                  <a:pt x="1169" y="1100"/>
                </a:lnTo>
                <a:lnTo>
                  <a:pt x="1169" y="1100"/>
                </a:lnTo>
                <a:lnTo>
                  <a:pt x="1168" y="1100"/>
                </a:lnTo>
                <a:lnTo>
                  <a:pt x="1168" y="1100"/>
                </a:lnTo>
                <a:lnTo>
                  <a:pt x="1168" y="1100"/>
                </a:lnTo>
                <a:lnTo>
                  <a:pt x="1167" y="1100"/>
                </a:lnTo>
                <a:lnTo>
                  <a:pt x="1167" y="1100"/>
                </a:lnTo>
                <a:lnTo>
                  <a:pt x="1167" y="1100"/>
                </a:lnTo>
                <a:lnTo>
                  <a:pt x="1166" y="1100"/>
                </a:lnTo>
                <a:lnTo>
                  <a:pt x="1166" y="1100"/>
                </a:lnTo>
                <a:lnTo>
                  <a:pt x="1166" y="1100"/>
                </a:lnTo>
                <a:lnTo>
                  <a:pt x="1165" y="1100"/>
                </a:lnTo>
                <a:lnTo>
                  <a:pt x="1165" y="1100"/>
                </a:lnTo>
                <a:lnTo>
                  <a:pt x="1165" y="1100"/>
                </a:lnTo>
                <a:lnTo>
                  <a:pt x="1164" y="1100"/>
                </a:lnTo>
                <a:lnTo>
                  <a:pt x="1164" y="1100"/>
                </a:lnTo>
                <a:lnTo>
                  <a:pt x="1164" y="1100"/>
                </a:lnTo>
                <a:lnTo>
                  <a:pt x="1163" y="1100"/>
                </a:lnTo>
                <a:lnTo>
                  <a:pt x="1163" y="1100"/>
                </a:lnTo>
                <a:lnTo>
                  <a:pt x="1162" y="1100"/>
                </a:lnTo>
                <a:lnTo>
                  <a:pt x="1162" y="1100"/>
                </a:lnTo>
                <a:lnTo>
                  <a:pt x="1162" y="1100"/>
                </a:lnTo>
                <a:lnTo>
                  <a:pt x="1161" y="1100"/>
                </a:lnTo>
                <a:lnTo>
                  <a:pt x="1161" y="1100"/>
                </a:lnTo>
                <a:lnTo>
                  <a:pt x="1161" y="1100"/>
                </a:lnTo>
                <a:lnTo>
                  <a:pt x="1161" y="1100"/>
                </a:lnTo>
                <a:lnTo>
                  <a:pt x="1161" y="1100"/>
                </a:lnTo>
                <a:lnTo>
                  <a:pt x="1161" y="1100"/>
                </a:lnTo>
                <a:lnTo>
                  <a:pt x="1160" y="1100"/>
                </a:lnTo>
                <a:lnTo>
                  <a:pt x="1160" y="1100"/>
                </a:lnTo>
                <a:lnTo>
                  <a:pt x="1160" y="1100"/>
                </a:lnTo>
                <a:lnTo>
                  <a:pt x="1159" y="1100"/>
                </a:lnTo>
                <a:lnTo>
                  <a:pt x="1159" y="1100"/>
                </a:lnTo>
                <a:lnTo>
                  <a:pt x="1159" y="1100"/>
                </a:lnTo>
                <a:lnTo>
                  <a:pt x="1158" y="1100"/>
                </a:lnTo>
                <a:lnTo>
                  <a:pt x="1158" y="1100"/>
                </a:lnTo>
                <a:lnTo>
                  <a:pt x="1157" y="1100"/>
                </a:lnTo>
                <a:lnTo>
                  <a:pt x="1157" y="1100"/>
                </a:lnTo>
                <a:lnTo>
                  <a:pt x="1157" y="1100"/>
                </a:lnTo>
                <a:lnTo>
                  <a:pt x="1156" y="1100"/>
                </a:lnTo>
                <a:lnTo>
                  <a:pt x="1156" y="1100"/>
                </a:lnTo>
                <a:lnTo>
                  <a:pt x="1156" y="1100"/>
                </a:lnTo>
                <a:lnTo>
                  <a:pt x="1155" y="1100"/>
                </a:lnTo>
                <a:lnTo>
                  <a:pt x="1155" y="1100"/>
                </a:lnTo>
                <a:lnTo>
                  <a:pt x="1155" y="1100"/>
                </a:lnTo>
                <a:lnTo>
                  <a:pt x="1154" y="1100"/>
                </a:lnTo>
                <a:lnTo>
                  <a:pt x="1154" y="1100"/>
                </a:lnTo>
                <a:lnTo>
                  <a:pt x="1154" y="1100"/>
                </a:lnTo>
                <a:lnTo>
                  <a:pt x="1153" y="1100"/>
                </a:lnTo>
                <a:lnTo>
                  <a:pt x="1153" y="1100"/>
                </a:lnTo>
                <a:lnTo>
                  <a:pt x="1153" y="1100"/>
                </a:lnTo>
                <a:lnTo>
                  <a:pt x="1152" y="1100"/>
                </a:lnTo>
                <a:lnTo>
                  <a:pt x="1152" y="1100"/>
                </a:lnTo>
                <a:lnTo>
                  <a:pt x="1151" y="1100"/>
                </a:lnTo>
                <a:lnTo>
                  <a:pt x="1151" y="1100"/>
                </a:lnTo>
                <a:lnTo>
                  <a:pt x="1151" y="1100"/>
                </a:lnTo>
                <a:lnTo>
                  <a:pt x="1150" y="1100"/>
                </a:lnTo>
                <a:lnTo>
                  <a:pt x="1150" y="1100"/>
                </a:lnTo>
                <a:lnTo>
                  <a:pt x="1150" y="1100"/>
                </a:lnTo>
                <a:lnTo>
                  <a:pt x="1149" y="1100"/>
                </a:lnTo>
                <a:lnTo>
                  <a:pt x="1149" y="1100"/>
                </a:lnTo>
                <a:lnTo>
                  <a:pt x="1149" y="1100"/>
                </a:lnTo>
                <a:lnTo>
                  <a:pt x="1148" y="1100"/>
                </a:lnTo>
                <a:lnTo>
                  <a:pt x="1148" y="1100"/>
                </a:lnTo>
                <a:lnTo>
                  <a:pt x="1148" y="1100"/>
                </a:lnTo>
                <a:lnTo>
                  <a:pt x="1147" y="1100"/>
                </a:lnTo>
                <a:lnTo>
                  <a:pt x="1147" y="1100"/>
                </a:lnTo>
                <a:lnTo>
                  <a:pt x="1147" y="1100"/>
                </a:lnTo>
                <a:lnTo>
                  <a:pt x="1146" y="1100"/>
                </a:lnTo>
                <a:lnTo>
                  <a:pt x="1146" y="1100"/>
                </a:lnTo>
                <a:lnTo>
                  <a:pt x="1145" y="1100"/>
                </a:lnTo>
                <a:lnTo>
                  <a:pt x="1145" y="1100"/>
                </a:lnTo>
                <a:lnTo>
                  <a:pt x="1145" y="1100"/>
                </a:lnTo>
                <a:lnTo>
                  <a:pt x="1144" y="1100"/>
                </a:lnTo>
                <a:lnTo>
                  <a:pt x="1144" y="1100"/>
                </a:lnTo>
                <a:lnTo>
                  <a:pt x="1144" y="1100"/>
                </a:lnTo>
                <a:lnTo>
                  <a:pt x="1143" y="1100"/>
                </a:lnTo>
                <a:lnTo>
                  <a:pt x="1143" y="1100"/>
                </a:lnTo>
                <a:lnTo>
                  <a:pt x="1143" y="1100"/>
                </a:lnTo>
                <a:lnTo>
                  <a:pt x="1142" y="1100"/>
                </a:lnTo>
                <a:lnTo>
                  <a:pt x="1142" y="1100"/>
                </a:lnTo>
                <a:lnTo>
                  <a:pt x="1142" y="1100"/>
                </a:lnTo>
                <a:lnTo>
                  <a:pt x="1141" y="1100"/>
                </a:lnTo>
                <a:lnTo>
                  <a:pt x="1141" y="1100"/>
                </a:lnTo>
                <a:lnTo>
                  <a:pt x="1141" y="1100"/>
                </a:lnTo>
                <a:lnTo>
                  <a:pt x="1140" y="1100"/>
                </a:lnTo>
                <a:lnTo>
                  <a:pt x="1140" y="1100"/>
                </a:lnTo>
                <a:lnTo>
                  <a:pt x="1139" y="1100"/>
                </a:lnTo>
                <a:lnTo>
                  <a:pt x="1139" y="1100"/>
                </a:lnTo>
                <a:lnTo>
                  <a:pt x="1139" y="1100"/>
                </a:lnTo>
                <a:lnTo>
                  <a:pt x="1138" y="1100"/>
                </a:lnTo>
                <a:lnTo>
                  <a:pt x="1138" y="1100"/>
                </a:lnTo>
                <a:lnTo>
                  <a:pt x="1138" y="1100"/>
                </a:lnTo>
                <a:lnTo>
                  <a:pt x="1137" y="1100"/>
                </a:lnTo>
                <a:lnTo>
                  <a:pt x="1137" y="1100"/>
                </a:lnTo>
                <a:lnTo>
                  <a:pt x="1137" y="1100"/>
                </a:lnTo>
                <a:lnTo>
                  <a:pt x="1137" y="1100"/>
                </a:lnTo>
                <a:lnTo>
                  <a:pt x="1137" y="1100"/>
                </a:lnTo>
                <a:lnTo>
                  <a:pt x="1137" y="1100"/>
                </a:lnTo>
                <a:lnTo>
                  <a:pt x="1136" y="1100"/>
                </a:lnTo>
                <a:lnTo>
                  <a:pt x="1136" y="1100"/>
                </a:lnTo>
                <a:lnTo>
                  <a:pt x="1136" y="1100"/>
                </a:lnTo>
                <a:lnTo>
                  <a:pt x="1135" y="1100"/>
                </a:lnTo>
                <a:lnTo>
                  <a:pt x="1135" y="1100"/>
                </a:lnTo>
                <a:lnTo>
                  <a:pt x="1134" y="1100"/>
                </a:lnTo>
                <a:lnTo>
                  <a:pt x="1134" y="1100"/>
                </a:lnTo>
                <a:lnTo>
                  <a:pt x="1134" y="1100"/>
                </a:lnTo>
                <a:lnTo>
                  <a:pt x="1133" y="1100"/>
                </a:lnTo>
                <a:lnTo>
                  <a:pt x="1133" y="1100"/>
                </a:lnTo>
                <a:lnTo>
                  <a:pt x="1133" y="1100"/>
                </a:lnTo>
                <a:lnTo>
                  <a:pt x="1132" y="1100"/>
                </a:lnTo>
                <a:lnTo>
                  <a:pt x="1132" y="1100"/>
                </a:lnTo>
                <a:lnTo>
                  <a:pt x="1132" y="1100"/>
                </a:lnTo>
                <a:lnTo>
                  <a:pt x="1131" y="1100"/>
                </a:lnTo>
                <a:lnTo>
                  <a:pt x="1131" y="1100"/>
                </a:lnTo>
                <a:lnTo>
                  <a:pt x="1131" y="1100"/>
                </a:lnTo>
                <a:lnTo>
                  <a:pt x="1130" y="1100"/>
                </a:lnTo>
                <a:lnTo>
                  <a:pt x="1130" y="1100"/>
                </a:lnTo>
                <a:lnTo>
                  <a:pt x="1130" y="1100"/>
                </a:lnTo>
                <a:lnTo>
                  <a:pt x="1129" y="1100"/>
                </a:lnTo>
                <a:lnTo>
                  <a:pt x="1129" y="1100"/>
                </a:lnTo>
                <a:lnTo>
                  <a:pt x="1128" y="1100"/>
                </a:lnTo>
                <a:lnTo>
                  <a:pt x="1128" y="1100"/>
                </a:lnTo>
                <a:lnTo>
                  <a:pt x="1128" y="1100"/>
                </a:lnTo>
                <a:lnTo>
                  <a:pt x="1127" y="1100"/>
                </a:lnTo>
                <a:lnTo>
                  <a:pt x="1127" y="1100"/>
                </a:lnTo>
                <a:lnTo>
                  <a:pt x="1127" y="1100"/>
                </a:lnTo>
                <a:lnTo>
                  <a:pt x="1126" y="1100"/>
                </a:lnTo>
                <a:lnTo>
                  <a:pt x="1126" y="1100"/>
                </a:lnTo>
                <a:lnTo>
                  <a:pt x="1126" y="1100"/>
                </a:lnTo>
                <a:lnTo>
                  <a:pt x="1125" y="1100"/>
                </a:lnTo>
                <a:lnTo>
                  <a:pt x="1125" y="1100"/>
                </a:lnTo>
                <a:lnTo>
                  <a:pt x="1125" y="1100"/>
                </a:lnTo>
                <a:lnTo>
                  <a:pt x="1124" y="1100"/>
                </a:lnTo>
                <a:lnTo>
                  <a:pt x="1124" y="1100"/>
                </a:lnTo>
                <a:lnTo>
                  <a:pt x="1124" y="1100"/>
                </a:lnTo>
                <a:lnTo>
                  <a:pt x="1123" y="1100"/>
                </a:lnTo>
                <a:lnTo>
                  <a:pt x="1123" y="1100"/>
                </a:lnTo>
                <a:lnTo>
                  <a:pt x="1122" y="1100"/>
                </a:lnTo>
                <a:lnTo>
                  <a:pt x="1122" y="1100"/>
                </a:lnTo>
                <a:lnTo>
                  <a:pt x="1122" y="1100"/>
                </a:lnTo>
                <a:lnTo>
                  <a:pt x="1121" y="1100"/>
                </a:lnTo>
                <a:lnTo>
                  <a:pt x="1121" y="1100"/>
                </a:lnTo>
                <a:lnTo>
                  <a:pt x="1121" y="1100"/>
                </a:lnTo>
                <a:lnTo>
                  <a:pt x="1120" y="1100"/>
                </a:lnTo>
                <a:lnTo>
                  <a:pt x="1120" y="1100"/>
                </a:lnTo>
                <a:lnTo>
                  <a:pt x="1120" y="1100"/>
                </a:lnTo>
                <a:lnTo>
                  <a:pt x="1119" y="1100"/>
                </a:lnTo>
                <a:lnTo>
                  <a:pt x="1119" y="1100"/>
                </a:lnTo>
                <a:lnTo>
                  <a:pt x="1119" y="1100"/>
                </a:lnTo>
                <a:lnTo>
                  <a:pt x="1118" y="1100"/>
                </a:lnTo>
                <a:lnTo>
                  <a:pt x="1118" y="1100"/>
                </a:lnTo>
                <a:lnTo>
                  <a:pt x="1118" y="1100"/>
                </a:lnTo>
                <a:lnTo>
                  <a:pt x="1117" y="1100"/>
                </a:lnTo>
                <a:lnTo>
                  <a:pt x="1117" y="1100"/>
                </a:lnTo>
                <a:lnTo>
                  <a:pt x="1116" y="1100"/>
                </a:lnTo>
                <a:lnTo>
                  <a:pt x="1116" y="1100"/>
                </a:lnTo>
                <a:lnTo>
                  <a:pt x="1116" y="1100"/>
                </a:lnTo>
                <a:lnTo>
                  <a:pt x="1115" y="1100"/>
                </a:lnTo>
                <a:lnTo>
                  <a:pt x="1115" y="1100"/>
                </a:lnTo>
                <a:lnTo>
                  <a:pt x="1115" y="1100"/>
                </a:lnTo>
                <a:lnTo>
                  <a:pt x="1114" y="1100"/>
                </a:lnTo>
                <a:lnTo>
                  <a:pt x="1114" y="1100"/>
                </a:lnTo>
                <a:lnTo>
                  <a:pt x="1114" y="1100"/>
                </a:lnTo>
                <a:lnTo>
                  <a:pt x="1113" y="1100"/>
                </a:lnTo>
                <a:lnTo>
                  <a:pt x="1113" y="1100"/>
                </a:lnTo>
                <a:lnTo>
                  <a:pt x="1113" y="1100"/>
                </a:lnTo>
                <a:lnTo>
                  <a:pt x="1113" y="1100"/>
                </a:lnTo>
                <a:lnTo>
                  <a:pt x="1113" y="1100"/>
                </a:lnTo>
                <a:lnTo>
                  <a:pt x="1113" y="1100"/>
                </a:lnTo>
                <a:lnTo>
                  <a:pt x="1112" y="1100"/>
                </a:lnTo>
                <a:lnTo>
                  <a:pt x="1112" y="1100"/>
                </a:lnTo>
                <a:lnTo>
                  <a:pt x="1111" y="1100"/>
                </a:lnTo>
                <a:lnTo>
                  <a:pt x="1111" y="1100"/>
                </a:lnTo>
                <a:lnTo>
                  <a:pt x="1111" y="1100"/>
                </a:lnTo>
                <a:lnTo>
                  <a:pt x="1110" y="1100"/>
                </a:lnTo>
                <a:lnTo>
                  <a:pt x="1110" y="1100"/>
                </a:lnTo>
                <a:lnTo>
                  <a:pt x="1110" y="1100"/>
                </a:lnTo>
                <a:lnTo>
                  <a:pt x="1109" y="1100"/>
                </a:lnTo>
                <a:lnTo>
                  <a:pt x="1109" y="1100"/>
                </a:lnTo>
                <a:lnTo>
                  <a:pt x="1109" y="1100"/>
                </a:lnTo>
                <a:lnTo>
                  <a:pt x="1108" y="1100"/>
                </a:lnTo>
                <a:lnTo>
                  <a:pt x="1108" y="1100"/>
                </a:lnTo>
                <a:lnTo>
                  <a:pt x="1108" y="1100"/>
                </a:lnTo>
                <a:lnTo>
                  <a:pt x="1107" y="1100"/>
                </a:lnTo>
                <a:lnTo>
                  <a:pt x="1107" y="1100"/>
                </a:lnTo>
                <a:lnTo>
                  <a:pt x="1107" y="1100"/>
                </a:lnTo>
                <a:lnTo>
                  <a:pt x="1106" y="1100"/>
                </a:lnTo>
                <a:lnTo>
                  <a:pt x="1106" y="1100"/>
                </a:lnTo>
                <a:lnTo>
                  <a:pt x="1105" y="1100"/>
                </a:lnTo>
                <a:lnTo>
                  <a:pt x="1105" y="1100"/>
                </a:lnTo>
                <a:lnTo>
                  <a:pt x="1105" y="1100"/>
                </a:lnTo>
                <a:lnTo>
                  <a:pt x="1104" y="1100"/>
                </a:lnTo>
                <a:lnTo>
                  <a:pt x="1104" y="1100"/>
                </a:lnTo>
                <a:lnTo>
                  <a:pt x="1104" y="1100"/>
                </a:lnTo>
                <a:lnTo>
                  <a:pt x="1103" y="1100"/>
                </a:lnTo>
                <a:lnTo>
                  <a:pt x="1103" y="1100"/>
                </a:lnTo>
                <a:lnTo>
                  <a:pt x="1103" y="1100"/>
                </a:lnTo>
                <a:lnTo>
                  <a:pt x="1102" y="1100"/>
                </a:lnTo>
                <a:lnTo>
                  <a:pt x="1102" y="1100"/>
                </a:lnTo>
                <a:lnTo>
                  <a:pt x="1102" y="1100"/>
                </a:lnTo>
                <a:lnTo>
                  <a:pt x="1101" y="1100"/>
                </a:lnTo>
                <a:lnTo>
                  <a:pt x="1101" y="1100"/>
                </a:lnTo>
                <a:lnTo>
                  <a:pt x="1101" y="1100"/>
                </a:lnTo>
                <a:lnTo>
                  <a:pt x="1100" y="1100"/>
                </a:lnTo>
                <a:lnTo>
                  <a:pt x="1100" y="1100"/>
                </a:lnTo>
                <a:lnTo>
                  <a:pt x="1099" y="1100"/>
                </a:lnTo>
                <a:lnTo>
                  <a:pt x="1099" y="1100"/>
                </a:lnTo>
                <a:lnTo>
                  <a:pt x="1099" y="1100"/>
                </a:lnTo>
                <a:lnTo>
                  <a:pt x="1098" y="1100"/>
                </a:lnTo>
                <a:lnTo>
                  <a:pt x="1098" y="1100"/>
                </a:lnTo>
                <a:lnTo>
                  <a:pt x="1098" y="1100"/>
                </a:lnTo>
                <a:lnTo>
                  <a:pt x="1097" y="1100"/>
                </a:lnTo>
                <a:lnTo>
                  <a:pt x="1097" y="1100"/>
                </a:lnTo>
                <a:lnTo>
                  <a:pt x="1097" y="1100"/>
                </a:lnTo>
                <a:lnTo>
                  <a:pt x="1096" y="1100"/>
                </a:lnTo>
                <a:lnTo>
                  <a:pt x="1096" y="1100"/>
                </a:lnTo>
                <a:lnTo>
                  <a:pt x="1096" y="1100"/>
                </a:lnTo>
                <a:lnTo>
                  <a:pt x="1095" y="1100"/>
                </a:lnTo>
                <a:lnTo>
                  <a:pt x="1095" y="1100"/>
                </a:lnTo>
                <a:lnTo>
                  <a:pt x="1095" y="1100"/>
                </a:lnTo>
                <a:lnTo>
                  <a:pt x="1094" y="1100"/>
                </a:lnTo>
                <a:lnTo>
                  <a:pt x="1094" y="1100"/>
                </a:lnTo>
                <a:lnTo>
                  <a:pt x="1093" y="1100"/>
                </a:lnTo>
                <a:lnTo>
                  <a:pt x="1093" y="1100"/>
                </a:lnTo>
                <a:lnTo>
                  <a:pt x="1093" y="1100"/>
                </a:lnTo>
                <a:lnTo>
                  <a:pt x="1092" y="1100"/>
                </a:lnTo>
                <a:lnTo>
                  <a:pt x="1092" y="1100"/>
                </a:lnTo>
                <a:lnTo>
                  <a:pt x="1092" y="1100"/>
                </a:lnTo>
                <a:lnTo>
                  <a:pt x="1091" y="1100"/>
                </a:lnTo>
                <a:lnTo>
                  <a:pt x="1091" y="1100"/>
                </a:lnTo>
                <a:lnTo>
                  <a:pt x="1091" y="1100"/>
                </a:lnTo>
                <a:lnTo>
                  <a:pt x="1090" y="1100"/>
                </a:lnTo>
                <a:lnTo>
                  <a:pt x="1090" y="1100"/>
                </a:lnTo>
                <a:lnTo>
                  <a:pt x="1090" y="1100"/>
                </a:lnTo>
                <a:lnTo>
                  <a:pt x="1089" y="1100"/>
                </a:lnTo>
                <a:lnTo>
                  <a:pt x="1089" y="1100"/>
                </a:lnTo>
                <a:lnTo>
                  <a:pt x="1089" y="1100"/>
                </a:lnTo>
                <a:lnTo>
                  <a:pt x="1089" y="1100"/>
                </a:lnTo>
                <a:lnTo>
                  <a:pt x="1089" y="1100"/>
                </a:lnTo>
                <a:lnTo>
                  <a:pt x="1088" y="1100"/>
                </a:lnTo>
                <a:lnTo>
                  <a:pt x="1088" y="1100"/>
                </a:lnTo>
                <a:lnTo>
                  <a:pt x="1088" y="1100"/>
                </a:lnTo>
                <a:lnTo>
                  <a:pt x="1087" y="1100"/>
                </a:lnTo>
                <a:lnTo>
                  <a:pt x="1087" y="1100"/>
                </a:lnTo>
                <a:lnTo>
                  <a:pt x="1087" y="1100"/>
                </a:lnTo>
                <a:lnTo>
                  <a:pt x="1086" y="1100"/>
                </a:lnTo>
                <a:lnTo>
                  <a:pt x="1086" y="1100"/>
                </a:lnTo>
                <a:lnTo>
                  <a:pt x="1086" y="1100"/>
                </a:lnTo>
                <a:lnTo>
                  <a:pt x="1085" y="1100"/>
                </a:lnTo>
                <a:lnTo>
                  <a:pt x="1085" y="1100"/>
                </a:lnTo>
                <a:lnTo>
                  <a:pt x="1085" y="1100"/>
                </a:lnTo>
                <a:lnTo>
                  <a:pt x="1084" y="1100"/>
                </a:lnTo>
                <a:lnTo>
                  <a:pt x="1084" y="1100"/>
                </a:lnTo>
                <a:lnTo>
                  <a:pt x="1084" y="1100"/>
                </a:lnTo>
                <a:lnTo>
                  <a:pt x="1083" y="1100"/>
                </a:lnTo>
                <a:lnTo>
                  <a:pt x="1083" y="1100"/>
                </a:lnTo>
                <a:lnTo>
                  <a:pt x="1082" y="1100"/>
                </a:lnTo>
                <a:lnTo>
                  <a:pt x="1082" y="1100"/>
                </a:lnTo>
                <a:lnTo>
                  <a:pt x="1082" y="1100"/>
                </a:lnTo>
                <a:lnTo>
                  <a:pt x="1081" y="1100"/>
                </a:lnTo>
                <a:lnTo>
                  <a:pt x="1081" y="1100"/>
                </a:lnTo>
                <a:lnTo>
                  <a:pt x="1081" y="1100"/>
                </a:lnTo>
                <a:lnTo>
                  <a:pt x="1080" y="1100"/>
                </a:lnTo>
                <a:lnTo>
                  <a:pt x="1080" y="1100"/>
                </a:lnTo>
                <a:lnTo>
                  <a:pt x="1080" y="1100"/>
                </a:lnTo>
                <a:lnTo>
                  <a:pt x="1079" y="1100"/>
                </a:lnTo>
                <a:lnTo>
                  <a:pt x="1079" y="1100"/>
                </a:lnTo>
                <a:lnTo>
                  <a:pt x="1079" y="1100"/>
                </a:lnTo>
                <a:lnTo>
                  <a:pt x="1078" y="1100"/>
                </a:lnTo>
                <a:lnTo>
                  <a:pt x="1078" y="1100"/>
                </a:lnTo>
                <a:lnTo>
                  <a:pt x="1078" y="1100"/>
                </a:lnTo>
                <a:lnTo>
                  <a:pt x="1077" y="1100"/>
                </a:lnTo>
                <a:lnTo>
                  <a:pt x="1077" y="1100"/>
                </a:lnTo>
                <a:lnTo>
                  <a:pt x="1076" y="1100"/>
                </a:lnTo>
                <a:lnTo>
                  <a:pt x="1076" y="1100"/>
                </a:lnTo>
                <a:lnTo>
                  <a:pt x="1076" y="1100"/>
                </a:lnTo>
                <a:lnTo>
                  <a:pt x="1075" y="1100"/>
                </a:lnTo>
                <a:lnTo>
                  <a:pt x="1075" y="1100"/>
                </a:lnTo>
                <a:lnTo>
                  <a:pt x="1075" y="1100"/>
                </a:lnTo>
                <a:lnTo>
                  <a:pt x="1074" y="1100"/>
                </a:lnTo>
                <a:lnTo>
                  <a:pt x="1074" y="1100"/>
                </a:lnTo>
                <a:lnTo>
                  <a:pt x="1074" y="1100"/>
                </a:lnTo>
                <a:lnTo>
                  <a:pt x="1073" y="1100"/>
                </a:lnTo>
                <a:lnTo>
                  <a:pt x="1073" y="1100"/>
                </a:lnTo>
                <a:lnTo>
                  <a:pt x="1073" y="1100"/>
                </a:lnTo>
                <a:lnTo>
                  <a:pt x="1072" y="1100"/>
                </a:lnTo>
                <a:lnTo>
                  <a:pt x="1072" y="1100"/>
                </a:lnTo>
                <a:lnTo>
                  <a:pt x="1072" y="1100"/>
                </a:lnTo>
                <a:lnTo>
                  <a:pt x="1071" y="1100"/>
                </a:lnTo>
                <a:lnTo>
                  <a:pt x="1071" y="1100"/>
                </a:lnTo>
                <a:lnTo>
                  <a:pt x="1070" y="1100"/>
                </a:lnTo>
                <a:lnTo>
                  <a:pt x="1070" y="1100"/>
                </a:lnTo>
                <a:lnTo>
                  <a:pt x="1070" y="1100"/>
                </a:lnTo>
                <a:lnTo>
                  <a:pt x="1069" y="1100"/>
                </a:lnTo>
                <a:lnTo>
                  <a:pt x="1069" y="1100"/>
                </a:lnTo>
                <a:lnTo>
                  <a:pt x="1069" y="1100"/>
                </a:lnTo>
                <a:lnTo>
                  <a:pt x="1068" y="1100"/>
                </a:lnTo>
                <a:lnTo>
                  <a:pt x="1068" y="1100"/>
                </a:lnTo>
                <a:lnTo>
                  <a:pt x="1068" y="1100"/>
                </a:lnTo>
                <a:lnTo>
                  <a:pt x="1067" y="1100"/>
                </a:lnTo>
                <a:lnTo>
                  <a:pt x="1067" y="1100"/>
                </a:lnTo>
                <a:lnTo>
                  <a:pt x="1067" y="1100"/>
                </a:lnTo>
                <a:lnTo>
                  <a:pt x="1066" y="1100"/>
                </a:lnTo>
                <a:lnTo>
                  <a:pt x="1066" y="1100"/>
                </a:lnTo>
                <a:lnTo>
                  <a:pt x="1066" y="1100"/>
                </a:lnTo>
                <a:lnTo>
                  <a:pt x="1065" y="1100"/>
                </a:lnTo>
                <a:lnTo>
                  <a:pt x="1065" y="1100"/>
                </a:lnTo>
                <a:lnTo>
                  <a:pt x="1065" y="1100"/>
                </a:lnTo>
                <a:lnTo>
                  <a:pt x="1065" y="1100"/>
                </a:lnTo>
                <a:lnTo>
                  <a:pt x="1065" y="1100"/>
                </a:lnTo>
                <a:lnTo>
                  <a:pt x="1064" y="1100"/>
                </a:lnTo>
                <a:lnTo>
                  <a:pt x="1064" y="1100"/>
                </a:lnTo>
                <a:lnTo>
                  <a:pt x="1064" y="1100"/>
                </a:lnTo>
                <a:lnTo>
                  <a:pt x="1063" y="1100"/>
                </a:lnTo>
                <a:lnTo>
                  <a:pt x="1063" y="1100"/>
                </a:lnTo>
                <a:lnTo>
                  <a:pt x="1063" y="1100"/>
                </a:lnTo>
                <a:lnTo>
                  <a:pt x="1062" y="1100"/>
                </a:lnTo>
                <a:lnTo>
                  <a:pt x="1062" y="1100"/>
                </a:lnTo>
                <a:lnTo>
                  <a:pt x="1062" y="1100"/>
                </a:lnTo>
                <a:lnTo>
                  <a:pt x="1061" y="1100"/>
                </a:lnTo>
                <a:lnTo>
                  <a:pt x="1061" y="1100"/>
                </a:lnTo>
                <a:lnTo>
                  <a:pt x="1061" y="1100"/>
                </a:lnTo>
                <a:lnTo>
                  <a:pt x="1060" y="1100"/>
                </a:lnTo>
                <a:lnTo>
                  <a:pt x="1060" y="1100"/>
                </a:lnTo>
                <a:lnTo>
                  <a:pt x="1059" y="1100"/>
                </a:lnTo>
                <a:lnTo>
                  <a:pt x="1059" y="1100"/>
                </a:lnTo>
                <a:lnTo>
                  <a:pt x="1059" y="1100"/>
                </a:lnTo>
                <a:lnTo>
                  <a:pt x="1058" y="1100"/>
                </a:lnTo>
                <a:lnTo>
                  <a:pt x="1058" y="1100"/>
                </a:lnTo>
                <a:lnTo>
                  <a:pt x="1058" y="1100"/>
                </a:lnTo>
                <a:lnTo>
                  <a:pt x="1057" y="1100"/>
                </a:lnTo>
                <a:lnTo>
                  <a:pt x="1057" y="1100"/>
                </a:lnTo>
                <a:lnTo>
                  <a:pt x="1057" y="1100"/>
                </a:lnTo>
                <a:lnTo>
                  <a:pt x="1056" y="1100"/>
                </a:lnTo>
                <a:lnTo>
                  <a:pt x="1056" y="1100"/>
                </a:lnTo>
                <a:lnTo>
                  <a:pt x="1056" y="1100"/>
                </a:lnTo>
                <a:lnTo>
                  <a:pt x="1055" y="1100"/>
                </a:lnTo>
                <a:lnTo>
                  <a:pt x="1055" y="1100"/>
                </a:lnTo>
                <a:lnTo>
                  <a:pt x="1055" y="1100"/>
                </a:lnTo>
                <a:lnTo>
                  <a:pt x="1054" y="1100"/>
                </a:lnTo>
                <a:lnTo>
                  <a:pt x="1054" y="1100"/>
                </a:lnTo>
                <a:lnTo>
                  <a:pt x="1053" y="1100"/>
                </a:lnTo>
                <a:lnTo>
                  <a:pt x="1053" y="1100"/>
                </a:lnTo>
                <a:lnTo>
                  <a:pt x="1053" y="1100"/>
                </a:lnTo>
                <a:lnTo>
                  <a:pt x="1052" y="1100"/>
                </a:lnTo>
                <a:lnTo>
                  <a:pt x="1052" y="1100"/>
                </a:lnTo>
                <a:lnTo>
                  <a:pt x="1052" y="1100"/>
                </a:lnTo>
                <a:lnTo>
                  <a:pt x="1051" y="1100"/>
                </a:lnTo>
                <a:lnTo>
                  <a:pt x="1051" y="1100"/>
                </a:lnTo>
                <a:lnTo>
                  <a:pt x="1051" y="1100"/>
                </a:lnTo>
                <a:lnTo>
                  <a:pt x="1050" y="1100"/>
                </a:lnTo>
                <a:lnTo>
                  <a:pt x="1050" y="1100"/>
                </a:lnTo>
                <a:lnTo>
                  <a:pt x="1050" y="1100"/>
                </a:lnTo>
                <a:lnTo>
                  <a:pt x="1049" y="1100"/>
                </a:lnTo>
                <a:lnTo>
                  <a:pt x="1049" y="1100"/>
                </a:lnTo>
                <a:lnTo>
                  <a:pt x="1049" y="1100"/>
                </a:lnTo>
                <a:lnTo>
                  <a:pt x="1048" y="1100"/>
                </a:lnTo>
                <a:lnTo>
                  <a:pt x="1048" y="1100"/>
                </a:lnTo>
                <a:lnTo>
                  <a:pt x="1047" y="1100"/>
                </a:lnTo>
                <a:lnTo>
                  <a:pt x="1047" y="1100"/>
                </a:lnTo>
                <a:lnTo>
                  <a:pt x="1047" y="1100"/>
                </a:lnTo>
                <a:lnTo>
                  <a:pt x="1046" y="1100"/>
                </a:lnTo>
                <a:lnTo>
                  <a:pt x="1046" y="1100"/>
                </a:lnTo>
                <a:lnTo>
                  <a:pt x="1046" y="1100"/>
                </a:lnTo>
                <a:lnTo>
                  <a:pt x="1045" y="1100"/>
                </a:lnTo>
                <a:lnTo>
                  <a:pt x="1045" y="1100"/>
                </a:lnTo>
                <a:lnTo>
                  <a:pt x="1045" y="1100"/>
                </a:lnTo>
                <a:lnTo>
                  <a:pt x="1044" y="1100"/>
                </a:lnTo>
                <a:lnTo>
                  <a:pt x="1044" y="1100"/>
                </a:lnTo>
                <a:lnTo>
                  <a:pt x="1044" y="1100"/>
                </a:lnTo>
                <a:lnTo>
                  <a:pt x="1043" y="1100"/>
                </a:lnTo>
                <a:lnTo>
                  <a:pt x="1043" y="1100"/>
                </a:lnTo>
                <a:lnTo>
                  <a:pt x="1043" y="1100"/>
                </a:lnTo>
                <a:lnTo>
                  <a:pt x="1042" y="1100"/>
                </a:lnTo>
                <a:lnTo>
                  <a:pt x="1042" y="1100"/>
                </a:lnTo>
                <a:lnTo>
                  <a:pt x="1041" y="1100"/>
                </a:lnTo>
                <a:lnTo>
                  <a:pt x="1041" y="1100"/>
                </a:lnTo>
                <a:lnTo>
                  <a:pt x="1041" y="1100"/>
                </a:lnTo>
                <a:lnTo>
                  <a:pt x="1041" y="1100"/>
                </a:lnTo>
                <a:lnTo>
                  <a:pt x="1041" y="1100"/>
                </a:lnTo>
                <a:lnTo>
                  <a:pt x="1041" y="1100"/>
                </a:lnTo>
                <a:lnTo>
                  <a:pt x="1040" y="1100"/>
                </a:lnTo>
                <a:lnTo>
                  <a:pt x="1040" y="1100"/>
                </a:lnTo>
                <a:lnTo>
                  <a:pt x="1040" y="1100"/>
                </a:lnTo>
                <a:lnTo>
                  <a:pt x="1039" y="1100"/>
                </a:lnTo>
                <a:lnTo>
                  <a:pt x="1039" y="1100"/>
                </a:lnTo>
                <a:lnTo>
                  <a:pt x="1039" y="1100"/>
                </a:lnTo>
                <a:lnTo>
                  <a:pt x="1038" y="1100"/>
                </a:lnTo>
                <a:lnTo>
                  <a:pt x="1038" y="1100"/>
                </a:lnTo>
                <a:lnTo>
                  <a:pt x="1038" y="1100"/>
                </a:lnTo>
                <a:lnTo>
                  <a:pt x="1037" y="1100"/>
                </a:lnTo>
                <a:lnTo>
                  <a:pt x="1037" y="1100"/>
                </a:lnTo>
                <a:lnTo>
                  <a:pt x="1037" y="1100"/>
                </a:lnTo>
                <a:lnTo>
                  <a:pt x="1036" y="1100"/>
                </a:lnTo>
                <a:lnTo>
                  <a:pt x="1036" y="1100"/>
                </a:lnTo>
                <a:lnTo>
                  <a:pt x="1035" y="1100"/>
                </a:lnTo>
                <a:lnTo>
                  <a:pt x="1035" y="1100"/>
                </a:lnTo>
                <a:lnTo>
                  <a:pt x="1035" y="1100"/>
                </a:lnTo>
                <a:lnTo>
                  <a:pt x="1034" y="1100"/>
                </a:lnTo>
                <a:lnTo>
                  <a:pt x="1034" y="1100"/>
                </a:lnTo>
                <a:lnTo>
                  <a:pt x="1034" y="1100"/>
                </a:lnTo>
                <a:lnTo>
                  <a:pt x="1033" y="1100"/>
                </a:lnTo>
                <a:lnTo>
                  <a:pt x="1033" y="1100"/>
                </a:lnTo>
                <a:lnTo>
                  <a:pt x="1033" y="1100"/>
                </a:lnTo>
                <a:lnTo>
                  <a:pt x="1032" y="1100"/>
                </a:lnTo>
                <a:lnTo>
                  <a:pt x="1032" y="1100"/>
                </a:lnTo>
                <a:lnTo>
                  <a:pt x="1032" y="1100"/>
                </a:lnTo>
                <a:lnTo>
                  <a:pt x="1031" y="1100"/>
                </a:lnTo>
                <a:lnTo>
                  <a:pt x="1031" y="1100"/>
                </a:lnTo>
                <a:lnTo>
                  <a:pt x="1031" y="1100"/>
                </a:lnTo>
                <a:lnTo>
                  <a:pt x="1030" y="1100"/>
                </a:lnTo>
                <a:lnTo>
                  <a:pt x="1030" y="1100"/>
                </a:lnTo>
                <a:lnTo>
                  <a:pt x="1029" y="1100"/>
                </a:lnTo>
                <a:lnTo>
                  <a:pt x="1029" y="1100"/>
                </a:lnTo>
                <a:lnTo>
                  <a:pt x="1029" y="1100"/>
                </a:lnTo>
                <a:lnTo>
                  <a:pt x="1028" y="1100"/>
                </a:lnTo>
                <a:lnTo>
                  <a:pt x="1028" y="1100"/>
                </a:lnTo>
                <a:lnTo>
                  <a:pt x="1028" y="1100"/>
                </a:lnTo>
                <a:lnTo>
                  <a:pt x="1027" y="1100"/>
                </a:lnTo>
                <a:lnTo>
                  <a:pt x="1027" y="1100"/>
                </a:lnTo>
                <a:lnTo>
                  <a:pt x="1027" y="1100"/>
                </a:lnTo>
                <a:lnTo>
                  <a:pt x="1026" y="1100"/>
                </a:lnTo>
                <a:lnTo>
                  <a:pt x="1026" y="1100"/>
                </a:lnTo>
                <a:lnTo>
                  <a:pt x="1026" y="1100"/>
                </a:lnTo>
                <a:lnTo>
                  <a:pt x="1025" y="1100"/>
                </a:lnTo>
                <a:lnTo>
                  <a:pt x="1025" y="1100"/>
                </a:lnTo>
                <a:lnTo>
                  <a:pt x="1025" y="1100"/>
                </a:lnTo>
                <a:lnTo>
                  <a:pt x="1024" y="1100"/>
                </a:lnTo>
                <a:lnTo>
                  <a:pt x="1024" y="1100"/>
                </a:lnTo>
                <a:lnTo>
                  <a:pt x="1023" y="1100"/>
                </a:lnTo>
                <a:lnTo>
                  <a:pt x="1023" y="1100"/>
                </a:lnTo>
                <a:lnTo>
                  <a:pt x="1023" y="1100"/>
                </a:lnTo>
                <a:lnTo>
                  <a:pt x="1022" y="1100"/>
                </a:lnTo>
                <a:lnTo>
                  <a:pt x="1022" y="1100"/>
                </a:lnTo>
                <a:lnTo>
                  <a:pt x="1022" y="1100"/>
                </a:lnTo>
                <a:lnTo>
                  <a:pt x="1021" y="1100"/>
                </a:lnTo>
                <a:lnTo>
                  <a:pt x="1021" y="1100"/>
                </a:lnTo>
                <a:lnTo>
                  <a:pt x="1021" y="1100"/>
                </a:lnTo>
                <a:lnTo>
                  <a:pt x="1020" y="1100"/>
                </a:lnTo>
                <a:lnTo>
                  <a:pt x="1020" y="1100"/>
                </a:lnTo>
                <a:lnTo>
                  <a:pt x="1020" y="1100"/>
                </a:lnTo>
                <a:lnTo>
                  <a:pt x="1019" y="1100"/>
                </a:lnTo>
                <a:lnTo>
                  <a:pt x="1019" y="1100"/>
                </a:lnTo>
                <a:lnTo>
                  <a:pt x="1019" y="1100"/>
                </a:lnTo>
                <a:lnTo>
                  <a:pt x="1018" y="1100"/>
                </a:lnTo>
                <a:lnTo>
                  <a:pt x="1018" y="1100"/>
                </a:lnTo>
                <a:lnTo>
                  <a:pt x="1017" y="1100"/>
                </a:lnTo>
                <a:lnTo>
                  <a:pt x="1017" y="1100"/>
                </a:lnTo>
                <a:lnTo>
                  <a:pt x="1017" y="1100"/>
                </a:lnTo>
                <a:lnTo>
                  <a:pt x="1017" y="1100"/>
                </a:lnTo>
                <a:lnTo>
                  <a:pt x="1017" y="1100"/>
                </a:lnTo>
                <a:lnTo>
                  <a:pt x="1017" y="1100"/>
                </a:lnTo>
                <a:lnTo>
                  <a:pt x="1016" y="1100"/>
                </a:lnTo>
                <a:lnTo>
                  <a:pt x="1016" y="1100"/>
                </a:lnTo>
                <a:lnTo>
                  <a:pt x="1016" y="1100"/>
                </a:lnTo>
                <a:lnTo>
                  <a:pt x="1015" y="1100"/>
                </a:lnTo>
                <a:lnTo>
                  <a:pt x="1015" y="1100"/>
                </a:lnTo>
                <a:lnTo>
                  <a:pt x="1015" y="1100"/>
                </a:lnTo>
                <a:lnTo>
                  <a:pt x="1014" y="1100"/>
                </a:lnTo>
                <a:lnTo>
                  <a:pt x="1014" y="1100"/>
                </a:lnTo>
                <a:lnTo>
                  <a:pt x="1014" y="1100"/>
                </a:lnTo>
                <a:lnTo>
                  <a:pt x="1013" y="1100"/>
                </a:lnTo>
                <a:lnTo>
                  <a:pt x="1013" y="1100"/>
                </a:lnTo>
                <a:lnTo>
                  <a:pt x="1012" y="1100"/>
                </a:lnTo>
                <a:lnTo>
                  <a:pt x="1012" y="1100"/>
                </a:lnTo>
                <a:lnTo>
                  <a:pt x="1012" y="1100"/>
                </a:lnTo>
                <a:lnTo>
                  <a:pt x="1011" y="1100"/>
                </a:lnTo>
                <a:lnTo>
                  <a:pt x="1011" y="1100"/>
                </a:lnTo>
                <a:lnTo>
                  <a:pt x="1011" y="1100"/>
                </a:lnTo>
                <a:lnTo>
                  <a:pt x="1010" y="1100"/>
                </a:lnTo>
                <a:lnTo>
                  <a:pt x="1010" y="1100"/>
                </a:lnTo>
                <a:lnTo>
                  <a:pt x="1010" y="1100"/>
                </a:lnTo>
                <a:lnTo>
                  <a:pt x="1009" y="1100"/>
                </a:lnTo>
                <a:lnTo>
                  <a:pt x="1009" y="1100"/>
                </a:lnTo>
                <a:lnTo>
                  <a:pt x="1009" y="1100"/>
                </a:lnTo>
                <a:lnTo>
                  <a:pt x="1008" y="1100"/>
                </a:lnTo>
                <a:lnTo>
                  <a:pt x="1008" y="1100"/>
                </a:lnTo>
                <a:lnTo>
                  <a:pt x="1008" y="1100"/>
                </a:lnTo>
                <a:lnTo>
                  <a:pt x="1007" y="1100"/>
                </a:lnTo>
                <a:lnTo>
                  <a:pt x="1007" y="1100"/>
                </a:lnTo>
                <a:lnTo>
                  <a:pt x="1006" y="1100"/>
                </a:lnTo>
                <a:lnTo>
                  <a:pt x="1006" y="1100"/>
                </a:lnTo>
                <a:lnTo>
                  <a:pt x="1006" y="1100"/>
                </a:lnTo>
                <a:lnTo>
                  <a:pt x="1005" y="1100"/>
                </a:lnTo>
                <a:lnTo>
                  <a:pt x="1005" y="1100"/>
                </a:lnTo>
                <a:lnTo>
                  <a:pt x="1005" y="1100"/>
                </a:lnTo>
                <a:lnTo>
                  <a:pt x="1004" y="1100"/>
                </a:lnTo>
                <a:lnTo>
                  <a:pt x="1004" y="1100"/>
                </a:lnTo>
                <a:lnTo>
                  <a:pt x="1004" y="1100"/>
                </a:lnTo>
                <a:lnTo>
                  <a:pt x="1003" y="1100"/>
                </a:lnTo>
                <a:lnTo>
                  <a:pt x="1003" y="1100"/>
                </a:lnTo>
                <a:lnTo>
                  <a:pt x="1003" y="1100"/>
                </a:lnTo>
                <a:lnTo>
                  <a:pt x="1002" y="1100"/>
                </a:lnTo>
                <a:lnTo>
                  <a:pt x="1002" y="1100"/>
                </a:lnTo>
                <a:lnTo>
                  <a:pt x="1002" y="1100"/>
                </a:lnTo>
                <a:lnTo>
                  <a:pt x="1001" y="1100"/>
                </a:lnTo>
                <a:lnTo>
                  <a:pt x="1001" y="1100"/>
                </a:lnTo>
                <a:lnTo>
                  <a:pt x="1000" y="1100"/>
                </a:lnTo>
                <a:lnTo>
                  <a:pt x="1000" y="1100"/>
                </a:lnTo>
                <a:lnTo>
                  <a:pt x="1000" y="1100"/>
                </a:lnTo>
                <a:lnTo>
                  <a:pt x="999" y="1100"/>
                </a:lnTo>
                <a:lnTo>
                  <a:pt x="999" y="1100"/>
                </a:lnTo>
                <a:lnTo>
                  <a:pt x="999" y="1100"/>
                </a:lnTo>
                <a:lnTo>
                  <a:pt x="998" y="1100"/>
                </a:lnTo>
                <a:lnTo>
                  <a:pt x="998" y="1100"/>
                </a:lnTo>
                <a:lnTo>
                  <a:pt x="998" y="1100"/>
                </a:lnTo>
                <a:lnTo>
                  <a:pt x="997" y="1100"/>
                </a:lnTo>
                <a:lnTo>
                  <a:pt x="997" y="1100"/>
                </a:lnTo>
                <a:lnTo>
                  <a:pt x="997" y="1100"/>
                </a:lnTo>
                <a:lnTo>
                  <a:pt x="996" y="1100"/>
                </a:lnTo>
                <a:lnTo>
                  <a:pt x="996" y="1100"/>
                </a:lnTo>
                <a:lnTo>
                  <a:pt x="996" y="1100"/>
                </a:lnTo>
                <a:lnTo>
                  <a:pt x="995" y="1100"/>
                </a:lnTo>
                <a:lnTo>
                  <a:pt x="995" y="1100"/>
                </a:lnTo>
                <a:lnTo>
                  <a:pt x="994" y="1100"/>
                </a:lnTo>
                <a:lnTo>
                  <a:pt x="994" y="1100"/>
                </a:lnTo>
                <a:lnTo>
                  <a:pt x="994" y="1100"/>
                </a:lnTo>
                <a:lnTo>
                  <a:pt x="993" y="1100"/>
                </a:lnTo>
                <a:lnTo>
                  <a:pt x="993" y="1100"/>
                </a:lnTo>
                <a:lnTo>
                  <a:pt x="993" y="1100"/>
                </a:lnTo>
                <a:lnTo>
                  <a:pt x="993" y="1100"/>
                </a:lnTo>
                <a:lnTo>
                  <a:pt x="993" y="1100"/>
                </a:lnTo>
                <a:lnTo>
                  <a:pt x="993" y="1100"/>
                </a:lnTo>
                <a:lnTo>
                  <a:pt x="992" y="1100"/>
                </a:lnTo>
                <a:lnTo>
                  <a:pt x="992" y="1100"/>
                </a:lnTo>
                <a:lnTo>
                  <a:pt x="992" y="1100"/>
                </a:lnTo>
                <a:lnTo>
                  <a:pt x="991" y="1100"/>
                </a:lnTo>
                <a:lnTo>
                  <a:pt x="991" y="1100"/>
                </a:lnTo>
                <a:lnTo>
                  <a:pt x="991" y="1100"/>
                </a:lnTo>
                <a:lnTo>
                  <a:pt x="990" y="1100"/>
                </a:lnTo>
                <a:lnTo>
                  <a:pt x="990" y="1100"/>
                </a:lnTo>
                <a:lnTo>
                  <a:pt x="989" y="1100"/>
                </a:lnTo>
                <a:lnTo>
                  <a:pt x="989" y="1100"/>
                </a:lnTo>
                <a:lnTo>
                  <a:pt x="989" y="1100"/>
                </a:lnTo>
                <a:lnTo>
                  <a:pt x="988" y="1100"/>
                </a:lnTo>
                <a:lnTo>
                  <a:pt x="988" y="1100"/>
                </a:lnTo>
                <a:lnTo>
                  <a:pt x="988" y="1100"/>
                </a:lnTo>
                <a:lnTo>
                  <a:pt x="987" y="1100"/>
                </a:lnTo>
                <a:lnTo>
                  <a:pt x="987" y="1100"/>
                </a:lnTo>
                <a:lnTo>
                  <a:pt x="987" y="1100"/>
                </a:lnTo>
                <a:lnTo>
                  <a:pt x="986" y="1100"/>
                </a:lnTo>
                <a:lnTo>
                  <a:pt x="986" y="1100"/>
                </a:lnTo>
                <a:lnTo>
                  <a:pt x="986" y="1100"/>
                </a:lnTo>
                <a:lnTo>
                  <a:pt x="985" y="1100"/>
                </a:lnTo>
                <a:lnTo>
                  <a:pt x="985" y="1100"/>
                </a:lnTo>
                <a:lnTo>
                  <a:pt x="985" y="1100"/>
                </a:lnTo>
                <a:lnTo>
                  <a:pt x="984" y="1100"/>
                </a:lnTo>
                <a:lnTo>
                  <a:pt x="984" y="1100"/>
                </a:lnTo>
                <a:lnTo>
                  <a:pt x="983" y="1100"/>
                </a:lnTo>
                <a:lnTo>
                  <a:pt x="983" y="1100"/>
                </a:lnTo>
                <a:lnTo>
                  <a:pt x="983" y="1100"/>
                </a:lnTo>
                <a:lnTo>
                  <a:pt x="982" y="1100"/>
                </a:lnTo>
                <a:lnTo>
                  <a:pt x="982" y="1100"/>
                </a:lnTo>
                <a:lnTo>
                  <a:pt x="982" y="1100"/>
                </a:lnTo>
                <a:lnTo>
                  <a:pt x="981" y="1100"/>
                </a:lnTo>
                <a:lnTo>
                  <a:pt x="981" y="1100"/>
                </a:lnTo>
                <a:lnTo>
                  <a:pt x="981" y="1100"/>
                </a:lnTo>
                <a:lnTo>
                  <a:pt x="980" y="1100"/>
                </a:lnTo>
                <a:lnTo>
                  <a:pt x="980" y="1100"/>
                </a:lnTo>
                <a:lnTo>
                  <a:pt x="980" y="1100"/>
                </a:lnTo>
                <a:lnTo>
                  <a:pt x="979" y="1100"/>
                </a:lnTo>
                <a:lnTo>
                  <a:pt x="979" y="1100"/>
                </a:lnTo>
                <a:lnTo>
                  <a:pt x="979" y="1100"/>
                </a:lnTo>
                <a:lnTo>
                  <a:pt x="978" y="1100"/>
                </a:lnTo>
                <a:lnTo>
                  <a:pt x="978" y="1100"/>
                </a:lnTo>
                <a:lnTo>
                  <a:pt x="977" y="1100"/>
                </a:lnTo>
                <a:lnTo>
                  <a:pt x="977" y="1100"/>
                </a:lnTo>
                <a:lnTo>
                  <a:pt x="977" y="1100"/>
                </a:lnTo>
                <a:lnTo>
                  <a:pt x="976" y="1100"/>
                </a:lnTo>
                <a:lnTo>
                  <a:pt x="976" y="1100"/>
                </a:lnTo>
                <a:lnTo>
                  <a:pt x="976" y="1100"/>
                </a:lnTo>
                <a:lnTo>
                  <a:pt x="975" y="1100"/>
                </a:lnTo>
                <a:lnTo>
                  <a:pt x="975" y="1100"/>
                </a:lnTo>
                <a:lnTo>
                  <a:pt x="975" y="1100"/>
                </a:lnTo>
                <a:lnTo>
                  <a:pt x="974" y="1100"/>
                </a:lnTo>
                <a:lnTo>
                  <a:pt x="974" y="1100"/>
                </a:lnTo>
                <a:lnTo>
                  <a:pt x="974" y="1100"/>
                </a:lnTo>
                <a:lnTo>
                  <a:pt x="973" y="1100"/>
                </a:lnTo>
                <a:lnTo>
                  <a:pt x="973" y="1100"/>
                </a:lnTo>
                <a:lnTo>
                  <a:pt x="973" y="1100"/>
                </a:lnTo>
                <a:lnTo>
                  <a:pt x="972" y="1100"/>
                </a:lnTo>
                <a:lnTo>
                  <a:pt x="972" y="1100"/>
                </a:lnTo>
                <a:lnTo>
                  <a:pt x="971" y="1100"/>
                </a:lnTo>
                <a:lnTo>
                  <a:pt x="971" y="1100"/>
                </a:lnTo>
                <a:lnTo>
                  <a:pt x="971" y="1100"/>
                </a:lnTo>
                <a:lnTo>
                  <a:pt x="970" y="1100"/>
                </a:lnTo>
                <a:lnTo>
                  <a:pt x="970" y="1100"/>
                </a:lnTo>
                <a:lnTo>
                  <a:pt x="970" y="1100"/>
                </a:lnTo>
                <a:lnTo>
                  <a:pt x="969" y="1100"/>
                </a:lnTo>
                <a:lnTo>
                  <a:pt x="969" y="1100"/>
                </a:lnTo>
                <a:lnTo>
                  <a:pt x="969" y="1100"/>
                </a:lnTo>
                <a:lnTo>
                  <a:pt x="969" y="1100"/>
                </a:lnTo>
                <a:lnTo>
                  <a:pt x="969" y="1100"/>
                </a:lnTo>
                <a:lnTo>
                  <a:pt x="969" y="1100"/>
                </a:lnTo>
                <a:lnTo>
                  <a:pt x="968" y="1100"/>
                </a:lnTo>
                <a:lnTo>
                  <a:pt x="968" y="1100"/>
                </a:lnTo>
                <a:lnTo>
                  <a:pt x="968" y="1100"/>
                </a:lnTo>
                <a:lnTo>
                  <a:pt x="967" y="1100"/>
                </a:lnTo>
                <a:lnTo>
                  <a:pt x="967" y="1100"/>
                </a:lnTo>
                <a:lnTo>
                  <a:pt x="966" y="1100"/>
                </a:lnTo>
                <a:lnTo>
                  <a:pt x="966" y="1100"/>
                </a:lnTo>
                <a:lnTo>
                  <a:pt x="966" y="1100"/>
                </a:lnTo>
                <a:lnTo>
                  <a:pt x="965" y="1100"/>
                </a:lnTo>
                <a:lnTo>
                  <a:pt x="965" y="1100"/>
                </a:lnTo>
                <a:lnTo>
                  <a:pt x="965" y="1100"/>
                </a:lnTo>
                <a:lnTo>
                  <a:pt x="964" y="1100"/>
                </a:lnTo>
                <a:lnTo>
                  <a:pt x="964" y="1100"/>
                </a:lnTo>
                <a:lnTo>
                  <a:pt x="964" y="1100"/>
                </a:lnTo>
                <a:lnTo>
                  <a:pt x="963" y="1100"/>
                </a:lnTo>
                <a:lnTo>
                  <a:pt x="963" y="1100"/>
                </a:lnTo>
                <a:lnTo>
                  <a:pt x="963" y="1100"/>
                </a:lnTo>
                <a:lnTo>
                  <a:pt x="962" y="1100"/>
                </a:lnTo>
                <a:lnTo>
                  <a:pt x="962" y="1100"/>
                </a:lnTo>
                <a:lnTo>
                  <a:pt x="962" y="1100"/>
                </a:lnTo>
                <a:lnTo>
                  <a:pt x="961" y="1100"/>
                </a:lnTo>
                <a:lnTo>
                  <a:pt x="961" y="1100"/>
                </a:lnTo>
                <a:lnTo>
                  <a:pt x="960" y="1100"/>
                </a:lnTo>
                <a:lnTo>
                  <a:pt x="960" y="1100"/>
                </a:lnTo>
                <a:lnTo>
                  <a:pt x="960" y="1100"/>
                </a:lnTo>
                <a:lnTo>
                  <a:pt x="959" y="1100"/>
                </a:lnTo>
                <a:lnTo>
                  <a:pt x="959" y="1100"/>
                </a:lnTo>
                <a:lnTo>
                  <a:pt x="959" y="1100"/>
                </a:lnTo>
                <a:lnTo>
                  <a:pt x="958" y="1100"/>
                </a:lnTo>
                <a:lnTo>
                  <a:pt x="958" y="1100"/>
                </a:lnTo>
                <a:lnTo>
                  <a:pt x="958" y="1100"/>
                </a:lnTo>
                <a:lnTo>
                  <a:pt x="957" y="1100"/>
                </a:lnTo>
                <a:lnTo>
                  <a:pt x="957" y="1100"/>
                </a:lnTo>
                <a:lnTo>
                  <a:pt x="957" y="1100"/>
                </a:lnTo>
                <a:lnTo>
                  <a:pt x="956" y="1100"/>
                </a:lnTo>
                <a:lnTo>
                  <a:pt x="956" y="1100"/>
                </a:lnTo>
                <a:lnTo>
                  <a:pt x="956" y="1100"/>
                </a:lnTo>
                <a:lnTo>
                  <a:pt x="955" y="1100"/>
                </a:lnTo>
                <a:lnTo>
                  <a:pt x="955" y="1100"/>
                </a:lnTo>
                <a:lnTo>
                  <a:pt x="954" y="1100"/>
                </a:lnTo>
                <a:lnTo>
                  <a:pt x="954" y="1100"/>
                </a:lnTo>
                <a:lnTo>
                  <a:pt x="954" y="1100"/>
                </a:lnTo>
                <a:lnTo>
                  <a:pt x="953" y="1100"/>
                </a:lnTo>
                <a:lnTo>
                  <a:pt x="953" y="1100"/>
                </a:lnTo>
                <a:lnTo>
                  <a:pt x="953" y="1100"/>
                </a:lnTo>
                <a:lnTo>
                  <a:pt x="952" y="1100"/>
                </a:lnTo>
                <a:lnTo>
                  <a:pt x="952" y="1100"/>
                </a:lnTo>
                <a:lnTo>
                  <a:pt x="952" y="1100"/>
                </a:lnTo>
                <a:lnTo>
                  <a:pt x="951" y="1100"/>
                </a:lnTo>
                <a:lnTo>
                  <a:pt x="951" y="1100"/>
                </a:lnTo>
                <a:lnTo>
                  <a:pt x="951" y="1100"/>
                </a:lnTo>
                <a:lnTo>
                  <a:pt x="950" y="1100"/>
                </a:lnTo>
                <a:lnTo>
                  <a:pt x="950" y="1100"/>
                </a:lnTo>
                <a:lnTo>
                  <a:pt x="950" y="1100"/>
                </a:lnTo>
                <a:lnTo>
                  <a:pt x="949" y="1100"/>
                </a:lnTo>
                <a:lnTo>
                  <a:pt x="949" y="1100"/>
                </a:lnTo>
                <a:lnTo>
                  <a:pt x="948" y="1100"/>
                </a:lnTo>
                <a:lnTo>
                  <a:pt x="948" y="1100"/>
                </a:lnTo>
                <a:lnTo>
                  <a:pt x="948" y="1100"/>
                </a:lnTo>
                <a:lnTo>
                  <a:pt x="947" y="1100"/>
                </a:lnTo>
                <a:lnTo>
                  <a:pt x="947" y="1100"/>
                </a:lnTo>
                <a:lnTo>
                  <a:pt x="947" y="1100"/>
                </a:lnTo>
                <a:lnTo>
                  <a:pt x="946" y="1100"/>
                </a:lnTo>
                <a:lnTo>
                  <a:pt x="946" y="1100"/>
                </a:lnTo>
                <a:lnTo>
                  <a:pt x="946" y="1100"/>
                </a:lnTo>
                <a:lnTo>
                  <a:pt x="945" y="1100"/>
                </a:lnTo>
                <a:lnTo>
                  <a:pt x="945" y="1100"/>
                </a:lnTo>
                <a:lnTo>
                  <a:pt x="945" y="1100"/>
                </a:lnTo>
                <a:lnTo>
                  <a:pt x="945" y="1100"/>
                </a:lnTo>
                <a:lnTo>
                  <a:pt x="945" y="1100"/>
                </a:lnTo>
                <a:lnTo>
                  <a:pt x="945" y="1100"/>
                </a:lnTo>
                <a:lnTo>
                  <a:pt x="944" y="1100"/>
                </a:lnTo>
                <a:lnTo>
                  <a:pt x="944" y="1100"/>
                </a:lnTo>
                <a:lnTo>
                  <a:pt x="943" y="1100"/>
                </a:lnTo>
                <a:lnTo>
                  <a:pt x="943" y="1100"/>
                </a:lnTo>
                <a:lnTo>
                  <a:pt x="943" y="1100"/>
                </a:lnTo>
                <a:lnTo>
                  <a:pt x="942" y="1100"/>
                </a:lnTo>
                <a:lnTo>
                  <a:pt x="942" y="1100"/>
                </a:lnTo>
                <a:lnTo>
                  <a:pt x="942" y="1100"/>
                </a:lnTo>
                <a:lnTo>
                  <a:pt x="941" y="1100"/>
                </a:lnTo>
                <a:lnTo>
                  <a:pt x="941" y="1100"/>
                </a:lnTo>
                <a:lnTo>
                  <a:pt x="941" y="1100"/>
                </a:lnTo>
                <a:lnTo>
                  <a:pt x="940" y="1100"/>
                </a:lnTo>
                <a:lnTo>
                  <a:pt x="940" y="1100"/>
                </a:lnTo>
                <a:lnTo>
                  <a:pt x="940" y="1100"/>
                </a:lnTo>
                <a:lnTo>
                  <a:pt x="939" y="1100"/>
                </a:lnTo>
                <a:lnTo>
                  <a:pt x="939" y="1100"/>
                </a:lnTo>
                <a:lnTo>
                  <a:pt x="939" y="1100"/>
                </a:lnTo>
                <a:lnTo>
                  <a:pt x="938" y="1100"/>
                </a:lnTo>
                <a:lnTo>
                  <a:pt x="938" y="1100"/>
                </a:lnTo>
                <a:lnTo>
                  <a:pt x="937" y="1100"/>
                </a:lnTo>
                <a:lnTo>
                  <a:pt x="937" y="1100"/>
                </a:lnTo>
                <a:lnTo>
                  <a:pt x="937" y="1100"/>
                </a:lnTo>
                <a:lnTo>
                  <a:pt x="936" y="1100"/>
                </a:lnTo>
                <a:lnTo>
                  <a:pt x="936" y="1100"/>
                </a:lnTo>
                <a:lnTo>
                  <a:pt x="936" y="1100"/>
                </a:lnTo>
                <a:lnTo>
                  <a:pt x="935" y="1100"/>
                </a:lnTo>
                <a:lnTo>
                  <a:pt x="935" y="1100"/>
                </a:lnTo>
                <a:lnTo>
                  <a:pt x="935" y="1100"/>
                </a:lnTo>
                <a:lnTo>
                  <a:pt x="934" y="1100"/>
                </a:lnTo>
                <a:lnTo>
                  <a:pt x="934" y="1100"/>
                </a:lnTo>
                <a:lnTo>
                  <a:pt x="934" y="1100"/>
                </a:lnTo>
                <a:lnTo>
                  <a:pt x="933" y="1100"/>
                </a:lnTo>
                <a:lnTo>
                  <a:pt x="933" y="1100"/>
                </a:lnTo>
                <a:lnTo>
                  <a:pt x="933" y="1100"/>
                </a:lnTo>
                <a:lnTo>
                  <a:pt x="932" y="1100"/>
                </a:lnTo>
                <a:lnTo>
                  <a:pt x="932" y="1100"/>
                </a:lnTo>
                <a:lnTo>
                  <a:pt x="931" y="1100"/>
                </a:lnTo>
                <a:lnTo>
                  <a:pt x="931" y="1100"/>
                </a:lnTo>
                <a:lnTo>
                  <a:pt x="931" y="1100"/>
                </a:lnTo>
                <a:lnTo>
                  <a:pt x="930" y="1100"/>
                </a:lnTo>
                <a:lnTo>
                  <a:pt x="930" y="1100"/>
                </a:lnTo>
                <a:lnTo>
                  <a:pt x="930" y="1100"/>
                </a:lnTo>
                <a:lnTo>
                  <a:pt x="929" y="1100"/>
                </a:lnTo>
                <a:lnTo>
                  <a:pt x="929" y="1100"/>
                </a:lnTo>
                <a:lnTo>
                  <a:pt x="929" y="1100"/>
                </a:lnTo>
                <a:lnTo>
                  <a:pt x="928" y="1100"/>
                </a:lnTo>
                <a:lnTo>
                  <a:pt x="928" y="1100"/>
                </a:lnTo>
                <a:lnTo>
                  <a:pt x="928" y="1100"/>
                </a:lnTo>
                <a:lnTo>
                  <a:pt x="927" y="1100"/>
                </a:lnTo>
                <a:lnTo>
                  <a:pt x="927" y="1100"/>
                </a:lnTo>
                <a:lnTo>
                  <a:pt x="927" y="1100"/>
                </a:lnTo>
                <a:lnTo>
                  <a:pt x="926" y="1100"/>
                </a:lnTo>
                <a:lnTo>
                  <a:pt x="926" y="1100"/>
                </a:lnTo>
                <a:lnTo>
                  <a:pt x="925" y="1100"/>
                </a:lnTo>
                <a:lnTo>
                  <a:pt x="925" y="1100"/>
                </a:lnTo>
                <a:lnTo>
                  <a:pt x="925" y="1100"/>
                </a:lnTo>
                <a:lnTo>
                  <a:pt x="924" y="1100"/>
                </a:lnTo>
                <a:lnTo>
                  <a:pt x="924" y="1100"/>
                </a:lnTo>
                <a:lnTo>
                  <a:pt x="924" y="1100"/>
                </a:lnTo>
                <a:lnTo>
                  <a:pt x="923" y="1100"/>
                </a:lnTo>
                <a:lnTo>
                  <a:pt x="923" y="1100"/>
                </a:lnTo>
                <a:lnTo>
                  <a:pt x="923" y="1100"/>
                </a:lnTo>
                <a:lnTo>
                  <a:pt x="922" y="1100"/>
                </a:lnTo>
                <a:lnTo>
                  <a:pt x="922" y="1100"/>
                </a:lnTo>
                <a:lnTo>
                  <a:pt x="922" y="1100"/>
                </a:lnTo>
                <a:lnTo>
                  <a:pt x="921" y="1100"/>
                </a:lnTo>
                <a:lnTo>
                  <a:pt x="921" y="1100"/>
                </a:lnTo>
                <a:lnTo>
                  <a:pt x="921" y="1100"/>
                </a:lnTo>
                <a:lnTo>
                  <a:pt x="921" y="1100"/>
                </a:lnTo>
                <a:lnTo>
                  <a:pt x="921" y="1100"/>
                </a:lnTo>
                <a:lnTo>
                  <a:pt x="920" y="1100"/>
                </a:lnTo>
                <a:lnTo>
                  <a:pt x="920" y="1100"/>
                </a:lnTo>
                <a:lnTo>
                  <a:pt x="920" y="1100"/>
                </a:lnTo>
                <a:lnTo>
                  <a:pt x="919" y="1100"/>
                </a:lnTo>
                <a:lnTo>
                  <a:pt x="919" y="1100"/>
                </a:lnTo>
                <a:lnTo>
                  <a:pt x="919" y="1100"/>
                </a:lnTo>
                <a:lnTo>
                  <a:pt x="918" y="1100"/>
                </a:lnTo>
                <a:lnTo>
                  <a:pt x="918" y="1100"/>
                </a:lnTo>
                <a:lnTo>
                  <a:pt x="918" y="1100"/>
                </a:lnTo>
                <a:lnTo>
                  <a:pt x="917" y="1100"/>
                </a:lnTo>
                <a:lnTo>
                  <a:pt x="917" y="1100"/>
                </a:lnTo>
                <a:lnTo>
                  <a:pt x="917" y="1100"/>
                </a:lnTo>
                <a:lnTo>
                  <a:pt x="916" y="1100"/>
                </a:lnTo>
                <a:lnTo>
                  <a:pt x="916" y="1100"/>
                </a:lnTo>
                <a:lnTo>
                  <a:pt x="916" y="1100"/>
                </a:lnTo>
                <a:lnTo>
                  <a:pt x="915" y="1100"/>
                </a:lnTo>
                <a:lnTo>
                  <a:pt x="915" y="1100"/>
                </a:lnTo>
                <a:lnTo>
                  <a:pt x="914" y="1100"/>
                </a:lnTo>
                <a:lnTo>
                  <a:pt x="914" y="1100"/>
                </a:lnTo>
                <a:lnTo>
                  <a:pt x="914" y="1100"/>
                </a:lnTo>
                <a:lnTo>
                  <a:pt x="913" y="1100"/>
                </a:lnTo>
                <a:lnTo>
                  <a:pt x="913" y="1100"/>
                </a:lnTo>
                <a:lnTo>
                  <a:pt x="913" y="1100"/>
                </a:lnTo>
                <a:lnTo>
                  <a:pt x="912" y="1100"/>
                </a:lnTo>
                <a:lnTo>
                  <a:pt x="912" y="1100"/>
                </a:lnTo>
                <a:lnTo>
                  <a:pt x="912" y="1100"/>
                </a:lnTo>
                <a:lnTo>
                  <a:pt x="911" y="1100"/>
                </a:lnTo>
                <a:lnTo>
                  <a:pt x="911" y="1100"/>
                </a:lnTo>
                <a:lnTo>
                  <a:pt x="911" y="1100"/>
                </a:lnTo>
                <a:lnTo>
                  <a:pt x="910" y="1100"/>
                </a:lnTo>
                <a:lnTo>
                  <a:pt x="910" y="1100"/>
                </a:lnTo>
                <a:lnTo>
                  <a:pt x="910" y="1100"/>
                </a:lnTo>
                <a:lnTo>
                  <a:pt x="909" y="1100"/>
                </a:lnTo>
                <a:lnTo>
                  <a:pt x="909" y="1100"/>
                </a:lnTo>
                <a:lnTo>
                  <a:pt x="908" y="1100"/>
                </a:lnTo>
                <a:lnTo>
                  <a:pt x="908" y="1100"/>
                </a:lnTo>
                <a:lnTo>
                  <a:pt x="908" y="1100"/>
                </a:lnTo>
                <a:lnTo>
                  <a:pt x="907" y="1100"/>
                </a:lnTo>
                <a:lnTo>
                  <a:pt x="907" y="1100"/>
                </a:lnTo>
                <a:lnTo>
                  <a:pt x="907" y="1100"/>
                </a:lnTo>
                <a:lnTo>
                  <a:pt x="906" y="1100"/>
                </a:lnTo>
                <a:lnTo>
                  <a:pt x="906" y="1100"/>
                </a:lnTo>
                <a:lnTo>
                  <a:pt x="906" y="1100"/>
                </a:lnTo>
                <a:lnTo>
                  <a:pt x="905" y="1100"/>
                </a:lnTo>
                <a:lnTo>
                  <a:pt x="905" y="1100"/>
                </a:lnTo>
                <a:lnTo>
                  <a:pt x="905" y="1100"/>
                </a:lnTo>
                <a:lnTo>
                  <a:pt x="904" y="1100"/>
                </a:lnTo>
                <a:lnTo>
                  <a:pt x="904" y="1100"/>
                </a:lnTo>
                <a:lnTo>
                  <a:pt x="904" y="1100"/>
                </a:lnTo>
                <a:lnTo>
                  <a:pt x="903" y="1100"/>
                </a:lnTo>
                <a:lnTo>
                  <a:pt x="903" y="1100"/>
                </a:lnTo>
                <a:lnTo>
                  <a:pt x="902" y="1100"/>
                </a:lnTo>
                <a:lnTo>
                  <a:pt x="902" y="1100"/>
                </a:lnTo>
                <a:lnTo>
                  <a:pt x="902" y="1100"/>
                </a:lnTo>
                <a:lnTo>
                  <a:pt x="901" y="1100"/>
                </a:lnTo>
                <a:lnTo>
                  <a:pt x="901" y="1100"/>
                </a:lnTo>
                <a:lnTo>
                  <a:pt x="901" y="1100"/>
                </a:lnTo>
                <a:lnTo>
                  <a:pt x="900" y="1100"/>
                </a:lnTo>
                <a:lnTo>
                  <a:pt x="900" y="1100"/>
                </a:lnTo>
                <a:lnTo>
                  <a:pt x="900" y="1100"/>
                </a:lnTo>
                <a:lnTo>
                  <a:pt x="899" y="1100"/>
                </a:lnTo>
                <a:lnTo>
                  <a:pt x="899" y="1100"/>
                </a:lnTo>
                <a:lnTo>
                  <a:pt x="899" y="1100"/>
                </a:lnTo>
                <a:lnTo>
                  <a:pt x="898" y="1100"/>
                </a:lnTo>
                <a:lnTo>
                  <a:pt x="898" y="1100"/>
                </a:lnTo>
                <a:lnTo>
                  <a:pt x="898" y="1100"/>
                </a:lnTo>
                <a:lnTo>
                  <a:pt x="897" y="1100"/>
                </a:lnTo>
                <a:lnTo>
                  <a:pt x="897" y="1100"/>
                </a:lnTo>
                <a:lnTo>
                  <a:pt x="897" y="1100"/>
                </a:lnTo>
                <a:lnTo>
                  <a:pt x="897" y="1100"/>
                </a:lnTo>
                <a:lnTo>
                  <a:pt x="897" y="1100"/>
                </a:lnTo>
                <a:lnTo>
                  <a:pt x="896" y="1100"/>
                </a:lnTo>
                <a:lnTo>
                  <a:pt x="896" y="1100"/>
                </a:lnTo>
                <a:lnTo>
                  <a:pt x="896" y="1100"/>
                </a:lnTo>
                <a:lnTo>
                  <a:pt x="895" y="1100"/>
                </a:lnTo>
                <a:lnTo>
                  <a:pt x="895" y="1100"/>
                </a:lnTo>
                <a:lnTo>
                  <a:pt x="895" y="1100"/>
                </a:lnTo>
                <a:lnTo>
                  <a:pt x="894" y="1100"/>
                </a:lnTo>
                <a:lnTo>
                  <a:pt x="894" y="1100"/>
                </a:lnTo>
                <a:lnTo>
                  <a:pt x="894" y="1100"/>
                </a:lnTo>
                <a:lnTo>
                  <a:pt x="893" y="1100"/>
                </a:lnTo>
                <a:lnTo>
                  <a:pt x="893" y="1100"/>
                </a:lnTo>
                <a:lnTo>
                  <a:pt x="893" y="1100"/>
                </a:lnTo>
                <a:lnTo>
                  <a:pt x="892" y="1100"/>
                </a:lnTo>
                <a:lnTo>
                  <a:pt x="892" y="1100"/>
                </a:lnTo>
                <a:lnTo>
                  <a:pt x="891" y="1100"/>
                </a:lnTo>
                <a:lnTo>
                  <a:pt x="891" y="1100"/>
                </a:lnTo>
                <a:lnTo>
                  <a:pt x="891" y="1100"/>
                </a:lnTo>
                <a:lnTo>
                  <a:pt x="890" y="1100"/>
                </a:lnTo>
                <a:lnTo>
                  <a:pt x="890" y="1100"/>
                </a:lnTo>
                <a:lnTo>
                  <a:pt x="890" y="1100"/>
                </a:lnTo>
                <a:lnTo>
                  <a:pt x="889" y="1100"/>
                </a:lnTo>
                <a:lnTo>
                  <a:pt x="889" y="1100"/>
                </a:lnTo>
                <a:lnTo>
                  <a:pt x="889" y="1100"/>
                </a:lnTo>
                <a:lnTo>
                  <a:pt x="888" y="1100"/>
                </a:lnTo>
                <a:lnTo>
                  <a:pt x="888" y="1100"/>
                </a:lnTo>
                <a:lnTo>
                  <a:pt x="888" y="1100"/>
                </a:lnTo>
                <a:lnTo>
                  <a:pt x="887" y="1100"/>
                </a:lnTo>
                <a:lnTo>
                  <a:pt x="887" y="1100"/>
                </a:lnTo>
                <a:lnTo>
                  <a:pt x="887" y="1100"/>
                </a:lnTo>
                <a:lnTo>
                  <a:pt x="886" y="1100"/>
                </a:lnTo>
                <a:lnTo>
                  <a:pt x="886" y="1100"/>
                </a:lnTo>
                <a:lnTo>
                  <a:pt x="885" y="1100"/>
                </a:lnTo>
                <a:lnTo>
                  <a:pt x="885" y="1100"/>
                </a:lnTo>
                <a:lnTo>
                  <a:pt x="885" y="1100"/>
                </a:lnTo>
                <a:lnTo>
                  <a:pt x="884" y="1100"/>
                </a:lnTo>
                <a:lnTo>
                  <a:pt x="884" y="1100"/>
                </a:lnTo>
                <a:lnTo>
                  <a:pt x="884" y="1100"/>
                </a:lnTo>
                <a:lnTo>
                  <a:pt x="883" y="1100"/>
                </a:lnTo>
                <a:lnTo>
                  <a:pt x="883" y="1100"/>
                </a:lnTo>
                <a:lnTo>
                  <a:pt x="883" y="1100"/>
                </a:lnTo>
                <a:lnTo>
                  <a:pt x="882" y="1100"/>
                </a:lnTo>
                <a:lnTo>
                  <a:pt x="882" y="1100"/>
                </a:lnTo>
                <a:lnTo>
                  <a:pt x="882" y="1100"/>
                </a:lnTo>
                <a:lnTo>
                  <a:pt x="881" y="1100"/>
                </a:lnTo>
                <a:lnTo>
                  <a:pt x="881" y="1100"/>
                </a:lnTo>
                <a:lnTo>
                  <a:pt x="881" y="1100"/>
                </a:lnTo>
                <a:lnTo>
                  <a:pt x="880" y="1100"/>
                </a:lnTo>
                <a:lnTo>
                  <a:pt x="880" y="1100"/>
                </a:lnTo>
                <a:lnTo>
                  <a:pt x="879" y="1100"/>
                </a:lnTo>
                <a:lnTo>
                  <a:pt x="879" y="1100"/>
                </a:lnTo>
                <a:lnTo>
                  <a:pt x="879" y="1100"/>
                </a:lnTo>
                <a:lnTo>
                  <a:pt x="878" y="1100"/>
                </a:lnTo>
                <a:lnTo>
                  <a:pt x="878" y="1100"/>
                </a:lnTo>
                <a:lnTo>
                  <a:pt x="878" y="1100"/>
                </a:lnTo>
                <a:lnTo>
                  <a:pt x="877" y="1100"/>
                </a:lnTo>
                <a:lnTo>
                  <a:pt x="877" y="1100"/>
                </a:lnTo>
                <a:lnTo>
                  <a:pt x="877" y="1100"/>
                </a:lnTo>
                <a:lnTo>
                  <a:pt x="876" y="1100"/>
                </a:lnTo>
                <a:lnTo>
                  <a:pt x="876" y="1100"/>
                </a:lnTo>
                <a:lnTo>
                  <a:pt x="876" y="1100"/>
                </a:lnTo>
                <a:lnTo>
                  <a:pt x="875" y="1100"/>
                </a:lnTo>
                <a:lnTo>
                  <a:pt x="875" y="1100"/>
                </a:lnTo>
                <a:lnTo>
                  <a:pt x="875" y="1100"/>
                </a:lnTo>
                <a:lnTo>
                  <a:pt x="874" y="1100"/>
                </a:lnTo>
                <a:lnTo>
                  <a:pt x="874" y="1100"/>
                </a:lnTo>
                <a:lnTo>
                  <a:pt x="873" y="1100"/>
                </a:lnTo>
                <a:lnTo>
                  <a:pt x="873" y="1100"/>
                </a:lnTo>
                <a:lnTo>
                  <a:pt x="873" y="1100"/>
                </a:lnTo>
                <a:lnTo>
                  <a:pt x="873" y="1100"/>
                </a:lnTo>
                <a:lnTo>
                  <a:pt x="873" y="1100"/>
                </a:lnTo>
                <a:lnTo>
                  <a:pt x="873" y="1100"/>
                </a:lnTo>
                <a:lnTo>
                  <a:pt x="872" y="1100"/>
                </a:lnTo>
                <a:lnTo>
                  <a:pt x="872" y="1100"/>
                </a:lnTo>
                <a:lnTo>
                  <a:pt x="872" y="1100"/>
                </a:lnTo>
                <a:lnTo>
                  <a:pt x="871" y="1100"/>
                </a:lnTo>
                <a:lnTo>
                  <a:pt x="871" y="1100"/>
                </a:lnTo>
                <a:lnTo>
                  <a:pt x="871" y="1100"/>
                </a:lnTo>
                <a:lnTo>
                  <a:pt x="870" y="1100"/>
                </a:lnTo>
                <a:lnTo>
                  <a:pt x="870" y="1100"/>
                </a:lnTo>
                <a:lnTo>
                  <a:pt x="870" y="1100"/>
                </a:lnTo>
                <a:lnTo>
                  <a:pt x="869" y="1100"/>
                </a:lnTo>
                <a:lnTo>
                  <a:pt x="869" y="1100"/>
                </a:lnTo>
                <a:lnTo>
                  <a:pt x="868" y="1100"/>
                </a:lnTo>
                <a:lnTo>
                  <a:pt x="868" y="1100"/>
                </a:lnTo>
                <a:lnTo>
                  <a:pt x="868" y="1100"/>
                </a:lnTo>
                <a:lnTo>
                  <a:pt x="867" y="1100"/>
                </a:lnTo>
                <a:lnTo>
                  <a:pt x="867" y="1100"/>
                </a:lnTo>
                <a:lnTo>
                  <a:pt x="867" y="1100"/>
                </a:lnTo>
                <a:lnTo>
                  <a:pt x="866" y="1100"/>
                </a:lnTo>
                <a:lnTo>
                  <a:pt x="866" y="1100"/>
                </a:lnTo>
                <a:lnTo>
                  <a:pt x="866" y="1100"/>
                </a:lnTo>
                <a:lnTo>
                  <a:pt x="865" y="1100"/>
                </a:lnTo>
                <a:lnTo>
                  <a:pt x="865" y="1100"/>
                </a:lnTo>
                <a:lnTo>
                  <a:pt x="865" y="1100"/>
                </a:lnTo>
                <a:lnTo>
                  <a:pt x="864" y="1100"/>
                </a:lnTo>
                <a:lnTo>
                  <a:pt x="864" y="1100"/>
                </a:lnTo>
                <a:lnTo>
                  <a:pt x="864" y="1100"/>
                </a:lnTo>
                <a:lnTo>
                  <a:pt x="863" y="1100"/>
                </a:lnTo>
                <a:lnTo>
                  <a:pt x="863" y="1100"/>
                </a:lnTo>
                <a:lnTo>
                  <a:pt x="862" y="1100"/>
                </a:lnTo>
                <a:lnTo>
                  <a:pt x="862" y="1100"/>
                </a:lnTo>
                <a:lnTo>
                  <a:pt x="862" y="1100"/>
                </a:lnTo>
                <a:lnTo>
                  <a:pt x="861" y="1100"/>
                </a:lnTo>
                <a:lnTo>
                  <a:pt x="861" y="1100"/>
                </a:lnTo>
                <a:lnTo>
                  <a:pt x="861" y="1100"/>
                </a:lnTo>
                <a:lnTo>
                  <a:pt x="860" y="1100"/>
                </a:lnTo>
                <a:lnTo>
                  <a:pt x="860" y="1100"/>
                </a:lnTo>
                <a:lnTo>
                  <a:pt x="860" y="1100"/>
                </a:lnTo>
                <a:lnTo>
                  <a:pt x="859" y="1100"/>
                </a:lnTo>
                <a:lnTo>
                  <a:pt x="859" y="1100"/>
                </a:lnTo>
                <a:lnTo>
                  <a:pt x="859" y="1100"/>
                </a:lnTo>
                <a:lnTo>
                  <a:pt x="858" y="1100"/>
                </a:lnTo>
                <a:lnTo>
                  <a:pt x="858" y="1100"/>
                </a:lnTo>
                <a:lnTo>
                  <a:pt x="858" y="1100"/>
                </a:lnTo>
                <a:lnTo>
                  <a:pt x="857" y="1100"/>
                </a:lnTo>
                <a:lnTo>
                  <a:pt x="857" y="1100"/>
                </a:lnTo>
                <a:lnTo>
                  <a:pt x="856" y="1100"/>
                </a:lnTo>
                <a:lnTo>
                  <a:pt x="856" y="1100"/>
                </a:lnTo>
                <a:lnTo>
                  <a:pt x="856" y="1100"/>
                </a:lnTo>
                <a:lnTo>
                  <a:pt x="855" y="1100"/>
                </a:lnTo>
                <a:lnTo>
                  <a:pt x="855" y="1100"/>
                </a:lnTo>
                <a:lnTo>
                  <a:pt x="855" y="1100"/>
                </a:lnTo>
                <a:lnTo>
                  <a:pt x="854" y="1100"/>
                </a:lnTo>
                <a:lnTo>
                  <a:pt x="854" y="1100"/>
                </a:lnTo>
                <a:lnTo>
                  <a:pt x="854" y="1100"/>
                </a:lnTo>
                <a:lnTo>
                  <a:pt x="853" y="1100"/>
                </a:lnTo>
                <a:lnTo>
                  <a:pt x="853" y="1100"/>
                </a:lnTo>
                <a:lnTo>
                  <a:pt x="853" y="1100"/>
                </a:lnTo>
                <a:lnTo>
                  <a:pt x="852" y="1100"/>
                </a:lnTo>
                <a:lnTo>
                  <a:pt x="852" y="1100"/>
                </a:lnTo>
                <a:lnTo>
                  <a:pt x="852" y="1100"/>
                </a:lnTo>
                <a:lnTo>
                  <a:pt x="851" y="1100"/>
                </a:lnTo>
                <a:lnTo>
                  <a:pt x="851" y="1100"/>
                </a:lnTo>
                <a:lnTo>
                  <a:pt x="850" y="1100"/>
                </a:lnTo>
                <a:lnTo>
                  <a:pt x="850" y="1100"/>
                </a:lnTo>
                <a:lnTo>
                  <a:pt x="850" y="1100"/>
                </a:lnTo>
                <a:lnTo>
                  <a:pt x="849" y="1100"/>
                </a:lnTo>
                <a:lnTo>
                  <a:pt x="849" y="1100"/>
                </a:lnTo>
                <a:lnTo>
                  <a:pt x="849" y="1100"/>
                </a:lnTo>
                <a:lnTo>
                  <a:pt x="849" y="1100"/>
                </a:lnTo>
                <a:lnTo>
                  <a:pt x="849" y="1100"/>
                </a:lnTo>
                <a:lnTo>
                  <a:pt x="849" y="1100"/>
                </a:lnTo>
                <a:lnTo>
                  <a:pt x="848" y="1100"/>
                </a:lnTo>
                <a:lnTo>
                  <a:pt x="848" y="1100"/>
                </a:lnTo>
                <a:lnTo>
                  <a:pt x="848" y="1100"/>
                </a:lnTo>
                <a:lnTo>
                  <a:pt x="847" y="1100"/>
                </a:lnTo>
                <a:lnTo>
                  <a:pt x="847" y="1100"/>
                </a:lnTo>
                <a:lnTo>
                  <a:pt x="847" y="1100"/>
                </a:lnTo>
                <a:lnTo>
                  <a:pt x="846" y="1100"/>
                </a:lnTo>
                <a:lnTo>
                  <a:pt x="846" y="1100"/>
                </a:lnTo>
                <a:lnTo>
                  <a:pt x="845" y="1100"/>
                </a:lnTo>
                <a:lnTo>
                  <a:pt x="845" y="1100"/>
                </a:lnTo>
                <a:lnTo>
                  <a:pt x="845" y="1100"/>
                </a:lnTo>
                <a:lnTo>
                  <a:pt x="844" y="1100"/>
                </a:lnTo>
                <a:lnTo>
                  <a:pt x="844" y="1100"/>
                </a:lnTo>
                <a:lnTo>
                  <a:pt x="844" y="1100"/>
                </a:lnTo>
                <a:lnTo>
                  <a:pt x="843" y="1100"/>
                </a:lnTo>
                <a:lnTo>
                  <a:pt x="843" y="1100"/>
                </a:lnTo>
                <a:lnTo>
                  <a:pt x="843" y="1100"/>
                </a:lnTo>
                <a:lnTo>
                  <a:pt x="842" y="1100"/>
                </a:lnTo>
                <a:lnTo>
                  <a:pt x="842" y="1100"/>
                </a:lnTo>
                <a:lnTo>
                  <a:pt x="842" y="1100"/>
                </a:lnTo>
                <a:lnTo>
                  <a:pt x="841" y="1100"/>
                </a:lnTo>
                <a:lnTo>
                  <a:pt x="841" y="1100"/>
                </a:lnTo>
                <a:lnTo>
                  <a:pt x="841" y="1100"/>
                </a:lnTo>
                <a:lnTo>
                  <a:pt x="840" y="1100"/>
                </a:lnTo>
                <a:lnTo>
                  <a:pt x="840" y="1100"/>
                </a:lnTo>
                <a:lnTo>
                  <a:pt x="839" y="1100"/>
                </a:lnTo>
                <a:lnTo>
                  <a:pt x="839" y="1100"/>
                </a:lnTo>
                <a:lnTo>
                  <a:pt x="839" y="1100"/>
                </a:lnTo>
                <a:lnTo>
                  <a:pt x="838" y="1100"/>
                </a:lnTo>
                <a:lnTo>
                  <a:pt x="838" y="1100"/>
                </a:lnTo>
                <a:lnTo>
                  <a:pt x="838" y="1100"/>
                </a:lnTo>
                <a:lnTo>
                  <a:pt x="837" y="1100"/>
                </a:lnTo>
                <a:lnTo>
                  <a:pt x="837" y="1100"/>
                </a:lnTo>
                <a:lnTo>
                  <a:pt x="837" y="1100"/>
                </a:lnTo>
                <a:lnTo>
                  <a:pt x="836" y="1100"/>
                </a:lnTo>
                <a:lnTo>
                  <a:pt x="836" y="1100"/>
                </a:lnTo>
                <a:lnTo>
                  <a:pt x="836" y="1100"/>
                </a:lnTo>
                <a:lnTo>
                  <a:pt x="835" y="1100"/>
                </a:lnTo>
                <a:lnTo>
                  <a:pt x="835" y="1100"/>
                </a:lnTo>
                <a:lnTo>
                  <a:pt x="835" y="1100"/>
                </a:lnTo>
                <a:lnTo>
                  <a:pt x="834" y="1100"/>
                </a:lnTo>
                <a:lnTo>
                  <a:pt x="834" y="1100"/>
                </a:lnTo>
                <a:lnTo>
                  <a:pt x="833" y="1100"/>
                </a:lnTo>
                <a:lnTo>
                  <a:pt x="833" y="1100"/>
                </a:lnTo>
                <a:lnTo>
                  <a:pt x="833" y="1100"/>
                </a:lnTo>
                <a:lnTo>
                  <a:pt x="832" y="1100"/>
                </a:lnTo>
                <a:lnTo>
                  <a:pt x="832" y="1100"/>
                </a:lnTo>
                <a:lnTo>
                  <a:pt x="832" y="1100"/>
                </a:lnTo>
                <a:lnTo>
                  <a:pt x="831" y="1100"/>
                </a:lnTo>
                <a:lnTo>
                  <a:pt x="831" y="1100"/>
                </a:lnTo>
                <a:lnTo>
                  <a:pt x="831" y="1100"/>
                </a:lnTo>
                <a:lnTo>
                  <a:pt x="830" y="1100"/>
                </a:lnTo>
                <a:lnTo>
                  <a:pt x="830" y="1100"/>
                </a:lnTo>
                <a:lnTo>
                  <a:pt x="830" y="1100"/>
                </a:lnTo>
                <a:lnTo>
                  <a:pt x="829" y="1100"/>
                </a:lnTo>
                <a:lnTo>
                  <a:pt x="829" y="1100"/>
                </a:lnTo>
                <a:lnTo>
                  <a:pt x="829" y="1100"/>
                </a:lnTo>
                <a:lnTo>
                  <a:pt x="828" y="1100"/>
                </a:lnTo>
                <a:lnTo>
                  <a:pt x="828" y="1100"/>
                </a:lnTo>
                <a:lnTo>
                  <a:pt x="827" y="1100"/>
                </a:lnTo>
                <a:lnTo>
                  <a:pt x="827" y="1100"/>
                </a:lnTo>
                <a:lnTo>
                  <a:pt x="827" y="1100"/>
                </a:lnTo>
                <a:lnTo>
                  <a:pt x="826" y="1100"/>
                </a:lnTo>
                <a:lnTo>
                  <a:pt x="826" y="1100"/>
                </a:lnTo>
                <a:lnTo>
                  <a:pt x="826" y="1100"/>
                </a:lnTo>
                <a:lnTo>
                  <a:pt x="825" y="1100"/>
                </a:lnTo>
                <a:lnTo>
                  <a:pt x="825" y="1100"/>
                </a:lnTo>
                <a:lnTo>
                  <a:pt x="825" y="1100"/>
                </a:lnTo>
                <a:lnTo>
                  <a:pt x="825" y="1100"/>
                </a:lnTo>
                <a:lnTo>
                  <a:pt x="825" y="1100"/>
                </a:lnTo>
                <a:lnTo>
                  <a:pt x="825" y="1100"/>
                </a:lnTo>
                <a:lnTo>
                  <a:pt x="824" y="1100"/>
                </a:lnTo>
                <a:lnTo>
                  <a:pt x="824" y="1100"/>
                </a:lnTo>
                <a:lnTo>
                  <a:pt x="824" y="1100"/>
                </a:lnTo>
                <a:lnTo>
                  <a:pt x="823" y="1100"/>
                </a:lnTo>
                <a:lnTo>
                  <a:pt x="823" y="1100"/>
                </a:lnTo>
                <a:lnTo>
                  <a:pt x="822" y="1100"/>
                </a:lnTo>
                <a:lnTo>
                  <a:pt x="822" y="1100"/>
                </a:lnTo>
                <a:lnTo>
                  <a:pt x="822" y="1100"/>
                </a:lnTo>
                <a:lnTo>
                  <a:pt x="821" y="1100"/>
                </a:lnTo>
                <a:lnTo>
                  <a:pt x="821" y="1100"/>
                </a:lnTo>
                <a:lnTo>
                  <a:pt x="821" y="1100"/>
                </a:lnTo>
                <a:lnTo>
                  <a:pt x="820" y="1100"/>
                </a:lnTo>
                <a:lnTo>
                  <a:pt x="820" y="1100"/>
                </a:lnTo>
                <a:lnTo>
                  <a:pt x="820" y="1100"/>
                </a:lnTo>
                <a:lnTo>
                  <a:pt x="819" y="1100"/>
                </a:lnTo>
                <a:lnTo>
                  <a:pt x="819" y="1100"/>
                </a:lnTo>
                <a:lnTo>
                  <a:pt x="819" y="1100"/>
                </a:lnTo>
                <a:lnTo>
                  <a:pt x="818" y="1100"/>
                </a:lnTo>
                <a:lnTo>
                  <a:pt x="818" y="1100"/>
                </a:lnTo>
                <a:lnTo>
                  <a:pt x="818" y="1100"/>
                </a:lnTo>
                <a:lnTo>
                  <a:pt x="817" y="1100"/>
                </a:lnTo>
                <a:lnTo>
                  <a:pt x="817" y="1100"/>
                </a:lnTo>
                <a:lnTo>
                  <a:pt x="816" y="1100"/>
                </a:lnTo>
                <a:lnTo>
                  <a:pt x="816" y="1100"/>
                </a:lnTo>
                <a:lnTo>
                  <a:pt x="816" y="1100"/>
                </a:lnTo>
                <a:lnTo>
                  <a:pt x="815" y="1100"/>
                </a:lnTo>
                <a:lnTo>
                  <a:pt x="815" y="1100"/>
                </a:lnTo>
                <a:lnTo>
                  <a:pt x="815" y="1100"/>
                </a:lnTo>
                <a:lnTo>
                  <a:pt x="814" y="1100"/>
                </a:lnTo>
                <a:lnTo>
                  <a:pt x="814" y="1100"/>
                </a:lnTo>
                <a:lnTo>
                  <a:pt x="814" y="1100"/>
                </a:lnTo>
                <a:lnTo>
                  <a:pt x="813" y="1100"/>
                </a:lnTo>
                <a:lnTo>
                  <a:pt x="813" y="1100"/>
                </a:lnTo>
                <a:lnTo>
                  <a:pt x="813" y="1100"/>
                </a:lnTo>
                <a:lnTo>
                  <a:pt x="812" y="1100"/>
                </a:lnTo>
                <a:lnTo>
                  <a:pt x="812" y="1100"/>
                </a:lnTo>
                <a:lnTo>
                  <a:pt x="812" y="1100"/>
                </a:lnTo>
                <a:lnTo>
                  <a:pt x="811" y="1100"/>
                </a:lnTo>
                <a:lnTo>
                  <a:pt x="811" y="1100"/>
                </a:lnTo>
                <a:lnTo>
                  <a:pt x="810" y="1100"/>
                </a:lnTo>
                <a:lnTo>
                  <a:pt x="810" y="1100"/>
                </a:lnTo>
                <a:lnTo>
                  <a:pt x="810" y="1100"/>
                </a:lnTo>
                <a:lnTo>
                  <a:pt x="809" y="1100"/>
                </a:lnTo>
                <a:lnTo>
                  <a:pt x="809" y="1100"/>
                </a:lnTo>
                <a:lnTo>
                  <a:pt x="809" y="1100"/>
                </a:lnTo>
                <a:lnTo>
                  <a:pt x="808" y="1100"/>
                </a:lnTo>
                <a:lnTo>
                  <a:pt x="808" y="1100"/>
                </a:lnTo>
                <a:lnTo>
                  <a:pt x="808" y="1100"/>
                </a:lnTo>
                <a:lnTo>
                  <a:pt x="807" y="1100"/>
                </a:lnTo>
                <a:lnTo>
                  <a:pt x="807" y="1100"/>
                </a:lnTo>
                <a:lnTo>
                  <a:pt x="807" y="1100"/>
                </a:lnTo>
                <a:lnTo>
                  <a:pt x="806" y="1100"/>
                </a:lnTo>
                <a:lnTo>
                  <a:pt x="806" y="1100"/>
                </a:lnTo>
                <a:lnTo>
                  <a:pt x="806" y="1100"/>
                </a:lnTo>
                <a:lnTo>
                  <a:pt x="805" y="1100"/>
                </a:lnTo>
                <a:lnTo>
                  <a:pt x="805" y="1100"/>
                </a:lnTo>
                <a:lnTo>
                  <a:pt x="804" y="1100"/>
                </a:lnTo>
                <a:lnTo>
                  <a:pt x="804" y="1100"/>
                </a:lnTo>
                <a:lnTo>
                  <a:pt x="804" y="1100"/>
                </a:lnTo>
                <a:lnTo>
                  <a:pt x="803" y="1100"/>
                </a:lnTo>
                <a:lnTo>
                  <a:pt x="803" y="1100"/>
                </a:lnTo>
                <a:lnTo>
                  <a:pt x="803" y="1100"/>
                </a:lnTo>
                <a:lnTo>
                  <a:pt x="802" y="1100"/>
                </a:lnTo>
                <a:lnTo>
                  <a:pt x="802" y="1100"/>
                </a:lnTo>
                <a:lnTo>
                  <a:pt x="802" y="1100"/>
                </a:lnTo>
                <a:lnTo>
                  <a:pt x="801" y="1100"/>
                </a:lnTo>
                <a:lnTo>
                  <a:pt x="801" y="1100"/>
                </a:lnTo>
                <a:lnTo>
                  <a:pt x="801" y="1100"/>
                </a:lnTo>
                <a:lnTo>
                  <a:pt x="801" y="1100"/>
                </a:lnTo>
                <a:lnTo>
                  <a:pt x="801" y="1100"/>
                </a:lnTo>
                <a:lnTo>
                  <a:pt x="801" y="1100"/>
                </a:lnTo>
                <a:lnTo>
                  <a:pt x="800" y="1100"/>
                </a:lnTo>
                <a:lnTo>
                  <a:pt x="800" y="1100"/>
                </a:lnTo>
                <a:lnTo>
                  <a:pt x="799" y="1100"/>
                </a:lnTo>
                <a:lnTo>
                  <a:pt x="799" y="1100"/>
                </a:lnTo>
                <a:lnTo>
                  <a:pt x="799" y="1100"/>
                </a:lnTo>
                <a:lnTo>
                  <a:pt x="798" y="1100"/>
                </a:lnTo>
                <a:lnTo>
                  <a:pt x="798" y="1100"/>
                </a:lnTo>
                <a:lnTo>
                  <a:pt x="798" y="1100"/>
                </a:lnTo>
                <a:lnTo>
                  <a:pt x="797" y="1100"/>
                </a:lnTo>
                <a:lnTo>
                  <a:pt x="797" y="1100"/>
                </a:lnTo>
                <a:lnTo>
                  <a:pt x="797" y="1100"/>
                </a:lnTo>
                <a:lnTo>
                  <a:pt x="796" y="1100"/>
                </a:lnTo>
                <a:lnTo>
                  <a:pt x="796" y="1100"/>
                </a:lnTo>
                <a:lnTo>
                  <a:pt x="796" y="1100"/>
                </a:lnTo>
                <a:lnTo>
                  <a:pt x="795" y="1100"/>
                </a:lnTo>
                <a:lnTo>
                  <a:pt x="795" y="1100"/>
                </a:lnTo>
                <a:lnTo>
                  <a:pt x="795" y="1100"/>
                </a:lnTo>
                <a:lnTo>
                  <a:pt x="794" y="1100"/>
                </a:lnTo>
                <a:lnTo>
                  <a:pt x="794" y="1100"/>
                </a:lnTo>
                <a:lnTo>
                  <a:pt x="793" y="1100"/>
                </a:lnTo>
                <a:lnTo>
                  <a:pt x="793" y="1100"/>
                </a:lnTo>
                <a:lnTo>
                  <a:pt x="793" y="1100"/>
                </a:lnTo>
                <a:lnTo>
                  <a:pt x="792" y="1100"/>
                </a:lnTo>
                <a:lnTo>
                  <a:pt x="792" y="1100"/>
                </a:lnTo>
                <a:lnTo>
                  <a:pt x="792" y="1100"/>
                </a:lnTo>
                <a:lnTo>
                  <a:pt x="791" y="1100"/>
                </a:lnTo>
                <a:lnTo>
                  <a:pt x="791" y="1100"/>
                </a:lnTo>
                <a:lnTo>
                  <a:pt x="791" y="1100"/>
                </a:lnTo>
                <a:lnTo>
                  <a:pt x="790" y="1100"/>
                </a:lnTo>
                <a:lnTo>
                  <a:pt x="790" y="1100"/>
                </a:lnTo>
                <a:lnTo>
                  <a:pt x="790" y="1100"/>
                </a:lnTo>
                <a:lnTo>
                  <a:pt x="789" y="1100"/>
                </a:lnTo>
                <a:lnTo>
                  <a:pt x="789" y="1100"/>
                </a:lnTo>
                <a:lnTo>
                  <a:pt x="789" y="1100"/>
                </a:lnTo>
                <a:lnTo>
                  <a:pt x="788" y="1100"/>
                </a:lnTo>
                <a:lnTo>
                  <a:pt x="788" y="1100"/>
                </a:lnTo>
                <a:lnTo>
                  <a:pt x="787" y="1100"/>
                </a:lnTo>
                <a:lnTo>
                  <a:pt x="787" y="1100"/>
                </a:lnTo>
                <a:lnTo>
                  <a:pt x="787" y="1100"/>
                </a:lnTo>
                <a:lnTo>
                  <a:pt x="786" y="1100"/>
                </a:lnTo>
                <a:lnTo>
                  <a:pt x="786" y="1100"/>
                </a:lnTo>
                <a:lnTo>
                  <a:pt x="786" y="1100"/>
                </a:lnTo>
                <a:lnTo>
                  <a:pt x="785" y="1100"/>
                </a:lnTo>
                <a:lnTo>
                  <a:pt x="785" y="1100"/>
                </a:lnTo>
                <a:lnTo>
                  <a:pt x="785" y="1100"/>
                </a:lnTo>
                <a:lnTo>
                  <a:pt x="784" y="1100"/>
                </a:lnTo>
                <a:lnTo>
                  <a:pt x="784" y="1100"/>
                </a:lnTo>
                <a:lnTo>
                  <a:pt x="784" y="1100"/>
                </a:lnTo>
                <a:lnTo>
                  <a:pt x="783" y="1100"/>
                </a:lnTo>
                <a:lnTo>
                  <a:pt x="783" y="1100"/>
                </a:lnTo>
                <a:lnTo>
                  <a:pt x="783" y="1100"/>
                </a:lnTo>
                <a:lnTo>
                  <a:pt x="782" y="1100"/>
                </a:lnTo>
                <a:lnTo>
                  <a:pt x="782" y="1100"/>
                </a:lnTo>
                <a:lnTo>
                  <a:pt x="781" y="1100"/>
                </a:lnTo>
                <a:lnTo>
                  <a:pt x="781" y="1100"/>
                </a:lnTo>
                <a:lnTo>
                  <a:pt x="781" y="1100"/>
                </a:lnTo>
                <a:lnTo>
                  <a:pt x="780" y="1100"/>
                </a:lnTo>
                <a:lnTo>
                  <a:pt x="780" y="1100"/>
                </a:lnTo>
                <a:lnTo>
                  <a:pt x="780" y="1100"/>
                </a:lnTo>
                <a:lnTo>
                  <a:pt x="779" y="1100"/>
                </a:lnTo>
                <a:lnTo>
                  <a:pt x="779" y="1100"/>
                </a:lnTo>
                <a:lnTo>
                  <a:pt x="779" y="1100"/>
                </a:lnTo>
                <a:lnTo>
                  <a:pt x="778" y="1100"/>
                </a:lnTo>
                <a:lnTo>
                  <a:pt x="778" y="1100"/>
                </a:lnTo>
                <a:lnTo>
                  <a:pt x="778" y="1100"/>
                </a:lnTo>
                <a:lnTo>
                  <a:pt x="777" y="1100"/>
                </a:lnTo>
                <a:lnTo>
                  <a:pt x="777" y="1100"/>
                </a:lnTo>
                <a:lnTo>
                  <a:pt x="777" y="1100"/>
                </a:lnTo>
                <a:lnTo>
                  <a:pt x="777" y="1100"/>
                </a:lnTo>
                <a:lnTo>
                  <a:pt x="777" y="1100"/>
                </a:lnTo>
                <a:lnTo>
                  <a:pt x="776" y="1100"/>
                </a:lnTo>
                <a:lnTo>
                  <a:pt x="776" y="1100"/>
                </a:lnTo>
                <a:lnTo>
                  <a:pt x="776" y="1100"/>
                </a:lnTo>
                <a:lnTo>
                  <a:pt x="775" y="1100"/>
                </a:lnTo>
                <a:lnTo>
                  <a:pt x="775" y="1100"/>
                </a:lnTo>
                <a:lnTo>
                  <a:pt x="775" y="1100"/>
                </a:lnTo>
                <a:lnTo>
                  <a:pt x="774" y="1100"/>
                </a:lnTo>
                <a:lnTo>
                  <a:pt x="774" y="1100"/>
                </a:lnTo>
                <a:lnTo>
                  <a:pt x="774" y="1100"/>
                </a:lnTo>
                <a:lnTo>
                  <a:pt x="773" y="1100"/>
                </a:lnTo>
                <a:lnTo>
                  <a:pt x="773" y="1100"/>
                </a:lnTo>
                <a:lnTo>
                  <a:pt x="773" y="1100"/>
                </a:lnTo>
                <a:lnTo>
                  <a:pt x="772" y="1100"/>
                </a:lnTo>
                <a:lnTo>
                  <a:pt x="772" y="1100"/>
                </a:lnTo>
                <a:lnTo>
                  <a:pt x="772" y="1100"/>
                </a:lnTo>
                <a:lnTo>
                  <a:pt x="771" y="1100"/>
                </a:lnTo>
                <a:lnTo>
                  <a:pt x="771" y="1100"/>
                </a:lnTo>
                <a:lnTo>
                  <a:pt x="770" y="1100"/>
                </a:lnTo>
                <a:lnTo>
                  <a:pt x="770" y="1100"/>
                </a:lnTo>
                <a:lnTo>
                  <a:pt x="770" y="1100"/>
                </a:lnTo>
                <a:lnTo>
                  <a:pt x="769" y="1100"/>
                </a:lnTo>
                <a:lnTo>
                  <a:pt x="769" y="1100"/>
                </a:lnTo>
                <a:lnTo>
                  <a:pt x="769" y="1100"/>
                </a:lnTo>
                <a:lnTo>
                  <a:pt x="768" y="1100"/>
                </a:lnTo>
                <a:lnTo>
                  <a:pt x="768" y="1100"/>
                </a:lnTo>
                <a:lnTo>
                  <a:pt x="768" y="1100"/>
                </a:lnTo>
                <a:lnTo>
                  <a:pt x="767" y="1100"/>
                </a:lnTo>
                <a:lnTo>
                  <a:pt x="767" y="1100"/>
                </a:lnTo>
                <a:lnTo>
                  <a:pt x="767" y="1100"/>
                </a:lnTo>
                <a:lnTo>
                  <a:pt x="766" y="1100"/>
                </a:lnTo>
                <a:lnTo>
                  <a:pt x="766" y="1100"/>
                </a:lnTo>
                <a:lnTo>
                  <a:pt x="766" y="1100"/>
                </a:lnTo>
                <a:lnTo>
                  <a:pt x="765" y="1100"/>
                </a:lnTo>
                <a:lnTo>
                  <a:pt x="765" y="1100"/>
                </a:lnTo>
                <a:lnTo>
                  <a:pt x="764" y="1100"/>
                </a:lnTo>
                <a:lnTo>
                  <a:pt x="764" y="1100"/>
                </a:lnTo>
                <a:lnTo>
                  <a:pt x="764" y="1100"/>
                </a:lnTo>
                <a:lnTo>
                  <a:pt x="763" y="1100"/>
                </a:lnTo>
                <a:lnTo>
                  <a:pt x="763" y="1100"/>
                </a:lnTo>
                <a:lnTo>
                  <a:pt x="763" y="1100"/>
                </a:lnTo>
                <a:lnTo>
                  <a:pt x="762" y="1100"/>
                </a:lnTo>
                <a:lnTo>
                  <a:pt x="762" y="1100"/>
                </a:lnTo>
                <a:lnTo>
                  <a:pt x="762" y="1100"/>
                </a:lnTo>
                <a:lnTo>
                  <a:pt x="761" y="1100"/>
                </a:lnTo>
                <a:lnTo>
                  <a:pt x="761" y="1100"/>
                </a:lnTo>
                <a:lnTo>
                  <a:pt x="761" y="1100"/>
                </a:lnTo>
                <a:lnTo>
                  <a:pt x="760" y="1100"/>
                </a:lnTo>
                <a:lnTo>
                  <a:pt x="760" y="1100"/>
                </a:lnTo>
                <a:lnTo>
                  <a:pt x="760" y="1100"/>
                </a:lnTo>
                <a:lnTo>
                  <a:pt x="759" y="1100"/>
                </a:lnTo>
                <a:lnTo>
                  <a:pt x="759" y="1100"/>
                </a:lnTo>
                <a:lnTo>
                  <a:pt x="758" y="1100"/>
                </a:lnTo>
                <a:lnTo>
                  <a:pt x="758" y="1100"/>
                </a:lnTo>
                <a:lnTo>
                  <a:pt x="758" y="1100"/>
                </a:lnTo>
                <a:lnTo>
                  <a:pt x="757" y="1100"/>
                </a:lnTo>
                <a:lnTo>
                  <a:pt x="757" y="1100"/>
                </a:lnTo>
                <a:lnTo>
                  <a:pt x="757" y="1100"/>
                </a:lnTo>
                <a:lnTo>
                  <a:pt x="756" y="1100"/>
                </a:lnTo>
                <a:lnTo>
                  <a:pt x="756" y="1100"/>
                </a:lnTo>
                <a:lnTo>
                  <a:pt x="756" y="1100"/>
                </a:lnTo>
                <a:lnTo>
                  <a:pt x="755" y="1100"/>
                </a:lnTo>
                <a:lnTo>
                  <a:pt x="755" y="1100"/>
                </a:lnTo>
                <a:lnTo>
                  <a:pt x="755" y="1100"/>
                </a:lnTo>
                <a:lnTo>
                  <a:pt x="754" y="1100"/>
                </a:lnTo>
                <a:lnTo>
                  <a:pt x="754" y="1100"/>
                </a:lnTo>
                <a:lnTo>
                  <a:pt x="754" y="1100"/>
                </a:lnTo>
                <a:lnTo>
                  <a:pt x="753" y="1100"/>
                </a:lnTo>
                <a:lnTo>
                  <a:pt x="753" y="1100"/>
                </a:lnTo>
                <a:lnTo>
                  <a:pt x="752" y="1100"/>
                </a:lnTo>
                <a:lnTo>
                  <a:pt x="752" y="1100"/>
                </a:lnTo>
                <a:lnTo>
                  <a:pt x="752" y="1100"/>
                </a:lnTo>
                <a:lnTo>
                  <a:pt x="752" y="1100"/>
                </a:lnTo>
                <a:lnTo>
                  <a:pt x="752" y="1100"/>
                </a:lnTo>
                <a:lnTo>
                  <a:pt x="752" y="1100"/>
                </a:lnTo>
                <a:lnTo>
                  <a:pt x="751" y="1100"/>
                </a:lnTo>
                <a:lnTo>
                  <a:pt x="751" y="1100"/>
                </a:lnTo>
                <a:lnTo>
                  <a:pt x="751" y="1100"/>
                </a:lnTo>
                <a:lnTo>
                  <a:pt x="750" y="1100"/>
                </a:lnTo>
                <a:lnTo>
                  <a:pt x="750" y="1100"/>
                </a:lnTo>
                <a:lnTo>
                  <a:pt x="750" y="1100"/>
                </a:lnTo>
                <a:lnTo>
                  <a:pt x="749" y="1100"/>
                </a:lnTo>
                <a:lnTo>
                  <a:pt x="749" y="1100"/>
                </a:lnTo>
                <a:lnTo>
                  <a:pt x="749" y="1100"/>
                </a:lnTo>
                <a:lnTo>
                  <a:pt x="748" y="1100"/>
                </a:lnTo>
                <a:lnTo>
                  <a:pt x="748" y="1100"/>
                </a:lnTo>
                <a:lnTo>
                  <a:pt x="747" y="1100"/>
                </a:lnTo>
                <a:lnTo>
                  <a:pt x="747" y="1100"/>
                </a:lnTo>
                <a:lnTo>
                  <a:pt x="747" y="1100"/>
                </a:lnTo>
                <a:lnTo>
                  <a:pt x="746" y="1100"/>
                </a:lnTo>
                <a:lnTo>
                  <a:pt x="746" y="1100"/>
                </a:lnTo>
                <a:lnTo>
                  <a:pt x="746" y="1100"/>
                </a:lnTo>
                <a:lnTo>
                  <a:pt x="745" y="1100"/>
                </a:lnTo>
                <a:lnTo>
                  <a:pt x="745" y="1100"/>
                </a:lnTo>
                <a:lnTo>
                  <a:pt x="745" y="1100"/>
                </a:lnTo>
                <a:lnTo>
                  <a:pt x="744" y="1100"/>
                </a:lnTo>
                <a:lnTo>
                  <a:pt x="744" y="1100"/>
                </a:lnTo>
                <a:lnTo>
                  <a:pt x="744" y="1100"/>
                </a:lnTo>
                <a:lnTo>
                  <a:pt x="743" y="1100"/>
                </a:lnTo>
                <a:lnTo>
                  <a:pt x="743" y="1100"/>
                </a:lnTo>
                <a:lnTo>
                  <a:pt x="743" y="1100"/>
                </a:lnTo>
                <a:lnTo>
                  <a:pt x="742" y="1100"/>
                </a:lnTo>
                <a:lnTo>
                  <a:pt x="742" y="1100"/>
                </a:lnTo>
                <a:lnTo>
                  <a:pt x="741" y="1100"/>
                </a:lnTo>
                <a:lnTo>
                  <a:pt x="741" y="1100"/>
                </a:lnTo>
                <a:lnTo>
                  <a:pt x="741" y="1100"/>
                </a:lnTo>
                <a:lnTo>
                  <a:pt x="740" y="1100"/>
                </a:lnTo>
                <a:lnTo>
                  <a:pt x="740" y="1100"/>
                </a:lnTo>
                <a:lnTo>
                  <a:pt x="740" y="1100"/>
                </a:lnTo>
                <a:lnTo>
                  <a:pt x="739" y="1100"/>
                </a:lnTo>
                <a:lnTo>
                  <a:pt x="739" y="1100"/>
                </a:lnTo>
                <a:lnTo>
                  <a:pt x="739" y="1100"/>
                </a:lnTo>
                <a:lnTo>
                  <a:pt x="738" y="1100"/>
                </a:lnTo>
                <a:lnTo>
                  <a:pt x="738" y="1100"/>
                </a:lnTo>
                <a:lnTo>
                  <a:pt x="738" y="1100"/>
                </a:lnTo>
                <a:lnTo>
                  <a:pt x="737" y="1100"/>
                </a:lnTo>
                <a:lnTo>
                  <a:pt x="737" y="1100"/>
                </a:lnTo>
                <a:lnTo>
                  <a:pt x="737" y="1100"/>
                </a:lnTo>
                <a:lnTo>
                  <a:pt x="736" y="1100"/>
                </a:lnTo>
                <a:lnTo>
                  <a:pt x="736" y="1100"/>
                </a:lnTo>
                <a:lnTo>
                  <a:pt x="735" y="1100"/>
                </a:lnTo>
                <a:lnTo>
                  <a:pt x="735" y="1100"/>
                </a:lnTo>
                <a:lnTo>
                  <a:pt x="735" y="1100"/>
                </a:lnTo>
                <a:lnTo>
                  <a:pt x="734" y="1100"/>
                </a:lnTo>
                <a:lnTo>
                  <a:pt x="734" y="1100"/>
                </a:lnTo>
                <a:lnTo>
                  <a:pt x="734" y="1100"/>
                </a:lnTo>
                <a:lnTo>
                  <a:pt x="733" y="1100"/>
                </a:lnTo>
                <a:lnTo>
                  <a:pt x="733" y="1100"/>
                </a:lnTo>
                <a:lnTo>
                  <a:pt x="733" y="1100"/>
                </a:lnTo>
                <a:lnTo>
                  <a:pt x="732" y="1100"/>
                </a:lnTo>
                <a:lnTo>
                  <a:pt x="732" y="1100"/>
                </a:lnTo>
                <a:lnTo>
                  <a:pt x="732" y="1100"/>
                </a:lnTo>
                <a:lnTo>
                  <a:pt x="731" y="1100"/>
                </a:lnTo>
                <a:lnTo>
                  <a:pt x="731" y="1100"/>
                </a:lnTo>
                <a:lnTo>
                  <a:pt x="731" y="1100"/>
                </a:lnTo>
                <a:lnTo>
                  <a:pt x="730" y="1100"/>
                </a:lnTo>
                <a:lnTo>
                  <a:pt x="730" y="1100"/>
                </a:lnTo>
                <a:lnTo>
                  <a:pt x="729" y="1100"/>
                </a:lnTo>
                <a:lnTo>
                  <a:pt x="729" y="1100"/>
                </a:lnTo>
                <a:lnTo>
                  <a:pt x="729" y="1100"/>
                </a:lnTo>
                <a:lnTo>
                  <a:pt x="728" y="1100"/>
                </a:lnTo>
                <a:lnTo>
                  <a:pt x="728" y="1100"/>
                </a:lnTo>
                <a:lnTo>
                  <a:pt x="728" y="1100"/>
                </a:lnTo>
                <a:lnTo>
                  <a:pt x="728" y="1100"/>
                </a:lnTo>
                <a:lnTo>
                  <a:pt x="728" y="1100"/>
                </a:lnTo>
                <a:lnTo>
                  <a:pt x="728" y="1100"/>
                </a:lnTo>
                <a:lnTo>
                  <a:pt x="727" y="1100"/>
                </a:lnTo>
                <a:lnTo>
                  <a:pt x="727" y="1100"/>
                </a:lnTo>
                <a:lnTo>
                  <a:pt x="727" y="1100"/>
                </a:lnTo>
                <a:lnTo>
                  <a:pt x="726" y="1100"/>
                </a:lnTo>
                <a:lnTo>
                  <a:pt x="726" y="1100"/>
                </a:lnTo>
                <a:lnTo>
                  <a:pt x="726" y="1100"/>
                </a:lnTo>
                <a:lnTo>
                  <a:pt x="725" y="1100"/>
                </a:lnTo>
                <a:lnTo>
                  <a:pt x="725" y="1100"/>
                </a:lnTo>
                <a:lnTo>
                  <a:pt x="724" y="1100"/>
                </a:lnTo>
                <a:lnTo>
                  <a:pt x="724" y="1100"/>
                </a:lnTo>
                <a:lnTo>
                  <a:pt x="724" y="1100"/>
                </a:lnTo>
                <a:lnTo>
                  <a:pt x="723" y="1100"/>
                </a:lnTo>
                <a:lnTo>
                  <a:pt x="723" y="1100"/>
                </a:lnTo>
                <a:lnTo>
                  <a:pt x="723" y="1100"/>
                </a:lnTo>
                <a:lnTo>
                  <a:pt x="722" y="1100"/>
                </a:lnTo>
                <a:lnTo>
                  <a:pt x="722" y="1100"/>
                </a:lnTo>
                <a:lnTo>
                  <a:pt x="722" y="1100"/>
                </a:lnTo>
                <a:lnTo>
                  <a:pt x="721" y="1100"/>
                </a:lnTo>
                <a:lnTo>
                  <a:pt x="721" y="1100"/>
                </a:lnTo>
                <a:lnTo>
                  <a:pt x="721" y="1100"/>
                </a:lnTo>
                <a:lnTo>
                  <a:pt x="720" y="1100"/>
                </a:lnTo>
                <a:lnTo>
                  <a:pt x="720" y="1100"/>
                </a:lnTo>
                <a:lnTo>
                  <a:pt x="720" y="1100"/>
                </a:lnTo>
                <a:lnTo>
                  <a:pt x="719" y="1100"/>
                </a:lnTo>
                <a:lnTo>
                  <a:pt x="719" y="1100"/>
                </a:lnTo>
                <a:lnTo>
                  <a:pt x="718" y="1100"/>
                </a:lnTo>
                <a:lnTo>
                  <a:pt x="718" y="1100"/>
                </a:lnTo>
                <a:lnTo>
                  <a:pt x="718" y="1100"/>
                </a:lnTo>
                <a:lnTo>
                  <a:pt x="717" y="1100"/>
                </a:lnTo>
                <a:lnTo>
                  <a:pt x="717" y="1100"/>
                </a:lnTo>
                <a:lnTo>
                  <a:pt x="717" y="1100"/>
                </a:lnTo>
                <a:lnTo>
                  <a:pt x="716" y="1100"/>
                </a:lnTo>
                <a:lnTo>
                  <a:pt x="716" y="1100"/>
                </a:lnTo>
                <a:lnTo>
                  <a:pt x="716" y="1100"/>
                </a:lnTo>
                <a:lnTo>
                  <a:pt x="715" y="1100"/>
                </a:lnTo>
                <a:lnTo>
                  <a:pt x="715" y="1100"/>
                </a:lnTo>
                <a:lnTo>
                  <a:pt x="715" y="1100"/>
                </a:lnTo>
                <a:lnTo>
                  <a:pt x="714" y="1100"/>
                </a:lnTo>
                <a:lnTo>
                  <a:pt x="714" y="1100"/>
                </a:lnTo>
                <a:lnTo>
                  <a:pt x="714" y="1100"/>
                </a:lnTo>
                <a:lnTo>
                  <a:pt x="713" y="1100"/>
                </a:lnTo>
                <a:lnTo>
                  <a:pt x="713" y="1100"/>
                </a:lnTo>
                <a:lnTo>
                  <a:pt x="712" y="1100"/>
                </a:lnTo>
                <a:lnTo>
                  <a:pt x="712" y="1100"/>
                </a:lnTo>
                <a:lnTo>
                  <a:pt x="712" y="1100"/>
                </a:lnTo>
                <a:lnTo>
                  <a:pt x="711" y="1100"/>
                </a:lnTo>
                <a:lnTo>
                  <a:pt x="711" y="1100"/>
                </a:lnTo>
                <a:lnTo>
                  <a:pt x="711" y="1100"/>
                </a:lnTo>
                <a:lnTo>
                  <a:pt x="710" y="1100"/>
                </a:lnTo>
                <a:lnTo>
                  <a:pt x="710" y="1100"/>
                </a:lnTo>
                <a:lnTo>
                  <a:pt x="710" y="1100"/>
                </a:lnTo>
                <a:lnTo>
                  <a:pt x="709" y="1100"/>
                </a:lnTo>
                <a:lnTo>
                  <a:pt x="709" y="1100"/>
                </a:lnTo>
                <a:lnTo>
                  <a:pt x="709" y="1100"/>
                </a:lnTo>
                <a:lnTo>
                  <a:pt x="708" y="1100"/>
                </a:lnTo>
                <a:lnTo>
                  <a:pt x="708" y="1100"/>
                </a:lnTo>
                <a:lnTo>
                  <a:pt x="708" y="1100"/>
                </a:lnTo>
                <a:lnTo>
                  <a:pt x="707" y="1100"/>
                </a:lnTo>
                <a:lnTo>
                  <a:pt x="707" y="1100"/>
                </a:lnTo>
                <a:lnTo>
                  <a:pt x="706" y="1100"/>
                </a:lnTo>
                <a:lnTo>
                  <a:pt x="706" y="1100"/>
                </a:lnTo>
                <a:lnTo>
                  <a:pt x="706" y="1100"/>
                </a:lnTo>
                <a:lnTo>
                  <a:pt x="705" y="1100"/>
                </a:lnTo>
                <a:lnTo>
                  <a:pt x="705" y="1100"/>
                </a:lnTo>
                <a:lnTo>
                  <a:pt x="705" y="1100"/>
                </a:lnTo>
                <a:lnTo>
                  <a:pt x="704" y="1100"/>
                </a:lnTo>
                <a:lnTo>
                  <a:pt x="704" y="1100"/>
                </a:lnTo>
                <a:lnTo>
                  <a:pt x="704" y="1100"/>
                </a:lnTo>
                <a:lnTo>
                  <a:pt x="704" y="1100"/>
                </a:lnTo>
                <a:lnTo>
                  <a:pt x="704" y="1100"/>
                </a:lnTo>
                <a:lnTo>
                  <a:pt x="704" y="1100"/>
                </a:lnTo>
                <a:lnTo>
                  <a:pt x="703" y="1100"/>
                </a:lnTo>
                <a:lnTo>
                  <a:pt x="703" y="1100"/>
                </a:lnTo>
                <a:lnTo>
                  <a:pt x="703" y="1100"/>
                </a:lnTo>
                <a:lnTo>
                  <a:pt x="702" y="1100"/>
                </a:lnTo>
                <a:lnTo>
                  <a:pt x="702" y="1100"/>
                </a:lnTo>
                <a:lnTo>
                  <a:pt x="701" y="1100"/>
                </a:lnTo>
                <a:lnTo>
                  <a:pt x="701" y="1100"/>
                </a:lnTo>
                <a:lnTo>
                  <a:pt x="701" y="1100"/>
                </a:lnTo>
                <a:lnTo>
                  <a:pt x="700" y="1100"/>
                </a:lnTo>
                <a:lnTo>
                  <a:pt x="700" y="1100"/>
                </a:lnTo>
                <a:lnTo>
                  <a:pt x="700" y="1100"/>
                </a:lnTo>
                <a:lnTo>
                  <a:pt x="699" y="1100"/>
                </a:lnTo>
                <a:lnTo>
                  <a:pt x="699" y="1100"/>
                </a:lnTo>
                <a:lnTo>
                  <a:pt x="699" y="1100"/>
                </a:lnTo>
                <a:lnTo>
                  <a:pt x="698" y="1100"/>
                </a:lnTo>
                <a:lnTo>
                  <a:pt x="698" y="1100"/>
                </a:lnTo>
                <a:lnTo>
                  <a:pt x="698" y="1100"/>
                </a:lnTo>
                <a:lnTo>
                  <a:pt x="697" y="1100"/>
                </a:lnTo>
                <a:lnTo>
                  <a:pt x="697" y="1100"/>
                </a:lnTo>
                <a:lnTo>
                  <a:pt x="697" y="1100"/>
                </a:lnTo>
                <a:lnTo>
                  <a:pt x="696" y="1100"/>
                </a:lnTo>
                <a:lnTo>
                  <a:pt x="696" y="1100"/>
                </a:lnTo>
                <a:lnTo>
                  <a:pt x="695" y="1100"/>
                </a:lnTo>
                <a:lnTo>
                  <a:pt x="695" y="1100"/>
                </a:lnTo>
                <a:lnTo>
                  <a:pt x="695" y="1100"/>
                </a:lnTo>
                <a:lnTo>
                  <a:pt x="694" y="1100"/>
                </a:lnTo>
                <a:lnTo>
                  <a:pt x="694" y="1100"/>
                </a:lnTo>
                <a:lnTo>
                  <a:pt x="694" y="1100"/>
                </a:lnTo>
                <a:lnTo>
                  <a:pt x="693" y="1100"/>
                </a:lnTo>
                <a:lnTo>
                  <a:pt x="693" y="1100"/>
                </a:lnTo>
                <a:lnTo>
                  <a:pt x="693" y="1100"/>
                </a:lnTo>
                <a:lnTo>
                  <a:pt x="692" y="1100"/>
                </a:lnTo>
                <a:lnTo>
                  <a:pt x="692" y="1100"/>
                </a:lnTo>
                <a:lnTo>
                  <a:pt x="692" y="1100"/>
                </a:lnTo>
                <a:lnTo>
                  <a:pt x="691" y="1100"/>
                </a:lnTo>
                <a:lnTo>
                  <a:pt x="691" y="1100"/>
                </a:lnTo>
                <a:lnTo>
                  <a:pt x="691" y="1100"/>
                </a:lnTo>
                <a:lnTo>
                  <a:pt x="690" y="1100"/>
                </a:lnTo>
                <a:lnTo>
                  <a:pt x="690" y="1100"/>
                </a:lnTo>
                <a:lnTo>
                  <a:pt x="689" y="1100"/>
                </a:lnTo>
                <a:lnTo>
                  <a:pt x="689" y="1100"/>
                </a:lnTo>
                <a:lnTo>
                  <a:pt x="689" y="1100"/>
                </a:lnTo>
                <a:lnTo>
                  <a:pt x="688" y="1100"/>
                </a:lnTo>
                <a:lnTo>
                  <a:pt x="688" y="1100"/>
                </a:lnTo>
                <a:lnTo>
                  <a:pt x="688" y="1100"/>
                </a:lnTo>
                <a:lnTo>
                  <a:pt x="687" y="1100"/>
                </a:lnTo>
                <a:lnTo>
                  <a:pt x="687" y="1100"/>
                </a:lnTo>
                <a:lnTo>
                  <a:pt x="687" y="1100"/>
                </a:lnTo>
                <a:lnTo>
                  <a:pt x="686" y="1100"/>
                </a:lnTo>
                <a:lnTo>
                  <a:pt x="686" y="1100"/>
                </a:lnTo>
                <a:lnTo>
                  <a:pt x="686" y="1100"/>
                </a:lnTo>
                <a:lnTo>
                  <a:pt x="685" y="1100"/>
                </a:lnTo>
                <a:lnTo>
                  <a:pt x="685" y="1100"/>
                </a:lnTo>
                <a:lnTo>
                  <a:pt x="685" y="1100"/>
                </a:lnTo>
                <a:lnTo>
                  <a:pt x="684" y="1100"/>
                </a:lnTo>
                <a:lnTo>
                  <a:pt x="684" y="1100"/>
                </a:lnTo>
                <a:lnTo>
                  <a:pt x="683" y="1100"/>
                </a:lnTo>
                <a:lnTo>
                  <a:pt x="683" y="1100"/>
                </a:lnTo>
                <a:lnTo>
                  <a:pt x="683" y="1100"/>
                </a:lnTo>
                <a:lnTo>
                  <a:pt x="682" y="1100"/>
                </a:lnTo>
                <a:lnTo>
                  <a:pt x="682" y="1100"/>
                </a:lnTo>
                <a:lnTo>
                  <a:pt x="682" y="1100"/>
                </a:lnTo>
                <a:lnTo>
                  <a:pt x="681" y="1100"/>
                </a:lnTo>
                <a:lnTo>
                  <a:pt x="681" y="1100"/>
                </a:lnTo>
                <a:lnTo>
                  <a:pt x="681" y="1100"/>
                </a:lnTo>
                <a:lnTo>
                  <a:pt x="680" y="1100"/>
                </a:lnTo>
                <a:lnTo>
                  <a:pt x="680" y="1100"/>
                </a:lnTo>
                <a:lnTo>
                  <a:pt x="680" y="1100"/>
                </a:lnTo>
                <a:lnTo>
                  <a:pt x="680" y="1100"/>
                </a:lnTo>
                <a:lnTo>
                  <a:pt x="680" y="1100"/>
                </a:lnTo>
                <a:lnTo>
                  <a:pt x="680" y="1100"/>
                </a:lnTo>
                <a:lnTo>
                  <a:pt x="679" y="1100"/>
                </a:lnTo>
                <a:lnTo>
                  <a:pt x="679" y="1100"/>
                </a:lnTo>
                <a:lnTo>
                  <a:pt x="678" y="1100"/>
                </a:lnTo>
                <a:lnTo>
                  <a:pt x="678" y="1100"/>
                </a:lnTo>
                <a:lnTo>
                  <a:pt x="678" y="1100"/>
                </a:lnTo>
                <a:lnTo>
                  <a:pt x="677" y="1100"/>
                </a:lnTo>
                <a:lnTo>
                  <a:pt x="677" y="1100"/>
                </a:lnTo>
                <a:lnTo>
                  <a:pt x="677" y="1100"/>
                </a:lnTo>
                <a:lnTo>
                  <a:pt x="676" y="1100"/>
                </a:lnTo>
                <a:lnTo>
                  <a:pt x="676" y="1100"/>
                </a:lnTo>
                <a:lnTo>
                  <a:pt x="676" y="1100"/>
                </a:lnTo>
                <a:lnTo>
                  <a:pt x="675" y="1100"/>
                </a:lnTo>
                <a:lnTo>
                  <a:pt x="675" y="1100"/>
                </a:lnTo>
                <a:lnTo>
                  <a:pt x="675" y="1100"/>
                </a:lnTo>
                <a:lnTo>
                  <a:pt x="674" y="1100"/>
                </a:lnTo>
                <a:lnTo>
                  <a:pt x="674" y="1100"/>
                </a:lnTo>
                <a:lnTo>
                  <a:pt x="674" y="1100"/>
                </a:lnTo>
                <a:lnTo>
                  <a:pt x="673" y="1100"/>
                </a:lnTo>
                <a:lnTo>
                  <a:pt x="673" y="1100"/>
                </a:lnTo>
                <a:lnTo>
                  <a:pt x="672" y="1100"/>
                </a:lnTo>
                <a:lnTo>
                  <a:pt x="672" y="1100"/>
                </a:lnTo>
                <a:lnTo>
                  <a:pt x="672" y="1100"/>
                </a:lnTo>
                <a:lnTo>
                  <a:pt x="671" y="1100"/>
                </a:lnTo>
                <a:lnTo>
                  <a:pt x="671" y="1100"/>
                </a:lnTo>
                <a:lnTo>
                  <a:pt x="671" y="1100"/>
                </a:lnTo>
                <a:lnTo>
                  <a:pt x="670" y="1100"/>
                </a:lnTo>
                <a:lnTo>
                  <a:pt x="670" y="1100"/>
                </a:lnTo>
                <a:lnTo>
                  <a:pt x="670" y="1100"/>
                </a:lnTo>
                <a:lnTo>
                  <a:pt x="669" y="1100"/>
                </a:lnTo>
                <a:lnTo>
                  <a:pt x="669" y="1100"/>
                </a:lnTo>
                <a:lnTo>
                  <a:pt x="669" y="1100"/>
                </a:lnTo>
                <a:lnTo>
                  <a:pt x="668" y="1100"/>
                </a:lnTo>
                <a:lnTo>
                  <a:pt x="668" y="1100"/>
                </a:lnTo>
                <a:lnTo>
                  <a:pt x="668" y="1100"/>
                </a:lnTo>
                <a:lnTo>
                  <a:pt x="667" y="1100"/>
                </a:lnTo>
                <a:lnTo>
                  <a:pt x="667" y="1100"/>
                </a:lnTo>
                <a:lnTo>
                  <a:pt x="666" y="1100"/>
                </a:lnTo>
                <a:lnTo>
                  <a:pt x="666" y="1100"/>
                </a:lnTo>
                <a:lnTo>
                  <a:pt x="666" y="1100"/>
                </a:lnTo>
                <a:lnTo>
                  <a:pt x="665" y="1100"/>
                </a:lnTo>
                <a:lnTo>
                  <a:pt x="665" y="1100"/>
                </a:lnTo>
                <a:lnTo>
                  <a:pt x="665" y="1100"/>
                </a:lnTo>
                <a:lnTo>
                  <a:pt x="664" y="1100"/>
                </a:lnTo>
                <a:lnTo>
                  <a:pt x="664" y="1100"/>
                </a:lnTo>
                <a:lnTo>
                  <a:pt x="664" y="1100"/>
                </a:lnTo>
                <a:lnTo>
                  <a:pt x="663" y="1100"/>
                </a:lnTo>
                <a:lnTo>
                  <a:pt x="663" y="1100"/>
                </a:lnTo>
                <a:lnTo>
                  <a:pt x="663" y="1100"/>
                </a:lnTo>
                <a:lnTo>
                  <a:pt x="662" y="1100"/>
                </a:lnTo>
                <a:lnTo>
                  <a:pt x="662" y="1100"/>
                </a:lnTo>
                <a:lnTo>
                  <a:pt x="662" y="1100"/>
                </a:lnTo>
                <a:lnTo>
                  <a:pt x="661" y="1100"/>
                </a:lnTo>
                <a:lnTo>
                  <a:pt x="661" y="1100"/>
                </a:lnTo>
                <a:lnTo>
                  <a:pt x="660" y="1100"/>
                </a:lnTo>
                <a:lnTo>
                  <a:pt x="660" y="1100"/>
                </a:lnTo>
                <a:lnTo>
                  <a:pt x="660" y="1100"/>
                </a:lnTo>
                <a:lnTo>
                  <a:pt x="659" y="1100"/>
                </a:lnTo>
                <a:lnTo>
                  <a:pt x="659" y="1100"/>
                </a:lnTo>
                <a:lnTo>
                  <a:pt x="659" y="1100"/>
                </a:lnTo>
                <a:lnTo>
                  <a:pt x="658" y="1100"/>
                </a:lnTo>
                <a:lnTo>
                  <a:pt x="658" y="1100"/>
                </a:lnTo>
                <a:lnTo>
                  <a:pt x="658" y="1100"/>
                </a:lnTo>
                <a:lnTo>
                  <a:pt x="657" y="1100"/>
                </a:lnTo>
                <a:lnTo>
                  <a:pt x="657" y="1100"/>
                </a:lnTo>
                <a:lnTo>
                  <a:pt x="657" y="1100"/>
                </a:lnTo>
                <a:lnTo>
                  <a:pt x="656" y="1100"/>
                </a:lnTo>
                <a:lnTo>
                  <a:pt x="656" y="1100"/>
                </a:lnTo>
                <a:lnTo>
                  <a:pt x="656" y="1100"/>
                </a:lnTo>
                <a:lnTo>
                  <a:pt x="656" y="1100"/>
                </a:lnTo>
                <a:lnTo>
                  <a:pt x="656" y="1100"/>
                </a:lnTo>
                <a:lnTo>
                  <a:pt x="655" y="1100"/>
                </a:lnTo>
                <a:lnTo>
                  <a:pt x="655" y="1100"/>
                </a:lnTo>
                <a:lnTo>
                  <a:pt x="655" y="1100"/>
                </a:lnTo>
                <a:lnTo>
                  <a:pt x="654" y="1100"/>
                </a:lnTo>
                <a:lnTo>
                  <a:pt x="654" y="1100"/>
                </a:lnTo>
                <a:lnTo>
                  <a:pt x="654" y="1100"/>
                </a:lnTo>
                <a:lnTo>
                  <a:pt x="653" y="1100"/>
                </a:lnTo>
                <a:lnTo>
                  <a:pt x="653" y="1100"/>
                </a:lnTo>
                <a:lnTo>
                  <a:pt x="653" y="1100"/>
                </a:lnTo>
                <a:lnTo>
                  <a:pt x="652" y="1100"/>
                </a:lnTo>
                <a:lnTo>
                  <a:pt x="652" y="1100"/>
                </a:lnTo>
                <a:lnTo>
                  <a:pt x="652" y="1100"/>
                </a:lnTo>
                <a:lnTo>
                  <a:pt x="651" y="1100"/>
                </a:lnTo>
                <a:lnTo>
                  <a:pt x="651" y="1100"/>
                </a:lnTo>
                <a:lnTo>
                  <a:pt x="651" y="1100"/>
                </a:lnTo>
                <a:lnTo>
                  <a:pt x="650" y="1100"/>
                </a:lnTo>
                <a:lnTo>
                  <a:pt x="650" y="1100"/>
                </a:lnTo>
                <a:lnTo>
                  <a:pt x="649" y="1100"/>
                </a:lnTo>
                <a:lnTo>
                  <a:pt x="649" y="1100"/>
                </a:lnTo>
                <a:lnTo>
                  <a:pt x="649" y="1100"/>
                </a:lnTo>
                <a:lnTo>
                  <a:pt x="648" y="1100"/>
                </a:lnTo>
                <a:lnTo>
                  <a:pt x="648" y="1100"/>
                </a:lnTo>
                <a:lnTo>
                  <a:pt x="648" y="1100"/>
                </a:lnTo>
                <a:lnTo>
                  <a:pt x="647" y="1100"/>
                </a:lnTo>
                <a:lnTo>
                  <a:pt x="647" y="1100"/>
                </a:lnTo>
                <a:lnTo>
                  <a:pt x="647" y="1100"/>
                </a:lnTo>
                <a:lnTo>
                  <a:pt x="646" y="1100"/>
                </a:lnTo>
                <a:lnTo>
                  <a:pt x="646" y="1100"/>
                </a:lnTo>
                <a:lnTo>
                  <a:pt x="646" y="1100"/>
                </a:lnTo>
                <a:lnTo>
                  <a:pt x="645" y="1100"/>
                </a:lnTo>
                <a:lnTo>
                  <a:pt x="645" y="1100"/>
                </a:lnTo>
                <a:lnTo>
                  <a:pt x="645" y="1100"/>
                </a:lnTo>
                <a:lnTo>
                  <a:pt x="644" y="1100"/>
                </a:lnTo>
                <a:lnTo>
                  <a:pt x="644" y="1100"/>
                </a:lnTo>
                <a:lnTo>
                  <a:pt x="643" y="1100"/>
                </a:lnTo>
                <a:lnTo>
                  <a:pt x="643" y="1100"/>
                </a:lnTo>
                <a:lnTo>
                  <a:pt x="643" y="1100"/>
                </a:lnTo>
                <a:lnTo>
                  <a:pt x="642" y="1100"/>
                </a:lnTo>
                <a:lnTo>
                  <a:pt x="642" y="1100"/>
                </a:lnTo>
                <a:lnTo>
                  <a:pt x="642" y="1100"/>
                </a:lnTo>
                <a:lnTo>
                  <a:pt x="641" y="1100"/>
                </a:lnTo>
                <a:lnTo>
                  <a:pt x="641" y="1100"/>
                </a:lnTo>
                <a:lnTo>
                  <a:pt x="641" y="1100"/>
                </a:lnTo>
                <a:lnTo>
                  <a:pt x="640" y="1100"/>
                </a:lnTo>
                <a:lnTo>
                  <a:pt x="640" y="1100"/>
                </a:lnTo>
                <a:lnTo>
                  <a:pt x="640" y="1100"/>
                </a:lnTo>
                <a:lnTo>
                  <a:pt x="639" y="1100"/>
                </a:lnTo>
                <a:lnTo>
                  <a:pt x="639" y="1100"/>
                </a:lnTo>
                <a:lnTo>
                  <a:pt x="639" y="1100"/>
                </a:lnTo>
                <a:lnTo>
                  <a:pt x="638" y="1100"/>
                </a:lnTo>
                <a:lnTo>
                  <a:pt x="638" y="1100"/>
                </a:lnTo>
                <a:lnTo>
                  <a:pt x="637" y="1100"/>
                </a:lnTo>
                <a:lnTo>
                  <a:pt x="637" y="1100"/>
                </a:lnTo>
                <a:lnTo>
                  <a:pt x="637" y="1100"/>
                </a:lnTo>
                <a:lnTo>
                  <a:pt x="636" y="1100"/>
                </a:lnTo>
                <a:lnTo>
                  <a:pt x="636" y="1100"/>
                </a:lnTo>
                <a:lnTo>
                  <a:pt x="636" y="1100"/>
                </a:lnTo>
                <a:lnTo>
                  <a:pt x="635" y="1100"/>
                </a:lnTo>
                <a:lnTo>
                  <a:pt x="635" y="1100"/>
                </a:lnTo>
                <a:lnTo>
                  <a:pt x="635" y="1100"/>
                </a:lnTo>
                <a:lnTo>
                  <a:pt x="634" y="1100"/>
                </a:lnTo>
                <a:lnTo>
                  <a:pt x="634" y="1100"/>
                </a:lnTo>
                <a:lnTo>
                  <a:pt x="634" y="1100"/>
                </a:lnTo>
                <a:lnTo>
                  <a:pt x="633" y="1100"/>
                </a:lnTo>
                <a:lnTo>
                  <a:pt x="633" y="1100"/>
                </a:lnTo>
                <a:lnTo>
                  <a:pt x="633" y="1100"/>
                </a:lnTo>
                <a:lnTo>
                  <a:pt x="632" y="1100"/>
                </a:lnTo>
                <a:lnTo>
                  <a:pt x="632" y="1100"/>
                </a:lnTo>
                <a:lnTo>
                  <a:pt x="632" y="1100"/>
                </a:lnTo>
                <a:lnTo>
                  <a:pt x="632" y="1100"/>
                </a:lnTo>
                <a:lnTo>
                  <a:pt x="632" y="1100"/>
                </a:lnTo>
                <a:lnTo>
                  <a:pt x="631" y="1100"/>
                </a:lnTo>
                <a:lnTo>
                  <a:pt x="631" y="1100"/>
                </a:lnTo>
                <a:lnTo>
                  <a:pt x="631" y="1100"/>
                </a:lnTo>
                <a:lnTo>
                  <a:pt x="630" y="1100"/>
                </a:lnTo>
                <a:lnTo>
                  <a:pt x="630" y="1100"/>
                </a:lnTo>
                <a:lnTo>
                  <a:pt x="630" y="1100"/>
                </a:lnTo>
                <a:lnTo>
                  <a:pt x="629" y="1100"/>
                </a:lnTo>
                <a:lnTo>
                  <a:pt x="629" y="1100"/>
                </a:lnTo>
                <a:lnTo>
                  <a:pt x="629" y="1100"/>
                </a:lnTo>
                <a:lnTo>
                  <a:pt x="628" y="1100"/>
                </a:lnTo>
                <a:lnTo>
                  <a:pt x="628" y="1100"/>
                </a:lnTo>
                <a:lnTo>
                  <a:pt x="628" y="1100"/>
                </a:lnTo>
                <a:lnTo>
                  <a:pt x="627" y="1100"/>
                </a:lnTo>
                <a:lnTo>
                  <a:pt x="627" y="1100"/>
                </a:lnTo>
                <a:lnTo>
                  <a:pt x="626" y="1100"/>
                </a:lnTo>
                <a:lnTo>
                  <a:pt x="626" y="1100"/>
                </a:lnTo>
                <a:lnTo>
                  <a:pt x="626" y="1100"/>
                </a:lnTo>
                <a:lnTo>
                  <a:pt x="625" y="1100"/>
                </a:lnTo>
                <a:lnTo>
                  <a:pt x="625" y="1100"/>
                </a:lnTo>
                <a:lnTo>
                  <a:pt x="625" y="1100"/>
                </a:lnTo>
                <a:lnTo>
                  <a:pt x="624" y="1100"/>
                </a:lnTo>
                <a:lnTo>
                  <a:pt x="624" y="1100"/>
                </a:lnTo>
                <a:lnTo>
                  <a:pt x="624" y="1100"/>
                </a:lnTo>
                <a:lnTo>
                  <a:pt x="623" y="1100"/>
                </a:lnTo>
                <a:lnTo>
                  <a:pt x="623" y="1100"/>
                </a:lnTo>
                <a:lnTo>
                  <a:pt x="623" y="1100"/>
                </a:lnTo>
                <a:lnTo>
                  <a:pt x="622" y="1100"/>
                </a:lnTo>
                <a:lnTo>
                  <a:pt x="622" y="1100"/>
                </a:lnTo>
                <a:lnTo>
                  <a:pt x="622" y="1100"/>
                </a:lnTo>
                <a:lnTo>
                  <a:pt x="621" y="1100"/>
                </a:lnTo>
                <a:lnTo>
                  <a:pt x="621" y="1100"/>
                </a:lnTo>
                <a:lnTo>
                  <a:pt x="620" y="1100"/>
                </a:lnTo>
                <a:lnTo>
                  <a:pt x="620" y="1100"/>
                </a:lnTo>
                <a:lnTo>
                  <a:pt x="620" y="1100"/>
                </a:lnTo>
                <a:lnTo>
                  <a:pt x="619" y="1100"/>
                </a:lnTo>
                <a:lnTo>
                  <a:pt x="619" y="1100"/>
                </a:lnTo>
                <a:lnTo>
                  <a:pt x="619" y="1100"/>
                </a:lnTo>
                <a:lnTo>
                  <a:pt x="618" y="1100"/>
                </a:lnTo>
                <a:lnTo>
                  <a:pt x="618" y="1100"/>
                </a:lnTo>
                <a:lnTo>
                  <a:pt x="618" y="1100"/>
                </a:lnTo>
                <a:lnTo>
                  <a:pt x="617" y="1100"/>
                </a:lnTo>
                <a:lnTo>
                  <a:pt x="617" y="1100"/>
                </a:lnTo>
                <a:lnTo>
                  <a:pt x="617" y="1100"/>
                </a:lnTo>
                <a:lnTo>
                  <a:pt x="616" y="1100"/>
                </a:lnTo>
                <a:lnTo>
                  <a:pt x="616" y="1100"/>
                </a:lnTo>
                <a:lnTo>
                  <a:pt x="616" y="1100"/>
                </a:lnTo>
                <a:lnTo>
                  <a:pt x="615" y="1100"/>
                </a:lnTo>
                <a:lnTo>
                  <a:pt x="615" y="1100"/>
                </a:lnTo>
                <a:lnTo>
                  <a:pt x="614" y="1100"/>
                </a:lnTo>
                <a:lnTo>
                  <a:pt x="614" y="1100"/>
                </a:lnTo>
                <a:lnTo>
                  <a:pt x="614" y="1100"/>
                </a:lnTo>
                <a:lnTo>
                  <a:pt x="613" y="1100"/>
                </a:lnTo>
                <a:lnTo>
                  <a:pt x="613" y="1100"/>
                </a:lnTo>
                <a:lnTo>
                  <a:pt x="613" y="1100"/>
                </a:lnTo>
                <a:lnTo>
                  <a:pt x="612" y="1100"/>
                </a:lnTo>
                <a:lnTo>
                  <a:pt x="612" y="1100"/>
                </a:lnTo>
                <a:lnTo>
                  <a:pt x="612" y="1100"/>
                </a:lnTo>
                <a:lnTo>
                  <a:pt x="611" y="1100"/>
                </a:lnTo>
                <a:lnTo>
                  <a:pt x="611" y="1100"/>
                </a:lnTo>
                <a:lnTo>
                  <a:pt x="611" y="1100"/>
                </a:lnTo>
                <a:lnTo>
                  <a:pt x="610" y="1100"/>
                </a:lnTo>
                <a:lnTo>
                  <a:pt x="610" y="1100"/>
                </a:lnTo>
                <a:lnTo>
                  <a:pt x="610" y="1100"/>
                </a:lnTo>
                <a:lnTo>
                  <a:pt x="609" y="1100"/>
                </a:lnTo>
                <a:lnTo>
                  <a:pt x="609" y="1100"/>
                </a:lnTo>
                <a:lnTo>
                  <a:pt x="608" y="1100"/>
                </a:lnTo>
                <a:lnTo>
                  <a:pt x="608" y="1100"/>
                </a:lnTo>
                <a:lnTo>
                  <a:pt x="608" y="1100"/>
                </a:lnTo>
                <a:lnTo>
                  <a:pt x="608" y="1100"/>
                </a:lnTo>
                <a:lnTo>
                  <a:pt x="608" y="1100"/>
                </a:lnTo>
                <a:lnTo>
                  <a:pt x="608" y="1100"/>
                </a:lnTo>
                <a:lnTo>
                  <a:pt x="607" y="1100"/>
                </a:lnTo>
                <a:lnTo>
                  <a:pt x="607" y="1100"/>
                </a:lnTo>
                <a:lnTo>
                  <a:pt x="607" y="1100"/>
                </a:lnTo>
                <a:lnTo>
                  <a:pt x="606" y="1100"/>
                </a:lnTo>
                <a:lnTo>
                  <a:pt x="606" y="1100"/>
                </a:lnTo>
                <a:lnTo>
                  <a:pt x="606" y="1100"/>
                </a:lnTo>
                <a:lnTo>
                  <a:pt x="605" y="1100"/>
                </a:lnTo>
                <a:lnTo>
                  <a:pt x="605" y="1100"/>
                </a:lnTo>
                <a:lnTo>
                  <a:pt x="605" y="1100"/>
                </a:lnTo>
                <a:lnTo>
                  <a:pt x="604" y="1100"/>
                </a:lnTo>
                <a:lnTo>
                  <a:pt x="604" y="1100"/>
                </a:lnTo>
                <a:lnTo>
                  <a:pt x="603" y="1100"/>
                </a:lnTo>
                <a:lnTo>
                  <a:pt x="603" y="1100"/>
                </a:lnTo>
                <a:lnTo>
                  <a:pt x="603" y="1100"/>
                </a:lnTo>
                <a:lnTo>
                  <a:pt x="602" y="1100"/>
                </a:lnTo>
                <a:lnTo>
                  <a:pt x="602" y="1100"/>
                </a:lnTo>
                <a:lnTo>
                  <a:pt x="602" y="1100"/>
                </a:lnTo>
                <a:lnTo>
                  <a:pt x="601" y="1100"/>
                </a:lnTo>
                <a:lnTo>
                  <a:pt x="601" y="1100"/>
                </a:lnTo>
                <a:lnTo>
                  <a:pt x="601" y="1100"/>
                </a:lnTo>
                <a:lnTo>
                  <a:pt x="600" y="1100"/>
                </a:lnTo>
                <a:lnTo>
                  <a:pt x="600" y="1100"/>
                </a:lnTo>
                <a:lnTo>
                  <a:pt x="600" y="1100"/>
                </a:lnTo>
                <a:lnTo>
                  <a:pt x="599" y="1100"/>
                </a:lnTo>
                <a:lnTo>
                  <a:pt x="599" y="1100"/>
                </a:lnTo>
                <a:lnTo>
                  <a:pt x="599" y="1100"/>
                </a:lnTo>
                <a:lnTo>
                  <a:pt x="598" y="1100"/>
                </a:lnTo>
                <a:lnTo>
                  <a:pt x="598" y="1100"/>
                </a:lnTo>
                <a:lnTo>
                  <a:pt x="597" y="1100"/>
                </a:lnTo>
                <a:lnTo>
                  <a:pt x="597" y="1100"/>
                </a:lnTo>
                <a:lnTo>
                  <a:pt x="597" y="1100"/>
                </a:lnTo>
                <a:lnTo>
                  <a:pt x="596" y="1100"/>
                </a:lnTo>
                <a:lnTo>
                  <a:pt x="596" y="1100"/>
                </a:lnTo>
                <a:lnTo>
                  <a:pt x="596" y="1100"/>
                </a:lnTo>
                <a:lnTo>
                  <a:pt x="595" y="1100"/>
                </a:lnTo>
                <a:lnTo>
                  <a:pt x="595" y="1100"/>
                </a:lnTo>
                <a:lnTo>
                  <a:pt x="595" y="1100"/>
                </a:lnTo>
                <a:lnTo>
                  <a:pt x="594" y="1100"/>
                </a:lnTo>
                <a:lnTo>
                  <a:pt x="594" y="1100"/>
                </a:lnTo>
                <a:lnTo>
                  <a:pt x="594" y="1100"/>
                </a:lnTo>
                <a:lnTo>
                  <a:pt x="593" y="1100"/>
                </a:lnTo>
                <a:lnTo>
                  <a:pt x="593" y="1100"/>
                </a:lnTo>
                <a:lnTo>
                  <a:pt x="593" y="1100"/>
                </a:lnTo>
                <a:lnTo>
                  <a:pt x="592" y="1100"/>
                </a:lnTo>
                <a:lnTo>
                  <a:pt x="592" y="1100"/>
                </a:lnTo>
                <a:lnTo>
                  <a:pt x="591" y="1100"/>
                </a:lnTo>
                <a:lnTo>
                  <a:pt x="591" y="1100"/>
                </a:lnTo>
                <a:lnTo>
                  <a:pt x="591" y="1100"/>
                </a:lnTo>
                <a:lnTo>
                  <a:pt x="590" y="1100"/>
                </a:lnTo>
                <a:lnTo>
                  <a:pt x="590" y="1100"/>
                </a:lnTo>
                <a:lnTo>
                  <a:pt x="590" y="1100"/>
                </a:lnTo>
                <a:lnTo>
                  <a:pt x="589" y="1100"/>
                </a:lnTo>
                <a:lnTo>
                  <a:pt x="589" y="1100"/>
                </a:lnTo>
                <a:lnTo>
                  <a:pt x="589" y="1100"/>
                </a:lnTo>
                <a:lnTo>
                  <a:pt x="588" y="1100"/>
                </a:lnTo>
                <a:lnTo>
                  <a:pt x="588" y="1100"/>
                </a:lnTo>
                <a:lnTo>
                  <a:pt x="588" y="1100"/>
                </a:lnTo>
                <a:lnTo>
                  <a:pt x="587" y="1100"/>
                </a:lnTo>
                <a:lnTo>
                  <a:pt x="587" y="1100"/>
                </a:lnTo>
                <a:lnTo>
                  <a:pt x="587" y="1100"/>
                </a:lnTo>
                <a:lnTo>
                  <a:pt x="586" y="1100"/>
                </a:lnTo>
                <a:lnTo>
                  <a:pt x="586" y="1100"/>
                </a:lnTo>
                <a:lnTo>
                  <a:pt x="585" y="1100"/>
                </a:lnTo>
                <a:lnTo>
                  <a:pt x="585" y="1100"/>
                </a:lnTo>
                <a:lnTo>
                  <a:pt x="585" y="1100"/>
                </a:lnTo>
                <a:lnTo>
                  <a:pt x="584" y="1100"/>
                </a:lnTo>
                <a:lnTo>
                  <a:pt x="584" y="1100"/>
                </a:lnTo>
                <a:lnTo>
                  <a:pt x="584" y="1100"/>
                </a:lnTo>
                <a:lnTo>
                  <a:pt x="584" y="1100"/>
                </a:lnTo>
                <a:lnTo>
                  <a:pt x="584" y="1100"/>
                </a:lnTo>
                <a:lnTo>
                  <a:pt x="584" y="1100"/>
                </a:lnTo>
                <a:lnTo>
                  <a:pt x="583" y="1100"/>
                </a:lnTo>
                <a:lnTo>
                  <a:pt x="583" y="1100"/>
                </a:lnTo>
                <a:lnTo>
                  <a:pt x="583" y="1100"/>
                </a:lnTo>
                <a:lnTo>
                  <a:pt x="582" y="1100"/>
                </a:lnTo>
                <a:lnTo>
                  <a:pt x="582" y="1100"/>
                </a:lnTo>
                <a:lnTo>
                  <a:pt x="582" y="1100"/>
                </a:lnTo>
                <a:lnTo>
                  <a:pt x="581" y="1100"/>
                </a:lnTo>
                <a:lnTo>
                  <a:pt x="581" y="1100"/>
                </a:lnTo>
                <a:lnTo>
                  <a:pt x="580" y="1100"/>
                </a:lnTo>
                <a:lnTo>
                  <a:pt x="580" y="1100"/>
                </a:lnTo>
                <a:lnTo>
                  <a:pt x="580" y="1100"/>
                </a:lnTo>
                <a:lnTo>
                  <a:pt x="579" y="1100"/>
                </a:lnTo>
                <a:lnTo>
                  <a:pt x="579" y="1100"/>
                </a:lnTo>
                <a:lnTo>
                  <a:pt x="579" y="1100"/>
                </a:lnTo>
                <a:lnTo>
                  <a:pt x="578" y="1100"/>
                </a:lnTo>
                <a:lnTo>
                  <a:pt x="578" y="1100"/>
                </a:lnTo>
                <a:lnTo>
                  <a:pt x="578" y="1100"/>
                </a:lnTo>
                <a:lnTo>
                  <a:pt x="577" y="1100"/>
                </a:lnTo>
                <a:lnTo>
                  <a:pt x="577" y="1100"/>
                </a:lnTo>
                <a:lnTo>
                  <a:pt x="577" y="1100"/>
                </a:lnTo>
                <a:lnTo>
                  <a:pt x="576" y="1100"/>
                </a:lnTo>
                <a:lnTo>
                  <a:pt x="576" y="1100"/>
                </a:lnTo>
                <a:lnTo>
                  <a:pt x="576" y="1100"/>
                </a:lnTo>
                <a:lnTo>
                  <a:pt x="575" y="1100"/>
                </a:lnTo>
                <a:lnTo>
                  <a:pt x="575" y="1100"/>
                </a:lnTo>
                <a:lnTo>
                  <a:pt x="574" y="1100"/>
                </a:lnTo>
                <a:lnTo>
                  <a:pt x="574" y="1100"/>
                </a:lnTo>
                <a:lnTo>
                  <a:pt x="574" y="1100"/>
                </a:lnTo>
                <a:lnTo>
                  <a:pt x="573" y="1100"/>
                </a:lnTo>
                <a:lnTo>
                  <a:pt x="573" y="1100"/>
                </a:lnTo>
                <a:lnTo>
                  <a:pt x="573" y="1100"/>
                </a:lnTo>
                <a:lnTo>
                  <a:pt x="572" y="1100"/>
                </a:lnTo>
                <a:lnTo>
                  <a:pt x="572" y="1100"/>
                </a:lnTo>
                <a:lnTo>
                  <a:pt x="572" y="1100"/>
                </a:lnTo>
                <a:lnTo>
                  <a:pt x="571" y="1100"/>
                </a:lnTo>
                <a:lnTo>
                  <a:pt x="571" y="1100"/>
                </a:lnTo>
                <a:lnTo>
                  <a:pt x="571" y="1100"/>
                </a:lnTo>
                <a:lnTo>
                  <a:pt x="570" y="1100"/>
                </a:lnTo>
                <a:lnTo>
                  <a:pt x="570" y="1100"/>
                </a:lnTo>
                <a:lnTo>
                  <a:pt x="570" y="1100"/>
                </a:lnTo>
                <a:lnTo>
                  <a:pt x="569" y="1100"/>
                </a:lnTo>
                <a:lnTo>
                  <a:pt x="569" y="1100"/>
                </a:lnTo>
                <a:lnTo>
                  <a:pt x="568" y="1100"/>
                </a:lnTo>
                <a:lnTo>
                  <a:pt x="568" y="1100"/>
                </a:lnTo>
                <a:lnTo>
                  <a:pt x="568" y="1100"/>
                </a:lnTo>
                <a:lnTo>
                  <a:pt x="567" y="1100"/>
                </a:lnTo>
                <a:lnTo>
                  <a:pt x="567" y="1100"/>
                </a:lnTo>
                <a:lnTo>
                  <a:pt x="567" y="1100"/>
                </a:lnTo>
                <a:lnTo>
                  <a:pt x="566" y="1100"/>
                </a:lnTo>
                <a:lnTo>
                  <a:pt x="566" y="1100"/>
                </a:lnTo>
                <a:lnTo>
                  <a:pt x="566" y="1100"/>
                </a:lnTo>
                <a:lnTo>
                  <a:pt x="565" y="1100"/>
                </a:lnTo>
                <a:lnTo>
                  <a:pt x="565" y="1100"/>
                </a:lnTo>
                <a:lnTo>
                  <a:pt x="565" y="1100"/>
                </a:lnTo>
                <a:lnTo>
                  <a:pt x="564" y="1100"/>
                </a:lnTo>
                <a:lnTo>
                  <a:pt x="564" y="1100"/>
                </a:lnTo>
                <a:lnTo>
                  <a:pt x="564" y="1100"/>
                </a:lnTo>
                <a:lnTo>
                  <a:pt x="563" y="1100"/>
                </a:lnTo>
                <a:lnTo>
                  <a:pt x="563" y="1100"/>
                </a:lnTo>
                <a:lnTo>
                  <a:pt x="562" y="1100"/>
                </a:lnTo>
                <a:lnTo>
                  <a:pt x="562" y="1100"/>
                </a:lnTo>
                <a:lnTo>
                  <a:pt x="562" y="1100"/>
                </a:lnTo>
                <a:lnTo>
                  <a:pt x="561" y="1100"/>
                </a:lnTo>
                <a:lnTo>
                  <a:pt x="561" y="1100"/>
                </a:lnTo>
                <a:lnTo>
                  <a:pt x="561" y="1100"/>
                </a:lnTo>
                <a:lnTo>
                  <a:pt x="560" y="1100"/>
                </a:lnTo>
                <a:lnTo>
                  <a:pt x="560" y="1100"/>
                </a:lnTo>
                <a:lnTo>
                  <a:pt x="560" y="1100"/>
                </a:lnTo>
                <a:lnTo>
                  <a:pt x="560" y="1100"/>
                </a:lnTo>
                <a:lnTo>
                  <a:pt x="560" y="1100"/>
                </a:lnTo>
                <a:lnTo>
                  <a:pt x="560" y="1100"/>
                </a:lnTo>
                <a:lnTo>
                  <a:pt x="559" y="1100"/>
                </a:lnTo>
                <a:lnTo>
                  <a:pt x="559" y="1100"/>
                </a:lnTo>
                <a:lnTo>
                  <a:pt x="559" y="1100"/>
                </a:lnTo>
                <a:lnTo>
                  <a:pt x="558" y="1100"/>
                </a:lnTo>
                <a:lnTo>
                  <a:pt x="558" y="1100"/>
                </a:lnTo>
                <a:lnTo>
                  <a:pt x="557" y="1100"/>
                </a:lnTo>
                <a:lnTo>
                  <a:pt x="557" y="1100"/>
                </a:lnTo>
                <a:lnTo>
                  <a:pt x="557" y="1100"/>
                </a:lnTo>
                <a:lnTo>
                  <a:pt x="556" y="1100"/>
                </a:lnTo>
                <a:lnTo>
                  <a:pt x="556" y="1100"/>
                </a:lnTo>
                <a:lnTo>
                  <a:pt x="556" y="1100"/>
                </a:lnTo>
                <a:lnTo>
                  <a:pt x="555" y="1100"/>
                </a:lnTo>
                <a:lnTo>
                  <a:pt x="555" y="1100"/>
                </a:lnTo>
                <a:lnTo>
                  <a:pt x="555" y="1100"/>
                </a:lnTo>
                <a:lnTo>
                  <a:pt x="554" y="1100"/>
                </a:lnTo>
                <a:lnTo>
                  <a:pt x="554" y="1100"/>
                </a:lnTo>
                <a:lnTo>
                  <a:pt x="554" y="1100"/>
                </a:lnTo>
                <a:lnTo>
                  <a:pt x="553" y="1100"/>
                </a:lnTo>
                <a:lnTo>
                  <a:pt x="553" y="1100"/>
                </a:lnTo>
                <a:lnTo>
                  <a:pt x="553" y="1100"/>
                </a:lnTo>
                <a:lnTo>
                  <a:pt x="552" y="1100"/>
                </a:lnTo>
                <a:lnTo>
                  <a:pt x="552" y="1100"/>
                </a:lnTo>
                <a:lnTo>
                  <a:pt x="551" y="1100"/>
                </a:lnTo>
                <a:lnTo>
                  <a:pt x="551" y="1100"/>
                </a:lnTo>
                <a:lnTo>
                  <a:pt x="551" y="1100"/>
                </a:lnTo>
                <a:lnTo>
                  <a:pt x="550" y="1100"/>
                </a:lnTo>
                <a:lnTo>
                  <a:pt x="550" y="1100"/>
                </a:lnTo>
                <a:lnTo>
                  <a:pt x="550" y="1100"/>
                </a:lnTo>
                <a:lnTo>
                  <a:pt x="549" y="1100"/>
                </a:lnTo>
                <a:lnTo>
                  <a:pt x="549" y="1100"/>
                </a:lnTo>
                <a:lnTo>
                  <a:pt x="549" y="1100"/>
                </a:lnTo>
                <a:lnTo>
                  <a:pt x="548" y="1100"/>
                </a:lnTo>
                <a:lnTo>
                  <a:pt x="548" y="1100"/>
                </a:lnTo>
                <a:lnTo>
                  <a:pt x="548" y="1100"/>
                </a:lnTo>
                <a:lnTo>
                  <a:pt x="547" y="1100"/>
                </a:lnTo>
                <a:lnTo>
                  <a:pt x="547" y="1100"/>
                </a:lnTo>
                <a:lnTo>
                  <a:pt x="547" y="1100"/>
                </a:lnTo>
                <a:lnTo>
                  <a:pt x="546" y="1100"/>
                </a:lnTo>
                <a:lnTo>
                  <a:pt x="546" y="1100"/>
                </a:lnTo>
                <a:lnTo>
                  <a:pt x="545" y="1100"/>
                </a:lnTo>
                <a:lnTo>
                  <a:pt x="545" y="1100"/>
                </a:lnTo>
                <a:lnTo>
                  <a:pt x="545" y="1100"/>
                </a:lnTo>
                <a:lnTo>
                  <a:pt x="544" y="1100"/>
                </a:lnTo>
                <a:lnTo>
                  <a:pt x="544" y="1100"/>
                </a:lnTo>
                <a:lnTo>
                  <a:pt x="544" y="1100"/>
                </a:lnTo>
                <a:lnTo>
                  <a:pt x="543" y="1100"/>
                </a:lnTo>
                <a:lnTo>
                  <a:pt x="543" y="1100"/>
                </a:lnTo>
                <a:lnTo>
                  <a:pt x="543" y="1100"/>
                </a:lnTo>
                <a:lnTo>
                  <a:pt x="542" y="1100"/>
                </a:lnTo>
                <a:lnTo>
                  <a:pt x="542" y="1100"/>
                </a:lnTo>
                <a:lnTo>
                  <a:pt x="542" y="1100"/>
                </a:lnTo>
                <a:lnTo>
                  <a:pt x="541" y="1100"/>
                </a:lnTo>
                <a:lnTo>
                  <a:pt x="541" y="1100"/>
                </a:lnTo>
                <a:lnTo>
                  <a:pt x="541" y="1100"/>
                </a:lnTo>
                <a:lnTo>
                  <a:pt x="540" y="1100"/>
                </a:lnTo>
                <a:lnTo>
                  <a:pt x="540" y="1100"/>
                </a:lnTo>
                <a:lnTo>
                  <a:pt x="539" y="1100"/>
                </a:lnTo>
                <a:lnTo>
                  <a:pt x="539" y="1100"/>
                </a:lnTo>
                <a:lnTo>
                  <a:pt x="539" y="1100"/>
                </a:lnTo>
                <a:lnTo>
                  <a:pt x="538" y="1100"/>
                </a:lnTo>
                <a:lnTo>
                  <a:pt x="538" y="1100"/>
                </a:lnTo>
                <a:lnTo>
                  <a:pt x="538" y="1100"/>
                </a:lnTo>
                <a:lnTo>
                  <a:pt x="537" y="1100"/>
                </a:lnTo>
                <a:lnTo>
                  <a:pt x="537" y="1100"/>
                </a:lnTo>
                <a:lnTo>
                  <a:pt x="537" y="1100"/>
                </a:lnTo>
                <a:lnTo>
                  <a:pt x="536" y="1100"/>
                </a:lnTo>
                <a:lnTo>
                  <a:pt x="536" y="1100"/>
                </a:lnTo>
                <a:lnTo>
                  <a:pt x="536" y="1100"/>
                </a:lnTo>
                <a:lnTo>
                  <a:pt x="536" y="1100"/>
                </a:lnTo>
                <a:lnTo>
                  <a:pt x="536" y="1100"/>
                </a:lnTo>
                <a:lnTo>
                  <a:pt x="536" y="1100"/>
                </a:lnTo>
                <a:lnTo>
                  <a:pt x="535" y="1100"/>
                </a:lnTo>
                <a:lnTo>
                  <a:pt x="535" y="1100"/>
                </a:lnTo>
                <a:lnTo>
                  <a:pt x="534" y="1100"/>
                </a:lnTo>
                <a:lnTo>
                  <a:pt x="534" y="1100"/>
                </a:lnTo>
                <a:lnTo>
                  <a:pt x="534" y="1100"/>
                </a:lnTo>
                <a:lnTo>
                  <a:pt x="533" y="1100"/>
                </a:lnTo>
                <a:lnTo>
                  <a:pt x="533" y="1100"/>
                </a:lnTo>
                <a:lnTo>
                  <a:pt x="533" y="1100"/>
                </a:lnTo>
                <a:lnTo>
                  <a:pt x="532" y="1100"/>
                </a:lnTo>
                <a:lnTo>
                  <a:pt x="532" y="1100"/>
                </a:lnTo>
                <a:lnTo>
                  <a:pt x="532" y="1100"/>
                </a:lnTo>
                <a:lnTo>
                  <a:pt x="531" y="1100"/>
                </a:lnTo>
                <a:lnTo>
                  <a:pt x="531" y="1100"/>
                </a:lnTo>
                <a:lnTo>
                  <a:pt x="531" y="1100"/>
                </a:lnTo>
                <a:lnTo>
                  <a:pt x="530" y="1100"/>
                </a:lnTo>
                <a:lnTo>
                  <a:pt x="530" y="1100"/>
                </a:lnTo>
                <a:lnTo>
                  <a:pt x="530" y="1100"/>
                </a:lnTo>
                <a:lnTo>
                  <a:pt x="529" y="1100"/>
                </a:lnTo>
                <a:lnTo>
                  <a:pt x="529" y="1100"/>
                </a:lnTo>
                <a:lnTo>
                  <a:pt x="528" y="1100"/>
                </a:lnTo>
                <a:lnTo>
                  <a:pt x="528" y="1100"/>
                </a:lnTo>
                <a:lnTo>
                  <a:pt x="528" y="1100"/>
                </a:lnTo>
                <a:lnTo>
                  <a:pt x="527" y="1100"/>
                </a:lnTo>
                <a:lnTo>
                  <a:pt x="527" y="1100"/>
                </a:lnTo>
                <a:lnTo>
                  <a:pt x="527" y="1100"/>
                </a:lnTo>
                <a:lnTo>
                  <a:pt x="526" y="1100"/>
                </a:lnTo>
                <a:lnTo>
                  <a:pt x="526" y="1100"/>
                </a:lnTo>
                <a:lnTo>
                  <a:pt x="526" y="1100"/>
                </a:lnTo>
                <a:lnTo>
                  <a:pt x="525" y="1100"/>
                </a:lnTo>
                <a:lnTo>
                  <a:pt x="525" y="1100"/>
                </a:lnTo>
                <a:lnTo>
                  <a:pt x="525" y="1100"/>
                </a:lnTo>
                <a:lnTo>
                  <a:pt x="524" y="1100"/>
                </a:lnTo>
                <a:lnTo>
                  <a:pt x="524" y="1100"/>
                </a:lnTo>
                <a:lnTo>
                  <a:pt x="524" y="1100"/>
                </a:lnTo>
                <a:lnTo>
                  <a:pt x="523" y="1100"/>
                </a:lnTo>
                <a:lnTo>
                  <a:pt x="523" y="1100"/>
                </a:lnTo>
                <a:lnTo>
                  <a:pt x="522" y="1100"/>
                </a:lnTo>
                <a:lnTo>
                  <a:pt x="522" y="1100"/>
                </a:lnTo>
                <a:lnTo>
                  <a:pt x="522" y="1100"/>
                </a:lnTo>
                <a:lnTo>
                  <a:pt x="521" y="1100"/>
                </a:lnTo>
                <a:lnTo>
                  <a:pt x="521" y="1100"/>
                </a:lnTo>
                <a:lnTo>
                  <a:pt x="521" y="1100"/>
                </a:lnTo>
                <a:lnTo>
                  <a:pt x="520" y="1100"/>
                </a:lnTo>
                <a:lnTo>
                  <a:pt x="520" y="1100"/>
                </a:lnTo>
                <a:lnTo>
                  <a:pt x="520" y="1100"/>
                </a:lnTo>
                <a:lnTo>
                  <a:pt x="519" y="1100"/>
                </a:lnTo>
                <a:lnTo>
                  <a:pt x="519" y="1100"/>
                </a:lnTo>
                <a:lnTo>
                  <a:pt x="519" y="1100"/>
                </a:lnTo>
                <a:lnTo>
                  <a:pt x="518" y="1100"/>
                </a:lnTo>
                <a:lnTo>
                  <a:pt x="518" y="1100"/>
                </a:lnTo>
                <a:lnTo>
                  <a:pt x="518" y="1100"/>
                </a:lnTo>
                <a:lnTo>
                  <a:pt x="517" y="1100"/>
                </a:lnTo>
                <a:lnTo>
                  <a:pt x="517" y="1100"/>
                </a:lnTo>
                <a:lnTo>
                  <a:pt x="516" y="1100"/>
                </a:lnTo>
                <a:lnTo>
                  <a:pt x="516" y="1100"/>
                </a:lnTo>
                <a:lnTo>
                  <a:pt x="516" y="1100"/>
                </a:lnTo>
                <a:lnTo>
                  <a:pt x="515" y="1100"/>
                </a:lnTo>
                <a:lnTo>
                  <a:pt x="515" y="1100"/>
                </a:lnTo>
                <a:lnTo>
                  <a:pt x="515" y="1100"/>
                </a:lnTo>
                <a:lnTo>
                  <a:pt x="514" y="1100"/>
                </a:lnTo>
                <a:lnTo>
                  <a:pt x="514" y="1100"/>
                </a:lnTo>
                <a:lnTo>
                  <a:pt x="514" y="1100"/>
                </a:lnTo>
                <a:lnTo>
                  <a:pt x="513" y="1100"/>
                </a:lnTo>
                <a:lnTo>
                  <a:pt x="513" y="1100"/>
                </a:lnTo>
                <a:lnTo>
                  <a:pt x="513" y="1100"/>
                </a:lnTo>
                <a:lnTo>
                  <a:pt x="512" y="1100"/>
                </a:lnTo>
                <a:lnTo>
                  <a:pt x="512" y="1100"/>
                </a:lnTo>
                <a:lnTo>
                  <a:pt x="512" y="1100"/>
                </a:lnTo>
                <a:lnTo>
                  <a:pt x="512" y="1100"/>
                </a:lnTo>
                <a:lnTo>
                  <a:pt x="512" y="1100"/>
                </a:lnTo>
                <a:lnTo>
                  <a:pt x="511" y="1100"/>
                </a:lnTo>
                <a:lnTo>
                  <a:pt x="511" y="1100"/>
                </a:lnTo>
                <a:lnTo>
                  <a:pt x="511" y="1100"/>
                </a:lnTo>
                <a:lnTo>
                  <a:pt x="510" y="1100"/>
                </a:lnTo>
                <a:lnTo>
                  <a:pt x="510" y="1100"/>
                </a:lnTo>
                <a:lnTo>
                  <a:pt x="510" y="1100"/>
                </a:lnTo>
                <a:lnTo>
                  <a:pt x="509" y="1100"/>
                </a:lnTo>
                <a:lnTo>
                  <a:pt x="509" y="1100"/>
                </a:lnTo>
                <a:lnTo>
                  <a:pt x="509" y="1100"/>
                </a:lnTo>
                <a:lnTo>
                  <a:pt x="508" y="1100"/>
                </a:lnTo>
                <a:lnTo>
                  <a:pt x="508" y="1100"/>
                </a:lnTo>
                <a:lnTo>
                  <a:pt x="508" y="1100"/>
                </a:lnTo>
                <a:lnTo>
                  <a:pt x="507" y="1100"/>
                </a:lnTo>
                <a:lnTo>
                  <a:pt x="507" y="1100"/>
                </a:lnTo>
                <a:lnTo>
                  <a:pt x="507" y="1100"/>
                </a:lnTo>
                <a:lnTo>
                  <a:pt x="506" y="1100"/>
                </a:lnTo>
                <a:lnTo>
                  <a:pt x="506" y="1100"/>
                </a:lnTo>
                <a:lnTo>
                  <a:pt x="505" y="1100"/>
                </a:lnTo>
                <a:lnTo>
                  <a:pt x="505" y="1100"/>
                </a:lnTo>
                <a:lnTo>
                  <a:pt x="505" y="1100"/>
                </a:lnTo>
                <a:lnTo>
                  <a:pt x="504" y="1100"/>
                </a:lnTo>
                <a:lnTo>
                  <a:pt x="504" y="1100"/>
                </a:lnTo>
                <a:lnTo>
                  <a:pt x="504" y="1100"/>
                </a:lnTo>
                <a:lnTo>
                  <a:pt x="503" y="1100"/>
                </a:lnTo>
                <a:lnTo>
                  <a:pt x="503" y="1100"/>
                </a:lnTo>
                <a:lnTo>
                  <a:pt x="503" y="1100"/>
                </a:lnTo>
                <a:lnTo>
                  <a:pt x="502" y="1100"/>
                </a:lnTo>
                <a:lnTo>
                  <a:pt x="502" y="1100"/>
                </a:lnTo>
                <a:lnTo>
                  <a:pt x="502" y="1100"/>
                </a:lnTo>
                <a:lnTo>
                  <a:pt x="501" y="1100"/>
                </a:lnTo>
                <a:lnTo>
                  <a:pt x="501" y="1100"/>
                </a:lnTo>
                <a:lnTo>
                  <a:pt x="501" y="1100"/>
                </a:lnTo>
                <a:lnTo>
                  <a:pt x="500" y="1100"/>
                </a:lnTo>
                <a:lnTo>
                  <a:pt x="500" y="1100"/>
                </a:lnTo>
                <a:lnTo>
                  <a:pt x="499" y="1100"/>
                </a:lnTo>
                <a:lnTo>
                  <a:pt x="499" y="1100"/>
                </a:lnTo>
                <a:lnTo>
                  <a:pt x="499" y="1100"/>
                </a:lnTo>
                <a:lnTo>
                  <a:pt x="498" y="1100"/>
                </a:lnTo>
                <a:lnTo>
                  <a:pt x="498" y="1100"/>
                </a:lnTo>
                <a:lnTo>
                  <a:pt x="498" y="1100"/>
                </a:lnTo>
                <a:lnTo>
                  <a:pt x="497" y="1100"/>
                </a:lnTo>
                <a:lnTo>
                  <a:pt x="497" y="1100"/>
                </a:lnTo>
                <a:lnTo>
                  <a:pt x="497" y="1100"/>
                </a:lnTo>
                <a:lnTo>
                  <a:pt x="496" y="1100"/>
                </a:lnTo>
                <a:lnTo>
                  <a:pt x="496" y="1100"/>
                </a:lnTo>
                <a:lnTo>
                  <a:pt x="496" y="1100"/>
                </a:lnTo>
                <a:lnTo>
                  <a:pt x="495" y="1100"/>
                </a:lnTo>
                <a:lnTo>
                  <a:pt x="495" y="1100"/>
                </a:lnTo>
                <a:lnTo>
                  <a:pt x="495" y="1100"/>
                </a:lnTo>
                <a:lnTo>
                  <a:pt x="494" y="1100"/>
                </a:lnTo>
                <a:lnTo>
                  <a:pt x="494" y="1100"/>
                </a:lnTo>
                <a:lnTo>
                  <a:pt x="493" y="1100"/>
                </a:lnTo>
                <a:lnTo>
                  <a:pt x="493" y="1100"/>
                </a:lnTo>
                <a:lnTo>
                  <a:pt x="493" y="1100"/>
                </a:lnTo>
                <a:lnTo>
                  <a:pt x="492" y="1100"/>
                </a:lnTo>
                <a:lnTo>
                  <a:pt x="492" y="1100"/>
                </a:lnTo>
                <a:lnTo>
                  <a:pt x="492" y="1100"/>
                </a:lnTo>
                <a:lnTo>
                  <a:pt x="491" y="1100"/>
                </a:lnTo>
                <a:lnTo>
                  <a:pt x="491" y="1100"/>
                </a:lnTo>
                <a:lnTo>
                  <a:pt x="491" y="1100"/>
                </a:lnTo>
                <a:lnTo>
                  <a:pt x="490" y="1100"/>
                </a:lnTo>
                <a:lnTo>
                  <a:pt x="490" y="1100"/>
                </a:lnTo>
                <a:lnTo>
                  <a:pt x="490" y="1100"/>
                </a:lnTo>
                <a:lnTo>
                  <a:pt x="489" y="1100"/>
                </a:lnTo>
                <a:lnTo>
                  <a:pt x="489" y="1100"/>
                </a:lnTo>
                <a:lnTo>
                  <a:pt x="489" y="1100"/>
                </a:lnTo>
                <a:lnTo>
                  <a:pt x="488" y="1100"/>
                </a:lnTo>
                <a:lnTo>
                  <a:pt x="488" y="1100"/>
                </a:lnTo>
                <a:lnTo>
                  <a:pt x="488" y="1100"/>
                </a:lnTo>
                <a:lnTo>
                  <a:pt x="488" y="1100"/>
                </a:lnTo>
                <a:lnTo>
                  <a:pt x="488" y="1100"/>
                </a:lnTo>
                <a:lnTo>
                  <a:pt x="487" y="1100"/>
                </a:lnTo>
                <a:lnTo>
                  <a:pt x="487" y="1100"/>
                </a:lnTo>
                <a:lnTo>
                  <a:pt x="487" y="1100"/>
                </a:lnTo>
                <a:lnTo>
                  <a:pt x="486" y="1100"/>
                </a:lnTo>
                <a:lnTo>
                  <a:pt x="486" y="1100"/>
                </a:lnTo>
                <a:lnTo>
                  <a:pt x="486" y="1100"/>
                </a:lnTo>
                <a:lnTo>
                  <a:pt x="485" y="1100"/>
                </a:lnTo>
                <a:lnTo>
                  <a:pt x="485" y="1100"/>
                </a:lnTo>
                <a:lnTo>
                  <a:pt x="485" y="1100"/>
                </a:lnTo>
                <a:lnTo>
                  <a:pt x="484" y="1100"/>
                </a:lnTo>
                <a:lnTo>
                  <a:pt x="484" y="1100"/>
                </a:lnTo>
                <a:lnTo>
                  <a:pt x="484" y="1100"/>
                </a:lnTo>
                <a:lnTo>
                  <a:pt x="483" y="1100"/>
                </a:lnTo>
                <a:lnTo>
                  <a:pt x="483" y="1100"/>
                </a:lnTo>
                <a:lnTo>
                  <a:pt x="482" y="1100"/>
                </a:lnTo>
                <a:lnTo>
                  <a:pt x="482" y="1100"/>
                </a:lnTo>
                <a:lnTo>
                  <a:pt x="482" y="1100"/>
                </a:lnTo>
                <a:lnTo>
                  <a:pt x="481" y="1100"/>
                </a:lnTo>
                <a:lnTo>
                  <a:pt x="481" y="1100"/>
                </a:lnTo>
                <a:lnTo>
                  <a:pt x="481" y="1100"/>
                </a:lnTo>
                <a:lnTo>
                  <a:pt x="480" y="1100"/>
                </a:lnTo>
                <a:lnTo>
                  <a:pt x="480" y="1100"/>
                </a:lnTo>
                <a:lnTo>
                  <a:pt x="480" y="1100"/>
                </a:lnTo>
                <a:lnTo>
                  <a:pt x="479" y="1100"/>
                </a:lnTo>
                <a:lnTo>
                  <a:pt x="479" y="1100"/>
                </a:lnTo>
                <a:lnTo>
                  <a:pt x="479" y="1100"/>
                </a:lnTo>
                <a:lnTo>
                  <a:pt x="478" y="1100"/>
                </a:lnTo>
                <a:lnTo>
                  <a:pt x="478" y="1100"/>
                </a:lnTo>
                <a:lnTo>
                  <a:pt x="478" y="1100"/>
                </a:lnTo>
                <a:lnTo>
                  <a:pt x="477" y="1100"/>
                </a:lnTo>
                <a:lnTo>
                  <a:pt x="477" y="1100"/>
                </a:lnTo>
                <a:lnTo>
                  <a:pt x="476" y="1100"/>
                </a:lnTo>
                <a:lnTo>
                  <a:pt x="476" y="1100"/>
                </a:lnTo>
                <a:lnTo>
                  <a:pt x="476" y="1100"/>
                </a:lnTo>
                <a:lnTo>
                  <a:pt x="475" y="1100"/>
                </a:lnTo>
                <a:lnTo>
                  <a:pt x="475" y="1100"/>
                </a:lnTo>
                <a:lnTo>
                  <a:pt x="475" y="1100"/>
                </a:lnTo>
                <a:lnTo>
                  <a:pt x="474" y="1100"/>
                </a:lnTo>
                <a:lnTo>
                  <a:pt x="474" y="1100"/>
                </a:lnTo>
                <a:lnTo>
                  <a:pt x="474" y="1100"/>
                </a:lnTo>
                <a:lnTo>
                  <a:pt x="473" y="1100"/>
                </a:lnTo>
                <a:lnTo>
                  <a:pt x="473" y="1100"/>
                </a:lnTo>
                <a:lnTo>
                  <a:pt x="473" y="1100"/>
                </a:lnTo>
                <a:lnTo>
                  <a:pt x="472" y="1100"/>
                </a:lnTo>
                <a:lnTo>
                  <a:pt x="472" y="1100"/>
                </a:lnTo>
                <a:lnTo>
                  <a:pt x="472" y="1100"/>
                </a:lnTo>
                <a:lnTo>
                  <a:pt x="471" y="1100"/>
                </a:lnTo>
                <a:lnTo>
                  <a:pt x="471" y="1100"/>
                </a:lnTo>
                <a:lnTo>
                  <a:pt x="470" y="1100"/>
                </a:lnTo>
                <a:lnTo>
                  <a:pt x="470" y="1100"/>
                </a:lnTo>
                <a:lnTo>
                  <a:pt x="470" y="1100"/>
                </a:lnTo>
                <a:lnTo>
                  <a:pt x="469" y="1100"/>
                </a:lnTo>
                <a:lnTo>
                  <a:pt x="469" y="1100"/>
                </a:lnTo>
                <a:lnTo>
                  <a:pt x="469" y="1100"/>
                </a:lnTo>
                <a:lnTo>
                  <a:pt x="468" y="1100"/>
                </a:lnTo>
                <a:lnTo>
                  <a:pt x="468" y="1100"/>
                </a:lnTo>
                <a:lnTo>
                  <a:pt x="468" y="1100"/>
                </a:lnTo>
                <a:lnTo>
                  <a:pt x="467" y="1100"/>
                </a:lnTo>
                <a:lnTo>
                  <a:pt x="467" y="1100"/>
                </a:lnTo>
                <a:lnTo>
                  <a:pt x="467" y="1100"/>
                </a:lnTo>
                <a:lnTo>
                  <a:pt x="466" y="1100"/>
                </a:lnTo>
                <a:lnTo>
                  <a:pt x="466" y="1100"/>
                </a:lnTo>
                <a:lnTo>
                  <a:pt x="466" y="1100"/>
                </a:lnTo>
                <a:lnTo>
                  <a:pt x="465" y="1100"/>
                </a:lnTo>
                <a:lnTo>
                  <a:pt x="465" y="1100"/>
                </a:lnTo>
                <a:lnTo>
                  <a:pt x="464" y="1100"/>
                </a:lnTo>
                <a:lnTo>
                  <a:pt x="464" y="1100"/>
                </a:lnTo>
                <a:lnTo>
                  <a:pt x="464" y="1100"/>
                </a:lnTo>
                <a:lnTo>
                  <a:pt x="464" y="1100"/>
                </a:lnTo>
                <a:lnTo>
                  <a:pt x="464" y="1100"/>
                </a:lnTo>
                <a:lnTo>
                  <a:pt x="464" y="1100"/>
                </a:lnTo>
                <a:lnTo>
                  <a:pt x="463" y="1100"/>
                </a:lnTo>
                <a:lnTo>
                  <a:pt x="463" y="1100"/>
                </a:lnTo>
                <a:lnTo>
                  <a:pt x="463" y="1100"/>
                </a:lnTo>
                <a:lnTo>
                  <a:pt x="462" y="1100"/>
                </a:lnTo>
                <a:lnTo>
                  <a:pt x="462" y="1100"/>
                </a:lnTo>
                <a:lnTo>
                  <a:pt x="462" y="1100"/>
                </a:lnTo>
                <a:lnTo>
                  <a:pt x="461" y="1100"/>
                </a:lnTo>
                <a:lnTo>
                  <a:pt x="461" y="1100"/>
                </a:lnTo>
                <a:lnTo>
                  <a:pt x="461" y="1100"/>
                </a:lnTo>
                <a:lnTo>
                  <a:pt x="460" y="1100"/>
                </a:lnTo>
                <a:lnTo>
                  <a:pt x="460" y="1100"/>
                </a:lnTo>
                <a:lnTo>
                  <a:pt x="459" y="1100"/>
                </a:lnTo>
                <a:lnTo>
                  <a:pt x="459" y="1100"/>
                </a:lnTo>
                <a:lnTo>
                  <a:pt x="459" y="1100"/>
                </a:lnTo>
                <a:lnTo>
                  <a:pt x="458" y="1100"/>
                </a:lnTo>
                <a:lnTo>
                  <a:pt x="458" y="1100"/>
                </a:lnTo>
                <a:lnTo>
                  <a:pt x="458" y="1100"/>
                </a:lnTo>
                <a:lnTo>
                  <a:pt x="457" y="1100"/>
                </a:lnTo>
                <a:lnTo>
                  <a:pt x="457" y="1100"/>
                </a:lnTo>
                <a:lnTo>
                  <a:pt x="457" y="1100"/>
                </a:lnTo>
                <a:lnTo>
                  <a:pt x="456" y="1100"/>
                </a:lnTo>
                <a:lnTo>
                  <a:pt x="456" y="1100"/>
                </a:lnTo>
                <a:lnTo>
                  <a:pt x="456" y="1100"/>
                </a:lnTo>
                <a:lnTo>
                  <a:pt x="455" y="1100"/>
                </a:lnTo>
                <a:lnTo>
                  <a:pt x="455" y="1100"/>
                </a:lnTo>
                <a:lnTo>
                  <a:pt x="455" y="1100"/>
                </a:lnTo>
                <a:lnTo>
                  <a:pt x="454" y="1100"/>
                </a:lnTo>
                <a:lnTo>
                  <a:pt x="454" y="1100"/>
                </a:lnTo>
                <a:lnTo>
                  <a:pt x="454" y="1100"/>
                </a:lnTo>
                <a:lnTo>
                  <a:pt x="453" y="1100"/>
                </a:lnTo>
                <a:lnTo>
                  <a:pt x="453" y="1100"/>
                </a:lnTo>
                <a:lnTo>
                  <a:pt x="452" y="1100"/>
                </a:lnTo>
                <a:lnTo>
                  <a:pt x="452" y="1100"/>
                </a:lnTo>
                <a:lnTo>
                  <a:pt x="452" y="1100"/>
                </a:lnTo>
                <a:lnTo>
                  <a:pt x="451" y="1100"/>
                </a:lnTo>
                <a:lnTo>
                  <a:pt x="451" y="1100"/>
                </a:lnTo>
                <a:lnTo>
                  <a:pt x="451" y="1100"/>
                </a:lnTo>
                <a:lnTo>
                  <a:pt x="450" y="1100"/>
                </a:lnTo>
                <a:lnTo>
                  <a:pt x="450" y="1100"/>
                </a:lnTo>
                <a:lnTo>
                  <a:pt x="450" y="1100"/>
                </a:lnTo>
                <a:lnTo>
                  <a:pt x="449" y="1100"/>
                </a:lnTo>
                <a:lnTo>
                  <a:pt x="449" y="1100"/>
                </a:lnTo>
                <a:lnTo>
                  <a:pt x="449" y="1100"/>
                </a:lnTo>
                <a:lnTo>
                  <a:pt x="448" y="1100"/>
                </a:lnTo>
                <a:lnTo>
                  <a:pt x="448" y="1100"/>
                </a:lnTo>
                <a:lnTo>
                  <a:pt x="448" y="1100"/>
                </a:lnTo>
                <a:lnTo>
                  <a:pt x="447" y="1100"/>
                </a:lnTo>
                <a:lnTo>
                  <a:pt x="447" y="1100"/>
                </a:lnTo>
                <a:lnTo>
                  <a:pt x="446" y="1100"/>
                </a:lnTo>
                <a:lnTo>
                  <a:pt x="446" y="1100"/>
                </a:lnTo>
                <a:lnTo>
                  <a:pt x="446" y="1100"/>
                </a:lnTo>
                <a:lnTo>
                  <a:pt x="445" y="1100"/>
                </a:lnTo>
                <a:lnTo>
                  <a:pt x="445" y="1100"/>
                </a:lnTo>
                <a:lnTo>
                  <a:pt x="445" y="1100"/>
                </a:lnTo>
                <a:lnTo>
                  <a:pt x="444" y="1100"/>
                </a:lnTo>
                <a:lnTo>
                  <a:pt x="444" y="1100"/>
                </a:lnTo>
                <a:lnTo>
                  <a:pt x="444" y="1100"/>
                </a:lnTo>
                <a:lnTo>
                  <a:pt x="443" y="1100"/>
                </a:lnTo>
                <a:lnTo>
                  <a:pt x="443" y="1100"/>
                </a:lnTo>
                <a:lnTo>
                  <a:pt x="443" y="1100"/>
                </a:lnTo>
                <a:lnTo>
                  <a:pt x="442" y="1100"/>
                </a:lnTo>
                <a:lnTo>
                  <a:pt x="442" y="1100"/>
                </a:lnTo>
                <a:lnTo>
                  <a:pt x="442" y="1100"/>
                </a:lnTo>
                <a:lnTo>
                  <a:pt x="441" y="1100"/>
                </a:lnTo>
                <a:lnTo>
                  <a:pt x="441" y="1100"/>
                </a:lnTo>
                <a:lnTo>
                  <a:pt x="440" y="1100"/>
                </a:lnTo>
                <a:lnTo>
                  <a:pt x="440" y="1100"/>
                </a:lnTo>
                <a:lnTo>
                  <a:pt x="440" y="1100"/>
                </a:lnTo>
                <a:lnTo>
                  <a:pt x="440" y="1100"/>
                </a:lnTo>
                <a:lnTo>
                  <a:pt x="440" y="1100"/>
                </a:lnTo>
                <a:lnTo>
                  <a:pt x="440" y="1100"/>
                </a:lnTo>
                <a:lnTo>
                  <a:pt x="439" y="1100"/>
                </a:lnTo>
                <a:lnTo>
                  <a:pt x="439" y="1100"/>
                </a:lnTo>
                <a:lnTo>
                  <a:pt x="439" y="1100"/>
                </a:lnTo>
                <a:lnTo>
                  <a:pt x="438" y="1100"/>
                </a:lnTo>
                <a:lnTo>
                  <a:pt x="438" y="1100"/>
                </a:lnTo>
                <a:lnTo>
                  <a:pt x="438" y="1100"/>
                </a:lnTo>
                <a:lnTo>
                  <a:pt x="437" y="1100"/>
                </a:lnTo>
                <a:lnTo>
                  <a:pt x="437" y="1100"/>
                </a:lnTo>
                <a:lnTo>
                  <a:pt x="437" y="1100"/>
                </a:lnTo>
                <a:lnTo>
                  <a:pt x="436" y="1100"/>
                </a:lnTo>
                <a:lnTo>
                  <a:pt x="436" y="1100"/>
                </a:lnTo>
                <a:lnTo>
                  <a:pt x="435" y="1100"/>
                </a:lnTo>
                <a:lnTo>
                  <a:pt x="435" y="1100"/>
                </a:lnTo>
                <a:lnTo>
                  <a:pt x="435" y="1100"/>
                </a:lnTo>
                <a:lnTo>
                  <a:pt x="434" y="1100"/>
                </a:lnTo>
                <a:lnTo>
                  <a:pt x="434" y="1100"/>
                </a:lnTo>
                <a:lnTo>
                  <a:pt x="434" y="1100"/>
                </a:lnTo>
                <a:lnTo>
                  <a:pt x="433" y="1100"/>
                </a:lnTo>
                <a:lnTo>
                  <a:pt x="433" y="1100"/>
                </a:lnTo>
                <a:lnTo>
                  <a:pt x="433" y="1100"/>
                </a:lnTo>
                <a:lnTo>
                  <a:pt x="432" y="1100"/>
                </a:lnTo>
                <a:lnTo>
                  <a:pt x="432" y="1100"/>
                </a:lnTo>
                <a:lnTo>
                  <a:pt x="432" y="1100"/>
                </a:lnTo>
                <a:lnTo>
                  <a:pt x="431" y="1100"/>
                </a:lnTo>
                <a:lnTo>
                  <a:pt x="431" y="1100"/>
                </a:lnTo>
                <a:lnTo>
                  <a:pt x="431" y="1100"/>
                </a:lnTo>
                <a:lnTo>
                  <a:pt x="430" y="1100"/>
                </a:lnTo>
                <a:lnTo>
                  <a:pt x="430" y="1100"/>
                </a:lnTo>
                <a:lnTo>
                  <a:pt x="429" y="1100"/>
                </a:lnTo>
                <a:lnTo>
                  <a:pt x="429" y="1100"/>
                </a:lnTo>
                <a:lnTo>
                  <a:pt x="429" y="1100"/>
                </a:lnTo>
                <a:lnTo>
                  <a:pt x="428" y="1100"/>
                </a:lnTo>
                <a:lnTo>
                  <a:pt x="428" y="1100"/>
                </a:lnTo>
                <a:lnTo>
                  <a:pt x="428" y="1100"/>
                </a:lnTo>
                <a:lnTo>
                  <a:pt x="427" y="1100"/>
                </a:lnTo>
                <a:lnTo>
                  <a:pt x="427" y="1100"/>
                </a:lnTo>
                <a:lnTo>
                  <a:pt x="427" y="1100"/>
                </a:lnTo>
                <a:lnTo>
                  <a:pt x="426" y="1100"/>
                </a:lnTo>
                <a:lnTo>
                  <a:pt x="426" y="1100"/>
                </a:lnTo>
                <a:lnTo>
                  <a:pt x="426" y="1100"/>
                </a:lnTo>
                <a:lnTo>
                  <a:pt x="425" y="1100"/>
                </a:lnTo>
                <a:lnTo>
                  <a:pt x="425" y="1100"/>
                </a:lnTo>
                <a:lnTo>
                  <a:pt x="425" y="1100"/>
                </a:lnTo>
                <a:lnTo>
                  <a:pt x="424" y="1100"/>
                </a:lnTo>
                <a:lnTo>
                  <a:pt x="424" y="1100"/>
                </a:lnTo>
                <a:lnTo>
                  <a:pt x="423" y="1100"/>
                </a:lnTo>
                <a:lnTo>
                  <a:pt x="423" y="1100"/>
                </a:lnTo>
                <a:lnTo>
                  <a:pt x="423" y="1100"/>
                </a:lnTo>
                <a:lnTo>
                  <a:pt x="422" y="1100"/>
                </a:lnTo>
                <a:lnTo>
                  <a:pt x="422" y="1100"/>
                </a:lnTo>
                <a:lnTo>
                  <a:pt x="422" y="1100"/>
                </a:lnTo>
                <a:lnTo>
                  <a:pt x="421" y="1100"/>
                </a:lnTo>
                <a:lnTo>
                  <a:pt x="421" y="1100"/>
                </a:lnTo>
                <a:lnTo>
                  <a:pt x="421" y="1100"/>
                </a:lnTo>
                <a:lnTo>
                  <a:pt x="420" y="1100"/>
                </a:lnTo>
                <a:lnTo>
                  <a:pt x="420" y="1100"/>
                </a:lnTo>
                <a:lnTo>
                  <a:pt x="420" y="1100"/>
                </a:lnTo>
                <a:lnTo>
                  <a:pt x="419" y="1100"/>
                </a:lnTo>
                <a:lnTo>
                  <a:pt x="419" y="1100"/>
                </a:lnTo>
                <a:lnTo>
                  <a:pt x="419" y="1100"/>
                </a:lnTo>
                <a:lnTo>
                  <a:pt x="418" y="1100"/>
                </a:lnTo>
                <a:lnTo>
                  <a:pt x="418" y="1100"/>
                </a:lnTo>
                <a:lnTo>
                  <a:pt x="417" y="1100"/>
                </a:lnTo>
                <a:lnTo>
                  <a:pt x="417" y="1100"/>
                </a:lnTo>
                <a:lnTo>
                  <a:pt x="417" y="1100"/>
                </a:lnTo>
                <a:lnTo>
                  <a:pt x="416" y="1100"/>
                </a:lnTo>
                <a:lnTo>
                  <a:pt x="416" y="1100"/>
                </a:lnTo>
                <a:lnTo>
                  <a:pt x="416" y="1100"/>
                </a:lnTo>
                <a:lnTo>
                  <a:pt x="416" y="1100"/>
                </a:lnTo>
                <a:lnTo>
                  <a:pt x="416" y="1100"/>
                </a:lnTo>
                <a:lnTo>
                  <a:pt x="416" y="1100"/>
                </a:lnTo>
                <a:lnTo>
                  <a:pt x="415" y="1100"/>
                </a:lnTo>
                <a:lnTo>
                  <a:pt x="415" y="1100"/>
                </a:lnTo>
                <a:lnTo>
                  <a:pt x="415" y="1100"/>
                </a:lnTo>
                <a:lnTo>
                  <a:pt x="414" y="1100"/>
                </a:lnTo>
                <a:lnTo>
                  <a:pt x="414" y="1100"/>
                </a:lnTo>
                <a:lnTo>
                  <a:pt x="414" y="1100"/>
                </a:lnTo>
                <a:lnTo>
                  <a:pt x="413" y="1100"/>
                </a:lnTo>
                <a:lnTo>
                  <a:pt x="413" y="1100"/>
                </a:lnTo>
                <a:lnTo>
                  <a:pt x="412" y="1100"/>
                </a:lnTo>
                <a:lnTo>
                  <a:pt x="412" y="1100"/>
                </a:lnTo>
                <a:lnTo>
                  <a:pt x="412" y="1100"/>
                </a:lnTo>
                <a:lnTo>
                  <a:pt x="411" y="1100"/>
                </a:lnTo>
                <a:lnTo>
                  <a:pt x="411" y="1100"/>
                </a:lnTo>
                <a:lnTo>
                  <a:pt x="411" y="1100"/>
                </a:lnTo>
                <a:lnTo>
                  <a:pt x="410" y="1100"/>
                </a:lnTo>
                <a:lnTo>
                  <a:pt x="410" y="1100"/>
                </a:lnTo>
                <a:lnTo>
                  <a:pt x="410" y="1100"/>
                </a:lnTo>
                <a:lnTo>
                  <a:pt x="409" y="1100"/>
                </a:lnTo>
                <a:lnTo>
                  <a:pt x="409" y="1100"/>
                </a:lnTo>
                <a:lnTo>
                  <a:pt x="409" y="1100"/>
                </a:lnTo>
                <a:lnTo>
                  <a:pt x="408" y="1100"/>
                </a:lnTo>
                <a:lnTo>
                  <a:pt x="408" y="1100"/>
                </a:lnTo>
                <a:lnTo>
                  <a:pt x="408" y="1100"/>
                </a:lnTo>
                <a:lnTo>
                  <a:pt x="407" y="1100"/>
                </a:lnTo>
                <a:lnTo>
                  <a:pt x="407" y="1100"/>
                </a:lnTo>
                <a:lnTo>
                  <a:pt x="406" y="1100"/>
                </a:lnTo>
                <a:lnTo>
                  <a:pt x="406" y="1100"/>
                </a:lnTo>
                <a:lnTo>
                  <a:pt x="406" y="1100"/>
                </a:lnTo>
                <a:lnTo>
                  <a:pt x="405" y="1100"/>
                </a:lnTo>
                <a:lnTo>
                  <a:pt x="405" y="1100"/>
                </a:lnTo>
                <a:lnTo>
                  <a:pt x="405" y="1100"/>
                </a:lnTo>
                <a:lnTo>
                  <a:pt x="404" y="1100"/>
                </a:lnTo>
                <a:lnTo>
                  <a:pt x="404" y="1100"/>
                </a:lnTo>
                <a:lnTo>
                  <a:pt x="404" y="1100"/>
                </a:lnTo>
                <a:lnTo>
                  <a:pt x="403" y="1100"/>
                </a:lnTo>
                <a:lnTo>
                  <a:pt x="403" y="1100"/>
                </a:lnTo>
                <a:lnTo>
                  <a:pt x="403" y="1100"/>
                </a:lnTo>
                <a:lnTo>
                  <a:pt x="402" y="1100"/>
                </a:lnTo>
                <a:lnTo>
                  <a:pt x="402" y="1100"/>
                </a:lnTo>
                <a:lnTo>
                  <a:pt x="402" y="1100"/>
                </a:lnTo>
                <a:lnTo>
                  <a:pt x="401" y="1100"/>
                </a:lnTo>
                <a:lnTo>
                  <a:pt x="401" y="1100"/>
                </a:lnTo>
                <a:lnTo>
                  <a:pt x="400" y="1100"/>
                </a:lnTo>
                <a:lnTo>
                  <a:pt x="400" y="1100"/>
                </a:lnTo>
                <a:lnTo>
                  <a:pt x="400" y="1100"/>
                </a:lnTo>
                <a:lnTo>
                  <a:pt x="399" y="1100"/>
                </a:lnTo>
                <a:lnTo>
                  <a:pt x="399" y="1100"/>
                </a:lnTo>
                <a:lnTo>
                  <a:pt x="399" y="1100"/>
                </a:lnTo>
                <a:lnTo>
                  <a:pt x="398" y="1100"/>
                </a:lnTo>
                <a:lnTo>
                  <a:pt x="398" y="1100"/>
                </a:lnTo>
                <a:lnTo>
                  <a:pt x="398" y="1100"/>
                </a:lnTo>
                <a:lnTo>
                  <a:pt x="397" y="1100"/>
                </a:lnTo>
                <a:lnTo>
                  <a:pt x="397" y="1100"/>
                </a:lnTo>
                <a:lnTo>
                  <a:pt x="397" y="1100"/>
                </a:lnTo>
                <a:lnTo>
                  <a:pt x="396" y="1100"/>
                </a:lnTo>
                <a:lnTo>
                  <a:pt x="396" y="1100"/>
                </a:lnTo>
                <a:lnTo>
                  <a:pt x="396" y="1100"/>
                </a:lnTo>
                <a:lnTo>
                  <a:pt x="395" y="1100"/>
                </a:lnTo>
                <a:lnTo>
                  <a:pt x="395" y="1100"/>
                </a:lnTo>
                <a:lnTo>
                  <a:pt x="394" y="1100"/>
                </a:lnTo>
                <a:lnTo>
                  <a:pt x="394" y="1100"/>
                </a:lnTo>
                <a:lnTo>
                  <a:pt x="394" y="1100"/>
                </a:lnTo>
                <a:lnTo>
                  <a:pt x="393" y="1100"/>
                </a:lnTo>
                <a:lnTo>
                  <a:pt x="393" y="1100"/>
                </a:lnTo>
                <a:lnTo>
                  <a:pt x="393" y="1100"/>
                </a:lnTo>
                <a:lnTo>
                  <a:pt x="392" y="1100"/>
                </a:lnTo>
                <a:lnTo>
                  <a:pt x="392" y="1100"/>
                </a:lnTo>
                <a:lnTo>
                  <a:pt x="392" y="1100"/>
                </a:lnTo>
                <a:lnTo>
                  <a:pt x="392" y="1100"/>
                </a:lnTo>
                <a:lnTo>
                  <a:pt x="392" y="1100"/>
                </a:lnTo>
                <a:lnTo>
                  <a:pt x="392" y="1100"/>
                </a:lnTo>
                <a:lnTo>
                  <a:pt x="391" y="1100"/>
                </a:lnTo>
                <a:lnTo>
                  <a:pt x="391" y="1100"/>
                </a:lnTo>
                <a:lnTo>
                  <a:pt x="391" y="1100"/>
                </a:lnTo>
                <a:lnTo>
                  <a:pt x="390" y="1100"/>
                </a:lnTo>
                <a:lnTo>
                  <a:pt x="390" y="1100"/>
                </a:lnTo>
                <a:lnTo>
                  <a:pt x="389" y="1100"/>
                </a:lnTo>
                <a:lnTo>
                  <a:pt x="389" y="1100"/>
                </a:lnTo>
                <a:lnTo>
                  <a:pt x="389" y="1100"/>
                </a:lnTo>
                <a:lnTo>
                  <a:pt x="388" y="1100"/>
                </a:lnTo>
                <a:lnTo>
                  <a:pt x="388" y="1100"/>
                </a:lnTo>
                <a:lnTo>
                  <a:pt x="388" y="1100"/>
                </a:lnTo>
                <a:lnTo>
                  <a:pt x="387" y="1100"/>
                </a:lnTo>
                <a:lnTo>
                  <a:pt x="387" y="1100"/>
                </a:lnTo>
                <a:lnTo>
                  <a:pt x="387" y="1100"/>
                </a:lnTo>
                <a:lnTo>
                  <a:pt x="386" y="1100"/>
                </a:lnTo>
                <a:lnTo>
                  <a:pt x="386" y="1100"/>
                </a:lnTo>
                <a:lnTo>
                  <a:pt x="386" y="1100"/>
                </a:lnTo>
                <a:lnTo>
                  <a:pt x="385" y="1100"/>
                </a:lnTo>
                <a:lnTo>
                  <a:pt x="385" y="1100"/>
                </a:lnTo>
                <a:lnTo>
                  <a:pt x="385" y="1100"/>
                </a:lnTo>
                <a:lnTo>
                  <a:pt x="384" y="1100"/>
                </a:lnTo>
                <a:lnTo>
                  <a:pt x="384" y="1100"/>
                </a:lnTo>
                <a:lnTo>
                  <a:pt x="383" y="1100"/>
                </a:lnTo>
                <a:lnTo>
                  <a:pt x="383" y="1100"/>
                </a:lnTo>
                <a:lnTo>
                  <a:pt x="383" y="1100"/>
                </a:lnTo>
                <a:lnTo>
                  <a:pt x="382" y="1100"/>
                </a:lnTo>
                <a:lnTo>
                  <a:pt x="382" y="1100"/>
                </a:lnTo>
                <a:lnTo>
                  <a:pt x="382" y="1100"/>
                </a:lnTo>
                <a:lnTo>
                  <a:pt x="381" y="1100"/>
                </a:lnTo>
                <a:lnTo>
                  <a:pt x="381" y="1100"/>
                </a:lnTo>
                <a:lnTo>
                  <a:pt x="381" y="1100"/>
                </a:lnTo>
                <a:lnTo>
                  <a:pt x="380" y="1100"/>
                </a:lnTo>
                <a:lnTo>
                  <a:pt x="380" y="1100"/>
                </a:lnTo>
                <a:lnTo>
                  <a:pt x="380" y="1100"/>
                </a:lnTo>
                <a:lnTo>
                  <a:pt x="379" y="1100"/>
                </a:lnTo>
                <a:lnTo>
                  <a:pt x="379" y="1100"/>
                </a:lnTo>
                <a:lnTo>
                  <a:pt x="379" y="1100"/>
                </a:lnTo>
                <a:lnTo>
                  <a:pt x="378" y="1100"/>
                </a:lnTo>
                <a:lnTo>
                  <a:pt x="378" y="1100"/>
                </a:lnTo>
                <a:lnTo>
                  <a:pt x="377" y="1100"/>
                </a:lnTo>
                <a:lnTo>
                  <a:pt x="377" y="1100"/>
                </a:lnTo>
                <a:lnTo>
                  <a:pt x="377" y="1100"/>
                </a:lnTo>
                <a:lnTo>
                  <a:pt x="376" y="1100"/>
                </a:lnTo>
                <a:lnTo>
                  <a:pt x="376" y="1100"/>
                </a:lnTo>
                <a:lnTo>
                  <a:pt x="376" y="1100"/>
                </a:lnTo>
                <a:lnTo>
                  <a:pt x="375" y="1100"/>
                </a:lnTo>
                <a:lnTo>
                  <a:pt x="375" y="1100"/>
                </a:lnTo>
                <a:lnTo>
                  <a:pt x="375" y="1100"/>
                </a:lnTo>
                <a:lnTo>
                  <a:pt x="374" y="1100"/>
                </a:lnTo>
                <a:lnTo>
                  <a:pt x="374" y="1100"/>
                </a:lnTo>
                <a:lnTo>
                  <a:pt x="374" y="1100"/>
                </a:lnTo>
                <a:lnTo>
                  <a:pt x="373" y="1100"/>
                </a:lnTo>
                <a:lnTo>
                  <a:pt x="373" y="1100"/>
                </a:lnTo>
                <a:lnTo>
                  <a:pt x="373" y="1100"/>
                </a:lnTo>
                <a:lnTo>
                  <a:pt x="372" y="1100"/>
                </a:lnTo>
                <a:lnTo>
                  <a:pt x="372" y="1100"/>
                </a:lnTo>
                <a:lnTo>
                  <a:pt x="371" y="1100"/>
                </a:lnTo>
                <a:lnTo>
                  <a:pt x="371" y="1100"/>
                </a:lnTo>
                <a:lnTo>
                  <a:pt x="371" y="1100"/>
                </a:lnTo>
                <a:lnTo>
                  <a:pt x="370" y="1100"/>
                </a:lnTo>
                <a:lnTo>
                  <a:pt x="370" y="1100"/>
                </a:lnTo>
                <a:lnTo>
                  <a:pt x="370" y="1100"/>
                </a:lnTo>
                <a:lnTo>
                  <a:pt x="369" y="1100"/>
                </a:lnTo>
                <a:lnTo>
                  <a:pt x="369" y="1100"/>
                </a:lnTo>
                <a:lnTo>
                  <a:pt x="369" y="1100"/>
                </a:lnTo>
                <a:lnTo>
                  <a:pt x="368" y="1100"/>
                </a:lnTo>
                <a:lnTo>
                  <a:pt x="368" y="1100"/>
                </a:lnTo>
                <a:lnTo>
                  <a:pt x="368" y="1100"/>
                </a:lnTo>
                <a:lnTo>
                  <a:pt x="368" y="1100"/>
                </a:lnTo>
                <a:lnTo>
                  <a:pt x="368" y="1100"/>
                </a:lnTo>
                <a:lnTo>
                  <a:pt x="368" y="1100"/>
                </a:lnTo>
                <a:lnTo>
                  <a:pt x="367" y="1100"/>
                </a:lnTo>
                <a:lnTo>
                  <a:pt x="367" y="1100"/>
                </a:lnTo>
                <a:lnTo>
                  <a:pt x="366" y="1100"/>
                </a:lnTo>
                <a:lnTo>
                  <a:pt x="366" y="1100"/>
                </a:lnTo>
                <a:lnTo>
                  <a:pt x="366" y="1100"/>
                </a:lnTo>
                <a:lnTo>
                  <a:pt x="365" y="1100"/>
                </a:lnTo>
                <a:lnTo>
                  <a:pt x="365" y="1100"/>
                </a:lnTo>
                <a:lnTo>
                  <a:pt x="365" y="1100"/>
                </a:lnTo>
                <a:lnTo>
                  <a:pt x="364" y="1100"/>
                </a:lnTo>
                <a:lnTo>
                  <a:pt x="364" y="1100"/>
                </a:lnTo>
                <a:lnTo>
                  <a:pt x="364" y="1100"/>
                </a:lnTo>
                <a:lnTo>
                  <a:pt x="363" y="1100"/>
                </a:lnTo>
                <a:lnTo>
                  <a:pt x="363" y="1100"/>
                </a:lnTo>
                <a:lnTo>
                  <a:pt x="363" y="1100"/>
                </a:lnTo>
                <a:lnTo>
                  <a:pt x="362" y="1100"/>
                </a:lnTo>
                <a:lnTo>
                  <a:pt x="362" y="1100"/>
                </a:lnTo>
                <a:lnTo>
                  <a:pt x="362" y="1100"/>
                </a:lnTo>
                <a:lnTo>
                  <a:pt x="361" y="1100"/>
                </a:lnTo>
                <a:lnTo>
                  <a:pt x="361" y="1100"/>
                </a:lnTo>
                <a:lnTo>
                  <a:pt x="360" y="1100"/>
                </a:lnTo>
                <a:lnTo>
                  <a:pt x="360" y="1100"/>
                </a:lnTo>
                <a:lnTo>
                  <a:pt x="360" y="1100"/>
                </a:lnTo>
                <a:lnTo>
                  <a:pt x="359" y="1100"/>
                </a:lnTo>
                <a:lnTo>
                  <a:pt x="359" y="1100"/>
                </a:lnTo>
                <a:lnTo>
                  <a:pt x="359" y="1100"/>
                </a:lnTo>
                <a:lnTo>
                  <a:pt x="358" y="1100"/>
                </a:lnTo>
                <a:lnTo>
                  <a:pt x="358" y="1100"/>
                </a:lnTo>
                <a:lnTo>
                  <a:pt x="358" y="1100"/>
                </a:lnTo>
                <a:lnTo>
                  <a:pt x="357" y="1100"/>
                </a:lnTo>
                <a:lnTo>
                  <a:pt x="357" y="1100"/>
                </a:lnTo>
                <a:lnTo>
                  <a:pt x="357" y="1100"/>
                </a:lnTo>
                <a:lnTo>
                  <a:pt x="356" y="1100"/>
                </a:lnTo>
                <a:lnTo>
                  <a:pt x="356" y="1100"/>
                </a:lnTo>
                <a:lnTo>
                  <a:pt x="356" y="1100"/>
                </a:lnTo>
                <a:lnTo>
                  <a:pt x="355" y="1100"/>
                </a:lnTo>
                <a:lnTo>
                  <a:pt x="355" y="1100"/>
                </a:lnTo>
                <a:lnTo>
                  <a:pt x="354" y="1100"/>
                </a:lnTo>
                <a:lnTo>
                  <a:pt x="354" y="1100"/>
                </a:lnTo>
                <a:lnTo>
                  <a:pt x="354" y="1100"/>
                </a:lnTo>
                <a:lnTo>
                  <a:pt x="353" y="1100"/>
                </a:lnTo>
                <a:lnTo>
                  <a:pt x="353" y="1100"/>
                </a:lnTo>
                <a:lnTo>
                  <a:pt x="353" y="1100"/>
                </a:lnTo>
                <a:lnTo>
                  <a:pt x="352" y="1100"/>
                </a:lnTo>
                <a:lnTo>
                  <a:pt x="352" y="1100"/>
                </a:lnTo>
                <a:lnTo>
                  <a:pt x="352" y="1100"/>
                </a:lnTo>
                <a:lnTo>
                  <a:pt x="351" y="1100"/>
                </a:lnTo>
                <a:lnTo>
                  <a:pt x="351" y="1100"/>
                </a:lnTo>
                <a:lnTo>
                  <a:pt x="351" y="1100"/>
                </a:lnTo>
                <a:lnTo>
                  <a:pt x="350" y="1100"/>
                </a:lnTo>
                <a:lnTo>
                  <a:pt x="350" y="1100"/>
                </a:lnTo>
                <a:lnTo>
                  <a:pt x="350" y="1100"/>
                </a:lnTo>
                <a:lnTo>
                  <a:pt x="349" y="1100"/>
                </a:lnTo>
                <a:lnTo>
                  <a:pt x="349" y="1100"/>
                </a:lnTo>
                <a:lnTo>
                  <a:pt x="348" y="1100"/>
                </a:lnTo>
                <a:lnTo>
                  <a:pt x="348" y="1100"/>
                </a:lnTo>
                <a:lnTo>
                  <a:pt x="348" y="1100"/>
                </a:lnTo>
                <a:lnTo>
                  <a:pt x="347" y="1100"/>
                </a:lnTo>
                <a:lnTo>
                  <a:pt x="347" y="1100"/>
                </a:lnTo>
                <a:lnTo>
                  <a:pt x="347" y="1100"/>
                </a:lnTo>
                <a:lnTo>
                  <a:pt x="346" y="1100"/>
                </a:lnTo>
                <a:lnTo>
                  <a:pt x="346" y="1100"/>
                </a:lnTo>
                <a:lnTo>
                  <a:pt x="346" y="1100"/>
                </a:lnTo>
                <a:lnTo>
                  <a:pt x="345" y="1100"/>
                </a:lnTo>
                <a:lnTo>
                  <a:pt x="345" y="1100"/>
                </a:lnTo>
                <a:lnTo>
                  <a:pt x="345" y="1100"/>
                </a:lnTo>
                <a:lnTo>
                  <a:pt x="344" y="1100"/>
                </a:lnTo>
                <a:lnTo>
                  <a:pt x="344" y="1100"/>
                </a:lnTo>
                <a:lnTo>
                  <a:pt x="344" y="1100"/>
                </a:lnTo>
                <a:lnTo>
                  <a:pt x="344" y="1100"/>
                </a:lnTo>
                <a:lnTo>
                  <a:pt x="344" y="1100"/>
                </a:lnTo>
                <a:lnTo>
                  <a:pt x="343" y="1100"/>
                </a:lnTo>
                <a:lnTo>
                  <a:pt x="343" y="1100"/>
                </a:lnTo>
                <a:lnTo>
                  <a:pt x="343" y="1100"/>
                </a:lnTo>
                <a:lnTo>
                  <a:pt x="342" y="1100"/>
                </a:lnTo>
                <a:lnTo>
                  <a:pt x="342" y="1100"/>
                </a:lnTo>
                <a:lnTo>
                  <a:pt x="342" y="1100"/>
                </a:lnTo>
                <a:lnTo>
                  <a:pt x="341" y="1100"/>
                </a:lnTo>
                <a:lnTo>
                  <a:pt x="341" y="1100"/>
                </a:lnTo>
                <a:lnTo>
                  <a:pt x="341" y="1100"/>
                </a:lnTo>
                <a:lnTo>
                  <a:pt x="340" y="1100"/>
                </a:lnTo>
                <a:lnTo>
                  <a:pt x="340" y="1100"/>
                </a:lnTo>
                <a:lnTo>
                  <a:pt x="340" y="1100"/>
                </a:lnTo>
                <a:lnTo>
                  <a:pt x="339" y="1100"/>
                </a:lnTo>
                <a:lnTo>
                  <a:pt x="339" y="1100"/>
                </a:lnTo>
                <a:lnTo>
                  <a:pt x="339" y="1100"/>
                </a:lnTo>
                <a:lnTo>
                  <a:pt x="338" y="1100"/>
                </a:lnTo>
                <a:lnTo>
                  <a:pt x="338" y="1100"/>
                </a:lnTo>
                <a:lnTo>
                  <a:pt x="337" y="1100"/>
                </a:lnTo>
                <a:lnTo>
                  <a:pt x="337" y="1100"/>
                </a:lnTo>
                <a:lnTo>
                  <a:pt x="337" y="1100"/>
                </a:lnTo>
                <a:lnTo>
                  <a:pt x="336" y="1100"/>
                </a:lnTo>
                <a:lnTo>
                  <a:pt x="336" y="1100"/>
                </a:lnTo>
                <a:lnTo>
                  <a:pt x="336" y="1100"/>
                </a:lnTo>
                <a:lnTo>
                  <a:pt x="335" y="1100"/>
                </a:lnTo>
                <a:lnTo>
                  <a:pt x="335" y="1100"/>
                </a:lnTo>
                <a:lnTo>
                  <a:pt x="335" y="1100"/>
                </a:lnTo>
                <a:lnTo>
                  <a:pt x="334" y="1100"/>
                </a:lnTo>
                <a:lnTo>
                  <a:pt x="334" y="1100"/>
                </a:lnTo>
                <a:lnTo>
                  <a:pt x="334" y="1100"/>
                </a:lnTo>
                <a:lnTo>
                  <a:pt x="333" y="1100"/>
                </a:lnTo>
                <a:lnTo>
                  <a:pt x="333" y="1100"/>
                </a:lnTo>
                <a:lnTo>
                  <a:pt x="333" y="1100"/>
                </a:lnTo>
                <a:lnTo>
                  <a:pt x="332" y="1100"/>
                </a:lnTo>
                <a:lnTo>
                  <a:pt x="332" y="1100"/>
                </a:lnTo>
                <a:lnTo>
                  <a:pt x="331" y="1100"/>
                </a:lnTo>
                <a:lnTo>
                  <a:pt x="331" y="1100"/>
                </a:lnTo>
                <a:lnTo>
                  <a:pt x="331" y="1100"/>
                </a:lnTo>
                <a:lnTo>
                  <a:pt x="330" y="1100"/>
                </a:lnTo>
                <a:lnTo>
                  <a:pt x="330" y="1100"/>
                </a:lnTo>
                <a:lnTo>
                  <a:pt x="330" y="1100"/>
                </a:lnTo>
                <a:lnTo>
                  <a:pt x="329" y="1100"/>
                </a:lnTo>
                <a:lnTo>
                  <a:pt x="329" y="1100"/>
                </a:lnTo>
                <a:lnTo>
                  <a:pt x="329" y="1100"/>
                </a:lnTo>
                <a:lnTo>
                  <a:pt x="328" y="1100"/>
                </a:lnTo>
                <a:lnTo>
                  <a:pt x="328" y="1100"/>
                </a:lnTo>
                <a:lnTo>
                  <a:pt x="328" y="1100"/>
                </a:lnTo>
                <a:lnTo>
                  <a:pt x="327" y="1100"/>
                </a:lnTo>
                <a:lnTo>
                  <a:pt x="327" y="1100"/>
                </a:lnTo>
                <a:lnTo>
                  <a:pt x="327" y="1100"/>
                </a:lnTo>
                <a:lnTo>
                  <a:pt x="326" y="1100"/>
                </a:lnTo>
                <a:lnTo>
                  <a:pt x="326" y="1100"/>
                </a:lnTo>
                <a:lnTo>
                  <a:pt x="325" y="1100"/>
                </a:lnTo>
                <a:lnTo>
                  <a:pt x="325" y="1100"/>
                </a:lnTo>
                <a:lnTo>
                  <a:pt x="325" y="1100"/>
                </a:lnTo>
                <a:lnTo>
                  <a:pt x="324" y="1100"/>
                </a:lnTo>
                <a:lnTo>
                  <a:pt x="324" y="1100"/>
                </a:lnTo>
                <a:lnTo>
                  <a:pt x="324" y="1100"/>
                </a:lnTo>
                <a:lnTo>
                  <a:pt x="323" y="1100"/>
                </a:lnTo>
                <a:lnTo>
                  <a:pt x="323" y="1100"/>
                </a:lnTo>
                <a:lnTo>
                  <a:pt x="323" y="1100"/>
                </a:lnTo>
                <a:lnTo>
                  <a:pt x="322" y="1100"/>
                </a:lnTo>
                <a:lnTo>
                  <a:pt x="322" y="1100"/>
                </a:lnTo>
                <a:lnTo>
                  <a:pt x="322" y="1100"/>
                </a:lnTo>
                <a:lnTo>
                  <a:pt x="321" y="1100"/>
                </a:lnTo>
                <a:lnTo>
                  <a:pt x="321" y="1100"/>
                </a:lnTo>
                <a:lnTo>
                  <a:pt x="321" y="1100"/>
                </a:lnTo>
                <a:lnTo>
                  <a:pt x="320" y="1100"/>
                </a:lnTo>
                <a:lnTo>
                  <a:pt x="320" y="1100"/>
                </a:lnTo>
                <a:lnTo>
                  <a:pt x="320" y="1100"/>
                </a:lnTo>
                <a:lnTo>
                  <a:pt x="320" y="1100"/>
                </a:lnTo>
                <a:lnTo>
                  <a:pt x="320" y="1100"/>
                </a:lnTo>
                <a:lnTo>
                  <a:pt x="319" y="1100"/>
                </a:lnTo>
                <a:lnTo>
                  <a:pt x="319" y="1100"/>
                </a:lnTo>
                <a:lnTo>
                  <a:pt x="319" y="1100"/>
                </a:lnTo>
                <a:lnTo>
                  <a:pt x="318" y="1100"/>
                </a:lnTo>
                <a:lnTo>
                  <a:pt x="318" y="1100"/>
                </a:lnTo>
                <a:lnTo>
                  <a:pt x="318" y="1100"/>
                </a:lnTo>
                <a:lnTo>
                  <a:pt x="317" y="1100"/>
                </a:lnTo>
                <a:lnTo>
                  <a:pt x="317" y="1100"/>
                </a:lnTo>
                <a:lnTo>
                  <a:pt x="317" y="1100"/>
                </a:lnTo>
                <a:lnTo>
                  <a:pt x="316" y="1100"/>
                </a:lnTo>
                <a:lnTo>
                  <a:pt x="316" y="1100"/>
                </a:lnTo>
                <a:lnTo>
                  <a:pt x="316" y="1100"/>
                </a:lnTo>
                <a:lnTo>
                  <a:pt x="315" y="1100"/>
                </a:lnTo>
                <a:lnTo>
                  <a:pt x="315" y="1100"/>
                </a:lnTo>
                <a:lnTo>
                  <a:pt x="314" y="1100"/>
                </a:lnTo>
                <a:lnTo>
                  <a:pt x="314" y="1100"/>
                </a:lnTo>
                <a:lnTo>
                  <a:pt x="314" y="1100"/>
                </a:lnTo>
                <a:lnTo>
                  <a:pt x="313" y="1100"/>
                </a:lnTo>
                <a:lnTo>
                  <a:pt x="313" y="1100"/>
                </a:lnTo>
                <a:lnTo>
                  <a:pt x="313" y="1100"/>
                </a:lnTo>
                <a:lnTo>
                  <a:pt x="312" y="1100"/>
                </a:lnTo>
                <a:lnTo>
                  <a:pt x="312" y="1100"/>
                </a:lnTo>
                <a:lnTo>
                  <a:pt x="312" y="1100"/>
                </a:lnTo>
                <a:lnTo>
                  <a:pt x="311" y="1100"/>
                </a:lnTo>
                <a:lnTo>
                  <a:pt x="311" y="1100"/>
                </a:lnTo>
                <a:lnTo>
                  <a:pt x="311" y="1100"/>
                </a:lnTo>
                <a:lnTo>
                  <a:pt x="310" y="1100"/>
                </a:lnTo>
                <a:lnTo>
                  <a:pt x="310" y="1100"/>
                </a:lnTo>
                <a:lnTo>
                  <a:pt x="310" y="1100"/>
                </a:lnTo>
                <a:lnTo>
                  <a:pt x="309" y="1100"/>
                </a:lnTo>
                <a:lnTo>
                  <a:pt x="309" y="1100"/>
                </a:lnTo>
                <a:lnTo>
                  <a:pt x="308" y="1100"/>
                </a:lnTo>
                <a:lnTo>
                  <a:pt x="308" y="1100"/>
                </a:lnTo>
                <a:lnTo>
                  <a:pt x="308" y="1100"/>
                </a:lnTo>
                <a:lnTo>
                  <a:pt x="307" y="1100"/>
                </a:lnTo>
                <a:lnTo>
                  <a:pt x="307" y="1100"/>
                </a:lnTo>
                <a:lnTo>
                  <a:pt x="307" y="1100"/>
                </a:lnTo>
                <a:lnTo>
                  <a:pt x="306" y="1100"/>
                </a:lnTo>
                <a:lnTo>
                  <a:pt x="306" y="1100"/>
                </a:lnTo>
                <a:lnTo>
                  <a:pt x="306" y="1100"/>
                </a:lnTo>
                <a:lnTo>
                  <a:pt x="305" y="1100"/>
                </a:lnTo>
                <a:lnTo>
                  <a:pt x="305" y="1100"/>
                </a:lnTo>
                <a:lnTo>
                  <a:pt x="305" y="1100"/>
                </a:lnTo>
                <a:lnTo>
                  <a:pt x="304" y="1100"/>
                </a:lnTo>
                <a:lnTo>
                  <a:pt x="304" y="1100"/>
                </a:lnTo>
                <a:lnTo>
                  <a:pt x="304" y="1100"/>
                </a:lnTo>
                <a:lnTo>
                  <a:pt x="303" y="1100"/>
                </a:lnTo>
                <a:lnTo>
                  <a:pt x="303" y="1100"/>
                </a:lnTo>
                <a:lnTo>
                  <a:pt x="302" y="1100"/>
                </a:lnTo>
                <a:lnTo>
                  <a:pt x="302" y="1100"/>
                </a:lnTo>
                <a:lnTo>
                  <a:pt x="302" y="1100"/>
                </a:lnTo>
                <a:lnTo>
                  <a:pt x="301" y="1100"/>
                </a:lnTo>
                <a:lnTo>
                  <a:pt x="301" y="1100"/>
                </a:lnTo>
                <a:lnTo>
                  <a:pt x="301" y="1100"/>
                </a:lnTo>
                <a:lnTo>
                  <a:pt x="300" y="1100"/>
                </a:lnTo>
                <a:lnTo>
                  <a:pt x="300" y="1100"/>
                </a:lnTo>
                <a:lnTo>
                  <a:pt x="300" y="1100"/>
                </a:lnTo>
                <a:lnTo>
                  <a:pt x="299" y="1100"/>
                </a:lnTo>
                <a:lnTo>
                  <a:pt x="299" y="1100"/>
                </a:lnTo>
                <a:lnTo>
                  <a:pt x="299" y="1100"/>
                </a:lnTo>
                <a:lnTo>
                  <a:pt x="298" y="1100"/>
                </a:lnTo>
                <a:lnTo>
                  <a:pt x="298" y="1100"/>
                </a:lnTo>
                <a:lnTo>
                  <a:pt x="298" y="1100"/>
                </a:lnTo>
                <a:lnTo>
                  <a:pt x="297" y="1100"/>
                </a:lnTo>
                <a:lnTo>
                  <a:pt x="297" y="1100"/>
                </a:lnTo>
                <a:lnTo>
                  <a:pt x="296" y="1100"/>
                </a:lnTo>
                <a:lnTo>
                  <a:pt x="296" y="1100"/>
                </a:lnTo>
                <a:lnTo>
                  <a:pt x="296" y="1100"/>
                </a:lnTo>
                <a:lnTo>
                  <a:pt x="296" y="1100"/>
                </a:lnTo>
                <a:lnTo>
                  <a:pt x="296" y="1100"/>
                </a:lnTo>
                <a:lnTo>
                  <a:pt x="296" y="1100"/>
                </a:lnTo>
                <a:lnTo>
                  <a:pt x="295" y="1100"/>
                </a:lnTo>
                <a:lnTo>
                  <a:pt x="295" y="1100"/>
                </a:lnTo>
                <a:lnTo>
                  <a:pt x="295" y="1100"/>
                </a:lnTo>
                <a:lnTo>
                  <a:pt x="294" y="1100"/>
                </a:lnTo>
                <a:lnTo>
                  <a:pt x="294" y="1100"/>
                </a:lnTo>
                <a:lnTo>
                  <a:pt x="294" y="1100"/>
                </a:lnTo>
                <a:lnTo>
                  <a:pt x="293" y="1100"/>
                </a:lnTo>
                <a:lnTo>
                  <a:pt x="293" y="1100"/>
                </a:lnTo>
                <a:lnTo>
                  <a:pt x="293" y="1100"/>
                </a:lnTo>
                <a:lnTo>
                  <a:pt x="292" y="1100"/>
                </a:lnTo>
                <a:lnTo>
                  <a:pt x="292" y="1100"/>
                </a:lnTo>
                <a:lnTo>
                  <a:pt x="291" y="1100"/>
                </a:lnTo>
                <a:lnTo>
                  <a:pt x="291" y="1100"/>
                </a:lnTo>
                <a:lnTo>
                  <a:pt x="291" y="1100"/>
                </a:lnTo>
                <a:lnTo>
                  <a:pt x="290" y="1100"/>
                </a:lnTo>
                <a:lnTo>
                  <a:pt x="290" y="1100"/>
                </a:lnTo>
                <a:lnTo>
                  <a:pt x="290" y="1100"/>
                </a:lnTo>
                <a:lnTo>
                  <a:pt x="289" y="1100"/>
                </a:lnTo>
                <a:lnTo>
                  <a:pt x="289" y="1100"/>
                </a:lnTo>
                <a:lnTo>
                  <a:pt x="289" y="1100"/>
                </a:lnTo>
                <a:lnTo>
                  <a:pt x="288" y="1100"/>
                </a:lnTo>
                <a:lnTo>
                  <a:pt x="288" y="1100"/>
                </a:lnTo>
                <a:lnTo>
                  <a:pt x="288" y="1100"/>
                </a:lnTo>
                <a:lnTo>
                  <a:pt x="287" y="1100"/>
                </a:lnTo>
                <a:lnTo>
                  <a:pt x="287" y="1100"/>
                </a:lnTo>
                <a:lnTo>
                  <a:pt x="287" y="1100"/>
                </a:lnTo>
                <a:lnTo>
                  <a:pt x="286" y="1100"/>
                </a:lnTo>
                <a:lnTo>
                  <a:pt x="286" y="1100"/>
                </a:lnTo>
                <a:lnTo>
                  <a:pt x="285" y="1100"/>
                </a:lnTo>
                <a:lnTo>
                  <a:pt x="285" y="1100"/>
                </a:lnTo>
                <a:lnTo>
                  <a:pt x="285" y="1100"/>
                </a:lnTo>
                <a:lnTo>
                  <a:pt x="284" y="1100"/>
                </a:lnTo>
                <a:lnTo>
                  <a:pt x="284" y="1100"/>
                </a:lnTo>
                <a:lnTo>
                  <a:pt x="284" y="1100"/>
                </a:lnTo>
                <a:lnTo>
                  <a:pt x="283" y="1100"/>
                </a:lnTo>
                <a:lnTo>
                  <a:pt x="283" y="1100"/>
                </a:lnTo>
                <a:lnTo>
                  <a:pt x="283" y="1100"/>
                </a:lnTo>
                <a:lnTo>
                  <a:pt x="282" y="1100"/>
                </a:lnTo>
                <a:lnTo>
                  <a:pt x="282" y="1100"/>
                </a:lnTo>
                <a:lnTo>
                  <a:pt x="282" y="1100"/>
                </a:lnTo>
                <a:lnTo>
                  <a:pt x="281" y="1100"/>
                </a:lnTo>
                <a:lnTo>
                  <a:pt x="281" y="1100"/>
                </a:lnTo>
                <a:lnTo>
                  <a:pt x="281" y="1100"/>
                </a:lnTo>
                <a:lnTo>
                  <a:pt x="280" y="1100"/>
                </a:lnTo>
                <a:lnTo>
                  <a:pt x="280" y="1100"/>
                </a:lnTo>
                <a:lnTo>
                  <a:pt x="279" y="1100"/>
                </a:lnTo>
                <a:lnTo>
                  <a:pt x="279" y="1100"/>
                </a:lnTo>
                <a:lnTo>
                  <a:pt x="279" y="1100"/>
                </a:lnTo>
                <a:lnTo>
                  <a:pt x="278" y="1100"/>
                </a:lnTo>
                <a:lnTo>
                  <a:pt x="278" y="1100"/>
                </a:lnTo>
                <a:lnTo>
                  <a:pt x="278" y="1100"/>
                </a:lnTo>
                <a:lnTo>
                  <a:pt x="277" y="1100"/>
                </a:lnTo>
                <a:lnTo>
                  <a:pt x="277" y="1100"/>
                </a:lnTo>
                <a:lnTo>
                  <a:pt x="277" y="1100"/>
                </a:lnTo>
                <a:lnTo>
                  <a:pt x="276" y="1100"/>
                </a:lnTo>
                <a:lnTo>
                  <a:pt x="276" y="1100"/>
                </a:lnTo>
                <a:lnTo>
                  <a:pt x="276" y="1100"/>
                </a:lnTo>
                <a:lnTo>
                  <a:pt x="275" y="1100"/>
                </a:lnTo>
                <a:lnTo>
                  <a:pt x="275" y="1100"/>
                </a:lnTo>
                <a:lnTo>
                  <a:pt x="275" y="1100"/>
                </a:lnTo>
                <a:lnTo>
                  <a:pt x="274" y="1100"/>
                </a:lnTo>
                <a:lnTo>
                  <a:pt x="274" y="1100"/>
                </a:lnTo>
                <a:lnTo>
                  <a:pt x="273" y="1100"/>
                </a:lnTo>
                <a:lnTo>
                  <a:pt x="273" y="1100"/>
                </a:lnTo>
                <a:lnTo>
                  <a:pt x="273" y="1100"/>
                </a:lnTo>
                <a:lnTo>
                  <a:pt x="272" y="1100"/>
                </a:lnTo>
                <a:lnTo>
                  <a:pt x="272" y="1100"/>
                </a:lnTo>
                <a:lnTo>
                  <a:pt x="272" y="1100"/>
                </a:lnTo>
                <a:lnTo>
                  <a:pt x="272" y="1100"/>
                </a:lnTo>
                <a:lnTo>
                  <a:pt x="272" y="1100"/>
                </a:lnTo>
                <a:lnTo>
                  <a:pt x="272" y="1100"/>
                </a:lnTo>
                <a:lnTo>
                  <a:pt x="271" y="1100"/>
                </a:lnTo>
                <a:lnTo>
                  <a:pt x="271" y="1100"/>
                </a:lnTo>
                <a:lnTo>
                  <a:pt x="271" y="1100"/>
                </a:lnTo>
                <a:lnTo>
                  <a:pt x="270" y="1100"/>
                </a:lnTo>
                <a:lnTo>
                  <a:pt x="270" y="1100"/>
                </a:lnTo>
                <a:lnTo>
                  <a:pt x="270" y="1100"/>
                </a:lnTo>
                <a:lnTo>
                  <a:pt x="269" y="1100"/>
                </a:lnTo>
                <a:lnTo>
                  <a:pt x="269" y="1100"/>
                </a:lnTo>
                <a:lnTo>
                  <a:pt x="268" y="1100"/>
                </a:lnTo>
                <a:lnTo>
                  <a:pt x="268" y="1100"/>
                </a:lnTo>
                <a:lnTo>
                  <a:pt x="268" y="1100"/>
                </a:lnTo>
                <a:lnTo>
                  <a:pt x="267" y="1100"/>
                </a:lnTo>
                <a:lnTo>
                  <a:pt x="267" y="1100"/>
                </a:lnTo>
                <a:lnTo>
                  <a:pt x="267" y="1100"/>
                </a:lnTo>
                <a:lnTo>
                  <a:pt x="266" y="1100"/>
                </a:lnTo>
                <a:lnTo>
                  <a:pt x="266" y="1100"/>
                </a:lnTo>
                <a:lnTo>
                  <a:pt x="266" y="1100"/>
                </a:lnTo>
                <a:lnTo>
                  <a:pt x="265" y="1100"/>
                </a:lnTo>
                <a:lnTo>
                  <a:pt x="265" y="1100"/>
                </a:lnTo>
                <a:lnTo>
                  <a:pt x="265" y="1100"/>
                </a:lnTo>
                <a:lnTo>
                  <a:pt x="264" y="1100"/>
                </a:lnTo>
                <a:lnTo>
                  <a:pt x="264" y="1100"/>
                </a:lnTo>
                <a:lnTo>
                  <a:pt x="264" y="1100"/>
                </a:lnTo>
                <a:lnTo>
                  <a:pt x="263" y="1100"/>
                </a:lnTo>
                <a:lnTo>
                  <a:pt x="263" y="1100"/>
                </a:lnTo>
                <a:lnTo>
                  <a:pt x="262" y="1100"/>
                </a:lnTo>
                <a:lnTo>
                  <a:pt x="262" y="1100"/>
                </a:lnTo>
                <a:lnTo>
                  <a:pt x="262" y="1100"/>
                </a:lnTo>
                <a:lnTo>
                  <a:pt x="261" y="1100"/>
                </a:lnTo>
                <a:lnTo>
                  <a:pt x="261" y="1100"/>
                </a:lnTo>
                <a:lnTo>
                  <a:pt x="261" y="1100"/>
                </a:lnTo>
                <a:lnTo>
                  <a:pt x="260" y="1100"/>
                </a:lnTo>
                <a:lnTo>
                  <a:pt x="260" y="1100"/>
                </a:lnTo>
                <a:lnTo>
                  <a:pt x="260" y="1100"/>
                </a:lnTo>
                <a:lnTo>
                  <a:pt x="259" y="1100"/>
                </a:lnTo>
                <a:lnTo>
                  <a:pt x="259" y="1100"/>
                </a:lnTo>
                <a:lnTo>
                  <a:pt x="259" y="1100"/>
                </a:lnTo>
                <a:lnTo>
                  <a:pt x="258" y="1100"/>
                </a:lnTo>
                <a:lnTo>
                  <a:pt x="258" y="1100"/>
                </a:lnTo>
                <a:lnTo>
                  <a:pt x="258" y="1100"/>
                </a:lnTo>
                <a:lnTo>
                  <a:pt x="257" y="1100"/>
                </a:lnTo>
                <a:lnTo>
                  <a:pt x="257" y="1100"/>
                </a:lnTo>
                <a:lnTo>
                  <a:pt x="256" y="1100"/>
                </a:lnTo>
                <a:lnTo>
                  <a:pt x="256" y="1100"/>
                </a:lnTo>
                <a:lnTo>
                  <a:pt x="256" y="1100"/>
                </a:lnTo>
                <a:lnTo>
                  <a:pt x="255" y="1100"/>
                </a:lnTo>
                <a:lnTo>
                  <a:pt x="255" y="1100"/>
                </a:lnTo>
                <a:lnTo>
                  <a:pt x="255" y="1100"/>
                </a:lnTo>
                <a:lnTo>
                  <a:pt x="254" y="1100"/>
                </a:lnTo>
                <a:lnTo>
                  <a:pt x="254" y="1100"/>
                </a:lnTo>
                <a:lnTo>
                  <a:pt x="254" y="1100"/>
                </a:lnTo>
                <a:lnTo>
                  <a:pt x="253" y="1100"/>
                </a:lnTo>
                <a:lnTo>
                  <a:pt x="253" y="1100"/>
                </a:lnTo>
                <a:lnTo>
                  <a:pt x="253" y="1100"/>
                </a:lnTo>
                <a:lnTo>
                  <a:pt x="252" y="1100"/>
                </a:lnTo>
                <a:lnTo>
                  <a:pt x="252" y="1100"/>
                </a:lnTo>
                <a:lnTo>
                  <a:pt x="252" y="1100"/>
                </a:lnTo>
                <a:lnTo>
                  <a:pt x="251" y="1100"/>
                </a:lnTo>
                <a:lnTo>
                  <a:pt x="251" y="1100"/>
                </a:lnTo>
                <a:lnTo>
                  <a:pt x="250" y="1100"/>
                </a:lnTo>
                <a:lnTo>
                  <a:pt x="250" y="1100"/>
                </a:lnTo>
                <a:lnTo>
                  <a:pt x="250" y="1100"/>
                </a:lnTo>
                <a:lnTo>
                  <a:pt x="249" y="1100"/>
                </a:lnTo>
                <a:lnTo>
                  <a:pt x="249" y="1100"/>
                </a:lnTo>
                <a:lnTo>
                  <a:pt x="249" y="1100"/>
                </a:lnTo>
                <a:lnTo>
                  <a:pt x="248" y="1100"/>
                </a:lnTo>
                <a:lnTo>
                  <a:pt x="248" y="1100"/>
                </a:lnTo>
                <a:lnTo>
                  <a:pt x="248" y="1100"/>
                </a:lnTo>
                <a:lnTo>
                  <a:pt x="248" y="1100"/>
                </a:lnTo>
                <a:lnTo>
                  <a:pt x="248" y="1100"/>
                </a:lnTo>
                <a:lnTo>
                  <a:pt x="248" y="1100"/>
                </a:lnTo>
                <a:lnTo>
                  <a:pt x="247" y="1100"/>
                </a:lnTo>
                <a:lnTo>
                  <a:pt x="247" y="1100"/>
                </a:lnTo>
                <a:lnTo>
                  <a:pt x="247" y="1100"/>
                </a:lnTo>
                <a:lnTo>
                  <a:pt x="246" y="1100"/>
                </a:lnTo>
                <a:lnTo>
                  <a:pt x="246" y="1100"/>
                </a:lnTo>
                <a:lnTo>
                  <a:pt x="245" y="1100"/>
                </a:lnTo>
                <a:lnTo>
                  <a:pt x="245" y="1100"/>
                </a:lnTo>
                <a:lnTo>
                  <a:pt x="245" y="1100"/>
                </a:lnTo>
                <a:lnTo>
                  <a:pt x="244" y="1100"/>
                </a:lnTo>
                <a:lnTo>
                  <a:pt x="244" y="1100"/>
                </a:lnTo>
                <a:lnTo>
                  <a:pt x="244" y="1100"/>
                </a:lnTo>
                <a:lnTo>
                  <a:pt x="243" y="1100"/>
                </a:lnTo>
                <a:lnTo>
                  <a:pt x="243" y="1100"/>
                </a:lnTo>
                <a:lnTo>
                  <a:pt x="243" y="1100"/>
                </a:lnTo>
                <a:lnTo>
                  <a:pt x="242" y="1100"/>
                </a:lnTo>
                <a:lnTo>
                  <a:pt x="242" y="1100"/>
                </a:lnTo>
                <a:lnTo>
                  <a:pt x="242" y="1100"/>
                </a:lnTo>
                <a:lnTo>
                  <a:pt x="241" y="1100"/>
                </a:lnTo>
                <a:lnTo>
                  <a:pt x="241" y="1100"/>
                </a:lnTo>
                <a:lnTo>
                  <a:pt x="241" y="1100"/>
                </a:lnTo>
                <a:lnTo>
                  <a:pt x="240" y="1100"/>
                </a:lnTo>
                <a:lnTo>
                  <a:pt x="240" y="1100"/>
                </a:lnTo>
                <a:lnTo>
                  <a:pt x="239" y="1100"/>
                </a:lnTo>
                <a:lnTo>
                  <a:pt x="239" y="1100"/>
                </a:lnTo>
                <a:lnTo>
                  <a:pt x="239" y="1100"/>
                </a:lnTo>
                <a:lnTo>
                  <a:pt x="238" y="1100"/>
                </a:lnTo>
                <a:lnTo>
                  <a:pt x="238" y="1100"/>
                </a:lnTo>
                <a:lnTo>
                  <a:pt x="238" y="1100"/>
                </a:lnTo>
                <a:lnTo>
                  <a:pt x="237" y="1100"/>
                </a:lnTo>
                <a:lnTo>
                  <a:pt x="237" y="1100"/>
                </a:lnTo>
                <a:lnTo>
                  <a:pt x="237" y="1100"/>
                </a:lnTo>
                <a:lnTo>
                  <a:pt x="236" y="1100"/>
                </a:lnTo>
                <a:lnTo>
                  <a:pt x="236" y="1100"/>
                </a:lnTo>
                <a:lnTo>
                  <a:pt x="236" y="1100"/>
                </a:lnTo>
                <a:lnTo>
                  <a:pt x="235" y="1100"/>
                </a:lnTo>
                <a:lnTo>
                  <a:pt x="235" y="1100"/>
                </a:lnTo>
                <a:lnTo>
                  <a:pt x="235" y="1100"/>
                </a:lnTo>
                <a:lnTo>
                  <a:pt x="234" y="1100"/>
                </a:lnTo>
                <a:lnTo>
                  <a:pt x="234" y="1100"/>
                </a:lnTo>
                <a:lnTo>
                  <a:pt x="233" y="1100"/>
                </a:lnTo>
                <a:lnTo>
                  <a:pt x="233" y="1100"/>
                </a:lnTo>
                <a:lnTo>
                  <a:pt x="233" y="1100"/>
                </a:lnTo>
                <a:lnTo>
                  <a:pt x="232" y="1100"/>
                </a:lnTo>
                <a:lnTo>
                  <a:pt x="232" y="1100"/>
                </a:lnTo>
                <a:lnTo>
                  <a:pt x="232" y="1100"/>
                </a:lnTo>
                <a:lnTo>
                  <a:pt x="231" y="1100"/>
                </a:lnTo>
                <a:lnTo>
                  <a:pt x="231" y="1100"/>
                </a:lnTo>
                <a:lnTo>
                  <a:pt x="231" y="1100"/>
                </a:lnTo>
                <a:lnTo>
                  <a:pt x="230" y="1100"/>
                </a:lnTo>
                <a:lnTo>
                  <a:pt x="230" y="1100"/>
                </a:lnTo>
                <a:lnTo>
                  <a:pt x="230" y="1100"/>
                </a:lnTo>
                <a:lnTo>
                  <a:pt x="229" y="1100"/>
                </a:lnTo>
                <a:lnTo>
                  <a:pt x="229" y="1100"/>
                </a:lnTo>
                <a:lnTo>
                  <a:pt x="229" y="1100"/>
                </a:lnTo>
                <a:lnTo>
                  <a:pt x="228" y="1100"/>
                </a:lnTo>
                <a:lnTo>
                  <a:pt x="228" y="1100"/>
                </a:lnTo>
                <a:lnTo>
                  <a:pt x="227" y="1100"/>
                </a:lnTo>
                <a:lnTo>
                  <a:pt x="227" y="1100"/>
                </a:lnTo>
                <a:lnTo>
                  <a:pt x="227" y="1100"/>
                </a:lnTo>
                <a:lnTo>
                  <a:pt x="226" y="1100"/>
                </a:lnTo>
                <a:lnTo>
                  <a:pt x="226" y="1100"/>
                </a:lnTo>
                <a:lnTo>
                  <a:pt x="226" y="1100"/>
                </a:lnTo>
                <a:lnTo>
                  <a:pt x="225" y="1100"/>
                </a:lnTo>
                <a:lnTo>
                  <a:pt x="225" y="1100"/>
                </a:lnTo>
                <a:lnTo>
                  <a:pt x="225" y="1100"/>
                </a:lnTo>
                <a:lnTo>
                  <a:pt x="224" y="1100"/>
                </a:lnTo>
                <a:lnTo>
                  <a:pt x="224" y="1100"/>
                </a:lnTo>
                <a:lnTo>
                  <a:pt x="224" y="1100"/>
                </a:lnTo>
                <a:lnTo>
                  <a:pt x="224" y="1100"/>
                </a:lnTo>
                <a:lnTo>
                  <a:pt x="224" y="1100"/>
                </a:lnTo>
                <a:lnTo>
                  <a:pt x="224" y="1100"/>
                </a:lnTo>
                <a:lnTo>
                  <a:pt x="223" y="1100"/>
                </a:lnTo>
                <a:lnTo>
                  <a:pt x="223" y="1100"/>
                </a:lnTo>
                <a:lnTo>
                  <a:pt x="222" y="1100"/>
                </a:lnTo>
                <a:lnTo>
                  <a:pt x="222" y="1100"/>
                </a:lnTo>
                <a:lnTo>
                  <a:pt x="222" y="1100"/>
                </a:lnTo>
                <a:lnTo>
                  <a:pt x="221" y="1100"/>
                </a:lnTo>
                <a:lnTo>
                  <a:pt x="221" y="1100"/>
                </a:lnTo>
                <a:lnTo>
                  <a:pt x="221" y="1100"/>
                </a:lnTo>
                <a:lnTo>
                  <a:pt x="220" y="1100"/>
                </a:lnTo>
                <a:lnTo>
                  <a:pt x="220" y="1100"/>
                </a:lnTo>
                <a:lnTo>
                  <a:pt x="220" y="1100"/>
                </a:lnTo>
                <a:lnTo>
                  <a:pt x="219" y="1100"/>
                </a:lnTo>
                <a:lnTo>
                  <a:pt x="219" y="1100"/>
                </a:lnTo>
                <a:lnTo>
                  <a:pt x="219" y="1100"/>
                </a:lnTo>
                <a:lnTo>
                  <a:pt x="218" y="1100"/>
                </a:lnTo>
                <a:lnTo>
                  <a:pt x="218" y="1100"/>
                </a:lnTo>
                <a:lnTo>
                  <a:pt x="218" y="1100"/>
                </a:lnTo>
                <a:lnTo>
                  <a:pt x="217" y="1100"/>
                </a:lnTo>
                <a:lnTo>
                  <a:pt x="217" y="1100"/>
                </a:lnTo>
                <a:lnTo>
                  <a:pt x="216" y="1100"/>
                </a:lnTo>
                <a:lnTo>
                  <a:pt x="216" y="1100"/>
                </a:lnTo>
                <a:lnTo>
                  <a:pt x="216" y="1100"/>
                </a:lnTo>
                <a:lnTo>
                  <a:pt x="215" y="1100"/>
                </a:lnTo>
                <a:lnTo>
                  <a:pt x="215" y="1100"/>
                </a:lnTo>
                <a:lnTo>
                  <a:pt x="215" y="1100"/>
                </a:lnTo>
                <a:lnTo>
                  <a:pt x="214" y="1100"/>
                </a:lnTo>
                <a:lnTo>
                  <a:pt x="214" y="1100"/>
                </a:lnTo>
                <a:lnTo>
                  <a:pt x="214" y="1100"/>
                </a:lnTo>
                <a:lnTo>
                  <a:pt x="213" y="1100"/>
                </a:lnTo>
                <a:lnTo>
                  <a:pt x="213" y="1100"/>
                </a:lnTo>
                <a:lnTo>
                  <a:pt x="213" y="1100"/>
                </a:lnTo>
                <a:lnTo>
                  <a:pt x="212" y="1100"/>
                </a:lnTo>
                <a:lnTo>
                  <a:pt x="212" y="1100"/>
                </a:lnTo>
                <a:lnTo>
                  <a:pt x="212" y="1100"/>
                </a:lnTo>
                <a:lnTo>
                  <a:pt x="211" y="1100"/>
                </a:lnTo>
                <a:lnTo>
                  <a:pt x="211" y="1100"/>
                </a:lnTo>
                <a:lnTo>
                  <a:pt x="210" y="1100"/>
                </a:lnTo>
                <a:lnTo>
                  <a:pt x="210" y="1100"/>
                </a:lnTo>
                <a:lnTo>
                  <a:pt x="210" y="1100"/>
                </a:lnTo>
                <a:lnTo>
                  <a:pt x="209" y="1100"/>
                </a:lnTo>
                <a:lnTo>
                  <a:pt x="209" y="1100"/>
                </a:lnTo>
                <a:lnTo>
                  <a:pt x="209" y="1100"/>
                </a:lnTo>
                <a:lnTo>
                  <a:pt x="208" y="1100"/>
                </a:lnTo>
                <a:lnTo>
                  <a:pt x="208" y="1100"/>
                </a:lnTo>
                <a:lnTo>
                  <a:pt x="208" y="1100"/>
                </a:lnTo>
                <a:lnTo>
                  <a:pt x="207" y="1100"/>
                </a:lnTo>
                <a:lnTo>
                  <a:pt x="207" y="1100"/>
                </a:lnTo>
                <a:lnTo>
                  <a:pt x="207" y="1100"/>
                </a:lnTo>
                <a:lnTo>
                  <a:pt x="206" y="1100"/>
                </a:lnTo>
                <a:lnTo>
                  <a:pt x="206" y="1100"/>
                </a:lnTo>
                <a:lnTo>
                  <a:pt x="206" y="1100"/>
                </a:lnTo>
                <a:lnTo>
                  <a:pt x="205" y="1100"/>
                </a:lnTo>
                <a:lnTo>
                  <a:pt x="205" y="1100"/>
                </a:lnTo>
                <a:lnTo>
                  <a:pt x="204" y="1100"/>
                </a:lnTo>
                <a:lnTo>
                  <a:pt x="204" y="1100"/>
                </a:lnTo>
                <a:lnTo>
                  <a:pt x="204" y="1100"/>
                </a:lnTo>
                <a:lnTo>
                  <a:pt x="203" y="1100"/>
                </a:lnTo>
                <a:lnTo>
                  <a:pt x="203" y="1100"/>
                </a:lnTo>
                <a:lnTo>
                  <a:pt x="203" y="1100"/>
                </a:lnTo>
                <a:lnTo>
                  <a:pt x="202" y="1100"/>
                </a:lnTo>
                <a:lnTo>
                  <a:pt x="202" y="1100"/>
                </a:lnTo>
                <a:lnTo>
                  <a:pt x="202" y="1100"/>
                </a:lnTo>
                <a:lnTo>
                  <a:pt x="201" y="1100"/>
                </a:lnTo>
                <a:lnTo>
                  <a:pt x="201" y="1100"/>
                </a:lnTo>
                <a:lnTo>
                  <a:pt x="201" y="1100"/>
                </a:lnTo>
                <a:lnTo>
                  <a:pt x="200" y="1100"/>
                </a:lnTo>
                <a:lnTo>
                  <a:pt x="200" y="1100"/>
                </a:lnTo>
                <a:lnTo>
                  <a:pt x="200" y="1100"/>
                </a:lnTo>
                <a:lnTo>
                  <a:pt x="200" y="1100"/>
                </a:lnTo>
                <a:lnTo>
                  <a:pt x="200" y="1100"/>
                </a:lnTo>
                <a:lnTo>
                  <a:pt x="199" y="1100"/>
                </a:lnTo>
                <a:lnTo>
                  <a:pt x="199" y="1100"/>
                </a:lnTo>
                <a:lnTo>
                  <a:pt x="199" y="1100"/>
                </a:lnTo>
                <a:lnTo>
                  <a:pt x="198" y="1100"/>
                </a:lnTo>
                <a:lnTo>
                  <a:pt x="198" y="1100"/>
                </a:lnTo>
                <a:lnTo>
                  <a:pt x="198" y="1100"/>
                </a:lnTo>
                <a:lnTo>
                  <a:pt x="197" y="1100"/>
                </a:lnTo>
                <a:lnTo>
                  <a:pt x="197" y="1100"/>
                </a:lnTo>
                <a:lnTo>
                  <a:pt x="197" y="1100"/>
                </a:lnTo>
                <a:lnTo>
                  <a:pt x="196" y="1100"/>
                </a:lnTo>
                <a:lnTo>
                  <a:pt x="196" y="1100"/>
                </a:lnTo>
                <a:lnTo>
                  <a:pt x="196" y="1100"/>
                </a:lnTo>
                <a:lnTo>
                  <a:pt x="195" y="1100"/>
                </a:lnTo>
                <a:lnTo>
                  <a:pt x="195" y="1100"/>
                </a:lnTo>
                <a:lnTo>
                  <a:pt x="195" y="1100"/>
                </a:lnTo>
                <a:lnTo>
                  <a:pt x="194" y="1100"/>
                </a:lnTo>
                <a:lnTo>
                  <a:pt x="194" y="1100"/>
                </a:lnTo>
                <a:lnTo>
                  <a:pt x="193" y="1100"/>
                </a:lnTo>
                <a:lnTo>
                  <a:pt x="193" y="1100"/>
                </a:lnTo>
                <a:lnTo>
                  <a:pt x="193" y="1100"/>
                </a:lnTo>
                <a:lnTo>
                  <a:pt x="192" y="1100"/>
                </a:lnTo>
                <a:lnTo>
                  <a:pt x="192" y="1100"/>
                </a:lnTo>
                <a:lnTo>
                  <a:pt x="192" y="1100"/>
                </a:lnTo>
                <a:lnTo>
                  <a:pt x="191" y="1100"/>
                </a:lnTo>
                <a:lnTo>
                  <a:pt x="191" y="1100"/>
                </a:lnTo>
                <a:lnTo>
                  <a:pt x="191" y="1100"/>
                </a:lnTo>
                <a:lnTo>
                  <a:pt x="190" y="1100"/>
                </a:lnTo>
                <a:lnTo>
                  <a:pt x="190" y="1100"/>
                </a:lnTo>
                <a:lnTo>
                  <a:pt x="190" y="1100"/>
                </a:lnTo>
                <a:lnTo>
                  <a:pt x="189" y="1100"/>
                </a:lnTo>
                <a:lnTo>
                  <a:pt x="189" y="1100"/>
                </a:lnTo>
                <a:lnTo>
                  <a:pt x="189" y="1100"/>
                </a:lnTo>
                <a:lnTo>
                  <a:pt x="188" y="1100"/>
                </a:lnTo>
                <a:lnTo>
                  <a:pt x="188" y="1100"/>
                </a:lnTo>
                <a:lnTo>
                  <a:pt x="187" y="1100"/>
                </a:lnTo>
                <a:lnTo>
                  <a:pt x="187" y="1100"/>
                </a:lnTo>
                <a:lnTo>
                  <a:pt x="187" y="1100"/>
                </a:lnTo>
                <a:lnTo>
                  <a:pt x="186" y="1100"/>
                </a:lnTo>
                <a:lnTo>
                  <a:pt x="186" y="1100"/>
                </a:lnTo>
                <a:lnTo>
                  <a:pt x="186" y="1100"/>
                </a:lnTo>
                <a:lnTo>
                  <a:pt x="185" y="1100"/>
                </a:lnTo>
                <a:lnTo>
                  <a:pt x="185" y="1100"/>
                </a:lnTo>
                <a:lnTo>
                  <a:pt x="185" y="1100"/>
                </a:lnTo>
                <a:lnTo>
                  <a:pt x="184" y="1100"/>
                </a:lnTo>
                <a:lnTo>
                  <a:pt x="184" y="1100"/>
                </a:lnTo>
                <a:lnTo>
                  <a:pt x="184" y="1100"/>
                </a:lnTo>
                <a:lnTo>
                  <a:pt x="183" y="1100"/>
                </a:lnTo>
                <a:lnTo>
                  <a:pt x="183" y="1100"/>
                </a:lnTo>
                <a:lnTo>
                  <a:pt x="183" y="1100"/>
                </a:lnTo>
                <a:lnTo>
                  <a:pt x="182" y="1100"/>
                </a:lnTo>
                <a:lnTo>
                  <a:pt x="182" y="1100"/>
                </a:lnTo>
                <a:lnTo>
                  <a:pt x="181" y="1100"/>
                </a:lnTo>
                <a:lnTo>
                  <a:pt x="181" y="1100"/>
                </a:lnTo>
                <a:lnTo>
                  <a:pt x="181" y="1100"/>
                </a:lnTo>
                <a:lnTo>
                  <a:pt x="180" y="1100"/>
                </a:lnTo>
                <a:lnTo>
                  <a:pt x="180" y="1100"/>
                </a:lnTo>
                <a:lnTo>
                  <a:pt x="180" y="1100"/>
                </a:lnTo>
                <a:lnTo>
                  <a:pt x="179" y="1100"/>
                </a:lnTo>
                <a:lnTo>
                  <a:pt x="179" y="1100"/>
                </a:lnTo>
                <a:lnTo>
                  <a:pt x="179" y="1100"/>
                </a:lnTo>
                <a:lnTo>
                  <a:pt x="178" y="1100"/>
                </a:lnTo>
                <a:lnTo>
                  <a:pt x="178" y="1100"/>
                </a:lnTo>
                <a:lnTo>
                  <a:pt x="178" y="1100"/>
                </a:lnTo>
                <a:lnTo>
                  <a:pt x="177" y="1100"/>
                </a:lnTo>
                <a:lnTo>
                  <a:pt x="177" y="1100"/>
                </a:lnTo>
                <a:lnTo>
                  <a:pt x="177" y="1100"/>
                </a:lnTo>
                <a:lnTo>
                  <a:pt x="176" y="1100"/>
                </a:lnTo>
                <a:lnTo>
                  <a:pt x="176" y="1100"/>
                </a:lnTo>
                <a:lnTo>
                  <a:pt x="176" y="1100"/>
                </a:lnTo>
                <a:lnTo>
                  <a:pt x="176" y="1100"/>
                </a:lnTo>
                <a:lnTo>
                  <a:pt x="176" y="1100"/>
                </a:lnTo>
                <a:lnTo>
                  <a:pt x="175" y="1100"/>
                </a:lnTo>
                <a:lnTo>
                  <a:pt x="175" y="1100"/>
                </a:lnTo>
                <a:lnTo>
                  <a:pt x="175" y="1100"/>
                </a:lnTo>
                <a:lnTo>
                  <a:pt x="174" y="1100"/>
                </a:lnTo>
                <a:lnTo>
                  <a:pt x="174" y="1100"/>
                </a:lnTo>
                <a:lnTo>
                  <a:pt x="174" y="1100"/>
                </a:lnTo>
                <a:lnTo>
                  <a:pt x="173" y="1100"/>
                </a:lnTo>
                <a:lnTo>
                  <a:pt x="173" y="1100"/>
                </a:lnTo>
                <a:lnTo>
                  <a:pt x="173" y="1100"/>
                </a:lnTo>
                <a:lnTo>
                  <a:pt x="172" y="1100"/>
                </a:lnTo>
                <a:lnTo>
                  <a:pt x="172" y="1100"/>
                </a:lnTo>
                <a:lnTo>
                  <a:pt x="172" y="1100"/>
                </a:lnTo>
                <a:lnTo>
                  <a:pt x="171" y="1100"/>
                </a:lnTo>
                <a:lnTo>
                  <a:pt x="171" y="1100"/>
                </a:lnTo>
                <a:lnTo>
                  <a:pt x="170" y="1100"/>
                </a:lnTo>
                <a:lnTo>
                  <a:pt x="170" y="1100"/>
                </a:lnTo>
                <a:lnTo>
                  <a:pt x="170" y="1100"/>
                </a:lnTo>
                <a:lnTo>
                  <a:pt x="169" y="1100"/>
                </a:lnTo>
                <a:lnTo>
                  <a:pt x="169" y="1100"/>
                </a:lnTo>
                <a:lnTo>
                  <a:pt x="169" y="1100"/>
                </a:lnTo>
                <a:lnTo>
                  <a:pt x="168" y="1100"/>
                </a:lnTo>
                <a:lnTo>
                  <a:pt x="168" y="1100"/>
                </a:lnTo>
                <a:lnTo>
                  <a:pt x="168" y="1100"/>
                </a:lnTo>
                <a:lnTo>
                  <a:pt x="167" y="1100"/>
                </a:lnTo>
                <a:lnTo>
                  <a:pt x="167" y="1100"/>
                </a:lnTo>
                <a:lnTo>
                  <a:pt x="167" y="1100"/>
                </a:lnTo>
                <a:lnTo>
                  <a:pt x="166" y="1100"/>
                </a:lnTo>
                <a:lnTo>
                  <a:pt x="166" y="1100"/>
                </a:lnTo>
                <a:lnTo>
                  <a:pt x="166" y="1100"/>
                </a:lnTo>
                <a:lnTo>
                  <a:pt x="165" y="1100"/>
                </a:lnTo>
                <a:lnTo>
                  <a:pt x="165" y="1100"/>
                </a:lnTo>
                <a:lnTo>
                  <a:pt x="164" y="1100"/>
                </a:lnTo>
                <a:lnTo>
                  <a:pt x="164" y="1100"/>
                </a:lnTo>
                <a:lnTo>
                  <a:pt x="164" y="1100"/>
                </a:lnTo>
                <a:lnTo>
                  <a:pt x="163" y="1100"/>
                </a:lnTo>
                <a:lnTo>
                  <a:pt x="163" y="1100"/>
                </a:lnTo>
                <a:lnTo>
                  <a:pt x="163" y="1100"/>
                </a:lnTo>
                <a:lnTo>
                  <a:pt x="162" y="1100"/>
                </a:lnTo>
                <a:lnTo>
                  <a:pt x="162" y="1100"/>
                </a:lnTo>
                <a:lnTo>
                  <a:pt x="162" y="1100"/>
                </a:lnTo>
                <a:lnTo>
                  <a:pt x="161" y="1100"/>
                </a:lnTo>
                <a:lnTo>
                  <a:pt x="161" y="1100"/>
                </a:lnTo>
                <a:lnTo>
                  <a:pt x="161" y="1100"/>
                </a:lnTo>
                <a:lnTo>
                  <a:pt x="160" y="1100"/>
                </a:lnTo>
                <a:lnTo>
                  <a:pt x="160" y="1100"/>
                </a:lnTo>
                <a:lnTo>
                  <a:pt x="160" y="1100"/>
                </a:lnTo>
                <a:lnTo>
                  <a:pt x="159" y="1100"/>
                </a:lnTo>
                <a:lnTo>
                  <a:pt x="159" y="1100"/>
                </a:lnTo>
                <a:lnTo>
                  <a:pt x="158" y="1100"/>
                </a:lnTo>
                <a:lnTo>
                  <a:pt x="158" y="1100"/>
                </a:lnTo>
                <a:lnTo>
                  <a:pt x="158" y="1100"/>
                </a:lnTo>
                <a:lnTo>
                  <a:pt x="157" y="1100"/>
                </a:lnTo>
                <a:lnTo>
                  <a:pt x="157" y="1100"/>
                </a:lnTo>
                <a:lnTo>
                  <a:pt x="157" y="1100"/>
                </a:lnTo>
                <a:lnTo>
                  <a:pt x="156" y="1100"/>
                </a:lnTo>
                <a:lnTo>
                  <a:pt x="156" y="1100"/>
                </a:lnTo>
                <a:lnTo>
                  <a:pt x="156" y="1100"/>
                </a:lnTo>
                <a:lnTo>
                  <a:pt x="155" y="1100"/>
                </a:lnTo>
                <a:lnTo>
                  <a:pt x="155" y="1100"/>
                </a:lnTo>
                <a:lnTo>
                  <a:pt x="155" y="1100"/>
                </a:lnTo>
                <a:lnTo>
                  <a:pt x="154" y="1100"/>
                </a:lnTo>
                <a:lnTo>
                  <a:pt x="154" y="1100"/>
                </a:lnTo>
                <a:lnTo>
                  <a:pt x="154" y="1100"/>
                </a:lnTo>
                <a:lnTo>
                  <a:pt x="153" y="1100"/>
                </a:lnTo>
                <a:lnTo>
                  <a:pt x="153" y="1100"/>
                </a:lnTo>
                <a:lnTo>
                  <a:pt x="152" y="1100"/>
                </a:lnTo>
                <a:lnTo>
                  <a:pt x="152" y="1100"/>
                </a:lnTo>
                <a:lnTo>
                  <a:pt x="152" y="1100"/>
                </a:lnTo>
                <a:lnTo>
                  <a:pt x="152" y="1100"/>
                </a:lnTo>
                <a:lnTo>
                  <a:pt x="152" y="1100"/>
                </a:lnTo>
                <a:lnTo>
                  <a:pt x="152" y="1100"/>
                </a:lnTo>
                <a:lnTo>
                  <a:pt x="151" y="1100"/>
                </a:lnTo>
                <a:lnTo>
                  <a:pt x="151" y="1100"/>
                </a:lnTo>
                <a:lnTo>
                  <a:pt x="151" y="1100"/>
                </a:lnTo>
                <a:lnTo>
                  <a:pt x="150" y="1100"/>
                </a:lnTo>
                <a:lnTo>
                  <a:pt x="150" y="1100"/>
                </a:lnTo>
                <a:lnTo>
                  <a:pt x="150" y="1100"/>
                </a:lnTo>
                <a:lnTo>
                  <a:pt x="149" y="1100"/>
                </a:lnTo>
                <a:lnTo>
                  <a:pt x="149" y="1100"/>
                </a:lnTo>
                <a:lnTo>
                  <a:pt x="149" y="1100"/>
                </a:lnTo>
                <a:lnTo>
                  <a:pt x="148" y="1100"/>
                </a:lnTo>
                <a:lnTo>
                  <a:pt x="148" y="1100"/>
                </a:lnTo>
                <a:lnTo>
                  <a:pt x="147" y="1100"/>
                </a:lnTo>
                <a:lnTo>
                  <a:pt x="147" y="1100"/>
                </a:lnTo>
                <a:lnTo>
                  <a:pt x="147" y="1100"/>
                </a:lnTo>
                <a:lnTo>
                  <a:pt x="146" y="1100"/>
                </a:lnTo>
                <a:lnTo>
                  <a:pt x="146" y="1100"/>
                </a:lnTo>
                <a:lnTo>
                  <a:pt x="146" y="1100"/>
                </a:lnTo>
                <a:lnTo>
                  <a:pt x="145" y="1100"/>
                </a:lnTo>
                <a:lnTo>
                  <a:pt x="145" y="1100"/>
                </a:lnTo>
                <a:lnTo>
                  <a:pt x="145" y="1100"/>
                </a:lnTo>
                <a:lnTo>
                  <a:pt x="144" y="1100"/>
                </a:lnTo>
                <a:lnTo>
                  <a:pt x="144" y="1100"/>
                </a:lnTo>
                <a:lnTo>
                  <a:pt x="144" y="1100"/>
                </a:lnTo>
                <a:lnTo>
                  <a:pt x="143" y="1100"/>
                </a:lnTo>
                <a:lnTo>
                  <a:pt x="143" y="1100"/>
                </a:lnTo>
                <a:lnTo>
                  <a:pt x="143" y="1100"/>
                </a:lnTo>
                <a:lnTo>
                  <a:pt x="142" y="1100"/>
                </a:lnTo>
                <a:lnTo>
                  <a:pt x="142" y="1100"/>
                </a:lnTo>
                <a:lnTo>
                  <a:pt x="141" y="1100"/>
                </a:lnTo>
                <a:lnTo>
                  <a:pt x="141" y="1100"/>
                </a:lnTo>
                <a:lnTo>
                  <a:pt x="141" y="1100"/>
                </a:lnTo>
                <a:lnTo>
                  <a:pt x="140" y="1100"/>
                </a:lnTo>
                <a:lnTo>
                  <a:pt x="140" y="1100"/>
                </a:lnTo>
                <a:lnTo>
                  <a:pt x="140" y="1100"/>
                </a:lnTo>
                <a:lnTo>
                  <a:pt x="139" y="1100"/>
                </a:lnTo>
                <a:lnTo>
                  <a:pt x="139" y="1100"/>
                </a:lnTo>
                <a:lnTo>
                  <a:pt x="139" y="1100"/>
                </a:lnTo>
                <a:lnTo>
                  <a:pt x="138" y="1100"/>
                </a:lnTo>
                <a:lnTo>
                  <a:pt x="138" y="1100"/>
                </a:lnTo>
                <a:lnTo>
                  <a:pt x="138" y="1100"/>
                </a:lnTo>
                <a:lnTo>
                  <a:pt x="137" y="1100"/>
                </a:lnTo>
                <a:lnTo>
                  <a:pt x="137" y="1100"/>
                </a:lnTo>
                <a:lnTo>
                  <a:pt x="137" y="1100"/>
                </a:lnTo>
                <a:lnTo>
                  <a:pt x="136" y="1100"/>
                </a:lnTo>
                <a:lnTo>
                  <a:pt x="136" y="1100"/>
                </a:lnTo>
                <a:lnTo>
                  <a:pt x="135" y="1100"/>
                </a:lnTo>
                <a:lnTo>
                  <a:pt x="135" y="1100"/>
                </a:lnTo>
                <a:lnTo>
                  <a:pt x="135" y="1100"/>
                </a:lnTo>
                <a:lnTo>
                  <a:pt x="134" y="1100"/>
                </a:lnTo>
                <a:lnTo>
                  <a:pt x="134" y="1100"/>
                </a:lnTo>
                <a:lnTo>
                  <a:pt x="134" y="1100"/>
                </a:lnTo>
                <a:lnTo>
                  <a:pt x="133" y="1100"/>
                </a:lnTo>
                <a:lnTo>
                  <a:pt x="133" y="1100"/>
                </a:lnTo>
                <a:lnTo>
                  <a:pt x="133" y="1100"/>
                </a:lnTo>
                <a:lnTo>
                  <a:pt x="132" y="1100"/>
                </a:lnTo>
                <a:lnTo>
                  <a:pt x="132" y="1100"/>
                </a:lnTo>
                <a:lnTo>
                  <a:pt x="132" y="1100"/>
                </a:lnTo>
                <a:lnTo>
                  <a:pt x="131" y="1100"/>
                </a:lnTo>
                <a:lnTo>
                  <a:pt x="131" y="1100"/>
                </a:lnTo>
                <a:lnTo>
                  <a:pt x="131" y="1100"/>
                </a:lnTo>
                <a:lnTo>
                  <a:pt x="130" y="1100"/>
                </a:lnTo>
                <a:lnTo>
                  <a:pt x="130" y="1100"/>
                </a:lnTo>
                <a:lnTo>
                  <a:pt x="129" y="1100"/>
                </a:lnTo>
                <a:lnTo>
                  <a:pt x="129" y="1100"/>
                </a:lnTo>
                <a:lnTo>
                  <a:pt x="129" y="1100"/>
                </a:lnTo>
                <a:lnTo>
                  <a:pt x="128" y="1100"/>
                </a:lnTo>
                <a:lnTo>
                  <a:pt x="128" y="1100"/>
                </a:lnTo>
                <a:lnTo>
                  <a:pt x="128" y="1100"/>
                </a:lnTo>
                <a:lnTo>
                  <a:pt x="128" y="1100"/>
                </a:lnTo>
                <a:lnTo>
                  <a:pt x="128" y="1100"/>
                </a:lnTo>
                <a:lnTo>
                  <a:pt x="128" y="1100"/>
                </a:lnTo>
                <a:lnTo>
                  <a:pt x="127" y="1100"/>
                </a:lnTo>
                <a:lnTo>
                  <a:pt x="127" y="1100"/>
                </a:lnTo>
                <a:lnTo>
                  <a:pt x="127" y="1100"/>
                </a:lnTo>
                <a:lnTo>
                  <a:pt x="126" y="1100"/>
                </a:lnTo>
                <a:lnTo>
                  <a:pt x="126" y="1100"/>
                </a:lnTo>
                <a:lnTo>
                  <a:pt x="126" y="1100"/>
                </a:lnTo>
                <a:lnTo>
                  <a:pt x="125" y="1100"/>
                </a:lnTo>
                <a:lnTo>
                  <a:pt x="125" y="1100"/>
                </a:lnTo>
                <a:lnTo>
                  <a:pt x="124" y="1100"/>
                </a:lnTo>
                <a:lnTo>
                  <a:pt x="124" y="1100"/>
                </a:lnTo>
                <a:lnTo>
                  <a:pt x="124" y="1100"/>
                </a:lnTo>
                <a:lnTo>
                  <a:pt x="123" y="1100"/>
                </a:lnTo>
                <a:lnTo>
                  <a:pt x="123" y="1100"/>
                </a:lnTo>
                <a:lnTo>
                  <a:pt x="123" y="1100"/>
                </a:lnTo>
                <a:lnTo>
                  <a:pt x="122" y="1100"/>
                </a:lnTo>
                <a:lnTo>
                  <a:pt x="122" y="1100"/>
                </a:lnTo>
                <a:lnTo>
                  <a:pt x="122" y="1100"/>
                </a:lnTo>
                <a:lnTo>
                  <a:pt x="121" y="1100"/>
                </a:lnTo>
                <a:lnTo>
                  <a:pt x="121" y="1100"/>
                </a:lnTo>
                <a:lnTo>
                  <a:pt x="121" y="1100"/>
                </a:lnTo>
                <a:lnTo>
                  <a:pt x="120" y="1100"/>
                </a:lnTo>
                <a:lnTo>
                  <a:pt x="120" y="1100"/>
                </a:lnTo>
                <a:lnTo>
                  <a:pt x="120" y="1100"/>
                </a:lnTo>
                <a:lnTo>
                  <a:pt x="119" y="1100"/>
                </a:lnTo>
                <a:lnTo>
                  <a:pt x="119" y="1100"/>
                </a:lnTo>
                <a:lnTo>
                  <a:pt x="118" y="1100"/>
                </a:lnTo>
                <a:lnTo>
                  <a:pt x="118" y="1100"/>
                </a:lnTo>
                <a:lnTo>
                  <a:pt x="118" y="1100"/>
                </a:lnTo>
                <a:lnTo>
                  <a:pt x="117" y="1100"/>
                </a:lnTo>
                <a:lnTo>
                  <a:pt x="117" y="1100"/>
                </a:lnTo>
                <a:lnTo>
                  <a:pt x="117" y="1100"/>
                </a:lnTo>
                <a:lnTo>
                  <a:pt x="116" y="1100"/>
                </a:lnTo>
                <a:lnTo>
                  <a:pt x="116" y="1100"/>
                </a:lnTo>
                <a:lnTo>
                  <a:pt x="116" y="1100"/>
                </a:lnTo>
                <a:lnTo>
                  <a:pt x="115" y="1100"/>
                </a:lnTo>
                <a:lnTo>
                  <a:pt x="115" y="1100"/>
                </a:lnTo>
                <a:lnTo>
                  <a:pt x="115" y="1100"/>
                </a:lnTo>
                <a:lnTo>
                  <a:pt x="114" y="1100"/>
                </a:lnTo>
                <a:lnTo>
                  <a:pt x="114" y="1100"/>
                </a:lnTo>
                <a:lnTo>
                  <a:pt x="114" y="1100"/>
                </a:lnTo>
                <a:lnTo>
                  <a:pt x="113" y="1100"/>
                </a:lnTo>
                <a:lnTo>
                  <a:pt x="113" y="1100"/>
                </a:lnTo>
                <a:lnTo>
                  <a:pt x="112" y="1100"/>
                </a:lnTo>
                <a:lnTo>
                  <a:pt x="112" y="1100"/>
                </a:lnTo>
                <a:lnTo>
                  <a:pt x="112" y="1100"/>
                </a:lnTo>
                <a:lnTo>
                  <a:pt x="111" y="1100"/>
                </a:lnTo>
                <a:lnTo>
                  <a:pt x="111" y="1100"/>
                </a:lnTo>
                <a:lnTo>
                  <a:pt x="111" y="1100"/>
                </a:lnTo>
                <a:lnTo>
                  <a:pt x="110" y="1100"/>
                </a:lnTo>
                <a:lnTo>
                  <a:pt x="110" y="1100"/>
                </a:lnTo>
                <a:lnTo>
                  <a:pt x="110" y="1100"/>
                </a:lnTo>
                <a:lnTo>
                  <a:pt x="109" y="1100"/>
                </a:lnTo>
                <a:lnTo>
                  <a:pt x="109" y="1100"/>
                </a:lnTo>
                <a:lnTo>
                  <a:pt x="109" y="1100"/>
                </a:lnTo>
                <a:lnTo>
                  <a:pt x="108" y="1100"/>
                </a:lnTo>
                <a:lnTo>
                  <a:pt x="108" y="1100"/>
                </a:lnTo>
                <a:lnTo>
                  <a:pt x="108" y="1100"/>
                </a:lnTo>
                <a:lnTo>
                  <a:pt x="107" y="1100"/>
                </a:lnTo>
                <a:lnTo>
                  <a:pt x="107" y="1100"/>
                </a:lnTo>
                <a:lnTo>
                  <a:pt x="106" y="1100"/>
                </a:lnTo>
                <a:lnTo>
                  <a:pt x="106" y="1100"/>
                </a:lnTo>
                <a:lnTo>
                  <a:pt x="106" y="1100"/>
                </a:lnTo>
                <a:lnTo>
                  <a:pt x="105" y="1100"/>
                </a:lnTo>
                <a:lnTo>
                  <a:pt x="105" y="1100"/>
                </a:lnTo>
                <a:lnTo>
                  <a:pt x="105" y="1100"/>
                </a:lnTo>
                <a:lnTo>
                  <a:pt x="104" y="1100"/>
                </a:lnTo>
                <a:lnTo>
                  <a:pt x="104" y="1100"/>
                </a:lnTo>
                <a:lnTo>
                  <a:pt x="104" y="1100"/>
                </a:lnTo>
                <a:lnTo>
                  <a:pt x="104" y="1100"/>
                </a:lnTo>
                <a:lnTo>
                  <a:pt x="104" y="1100"/>
                </a:lnTo>
                <a:lnTo>
                  <a:pt x="104" y="1100"/>
                </a:lnTo>
                <a:lnTo>
                  <a:pt x="103" y="1100"/>
                </a:lnTo>
                <a:lnTo>
                  <a:pt x="103" y="1100"/>
                </a:lnTo>
                <a:lnTo>
                  <a:pt x="103" y="1100"/>
                </a:lnTo>
                <a:lnTo>
                  <a:pt x="102" y="1100"/>
                </a:lnTo>
                <a:lnTo>
                  <a:pt x="102" y="1100"/>
                </a:lnTo>
                <a:lnTo>
                  <a:pt x="101" y="1100"/>
                </a:lnTo>
                <a:lnTo>
                  <a:pt x="101" y="1100"/>
                </a:lnTo>
                <a:lnTo>
                  <a:pt x="101" y="1100"/>
                </a:lnTo>
                <a:lnTo>
                  <a:pt x="100" y="1100"/>
                </a:lnTo>
                <a:lnTo>
                  <a:pt x="100" y="1100"/>
                </a:lnTo>
                <a:lnTo>
                  <a:pt x="100" y="1100"/>
                </a:lnTo>
                <a:lnTo>
                  <a:pt x="99" y="1100"/>
                </a:lnTo>
                <a:lnTo>
                  <a:pt x="99" y="1100"/>
                </a:lnTo>
                <a:lnTo>
                  <a:pt x="99" y="1100"/>
                </a:lnTo>
                <a:lnTo>
                  <a:pt x="98" y="1100"/>
                </a:lnTo>
                <a:lnTo>
                  <a:pt x="98" y="1100"/>
                </a:lnTo>
                <a:lnTo>
                  <a:pt x="98" y="1100"/>
                </a:lnTo>
                <a:lnTo>
                  <a:pt x="97" y="1100"/>
                </a:lnTo>
                <a:lnTo>
                  <a:pt x="97" y="1100"/>
                </a:lnTo>
                <a:lnTo>
                  <a:pt x="97" y="1100"/>
                </a:lnTo>
                <a:lnTo>
                  <a:pt x="96" y="1100"/>
                </a:lnTo>
                <a:lnTo>
                  <a:pt x="96" y="1100"/>
                </a:lnTo>
                <a:lnTo>
                  <a:pt x="95" y="1100"/>
                </a:lnTo>
                <a:lnTo>
                  <a:pt x="95" y="1100"/>
                </a:lnTo>
                <a:lnTo>
                  <a:pt x="95" y="1100"/>
                </a:lnTo>
                <a:lnTo>
                  <a:pt x="94" y="1100"/>
                </a:lnTo>
                <a:lnTo>
                  <a:pt x="94" y="1100"/>
                </a:lnTo>
                <a:lnTo>
                  <a:pt x="94" y="1100"/>
                </a:lnTo>
                <a:lnTo>
                  <a:pt x="93" y="1100"/>
                </a:lnTo>
                <a:lnTo>
                  <a:pt x="93" y="1100"/>
                </a:lnTo>
                <a:lnTo>
                  <a:pt x="93" y="1100"/>
                </a:lnTo>
                <a:lnTo>
                  <a:pt x="92" y="1100"/>
                </a:lnTo>
                <a:lnTo>
                  <a:pt x="92" y="1100"/>
                </a:lnTo>
                <a:lnTo>
                  <a:pt x="92" y="1100"/>
                </a:lnTo>
                <a:lnTo>
                  <a:pt x="91" y="1100"/>
                </a:lnTo>
                <a:lnTo>
                  <a:pt x="91" y="1100"/>
                </a:lnTo>
                <a:lnTo>
                  <a:pt x="91" y="1100"/>
                </a:lnTo>
                <a:lnTo>
                  <a:pt x="90" y="1100"/>
                </a:lnTo>
                <a:lnTo>
                  <a:pt x="90" y="1100"/>
                </a:lnTo>
                <a:lnTo>
                  <a:pt x="89" y="1100"/>
                </a:lnTo>
                <a:lnTo>
                  <a:pt x="89" y="1100"/>
                </a:lnTo>
                <a:lnTo>
                  <a:pt x="89" y="1100"/>
                </a:lnTo>
                <a:lnTo>
                  <a:pt x="88" y="1100"/>
                </a:lnTo>
                <a:lnTo>
                  <a:pt x="88" y="1100"/>
                </a:lnTo>
                <a:lnTo>
                  <a:pt x="88" y="1100"/>
                </a:lnTo>
                <a:lnTo>
                  <a:pt x="87" y="1100"/>
                </a:lnTo>
                <a:lnTo>
                  <a:pt x="87" y="1100"/>
                </a:lnTo>
                <a:lnTo>
                  <a:pt x="87" y="1100"/>
                </a:lnTo>
                <a:lnTo>
                  <a:pt x="86" y="1100"/>
                </a:lnTo>
                <a:lnTo>
                  <a:pt x="86" y="1100"/>
                </a:lnTo>
                <a:lnTo>
                  <a:pt x="86" y="1100"/>
                </a:lnTo>
                <a:lnTo>
                  <a:pt x="85" y="1100"/>
                </a:lnTo>
                <a:lnTo>
                  <a:pt x="85" y="1100"/>
                </a:lnTo>
                <a:lnTo>
                  <a:pt x="85" y="1100"/>
                </a:lnTo>
                <a:lnTo>
                  <a:pt x="84" y="1100"/>
                </a:lnTo>
                <a:lnTo>
                  <a:pt x="84" y="1100"/>
                </a:lnTo>
                <a:lnTo>
                  <a:pt x="83" y="1100"/>
                </a:lnTo>
                <a:lnTo>
                  <a:pt x="83" y="1100"/>
                </a:lnTo>
                <a:lnTo>
                  <a:pt x="83" y="1100"/>
                </a:lnTo>
                <a:lnTo>
                  <a:pt x="82" y="1100"/>
                </a:lnTo>
                <a:lnTo>
                  <a:pt x="82" y="1100"/>
                </a:lnTo>
                <a:lnTo>
                  <a:pt x="82" y="1100"/>
                </a:lnTo>
                <a:lnTo>
                  <a:pt x="81" y="1100"/>
                </a:lnTo>
                <a:lnTo>
                  <a:pt x="81" y="1100"/>
                </a:lnTo>
                <a:lnTo>
                  <a:pt x="81" y="1100"/>
                </a:lnTo>
                <a:lnTo>
                  <a:pt x="80" y="1100"/>
                </a:lnTo>
                <a:lnTo>
                  <a:pt x="80" y="1100"/>
                </a:lnTo>
                <a:lnTo>
                  <a:pt x="80" y="1100"/>
                </a:lnTo>
                <a:lnTo>
                  <a:pt x="80" y="1100"/>
                </a:lnTo>
                <a:lnTo>
                  <a:pt x="80" y="1100"/>
                </a:lnTo>
                <a:lnTo>
                  <a:pt x="80" y="1100"/>
                </a:lnTo>
                <a:lnTo>
                  <a:pt x="79" y="1100"/>
                </a:lnTo>
                <a:lnTo>
                  <a:pt x="79" y="1100"/>
                </a:lnTo>
                <a:lnTo>
                  <a:pt x="78" y="1100"/>
                </a:lnTo>
                <a:lnTo>
                  <a:pt x="78" y="1100"/>
                </a:lnTo>
                <a:lnTo>
                  <a:pt x="78" y="1100"/>
                </a:lnTo>
                <a:lnTo>
                  <a:pt x="77" y="1100"/>
                </a:lnTo>
                <a:lnTo>
                  <a:pt x="77" y="1100"/>
                </a:lnTo>
                <a:lnTo>
                  <a:pt x="77" y="1100"/>
                </a:lnTo>
                <a:lnTo>
                  <a:pt x="76" y="1100"/>
                </a:lnTo>
                <a:lnTo>
                  <a:pt x="76" y="1100"/>
                </a:lnTo>
                <a:lnTo>
                  <a:pt x="76" y="1100"/>
                </a:lnTo>
                <a:lnTo>
                  <a:pt x="75" y="1100"/>
                </a:lnTo>
                <a:lnTo>
                  <a:pt x="75" y="1100"/>
                </a:lnTo>
                <a:lnTo>
                  <a:pt x="75" y="1100"/>
                </a:lnTo>
                <a:lnTo>
                  <a:pt x="74" y="1100"/>
                </a:lnTo>
                <a:lnTo>
                  <a:pt x="74" y="1100"/>
                </a:lnTo>
                <a:lnTo>
                  <a:pt x="74" y="1100"/>
                </a:lnTo>
                <a:lnTo>
                  <a:pt x="73" y="1100"/>
                </a:lnTo>
                <a:lnTo>
                  <a:pt x="73" y="1100"/>
                </a:lnTo>
                <a:lnTo>
                  <a:pt x="72" y="1100"/>
                </a:lnTo>
                <a:lnTo>
                  <a:pt x="72" y="1100"/>
                </a:lnTo>
                <a:lnTo>
                  <a:pt x="72" y="1100"/>
                </a:lnTo>
                <a:lnTo>
                  <a:pt x="71" y="1100"/>
                </a:lnTo>
                <a:lnTo>
                  <a:pt x="71" y="1100"/>
                </a:lnTo>
                <a:lnTo>
                  <a:pt x="71" y="1100"/>
                </a:lnTo>
                <a:lnTo>
                  <a:pt x="70" y="1100"/>
                </a:lnTo>
                <a:lnTo>
                  <a:pt x="70" y="1100"/>
                </a:lnTo>
                <a:lnTo>
                  <a:pt x="70" y="1100"/>
                </a:lnTo>
                <a:lnTo>
                  <a:pt x="69" y="1100"/>
                </a:lnTo>
                <a:lnTo>
                  <a:pt x="69" y="1100"/>
                </a:lnTo>
                <a:lnTo>
                  <a:pt x="69" y="1100"/>
                </a:lnTo>
                <a:lnTo>
                  <a:pt x="68" y="1100"/>
                </a:lnTo>
                <a:lnTo>
                  <a:pt x="68" y="1100"/>
                </a:lnTo>
                <a:lnTo>
                  <a:pt x="68" y="1100"/>
                </a:lnTo>
                <a:lnTo>
                  <a:pt x="67" y="1100"/>
                </a:lnTo>
                <a:lnTo>
                  <a:pt x="67" y="1100"/>
                </a:lnTo>
                <a:lnTo>
                  <a:pt x="66" y="1100"/>
                </a:lnTo>
                <a:lnTo>
                  <a:pt x="66" y="1100"/>
                </a:lnTo>
                <a:lnTo>
                  <a:pt x="66" y="1100"/>
                </a:lnTo>
                <a:lnTo>
                  <a:pt x="65" y="1100"/>
                </a:lnTo>
                <a:lnTo>
                  <a:pt x="65" y="1100"/>
                </a:lnTo>
                <a:lnTo>
                  <a:pt x="65" y="1100"/>
                </a:lnTo>
                <a:lnTo>
                  <a:pt x="64" y="1100"/>
                </a:lnTo>
                <a:lnTo>
                  <a:pt x="64" y="1100"/>
                </a:lnTo>
                <a:lnTo>
                  <a:pt x="64" y="1100"/>
                </a:lnTo>
                <a:lnTo>
                  <a:pt x="63" y="1100"/>
                </a:lnTo>
                <a:lnTo>
                  <a:pt x="63" y="1100"/>
                </a:lnTo>
                <a:lnTo>
                  <a:pt x="63" y="1100"/>
                </a:lnTo>
                <a:lnTo>
                  <a:pt x="62" y="1100"/>
                </a:lnTo>
                <a:lnTo>
                  <a:pt x="62" y="1100"/>
                </a:lnTo>
                <a:lnTo>
                  <a:pt x="62" y="1100"/>
                </a:lnTo>
                <a:lnTo>
                  <a:pt x="61" y="1100"/>
                </a:lnTo>
                <a:lnTo>
                  <a:pt x="61" y="1100"/>
                </a:lnTo>
                <a:lnTo>
                  <a:pt x="60" y="1100"/>
                </a:lnTo>
                <a:lnTo>
                  <a:pt x="60" y="1100"/>
                </a:lnTo>
                <a:lnTo>
                  <a:pt x="60" y="1100"/>
                </a:lnTo>
                <a:lnTo>
                  <a:pt x="59" y="1100"/>
                </a:lnTo>
                <a:lnTo>
                  <a:pt x="59" y="1100"/>
                </a:lnTo>
                <a:lnTo>
                  <a:pt x="59" y="1100"/>
                </a:lnTo>
                <a:lnTo>
                  <a:pt x="58" y="1100"/>
                </a:lnTo>
                <a:lnTo>
                  <a:pt x="58" y="1100"/>
                </a:lnTo>
                <a:lnTo>
                  <a:pt x="58" y="1100"/>
                </a:lnTo>
                <a:lnTo>
                  <a:pt x="57" y="1100"/>
                </a:lnTo>
                <a:lnTo>
                  <a:pt x="57" y="1100"/>
                </a:lnTo>
                <a:lnTo>
                  <a:pt x="57" y="1100"/>
                </a:lnTo>
                <a:lnTo>
                  <a:pt x="56" y="1100"/>
                </a:lnTo>
                <a:lnTo>
                  <a:pt x="56" y="1100"/>
                </a:lnTo>
                <a:lnTo>
                  <a:pt x="56" y="1100"/>
                </a:lnTo>
                <a:lnTo>
                  <a:pt x="56" y="1100"/>
                </a:lnTo>
                <a:lnTo>
                  <a:pt x="56" y="1100"/>
                </a:lnTo>
                <a:lnTo>
                  <a:pt x="55" y="1100"/>
                </a:lnTo>
                <a:lnTo>
                  <a:pt x="55" y="1100"/>
                </a:lnTo>
                <a:lnTo>
                  <a:pt x="55" y="1100"/>
                </a:lnTo>
                <a:lnTo>
                  <a:pt x="54" y="1100"/>
                </a:lnTo>
                <a:lnTo>
                  <a:pt x="54" y="1100"/>
                </a:lnTo>
                <a:lnTo>
                  <a:pt x="54" y="1100"/>
                </a:lnTo>
                <a:lnTo>
                  <a:pt x="53" y="1100"/>
                </a:lnTo>
                <a:lnTo>
                  <a:pt x="53" y="1100"/>
                </a:lnTo>
                <a:lnTo>
                  <a:pt x="53" y="1100"/>
                </a:lnTo>
                <a:lnTo>
                  <a:pt x="52" y="1100"/>
                </a:lnTo>
                <a:lnTo>
                  <a:pt x="52" y="1100"/>
                </a:lnTo>
                <a:lnTo>
                  <a:pt x="52" y="1100"/>
                </a:lnTo>
                <a:lnTo>
                  <a:pt x="51" y="1100"/>
                </a:lnTo>
                <a:lnTo>
                  <a:pt x="51" y="1100"/>
                </a:lnTo>
                <a:lnTo>
                  <a:pt x="51" y="1100"/>
                </a:lnTo>
                <a:lnTo>
                  <a:pt x="50" y="1100"/>
                </a:lnTo>
                <a:lnTo>
                  <a:pt x="50" y="1100"/>
                </a:lnTo>
                <a:lnTo>
                  <a:pt x="49" y="1100"/>
                </a:lnTo>
                <a:lnTo>
                  <a:pt x="49" y="1100"/>
                </a:lnTo>
                <a:lnTo>
                  <a:pt x="49" y="1100"/>
                </a:lnTo>
                <a:lnTo>
                  <a:pt x="48" y="1100"/>
                </a:lnTo>
                <a:lnTo>
                  <a:pt x="48" y="1100"/>
                </a:lnTo>
                <a:lnTo>
                  <a:pt x="48" y="1100"/>
                </a:lnTo>
                <a:lnTo>
                  <a:pt x="47" y="1100"/>
                </a:lnTo>
                <a:lnTo>
                  <a:pt x="47" y="1100"/>
                </a:lnTo>
                <a:lnTo>
                  <a:pt x="47" y="1100"/>
                </a:lnTo>
                <a:lnTo>
                  <a:pt x="46" y="1100"/>
                </a:lnTo>
                <a:lnTo>
                  <a:pt x="46" y="1100"/>
                </a:lnTo>
                <a:lnTo>
                  <a:pt x="46" y="1100"/>
                </a:lnTo>
                <a:lnTo>
                  <a:pt x="45" y="1100"/>
                </a:lnTo>
                <a:lnTo>
                  <a:pt x="45" y="1100"/>
                </a:lnTo>
                <a:lnTo>
                  <a:pt x="45" y="1100"/>
                </a:lnTo>
                <a:lnTo>
                  <a:pt x="44" y="1100"/>
                </a:lnTo>
                <a:lnTo>
                  <a:pt x="44" y="1100"/>
                </a:lnTo>
                <a:lnTo>
                  <a:pt x="43" y="1100"/>
                </a:lnTo>
                <a:lnTo>
                  <a:pt x="43" y="1100"/>
                </a:lnTo>
                <a:lnTo>
                  <a:pt x="43" y="1100"/>
                </a:lnTo>
                <a:lnTo>
                  <a:pt x="42" y="1100"/>
                </a:lnTo>
                <a:lnTo>
                  <a:pt x="42" y="1100"/>
                </a:lnTo>
                <a:lnTo>
                  <a:pt x="42" y="1100"/>
                </a:lnTo>
                <a:lnTo>
                  <a:pt x="41" y="1100"/>
                </a:lnTo>
                <a:lnTo>
                  <a:pt x="41" y="1100"/>
                </a:lnTo>
                <a:lnTo>
                  <a:pt x="41" y="1100"/>
                </a:lnTo>
                <a:lnTo>
                  <a:pt x="40" y="1100"/>
                </a:lnTo>
                <a:lnTo>
                  <a:pt x="40" y="1100"/>
                </a:lnTo>
                <a:lnTo>
                  <a:pt x="40" y="1100"/>
                </a:lnTo>
                <a:lnTo>
                  <a:pt x="39" y="1100"/>
                </a:lnTo>
                <a:lnTo>
                  <a:pt x="39" y="1100"/>
                </a:lnTo>
                <a:lnTo>
                  <a:pt x="39" y="1100"/>
                </a:lnTo>
                <a:lnTo>
                  <a:pt x="38" y="1100"/>
                </a:lnTo>
                <a:lnTo>
                  <a:pt x="38" y="1100"/>
                </a:lnTo>
                <a:lnTo>
                  <a:pt x="37" y="1100"/>
                </a:lnTo>
                <a:lnTo>
                  <a:pt x="37" y="1100"/>
                </a:lnTo>
                <a:lnTo>
                  <a:pt x="37" y="1100"/>
                </a:lnTo>
                <a:lnTo>
                  <a:pt x="36" y="1100"/>
                </a:lnTo>
                <a:lnTo>
                  <a:pt x="36" y="1100"/>
                </a:lnTo>
                <a:lnTo>
                  <a:pt x="36" y="1100"/>
                </a:lnTo>
                <a:lnTo>
                  <a:pt x="35" y="1100"/>
                </a:lnTo>
                <a:lnTo>
                  <a:pt x="35" y="1100"/>
                </a:lnTo>
                <a:lnTo>
                  <a:pt x="35" y="1100"/>
                </a:lnTo>
                <a:lnTo>
                  <a:pt x="34" y="1100"/>
                </a:lnTo>
                <a:lnTo>
                  <a:pt x="34" y="1100"/>
                </a:lnTo>
                <a:lnTo>
                  <a:pt x="34" y="1100"/>
                </a:lnTo>
                <a:lnTo>
                  <a:pt x="33" y="1100"/>
                </a:lnTo>
                <a:lnTo>
                  <a:pt x="33" y="1100"/>
                </a:lnTo>
                <a:lnTo>
                  <a:pt x="33" y="1100"/>
                </a:lnTo>
                <a:lnTo>
                  <a:pt x="32" y="1100"/>
                </a:lnTo>
                <a:lnTo>
                  <a:pt x="32" y="1100"/>
                </a:lnTo>
                <a:lnTo>
                  <a:pt x="31" y="1100"/>
                </a:lnTo>
                <a:lnTo>
                  <a:pt x="31" y="1100"/>
                </a:lnTo>
                <a:lnTo>
                  <a:pt x="31" y="1100"/>
                </a:lnTo>
                <a:lnTo>
                  <a:pt x="31" y="1100"/>
                </a:lnTo>
                <a:lnTo>
                  <a:pt x="31" y="1100"/>
                </a:lnTo>
                <a:lnTo>
                  <a:pt x="31" y="1100"/>
                </a:lnTo>
                <a:lnTo>
                  <a:pt x="30" y="1100"/>
                </a:lnTo>
                <a:lnTo>
                  <a:pt x="30" y="1100"/>
                </a:lnTo>
                <a:lnTo>
                  <a:pt x="30" y="1100"/>
                </a:lnTo>
                <a:lnTo>
                  <a:pt x="29" y="1100"/>
                </a:lnTo>
                <a:lnTo>
                  <a:pt x="29" y="1100"/>
                </a:lnTo>
                <a:lnTo>
                  <a:pt x="29" y="1100"/>
                </a:lnTo>
                <a:lnTo>
                  <a:pt x="28" y="1100"/>
                </a:lnTo>
                <a:lnTo>
                  <a:pt x="28" y="1100"/>
                </a:lnTo>
                <a:lnTo>
                  <a:pt x="28" y="1100"/>
                </a:lnTo>
                <a:lnTo>
                  <a:pt x="27" y="1100"/>
                </a:lnTo>
                <a:lnTo>
                  <a:pt x="27" y="1100"/>
                </a:lnTo>
                <a:lnTo>
                  <a:pt x="26" y="1100"/>
                </a:lnTo>
                <a:lnTo>
                  <a:pt x="26" y="1100"/>
                </a:lnTo>
                <a:lnTo>
                  <a:pt x="26" y="1100"/>
                </a:lnTo>
                <a:lnTo>
                  <a:pt x="25" y="1100"/>
                </a:lnTo>
                <a:lnTo>
                  <a:pt x="25" y="1100"/>
                </a:lnTo>
                <a:lnTo>
                  <a:pt x="25" y="1100"/>
                </a:lnTo>
                <a:lnTo>
                  <a:pt x="24" y="1100"/>
                </a:lnTo>
                <a:lnTo>
                  <a:pt x="24" y="1100"/>
                </a:lnTo>
                <a:lnTo>
                  <a:pt x="24" y="1100"/>
                </a:lnTo>
                <a:lnTo>
                  <a:pt x="23" y="1100"/>
                </a:lnTo>
                <a:lnTo>
                  <a:pt x="23" y="1100"/>
                </a:lnTo>
                <a:lnTo>
                  <a:pt x="23" y="1100"/>
                </a:lnTo>
                <a:lnTo>
                  <a:pt x="22" y="1100"/>
                </a:lnTo>
                <a:lnTo>
                  <a:pt x="22" y="1100"/>
                </a:lnTo>
                <a:lnTo>
                  <a:pt x="22" y="1100"/>
                </a:lnTo>
                <a:lnTo>
                  <a:pt x="21" y="1100"/>
                </a:lnTo>
                <a:lnTo>
                  <a:pt x="21" y="1100"/>
                </a:lnTo>
                <a:lnTo>
                  <a:pt x="20" y="1100"/>
                </a:lnTo>
                <a:lnTo>
                  <a:pt x="20" y="1100"/>
                </a:lnTo>
                <a:lnTo>
                  <a:pt x="20" y="1100"/>
                </a:lnTo>
                <a:lnTo>
                  <a:pt x="19" y="1100"/>
                </a:lnTo>
                <a:lnTo>
                  <a:pt x="19" y="1100"/>
                </a:lnTo>
                <a:lnTo>
                  <a:pt x="19" y="1100"/>
                </a:lnTo>
                <a:lnTo>
                  <a:pt x="18" y="1100"/>
                </a:lnTo>
                <a:lnTo>
                  <a:pt x="18" y="1100"/>
                </a:lnTo>
                <a:lnTo>
                  <a:pt x="18" y="1100"/>
                </a:lnTo>
                <a:lnTo>
                  <a:pt x="17" y="1100"/>
                </a:lnTo>
                <a:lnTo>
                  <a:pt x="17" y="1100"/>
                </a:lnTo>
                <a:lnTo>
                  <a:pt x="17" y="1100"/>
                </a:lnTo>
                <a:lnTo>
                  <a:pt x="16" y="1100"/>
                </a:lnTo>
                <a:lnTo>
                  <a:pt x="16" y="1100"/>
                </a:lnTo>
                <a:lnTo>
                  <a:pt x="16" y="1100"/>
                </a:lnTo>
                <a:lnTo>
                  <a:pt x="15" y="1100"/>
                </a:lnTo>
                <a:lnTo>
                  <a:pt x="15" y="1100"/>
                </a:lnTo>
                <a:lnTo>
                  <a:pt x="14" y="1100"/>
                </a:lnTo>
                <a:lnTo>
                  <a:pt x="14" y="1100"/>
                </a:lnTo>
                <a:lnTo>
                  <a:pt x="14" y="1100"/>
                </a:lnTo>
                <a:lnTo>
                  <a:pt x="13" y="1100"/>
                </a:lnTo>
                <a:lnTo>
                  <a:pt x="13" y="1100"/>
                </a:lnTo>
                <a:lnTo>
                  <a:pt x="13" y="1100"/>
                </a:lnTo>
                <a:lnTo>
                  <a:pt x="12" y="1100"/>
                </a:lnTo>
                <a:lnTo>
                  <a:pt x="12" y="1100"/>
                </a:lnTo>
                <a:lnTo>
                  <a:pt x="12" y="1100"/>
                </a:lnTo>
                <a:lnTo>
                  <a:pt x="11" y="1100"/>
                </a:lnTo>
                <a:lnTo>
                  <a:pt x="11" y="1100"/>
                </a:lnTo>
                <a:lnTo>
                  <a:pt x="11" y="1100"/>
                </a:lnTo>
                <a:lnTo>
                  <a:pt x="10" y="1100"/>
                </a:lnTo>
                <a:lnTo>
                  <a:pt x="10" y="1100"/>
                </a:lnTo>
                <a:lnTo>
                  <a:pt x="10" y="1100"/>
                </a:lnTo>
                <a:lnTo>
                  <a:pt x="9" y="1100"/>
                </a:lnTo>
                <a:lnTo>
                  <a:pt x="9" y="1100"/>
                </a:lnTo>
                <a:lnTo>
                  <a:pt x="8" y="1100"/>
                </a:lnTo>
                <a:lnTo>
                  <a:pt x="8" y="1100"/>
                </a:lnTo>
                <a:lnTo>
                  <a:pt x="8" y="1100"/>
                </a:lnTo>
                <a:lnTo>
                  <a:pt x="7" y="1100"/>
                </a:lnTo>
                <a:lnTo>
                  <a:pt x="7" y="1100"/>
                </a:lnTo>
                <a:lnTo>
                  <a:pt x="7" y="1100"/>
                </a:lnTo>
                <a:lnTo>
                  <a:pt x="7" y="1100"/>
                </a:lnTo>
                <a:lnTo>
                  <a:pt x="7" y="1100"/>
                </a:lnTo>
                <a:lnTo>
                  <a:pt x="7" y="1100"/>
                </a:lnTo>
                <a:lnTo>
                  <a:pt x="6" y="1100"/>
                </a:lnTo>
                <a:lnTo>
                  <a:pt x="6" y="1100"/>
                </a:lnTo>
                <a:lnTo>
                  <a:pt x="6" y="1100"/>
                </a:lnTo>
                <a:lnTo>
                  <a:pt x="5" y="1100"/>
                </a:lnTo>
                <a:lnTo>
                  <a:pt x="5" y="1100"/>
                </a:lnTo>
                <a:lnTo>
                  <a:pt x="5" y="1100"/>
                </a:lnTo>
                <a:lnTo>
                  <a:pt x="4" y="1100"/>
                </a:lnTo>
                <a:lnTo>
                  <a:pt x="4" y="1100"/>
                </a:lnTo>
                <a:lnTo>
                  <a:pt x="3" y="1100"/>
                </a:lnTo>
                <a:lnTo>
                  <a:pt x="3" y="1100"/>
                </a:lnTo>
                <a:lnTo>
                  <a:pt x="3" y="1100"/>
                </a:lnTo>
                <a:lnTo>
                  <a:pt x="2" y="1100"/>
                </a:lnTo>
                <a:lnTo>
                  <a:pt x="2" y="1100"/>
                </a:lnTo>
                <a:lnTo>
                  <a:pt x="2" y="1100"/>
                </a:lnTo>
                <a:lnTo>
                  <a:pt x="1" y="1100"/>
                </a:lnTo>
                <a:lnTo>
                  <a:pt x="1" y="1100"/>
                </a:lnTo>
                <a:lnTo>
                  <a:pt x="1" y="1100"/>
                </a:lnTo>
                <a:lnTo>
                  <a:pt x="0" y="1100"/>
                </a:lnTo>
                <a:lnTo>
                  <a:pt x="0" y="1100"/>
                </a:lnTo>
                <a:lnTo>
                  <a:pt x="0" y="1100"/>
                </a:lnTo>
                <a:lnTo>
                  <a:pt x="0" y="10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38" name="Textfeld 237">
            <a:extLst>
              <a:ext uri="{FF2B5EF4-FFF2-40B4-BE49-F238E27FC236}">
                <a16:creationId xmlns:a16="http://schemas.microsoft.com/office/drawing/2014/main" id="{AE2F55C4-DF29-EFB7-79D1-1FEBD8F7B2FB}"/>
              </a:ext>
            </a:extLst>
          </p:cNvPr>
          <p:cNvSpPr txBox="1"/>
          <p:nvPr/>
        </p:nvSpPr>
        <p:spPr>
          <a:xfrm>
            <a:off x="8977743" y="2421061"/>
            <a:ext cx="25254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595959"/>
                </a:solidFill>
                <a:latin typeface="Barlow Condensed" panose="00000506000000000000" pitchFamily="2" charset="0"/>
              </a:rPr>
              <a:t>12.12.2024 17:00 </a:t>
            </a:r>
            <a:r>
              <a:rPr lang="de-DE" sz="2400" dirty="0">
                <a:solidFill>
                  <a:srgbClr val="595959"/>
                </a:solidFill>
                <a:latin typeface="Barlow Condensed" panose="00000506000000000000" pitchFamily="2" charset="0"/>
              </a:rPr>
              <a:t>93,6 </a:t>
            </a:r>
            <a:r>
              <a:rPr lang="de-DE" dirty="0">
                <a:solidFill>
                  <a:srgbClr val="595959"/>
                </a:solidFill>
                <a:latin typeface="Barlow Condensed" panose="00000506000000000000" pitchFamily="2" charset="0"/>
              </a:rPr>
              <a:t>ct/kWh</a:t>
            </a:r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51E7F87F-068E-E83A-C263-5EA2E20ED48E}"/>
              </a:ext>
            </a:extLst>
          </p:cNvPr>
          <p:cNvSpPr>
            <a:spLocks/>
          </p:cNvSpPr>
          <p:nvPr/>
        </p:nvSpPr>
        <p:spPr bwMode="auto">
          <a:xfrm>
            <a:off x="6335872" y="2838137"/>
            <a:ext cx="5506876" cy="3115450"/>
          </a:xfrm>
          <a:custGeom>
            <a:avLst/>
            <a:gdLst>
              <a:gd name="T0" fmla="*/ 32 w 2044"/>
              <a:gd name="T1" fmla="*/ 2341 h 3015"/>
              <a:gd name="T2" fmla="*/ 64 w 2044"/>
              <a:gd name="T3" fmla="*/ 2311 h 3015"/>
              <a:gd name="T4" fmla="*/ 96 w 2044"/>
              <a:gd name="T5" fmla="*/ 2406 h 3015"/>
              <a:gd name="T6" fmla="*/ 128 w 2044"/>
              <a:gd name="T7" fmla="*/ 2540 h 3015"/>
              <a:gd name="T8" fmla="*/ 161 w 2044"/>
              <a:gd name="T9" fmla="*/ 2275 h 3015"/>
              <a:gd name="T10" fmla="*/ 192 w 2044"/>
              <a:gd name="T11" fmla="*/ 2598 h 3015"/>
              <a:gd name="T12" fmla="*/ 224 w 2044"/>
              <a:gd name="T13" fmla="*/ 2448 h 3015"/>
              <a:gd name="T14" fmla="*/ 257 w 2044"/>
              <a:gd name="T15" fmla="*/ 2468 h 3015"/>
              <a:gd name="T16" fmla="*/ 288 w 2044"/>
              <a:gd name="T17" fmla="*/ 2438 h 3015"/>
              <a:gd name="T18" fmla="*/ 321 w 2044"/>
              <a:gd name="T19" fmla="*/ 2451 h 3015"/>
              <a:gd name="T20" fmla="*/ 353 w 2044"/>
              <a:gd name="T21" fmla="*/ 2435 h 3015"/>
              <a:gd name="T22" fmla="*/ 385 w 2044"/>
              <a:gd name="T23" fmla="*/ 2472 h 3015"/>
              <a:gd name="T24" fmla="*/ 417 w 2044"/>
              <a:gd name="T25" fmla="*/ 2390 h 3015"/>
              <a:gd name="T26" fmla="*/ 450 w 2044"/>
              <a:gd name="T27" fmla="*/ 2442 h 3015"/>
              <a:gd name="T28" fmla="*/ 481 w 2044"/>
              <a:gd name="T29" fmla="*/ 2430 h 3015"/>
              <a:gd name="T30" fmla="*/ 513 w 2044"/>
              <a:gd name="T31" fmla="*/ 2611 h 3015"/>
              <a:gd name="T32" fmla="*/ 546 w 2044"/>
              <a:gd name="T33" fmla="*/ 2376 h 3015"/>
              <a:gd name="T34" fmla="*/ 577 w 2044"/>
              <a:gd name="T35" fmla="*/ 2707 h 3015"/>
              <a:gd name="T36" fmla="*/ 610 w 2044"/>
              <a:gd name="T37" fmla="*/ 2464 h 3015"/>
              <a:gd name="T38" fmla="*/ 642 w 2044"/>
              <a:gd name="T39" fmla="*/ 2399 h 3015"/>
              <a:gd name="T40" fmla="*/ 674 w 2044"/>
              <a:gd name="T41" fmla="*/ 2391 h 3015"/>
              <a:gd name="T42" fmla="*/ 706 w 2044"/>
              <a:gd name="T43" fmla="*/ 2419 h 3015"/>
              <a:gd name="T44" fmla="*/ 738 w 2044"/>
              <a:gd name="T45" fmla="*/ 2585 h 3015"/>
              <a:gd name="T46" fmla="*/ 770 w 2044"/>
              <a:gd name="T47" fmla="*/ 2443 h 3015"/>
              <a:gd name="T48" fmla="*/ 802 w 2044"/>
              <a:gd name="T49" fmla="*/ 2320 h 3015"/>
              <a:gd name="T50" fmla="*/ 835 w 2044"/>
              <a:gd name="T51" fmla="*/ 2467 h 3015"/>
              <a:gd name="T52" fmla="*/ 866 w 2044"/>
              <a:gd name="T53" fmla="*/ 2178 h 3015"/>
              <a:gd name="T54" fmla="*/ 899 w 2044"/>
              <a:gd name="T55" fmla="*/ 2426 h 3015"/>
              <a:gd name="T56" fmla="*/ 931 w 2044"/>
              <a:gd name="T57" fmla="*/ 2634 h 3015"/>
              <a:gd name="T58" fmla="*/ 963 w 2044"/>
              <a:gd name="T59" fmla="*/ 2385 h 3015"/>
              <a:gd name="T60" fmla="*/ 995 w 2044"/>
              <a:gd name="T61" fmla="*/ 2303 h 3015"/>
              <a:gd name="T62" fmla="*/ 1027 w 2044"/>
              <a:gd name="T63" fmla="*/ 2441 h 3015"/>
              <a:gd name="T64" fmla="*/ 1059 w 2044"/>
              <a:gd name="T65" fmla="*/ 2345 h 3015"/>
              <a:gd name="T66" fmla="*/ 1091 w 2044"/>
              <a:gd name="T67" fmla="*/ 2801 h 3015"/>
              <a:gd name="T68" fmla="*/ 1124 w 2044"/>
              <a:gd name="T69" fmla="*/ 2376 h 3015"/>
              <a:gd name="T70" fmla="*/ 1155 w 2044"/>
              <a:gd name="T71" fmla="*/ 2399 h 3015"/>
              <a:gd name="T72" fmla="*/ 1188 w 2044"/>
              <a:gd name="T73" fmla="*/ 2355 h 3015"/>
              <a:gd name="T74" fmla="*/ 1220 w 2044"/>
              <a:gd name="T75" fmla="*/ 2589 h 3015"/>
              <a:gd name="T76" fmla="*/ 1251 w 2044"/>
              <a:gd name="T77" fmla="*/ 2201 h 3015"/>
              <a:gd name="T78" fmla="*/ 1284 w 2044"/>
              <a:gd name="T79" fmla="*/ 2319 h 3015"/>
              <a:gd name="T80" fmla="*/ 1316 w 2044"/>
              <a:gd name="T81" fmla="*/ 2492 h 3015"/>
              <a:gd name="T82" fmla="*/ 1348 w 2044"/>
              <a:gd name="T83" fmla="*/ 2448 h 3015"/>
              <a:gd name="T84" fmla="*/ 1380 w 2044"/>
              <a:gd name="T85" fmla="*/ 2228 h 3015"/>
              <a:gd name="T86" fmla="*/ 1413 w 2044"/>
              <a:gd name="T87" fmla="*/ 2444 h 3015"/>
              <a:gd name="T88" fmla="*/ 1444 w 2044"/>
              <a:gd name="T89" fmla="*/ 2317 h 3015"/>
              <a:gd name="T90" fmla="*/ 1476 w 2044"/>
              <a:gd name="T91" fmla="*/ 2634 h 3015"/>
              <a:gd name="T92" fmla="*/ 1509 w 2044"/>
              <a:gd name="T93" fmla="*/ 2634 h 3015"/>
              <a:gd name="T94" fmla="*/ 1541 w 2044"/>
              <a:gd name="T95" fmla="*/ 2444 h 3015"/>
              <a:gd name="T96" fmla="*/ 1573 w 2044"/>
              <a:gd name="T97" fmla="*/ 2193 h 3015"/>
              <a:gd name="T98" fmla="*/ 1605 w 2044"/>
              <a:gd name="T99" fmla="*/ 2385 h 3015"/>
              <a:gd name="T100" fmla="*/ 1638 w 2044"/>
              <a:gd name="T101" fmla="*/ 2453 h 3015"/>
              <a:gd name="T102" fmla="*/ 1669 w 2044"/>
              <a:gd name="T103" fmla="*/ 2309 h 3015"/>
              <a:gd name="T104" fmla="*/ 1702 w 2044"/>
              <a:gd name="T105" fmla="*/ 2270 h 3015"/>
              <a:gd name="T106" fmla="*/ 1734 w 2044"/>
              <a:gd name="T107" fmla="*/ 2287 h 3015"/>
              <a:gd name="T108" fmla="*/ 1765 w 2044"/>
              <a:gd name="T109" fmla="*/ 2302 h 3015"/>
              <a:gd name="T110" fmla="*/ 1798 w 2044"/>
              <a:gd name="T111" fmla="*/ 2459 h 3015"/>
              <a:gd name="T112" fmla="*/ 1830 w 2044"/>
              <a:gd name="T113" fmla="*/ 2365 h 3015"/>
              <a:gd name="T114" fmla="*/ 1862 w 2044"/>
              <a:gd name="T115" fmla="*/ 2250 h 3015"/>
              <a:gd name="T116" fmla="*/ 1894 w 2044"/>
              <a:gd name="T117" fmla="*/ 2341 h 3015"/>
              <a:gd name="T118" fmla="*/ 1927 w 2044"/>
              <a:gd name="T119" fmla="*/ 2293 h 3015"/>
              <a:gd name="T120" fmla="*/ 1958 w 2044"/>
              <a:gd name="T121" fmla="*/ 2404 h 3015"/>
              <a:gd name="T122" fmla="*/ 1990 w 2044"/>
              <a:gd name="T123" fmla="*/ 2569 h 3015"/>
              <a:gd name="T124" fmla="*/ 2023 w 2044"/>
              <a:gd name="T125" fmla="*/ 2337 h 3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44" h="3015">
                <a:moveTo>
                  <a:pt x="0" y="2634"/>
                </a:moveTo>
                <a:lnTo>
                  <a:pt x="0" y="2634"/>
                </a:lnTo>
                <a:lnTo>
                  <a:pt x="0" y="2634"/>
                </a:lnTo>
                <a:lnTo>
                  <a:pt x="0" y="2634"/>
                </a:lnTo>
                <a:lnTo>
                  <a:pt x="1" y="2634"/>
                </a:lnTo>
                <a:lnTo>
                  <a:pt x="1" y="2634"/>
                </a:lnTo>
                <a:lnTo>
                  <a:pt x="1" y="2634"/>
                </a:lnTo>
                <a:lnTo>
                  <a:pt x="1" y="2634"/>
                </a:lnTo>
                <a:lnTo>
                  <a:pt x="2" y="2634"/>
                </a:lnTo>
                <a:lnTo>
                  <a:pt x="2" y="2634"/>
                </a:lnTo>
                <a:lnTo>
                  <a:pt x="2" y="2634"/>
                </a:lnTo>
                <a:lnTo>
                  <a:pt x="2" y="2633"/>
                </a:lnTo>
                <a:lnTo>
                  <a:pt x="3" y="2628"/>
                </a:lnTo>
                <a:lnTo>
                  <a:pt x="3" y="2628"/>
                </a:lnTo>
                <a:lnTo>
                  <a:pt x="3" y="2631"/>
                </a:lnTo>
                <a:lnTo>
                  <a:pt x="3" y="2623"/>
                </a:lnTo>
                <a:lnTo>
                  <a:pt x="4" y="2512"/>
                </a:lnTo>
                <a:lnTo>
                  <a:pt x="4" y="2493"/>
                </a:lnTo>
                <a:lnTo>
                  <a:pt x="4" y="2470"/>
                </a:lnTo>
                <a:lnTo>
                  <a:pt x="4" y="2481"/>
                </a:lnTo>
                <a:lnTo>
                  <a:pt x="4" y="2499"/>
                </a:lnTo>
                <a:lnTo>
                  <a:pt x="5" y="2512"/>
                </a:lnTo>
                <a:lnTo>
                  <a:pt x="5" y="2501"/>
                </a:lnTo>
                <a:lnTo>
                  <a:pt x="5" y="2534"/>
                </a:lnTo>
                <a:lnTo>
                  <a:pt x="5" y="2548"/>
                </a:lnTo>
                <a:lnTo>
                  <a:pt x="6" y="2577"/>
                </a:lnTo>
                <a:lnTo>
                  <a:pt x="6" y="2546"/>
                </a:lnTo>
                <a:lnTo>
                  <a:pt x="6" y="2582"/>
                </a:lnTo>
                <a:lnTo>
                  <a:pt x="6" y="2603"/>
                </a:lnTo>
                <a:lnTo>
                  <a:pt x="7" y="2595"/>
                </a:lnTo>
                <a:lnTo>
                  <a:pt x="7" y="2500"/>
                </a:lnTo>
                <a:lnTo>
                  <a:pt x="7" y="2470"/>
                </a:lnTo>
                <a:lnTo>
                  <a:pt x="7" y="2449"/>
                </a:lnTo>
                <a:lnTo>
                  <a:pt x="8" y="2452"/>
                </a:lnTo>
                <a:lnTo>
                  <a:pt x="8" y="2440"/>
                </a:lnTo>
                <a:lnTo>
                  <a:pt x="8" y="2427"/>
                </a:lnTo>
                <a:lnTo>
                  <a:pt x="8" y="2414"/>
                </a:lnTo>
                <a:lnTo>
                  <a:pt x="9" y="2412"/>
                </a:lnTo>
                <a:lnTo>
                  <a:pt x="9" y="2411"/>
                </a:lnTo>
                <a:lnTo>
                  <a:pt x="9" y="2409"/>
                </a:lnTo>
                <a:lnTo>
                  <a:pt x="9" y="2399"/>
                </a:lnTo>
                <a:lnTo>
                  <a:pt x="10" y="2406"/>
                </a:lnTo>
                <a:lnTo>
                  <a:pt x="10" y="2423"/>
                </a:lnTo>
                <a:lnTo>
                  <a:pt x="10" y="2456"/>
                </a:lnTo>
                <a:lnTo>
                  <a:pt x="10" y="2473"/>
                </a:lnTo>
                <a:lnTo>
                  <a:pt x="11" y="2502"/>
                </a:lnTo>
                <a:lnTo>
                  <a:pt x="11" y="2521"/>
                </a:lnTo>
                <a:lnTo>
                  <a:pt x="11" y="2612"/>
                </a:lnTo>
                <a:lnTo>
                  <a:pt x="11" y="2634"/>
                </a:lnTo>
                <a:lnTo>
                  <a:pt x="12" y="2637"/>
                </a:lnTo>
                <a:lnTo>
                  <a:pt x="12" y="2637"/>
                </a:lnTo>
                <a:lnTo>
                  <a:pt x="12" y="2637"/>
                </a:lnTo>
                <a:lnTo>
                  <a:pt x="12" y="2637"/>
                </a:lnTo>
                <a:lnTo>
                  <a:pt x="12" y="2637"/>
                </a:lnTo>
                <a:lnTo>
                  <a:pt x="13" y="2631"/>
                </a:lnTo>
                <a:lnTo>
                  <a:pt x="13" y="2519"/>
                </a:lnTo>
                <a:lnTo>
                  <a:pt x="13" y="2466"/>
                </a:lnTo>
                <a:lnTo>
                  <a:pt x="13" y="2464"/>
                </a:lnTo>
                <a:lnTo>
                  <a:pt x="14" y="2473"/>
                </a:lnTo>
                <a:lnTo>
                  <a:pt x="14" y="2479"/>
                </a:lnTo>
                <a:lnTo>
                  <a:pt x="14" y="2482"/>
                </a:lnTo>
                <a:lnTo>
                  <a:pt x="14" y="2481"/>
                </a:lnTo>
                <a:lnTo>
                  <a:pt x="15" y="2463"/>
                </a:lnTo>
                <a:lnTo>
                  <a:pt x="15" y="2444"/>
                </a:lnTo>
                <a:lnTo>
                  <a:pt x="15" y="2427"/>
                </a:lnTo>
                <a:lnTo>
                  <a:pt x="15" y="2402"/>
                </a:lnTo>
                <a:lnTo>
                  <a:pt x="15" y="2400"/>
                </a:lnTo>
                <a:lnTo>
                  <a:pt x="15" y="2412"/>
                </a:lnTo>
                <a:lnTo>
                  <a:pt x="15" y="2428"/>
                </a:lnTo>
                <a:lnTo>
                  <a:pt x="15" y="2444"/>
                </a:lnTo>
                <a:lnTo>
                  <a:pt x="16" y="2451"/>
                </a:lnTo>
                <a:lnTo>
                  <a:pt x="16" y="2470"/>
                </a:lnTo>
                <a:lnTo>
                  <a:pt x="16" y="2472"/>
                </a:lnTo>
                <a:lnTo>
                  <a:pt x="16" y="2491"/>
                </a:lnTo>
                <a:lnTo>
                  <a:pt x="17" y="2521"/>
                </a:lnTo>
                <a:lnTo>
                  <a:pt x="17" y="2562"/>
                </a:lnTo>
                <a:lnTo>
                  <a:pt x="17" y="2536"/>
                </a:lnTo>
                <a:lnTo>
                  <a:pt x="17" y="2471"/>
                </a:lnTo>
                <a:lnTo>
                  <a:pt x="18" y="2429"/>
                </a:lnTo>
                <a:lnTo>
                  <a:pt x="18" y="2394"/>
                </a:lnTo>
                <a:lnTo>
                  <a:pt x="18" y="2376"/>
                </a:lnTo>
                <a:lnTo>
                  <a:pt x="18" y="2368"/>
                </a:lnTo>
                <a:lnTo>
                  <a:pt x="19" y="2376"/>
                </a:lnTo>
                <a:lnTo>
                  <a:pt x="19" y="2380"/>
                </a:lnTo>
                <a:lnTo>
                  <a:pt x="19" y="2391"/>
                </a:lnTo>
                <a:lnTo>
                  <a:pt x="19" y="2391"/>
                </a:lnTo>
                <a:lnTo>
                  <a:pt x="19" y="2374"/>
                </a:lnTo>
                <a:lnTo>
                  <a:pt x="20" y="2356"/>
                </a:lnTo>
                <a:lnTo>
                  <a:pt x="20" y="2336"/>
                </a:lnTo>
                <a:lnTo>
                  <a:pt x="20" y="2259"/>
                </a:lnTo>
                <a:lnTo>
                  <a:pt x="20" y="2227"/>
                </a:lnTo>
                <a:lnTo>
                  <a:pt x="21" y="2282"/>
                </a:lnTo>
                <a:lnTo>
                  <a:pt x="21" y="2342"/>
                </a:lnTo>
                <a:lnTo>
                  <a:pt x="21" y="2352"/>
                </a:lnTo>
                <a:lnTo>
                  <a:pt x="21" y="2367"/>
                </a:lnTo>
                <a:lnTo>
                  <a:pt x="22" y="2384"/>
                </a:lnTo>
                <a:lnTo>
                  <a:pt x="22" y="2391"/>
                </a:lnTo>
                <a:lnTo>
                  <a:pt x="22" y="2407"/>
                </a:lnTo>
                <a:lnTo>
                  <a:pt x="22" y="2417"/>
                </a:lnTo>
                <a:lnTo>
                  <a:pt x="23" y="2428"/>
                </a:lnTo>
                <a:lnTo>
                  <a:pt x="23" y="2425"/>
                </a:lnTo>
                <a:lnTo>
                  <a:pt x="23" y="2419"/>
                </a:lnTo>
                <a:lnTo>
                  <a:pt x="23" y="2406"/>
                </a:lnTo>
                <a:lnTo>
                  <a:pt x="24" y="2389"/>
                </a:lnTo>
                <a:lnTo>
                  <a:pt x="24" y="2382"/>
                </a:lnTo>
                <a:lnTo>
                  <a:pt x="24" y="2367"/>
                </a:lnTo>
                <a:lnTo>
                  <a:pt x="24" y="2363"/>
                </a:lnTo>
                <a:lnTo>
                  <a:pt x="25" y="2357"/>
                </a:lnTo>
                <a:lnTo>
                  <a:pt x="25" y="2374"/>
                </a:lnTo>
                <a:lnTo>
                  <a:pt x="25" y="2376"/>
                </a:lnTo>
                <a:lnTo>
                  <a:pt x="25" y="2363"/>
                </a:lnTo>
                <a:lnTo>
                  <a:pt x="26" y="2352"/>
                </a:lnTo>
                <a:lnTo>
                  <a:pt x="26" y="2344"/>
                </a:lnTo>
                <a:lnTo>
                  <a:pt x="26" y="2332"/>
                </a:lnTo>
                <a:lnTo>
                  <a:pt x="26" y="2329"/>
                </a:lnTo>
                <a:lnTo>
                  <a:pt x="27" y="2342"/>
                </a:lnTo>
                <a:lnTo>
                  <a:pt x="27" y="2352"/>
                </a:lnTo>
                <a:lnTo>
                  <a:pt x="27" y="2368"/>
                </a:lnTo>
                <a:lnTo>
                  <a:pt x="27" y="2367"/>
                </a:lnTo>
                <a:lnTo>
                  <a:pt x="27" y="2390"/>
                </a:lnTo>
                <a:lnTo>
                  <a:pt x="28" y="2402"/>
                </a:lnTo>
                <a:lnTo>
                  <a:pt x="28" y="2408"/>
                </a:lnTo>
                <a:lnTo>
                  <a:pt x="28" y="2419"/>
                </a:lnTo>
                <a:lnTo>
                  <a:pt x="28" y="2428"/>
                </a:lnTo>
                <a:lnTo>
                  <a:pt x="29" y="2428"/>
                </a:lnTo>
                <a:lnTo>
                  <a:pt x="29" y="2424"/>
                </a:lnTo>
                <a:lnTo>
                  <a:pt x="29" y="2422"/>
                </a:lnTo>
                <a:lnTo>
                  <a:pt x="29" y="2405"/>
                </a:lnTo>
                <a:lnTo>
                  <a:pt x="30" y="2385"/>
                </a:lnTo>
                <a:lnTo>
                  <a:pt x="30" y="2374"/>
                </a:lnTo>
                <a:lnTo>
                  <a:pt x="30" y="2360"/>
                </a:lnTo>
                <a:lnTo>
                  <a:pt x="30" y="2351"/>
                </a:lnTo>
                <a:lnTo>
                  <a:pt x="31" y="2355"/>
                </a:lnTo>
                <a:lnTo>
                  <a:pt x="31" y="2366"/>
                </a:lnTo>
                <a:lnTo>
                  <a:pt x="31" y="2373"/>
                </a:lnTo>
                <a:lnTo>
                  <a:pt x="31" y="2367"/>
                </a:lnTo>
                <a:lnTo>
                  <a:pt x="32" y="2353"/>
                </a:lnTo>
                <a:lnTo>
                  <a:pt x="32" y="2341"/>
                </a:lnTo>
                <a:lnTo>
                  <a:pt x="32" y="2342"/>
                </a:lnTo>
                <a:lnTo>
                  <a:pt x="32" y="2355"/>
                </a:lnTo>
                <a:lnTo>
                  <a:pt x="33" y="2374"/>
                </a:lnTo>
                <a:lnTo>
                  <a:pt x="33" y="2386"/>
                </a:lnTo>
                <a:lnTo>
                  <a:pt x="33" y="2391"/>
                </a:lnTo>
                <a:lnTo>
                  <a:pt x="33" y="2409"/>
                </a:lnTo>
                <a:lnTo>
                  <a:pt x="34" y="2397"/>
                </a:lnTo>
                <a:lnTo>
                  <a:pt x="34" y="2409"/>
                </a:lnTo>
                <a:lnTo>
                  <a:pt x="34" y="2417"/>
                </a:lnTo>
                <a:lnTo>
                  <a:pt x="34" y="2427"/>
                </a:lnTo>
                <a:lnTo>
                  <a:pt x="35" y="2432"/>
                </a:lnTo>
                <a:lnTo>
                  <a:pt x="35" y="2431"/>
                </a:lnTo>
                <a:lnTo>
                  <a:pt x="35" y="2423"/>
                </a:lnTo>
                <a:lnTo>
                  <a:pt x="35" y="2415"/>
                </a:lnTo>
                <a:lnTo>
                  <a:pt x="35" y="2404"/>
                </a:lnTo>
                <a:lnTo>
                  <a:pt x="36" y="2395"/>
                </a:lnTo>
                <a:lnTo>
                  <a:pt x="36" y="2389"/>
                </a:lnTo>
                <a:lnTo>
                  <a:pt x="36" y="2383"/>
                </a:lnTo>
                <a:lnTo>
                  <a:pt x="36" y="2384"/>
                </a:lnTo>
                <a:lnTo>
                  <a:pt x="37" y="2395"/>
                </a:lnTo>
                <a:lnTo>
                  <a:pt x="37" y="2396"/>
                </a:lnTo>
                <a:lnTo>
                  <a:pt x="37" y="2386"/>
                </a:lnTo>
                <a:lnTo>
                  <a:pt x="37" y="2371"/>
                </a:lnTo>
                <a:lnTo>
                  <a:pt x="38" y="2347"/>
                </a:lnTo>
                <a:lnTo>
                  <a:pt x="38" y="2339"/>
                </a:lnTo>
                <a:lnTo>
                  <a:pt x="38" y="2342"/>
                </a:lnTo>
                <a:lnTo>
                  <a:pt x="38" y="2351"/>
                </a:lnTo>
                <a:lnTo>
                  <a:pt x="39" y="2371"/>
                </a:lnTo>
                <a:lnTo>
                  <a:pt x="39" y="2377"/>
                </a:lnTo>
                <a:lnTo>
                  <a:pt x="39" y="2398"/>
                </a:lnTo>
                <a:lnTo>
                  <a:pt x="39" y="2389"/>
                </a:lnTo>
                <a:lnTo>
                  <a:pt x="40" y="2396"/>
                </a:lnTo>
                <a:lnTo>
                  <a:pt x="40" y="2404"/>
                </a:lnTo>
                <a:lnTo>
                  <a:pt x="40" y="2411"/>
                </a:lnTo>
                <a:lnTo>
                  <a:pt x="40" y="2413"/>
                </a:lnTo>
                <a:lnTo>
                  <a:pt x="40" y="2403"/>
                </a:lnTo>
                <a:lnTo>
                  <a:pt x="40" y="2368"/>
                </a:lnTo>
                <a:lnTo>
                  <a:pt x="40" y="2321"/>
                </a:lnTo>
                <a:lnTo>
                  <a:pt x="40" y="2293"/>
                </a:lnTo>
                <a:lnTo>
                  <a:pt x="41" y="2302"/>
                </a:lnTo>
                <a:lnTo>
                  <a:pt x="41" y="2322"/>
                </a:lnTo>
                <a:lnTo>
                  <a:pt x="41" y="2343"/>
                </a:lnTo>
                <a:lnTo>
                  <a:pt x="41" y="2365"/>
                </a:lnTo>
                <a:lnTo>
                  <a:pt x="42" y="2373"/>
                </a:lnTo>
                <a:lnTo>
                  <a:pt x="42" y="2352"/>
                </a:lnTo>
                <a:lnTo>
                  <a:pt x="42" y="2330"/>
                </a:lnTo>
                <a:lnTo>
                  <a:pt x="42" y="2305"/>
                </a:lnTo>
                <a:lnTo>
                  <a:pt x="42" y="2270"/>
                </a:lnTo>
                <a:lnTo>
                  <a:pt x="43" y="2268"/>
                </a:lnTo>
                <a:lnTo>
                  <a:pt x="43" y="2290"/>
                </a:lnTo>
                <a:lnTo>
                  <a:pt x="43" y="2313"/>
                </a:lnTo>
                <a:lnTo>
                  <a:pt x="43" y="2344"/>
                </a:lnTo>
                <a:lnTo>
                  <a:pt x="44" y="2352"/>
                </a:lnTo>
                <a:lnTo>
                  <a:pt x="44" y="2376"/>
                </a:lnTo>
                <a:lnTo>
                  <a:pt x="44" y="2386"/>
                </a:lnTo>
                <a:lnTo>
                  <a:pt x="44" y="2389"/>
                </a:lnTo>
                <a:lnTo>
                  <a:pt x="45" y="2394"/>
                </a:lnTo>
                <a:lnTo>
                  <a:pt x="45" y="2397"/>
                </a:lnTo>
                <a:lnTo>
                  <a:pt x="45" y="2392"/>
                </a:lnTo>
                <a:lnTo>
                  <a:pt x="45" y="2383"/>
                </a:lnTo>
                <a:lnTo>
                  <a:pt x="46" y="2328"/>
                </a:lnTo>
                <a:lnTo>
                  <a:pt x="46" y="2285"/>
                </a:lnTo>
                <a:lnTo>
                  <a:pt x="46" y="2259"/>
                </a:lnTo>
                <a:lnTo>
                  <a:pt x="46" y="2294"/>
                </a:lnTo>
                <a:lnTo>
                  <a:pt x="47" y="2316"/>
                </a:lnTo>
                <a:lnTo>
                  <a:pt x="47" y="2336"/>
                </a:lnTo>
                <a:lnTo>
                  <a:pt x="47" y="2352"/>
                </a:lnTo>
                <a:lnTo>
                  <a:pt x="47" y="2350"/>
                </a:lnTo>
                <a:lnTo>
                  <a:pt x="48" y="2321"/>
                </a:lnTo>
                <a:lnTo>
                  <a:pt x="48" y="2297"/>
                </a:lnTo>
                <a:lnTo>
                  <a:pt x="48" y="2274"/>
                </a:lnTo>
                <a:lnTo>
                  <a:pt x="48" y="2245"/>
                </a:lnTo>
                <a:lnTo>
                  <a:pt x="49" y="2246"/>
                </a:lnTo>
                <a:lnTo>
                  <a:pt x="49" y="2267"/>
                </a:lnTo>
                <a:lnTo>
                  <a:pt x="49" y="2295"/>
                </a:lnTo>
                <a:lnTo>
                  <a:pt x="49" y="2319"/>
                </a:lnTo>
                <a:lnTo>
                  <a:pt x="50" y="2335"/>
                </a:lnTo>
                <a:lnTo>
                  <a:pt x="50" y="2361"/>
                </a:lnTo>
                <a:lnTo>
                  <a:pt x="50" y="2383"/>
                </a:lnTo>
                <a:lnTo>
                  <a:pt x="50" y="2390"/>
                </a:lnTo>
                <a:lnTo>
                  <a:pt x="50" y="2390"/>
                </a:lnTo>
                <a:lnTo>
                  <a:pt x="51" y="2391"/>
                </a:lnTo>
                <a:lnTo>
                  <a:pt x="51" y="2391"/>
                </a:lnTo>
                <a:lnTo>
                  <a:pt x="51" y="2383"/>
                </a:lnTo>
                <a:lnTo>
                  <a:pt x="51" y="2327"/>
                </a:lnTo>
                <a:lnTo>
                  <a:pt x="52" y="2278"/>
                </a:lnTo>
                <a:lnTo>
                  <a:pt x="52" y="2236"/>
                </a:lnTo>
                <a:lnTo>
                  <a:pt x="52" y="2267"/>
                </a:lnTo>
                <a:lnTo>
                  <a:pt x="52" y="2300"/>
                </a:lnTo>
                <a:lnTo>
                  <a:pt x="53" y="2327"/>
                </a:lnTo>
                <a:lnTo>
                  <a:pt x="53" y="2346"/>
                </a:lnTo>
                <a:lnTo>
                  <a:pt x="53" y="2337"/>
                </a:lnTo>
                <a:lnTo>
                  <a:pt x="53" y="2316"/>
                </a:lnTo>
                <a:lnTo>
                  <a:pt x="54" y="2286"/>
                </a:lnTo>
                <a:lnTo>
                  <a:pt x="54" y="2255"/>
                </a:lnTo>
                <a:lnTo>
                  <a:pt x="54" y="2229"/>
                </a:lnTo>
                <a:lnTo>
                  <a:pt x="54" y="2240"/>
                </a:lnTo>
                <a:lnTo>
                  <a:pt x="55" y="2262"/>
                </a:lnTo>
                <a:lnTo>
                  <a:pt x="55" y="2296"/>
                </a:lnTo>
                <a:lnTo>
                  <a:pt x="55" y="2325"/>
                </a:lnTo>
                <a:lnTo>
                  <a:pt x="55" y="2340"/>
                </a:lnTo>
                <a:lnTo>
                  <a:pt x="56" y="2364"/>
                </a:lnTo>
                <a:lnTo>
                  <a:pt x="56" y="2375"/>
                </a:lnTo>
                <a:lnTo>
                  <a:pt x="56" y="2385"/>
                </a:lnTo>
                <a:lnTo>
                  <a:pt x="56" y="2389"/>
                </a:lnTo>
                <a:lnTo>
                  <a:pt x="57" y="2402"/>
                </a:lnTo>
                <a:lnTo>
                  <a:pt x="57" y="2403"/>
                </a:lnTo>
                <a:lnTo>
                  <a:pt x="57" y="2382"/>
                </a:lnTo>
                <a:lnTo>
                  <a:pt x="57" y="2346"/>
                </a:lnTo>
                <a:lnTo>
                  <a:pt x="57" y="2305"/>
                </a:lnTo>
                <a:lnTo>
                  <a:pt x="58" y="2237"/>
                </a:lnTo>
                <a:lnTo>
                  <a:pt x="58" y="2270"/>
                </a:lnTo>
                <a:lnTo>
                  <a:pt x="58" y="2314"/>
                </a:lnTo>
                <a:lnTo>
                  <a:pt x="58" y="2334"/>
                </a:lnTo>
                <a:lnTo>
                  <a:pt x="59" y="2354"/>
                </a:lnTo>
                <a:lnTo>
                  <a:pt x="59" y="2355"/>
                </a:lnTo>
                <a:lnTo>
                  <a:pt x="59" y="2336"/>
                </a:lnTo>
                <a:lnTo>
                  <a:pt x="59" y="2302"/>
                </a:lnTo>
                <a:lnTo>
                  <a:pt x="60" y="2247"/>
                </a:lnTo>
                <a:lnTo>
                  <a:pt x="60" y="2212"/>
                </a:lnTo>
                <a:lnTo>
                  <a:pt x="60" y="2249"/>
                </a:lnTo>
                <a:lnTo>
                  <a:pt x="60" y="2262"/>
                </a:lnTo>
                <a:lnTo>
                  <a:pt x="61" y="2302"/>
                </a:lnTo>
                <a:lnTo>
                  <a:pt x="61" y="2332"/>
                </a:lnTo>
                <a:lnTo>
                  <a:pt x="61" y="2352"/>
                </a:lnTo>
                <a:lnTo>
                  <a:pt x="61" y="2360"/>
                </a:lnTo>
                <a:lnTo>
                  <a:pt x="62" y="2378"/>
                </a:lnTo>
                <a:lnTo>
                  <a:pt x="62" y="2386"/>
                </a:lnTo>
                <a:lnTo>
                  <a:pt x="62" y="2394"/>
                </a:lnTo>
                <a:lnTo>
                  <a:pt x="62" y="2395"/>
                </a:lnTo>
                <a:lnTo>
                  <a:pt x="63" y="2396"/>
                </a:lnTo>
                <a:lnTo>
                  <a:pt x="63" y="2393"/>
                </a:lnTo>
                <a:lnTo>
                  <a:pt x="63" y="2374"/>
                </a:lnTo>
                <a:lnTo>
                  <a:pt x="63" y="2301"/>
                </a:lnTo>
                <a:lnTo>
                  <a:pt x="64" y="2238"/>
                </a:lnTo>
                <a:lnTo>
                  <a:pt x="64" y="2254"/>
                </a:lnTo>
                <a:lnTo>
                  <a:pt x="64" y="2291"/>
                </a:lnTo>
                <a:lnTo>
                  <a:pt x="64" y="2311"/>
                </a:lnTo>
                <a:lnTo>
                  <a:pt x="64" y="2333"/>
                </a:lnTo>
                <a:lnTo>
                  <a:pt x="64" y="2343"/>
                </a:lnTo>
                <a:lnTo>
                  <a:pt x="64" y="2340"/>
                </a:lnTo>
                <a:lnTo>
                  <a:pt x="64" y="2324"/>
                </a:lnTo>
                <a:lnTo>
                  <a:pt x="64" y="2296"/>
                </a:lnTo>
                <a:lnTo>
                  <a:pt x="65" y="2275"/>
                </a:lnTo>
                <a:lnTo>
                  <a:pt x="65" y="2279"/>
                </a:lnTo>
                <a:lnTo>
                  <a:pt x="65" y="2297"/>
                </a:lnTo>
                <a:lnTo>
                  <a:pt x="65" y="2328"/>
                </a:lnTo>
                <a:lnTo>
                  <a:pt x="66" y="2357"/>
                </a:lnTo>
                <a:lnTo>
                  <a:pt x="66" y="2371"/>
                </a:lnTo>
                <a:lnTo>
                  <a:pt x="66" y="2393"/>
                </a:lnTo>
                <a:lnTo>
                  <a:pt x="66" y="2381"/>
                </a:lnTo>
                <a:lnTo>
                  <a:pt x="67" y="2394"/>
                </a:lnTo>
                <a:lnTo>
                  <a:pt x="67" y="2403"/>
                </a:lnTo>
                <a:lnTo>
                  <a:pt x="67" y="2413"/>
                </a:lnTo>
                <a:lnTo>
                  <a:pt x="67" y="2422"/>
                </a:lnTo>
                <a:lnTo>
                  <a:pt x="68" y="2423"/>
                </a:lnTo>
                <a:lnTo>
                  <a:pt x="68" y="2414"/>
                </a:lnTo>
                <a:lnTo>
                  <a:pt x="68" y="2402"/>
                </a:lnTo>
                <a:lnTo>
                  <a:pt x="68" y="2393"/>
                </a:lnTo>
                <a:lnTo>
                  <a:pt x="69" y="2422"/>
                </a:lnTo>
                <a:lnTo>
                  <a:pt x="69" y="2425"/>
                </a:lnTo>
                <a:lnTo>
                  <a:pt x="69" y="2429"/>
                </a:lnTo>
                <a:lnTo>
                  <a:pt x="69" y="2436"/>
                </a:lnTo>
                <a:lnTo>
                  <a:pt x="70" y="2455"/>
                </a:lnTo>
                <a:lnTo>
                  <a:pt x="70" y="2442"/>
                </a:lnTo>
                <a:lnTo>
                  <a:pt x="70" y="2440"/>
                </a:lnTo>
                <a:lnTo>
                  <a:pt x="70" y="2435"/>
                </a:lnTo>
                <a:lnTo>
                  <a:pt x="71" y="2425"/>
                </a:lnTo>
                <a:lnTo>
                  <a:pt x="71" y="2420"/>
                </a:lnTo>
                <a:lnTo>
                  <a:pt x="71" y="2426"/>
                </a:lnTo>
                <a:lnTo>
                  <a:pt x="71" y="2428"/>
                </a:lnTo>
                <a:lnTo>
                  <a:pt x="72" y="2434"/>
                </a:lnTo>
                <a:lnTo>
                  <a:pt x="72" y="2453"/>
                </a:lnTo>
                <a:lnTo>
                  <a:pt x="72" y="2456"/>
                </a:lnTo>
                <a:lnTo>
                  <a:pt x="72" y="2454"/>
                </a:lnTo>
                <a:lnTo>
                  <a:pt x="72" y="2459"/>
                </a:lnTo>
                <a:lnTo>
                  <a:pt x="73" y="2457"/>
                </a:lnTo>
                <a:lnTo>
                  <a:pt x="73" y="2454"/>
                </a:lnTo>
                <a:lnTo>
                  <a:pt x="73" y="2452"/>
                </a:lnTo>
                <a:lnTo>
                  <a:pt x="73" y="2450"/>
                </a:lnTo>
                <a:lnTo>
                  <a:pt x="74" y="2444"/>
                </a:lnTo>
                <a:lnTo>
                  <a:pt x="74" y="2432"/>
                </a:lnTo>
                <a:lnTo>
                  <a:pt x="74" y="2417"/>
                </a:lnTo>
                <a:lnTo>
                  <a:pt x="74" y="2406"/>
                </a:lnTo>
                <a:lnTo>
                  <a:pt x="75" y="2407"/>
                </a:lnTo>
                <a:lnTo>
                  <a:pt x="75" y="2403"/>
                </a:lnTo>
                <a:lnTo>
                  <a:pt x="75" y="2408"/>
                </a:lnTo>
                <a:lnTo>
                  <a:pt x="75" y="2417"/>
                </a:lnTo>
                <a:lnTo>
                  <a:pt x="76" y="2411"/>
                </a:lnTo>
                <a:lnTo>
                  <a:pt x="76" y="2402"/>
                </a:lnTo>
                <a:lnTo>
                  <a:pt x="76" y="2390"/>
                </a:lnTo>
                <a:lnTo>
                  <a:pt x="76" y="2375"/>
                </a:lnTo>
                <a:lnTo>
                  <a:pt x="77" y="2361"/>
                </a:lnTo>
                <a:lnTo>
                  <a:pt x="77" y="2384"/>
                </a:lnTo>
                <a:lnTo>
                  <a:pt x="77" y="2406"/>
                </a:lnTo>
                <a:lnTo>
                  <a:pt x="77" y="2413"/>
                </a:lnTo>
                <a:lnTo>
                  <a:pt x="78" y="2421"/>
                </a:lnTo>
                <a:lnTo>
                  <a:pt x="78" y="2444"/>
                </a:lnTo>
                <a:lnTo>
                  <a:pt x="78" y="2442"/>
                </a:lnTo>
                <a:lnTo>
                  <a:pt x="78" y="2451"/>
                </a:lnTo>
                <a:lnTo>
                  <a:pt x="79" y="2454"/>
                </a:lnTo>
                <a:lnTo>
                  <a:pt x="79" y="2459"/>
                </a:lnTo>
                <a:lnTo>
                  <a:pt x="79" y="2459"/>
                </a:lnTo>
                <a:lnTo>
                  <a:pt x="79" y="2439"/>
                </a:lnTo>
                <a:lnTo>
                  <a:pt x="80" y="2409"/>
                </a:lnTo>
                <a:lnTo>
                  <a:pt x="80" y="2398"/>
                </a:lnTo>
                <a:lnTo>
                  <a:pt x="80" y="2354"/>
                </a:lnTo>
                <a:lnTo>
                  <a:pt x="80" y="2351"/>
                </a:lnTo>
                <a:lnTo>
                  <a:pt x="80" y="2367"/>
                </a:lnTo>
                <a:lnTo>
                  <a:pt x="81" y="2380"/>
                </a:lnTo>
                <a:lnTo>
                  <a:pt x="81" y="2398"/>
                </a:lnTo>
                <a:lnTo>
                  <a:pt x="81" y="2403"/>
                </a:lnTo>
                <a:lnTo>
                  <a:pt x="81" y="2396"/>
                </a:lnTo>
                <a:lnTo>
                  <a:pt x="82" y="2382"/>
                </a:lnTo>
                <a:lnTo>
                  <a:pt x="82" y="2360"/>
                </a:lnTo>
                <a:lnTo>
                  <a:pt x="82" y="2334"/>
                </a:lnTo>
                <a:lnTo>
                  <a:pt x="82" y="2317"/>
                </a:lnTo>
                <a:lnTo>
                  <a:pt x="83" y="2323"/>
                </a:lnTo>
                <a:lnTo>
                  <a:pt x="83" y="2345"/>
                </a:lnTo>
                <a:lnTo>
                  <a:pt x="83" y="2375"/>
                </a:lnTo>
                <a:lnTo>
                  <a:pt x="83" y="2382"/>
                </a:lnTo>
                <a:lnTo>
                  <a:pt x="84" y="2391"/>
                </a:lnTo>
                <a:lnTo>
                  <a:pt x="84" y="2405"/>
                </a:lnTo>
                <a:lnTo>
                  <a:pt x="84" y="2406"/>
                </a:lnTo>
                <a:lnTo>
                  <a:pt x="84" y="2409"/>
                </a:lnTo>
                <a:lnTo>
                  <a:pt x="85" y="2414"/>
                </a:lnTo>
                <a:lnTo>
                  <a:pt x="85" y="2417"/>
                </a:lnTo>
                <a:lnTo>
                  <a:pt x="85" y="2405"/>
                </a:lnTo>
                <a:lnTo>
                  <a:pt x="85" y="2369"/>
                </a:lnTo>
                <a:lnTo>
                  <a:pt x="86" y="2311"/>
                </a:lnTo>
                <a:lnTo>
                  <a:pt x="86" y="2228"/>
                </a:lnTo>
                <a:lnTo>
                  <a:pt x="86" y="2244"/>
                </a:lnTo>
                <a:lnTo>
                  <a:pt x="86" y="2291"/>
                </a:lnTo>
                <a:lnTo>
                  <a:pt x="87" y="2324"/>
                </a:lnTo>
                <a:lnTo>
                  <a:pt x="87" y="2342"/>
                </a:lnTo>
                <a:lnTo>
                  <a:pt x="87" y="2367"/>
                </a:lnTo>
                <a:lnTo>
                  <a:pt x="87" y="2364"/>
                </a:lnTo>
                <a:lnTo>
                  <a:pt x="88" y="2323"/>
                </a:lnTo>
                <a:lnTo>
                  <a:pt x="88" y="2320"/>
                </a:lnTo>
                <a:lnTo>
                  <a:pt x="88" y="2273"/>
                </a:lnTo>
                <a:lnTo>
                  <a:pt x="88" y="2275"/>
                </a:lnTo>
                <a:lnTo>
                  <a:pt x="88" y="2319"/>
                </a:lnTo>
                <a:lnTo>
                  <a:pt x="88" y="2365"/>
                </a:lnTo>
                <a:lnTo>
                  <a:pt x="88" y="2391"/>
                </a:lnTo>
                <a:lnTo>
                  <a:pt x="88" y="2403"/>
                </a:lnTo>
                <a:lnTo>
                  <a:pt x="88" y="2415"/>
                </a:lnTo>
                <a:lnTo>
                  <a:pt x="89" y="2432"/>
                </a:lnTo>
                <a:lnTo>
                  <a:pt x="89" y="2433"/>
                </a:lnTo>
                <a:lnTo>
                  <a:pt x="89" y="2435"/>
                </a:lnTo>
                <a:lnTo>
                  <a:pt x="89" y="2438"/>
                </a:lnTo>
                <a:lnTo>
                  <a:pt x="90" y="2439"/>
                </a:lnTo>
                <a:lnTo>
                  <a:pt x="90" y="2434"/>
                </a:lnTo>
                <a:lnTo>
                  <a:pt x="90" y="2422"/>
                </a:lnTo>
                <a:lnTo>
                  <a:pt x="90" y="2396"/>
                </a:lnTo>
                <a:lnTo>
                  <a:pt x="91" y="2363"/>
                </a:lnTo>
                <a:lnTo>
                  <a:pt x="91" y="2335"/>
                </a:lnTo>
                <a:lnTo>
                  <a:pt x="91" y="2323"/>
                </a:lnTo>
                <a:lnTo>
                  <a:pt x="91" y="2321"/>
                </a:lnTo>
                <a:lnTo>
                  <a:pt x="92" y="2302"/>
                </a:lnTo>
                <a:lnTo>
                  <a:pt x="92" y="2292"/>
                </a:lnTo>
                <a:lnTo>
                  <a:pt x="92" y="2292"/>
                </a:lnTo>
                <a:lnTo>
                  <a:pt x="92" y="2281"/>
                </a:lnTo>
                <a:lnTo>
                  <a:pt x="93" y="2272"/>
                </a:lnTo>
                <a:lnTo>
                  <a:pt x="93" y="2239"/>
                </a:lnTo>
                <a:lnTo>
                  <a:pt x="93" y="2286"/>
                </a:lnTo>
                <a:lnTo>
                  <a:pt x="93" y="2312"/>
                </a:lnTo>
                <a:lnTo>
                  <a:pt x="94" y="2325"/>
                </a:lnTo>
                <a:lnTo>
                  <a:pt x="94" y="2349"/>
                </a:lnTo>
                <a:lnTo>
                  <a:pt x="94" y="2368"/>
                </a:lnTo>
                <a:lnTo>
                  <a:pt x="94" y="2397"/>
                </a:lnTo>
                <a:lnTo>
                  <a:pt x="95" y="2405"/>
                </a:lnTo>
                <a:lnTo>
                  <a:pt x="95" y="2416"/>
                </a:lnTo>
                <a:lnTo>
                  <a:pt x="95" y="2422"/>
                </a:lnTo>
                <a:lnTo>
                  <a:pt x="95" y="2423"/>
                </a:lnTo>
                <a:lnTo>
                  <a:pt x="95" y="2415"/>
                </a:lnTo>
                <a:lnTo>
                  <a:pt x="96" y="2406"/>
                </a:lnTo>
                <a:lnTo>
                  <a:pt x="96" y="2376"/>
                </a:lnTo>
                <a:lnTo>
                  <a:pt x="96" y="2319"/>
                </a:lnTo>
                <a:lnTo>
                  <a:pt x="96" y="2279"/>
                </a:lnTo>
                <a:lnTo>
                  <a:pt x="97" y="2290"/>
                </a:lnTo>
                <a:lnTo>
                  <a:pt x="97" y="2321"/>
                </a:lnTo>
                <a:lnTo>
                  <a:pt x="97" y="2330"/>
                </a:lnTo>
                <a:lnTo>
                  <a:pt x="97" y="2370"/>
                </a:lnTo>
                <a:lnTo>
                  <a:pt x="98" y="2388"/>
                </a:lnTo>
                <a:lnTo>
                  <a:pt x="98" y="2391"/>
                </a:lnTo>
                <a:lnTo>
                  <a:pt x="98" y="2368"/>
                </a:lnTo>
                <a:lnTo>
                  <a:pt x="98" y="2354"/>
                </a:lnTo>
                <a:lnTo>
                  <a:pt x="99" y="2340"/>
                </a:lnTo>
                <a:lnTo>
                  <a:pt x="99" y="2343"/>
                </a:lnTo>
                <a:lnTo>
                  <a:pt x="99" y="2367"/>
                </a:lnTo>
                <a:lnTo>
                  <a:pt x="99" y="2389"/>
                </a:lnTo>
                <a:lnTo>
                  <a:pt x="100" y="2400"/>
                </a:lnTo>
                <a:lnTo>
                  <a:pt x="100" y="2406"/>
                </a:lnTo>
                <a:lnTo>
                  <a:pt x="100" y="2427"/>
                </a:lnTo>
                <a:lnTo>
                  <a:pt x="100" y="2435"/>
                </a:lnTo>
                <a:lnTo>
                  <a:pt x="101" y="2445"/>
                </a:lnTo>
                <a:lnTo>
                  <a:pt x="101" y="2449"/>
                </a:lnTo>
                <a:lnTo>
                  <a:pt x="101" y="2457"/>
                </a:lnTo>
                <a:lnTo>
                  <a:pt x="101" y="2456"/>
                </a:lnTo>
                <a:lnTo>
                  <a:pt x="102" y="2444"/>
                </a:lnTo>
                <a:lnTo>
                  <a:pt x="102" y="2415"/>
                </a:lnTo>
                <a:lnTo>
                  <a:pt x="102" y="2389"/>
                </a:lnTo>
                <a:lnTo>
                  <a:pt x="102" y="2341"/>
                </a:lnTo>
                <a:lnTo>
                  <a:pt x="103" y="2343"/>
                </a:lnTo>
                <a:lnTo>
                  <a:pt x="103" y="2366"/>
                </a:lnTo>
                <a:lnTo>
                  <a:pt x="103" y="2391"/>
                </a:lnTo>
                <a:lnTo>
                  <a:pt x="103" y="2417"/>
                </a:lnTo>
                <a:lnTo>
                  <a:pt x="103" y="2427"/>
                </a:lnTo>
                <a:lnTo>
                  <a:pt x="104" y="2422"/>
                </a:lnTo>
                <a:lnTo>
                  <a:pt x="104" y="2415"/>
                </a:lnTo>
                <a:lnTo>
                  <a:pt x="104" y="2395"/>
                </a:lnTo>
                <a:lnTo>
                  <a:pt x="104" y="2370"/>
                </a:lnTo>
                <a:lnTo>
                  <a:pt x="105" y="2376"/>
                </a:lnTo>
                <a:lnTo>
                  <a:pt x="105" y="2402"/>
                </a:lnTo>
                <a:lnTo>
                  <a:pt x="105" y="2425"/>
                </a:lnTo>
                <a:lnTo>
                  <a:pt x="105" y="2434"/>
                </a:lnTo>
                <a:lnTo>
                  <a:pt x="106" y="2440"/>
                </a:lnTo>
                <a:lnTo>
                  <a:pt x="106" y="2452"/>
                </a:lnTo>
                <a:lnTo>
                  <a:pt x="106" y="2448"/>
                </a:lnTo>
                <a:lnTo>
                  <a:pt x="106" y="2455"/>
                </a:lnTo>
                <a:lnTo>
                  <a:pt x="107" y="2455"/>
                </a:lnTo>
                <a:lnTo>
                  <a:pt x="107" y="2460"/>
                </a:lnTo>
                <a:lnTo>
                  <a:pt x="107" y="2460"/>
                </a:lnTo>
                <a:lnTo>
                  <a:pt x="107" y="2460"/>
                </a:lnTo>
                <a:lnTo>
                  <a:pt x="108" y="2458"/>
                </a:lnTo>
                <a:lnTo>
                  <a:pt x="108" y="2445"/>
                </a:lnTo>
                <a:lnTo>
                  <a:pt x="108" y="2423"/>
                </a:lnTo>
                <a:lnTo>
                  <a:pt x="108" y="2415"/>
                </a:lnTo>
                <a:lnTo>
                  <a:pt x="109" y="2432"/>
                </a:lnTo>
                <a:lnTo>
                  <a:pt x="109" y="2435"/>
                </a:lnTo>
                <a:lnTo>
                  <a:pt x="109" y="2443"/>
                </a:lnTo>
                <a:lnTo>
                  <a:pt x="109" y="2440"/>
                </a:lnTo>
                <a:lnTo>
                  <a:pt x="110" y="2427"/>
                </a:lnTo>
                <a:lnTo>
                  <a:pt x="110" y="2411"/>
                </a:lnTo>
                <a:lnTo>
                  <a:pt x="110" y="2387"/>
                </a:lnTo>
                <a:lnTo>
                  <a:pt x="110" y="2367"/>
                </a:lnTo>
                <a:lnTo>
                  <a:pt x="110" y="2353"/>
                </a:lnTo>
                <a:lnTo>
                  <a:pt x="111" y="2376"/>
                </a:lnTo>
                <a:lnTo>
                  <a:pt x="111" y="2403"/>
                </a:lnTo>
                <a:lnTo>
                  <a:pt x="111" y="2420"/>
                </a:lnTo>
                <a:lnTo>
                  <a:pt x="111" y="2423"/>
                </a:lnTo>
                <a:lnTo>
                  <a:pt x="112" y="2440"/>
                </a:lnTo>
                <a:lnTo>
                  <a:pt x="112" y="2445"/>
                </a:lnTo>
                <a:lnTo>
                  <a:pt x="112" y="2472"/>
                </a:lnTo>
                <a:lnTo>
                  <a:pt x="112" y="2479"/>
                </a:lnTo>
                <a:lnTo>
                  <a:pt x="112" y="2490"/>
                </a:lnTo>
                <a:lnTo>
                  <a:pt x="112" y="2497"/>
                </a:lnTo>
                <a:lnTo>
                  <a:pt x="112" y="2500"/>
                </a:lnTo>
                <a:lnTo>
                  <a:pt x="112" y="2506"/>
                </a:lnTo>
                <a:lnTo>
                  <a:pt x="113" y="2510"/>
                </a:lnTo>
                <a:lnTo>
                  <a:pt x="113" y="2489"/>
                </a:lnTo>
                <a:lnTo>
                  <a:pt x="113" y="2481"/>
                </a:lnTo>
                <a:lnTo>
                  <a:pt x="113" y="2504"/>
                </a:lnTo>
                <a:lnTo>
                  <a:pt x="114" y="2497"/>
                </a:lnTo>
                <a:lnTo>
                  <a:pt x="114" y="2525"/>
                </a:lnTo>
                <a:lnTo>
                  <a:pt x="114" y="2528"/>
                </a:lnTo>
                <a:lnTo>
                  <a:pt x="114" y="2509"/>
                </a:lnTo>
                <a:lnTo>
                  <a:pt x="115" y="2496"/>
                </a:lnTo>
                <a:lnTo>
                  <a:pt x="115" y="2493"/>
                </a:lnTo>
                <a:lnTo>
                  <a:pt x="115" y="2474"/>
                </a:lnTo>
                <a:lnTo>
                  <a:pt x="115" y="2461"/>
                </a:lnTo>
                <a:lnTo>
                  <a:pt x="116" y="2468"/>
                </a:lnTo>
                <a:lnTo>
                  <a:pt x="116" y="2488"/>
                </a:lnTo>
                <a:lnTo>
                  <a:pt x="116" y="2486"/>
                </a:lnTo>
                <a:lnTo>
                  <a:pt x="116" y="2492"/>
                </a:lnTo>
                <a:lnTo>
                  <a:pt x="117" y="2523"/>
                </a:lnTo>
                <a:lnTo>
                  <a:pt x="117" y="2531"/>
                </a:lnTo>
                <a:lnTo>
                  <a:pt x="117" y="2571"/>
                </a:lnTo>
                <a:lnTo>
                  <a:pt x="117" y="2582"/>
                </a:lnTo>
                <a:lnTo>
                  <a:pt x="117" y="2619"/>
                </a:lnTo>
                <a:lnTo>
                  <a:pt x="118" y="2619"/>
                </a:lnTo>
                <a:lnTo>
                  <a:pt x="118" y="2578"/>
                </a:lnTo>
                <a:lnTo>
                  <a:pt x="118" y="2520"/>
                </a:lnTo>
                <a:lnTo>
                  <a:pt x="118" y="2464"/>
                </a:lnTo>
                <a:lnTo>
                  <a:pt x="119" y="2446"/>
                </a:lnTo>
                <a:lnTo>
                  <a:pt x="119" y="2471"/>
                </a:lnTo>
                <a:lnTo>
                  <a:pt x="119" y="2461"/>
                </a:lnTo>
                <a:lnTo>
                  <a:pt x="119" y="2464"/>
                </a:lnTo>
                <a:lnTo>
                  <a:pt x="120" y="2473"/>
                </a:lnTo>
                <a:lnTo>
                  <a:pt x="120" y="2474"/>
                </a:lnTo>
                <a:lnTo>
                  <a:pt x="120" y="2470"/>
                </a:lnTo>
                <a:lnTo>
                  <a:pt x="120" y="2465"/>
                </a:lnTo>
                <a:lnTo>
                  <a:pt x="121" y="2464"/>
                </a:lnTo>
                <a:lnTo>
                  <a:pt x="121" y="2434"/>
                </a:lnTo>
                <a:lnTo>
                  <a:pt x="121" y="2416"/>
                </a:lnTo>
                <a:lnTo>
                  <a:pt x="121" y="2431"/>
                </a:lnTo>
                <a:lnTo>
                  <a:pt x="122" y="2446"/>
                </a:lnTo>
                <a:lnTo>
                  <a:pt x="122" y="2473"/>
                </a:lnTo>
                <a:lnTo>
                  <a:pt x="122" y="2476"/>
                </a:lnTo>
                <a:lnTo>
                  <a:pt x="122" y="2493"/>
                </a:lnTo>
                <a:lnTo>
                  <a:pt x="123" y="2588"/>
                </a:lnTo>
                <a:lnTo>
                  <a:pt x="123" y="2606"/>
                </a:lnTo>
                <a:lnTo>
                  <a:pt x="123" y="2608"/>
                </a:lnTo>
                <a:lnTo>
                  <a:pt x="123" y="2622"/>
                </a:lnTo>
                <a:lnTo>
                  <a:pt x="124" y="2605"/>
                </a:lnTo>
                <a:lnTo>
                  <a:pt x="124" y="2523"/>
                </a:lnTo>
                <a:lnTo>
                  <a:pt x="124" y="2465"/>
                </a:lnTo>
                <a:lnTo>
                  <a:pt x="124" y="2418"/>
                </a:lnTo>
                <a:lnTo>
                  <a:pt x="125" y="2438"/>
                </a:lnTo>
                <a:lnTo>
                  <a:pt x="125" y="2437"/>
                </a:lnTo>
                <a:lnTo>
                  <a:pt x="125" y="2465"/>
                </a:lnTo>
                <a:lnTo>
                  <a:pt x="125" y="2465"/>
                </a:lnTo>
                <a:lnTo>
                  <a:pt x="125" y="2467"/>
                </a:lnTo>
                <a:lnTo>
                  <a:pt x="126" y="2466"/>
                </a:lnTo>
                <a:lnTo>
                  <a:pt x="126" y="2458"/>
                </a:lnTo>
                <a:lnTo>
                  <a:pt x="126" y="2424"/>
                </a:lnTo>
                <a:lnTo>
                  <a:pt x="126" y="2412"/>
                </a:lnTo>
                <a:lnTo>
                  <a:pt x="127" y="2404"/>
                </a:lnTo>
                <a:lnTo>
                  <a:pt x="127" y="2396"/>
                </a:lnTo>
                <a:lnTo>
                  <a:pt x="127" y="2424"/>
                </a:lnTo>
                <a:lnTo>
                  <a:pt x="127" y="2460"/>
                </a:lnTo>
                <a:lnTo>
                  <a:pt x="128" y="2483"/>
                </a:lnTo>
                <a:lnTo>
                  <a:pt x="128" y="2506"/>
                </a:lnTo>
                <a:lnTo>
                  <a:pt x="128" y="2540"/>
                </a:lnTo>
                <a:lnTo>
                  <a:pt x="128" y="2625"/>
                </a:lnTo>
                <a:lnTo>
                  <a:pt x="129" y="2634"/>
                </a:lnTo>
                <a:lnTo>
                  <a:pt x="129" y="2635"/>
                </a:lnTo>
                <a:lnTo>
                  <a:pt x="129" y="2646"/>
                </a:lnTo>
                <a:lnTo>
                  <a:pt x="129" y="2647"/>
                </a:lnTo>
                <a:lnTo>
                  <a:pt x="130" y="2634"/>
                </a:lnTo>
                <a:lnTo>
                  <a:pt x="130" y="2592"/>
                </a:lnTo>
                <a:lnTo>
                  <a:pt x="130" y="2515"/>
                </a:lnTo>
                <a:lnTo>
                  <a:pt x="130" y="2488"/>
                </a:lnTo>
                <a:lnTo>
                  <a:pt x="131" y="2490"/>
                </a:lnTo>
                <a:lnTo>
                  <a:pt x="131" y="2492"/>
                </a:lnTo>
                <a:lnTo>
                  <a:pt x="131" y="2490"/>
                </a:lnTo>
                <a:lnTo>
                  <a:pt x="131" y="2523"/>
                </a:lnTo>
                <a:lnTo>
                  <a:pt x="132" y="2531"/>
                </a:lnTo>
                <a:lnTo>
                  <a:pt x="132" y="2507"/>
                </a:lnTo>
                <a:lnTo>
                  <a:pt x="132" y="2493"/>
                </a:lnTo>
                <a:lnTo>
                  <a:pt x="132" y="2490"/>
                </a:lnTo>
                <a:lnTo>
                  <a:pt x="133" y="2481"/>
                </a:lnTo>
                <a:lnTo>
                  <a:pt x="133" y="2484"/>
                </a:lnTo>
                <a:lnTo>
                  <a:pt x="133" y="2492"/>
                </a:lnTo>
                <a:lnTo>
                  <a:pt x="133" y="2515"/>
                </a:lnTo>
                <a:lnTo>
                  <a:pt x="133" y="2521"/>
                </a:lnTo>
                <a:lnTo>
                  <a:pt x="134" y="2515"/>
                </a:lnTo>
                <a:lnTo>
                  <a:pt x="134" y="2525"/>
                </a:lnTo>
                <a:lnTo>
                  <a:pt x="134" y="2509"/>
                </a:lnTo>
                <a:lnTo>
                  <a:pt x="134" y="2507"/>
                </a:lnTo>
                <a:lnTo>
                  <a:pt x="135" y="2512"/>
                </a:lnTo>
                <a:lnTo>
                  <a:pt x="135" y="2508"/>
                </a:lnTo>
                <a:lnTo>
                  <a:pt x="135" y="2504"/>
                </a:lnTo>
                <a:lnTo>
                  <a:pt x="135" y="2487"/>
                </a:lnTo>
                <a:lnTo>
                  <a:pt x="136" y="2440"/>
                </a:lnTo>
                <a:lnTo>
                  <a:pt x="136" y="2415"/>
                </a:lnTo>
                <a:lnTo>
                  <a:pt x="136" y="2375"/>
                </a:lnTo>
                <a:lnTo>
                  <a:pt x="136" y="2387"/>
                </a:lnTo>
                <a:lnTo>
                  <a:pt x="137" y="2397"/>
                </a:lnTo>
                <a:lnTo>
                  <a:pt x="137" y="2413"/>
                </a:lnTo>
                <a:lnTo>
                  <a:pt x="137" y="2423"/>
                </a:lnTo>
                <a:lnTo>
                  <a:pt x="137" y="2415"/>
                </a:lnTo>
                <a:lnTo>
                  <a:pt x="137" y="2389"/>
                </a:lnTo>
                <a:lnTo>
                  <a:pt x="137" y="2369"/>
                </a:lnTo>
                <a:lnTo>
                  <a:pt x="137" y="2345"/>
                </a:lnTo>
                <a:lnTo>
                  <a:pt x="137" y="2287"/>
                </a:lnTo>
                <a:lnTo>
                  <a:pt x="138" y="2309"/>
                </a:lnTo>
                <a:lnTo>
                  <a:pt x="138" y="2356"/>
                </a:lnTo>
                <a:lnTo>
                  <a:pt x="138" y="2377"/>
                </a:lnTo>
                <a:lnTo>
                  <a:pt x="138" y="2391"/>
                </a:lnTo>
                <a:lnTo>
                  <a:pt x="139" y="2408"/>
                </a:lnTo>
                <a:lnTo>
                  <a:pt x="139" y="2422"/>
                </a:lnTo>
                <a:lnTo>
                  <a:pt x="139" y="2457"/>
                </a:lnTo>
                <a:lnTo>
                  <a:pt x="139" y="2460"/>
                </a:lnTo>
                <a:lnTo>
                  <a:pt x="140" y="2469"/>
                </a:lnTo>
                <a:lnTo>
                  <a:pt x="140" y="2471"/>
                </a:lnTo>
                <a:lnTo>
                  <a:pt x="140" y="2473"/>
                </a:lnTo>
                <a:lnTo>
                  <a:pt x="140" y="2487"/>
                </a:lnTo>
                <a:lnTo>
                  <a:pt x="140" y="2466"/>
                </a:lnTo>
                <a:lnTo>
                  <a:pt x="141" y="2434"/>
                </a:lnTo>
                <a:lnTo>
                  <a:pt x="141" y="2418"/>
                </a:lnTo>
                <a:lnTo>
                  <a:pt x="141" y="2435"/>
                </a:lnTo>
                <a:lnTo>
                  <a:pt x="141" y="2461"/>
                </a:lnTo>
                <a:lnTo>
                  <a:pt x="142" y="2467"/>
                </a:lnTo>
                <a:lnTo>
                  <a:pt x="142" y="2487"/>
                </a:lnTo>
                <a:lnTo>
                  <a:pt x="142" y="2503"/>
                </a:lnTo>
                <a:lnTo>
                  <a:pt x="142" y="2495"/>
                </a:lnTo>
                <a:lnTo>
                  <a:pt x="143" y="2492"/>
                </a:lnTo>
                <a:lnTo>
                  <a:pt x="143" y="2486"/>
                </a:lnTo>
                <a:lnTo>
                  <a:pt x="143" y="2463"/>
                </a:lnTo>
                <a:lnTo>
                  <a:pt x="143" y="2468"/>
                </a:lnTo>
                <a:lnTo>
                  <a:pt x="144" y="2451"/>
                </a:lnTo>
                <a:lnTo>
                  <a:pt x="144" y="2468"/>
                </a:lnTo>
                <a:lnTo>
                  <a:pt x="144" y="2459"/>
                </a:lnTo>
                <a:lnTo>
                  <a:pt x="144" y="2466"/>
                </a:lnTo>
                <a:lnTo>
                  <a:pt x="145" y="2473"/>
                </a:lnTo>
                <a:lnTo>
                  <a:pt x="145" y="2478"/>
                </a:lnTo>
                <a:lnTo>
                  <a:pt x="145" y="2479"/>
                </a:lnTo>
                <a:lnTo>
                  <a:pt x="145" y="2476"/>
                </a:lnTo>
                <a:lnTo>
                  <a:pt x="146" y="2479"/>
                </a:lnTo>
                <a:lnTo>
                  <a:pt x="146" y="2477"/>
                </a:lnTo>
                <a:lnTo>
                  <a:pt x="146" y="2474"/>
                </a:lnTo>
                <a:lnTo>
                  <a:pt x="146" y="2467"/>
                </a:lnTo>
                <a:lnTo>
                  <a:pt x="147" y="2448"/>
                </a:lnTo>
                <a:lnTo>
                  <a:pt x="147" y="2422"/>
                </a:lnTo>
                <a:lnTo>
                  <a:pt x="147" y="2430"/>
                </a:lnTo>
                <a:lnTo>
                  <a:pt x="147" y="2464"/>
                </a:lnTo>
                <a:lnTo>
                  <a:pt x="148" y="2474"/>
                </a:lnTo>
                <a:lnTo>
                  <a:pt x="148" y="2477"/>
                </a:lnTo>
                <a:lnTo>
                  <a:pt x="148" y="2482"/>
                </a:lnTo>
                <a:lnTo>
                  <a:pt x="148" y="2465"/>
                </a:lnTo>
                <a:lnTo>
                  <a:pt x="148" y="2430"/>
                </a:lnTo>
                <a:lnTo>
                  <a:pt x="149" y="2398"/>
                </a:lnTo>
                <a:lnTo>
                  <a:pt x="149" y="2371"/>
                </a:lnTo>
                <a:lnTo>
                  <a:pt x="149" y="2364"/>
                </a:lnTo>
                <a:lnTo>
                  <a:pt x="149" y="2373"/>
                </a:lnTo>
                <a:lnTo>
                  <a:pt x="150" y="2396"/>
                </a:lnTo>
                <a:lnTo>
                  <a:pt x="150" y="2419"/>
                </a:lnTo>
                <a:lnTo>
                  <a:pt x="150" y="2420"/>
                </a:lnTo>
                <a:lnTo>
                  <a:pt x="150" y="2429"/>
                </a:lnTo>
                <a:lnTo>
                  <a:pt x="151" y="2446"/>
                </a:lnTo>
                <a:lnTo>
                  <a:pt x="151" y="2463"/>
                </a:lnTo>
                <a:lnTo>
                  <a:pt x="151" y="2465"/>
                </a:lnTo>
                <a:lnTo>
                  <a:pt x="151" y="2465"/>
                </a:lnTo>
                <a:lnTo>
                  <a:pt x="152" y="2461"/>
                </a:lnTo>
                <a:lnTo>
                  <a:pt x="152" y="2453"/>
                </a:lnTo>
                <a:lnTo>
                  <a:pt x="152" y="2464"/>
                </a:lnTo>
                <a:lnTo>
                  <a:pt x="152" y="2465"/>
                </a:lnTo>
                <a:lnTo>
                  <a:pt x="153" y="2465"/>
                </a:lnTo>
                <a:lnTo>
                  <a:pt x="153" y="2479"/>
                </a:lnTo>
                <a:lnTo>
                  <a:pt x="153" y="2489"/>
                </a:lnTo>
                <a:lnTo>
                  <a:pt x="153" y="2505"/>
                </a:lnTo>
                <a:lnTo>
                  <a:pt x="154" y="2516"/>
                </a:lnTo>
                <a:lnTo>
                  <a:pt x="154" y="2521"/>
                </a:lnTo>
                <a:lnTo>
                  <a:pt x="154" y="2491"/>
                </a:lnTo>
                <a:lnTo>
                  <a:pt x="154" y="2475"/>
                </a:lnTo>
                <a:lnTo>
                  <a:pt x="155" y="2440"/>
                </a:lnTo>
                <a:lnTo>
                  <a:pt x="155" y="2415"/>
                </a:lnTo>
                <a:lnTo>
                  <a:pt x="155" y="2431"/>
                </a:lnTo>
                <a:lnTo>
                  <a:pt x="155" y="2437"/>
                </a:lnTo>
                <a:lnTo>
                  <a:pt x="156" y="2441"/>
                </a:lnTo>
                <a:lnTo>
                  <a:pt x="156" y="2473"/>
                </a:lnTo>
                <a:lnTo>
                  <a:pt x="156" y="2466"/>
                </a:lnTo>
                <a:lnTo>
                  <a:pt x="156" y="2476"/>
                </a:lnTo>
                <a:lnTo>
                  <a:pt x="156" y="2493"/>
                </a:lnTo>
                <a:lnTo>
                  <a:pt x="157" y="2501"/>
                </a:lnTo>
                <a:lnTo>
                  <a:pt x="157" y="2498"/>
                </a:lnTo>
                <a:lnTo>
                  <a:pt x="157" y="2499"/>
                </a:lnTo>
                <a:lnTo>
                  <a:pt x="157" y="2488"/>
                </a:lnTo>
                <a:lnTo>
                  <a:pt x="158" y="2464"/>
                </a:lnTo>
                <a:lnTo>
                  <a:pt x="158" y="2409"/>
                </a:lnTo>
                <a:lnTo>
                  <a:pt x="158" y="2370"/>
                </a:lnTo>
                <a:lnTo>
                  <a:pt x="158" y="2355"/>
                </a:lnTo>
                <a:lnTo>
                  <a:pt x="159" y="2385"/>
                </a:lnTo>
                <a:lnTo>
                  <a:pt x="159" y="2412"/>
                </a:lnTo>
                <a:lnTo>
                  <a:pt x="159" y="2433"/>
                </a:lnTo>
                <a:lnTo>
                  <a:pt x="159" y="2436"/>
                </a:lnTo>
                <a:lnTo>
                  <a:pt x="160" y="2423"/>
                </a:lnTo>
                <a:lnTo>
                  <a:pt x="160" y="2401"/>
                </a:lnTo>
                <a:lnTo>
                  <a:pt x="160" y="2359"/>
                </a:lnTo>
                <a:lnTo>
                  <a:pt x="160" y="2329"/>
                </a:lnTo>
                <a:lnTo>
                  <a:pt x="161" y="2275"/>
                </a:lnTo>
                <a:lnTo>
                  <a:pt x="161" y="2304"/>
                </a:lnTo>
                <a:lnTo>
                  <a:pt x="161" y="2331"/>
                </a:lnTo>
                <a:lnTo>
                  <a:pt x="161" y="2375"/>
                </a:lnTo>
                <a:lnTo>
                  <a:pt x="161" y="2390"/>
                </a:lnTo>
                <a:lnTo>
                  <a:pt x="161" y="2399"/>
                </a:lnTo>
                <a:lnTo>
                  <a:pt x="161" y="2408"/>
                </a:lnTo>
                <a:lnTo>
                  <a:pt x="161" y="2431"/>
                </a:lnTo>
                <a:lnTo>
                  <a:pt x="162" y="2440"/>
                </a:lnTo>
                <a:lnTo>
                  <a:pt x="162" y="2439"/>
                </a:lnTo>
                <a:lnTo>
                  <a:pt x="162" y="2444"/>
                </a:lnTo>
                <a:lnTo>
                  <a:pt x="162" y="2444"/>
                </a:lnTo>
                <a:lnTo>
                  <a:pt x="162" y="2439"/>
                </a:lnTo>
                <a:lnTo>
                  <a:pt x="163" y="2413"/>
                </a:lnTo>
                <a:lnTo>
                  <a:pt x="163" y="2379"/>
                </a:lnTo>
                <a:lnTo>
                  <a:pt x="163" y="2364"/>
                </a:lnTo>
                <a:lnTo>
                  <a:pt x="163" y="2394"/>
                </a:lnTo>
                <a:lnTo>
                  <a:pt x="164" y="2416"/>
                </a:lnTo>
                <a:lnTo>
                  <a:pt x="164" y="2437"/>
                </a:lnTo>
                <a:lnTo>
                  <a:pt x="164" y="2442"/>
                </a:lnTo>
                <a:lnTo>
                  <a:pt x="164" y="2441"/>
                </a:lnTo>
                <a:lnTo>
                  <a:pt x="165" y="2431"/>
                </a:lnTo>
                <a:lnTo>
                  <a:pt x="165" y="2410"/>
                </a:lnTo>
                <a:lnTo>
                  <a:pt x="165" y="2402"/>
                </a:lnTo>
                <a:lnTo>
                  <a:pt x="165" y="2386"/>
                </a:lnTo>
                <a:lnTo>
                  <a:pt x="166" y="2355"/>
                </a:lnTo>
                <a:lnTo>
                  <a:pt x="166" y="2375"/>
                </a:lnTo>
                <a:lnTo>
                  <a:pt x="166" y="2391"/>
                </a:lnTo>
                <a:lnTo>
                  <a:pt x="166" y="2415"/>
                </a:lnTo>
                <a:lnTo>
                  <a:pt x="167" y="2422"/>
                </a:lnTo>
                <a:lnTo>
                  <a:pt x="167" y="2433"/>
                </a:lnTo>
                <a:lnTo>
                  <a:pt x="167" y="2432"/>
                </a:lnTo>
                <a:lnTo>
                  <a:pt x="167" y="2437"/>
                </a:lnTo>
                <a:lnTo>
                  <a:pt x="168" y="2435"/>
                </a:lnTo>
                <a:lnTo>
                  <a:pt x="168" y="2438"/>
                </a:lnTo>
                <a:lnTo>
                  <a:pt x="168" y="2440"/>
                </a:lnTo>
                <a:lnTo>
                  <a:pt x="168" y="2426"/>
                </a:lnTo>
                <a:lnTo>
                  <a:pt x="169" y="2395"/>
                </a:lnTo>
                <a:lnTo>
                  <a:pt x="169" y="2329"/>
                </a:lnTo>
                <a:lnTo>
                  <a:pt x="169" y="2296"/>
                </a:lnTo>
                <a:lnTo>
                  <a:pt x="169" y="2370"/>
                </a:lnTo>
                <a:lnTo>
                  <a:pt x="170" y="2400"/>
                </a:lnTo>
                <a:lnTo>
                  <a:pt x="170" y="2416"/>
                </a:lnTo>
                <a:lnTo>
                  <a:pt x="170" y="2423"/>
                </a:lnTo>
                <a:lnTo>
                  <a:pt x="170" y="2443"/>
                </a:lnTo>
                <a:lnTo>
                  <a:pt x="170" y="2446"/>
                </a:lnTo>
                <a:lnTo>
                  <a:pt x="171" y="2420"/>
                </a:lnTo>
                <a:lnTo>
                  <a:pt x="171" y="2404"/>
                </a:lnTo>
                <a:lnTo>
                  <a:pt x="171" y="2387"/>
                </a:lnTo>
                <a:lnTo>
                  <a:pt x="171" y="2390"/>
                </a:lnTo>
                <a:lnTo>
                  <a:pt x="172" y="2426"/>
                </a:lnTo>
                <a:lnTo>
                  <a:pt x="172" y="2448"/>
                </a:lnTo>
                <a:lnTo>
                  <a:pt x="172" y="2473"/>
                </a:lnTo>
                <a:lnTo>
                  <a:pt x="172" y="2482"/>
                </a:lnTo>
                <a:lnTo>
                  <a:pt x="173" y="2522"/>
                </a:lnTo>
                <a:lnTo>
                  <a:pt x="173" y="2501"/>
                </a:lnTo>
                <a:lnTo>
                  <a:pt x="173" y="2518"/>
                </a:lnTo>
                <a:lnTo>
                  <a:pt x="173" y="2515"/>
                </a:lnTo>
                <a:lnTo>
                  <a:pt x="174" y="2512"/>
                </a:lnTo>
                <a:lnTo>
                  <a:pt x="174" y="2502"/>
                </a:lnTo>
                <a:lnTo>
                  <a:pt x="174" y="2478"/>
                </a:lnTo>
                <a:lnTo>
                  <a:pt x="174" y="2440"/>
                </a:lnTo>
                <a:lnTo>
                  <a:pt x="175" y="2391"/>
                </a:lnTo>
                <a:lnTo>
                  <a:pt x="175" y="2373"/>
                </a:lnTo>
                <a:lnTo>
                  <a:pt x="175" y="2391"/>
                </a:lnTo>
                <a:lnTo>
                  <a:pt x="175" y="2398"/>
                </a:lnTo>
                <a:lnTo>
                  <a:pt x="176" y="2416"/>
                </a:lnTo>
                <a:lnTo>
                  <a:pt x="176" y="2443"/>
                </a:lnTo>
                <a:lnTo>
                  <a:pt x="176" y="2472"/>
                </a:lnTo>
                <a:lnTo>
                  <a:pt x="176" y="2440"/>
                </a:lnTo>
                <a:lnTo>
                  <a:pt x="177" y="2422"/>
                </a:lnTo>
                <a:lnTo>
                  <a:pt x="177" y="2416"/>
                </a:lnTo>
                <a:lnTo>
                  <a:pt x="177" y="2376"/>
                </a:lnTo>
                <a:lnTo>
                  <a:pt x="177" y="2367"/>
                </a:lnTo>
                <a:lnTo>
                  <a:pt x="178" y="2358"/>
                </a:lnTo>
                <a:lnTo>
                  <a:pt x="178" y="2381"/>
                </a:lnTo>
                <a:lnTo>
                  <a:pt x="178" y="2399"/>
                </a:lnTo>
                <a:lnTo>
                  <a:pt x="178" y="2403"/>
                </a:lnTo>
                <a:lnTo>
                  <a:pt x="178" y="2427"/>
                </a:lnTo>
                <a:lnTo>
                  <a:pt x="179" y="2453"/>
                </a:lnTo>
                <a:lnTo>
                  <a:pt x="179" y="2465"/>
                </a:lnTo>
                <a:lnTo>
                  <a:pt x="179" y="2470"/>
                </a:lnTo>
                <a:lnTo>
                  <a:pt x="179" y="2480"/>
                </a:lnTo>
                <a:lnTo>
                  <a:pt x="180" y="2484"/>
                </a:lnTo>
                <a:lnTo>
                  <a:pt x="180" y="2479"/>
                </a:lnTo>
                <a:lnTo>
                  <a:pt x="180" y="2445"/>
                </a:lnTo>
                <a:lnTo>
                  <a:pt x="180" y="2417"/>
                </a:lnTo>
                <a:lnTo>
                  <a:pt x="181" y="2383"/>
                </a:lnTo>
                <a:lnTo>
                  <a:pt x="181" y="2392"/>
                </a:lnTo>
                <a:lnTo>
                  <a:pt x="181" y="2407"/>
                </a:lnTo>
                <a:lnTo>
                  <a:pt x="181" y="2422"/>
                </a:lnTo>
                <a:lnTo>
                  <a:pt x="182" y="2451"/>
                </a:lnTo>
                <a:lnTo>
                  <a:pt x="182" y="2475"/>
                </a:lnTo>
                <a:lnTo>
                  <a:pt x="182" y="2480"/>
                </a:lnTo>
                <a:lnTo>
                  <a:pt x="182" y="2485"/>
                </a:lnTo>
                <a:lnTo>
                  <a:pt x="183" y="2486"/>
                </a:lnTo>
                <a:lnTo>
                  <a:pt x="183" y="2469"/>
                </a:lnTo>
                <a:lnTo>
                  <a:pt x="183" y="2440"/>
                </a:lnTo>
                <a:lnTo>
                  <a:pt x="183" y="2456"/>
                </a:lnTo>
                <a:lnTo>
                  <a:pt x="184" y="2479"/>
                </a:lnTo>
                <a:lnTo>
                  <a:pt x="184" y="2494"/>
                </a:lnTo>
                <a:lnTo>
                  <a:pt x="184" y="2504"/>
                </a:lnTo>
                <a:lnTo>
                  <a:pt x="184" y="2533"/>
                </a:lnTo>
                <a:lnTo>
                  <a:pt x="185" y="2564"/>
                </a:lnTo>
                <a:lnTo>
                  <a:pt x="185" y="2597"/>
                </a:lnTo>
                <a:lnTo>
                  <a:pt x="185" y="2614"/>
                </a:lnTo>
                <a:lnTo>
                  <a:pt x="185" y="2604"/>
                </a:lnTo>
                <a:lnTo>
                  <a:pt x="185" y="2609"/>
                </a:lnTo>
                <a:lnTo>
                  <a:pt x="185" y="2609"/>
                </a:lnTo>
                <a:lnTo>
                  <a:pt x="185" y="2587"/>
                </a:lnTo>
                <a:lnTo>
                  <a:pt x="185" y="2537"/>
                </a:lnTo>
                <a:lnTo>
                  <a:pt x="185" y="2504"/>
                </a:lnTo>
                <a:lnTo>
                  <a:pt x="186" y="2505"/>
                </a:lnTo>
                <a:lnTo>
                  <a:pt x="186" y="2534"/>
                </a:lnTo>
                <a:lnTo>
                  <a:pt x="186" y="2548"/>
                </a:lnTo>
                <a:lnTo>
                  <a:pt x="186" y="2548"/>
                </a:lnTo>
                <a:lnTo>
                  <a:pt x="187" y="2547"/>
                </a:lnTo>
                <a:lnTo>
                  <a:pt x="187" y="2519"/>
                </a:lnTo>
                <a:lnTo>
                  <a:pt x="187" y="2511"/>
                </a:lnTo>
                <a:lnTo>
                  <a:pt x="187" y="2495"/>
                </a:lnTo>
                <a:lnTo>
                  <a:pt x="188" y="2471"/>
                </a:lnTo>
                <a:lnTo>
                  <a:pt x="188" y="2440"/>
                </a:lnTo>
                <a:lnTo>
                  <a:pt x="188" y="2448"/>
                </a:lnTo>
                <a:lnTo>
                  <a:pt x="188" y="2481"/>
                </a:lnTo>
                <a:lnTo>
                  <a:pt x="189" y="2489"/>
                </a:lnTo>
                <a:lnTo>
                  <a:pt x="189" y="2490"/>
                </a:lnTo>
                <a:lnTo>
                  <a:pt x="189" y="2525"/>
                </a:lnTo>
                <a:lnTo>
                  <a:pt x="189" y="2535"/>
                </a:lnTo>
                <a:lnTo>
                  <a:pt x="190" y="2606"/>
                </a:lnTo>
                <a:lnTo>
                  <a:pt x="190" y="2625"/>
                </a:lnTo>
                <a:lnTo>
                  <a:pt x="190" y="2632"/>
                </a:lnTo>
                <a:lnTo>
                  <a:pt x="190" y="2634"/>
                </a:lnTo>
                <a:lnTo>
                  <a:pt x="191" y="2634"/>
                </a:lnTo>
                <a:lnTo>
                  <a:pt x="191" y="2634"/>
                </a:lnTo>
                <a:lnTo>
                  <a:pt x="191" y="2631"/>
                </a:lnTo>
                <a:lnTo>
                  <a:pt x="191" y="2609"/>
                </a:lnTo>
                <a:lnTo>
                  <a:pt x="192" y="2606"/>
                </a:lnTo>
                <a:lnTo>
                  <a:pt x="192" y="2603"/>
                </a:lnTo>
                <a:lnTo>
                  <a:pt x="192" y="2598"/>
                </a:lnTo>
                <a:lnTo>
                  <a:pt x="192" y="2595"/>
                </a:lnTo>
                <a:lnTo>
                  <a:pt x="193" y="2621"/>
                </a:lnTo>
                <a:lnTo>
                  <a:pt x="193" y="2607"/>
                </a:lnTo>
                <a:lnTo>
                  <a:pt x="193" y="2589"/>
                </a:lnTo>
                <a:lnTo>
                  <a:pt x="193" y="2582"/>
                </a:lnTo>
                <a:lnTo>
                  <a:pt x="193" y="2524"/>
                </a:lnTo>
                <a:lnTo>
                  <a:pt x="194" y="2504"/>
                </a:lnTo>
                <a:lnTo>
                  <a:pt x="194" y="2532"/>
                </a:lnTo>
                <a:lnTo>
                  <a:pt x="194" y="2552"/>
                </a:lnTo>
                <a:lnTo>
                  <a:pt x="194" y="2564"/>
                </a:lnTo>
                <a:lnTo>
                  <a:pt x="195" y="2565"/>
                </a:lnTo>
                <a:lnTo>
                  <a:pt x="195" y="2632"/>
                </a:lnTo>
                <a:lnTo>
                  <a:pt x="195" y="2634"/>
                </a:lnTo>
                <a:lnTo>
                  <a:pt x="195" y="2634"/>
                </a:lnTo>
                <a:lnTo>
                  <a:pt x="196" y="2634"/>
                </a:lnTo>
                <a:lnTo>
                  <a:pt x="196" y="2634"/>
                </a:lnTo>
                <a:lnTo>
                  <a:pt x="196" y="2634"/>
                </a:lnTo>
                <a:lnTo>
                  <a:pt x="196" y="2633"/>
                </a:lnTo>
                <a:lnTo>
                  <a:pt x="197" y="2524"/>
                </a:lnTo>
                <a:lnTo>
                  <a:pt x="197" y="2468"/>
                </a:lnTo>
                <a:lnTo>
                  <a:pt x="197" y="2459"/>
                </a:lnTo>
                <a:lnTo>
                  <a:pt x="197" y="2474"/>
                </a:lnTo>
                <a:lnTo>
                  <a:pt x="198" y="2485"/>
                </a:lnTo>
                <a:lnTo>
                  <a:pt x="198" y="2521"/>
                </a:lnTo>
                <a:lnTo>
                  <a:pt x="198" y="2613"/>
                </a:lnTo>
                <a:lnTo>
                  <a:pt x="198" y="2631"/>
                </a:lnTo>
                <a:lnTo>
                  <a:pt x="199" y="2619"/>
                </a:lnTo>
                <a:lnTo>
                  <a:pt x="199" y="2485"/>
                </a:lnTo>
                <a:lnTo>
                  <a:pt x="199" y="2463"/>
                </a:lnTo>
                <a:lnTo>
                  <a:pt x="199" y="2441"/>
                </a:lnTo>
                <a:lnTo>
                  <a:pt x="200" y="2440"/>
                </a:lnTo>
                <a:lnTo>
                  <a:pt x="200" y="2460"/>
                </a:lnTo>
                <a:lnTo>
                  <a:pt x="200" y="2464"/>
                </a:lnTo>
                <a:lnTo>
                  <a:pt x="200" y="2465"/>
                </a:lnTo>
                <a:lnTo>
                  <a:pt x="201" y="2475"/>
                </a:lnTo>
                <a:lnTo>
                  <a:pt x="201" y="2500"/>
                </a:lnTo>
                <a:lnTo>
                  <a:pt x="201" y="2536"/>
                </a:lnTo>
                <a:lnTo>
                  <a:pt x="201" y="2556"/>
                </a:lnTo>
                <a:lnTo>
                  <a:pt x="201" y="2613"/>
                </a:lnTo>
                <a:lnTo>
                  <a:pt x="202" y="2625"/>
                </a:lnTo>
                <a:lnTo>
                  <a:pt x="202" y="2628"/>
                </a:lnTo>
                <a:lnTo>
                  <a:pt x="202" y="2579"/>
                </a:lnTo>
                <a:lnTo>
                  <a:pt x="202" y="2493"/>
                </a:lnTo>
                <a:lnTo>
                  <a:pt x="203" y="2442"/>
                </a:lnTo>
                <a:lnTo>
                  <a:pt x="203" y="2460"/>
                </a:lnTo>
                <a:lnTo>
                  <a:pt x="203" y="2461"/>
                </a:lnTo>
                <a:lnTo>
                  <a:pt x="203" y="2474"/>
                </a:lnTo>
                <a:lnTo>
                  <a:pt x="204" y="2488"/>
                </a:lnTo>
                <a:lnTo>
                  <a:pt x="204" y="2512"/>
                </a:lnTo>
                <a:lnTo>
                  <a:pt x="204" y="2514"/>
                </a:lnTo>
                <a:lnTo>
                  <a:pt x="204" y="2521"/>
                </a:lnTo>
                <a:lnTo>
                  <a:pt x="205" y="2493"/>
                </a:lnTo>
                <a:lnTo>
                  <a:pt x="205" y="2475"/>
                </a:lnTo>
                <a:lnTo>
                  <a:pt x="205" y="2457"/>
                </a:lnTo>
                <a:lnTo>
                  <a:pt x="205" y="2460"/>
                </a:lnTo>
                <a:lnTo>
                  <a:pt x="206" y="2462"/>
                </a:lnTo>
                <a:lnTo>
                  <a:pt x="206" y="2467"/>
                </a:lnTo>
                <a:lnTo>
                  <a:pt x="206" y="2475"/>
                </a:lnTo>
                <a:lnTo>
                  <a:pt x="206" y="2475"/>
                </a:lnTo>
                <a:lnTo>
                  <a:pt x="207" y="2487"/>
                </a:lnTo>
                <a:lnTo>
                  <a:pt x="207" y="2518"/>
                </a:lnTo>
                <a:lnTo>
                  <a:pt x="207" y="2534"/>
                </a:lnTo>
                <a:lnTo>
                  <a:pt x="207" y="2537"/>
                </a:lnTo>
                <a:lnTo>
                  <a:pt x="208" y="2503"/>
                </a:lnTo>
                <a:lnTo>
                  <a:pt x="208" y="2481"/>
                </a:lnTo>
                <a:lnTo>
                  <a:pt x="208" y="2465"/>
                </a:lnTo>
                <a:lnTo>
                  <a:pt x="208" y="2423"/>
                </a:lnTo>
                <a:lnTo>
                  <a:pt x="209" y="2390"/>
                </a:lnTo>
                <a:lnTo>
                  <a:pt x="209" y="2389"/>
                </a:lnTo>
                <a:lnTo>
                  <a:pt x="209" y="2393"/>
                </a:lnTo>
                <a:lnTo>
                  <a:pt x="209" y="2405"/>
                </a:lnTo>
                <a:lnTo>
                  <a:pt x="209" y="2415"/>
                </a:lnTo>
                <a:lnTo>
                  <a:pt x="209" y="2420"/>
                </a:lnTo>
                <a:lnTo>
                  <a:pt x="209" y="2411"/>
                </a:lnTo>
                <a:lnTo>
                  <a:pt x="209" y="2415"/>
                </a:lnTo>
                <a:lnTo>
                  <a:pt x="209" y="2386"/>
                </a:lnTo>
                <a:lnTo>
                  <a:pt x="210" y="2360"/>
                </a:lnTo>
                <a:lnTo>
                  <a:pt x="210" y="2296"/>
                </a:lnTo>
                <a:lnTo>
                  <a:pt x="210" y="2250"/>
                </a:lnTo>
                <a:lnTo>
                  <a:pt x="210" y="2325"/>
                </a:lnTo>
                <a:lnTo>
                  <a:pt x="211" y="2353"/>
                </a:lnTo>
                <a:lnTo>
                  <a:pt x="211" y="2387"/>
                </a:lnTo>
                <a:lnTo>
                  <a:pt x="211" y="2398"/>
                </a:lnTo>
                <a:lnTo>
                  <a:pt x="211" y="2411"/>
                </a:lnTo>
                <a:lnTo>
                  <a:pt x="212" y="2426"/>
                </a:lnTo>
                <a:lnTo>
                  <a:pt x="212" y="2428"/>
                </a:lnTo>
                <a:lnTo>
                  <a:pt x="212" y="2431"/>
                </a:lnTo>
                <a:lnTo>
                  <a:pt x="212" y="2429"/>
                </a:lnTo>
                <a:lnTo>
                  <a:pt x="213" y="2426"/>
                </a:lnTo>
                <a:lnTo>
                  <a:pt x="213" y="2415"/>
                </a:lnTo>
                <a:lnTo>
                  <a:pt x="213" y="2389"/>
                </a:lnTo>
                <a:lnTo>
                  <a:pt x="213" y="2324"/>
                </a:lnTo>
                <a:lnTo>
                  <a:pt x="214" y="2259"/>
                </a:lnTo>
                <a:lnTo>
                  <a:pt x="214" y="2315"/>
                </a:lnTo>
                <a:lnTo>
                  <a:pt x="214" y="2359"/>
                </a:lnTo>
                <a:lnTo>
                  <a:pt x="214" y="2375"/>
                </a:lnTo>
                <a:lnTo>
                  <a:pt x="215" y="2382"/>
                </a:lnTo>
                <a:lnTo>
                  <a:pt x="215" y="2378"/>
                </a:lnTo>
                <a:lnTo>
                  <a:pt x="215" y="2367"/>
                </a:lnTo>
                <a:lnTo>
                  <a:pt x="215" y="2368"/>
                </a:lnTo>
                <a:lnTo>
                  <a:pt x="215" y="2372"/>
                </a:lnTo>
                <a:lnTo>
                  <a:pt x="216" y="2343"/>
                </a:lnTo>
                <a:lnTo>
                  <a:pt x="216" y="2367"/>
                </a:lnTo>
                <a:lnTo>
                  <a:pt x="216" y="2391"/>
                </a:lnTo>
                <a:lnTo>
                  <a:pt x="216" y="2399"/>
                </a:lnTo>
                <a:lnTo>
                  <a:pt x="217" y="2407"/>
                </a:lnTo>
                <a:lnTo>
                  <a:pt x="217" y="2421"/>
                </a:lnTo>
                <a:lnTo>
                  <a:pt x="217" y="2448"/>
                </a:lnTo>
                <a:lnTo>
                  <a:pt x="217" y="2464"/>
                </a:lnTo>
                <a:lnTo>
                  <a:pt x="218" y="2468"/>
                </a:lnTo>
                <a:lnTo>
                  <a:pt x="218" y="2477"/>
                </a:lnTo>
                <a:lnTo>
                  <a:pt x="218" y="2488"/>
                </a:lnTo>
                <a:lnTo>
                  <a:pt x="218" y="2493"/>
                </a:lnTo>
                <a:lnTo>
                  <a:pt x="219" y="2487"/>
                </a:lnTo>
                <a:lnTo>
                  <a:pt x="219" y="2467"/>
                </a:lnTo>
                <a:lnTo>
                  <a:pt x="219" y="2446"/>
                </a:lnTo>
                <a:lnTo>
                  <a:pt x="219" y="2437"/>
                </a:lnTo>
                <a:lnTo>
                  <a:pt x="220" y="2441"/>
                </a:lnTo>
                <a:lnTo>
                  <a:pt x="220" y="2439"/>
                </a:lnTo>
                <a:lnTo>
                  <a:pt x="220" y="2437"/>
                </a:lnTo>
                <a:lnTo>
                  <a:pt x="220" y="2442"/>
                </a:lnTo>
                <a:lnTo>
                  <a:pt x="221" y="2443"/>
                </a:lnTo>
                <a:lnTo>
                  <a:pt x="221" y="2428"/>
                </a:lnTo>
                <a:lnTo>
                  <a:pt x="221" y="2404"/>
                </a:lnTo>
                <a:lnTo>
                  <a:pt x="221" y="2380"/>
                </a:lnTo>
                <a:lnTo>
                  <a:pt x="222" y="2366"/>
                </a:lnTo>
                <a:lnTo>
                  <a:pt x="222" y="2366"/>
                </a:lnTo>
                <a:lnTo>
                  <a:pt x="222" y="2389"/>
                </a:lnTo>
                <a:lnTo>
                  <a:pt x="222" y="2408"/>
                </a:lnTo>
                <a:lnTo>
                  <a:pt x="223" y="2422"/>
                </a:lnTo>
                <a:lnTo>
                  <a:pt x="223" y="2423"/>
                </a:lnTo>
                <a:lnTo>
                  <a:pt x="223" y="2434"/>
                </a:lnTo>
                <a:lnTo>
                  <a:pt x="223" y="2456"/>
                </a:lnTo>
                <a:lnTo>
                  <a:pt x="223" y="2453"/>
                </a:lnTo>
                <a:lnTo>
                  <a:pt x="224" y="2453"/>
                </a:lnTo>
                <a:lnTo>
                  <a:pt x="224" y="2453"/>
                </a:lnTo>
                <a:lnTo>
                  <a:pt x="224" y="2452"/>
                </a:lnTo>
                <a:lnTo>
                  <a:pt x="224" y="2448"/>
                </a:lnTo>
                <a:lnTo>
                  <a:pt x="225" y="2434"/>
                </a:lnTo>
                <a:lnTo>
                  <a:pt x="225" y="2423"/>
                </a:lnTo>
                <a:lnTo>
                  <a:pt x="225" y="2415"/>
                </a:lnTo>
                <a:lnTo>
                  <a:pt x="225" y="2408"/>
                </a:lnTo>
                <a:lnTo>
                  <a:pt x="226" y="2424"/>
                </a:lnTo>
                <a:lnTo>
                  <a:pt x="226" y="2439"/>
                </a:lnTo>
                <a:lnTo>
                  <a:pt x="226" y="2441"/>
                </a:lnTo>
                <a:lnTo>
                  <a:pt x="226" y="2446"/>
                </a:lnTo>
                <a:lnTo>
                  <a:pt x="227" y="2439"/>
                </a:lnTo>
                <a:lnTo>
                  <a:pt x="227" y="2416"/>
                </a:lnTo>
                <a:lnTo>
                  <a:pt x="227" y="2391"/>
                </a:lnTo>
                <a:lnTo>
                  <a:pt x="227" y="2384"/>
                </a:lnTo>
                <a:lnTo>
                  <a:pt x="228" y="2388"/>
                </a:lnTo>
                <a:lnTo>
                  <a:pt x="228" y="2406"/>
                </a:lnTo>
                <a:lnTo>
                  <a:pt x="228" y="2424"/>
                </a:lnTo>
                <a:lnTo>
                  <a:pt x="228" y="2442"/>
                </a:lnTo>
                <a:lnTo>
                  <a:pt x="229" y="2448"/>
                </a:lnTo>
                <a:lnTo>
                  <a:pt x="229" y="2455"/>
                </a:lnTo>
                <a:lnTo>
                  <a:pt x="229" y="2478"/>
                </a:lnTo>
                <a:lnTo>
                  <a:pt x="229" y="2483"/>
                </a:lnTo>
                <a:lnTo>
                  <a:pt x="230" y="2486"/>
                </a:lnTo>
                <a:lnTo>
                  <a:pt x="230" y="2502"/>
                </a:lnTo>
                <a:lnTo>
                  <a:pt x="230" y="2511"/>
                </a:lnTo>
                <a:lnTo>
                  <a:pt x="230" y="2504"/>
                </a:lnTo>
                <a:lnTo>
                  <a:pt x="231" y="2495"/>
                </a:lnTo>
                <a:lnTo>
                  <a:pt x="231" y="2484"/>
                </a:lnTo>
                <a:lnTo>
                  <a:pt x="231" y="2479"/>
                </a:lnTo>
                <a:lnTo>
                  <a:pt x="231" y="2470"/>
                </a:lnTo>
                <a:lnTo>
                  <a:pt x="231" y="2462"/>
                </a:lnTo>
                <a:lnTo>
                  <a:pt x="232" y="2449"/>
                </a:lnTo>
                <a:lnTo>
                  <a:pt x="232" y="2452"/>
                </a:lnTo>
                <a:lnTo>
                  <a:pt x="232" y="2459"/>
                </a:lnTo>
                <a:lnTo>
                  <a:pt x="232" y="2454"/>
                </a:lnTo>
                <a:lnTo>
                  <a:pt x="233" y="2447"/>
                </a:lnTo>
                <a:lnTo>
                  <a:pt x="233" y="2435"/>
                </a:lnTo>
                <a:lnTo>
                  <a:pt x="233" y="2413"/>
                </a:lnTo>
                <a:lnTo>
                  <a:pt x="233" y="2407"/>
                </a:lnTo>
                <a:lnTo>
                  <a:pt x="233" y="2410"/>
                </a:lnTo>
                <a:lnTo>
                  <a:pt x="233" y="2417"/>
                </a:lnTo>
                <a:lnTo>
                  <a:pt x="233" y="2435"/>
                </a:lnTo>
                <a:lnTo>
                  <a:pt x="233" y="2441"/>
                </a:lnTo>
                <a:lnTo>
                  <a:pt x="234" y="2454"/>
                </a:lnTo>
                <a:lnTo>
                  <a:pt x="234" y="2453"/>
                </a:lnTo>
                <a:lnTo>
                  <a:pt x="234" y="2461"/>
                </a:lnTo>
                <a:lnTo>
                  <a:pt x="234" y="2464"/>
                </a:lnTo>
                <a:lnTo>
                  <a:pt x="235" y="2466"/>
                </a:lnTo>
                <a:lnTo>
                  <a:pt x="235" y="2467"/>
                </a:lnTo>
                <a:lnTo>
                  <a:pt x="235" y="2451"/>
                </a:lnTo>
                <a:lnTo>
                  <a:pt x="235" y="2420"/>
                </a:lnTo>
                <a:lnTo>
                  <a:pt x="236" y="2393"/>
                </a:lnTo>
                <a:lnTo>
                  <a:pt x="236" y="2342"/>
                </a:lnTo>
                <a:lnTo>
                  <a:pt x="236" y="2363"/>
                </a:lnTo>
                <a:lnTo>
                  <a:pt x="236" y="2393"/>
                </a:lnTo>
                <a:lnTo>
                  <a:pt x="237" y="2411"/>
                </a:lnTo>
                <a:lnTo>
                  <a:pt x="237" y="2444"/>
                </a:lnTo>
                <a:lnTo>
                  <a:pt x="237" y="2454"/>
                </a:lnTo>
                <a:lnTo>
                  <a:pt x="237" y="2454"/>
                </a:lnTo>
                <a:lnTo>
                  <a:pt x="238" y="2447"/>
                </a:lnTo>
                <a:lnTo>
                  <a:pt x="238" y="2413"/>
                </a:lnTo>
                <a:lnTo>
                  <a:pt x="238" y="2369"/>
                </a:lnTo>
                <a:lnTo>
                  <a:pt x="238" y="2364"/>
                </a:lnTo>
                <a:lnTo>
                  <a:pt x="238" y="2383"/>
                </a:lnTo>
                <a:lnTo>
                  <a:pt x="239" y="2411"/>
                </a:lnTo>
                <a:lnTo>
                  <a:pt x="239" y="2433"/>
                </a:lnTo>
                <a:lnTo>
                  <a:pt x="239" y="2448"/>
                </a:lnTo>
                <a:lnTo>
                  <a:pt x="239" y="2460"/>
                </a:lnTo>
                <a:lnTo>
                  <a:pt x="240" y="2440"/>
                </a:lnTo>
                <a:lnTo>
                  <a:pt x="240" y="2450"/>
                </a:lnTo>
                <a:lnTo>
                  <a:pt x="240" y="2455"/>
                </a:lnTo>
                <a:lnTo>
                  <a:pt x="240" y="2464"/>
                </a:lnTo>
                <a:lnTo>
                  <a:pt x="241" y="2464"/>
                </a:lnTo>
                <a:lnTo>
                  <a:pt x="241" y="2455"/>
                </a:lnTo>
                <a:lnTo>
                  <a:pt x="241" y="2435"/>
                </a:lnTo>
                <a:lnTo>
                  <a:pt x="241" y="2402"/>
                </a:lnTo>
                <a:lnTo>
                  <a:pt x="242" y="2383"/>
                </a:lnTo>
                <a:lnTo>
                  <a:pt x="242" y="2422"/>
                </a:lnTo>
                <a:lnTo>
                  <a:pt x="242" y="2439"/>
                </a:lnTo>
                <a:lnTo>
                  <a:pt x="242" y="2454"/>
                </a:lnTo>
                <a:lnTo>
                  <a:pt x="243" y="2464"/>
                </a:lnTo>
                <a:lnTo>
                  <a:pt x="243" y="2464"/>
                </a:lnTo>
                <a:lnTo>
                  <a:pt x="243" y="2456"/>
                </a:lnTo>
                <a:lnTo>
                  <a:pt x="243" y="2435"/>
                </a:lnTo>
                <a:lnTo>
                  <a:pt x="244" y="2414"/>
                </a:lnTo>
                <a:lnTo>
                  <a:pt x="244" y="2367"/>
                </a:lnTo>
                <a:lnTo>
                  <a:pt x="244" y="2353"/>
                </a:lnTo>
                <a:lnTo>
                  <a:pt x="244" y="2378"/>
                </a:lnTo>
                <a:lnTo>
                  <a:pt x="245" y="2415"/>
                </a:lnTo>
                <a:lnTo>
                  <a:pt x="245" y="2432"/>
                </a:lnTo>
                <a:lnTo>
                  <a:pt x="245" y="2441"/>
                </a:lnTo>
                <a:lnTo>
                  <a:pt x="245" y="2452"/>
                </a:lnTo>
                <a:lnTo>
                  <a:pt x="246" y="2464"/>
                </a:lnTo>
                <a:lnTo>
                  <a:pt x="246" y="2466"/>
                </a:lnTo>
                <a:lnTo>
                  <a:pt x="246" y="2477"/>
                </a:lnTo>
                <a:lnTo>
                  <a:pt x="246" y="2480"/>
                </a:lnTo>
                <a:lnTo>
                  <a:pt x="246" y="2479"/>
                </a:lnTo>
                <a:lnTo>
                  <a:pt x="247" y="2469"/>
                </a:lnTo>
                <a:lnTo>
                  <a:pt x="247" y="2456"/>
                </a:lnTo>
                <a:lnTo>
                  <a:pt x="247" y="2429"/>
                </a:lnTo>
                <a:lnTo>
                  <a:pt x="247" y="2410"/>
                </a:lnTo>
                <a:lnTo>
                  <a:pt x="248" y="2438"/>
                </a:lnTo>
                <a:lnTo>
                  <a:pt x="248" y="2454"/>
                </a:lnTo>
                <a:lnTo>
                  <a:pt x="248" y="2456"/>
                </a:lnTo>
                <a:lnTo>
                  <a:pt x="248" y="2458"/>
                </a:lnTo>
                <a:lnTo>
                  <a:pt x="249" y="2454"/>
                </a:lnTo>
                <a:lnTo>
                  <a:pt x="249" y="2440"/>
                </a:lnTo>
                <a:lnTo>
                  <a:pt x="249" y="2431"/>
                </a:lnTo>
                <a:lnTo>
                  <a:pt x="249" y="2413"/>
                </a:lnTo>
                <a:lnTo>
                  <a:pt x="250" y="2400"/>
                </a:lnTo>
                <a:lnTo>
                  <a:pt x="250" y="2388"/>
                </a:lnTo>
                <a:lnTo>
                  <a:pt x="250" y="2396"/>
                </a:lnTo>
                <a:lnTo>
                  <a:pt x="250" y="2418"/>
                </a:lnTo>
                <a:lnTo>
                  <a:pt x="251" y="2438"/>
                </a:lnTo>
                <a:lnTo>
                  <a:pt x="251" y="2441"/>
                </a:lnTo>
                <a:lnTo>
                  <a:pt x="251" y="2454"/>
                </a:lnTo>
                <a:lnTo>
                  <a:pt x="251" y="2460"/>
                </a:lnTo>
                <a:lnTo>
                  <a:pt x="252" y="2462"/>
                </a:lnTo>
                <a:lnTo>
                  <a:pt x="252" y="2464"/>
                </a:lnTo>
                <a:lnTo>
                  <a:pt x="252" y="2465"/>
                </a:lnTo>
                <a:lnTo>
                  <a:pt x="252" y="2460"/>
                </a:lnTo>
                <a:lnTo>
                  <a:pt x="253" y="2448"/>
                </a:lnTo>
                <a:lnTo>
                  <a:pt x="253" y="2431"/>
                </a:lnTo>
                <a:lnTo>
                  <a:pt x="253" y="2404"/>
                </a:lnTo>
                <a:lnTo>
                  <a:pt x="253" y="2401"/>
                </a:lnTo>
                <a:lnTo>
                  <a:pt x="254" y="2412"/>
                </a:lnTo>
                <a:lnTo>
                  <a:pt x="254" y="2425"/>
                </a:lnTo>
                <a:lnTo>
                  <a:pt x="254" y="2437"/>
                </a:lnTo>
                <a:lnTo>
                  <a:pt x="254" y="2446"/>
                </a:lnTo>
                <a:lnTo>
                  <a:pt x="254" y="2447"/>
                </a:lnTo>
                <a:lnTo>
                  <a:pt x="255" y="2437"/>
                </a:lnTo>
                <a:lnTo>
                  <a:pt x="255" y="2422"/>
                </a:lnTo>
                <a:lnTo>
                  <a:pt x="255" y="2412"/>
                </a:lnTo>
                <a:lnTo>
                  <a:pt x="255" y="2389"/>
                </a:lnTo>
                <a:lnTo>
                  <a:pt x="256" y="2390"/>
                </a:lnTo>
                <a:lnTo>
                  <a:pt x="256" y="2421"/>
                </a:lnTo>
                <a:lnTo>
                  <a:pt x="256" y="2436"/>
                </a:lnTo>
                <a:lnTo>
                  <a:pt x="256" y="2457"/>
                </a:lnTo>
                <a:lnTo>
                  <a:pt x="257" y="2456"/>
                </a:lnTo>
                <a:lnTo>
                  <a:pt x="257" y="2468"/>
                </a:lnTo>
                <a:lnTo>
                  <a:pt x="257" y="2488"/>
                </a:lnTo>
                <a:lnTo>
                  <a:pt x="257" y="2490"/>
                </a:lnTo>
                <a:lnTo>
                  <a:pt x="258" y="2493"/>
                </a:lnTo>
                <a:lnTo>
                  <a:pt x="258" y="2496"/>
                </a:lnTo>
                <a:lnTo>
                  <a:pt x="258" y="2489"/>
                </a:lnTo>
                <a:lnTo>
                  <a:pt x="258" y="2483"/>
                </a:lnTo>
                <a:lnTo>
                  <a:pt x="258" y="2467"/>
                </a:lnTo>
                <a:lnTo>
                  <a:pt x="258" y="2439"/>
                </a:lnTo>
                <a:lnTo>
                  <a:pt x="258" y="2436"/>
                </a:lnTo>
                <a:lnTo>
                  <a:pt x="258" y="2451"/>
                </a:lnTo>
                <a:lnTo>
                  <a:pt x="259" y="2481"/>
                </a:lnTo>
                <a:lnTo>
                  <a:pt x="259" y="2485"/>
                </a:lnTo>
                <a:lnTo>
                  <a:pt x="259" y="2487"/>
                </a:lnTo>
                <a:lnTo>
                  <a:pt x="259" y="2487"/>
                </a:lnTo>
                <a:lnTo>
                  <a:pt x="260" y="2483"/>
                </a:lnTo>
                <a:lnTo>
                  <a:pt x="260" y="2458"/>
                </a:lnTo>
                <a:lnTo>
                  <a:pt x="260" y="2437"/>
                </a:lnTo>
                <a:lnTo>
                  <a:pt x="260" y="2430"/>
                </a:lnTo>
                <a:lnTo>
                  <a:pt x="261" y="2415"/>
                </a:lnTo>
                <a:lnTo>
                  <a:pt x="261" y="2417"/>
                </a:lnTo>
                <a:lnTo>
                  <a:pt x="261" y="2430"/>
                </a:lnTo>
                <a:lnTo>
                  <a:pt x="261" y="2439"/>
                </a:lnTo>
                <a:lnTo>
                  <a:pt x="261" y="2442"/>
                </a:lnTo>
                <a:lnTo>
                  <a:pt x="262" y="2464"/>
                </a:lnTo>
                <a:lnTo>
                  <a:pt x="262" y="2472"/>
                </a:lnTo>
                <a:lnTo>
                  <a:pt x="262" y="2473"/>
                </a:lnTo>
                <a:lnTo>
                  <a:pt x="262" y="2476"/>
                </a:lnTo>
                <a:lnTo>
                  <a:pt x="263" y="2480"/>
                </a:lnTo>
                <a:lnTo>
                  <a:pt x="263" y="2480"/>
                </a:lnTo>
                <a:lnTo>
                  <a:pt x="263" y="2478"/>
                </a:lnTo>
                <a:lnTo>
                  <a:pt x="263" y="2479"/>
                </a:lnTo>
                <a:lnTo>
                  <a:pt x="264" y="2473"/>
                </a:lnTo>
                <a:lnTo>
                  <a:pt x="264" y="2451"/>
                </a:lnTo>
                <a:lnTo>
                  <a:pt x="264" y="2456"/>
                </a:lnTo>
                <a:lnTo>
                  <a:pt x="264" y="2459"/>
                </a:lnTo>
                <a:lnTo>
                  <a:pt x="265" y="2463"/>
                </a:lnTo>
                <a:lnTo>
                  <a:pt x="265" y="2470"/>
                </a:lnTo>
                <a:lnTo>
                  <a:pt x="265" y="2478"/>
                </a:lnTo>
                <a:lnTo>
                  <a:pt x="265" y="2467"/>
                </a:lnTo>
                <a:lnTo>
                  <a:pt x="266" y="2440"/>
                </a:lnTo>
                <a:lnTo>
                  <a:pt x="266" y="2422"/>
                </a:lnTo>
                <a:lnTo>
                  <a:pt x="266" y="2387"/>
                </a:lnTo>
                <a:lnTo>
                  <a:pt x="266" y="2324"/>
                </a:lnTo>
                <a:lnTo>
                  <a:pt x="267" y="2380"/>
                </a:lnTo>
                <a:lnTo>
                  <a:pt x="267" y="2406"/>
                </a:lnTo>
                <a:lnTo>
                  <a:pt x="267" y="2424"/>
                </a:lnTo>
                <a:lnTo>
                  <a:pt x="267" y="2430"/>
                </a:lnTo>
                <a:lnTo>
                  <a:pt x="268" y="2440"/>
                </a:lnTo>
                <a:lnTo>
                  <a:pt x="268" y="2458"/>
                </a:lnTo>
                <a:lnTo>
                  <a:pt x="268" y="2480"/>
                </a:lnTo>
                <a:lnTo>
                  <a:pt x="268" y="2488"/>
                </a:lnTo>
                <a:lnTo>
                  <a:pt x="268" y="2492"/>
                </a:lnTo>
                <a:lnTo>
                  <a:pt x="269" y="2492"/>
                </a:lnTo>
                <a:lnTo>
                  <a:pt x="269" y="2497"/>
                </a:lnTo>
                <a:lnTo>
                  <a:pt x="269" y="2504"/>
                </a:lnTo>
                <a:lnTo>
                  <a:pt x="269" y="2496"/>
                </a:lnTo>
                <a:lnTo>
                  <a:pt x="270" y="2501"/>
                </a:lnTo>
                <a:lnTo>
                  <a:pt x="270" y="2512"/>
                </a:lnTo>
                <a:lnTo>
                  <a:pt x="270" y="2520"/>
                </a:lnTo>
                <a:lnTo>
                  <a:pt x="270" y="2518"/>
                </a:lnTo>
                <a:lnTo>
                  <a:pt x="271" y="2521"/>
                </a:lnTo>
                <a:lnTo>
                  <a:pt x="271" y="2521"/>
                </a:lnTo>
                <a:lnTo>
                  <a:pt x="271" y="2513"/>
                </a:lnTo>
                <a:lnTo>
                  <a:pt x="271" y="2481"/>
                </a:lnTo>
                <a:lnTo>
                  <a:pt x="272" y="2457"/>
                </a:lnTo>
                <a:lnTo>
                  <a:pt x="272" y="2431"/>
                </a:lnTo>
                <a:lnTo>
                  <a:pt x="272" y="2426"/>
                </a:lnTo>
                <a:lnTo>
                  <a:pt x="272" y="2435"/>
                </a:lnTo>
                <a:lnTo>
                  <a:pt x="273" y="2452"/>
                </a:lnTo>
                <a:lnTo>
                  <a:pt x="273" y="2465"/>
                </a:lnTo>
                <a:lnTo>
                  <a:pt x="273" y="2472"/>
                </a:lnTo>
                <a:lnTo>
                  <a:pt x="273" y="2482"/>
                </a:lnTo>
                <a:lnTo>
                  <a:pt x="274" y="2510"/>
                </a:lnTo>
                <a:lnTo>
                  <a:pt x="274" y="2512"/>
                </a:lnTo>
                <a:lnTo>
                  <a:pt x="274" y="2510"/>
                </a:lnTo>
                <a:lnTo>
                  <a:pt x="274" y="2511"/>
                </a:lnTo>
                <a:lnTo>
                  <a:pt x="275" y="2508"/>
                </a:lnTo>
                <a:lnTo>
                  <a:pt x="275" y="2488"/>
                </a:lnTo>
                <a:lnTo>
                  <a:pt x="275" y="2440"/>
                </a:lnTo>
                <a:lnTo>
                  <a:pt x="275" y="2412"/>
                </a:lnTo>
                <a:lnTo>
                  <a:pt x="276" y="2398"/>
                </a:lnTo>
                <a:lnTo>
                  <a:pt x="276" y="2422"/>
                </a:lnTo>
                <a:lnTo>
                  <a:pt x="276" y="2435"/>
                </a:lnTo>
                <a:lnTo>
                  <a:pt x="276" y="2440"/>
                </a:lnTo>
                <a:lnTo>
                  <a:pt x="276" y="2458"/>
                </a:lnTo>
                <a:lnTo>
                  <a:pt x="277" y="2463"/>
                </a:lnTo>
                <a:lnTo>
                  <a:pt x="277" y="2448"/>
                </a:lnTo>
                <a:lnTo>
                  <a:pt x="277" y="2439"/>
                </a:lnTo>
                <a:lnTo>
                  <a:pt x="277" y="2433"/>
                </a:lnTo>
                <a:lnTo>
                  <a:pt x="278" y="2419"/>
                </a:lnTo>
                <a:lnTo>
                  <a:pt x="278" y="2359"/>
                </a:lnTo>
                <a:lnTo>
                  <a:pt x="278" y="2409"/>
                </a:lnTo>
                <a:lnTo>
                  <a:pt x="278" y="2432"/>
                </a:lnTo>
                <a:lnTo>
                  <a:pt x="279" y="2444"/>
                </a:lnTo>
                <a:lnTo>
                  <a:pt x="279" y="2447"/>
                </a:lnTo>
                <a:lnTo>
                  <a:pt x="279" y="2467"/>
                </a:lnTo>
                <a:lnTo>
                  <a:pt x="279" y="2470"/>
                </a:lnTo>
                <a:lnTo>
                  <a:pt x="280" y="2481"/>
                </a:lnTo>
                <a:lnTo>
                  <a:pt x="280" y="2482"/>
                </a:lnTo>
                <a:lnTo>
                  <a:pt x="280" y="2484"/>
                </a:lnTo>
                <a:lnTo>
                  <a:pt x="280" y="2485"/>
                </a:lnTo>
                <a:lnTo>
                  <a:pt x="281" y="2480"/>
                </a:lnTo>
                <a:lnTo>
                  <a:pt x="281" y="2436"/>
                </a:lnTo>
                <a:lnTo>
                  <a:pt x="281" y="2385"/>
                </a:lnTo>
                <a:lnTo>
                  <a:pt x="281" y="2378"/>
                </a:lnTo>
                <a:lnTo>
                  <a:pt x="282" y="2413"/>
                </a:lnTo>
                <a:lnTo>
                  <a:pt x="282" y="2438"/>
                </a:lnTo>
                <a:lnTo>
                  <a:pt x="282" y="2463"/>
                </a:lnTo>
                <a:lnTo>
                  <a:pt x="282" y="2483"/>
                </a:lnTo>
                <a:lnTo>
                  <a:pt x="282" y="2489"/>
                </a:lnTo>
                <a:lnTo>
                  <a:pt x="282" y="2488"/>
                </a:lnTo>
                <a:lnTo>
                  <a:pt x="282" y="2476"/>
                </a:lnTo>
                <a:lnTo>
                  <a:pt x="282" y="2456"/>
                </a:lnTo>
                <a:lnTo>
                  <a:pt x="283" y="2436"/>
                </a:lnTo>
                <a:lnTo>
                  <a:pt x="283" y="2433"/>
                </a:lnTo>
                <a:lnTo>
                  <a:pt x="283" y="2427"/>
                </a:lnTo>
                <a:lnTo>
                  <a:pt x="283" y="2441"/>
                </a:lnTo>
                <a:lnTo>
                  <a:pt x="283" y="2462"/>
                </a:lnTo>
                <a:lnTo>
                  <a:pt x="284" y="2474"/>
                </a:lnTo>
                <a:lnTo>
                  <a:pt x="284" y="2486"/>
                </a:lnTo>
                <a:lnTo>
                  <a:pt x="284" y="2491"/>
                </a:lnTo>
                <a:lnTo>
                  <a:pt x="284" y="2497"/>
                </a:lnTo>
                <a:lnTo>
                  <a:pt x="285" y="2502"/>
                </a:lnTo>
                <a:lnTo>
                  <a:pt x="285" y="2508"/>
                </a:lnTo>
                <a:lnTo>
                  <a:pt x="285" y="2506"/>
                </a:lnTo>
                <a:lnTo>
                  <a:pt x="285" y="2493"/>
                </a:lnTo>
                <a:lnTo>
                  <a:pt x="286" y="2448"/>
                </a:lnTo>
                <a:lnTo>
                  <a:pt x="286" y="2405"/>
                </a:lnTo>
                <a:lnTo>
                  <a:pt x="286" y="2394"/>
                </a:lnTo>
                <a:lnTo>
                  <a:pt x="286" y="2436"/>
                </a:lnTo>
                <a:lnTo>
                  <a:pt x="287" y="2453"/>
                </a:lnTo>
                <a:lnTo>
                  <a:pt x="287" y="2464"/>
                </a:lnTo>
                <a:lnTo>
                  <a:pt x="287" y="2485"/>
                </a:lnTo>
                <a:lnTo>
                  <a:pt x="287" y="2489"/>
                </a:lnTo>
                <a:lnTo>
                  <a:pt x="288" y="2483"/>
                </a:lnTo>
                <a:lnTo>
                  <a:pt x="288" y="2449"/>
                </a:lnTo>
                <a:lnTo>
                  <a:pt x="288" y="2437"/>
                </a:lnTo>
                <a:lnTo>
                  <a:pt x="288" y="2438"/>
                </a:lnTo>
                <a:lnTo>
                  <a:pt x="289" y="2440"/>
                </a:lnTo>
                <a:lnTo>
                  <a:pt x="289" y="2461"/>
                </a:lnTo>
                <a:lnTo>
                  <a:pt x="289" y="2488"/>
                </a:lnTo>
                <a:lnTo>
                  <a:pt x="289" y="2504"/>
                </a:lnTo>
                <a:lnTo>
                  <a:pt x="290" y="2516"/>
                </a:lnTo>
                <a:lnTo>
                  <a:pt x="290" y="2535"/>
                </a:lnTo>
                <a:lnTo>
                  <a:pt x="290" y="2548"/>
                </a:lnTo>
                <a:lnTo>
                  <a:pt x="290" y="2558"/>
                </a:lnTo>
                <a:lnTo>
                  <a:pt x="291" y="2558"/>
                </a:lnTo>
                <a:lnTo>
                  <a:pt x="291" y="2555"/>
                </a:lnTo>
                <a:lnTo>
                  <a:pt x="291" y="2530"/>
                </a:lnTo>
                <a:lnTo>
                  <a:pt x="291" y="2498"/>
                </a:lnTo>
                <a:lnTo>
                  <a:pt x="291" y="2448"/>
                </a:lnTo>
                <a:lnTo>
                  <a:pt x="292" y="2418"/>
                </a:lnTo>
                <a:lnTo>
                  <a:pt x="292" y="2403"/>
                </a:lnTo>
                <a:lnTo>
                  <a:pt x="292" y="2425"/>
                </a:lnTo>
                <a:lnTo>
                  <a:pt x="292" y="2431"/>
                </a:lnTo>
                <a:lnTo>
                  <a:pt x="293" y="2440"/>
                </a:lnTo>
                <a:lnTo>
                  <a:pt x="293" y="2440"/>
                </a:lnTo>
                <a:lnTo>
                  <a:pt x="293" y="2440"/>
                </a:lnTo>
                <a:lnTo>
                  <a:pt x="293" y="2452"/>
                </a:lnTo>
                <a:lnTo>
                  <a:pt x="294" y="2452"/>
                </a:lnTo>
                <a:lnTo>
                  <a:pt x="294" y="2456"/>
                </a:lnTo>
                <a:lnTo>
                  <a:pt x="294" y="2460"/>
                </a:lnTo>
                <a:lnTo>
                  <a:pt x="294" y="2465"/>
                </a:lnTo>
                <a:lnTo>
                  <a:pt x="295" y="2487"/>
                </a:lnTo>
                <a:lnTo>
                  <a:pt x="295" y="2514"/>
                </a:lnTo>
                <a:lnTo>
                  <a:pt x="295" y="2564"/>
                </a:lnTo>
                <a:lnTo>
                  <a:pt x="295" y="2600"/>
                </a:lnTo>
                <a:lnTo>
                  <a:pt x="296" y="2629"/>
                </a:lnTo>
                <a:lnTo>
                  <a:pt x="296" y="2608"/>
                </a:lnTo>
                <a:lnTo>
                  <a:pt x="296" y="2631"/>
                </a:lnTo>
                <a:lnTo>
                  <a:pt x="296" y="2631"/>
                </a:lnTo>
                <a:lnTo>
                  <a:pt x="297" y="2634"/>
                </a:lnTo>
                <a:lnTo>
                  <a:pt x="297" y="2634"/>
                </a:lnTo>
                <a:lnTo>
                  <a:pt x="297" y="2634"/>
                </a:lnTo>
                <a:lnTo>
                  <a:pt x="297" y="2522"/>
                </a:lnTo>
                <a:lnTo>
                  <a:pt x="298" y="2473"/>
                </a:lnTo>
                <a:lnTo>
                  <a:pt x="298" y="2466"/>
                </a:lnTo>
                <a:lnTo>
                  <a:pt x="298" y="2488"/>
                </a:lnTo>
                <a:lnTo>
                  <a:pt x="298" y="2503"/>
                </a:lnTo>
                <a:lnTo>
                  <a:pt x="299" y="2516"/>
                </a:lnTo>
                <a:lnTo>
                  <a:pt x="299" y="2529"/>
                </a:lnTo>
                <a:lnTo>
                  <a:pt x="299" y="2539"/>
                </a:lnTo>
                <a:lnTo>
                  <a:pt x="299" y="2524"/>
                </a:lnTo>
                <a:lnTo>
                  <a:pt x="299" y="2494"/>
                </a:lnTo>
                <a:lnTo>
                  <a:pt x="300" y="2456"/>
                </a:lnTo>
                <a:lnTo>
                  <a:pt x="300" y="2426"/>
                </a:lnTo>
                <a:lnTo>
                  <a:pt x="300" y="2391"/>
                </a:lnTo>
                <a:lnTo>
                  <a:pt x="300" y="2397"/>
                </a:lnTo>
                <a:lnTo>
                  <a:pt x="301" y="2428"/>
                </a:lnTo>
                <a:lnTo>
                  <a:pt x="301" y="2439"/>
                </a:lnTo>
                <a:lnTo>
                  <a:pt x="301" y="2442"/>
                </a:lnTo>
                <a:lnTo>
                  <a:pt x="301" y="2450"/>
                </a:lnTo>
                <a:lnTo>
                  <a:pt x="302" y="2446"/>
                </a:lnTo>
                <a:lnTo>
                  <a:pt x="302" y="2454"/>
                </a:lnTo>
                <a:lnTo>
                  <a:pt x="302" y="2466"/>
                </a:lnTo>
                <a:lnTo>
                  <a:pt x="302" y="2478"/>
                </a:lnTo>
                <a:lnTo>
                  <a:pt x="303" y="2478"/>
                </a:lnTo>
                <a:lnTo>
                  <a:pt x="303" y="2473"/>
                </a:lnTo>
                <a:lnTo>
                  <a:pt x="303" y="2461"/>
                </a:lnTo>
                <a:lnTo>
                  <a:pt x="303" y="2448"/>
                </a:lnTo>
                <a:lnTo>
                  <a:pt x="304" y="2453"/>
                </a:lnTo>
                <a:lnTo>
                  <a:pt x="304" y="2471"/>
                </a:lnTo>
                <a:lnTo>
                  <a:pt x="304" y="2495"/>
                </a:lnTo>
                <a:lnTo>
                  <a:pt x="304" y="2505"/>
                </a:lnTo>
                <a:lnTo>
                  <a:pt x="305" y="2520"/>
                </a:lnTo>
                <a:lnTo>
                  <a:pt x="305" y="2543"/>
                </a:lnTo>
                <a:lnTo>
                  <a:pt x="305" y="2528"/>
                </a:lnTo>
                <a:lnTo>
                  <a:pt x="305" y="2507"/>
                </a:lnTo>
                <a:lnTo>
                  <a:pt x="306" y="2476"/>
                </a:lnTo>
                <a:lnTo>
                  <a:pt x="306" y="2432"/>
                </a:lnTo>
                <a:lnTo>
                  <a:pt x="306" y="2409"/>
                </a:lnTo>
                <a:lnTo>
                  <a:pt x="306" y="2425"/>
                </a:lnTo>
                <a:lnTo>
                  <a:pt x="306" y="2450"/>
                </a:lnTo>
                <a:lnTo>
                  <a:pt x="306" y="2465"/>
                </a:lnTo>
                <a:lnTo>
                  <a:pt x="306" y="2475"/>
                </a:lnTo>
                <a:lnTo>
                  <a:pt x="306" y="2487"/>
                </a:lnTo>
                <a:lnTo>
                  <a:pt x="306" y="2474"/>
                </a:lnTo>
                <a:lnTo>
                  <a:pt x="307" y="2478"/>
                </a:lnTo>
                <a:lnTo>
                  <a:pt x="307" y="2478"/>
                </a:lnTo>
                <a:lnTo>
                  <a:pt x="307" y="2479"/>
                </a:lnTo>
                <a:lnTo>
                  <a:pt x="307" y="2478"/>
                </a:lnTo>
                <a:lnTo>
                  <a:pt x="308" y="2479"/>
                </a:lnTo>
                <a:lnTo>
                  <a:pt x="308" y="2474"/>
                </a:lnTo>
                <a:lnTo>
                  <a:pt x="308" y="2465"/>
                </a:lnTo>
                <a:lnTo>
                  <a:pt x="308" y="2461"/>
                </a:lnTo>
                <a:lnTo>
                  <a:pt x="309" y="2460"/>
                </a:lnTo>
                <a:lnTo>
                  <a:pt x="309" y="2475"/>
                </a:lnTo>
                <a:lnTo>
                  <a:pt x="309" y="2482"/>
                </a:lnTo>
                <a:lnTo>
                  <a:pt x="309" y="2493"/>
                </a:lnTo>
                <a:lnTo>
                  <a:pt x="310" y="2504"/>
                </a:lnTo>
                <a:lnTo>
                  <a:pt x="310" y="2493"/>
                </a:lnTo>
                <a:lnTo>
                  <a:pt x="310" y="2479"/>
                </a:lnTo>
                <a:lnTo>
                  <a:pt x="310" y="2443"/>
                </a:lnTo>
                <a:lnTo>
                  <a:pt x="311" y="2402"/>
                </a:lnTo>
                <a:lnTo>
                  <a:pt x="311" y="2370"/>
                </a:lnTo>
                <a:lnTo>
                  <a:pt x="311" y="2411"/>
                </a:lnTo>
                <a:lnTo>
                  <a:pt x="311" y="2437"/>
                </a:lnTo>
                <a:lnTo>
                  <a:pt x="312" y="2448"/>
                </a:lnTo>
                <a:lnTo>
                  <a:pt x="312" y="2450"/>
                </a:lnTo>
                <a:lnTo>
                  <a:pt x="312" y="2469"/>
                </a:lnTo>
                <a:lnTo>
                  <a:pt x="312" y="2471"/>
                </a:lnTo>
                <a:lnTo>
                  <a:pt x="313" y="2474"/>
                </a:lnTo>
                <a:lnTo>
                  <a:pt x="313" y="2477"/>
                </a:lnTo>
                <a:lnTo>
                  <a:pt x="313" y="2488"/>
                </a:lnTo>
                <a:lnTo>
                  <a:pt x="313" y="2484"/>
                </a:lnTo>
                <a:lnTo>
                  <a:pt x="314" y="2471"/>
                </a:lnTo>
                <a:lnTo>
                  <a:pt x="314" y="2437"/>
                </a:lnTo>
                <a:lnTo>
                  <a:pt x="314" y="2409"/>
                </a:lnTo>
                <a:lnTo>
                  <a:pt x="314" y="2404"/>
                </a:lnTo>
                <a:lnTo>
                  <a:pt x="314" y="2426"/>
                </a:lnTo>
                <a:lnTo>
                  <a:pt x="315" y="2446"/>
                </a:lnTo>
                <a:lnTo>
                  <a:pt x="315" y="2451"/>
                </a:lnTo>
                <a:lnTo>
                  <a:pt x="315" y="2469"/>
                </a:lnTo>
                <a:lnTo>
                  <a:pt x="315" y="2470"/>
                </a:lnTo>
                <a:lnTo>
                  <a:pt x="316" y="2462"/>
                </a:lnTo>
                <a:lnTo>
                  <a:pt x="316" y="2451"/>
                </a:lnTo>
                <a:lnTo>
                  <a:pt x="316" y="2437"/>
                </a:lnTo>
                <a:lnTo>
                  <a:pt x="316" y="2417"/>
                </a:lnTo>
                <a:lnTo>
                  <a:pt x="317" y="2393"/>
                </a:lnTo>
                <a:lnTo>
                  <a:pt x="317" y="2406"/>
                </a:lnTo>
                <a:lnTo>
                  <a:pt x="317" y="2431"/>
                </a:lnTo>
                <a:lnTo>
                  <a:pt x="317" y="2449"/>
                </a:lnTo>
                <a:lnTo>
                  <a:pt x="318" y="2450"/>
                </a:lnTo>
                <a:lnTo>
                  <a:pt x="318" y="2463"/>
                </a:lnTo>
                <a:lnTo>
                  <a:pt x="318" y="2471"/>
                </a:lnTo>
                <a:lnTo>
                  <a:pt x="318" y="2472"/>
                </a:lnTo>
                <a:lnTo>
                  <a:pt x="319" y="2472"/>
                </a:lnTo>
                <a:lnTo>
                  <a:pt x="319" y="2474"/>
                </a:lnTo>
                <a:lnTo>
                  <a:pt x="319" y="2472"/>
                </a:lnTo>
                <a:lnTo>
                  <a:pt x="319" y="2456"/>
                </a:lnTo>
                <a:lnTo>
                  <a:pt x="320" y="2425"/>
                </a:lnTo>
                <a:lnTo>
                  <a:pt x="320" y="2365"/>
                </a:lnTo>
                <a:lnTo>
                  <a:pt x="320" y="2365"/>
                </a:lnTo>
                <a:lnTo>
                  <a:pt x="320" y="2406"/>
                </a:lnTo>
                <a:lnTo>
                  <a:pt x="321" y="2440"/>
                </a:lnTo>
                <a:lnTo>
                  <a:pt x="321" y="2451"/>
                </a:lnTo>
                <a:lnTo>
                  <a:pt x="321" y="2467"/>
                </a:lnTo>
                <a:lnTo>
                  <a:pt x="321" y="2467"/>
                </a:lnTo>
                <a:lnTo>
                  <a:pt x="322" y="2452"/>
                </a:lnTo>
                <a:lnTo>
                  <a:pt x="322" y="2431"/>
                </a:lnTo>
                <a:lnTo>
                  <a:pt x="322" y="2409"/>
                </a:lnTo>
                <a:lnTo>
                  <a:pt x="322" y="2358"/>
                </a:lnTo>
                <a:lnTo>
                  <a:pt x="322" y="2319"/>
                </a:lnTo>
                <a:lnTo>
                  <a:pt x="323" y="2338"/>
                </a:lnTo>
                <a:lnTo>
                  <a:pt x="323" y="2396"/>
                </a:lnTo>
                <a:lnTo>
                  <a:pt x="323" y="2430"/>
                </a:lnTo>
                <a:lnTo>
                  <a:pt x="323" y="2436"/>
                </a:lnTo>
                <a:lnTo>
                  <a:pt x="324" y="2451"/>
                </a:lnTo>
                <a:lnTo>
                  <a:pt x="324" y="2464"/>
                </a:lnTo>
                <a:lnTo>
                  <a:pt x="324" y="2466"/>
                </a:lnTo>
                <a:lnTo>
                  <a:pt x="324" y="2461"/>
                </a:lnTo>
                <a:lnTo>
                  <a:pt x="325" y="2455"/>
                </a:lnTo>
                <a:lnTo>
                  <a:pt x="325" y="2454"/>
                </a:lnTo>
                <a:lnTo>
                  <a:pt x="325" y="2444"/>
                </a:lnTo>
                <a:lnTo>
                  <a:pt x="325" y="2425"/>
                </a:lnTo>
                <a:lnTo>
                  <a:pt x="326" y="2356"/>
                </a:lnTo>
                <a:lnTo>
                  <a:pt x="326" y="2340"/>
                </a:lnTo>
                <a:lnTo>
                  <a:pt x="326" y="2393"/>
                </a:lnTo>
                <a:lnTo>
                  <a:pt x="326" y="2425"/>
                </a:lnTo>
                <a:lnTo>
                  <a:pt x="327" y="2443"/>
                </a:lnTo>
                <a:lnTo>
                  <a:pt x="327" y="2454"/>
                </a:lnTo>
                <a:lnTo>
                  <a:pt x="327" y="2463"/>
                </a:lnTo>
                <a:lnTo>
                  <a:pt x="327" y="2461"/>
                </a:lnTo>
                <a:lnTo>
                  <a:pt x="328" y="2436"/>
                </a:lnTo>
                <a:lnTo>
                  <a:pt x="328" y="2423"/>
                </a:lnTo>
                <a:lnTo>
                  <a:pt x="328" y="2372"/>
                </a:lnTo>
                <a:lnTo>
                  <a:pt x="328" y="2371"/>
                </a:lnTo>
                <a:lnTo>
                  <a:pt x="329" y="2414"/>
                </a:lnTo>
                <a:lnTo>
                  <a:pt x="329" y="2449"/>
                </a:lnTo>
                <a:lnTo>
                  <a:pt x="329" y="2458"/>
                </a:lnTo>
                <a:lnTo>
                  <a:pt x="329" y="2454"/>
                </a:lnTo>
                <a:lnTo>
                  <a:pt x="329" y="2479"/>
                </a:lnTo>
                <a:lnTo>
                  <a:pt x="330" y="2479"/>
                </a:lnTo>
                <a:lnTo>
                  <a:pt x="330" y="2484"/>
                </a:lnTo>
                <a:lnTo>
                  <a:pt x="330" y="2493"/>
                </a:lnTo>
                <a:lnTo>
                  <a:pt x="330" y="2501"/>
                </a:lnTo>
                <a:lnTo>
                  <a:pt x="330" y="2501"/>
                </a:lnTo>
                <a:lnTo>
                  <a:pt x="330" y="2484"/>
                </a:lnTo>
                <a:lnTo>
                  <a:pt x="330" y="2459"/>
                </a:lnTo>
                <a:lnTo>
                  <a:pt x="330" y="2426"/>
                </a:lnTo>
                <a:lnTo>
                  <a:pt x="331" y="2426"/>
                </a:lnTo>
                <a:lnTo>
                  <a:pt x="331" y="2436"/>
                </a:lnTo>
                <a:lnTo>
                  <a:pt x="331" y="2464"/>
                </a:lnTo>
                <a:lnTo>
                  <a:pt x="331" y="2479"/>
                </a:lnTo>
                <a:lnTo>
                  <a:pt x="332" y="2482"/>
                </a:lnTo>
                <a:lnTo>
                  <a:pt x="332" y="2476"/>
                </a:lnTo>
                <a:lnTo>
                  <a:pt x="332" y="2479"/>
                </a:lnTo>
                <a:lnTo>
                  <a:pt x="332" y="2451"/>
                </a:lnTo>
                <a:lnTo>
                  <a:pt x="333" y="2434"/>
                </a:lnTo>
                <a:lnTo>
                  <a:pt x="333" y="2405"/>
                </a:lnTo>
                <a:lnTo>
                  <a:pt x="333" y="2391"/>
                </a:lnTo>
                <a:lnTo>
                  <a:pt x="333" y="2406"/>
                </a:lnTo>
                <a:lnTo>
                  <a:pt x="334" y="2429"/>
                </a:lnTo>
                <a:lnTo>
                  <a:pt x="334" y="2444"/>
                </a:lnTo>
                <a:lnTo>
                  <a:pt x="334" y="2451"/>
                </a:lnTo>
                <a:lnTo>
                  <a:pt x="334" y="2463"/>
                </a:lnTo>
                <a:lnTo>
                  <a:pt x="335" y="2459"/>
                </a:lnTo>
                <a:lnTo>
                  <a:pt x="335" y="2461"/>
                </a:lnTo>
                <a:lnTo>
                  <a:pt x="335" y="2470"/>
                </a:lnTo>
                <a:lnTo>
                  <a:pt x="335" y="2471"/>
                </a:lnTo>
                <a:lnTo>
                  <a:pt x="336" y="2469"/>
                </a:lnTo>
                <a:lnTo>
                  <a:pt x="336" y="2458"/>
                </a:lnTo>
                <a:lnTo>
                  <a:pt x="336" y="2433"/>
                </a:lnTo>
                <a:lnTo>
                  <a:pt x="336" y="2411"/>
                </a:lnTo>
                <a:lnTo>
                  <a:pt x="336" y="2398"/>
                </a:lnTo>
                <a:lnTo>
                  <a:pt x="337" y="2420"/>
                </a:lnTo>
                <a:lnTo>
                  <a:pt x="337" y="2446"/>
                </a:lnTo>
                <a:lnTo>
                  <a:pt x="337" y="2451"/>
                </a:lnTo>
                <a:lnTo>
                  <a:pt x="337" y="2456"/>
                </a:lnTo>
                <a:lnTo>
                  <a:pt x="338" y="2452"/>
                </a:lnTo>
                <a:lnTo>
                  <a:pt x="338" y="2445"/>
                </a:lnTo>
                <a:lnTo>
                  <a:pt x="338" y="2430"/>
                </a:lnTo>
                <a:lnTo>
                  <a:pt x="338" y="2412"/>
                </a:lnTo>
                <a:lnTo>
                  <a:pt x="339" y="2382"/>
                </a:lnTo>
                <a:lnTo>
                  <a:pt x="339" y="2370"/>
                </a:lnTo>
                <a:lnTo>
                  <a:pt x="339" y="2389"/>
                </a:lnTo>
                <a:lnTo>
                  <a:pt x="339" y="2415"/>
                </a:lnTo>
                <a:lnTo>
                  <a:pt x="340" y="2432"/>
                </a:lnTo>
                <a:lnTo>
                  <a:pt x="340" y="2437"/>
                </a:lnTo>
                <a:lnTo>
                  <a:pt x="340" y="2447"/>
                </a:lnTo>
                <a:lnTo>
                  <a:pt x="340" y="2465"/>
                </a:lnTo>
                <a:lnTo>
                  <a:pt x="341" y="2476"/>
                </a:lnTo>
                <a:lnTo>
                  <a:pt x="341" y="2476"/>
                </a:lnTo>
                <a:lnTo>
                  <a:pt x="341" y="2478"/>
                </a:lnTo>
                <a:lnTo>
                  <a:pt x="341" y="2479"/>
                </a:lnTo>
                <a:lnTo>
                  <a:pt x="342" y="2476"/>
                </a:lnTo>
                <a:lnTo>
                  <a:pt x="342" y="2474"/>
                </a:lnTo>
                <a:lnTo>
                  <a:pt x="342" y="2463"/>
                </a:lnTo>
                <a:lnTo>
                  <a:pt x="342" y="2454"/>
                </a:lnTo>
                <a:lnTo>
                  <a:pt x="343" y="2449"/>
                </a:lnTo>
                <a:lnTo>
                  <a:pt x="343" y="2464"/>
                </a:lnTo>
                <a:lnTo>
                  <a:pt x="343" y="2467"/>
                </a:lnTo>
                <a:lnTo>
                  <a:pt x="343" y="2477"/>
                </a:lnTo>
                <a:lnTo>
                  <a:pt x="344" y="2479"/>
                </a:lnTo>
                <a:lnTo>
                  <a:pt x="344" y="2465"/>
                </a:lnTo>
                <a:lnTo>
                  <a:pt x="344" y="2448"/>
                </a:lnTo>
                <a:lnTo>
                  <a:pt x="344" y="2428"/>
                </a:lnTo>
                <a:lnTo>
                  <a:pt x="344" y="2407"/>
                </a:lnTo>
                <a:lnTo>
                  <a:pt x="345" y="2370"/>
                </a:lnTo>
                <a:lnTo>
                  <a:pt x="345" y="2381"/>
                </a:lnTo>
                <a:lnTo>
                  <a:pt x="345" y="2417"/>
                </a:lnTo>
                <a:lnTo>
                  <a:pt x="345" y="2438"/>
                </a:lnTo>
                <a:lnTo>
                  <a:pt x="346" y="2463"/>
                </a:lnTo>
                <a:lnTo>
                  <a:pt x="346" y="2479"/>
                </a:lnTo>
                <a:lnTo>
                  <a:pt x="346" y="2481"/>
                </a:lnTo>
                <a:lnTo>
                  <a:pt x="346" y="2483"/>
                </a:lnTo>
                <a:lnTo>
                  <a:pt x="347" y="2483"/>
                </a:lnTo>
                <a:lnTo>
                  <a:pt x="347" y="2477"/>
                </a:lnTo>
                <a:lnTo>
                  <a:pt x="347" y="2478"/>
                </a:lnTo>
                <a:lnTo>
                  <a:pt x="347" y="2477"/>
                </a:lnTo>
                <a:lnTo>
                  <a:pt x="348" y="2476"/>
                </a:lnTo>
                <a:lnTo>
                  <a:pt x="348" y="2474"/>
                </a:lnTo>
                <a:lnTo>
                  <a:pt x="348" y="2480"/>
                </a:lnTo>
                <a:lnTo>
                  <a:pt x="348" y="2482"/>
                </a:lnTo>
                <a:lnTo>
                  <a:pt x="349" y="2488"/>
                </a:lnTo>
                <a:lnTo>
                  <a:pt x="349" y="2494"/>
                </a:lnTo>
                <a:lnTo>
                  <a:pt x="349" y="2500"/>
                </a:lnTo>
                <a:lnTo>
                  <a:pt x="349" y="2514"/>
                </a:lnTo>
                <a:lnTo>
                  <a:pt x="350" y="2502"/>
                </a:lnTo>
                <a:lnTo>
                  <a:pt x="350" y="2482"/>
                </a:lnTo>
                <a:lnTo>
                  <a:pt x="350" y="2464"/>
                </a:lnTo>
                <a:lnTo>
                  <a:pt x="350" y="2421"/>
                </a:lnTo>
                <a:lnTo>
                  <a:pt x="351" y="2396"/>
                </a:lnTo>
                <a:lnTo>
                  <a:pt x="351" y="2389"/>
                </a:lnTo>
                <a:lnTo>
                  <a:pt x="351" y="2404"/>
                </a:lnTo>
                <a:lnTo>
                  <a:pt x="351" y="2422"/>
                </a:lnTo>
                <a:lnTo>
                  <a:pt x="352" y="2431"/>
                </a:lnTo>
                <a:lnTo>
                  <a:pt x="352" y="2430"/>
                </a:lnTo>
                <a:lnTo>
                  <a:pt x="352" y="2440"/>
                </a:lnTo>
                <a:lnTo>
                  <a:pt x="352" y="2442"/>
                </a:lnTo>
                <a:lnTo>
                  <a:pt x="352" y="2444"/>
                </a:lnTo>
                <a:lnTo>
                  <a:pt x="353" y="2447"/>
                </a:lnTo>
                <a:lnTo>
                  <a:pt x="353" y="2449"/>
                </a:lnTo>
                <a:lnTo>
                  <a:pt x="353" y="2435"/>
                </a:lnTo>
                <a:lnTo>
                  <a:pt x="353" y="2405"/>
                </a:lnTo>
                <a:lnTo>
                  <a:pt x="354" y="2362"/>
                </a:lnTo>
                <a:lnTo>
                  <a:pt x="354" y="2344"/>
                </a:lnTo>
                <a:lnTo>
                  <a:pt x="354" y="2394"/>
                </a:lnTo>
                <a:lnTo>
                  <a:pt x="354" y="2431"/>
                </a:lnTo>
                <a:lnTo>
                  <a:pt x="354" y="2451"/>
                </a:lnTo>
                <a:lnTo>
                  <a:pt x="354" y="2454"/>
                </a:lnTo>
                <a:lnTo>
                  <a:pt x="354" y="2462"/>
                </a:lnTo>
                <a:lnTo>
                  <a:pt x="354" y="2458"/>
                </a:lnTo>
                <a:lnTo>
                  <a:pt x="355" y="2438"/>
                </a:lnTo>
                <a:lnTo>
                  <a:pt x="355" y="2420"/>
                </a:lnTo>
                <a:lnTo>
                  <a:pt x="355" y="2379"/>
                </a:lnTo>
                <a:lnTo>
                  <a:pt x="355" y="2338"/>
                </a:lnTo>
                <a:lnTo>
                  <a:pt x="356" y="2355"/>
                </a:lnTo>
                <a:lnTo>
                  <a:pt x="356" y="2407"/>
                </a:lnTo>
                <a:lnTo>
                  <a:pt x="356" y="2433"/>
                </a:lnTo>
                <a:lnTo>
                  <a:pt x="356" y="2443"/>
                </a:lnTo>
                <a:lnTo>
                  <a:pt x="357" y="2454"/>
                </a:lnTo>
                <a:lnTo>
                  <a:pt x="357" y="2460"/>
                </a:lnTo>
                <a:lnTo>
                  <a:pt x="357" y="2461"/>
                </a:lnTo>
                <a:lnTo>
                  <a:pt x="357" y="2462"/>
                </a:lnTo>
                <a:lnTo>
                  <a:pt x="358" y="2465"/>
                </a:lnTo>
                <a:lnTo>
                  <a:pt x="358" y="2464"/>
                </a:lnTo>
                <a:lnTo>
                  <a:pt x="358" y="2461"/>
                </a:lnTo>
                <a:lnTo>
                  <a:pt x="358" y="2433"/>
                </a:lnTo>
                <a:lnTo>
                  <a:pt x="359" y="2411"/>
                </a:lnTo>
                <a:lnTo>
                  <a:pt x="359" y="2400"/>
                </a:lnTo>
                <a:lnTo>
                  <a:pt x="359" y="2417"/>
                </a:lnTo>
                <a:lnTo>
                  <a:pt x="359" y="2434"/>
                </a:lnTo>
                <a:lnTo>
                  <a:pt x="359" y="2438"/>
                </a:lnTo>
                <a:lnTo>
                  <a:pt x="360" y="2448"/>
                </a:lnTo>
                <a:lnTo>
                  <a:pt x="360" y="2448"/>
                </a:lnTo>
                <a:lnTo>
                  <a:pt x="360" y="2438"/>
                </a:lnTo>
                <a:lnTo>
                  <a:pt x="360" y="2435"/>
                </a:lnTo>
                <a:lnTo>
                  <a:pt x="361" y="2419"/>
                </a:lnTo>
                <a:lnTo>
                  <a:pt x="361" y="2403"/>
                </a:lnTo>
                <a:lnTo>
                  <a:pt x="361" y="2340"/>
                </a:lnTo>
                <a:lnTo>
                  <a:pt x="361" y="2316"/>
                </a:lnTo>
                <a:lnTo>
                  <a:pt x="362" y="2371"/>
                </a:lnTo>
                <a:lnTo>
                  <a:pt x="362" y="2401"/>
                </a:lnTo>
                <a:lnTo>
                  <a:pt x="362" y="2419"/>
                </a:lnTo>
                <a:lnTo>
                  <a:pt x="362" y="2432"/>
                </a:lnTo>
                <a:lnTo>
                  <a:pt x="363" y="2434"/>
                </a:lnTo>
                <a:lnTo>
                  <a:pt x="363" y="2435"/>
                </a:lnTo>
                <a:lnTo>
                  <a:pt x="363" y="2436"/>
                </a:lnTo>
                <a:lnTo>
                  <a:pt x="363" y="2438"/>
                </a:lnTo>
                <a:lnTo>
                  <a:pt x="364" y="2436"/>
                </a:lnTo>
                <a:lnTo>
                  <a:pt x="364" y="2426"/>
                </a:lnTo>
                <a:lnTo>
                  <a:pt x="364" y="2397"/>
                </a:lnTo>
                <a:lnTo>
                  <a:pt x="364" y="2334"/>
                </a:lnTo>
                <a:lnTo>
                  <a:pt x="365" y="2328"/>
                </a:lnTo>
                <a:lnTo>
                  <a:pt x="365" y="2389"/>
                </a:lnTo>
                <a:lnTo>
                  <a:pt x="365" y="2420"/>
                </a:lnTo>
                <a:lnTo>
                  <a:pt x="365" y="2431"/>
                </a:lnTo>
                <a:lnTo>
                  <a:pt x="366" y="2439"/>
                </a:lnTo>
                <a:lnTo>
                  <a:pt x="366" y="2439"/>
                </a:lnTo>
                <a:lnTo>
                  <a:pt x="366" y="2435"/>
                </a:lnTo>
                <a:lnTo>
                  <a:pt x="366" y="2431"/>
                </a:lnTo>
                <a:lnTo>
                  <a:pt x="367" y="2406"/>
                </a:lnTo>
                <a:lnTo>
                  <a:pt x="367" y="2352"/>
                </a:lnTo>
                <a:lnTo>
                  <a:pt x="367" y="2297"/>
                </a:lnTo>
                <a:lnTo>
                  <a:pt x="367" y="2298"/>
                </a:lnTo>
                <a:lnTo>
                  <a:pt x="367" y="2371"/>
                </a:lnTo>
                <a:lnTo>
                  <a:pt x="368" y="2408"/>
                </a:lnTo>
                <a:lnTo>
                  <a:pt x="368" y="2415"/>
                </a:lnTo>
                <a:lnTo>
                  <a:pt x="368" y="2424"/>
                </a:lnTo>
                <a:lnTo>
                  <a:pt x="368" y="2427"/>
                </a:lnTo>
                <a:lnTo>
                  <a:pt x="369" y="2430"/>
                </a:lnTo>
                <a:lnTo>
                  <a:pt x="369" y="2436"/>
                </a:lnTo>
                <a:lnTo>
                  <a:pt x="369" y="2440"/>
                </a:lnTo>
                <a:lnTo>
                  <a:pt x="369" y="2437"/>
                </a:lnTo>
                <a:lnTo>
                  <a:pt x="370" y="2428"/>
                </a:lnTo>
                <a:lnTo>
                  <a:pt x="370" y="2396"/>
                </a:lnTo>
                <a:lnTo>
                  <a:pt x="370" y="2343"/>
                </a:lnTo>
                <a:lnTo>
                  <a:pt x="370" y="2362"/>
                </a:lnTo>
                <a:lnTo>
                  <a:pt x="371" y="2412"/>
                </a:lnTo>
                <a:lnTo>
                  <a:pt x="371" y="2433"/>
                </a:lnTo>
                <a:lnTo>
                  <a:pt x="371" y="2447"/>
                </a:lnTo>
                <a:lnTo>
                  <a:pt x="371" y="2460"/>
                </a:lnTo>
                <a:lnTo>
                  <a:pt x="372" y="2464"/>
                </a:lnTo>
                <a:lnTo>
                  <a:pt x="372" y="2456"/>
                </a:lnTo>
                <a:lnTo>
                  <a:pt x="372" y="2448"/>
                </a:lnTo>
                <a:lnTo>
                  <a:pt x="372" y="2437"/>
                </a:lnTo>
                <a:lnTo>
                  <a:pt x="373" y="2383"/>
                </a:lnTo>
                <a:lnTo>
                  <a:pt x="373" y="2337"/>
                </a:lnTo>
                <a:lnTo>
                  <a:pt x="373" y="2380"/>
                </a:lnTo>
                <a:lnTo>
                  <a:pt x="373" y="2402"/>
                </a:lnTo>
                <a:lnTo>
                  <a:pt x="374" y="2427"/>
                </a:lnTo>
                <a:lnTo>
                  <a:pt x="374" y="2427"/>
                </a:lnTo>
                <a:lnTo>
                  <a:pt x="374" y="2443"/>
                </a:lnTo>
                <a:lnTo>
                  <a:pt x="374" y="2441"/>
                </a:lnTo>
                <a:lnTo>
                  <a:pt x="375" y="2445"/>
                </a:lnTo>
                <a:lnTo>
                  <a:pt x="375" y="2445"/>
                </a:lnTo>
                <a:lnTo>
                  <a:pt x="375" y="2448"/>
                </a:lnTo>
                <a:lnTo>
                  <a:pt x="375" y="2447"/>
                </a:lnTo>
                <a:lnTo>
                  <a:pt x="375" y="2445"/>
                </a:lnTo>
                <a:lnTo>
                  <a:pt x="376" y="2400"/>
                </a:lnTo>
                <a:lnTo>
                  <a:pt x="376" y="2367"/>
                </a:lnTo>
                <a:lnTo>
                  <a:pt x="376" y="2384"/>
                </a:lnTo>
                <a:lnTo>
                  <a:pt x="376" y="2424"/>
                </a:lnTo>
                <a:lnTo>
                  <a:pt x="377" y="2471"/>
                </a:lnTo>
                <a:lnTo>
                  <a:pt x="377" y="2488"/>
                </a:lnTo>
                <a:lnTo>
                  <a:pt x="377" y="2572"/>
                </a:lnTo>
                <a:lnTo>
                  <a:pt x="377" y="2622"/>
                </a:lnTo>
                <a:lnTo>
                  <a:pt x="378" y="2565"/>
                </a:lnTo>
                <a:lnTo>
                  <a:pt x="378" y="2520"/>
                </a:lnTo>
                <a:lnTo>
                  <a:pt x="378" y="2477"/>
                </a:lnTo>
                <a:lnTo>
                  <a:pt x="378" y="2431"/>
                </a:lnTo>
                <a:lnTo>
                  <a:pt x="379" y="2398"/>
                </a:lnTo>
                <a:lnTo>
                  <a:pt x="379" y="2409"/>
                </a:lnTo>
                <a:lnTo>
                  <a:pt x="379" y="2433"/>
                </a:lnTo>
                <a:lnTo>
                  <a:pt x="379" y="2451"/>
                </a:lnTo>
                <a:lnTo>
                  <a:pt x="379" y="2451"/>
                </a:lnTo>
                <a:lnTo>
                  <a:pt x="379" y="2465"/>
                </a:lnTo>
                <a:lnTo>
                  <a:pt x="379" y="2474"/>
                </a:lnTo>
                <a:lnTo>
                  <a:pt x="379" y="2479"/>
                </a:lnTo>
                <a:lnTo>
                  <a:pt x="380" y="2483"/>
                </a:lnTo>
                <a:lnTo>
                  <a:pt x="380" y="2486"/>
                </a:lnTo>
                <a:lnTo>
                  <a:pt x="380" y="2497"/>
                </a:lnTo>
                <a:lnTo>
                  <a:pt x="380" y="2499"/>
                </a:lnTo>
                <a:lnTo>
                  <a:pt x="381" y="2491"/>
                </a:lnTo>
                <a:lnTo>
                  <a:pt x="381" y="2485"/>
                </a:lnTo>
                <a:lnTo>
                  <a:pt x="381" y="2485"/>
                </a:lnTo>
                <a:lnTo>
                  <a:pt x="381" y="2498"/>
                </a:lnTo>
                <a:lnTo>
                  <a:pt x="381" y="2541"/>
                </a:lnTo>
                <a:lnTo>
                  <a:pt x="382" y="2634"/>
                </a:lnTo>
                <a:lnTo>
                  <a:pt x="382" y="2636"/>
                </a:lnTo>
                <a:lnTo>
                  <a:pt x="382" y="2648"/>
                </a:lnTo>
                <a:lnTo>
                  <a:pt x="382" y="2634"/>
                </a:lnTo>
                <a:lnTo>
                  <a:pt x="383" y="2555"/>
                </a:lnTo>
                <a:lnTo>
                  <a:pt x="383" y="2486"/>
                </a:lnTo>
                <a:lnTo>
                  <a:pt x="383" y="2439"/>
                </a:lnTo>
                <a:lnTo>
                  <a:pt x="383" y="2415"/>
                </a:lnTo>
                <a:lnTo>
                  <a:pt x="384" y="2423"/>
                </a:lnTo>
                <a:lnTo>
                  <a:pt x="384" y="2444"/>
                </a:lnTo>
                <a:lnTo>
                  <a:pt x="384" y="2464"/>
                </a:lnTo>
                <a:lnTo>
                  <a:pt x="384" y="2464"/>
                </a:lnTo>
                <a:lnTo>
                  <a:pt x="385" y="2472"/>
                </a:lnTo>
                <a:lnTo>
                  <a:pt x="385" y="2497"/>
                </a:lnTo>
                <a:lnTo>
                  <a:pt x="385" y="2504"/>
                </a:lnTo>
                <a:lnTo>
                  <a:pt x="385" y="2518"/>
                </a:lnTo>
                <a:lnTo>
                  <a:pt x="386" y="2534"/>
                </a:lnTo>
                <a:lnTo>
                  <a:pt x="386" y="2542"/>
                </a:lnTo>
                <a:lnTo>
                  <a:pt x="386" y="2543"/>
                </a:lnTo>
                <a:lnTo>
                  <a:pt x="386" y="2538"/>
                </a:lnTo>
                <a:lnTo>
                  <a:pt x="387" y="2522"/>
                </a:lnTo>
                <a:lnTo>
                  <a:pt x="387" y="2536"/>
                </a:lnTo>
                <a:lnTo>
                  <a:pt x="387" y="2562"/>
                </a:lnTo>
                <a:lnTo>
                  <a:pt x="387" y="2627"/>
                </a:lnTo>
                <a:lnTo>
                  <a:pt x="388" y="2634"/>
                </a:lnTo>
                <a:lnTo>
                  <a:pt x="388" y="2657"/>
                </a:lnTo>
                <a:lnTo>
                  <a:pt x="388" y="2661"/>
                </a:lnTo>
                <a:lnTo>
                  <a:pt x="388" y="2635"/>
                </a:lnTo>
                <a:lnTo>
                  <a:pt x="389" y="2593"/>
                </a:lnTo>
                <a:lnTo>
                  <a:pt x="389" y="2499"/>
                </a:lnTo>
                <a:lnTo>
                  <a:pt x="389" y="2476"/>
                </a:lnTo>
                <a:lnTo>
                  <a:pt x="389" y="2447"/>
                </a:lnTo>
                <a:lnTo>
                  <a:pt x="389" y="2459"/>
                </a:lnTo>
                <a:lnTo>
                  <a:pt x="390" y="2473"/>
                </a:lnTo>
                <a:lnTo>
                  <a:pt x="390" y="2483"/>
                </a:lnTo>
                <a:lnTo>
                  <a:pt x="390" y="2485"/>
                </a:lnTo>
                <a:lnTo>
                  <a:pt x="390" y="2488"/>
                </a:lnTo>
                <a:lnTo>
                  <a:pt x="391" y="2496"/>
                </a:lnTo>
                <a:lnTo>
                  <a:pt x="391" y="2495"/>
                </a:lnTo>
                <a:lnTo>
                  <a:pt x="391" y="2492"/>
                </a:lnTo>
                <a:lnTo>
                  <a:pt x="391" y="2495"/>
                </a:lnTo>
                <a:lnTo>
                  <a:pt x="392" y="2493"/>
                </a:lnTo>
                <a:lnTo>
                  <a:pt x="392" y="2475"/>
                </a:lnTo>
                <a:lnTo>
                  <a:pt x="392" y="2418"/>
                </a:lnTo>
                <a:lnTo>
                  <a:pt x="392" y="2401"/>
                </a:lnTo>
                <a:lnTo>
                  <a:pt x="393" y="2392"/>
                </a:lnTo>
                <a:lnTo>
                  <a:pt x="393" y="2408"/>
                </a:lnTo>
                <a:lnTo>
                  <a:pt x="393" y="2434"/>
                </a:lnTo>
                <a:lnTo>
                  <a:pt x="393" y="2451"/>
                </a:lnTo>
                <a:lnTo>
                  <a:pt x="394" y="2463"/>
                </a:lnTo>
                <a:lnTo>
                  <a:pt x="394" y="2447"/>
                </a:lnTo>
                <a:lnTo>
                  <a:pt x="394" y="2445"/>
                </a:lnTo>
                <a:lnTo>
                  <a:pt x="394" y="2427"/>
                </a:lnTo>
                <a:lnTo>
                  <a:pt x="395" y="2408"/>
                </a:lnTo>
                <a:lnTo>
                  <a:pt x="395" y="2376"/>
                </a:lnTo>
                <a:lnTo>
                  <a:pt x="395" y="2350"/>
                </a:lnTo>
                <a:lnTo>
                  <a:pt x="395" y="2330"/>
                </a:lnTo>
                <a:lnTo>
                  <a:pt x="396" y="2386"/>
                </a:lnTo>
                <a:lnTo>
                  <a:pt x="396" y="2417"/>
                </a:lnTo>
                <a:lnTo>
                  <a:pt x="396" y="2422"/>
                </a:lnTo>
                <a:lnTo>
                  <a:pt x="396" y="2445"/>
                </a:lnTo>
                <a:lnTo>
                  <a:pt x="397" y="2439"/>
                </a:lnTo>
                <a:lnTo>
                  <a:pt x="397" y="2449"/>
                </a:lnTo>
                <a:lnTo>
                  <a:pt x="397" y="2446"/>
                </a:lnTo>
                <a:lnTo>
                  <a:pt x="397" y="2450"/>
                </a:lnTo>
                <a:lnTo>
                  <a:pt x="397" y="2446"/>
                </a:lnTo>
                <a:lnTo>
                  <a:pt x="398" y="2433"/>
                </a:lnTo>
                <a:lnTo>
                  <a:pt x="398" y="2389"/>
                </a:lnTo>
                <a:lnTo>
                  <a:pt x="398" y="2362"/>
                </a:lnTo>
                <a:lnTo>
                  <a:pt x="398" y="2350"/>
                </a:lnTo>
                <a:lnTo>
                  <a:pt x="399" y="2369"/>
                </a:lnTo>
                <a:lnTo>
                  <a:pt x="399" y="2393"/>
                </a:lnTo>
                <a:lnTo>
                  <a:pt x="399" y="2407"/>
                </a:lnTo>
                <a:lnTo>
                  <a:pt x="399" y="2413"/>
                </a:lnTo>
                <a:lnTo>
                  <a:pt x="400" y="2414"/>
                </a:lnTo>
                <a:lnTo>
                  <a:pt x="400" y="2412"/>
                </a:lnTo>
                <a:lnTo>
                  <a:pt x="400" y="2391"/>
                </a:lnTo>
                <a:lnTo>
                  <a:pt x="400" y="2348"/>
                </a:lnTo>
                <a:lnTo>
                  <a:pt x="401" y="2316"/>
                </a:lnTo>
                <a:lnTo>
                  <a:pt x="401" y="2254"/>
                </a:lnTo>
                <a:lnTo>
                  <a:pt x="401" y="2283"/>
                </a:lnTo>
                <a:lnTo>
                  <a:pt x="401" y="2360"/>
                </a:lnTo>
                <a:lnTo>
                  <a:pt x="402" y="2398"/>
                </a:lnTo>
                <a:lnTo>
                  <a:pt x="402" y="2412"/>
                </a:lnTo>
                <a:lnTo>
                  <a:pt x="402" y="2436"/>
                </a:lnTo>
                <a:lnTo>
                  <a:pt x="402" y="2454"/>
                </a:lnTo>
                <a:lnTo>
                  <a:pt x="403" y="2459"/>
                </a:lnTo>
                <a:lnTo>
                  <a:pt x="403" y="2460"/>
                </a:lnTo>
                <a:lnTo>
                  <a:pt x="403" y="2461"/>
                </a:lnTo>
                <a:lnTo>
                  <a:pt x="403" y="2454"/>
                </a:lnTo>
                <a:lnTo>
                  <a:pt x="403" y="2445"/>
                </a:lnTo>
                <a:lnTo>
                  <a:pt x="403" y="2416"/>
                </a:lnTo>
                <a:lnTo>
                  <a:pt x="403" y="2386"/>
                </a:lnTo>
                <a:lnTo>
                  <a:pt x="403" y="2381"/>
                </a:lnTo>
                <a:lnTo>
                  <a:pt x="404" y="2415"/>
                </a:lnTo>
                <a:lnTo>
                  <a:pt x="404" y="2442"/>
                </a:lnTo>
                <a:lnTo>
                  <a:pt x="404" y="2451"/>
                </a:lnTo>
                <a:lnTo>
                  <a:pt x="404" y="2452"/>
                </a:lnTo>
                <a:lnTo>
                  <a:pt x="404" y="2451"/>
                </a:lnTo>
                <a:lnTo>
                  <a:pt x="405" y="2454"/>
                </a:lnTo>
                <a:lnTo>
                  <a:pt x="405" y="2442"/>
                </a:lnTo>
                <a:lnTo>
                  <a:pt x="405" y="2427"/>
                </a:lnTo>
                <a:lnTo>
                  <a:pt x="405" y="2381"/>
                </a:lnTo>
                <a:lnTo>
                  <a:pt x="406" y="2359"/>
                </a:lnTo>
                <a:lnTo>
                  <a:pt x="406" y="2368"/>
                </a:lnTo>
                <a:lnTo>
                  <a:pt x="406" y="2417"/>
                </a:lnTo>
                <a:lnTo>
                  <a:pt x="406" y="2445"/>
                </a:lnTo>
                <a:lnTo>
                  <a:pt x="407" y="2442"/>
                </a:lnTo>
                <a:lnTo>
                  <a:pt x="407" y="2454"/>
                </a:lnTo>
                <a:lnTo>
                  <a:pt x="407" y="2456"/>
                </a:lnTo>
                <a:lnTo>
                  <a:pt x="407" y="2473"/>
                </a:lnTo>
                <a:lnTo>
                  <a:pt x="408" y="2472"/>
                </a:lnTo>
                <a:lnTo>
                  <a:pt x="408" y="2473"/>
                </a:lnTo>
                <a:lnTo>
                  <a:pt x="408" y="2461"/>
                </a:lnTo>
                <a:lnTo>
                  <a:pt x="408" y="2453"/>
                </a:lnTo>
                <a:lnTo>
                  <a:pt x="409" y="2422"/>
                </a:lnTo>
                <a:lnTo>
                  <a:pt x="409" y="2386"/>
                </a:lnTo>
                <a:lnTo>
                  <a:pt x="409" y="2403"/>
                </a:lnTo>
                <a:lnTo>
                  <a:pt x="409" y="2449"/>
                </a:lnTo>
                <a:lnTo>
                  <a:pt x="410" y="2481"/>
                </a:lnTo>
                <a:lnTo>
                  <a:pt x="410" y="2487"/>
                </a:lnTo>
                <a:lnTo>
                  <a:pt x="410" y="2485"/>
                </a:lnTo>
                <a:lnTo>
                  <a:pt x="410" y="2495"/>
                </a:lnTo>
                <a:lnTo>
                  <a:pt x="411" y="2485"/>
                </a:lnTo>
                <a:lnTo>
                  <a:pt x="411" y="2468"/>
                </a:lnTo>
                <a:lnTo>
                  <a:pt x="411" y="2428"/>
                </a:lnTo>
                <a:lnTo>
                  <a:pt x="411" y="2378"/>
                </a:lnTo>
                <a:lnTo>
                  <a:pt x="412" y="2311"/>
                </a:lnTo>
                <a:lnTo>
                  <a:pt x="412" y="2378"/>
                </a:lnTo>
                <a:lnTo>
                  <a:pt x="412" y="2425"/>
                </a:lnTo>
                <a:lnTo>
                  <a:pt x="412" y="2458"/>
                </a:lnTo>
                <a:lnTo>
                  <a:pt x="412" y="2466"/>
                </a:lnTo>
                <a:lnTo>
                  <a:pt x="413" y="2488"/>
                </a:lnTo>
                <a:lnTo>
                  <a:pt x="413" y="2497"/>
                </a:lnTo>
                <a:lnTo>
                  <a:pt x="413" y="2503"/>
                </a:lnTo>
                <a:lnTo>
                  <a:pt x="413" y="2506"/>
                </a:lnTo>
                <a:lnTo>
                  <a:pt x="414" y="2510"/>
                </a:lnTo>
                <a:lnTo>
                  <a:pt x="414" y="2502"/>
                </a:lnTo>
                <a:lnTo>
                  <a:pt x="414" y="2495"/>
                </a:lnTo>
                <a:lnTo>
                  <a:pt x="414" y="2459"/>
                </a:lnTo>
                <a:lnTo>
                  <a:pt x="415" y="2439"/>
                </a:lnTo>
                <a:lnTo>
                  <a:pt x="415" y="2440"/>
                </a:lnTo>
                <a:lnTo>
                  <a:pt x="415" y="2483"/>
                </a:lnTo>
                <a:lnTo>
                  <a:pt x="415" y="2503"/>
                </a:lnTo>
                <a:lnTo>
                  <a:pt x="416" y="2523"/>
                </a:lnTo>
                <a:lnTo>
                  <a:pt x="416" y="2526"/>
                </a:lnTo>
                <a:lnTo>
                  <a:pt x="416" y="2530"/>
                </a:lnTo>
                <a:lnTo>
                  <a:pt x="416" y="2508"/>
                </a:lnTo>
                <a:lnTo>
                  <a:pt x="417" y="2488"/>
                </a:lnTo>
                <a:lnTo>
                  <a:pt x="417" y="2446"/>
                </a:lnTo>
                <a:lnTo>
                  <a:pt x="417" y="2390"/>
                </a:lnTo>
                <a:lnTo>
                  <a:pt x="417" y="2403"/>
                </a:lnTo>
                <a:lnTo>
                  <a:pt x="418" y="2386"/>
                </a:lnTo>
                <a:lnTo>
                  <a:pt x="418" y="2453"/>
                </a:lnTo>
                <a:lnTo>
                  <a:pt x="418" y="2478"/>
                </a:lnTo>
                <a:lnTo>
                  <a:pt x="418" y="2475"/>
                </a:lnTo>
                <a:lnTo>
                  <a:pt x="419" y="2495"/>
                </a:lnTo>
                <a:lnTo>
                  <a:pt x="419" y="2510"/>
                </a:lnTo>
                <a:lnTo>
                  <a:pt x="419" y="2515"/>
                </a:lnTo>
                <a:lnTo>
                  <a:pt x="419" y="2519"/>
                </a:lnTo>
                <a:lnTo>
                  <a:pt x="420" y="2524"/>
                </a:lnTo>
                <a:lnTo>
                  <a:pt x="420" y="2525"/>
                </a:lnTo>
                <a:lnTo>
                  <a:pt x="420" y="2520"/>
                </a:lnTo>
                <a:lnTo>
                  <a:pt x="420" y="2501"/>
                </a:lnTo>
                <a:lnTo>
                  <a:pt x="420" y="2489"/>
                </a:lnTo>
                <a:lnTo>
                  <a:pt x="421" y="2487"/>
                </a:lnTo>
                <a:lnTo>
                  <a:pt x="421" y="2501"/>
                </a:lnTo>
                <a:lnTo>
                  <a:pt x="421" y="2508"/>
                </a:lnTo>
                <a:lnTo>
                  <a:pt x="421" y="2516"/>
                </a:lnTo>
                <a:lnTo>
                  <a:pt x="422" y="2531"/>
                </a:lnTo>
                <a:lnTo>
                  <a:pt x="422" y="2575"/>
                </a:lnTo>
                <a:lnTo>
                  <a:pt x="422" y="2603"/>
                </a:lnTo>
                <a:lnTo>
                  <a:pt x="422" y="2546"/>
                </a:lnTo>
                <a:lnTo>
                  <a:pt x="423" y="2502"/>
                </a:lnTo>
                <a:lnTo>
                  <a:pt x="423" y="2431"/>
                </a:lnTo>
                <a:lnTo>
                  <a:pt x="423" y="2404"/>
                </a:lnTo>
                <a:lnTo>
                  <a:pt x="423" y="2388"/>
                </a:lnTo>
                <a:lnTo>
                  <a:pt x="424" y="2410"/>
                </a:lnTo>
                <a:lnTo>
                  <a:pt x="424" y="2428"/>
                </a:lnTo>
                <a:lnTo>
                  <a:pt x="424" y="2430"/>
                </a:lnTo>
                <a:lnTo>
                  <a:pt x="424" y="2445"/>
                </a:lnTo>
                <a:lnTo>
                  <a:pt x="425" y="2451"/>
                </a:lnTo>
                <a:lnTo>
                  <a:pt x="425" y="2464"/>
                </a:lnTo>
                <a:lnTo>
                  <a:pt x="425" y="2476"/>
                </a:lnTo>
                <a:lnTo>
                  <a:pt x="425" y="2468"/>
                </a:lnTo>
                <a:lnTo>
                  <a:pt x="426" y="2464"/>
                </a:lnTo>
                <a:lnTo>
                  <a:pt x="426" y="2464"/>
                </a:lnTo>
                <a:lnTo>
                  <a:pt x="426" y="2458"/>
                </a:lnTo>
                <a:lnTo>
                  <a:pt x="426" y="2474"/>
                </a:lnTo>
                <a:lnTo>
                  <a:pt x="427" y="2491"/>
                </a:lnTo>
                <a:lnTo>
                  <a:pt x="427" y="2501"/>
                </a:lnTo>
                <a:lnTo>
                  <a:pt x="427" y="2506"/>
                </a:lnTo>
                <a:lnTo>
                  <a:pt x="427" y="2505"/>
                </a:lnTo>
                <a:lnTo>
                  <a:pt x="427" y="2516"/>
                </a:lnTo>
                <a:lnTo>
                  <a:pt x="427" y="2521"/>
                </a:lnTo>
                <a:lnTo>
                  <a:pt x="427" y="2498"/>
                </a:lnTo>
                <a:lnTo>
                  <a:pt x="427" y="2476"/>
                </a:lnTo>
                <a:lnTo>
                  <a:pt x="427" y="2432"/>
                </a:lnTo>
                <a:lnTo>
                  <a:pt x="428" y="2393"/>
                </a:lnTo>
                <a:lnTo>
                  <a:pt x="428" y="2368"/>
                </a:lnTo>
                <a:lnTo>
                  <a:pt x="428" y="2386"/>
                </a:lnTo>
                <a:lnTo>
                  <a:pt x="428" y="2415"/>
                </a:lnTo>
                <a:lnTo>
                  <a:pt x="429" y="2430"/>
                </a:lnTo>
                <a:lnTo>
                  <a:pt x="429" y="2431"/>
                </a:lnTo>
                <a:lnTo>
                  <a:pt x="429" y="2448"/>
                </a:lnTo>
                <a:lnTo>
                  <a:pt x="429" y="2453"/>
                </a:lnTo>
                <a:lnTo>
                  <a:pt x="430" y="2473"/>
                </a:lnTo>
                <a:lnTo>
                  <a:pt x="430" y="2469"/>
                </a:lnTo>
                <a:lnTo>
                  <a:pt x="430" y="2466"/>
                </a:lnTo>
                <a:lnTo>
                  <a:pt x="430" y="2453"/>
                </a:lnTo>
                <a:lnTo>
                  <a:pt x="431" y="2435"/>
                </a:lnTo>
                <a:lnTo>
                  <a:pt x="431" y="2391"/>
                </a:lnTo>
                <a:lnTo>
                  <a:pt x="431" y="2359"/>
                </a:lnTo>
                <a:lnTo>
                  <a:pt x="431" y="2368"/>
                </a:lnTo>
                <a:lnTo>
                  <a:pt x="432" y="2401"/>
                </a:lnTo>
                <a:lnTo>
                  <a:pt x="432" y="2429"/>
                </a:lnTo>
                <a:lnTo>
                  <a:pt x="432" y="2446"/>
                </a:lnTo>
                <a:lnTo>
                  <a:pt x="432" y="2443"/>
                </a:lnTo>
                <a:lnTo>
                  <a:pt x="433" y="2441"/>
                </a:lnTo>
                <a:lnTo>
                  <a:pt x="433" y="2440"/>
                </a:lnTo>
                <a:lnTo>
                  <a:pt x="433" y="2427"/>
                </a:lnTo>
                <a:lnTo>
                  <a:pt x="433" y="2412"/>
                </a:lnTo>
                <a:lnTo>
                  <a:pt x="434" y="2331"/>
                </a:lnTo>
                <a:lnTo>
                  <a:pt x="434" y="2223"/>
                </a:lnTo>
                <a:lnTo>
                  <a:pt x="434" y="2278"/>
                </a:lnTo>
                <a:lnTo>
                  <a:pt x="434" y="2342"/>
                </a:lnTo>
                <a:lnTo>
                  <a:pt x="434" y="2405"/>
                </a:lnTo>
                <a:lnTo>
                  <a:pt x="435" y="2414"/>
                </a:lnTo>
                <a:lnTo>
                  <a:pt x="435" y="2424"/>
                </a:lnTo>
                <a:lnTo>
                  <a:pt x="435" y="2431"/>
                </a:lnTo>
                <a:lnTo>
                  <a:pt x="435" y="2433"/>
                </a:lnTo>
                <a:lnTo>
                  <a:pt x="436" y="2432"/>
                </a:lnTo>
                <a:lnTo>
                  <a:pt x="436" y="2433"/>
                </a:lnTo>
                <a:lnTo>
                  <a:pt x="436" y="2433"/>
                </a:lnTo>
                <a:lnTo>
                  <a:pt x="436" y="2434"/>
                </a:lnTo>
                <a:lnTo>
                  <a:pt x="437" y="2382"/>
                </a:lnTo>
                <a:lnTo>
                  <a:pt x="437" y="2322"/>
                </a:lnTo>
                <a:lnTo>
                  <a:pt x="437" y="2364"/>
                </a:lnTo>
                <a:lnTo>
                  <a:pt x="437" y="2431"/>
                </a:lnTo>
                <a:lnTo>
                  <a:pt x="438" y="2450"/>
                </a:lnTo>
                <a:lnTo>
                  <a:pt x="438" y="2468"/>
                </a:lnTo>
                <a:lnTo>
                  <a:pt x="438" y="2481"/>
                </a:lnTo>
                <a:lnTo>
                  <a:pt x="438" y="2474"/>
                </a:lnTo>
                <a:lnTo>
                  <a:pt x="439" y="2464"/>
                </a:lnTo>
                <a:lnTo>
                  <a:pt x="439" y="2437"/>
                </a:lnTo>
                <a:lnTo>
                  <a:pt x="439" y="2426"/>
                </a:lnTo>
                <a:lnTo>
                  <a:pt x="439" y="2342"/>
                </a:lnTo>
                <a:lnTo>
                  <a:pt x="440" y="2264"/>
                </a:lnTo>
                <a:lnTo>
                  <a:pt x="440" y="2270"/>
                </a:lnTo>
                <a:lnTo>
                  <a:pt x="440" y="2324"/>
                </a:lnTo>
                <a:lnTo>
                  <a:pt x="440" y="2383"/>
                </a:lnTo>
                <a:lnTo>
                  <a:pt x="441" y="2404"/>
                </a:lnTo>
                <a:lnTo>
                  <a:pt x="441" y="2419"/>
                </a:lnTo>
                <a:lnTo>
                  <a:pt x="441" y="2420"/>
                </a:lnTo>
                <a:lnTo>
                  <a:pt x="441" y="2427"/>
                </a:lnTo>
                <a:lnTo>
                  <a:pt x="442" y="2423"/>
                </a:lnTo>
                <a:lnTo>
                  <a:pt x="442" y="2420"/>
                </a:lnTo>
                <a:lnTo>
                  <a:pt x="442" y="2419"/>
                </a:lnTo>
                <a:lnTo>
                  <a:pt x="442" y="2406"/>
                </a:lnTo>
                <a:lnTo>
                  <a:pt x="442" y="2307"/>
                </a:lnTo>
                <a:lnTo>
                  <a:pt x="443" y="2307"/>
                </a:lnTo>
                <a:lnTo>
                  <a:pt x="443" y="2357"/>
                </a:lnTo>
                <a:lnTo>
                  <a:pt x="443" y="2435"/>
                </a:lnTo>
                <a:lnTo>
                  <a:pt x="443" y="2448"/>
                </a:lnTo>
                <a:lnTo>
                  <a:pt x="444" y="2450"/>
                </a:lnTo>
                <a:lnTo>
                  <a:pt x="444" y="2461"/>
                </a:lnTo>
                <a:lnTo>
                  <a:pt x="444" y="2454"/>
                </a:lnTo>
                <a:lnTo>
                  <a:pt x="444" y="2453"/>
                </a:lnTo>
                <a:lnTo>
                  <a:pt x="445" y="2435"/>
                </a:lnTo>
                <a:lnTo>
                  <a:pt x="445" y="2389"/>
                </a:lnTo>
                <a:lnTo>
                  <a:pt x="445" y="2297"/>
                </a:lnTo>
                <a:lnTo>
                  <a:pt x="445" y="2160"/>
                </a:lnTo>
                <a:lnTo>
                  <a:pt x="446" y="2186"/>
                </a:lnTo>
                <a:lnTo>
                  <a:pt x="446" y="2282"/>
                </a:lnTo>
                <a:lnTo>
                  <a:pt x="446" y="2334"/>
                </a:lnTo>
                <a:lnTo>
                  <a:pt x="446" y="2364"/>
                </a:lnTo>
                <a:lnTo>
                  <a:pt x="447" y="2409"/>
                </a:lnTo>
                <a:lnTo>
                  <a:pt x="447" y="2419"/>
                </a:lnTo>
                <a:lnTo>
                  <a:pt x="447" y="2427"/>
                </a:lnTo>
                <a:lnTo>
                  <a:pt x="447" y="2433"/>
                </a:lnTo>
                <a:lnTo>
                  <a:pt x="448" y="2433"/>
                </a:lnTo>
                <a:lnTo>
                  <a:pt x="448" y="2434"/>
                </a:lnTo>
                <a:lnTo>
                  <a:pt x="448" y="2427"/>
                </a:lnTo>
                <a:lnTo>
                  <a:pt x="448" y="2383"/>
                </a:lnTo>
                <a:lnTo>
                  <a:pt x="449" y="2358"/>
                </a:lnTo>
                <a:lnTo>
                  <a:pt x="449" y="2346"/>
                </a:lnTo>
                <a:lnTo>
                  <a:pt x="449" y="2409"/>
                </a:lnTo>
                <a:lnTo>
                  <a:pt x="449" y="2430"/>
                </a:lnTo>
                <a:lnTo>
                  <a:pt x="450" y="2442"/>
                </a:lnTo>
                <a:lnTo>
                  <a:pt x="450" y="2452"/>
                </a:lnTo>
                <a:lnTo>
                  <a:pt x="450" y="2465"/>
                </a:lnTo>
                <a:lnTo>
                  <a:pt x="450" y="2445"/>
                </a:lnTo>
                <a:lnTo>
                  <a:pt x="450" y="2447"/>
                </a:lnTo>
                <a:lnTo>
                  <a:pt x="451" y="2422"/>
                </a:lnTo>
                <a:lnTo>
                  <a:pt x="451" y="2350"/>
                </a:lnTo>
                <a:lnTo>
                  <a:pt x="451" y="2276"/>
                </a:lnTo>
                <a:lnTo>
                  <a:pt x="451" y="2288"/>
                </a:lnTo>
                <a:lnTo>
                  <a:pt x="451" y="2369"/>
                </a:lnTo>
                <a:lnTo>
                  <a:pt x="451" y="2410"/>
                </a:lnTo>
                <a:lnTo>
                  <a:pt x="451" y="2415"/>
                </a:lnTo>
                <a:lnTo>
                  <a:pt x="451" y="2434"/>
                </a:lnTo>
                <a:lnTo>
                  <a:pt x="452" y="2475"/>
                </a:lnTo>
                <a:lnTo>
                  <a:pt x="452" y="2487"/>
                </a:lnTo>
                <a:lnTo>
                  <a:pt x="452" y="2494"/>
                </a:lnTo>
                <a:lnTo>
                  <a:pt x="452" y="2488"/>
                </a:lnTo>
                <a:lnTo>
                  <a:pt x="453" y="2485"/>
                </a:lnTo>
                <a:lnTo>
                  <a:pt x="453" y="2465"/>
                </a:lnTo>
                <a:lnTo>
                  <a:pt x="453" y="2425"/>
                </a:lnTo>
                <a:lnTo>
                  <a:pt x="453" y="2444"/>
                </a:lnTo>
                <a:lnTo>
                  <a:pt x="454" y="2442"/>
                </a:lnTo>
                <a:lnTo>
                  <a:pt x="454" y="2475"/>
                </a:lnTo>
                <a:lnTo>
                  <a:pt x="454" y="2488"/>
                </a:lnTo>
                <a:lnTo>
                  <a:pt x="454" y="2493"/>
                </a:lnTo>
                <a:lnTo>
                  <a:pt x="455" y="2493"/>
                </a:lnTo>
                <a:lnTo>
                  <a:pt x="455" y="2488"/>
                </a:lnTo>
                <a:lnTo>
                  <a:pt x="455" y="2487"/>
                </a:lnTo>
                <a:lnTo>
                  <a:pt x="455" y="2465"/>
                </a:lnTo>
                <a:lnTo>
                  <a:pt x="456" y="2417"/>
                </a:lnTo>
                <a:lnTo>
                  <a:pt x="456" y="2384"/>
                </a:lnTo>
                <a:lnTo>
                  <a:pt x="456" y="2292"/>
                </a:lnTo>
                <a:lnTo>
                  <a:pt x="456" y="2299"/>
                </a:lnTo>
                <a:lnTo>
                  <a:pt x="457" y="2367"/>
                </a:lnTo>
                <a:lnTo>
                  <a:pt x="457" y="2402"/>
                </a:lnTo>
                <a:lnTo>
                  <a:pt x="457" y="2408"/>
                </a:lnTo>
                <a:lnTo>
                  <a:pt x="457" y="2415"/>
                </a:lnTo>
                <a:lnTo>
                  <a:pt x="457" y="2415"/>
                </a:lnTo>
                <a:lnTo>
                  <a:pt x="458" y="2430"/>
                </a:lnTo>
                <a:lnTo>
                  <a:pt x="458" y="2448"/>
                </a:lnTo>
                <a:lnTo>
                  <a:pt x="458" y="2454"/>
                </a:lnTo>
                <a:lnTo>
                  <a:pt x="458" y="2465"/>
                </a:lnTo>
                <a:lnTo>
                  <a:pt x="459" y="2461"/>
                </a:lnTo>
                <a:lnTo>
                  <a:pt x="459" y="2469"/>
                </a:lnTo>
                <a:lnTo>
                  <a:pt x="459" y="2485"/>
                </a:lnTo>
                <a:lnTo>
                  <a:pt x="459" y="2524"/>
                </a:lnTo>
                <a:lnTo>
                  <a:pt x="460" y="2596"/>
                </a:lnTo>
                <a:lnTo>
                  <a:pt x="460" y="2634"/>
                </a:lnTo>
                <a:lnTo>
                  <a:pt x="460" y="2634"/>
                </a:lnTo>
                <a:lnTo>
                  <a:pt x="460" y="2639"/>
                </a:lnTo>
                <a:lnTo>
                  <a:pt x="461" y="2650"/>
                </a:lnTo>
                <a:lnTo>
                  <a:pt x="461" y="2658"/>
                </a:lnTo>
                <a:lnTo>
                  <a:pt x="461" y="2637"/>
                </a:lnTo>
                <a:lnTo>
                  <a:pt x="461" y="2634"/>
                </a:lnTo>
                <a:lnTo>
                  <a:pt x="462" y="2499"/>
                </a:lnTo>
                <a:lnTo>
                  <a:pt x="462" y="2437"/>
                </a:lnTo>
                <a:lnTo>
                  <a:pt x="462" y="2440"/>
                </a:lnTo>
                <a:lnTo>
                  <a:pt x="462" y="2485"/>
                </a:lnTo>
                <a:lnTo>
                  <a:pt x="463" y="2505"/>
                </a:lnTo>
                <a:lnTo>
                  <a:pt x="463" y="2520"/>
                </a:lnTo>
                <a:lnTo>
                  <a:pt x="463" y="2554"/>
                </a:lnTo>
                <a:lnTo>
                  <a:pt x="463" y="2543"/>
                </a:lnTo>
                <a:lnTo>
                  <a:pt x="464" y="2596"/>
                </a:lnTo>
                <a:lnTo>
                  <a:pt x="464" y="2605"/>
                </a:lnTo>
                <a:lnTo>
                  <a:pt x="464" y="2585"/>
                </a:lnTo>
                <a:lnTo>
                  <a:pt x="464" y="2578"/>
                </a:lnTo>
                <a:lnTo>
                  <a:pt x="465" y="2559"/>
                </a:lnTo>
                <a:lnTo>
                  <a:pt x="465" y="2592"/>
                </a:lnTo>
                <a:lnTo>
                  <a:pt x="465" y="2628"/>
                </a:lnTo>
                <a:lnTo>
                  <a:pt x="465" y="2634"/>
                </a:lnTo>
                <a:lnTo>
                  <a:pt x="465" y="2634"/>
                </a:lnTo>
                <a:lnTo>
                  <a:pt x="466" y="2634"/>
                </a:lnTo>
                <a:lnTo>
                  <a:pt x="466" y="2634"/>
                </a:lnTo>
                <a:lnTo>
                  <a:pt x="466" y="2634"/>
                </a:lnTo>
                <a:lnTo>
                  <a:pt x="466" y="2634"/>
                </a:lnTo>
                <a:lnTo>
                  <a:pt x="467" y="2634"/>
                </a:lnTo>
                <a:lnTo>
                  <a:pt x="467" y="2634"/>
                </a:lnTo>
                <a:lnTo>
                  <a:pt x="467" y="2586"/>
                </a:lnTo>
                <a:lnTo>
                  <a:pt x="467" y="2466"/>
                </a:lnTo>
                <a:lnTo>
                  <a:pt x="468" y="2422"/>
                </a:lnTo>
                <a:lnTo>
                  <a:pt x="468" y="2423"/>
                </a:lnTo>
                <a:lnTo>
                  <a:pt x="468" y="2445"/>
                </a:lnTo>
                <a:lnTo>
                  <a:pt x="468" y="2451"/>
                </a:lnTo>
                <a:lnTo>
                  <a:pt x="469" y="2453"/>
                </a:lnTo>
                <a:lnTo>
                  <a:pt x="469" y="2457"/>
                </a:lnTo>
                <a:lnTo>
                  <a:pt x="469" y="2458"/>
                </a:lnTo>
                <a:lnTo>
                  <a:pt x="469" y="2459"/>
                </a:lnTo>
                <a:lnTo>
                  <a:pt x="470" y="2458"/>
                </a:lnTo>
                <a:lnTo>
                  <a:pt x="470" y="2452"/>
                </a:lnTo>
                <a:lnTo>
                  <a:pt x="470" y="2445"/>
                </a:lnTo>
                <a:lnTo>
                  <a:pt x="470" y="2416"/>
                </a:lnTo>
                <a:lnTo>
                  <a:pt x="471" y="2385"/>
                </a:lnTo>
                <a:lnTo>
                  <a:pt x="471" y="2314"/>
                </a:lnTo>
                <a:lnTo>
                  <a:pt x="471" y="2353"/>
                </a:lnTo>
                <a:lnTo>
                  <a:pt x="471" y="2415"/>
                </a:lnTo>
                <a:lnTo>
                  <a:pt x="472" y="2437"/>
                </a:lnTo>
                <a:lnTo>
                  <a:pt x="472" y="2455"/>
                </a:lnTo>
                <a:lnTo>
                  <a:pt x="472" y="2460"/>
                </a:lnTo>
                <a:lnTo>
                  <a:pt x="472" y="2456"/>
                </a:lnTo>
                <a:lnTo>
                  <a:pt x="473" y="2452"/>
                </a:lnTo>
                <a:lnTo>
                  <a:pt x="473" y="2426"/>
                </a:lnTo>
                <a:lnTo>
                  <a:pt x="473" y="2406"/>
                </a:lnTo>
                <a:lnTo>
                  <a:pt x="473" y="2318"/>
                </a:lnTo>
                <a:lnTo>
                  <a:pt x="473" y="2143"/>
                </a:lnTo>
                <a:lnTo>
                  <a:pt x="474" y="2213"/>
                </a:lnTo>
                <a:lnTo>
                  <a:pt x="474" y="2344"/>
                </a:lnTo>
                <a:lnTo>
                  <a:pt x="474" y="2402"/>
                </a:lnTo>
                <a:lnTo>
                  <a:pt x="474" y="2410"/>
                </a:lnTo>
                <a:lnTo>
                  <a:pt x="475" y="2423"/>
                </a:lnTo>
                <a:lnTo>
                  <a:pt x="475" y="2409"/>
                </a:lnTo>
                <a:lnTo>
                  <a:pt x="475" y="2427"/>
                </a:lnTo>
                <a:lnTo>
                  <a:pt x="475" y="2440"/>
                </a:lnTo>
                <a:lnTo>
                  <a:pt x="476" y="2442"/>
                </a:lnTo>
                <a:lnTo>
                  <a:pt x="476" y="2437"/>
                </a:lnTo>
                <a:lnTo>
                  <a:pt x="476" y="2430"/>
                </a:lnTo>
                <a:lnTo>
                  <a:pt x="476" y="2408"/>
                </a:lnTo>
                <a:lnTo>
                  <a:pt x="476" y="2411"/>
                </a:lnTo>
                <a:lnTo>
                  <a:pt x="476" y="2431"/>
                </a:lnTo>
                <a:lnTo>
                  <a:pt x="476" y="2460"/>
                </a:lnTo>
                <a:lnTo>
                  <a:pt x="476" y="2494"/>
                </a:lnTo>
                <a:lnTo>
                  <a:pt x="477" y="2530"/>
                </a:lnTo>
                <a:lnTo>
                  <a:pt x="477" y="2601"/>
                </a:lnTo>
                <a:lnTo>
                  <a:pt x="477" y="2557"/>
                </a:lnTo>
                <a:lnTo>
                  <a:pt x="477" y="2529"/>
                </a:lnTo>
                <a:lnTo>
                  <a:pt x="478" y="2488"/>
                </a:lnTo>
                <a:lnTo>
                  <a:pt x="478" y="2442"/>
                </a:lnTo>
                <a:lnTo>
                  <a:pt x="478" y="2406"/>
                </a:lnTo>
                <a:lnTo>
                  <a:pt x="478" y="2350"/>
                </a:lnTo>
                <a:lnTo>
                  <a:pt x="479" y="2351"/>
                </a:lnTo>
                <a:lnTo>
                  <a:pt x="479" y="2409"/>
                </a:lnTo>
                <a:lnTo>
                  <a:pt x="479" y="2416"/>
                </a:lnTo>
                <a:lnTo>
                  <a:pt x="479" y="2429"/>
                </a:lnTo>
                <a:lnTo>
                  <a:pt x="480" y="2445"/>
                </a:lnTo>
                <a:lnTo>
                  <a:pt x="480" y="2469"/>
                </a:lnTo>
                <a:lnTo>
                  <a:pt x="480" y="2473"/>
                </a:lnTo>
                <a:lnTo>
                  <a:pt x="480" y="2472"/>
                </a:lnTo>
                <a:lnTo>
                  <a:pt x="480" y="2471"/>
                </a:lnTo>
                <a:lnTo>
                  <a:pt x="481" y="2464"/>
                </a:lnTo>
                <a:lnTo>
                  <a:pt x="481" y="2430"/>
                </a:lnTo>
                <a:lnTo>
                  <a:pt x="481" y="2405"/>
                </a:lnTo>
                <a:lnTo>
                  <a:pt x="481" y="2401"/>
                </a:lnTo>
                <a:lnTo>
                  <a:pt x="482" y="2409"/>
                </a:lnTo>
                <a:lnTo>
                  <a:pt x="482" y="2442"/>
                </a:lnTo>
                <a:lnTo>
                  <a:pt x="482" y="2454"/>
                </a:lnTo>
                <a:lnTo>
                  <a:pt x="482" y="2473"/>
                </a:lnTo>
                <a:lnTo>
                  <a:pt x="483" y="2471"/>
                </a:lnTo>
                <a:lnTo>
                  <a:pt x="483" y="2464"/>
                </a:lnTo>
                <a:lnTo>
                  <a:pt x="483" y="2443"/>
                </a:lnTo>
                <a:lnTo>
                  <a:pt x="483" y="2412"/>
                </a:lnTo>
                <a:lnTo>
                  <a:pt x="484" y="2397"/>
                </a:lnTo>
                <a:lnTo>
                  <a:pt x="484" y="2351"/>
                </a:lnTo>
                <a:lnTo>
                  <a:pt x="484" y="2279"/>
                </a:lnTo>
                <a:lnTo>
                  <a:pt x="484" y="2299"/>
                </a:lnTo>
                <a:lnTo>
                  <a:pt x="485" y="2354"/>
                </a:lnTo>
                <a:lnTo>
                  <a:pt x="485" y="2396"/>
                </a:lnTo>
                <a:lnTo>
                  <a:pt x="485" y="2400"/>
                </a:lnTo>
                <a:lnTo>
                  <a:pt x="485" y="2424"/>
                </a:lnTo>
                <a:lnTo>
                  <a:pt x="486" y="2412"/>
                </a:lnTo>
                <a:lnTo>
                  <a:pt x="486" y="2430"/>
                </a:lnTo>
                <a:lnTo>
                  <a:pt x="486" y="2450"/>
                </a:lnTo>
                <a:lnTo>
                  <a:pt x="486" y="2452"/>
                </a:lnTo>
                <a:lnTo>
                  <a:pt x="487" y="2446"/>
                </a:lnTo>
                <a:lnTo>
                  <a:pt x="487" y="2432"/>
                </a:lnTo>
                <a:lnTo>
                  <a:pt x="487" y="2403"/>
                </a:lnTo>
                <a:lnTo>
                  <a:pt x="487" y="2399"/>
                </a:lnTo>
                <a:lnTo>
                  <a:pt x="487" y="2406"/>
                </a:lnTo>
                <a:lnTo>
                  <a:pt x="488" y="2456"/>
                </a:lnTo>
                <a:lnTo>
                  <a:pt x="488" y="2501"/>
                </a:lnTo>
                <a:lnTo>
                  <a:pt x="488" y="2530"/>
                </a:lnTo>
                <a:lnTo>
                  <a:pt x="488" y="2614"/>
                </a:lnTo>
                <a:lnTo>
                  <a:pt x="489" y="2634"/>
                </a:lnTo>
                <a:lnTo>
                  <a:pt x="489" y="2634"/>
                </a:lnTo>
                <a:lnTo>
                  <a:pt x="489" y="2606"/>
                </a:lnTo>
                <a:lnTo>
                  <a:pt x="489" y="2540"/>
                </a:lnTo>
                <a:lnTo>
                  <a:pt x="490" y="2486"/>
                </a:lnTo>
                <a:lnTo>
                  <a:pt x="490" y="2426"/>
                </a:lnTo>
                <a:lnTo>
                  <a:pt x="490" y="2436"/>
                </a:lnTo>
                <a:lnTo>
                  <a:pt x="490" y="2458"/>
                </a:lnTo>
                <a:lnTo>
                  <a:pt x="491" y="2488"/>
                </a:lnTo>
                <a:lnTo>
                  <a:pt x="491" y="2540"/>
                </a:lnTo>
                <a:lnTo>
                  <a:pt x="491" y="2563"/>
                </a:lnTo>
                <a:lnTo>
                  <a:pt x="491" y="2576"/>
                </a:lnTo>
                <a:lnTo>
                  <a:pt x="492" y="2581"/>
                </a:lnTo>
                <a:lnTo>
                  <a:pt x="492" y="2599"/>
                </a:lnTo>
                <a:lnTo>
                  <a:pt x="492" y="2605"/>
                </a:lnTo>
                <a:lnTo>
                  <a:pt x="492" y="2598"/>
                </a:lnTo>
                <a:lnTo>
                  <a:pt x="493" y="2593"/>
                </a:lnTo>
                <a:lnTo>
                  <a:pt x="493" y="2572"/>
                </a:lnTo>
                <a:lnTo>
                  <a:pt x="493" y="2571"/>
                </a:lnTo>
                <a:lnTo>
                  <a:pt x="493" y="2588"/>
                </a:lnTo>
                <a:lnTo>
                  <a:pt x="494" y="2596"/>
                </a:lnTo>
                <a:lnTo>
                  <a:pt x="494" y="2586"/>
                </a:lnTo>
                <a:lnTo>
                  <a:pt x="494" y="2581"/>
                </a:lnTo>
                <a:lnTo>
                  <a:pt x="494" y="2597"/>
                </a:lnTo>
                <a:lnTo>
                  <a:pt x="495" y="2606"/>
                </a:lnTo>
                <a:lnTo>
                  <a:pt x="495" y="2596"/>
                </a:lnTo>
                <a:lnTo>
                  <a:pt x="495" y="2573"/>
                </a:lnTo>
                <a:lnTo>
                  <a:pt x="495" y="2494"/>
                </a:lnTo>
                <a:lnTo>
                  <a:pt x="495" y="2409"/>
                </a:lnTo>
                <a:lnTo>
                  <a:pt x="496" y="2347"/>
                </a:lnTo>
                <a:lnTo>
                  <a:pt x="496" y="2337"/>
                </a:lnTo>
                <a:lnTo>
                  <a:pt x="496" y="2388"/>
                </a:lnTo>
                <a:lnTo>
                  <a:pt x="496" y="2409"/>
                </a:lnTo>
                <a:lnTo>
                  <a:pt x="497" y="2420"/>
                </a:lnTo>
                <a:lnTo>
                  <a:pt x="497" y="2437"/>
                </a:lnTo>
                <a:lnTo>
                  <a:pt x="497" y="2439"/>
                </a:lnTo>
                <a:lnTo>
                  <a:pt x="497" y="2470"/>
                </a:lnTo>
                <a:lnTo>
                  <a:pt x="498" y="2468"/>
                </a:lnTo>
                <a:lnTo>
                  <a:pt x="498" y="2467"/>
                </a:lnTo>
                <a:lnTo>
                  <a:pt x="498" y="2467"/>
                </a:lnTo>
                <a:lnTo>
                  <a:pt x="498" y="2451"/>
                </a:lnTo>
                <a:lnTo>
                  <a:pt x="499" y="2469"/>
                </a:lnTo>
                <a:lnTo>
                  <a:pt x="499" y="2499"/>
                </a:lnTo>
                <a:lnTo>
                  <a:pt x="499" y="2507"/>
                </a:lnTo>
                <a:lnTo>
                  <a:pt x="499" y="2512"/>
                </a:lnTo>
                <a:lnTo>
                  <a:pt x="500" y="2537"/>
                </a:lnTo>
                <a:lnTo>
                  <a:pt x="500" y="2568"/>
                </a:lnTo>
                <a:lnTo>
                  <a:pt x="500" y="2592"/>
                </a:lnTo>
                <a:lnTo>
                  <a:pt x="500" y="2614"/>
                </a:lnTo>
                <a:lnTo>
                  <a:pt x="500" y="2589"/>
                </a:lnTo>
                <a:lnTo>
                  <a:pt x="500" y="2537"/>
                </a:lnTo>
                <a:lnTo>
                  <a:pt x="500" y="2486"/>
                </a:lnTo>
                <a:lnTo>
                  <a:pt x="500" y="2415"/>
                </a:lnTo>
                <a:lnTo>
                  <a:pt x="501" y="2386"/>
                </a:lnTo>
                <a:lnTo>
                  <a:pt x="501" y="2399"/>
                </a:lnTo>
                <a:lnTo>
                  <a:pt x="501" y="2425"/>
                </a:lnTo>
                <a:lnTo>
                  <a:pt x="501" y="2433"/>
                </a:lnTo>
                <a:lnTo>
                  <a:pt x="502" y="2435"/>
                </a:lnTo>
                <a:lnTo>
                  <a:pt x="502" y="2449"/>
                </a:lnTo>
                <a:lnTo>
                  <a:pt x="502" y="2420"/>
                </a:lnTo>
                <a:lnTo>
                  <a:pt x="502" y="2446"/>
                </a:lnTo>
                <a:lnTo>
                  <a:pt x="502" y="2451"/>
                </a:lnTo>
                <a:lnTo>
                  <a:pt x="503" y="2464"/>
                </a:lnTo>
                <a:lnTo>
                  <a:pt x="503" y="2468"/>
                </a:lnTo>
                <a:lnTo>
                  <a:pt x="503" y="2452"/>
                </a:lnTo>
                <a:lnTo>
                  <a:pt x="503" y="2433"/>
                </a:lnTo>
                <a:lnTo>
                  <a:pt x="504" y="2451"/>
                </a:lnTo>
                <a:lnTo>
                  <a:pt x="504" y="2492"/>
                </a:lnTo>
                <a:lnTo>
                  <a:pt x="504" y="2518"/>
                </a:lnTo>
                <a:lnTo>
                  <a:pt x="504" y="2551"/>
                </a:lnTo>
                <a:lnTo>
                  <a:pt x="505" y="2578"/>
                </a:lnTo>
                <a:lnTo>
                  <a:pt x="505" y="2625"/>
                </a:lnTo>
                <a:lnTo>
                  <a:pt x="505" y="2631"/>
                </a:lnTo>
                <a:lnTo>
                  <a:pt x="505" y="2590"/>
                </a:lnTo>
                <a:lnTo>
                  <a:pt x="506" y="2518"/>
                </a:lnTo>
                <a:lnTo>
                  <a:pt x="506" y="2446"/>
                </a:lnTo>
                <a:lnTo>
                  <a:pt x="506" y="2383"/>
                </a:lnTo>
                <a:lnTo>
                  <a:pt x="506" y="2304"/>
                </a:lnTo>
                <a:lnTo>
                  <a:pt x="507" y="2398"/>
                </a:lnTo>
                <a:lnTo>
                  <a:pt x="507" y="2437"/>
                </a:lnTo>
                <a:lnTo>
                  <a:pt x="507" y="2452"/>
                </a:lnTo>
                <a:lnTo>
                  <a:pt x="507" y="2479"/>
                </a:lnTo>
                <a:lnTo>
                  <a:pt x="508" y="2493"/>
                </a:lnTo>
                <a:lnTo>
                  <a:pt x="508" y="2496"/>
                </a:lnTo>
                <a:lnTo>
                  <a:pt x="508" y="2504"/>
                </a:lnTo>
                <a:lnTo>
                  <a:pt x="508" y="2511"/>
                </a:lnTo>
                <a:lnTo>
                  <a:pt x="509" y="2494"/>
                </a:lnTo>
                <a:lnTo>
                  <a:pt x="509" y="2487"/>
                </a:lnTo>
                <a:lnTo>
                  <a:pt x="509" y="2468"/>
                </a:lnTo>
                <a:lnTo>
                  <a:pt x="509" y="2452"/>
                </a:lnTo>
                <a:lnTo>
                  <a:pt x="510" y="2468"/>
                </a:lnTo>
                <a:lnTo>
                  <a:pt x="510" y="2463"/>
                </a:lnTo>
                <a:lnTo>
                  <a:pt x="510" y="2481"/>
                </a:lnTo>
                <a:lnTo>
                  <a:pt x="510" y="2534"/>
                </a:lnTo>
                <a:lnTo>
                  <a:pt x="510" y="2597"/>
                </a:lnTo>
                <a:lnTo>
                  <a:pt x="511" y="2634"/>
                </a:lnTo>
                <a:lnTo>
                  <a:pt x="511" y="2634"/>
                </a:lnTo>
                <a:lnTo>
                  <a:pt x="511" y="2634"/>
                </a:lnTo>
                <a:lnTo>
                  <a:pt x="511" y="2634"/>
                </a:lnTo>
                <a:lnTo>
                  <a:pt x="512" y="2617"/>
                </a:lnTo>
                <a:lnTo>
                  <a:pt x="512" y="2515"/>
                </a:lnTo>
                <a:lnTo>
                  <a:pt x="512" y="2497"/>
                </a:lnTo>
                <a:lnTo>
                  <a:pt x="512" y="2493"/>
                </a:lnTo>
                <a:lnTo>
                  <a:pt x="513" y="2505"/>
                </a:lnTo>
                <a:lnTo>
                  <a:pt x="513" y="2561"/>
                </a:lnTo>
                <a:lnTo>
                  <a:pt x="513" y="2612"/>
                </a:lnTo>
                <a:lnTo>
                  <a:pt x="513" y="2611"/>
                </a:lnTo>
                <a:lnTo>
                  <a:pt x="514" y="2630"/>
                </a:lnTo>
                <a:lnTo>
                  <a:pt x="514" y="2632"/>
                </a:lnTo>
                <a:lnTo>
                  <a:pt x="514" y="2632"/>
                </a:lnTo>
                <a:lnTo>
                  <a:pt x="514" y="2628"/>
                </a:lnTo>
                <a:lnTo>
                  <a:pt x="515" y="2613"/>
                </a:lnTo>
                <a:lnTo>
                  <a:pt x="515" y="2473"/>
                </a:lnTo>
                <a:lnTo>
                  <a:pt x="515" y="2424"/>
                </a:lnTo>
                <a:lnTo>
                  <a:pt x="515" y="2440"/>
                </a:lnTo>
                <a:lnTo>
                  <a:pt x="516" y="2502"/>
                </a:lnTo>
                <a:lnTo>
                  <a:pt x="516" y="2626"/>
                </a:lnTo>
                <a:lnTo>
                  <a:pt x="516" y="2634"/>
                </a:lnTo>
                <a:lnTo>
                  <a:pt x="516" y="2636"/>
                </a:lnTo>
                <a:lnTo>
                  <a:pt x="517" y="2636"/>
                </a:lnTo>
                <a:lnTo>
                  <a:pt x="517" y="2634"/>
                </a:lnTo>
                <a:lnTo>
                  <a:pt x="517" y="2634"/>
                </a:lnTo>
                <a:lnTo>
                  <a:pt x="517" y="2622"/>
                </a:lnTo>
                <a:lnTo>
                  <a:pt x="518" y="2517"/>
                </a:lnTo>
                <a:lnTo>
                  <a:pt x="518" y="2429"/>
                </a:lnTo>
                <a:lnTo>
                  <a:pt x="518" y="2366"/>
                </a:lnTo>
                <a:lnTo>
                  <a:pt x="518" y="2367"/>
                </a:lnTo>
                <a:lnTo>
                  <a:pt x="518" y="2414"/>
                </a:lnTo>
                <a:lnTo>
                  <a:pt x="519" y="2423"/>
                </a:lnTo>
                <a:lnTo>
                  <a:pt x="519" y="2435"/>
                </a:lnTo>
                <a:lnTo>
                  <a:pt x="519" y="2425"/>
                </a:lnTo>
                <a:lnTo>
                  <a:pt x="519" y="2432"/>
                </a:lnTo>
                <a:lnTo>
                  <a:pt x="520" y="2437"/>
                </a:lnTo>
                <a:lnTo>
                  <a:pt x="520" y="2430"/>
                </a:lnTo>
                <a:lnTo>
                  <a:pt x="520" y="2430"/>
                </a:lnTo>
                <a:lnTo>
                  <a:pt x="520" y="2413"/>
                </a:lnTo>
                <a:lnTo>
                  <a:pt x="521" y="2367"/>
                </a:lnTo>
                <a:lnTo>
                  <a:pt x="521" y="2302"/>
                </a:lnTo>
                <a:lnTo>
                  <a:pt x="521" y="2302"/>
                </a:lnTo>
                <a:lnTo>
                  <a:pt x="521" y="2349"/>
                </a:lnTo>
                <a:lnTo>
                  <a:pt x="522" y="2332"/>
                </a:lnTo>
                <a:lnTo>
                  <a:pt x="522" y="2378"/>
                </a:lnTo>
                <a:lnTo>
                  <a:pt x="522" y="2403"/>
                </a:lnTo>
                <a:lnTo>
                  <a:pt x="522" y="2417"/>
                </a:lnTo>
                <a:lnTo>
                  <a:pt x="523" y="2428"/>
                </a:lnTo>
                <a:lnTo>
                  <a:pt x="523" y="2428"/>
                </a:lnTo>
                <a:lnTo>
                  <a:pt x="523" y="2418"/>
                </a:lnTo>
                <a:lnTo>
                  <a:pt x="523" y="2373"/>
                </a:lnTo>
                <a:lnTo>
                  <a:pt x="524" y="2329"/>
                </a:lnTo>
                <a:lnTo>
                  <a:pt x="524" y="2287"/>
                </a:lnTo>
                <a:lnTo>
                  <a:pt x="524" y="2348"/>
                </a:lnTo>
                <a:lnTo>
                  <a:pt x="524" y="2406"/>
                </a:lnTo>
                <a:lnTo>
                  <a:pt x="524" y="2421"/>
                </a:lnTo>
                <a:lnTo>
                  <a:pt x="524" y="2454"/>
                </a:lnTo>
                <a:lnTo>
                  <a:pt x="524" y="2480"/>
                </a:lnTo>
                <a:lnTo>
                  <a:pt x="524" y="2488"/>
                </a:lnTo>
                <a:lnTo>
                  <a:pt x="525" y="2492"/>
                </a:lnTo>
                <a:lnTo>
                  <a:pt x="525" y="2488"/>
                </a:lnTo>
                <a:lnTo>
                  <a:pt x="525" y="2488"/>
                </a:lnTo>
                <a:lnTo>
                  <a:pt x="525" y="2479"/>
                </a:lnTo>
                <a:lnTo>
                  <a:pt x="525" y="2443"/>
                </a:lnTo>
                <a:lnTo>
                  <a:pt x="526" y="2411"/>
                </a:lnTo>
                <a:lnTo>
                  <a:pt x="526" y="2416"/>
                </a:lnTo>
                <a:lnTo>
                  <a:pt x="526" y="2431"/>
                </a:lnTo>
                <a:lnTo>
                  <a:pt x="526" y="2439"/>
                </a:lnTo>
                <a:lnTo>
                  <a:pt x="527" y="2456"/>
                </a:lnTo>
                <a:lnTo>
                  <a:pt x="527" y="2470"/>
                </a:lnTo>
                <a:lnTo>
                  <a:pt x="527" y="2475"/>
                </a:lnTo>
                <a:lnTo>
                  <a:pt x="527" y="2478"/>
                </a:lnTo>
                <a:lnTo>
                  <a:pt x="528" y="2476"/>
                </a:lnTo>
                <a:lnTo>
                  <a:pt x="528" y="2473"/>
                </a:lnTo>
                <a:lnTo>
                  <a:pt x="528" y="2440"/>
                </a:lnTo>
                <a:lnTo>
                  <a:pt x="528" y="2421"/>
                </a:lnTo>
                <a:lnTo>
                  <a:pt x="529" y="2379"/>
                </a:lnTo>
                <a:lnTo>
                  <a:pt x="529" y="2407"/>
                </a:lnTo>
                <a:lnTo>
                  <a:pt x="529" y="2427"/>
                </a:lnTo>
                <a:lnTo>
                  <a:pt x="529" y="2433"/>
                </a:lnTo>
                <a:lnTo>
                  <a:pt x="530" y="2461"/>
                </a:lnTo>
                <a:lnTo>
                  <a:pt x="530" y="2457"/>
                </a:lnTo>
                <a:lnTo>
                  <a:pt x="530" y="2467"/>
                </a:lnTo>
                <a:lnTo>
                  <a:pt x="530" y="2476"/>
                </a:lnTo>
                <a:lnTo>
                  <a:pt x="531" y="2474"/>
                </a:lnTo>
                <a:lnTo>
                  <a:pt x="531" y="2482"/>
                </a:lnTo>
                <a:lnTo>
                  <a:pt x="531" y="2458"/>
                </a:lnTo>
                <a:lnTo>
                  <a:pt x="531" y="2419"/>
                </a:lnTo>
                <a:lnTo>
                  <a:pt x="532" y="2396"/>
                </a:lnTo>
                <a:lnTo>
                  <a:pt x="532" y="2406"/>
                </a:lnTo>
                <a:lnTo>
                  <a:pt x="532" y="2443"/>
                </a:lnTo>
                <a:lnTo>
                  <a:pt x="532" y="2491"/>
                </a:lnTo>
                <a:lnTo>
                  <a:pt x="533" y="2561"/>
                </a:lnTo>
                <a:lnTo>
                  <a:pt x="533" y="2608"/>
                </a:lnTo>
                <a:lnTo>
                  <a:pt x="533" y="2634"/>
                </a:lnTo>
                <a:lnTo>
                  <a:pt x="533" y="2634"/>
                </a:lnTo>
                <a:lnTo>
                  <a:pt x="533" y="2634"/>
                </a:lnTo>
                <a:lnTo>
                  <a:pt x="534" y="2610"/>
                </a:lnTo>
                <a:lnTo>
                  <a:pt x="534" y="2528"/>
                </a:lnTo>
                <a:lnTo>
                  <a:pt x="534" y="2494"/>
                </a:lnTo>
                <a:lnTo>
                  <a:pt x="534" y="2476"/>
                </a:lnTo>
                <a:lnTo>
                  <a:pt x="535" y="2477"/>
                </a:lnTo>
                <a:lnTo>
                  <a:pt x="535" y="2480"/>
                </a:lnTo>
                <a:lnTo>
                  <a:pt x="535" y="2476"/>
                </a:lnTo>
                <a:lnTo>
                  <a:pt x="535" y="2479"/>
                </a:lnTo>
                <a:lnTo>
                  <a:pt x="536" y="2512"/>
                </a:lnTo>
                <a:lnTo>
                  <a:pt x="536" y="2507"/>
                </a:lnTo>
                <a:lnTo>
                  <a:pt x="536" y="2502"/>
                </a:lnTo>
                <a:lnTo>
                  <a:pt x="536" y="2500"/>
                </a:lnTo>
                <a:lnTo>
                  <a:pt x="537" y="2491"/>
                </a:lnTo>
                <a:lnTo>
                  <a:pt x="537" y="2479"/>
                </a:lnTo>
                <a:lnTo>
                  <a:pt x="537" y="2468"/>
                </a:lnTo>
                <a:lnTo>
                  <a:pt x="537" y="2465"/>
                </a:lnTo>
                <a:lnTo>
                  <a:pt x="538" y="2467"/>
                </a:lnTo>
                <a:lnTo>
                  <a:pt x="538" y="2496"/>
                </a:lnTo>
                <a:lnTo>
                  <a:pt x="538" y="2551"/>
                </a:lnTo>
                <a:lnTo>
                  <a:pt x="538" y="2635"/>
                </a:lnTo>
                <a:lnTo>
                  <a:pt x="539" y="2680"/>
                </a:lnTo>
                <a:lnTo>
                  <a:pt x="539" y="2803"/>
                </a:lnTo>
                <a:lnTo>
                  <a:pt x="539" y="2796"/>
                </a:lnTo>
                <a:lnTo>
                  <a:pt x="539" y="2731"/>
                </a:lnTo>
                <a:lnTo>
                  <a:pt x="540" y="2647"/>
                </a:lnTo>
                <a:lnTo>
                  <a:pt x="540" y="2589"/>
                </a:lnTo>
                <a:lnTo>
                  <a:pt x="540" y="2443"/>
                </a:lnTo>
                <a:lnTo>
                  <a:pt x="540" y="2425"/>
                </a:lnTo>
                <a:lnTo>
                  <a:pt x="540" y="2440"/>
                </a:lnTo>
                <a:lnTo>
                  <a:pt x="541" y="2503"/>
                </a:lnTo>
                <a:lnTo>
                  <a:pt x="541" y="2507"/>
                </a:lnTo>
                <a:lnTo>
                  <a:pt x="541" y="2561"/>
                </a:lnTo>
                <a:lnTo>
                  <a:pt x="541" y="2603"/>
                </a:lnTo>
                <a:lnTo>
                  <a:pt x="542" y="2634"/>
                </a:lnTo>
                <a:lnTo>
                  <a:pt x="542" y="2634"/>
                </a:lnTo>
                <a:lnTo>
                  <a:pt x="542" y="2634"/>
                </a:lnTo>
                <a:lnTo>
                  <a:pt x="542" y="2634"/>
                </a:lnTo>
                <a:lnTo>
                  <a:pt x="543" y="2634"/>
                </a:lnTo>
                <a:lnTo>
                  <a:pt x="543" y="2634"/>
                </a:lnTo>
                <a:lnTo>
                  <a:pt x="543" y="2634"/>
                </a:lnTo>
                <a:lnTo>
                  <a:pt x="543" y="2634"/>
                </a:lnTo>
                <a:lnTo>
                  <a:pt x="544" y="2634"/>
                </a:lnTo>
                <a:lnTo>
                  <a:pt x="544" y="2634"/>
                </a:lnTo>
                <a:lnTo>
                  <a:pt x="544" y="2643"/>
                </a:lnTo>
                <a:lnTo>
                  <a:pt x="544" y="2661"/>
                </a:lnTo>
                <a:lnTo>
                  <a:pt x="545" y="2709"/>
                </a:lnTo>
                <a:lnTo>
                  <a:pt x="545" y="2690"/>
                </a:lnTo>
                <a:lnTo>
                  <a:pt x="545" y="2648"/>
                </a:lnTo>
                <a:lnTo>
                  <a:pt x="545" y="2634"/>
                </a:lnTo>
                <a:lnTo>
                  <a:pt x="546" y="2614"/>
                </a:lnTo>
                <a:lnTo>
                  <a:pt x="546" y="2376"/>
                </a:lnTo>
                <a:lnTo>
                  <a:pt x="546" y="2329"/>
                </a:lnTo>
                <a:lnTo>
                  <a:pt x="546" y="2335"/>
                </a:lnTo>
                <a:lnTo>
                  <a:pt x="547" y="2381"/>
                </a:lnTo>
                <a:lnTo>
                  <a:pt x="547" y="2415"/>
                </a:lnTo>
                <a:lnTo>
                  <a:pt x="547" y="2431"/>
                </a:lnTo>
                <a:lnTo>
                  <a:pt x="547" y="2435"/>
                </a:lnTo>
                <a:lnTo>
                  <a:pt x="548" y="2435"/>
                </a:lnTo>
                <a:lnTo>
                  <a:pt x="548" y="2442"/>
                </a:lnTo>
                <a:lnTo>
                  <a:pt x="548" y="2435"/>
                </a:lnTo>
                <a:lnTo>
                  <a:pt x="548" y="2433"/>
                </a:lnTo>
                <a:lnTo>
                  <a:pt x="548" y="2415"/>
                </a:lnTo>
                <a:lnTo>
                  <a:pt x="548" y="2346"/>
                </a:lnTo>
                <a:lnTo>
                  <a:pt x="548" y="2212"/>
                </a:lnTo>
                <a:lnTo>
                  <a:pt x="548" y="2272"/>
                </a:lnTo>
                <a:lnTo>
                  <a:pt x="548" y="2393"/>
                </a:lnTo>
                <a:lnTo>
                  <a:pt x="549" y="2407"/>
                </a:lnTo>
                <a:lnTo>
                  <a:pt x="549" y="2434"/>
                </a:lnTo>
                <a:lnTo>
                  <a:pt x="549" y="2452"/>
                </a:lnTo>
                <a:lnTo>
                  <a:pt x="549" y="2464"/>
                </a:lnTo>
                <a:lnTo>
                  <a:pt x="550" y="2471"/>
                </a:lnTo>
                <a:lnTo>
                  <a:pt x="550" y="2455"/>
                </a:lnTo>
                <a:lnTo>
                  <a:pt x="550" y="2437"/>
                </a:lnTo>
                <a:lnTo>
                  <a:pt x="550" y="2422"/>
                </a:lnTo>
                <a:lnTo>
                  <a:pt x="551" y="2339"/>
                </a:lnTo>
                <a:lnTo>
                  <a:pt x="551" y="2247"/>
                </a:lnTo>
                <a:lnTo>
                  <a:pt x="551" y="2283"/>
                </a:lnTo>
                <a:lnTo>
                  <a:pt x="551" y="2395"/>
                </a:lnTo>
                <a:lnTo>
                  <a:pt x="552" y="2417"/>
                </a:lnTo>
                <a:lnTo>
                  <a:pt x="552" y="2437"/>
                </a:lnTo>
                <a:lnTo>
                  <a:pt x="552" y="2414"/>
                </a:lnTo>
                <a:lnTo>
                  <a:pt x="552" y="2439"/>
                </a:lnTo>
                <a:lnTo>
                  <a:pt x="553" y="2452"/>
                </a:lnTo>
                <a:lnTo>
                  <a:pt x="553" y="2465"/>
                </a:lnTo>
                <a:lnTo>
                  <a:pt x="553" y="2458"/>
                </a:lnTo>
                <a:lnTo>
                  <a:pt x="553" y="2441"/>
                </a:lnTo>
                <a:lnTo>
                  <a:pt x="554" y="2390"/>
                </a:lnTo>
                <a:lnTo>
                  <a:pt x="554" y="2378"/>
                </a:lnTo>
                <a:lnTo>
                  <a:pt x="554" y="2409"/>
                </a:lnTo>
                <a:lnTo>
                  <a:pt x="554" y="2441"/>
                </a:lnTo>
                <a:lnTo>
                  <a:pt x="555" y="2488"/>
                </a:lnTo>
                <a:lnTo>
                  <a:pt x="555" y="2510"/>
                </a:lnTo>
                <a:lnTo>
                  <a:pt x="555" y="2533"/>
                </a:lnTo>
                <a:lnTo>
                  <a:pt x="555" y="2606"/>
                </a:lnTo>
                <a:lnTo>
                  <a:pt x="555" y="2604"/>
                </a:lnTo>
                <a:lnTo>
                  <a:pt x="556" y="2552"/>
                </a:lnTo>
                <a:lnTo>
                  <a:pt x="556" y="2526"/>
                </a:lnTo>
                <a:lnTo>
                  <a:pt x="556" y="2492"/>
                </a:lnTo>
                <a:lnTo>
                  <a:pt x="556" y="2448"/>
                </a:lnTo>
                <a:lnTo>
                  <a:pt x="557" y="2404"/>
                </a:lnTo>
                <a:lnTo>
                  <a:pt x="557" y="2404"/>
                </a:lnTo>
                <a:lnTo>
                  <a:pt x="557" y="2442"/>
                </a:lnTo>
                <a:lnTo>
                  <a:pt x="557" y="2464"/>
                </a:lnTo>
                <a:lnTo>
                  <a:pt x="558" y="2534"/>
                </a:lnTo>
                <a:lnTo>
                  <a:pt x="558" y="2569"/>
                </a:lnTo>
                <a:lnTo>
                  <a:pt x="558" y="2617"/>
                </a:lnTo>
                <a:lnTo>
                  <a:pt x="558" y="2616"/>
                </a:lnTo>
                <a:lnTo>
                  <a:pt x="559" y="2609"/>
                </a:lnTo>
                <a:lnTo>
                  <a:pt x="559" y="2560"/>
                </a:lnTo>
                <a:lnTo>
                  <a:pt x="559" y="2493"/>
                </a:lnTo>
                <a:lnTo>
                  <a:pt x="559" y="2420"/>
                </a:lnTo>
                <a:lnTo>
                  <a:pt x="560" y="2353"/>
                </a:lnTo>
                <a:lnTo>
                  <a:pt x="560" y="2336"/>
                </a:lnTo>
                <a:lnTo>
                  <a:pt x="560" y="2407"/>
                </a:lnTo>
                <a:lnTo>
                  <a:pt x="560" y="2443"/>
                </a:lnTo>
                <a:lnTo>
                  <a:pt x="561" y="2476"/>
                </a:lnTo>
                <a:lnTo>
                  <a:pt x="561" y="2477"/>
                </a:lnTo>
                <a:lnTo>
                  <a:pt x="561" y="2548"/>
                </a:lnTo>
                <a:lnTo>
                  <a:pt x="561" y="2545"/>
                </a:lnTo>
                <a:lnTo>
                  <a:pt x="562" y="2478"/>
                </a:lnTo>
                <a:lnTo>
                  <a:pt x="562" y="2457"/>
                </a:lnTo>
                <a:lnTo>
                  <a:pt x="562" y="2422"/>
                </a:lnTo>
                <a:lnTo>
                  <a:pt x="562" y="2350"/>
                </a:lnTo>
                <a:lnTo>
                  <a:pt x="563" y="2096"/>
                </a:lnTo>
                <a:lnTo>
                  <a:pt x="563" y="2096"/>
                </a:lnTo>
                <a:lnTo>
                  <a:pt x="563" y="2309"/>
                </a:lnTo>
                <a:lnTo>
                  <a:pt x="563" y="2391"/>
                </a:lnTo>
                <a:lnTo>
                  <a:pt x="563" y="2419"/>
                </a:lnTo>
                <a:lnTo>
                  <a:pt x="564" y="2430"/>
                </a:lnTo>
                <a:lnTo>
                  <a:pt x="564" y="2444"/>
                </a:lnTo>
                <a:lnTo>
                  <a:pt x="564" y="2459"/>
                </a:lnTo>
                <a:lnTo>
                  <a:pt x="564" y="2468"/>
                </a:lnTo>
                <a:lnTo>
                  <a:pt x="565" y="2467"/>
                </a:lnTo>
                <a:lnTo>
                  <a:pt x="565" y="2477"/>
                </a:lnTo>
                <a:lnTo>
                  <a:pt x="565" y="2424"/>
                </a:lnTo>
                <a:lnTo>
                  <a:pt x="565" y="2440"/>
                </a:lnTo>
                <a:lnTo>
                  <a:pt x="566" y="2487"/>
                </a:lnTo>
                <a:lnTo>
                  <a:pt x="566" y="2549"/>
                </a:lnTo>
                <a:lnTo>
                  <a:pt x="566" y="2606"/>
                </a:lnTo>
                <a:lnTo>
                  <a:pt x="566" y="2632"/>
                </a:lnTo>
                <a:lnTo>
                  <a:pt x="567" y="2631"/>
                </a:lnTo>
                <a:lnTo>
                  <a:pt x="567" y="2631"/>
                </a:lnTo>
                <a:lnTo>
                  <a:pt x="567" y="2632"/>
                </a:lnTo>
                <a:lnTo>
                  <a:pt x="567" y="2551"/>
                </a:lnTo>
                <a:lnTo>
                  <a:pt x="568" y="2465"/>
                </a:lnTo>
                <a:lnTo>
                  <a:pt x="568" y="2417"/>
                </a:lnTo>
                <a:lnTo>
                  <a:pt x="568" y="2350"/>
                </a:lnTo>
                <a:lnTo>
                  <a:pt x="568" y="2256"/>
                </a:lnTo>
                <a:lnTo>
                  <a:pt x="569" y="2246"/>
                </a:lnTo>
                <a:lnTo>
                  <a:pt x="569" y="2356"/>
                </a:lnTo>
                <a:lnTo>
                  <a:pt x="569" y="2402"/>
                </a:lnTo>
                <a:lnTo>
                  <a:pt x="569" y="2418"/>
                </a:lnTo>
                <a:lnTo>
                  <a:pt x="570" y="2420"/>
                </a:lnTo>
                <a:lnTo>
                  <a:pt x="570" y="2432"/>
                </a:lnTo>
                <a:lnTo>
                  <a:pt x="570" y="2440"/>
                </a:lnTo>
                <a:lnTo>
                  <a:pt x="570" y="2439"/>
                </a:lnTo>
                <a:lnTo>
                  <a:pt x="571" y="2439"/>
                </a:lnTo>
                <a:lnTo>
                  <a:pt x="571" y="2415"/>
                </a:lnTo>
                <a:lnTo>
                  <a:pt x="571" y="2377"/>
                </a:lnTo>
                <a:lnTo>
                  <a:pt x="571" y="2361"/>
                </a:lnTo>
                <a:lnTo>
                  <a:pt x="571" y="2390"/>
                </a:lnTo>
                <a:lnTo>
                  <a:pt x="572" y="2434"/>
                </a:lnTo>
                <a:lnTo>
                  <a:pt x="572" y="2513"/>
                </a:lnTo>
                <a:lnTo>
                  <a:pt x="572" y="2581"/>
                </a:lnTo>
                <a:lnTo>
                  <a:pt x="572" y="2634"/>
                </a:lnTo>
                <a:lnTo>
                  <a:pt x="572" y="2634"/>
                </a:lnTo>
                <a:lnTo>
                  <a:pt x="572" y="2634"/>
                </a:lnTo>
                <a:lnTo>
                  <a:pt x="572" y="2634"/>
                </a:lnTo>
                <a:lnTo>
                  <a:pt x="572" y="2633"/>
                </a:lnTo>
                <a:lnTo>
                  <a:pt x="573" y="2472"/>
                </a:lnTo>
                <a:lnTo>
                  <a:pt x="573" y="2403"/>
                </a:lnTo>
                <a:lnTo>
                  <a:pt x="573" y="2279"/>
                </a:lnTo>
                <a:lnTo>
                  <a:pt x="573" y="2285"/>
                </a:lnTo>
                <a:lnTo>
                  <a:pt x="574" y="2391"/>
                </a:lnTo>
                <a:lnTo>
                  <a:pt x="574" y="2415"/>
                </a:lnTo>
                <a:lnTo>
                  <a:pt x="574" y="2442"/>
                </a:lnTo>
                <a:lnTo>
                  <a:pt x="574" y="2464"/>
                </a:lnTo>
                <a:lnTo>
                  <a:pt x="575" y="2495"/>
                </a:lnTo>
                <a:lnTo>
                  <a:pt x="575" y="2565"/>
                </a:lnTo>
                <a:lnTo>
                  <a:pt x="575" y="2579"/>
                </a:lnTo>
                <a:lnTo>
                  <a:pt x="575" y="2578"/>
                </a:lnTo>
                <a:lnTo>
                  <a:pt x="576" y="2562"/>
                </a:lnTo>
                <a:lnTo>
                  <a:pt x="576" y="2549"/>
                </a:lnTo>
                <a:lnTo>
                  <a:pt x="576" y="2535"/>
                </a:lnTo>
                <a:lnTo>
                  <a:pt x="576" y="2570"/>
                </a:lnTo>
                <a:lnTo>
                  <a:pt x="577" y="2609"/>
                </a:lnTo>
                <a:lnTo>
                  <a:pt x="577" y="2634"/>
                </a:lnTo>
                <a:lnTo>
                  <a:pt x="577" y="2661"/>
                </a:lnTo>
                <a:lnTo>
                  <a:pt x="577" y="2707"/>
                </a:lnTo>
                <a:lnTo>
                  <a:pt x="578" y="2775"/>
                </a:lnTo>
                <a:lnTo>
                  <a:pt x="578" y="2788"/>
                </a:lnTo>
                <a:lnTo>
                  <a:pt x="578" y="2774"/>
                </a:lnTo>
                <a:lnTo>
                  <a:pt x="578" y="2687"/>
                </a:lnTo>
                <a:lnTo>
                  <a:pt x="578" y="2634"/>
                </a:lnTo>
                <a:lnTo>
                  <a:pt x="579" y="2521"/>
                </a:lnTo>
                <a:lnTo>
                  <a:pt x="579" y="2427"/>
                </a:lnTo>
                <a:lnTo>
                  <a:pt x="579" y="2448"/>
                </a:lnTo>
                <a:lnTo>
                  <a:pt x="579" y="2523"/>
                </a:lnTo>
                <a:lnTo>
                  <a:pt x="580" y="2574"/>
                </a:lnTo>
                <a:lnTo>
                  <a:pt x="580" y="2613"/>
                </a:lnTo>
                <a:lnTo>
                  <a:pt x="580" y="2633"/>
                </a:lnTo>
                <a:lnTo>
                  <a:pt x="580" y="2632"/>
                </a:lnTo>
                <a:lnTo>
                  <a:pt x="581" y="2631"/>
                </a:lnTo>
                <a:lnTo>
                  <a:pt x="581" y="2631"/>
                </a:lnTo>
                <a:lnTo>
                  <a:pt x="581" y="2627"/>
                </a:lnTo>
                <a:lnTo>
                  <a:pt x="581" y="2617"/>
                </a:lnTo>
                <a:lnTo>
                  <a:pt x="582" y="2597"/>
                </a:lnTo>
                <a:lnTo>
                  <a:pt x="582" y="2597"/>
                </a:lnTo>
                <a:lnTo>
                  <a:pt x="582" y="2612"/>
                </a:lnTo>
                <a:lnTo>
                  <a:pt x="582" y="2634"/>
                </a:lnTo>
                <a:lnTo>
                  <a:pt x="583" y="2640"/>
                </a:lnTo>
                <a:lnTo>
                  <a:pt x="583" y="2668"/>
                </a:lnTo>
                <a:lnTo>
                  <a:pt x="583" y="2753"/>
                </a:lnTo>
                <a:lnTo>
                  <a:pt x="583" y="2803"/>
                </a:lnTo>
                <a:lnTo>
                  <a:pt x="584" y="2803"/>
                </a:lnTo>
                <a:lnTo>
                  <a:pt x="584" y="2746"/>
                </a:lnTo>
                <a:lnTo>
                  <a:pt x="584" y="2651"/>
                </a:lnTo>
                <a:lnTo>
                  <a:pt x="584" y="2630"/>
                </a:lnTo>
                <a:lnTo>
                  <a:pt x="585" y="2444"/>
                </a:lnTo>
                <a:lnTo>
                  <a:pt x="585" y="2387"/>
                </a:lnTo>
                <a:lnTo>
                  <a:pt x="585" y="2296"/>
                </a:lnTo>
                <a:lnTo>
                  <a:pt x="585" y="2317"/>
                </a:lnTo>
                <a:lnTo>
                  <a:pt x="586" y="2342"/>
                </a:lnTo>
                <a:lnTo>
                  <a:pt x="586" y="2389"/>
                </a:lnTo>
                <a:lnTo>
                  <a:pt x="586" y="2403"/>
                </a:lnTo>
                <a:lnTo>
                  <a:pt x="586" y="2405"/>
                </a:lnTo>
                <a:lnTo>
                  <a:pt x="586" y="2415"/>
                </a:lnTo>
                <a:lnTo>
                  <a:pt x="587" y="2414"/>
                </a:lnTo>
                <a:lnTo>
                  <a:pt x="587" y="2422"/>
                </a:lnTo>
                <a:lnTo>
                  <a:pt x="587" y="2390"/>
                </a:lnTo>
                <a:lnTo>
                  <a:pt x="587" y="2308"/>
                </a:lnTo>
                <a:lnTo>
                  <a:pt x="588" y="2158"/>
                </a:lnTo>
                <a:lnTo>
                  <a:pt x="588" y="2202"/>
                </a:lnTo>
                <a:lnTo>
                  <a:pt x="588" y="2376"/>
                </a:lnTo>
                <a:lnTo>
                  <a:pt x="588" y="2407"/>
                </a:lnTo>
                <a:lnTo>
                  <a:pt x="589" y="2456"/>
                </a:lnTo>
                <a:lnTo>
                  <a:pt x="589" y="2510"/>
                </a:lnTo>
                <a:lnTo>
                  <a:pt x="589" y="2544"/>
                </a:lnTo>
                <a:lnTo>
                  <a:pt x="589" y="2597"/>
                </a:lnTo>
                <a:lnTo>
                  <a:pt x="590" y="2611"/>
                </a:lnTo>
                <a:lnTo>
                  <a:pt x="590" y="2611"/>
                </a:lnTo>
                <a:lnTo>
                  <a:pt x="590" y="2504"/>
                </a:lnTo>
                <a:lnTo>
                  <a:pt x="590" y="2439"/>
                </a:lnTo>
                <a:lnTo>
                  <a:pt x="591" y="2412"/>
                </a:lnTo>
                <a:lnTo>
                  <a:pt x="591" y="2417"/>
                </a:lnTo>
                <a:lnTo>
                  <a:pt x="591" y="2447"/>
                </a:lnTo>
                <a:lnTo>
                  <a:pt x="591" y="2483"/>
                </a:lnTo>
                <a:lnTo>
                  <a:pt x="592" y="2537"/>
                </a:lnTo>
                <a:lnTo>
                  <a:pt x="592" y="2628"/>
                </a:lnTo>
                <a:lnTo>
                  <a:pt x="592" y="2634"/>
                </a:lnTo>
                <a:lnTo>
                  <a:pt x="592" y="2634"/>
                </a:lnTo>
                <a:lnTo>
                  <a:pt x="593" y="2632"/>
                </a:lnTo>
                <a:lnTo>
                  <a:pt x="593" y="2585"/>
                </a:lnTo>
                <a:lnTo>
                  <a:pt x="593" y="2532"/>
                </a:lnTo>
                <a:lnTo>
                  <a:pt x="593" y="2456"/>
                </a:lnTo>
                <a:lnTo>
                  <a:pt x="593" y="2425"/>
                </a:lnTo>
                <a:lnTo>
                  <a:pt x="594" y="2425"/>
                </a:lnTo>
                <a:lnTo>
                  <a:pt x="594" y="2451"/>
                </a:lnTo>
                <a:lnTo>
                  <a:pt x="594" y="2490"/>
                </a:lnTo>
                <a:lnTo>
                  <a:pt x="594" y="2513"/>
                </a:lnTo>
                <a:lnTo>
                  <a:pt x="595" y="2521"/>
                </a:lnTo>
                <a:lnTo>
                  <a:pt x="595" y="2520"/>
                </a:lnTo>
                <a:lnTo>
                  <a:pt x="595" y="2515"/>
                </a:lnTo>
                <a:lnTo>
                  <a:pt x="595" y="2497"/>
                </a:lnTo>
                <a:lnTo>
                  <a:pt x="596" y="2457"/>
                </a:lnTo>
                <a:lnTo>
                  <a:pt x="596" y="2410"/>
                </a:lnTo>
                <a:lnTo>
                  <a:pt x="596" y="2372"/>
                </a:lnTo>
                <a:lnTo>
                  <a:pt x="596" y="2313"/>
                </a:lnTo>
                <a:lnTo>
                  <a:pt x="597" y="2283"/>
                </a:lnTo>
                <a:lnTo>
                  <a:pt x="597" y="2340"/>
                </a:lnTo>
                <a:lnTo>
                  <a:pt x="597" y="2380"/>
                </a:lnTo>
                <a:lnTo>
                  <a:pt x="597" y="2397"/>
                </a:lnTo>
                <a:lnTo>
                  <a:pt x="597" y="2398"/>
                </a:lnTo>
                <a:lnTo>
                  <a:pt x="597" y="2398"/>
                </a:lnTo>
                <a:lnTo>
                  <a:pt x="597" y="2405"/>
                </a:lnTo>
                <a:lnTo>
                  <a:pt x="597" y="2402"/>
                </a:lnTo>
                <a:lnTo>
                  <a:pt x="598" y="2400"/>
                </a:lnTo>
                <a:lnTo>
                  <a:pt x="598" y="2398"/>
                </a:lnTo>
                <a:lnTo>
                  <a:pt x="598" y="2326"/>
                </a:lnTo>
                <a:lnTo>
                  <a:pt x="598" y="2155"/>
                </a:lnTo>
                <a:lnTo>
                  <a:pt x="599" y="2197"/>
                </a:lnTo>
                <a:lnTo>
                  <a:pt x="599" y="2340"/>
                </a:lnTo>
                <a:lnTo>
                  <a:pt x="599" y="2397"/>
                </a:lnTo>
                <a:lnTo>
                  <a:pt x="599" y="2409"/>
                </a:lnTo>
                <a:lnTo>
                  <a:pt x="600" y="2400"/>
                </a:lnTo>
                <a:lnTo>
                  <a:pt x="600" y="2406"/>
                </a:lnTo>
                <a:lnTo>
                  <a:pt x="600" y="2415"/>
                </a:lnTo>
                <a:lnTo>
                  <a:pt x="600" y="2417"/>
                </a:lnTo>
                <a:lnTo>
                  <a:pt x="600" y="2409"/>
                </a:lnTo>
                <a:lnTo>
                  <a:pt x="601" y="2390"/>
                </a:lnTo>
                <a:lnTo>
                  <a:pt x="601" y="2310"/>
                </a:lnTo>
                <a:lnTo>
                  <a:pt x="601" y="2184"/>
                </a:lnTo>
                <a:lnTo>
                  <a:pt x="601" y="2156"/>
                </a:lnTo>
                <a:lnTo>
                  <a:pt x="602" y="2268"/>
                </a:lnTo>
                <a:lnTo>
                  <a:pt x="602" y="2355"/>
                </a:lnTo>
                <a:lnTo>
                  <a:pt x="602" y="2387"/>
                </a:lnTo>
                <a:lnTo>
                  <a:pt x="602" y="2375"/>
                </a:lnTo>
                <a:lnTo>
                  <a:pt x="603" y="2388"/>
                </a:lnTo>
                <a:lnTo>
                  <a:pt x="603" y="2385"/>
                </a:lnTo>
                <a:lnTo>
                  <a:pt x="603" y="2387"/>
                </a:lnTo>
                <a:lnTo>
                  <a:pt x="603" y="2382"/>
                </a:lnTo>
                <a:lnTo>
                  <a:pt x="604" y="2370"/>
                </a:lnTo>
                <a:lnTo>
                  <a:pt x="604" y="2291"/>
                </a:lnTo>
                <a:lnTo>
                  <a:pt x="604" y="2196"/>
                </a:lnTo>
                <a:lnTo>
                  <a:pt x="604" y="2265"/>
                </a:lnTo>
                <a:lnTo>
                  <a:pt x="605" y="2349"/>
                </a:lnTo>
                <a:lnTo>
                  <a:pt x="605" y="2380"/>
                </a:lnTo>
                <a:lnTo>
                  <a:pt x="605" y="2398"/>
                </a:lnTo>
                <a:lnTo>
                  <a:pt x="605" y="2407"/>
                </a:lnTo>
                <a:lnTo>
                  <a:pt x="606" y="2416"/>
                </a:lnTo>
                <a:lnTo>
                  <a:pt x="606" y="2428"/>
                </a:lnTo>
                <a:lnTo>
                  <a:pt x="606" y="2435"/>
                </a:lnTo>
                <a:lnTo>
                  <a:pt x="606" y="2435"/>
                </a:lnTo>
                <a:lnTo>
                  <a:pt x="607" y="2405"/>
                </a:lnTo>
                <a:lnTo>
                  <a:pt x="607" y="2369"/>
                </a:lnTo>
                <a:lnTo>
                  <a:pt x="607" y="2281"/>
                </a:lnTo>
                <a:lnTo>
                  <a:pt x="607" y="2271"/>
                </a:lnTo>
                <a:lnTo>
                  <a:pt x="608" y="2336"/>
                </a:lnTo>
                <a:lnTo>
                  <a:pt x="608" y="2381"/>
                </a:lnTo>
                <a:lnTo>
                  <a:pt x="608" y="2411"/>
                </a:lnTo>
                <a:lnTo>
                  <a:pt x="608" y="2416"/>
                </a:lnTo>
                <a:lnTo>
                  <a:pt x="608" y="2463"/>
                </a:lnTo>
                <a:lnTo>
                  <a:pt x="609" y="2491"/>
                </a:lnTo>
                <a:lnTo>
                  <a:pt x="609" y="2494"/>
                </a:lnTo>
                <a:lnTo>
                  <a:pt x="609" y="2499"/>
                </a:lnTo>
                <a:lnTo>
                  <a:pt x="609" y="2495"/>
                </a:lnTo>
                <a:lnTo>
                  <a:pt x="610" y="2464"/>
                </a:lnTo>
                <a:lnTo>
                  <a:pt x="610" y="2440"/>
                </a:lnTo>
                <a:lnTo>
                  <a:pt x="610" y="2420"/>
                </a:lnTo>
                <a:lnTo>
                  <a:pt x="610" y="2441"/>
                </a:lnTo>
                <a:lnTo>
                  <a:pt x="611" y="2464"/>
                </a:lnTo>
                <a:lnTo>
                  <a:pt x="611" y="2476"/>
                </a:lnTo>
                <a:lnTo>
                  <a:pt x="611" y="2490"/>
                </a:lnTo>
                <a:lnTo>
                  <a:pt x="611" y="2501"/>
                </a:lnTo>
                <a:lnTo>
                  <a:pt x="612" y="2508"/>
                </a:lnTo>
                <a:lnTo>
                  <a:pt x="612" y="2509"/>
                </a:lnTo>
                <a:lnTo>
                  <a:pt x="612" y="2490"/>
                </a:lnTo>
                <a:lnTo>
                  <a:pt x="612" y="2468"/>
                </a:lnTo>
                <a:lnTo>
                  <a:pt x="613" y="2455"/>
                </a:lnTo>
                <a:lnTo>
                  <a:pt x="613" y="2450"/>
                </a:lnTo>
                <a:lnTo>
                  <a:pt x="613" y="2447"/>
                </a:lnTo>
                <a:lnTo>
                  <a:pt x="613" y="2447"/>
                </a:lnTo>
                <a:lnTo>
                  <a:pt x="614" y="2450"/>
                </a:lnTo>
                <a:lnTo>
                  <a:pt x="614" y="2456"/>
                </a:lnTo>
                <a:lnTo>
                  <a:pt x="614" y="2464"/>
                </a:lnTo>
                <a:lnTo>
                  <a:pt x="614" y="2470"/>
                </a:lnTo>
                <a:lnTo>
                  <a:pt x="615" y="2472"/>
                </a:lnTo>
                <a:lnTo>
                  <a:pt x="615" y="2471"/>
                </a:lnTo>
                <a:lnTo>
                  <a:pt x="615" y="2462"/>
                </a:lnTo>
                <a:lnTo>
                  <a:pt x="615" y="2457"/>
                </a:lnTo>
                <a:lnTo>
                  <a:pt x="616" y="2454"/>
                </a:lnTo>
                <a:lnTo>
                  <a:pt x="616" y="2442"/>
                </a:lnTo>
                <a:lnTo>
                  <a:pt x="616" y="2451"/>
                </a:lnTo>
                <a:lnTo>
                  <a:pt x="616" y="2465"/>
                </a:lnTo>
                <a:lnTo>
                  <a:pt x="616" y="2493"/>
                </a:lnTo>
                <a:lnTo>
                  <a:pt x="617" y="2526"/>
                </a:lnTo>
                <a:lnTo>
                  <a:pt x="617" y="2552"/>
                </a:lnTo>
                <a:lnTo>
                  <a:pt x="617" y="2599"/>
                </a:lnTo>
                <a:lnTo>
                  <a:pt x="617" y="2604"/>
                </a:lnTo>
                <a:lnTo>
                  <a:pt x="618" y="2582"/>
                </a:lnTo>
                <a:lnTo>
                  <a:pt x="618" y="2529"/>
                </a:lnTo>
                <a:lnTo>
                  <a:pt x="618" y="2457"/>
                </a:lnTo>
                <a:lnTo>
                  <a:pt x="618" y="2412"/>
                </a:lnTo>
                <a:lnTo>
                  <a:pt x="619" y="2382"/>
                </a:lnTo>
                <a:lnTo>
                  <a:pt x="619" y="2361"/>
                </a:lnTo>
                <a:lnTo>
                  <a:pt x="619" y="2380"/>
                </a:lnTo>
                <a:lnTo>
                  <a:pt x="619" y="2391"/>
                </a:lnTo>
                <a:lnTo>
                  <a:pt x="620" y="2400"/>
                </a:lnTo>
                <a:lnTo>
                  <a:pt x="620" y="2403"/>
                </a:lnTo>
                <a:lnTo>
                  <a:pt x="620" y="2435"/>
                </a:lnTo>
                <a:lnTo>
                  <a:pt x="620" y="2439"/>
                </a:lnTo>
                <a:lnTo>
                  <a:pt x="621" y="2453"/>
                </a:lnTo>
                <a:lnTo>
                  <a:pt x="621" y="2454"/>
                </a:lnTo>
                <a:lnTo>
                  <a:pt x="621" y="2455"/>
                </a:lnTo>
                <a:lnTo>
                  <a:pt x="621" y="2452"/>
                </a:lnTo>
                <a:lnTo>
                  <a:pt x="621" y="2464"/>
                </a:lnTo>
                <a:lnTo>
                  <a:pt x="621" y="2463"/>
                </a:lnTo>
                <a:lnTo>
                  <a:pt x="621" y="2478"/>
                </a:lnTo>
                <a:lnTo>
                  <a:pt x="621" y="2541"/>
                </a:lnTo>
                <a:lnTo>
                  <a:pt x="622" y="2530"/>
                </a:lnTo>
                <a:lnTo>
                  <a:pt x="622" y="2616"/>
                </a:lnTo>
                <a:lnTo>
                  <a:pt x="622" y="2633"/>
                </a:lnTo>
                <a:lnTo>
                  <a:pt x="622" y="2636"/>
                </a:lnTo>
                <a:lnTo>
                  <a:pt x="623" y="2632"/>
                </a:lnTo>
                <a:lnTo>
                  <a:pt x="623" y="2617"/>
                </a:lnTo>
                <a:lnTo>
                  <a:pt x="623" y="2470"/>
                </a:lnTo>
                <a:lnTo>
                  <a:pt x="623" y="2424"/>
                </a:lnTo>
                <a:lnTo>
                  <a:pt x="623" y="2382"/>
                </a:lnTo>
                <a:lnTo>
                  <a:pt x="624" y="2366"/>
                </a:lnTo>
                <a:lnTo>
                  <a:pt x="624" y="2377"/>
                </a:lnTo>
                <a:lnTo>
                  <a:pt x="624" y="2382"/>
                </a:lnTo>
                <a:lnTo>
                  <a:pt x="624" y="2385"/>
                </a:lnTo>
                <a:lnTo>
                  <a:pt x="625" y="2412"/>
                </a:lnTo>
                <a:lnTo>
                  <a:pt x="625" y="2415"/>
                </a:lnTo>
                <a:lnTo>
                  <a:pt x="625" y="2413"/>
                </a:lnTo>
                <a:lnTo>
                  <a:pt x="625" y="2409"/>
                </a:lnTo>
                <a:lnTo>
                  <a:pt x="626" y="2409"/>
                </a:lnTo>
                <a:lnTo>
                  <a:pt x="626" y="2388"/>
                </a:lnTo>
                <a:lnTo>
                  <a:pt x="626" y="2336"/>
                </a:lnTo>
                <a:lnTo>
                  <a:pt x="626" y="2266"/>
                </a:lnTo>
                <a:lnTo>
                  <a:pt x="627" y="2303"/>
                </a:lnTo>
                <a:lnTo>
                  <a:pt x="627" y="2361"/>
                </a:lnTo>
                <a:lnTo>
                  <a:pt x="627" y="2403"/>
                </a:lnTo>
                <a:lnTo>
                  <a:pt x="627" y="2405"/>
                </a:lnTo>
                <a:lnTo>
                  <a:pt x="628" y="2416"/>
                </a:lnTo>
                <a:lnTo>
                  <a:pt x="628" y="2426"/>
                </a:lnTo>
                <a:lnTo>
                  <a:pt x="628" y="2425"/>
                </a:lnTo>
                <a:lnTo>
                  <a:pt x="628" y="2413"/>
                </a:lnTo>
                <a:lnTo>
                  <a:pt x="629" y="2404"/>
                </a:lnTo>
                <a:lnTo>
                  <a:pt x="629" y="2362"/>
                </a:lnTo>
                <a:lnTo>
                  <a:pt x="629" y="2301"/>
                </a:lnTo>
                <a:lnTo>
                  <a:pt x="629" y="2173"/>
                </a:lnTo>
                <a:lnTo>
                  <a:pt x="630" y="2152"/>
                </a:lnTo>
                <a:lnTo>
                  <a:pt x="630" y="2268"/>
                </a:lnTo>
                <a:lnTo>
                  <a:pt x="630" y="2336"/>
                </a:lnTo>
                <a:lnTo>
                  <a:pt x="630" y="2361"/>
                </a:lnTo>
                <a:lnTo>
                  <a:pt x="631" y="2385"/>
                </a:lnTo>
                <a:lnTo>
                  <a:pt x="631" y="2390"/>
                </a:lnTo>
                <a:lnTo>
                  <a:pt x="631" y="2391"/>
                </a:lnTo>
                <a:lnTo>
                  <a:pt x="631" y="2393"/>
                </a:lnTo>
                <a:lnTo>
                  <a:pt x="631" y="2391"/>
                </a:lnTo>
                <a:lnTo>
                  <a:pt x="632" y="2359"/>
                </a:lnTo>
                <a:lnTo>
                  <a:pt x="632" y="2293"/>
                </a:lnTo>
                <a:lnTo>
                  <a:pt x="632" y="2124"/>
                </a:lnTo>
                <a:lnTo>
                  <a:pt x="632" y="2250"/>
                </a:lnTo>
                <a:lnTo>
                  <a:pt x="633" y="2357"/>
                </a:lnTo>
                <a:lnTo>
                  <a:pt x="633" y="2400"/>
                </a:lnTo>
                <a:lnTo>
                  <a:pt x="633" y="2416"/>
                </a:lnTo>
                <a:lnTo>
                  <a:pt x="633" y="2415"/>
                </a:lnTo>
                <a:lnTo>
                  <a:pt x="634" y="2411"/>
                </a:lnTo>
                <a:lnTo>
                  <a:pt x="634" y="2413"/>
                </a:lnTo>
                <a:lnTo>
                  <a:pt x="634" y="2409"/>
                </a:lnTo>
                <a:lnTo>
                  <a:pt x="634" y="2400"/>
                </a:lnTo>
                <a:lnTo>
                  <a:pt x="635" y="2381"/>
                </a:lnTo>
                <a:lnTo>
                  <a:pt x="635" y="2345"/>
                </a:lnTo>
                <a:lnTo>
                  <a:pt x="635" y="2288"/>
                </a:lnTo>
                <a:lnTo>
                  <a:pt x="635" y="2282"/>
                </a:lnTo>
                <a:lnTo>
                  <a:pt x="636" y="2338"/>
                </a:lnTo>
                <a:lnTo>
                  <a:pt x="636" y="2373"/>
                </a:lnTo>
                <a:lnTo>
                  <a:pt x="636" y="2404"/>
                </a:lnTo>
                <a:lnTo>
                  <a:pt x="636" y="2404"/>
                </a:lnTo>
                <a:lnTo>
                  <a:pt x="637" y="2415"/>
                </a:lnTo>
                <a:lnTo>
                  <a:pt x="637" y="2416"/>
                </a:lnTo>
                <a:lnTo>
                  <a:pt x="637" y="2423"/>
                </a:lnTo>
                <a:lnTo>
                  <a:pt x="637" y="2416"/>
                </a:lnTo>
                <a:lnTo>
                  <a:pt x="638" y="2403"/>
                </a:lnTo>
                <a:lnTo>
                  <a:pt x="638" y="2347"/>
                </a:lnTo>
                <a:lnTo>
                  <a:pt x="638" y="2273"/>
                </a:lnTo>
                <a:lnTo>
                  <a:pt x="638" y="2333"/>
                </a:lnTo>
                <a:lnTo>
                  <a:pt x="639" y="2375"/>
                </a:lnTo>
                <a:lnTo>
                  <a:pt x="639" y="2378"/>
                </a:lnTo>
                <a:lnTo>
                  <a:pt x="639" y="2385"/>
                </a:lnTo>
                <a:lnTo>
                  <a:pt x="639" y="2401"/>
                </a:lnTo>
                <a:lnTo>
                  <a:pt x="639" y="2409"/>
                </a:lnTo>
                <a:lnTo>
                  <a:pt x="640" y="2418"/>
                </a:lnTo>
                <a:lnTo>
                  <a:pt x="640" y="2407"/>
                </a:lnTo>
                <a:lnTo>
                  <a:pt x="640" y="2406"/>
                </a:lnTo>
                <a:lnTo>
                  <a:pt x="640" y="2391"/>
                </a:lnTo>
                <a:lnTo>
                  <a:pt x="641" y="2348"/>
                </a:lnTo>
                <a:lnTo>
                  <a:pt x="641" y="2253"/>
                </a:lnTo>
                <a:lnTo>
                  <a:pt x="641" y="2230"/>
                </a:lnTo>
                <a:lnTo>
                  <a:pt x="641" y="2293"/>
                </a:lnTo>
                <a:lnTo>
                  <a:pt x="642" y="2338"/>
                </a:lnTo>
                <a:lnTo>
                  <a:pt x="642" y="2380"/>
                </a:lnTo>
                <a:lnTo>
                  <a:pt x="642" y="2399"/>
                </a:lnTo>
                <a:lnTo>
                  <a:pt x="642" y="2409"/>
                </a:lnTo>
                <a:lnTo>
                  <a:pt x="643" y="2416"/>
                </a:lnTo>
                <a:lnTo>
                  <a:pt x="643" y="2419"/>
                </a:lnTo>
                <a:lnTo>
                  <a:pt x="643" y="2422"/>
                </a:lnTo>
                <a:lnTo>
                  <a:pt x="643" y="2397"/>
                </a:lnTo>
                <a:lnTo>
                  <a:pt x="644" y="2345"/>
                </a:lnTo>
                <a:lnTo>
                  <a:pt x="644" y="2270"/>
                </a:lnTo>
                <a:lnTo>
                  <a:pt x="644" y="2317"/>
                </a:lnTo>
                <a:lnTo>
                  <a:pt x="644" y="2374"/>
                </a:lnTo>
                <a:lnTo>
                  <a:pt x="645" y="2409"/>
                </a:lnTo>
                <a:lnTo>
                  <a:pt x="645" y="2414"/>
                </a:lnTo>
                <a:lnTo>
                  <a:pt x="645" y="2426"/>
                </a:lnTo>
                <a:lnTo>
                  <a:pt x="645" y="2440"/>
                </a:lnTo>
                <a:lnTo>
                  <a:pt x="645" y="2447"/>
                </a:lnTo>
                <a:lnTo>
                  <a:pt x="645" y="2439"/>
                </a:lnTo>
                <a:lnTo>
                  <a:pt x="645" y="2429"/>
                </a:lnTo>
                <a:lnTo>
                  <a:pt x="645" y="2409"/>
                </a:lnTo>
                <a:lnTo>
                  <a:pt x="645" y="2366"/>
                </a:lnTo>
                <a:lnTo>
                  <a:pt x="646" y="2237"/>
                </a:lnTo>
                <a:lnTo>
                  <a:pt x="646" y="2205"/>
                </a:lnTo>
                <a:lnTo>
                  <a:pt x="646" y="2314"/>
                </a:lnTo>
                <a:lnTo>
                  <a:pt x="646" y="2377"/>
                </a:lnTo>
                <a:lnTo>
                  <a:pt x="647" y="2410"/>
                </a:lnTo>
                <a:lnTo>
                  <a:pt x="647" y="2409"/>
                </a:lnTo>
                <a:lnTo>
                  <a:pt x="647" y="2425"/>
                </a:lnTo>
                <a:lnTo>
                  <a:pt x="647" y="2423"/>
                </a:lnTo>
                <a:lnTo>
                  <a:pt x="648" y="2425"/>
                </a:lnTo>
                <a:lnTo>
                  <a:pt x="648" y="2416"/>
                </a:lnTo>
                <a:lnTo>
                  <a:pt x="648" y="2398"/>
                </a:lnTo>
                <a:lnTo>
                  <a:pt x="648" y="2370"/>
                </a:lnTo>
                <a:lnTo>
                  <a:pt x="649" y="2341"/>
                </a:lnTo>
                <a:lnTo>
                  <a:pt x="649" y="2364"/>
                </a:lnTo>
                <a:lnTo>
                  <a:pt x="649" y="2406"/>
                </a:lnTo>
                <a:lnTo>
                  <a:pt x="649" y="2415"/>
                </a:lnTo>
                <a:lnTo>
                  <a:pt x="650" y="2428"/>
                </a:lnTo>
                <a:lnTo>
                  <a:pt x="650" y="2436"/>
                </a:lnTo>
                <a:lnTo>
                  <a:pt x="650" y="2440"/>
                </a:lnTo>
                <a:lnTo>
                  <a:pt x="650" y="2450"/>
                </a:lnTo>
                <a:lnTo>
                  <a:pt x="651" y="2437"/>
                </a:lnTo>
                <a:lnTo>
                  <a:pt x="651" y="2432"/>
                </a:lnTo>
                <a:lnTo>
                  <a:pt x="651" y="2407"/>
                </a:lnTo>
                <a:lnTo>
                  <a:pt x="651" y="2367"/>
                </a:lnTo>
                <a:lnTo>
                  <a:pt x="652" y="2263"/>
                </a:lnTo>
                <a:lnTo>
                  <a:pt x="652" y="2236"/>
                </a:lnTo>
                <a:lnTo>
                  <a:pt x="652" y="2324"/>
                </a:lnTo>
                <a:lnTo>
                  <a:pt x="652" y="2373"/>
                </a:lnTo>
                <a:lnTo>
                  <a:pt x="653" y="2386"/>
                </a:lnTo>
                <a:lnTo>
                  <a:pt x="653" y="2380"/>
                </a:lnTo>
                <a:lnTo>
                  <a:pt x="653" y="2384"/>
                </a:lnTo>
                <a:lnTo>
                  <a:pt x="653" y="2391"/>
                </a:lnTo>
                <a:lnTo>
                  <a:pt x="653" y="2383"/>
                </a:lnTo>
                <a:lnTo>
                  <a:pt x="654" y="2387"/>
                </a:lnTo>
                <a:lnTo>
                  <a:pt x="654" y="2392"/>
                </a:lnTo>
                <a:lnTo>
                  <a:pt x="654" y="2391"/>
                </a:lnTo>
                <a:lnTo>
                  <a:pt x="654" y="2412"/>
                </a:lnTo>
                <a:lnTo>
                  <a:pt x="655" y="2440"/>
                </a:lnTo>
                <a:lnTo>
                  <a:pt x="655" y="2467"/>
                </a:lnTo>
                <a:lnTo>
                  <a:pt x="655" y="2533"/>
                </a:lnTo>
                <a:lnTo>
                  <a:pt x="655" y="2609"/>
                </a:lnTo>
                <a:lnTo>
                  <a:pt x="656" y="2634"/>
                </a:lnTo>
                <a:lnTo>
                  <a:pt x="656" y="2634"/>
                </a:lnTo>
                <a:lnTo>
                  <a:pt x="656" y="2634"/>
                </a:lnTo>
                <a:lnTo>
                  <a:pt x="656" y="2634"/>
                </a:lnTo>
                <a:lnTo>
                  <a:pt x="657" y="2578"/>
                </a:lnTo>
                <a:lnTo>
                  <a:pt x="657" y="2459"/>
                </a:lnTo>
                <a:lnTo>
                  <a:pt x="657" y="2391"/>
                </a:lnTo>
                <a:lnTo>
                  <a:pt x="657" y="2296"/>
                </a:lnTo>
                <a:lnTo>
                  <a:pt x="658" y="2318"/>
                </a:lnTo>
                <a:lnTo>
                  <a:pt x="658" y="2394"/>
                </a:lnTo>
                <a:lnTo>
                  <a:pt x="658" y="2420"/>
                </a:lnTo>
                <a:lnTo>
                  <a:pt x="658" y="2450"/>
                </a:lnTo>
                <a:lnTo>
                  <a:pt x="659" y="2475"/>
                </a:lnTo>
                <a:lnTo>
                  <a:pt x="659" y="2504"/>
                </a:lnTo>
                <a:lnTo>
                  <a:pt x="659" y="2522"/>
                </a:lnTo>
                <a:lnTo>
                  <a:pt x="659" y="2545"/>
                </a:lnTo>
                <a:lnTo>
                  <a:pt x="660" y="2556"/>
                </a:lnTo>
                <a:lnTo>
                  <a:pt x="660" y="2561"/>
                </a:lnTo>
                <a:lnTo>
                  <a:pt x="660" y="2606"/>
                </a:lnTo>
                <a:lnTo>
                  <a:pt x="660" y="2634"/>
                </a:lnTo>
                <a:lnTo>
                  <a:pt x="661" y="2634"/>
                </a:lnTo>
                <a:lnTo>
                  <a:pt x="661" y="2636"/>
                </a:lnTo>
                <a:lnTo>
                  <a:pt x="661" y="2681"/>
                </a:lnTo>
                <a:lnTo>
                  <a:pt x="661" y="2737"/>
                </a:lnTo>
                <a:lnTo>
                  <a:pt x="661" y="2803"/>
                </a:lnTo>
                <a:lnTo>
                  <a:pt x="662" y="2803"/>
                </a:lnTo>
                <a:lnTo>
                  <a:pt x="662" y="2817"/>
                </a:lnTo>
                <a:lnTo>
                  <a:pt x="662" y="2781"/>
                </a:lnTo>
                <a:lnTo>
                  <a:pt x="662" y="2700"/>
                </a:lnTo>
                <a:lnTo>
                  <a:pt x="663" y="2634"/>
                </a:lnTo>
                <a:lnTo>
                  <a:pt x="663" y="2562"/>
                </a:lnTo>
                <a:lnTo>
                  <a:pt x="663" y="2439"/>
                </a:lnTo>
                <a:lnTo>
                  <a:pt x="663" y="2415"/>
                </a:lnTo>
                <a:lnTo>
                  <a:pt x="664" y="2413"/>
                </a:lnTo>
                <a:lnTo>
                  <a:pt x="664" y="2431"/>
                </a:lnTo>
                <a:lnTo>
                  <a:pt x="664" y="2445"/>
                </a:lnTo>
                <a:lnTo>
                  <a:pt x="664" y="2456"/>
                </a:lnTo>
                <a:lnTo>
                  <a:pt x="665" y="2464"/>
                </a:lnTo>
                <a:lnTo>
                  <a:pt x="665" y="2468"/>
                </a:lnTo>
                <a:lnTo>
                  <a:pt x="665" y="2458"/>
                </a:lnTo>
                <a:lnTo>
                  <a:pt x="665" y="2417"/>
                </a:lnTo>
                <a:lnTo>
                  <a:pt x="666" y="2394"/>
                </a:lnTo>
                <a:lnTo>
                  <a:pt x="666" y="2345"/>
                </a:lnTo>
                <a:lnTo>
                  <a:pt x="666" y="2302"/>
                </a:lnTo>
                <a:lnTo>
                  <a:pt x="666" y="2350"/>
                </a:lnTo>
                <a:lnTo>
                  <a:pt x="667" y="2422"/>
                </a:lnTo>
                <a:lnTo>
                  <a:pt x="667" y="2467"/>
                </a:lnTo>
                <a:lnTo>
                  <a:pt x="667" y="2531"/>
                </a:lnTo>
                <a:lnTo>
                  <a:pt x="667" y="2532"/>
                </a:lnTo>
                <a:lnTo>
                  <a:pt x="668" y="2534"/>
                </a:lnTo>
                <a:lnTo>
                  <a:pt x="668" y="2539"/>
                </a:lnTo>
                <a:lnTo>
                  <a:pt x="668" y="2534"/>
                </a:lnTo>
                <a:lnTo>
                  <a:pt x="668" y="2499"/>
                </a:lnTo>
                <a:lnTo>
                  <a:pt x="669" y="2392"/>
                </a:lnTo>
                <a:lnTo>
                  <a:pt x="669" y="2339"/>
                </a:lnTo>
                <a:lnTo>
                  <a:pt x="669" y="2127"/>
                </a:lnTo>
                <a:lnTo>
                  <a:pt x="669" y="2058"/>
                </a:lnTo>
                <a:lnTo>
                  <a:pt x="669" y="2328"/>
                </a:lnTo>
                <a:lnTo>
                  <a:pt x="669" y="2388"/>
                </a:lnTo>
                <a:lnTo>
                  <a:pt x="669" y="2405"/>
                </a:lnTo>
                <a:lnTo>
                  <a:pt x="669" y="2426"/>
                </a:lnTo>
                <a:lnTo>
                  <a:pt x="669" y="2446"/>
                </a:lnTo>
                <a:lnTo>
                  <a:pt x="670" y="2436"/>
                </a:lnTo>
                <a:lnTo>
                  <a:pt x="670" y="2437"/>
                </a:lnTo>
                <a:lnTo>
                  <a:pt x="670" y="2437"/>
                </a:lnTo>
                <a:lnTo>
                  <a:pt x="670" y="2412"/>
                </a:lnTo>
                <a:lnTo>
                  <a:pt x="671" y="2367"/>
                </a:lnTo>
                <a:lnTo>
                  <a:pt x="671" y="2347"/>
                </a:lnTo>
                <a:lnTo>
                  <a:pt x="671" y="2385"/>
                </a:lnTo>
                <a:lnTo>
                  <a:pt x="671" y="2417"/>
                </a:lnTo>
                <a:lnTo>
                  <a:pt x="672" y="2459"/>
                </a:lnTo>
                <a:lnTo>
                  <a:pt x="672" y="2501"/>
                </a:lnTo>
                <a:lnTo>
                  <a:pt x="672" y="2555"/>
                </a:lnTo>
                <a:lnTo>
                  <a:pt x="672" y="2602"/>
                </a:lnTo>
                <a:lnTo>
                  <a:pt x="673" y="2606"/>
                </a:lnTo>
                <a:lnTo>
                  <a:pt x="673" y="2580"/>
                </a:lnTo>
                <a:lnTo>
                  <a:pt x="673" y="2505"/>
                </a:lnTo>
                <a:lnTo>
                  <a:pt x="673" y="2445"/>
                </a:lnTo>
                <a:lnTo>
                  <a:pt x="674" y="2391"/>
                </a:lnTo>
                <a:lnTo>
                  <a:pt x="674" y="2291"/>
                </a:lnTo>
                <a:lnTo>
                  <a:pt x="674" y="2261"/>
                </a:lnTo>
                <a:lnTo>
                  <a:pt x="674" y="2385"/>
                </a:lnTo>
                <a:lnTo>
                  <a:pt x="675" y="2415"/>
                </a:lnTo>
                <a:lnTo>
                  <a:pt x="675" y="2420"/>
                </a:lnTo>
                <a:lnTo>
                  <a:pt x="675" y="2445"/>
                </a:lnTo>
                <a:lnTo>
                  <a:pt x="675" y="2479"/>
                </a:lnTo>
                <a:lnTo>
                  <a:pt x="676" y="2492"/>
                </a:lnTo>
                <a:lnTo>
                  <a:pt x="676" y="2510"/>
                </a:lnTo>
                <a:lnTo>
                  <a:pt x="676" y="2499"/>
                </a:lnTo>
                <a:lnTo>
                  <a:pt x="676" y="2508"/>
                </a:lnTo>
                <a:lnTo>
                  <a:pt x="676" y="2514"/>
                </a:lnTo>
                <a:lnTo>
                  <a:pt x="677" y="2555"/>
                </a:lnTo>
                <a:lnTo>
                  <a:pt x="677" y="2609"/>
                </a:lnTo>
                <a:lnTo>
                  <a:pt x="677" y="2634"/>
                </a:lnTo>
                <a:lnTo>
                  <a:pt x="677" y="2636"/>
                </a:lnTo>
                <a:lnTo>
                  <a:pt x="678" y="2746"/>
                </a:lnTo>
                <a:lnTo>
                  <a:pt x="678" y="2892"/>
                </a:lnTo>
                <a:lnTo>
                  <a:pt x="678" y="2972"/>
                </a:lnTo>
                <a:lnTo>
                  <a:pt x="678" y="2972"/>
                </a:lnTo>
                <a:lnTo>
                  <a:pt x="679" y="2858"/>
                </a:lnTo>
                <a:lnTo>
                  <a:pt x="679" y="2718"/>
                </a:lnTo>
                <a:lnTo>
                  <a:pt x="679" y="2636"/>
                </a:lnTo>
                <a:lnTo>
                  <a:pt x="679" y="2590"/>
                </a:lnTo>
                <a:lnTo>
                  <a:pt x="680" y="2492"/>
                </a:lnTo>
                <a:lnTo>
                  <a:pt x="680" y="2493"/>
                </a:lnTo>
                <a:lnTo>
                  <a:pt x="680" y="2538"/>
                </a:lnTo>
                <a:lnTo>
                  <a:pt x="680" y="2550"/>
                </a:lnTo>
                <a:lnTo>
                  <a:pt x="681" y="2572"/>
                </a:lnTo>
                <a:lnTo>
                  <a:pt x="681" y="2592"/>
                </a:lnTo>
                <a:lnTo>
                  <a:pt x="681" y="2603"/>
                </a:lnTo>
                <a:lnTo>
                  <a:pt x="681" y="2606"/>
                </a:lnTo>
                <a:lnTo>
                  <a:pt x="682" y="2611"/>
                </a:lnTo>
                <a:lnTo>
                  <a:pt x="682" y="2604"/>
                </a:lnTo>
                <a:lnTo>
                  <a:pt x="682" y="2543"/>
                </a:lnTo>
                <a:lnTo>
                  <a:pt x="682" y="2429"/>
                </a:lnTo>
                <a:lnTo>
                  <a:pt x="683" y="2414"/>
                </a:lnTo>
                <a:lnTo>
                  <a:pt x="683" y="2457"/>
                </a:lnTo>
                <a:lnTo>
                  <a:pt x="683" y="2545"/>
                </a:lnTo>
                <a:lnTo>
                  <a:pt x="683" y="2619"/>
                </a:lnTo>
                <a:lnTo>
                  <a:pt x="684" y="2634"/>
                </a:lnTo>
                <a:lnTo>
                  <a:pt x="684" y="2638"/>
                </a:lnTo>
                <a:lnTo>
                  <a:pt x="684" y="2645"/>
                </a:lnTo>
                <a:lnTo>
                  <a:pt x="684" y="2634"/>
                </a:lnTo>
                <a:lnTo>
                  <a:pt x="684" y="2637"/>
                </a:lnTo>
                <a:lnTo>
                  <a:pt x="685" y="2622"/>
                </a:lnTo>
                <a:lnTo>
                  <a:pt x="685" y="2479"/>
                </a:lnTo>
                <a:lnTo>
                  <a:pt x="685" y="2405"/>
                </a:lnTo>
                <a:lnTo>
                  <a:pt x="685" y="2387"/>
                </a:lnTo>
                <a:lnTo>
                  <a:pt x="686" y="2394"/>
                </a:lnTo>
                <a:lnTo>
                  <a:pt x="686" y="2402"/>
                </a:lnTo>
                <a:lnTo>
                  <a:pt x="686" y="2414"/>
                </a:lnTo>
                <a:lnTo>
                  <a:pt x="686" y="2434"/>
                </a:lnTo>
                <a:lnTo>
                  <a:pt x="687" y="2460"/>
                </a:lnTo>
                <a:lnTo>
                  <a:pt x="687" y="2467"/>
                </a:lnTo>
                <a:lnTo>
                  <a:pt x="687" y="2470"/>
                </a:lnTo>
                <a:lnTo>
                  <a:pt x="687" y="2469"/>
                </a:lnTo>
                <a:lnTo>
                  <a:pt x="688" y="2467"/>
                </a:lnTo>
                <a:lnTo>
                  <a:pt x="688" y="2440"/>
                </a:lnTo>
                <a:lnTo>
                  <a:pt x="688" y="2398"/>
                </a:lnTo>
                <a:lnTo>
                  <a:pt x="688" y="2393"/>
                </a:lnTo>
                <a:lnTo>
                  <a:pt x="689" y="2374"/>
                </a:lnTo>
                <a:lnTo>
                  <a:pt x="689" y="2386"/>
                </a:lnTo>
                <a:lnTo>
                  <a:pt x="689" y="2415"/>
                </a:lnTo>
                <a:lnTo>
                  <a:pt x="689" y="2430"/>
                </a:lnTo>
                <a:lnTo>
                  <a:pt x="690" y="2453"/>
                </a:lnTo>
                <a:lnTo>
                  <a:pt x="690" y="2466"/>
                </a:lnTo>
                <a:lnTo>
                  <a:pt x="690" y="2464"/>
                </a:lnTo>
                <a:lnTo>
                  <a:pt x="690" y="2452"/>
                </a:lnTo>
                <a:lnTo>
                  <a:pt x="691" y="2430"/>
                </a:lnTo>
                <a:lnTo>
                  <a:pt x="691" y="2410"/>
                </a:lnTo>
                <a:lnTo>
                  <a:pt x="691" y="2384"/>
                </a:lnTo>
                <a:lnTo>
                  <a:pt x="691" y="2337"/>
                </a:lnTo>
                <a:lnTo>
                  <a:pt x="692" y="2296"/>
                </a:lnTo>
                <a:lnTo>
                  <a:pt x="692" y="2330"/>
                </a:lnTo>
                <a:lnTo>
                  <a:pt x="692" y="2370"/>
                </a:lnTo>
                <a:lnTo>
                  <a:pt x="692" y="2393"/>
                </a:lnTo>
                <a:lnTo>
                  <a:pt x="692" y="2378"/>
                </a:lnTo>
                <a:lnTo>
                  <a:pt x="693" y="2387"/>
                </a:lnTo>
                <a:lnTo>
                  <a:pt x="693" y="2391"/>
                </a:lnTo>
                <a:lnTo>
                  <a:pt x="693" y="2387"/>
                </a:lnTo>
                <a:lnTo>
                  <a:pt x="693" y="2379"/>
                </a:lnTo>
                <a:lnTo>
                  <a:pt x="693" y="2357"/>
                </a:lnTo>
                <a:lnTo>
                  <a:pt x="693" y="2368"/>
                </a:lnTo>
                <a:lnTo>
                  <a:pt x="693" y="2380"/>
                </a:lnTo>
                <a:lnTo>
                  <a:pt x="693" y="2413"/>
                </a:lnTo>
                <a:lnTo>
                  <a:pt x="694" y="2458"/>
                </a:lnTo>
                <a:lnTo>
                  <a:pt x="694" y="2518"/>
                </a:lnTo>
                <a:lnTo>
                  <a:pt x="694" y="2546"/>
                </a:lnTo>
                <a:lnTo>
                  <a:pt x="694" y="2563"/>
                </a:lnTo>
                <a:lnTo>
                  <a:pt x="695" y="2593"/>
                </a:lnTo>
                <a:lnTo>
                  <a:pt x="695" y="2596"/>
                </a:lnTo>
                <a:lnTo>
                  <a:pt x="695" y="2561"/>
                </a:lnTo>
                <a:lnTo>
                  <a:pt x="695" y="2455"/>
                </a:lnTo>
                <a:lnTo>
                  <a:pt x="696" y="2411"/>
                </a:lnTo>
                <a:lnTo>
                  <a:pt x="696" y="2358"/>
                </a:lnTo>
                <a:lnTo>
                  <a:pt x="696" y="2291"/>
                </a:lnTo>
                <a:lnTo>
                  <a:pt x="696" y="2253"/>
                </a:lnTo>
                <a:lnTo>
                  <a:pt x="697" y="2315"/>
                </a:lnTo>
                <a:lnTo>
                  <a:pt x="697" y="2380"/>
                </a:lnTo>
                <a:lnTo>
                  <a:pt x="697" y="2398"/>
                </a:lnTo>
                <a:lnTo>
                  <a:pt x="697" y="2379"/>
                </a:lnTo>
                <a:lnTo>
                  <a:pt x="698" y="2395"/>
                </a:lnTo>
                <a:lnTo>
                  <a:pt x="698" y="2399"/>
                </a:lnTo>
                <a:lnTo>
                  <a:pt x="698" y="2407"/>
                </a:lnTo>
                <a:lnTo>
                  <a:pt x="698" y="2423"/>
                </a:lnTo>
                <a:lnTo>
                  <a:pt x="698" y="2434"/>
                </a:lnTo>
                <a:lnTo>
                  <a:pt x="699" y="2459"/>
                </a:lnTo>
                <a:lnTo>
                  <a:pt x="699" y="2479"/>
                </a:lnTo>
                <a:lnTo>
                  <a:pt x="699" y="2517"/>
                </a:lnTo>
                <a:lnTo>
                  <a:pt x="699" y="2561"/>
                </a:lnTo>
                <a:lnTo>
                  <a:pt x="700" y="2609"/>
                </a:lnTo>
                <a:lnTo>
                  <a:pt x="700" y="2633"/>
                </a:lnTo>
                <a:lnTo>
                  <a:pt x="700" y="2634"/>
                </a:lnTo>
                <a:lnTo>
                  <a:pt x="700" y="2634"/>
                </a:lnTo>
                <a:lnTo>
                  <a:pt x="701" y="2636"/>
                </a:lnTo>
                <a:lnTo>
                  <a:pt x="701" y="2634"/>
                </a:lnTo>
                <a:lnTo>
                  <a:pt x="701" y="2634"/>
                </a:lnTo>
                <a:lnTo>
                  <a:pt x="701" y="2543"/>
                </a:lnTo>
                <a:lnTo>
                  <a:pt x="702" y="2391"/>
                </a:lnTo>
                <a:lnTo>
                  <a:pt x="702" y="2363"/>
                </a:lnTo>
                <a:lnTo>
                  <a:pt x="702" y="2318"/>
                </a:lnTo>
                <a:lnTo>
                  <a:pt x="702" y="2331"/>
                </a:lnTo>
                <a:lnTo>
                  <a:pt x="703" y="2356"/>
                </a:lnTo>
                <a:lnTo>
                  <a:pt x="703" y="2384"/>
                </a:lnTo>
                <a:lnTo>
                  <a:pt x="703" y="2400"/>
                </a:lnTo>
                <a:lnTo>
                  <a:pt x="703" y="2410"/>
                </a:lnTo>
                <a:lnTo>
                  <a:pt x="704" y="2408"/>
                </a:lnTo>
                <a:lnTo>
                  <a:pt x="704" y="2409"/>
                </a:lnTo>
                <a:lnTo>
                  <a:pt x="704" y="2404"/>
                </a:lnTo>
                <a:lnTo>
                  <a:pt x="704" y="2384"/>
                </a:lnTo>
                <a:lnTo>
                  <a:pt x="705" y="2333"/>
                </a:lnTo>
                <a:lnTo>
                  <a:pt x="705" y="2268"/>
                </a:lnTo>
                <a:lnTo>
                  <a:pt x="705" y="2348"/>
                </a:lnTo>
                <a:lnTo>
                  <a:pt x="705" y="2383"/>
                </a:lnTo>
                <a:lnTo>
                  <a:pt x="706" y="2406"/>
                </a:lnTo>
                <a:lnTo>
                  <a:pt x="706" y="2419"/>
                </a:lnTo>
                <a:lnTo>
                  <a:pt x="706" y="2419"/>
                </a:lnTo>
                <a:lnTo>
                  <a:pt x="706" y="2423"/>
                </a:lnTo>
                <a:lnTo>
                  <a:pt x="706" y="2423"/>
                </a:lnTo>
                <a:lnTo>
                  <a:pt x="707" y="2406"/>
                </a:lnTo>
                <a:lnTo>
                  <a:pt x="707" y="2404"/>
                </a:lnTo>
                <a:lnTo>
                  <a:pt x="707" y="2371"/>
                </a:lnTo>
                <a:lnTo>
                  <a:pt x="707" y="2329"/>
                </a:lnTo>
                <a:lnTo>
                  <a:pt x="708" y="2249"/>
                </a:lnTo>
                <a:lnTo>
                  <a:pt x="708" y="2228"/>
                </a:lnTo>
                <a:lnTo>
                  <a:pt x="708" y="2330"/>
                </a:lnTo>
                <a:lnTo>
                  <a:pt x="708" y="2367"/>
                </a:lnTo>
                <a:lnTo>
                  <a:pt x="709" y="2396"/>
                </a:lnTo>
                <a:lnTo>
                  <a:pt x="709" y="2404"/>
                </a:lnTo>
                <a:lnTo>
                  <a:pt x="709" y="2411"/>
                </a:lnTo>
                <a:lnTo>
                  <a:pt x="709" y="2416"/>
                </a:lnTo>
                <a:lnTo>
                  <a:pt x="710" y="2409"/>
                </a:lnTo>
                <a:lnTo>
                  <a:pt x="710" y="2409"/>
                </a:lnTo>
                <a:lnTo>
                  <a:pt x="710" y="2403"/>
                </a:lnTo>
                <a:lnTo>
                  <a:pt x="710" y="2356"/>
                </a:lnTo>
                <a:lnTo>
                  <a:pt x="711" y="2292"/>
                </a:lnTo>
                <a:lnTo>
                  <a:pt x="711" y="2317"/>
                </a:lnTo>
                <a:lnTo>
                  <a:pt x="711" y="2375"/>
                </a:lnTo>
                <a:lnTo>
                  <a:pt x="711" y="2394"/>
                </a:lnTo>
                <a:lnTo>
                  <a:pt x="712" y="2406"/>
                </a:lnTo>
                <a:lnTo>
                  <a:pt x="712" y="2423"/>
                </a:lnTo>
                <a:lnTo>
                  <a:pt x="712" y="2436"/>
                </a:lnTo>
                <a:lnTo>
                  <a:pt x="712" y="2449"/>
                </a:lnTo>
                <a:lnTo>
                  <a:pt x="713" y="2425"/>
                </a:lnTo>
                <a:lnTo>
                  <a:pt x="713" y="2400"/>
                </a:lnTo>
                <a:lnTo>
                  <a:pt x="713" y="2378"/>
                </a:lnTo>
                <a:lnTo>
                  <a:pt x="713" y="2336"/>
                </a:lnTo>
                <a:lnTo>
                  <a:pt x="714" y="2257"/>
                </a:lnTo>
                <a:lnTo>
                  <a:pt x="714" y="2209"/>
                </a:lnTo>
                <a:lnTo>
                  <a:pt x="714" y="2291"/>
                </a:lnTo>
                <a:lnTo>
                  <a:pt x="714" y="2347"/>
                </a:lnTo>
                <a:lnTo>
                  <a:pt x="714" y="2386"/>
                </a:lnTo>
                <a:lnTo>
                  <a:pt x="715" y="2397"/>
                </a:lnTo>
                <a:lnTo>
                  <a:pt x="715" y="2406"/>
                </a:lnTo>
                <a:lnTo>
                  <a:pt x="715" y="2406"/>
                </a:lnTo>
                <a:lnTo>
                  <a:pt x="715" y="2402"/>
                </a:lnTo>
                <a:lnTo>
                  <a:pt x="716" y="2402"/>
                </a:lnTo>
                <a:lnTo>
                  <a:pt x="716" y="2382"/>
                </a:lnTo>
                <a:lnTo>
                  <a:pt x="716" y="2331"/>
                </a:lnTo>
                <a:lnTo>
                  <a:pt x="716" y="2299"/>
                </a:lnTo>
                <a:lnTo>
                  <a:pt x="717" y="2324"/>
                </a:lnTo>
                <a:lnTo>
                  <a:pt x="717" y="2373"/>
                </a:lnTo>
                <a:lnTo>
                  <a:pt x="717" y="2393"/>
                </a:lnTo>
                <a:lnTo>
                  <a:pt x="717" y="2410"/>
                </a:lnTo>
                <a:lnTo>
                  <a:pt x="718" y="2429"/>
                </a:lnTo>
                <a:lnTo>
                  <a:pt x="718" y="2440"/>
                </a:lnTo>
                <a:lnTo>
                  <a:pt x="718" y="2446"/>
                </a:lnTo>
                <a:lnTo>
                  <a:pt x="718" y="2445"/>
                </a:lnTo>
                <a:lnTo>
                  <a:pt x="718" y="2420"/>
                </a:lnTo>
                <a:lnTo>
                  <a:pt x="718" y="2377"/>
                </a:lnTo>
                <a:lnTo>
                  <a:pt x="718" y="2334"/>
                </a:lnTo>
                <a:lnTo>
                  <a:pt x="718" y="2275"/>
                </a:lnTo>
                <a:lnTo>
                  <a:pt x="719" y="2255"/>
                </a:lnTo>
                <a:lnTo>
                  <a:pt x="719" y="2311"/>
                </a:lnTo>
                <a:lnTo>
                  <a:pt x="719" y="2362"/>
                </a:lnTo>
                <a:lnTo>
                  <a:pt x="719" y="2387"/>
                </a:lnTo>
                <a:lnTo>
                  <a:pt x="720" y="2388"/>
                </a:lnTo>
                <a:lnTo>
                  <a:pt x="720" y="2386"/>
                </a:lnTo>
                <a:lnTo>
                  <a:pt x="720" y="2400"/>
                </a:lnTo>
                <a:lnTo>
                  <a:pt x="720" y="2400"/>
                </a:lnTo>
                <a:lnTo>
                  <a:pt x="721" y="2384"/>
                </a:lnTo>
                <a:lnTo>
                  <a:pt x="721" y="2379"/>
                </a:lnTo>
                <a:lnTo>
                  <a:pt x="721" y="2386"/>
                </a:lnTo>
                <a:lnTo>
                  <a:pt x="721" y="2407"/>
                </a:lnTo>
                <a:lnTo>
                  <a:pt x="721" y="2449"/>
                </a:lnTo>
                <a:lnTo>
                  <a:pt x="722" y="2568"/>
                </a:lnTo>
                <a:lnTo>
                  <a:pt x="722" y="2619"/>
                </a:lnTo>
                <a:lnTo>
                  <a:pt x="722" y="2635"/>
                </a:lnTo>
                <a:lnTo>
                  <a:pt x="722" y="2636"/>
                </a:lnTo>
                <a:lnTo>
                  <a:pt x="723" y="2637"/>
                </a:lnTo>
                <a:lnTo>
                  <a:pt x="723" y="2639"/>
                </a:lnTo>
                <a:lnTo>
                  <a:pt x="723" y="2636"/>
                </a:lnTo>
                <a:lnTo>
                  <a:pt x="723" y="2632"/>
                </a:lnTo>
                <a:lnTo>
                  <a:pt x="724" y="2452"/>
                </a:lnTo>
                <a:lnTo>
                  <a:pt x="724" y="2381"/>
                </a:lnTo>
                <a:lnTo>
                  <a:pt x="724" y="2330"/>
                </a:lnTo>
                <a:lnTo>
                  <a:pt x="724" y="2260"/>
                </a:lnTo>
                <a:lnTo>
                  <a:pt x="725" y="2286"/>
                </a:lnTo>
                <a:lnTo>
                  <a:pt x="725" y="2352"/>
                </a:lnTo>
                <a:lnTo>
                  <a:pt x="725" y="2387"/>
                </a:lnTo>
                <a:lnTo>
                  <a:pt x="725" y="2374"/>
                </a:lnTo>
                <a:lnTo>
                  <a:pt x="726" y="2394"/>
                </a:lnTo>
                <a:lnTo>
                  <a:pt x="726" y="2416"/>
                </a:lnTo>
                <a:lnTo>
                  <a:pt x="726" y="2424"/>
                </a:lnTo>
                <a:lnTo>
                  <a:pt x="726" y="2423"/>
                </a:lnTo>
                <a:lnTo>
                  <a:pt x="727" y="2379"/>
                </a:lnTo>
                <a:lnTo>
                  <a:pt x="727" y="2310"/>
                </a:lnTo>
                <a:lnTo>
                  <a:pt x="727" y="2326"/>
                </a:lnTo>
                <a:lnTo>
                  <a:pt x="727" y="2365"/>
                </a:lnTo>
                <a:lnTo>
                  <a:pt x="728" y="2444"/>
                </a:lnTo>
                <a:lnTo>
                  <a:pt x="728" y="2575"/>
                </a:lnTo>
                <a:lnTo>
                  <a:pt x="728" y="2626"/>
                </a:lnTo>
                <a:lnTo>
                  <a:pt x="728" y="2633"/>
                </a:lnTo>
                <a:lnTo>
                  <a:pt x="729" y="2634"/>
                </a:lnTo>
                <a:lnTo>
                  <a:pt x="729" y="2634"/>
                </a:lnTo>
                <a:lnTo>
                  <a:pt x="729" y="2576"/>
                </a:lnTo>
                <a:lnTo>
                  <a:pt x="729" y="2449"/>
                </a:lnTo>
                <a:lnTo>
                  <a:pt x="729" y="2392"/>
                </a:lnTo>
                <a:lnTo>
                  <a:pt x="730" y="2336"/>
                </a:lnTo>
                <a:lnTo>
                  <a:pt x="730" y="2250"/>
                </a:lnTo>
                <a:lnTo>
                  <a:pt x="730" y="2153"/>
                </a:lnTo>
                <a:lnTo>
                  <a:pt x="730" y="2250"/>
                </a:lnTo>
                <a:lnTo>
                  <a:pt x="731" y="2339"/>
                </a:lnTo>
                <a:lnTo>
                  <a:pt x="731" y="2374"/>
                </a:lnTo>
                <a:lnTo>
                  <a:pt x="731" y="2362"/>
                </a:lnTo>
                <a:lnTo>
                  <a:pt x="731" y="2368"/>
                </a:lnTo>
                <a:lnTo>
                  <a:pt x="732" y="2380"/>
                </a:lnTo>
                <a:lnTo>
                  <a:pt x="732" y="2383"/>
                </a:lnTo>
                <a:lnTo>
                  <a:pt x="732" y="2381"/>
                </a:lnTo>
                <a:lnTo>
                  <a:pt x="732" y="2379"/>
                </a:lnTo>
                <a:lnTo>
                  <a:pt x="733" y="2390"/>
                </a:lnTo>
                <a:lnTo>
                  <a:pt x="733" y="2409"/>
                </a:lnTo>
                <a:lnTo>
                  <a:pt x="733" y="2475"/>
                </a:lnTo>
                <a:lnTo>
                  <a:pt x="733" y="2614"/>
                </a:lnTo>
                <a:lnTo>
                  <a:pt x="734" y="2634"/>
                </a:lnTo>
                <a:lnTo>
                  <a:pt x="734" y="2663"/>
                </a:lnTo>
                <a:lnTo>
                  <a:pt x="734" y="2693"/>
                </a:lnTo>
                <a:lnTo>
                  <a:pt x="734" y="2696"/>
                </a:lnTo>
                <a:lnTo>
                  <a:pt x="735" y="2702"/>
                </a:lnTo>
                <a:lnTo>
                  <a:pt x="735" y="2666"/>
                </a:lnTo>
                <a:lnTo>
                  <a:pt x="735" y="2634"/>
                </a:lnTo>
                <a:lnTo>
                  <a:pt x="735" y="2541"/>
                </a:lnTo>
                <a:lnTo>
                  <a:pt x="736" y="2403"/>
                </a:lnTo>
                <a:lnTo>
                  <a:pt x="736" y="2347"/>
                </a:lnTo>
                <a:lnTo>
                  <a:pt x="736" y="2289"/>
                </a:lnTo>
                <a:lnTo>
                  <a:pt x="736" y="2342"/>
                </a:lnTo>
                <a:lnTo>
                  <a:pt x="737" y="2391"/>
                </a:lnTo>
                <a:lnTo>
                  <a:pt x="737" y="2441"/>
                </a:lnTo>
                <a:lnTo>
                  <a:pt x="737" y="2449"/>
                </a:lnTo>
                <a:lnTo>
                  <a:pt x="737" y="2481"/>
                </a:lnTo>
                <a:lnTo>
                  <a:pt x="737" y="2509"/>
                </a:lnTo>
                <a:lnTo>
                  <a:pt x="738" y="2517"/>
                </a:lnTo>
                <a:lnTo>
                  <a:pt x="738" y="2503"/>
                </a:lnTo>
                <a:lnTo>
                  <a:pt x="738" y="2512"/>
                </a:lnTo>
                <a:lnTo>
                  <a:pt x="738" y="2585"/>
                </a:lnTo>
                <a:lnTo>
                  <a:pt x="739" y="2620"/>
                </a:lnTo>
                <a:lnTo>
                  <a:pt x="739" y="2627"/>
                </a:lnTo>
                <a:lnTo>
                  <a:pt x="739" y="2641"/>
                </a:lnTo>
                <a:lnTo>
                  <a:pt x="739" y="2704"/>
                </a:lnTo>
                <a:lnTo>
                  <a:pt x="740" y="2829"/>
                </a:lnTo>
                <a:lnTo>
                  <a:pt x="740" y="2915"/>
                </a:lnTo>
                <a:lnTo>
                  <a:pt x="740" y="3015"/>
                </a:lnTo>
                <a:lnTo>
                  <a:pt x="740" y="3007"/>
                </a:lnTo>
                <a:lnTo>
                  <a:pt x="741" y="2873"/>
                </a:lnTo>
                <a:lnTo>
                  <a:pt x="741" y="2718"/>
                </a:lnTo>
                <a:lnTo>
                  <a:pt x="741" y="2637"/>
                </a:lnTo>
                <a:lnTo>
                  <a:pt x="741" y="2570"/>
                </a:lnTo>
                <a:lnTo>
                  <a:pt x="742" y="2442"/>
                </a:lnTo>
                <a:lnTo>
                  <a:pt x="742" y="2420"/>
                </a:lnTo>
                <a:lnTo>
                  <a:pt x="742" y="2470"/>
                </a:lnTo>
                <a:lnTo>
                  <a:pt x="742" y="2509"/>
                </a:lnTo>
                <a:lnTo>
                  <a:pt x="742" y="2534"/>
                </a:lnTo>
                <a:lnTo>
                  <a:pt x="742" y="2559"/>
                </a:lnTo>
                <a:lnTo>
                  <a:pt x="742" y="2561"/>
                </a:lnTo>
                <a:lnTo>
                  <a:pt x="742" y="2561"/>
                </a:lnTo>
                <a:lnTo>
                  <a:pt x="743" y="2564"/>
                </a:lnTo>
                <a:lnTo>
                  <a:pt x="743" y="2558"/>
                </a:lnTo>
                <a:lnTo>
                  <a:pt x="743" y="2522"/>
                </a:lnTo>
                <a:lnTo>
                  <a:pt x="743" y="2409"/>
                </a:lnTo>
                <a:lnTo>
                  <a:pt x="744" y="2334"/>
                </a:lnTo>
                <a:lnTo>
                  <a:pt x="744" y="2413"/>
                </a:lnTo>
                <a:lnTo>
                  <a:pt x="744" y="2512"/>
                </a:lnTo>
                <a:lnTo>
                  <a:pt x="744" y="2605"/>
                </a:lnTo>
                <a:lnTo>
                  <a:pt x="744" y="2636"/>
                </a:lnTo>
                <a:lnTo>
                  <a:pt x="745" y="2641"/>
                </a:lnTo>
                <a:lnTo>
                  <a:pt x="745" y="2640"/>
                </a:lnTo>
                <a:lnTo>
                  <a:pt x="745" y="2640"/>
                </a:lnTo>
                <a:lnTo>
                  <a:pt x="745" y="2635"/>
                </a:lnTo>
                <a:lnTo>
                  <a:pt x="746" y="2634"/>
                </a:lnTo>
                <a:lnTo>
                  <a:pt x="746" y="2479"/>
                </a:lnTo>
                <a:lnTo>
                  <a:pt x="746" y="2400"/>
                </a:lnTo>
                <a:lnTo>
                  <a:pt x="746" y="2222"/>
                </a:lnTo>
                <a:lnTo>
                  <a:pt x="747" y="2243"/>
                </a:lnTo>
                <a:lnTo>
                  <a:pt x="747" y="2384"/>
                </a:lnTo>
                <a:lnTo>
                  <a:pt x="747" y="2438"/>
                </a:lnTo>
                <a:lnTo>
                  <a:pt x="747" y="2486"/>
                </a:lnTo>
                <a:lnTo>
                  <a:pt x="748" y="2497"/>
                </a:lnTo>
                <a:lnTo>
                  <a:pt x="748" y="2512"/>
                </a:lnTo>
                <a:lnTo>
                  <a:pt x="748" y="2535"/>
                </a:lnTo>
                <a:lnTo>
                  <a:pt x="748" y="2537"/>
                </a:lnTo>
                <a:lnTo>
                  <a:pt x="749" y="2553"/>
                </a:lnTo>
                <a:lnTo>
                  <a:pt x="749" y="2487"/>
                </a:lnTo>
                <a:lnTo>
                  <a:pt x="749" y="2432"/>
                </a:lnTo>
                <a:lnTo>
                  <a:pt x="749" y="2416"/>
                </a:lnTo>
                <a:lnTo>
                  <a:pt x="750" y="2488"/>
                </a:lnTo>
                <a:lnTo>
                  <a:pt x="750" y="2618"/>
                </a:lnTo>
                <a:lnTo>
                  <a:pt x="750" y="2640"/>
                </a:lnTo>
                <a:lnTo>
                  <a:pt x="750" y="2665"/>
                </a:lnTo>
                <a:lnTo>
                  <a:pt x="751" y="2736"/>
                </a:lnTo>
                <a:lnTo>
                  <a:pt x="751" y="2755"/>
                </a:lnTo>
                <a:lnTo>
                  <a:pt x="751" y="2745"/>
                </a:lnTo>
                <a:lnTo>
                  <a:pt x="751" y="2689"/>
                </a:lnTo>
                <a:lnTo>
                  <a:pt x="751" y="2642"/>
                </a:lnTo>
                <a:lnTo>
                  <a:pt x="752" y="2634"/>
                </a:lnTo>
                <a:lnTo>
                  <a:pt x="752" y="2511"/>
                </a:lnTo>
                <a:lnTo>
                  <a:pt x="752" y="2397"/>
                </a:lnTo>
                <a:lnTo>
                  <a:pt x="752" y="2370"/>
                </a:lnTo>
                <a:lnTo>
                  <a:pt x="753" y="2418"/>
                </a:lnTo>
                <a:lnTo>
                  <a:pt x="753" y="2506"/>
                </a:lnTo>
                <a:lnTo>
                  <a:pt x="753" y="2556"/>
                </a:lnTo>
                <a:lnTo>
                  <a:pt x="753" y="2548"/>
                </a:lnTo>
                <a:lnTo>
                  <a:pt x="754" y="2542"/>
                </a:lnTo>
                <a:lnTo>
                  <a:pt x="754" y="2523"/>
                </a:lnTo>
                <a:lnTo>
                  <a:pt x="754" y="2516"/>
                </a:lnTo>
                <a:lnTo>
                  <a:pt x="754" y="2527"/>
                </a:lnTo>
                <a:lnTo>
                  <a:pt x="755" y="2485"/>
                </a:lnTo>
                <a:lnTo>
                  <a:pt x="755" y="2394"/>
                </a:lnTo>
                <a:lnTo>
                  <a:pt x="755" y="2386"/>
                </a:lnTo>
                <a:lnTo>
                  <a:pt x="755" y="2396"/>
                </a:lnTo>
                <a:lnTo>
                  <a:pt x="756" y="2497"/>
                </a:lnTo>
                <a:lnTo>
                  <a:pt x="756" y="2613"/>
                </a:lnTo>
                <a:lnTo>
                  <a:pt x="756" y="2634"/>
                </a:lnTo>
                <a:lnTo>
                  <a:pt x="756" y="2661"/>
                </a:lnTo>
                <a:lnTo>
                  <a:pt x="757" y="2665"/>
                </a:lnTo>
                <a:lnTo>
                  <a:pt x="757" y="2661"/>
                </a:lnTo>
                <a:lnTo>
                  <a:pt x="757" y="2634"/>
                </a:lnTo>
                <a:lnTo>
                  <a:pt x="757" y="2629"/>
                </a:lnTo>
                <a:lnTo>
                  <a:pt x="758" y="2548"/>
                </a:lnTo>
                <a:lnTo>
                  <a:pt x="758" y="2426"/>
                </a:lnTo>
                <a:lnTo>
                  <a:pt x="758" y="2349"/>
                </a:lnTo>
                <a:lnTo>
                  <a:pt x="758" y="2323"/>
                </a:lnTo>
                <a:lnTo>
                  <a:pt x="759" y="2398"/>
                </a:lnTo>
                <a:lnTo>
                  <a:pt x="759" y="2455"/>
                </a:lnTo>
                <a:lnTo>
                  <a:pt x="759" y="2497"/>
                </a:lnTo>
                <a:lnTo>
                  <a:pt x="759" y="2489"/>
                </a:lnTo>
                <a:lnTo>
                  <a:pt x="759" y="2499"/>
                </a:lnTo>
                <a:lnTo>
                  <a:pt x="760" y="2522"/>
                </a:lnTo>
                <a:lnTo>
                  <a:pt x="760" y="2494"/>
                </a:lnTo>
                <a:lnTo>
                  <a:pt x="760" y="2509"/>
                </a:lnTo>
                <a:lnTo>
                  <a:pt x="760" y="2472"/>
                </a:lnTo>
                <a:lnTo>
                  <a:pt x="761" y="2405"/>
                </a:lnTo>
                <a:lnTo>
                  <a:pt x="761" y="2365"/>
                </a:lnTo>
                <a:lnTo>
                  <a:pt x="761" y="2400"/>
                </a:lnTo>
                <a:lnTo>
                  <a:pt x="761" y="2485"/>
                </a:lnTo>
                <a:lnTo>
                  <a:pt x="762" y="2601"/>
                </a:lnTo>
                <a:lnTo>
                  <a:pt x="762" y="2634"/>
                </a:lnTo>
                <a:lnTo>
                  <a:pt x="762" y="2634"/>
                </a:lnTo>
                <a:lnTo>
                  <a:pt x="762" y="2635"/>
                </a:lnTo>
                <a:lnTo>
                  <a:pt x="763" y="2634"/>
                </a:lnTo>
                <a:lnTo>
                  <a:pt x="763" y="2634"/>
                </a:lnTo>
                <a:lnTo>
                  <a:pt x="763" y="2606"/>
                </a:lnTo>
                <a:lnTo>
                  <a:pt x="763" y="2507"/>
                </a:lnTo>
                <a:lnTo>
                  <a:pt x="764" y="2423"/>
                </a:lnTo>
                <a:lnTo>
                  <a:pt x="764" y="2364"/>
                </a:lnTo>
                <a:lnTo>
                  <a:pt x="764" y="2324"/>
                </a:lnTo>
                <a:lnTo>
                  <a:pt x="764" y="2387"/>
                </a:lnTo>
                <a:lnTo>
                  <a:pt x="765" y="2401"/>
                </a:lnTo>
                <a:lnTo>
                  <a:pt x="765" y="2440"/>
                </a:lnTo>
                <a:lnTo>
                  <a:pt x="765" y="2439"/>
                </a:lnTo>
                <a:lnTo>
                  <a:pt x="765" y="2456"/>
                </a:lnTo>
                <a:lnTo>
                  <a:pt x="766" y="2456"/>
                </a:lnTo>
                <a:lnTo>
                  <a:pt x="766" y="2458"/>
                </a:lnTo>
                <a:lnTo>
                  <a:pt x="766" y="2453"/>
                </a:lnTo>
                <a:lnTo>
                  <a:pt x="766" y="2456"/>
                </a:lnTo>
                <a:lnTo>
                  <a:pt x="766" y="2398"/>
                </a:lnTo>
                <a:lnTo>
                  <a:pt x="766" y="2352"/>
                </a:lnTo>
                <a:lnTo>
                  <a:pt x="766" y="2367"/>
                </a:lnTo>
                <a:lnTo>
                  <a:pt x="766" y="2426"/>
                </a:lnTo>
                <a:lnTo>
                  <a:pt x="766" y="2452"/>
                </a:lnTo>
                <a:lnTo>
                  <a:pt x="767" y="2472"/>
                </a:lnTo>
                <a:lnTo>
                  <a:pt x="767" y="2527"/>
                </a:lnTo>
                <a:lnTo>
                  <a:pt x="767" y="2554"/>
                </a:lnTo>
                <a:lnTo>
                  <a:pt x="767" y="2545"/>
                </a:lnTo>
                <a:lnTo>
                  <a:pt x="768" y="2528"/>
                </a:lnTo>
                <a:lnTo>
                  <a:pt x="768" y="2488"/>
                </a:lnTo>
                <a:lnTo>
                  <a:pt x="768" y="2436"/>
                </a:lnTo>
                <a:lnTo>
                  <a:pt x="768" y="2437"/>
                </a:lnTo>
                <a:lnTo>
                  <a:pt x="769" y="2367"/>
                </a:lnTo>
                <a:lnTo>
                  <a:pt x="769" y="2330"/>
                </a:lnTo>
                <a:lnTo>
                  <a:pt x="769" y="2366"/>
                </a:lnTo>
                <a:lnTo>
                  <a:pt x="769" y="2382"/>
                </a:lnTo>
                <a:lnTo>
                  <a:pt x="770" y="2407"/>
                </a:lnTo>
                <a:lnTo>
                  <a:pt x="770" y="2443"/>
                </a:lnTo>
                <a:lnTo>
                  <a:pt x="770" y="2455"/>
                </a:lnTo>
                <a:lnTo>
                  <a:pt x="770" y="2454"/>
                </a:lnTo>
                <a:lnTo>
                  <a:pt x="771" y="2450"/>
                </a:lnTo>
                <a:lnTo>
                  <a:pt x="771" y="2440"/>
                </a:lnTo>
                <a:lnTo>
                  <a:pt x="771" y="2430"/>
                </a:lnTo>
                <a:lnTo>
                  <a:pt x="771" y="2432"/>
                </a:lnTo>
                <a:lnTo>
                  <a:pt x="772" y="2436"/>
                </a:lnTo>
                <a:lnTo>
                  <a:pt x="772" y="2454"/>
                </a:lnTo>
                <a:lnTo>
                  <a:pt x="772" y="2500"/>
                </a:lnTo>
                <a:lnTo>
                  <a:pt x="772" y="2608"/>
                </a:lnTo>
                <a:lnTo>
                  <a:pt x="773" y="2632"/>
                </a:lnTo>
                <a:lnTo>
                  <a:pt x="773" y="2634"/>
                </a:lnTo>
                <a:lnTo>
                  <a:pt x="773" y="2637"/>
                </a:lnTo>
                <a:lnTo>
                  <a:pt x="773" y="2641"/>
                </a:lnTo>
                <a:lnTo>
                  <a:pt x="774" y="2639"/>
                </a:lnTo>
                <a:lnTo>
                  <a:pt x="774" y="2634"/>
                </a:lnTo>
                <a:lnTo>
                  <a:pt x="774" y="2491"/>
                </a:lnTo>
                <a:lnTo>
                  <a:pt x="774" y="2403"/>
                </a:lnTo>
                <a:lnTo>
                  <a:pt x="774" y="2324"/>
                </a:lnTo>
                <a:lnTo>
                  <a:pt x="775" y="2264"/>
                </a:lnTo>
                <a:lnTo>
                  <a:pt x="775" y="2289"/>
                </a:lnTo>
                <a:lnTo>
                  <a:pt x="775" y="2362"/>
                </a:lnTo>
                <a:lnTo>
                  <a:pt x="775" y="2391"/>
                </a:lnTo>
                <a:lnTo>
                  <a:pt x="776" y="2379"/>
                </a:lnTo>
                <a:lnTo>
                  <a:pt x="776" y="2383"/>
                </a:lnTo>
                <a:lnTo>
                  <a:pt x="776" y="2384"/>
                </a:lnTo>
                <a:lnTo>
                  <a:pt x="776" y="2390"/>
                </a:lnTo>
                <a:lnTo>
                  <a:pt x="777" y="2391"/>
                </a:lnTo>
                <a:lnTo>
                  <a:pt x="777" y="2407"/>
                </a:lnTo>
                <a:lnTo>
                  <a:pt x="777" y="2421"/>
                </a:lnTo>
                <a:lnTo>
                  <a:pt x="777" y="2436"/>
                </a:lnTo>
                <a:lnTo>
                  <a:pt x="778" y="2502"/>
                </a:lnTo>
                <a:lnTo>
                  <a:pt x="778" y="2618"/>
                </a:lnTo>
                <a:lnTo>
                  <a:pt x="778" y="2634"/>
                </a:lnTo>
                <a:lnTo>
                  <a:pt x="778" y="2634"/>
                </a:lnTo>
                <a:lnTo>
                  <a:pt x="779" y="2639"/>
                </a:lnTo>
                <a:lnTo>
                  <a:pt x="779" y="2655"/>
                </a:lnTo>
                <a:lnTo>
                  <a:pt x="779" y="2676"/>
                </a:lnTo>
                <a:lnTo>
                  <a:pt x="779" y="2661"/>
                </a:lnTo>
                <a:lnTo>
                  <a:pt x="780" y="2644"/>
                </a:lnTo>
                <a:lnTo>
                  <a:pt x="780" y="2634"/>
                </a:lnTo>
                <a:lnTo>
                  <a:pt x="780" y="2453"/>
                </a:lnTo>
                <a:lnTo>
                  <a:pt x="780" y="2382"/>
                </a:lnTo>
                <a:lnTo>
                  <a:pt x="781" y="2314"/>
                </a:lnTo>
                <a:lnTo>
                  <a:pt x="781" y="2288"/>
                </a:lnTo>
                <a:lnTo>
                  <a:pt x="781" y="2347"/>
                </a:lnTo>
                <a:lnTo>
                  <a:pt x="781" y="2391"/>
                </a:lnTo>
                <a:lnTo>
                  <a:pt x="782" y="2377"/>
                </a:lnTo>
                <a:lnTo>
                  <a:pt x="782" y="2401"/>
                </a:lnTo>
                <a:lnTo>
                  <a:pt x="782" y="2390"/>
                </a:lnTo>
                <a:lnTo>
                  <a:pt x="782" y="2391"/>
                </a:lnTo>
                <a:lnTo>
                  <a:pt x="782" y="2386"/>
                </a:lnTo>
                <a:lnTo>
                  <a:pt x="783" y="2376"/>
                </a:lnTo>
                <a:lnTo>
                  <a:pt x="783" y="2339"/>
                </a:lnTo>
                <a:lnTo>
                  <a:pt x="783" y="2337"/>
                </a:lnTo>
                <a:lnTo>
                  <a:pt x="783" y="2431"/>
                </a:lnTo>
                <a:lnTo>
                  <a:pt x="784" y="2541"/>
                </a:lnTo>
                <a:lnTo>
                  <a:pt x="784" y="2599"/>
                </a:lnTo>
                <a:lnTo>
                  <a:pt x="784" y="2616"/>
                </a:lnTo>
                <a:lnTo>
                  <a:pt x="784" y="2627"/>
                </a:lnTo>
                <a:lnTo>
                  <a:pt x="785" y="2634"/>
                </a:lnTo>
                <a:lnTo>
                  <a:pt x="785" y="2634"/>
                </a:lnTo>
                <a:lnTo>
                  <a:pt x="785" y="2634"/>
                </a:lnTo>
                <a:lnTo>
                  <a:pt x="785" y="2632"/>
                </a:lnTo>
                <a:lnTo>
                  <a:pt x="786" y="2453"/>
                </a:lnTo>
                <a:lnTo>
                  <a:pt x="786" y="2391"/>
                </a:lnTo>
                <a:lnTo>
                  <a:pt x="786" y="2314"/>
                </a:lnTo>
                <a:lnTo>
                  <a:pt x="786" y="2251"/>
                </a:lnTo>
                <a:lnTo>
                  <a:pt x="787" y="2295"/>
                </a:lnTo>
                <a:lnTo>
                  <a:pt x="787" y="2362"/>
                </a:lnTo>
                <a:lnTo>
                  <a:pt x="787" y="2409"/>
                </a:lnTo>
                <a:lnTo>
                  <a:pt x="787" y="2405"/>
                </a:lnTo>
                <a:lnTo>
                  <a:pt x="788" y="2418"/>
                </a:lnTo>
                <a:lnTo>
                  <a:pt x="788" y="2419"/>
                </a:lnTo>
                <a:lnTo>
                  <a:pt x="788" y="2415"/>
                </a:lnTo>
                <a:lnTo>
                  <a:pt x="788" y="2423"/>
                </a:lnTo>
                <a:lnTo>
                  <a:pt x="789" y="2410"/>
                </a:lnTo>
                <a:lnTo>
                  <a:pt x="789" y="2318"/>
                </a:lnTo>
                <a:lnTo>
                  <a:pt x="789" y="2288"/>
                </a:lnTo>
                <a:lnTo>
                  <a:pt x="789" y="2360"/>
                </a:lnTo>
                <a:lnTo>
                  <a:pt x="790" y="2403"/>
                </a:lnTo>
                <a:lnTo>
                  <a:pt x="790" y="2445"/>
                </a:lnTo>
                <a:lnTo>
                  <a:pt x="790" y="2481"/>
                </a:lnTo>
                <a:lnTo>
                  <a:pt x="790" y="2554"/>
                </a:lnTo>
                <a:lnTo>
                  <a:pt x="790" y="2545"/>
                </a:lnTo>
                <a:lnTo>
                  <a:pt x="790" y="2482"/>
                </a:lnTo>
                <a:lnTo>
                  <a:pt x="790" y="2438"/>
                </a:lnTo>
                <a:lnTo>
                  <a:pt x="790" y="2410"/>
                </a:lnTo>
                <a:lnTo>
                  <a:pt x="790" y="2386"/>
                </a:lnTo>
                <a:lnTo>
                  <a:pt x="791" y="2342"/>
                </a:lnTo>
                <a:lnTo>
                  <a:pt x="791" y="2276"/>
                </a:lnTo>
                <a:lnTo>
                  <a:pt x="791" y="2355"/>
                </a:lnTo>
                <a:lnTo>
                  <a:pt x="791" y="2398"/>
                </a:lnTo>
                <a:lnTo>
                  <a:pt x="792" y="2400"/>
                </a:lnTo>
                <a:lnTo>
                  <a:pt x="792" y="2448"/>
                </a:lnTo>
                <a:lnTo>
                  <a:pt x="792" y="2437"/>
                </a:lnTo>
                <a:lnTo>
                  <a:pt x="792" y="2447"/>
                </a:lnTo>
                <a:lnTo>
                  <a:pt x="793" y="2451"/>
                </a:lnTo>
                <a:lnTo>
                  <a:pt x="793" y="2482"/>
                </a:lnTo>
                <a:lnTo>
                  <a:pt x="793" y="2458"/>
                </a:lnTo>
                <a:lnTo>
                  <a:pt x="793" y="2437"/>
                </a:lnTo>
                <a:lnTo>
                  <a:pt x="794" y="2358"/>
                </a:lnTo>
                <a:lnTo>
                  <a:pt x="794" y="2343"/>
                </a:lnTo>
                <a:lnTo>
                  <a:pt x="794" y="2367"/>
                </a:lnTo>
                <a:lnTo>
                  <a:pt x="794" y="2405"/>
                </a:lnTo>
                <a:lnTo>
                  <a:pt x="795" y="2437"/>
                </a:lnTo>
                <a:lnTo>
                  <a:pt x="795" y="2438"/>
                </a:lnTo>
                <a:lnTo>
                  <a:pt x="795" y="2449"/>
                </a:lnTo>
                <a:lnTo>
                  <a:pt x="795" y="2473"/>
                </a:lnTo>
                <a:lnTo>
                  <a:pt x="796" y="2476"/>
                </a:lnTo>
                <a:lnTo>
                  <a:pt x="796" y="2444"/>
                </a:lnTo>
                <a:lnTo>
                  <a:pt x="796" y="2415"/>
                </a:lnTo>
                <a:lnTo>
                  <a:pt x="796" y="2373"/>
                </a:lnTo>
                <a:lnTo>
                  <a:pt x="797" y="2352"/>
                </a:lnTo>
                <a:lnTo>
                  <a:pt x="797" y="2221"/>
                </a:lnTo>
                <a:lnTo>
                  <a:pt x="797" y="2198"/>
                </a:lnTo>
                <a:lnTo>
                  <a:pt x="797" y="2251"/>
                </a:lnTo>
                <a:lnTo>
                  <a:pt x="797" y="2331"/>
                </a:lnTo>
                <a:lnTo>
                  <a:pt x="798" y="2371"/>
                </a:lnTo>
                <a:lnTo>
                  <a:pt x="798" y="2411"/>
                </a:lnTo>
                <a:lnTo>
                  <a:pt x="798" y="2413"/>
                </a:lnTo>
                <a:lnTo>
                  <a:pt x="798" y="2423"/>
                </a:lnTo>
                <a:lnTo>
                  <a:pt x="799" y="2418"/>
                </a:lnTo>
                <a:lnTo>
                  <a:pt x="799" y="2413"/>
                </a:lnTo>
                <a:lnTo>
                  <a:pt x="799" y="2395"/>
                </a:lnTo>
                <a:lnTo>
                  <a:pt x="799" y="2330"/>
                </a:lnTo>
                <a:lnTo>
                  <a:pt x="800" y="2302"/>
                </a:lnTo>
                <a:lnTo>
                  <a:pt x="800" y="2359"/>
                </a:lnTo>
                <a:lnTo>
                  <a:pt x="800" y="2421"/>
                </a:lnTo>
                <a:lnTo>
                  <a:pt x="800" y="2423"/>
                </a:lnTo>
                <a:lnTo>
                  <a:pt x="801" y="2453"/>
                </a:lnTo>
                <a:lnTo>
                  <a:pt x="801" y="2486"/>
                </a:lnTo>
                <a:lnTo>
                  <a:pt x="801" y="2506"/>
                </a:lnTo>
                <a:lnTo>
                  <a:pt x="801" y="2473"/>
                </a:lnTo>
                <a:lnTo>
                  <a:pt x="802" y="2433"/>
                </a:lnTo>
                <a:lnTo>
                  <a:pt x="802" y="2398"/>
                </a:lnTo>
                <a:lnTo>
                  <a:pt x="802" y="2362"/>
                </a:lnTo>
                <a:lnTo>
                  <a:pt x="802" y="2320"/>
                </a:lnTo>
                <a:lnTo>
                  <a:pt x="803" y="2194"/>
                </a:lnTo>
                <a:lnTo>
                  <a:pt x="803" y="2127"/>
                </a:lnTo>
                <a:lnTo>
                  <a:pt x="803" y="2195"/>
                </a:lnTo>
                <a:lnTo>
                  <a:pt x="803" y="2279"/>
                </a:lnTo>
                <a:lnTo>
                  <a:pt x="804" y="2339"/>
                </a:lnTo>
                <a:lnTo>
                  <a:pt x="804" y="2343"/>
                </a:lnTo>
                <a:lnTo>
                  <a:pt x="804" y="2368"/>
                </a:lnTo>
                <a:lnTo>
                  <a:pt x="804" y="2381"/>
                </a:lnTo>
                <a:lnTo>
                  <a:pt x="804" y="2386"/>
                </a:lnTo>
                <a:lnTo>
                  <a:pt x="805" y="2375"/>
                </a:lnTo>
                <a:lnTo>
                  <a:pt x="805" y="2343"/>
                </a:lnTo>
                <a:lnTo>
                  <a:pt x="805" y="2285"/>
                </a:lnTo>
                <a:lnTo>
                  <a:pt x="805" y="2291"/>
                </a:lnTo>
                <a:lnTo>
                  <a:pt x="806" y="2308"/>
                </a:lnTo>
                <a:lnTo>
                  <a:pt x="806" y="2335"/>
                </a:lnTo>
                <a:lnTo>
                  <a:pt x="806" y="2364"/>
                </a:lnTo>
                <a:lnTo>
                  <a:pt x="806" y="2380"/>
                </a:lnTo>
                <a:lnTo>
                  <a:pt x="807" y="2384"/>
                </a:lnTo>
                <a:lnTo>
                  <a:pt x="807" y="2387"/>
                </a:lnTo>
                <a:lnTo>
                  <a:pt x="807" y="2386"/>
                </a:lnTo>
                <a:lnTo>
                  <a:pt x="807" y="2386"/>
                </a:lnTo>
                <a:lnTo>
                  <a:pt x="808" y="2396"/>
                </a:lnTo>
                <a:lnTo>
                  <a:pt x="808" y="2356"/>
                </a:lnTo>
                <a:lnTo>
                  <a:pt x="808" y="2319"/>
                </a:lnTo>
                <a:lnTo>
                  <a:pt x="808" y="2268"/>
                </a:lnTo>
                <a:lnTo>
                  <a:pt x="809" y="2282"/>
                </a:lnTo>
                <a:lnTo>
                  <a:pt x="809" y="2308"/>
                </a:lnTo>
                <a:lnTo>
                  <a:pt x="809" y="2325"/>
                </a:lnTo>
                <a:lnTo>
                  <a:pt x="809" y="2353"/>
                </a:lnTo>
                <a:lnTo>
                  <a:pt x="810" y="2367"/>
                </a:lnTo>
                <a:lnTo>
                  <a:pt x="810" y="2375"/>
                </a:lnTo>
                <a:lnTo>
                  <a:pt x="810" y="2379"/>
                </a:lnTo>
                <a:lnTo>
                  <a:pt x="810" y="2383"/>
                </a:lnTo>
                <a:lnTo>
                  <a:pt x="811" y="2383"/>
                </a:lnTo>
                <a:lnTo>
                  <a:pt x="811" y="2380"/>
                </a:lnTo>
                <a:lnTo>
                  <a:pt x="811" y="2379"/>
                </a:lnTo>
                <a:lnTo>
                  <a:pt x="811" y="2391"/>
                </a:lnTo>
                <a:lnTo>
                  <a:pt x="812" y="2413"/>
                </a:lnTo>
                <a:lnTo>
                  <a:pt x="812" y="2423"/>
                </a:lnTo>
                <a:lnTo>
                  <a:pt x="812" y="2481"/>
                </a:lnTo>
                <a:lnTo>
                  <a:pt x="812" y="2608"/>
                </a:lnTo>
                <a:lnTo>
                  <a:pt x="812" y="2625"/>
                </a:lnTo>
                <a:lnTo>
                  <a:pt x="813" y="2634"/>
                </a:lnTo>
                <a:lnTo>
                  <a:pt x="813" y="2634"/>
                </a:lnTo>
                <a:lnTo>
                  <a:pt x="813" y="2634"/>
                </a:lnTo>
                <a:lnTo>
                  <a:pt x="813" y="2593"/>
                </a:lnTo>
                <a:lnTo>
                  <a:pt x="814" y="2419"/>
                </a:lnTo>
                <a:lnTo>
                  <a:pt x="814" y="2363"/>
                </a:lnTo>
                <a:lnTo>
                  <a:pt x="814" y="2308"/>
                </a:lnTo>
                <a:lnTo>
                  <a:pt x="814" y="2263"/>
                </a:lnTo>
                <a:lnTo>
                  <a:pt x="815" y="2248"/>
                </a:lnTo>
                <a:lnTo>
                  <a:pt x="815" y="2308"/>
                </a:lnTo>
                <a:lnTo>
                  <a:pt x="815" y="2340"/>
                </a:lnTo>
                <a:lnTo>
                  <a:pt x="815" y="2332"/>
                </a:lnTo>
                <a:lnTo>
                  <a:pt x="815" y="2357"/>
                </a:lnTo>
                <a:lnTo>
                  <a:pt x="815" y="2378"/>
                </a:lnTo>
                <a:lnTo>
                  <a:pt x="815" y="2380"/>
                </a:lnTo>
                <a:lnTo>
                  <a:pt x="815" y="2377"/>
                </a:lnTo>
                <a:lnTo>
                  <a:pt x="816" y="2385"/>
                </a:lnTo>
                <a:lnTo>
                  <a:pt x="816" y="2399"/>
                </a:lnTo>
                <a:lnTo>
                  <a:pt x="816" y="2432"/>
                </a:lnTo>
                <a:lnTo>
                  <a:pt x="816" y="2596"/>
                </a:lnTo>
                <a:lnTo>
                  <a:pt x="817" y="2634"/>
                </a:lnTo>
                <a:lnTo>
                  <a:pt x="817" y="2634"/>
                </a:lnTo>
                <a:lnTo>
                  <a:pt x="817" y="2634"/>
                </a:lnTo>
                <a:lnTo>
                  <a:pt x="817" y="2639"/>
                </a:lnTo>
                <a:lnTo>
                  <a:pt x="818" y="2663"/>
                </a:lnTo>
                <a:lnTo>
                  <a:pt x="818" y="2701"/>
                </a:lnTo>
                <a:lnTo>
                  <a:pt x="818" y="2661"/>
                </a:lnTo>
                <a:lnTo>
                  <a:pt x="818" y="2635"/>
                </a:lnTo>
                <a:lnTo>
                  <a:pt x="819" y="2473"/>
                </a:lnTo>
                <a:lnTo>
                  <a:pt x="819" y="2371"/>
                </a:lnTo>
                <a:lnTo>
                  <a:pt x="819" y="2301"/>
                </a:lnTo>
                <a:lnTo>
                  <a:pt x="819" y="2299"/>
                </a:lnTo>
                <a:lnTo>
                  <a:pt x="819" y="2293"/>
                </a:lnTo>
                <a:lnTo>
                  <a:pt x="820" y="2333"/>
                </a:lnTo>
                <a:lnTo>
                  <a:pt x="820" y="2388"/>
                </a:lnTo>
                <a:lnTo>
                  <a:pt x="820" y="2414"/>
                </a:lnTo>
                <a:lnTo>
                  <a:pt x="820" y="2422"/>
                </a:lnTo>
                <a:lnTo>
                  <a:pt x="821" y="2424"/>
                </a:lnTo>
                <a:lnTo>
                  <a:pt x="821" y="2424"/>
                </a:lnTo>
                <a:lnTo>
                  <a:pt x="821" y="2415"/>
                </a:lnTo>
                <a:lnTo>
                  <a:pt x="821" y="2397"/>
                </a:lnTo>
                <a:lnTo>
                  <a:pt x="822" y="2316"/>
                </a:lnTo>
                <a:lnTo>
                  <a:pt x="822" y="2271"/>
                </a:lnTo>
                <a:lnTo>
                  <a:pt x="822" y="2283"/>
                </a:lnTo>
                <a:lnTo>
                  <a:pt x="822" y="2332"/>
                </a:lnTo>
                <a:lnTo>
                  <a:pt x="823" y="2385"/>
                </a:lnTo>
                <a:lnTo>
                  <a:pt x="823" y="2391"/>
                </a:lnTo>
                <a:lnTo>
                  <a:pt x="823" y="2416"/>
                </a:lnTo>
                <a:lnTo>
                  <a:pt x="823" y="2424"/>
                </a:lnTo>
                <a:lnTo>
                  <a:pt x="824" y="2428"/>
                </a:lnTo>
                <a:lnTo>
                  <a:pt x="824" y="2415"/>
                </a:lnTo>
                <a:lnTo>
                  <a:pt x="824" y="2395"/>
                </a:lnTo>
                <a:lnTo>
                  <a:pt x="824" y="2321"/>
                </a:lnTo>
                <a:lnTo>
                  <a:pt x="825" y="2264"/>
                </a:lnTo>
                <a:lnTo>
                  <a:pt x="825" y="2108"/>
                </a:lnTo>
                <a:lnTo>
                  <a:pt x="825" y="2011"/>
                </a:lnTo>
                <a:lnTo>
                  <a:pt x="825" y="2156"/>
                </a:lnTo>
                <a:lnTo>
                  <a:pt x="826" y="2264"/>
                </a:lnTo>
                <a:lnTo>
                  <a:pt x="826" y="2314"/>
                </a:lnTo>
                <a:lnTo>
                  <a:pt x="826" y="2359"/>
                </a:lnTo>
                <a:lnTo>
                  <a:pt x="826" y="2379"/>
                </a:lnTo>
                <a:lnTo>
                  <a:pt x="827" y="2387"/>
                </a:lnTo>
                <a:lnTo>
                  <a:pt x="827" y="2394"/>
                </a:lnTo>
                <a:lnTo>
                  <a:pt x="827" y="2397"/>
                </a:lnTo>
                <a:lnTo>
                  <a:pt x="827" y="2386"/>
                </a:lnTo>
                <a:lnTo>
                  <a:pt x="827" y="2323"/>
                </a:lnTo>
                <a:lnTo>
                  <a:pt x="828" y="2295"/>
                </a:lnTo>
                <a:lnTo>
                  <a:pt x="828" y="2346"/>
                </a:lnTo>
                <a:lnTo>
                  <a:pt x="828" y="2393"/>
                </a:lnTo>
                <a:lnTo>
                  <a:pt x="828" y="2430"/>
                </a:lnTo>
                <a:lnTo>
                  <a:pt x="829" y="2440"/>
                </a:lnTo>
                <a:lnTo>
                  <a:pt x="829" y="2462"/>
                </a:lnTo>
                <a:lnTo>
                  <a:pt x="829" y="2478"/>
                </a:lnTo>
                <a:lnTo>
                  <a:pt x="829" y="2478"/>
                </a:lnTo>
                <a:lnTo>
                  <a:pt x="830" y="2449"/>
                </a:lnTo>
                <a:lnTo>
                  <a:pt x="830" y="2430"/>
                </a:lnTo>
                <a:lnTo>
                  <a:pt x="830" y="2392"/>
                </a:lnTo>
                <a:lnTo>
                  <a:pt x="830" y="2346"/>
                </a:lnTo>
                <a:lnTo>
                  <a:pt x="831" y="2268"/>
                </a:lnTo>
                <a:lnTo>
                  <a:pt x="831" y="2228"/>
                </a:lnTo>
                <a:lnTo>
                  <a:pt x="831" y="2285"/>
                </a:lnTo>
                <a:lnTo>
                  <a:pt x="831" y="2352"/>
                </a:lnTo>
                <a:lnTo>
                  <a:pt x="832" y="2384"/>
                </a:lnTo>
                <a:lnTo>
                  <a:pt x="832" y="2431"/>
                </a:lnTo>
                <a:lnTo>
                  <a:pt x="832" y="2472"/>
                </a:lnTo>
                <a:lnTo>
                  <a:pt x="832" y="2481"/>
                </a:lnTo>
                <a:lnTo>
                  <a:pt x="833" y="2491"/>
                </a:lnTo>
                <a:lnTo>
                  <a:pt x="833" y="2493"/>
                </a:lnTo>
                <a:lnTo>
                  <a:pt x="833" y="2505"/>
                </a:lnTo>
                <a:lnTo>
                  <a:pt x="833" y="2431"/>
                </a:lnTo>
                <a:lnTo>
                  <a:pt x="834" y="2391"/>
                </a:lnTo>
                <a:lnTo>
                  <a:pt x="834" y="2376"/>
                </a:lnTo>
                <a:lnTo>
                  <a:pt x="834" y="2440"/>
                </a:lnTo>
                <a:lnTo>
                  <a:pt x="834" y="2442"/>
                </a:lnTo>
                <a:lnTo>
                  <a:pt x="835" y="2459"/>
                </a:lnTo>
                <a:lnTo>
                  <a:pt x="835" y="2467"/>
                </a:lnTo>
                <a:lnTo>
                  <a:pt x="835" y="2459"/>
                </a:lnTo>
                <a:lnTo>
                  <a:pt x="835" y="2459"/>
                </a:lnTo>
                <a:lnTo>
                  <a:pt x="835" y="2439"/>
                </a:lnTo>
                <a:lnTo>
                  <a:pt x="836" y="2429"/>
                </a:lnTo>
                <a:lnTo>
                  <a:pt x="836" y="2383"/>
                </a:lnTo>
                <a:lnTo>
                  <a:pt x="836" y="2367"/>
                </a:lnTo>
                <a:lnTo>
                  <a:pt x="836" y="2320"/>
                </a:lnTo>
                <a:lnTo>
                  <a:pt x="837" y="2239"/>
                </a:lnTo>
                <a:lnTo>
                  <a:pt x="837" y="2231"/>
                </a:lnTo>
                <a:lnTo>
                  <a:pt x="837" y="2295"/>
                </a:lnTo>
                <a:lnTo>
                  <a:pt x="837" y="2365"/>
                </a:lnTo>
                <a:lnTo>
                  <a:pt x="838" y="2351"/>
                </a:lnTo>
                <a:lnTo>
                  <a:pt x="838" y="2363"/>
                </a:lnTo>
                <a:lnTo>
                  <a:pt x="838" y="2377"/>
                </a:lnTo>
                <a:lnTo>
                  <a:pt x="838" y="2370"/>
                </a:lnTo>
                <a:lnTo>
                  <a:pt x="839" y="2367"/>
                </a:lnTo>
                <a:lnTo>
                  <a:pt x="839" y="2350"/>
                </a:lnTo>
                <a:lnTo>
                  <a:pt x="839" y="2342"/>
                </a:lnTo>
                <a:lnTo>
                  <a:pt x="839" y="2334"/>
                </a:lnTo>
                <a:lnTo>
                  <a:pt x="839" y="2359"/>
                </a:lnTo>
                <a:lnTo>
                  <a:pt x="839" y="2369"/>
                </a:lnTo>
                <a:lnTo>
                  <a:pt x="839" y="2394"/>
                </a:lnTo>
                <a:lnTo>
                  <a:pt x="839" y="2409"/>
                </a:lnTo>
                <a:lnTo>
                  <a:pt x="840" y="2434"/>
                </a:lnTo>
                <a:lnTo>
                  <a:pt x="840" y="2457"/>
                </a:lnTo>
                <a:lnTo>
                  <a:pt x="840" y="2457"/>
                </a:lnTo>
                <a:lnTo>
                  <a:pt x="840" y="2443"/>
                </a:lnTo>
                <a:lnTo>
                  <a:pt x="841" y="2398"/>
                </a:lnTo>
                <a:lnTo>
                  <a:pt x="841" y="2380"/>
                </a:lnTo>
                <a:lnTo>
                  <a:pt x="841" y="2322"/>
                </a:lnTo>
                <a:lnTo>
                  <a:pt x="841" y="2253"/>
                </a:lnTo>
                <a:lnTo>
                  <a:pt x="842" y="2198"/>
                </a:lnTo>
                <a:lnTo>
                  <a:pt x="842" y="2230"/>
                </a:lnTo>
                <a:lnTo>
                  <a:pt x="842" y="2318"/>
                </a:lnTo>
                <a:lnTo>
                  <a:pt x="842" y="2350"/>
                </a:lnTo>
                <a:lnTo>
                  <a:pt x="842" y="2363"/>
                </a:lnTo>
                <a:lnTo>
                  <a:pt x="843" y="2407"/>
                </a:lnTo>
                <a:lnTo>
                  <a:pt x="843" y="2410"/>
                </a:lnTo>
                <a:lnTo>
                  <a:pt x="843" y="2426"/>
                </a:lnTo>
                <a:lnTo>
                  <a:pt x="843" y="2424"/>
                </a:lnTo>
                <a:lnTo>
                  <a:pt x="844" y="2380"/>
                </a:lnTo>
                <a:lnTo>
                  <a:pt x="844" y="2335"/>
                </a:lnTo>
                <a:lnTo>
                  <a:pt x="844" y="2327"/>
                </a:lnTo>
                <a:lnTo>
                  <a:pt x="844" y="2328"/>
                </a:lnTo>
                <a:lnTo>
                  <a:pt x="845" y="2345"/>
                </a:lnTo>
                <a:lnTo>
                  <a:pt x="845" y="2375"/>
                </a:lnTo>
                <a:lnTo>
                  <a:pt x="845" y="2403"/>
                </a:lnTo>
                <a:lnTo>
                  <a:pt x="845" y="2423"/>
                </a:lnTo>
                <a:lnTo>
                  <a:pt x="846" y="2441"/>
                </a:lnTo>
                <a:lnTo>
                  <a:pt x="846" y="2450"/>
                </a:lnTo>
                <a:lnTo>
                  <a:pt x="846" y="2445"/>
                </a:lnTo>
                <a:lnTo>
                  <a:pt x="846" y="2422"/>
                </a:lnTo>
                <a:lnTo>
                  <a:pt x="847" y="2397"/>
                </a:lnTo>
                <a:lnTo>
                  <a:pt x="847" y="2367"/>
                </a:lnTo>
                <a:lnTo>
                  <a:pt x="847" y="2330"/>
                </a:lnTo>
                <a:lnTo>
                  <a:pt x="847" y="2310"/>
                </a:lnTo>
                <a:lnTo>
                  <a:pt x="848" y="2330"/>
                </a:lnTo>
                <a:lnTo>
                  <a:pt x="848" y="2347"/>
                </a:lnTo>
                <a:lnTo>
                  <a:pt x="848" y="2397"/>
                </a:lnTo>
                <a:lnTo>
                  <a:pt x="848" y="2385"/>
                </a:lnTo>
                <a:lnTo>
                  <a:pt x="849" y="2384"/>
                </a:lnTo>
                <a:lnTo>
                  <a:pt x="849" y="2410"/>
                </a:lnTo>
                <a:lnTo>
                  <a:pt x="849" y="2431"/>
                </a:lnTo>
                <a:lnTo>
                  <a:pt x="849" y="2432"/>
                </a:lnTo>
                <a:lnTo>
                  <a:pt x="850" y="2432"/>
                </a:lnTo>
                <a:lnTo>
                  <a:pt x="850" y="2422"/>
                </a:lnTo>
                <a:lnTo>
                  <a:pt x="850" y="2424"/>
                </a:lnTo>
                <a:lnTo>
                  <a:pt x="850" y="2430"/>
                </a:lnTo>
                <a:lnTo>
                  <a:pt x="850" y="2461"/>
                </a:lnTo>
                <a:lnTo>
                  <a:pt x="851" y="2501"/>
                </a:lnTo>
                <a:lnTo>
                  <a:pt x="851" y="2516"/>
                </a:lnTo>
                <a:lnTo>
                  <a:pt x="851" y="2574"/>
                </a:lnTo>
                <a:lnTo>
                  <a:pt x="851" y="2612"/>
                </a:lnTo>
                <a:lnTo>
                  <a:pt x="852" y="2626"/>
                </a:lnTo>
                <a:lnTo>
                  <a:pt x="852" y="2617"/>
                </a:lnTo>
                <a:lnTo>
                  <a:pt x="852" y="2597"/>
                </a:lnTo>
                <a:lnTo>
                  <a:pt x="852" y="2488"/>
                </a:lnTo>
                <a:lnTo>
                  <a:pt x="853" y="2443"/>
                </a:lnTo>
                <a:lnTo>
                  <a:pt x="853" y="2403"/>
                </a:lnTo>
                <a:lnTo>
                  <a:pt x="853" y="2392"/>
                </a:lnTo>
                <a:lnTo>
                  <a:pt x="853" y="2404"/>
                </a:lnTo>
                <a:lnTo>
                  <a:pt x="854" y="2396"/>
                </a:lnTo>
                <a:lnTo>
                  <a:pt x="854" y="2450"/>
                </a:lnTo>
                <a:lnTo>
                  <a:pt x="854" y="2534"/>
                </a:lnTo>
                <a:lnTo>
                  <a:pt x="854" y="2546"/>
                </a:lnTo>
                <a:lnTo>
                  <a:pt x="855" y="2589"/>
                </a:lnTo>
                <a:lnTo>
                  <a:pt x="855" y="2613"/>
                </a:lnTo>
                <a:lnTo>
                  <a:pt x="855" y="2609"/>
                </a:lnTo>
                <a:lnTo>
                  <a:pt x="855" y="2619"/>
                </a:lnTo>
                <a:lnTo>
                  <a:pt x="856" y="2620"/>
                </a:lnTo>
                <a:lnTo>
                  <a:pt x="856" y="2622"/>
                </a:lnTo>
                <a:lnTo>
                  <a:pt x="856" y="2631"/>
                </a:lnTo>
                <a:lnTo>
                  <a:pt x="856" y="2634"/>
                </a:lnTo>
                <a:lnTo>
                  <a:pt x="857" y="2630"/>
                </a:lnTo>
                <a:lnTo>
                  <a:pt x="857" y="2632"/>
                </a:lnTo>
                <a:lnTo>
                  <a:pt x="857" y="2634"/>
                </a:lnTo>
                <a:lnTo>
                  <a:pt x="857" y="2645"/>
                </a:lnTo>
                <a:lnTo>
                  <a:pt x="857" y="2679"/>
                </a:lnTo>
                <a:lnTo>
                  <a:pt x="858" y="2688"/>
                </a:lnTo>
                <a:lnTo>
                  <a:pt x="858" y="2658"/>
                </a:lnTo>
                <a:lnTo>
                  <a:pt x="858" y="2637"/>
                </a:lnTo>
                <a:lnTo>
                  <a:pt x="858" y="2594"/>
                </a:lnTo>
                <a:lnTo>
                  <a:pt x="859" y="2444"/>
                </a:lnTo>
                <a:lnTo>
                  <a:pt x="859" y="2367"/>
                </a:lnTo>
                <a:lnTo>
                  <a:pt x="859" y="2333"/>
                </a:lnTo>
                <a:lnTo>
                  <a:pt x="859" y="2327"/>
                </a:lnTo>
                <a:lnTo>
                  <a:pt x="860" y="2355"/>
                </a:lnTo>
                <a:lnTo>
                  <a:pt x="860" y="2357"/>
                </a:lnTo>
                <a:lnTo>
                  <a:pt x="860" y="2395"/>
                </a:lnTo>
                <a:lnTo>
                  <a:pt x="860" y="2398"/>
                </a:lnTo>
                <a:lnTo>
                  <a:pt x="861" y="2398"/>
                </a:lnTo>
                <a:lnTo>
                  <a:pt x="861" y="2402"/>
                </a:lnTo>
                <a:lnTo>
                  <a:pt x="861" y="2363"/>
                </a:lnTo>
                <a:lnTo>
                  <a:pt x="861" y="2259"/>
                </a:lnTo>
                <a:lnTo>
                  <a:pt x="862" y="2091"/>
                </a:lnTo>
                <a:lnTo>
                  <a:pt x="862" y="2171"/>
                </a:lnTo>
                <a:lnTo>
                  <a:pt x="862" y="2273"/>
                </a:lnTo>
                <a:lnTo>
                  <a:pt x="862" y="2355"/>
                </a:lnTo>
                <a:lnTo>
                  <a:pt x="863" y="2364"/>
                </a:lnTo>
                <a:lnTo>
                  <a:pt x="863" y="2406"/>
                </a:lnTo>
                <a:lnTo>
                  <a:pt x="863" y="2423"/>
                </a:lnTo>
                <a:lnTo>
                  <a:pt x="863" y="2444"/>
                </a:lnTo>
                <a:lnTo>
                  <a:pt x="863" y="2431"/>
                </a:lnTo>
                <a:lnTo>
                  <a:pt x="863" y="2415"/>
                </a:lnTo>
                <a:lnTo>
                  <a:pt x="863" y="2336"/>
                </a:lnTo>
                <a:lnTo>
                  <a:pt x="863" y="2275"/>
                </a:lnTo>
                <a:lnTo>
                  <a:pt x="864" y="2119"/>
                </a:lnTo>
                <a:lnTo>
                  <a:pt x="864" y="2028"/>
                </a:lnTo>
                <a:lnTo>
                  <a:pt x="864" y="2075"/>
                </a:lnTo>
                <a:lnTo>
                  <a:pt x="864" y="2214"/>
                </a:lnTo>
                <a:lnTo>
                  <a:pt x="864" y="2307"/>
                </a:lnTo>
                <a:lnTo>
                  <a:pt x="865" y="2333"/>
                </a:lnTo>
                <a:lnTo>
                  <a:pt x="865" y="2352"/>
                </a:lnTo>
                <a:lnTo>
                  <a:pt x="865" y="2366"/>
                </a:lnTo>
                <a:lnTo>
                  <a:pt x="865" y="2372"/>
                </a:lnTo>
                <a:lnTo>
                  <a:pt x="866" y="2374"/>
                </a:lnTo>
                <a:lnTo>
                  <a:pt x="866" y="2340"/>
                </a:lnTo>
                <a:lnTo>
                  <a:pt x="866" y="2178"/>
                </a:lnTo>
                <a:lnTo>
                  <a:pt x="866" y="2134"/>
                </a:lnTo>
                <a:lnTo>
                  <a:pt x="867" y="2235"/>
                </a:lnTo>
                <a:lnTo>
                  <a:pt x="867" y="2318"/>
                </a:lnTo>
                <a:lnTo>
                  <a:pt x="867" y="2376"/>
                </a:lnTo>
                <a:lnTo>
                  <a:pt x="867" y="2405"/>
                </a:lnTo>
                <a:lnTo>
                  <a:pt x="868" y="2444"/>
                </a:lnTo>
                <a:lnTo>
                  <a:pt x="868" y="2478"/>
                </a:lnTo>
                <a:lnTo>
                  <a:pt x="868" y="2511"/>
                </a:lnTo>
                <a:lnTo>
                  <a:pt x="868" y="2501"/>
                </a:lnTo>
                <a:lnTo>
                  <a:pt x="869" y="2454"/>
                </a:lnTo>
                <a:lnTo>
                  <a:pt x="869" y="2395"/>
                </a:lnTo>
                <a:lnTo>
                  <a:pt x="869" y="2307"/>
                </a:lnTo>
                <a:lnTo>
                  <a:pt x="869" y="2136"/>
                </a:lnTo>
                <a:lnTo>
                  <a:pt x="870" y="1971"/>
                </a:lnTo>
                <a:lnTo>
                  <a:pt x="870" y="2238"/>
                </a:lnTo>
                <a:lnTo>
                  <a:pt x="870" y="2332"/>
                </a:lnTo>
                <a:lnTo>
                  <a:pt x="870" y="2420"/>
                </a:lnTo>
                <a:lnTo>
                  <a:pt x="871" y="2474"/>
                </a:lnTo>
                <a:lnTo>
                  <a:pt x="871" y="2510"/>
                </a:lnTo>
                <a:lnTo>
                  <a:pt x="871" y="2509"/>
                </a:lnTo>
                <a:lnTo>
                  <a:pt x="871" y="2493"/>
                </a:lnTo>
                <a:lnTo>
                  <a:pt x="872" y="2498"/>
                </a:lnTo>
                <a:lnTo>
                  <a:pt x="872" y="2434"/>
                </a:lnTo>
                <a:lnTo>
                  <a:pt x="872" y="2342"/>
                </a:lnTo>
                <a:lnTo>
                  <a:pt x="872" y="2232"/>
                </a:lnTo>
                <a:lnTo>
                  <a:pt x="872" y="2316"/>
                </a:lnTo>
                <a:lnTo>
                  <a:pt x="873" y="2397"/>
                </a:lnTo>
                <a:lnTo>
                  <a:pt x="873" y="2437"/>
                </a:lnTo>
                <a:lnTo>
                  <a:pt x="873" y="2459"/>
                </a:lnTo>
                <a:lnTo>
                  <a:pt x="873" y="2497"/>
                </a:lnTo>
                <a:lnTo>
                  <a:pt x="874" y="2549"/>
                </a:lnTo>
                <a:lnTo>
                  <a:pt x="874" y="2560"/>
                </a:lnTo>
                <a:lnTo>
                  <a:pt x="874" y="2549"/>
                </a:lnTo>
                <a:lnTo>
                  <a:pt x="874" y="2458"/>
                </a:lnTo>
                <a:lnTo>
                  <a:pt x="875" y="2408"/>
                </a:lnTo>
                <a:lnTo>
                  <a:pt x="875" y="2338"/>
                </a:lnTo>
                <a:lnTo>
                  <a:pt x="875" y="2276"/>
                </a:lnTo>
                <a:lnTo>
                  <a:pt x="875" y="2196"/>
                </a:lnTo>
                <a:lnTo>
                  <a:pt x="876" y="2189"/>
                </a:lnTo>
                <a:lnTo>
                  <a:pt x="876" y="2236"/>
                </a:lnTo>
                <a:lnTo>
                  <a:pt x="876" y="2336"/>
                </a:lnTo>
                <a:lnTo>
                  <a:pt x="876" y="2371"/>
                </a:lnTo>
                <a:lnTo>
                  <a:pt x="877" y="2381"/>
                </a:lnTo>
                <a:lnTo>
                  <a:pt x="877" y="2392"/>
                </a:lnTo>
                <a:lnTo>
                  <a:pt x="877" y="2393"/>
                </a:lnTo>
                <a:lnTo>
                  <a:pt x="877" y="2386"/>
                </a:lnTo>
                <a:lnTo>
                  <a:pt x="878" y="2355"/>
                </a:lnTo>
                <a:lnTo>
                  <a:pt x="878" y="2285"/>
                </a:lnTo>
                <a:lnTo>
                  <a:pt x="878" y="2274"/>
                </a:lnTo>
                <a:lnTo>
                  <a:pt x="878" y="2362"/>
                </a:lnTo>
                <a:lnTo>
                  <a:pt x="879" y="2432"/>
                </a:lnTo>
                <a:lnTo>
                  <a:pt x="879" y="2471"/>
                </a:lnTo>
                <a:lnTo>
                  <a:pt x="879" y="2549"/>
                </a:lnTo>
                <a:lnTo>
                  <a:pt x="879" y="2565"/>
                </a:lnTo>
                <a:lnTo>
                  <a:pt x="880" y="2579"/>
                </a:lnTo>
                <a:lnTo>
                  <a:pt x="880" y="2565"/>
                </a:lnTo>
                <a:lnTo>
                  <a:pt x="880" y="2528"/>
                </a:lnTo>
                <a:lnTo>
                  <a:pt x="880" y="2459"/>
                </a:lnTo>
                <a:lnTo>
                  <a:pt x="880" y="2407"/>
                </a:lnTo>
                <a:lnTo>
                  <a:pt x="881" y="2381"/>
                </a:lnTo>
                <a:lnTo>
                  <a:pt x="881" y="2308"/>
                </a:lnTo>
                <a:lnTo>
                  <a:pt x="881" y="2173"/>
                </a:lnTo>
                <a:lnTo>
                  <a:pt x="881" y="2162"/>
                </a:lnTo>
                <a:lnTo>
                  <a:pt x="882" y="2261"/>
                </a:lnTo>
                <a:lnTo>
                  <a:pt x="882" y="2340"/>
                </a:lnTo>
                <a:lnTo>
                  <a:pt x="882" y="2349"/>
                </a:lnTo>
                <a:lnTo>
                  <a:pt x="882" y="2364"/>
                </a:lnTo>
                <a:lnTo>
                  <a:pt x="883" y="2376"/>
                </a:lnTo>
                <a:lnTo>
                  <a:pt x="883" y="2388"/>
                </a:lnTo>
                <a:lnTo>
                  <a:pt x="883" y="2396"/>
                </a:lnTo>
                <a:lnTo>
                  <a:pt x="883" y="2375"/>
                </a:lnTo>
                <a:lnTo>
                  <a:pt x="884" y="2313"/>
                </a:lnTo>
                <a:lnTo>
                  <a:pt x="884" y="2298"/>
                </a:lnTo>
                <a:lnTo>
                  <a:pt x="884" y="2344"/>
                </a:lnTo>
                <a:lnTo>
                  <a:pt x="884" y="2413"/>
                </a:lnTo>
                <a:lnTo>
                  <a:pt x="885" y="2463"/>
                </a:lnTo>
                <a:lnTo>
                  <a:pt x="885" y="2517"/>
                </a:lnTo>
                <a:lnTo>
                  <a:pt x="885" y="2538"/>
                </a:lnTo>
                <a:lnTo>
                  <a:pt x="885" y="2562"/>
                </a:lnTo>
                <a:lnTo>
                  <a:pt x="886" y="2585"/>
                </a:lnTo>
                <a:lnTo>
                  <a:pt x="886" y="2597"/>
                </a:lnTo>
                <a:lnTo>
                  <a:pt x="886" y="2561"/>
                </a:lnTo>
                <a:lnTo>
                  <a:pt x="886" y="2452"/>
                </a:lnTo>
                <a:lnTo>
                  <a:pt x="887" y="2394"/>
                </a:lnTo>
                <a:lnTo>
                  <a:pt x="887" y="2272"/>
                </a:lnTo>
                <a:lnTo>
                  <a:pt x="887" y="2198"/>
                </a:lnTo>
                <a:lnTo>
                  <a:pt x="887" y="2201"/>
                </a:lnTo>
                <a:lnTo>
                  <a:pt x="887" y="2277"/>
                </a:lnTo>
                <a:lnTo>
                  <a:pt x="887" y="2360"/>
                </a:lnTo>
                <a:lnTo>
                  <a:pt x="887" y="2357"/>
                </a:lnTo>
                <a:lnTo>
                  <a:pt x="887" y="2380"/>
                </a:lnTo>
                <a:lnTo>
                  <a:pt x="887" y="2399"/>
                </a:lnTo>
                <a:lnTo>
                  <a:pt x="888" y="2399"/>
                </a:lnTo>
                <a:lnTo>
                  <a:pt x="888" y="2410"/>
                </a:lnTo>
                <a:lnTo>
                  <a:pt x="888" y="2403"/>
                </a:lnTo>
                <a:lnTo>
                  <a:pt x="888" y="2411"/>
                </a:lnTo>
                <a:lnTo>
                  <a:pt x="889" y="2457"/>
                </a:lnTo>
                <a:lnTo>
                  <a:pt x="889" y="2515"/>
                </a:lnTo>
                <a:lnTo>
                  <a:pt x="889" y="2599"/>
                </a:lnTo>
                <a:lnTo>
                  <a:pt x="889" y="2634"/>
                </a:lnTo>
                <a:lnTo>
                  <a:pt x="890" y="2640"/>
                </a:lnTo>
                <a:lnTo>
                  <a:pt x="890" y="2662"/>
                </a:lnTo>
                <a:lnTo>
                  <a:pt x="890" y="2701"/>
                </a:lnTo>
                <a:lnTo>
                  <a:pt x="890" y="2718"/>
                </a:lnTo>
                <a:lnTo>
                  <a:pt x="891" y="2692"/>
                </a:lnTo>
                <a:lnTo>
                  <a:pt x="891" y="2657"/>
                </a:lnTo>
                <a:lnTo>
                  <a:pt x="891" y="2634"/>
                </a:lnTo>
                <a:lnTo>
                  <a:pt x="891" y="2508"/>
                </a:lnTo>
                <a:lnTo>
                  <a:pt x="892" y="2440"/>
                </a:lnTo>
                <a:lnTo>
                  <a:pt x="892" y="2354"/>
                </a:lnTo>
                <a:lnTo>
                  <a:pt x="892" y="2372"/>
                </a:lnTo>
                <a:lnTo>
                  <a:pt x="892" y="2352"/>
                </a:lnTo>
                <a:lnTo>
                  <a:pt x="893" y="2412"/>
                </a:lnTo>
                <a:lnTo>
                  <a:pt x="893" y="2425"/>
                </a:lnTo>
                <a:lnTo>
                  <a:pt x="893" y="2455"/>
                </a:lnTo>
                <a:lnTo>
                  <a:pt x="893" y="2514"/>
                </a:lnTo>
                <a:lnTo>
                  <a:pt x="894" y="2590"/>
                </a:lnTo>
                <a:lnTo>
                  <a:pt x="894" y="2583"/>
                </a:lnTo>
                <a:lnTo>
                  <a:pt x="894" y="2601"/>
                </a:lnTo>
                <a:lnTo>
                  <a:pt x="894" y="2610"/>
                </a:lnTo>
                <a:lnTo>
                  <a:pt x="895" y="2628"/>
                </a:lnTo>
                <a:lnTo>
                  <a:pt x="895" y="2634"/>
                </a:lnTo>
                <a:lnTo>
                  <a:pt x="895" y="2639"/>
                </a:lnTo>
                <a:lnTo>
                  <a:pt x="895" y="2655"/>
                </a:lnTo>
                <a:lnTo>
                  <a:pt x="895" y="2676"/>
                </a:lnTo>
                <a:lnTo>
                  <a:pt x="896" y="2704"/>
                </a:lnTo>
                <a:lnTo>
                  <a:pt x="896" y="2726"/>
                </a:lnTo>
                <a:lnTo>
                  <a:pt x="896" y="2738"/>
                </a:lnTo>
                <a:lnTo>
                  <a:pt x="896" y="2714"/>
                </a:lnTo>
                <a:lnTo>
                  <a:pt x="897" y="2650"/>
                </a:lnTo>
                <a:lnTo>
                  <a:pt x="897" y="2635"/>
                </a:lnTo>
                <a:lnTo>
                  <a:pt x="897" y="2513"/>
                </a:lnTo>
                <a:lnTo>
                  <a:pt x="897" y="2361"/>
                </a:lnTo>
                <a:lnTo>
                  <a:pt x="898" y="2308"/>
                </a:lnTo>
                <a:lnTo>
                  <a:pt x="898" y="2320"/>
                </a:lnTo>
                <a:lnTo>
                  <a:pt x="898" y="2329"/>
                </a:lnTo>
                <a:lnTo>
                  <a:pt x="898" y="2360"/>
                </a:lnTo>
                <a:lnTo>
                  <a:pt x="899" y="2426"/>
                </a:lnTo>
                <a:lnTo>
                  <a:pt x="899" y="2432"/>
                </a:lnTo>
                <a:lnTo>
                  <a:pt x="899" y="2440"/>
                </a:lnTo>
                <a:lnTo>
                  <a:pt x="899" y="2441"/>
                </a:lnTo>
                <a:lnTo>
                  <a:pt x="900" y="2440"/>
                </a:lnTo>
                <a:lnTo>
                  <a:pt x="900" y="2414"/>
                </a:lnTo>
                <a:lnTo>
                  <a:pt x="900" y="2303"/>
                </a:lnTo>
                <a:lnTo>
                  <a:pt x="900" y="2113"/>
                </a:lnTo>
                <a:lnTo>
                  <a:pt x="901" y="2222"/>
                </a:lnTo>
                <a:lnTo>
                  <a:pt x="901" y="2332"/>
                </a:lnTo>
                <a:lnTo>
                  <a:pt x="901" y="2382"/>
                </a:lnTo>
                <a:lnTo>
                  <a:pt x="901" y="2394"/>
                </a:lnTo>
                <a:lnTo>
                  <a:pt x="902" y="2425"/>
                </a:lnTo>
                <a:lnTo>
                  <a:pt x="902" y="2427"/>
                </a:lnTo>
                <a:lnTo>
                  <a:pt x="902" y="2445"/>
                </a:lnTo>
                <a:lnTo>
                  <a:pt x="902" y="2448"/>
                </a:lnTo>
                <a:lnTo>
                  <a:pt x="903" y="2437"/>
                </a:lnTo>
                <a:lnTo>
                  <a:pt x="903" y="2405"/>
                </a:lnTo>
                <a:lnTo>
                  <a:pt x="903" y="2357"/>
                </a:lnTo>
                <a:lnTo>
                  <a:pt x="903" y="2300"/>
                </a:lnTo>
                <a:lnTo>
                  <a:pt x="903" y="2284"/>
                </a:lnTo>
                <a:lnTo>
                  <a:pt x="904" y="2315"/>
                </a:lnTo>
                <a:lnTo>
                  <a:pt x="904" y="2357"/>
                </a:lnTo>
                <a:lnTo>
                  <a:pt x="904" y="2415"/>
                </a:lnTo>
                <a:lnTo>
                  <a:pt x="904" y="2464"/>
                </a:lnTo>
                <a:lnTo>
                  <a:pt x="905" y="2473"/>
                </a:lnTo>
                <a:lnTo>
                  <a:pt x="905" y="2457"/>
                </a:lnTo>
                <a:lnTo>
                  <a:pt x="905" y="2477"/>
                </a:lnTo>
                <a:lnTo>
                  <a:pt x="905" y="2464"/>
                </a:lnTo>
                <a:lnTo>
                  <a:pt x="906" y="2467"/>
                </a:lnTo>
                <a:lnTo>
                  <a:pt x="906" y="2403"/>
                </a:lnTo>
                <a:lnTo>
                  <a:pt x="906" y="2352"/>
                </a:lnTo>
                <a:lnTo>
                  <a:pt x="906" y="2376"/>
                </a:lnTo>
                <a:lnTo>
                  <a:pt x="907" y="2441"/>
                </a:lnTo>
                <a:lnTo>
                  <a:pt x="907" y="2493"/>
                </a:lnTo>
                <a:lnTo>
                  <a:pt x="907" y="2543"/>
                </a:lnTo>
                <a:lnTo>
                  <a:pt x="907" y="2603"/>
                </a:lnTo>
                <a:lnTo>
                  <a:pt x="908" y="2632"/>
                </a:lnTo>
                <a:lnTo>
                  <a:pt x="908" y="2634"/>
                </a:lnTo>
                <a:lnTo>
                  <a:pt x="908" y="2634"/>
                </a:lnTo>
                <a:lnTo>
                  <a:pt x="908" y="2594"/>
                </a:lnTo>
                <a:lnTo>
                  <a:pt x="909" y="2478"/>
                </a:lnTo>
                <a:lnTo>
                  <a:pt x="909" y="2432"/>
                </a:lnTo>
                <a:lnTo>
                  <a:pt x="909" y="2352"/>
                </a:lnTo>
                <a:lnTo>
                  <a:pt x="909" y="2274"/>
                </a:lnTo>
                <a:lnTo>
                  <a:pt x="910" y="2290"/>
                </a:lnTo>
                <a:lnTo>
                  <a:pt x="910" y="2334"/>
                </a:lnTo>
                <a:lnTo>
                  <a:pt x="910" y="2378"/>
                </a:lnTo>
                <a:lnTo>
                  <a:pt x="910" y="2384"/>
                </a:lnTo>
                <a:lnTo>
                  <a:pt x="910" y="2393"/>
                </a:lnTo>
                <a:lnTo>
                  <a:pt x="911" y="2408"/>
                </a:lnTo>
                <a:lnTo>
                  <a:pt x="911" y="2403"/>
                </a:lnTo>
                <a:lnTo>
                  <a:pt x="911" y="2391"/>
                </a:lnTo>
                <a:lnTo>
                  <a:pt x="911" y="2367"/>
                </a:lnTo>
                <a:lnTo>
                  <a:pt x="911" y="2283"/>
                </a:lnTo>
                <a:lnTo>
                  <a:pt x="911" y="2250"/>
                </a:lnTo>
                <a:lnTo>
                  <a:pt x="911" y="2311"/>
                </a:lnTo>
                <a:lnTo>
                  <a:pt x="911" y="2413"/>
                </a:lnTo>
                <a:lnTo>
                  <a:pt x="912" y="2453"/>
                </a:lnTo>
                <a:lnTo>
                  <a:pt x="912" y="2470"/>
                </a:lnTo>
                <a:lnTo>
                  <a:pt x="912" y="2515"/>
                </a:lnTo>
                <a:lnTo>
                  <a:pt x="912" y="2519"/>
                </a:lnTo>
                <a:lnTo>
                  <a:pt x="913" y="2522"/>
                </a:lnTo>
                <a:lnTo>
                  <a:pt x="913" y="2506"/>
                </a:lnTo>
                <a:lnTo>
                  <a:pt x="913" y="2457"/>
                </a:lnTo>
                <a:lnTo>
                  <a:pt x="913" y="2405"/>
                </a:lnTo>
                <a:lnTo>
                  <a:pt x="914" y="2352"/>
                </a:lnTo>
                <a:lnTo>
                  <a:pt x="914" y="2252"/>
                </a:lnTo>
                <a:lnTo>
                  <a:pt x="914" y="2199"/>
                </a:lnTo>
                <a:lnTo>
                  <a:pt x="914" y="2198"/>
                </a:lnTo>
                <a:lnTo>
                  <a:pt x="915" y="2266"/>
                </a:lnTo>
                <a:lnTo>
                  <a:pt x="915" y="2333"/>
                </a:lnTo>
                <a:lnTo>
                  <a:pt x="915" y="2355"/>
                </a:lnTo>
                <a:lnTo>
                  <a:pt x="915" y="2371"/>
                </a:lnTo>
                <a:lnTo>
                  <a:pt x="916" y="2397"/>
                </a:lnTo>
                <a:lnTo>
                  <a:pt x="916" y="2394"/>
                </a:lnTo>
                <a:lnTo>
                  <a:pt x="916" y="2398"/>
                </a:lnTo>
                <a:lnTo>
                  <a:pt x="916" y="2355"/>
                </a:lnTo>
                <a:lnTo>
                  <a:pt x="917" y="2290"/>
                </a:lnTo>
                <a:lnTo>
                  <a:pt x="917" y="2265"/>
                </a:lnTo>
                <a:lnTo>
                  <a:pt x="917" y="2310"/>
                </a:lnTo>
                <a:lnTo>
                  <a:pt x="917" y="2398"/>
                </a:lnTo>
                <a:lnTo>
                  <a:pt x="917" y="2440"/>
                </a:lnTo>
                <a:lnTo>
                  <a:pt x="918" y="2460"/>
                </a:lnTo>
                <a:lnTo>
                  <a:pt x="918" y="2484"/>
                </a:lnTo>
                <a:lnTo>
                  <a:pt x="918" y="2502"/>
                </a:lnTo>
                <a:lnTo>
                  <a:pt x="918" y="2512"/>
                </a:lnTo>
                <a:lnTo>
                  <a:pt x="919" y="2483"/>
                </a:lnTo>
                <a:lnTo>
                  <a:pt x="919" y="2415"/>
                </a:lnTo>
                <a:lnTo>
                  <a:pt x="919" y="2409"/>
                </a:lnTo>
                <a:lnTo>
                  <a:pt x="919" y="2333"/>
                </a:lnTo>
                <a:lnTo>
                  <a:pt x="920" y="2241"/>
                </a:lnTo>
                <a:lnTo>
                  <a:pt x="920" y="2104"/>
                </a:lnTo>
                <a:lnTo>
                  <a:pt x="920" y="2173"/>
                </a:lnTo>
                <a:lnTo>
                  <a:pt x="920" y="2329"/>
                </a:lnTo>
                <a:lnTo>
                  <a:pt x="921" y="2394"/>
                </a:lnTo>
                <a:lnTo>
                  <a:pt x="921" y="2400"/>
                </a:lnTo>
                <a:lnTo>
                  <a:pt x="921" y="2433"/>
                </a:lnTo>
                <a:lnTo>
                  <a:pt x="921" y="2454"/>
                </a:lnTo>
                <a:lnTo>
                  <a:pt x="922" y="2466"/>
                </a:lnTo>
                <a:lnTo>
                  <a:pt x="922" y="2477"/>
                </a:lnTo>
                <a:lnTo>
                  <a:pt x="922" y="2453"/>
                </a:lnTo>
                <a:lnTo>
                  <a:pt x="922" y="2394"/>
                </a:lnTo>
                <a:lnTo>
                  <a:pt x="923" y="2349"/>
                </a:lnTo>
                <a:lnTo>
                  <a:pt x="923" y="2339"/>
                </a:lnTo>
                <a:lnTo>
                  <a:pt x="923" y="2345"/>
                </a:lnTo>
                <a:lnTo>
                  <a:pt x="923" y="2402"/>
                </a:lnTo>
                <a:lnTo>
                  <a:pt x="924" y="2442"/>
                </a:lnTo>
                <a:lnTo>
                  <a:pt x="924" y="2463"/>
                </a:lnTo>
                <a:lnTo>
                  <a:pt x="924" y="2500"/>
                </a:lnTo>
                <a:lnTo>
                  <a:pt x="924" y="2519"/>
                </a:lnTo>
                <a:lnTo>
                  <a:pt x="925" y="2518"/>
                </a:lnTo>
                <a:lnTo>
                  <a:pt x="925" y="2464"/>
                </a:lnTo>
                <a:lnTo>
                  <a:pt x="925" y="2422"/>
                </a:lnTo>
                <a:lnTo>
                  <a:pt x="925" y="2378"/>
                </a:lnTo>
                <a:lnTo>
                  <a:pt x="925" y="2251"/>
                </a:lnTo>
                <a:lnTo>
                  <a:pt x="926" y="2275"/>
                </a:lnTo>
                <a:lnTo>
                  <a:pt x="926" y="2304"/>
                </a:lnTo>
                <a:lnTo>
                  <a:pt x="926" y="2399"/>
                </a:lnTo>
                <a:lnTo>
                  <a:pt x="926" y="2466"/>
                </a:lnTo>
                <a:lnTo>
                  <a:pt x="927" y="2463"/>
                </a:lnTo>
                <a:lnTo>
                  <a:pt x="927" y="2518"/>
                </a:lnTo>
                <a:lnTo>
                  <a:pt x="927" y="2549"/>
                </a:lnTo>
                <a:lnTo>
                  <a:pt x="927" y="2553"/>
                </a:lnTo>
                <a:lnTo>
                  <a:pt x="928" y="2570"/>
                </a:lnTo>
                <a:lnTo>
                  <a:pt x="928" y="2606"/>
                </a:lnTo>
                <a:lnTo>
                  <a:pt x="928" y="2630"/>
                </a:lnTo>
                <a:lnTo>
                  <a:pt x="928" y="2634"/>
                </a:lnTo>
                <a:lnTo>
                  <a:pt x="929" y="2634"/>
                </a:lnTo>
                <a:lnTo>
                  <a:pt x="929" y="2634"/>
                </a:lnTo>
                <a:lnTo>
                  <a:pt x="929" y="2662"/>
                </a:lnTo>
                <a:lnTo>
                  <a:pt x="929" y="2715"/>
                </a:lnTo>
                <a:lnTo>
                  <a:pt x="930" y="2760"/>
                </a:lnTo>
                <a:lnTo>
                  <a:pt x="930" y="2818"/>
                </a:lnTo>
                <a:lnTo>
                  <a:pt x="930" y="2858"/>
                </a:lnTo>
                <a:lnTo>
                  <a:pt x="930" y="2792"/>
                </a:lnTo>
                <a:lnTo>
                  <a:pt x="931" y="2717"/>
                </a:lnTo>
                <a:lnTo>
                  <a:pt x="931" y="2647"/>
                </a:lnTo>
                <a:lnTo>
                  <a:pt x="931" y="2634"/>
                </a:lnTo>
                <a:lnTo>
                  <a:pt x="931" y="2521"/>
                </a:lnTo>
                <a:lnTo>
                  <a:pt x="932" y="2396"/>
                </a:lnTo>
                <a:lnTo>
                  <a:pt x="932" y="2409"/>
                </a:lnTo>
                <a:lnTo>
                  <a:pt x="932" y="2453"/>
                </a:lnTo>
                <a:lnTo>
                  <a:pt x="932" y="2520"/>
                </a:lnTo>
                <a:lnTo>
                  <a:pt x="933" y="2563"/>
                </a:lnTo>
                <a:lnTo>
                  <a:pt x="933" y="2605"/>
                </a:lnTo>
                <a:lnTo>
                  <a:pt x="933" y="2620"/>
                </a:lnTo>
                <a:lnTo>
                  <a:pt x="933" y="2626"/>
                </a:lnTo>
                <a:lnTo>
                  <a:pt x="933" y="2628"/>
                </a:lnTo>
                <a:lnTo>
                  <a:pt x="934" y="2627"/>
                </a:lnTo>
                <a:lnTo>
                  <a:pt x="934" y="2625"/>
                </a:lnTo>
                <a:lnTo>
                  <a:pt x="934" y="2632"/>
                </a:lnTo>
                <a:lnTo>
                  <a:pt x="934" y="2634"/>
                </a:lnTo>
                <a:lnTo>
                  <a:pt x="935" y="2637"/>
                </a:lnTo>
                <a:lnTo>
                  <a:pt x="935" y="2661"/>
                </a:lnTo>
                <a:lnTo>
                  <a:pt x="935" y="2671"/>
                </a:lnTo>
                <a:lnTo>
                  <a:pt x="935" y="2690"/>
                </a:lnTo>
                <a:lnTo>
                  <a:pt x="936" y="2718"/>
                </a:lnTo>
                <a:lnTo>
                  <a:pt x="936" y="2734"/>
                </a:lnTo>
                <a:lnTo>
                  <a:pt x="936" y="2715"/>
                </a:lnTo>
                <a:lnTo>
                  <a:pt x="936" y="2662"/>
                </a:lnTo>
                <a:lnTo>
                  <a:pt x="936" y="2640"/>
                </a:lnTo>
                <a:lnTo>
                  <a:pt x="936" y="2475"/>
                </a:lnTo>
                <a:lnTo>
                  <a:pt x="936" y="2353"/>
                </a:lnTo>
                <a:lnTo>
                  <a:pt x="936" y="2298"/>
                </a:lnTo>
                <a:lnTo>
                  <a:pt x="937" y="2284"/>
                </a:lnTo>
                <a:lnTo>
                  <a:pt x="937" y="2295"/>
                </a:lnTo>
                <a:lnTo>
                  <a:pt x="937" y="2368"/>
                </a:lnTo>
                <a:lnTo>
                  <a:pt x="937" y="2418"/>
                </a:lnTo>
                <a:lnTo>
                  <a:pt x="938" y="2446"/>
                </a:lnTo>
                <a:lnTo>
                  <a:pt x="938" y="2440"/>
                </a:lnTo>
                <a:lnTo>
                  <a:pt x="938" y="2432"/>
                </a:lnTo>
                <a:lnTo>
                  <a:pt x="938" y="2427"/>
                </a:lnTo>
                <a:lnTo>
                  <a:pt x="939" y="2380"/>
                </a:lnTo>
                <a:lnTo>
                  <a:pt x="939" y="2298"/>
                </a:lnTo>
                <a:lnTo>
                  <a:pt x="939" y="2261"/>
                </a:lnTo>
                <a:lnTo>
                  <a:pt x="939" y="2307"/>
                </a:lnTo>
                <a:lnTo>
                  <a:pt x="940" y="2395"/>
                </a:lnTo>
                <a:lnTo>
                  <a:pt x="940" y="2459"/>
                </a:lnTo>
                <a:lnTo>
                  <a:pt x="940" y="2479"/>
                </a:lnTo>
                <a:lnTo>
                  <a:pt x="940" y="2516"/>
                </a:lnTo>
                <a:lnTo>
                  <a:pt x="940" y="2523"/>
                </a:lnTo>
                <a:lnTo>
                  <a:pt x="941" y="2503"/>
                </a:lnTo>
                <a:lnTo>
                  <a:pt x="941" y="2480"/>
                </a:lnTo>
                <a:lnTo>
                  <a:pt x="941" y="2453"/>
                </a:lnTo>
                <a:lnTo>
                  <a:pt x="941" y="2385"/>
                </a:lnTo>
                <a:lnTo>
                  <a:pt x="942" y="2313"/>
                </a:lnTo>
                <a:lnTo>
                  <a:pt x="942" y="2191"/>
                </a:lnTo>
                <a:lnTo>
                  <a:pt x="942" y="2043"/>
                </a:lnTo>
                <a:lnTo>
                  <a:pt x="942" y="2071"/>
                </a:lnTo>
                <a:lnTo>
                  <a:pt x="943" y="2273"/>
                </a:lnTo>
                <a:lnTo>
                  <a:pt x="943" y="2348"/>
                </a:lnTo>
                <a:lnTo>
                  <a:pt x="943" y="2361"/>
                </a:lnTo>
                <a:lnTo>
                  <a:pt x="943" y="2380"/>
                </a:lnTo>
                <a:lnTo>
                  <a:pt x="944" y="2388"/>
                </a:lnTo>
                <a:lnTo>
                  <a:pt x="944" y="2383"/>
                </a:lnTo>
                <a:lnTo>
                  <a:pt x="944" y="2380"/>
                </a:lnTo>
                <a:lnTo>
                  <a:pt x="944" y="2364"/>
                </a:lnTo>
                <a:lnTo>
                  <a:pt x="945" y="2255"/>
                </a:lnTo>
                <a:lnTo>
                  <a:pt x="945" y="2268"/>
                </a:lnTo>
                <a:lnTo>
                  <a:pt x="945" y="2364"/>
                </a:lnTo>
                <a:lnTo>
                  <a:pt x="945" y="2406"/>
                </a:lnTo>
                <a:lnTo>
                  <a:pt x="946" y="2437"/>
                </a:lnTo>
                <a:lnTo>
                  <a:pt x="946" y="2480"/>
                </a:lnTo>
                <a:lnTo>
                  <a:pt x="946" y="2489"/>
                </a:lnTo>
                <a:lnTo>
                  <a:pt x="946" y="2490"/>
                </a:lnTo>
                <a:lnTo>
                  <a:pt x="947" y="2473"/>
                </a:lnTo>
                <a:lnTo>
                  <a:pt x="947" y="2428"/>
                </a:lnTo>
                <a:lnTo>
                  <a:pt x="947" y="2419"/>
                </a:lnTo>
                <a:lnTo>
                  <a:pt x="947" y="2380"/>
                </a:lnTo>
                <a:lnTo>
                  <a:pt x="948" y="2259"/>
                </a:lnTo>
                <a:lnTo>
                  <a:pt x="948" y="2189"/>
                </a:lnTo>
                <a:lnTo>
                  <a:pt x="948" y="2150"/>
                </a:lnTo>
                <a:lnTo>
                  <a:pt x="948" y="2255"/>
                </a:lnTo>
                <a:lnTo>
                  <a:pt x="948" y="2341"/>
                </a:lnTo>
                <a:lnTo>
                  <a:pt x="949" y="2376"/>
                </a:lnTo>
                <a:lnTo>
                  <a:pt x="949" y="2352"/>
                </a:lnTo>
                <a:lnTo>
                  <a:pt x="949" y="2376"/>
                </a:lnTo>
                <a:lnTo>
                  <a:pt x="949" y="2390"/>
                </a:lnTo>
                <a:lnTo>
                  <a:pt x="950" y="2392"/>
                </a:lnTo>
                <a:lnTo>
                  <a:pt x="950" y="2399"/>
                </a:lnTo>
                <a:lnTo>
                  <a:pt x="950" y="2391"/>
                </a:lnTo>
                <a:lnTo>
                  <a:pt x="950" y="2318"/>
                </a:lnTo>
                <a:lnTo>
                  <a:pt x="951" y="2305"/>
                </a:lnTo>
                <a:lnTo>
                  <a:pt x="951" y="2332"/>
                </a:lnTo>
                <a:lnTo>
                  <a:pt x="951" y="2391"/>
                </a:lnTo>
                <a:lnTo>
                  <a:pt x="951" y="2422"/>
                </a:lnTo>
                <a:lnTo>
                  <a:pt x="952" y="2447"/>
                </a:lnTo>
                <a:lnTo>
                  <a:pt x="952" y="2470"/>
                </a:lnTo>
                <a:lnTo>
                  <a:pt x="952" y="2521"/>
                </a:lnTo>
                <a:lnTo>
                  <a:pt x="952" y="2570"/>
                </a:lnTo>
                <a:lnTo>
                  <a:pt x="953" y="2567"/>
                </a:lnTo>
                <a:lnTo>
                  <a:pt x="953" y="2465"/>
                </a:lnTo>
                <a:lnTo>
                  <a:pt x="953" y="2437"/>
                </a:lnTo>
                <a:lnTo>
                  <a:pt x="953" y="2385"/>
                </a:lnTo>
                <a:lnTo>
                  <a:pt x="954" y="2344"/>
                </a:lnTo>
                <a:lnTo>
                  <a:pt x="954" y="2229"/>
                </a:lnTo>
                <a:lnTo>
                  <a:pt x="954" y="2310"/>
                </a:lnTo>
                <a:lnTo>
                  <a:pt x="954" y="2329"/>
                </a:lnTo>
                <a:lnTo>
                  <a:pt x="955" y="2371"/>
                </a:lnTo>
                <a:lnTo>
                  <a:pt x="955" y="2392"/>
                </a:lnTo>
                <a:lnTo>
                  <a:pt x="955" y="2413"/>
                </a:lnTo>
                <a:lnTo>
                  <a:pt x="955" y="2412"/>
                </a:lnTo>
                <a:lnTo>
                  <a:pt x="956" y="2412"/>
                </a:lnTo>
                <a:lnTo>
                  <a:pt x="956" y="2413"/>
                </a:lnTo>
                <a:lnTo>
                  <a:pt x="956" y="2391"/>
                </a:lnTo>
                <a:lnTo>
                  <a:pt x="956" y="2313"/>
                </a:lnTo>
                <a:lnTo>
                  <a:pt x="956" y="2317"/>
                </a:lnTo>
                <a:lnTo>
                  <a:pt x="957" y="2344"/>
                </a:lnTo>
                <a:lnTo>
                  <a:pt x="957" y="2407"/>
                </a:lnTo>
                <a:lnTo>
                  <a:pt x="957" y="2440"/>
                </a:lnTo>
                <a:lnTo>
                  <a:pt x="957" y="2468"/>
                </a:lnTo>
                <a:lnTo>
                  <a:pt x="958" y="2478"/>
                </a:lnTo>
                <a:lnTo>
                  <a:pt x="958" y="2483"/>
                </a:lnTo>
                <a:lnTo>
                  <a:pt x="958" y="2473"/>
                </a:lnTo>
                <a:lnTo>
                  <a:pt x="958" y="2440"/>
                </a:lnTo>
                <a:lnTo>
                  <a:pt x="959" y="2409"/>
                </a:lnTo>
                <a:lnTo>
                  <a:pt x="959" y="2357"/>
                </a:lnTo>
                <a:lnTo>
                  <a:pt x="959" y="2298"/>
                </a:lnTo>
                <a:lnTo>
                  <a:pt x="959" y="2196"/>
                </a:lnTo>
                <a:lnTo>
                  <a:pt x="960" y="2071"/>
                </a:lnTo>
                <a:lnTo>
                  <a:pt x="960" y="2268"/>
                </a:lnTo>
                <a:lnTo>
                  <a:pt x="960" y="2319"/>
                </a:lnTo>
                <a:lnTo>
                  <a:pt x="960" y="2367"/>
                </a:lnTo>
                <a:lnTo>
                  <a:pt x="960" y="2350"/>
                </a:lnTo>
                <a:lnTo>
                  <a:pt x="960" y="2378"/>
                </a:lnTo>
                <a:lnTo>
                  <a:pt x="960" y="2381"/>
                </a:lnTo>
                <a:lnTo>
                  <a:pt x="960" y="2387"/>
                </a:lnTo>
                <a:lnTo>
                  <a:pt x="961" y="2391"/>
                </a:lnTo>
                <a:lnTo>
                  <a:pt x="961" y="2391"/>
                </a:lnTo>
                <a:lnTo>
                  <a:pt x="961" y="2361"/>
                </a:lnTo>
                <a:lnTo>
                  <a:pt x="961" y="2289"/>
                </a:lnTo>
                <a:lnTo>
                  <a:pt x="962" y="2291"/>
                </a:lnTo>
                <a:lnTo>
                  <a:pt x="962" y="2319"/>
                </a:lnTo>
                <a:lnTo>
                  <a:pt x="962" y="2350"/>
                </a:lnTo>
                <a:lnTo>
                  <a:pt x="962" y="2381"/>
                </a:lnTo>
                <a:lnTo>
                  <a:pt x="963" y="2385"/>
                </a:lnTo>
                <a:lnTo>
                  <a:pt x="963" y="2401"/>
                </a:lnTo>
                <a:lnTo>
                  <a:pt x="963" y="2414"/>
                </a:lnTo>
                <a:lnTo>
                  <a:pt x="963" y="2403"/>
                </a:lnTo>
                <a:lnTo>
                  <a:pt x="963" y="2384"/>
                </a:lnTo>
                <a:lnTo>
                  <a:pt x="964" y="2350"/>
                </a:lnTo>
                <a:lnTo>
                  <a:pt x="964" y="2324"/>
                </a:lnTo>
                <a:lnTo>
                  <a:pt x="964" y="2305"/>
                </a:lnTo>
                <a:lnTo>
                  <a:pt x="964" y="2312"/>
                </a:lnTo>
                <a:lnTo>
                  <a:pt x="965" y="2338"/>
                </a:lnTo>
                <a:lnTo>
                  <a:pt x="965" y="2364"/>
                </a:lnTo>
                <a:lnTo>
                  <a:pt x="965" y="2403"/>
                </a:lnTo>
                <a:lnTo>
                  <a:pt x="965" y="2409"/>
                </a:lnTo>
                <a:lnTo>
                  <a:pt x="966" y="2436"/>
                </a:lnTo>
                <a:lnTo>
                  <a:pt x="966" y="2458"/>
                </a:lnTo>
                <a:lnTo>
                  <a:pt x="966" y="2491"/>
                </a:lnTo>
                <a:lnTo>
                  <a:pt x="966" y="2494"/>
                </a:lnTo>
                <a:lnTo>
                  <a:pt x="967" y="2503"/>
                </a:lnTo>
                <a:lnTo>
                  <a:pt x="967" y="2464"/>
                </a:lnTo>
                <a:lnTo>
                  <a:pt x="967" y="2496"/>
                </a:lnTo>
                <a:lnTo>
                  <a:pt x="967" y="2508"/>
                </a:lnTo>
                <a:lnTo>
                  <a:pt x="968" y="2537"/>
                </a:lnTo>
                <a:lnTo>
                  <a:pt x="968" y="2598"/>
                </a:lnTo>
                <a:lnTo>
                  <a:pt x="968" y="2624"/>
                </a:lnTo>
                <a:lnTo>
                  <a:pt x="968" y="2626"/>
                </a:lnTo>
                <a:lnTo>
                  <a:pt x="969" y="2634"/>
                </a:lnTo>
                <a:lnTo>
                  <a:pt x="969" y="2634"/>
                </a:lnTo>
                <a:lnTo>
                  <a:pt x="969" y="2634"/>
                </a:lnTo>
                <a:lnTo>
                  <a:pt x="969" y="2622"/>
                </a:lnTo>
                <a:lnTo>
                  <a:pt x="970" y="2513"/>
                </a:lnTo>
                <a:lnTo>
                  <a:pt x="970" y="2407"/>
                </a:lnTo>
                <a:lnTo>
                  <a:pt x="970" y="2318"/>
                </a:lnTo>
                <a:lnTo>
                  <a:pt x="970" y="2288"/>
                </a:lnTo>
                <a:lnTo>
                  <a:pt x="970" y="2285"/>
                </a:lnTo>
                <a:lnTo>
                  <a:pt x="971" y="2323"/>
                </a:lnTo>
                <a:lnTo>
                  <a:pt x="971" y="2381"/>
                </a:lnTo>
                <a:lnTo>
                  <a:pt x="971" y="2379"/>
                </a:lnTo>
                <a:lnTo>
                  <a:pt x="971" y="2411"/>
                </a:lnTo>
                <a:lnTo>
                  <a:pt x="972" y="2433"/>
                </a:lnTo>
                <a:lnTo>
                  <a:pt x="972" y="2435"/>
                </a:lnTo>
                <a:lnTo>
                  <a:pt x="972" y="2445"/>
                </a:lnTo>
                <a:lnTo>
                  <a:pt x="972" y="2459"/>
                </a:lnTo>
                <a:lnTo>
                  <a:pt x="973" y="2471"/>
                </a:lnTo>
                <a:lnTo>
                  <a:pt x="973" y="2503"/>
                </a:lnTo>
                <a:lnTo>
                  <a:pt x="973" y="2578"/>
                </a:lnTo>
                <a:lnTo>
                  <a:pt x="973" y="2622"/>
                </a:lnTo>
                <a:lnTo>
                  <a:pt x="974" y="2634"/>
                </a:lnTo>
                <a:lnTo>
                  <a:pt x="974" y="2634"/>
                </a:lnTo>
                <a:lnTo>
                  <a:pt x="974" y="2634"/>
                </a:lnTo>
                <a:lnTo>
                  <a:pt x="974" y="2636"/>
                </a:lnTo>
                <a:lnTo>
                  <a:pt x="975" y="2640"/>
                </a:lnTo>
                <a:lnTo>
                  <a:pt x="975" y="2639"/>
                </a:lnTo>
                <a:lnTo>
                  <a:pt x="975" y="2634"/>
                </a:lnTo>
                <a:lnTo>
                  <a:pt x="975" y="2570"/>
                </a:lnTo>
                <a:lnTo>
                  <a:pt x="976" y="2434"/>
                </a:lnTo>
                <a:lnTo>
                  <a:pt x="976" y="2354"/>
                </a:lnTo>
                <a:lnTo>
                  <a:pt x="976" y="2310"/>
                </a:lnTo>
                <a:lnTo>
                  <a:pt x="976" y="2309"/>
                </a:lnTo>
                <a:lnTo>
                  <a:pt x="977" y="2312"/>
                </a:lnTo>
                <a:lnTo>
                  <a:pt x="977" y="2353"/>
                </a:lnTo>
                <a:lnTo>
                  <a:pt x="977" y="2335"/>
                </a:lnTo>
                <a:lnTo>
                  <a:pt x="977" y="2374"/>
                </a:lnTo>
                <a:lnTo>
                  <a:pt x="978" y="2394"/>
                </a:lnTo>
                <a:lnTo>
                  <a:pt x="978" y="2396"/>
                </a:lnTo>
                <a:lnTo>
                  <a:pt x="978" y="2394"/>
                </a:lnTo>
                <a:lnTo>
                  <a:pt x="978" y="2361"/>
                </a:lnTo>
                <a:lnTo>
                  <a:pt x="978" y="2251"/>
                </a:lnTo>
                <a:lnTo>
                  <a:pt x="979" y="2251"/>
                </a:lnTo>
                <a:lnTo>
                  <a:pt x="979" y="2344"/>
                </a:lnTo>
                <a:lnTo>
                  <a:pt x="979" y="2411"/>
                </a:lnTo>
                <a:lnTo>
                  <a:pt x="979" y="2482"/>
                </a:lnTo>
                <a:lnTo>
                  <a:pt x="980" y="2527"/>
                </a:lnTo>
                <a:lnTo>
                  <a:pt x="980" y="2546"/>
                </a:lnTo>
                <a:lnTo>
                  <a:pt x="980" y="2549"/>
                </a:lnTo>
                <a:lnTo>
                  <a:pt x="980" y="2547"/>
                </a:lnTo>
                <a:lnTo>
                  <a:pt x="981" y="2499"/>
                </a:lnTo>
                <a:lnTo>
                  <a:pt x="981" y="2447"/>
                </a:lnTo>
                <a:lnTo>
                  <a:pt x="981" y="2402"/>
                </a:lnTo>
                <a:lnTo>
                  <a:pt x="981" y="2357"/>
                </a:lnTo>
                <a:lnTo>
                  <a:pt x="982" y="2202"/>
                </a:lnTo>
                <a:lnTo>
                  <a:pt x="982" y="2045"/>
                </a:lnTo>
                <a:lnTo>
                  <a:pt x="982" y="2195"/>
                </a:lnTo>
                <a:lnTo>
                  <a:pt x="982" y="2306"/>
                </a:lnTo>
                <a:lnTo>
                  <a:pt x="983" y="2375"/>
                </a:lnTo>
                <a:lnTo>
                  <a:pt x="983" y="2384"/>
                </a:lnTo>
                <a:lnTo>
                  <a:pt x="983" y="2395"/>
                </a:lnTo>
                <a:lnTo>
                  <a:pt x="983" y="2395"/>
                </a:lnTo>
                <a:lnTo>
                  <a:pt x="984" y="2394"/>
                </a:lnTo>
                <a:lnTo>
                  <a:pt x="984" y="2393"/>
                </a:lnTo>
                <a:lnTo>
                  <a:pt x="984" y="2367"/>
                </a:lnTo>
                <a:lnTo>
                  <a:pt x="984" y="2311"/>
                </a:lnTo>
                <a:lnTo>
                  <a:pt x="984" y="2291"/>
                </a:lnTo>
                <a:lnTo>
                  <a:pt x="984" y="2342"/>
                </a:lnTo>
                <a:lnTo>
                  <a:pt x="984" y="2424"/>
                </a:lnTo>
                <a:lnTo>
                  <a:pt x="984" y="2498"/>
                </a:lnTo>
                <a:lnTo>
                  <a:pt x="985" y="2598"/>
                </a:lnTo>
                <a:lnTo>
                  <a:pt x="985" y="2634"/>
                </a:lnTo>
                <a:lnTo>
                  <a:pt x="985" y="2634"/>
                </a:lnTo>
                <a:lnTo>
                  <a:pt x="985" y="2634"/>
                </a:lnTo>
                <a:lnTo>
                  <a:pt x="985" y="2601"/>
                </a:lnTo>
                <a:lnTo>
                  <a:pt x="986" y="2497"/>
                </a:lnTo>
                <a:lnTo>
                  <a:pt x="986" y="2425"/>
                </a:lnTo>
                <a:lnTo>
                  <a:pt x="986" y="2364"/>
                </a:lnTo>
                <a:lnTo>
                  <a:pt x="986" y="2271"/>
                </a:lnTo>
                <a:lnTo>
                  <a:pt x="987" y="2249"/>
                </a:lnTo>
                <a:lnTo>
                  <a:pt x="987" y="2291"/>
                </a:lnTo>
                <a:lnTo>
                  <a:pt x="987" y="2334"/>
                </a:lnTo>
                <a:lnTo>
                  <a:pt x="987" y="2381"/>
                </a:lnTo>
                <a:lnTo>
                  <a:pt x="988" y="2332"/>
                </a:lnTo>
                <a:lnTo>
                  <a:pt x="988" y="2353"/>
                </a:lnTo>
                <a:lnTo>
                  <a:pt x="988" y="2366"/>
                </a:lnTo>
                <a:lnTo>
                  <a:pt x="988" y="2366"/>
                </a:lnTo>
                <a:lnTo>
                  <a:pt x="989" y="2376"/>
                </a:lnTo>
                <a:lnTo>
                  <a:pt x="989" y="2361"/>
                </a:lnTo>
                <a:lnTo>
                  <a:pt x="989" y="2331"/>
                </a:lnTo>
                <a:lnTo>
                  <a:pt x="989" y="2268"/>
                </a:lnTo>
                <a:lnTo>
                  <a:pt x="990" y="2293"/>
                </a:lnTo>
                <a:lnTo>
                  <a:pt x="990" y="2347"/>
                </a:lnTo>
                <a:lnTo>
                  <a:pt x="990" y="2382"/>
                </a:lnTo>
                <a:lnTo>
                  <a:pt x="990" y="2397"/>
                </a:lnTo>
                <a:lnTo>
                  <a:pt x="991" y="2413"/>
                </a:lnTo>
                <a:lnTo>
                  <a:pt x="991" y="2418"/>
                </a:lnTo>
                <a:lnTo>
                  <a:pt x="991" y="2409"/>
                </a:lnTo>
                <a:lnTo>
                  <a:pt x="991" y="2379"/>
                </a:lnTo>
                <a:lnTo>
                  <a:pt x="992" y="2353"/>
                </a:lnTo>
                <a:lnTo>
                  <a:pt x="992" y="2336"/>
                </a:lnTo>
                <a:lnTo>
                  <a:pt x="992" y="2338"/>
                </a:lnTo>
                <a:lnTo>
                  <a:pt x="992" y="2277"/>
                </a:lnTo>
                <a:lnTo>
                  <a:pt x="993" y="2256"/>
                </a:lnTo>
                <a:lnTo>
                  <a:pt x="993" y="2271"/>
                </a:lnTo>
                <a:lnTo>
                  <a:pt x="993" y="2309"/>
                </a:lnTo>
                <a:lnTo>
                  <a:pt x="993" y="2324"/>
                </a:lnTo>
                <a:lnTo>
                  <a:pt x="993" y="2364"/>
                </a:lnTo>
                <a:lnTo>
                  <a:pt x="994" y="2390"/>
                </a:lnTo>
                <a:lnTo>
                  <a:pt x="994" y="2408"/>
                </a:lnTo>
                <a:lnTo>
                  <a:pt x="994" y="2401"/>
                </a:lnTo>
                <a:lnTo>
                  <a:pt x="994" y="2412"/>
                </a:lnTo>
                <a:lnTo>
                  <a:pt x="995" y="2394"/>
                </a:lnTo>
                <a:lnTo>
                  <a:pt x="995" y="2303"/>
                </a:lnTo>
                <a:lnTo>
                  <a:pt x="995" y="2282"/>
                </a:lnTo>
                <a:lnTo>
                  <a:pt x="995" y="2310"/>
                </a:lnTo>
                <a:lnTo>
                  <a:pt x="996" y="2384"/>
                </a:lnTo>
                <a:lnTo>
                  <a:pt x="996" y="2446"/>
                </a:lnTo>
                <a:lnTo>
                  <a:pt x="996" y="2487"/>
                </a:lnTo>
                <a:lnTo>
                  <a:pt x="996" y="2496"/>
                </a:lnTo>
                <a:lnTo>
                  <a:pt x="997" y="2506"/>
                </a:lnTo>
                <a:lnTo>
                  <a:pt x="997" y="2509"/>
                </a:lnTo>
                <a:lnTo>
                  <a:pt x="997" y="2497"/>
                </a:lnTo>
                <a:lnTo>
                  <a:pt x="997" y="2460"/>
                </a:lnTo>
                <a:lnTo>
                  <a:pt x="998" y="2421"/>
                </a:lnTo>
                <a:lnTo>
                  <a:pt x="998" y="2410"/>
                </a:lnTo>
                <a:lnTo>
                  <a:pt x="998" y="2324"/>
                </a:lnTo>
                <a:lnTo>
                  <a:pt x="998" y="2071"/>
                </a:lnTo>
                <a:lnTo>
                  <a:pt x="999" y="2110"/>
                </a:lnTo>
                <a:lnTo>
                  <a:pt x="999" y="2281"/>
                </a:lnTo>
                <a:lnTo>
                  <a:pt x="999" y="2347"/>
                </a:lnTo>
                <a:lnTo>
                  <a:pt x="999" y="2361"/>
                </a:lnTo>
                <a:lnTo>
                  <a:pt x="1000" y="2366"/>
                </a:lnTo>
                <a:lnTo>
                  <a:pt x="1000" y="2391"/>
                </a:lnTo>
                <a:lnTo>
                  <a:pt x="1000" y="2409"/>
                </a:lnTo>
                <a:lnTo>
                  <a:pt x="1000" y="2398"/>
                </a:lnTo>
                <a:lnTo>
                  <a:pt x="1001" y="2377"/>
                </a:lnTo>
                <a:lnTo>
                  <a:pt x="1001" y="2295"/>
                </a:lnTo>
                <a:lnTo>
                  <a:pt x="1001" y="2327"/>
                </a:lnTo>
                <a:lnTo>
                  <a:pt x="1001" y="2395"/>
                </a:lnTo>
                <a:lnTo>
                  <a:pt x="1001" y="2465"/>
                </a:lnTo>
                <a:lnTo>
                  <a:pt x="1002" y="2565"/>
                </a:lnTo>
                <a:lnTo>
                  <a:pt x="1002" y="2628"/>
                </a:lnTo>
                <a:lnTo>
                  <a:pt x="1002" y="2638"/>
                </a:lnTo>
                <a:lnTo>
                  <a:pt x="1002" y="2648"/>
                </a:lnTo>
                <a:lnTo>
                  <a:pt x="1003" y="2661"/>
                </a:lnTo>
                <a:lnTo>
                  <a:pt x="1003" y="2661"/>
                </a:lnTo>
                <a:lnTo>
                  <a:pt x="1003" y="2652"/>
                </a:lnTo>
                <a:lnTo>
                  <a:pt x="1003" y="2624"/>
                </a:lnTo>
                <a:lnTo>
                  <a:pt x="1004" y="2515"/>
                </a:lnTo>
                <a:lnTo>
                  <a:pt x="1004" y="2396"/>
                </a:lnTo>
                <a:lnTo>
                  <a:pt x="1004" y="2327"/>
                </a:lnTo>
                <a:lnTo>
                  <a:pt x="1004" y="2245"/>
                </a:lnTo>
                <a:lnTo>
                  <a:pt x="1005" y="2277"/>
                </a:lnTo>
                <a:lnTo>
                  <a:pt x="1005" y="2327"/>
                </a:lnTo>
                <a:lnTo>
                  <a:pt x="1005" y="2323"/>
                </a:lnTo>
                <a:lnTo>
                  <a:pt x="1005" y="2324"/>
                </a:lnTo>
                <a:lnTo>
                  <a:pt x="1006" y="2324"/>
                </a:lnTo>
                <a:lnTo>
                  <a:pt x="1006" y="2325"/>
                </a:lnTo>
                <a:lnTo>
                  <a:pt x="1006" y="2330"/>
                </a:lnTo>
                <a:lnTo>
                  <a:pt x="1006" y="2343"/>
                </a:lnTo>
                <a:lnTo>
                  <a:pt x="1007" y="2362"/>
                </a:lnTo>
                <a:lnTo>
                  <a:pt x="1007" y="2397"/>
                </a:lnTo>
                <a:lnTo>
                  <a:pt x="1007" y="2445"/>
                </a:lnTo>
                <a:lnTo>
                  <a:pt x="1007" y="2550"/>
                </a:lnTo>
                <a:lnTo>
                  <a:pt x="1008" y="2619"/>
                </a:lnTo>
                <a:lnTo>
                  <a:pt x="1008" y="2634"/>
                </a:lnTo>
                <a:lnTo>
                  <a:pt x="1008" y="2634"/>
                </a:lnTo>
                <a:lnTo>
                  <a:pt x="1008" y="2634"/>
                </a:lnTo>
                <a:lnTo>
                  <a:pt x="1008" y="2634"/>
                </a:lnTo>
                <a:lnTo>
                  <a:pt x="1008" y="2630"/>
                </a:lnTo>
                <a:lnTo>
                  <a:pt x="1008" y="2600"/>
                </a:lnTo>
                <a:lnTo>
                  <a:pt x="1008" y="2439"/>
                </a:lnTo>
                <a:lnTo>
                  <a:pt x="1008" y="2341"/>
                </a:lnTo>
                <a:lnTo>
                  <a:pt x="1009" y="2276"/>
                </a:lnTo>
                <a:lnTo>
                  <a:pt x="1009" y="2242"/>
                </a:lnTo>
                <a:lnTo>
                  <a:pt x="1009" y="2315"/>
                </a:lnTo>
                <a:lnTo>
                  <a:pt x="1009" y="2352"/>
                </a:lnTo>
                <a:lnTo>
                  <a:pt x="1010" y="2369"/>
                </a:lnTo>
                <a:lnTo>
                  <a:pt x="1010" y="2437"/>
                </a:lnTo>
                <a:lnTo>
                  <a:pt x="1010" y="2460"/>
                </a:lnTo>
                <a:lnTo>
                  <a:pt x="1010" y="2446"/>
                </a:lnTo>
                <a:lnTo>
                  <a:pt x="1011" y="2445"/>
                </a:lnTo>
                <a:lnTo>
                  <a:pt x="1011" y="2453"/>
                </a:lnTo>
                <a:lnTo>
                  <a:pt x="1011" y="2489"/>
                </a:lnTo>
                <a:lnTo>
                  <a:pt x="1011" y="2488"/>
                </a:lnTo>
                <a:lnTo>
                  <a:pt x="1012" y="2576"/>
                </a:lnTo>
                <a:lnTo>
                  <a:pt x="1012" y="2614"/>
                </a:lnTo>
                <a:lnTo>
                  <a:pt x="1012" y="2632"/>
                </a:lnTo>
                <a:lnTo>
                  <a:pt x="1012" y="2634"/>
                </a:lnTo>
                <a:lnTo>
                  <a:pt x="1013" y="2634"/>
                </a:lnTo>
                <a:lnTo>
                  <a:pt x="1013" y="2634"/>
                </a:lnTo>
                <a:lnTo>
                  <a:pt x="1013" y="2638"/>
                </a:lnTo>
                <a:lnTo>
                  <a:pt x="1013" y="2636"/>
                </a:lnTo>
                <a:lnTo>
                  <a:pt x="1014" y="2634"/>
                </a:lnTo>
                <a:lnTo>
                  <a:pt x="1014" y="2631"/>
                </a:lnTo>
                <a:lnTo>
                  <a:pt x="1014" y="2531"/>
                </a:lnTo>
                <a:lnTo>
                  <a:pt x="1014" y="2437"/>
                </a:lnTo>
                <a:lnTo>
                  <a:pt x="1015" y="2389"/>
                </a:lnTo>
                <a:lnTo>
                  <a:pt x="1015" y="2353"/>
                </a:lnTo>
                <a:lnTo>
                  <a:pt x="1015" y="2345"/>
                </a:lnTo>
                <a:lnTo>
                  <a:pt x="1015" y="2346"/>
                </a:lnTo>
                <a:lnTo>
                  <a:pt x="1016" y="2372"/>
                </a:lnTo>
                <a:lnTo>
                  <a:pt x="1016" y="2367"/>
                </a:lnTo>
                <a:lnTo>
                  <a:pt x="1016" y="2396"/>
                </a:lnTo>
                <a:lnTo>
                  <a:pt x="1016" y="2414"/>
                </a:lnTo>
                <a:lnTo>
                  <a:pt x="1016" y="2415"/>
                </a:lnTo>
                <a:lnTo>
                  <a:pt x="1017" y="2421"/>
                </a:lnTo>
                <a:lnTo>
                  <a:pt x="1017" y="2406"/>
                </a:lnTo>
                <a:lnTo>
                  <a:pt x="1017" y="2290"/>
                </a:lnTo>
                <a:lnTo>
                  <a:pt x="1017" y="2236"/>
                </a:lnTo>
                <a:lnTo>
                  <a:pt x="1018" y="2233"/>
                </a:lnTo>
                <a:lnTo>
                  <a:pt x="1018" y="2309"/>
                </a:lnTo>
                <a:lnTo>
                  <a:pt x="1018" y="2333"/>
                </a:lnTo>
                <a:lnTo>
                  <a:pt x="1018" y="2376"/>
                </a:lnTo>
                <a:lnTo>
                  <a:pt x="1019" y="2416"/>
                </a:lnTo>
                <a:lnTo>
                  <a:pt x="1019" y="2437"/>
                </a:lnTo>
                <a:lnTo>
                  <a:pt x="1019" y="2521"/>
                </a:lnTo>
                <a:lnTo>
                  <a:pt x="1019" y="2537"/>
                </a:lnTo>
                <a:lnTo>
                  <a:pt x="1020" y="2528"/>
                </a:lnTo>
                <a:lnTo>
                  <a:pt x="1020" y="2459"/>
                </a:lnTo>
                <a:lnTo>
                  <a:pt x="1020" y="2415"/>
                </a:lnTo>
                <a:lnTo>
                  <a:pt x="1020" y="2345"/>
                </a:lnTo>
                <a:lnTo>
                  <a:pt x="1021" y="2165"/>
                </a:lnTo>
                <a:lnTo>
                  <a:pt x="1021" y="2270"/>
                </a:lnTo>
                <a:lnTo>
                  <a:pt x="1021" y="2331"/>
                </a:lnTo>
                <a:lnTo>
                  <a:pt x="1021" y="2387"/>
                </a:lnTo>
                <a:lnTo>
                  <a:pt x="1022" y="2404"/>
                </a:lnTo>
                <a:lnTo>
                  <a:pt x="1022" y="2409"/>
                </a:lnTo>
                <a:lnTo>
                  <a:pt x="1022" y="2403"/>
                </a:lnTo>
                <a:lnTo>
                  <a:pt x="1022" y="2406"/>
                </a:lnTo>
                <a:lnTo>
                  <a:pt x="1023" y="2403"/>
                </a:lnTo>
                <a:lnTo>
                  <a:pt x="1023" y="2403"/>
                </a:lnTo>
                <a:lnTo>
                  <a:pt x="1023" y="2363"/>
                </a:lnTo>
                <a:lnTo>
                  <a:pt x="1023" y="2350"/>
                </a:lnTo>
                <a:lnTo>
                  <a:pt x="1023" y="2349"/>
                </a:lnTo>
                <a:lnTo>
                  <a:pt x="1024" y="2388"/>
                </a:lnTo>
                <a:lnTo>
                  <a:pt x="1024" y="2400"/>
                </a:lnTo>
                <a:lnTo>
                  <a:pt x="1024" y="2424"/>
                </a:lnTo>
                <a:lnTo>
                  <a:pt x="1024" y="2429"/>
                </a:lnTo>
                <a:lnTo>
                  <a:pt x="1025" y="2440"/>
                </a:lnTo>
                <a:lnTo>
                  <a:pt x="1025" y="2463"/>
                </a:lnTo>
                <a:lnTo>
                  <a:pt x="1025" y="2457"/>
                </a:lnTo>
                <a:lnTo>
                  <a:pt x="1025" y="2425"/>
                </a:lnTo>
                <a:lnTo>
                  <a:pt x="1026" y="2420"/>
                </a:lnTo>
                <a:lnTo>
                  <a:pt x="1026" y="2395"/>
                </a:lnTo>
                <a:lnTo>
                  <a:pt x="1026" y="2342"/>
                </a:lnTo>
                <a:lnTo>
                  <a:pt x="1026" y="2310"/>
                </a:lnTo>
                <a:lnTo>
                  <a:pt x="1027" y="2324"/>
                </a:lnTo>
                <a:lnTo>
                  <a:pt x="1027" y="2327"/>
                </a:lnTo>
                <a:lnTo>
                  <a:pt x="1027" y="2391"/>
                </a:lnTo>
                <a:lnTo>
                  <a:pt x="1027" y="2441"/>
                </a:lnTo>
                <a:lnTo>
                  <a:pt x="1028" y="2450"/>
                </a:lnTo>
                <a:lnTo>
                  <a:pt x="1028" y="2456"/>
                </a:lnTo>
                <a:lnTo>
                  <a:pt x="1028" y="2449"/>
                </a:lnTo>
                <a:lnTo>
                  <a:pt x="1028" y="2434"/>
                </a:lnTo>
                <a:lnTo>
                  <a:pt x="1029" y="2412"/>
                </a:lnTo>
                <a:lnTo>
                  <a:pt x="1029" y="2352"/>
                </a:lnTo>
                <a:lnTo>
                  <a:pt x="1029" y="2306"/>
                </a:lnTo>
                <a:lnTo>
                  <a:pt x="1029" y="2310"/>
                </a:lnTo>
                <a:lnTo>
                  <a:pt x="1030" y="2379"/>
                </a:lnTo>
                <a:lnTo>
                  <a:pt x="1030" y="2418"/>
                </a:lnTo>
                <a:lnTo>
                  <a:pt x="1030" y="2428"/>
                </a:lnTo>
                <a:lnTo>
                  <a:pt x="1030" y="2432"/>
                </a:lnTo>
                <a:lnTo>
                  <a:pt x="1031" y="2434"/>
                </a:lnTo>
                <a:lnTo>
                  <a:pt x="1031" y="2428"/>
                </a:lnTo>
                <a:lnTo>
                  <a:pt x="1031" y="2431"/>
                </a:lnTo>
                <a:lnTo>
                  <a:pt x="1031" y="2425"/>
                </a:lnTo>
                <a:lnTo>
                  <a:pt x="1031" y="2389"/>
                </a:lnTo>
                <a:lnTo>
                  <a:pt x="1032" y="2353"/>
                </a:lnTo>
                <a:lnTo>
                  <a:pt x="1032" y="2299"/>
                </a:lnTo>
                <a:lnTo>
                  <a:pt x="1032" y="2173"/>
                </a:lnTo>
                <a:lnTo>
                  <a:pt x="1032" y="2308"/>
                </a:lnTo>
                <a:lnTo>
                  <a:pt x="1032" y="2366"/>
                </a:lnTo>
                <a:lnTo>
                  <a:pt x="1032" y="2419"/>
                </a:lnTo>
                <a:lnTo>
                  <a:pt x="1032" y="2453"/>
                </a:lnTo>
                <a:lnTo>
                  <a:pt x="1032" y="2488"/>
                </a:lnTo>
                <a:lnTo>
                  <a:pt x="1033" y="2560"/>
                </a:lnTo>
                <a:lnTo>
                  <a:pt x="1033" y="2583"/>
                </a:lnTo>
                <a:lnTo>
                  <a:pt x="1033" y="2606"/>
                </a:lnTo>
                <a:lnTo>
                  <a:pt x="1033" y="2605"/>
                </a:lnTo>
                <a:lnTo>
                  <a:pt x="1034" y="2531"/>
                </a:lnTo>
                <a:lnTo>
                  <a:pt x="1034" y="2521"/>
                </a:lnTo>
                <a:lnTo>
                  <a:pt x="1034" y="2539"/>
                </a:lnTo>
                <a:lnTo>
                  <a:pt x="1034" y="2570"/>
                </a:lnTo>
                <a:lnTo>
                  <a:pt x="1035" y="2629"/>
                </a:lnTo>
                <a:lnTo>
                  <a:pt x="1035" y="2634"/>
                </a:lnTo>
                <a:lnTo>
                  <a:pt x="1035" y="2634"/>
                </a:lnTo>
                <a:lnTo>
                  <a:pt x="1035" y="2648"/>
                </a:lnTo>
                <a:lnTo>
                  <a:pt x="1036" y="2687"/>
                </a:lnTo>
                <a:lnTo>
                  <a:pt x="1036" y="2684"/>
                </a:lnTo>
                <a:lnTo>
                  <a:pt x="1036" y="2658"/>
                </a:lnTo>
                <a:lnTo>
                  <a:pt x="1036" y="2634"/>
                </a:lnTo>
                <a:lnTo>
                  <a:pt x="1037" y="2614"/>
                </a:lnTo>
                <a:lnTo>
                  <a:pt x="1037" y="2493"/>
                </a:lnTo>
                <a:lnTo>
                  <a:pt x="1037" y="2390"/>
                </a:lnTo>
                <a:lnTo>
                  <a:pt x="1037" y="2309"/>
                </a:lnTo>
                <a:lnTo>
                  <a:pt x="1038" y="2390"/>
                </a:lnTo>
                <a:lnTo>
                  <a:pt x="1038" y="2454"/>
                </a:lnTo>
                <a:lnTo>
                  <a:pt x="1038" y="2545"/>
                </a:lnTo>
                <a:lnTo>
                  <a:pt x="1038" y="2577"/>
                </a:lnTo>
                <a:lnTo>
                  <a:pt x="1038" y="2576"/>
                </a:lnTo>
                <a:lnTo>
                  <a:pt x="1039" y="2578"/>
                </a:lnTo>
                <a:lnTo>
                  <a:pt x="1039" y="2609"/>
                </a:lnTo>
                <a:lnTo>
                  <a:pt x="1039" y="2606"/>
                </a:lnTo>
                <a:lnTo>
                  <a:pt x="1039" y="2526"/>
                </a:lnTo>
                <a:lnTo>
                  <a:pt x="1040" y="2505"/>
                </a:lnTo>
                <a:lnTo>
                  <a:pt x="1040" y="2523"/>
                </a:lnTo>
                <a:lnTo>
                  <a:pt x="1040" y="2582"/>
                </a:lnTo>
                <a:lnTo>
                  <a:pt x="1040" y="2625"/>
                </a:lnTo>
                <a:lnTo>
                  <a:pt x="1041" y="2633"/>
                </a:lnTo>
                <a:lnTo>
                  <a:pt x="1041" y="2634"/>
                </a:lnTo>
                <a:lnTo>
                  <a:pt x="1041" y="2635"/>
                </a:lnTo>
                <a:lnTo>
                  <a:pt x="1041" y="2635"/>
                </a:lnTo>
                <a:lnTo>
                  <a:pt x="1042" y="2634"/>
                </a:lnTo>
                <a:lnTo>
                  <a:pt x="1042" y="2628"/>
                </a:lnTo>
                <a:lnTo>
                  <a:pt x="1042" y="2586"/>
                </a:lnTo>
                <a:lnTo>
                  <a:pt x="1042" y="2453"/>
                </a:lnTo>
                <a:lnTo>
                  <a:pt x="1043" y="2380"/>
                </a:lnTo>
                <a:lnTo>
                  <a:pt x="1043" y="2233"/>
                </a:lnTo>
                <a:lnTo>
                  <a:pt x="1043" y="2267"/>
                </a:lnTo>
                <a:lnTo>
                  <a:pt x="1043" y="2346"/>
                </a:lnTo>
                <a:lnTo>
                  <a:pt x="1044" y="2394"/>
                </a:lnTo>
                <a:lnTo>
                  <a:pt x="1044" y="2383"/>
                </a:lnTo>
                <a:lnTo>
                  <a:pt x="1044" y="2435"/>
                </a:lnTo>
                <a:lnTo>
                  <a:pt x="1044" y="2455"/>
                </a:lnTo>
                <a:lnTo>
                  <a:pt x="1045" y="2503"/>
                </a:lnTo>
                <a:lnTo>
                  <a:pt x="1045" y="2525"/>
                </a:lnTo>
                <a:lnTo>
                  <a:pt x="1045" y="2589"/>
                </a:lnTo>
                <a:lnTo>
                  <a:pt x="1045" y="2617"/>
                </a:lnTo>
                <a:lnTo>
                  <a:pt x="1046" y="2618"/>
                </a:lnTo>
                <a:lnTo>
                  <a:pt x="1046" y="2624"/>
                </a:lnTo>
                <a:lnTo>
                  <a:pt x="1046" y="2634"/>
                </a:lnTo>
                <a:lnTo>
                  <a:pt x="1046" y="2661"/>
                </a:lnTo>
                <a:lnTo>
                  <a:pt x="1046" y="2715"/>
                </a:lnTo>
                <a:lnTo>
                  <a:pt x="1047" y="2726"/>
                </a:lnTo>
                <a:lnTo>
                  <a:pt x="1047" y="2757"/>
                </a:lnTo>
                <a:lnTo>
                  <a:pt x="1047" y="2769"/>
                </a:lnTo>
                <a:lnTo>
                  <a:pt x="1047" y="2731"/>
                </a:lnTo>
                <a:lnTo>
                  <a:pt x="1048" y="2672"/>
                </a:lnTo>
                <a:lnTo>
                  <a:pt x="1048" y="2634"/>
                </a:lnTo>
                <a:lnTo>
                  <a:pt x="1048" y="2629"/>
                </a:lnTo>
                <a:lnTo>
                  <a:pt x="1048" y="2633"/>
                </a:lnTo>
                <a:lnTo>
                  <a:pt x="1049" y="2615"/>
                </a:lnTo>
                <a:lnTo>
                  <a:pt x="1049" y="2608"/>
                </a:lnTo>
                <a:lnTo>
                  <a:pt x="1049" y="2583"/>
                </a:lnTo>
                <a:lnTo>
                  <a:pt x="1049" y="2594"/>
                </a:lnTo>
                <a:lnTo>
                  <a:pt x="1050" y="2634"/>
                </a:lnTo>
                <a:lnTo>
                  <a:pt x="1050" y="2634"/>
                </a:lnTo>
                <a:lnTo>
                  <a:pt x="1050" y="2635"/>
                </a:lnTo>
                <a:lnTo>
                  <a:pt x="1050" y="2635"/>
                </a:lnTo>
                <a:lnTo>
                  <a:pt x="1051" y="2634"/>
                </a:lnTo>
                <a:lnTo>
                  <a:pt x="1051" y="2634"/>
                </a:lnTo>
                <a:lnTo>
                  <a:pt x="1051" y="2634"/>
                </a:lnTo>
                <a:lnTo>
                  <a:pt x="1051" y="2634"/>
                </a:lnTo>
                <a:lnTo>
                  <a:pt x="1052" y="2635"/>
                </a:lnTo>
                <a:lnTo>
                  <a:pt x="1052" y="2652"/>
                </a:lnTo>
                <a:lnTo>
                  <a:pt x="1052" y="2661"/>
                </a:lnTo>
                <a:lnTo>
                  <a:pt x="1052" y="2667"/>
                </a:lnTo>
                <a:lnTo>
                  <a:pt x="1053" y="2672"/>
                </a:lnTo>
                <a:lnTo>
                  <a:pt x="1053" y="2697"/>
                </a:lnTo>
                <a:lnTo>
                  <a:pt x="1053" y="2693"/>
                </a:lnTo>
                <a:lnTo>
                  <a:pt x="1053" y="2668"/>
                </a:lnTo>
                <a:lnTo>
                  <a:pt x="1054" y="2651"/>
                </a:lnTo>
                <a:lnTo>
                  <a:pt x="1054" y="2634"/>
                </a:lnTo>
                <a:lnTo>
                  <a:pt x="1054" y="2454"/>
                </a:lnTo>
                <a:lnTo>
                  <a:pt x="1054" y="2380"/>
                </a:lnTo>
                <a:lnTo>
                  <a:pt x="1054" y="2280"/>
                </a:lnTo>
                <a:lnTo>
                  <a:pt x="1055" y="2259"/>
                </a:lnTo>
                <a:lnTo>
                  <a:pt x="1055" y="2310"/>
                </a:lnTo>
                <a:lnTo>
                  <a:pt x="1055" y="2361"/>
                </a:lnTo>
                <a:lnTo>
                  <a:pt x="1055" y="2404"/>
                </a:lnTo>
                <a:lnTo>
                  <a:pt x="1056" y="2418"/>
                </a:lnTo>
                <a:lnTo>
                  <a:pt x="1056" y="2425"/>
                </a:lnTo>
                <a:lnTo>
                  <a:pt x="1056" y="2415"/>
                </a:lnTo>
                <a:lnTo>
                  <a:pt x="1056" y="2419"/>
                </a:lnTo>
                <a:lnTo>
                  <a:pt x="1057" y="2408"/>
                </a:lnTo>
                <a:lnTo>
                  <a:pt x="1057" y="2318"/>
                </a:lnTo>
                <a:lnTo>
                  <a:pt x="1057" y="2282"/>
                </a:lnTo>
                <a:lnTo>
                  <a:pt x="1057" y="2350"/>
                </a:lnTo>
                <a:lnTo>
                  <a:pt x="1057" y="2415"/>
                </a:lnTo>
                <a:lnTo>
                  <a:pt x="1057" y="2482"/>
                </a:lnTo>
                <a:lnTo>
                  <a:pt x="1057" y="2526"/>
                </a:lnTo>
                <a:lnTo>
                  <a:pt x="1057" y="2544"/>
                </a:lnTo>
                <a:lnTo>
                  <a:pt x="1058" y="2551"/>
                </a:lnTo>
                <a:lnTo>
                  <a:pt x="1058" y="2551"/>
                </a:lnTo>
                <a:lnTo>
                  <a:pt x="1058" y="2531"/>
                </a:lnTo>
                <a:lnTo>
                  <a:pt x="1058" y="2454"/>
                </a:lnTo>
                <a:lnTo>
                  <a:pt x="1059" y="2408"/>
                </a:lnTo>
                <a:lnTo>
                  <a:pt x="1059" y="2345"/>
                </a:lnTo>
                <a:lnTo>
                  <a:pt x="1059" y="2249"/>
                </a:lnTo>
                <a:lnTo>
                  <a:pt x="1059" y="1909"/>
                </a:lnTo>
                <a:lnTo>
                  <a:pt x="1060" y="2145"/>
                </a:lnTo>
                <a:lnTo>
                  <a:pt x="1060" y="2314"/>
                </a:lnTo>
                <a:lnTo>
                  <a:pt x="1060" y="2375"/>
                </a:lnTo>
                <a:lnTo>
                  <a:pt x="1060" y="2337"/>
                </a:lnTo>
                <a:lnTo>
                  <a:pt x="1061" y="2364"/>
                </a:lnTo>
                <a:lnTo>
                  <a:pt x="1061" y="2372"/>
                </a:lnTo>
                <a:lnTo>
                  <a:pt x="1061" y="2377"/>
                </a:lnTo>
                <a:lnTo>
                  <a:pt x="1061" y="2387"/>
                </a:lnTo>
                <a:lnTo>
                  <a:pt x="1061" y="2362"/>
                </a:lnTo>
                <a:lnTo>
                  <a:pt x="1062" y="2320"/>
                </a:lnTo>
                <a:lnTo>
                  <a:pt x="1062" y="2342"/>
                </a:lnTo>
                <a:lnTo>
                  <a:pt x="1062" y="2369"/>
                </a:lnTo>
                <a:lnTo>
                  <a:pt x="1062" y="2444"/>
                </a:lnTo>
                <a:lnTo>
                  <a:pt x="1063" y="2503"/>
                </a:lnTo>
                <a:lnTo>
                  <a:pt x="1063" y="2538"/>
                </a:lnTo>
                <a:lnTo>
                  <a:pt x="1063" y="2572"/>
                </a:lnTo>
                <a:lnTo>
                  <a:pt x="1063" y="2619"/>
                </a:lnTo>
                <a:lnTo>
                  <a:pt x="1064" y="2626"/>
                </a:lnTo>
                <a:lnTo>
                  <a:pt x="1064" y="2603"/>
                </a:lnTo>
                <a:lnTo>
                  <a:pt x="1064" y="2483"/>
                </a:lnTo>
                <a:lnTo>
                  <a:pt x="1064" y="2404"/>
                </a:lnTo>
                <a:lnTo>
                  <a:pt x="1065" y="2354"/>
                </a:lnTo>
                <a:lnTo>
                  <a:pt x="1065" y="2207"/>
                </a:lnTo>
                <a:lnTo>
                  <a:pt x="1065" y="2219"/>
                </a:lnTo>
                <a:lnTo>
                  <a:pt x="1065" y="2329"/>
                </a:lnTo>
                <a:lnTo>
                  <a:pt x="1066" y="2391"/>
                </a:lnTo>
                <a:lnTo>
                  <a:pt x="1066" y="2440"/>
                </a:lnTo>
                <a:lnTo>
                  <a:pt x="1066" y="2479"/>
                </a:lnTo>
                <a:lnTo>
                  <a:pt x="1066" y="2479"/>
                </a:lnTo>
                <a:lnTo>
                  <a:pt x="1067" y="2482"/>
                </a:lnTo>
                <a:lnTo>
                  <a:pt x="1067" y="2479"/>
                </a:lnTo>
                <a:lnTo>
                  <a:pt x="1067" y="2465"/>
                </a:lnTo>
                <a:lnTo>
                  <a:pt x="1067" y="2447"/>
                </a:lnTo>
                <a:lnTo>
                  <a:pt x="1068" y="2396"/>
                </a:lnTo>
                <a:lnTo>
                  <a:pt x="1068" y="2334"/>
                </a:lnTo>
                <a:lnTo>
                  <a:pt x="1068" y="2346"/>
                </a:lnTo>
                <a:lnTo>
                  <a:pt x="1068" y="2394"/>
                </a:lnTo>
                <a:lnTo>
                  <a:pt x="1069" y="2451"/>
                </a:lnTo>
                <a:lnTo>
                  <a:pt x="1069" y="2477"/>
                </a:lnTo>
                <a:lnTo>
                  <a:pt x="1069" y="2501"/>
                </a:lnTo>
                <a:lnTo>
                  <a:pt x="1069" y="2509"/>
                </a:lnTo>
                <a:lnTo>
                  <a:pt x="1069" y="2479"/>
                </a:lnTo>
                <a:lnTo>
                  <a:pt x="1070" y="2469"/>
                </a:lnTo>
                <a:lnTo>
                  <a:pt x="1070" y="2444"/>
                </a:lnTo>
                <a:lnTo>
                  <a:pt x="1070" y="2408"/>
                </a:lnTo>
                <a:lnTo>
                  <a:pt x="1070" y="2407"/>
                </a:lnTo>
                <a:lnTo>
                  <a:pt x="1071" y="2353"/>
                </a:lnTo>
                <a:lnTo>
                  <a:pt x="1071" y="2216"/>
                </a:lnTo>
                <a:lnTo>
                  <a:pt x="1071" y="2173"/>
                </a:lnTo>
                <a:lnTo>
                  <a:pt x="1071" y="2313"/>
                </a:lnTo>
                <a:lnTo>
                  <a:pt x="1072" y="2372"/>
                </a:lnTo>
                <a:lnTo>
                  <a:pt x="1072" y="2364"/>
                </a:lnTo>
                <a:lnTo>
                  <a:pt x="1072" y="2409"/>
                </a:lnTo>
                <a:lnTo>
                  <a:pt x="1072" y="2416"/>
                </a:lnTo>
                <a:lnTo>
                  <a:pt x="1073" y="2410"/>
                </a:lnTo>
                <a:lnTo>
                  <a:pt x="1073" y="2408"/>
                </a:lnTo>
                <a:lnTo>
                  <a:pt x="1073" y="2403"/>
                </a:lnTo>
                <a:lnTo>
                  <a:pt x="1073" y="2331"/>
                </a:lnTo>
                <a:lnTo>
                  <a:pt x="1074" y="2296"/>
                </a:lnTo>
                <a:lnTo>
                  <a:pt x="1074" y="2334"/>
                </a:lnTo>
                <a:lnTo>
                  <a:pt x="1074" y="2383"/>
                </a:lnTo>
                <a:lnTo>
                  <a:pt x="1074" y="2407"/>
                </a:lnTo>
                <a:lnTo>
                  <a:pt x="1075" y="2446"/>
                </a:lnTo>
                <a:lnTo>
                  <a:pt x="1075" y="2472"/>
                </a:lnTo>
                <a:lnTo>
                  <a:pt x="1075" y="2499"/>
                </a:lnTo>
                <a:lnTo>
                  <a:pt x="1075" y="2509"/>
                </a:lnTo>
                <a:lnTo>
                  <a:pt x="1076" y="2492"/>
                </a:lnTo>
                <a:lnTo>
                  <a:pt x="1076" y="2463"/>
                </a:lnTo>
                <a:lnTo>
                  <a:pt x="1076" y="2403"/>
                </a:lnTo>
                <a:lnTo>
                  <a:pt x="1076" y="2376"/>
                </a:lnTo>
                <a:lnTo>
                  <a:pt x="1076" y="2296"/>
                </a:lnTo>
                <a:lnTo>
                  <a:pt x="1077" y="2115"/>
                </a:lnTo>
                <a:lnTo>
                  <a:pt x="1077" y="2165"/>
                </a:lnTo>
                <a:lnTo>
                  <a:pt x="1077" y="2292"/>
                </a:lnTo>
                <a:lnTo>
                  <a:pt x="1077" y="2358"/>
                </a:lnTo>
                <a:lnTo>
                  <a:pt x="1078" y="2345"/>
                </a:lnTo>
                <a:lnTo>
                  <a:pt x="1078" y="2388"/>
                </a:lnTo>
                <a:lnTo>
                  <a:pt x="1078" y="2400"/>
                </a:lnTo>
                <a:lnTo>
                  <a:pt x="1078" y="2400"/>
                </a:lnTo>
                <a:lnTo>
                  <a:pt x="1079" y="2402"/>
                </a:lnTo>
                <a:lnTo>
                  <a:pt x="1079" y="2396"/>
                </a:lnTo>
                <a:lnTo>
                  <a:pt x="1079" y="2330"/>
                </a:lnTo>
                <a:lnTo>
                  <a:pt x="1079" y="2324"/>
                </a:lnTo>
                <a:lnTo>
                  <a:pt x="1080" y="2325"/>
                </a:lnTo>
                <a:lnTo>
                  <a:pt x="1080" y="2345"/>
                </a:lnTo>
                <a:lnTo>
                  <a:pt x="1080" y="2364"/>
                </a:lnTo>
                <a:lnTo>
                  <a:pt x="1080" y="2381"/>
                </a:lnTo>
                <a:lnTo>
                  <a:pt x="1081" y="2399"/>
                </a:lnTo>
                <a:lnTo>
                  <a:pt x="1081" y="2413"/>
                </a:lnTo>
                <a:lnTo>
                  <a:pt x="1081" y="2415"/>
                </a:lnTo>
                <a:lnTo>
                  <a:pt x="1081" y="2414"/>
                </a:lnTo>
                <a:lnTo>
                  <a:pt x="1081" y="2392"/>
                </a:lnTo>
                <a:lnTo>
                  <a:pt x="1081" y="2393"/>
                </a:lnTo>
                <a:lnTo>
                  <a:pt x="1081" y="2374"/>
                </a:lnTo>
                <a:lnTo>
                  <a:pt x="1081" y="2345"/>
                </a:lnTo>
                <a:lnTo>
                  <a:pt x="1082" y="2371"/>
                </a:lnTo>
                <a:lnTo>
                  <a:pt x="1082" y="2367"/>
                </a:lnTo>
                <a:lnTo>
                  <a:pt x="1082" y="2392"/>
                </a:lnTo>
                <a:lnTo>
                  <a:pt x="1082" y="2411"/>
                </a:lnTo>
                <a:lnTo>
                  <a:pt x="1083" y="2491"/>
                </a:lnTo>
                <a:lnTo>
                  <a:pt x="1083" y="2491"/>
                </a:lnTo>
                <a:lnTo>
                  <a:pt x="1083" y="2530"/>
                </a:lnTo>
                <a:lnTo>
                  <a:pt x="1083" y="2528"/>
                </a:lnTo>
                <a:lnTo>
                  <a:pt x="1083" y="2541"/>
                </a:lnTo>
                <a:lnTo>
                  <a:pt x="1084" y="2546"/>
                </a:lnTo>
                <a:lnTo>
                  <a:pt x="1084" y="2547"/>
                </a:lnTo>
                <a:lnTo>
                  <a:pt x="1084" y="2556"/>
                </a:lnTo>
                <a:lnTo>
                  <a:pt x="1084" y="2559"/>
                </a:lnTo>
                <a:lnTo>
                  <a:pt x="1085" y="2575"/>
                </a:lnTo>
                <a:lnTo>
                  <a:pt x="1085" y="2619"/>
                </a:lnTo>
                <a:lnTo>
                  <a:pt x="1085" y="2634"/>
                </a:lnTo>
                <a:lnTo>
                  <a:pt x="1085" y="2634"/>
                </a:lnTo>
                <a:lnTo>
                  <a:pt x="1086" y="2648"/>
                </a:lnTo>
                <a:lnTo>
                  <a:pt x="1086" y="2676"/>
                </a:lnTo>
                <a:lnTo>
                  <a:pt x="1086" y="2666"/>
                </a:lnTo>
                <a:lnTo>
                  <a:pt x="1086" y="2643"/>
                </a:lnTo>
                <a:lnTo>
                  <a:pt x="1087" y="2634"/>
                </a:lnTo>
                <a:lnTo>
                  <a:pt x="1087" y="2553"/>
                </a:lnTo>
                <a:lnTo>
                  <a:pt x="1087" y="2492"/>
                </a:lnTo>
                <a:lnTo>
                  <a:pt x="1087" y="2421"/>
                </a:lnTo>
                <a:lnTo>
                  <a:pt x="1088" y="2419"/>
                </a:lnTo>
                <a:lnTo>
                  <a:pt x="1088" y="2412"/>
                </a:lnTo>
                <a:lnTo>
                  <a:pt x="1088" y="2457"/>
                </a:lnTo>
                <a:lnTo>
                  <a:pt x="1088" y="2384"/>
                </a:lnTo>
                <a:lnTo>
                  <a:pt x="1089" y="2456"/>
                </a:lnTo>
                <a:lnTo>
                  <a:pt x="1089" y="2478"/>
                </a:lnTo>
                <a:lnTo>
                  <a:pt x="1089" y="2509"/>
                </a:lnTo>
                <a:lnTo>
                  <a:pt x="1089" y="2527"/>
                </a:lnTo>
                <a:lnTo>
                  <a:pt x="1090" y="2530"/>
                </a:lnTo>
                <a:lnTo>
                  <a:pt x="1090" y="2544"/>
                </a:lnTo>
                <a:lnTo>
                  <a:pt x="1090" y="2593"/>
                </a:lnTo>
                <a:lnTo>
                  <a:pt x="1090" y="2633"/>
                </a:lnTo>
                <a:lnTo>
                  <a:pt x="1091" y="2643"/>
                </a:lnTo>
                <a:lnTo>
                  <a:pt x="1091" y="2693"/>
                </a:lnTo>
                <a:lnTo>
                  <a:pt x="1091" y="2747"/>
                </a:lnTo>
                <a:lnTo>
                  <a:pt x="1091" y="2801"/>
                </a:lnTo>
                <a:lnTo>
                  <a:pt x="1091" y="2842"/>
                </a:lnTo>
                <a:lnTo>
                  <a:pt x="1092" y="2842"/>
                </a:lnTo>
                <a:lnTo>
                  <a:pt x="1092" y="2779"/>
                </a:lnTo>
                <a:lnTo>
                  <a:pt x="1092" y="2690"/>
                </a:lnTo>
                <a:lnTo>
                  <a:pt x="1092" y="2634"/>
                </a:lnTo>
                <a:lnTo>
                  <a:pt x="1093" y="2503"/>
                </a:lnTo>
                <a:lnTo>
                  <a:pt x="1093" y="2375"/>
                </a:lnTo>
                <a:lnTo>
                  <a:pt x="1093" y="2308"/>
                </a:lnTo>
                <a:lnTo>
                  <a:pt x="1093" y="2328"/>
                </a:lnTo>
                <a:lnTo>
                  <a:pt x="1094" y="2336"/>
                </a:lnTo>
                <a:lnTo>
                  <a:pt x="1094" y="2389"/>
                </a:lnTo>
                <a:lnTo>
                  <a:pt x="1094" y="2411"/>
                </a:lnTo>
                <a:lnTo>
                  <a:pt x="1094" y="2447"/>
                </a:lnTo>
                <a:lnTo>
                  <a:pt x="1095" y="2470"/>
                </a:lnTo>
                <a:lnTo>
                  <a:pt x="1095" y="2457"/>
                </a:lnTo>
                <a:lnTo>
                  <a:pt x="1095" y="2443"/>
                </a:lnTo>
                <a:lnTo>
                  <a:pt x="1095" y="2409"/>
                </a:lnTo>
                <a:lnTo>
                  <a:pt x="1096" y="2296"/>
                </a:lnTo>
                <a:lnTo>
                  <a:pt x="1096" y="2228"/>
                </a:lnTo>
                <a:lnTo>
                  <a:pt x="1096" y="2381"/>
                </a:lnTo>
                <a:lnTo>
                  <a:pt x="1096" y="2466"/>
                </a:lnTo>
                <a:lnTo>
                  <a:pt x="1097" y="2534"/>
                </a:lnTo>
                <a:lnTo>
                  <a:pt x="1097" y="2602"/>
                </a:lnTo>
                <a:lnTo>
                  <a:pt x="1097" y="2634"/>
                </a:lnTo>
                <a:lnTo>
                  <a:pt x="1097" y="2634"/>
                </a:lnTo>
                <a:lnTo>
                  <a:pt x="1098" y="2634"/>
                </a:lnTo>
                <a:lnTo>
                  <a:pt x="1098" y="2624"/>
                </a:lnTo>
                <a:lnTo>
                  <a:pt x="1098" y="2509"/>
                </a:lnTo>
                <a:lnTo>
                  <a:pt x="1098" y="2403"/>
                </a:lnTo>
                <a:lnTo>
                  <a:pt x="1099" y="2312"/>
                </a:lnTo>
                <a:lnTo>
                  <a:pt x="1099" y="2059"/>
                </a:lnTo>
                <a:lnTo>
                  <a:pt x="1099" y="2001"/>
                </a:lnTo>
                <a:lnTo>
                  <a:pt x="1099" y="2230"/>
                </a:lnTo>
                <a:lnTo>
                  <a:pt x="1099" y="2373"/>
                </a:lnTo>
                <a:lnTo>
                  <a:pt x="1100" y="2409"/>
                </a:lnTo>
                <a:lnTo>
                  <a:pt x="1100" y="2418"/>
                </a:lnTo>
                <a:lnTo>
                  <a:pt x="1100" y="2454"/>
                </a:lnTo>
                <a:lnTo>
                  <a:pt x="1100" y="2486"/>
                </a:lnTo>
                <a:lnTo>
                  <a:pt x="1101" y="2530"/>
                </a:lnTo>
                <a:lnTo>
                  <a:pt x="1101" y="2526"/>
                </a:lnTo>
                <a:lnTo>
                  <a:pt x="1101" y="2492"/>
                </a:lnTo>
                <a:lnTo>
                  <a:pt x="1101" y="2408"/>
                </a:lnTo>
                <a:lnTo>
                  <a:pt x="1102" y="2378"/>
                </a:lnTo>
                <a:lnTo>
                  <a:pt x="1102" y="2396"/>
                </a:lnTo>
                <a:lnTo>
                  <a:pt x="1102" y="2457"/>
                </a:lnTo>
                <a:lnTo>
                  <a:pt x="1102" y="2573"/>
                </a:lnTo>
                <a:lnTo>
                  <a:pt x="1103" y="2634"/>
                </a:lnTo>
                <a:lnTo>
                  <a:pt x="1103" y="2657"/>
                </a:lnTo>
                <a:lnTo>
                  <a:pt x="1103" y="2664"/>
                </a:lnTo>
                <a:lnTo>
                  <a:pt x="1103" y="2666"/>
                </a:lnTo>
                <a:lnTo>
                  <a:pt x="1104" y="2665"/>
                </a:lnTo>
                <a:lnTo>
                  <a:pt x="1104" y="2640"/>
                </a:lnTo>
                <a:lnTo>
                  <a:pt x="1104" y="2571"/>
                </a:lnTo>
                <a:lnTo>
                  <a:pt x="1104" y="2457"/>
                </a:lnTo>
                <a:lnTo>
                  <a:pt x="1105" y="2403"/>
                </a:lnTo>
                <a:lnTo>
                  <a:pt x="1105" y="2292"/>
                </a:lnTo>
                <a:lnTo>
                  <a:pt x="1105" y="2312"/>
                </a:lnTo>
                <a:lnTo>
                  <a:pt x="1105" y="2336"/>
                </a:lnTo>
                <a:lnTo>
                  <a:pt x="1105" y="2396"/>
                </a:lnTo>
                <a:lnTo>
                  <a:pt x="1105" y="2388"/>
                </a:lnTo>
                <a:lnTo>
                  <a:pt x="1105" y="2428"/>
                </a:lnTo>
                <a:lnTo>
                  <a:pt x="1105" y="2429"/>
                </a:lnTo>
                <a:lnTo>
                  <a:pt x="1106" y="2436"/>
                </a:lnTo>
                <a:lnTo>
                  <a:pt x="1106" y="2434"/>
                </a:lnTo>
                <a:lnTo>
                  <a:pt x="1106" y="2415"/>
                </a:lnTo>
                <a:lnTo>
                  <a:pt x="1106" y="2380"/>
                </a:lnTo>
                <a:lnTo>
                  <a:pt x="1106" y="2353"/>
                </a:lnTo>
                <a:lnTo>
                  <a:pt x="1107" y="2337"/>
                </a:lnTo>
                <a:lnTo>
                  <a:pt x="1107" y="2416"/>
                </a:lnTo>
                <a:lnTo>
                  <a:pt x="1107" y="2470"/>
                </a:lnTo>
                <a:lnTo>
                  <a:pt x="1107" y="2516"/>
                </a:lnTo>
                <a:lnTo>
                  <a:pt x="1108" y="2542"/>
                </a:lnTo>
                <a:lnTo>
                  <a:pt x="1108" y="2572"/>
                </a:lnTo>
                <a:lnTo>
                  <a:pt x="1108" y="2603"/>
                </a:lnTo>
                <a:lnTo>
                  <a:pt x="1108" y="2596"/>
                </a:lnTo>
                <a:lnTo>
                  <a:pt x="1109" y="2524"/>
                </a:lnTo>
                <a:lnTo>
                  <a:pt x="1109" y="2460"/>
                </a:lnTo>
                <a:lnTo>
                  <a:pt x="1109" y="2400"/>
                </a:lnTo>
                <a:lnTo>
                  <a:pt x="1109" y="2333"/>
                </a:lnTo>
                <a:lnTo>
                  <a:pt x="1110" y="2105"/>
                </a:lnTo>
                <a:lnTo>
                  <a:pt x="1110" y="2230"/>
                </a:lnTo>
                <a:lnTo>
                  <a:pt x="1110" y="2311"/>
                </a:lnTo>
                <a:lnTo>
                  <a:pt x="1110" y="2372"/>
                </a:lnTo>
                <a:lnTo>
                  <a:pt x="1111" y="2381"/>
                </a:lnTo>
                <a:lnTo>
                  <a:pt x="1111" y="2408"/>
                </a:lnTo>
                <a:lnTo>
                  <a:pt x="1111" y="2412"/>
                </a:lnTo>
                <a:lnTo>
                  <a:pt x="1111" y="2413"/>
                </a:lnTo>
                <a:lnTo>
                  <a:pt x="1112" y="2411"/>
                </a:lnTo>
                <a:lnTo>
                  <a:pt x="1112" y="2374"/>
                </a:lnTo>
                <a:lnTo>
                  <a:pt x="1112" y="2294"/>
                </a:lnTo>
                <a:lnTo>
                  <a:pt x="1112" y="2332"/>
                </a:lnTo>
                <a:lnTo>
                  <a:pt x="1113" y="2362"/>
                </a:lnTo>
                <a:lnTo>
                  <a:pt x="1113" y="2411"/>
                </a:lnTo>
                <a:lnTo>
                  <a:pt x="1113" y="2454"/>
                </a:lnTo>
                <a:lnTo>
                  <a:pt x="1113" y="2501"/>
                </a:lnTo>
                <a:lnTo>
                  <a:pt x="1114" y="2536"/>
                </a:lnTo>
                <a:lnTo>
                  <a:pt x="1114" y="2538"/>
                </a:lnTo>
                <a:lnTo>
                  <a:pt x="1114" y="2530"/>
                </a:lnTo>
                <a:lnTo>
                  <a:pt x="1114" y="2496"/>
                </a:lnTo>
                <a:lnTo>
                  <a:pt x="1114" y="2443"/>
                </a:lnTo>
                <a:lnTo>
                  <a:pt x="1115" y="2393"/>
                </a:lnTo>
                <a:lnTo>
                  <a:pt x="1115" y="2375"/>
                </a:lnTo>
                <a:lnTo>
                  <a:pt x="1115" y="2268"/>
                </a:lnTo>
                <a:lnTo>
                  <a:pt x="1115" y="1994"/>
                </a:lnTo>
                <a:lnTo>
                  <a:pt x="1116" y="2115"/>
                </a:lnTo>
                <a:lnTo>
                  <a:pt x="1116" y="2297"/>
                </a:lnTo>
                <a:lnTo>
                  <a:pt x="1116" y="2347"/>
                </a:lnTo>
                <a:lnTo>
                  <a:pt x="1116" y="2380"/>
                </a:lnTo>
                <a:lnTo>
                  <a:pt x="1117" y="2408"/>
                </a:lnTo>
                <a:lnTo>
                  <a:pt x="1117" y="2409"/>
                </a:lnTo>
                <a:lnTo>
                  <a:pt x="1117" y="2411"/>
                </a:lnTo>
                <a:lnTo>
                  <a:pt x="1117" y="2399"/>
                </a:lnTo>
                <a:lnTo>
                  <a:pt x="1118" y="2377"/>
                </a:lnTo>
                <a:lnTo>
                  <a:pt x="1118" y="2309"/>
                </a:lnTo>
                <a:lnTo>
                  <a:pt x="1118" y="2322"/>
                </a:lnTo>
                <a:lnTo>
                  <a:pt x="1118" y="2357"/>
                </a:lnTo>
                <a:lnTo>
                  <a:pt x="1119" y="2405"/>
                </a:lnTo>
                <a:lnTo>
                  <a:pt x="1119" y="2437"/>
                </a:lnTo>
                <a:lnTo>
                  <a:pt x="1119" y="2468"/>
                </a:lnTo>
                <a:lnTo>
                  <a:pt x="1119" y="2509"/>
                </a:lnTo>
                <a:lnTo>
                  <a:pt x="1120" y="2531"/>
                </a:lnTo>
                <a:lnTo>
                  <a:pt x="1120" y="2532"/>
                </a:lnTo>
                <a:lnTo>
                  <a:pt x="1120" y="2514"/>
                </a:lnTo>
                <a:lnTo>
                  <a:pt x="1120" y="2454"/>
                </a:lnTo>
                <a:lnTo>
                  <a:pt x="1121" y="2416"/>
                </a:lnTo>
                <a:lnTo>
                  <a:pt x="1121" y="2376"/>
                </a:lnTo>
                <a:lnTo>
                  <a:pt x="1121" y="2294"/>
                </a:lnTo>
                <a:lnTo>
                  <a:pt x="1121" y="2098"/>
                </a:lnTo>
                <a:lnTo>
                  <a:pt x="1122" y="2296"/>
                </a:lnTo>
                <a:lnTo>
                  <a:pt x="1122" y="2333"/>
                </a:lnTo>
                <a:lnTo>
                  <a:pt x="1122" y="2376"/>
                </a:lnTo>
                <a:lnTo>
                  <a:pt x="1122" y="2367"/>
                </a:lnTo>
                <a:lnTo>
                  <a:pt x="1122" y="2382"/>
                </a:lnTo>
                <a:lnTo>
                  <a:pt x="1123" y="2386"/>
                </a:lnTo>
                <a:lnTo>
                  <a:pt x="1123" y="2381"/>
                </a:lnTo>
                <a:lnTo>
                  <a:pt x="1123" y="2368"/>
                </a:lnTo>
                <a:lnTo>
                  <a:pt x="1123" y="2369"/>
                </a:lnTo>
                <a:lnTo>
                  <a:pt x="1124" y="2376"/>
                </a:lnTo>
                <a:lnTo>
                  <a:pt x="1124" y="2391"/>
                </a:lnTo>
                <a:lnTo>
                  <a:pt x="1124" y="2441"/>
                </a:lnTo>
                <a:lnTo>
                  <a:pt x="1124" y="2493"/>
                </a:lnTo>
                <a:lnTo>
                  <a:pt x="1125" y="2619"/>
                </a:lnTo>
                <a:lnTo>
                  <a:pt x="1125" y="2634"/>
                </a:lnTo>
                <a:lnTo>
                  <a:pt x="1125" y="2647"/>
                </a:lnTo>
                <a:lnTo>
                  <a:pt x="1125" y="2646"/>
                </a:lnTo>
                <a:lnTo>
                  <a:pt x="1126" y="2642"/>
                </a:lnTo>
                <a:lnTo>
                  <a:pt x="1126" y="2641"/>
                </a:lnTo>
                <a:lnTo>
                  <a:pt x="1126" y="2627"/>
                </a:lnTo>
                <a:lnTo>
                  <a:pt x="1126" y="2487"/>
                </a:lnTo>
                <a:lnTo>
                  <a:pt x="1127" y="2394"/>
                </a:lnTo>
                <a:lnTo>
                  <a:pt x="1127" y="2325"/>
                </a:lnTo>
                <a:lnTo>
                  <a:pt x="1127" y="2255"/>
                </a:lnTo>
                <a:lnTo>
                  <a:pt x="1127" y="2327"/>
                </a:lnTo>
                <a:lnTo>
                  <a:pt x="1128" y="2397"/>
                </a:lnTo>
                <a:lnTo>
                  <a:pt x="1128" y="2424"/>
                </a:lnTo>
                <a:lnTo>
                  <a:pt x="1128" y="2455"/>
                </a:lnTo>
                <a:lnTo>
                  <a:pt x="1128" y="2475"/>
                </a:lnTo>
                <a:lnTo>
                  <a:pt x="1129" y="2478"/>
                </a:lnTo>
                <a:lnTo>
                  <a:pt x="1129" y="2464"/>
                </a:lnTo>
                <a:lnTo>
                  <a:pt x="1129" y="2440"/>
                </a:lnTo>
                <a:lnTo>
                  <a:pt x="1129" y="2422"/>
                </a:lnTo>
                <a:lnTo>
                  <a:pt x="1129" y="2405"/>
                </a:lnTo>
                <a:lnTo>
                  <a:pt x="1129" y="2464"/>
                </a:lnTo>
                <a:lnTo>
                  <a:pt x="1129" y="2497"/>
                </a:lnTo>
                <a:lnTo>
                  <a:pt x="1129" y="2604"/>
                </a:lnTo>
                <a:lnTo>
                  <a:pt x="1129" y="2634"/>
                </a:lnTo>
                <a:lnTo>
                  <a:pt x="1130" y="2634"/>
                </a:lnTo>
                <a:lnTo>
                  <a:pt x="1130" y="2634"/>
                </a:lnTo>
                <a:lnTo>
                  <a:pt x="1130" y="2634"/>
                </a:lnTo>
                <a:lnTo>
                  <a:pt x="1130" y="2634"/>
                </a:lnTo>
                <a:lnTo>
                  <a:pt x="1131" y="2634"/>
                </a:lnTo>
                <a:lnTo>
                  <a:pt x="1131" y="2634"/>
                </a:lnTo>
                <a:lnTo>
                  <a:pt x="1131" y="2465"/>
                </a:lnTo>
                <a:lnTo>
                  <a:pt x="1131" y="2368"/>
                </a:lnTo>
                <a:lnTo>
                  <a:pt x="1132" y="2329"/>
                </a:lnTo>
                <a:lnTo>
                  <a:pt x="1132" y="2274"/>
                </a:lnTo>
                <a:lnTo>
                  <a:pt x="1132" y="2273"/>
                </a:lnTo>
                <a:lnTo>
                  <a:pt x="1132" y="2319"/>
                </a:lnTo>
                <a:lnTo>
                  <a:pt x="1133" y="2370"/>
                </a:lnTo>
                <a:lnTo>
                  <a:pt x="1133" y="2291"/>
                </a:lnTo>
                <a:lnTo>
                  <a:pt x="1133" y="2362"/>
                </a:lnTo>
                <a:lnTo>
                  <a:pt x="1133" y="2390"/>
                </a:lnTo>
                <a:lnTo>
                  <a:pt x="1134" y="2390"/>
                </a:lnTo>
                <a:lnTo>
                  <a:pt x="1134" y="2391"/>
                </a:lnTo>
                <a:lnTo>
                  <a:pt x="1134" y="2402"/>
                </a:lnTo>
                <a:lnTo>
                  <a:pt x="1134" y="2297"/>
                </a:lnTo>
                <a:lnTo>
                  <a:pt x="1135" y="2263"/>
                </a:lnTo>
                <a:lnTo>
                  <a:pt x="1135" y="2279"/>
                </a:lnTo>
                <a:lnTo>
                  <a:pt x="1135" y="2368"/>
                </a:lnTo>
                <a:lnTo>
                  <a:pt x="1135" y="2422"/>
                </a:lnTo>
                <a:lnTo>
                  <a:pt x="1136" y="2429"/>
                </a:lnTo>
                <a:lnTo>
                  <a:pt x="1136" y="2447"/>
                </a:lnTo>
                <a:lnTo>
                  <a:pt x="1136" y="2512"/>
                </a:lnTo>
                <a:lnTo>
                  <a:pt x="1136" y="2579"/>
                </a:lnTo>
                <a:lnTo>
                  <a:pt x="1136" y="2576"/>
                </a:lnTo>
                <a:lnTo>
                  <a:pt x="1137" y="2497"/>
                </a:lnTo>
                <a:lnTo>
                  <a:pt x="1137" y="2455"/>
                </a:lnTo>
                <a:lnTo>
                  <a:pt x="1137" y="2405"/>
                </a:lnTo>
                <a:lnTo>
                  <a:pt x="1137" y="2355"/>
                </a:lnTo>
                <a:lnTo>
                  <a:pt x="1138" y="2110"/>
                </a:lnTo>
                <a:lnTo>
                  <a:pt x="1138" y="2149"/>
                </a:lnTo>
                <a:lnTo>
                  <a:pt x="1138" y="2321"/>
                </a:lnTo>
                <a:lnTo>
                  <a:pt x="1138" y="2358"/>
                </a:lnTo>
                <a:lnTo>
                  <a:pt x="1139" y="2399"/>
                </a:lnTo>
                <a:lnTo>
                  <a:pt x="1139" y="2420"/>
                </a:lnTo>
                <a:lnTo>
                  <a:pt x="1139" y="2418"/>
                </a:lnTo>
                <a:lnTo>
                  <a:pt x="1139" y="2436"/>
                </a:lnTo>
                <a:lnTo>
                  <a:pt x="1140" y="2426"/>
                </a:lnTo>
                <a:lnTo>
                  <a:pt x="1140" y="2418"/>
                </a:lnTo>
                <a:lnTo>
                  <a:pt x="1140" y="2334"/>
                </a:lnTo>
                <a:lnTo>
                  <a:pt x="1140" y="2294"/>
                </a:lnTo>
                <a:lnTo>
                  <a:pt x="1141" y="2310"/>
                </a:lnTo>
                <a:lnTo>
                  <a:pt x="1141" y="2388"/>
                </a:lnTo>
                <a:lnTo>
                  <a:pt x="1141" y="2440"/>
                </a:lnTo>
                <a:lnTo>
                  <a:pt x="1141" y="2461"/>
                </a:lnTo>
                <a:lnTo>
                  <a:pt x="1142" y="2512"/>
                </a:lnTo>
                <a:lnTo>
                  <a:pt x="1142" y="2526"/>
                </a:lnTo>
                <a:lnTo>
                  <a:pt x="1142" y="2533"/>
                </a:lnTo>
                <a:lnTo>
                  <a:pt x="1142" y="2515"/>
                </a:lnTo>
                <a:lnTo>
                  <a:pt x="1143" y="2451"/>
                </a:lnTo>
                <a:lnTo>
                  <a:pt x="1143" y="2410"/>
                </a:lnTo>
                <a:lnTo>
                  <a:pt x="1143" y="2409"/>
                </a:lnTo>
                <a:lnTo>
                  <a:pt x="1143" y="2364"/>
                </a:lnTo>
                <a:lnTo>
                  <a:pt x="1144" y="2300"/>
                </a:lnTo>
                <a:lnTo>
                  <a:pt x="1144" y="2346"/>
                </a:lnTo>
                <a:lnTo>
                  <a:pt x="1144" y="2355"/>
                </a:lnTo>
                <a:lnTo>
                  <a:pt x="1144" y="2376"/>
                </a:lnTo>
                <a:lnTo>
                  <a:pt x="1144" y="2398"/>
                </a:lnTo>
                <a:lnTo>
                  <a:pt x="1145" y="2414"/>
                </a:lnTo>
                <a:lnTo>
                  <a:pt x="1145" y="2430"/>
                </a:lnTo>
                <a:lnTo>
                  <a:pt x="1145" y="2423"/>
                </a:lnTo>
                <a:lnTo>
                  <a:pt x="1145" y="2423"/>
                </a:lnTo>
                <a:lnTo>
                  <a:pt x="1146" y="2420"/>
                </a:lnTo>
                <a:lnTo>
                  <a:pt x="1146" y="2343"/>
                </a:lnTo>
                <a:lnTo>
                  <a:pt x="1146" y="2271"/>
                </a:lnTo>
                <a:lnTo>
                  <a:pt x="1146" y="2355"/>
                </a:lnTo>
                <a:lnTo>
                  <a:pt x="1147" y="2429"/>
                </a:lnTo>
                <a:lnTo>
                  <a:pt x="1147" y="2479"/>
                </a:lnTo>
                <a:lnTo>
                  <a:pt x="1147" y="2574"/>
                </a:lnTo>
                <a:lnTo>
                  <a:pt x="1147" y="2629"/>
                </a:lnTo>
                <a:lnTo>
                  <a:pt x="1148" y="2634"/>
                </a:lnTo>
                <a:lnTo>
                  <a:pt x="1148" y="2639"/>
                </a:lnTo>
                <a:lnTo>
                  <a:pt x="1148" y="2639"/>
                </a:lnTo>
                <a:lnTo>
                  <a:pt x="1148" y="2628"/>
                </a:lnTo>
                <a:lnTo>
                  <a:pt x="1149" y="2523"/>
                </a:lnTo>
                <a:lnTo>
                  <a:pt x="1149" y="2439"/>
                </a:lnTo>
                <a:lnTo>
                  <a:pt x="1149" y="2364"/>
                </a:lnTo>
                <a:lnTo>
                  <a:pt x="1149" y="2324"/>
                </a:lnTo>
                <a:lnTo>
                  <a:pt x="1150" y="2291"/>
                </a:lnTo>
                <a:lnTo>
                  <a:pt x="1150" y="2325"/>
                </a:lnTo>
                <a:lnTo>
                  <a:pt x="1150" y="2367"/>
                </a:lnTo>
                <a:lnTo>
                  <a:pt x="1150" y="2373"/>
                </a:lnTo>
                <a:lnTo>
                  <a:pt x="1151" y="2389"/>
                </a:lnTo>
                <a:lnTo>
                  <a:pt x="1151" y="2394"/>
                </a:lnTo>
                <a:lnTo>
                  <a:pt x="1151" y="2409"/>
                </a:lnTo>
                <a:lnTo>
                  <a:pt x="1151" y="2418"/>
                </a:lnTo>
                <a:lnTo>
                  <a:pt x="1152" y="2373"/>
                </a:lnTo>
                <a:lnTo>
                  <a:pt x="1152" y="2335"/>
                </a:lnTo>
                <a:lnTo>
                  <a:pt x="1152" y="2305"/>
                </a:lnTo>
                <a:lnTo>
                  <a:pt x="1152" y="2378"/>
                </a:lnTo>
                <a:lnTo>
                  <a:pt x="1152" y="2431"/>
                </a:lnTo>
                <a:lnTo>
                  <a:pt x="1153" y="2479"/>
                </a:lnTo>
                <a:lnTo>
                  <a:pt x="1153" y="2530"/>
                </a:lnTo>
                <a:lnTo>
                  <a:pt x="1153" y="2565"/>
                </a:lnTo>
                <a:lnTo>
                  <a:pt x="1153" y="2585"/>
                </a:lnTo>
                <a:lnTo>
                  <a:pt x="1154" y="2596"/>
                </a:lnTo>
                <a:lnTo>
                  <a:pt x="1154" y="2560"/>
                </a:lnTo>
                <a:lnTo>
                  <a:pt x="1154" y="2483"/>
                </a:lnTo>
                <a:lnTo>
                  <a:pt x="1154" y="2409"/>
                </a:lnTo>
                <a:lnTo>
                  <a:pt x="1154" y="2361"/>
                </a:lnTo>
                <a:lnTo>
                  <a:pt x="1154" y="2276"/>
                </a:lnTo>
                <a:lnTo>
                  <a:pt x="1154" y="2196"/>
                </a:lnTo>
                <a:lnTo>
                  <a:pt x="1154" y="2264"/>
                </a:lnTo>
                <a:lnTo>
                  <a:pt x="1155" y="2352"/>
                </a:lnTo>
                <a:lnTo>
                  <a:pt x="1155" y="2394"/>
                </a:lnTo>
                <a:lnTo>
                  <a:pt x="1155" y="2399"/>
                </a:lnTo>
                <a:lnTo>
                  <a:pt x="1155" y="2426"/>
                </a:lnTo>
                <a:lnTo>
                  <a:pt x="1156" y="2411"/>
                </a:lnTo>
                <a:lnTo>
                  <a:pt x="1156" y="2404"/>
                </a:lnTo>
                <a:lnTo>
                  <a:pt x="1156" y="2405"/>
                </a:lnTo>
                <a:lnTo>
                  <a:pt x="1156" y="2399"/>
                </a:lnTo>
                <a:lnTo>
                  <a:pt x="1157" y="2354"/>
                </a:lnTo>
                <a:lnTo>
                  <a:pt x="1157" y="2306"/>
                </a:lnTo>
                <a:lnTo>
                  <a:pt x="1157" y="2341"/>
                </a:lnTo>
                <a:lnTo>
                  <a:pt x="1157" y="2362"/>
                </a:lnTo>
                <a:lnTo>
                  <a:pt x="1158" y="2379"/>
                </a:lnTo>
                <a:lnTo>
                  <a:pt x="1158" y="2405"/>
                </a:lnTo>
                <a:lnTo>
                  <a:pt x="1158" y="2437"/>
                </a:lnTo>
                <a:lnTo>
                  <a:pt x="1158" y="2456"/>
                </a:lnTo>
                <a:lnTo>
                  <a:pt x="1159" y="2464"/>
                </a:lnTo>
                <a:lnTo>
                  <a:pt x="1159" y="2442"/>
                </a:lnTo>
                <a:lnTo>
                  <a:pt x="1159" y="2429"/>
                </a:lnTo>
                <a:lnTo>
                  <a:pt x="1159" y="2385"/>
                </a:lnTo>
                <a:lnTo>
                  <a:pt x="1159" y="2368"/>
                </a:lnTo>
                <a:lnTo>
                  <a:pt x="1160" y="2330"/>
                </a:lnTo>
                <a:lnTo>
                  <a:pt x="1160" y="2231"/>
                </a:lnTo>
                <a:lnTo>
                  <a:pt x="1160" y="2243"/>
                </a:lnTo>
                <a:lnTo>
                  <a:pt x="1160" y="2335"/>
                </a:lnTo>
                <a:lnTo>
                  <a:pt x="1161" y="2358"/>
                </a:lnTo>
                <a:lnTo>
                  <a:pt x="1161" y="2342"/>
                </a:lnTo>
                <a:lnTo>
                  <a:pt x="1161" y="2342"/>
                </a:lnTo>
                <a:lnTo>
                  <a:pt x="1161" y="2360"/>
                </a:lnTo>
                <a:lnTo>
                  <a:pt x="1162" y="2366"/>
                </a:lnTo>
                <a:lnTo>
                  <a:pt x="1162" y="2373"/>
                </a:lnTo>
                <a:lnTo>
                  <a:pt x="1162" y="2379"/>
                </a:lnTo>
                <a:lnTo>
                  <a:pt x="1162" y="2388"/>
                </a:lnTo>
                <a:lnTo>
                  <a:pt x="1163" y="2401"/>
                </a:lnTo>
                <a:lnTo>
                  <a:pt x="1163" y="2395"/>
                </a:lnTo>
                <a:lnTo>
                  <a:pt x="1163" y="2443"/>
                </a:lnTo>
                <a:lnTo>
                  <a:pt x="1163" y="2463"/>
                </a:lnTo>
                <a:lnTo>
                  <a:pt x="1164" y="2521"/>
                </a:lnTo>
                <a:lnTo>
                  <a:pt x="1164" y="2555"/>
                </a:lnTo>
                <a:lnTo>
                  <a:pt x="1164" y="2584"/>
                </a:lnTo>
                <a:lnTo>
                  <a:pt x="1164" y="2584"/>
                </a:lnTo>
                <a:lnTo>
                  <a:pt x="1165" y="2536"/>
                </a:lnTo>
                <a:lnTo>
                  <a:pt x="1165" y="2443"/>
                </a:lnTo>
                <a:lnTo>
                  <a:pt x="1165" y="2367"/>
                </a:lnTo>
                <a:lnTo>
                  <a:pt x="1165" y="2339"/>
                </a:lnTo>
                <a:lnTo>
                  <a:pt x="1166" y="2305"/>
                </a:lnTo>
                <a:lnTo>
                  <a:pt x="1166" y="2288"/>
                </a:lnTo>
                <a:lnTo>
                  <a:pt x="1166" y="2291"/>
                </a:lnTo>
                <a:lnTo>
                  <a:pt x="1166" y="2330"/>
                </a:lnTo>
                <a:lnTo>
                  <a:pt x="1167" y="2358"/>
                </a:lnTo>
                <a:lnTo>
                  <a:pt x="1167" y="2324"/>
                </a:lnTo>
                <a:lnTo>
                  <a:pt x="1167" y="2367"/>
                </a:lnTo>
                <a:lnTo>
                  <a:pt x="1167" y="2386"/>
                </a:lnTo>
                <a:lnTo>
                  <a:pt x="1167" y="2404"/>
                </a:lnTo>
                <a:lnTo>
                  <a:pt x="1168" y="2413"/>
                </a:lnTo>
                <a:lnTo>
                  <a:pt x="1168" y="2411"/>
                </a:lnTo>
                <a:lnTo>
                  <a:pt x="1168" y="2421"/>
                </a:lnTo>
                <a:lnTo>
                  <a:pt x="1168" y="2429"/>
                </a:lnTo>
                <a:lnTo>
                  <a:pt x="1169" y="2561"/>
                </a:lnTo>
                <a:lnTo>
                  <a:pt x="1169" y="2620"/>
                </a:lnTo>
                <a:lnTo>
                  <a:pt x="1169" y="2634"/>
                </a:lnTo>
                <a:lnTo>
                  <a:pt x="1169" y="2640"/>
                </a:lnTo>
                <a:lnTo>
                  <a:pt x="1170" y="2681"/>
                </a:lnTo>
                <a:lnTo>
                  <a:pt x="1170" y="2746"/>
                </a:lnTo>
                <a:lnTo>
                  <a:pt x="1170" y="2771"/>
                </a:lnTo>
                <a:lnTo>
                  <a:pt x="1170" y="2728"/>
                </a:lnTo>
                <a:lnTo>
                  <a:pt x="1171" y="2672"/>
                </a:lnTo>
                <a:lnTo>
                  <a:pt x="1171" y="2639"/>
                </a:lnTo>
                <a:lnTo>
                  <a:pt x="1171" y="2518"/>
                </a:lnTo>
                <a:lnTo>
                  <a:pt x="1171" y="2373"/>
                </a:lnTo>
                <a:lnTo>
                  <a:pt x="1172" y="2319"/>
                </a:lnTo>
                <a:lnTo>
                  <a:pt x="1172" y="2308"/>
                </a:lnTo>
                <a:lnTo>
                  <a:pt x="1172" y="2339"/>
                </a:lnTo>
                <a:lnTo>
                  <a:pt x="1172" y="2396"/>
                </a:lnTo>
                <a:lnTo>
                  <a:pt x="1173" y="2410"/>
                </a:lnTo>
                <a:lnTo>
                  <a:pt x="1173" y="2419"/>
                </a:lnTo>
                <a:lnTo>
                  <a:pt x="1173" y="2431"/>
                </a:lnTo>
                <a:lnTo>
                  <a:pt x="1173" y="2419"/>
                </a:lnTo>
                <a:lnTo>
                  <a:pt x="1174" y="2409"/>
                </a:lnTo>
                <a:lnTo>
                  <a:pt x="1174" y="2348"/>
                </a:lnTo>
                <a:lnTo>
                  <a:pt x="1174" y="2254"/>
                </a:lnTo>
                <a:lnTo>
                  <a:pt x="1174" y="2292"/>
                </a:lnTo>
                <a:lnTo>
                  <a:pt x="1175" y="2357"/>
                </a:lnTo>
                <a:lnTo>
                  <a:pt x="1175" y="2455"/>
                </a:lnTo>
                <a:lnTo>
                  <a:pt x="1175" y="2604"/>
                </a:lnTo>
                <a:lnTo>
                  <a:pt x="1175" y="2634"/>
                </a:lnTo>
                <a:lnTo>
                  <a:pt x="1175" y="2634"/>
                </a:lnTo>
                <a:lnTo>
                  <a:pt x="1176" y="2638"/>
                </a:lnTo>
                <a:lnTo>
                  <a:pt x="1176" y="2636"/>
                </a:lnTo>
                <a:lnTo>
                  <a:pt x="1176" y="2634"/>
                </a:lnTo>
                <a:lnTo>
                  <a:pt x="1176" y="2595"/>
                </a:lnTo>
                <a:lnTo>
                  <a:pt x="1177" y="2452"/>
                </a:lnTo>
                <a:lnTo>
                  <a:pt x="1177" y="2361"/>
                </a:lnTo>
                <a:lnTo>
                  <a:pt x="1177" y="2287"/>
                </a:lnTo>
                <a:lnTo>
                  <a:pt x="1177" y="2133"/>
                </a:lnTo>
                <a:lnTo>
                  <a:pt x="1178" y="2260"/>
                </a:lnTo>
                <a:lnTo>
                  <a:pt x="1178" y="2330"/>
                </a:lnTo>
                <a:lnTo>
                  <a:pt x="1178" y="2380"/>
                </a:lnTo>
                <a:lnTo>
                  <a:pt x="1178" y="2415"/>
                </a:lnTo>
                <a:lnTo>
                  <a:pt x="1178" y="2420"/>
                </a:lnTo>
                <a:lnTo>
                  <a:pt x="1178" y="2411"/>
                </a:lnTo>
                <a:lnTo>
                  <a:pt x="1178" y="2398"/>
                </a:lnTo>
                <a:lnTo>
                  <a:pt x="1178" y="2385"/>
                </a:lnTo>
                <a:lnTo>
                  <a:pt x="1179" y="2347"/>
                </a:lnTo>
                <a:lnTo>
                  <a:pt x="1179" y="2308"/>
                </a:lnTo>
                <a:lnTo>
                  <a:pt x="1179" y="2315"/>
                </a:lnTo>
                <a:lnTo>
                  <a:pt x="1179" y="2353"/>
                </a:lnTo>
                <a:lnTo>
                  <a:pt x="1180" y="2443"/>
                </a:lnTo>
                <a:lnTo>
                  <a:pt x="1180" y="2528"/>
                </a:lnTo>
                <a:lnTo>
                  <a:pt x="1180" y="2611"/>
                </a:lnTo>
                <a:lnTo>
                  <a:pt x="1180" y="2631"/>
                </a:lnTo>
                <a:lnTo>
                  <a:pt x="1181" y="2634"/>
                </a:lnTo>
                <a:lnTo>
                  <a:pt x="1181" y="2634"/>
                </a:lnTo>
                <a:lnTo>
                  <a:pt x="1181" y="2596"/>
                </a:lnTo>
                <a:lnTo>
                  <a:pt x="1181" y="2519"/>
                </a:lnTo>
                <a:lnTo>
                  <a:pt x="1181" y="2414"/>
                </a:lnTo>
                <a:lnTo>
                  <a:pt x="1182" y="2342"/>
                </a:lnTo>
                <a:lnTo>
                  <a:pt x="1182" y="2270"/>
                </a:lnTo>
                <a:lnTo>
                  <a:pt x="1182" y="2135"/>
                </a:lnTo>
                <a:lnTo>
                  <a:pt x="1182" y="2219"/>
                </a:lnTo>
                <a:lnTo>
                  <a:pt x="1183" y="2310"/>
                </a:lnTo>
                <a:lnTo>
                  <a:pt x="1183" y="2355"/>
                </a:lnTo>
                <a:lnTo>
                  <a:pt x="1183" y="2356"/>
                </a:lnTo>
                <a:lnTo>
                  <a:pt x="1183" y="2388"/>
                </a:lnTo>
                <a:lnTo>
                  <a:pt x="1184" y="2394"/>
                </a:lnTo>
                <a:lnTo>
                  <a:pt x="1184" y="2400"/>
                </a:lnTo>
                <a:lnTo>
                  <a:pt x="1184" y="2379"/>
                </a:lnTo>
                <a:lnTo>
                  <a:pt x="1184" y="2345"/>
                </a:lnTo>
                <a:lnTo>
                  <a:pt x="1185" y="2318"/>
                </a:lnTo>
                <a:lnTo>
                  <a:pt x="1185" y="2324"/>
                </a:lnTo>
                <a:lnTo>
                  <a:pt x="1185" y="2366"/>
                </a:lnTo>
                <a:lnTo>
                  <a:pt x="1185" y="2412"/>
                </a:lnTo>
                <a:lnTo>
                  <a:pt x="1186" y="2476"/>
                </a:lnTo>
                <a:lnTo>
                  <a:pt x="1186" y="2539"/>
                </a:lnTo>
                <a:lnTo>
                  <a:pt x="1186" y="2572"/>
                </a:lnTo>
                <a:lnTo>
                  <a:pt x="1186" y="2602"/>
                </a:lnTo>
                <a:lnTo>
                  <a:pt x="1187" y="2585"/>
                </a:lnTo>
                <a:lnTo>
                  <a:pt x="1187" y="2544"/>
                </a:lnTo>
                <a:lnTo>
                  <a:pt x="1187" y="2504"/>
                </a:lnTo>
                <a:lnTo>
                  <a:pt x="1187" y="2420"/>
                </a:lnTo>
                <a:lnTo>
                  <a:pt x="1188" y="2355"/>
                </a:lnTo>
                <a:lnTo>
                  <a:pt x="1188" y="2309"/>
                </a:lnTo>
                <a:lnTo>
                  <a:pt x="1188" y="2250"/>
                </a:lnTo>
                <a:lnTo>
                  <a:pt x="1188" y="2307"/>
                </a:lnTo>
                <a:lnTo>
                  <a:pt x="1189" y="2340"/>
                </a:lnTo>
                <a:lnTo>
                  <a:pt x="1189" y="2363"/>
                </a:lnTo>
                <a:lnTo>
                  <a:pt x="1189" y="2363"/>
                </a:lnTo>
                <a:lnTo>
                  <a:pt x="1189" y="2374"/>
                </a:lnTo>
                <a:lnTo>
                  <a:pt x="1189" y="2390"/>
                </a:lnTo>
                <a:lnTo>
                  <a:pt x="1190" y="2397"/>
                </a:lnTo>
                <a:lnTo>
                  <a:pt x="1190" y="2372"/>
                </a:lnTo>
                <a:lnTo>
                  <a:pt x="1190" y="2317"/>
                </a:lnTo>
                <a:lnTo>
                  <a:pt x="1190" y="2256"/>
                </a:lnTo>
                <a:lnTo>
                  <a:pt x="1191" y="2325"/>
                </a:lnTo>
                <a:lnTo>
                  <a:pt x="1191" y="2336"/>
                </a:lnTo>
                <a:lnTo>
                  <a:pt x="1191" y="2380"/>
                </a:lnTo>
                <a:lnTo>
                  <a:pt x="1191" y="2417"/>
                </a:lnTo>
                <a:lnTo>
                  <a:pt x="1192" y="2443"/>
                </a:lnTo>
                <a:lnTo>
                  <a:pt x="1192" y="2454"/>
                </a:lnTo>
                <a:lnTo>
                  <a:pt x="1192" y="2464"/>
                </a:lnTo>
                <a:lnTo>
                  <a:pt x="1192" y="2458"/>
                </a:lnTo>
                <a:lnTo>
                  <a:pt x="1193" y="2434"/>
                </a:lnTo>
                <a:lnTo>
                  <a:pt x="1193" y="2415"/>
                </a:lnTo>
                <a:lnTo>
                  <a:pt x="1193" y="2366"/>
                </a:lnTo>
                <a:lnTo>
                  <a:pt x="1193" y="2344"/>
                </a:lnTo>
                <a:lnTo>
                  <a:pt x="1194" y="2318"/>
                </a:lnTo>
                <a:lnTo>
                  <a:pt x="1194" y="2245"/>
                </a:lnTo>
                <a:lnTo>
                  <a:pt x="1194" y="2285"/>
                </a:lnTo>
                <a:lnTo>
                  <a:pt x="1194" y="2316"/>
                </a:lnTo>
                <a:lnTo>
                  <a:pt x="1195" y="2337"/>
                </a:lnTo>
                <a:lnTo>
                  <a:pt x="1195" y="2369"/>
                </a:lnTo>
                <a:lnTo>
                  <a:pt x="1195" y="2383"/>
                </a:lnTo>
                <a:lnTo>
                  <a:pt x="1195" y="2386"/>
                </a:lnTo>
                <a:lnTo>
                  <a:pt x="1196" y="2400"/>
                </a:lnTo>
                <a:lnTo>
                  <a:pt x="1196" y="2389"/>
                </a:lnTo>
                <a:lnTo>
                  <a:pt x="1196" y="2362"/>
                </a:lnTo>
                <a:lnTo>
                  <a:pt x="1196" y="2322"/>
                </a:lnTo>
                <a:lnTo>
                  <a:pt x="1197" y="2293"/>
                </a:lnTo>
                <a:lnTo>
                  <a:pt x="1197" y="2316"/>
                </a:lnTo>
                <a:lnTo>
                  <a:pt x="1197" y="2340"/>
                </a:lnTo>
                <a:lnTo>
                  <a:pt x="1197" y="2376"/>
                </a:lnTo>
                <a:lnTo>
                  <a:pt x="1197" y="2415"/>
                </a:lnTo>
                <a:lnTo>
                  <a:pt x="1198" y="2427"/>
                </a:lnTo>
                <a:lnTo>
                  <a:pt x="1198" y="2460"/>
                </a:lnTo>
                <a:lnTo>
                  <a:pt x="1198" y="2484"/>
                </a:lnTo>
                <a:lnTo>
                  <a:pt x="1198" y="2491"/>
                </a:lnTo>
                <a:lnTo>
                  <a:pt x="1199" y="2450"/>
                </a:lnTo>
                <a:lnTo>
                  <a:pt x="1199" y="2415"/>
                </a:lnTo>
                <a:lnTo>
                  <a:pt x="1199" y="2346"/>
                </a:lnTo>
                <a:lnTo>
                  <a:pt x="1199" y="2272"/>
                </a:lnTo>
                <a:lnTo>
                  <a:pt x="1200" y="2222"/>
                </a:lnTo>
                <a:lnTo>
                  <a:pt x="1200" y="2292"/>
                </a:lnTo>
                <a:lnTo>
                  <a:pt x="1200" y="2312"/>
                </a:lnTo>
                <a:lnTo>
                  <a:pt x="1200" y="2355"/>
                </a:lnTo>
                <a:lnTo>
                  <a:pt x="1201" y="2345"/>
                </a:lnTo>
                <a:lnTo>
                  <a:pt x="1201" y="2355"/>
                </a:lnTo>
                <a:lnTo>
                  <a:pt x="1201" y="2371"/>
                </a:lnTo>
                <a:lnTo>
                  <a:pt x="1201" y="2383"/>
                </a:lnTo>
                <a:lnTo>
                  <a:pt x="1202" y="2391"/>
                </a:lnTo>
                <a:lnTo>
                  <a:pt x="1202" y="2367"/>
                </a:lnTo>
                <a:lnTo>
                  <a:pt x="1202" y="2342"/>
                </a:lnTo>
                <a:lnTo>
                  <a:pt x="1202" y="2365"/>
                </a:lnTo>
                <a:lnTo>
                  <a:pt x="1202" y="2396"/>
                </a:lnTo>
                <a:lnTo>
                  <a:pt x="1202" y="2448"/>
                </a:lnTo>
                <a:lnTo>
                  <a:pt x="1202" y="2542"/>
                </a:lnTo>
                <a:lnTo>
                  <a:pt x="1202" y="2577"/>
                </a:lnTo>
                <a:lnTo>
                  <a:pt x="1203" y="2592"/>
                </a:lnTo>
                <a:lnTo>
                  <a:pt x="1203" y="2615"/>
                </a:lnTo>
                <a:lnTo>
                  <a:pt x="1203" y="2622"/>
                </a:lnTo>
                <a:lnTo>
                  <a:pt x="1203" y="2599"/>
                </a:lnTo>
                <a:lnTo>
                  <a:pt x="1204" y="2542"/>
                </a:lnTo>
                <a:lnTo>
                  <a:pt x="1204" y="2427"/>
                </a:lnTo>
                <a:lnTo>
                  <a:pt x="1204" y="2342"/>
                </a:lnTo>
                <a:lnTo>
                  <a:pt x="1204" y="2324"/>
                </a:lnTo>
                <a:lnTo>
                  <a:pt x="1204" y="2283"/>
                </a:lnTo>
                <a:lnTo>
                  <a:pt x="1205" y="2249"/>
                </a:lnTo>
                <a:lnTo>
                  <a:pt x="1205" y="2298"/>
                </a:lnTo>
                <a:lnTo>
                  <a:pt x="1205" y="2348"/>
                </a:lnTo>
                <a:lnTo>
                  <a:pt x="1205" y="2323"/>
                </a:lnTo>
                <a:lnTo>
                  <a:pt x="1206" y="2348"/>
                </a:lnTo>
                <a:lnTo>
                  <a:pt x="1206" y="2361"/>
                </a:lnTo>
                <a:lnTo>
                  <a:pt x="1206" y="2373"/>
                </a:lnTo>
                <a:lnTo>
                  <a:pt x="1206" y="2380"/>
                </a:lnTo>
                <a:lnTo>
                  <a:pt x="1207" y="2400"/>
                </a:lnTo>
                <a:lnTo>
                  <a:pt x="1207" y="2415"/>
                </a:lnTo>
                <a:lnTo>
                  <a:pt x="1207" y="2428"/>
                </a:lnTo>
                <a:lnTo>
                  <a:pt x="1207" y="2454"/>
                </a:lnTo>
                <a:lnTo>
                  <a:pt x="1208" y="2555"/>
                </a:lnTo>
                <a:lnTo>
                  <a:pt x="1208" y="2611"/>
                </a:lnTo>
                <a:lnTo>
                  <a:pt x="1208" y="2628"/>
                </a:lnTo>
                <a:lnTo>
                  <a:pt x="1208" y="2634"/>
                </a:lnTo>
                <a:lnTo>
                  <a:pt x="1209" y="2634"/>
                </a:lnTo>
                <a:lnTo>
                  <a:pt x="1209" y="2639"/>
                </a:lnTo>
                <a:lnTo>
                  <a:pt x="1209" y="2634"/>
                </a:lnTo>
                <a:lnTo>
                  <a:pt x="1209" y="2631"/>
                </a:lnTo>
                <a:lnTo>
                  <a:pt x="1210" y="2570"/>
                </a:lnTo>
                <a:lnTo>
                  <a:pt x="1210" y="2428"/>
                </a:lnTo>
                <a:lnTo>
                  <a:pt x="1210" y="2337"/>
                </a:lnTo>
                <a:lnTo>
                  <a:pt x="1210" y="2296"/>
                </a:lnTo>
                <a:lnTo>
                  <a:pt x="1211" y="2282"/>
                </a:lnTo>
                <a:lnTo>
                  <a:pt x="1211" y="2316"/>
                </a:lnTo>
                <a:lnTo>
                  <a:pt x="1211" y="2339"/>
                </a:lnTo>
                <a:lnTo>
                  <a:pt x="1211" y="2343"/>
                </a:lnTo>
                <a:lnTo>
                  <a:pt x="1212" y="2393"/>
                </a:lnTo>
                <a:lnTo>
                  <a:pt x="1212" y="2402"/>
                </a:lnTo>
                <a:lnTo>
                  <a:pt x="1212" y="2393"/>
                </a:lnTo>
                <a:lnTo>
                  <a:pt x="1212" y="2398"/>
                </a:lnTo>
                <a:lnTo>
                  <a:pt x="1212" y="2360"/>
                </a:lnTo>
                <a:lnTo>
                  <a:pt x="1213" y="2299"/>
                </a:lnTo>
                <a:lnTo>
                  <a:pt x="1213" y="2249"/>
                </a:lnTo>
                <a:lnTo>
                  <a:pt x="1213" y="2313"/>
                </a:lnTo>
                <a:lnTo>
                  <a:pt x="1213" y="2344"/>
                </a:lnTo>
                <a:lnTo>
                  <a:pt x="1214" y="2424"/>
                </a:lnTo>
                <a:lnTo>
                  <a:pt x="1214" y="2453"/>
                </a:lnTo>
                <a:lnTo>
                  <a:pt x="1214" y="2473"/>
                </a:lnTo>
                <a:lnTo>
                  <a:pt x="1214" y="2515"/>
                </a:lnTo>
                <a:lnTo>
                  <a:pt x="1215" y="2532"/>
                </a:lnTo>
                <a:lnTo>
                  <a:pt x="1215" y="2489"/>
                </a:lnTo>
                <a:lnTo>
                  <a:pt x="1215" y="2437"/>
                </a:lnTo>
                <a:lnTo>
                  <a:pt x="1215" y="2393"/>
                </a:lnTo>
                <a:lnTo>
                  <a:pt x="1216" y="2327"/>
                </a:lnTo>
                <a:lnTo>
                  <a:pt x="1216" y="2204"/>
                </a:lnTo>
                <a:lnTo>
                  <a:pt x="1216" y="1930"/>
                </a:lnTo>
                <a:lnTo>
                  <a:pt x="1216" y="2153"/>
                </a:lnTo>
                <a:lnTo>
                  <a:pt x="1217" y="2295"/>
                </a:lnTo>
                <a:lnTo>
                  <a:pt x="1217" y="2344"/>
                </a:lnTo>
                <a:lnTo>
                  <a:pt x="1217" y="2343"/>
                </a:lnTo>
                <a:lnTo>
                  <a:pt x="1217" y="2365"/>
                </a:lnTo>
                <a:lnTo>
                  <a:pt x="1218" y="2383"/>
                </a:lnTo>
                <a:lnTo>
                  <a:pt x="1218" y="2393"/>
                </a:lnTo>
                <a:lnTo>
                  <a:pt x="1218" y="2392"/>
                </a:lnTo>
                <a:lnTo>
                  <a:pt x="1218" y="2365"/>
                </a:lnTo>
                <a:lnTo>
                  <a:pt x="1219" y="2285"/>
                </a:lnTo>
                <a:lnTo>
                  <a:pt x="1219" y="2279"/>
                </a:lnTo>
                <a:lnTo>
                  <a:pt x="1219" y="2393"/>
                </a:lnTo>
                <a:lnTo>
                  <a:pt x="1219" y="2424"/>
                </a:lnTo>
                <a:lnTo>
                  <a:pt x="1220" y="2533"/>
                </a:lnTo>
                <a:lnTo>
                  <a:pt x="1220" y="2573"/>
                </a:lnTo>
                <a:lnTo>
                  <a:pt x="1220" y="2589"/>
                </a:lnTo>
                <a:lnTo>
                  <a:pt x="1220" y="2625"/>
                </a:lnTo>
                <a:lnTo>
                  <a:pt x="1220" y="2620"/>
                </a:lnTo>
                <a:lnTo>
                  <a:pt x="1221" y="2579"/>
                </a:lnTo>
                <a:lnTo>
                  <a:pt x="1221" y="2522"/>
                </a:lnTo>
                <a:lnTo>
                  <a:pt x="1221" y="2402"/>
                </a:lnTo>
                <a:lnTo>
                  <a:pt x="1221" y="2335"/>
                </a:lnTo>
                <a:lnTo>
                  <a:pt x="1222" y="2143"/>
                </a:lnTo>
                <a:lnTo>
                  <a:pt x="1222" y="1984"/>
                </a:lnTo>
                <a:lnTo>
                  <a:pt x="1222" y="2154"/>
                </a:lnTo>
                <a:lnTo>
                  <a:pt x="1222" y="2300"/>
                </a:lnTo>
                <a:lnTo>
                  <a:pt x="1223" y="2352"/>
                </a:lnTo>
                <a:lnTo>
                  <a:pt x="1223" y="2376"/>
                </a:lnTo>
                <a:lnTo>
                  <a:pt x="1223" y="2399"/>
                </a:lnTo>
                <a:lnTo>
                  <a:pt x="1223" y="2411"/>
                </a:lnTo>
                <a:lnTo>
                  <a:pt x="1224" y="2399"/>
                </a:lnTo>
                <a:lnTo>
                  <a:pt x="1224" y="2391"/>
                </a:lnTo>
                <a:lnTo>
                  <a:pt x="1224" y="2341"/>
                </a:lnTo>
                <a:lnTo>
                  <a:pt x="1224" y="2279"/>
                </a:lnTo>
                <a:lnTo>
                  <a:pt x="1225" y="2273"/>
                </a:lnTo>
                <a:lnTo>
                  <a:pt x="1225" y="2327"/>
                </a:lnTo>
                <a:lnTo>
                  <a:pt x="1225" y="2384"/>
                </a:lnTo>
                <a:lnTo>
                  <a:pt x="1225" y="2427"/>
                </a:lnTo>
                <a:lnTo>
                  <a:pt x="1226" y="2458"/>
                </a:lnTo>
                <a:lnTo>
                  <a:pt x="1226" y="2515"/>
                </a:lnTo>
                <a:lnTo>
                  <a:pt x="1226" y="2535"/>
                </a:lnTo>
                <a:lnTo>
                  <a:pt x="1226" y="2489"/>
                </a:lnTo>
                <a:lnTo>
                  <a:pt x="1226" y="2439"/>
                </a:lnTo>
                <a:lnTo>
                  <a:pt x="1226" y="2392"/>
                </a:lnTo>
                <a:lnTo>
                  <a:pt x="1226" y="2338"/>
                </a:lnTo>
                <a:lnTo>
                  <a:pt x="1226" y="2334"/>
                </a:lnTo>
                <a:lnTo>
                  <a:pt x="1227" y="2296"/>
                </a:lnTo>
                <a:lnTo>
                  <a:pt x="1227" y="2214"/>
                </a:lnTo>
                <a:lnTo>
                  <a:pt x="1227" y="2256"/>
                </a:lnTo>
                <a:lnTo>
                  <a:pt x="1227" y="2317"/>
                </a:lnTo>
                <a:lnTo>
                  <a:pt x="1227" y="2344"/>
                </a:lnTo>
                <a:lnTo>
                  <a:pt x="1228" y="2363"/>
                </a:lnTo>
                <a:lnTo>
                  <a:pt x="1228" y="2386"/>
                </a:lnTo>
                <a:lnTo>
                  <a:pt x="1228" y="2388"/>
                </a:lnTo>
                <a:lnTo>
                  <a:pt x="1228" y="2386"/>
                </a:lnTo>
                <a:lnTo>
                  <a:pt x="1229" y="2386"/>
                </a:lnTo>
                <a:lnTo>
                  <a:pt x="1229" y="2364"/>
                </a:lnTo>
                <a:lnTo>
                  <a:pt x="1229" y="2321"/>
                </a:lnTo>
                <a:lnTo>
                  <a:pt x="1229" y="2282"/>
                </a:lnTo>
                <a:lnTo>
                  <a:pt x="1230" y="2312"/>
                </a:lnTo>
                <a:lnTo>
                  <a:pt x="1230" y="2333"/>
                </a:lnTo>
                <a:lnTo>
                  <a:pt x="1230" y="2391"/>
                </a:lnTo>
                <a:lnTo>
                  <a:pt x="1230" y="2432"/>
                </a:lnTo>
                <a:lnTo>
                  <a:pt x="1231" y="2473"/>
                </a:lnTo>
                <a:lnTo>
                  <a:pt x="1231" y="2520"/>
                </a:lnTo>
                <a:lnTo>
                  <a:pt x="1231" y="2543"/>
                </a:lnTo>
                <a:lnTo>
                  <a:pt x="1231" y="2520"/>
                </a:lnTo>
                <a:lnTo>
                  <a:pt x="1232" y="2471"/>
                </a:lnTo>
                <a:lnTo>
                  <a:pt x="1232" y="2407"/>
                </a:lnTo>
                <a:lnTo>
                  <a:pt x="1232" y="2347"/>
                </a:lnTo>
                <a:lnTo>
                  <a:pt x="1232" y="2245"/>
                </a:lnTo>
                <a:lnTo>
                  <a:pt x="1233" y="2078"/>
                </a:lnTo>
                <a:lnTo>
                  <a:pt x="1233" y="2254"/>
                </a:lnTo>
                <a:lnTo>
                  <a:pt x="1233" y="2346"/>
                </a:lnTo>
                <a:lnTo>
                  <a:pt x="1233" y="2370"/>
                </a:lnTo>
                <a:lnTo>
                  <a:pt x="1234" y="2342"/>
                </a:lnTo>
                <a:lnTo>
                  <a:pt x="1234" y="2397"/>
                </a:lnTo>
                <a:lnTo>
                  <a:pt x="1234" y="2444"/>
                </a:lnTo>
                <a:lnTo>
                  <a:pt x="1234" y="2453"/>
                </a:lnTo>
                <a:lnTo>
                  <a:pt x="1234" y="2484"/>
                </a:lnTo>
                <a:lnTo>
                  <a:pt x="1235" y="2453"/>
                </a:lnTo>
                <a:lnTo>
                  <a:pt x="1235" y="2409"/>
                </a:lnTo>
                <a:lnTo>
                  <a:pt x="1235" y="2385"/>
                </a:lnTo>
                <a:lnTo>
                  <a:pt x="1235" y="2466"/>
                </a:lnTo>
                <a:lnTo>
                  <a:pt x="1236" y="2545"/>
                </a:lnTo>
                <a:lnTo>
                  <a:pt x="1236" y="2609"/>
                </a:lnTo>
                <a:lnTo>
                  <a:pt x="1236" y="2632"/>
                </a:lnTo>
                <a:lnTo>
                  <a:pt x="1236" y="2634"/>
                </a:lnTo>
                <a:lnTo>
                  <a:pt x="1237" y="2634"/>
                </a:lnTo>
                <a:lnTo>
                  <a:pt x="1237" y="2635"/>
                </a:lnTo>
                <a:lnTo>
                  <a:pt x="1237" y="2634"/>
                </a:lnTo>
                <a:lnTo>
                  <a:pt x="1237" y="2634"/>
                </a:lnTo>
                <a:lnTo>
                  <a:pt x="1238" y="2627"/>
                </a:lnTo>
                <a:lnTo>
                  <a:pt x="1238" y="2516"/>
                </a:lnTo>
                <a:lnTo>
                  <a:pt x="1238" y="2406"/>
                </a:lnTo>
                <a:lnTo>
                  <a:pt x="1238" y="2282"/>
                </a:lnTo>
                <a:lnTo>
                  <a:pt x="1239" y="2301"/>
                </a:lnTo>
                <a:lnTo>
                  <a:pt x="1239" y="2315"/>
                </a:lnTo>
                <a:lnTo>
                  <a:pt x="1239" y="2371"/>
                </a:lnTo>
                <a:lnTo>
                  <a:pt x="1239" y="2394"/>
                </a:lnTo>
                <a:lnTo>
                  <a:pt x="1240" y="2374"/>
                </a:lnTo>
                <a:lnTo>
                  <a:pt x="1240" y="2389"/>
                </a:lnTo>
                <a:lnTo>
                  <a:pt x="1240" y="2395"/>
                </a:lnTo>
                <a:lnTo>
                  <a:pt x="1240" y="2400"/>
                </a:lnTo>
                <a:lnTo>
                  <a:pt x="1241" y="2393"/>
                </a:lnTo>
                <a:lnTo>
                  <a:pt x="1241" y="2384"/>
                </a:lnTo>
                <a:lnTo>
                  <a:pt x="1241" y="2420"/>
                </a:lnTo>
                <a:lnTo>
                  <a:pt x="1241" y="2544"/>
                </a:lnTo>
                <a:lnTo>
                  <a:pt x="1242" y="2634"/>
                </a:lnTo>
                <a:lnTo>
                  <a:pt x="1242" y="2642"/>
                </a:lnTo>
                <a:lnTo>
                  <a:pt x="1242" y="2668"/>
                </a:lnTo>
                <a:lnTo>
                  <a:pt x="1242" y="2697"/>
                </a:lnTo>
                <a:lnTo>
                  <a:pt x="1242" y="2749"/>
                </a:lnTo>
                <a:lnTo>
                  <a:pt x="1243" y="2747"/>
                </a:lnTo>
                <a:lnTo>
                  <a:pt x="1243" y="2717"/>
                </a:lnTo>
                <a:lnTo>
                  <a:pt x="1243" y="2657"/>
                </a:lnTo>
                <a:lnTo>
                  <a:pt x="1243" y="2634"/>
                </a:lnTo>
                <a:lnTo>
                  <a:pt x="1244" y="2496"/>
                </a:lnTo>
                <a:lnTo>
                  <a:pt x="1244" y="2334"/>
                </a:lnTo>
                <a:lnTo>
                  <a:pt x="1244" y="2281"/>
                </a:lnTo>
                <a:lnTo>
                  <a:pt x="1244" y="2260"/>
                </a:lnTo>
                <a:lnTo>
                  <a:pt x="1245" y="2302"/>
                </a:lnTo>
                <a:lnTo>
                  <a:pt x="1245" y="2334"/>
                </a:lnTo>
                <a:lnTo>
                  <a:pt x="1245" y="2334"/>
                </a:lnTo>
                <a:lnTo>
                  <a:pt x="1245" y="2341"/>
                </a:lnTo>
                <a:lnTo>
                  <a:pt x="1246" y="2352"/>
                </a:lnTo>
                <a:lnTo>
                  <a:pt x="1246" y="2367"/>
                </a:lnTo>
                <a:lnTo>
                  <a:pt x="1246" y="2363"/>
                </a:lnTo>
                <a:lnTo>
                  <a:pt x="1246" y="2310"/>
                </a:lnTo>
                <a:lnTo>
                  <a:pt x="1247" y="2334"/>
                </a:lnTo>
                <a:lnTo>
                  <a:pt x="1247" y="2434"/>
                </a:lnTo>
                <a:lnTo>
                  <a:pt x="1247" y="2556"/>
                </a:lnTo>
                <a:lnTo>
                  <a:pt x="1247" y="2634"/>
                </a:lnTo>
                <a:lnTo>
                  <a:pt x="1248" y="2648"/>
                </a:lnTo>
                <a:lnTo>
                  <a:pt x="1248" y="2676"/>
                </a:lnTo>
                <a:lnTo>
                  <a:pt x="1248" y="2724"/>
                </a:lnTo>
                <a:lnTo>
                  <a:pt x="1248" y="2803"/>
                </a:lnTo>
                <a:lnTo>
                  <a:pt x="1249" y="2775"/>
                </a:lnTo>
                <a:lnTo>
                  <a:pt x="1249" y="2722"/>
                </a:lnTo>
                <a:lnTo>
                  <a:pt x="1249" y="2648"/>
                </a:lnTo>
                <a:lnTo>
                  <a:pt x="1249" y="2630"/>
                </a:lnTo>
                <a:lnTo>
                  <a:pt x="1250" y="2386"/>
                </a:lnTo>
                <a:lnTo>
                  <a:pt x="1250" y="2271"/>
                </a:lnTo>
                <a:lnTo>
                  <a:pt x="1250" y="2247"/>
                </a:lnTo>
                <a:lnTo>
                  <a:pt x="1250" y="2279"/>
                </a:lnTo>
                <a:lnTo>
                  <a:pt x="1250" y="2324"/>
                </a:lnTo>
                <a:lnTo>
                  <a:pt x="1250" y="2360"/>
                </a:lnTo>
                <a:lnTo>
                  <a:pt x="1250" y="2339"/>
                </a:lnTo>
                <a:lnTo>
                  <a:pt x="1250" y="2367"/>
                </a:lnTo>
                <a:lnTo>
                  <a:pt x="1250" y="2393"/>
                </a:lnTo>
                <a:lnTo>
                  <a:pt x="1251" y="2391"/>
                </a:lnTo>
                <a:lnTo>
                  <a:pt x="1251" y="2384"/>
                </a:lnTo>
                <a:lnTo>
                  <a:pt x="1251" y="2312"/>
                </a:lnTo>
                <a:lnTo>
                  <a:pt x="1251" y="2201"/>
                </a:lnTo>
                <a:lnTo>
                  <a:pt x="1252" y="2201"/>
                </a:lnTo>
                <a:lnTo>
                  <a:pt x="1252" y="2310"/>
                </a:lnTo>
                <a:lnTo>
                  <a:pt x="1252" y="2437"/>
                </a:lnTo>
                <a:lnTo>
                  <a:pt x="1252" y="2521"/>
                </a:lnTo>
                <a:lnTo>
                  <a:pt x="1253" y="2588"/>
                </a:lnTo>
                <a:lnTo>
                  <a:pt x="1253" y="2606"/>
                </a:lnTo>
                <a:lnTo>
                  <a:pt x="1253" y="2614"/>
                </a:lnTo>
                <a:lnTo>
                  <a:pt x="1253" y="2595"/>
                </a:lnTo>
                <a:lnTo>
                  <a:pt x="1254" y="2556"/>
                </a:lnTo>
                <a:lnTo>
                  <a:pt x="1254" y="2497"/>
                </a:lnTo>
                <a:lnTo>
                  <a:pt x="1254" y="2383"/>
                </a:lnTo>
                <a:lnTo>
                  <a:pt x="1254" y="2289"/>
                </a:lnTo>
                <a:lnTo>
                  <a:pt x="1255" y="2054"/>
                </a:lnTo>
                <a:lnTo>
                  <a:pt x="1255" y="2002"/>
                </a:lnTo>
                <a:lnTo>
                  <a:pt x="1255" y="2272"/>
                </a:lnTo>
                <a:lnTo>
                  <a:pt x="1255" y="2333"/>
                </a:lnTo>
                <a:lnTo>
                  <a:pt x="1256" y="2352"/>
                </a:lnTo>
                <a:lnTo>
                  <a:pt x="1256" y="2353"/>
                </a:lnTo>
                <a:lnTo>
                  <a:pt x="1256" y="2387"/>
                </a:lnTo>
                <a:lnTo>
                  <a:pt x="1256" y="2391"/>
                </a:lnTo>
                <a:lnTo>
                  <a:pt x="1257" y="2395"/>
                </a:lnTo>
                <a:lnTo>
                  <a:pt x="1257" y="2395"/>
                </a:lnTo>
                <a:lnTo>
                  <a:pt x="1257" y="2348"/>
                </a:lnTo>
                <a:lnTo>
                  <a:pt x="1257" y="2280"/>
                </a:lnTo>
                <a:lnTo>
                  <a:pt x="1257" y="2258"/>
                </a:lnTo>
                <a:lnTo>
                  <a:pt x="1258" y="2302"/>
                </a:lnTo>
                <a:lnTo>
                  <a:pt x="1258" y="2387"/>
                </a:lnTo>
                <a:lnTo>
                  <a:pt x="1258" y="2446"/>
                </a:lnTo>
                <a:lnTo>
                  <a:pt x="1258" y="2476"/>
                </a:lnTo>
                <a:lnTo>
                  <a:pt x="1259" y="2512"/>
                </a:lnTo>
                <a:lnTo>
                  <a:pt x="1259" y="2520"/>
                </a:lnTo>
                <a:lnTo>
                  <a:pt x="1259" y="2499"/>
                </a:lnTo>
                <a:lnTo>
                  <a:pt x="1259" y="2453"/>
                </a:lnTo>
                <a:lnTo>
                  <a:pt x="1260" y="2391"/>
                </a:lnTo>
                <a:lnTo>
                  <a:pt x="1260" y="2339"/>
                </a:lnTo>
                <a:lnTo>
                  <a:pt x="1260" y="2294"/>
                </a:lnTo>
                <a:lnTo>
                  <a:pt x="1260" y="2063"/>
                </a:lnTo>
                <a:lnTo>
                  <a:pt x="1261" y="2056"/>
                </a:lnTo>
                <a:lnTo>
                  <a:pt x="1261" y="2271"/>
                </a:lnTo>
                <a:lnTo>
                  <a:pt x="1261" y="2320"/>
                </a:lnTo>
                <a:lnTo>
                  <a:pt x="1261" y="2339"/>
                </a:lnTo>
                <a:lnTo>
                  <a:pt x="1262" y="2387"/>
                </a:lnTo>
                <a:lnTo>
                  <a:pt x="1262" y="2378"/>
                </a:lnTo>
                <a:lnTo>
                  <a:pt x="1262" y="2387"/>
                </a:lnTo>
                <a:lnTo>
                  <a:pt x="1262" y="2371"/>
                </a:lnTo>
                <a:lnTo>
                  <a:pt x="1263" y="2370"/>
                </a:lnTo>
                <a:lnTo>
                  <a:pt x="1263" y="2332"/>
                </a:lnTo>
                <a:lnTo>
                  <a:pt x="1263" y="2269"/>
                </a:lnTo>
                <a:lnTo>
                  <a:pt x="1263" y="2249"/>
                </a:lnTo>
                <a:lnTo>
                  <a:pt x="1264" y="2294"/>
                </a:lnTo>
                <a:lnTo>
                  <a:pt x="1264" y="2328"/>
                </a:lnTo>
                <a:lnTo>
                  <a:pt x="1264" y="2400"/>
                </a:lnTo>
                <a:lnTo>
                  <a:pt x="1264" y="2416"/>
                </a:lnTo>
                <a:lnTo>
                  <a:pt x="1265" y="2429"/>
                </a:lnTo>
                <a:lnTo>
                  <a:pt x="1265" y="2421"/>
                </a:lnTo>
                <a:lnTo>
                  <a:pt x="1265" y="2423"/>
                </a:lnTo>
                <a:lnTo>
                  <a:pt x="1265" y="2404"/>
                </a:lnTo>
                <a:lnTo>
                  <a:pt x="1265" y="2368"/>
                </a:lnTo>
                <a:lnTo>
                  <a:pt x="1266" y="2337"/>
                </a:lnTo>
                <a:lnTo>
                  <a:pt x="1266" y="2320"/>
                </a:lnTo>
                <a:lnTo>
                  <a:pt x="1266" y="2179"/>
                </a:lnTo>
                <a:lnTo>
                  <a:pt x="1266" y="2018"/>
                </a:lnTo>
                <a:lnTo>
                  <a:pt x="1267" y="2216"/>
                </a:lnTo>
                <a:lnTo>
                  <a:pt x="1267" y="2294"/>
                </a:lnTo>
                <a:lnTo>
                  <a:pt x="1267" y="2324"/>
                </a:lnTo>
                <a:lnTo>
                  <a:pt x="1267" y="2323"/>
                </a:lnTo>
                <a:lnTo>
                  <a:pt x="1268" y="2325"/>
                </a:lnTo>
                <a:lnTo>
                  <a:pt x="1268" y="2338"/>
                </a:lnTo>
                <a:lnTo>
                  <a:pt x="1268" y="2367"/>
                </a:lnTo>
                <a:lnTo>
                  <a:pt x="1268" y="2364"/>
                </a:lnTo>
                <a:lnTo>
                  <a:pt x="1269" y="2327"/>
                </a:lnTo>
                <a:lnTo>
                  <a:pt x="1269" y="2296"/>
                </a:lnTo>
                <a:lnTo>
                  <a:pt x="1269" y="2294"/>
                </a:lnTo>
                <a:lnTo>
                  <a:pt x="1269" y="2310"/>
                </a:lnTo>
                <a:lnTo>
                  <a:pt x="1270" y="2377"/>
                </a:lnTo>
                <a:lnTo>
                  <a:pt x="1270" y="2467"/>
                </a:lnTo>
                <a:lnTo>
                  <a:pt x="1270" y="2578"/>
                </a:lnTo>
                <a:lnTo>
                  <a:pt x="1270" y="2606"/>
                </a:lnTo>
                <a:lnTo>
                  <a:pt x="1271" y="2634"/>
                </a:lnTo>
                <a:lnTo>
                  <a:pt x="1271" y="2634"/>
                </a:lnTo>
                <a:lnTo>
                  <a:pt x="1271" y="2622"/>
                </a:lnTo>
                <a:lnTo>
                  <a:pt x="1271" y="2539"/>
                </a:lnTo>
                <a:lnTo>
                  <a:pt x="1272" y="2416"/>
                </a:lnTo>
                <a:lnTo>
                  <a:pt x="1272" y="2296"/>
                </a:lnTo>
                <a:lnTo>
                  <a:pt x="1272" y="2233"/>
                </a:lnTo>
                <a:lnTo>
                  <a:pt x="1272" y="2183"/>
                </a:lnTo>
                <a:lnTo>
                  <a:pt x="1273" y="2238"/>
                </a:lnTo>
                <a:lnTo>
                  <a:pt x="1273" y="2299"/>
                </a:lnTo>
                <a:lnTo>
                  <a:pt x="1273" y="2367"/>
                </a:lnTo>
                <a:lnTo>
                  <a:pt x="1273" y="2327"/>
                </a:lnTo>
                <a:lnTo>
                  <a:pt x="1273" y="2390"/>
                </a:lnTo>
                <a:lnTo>
                  <a:pt x="1274" y="2393"/>
                </a:lnTo>
                <a:lnTo>
                  <a:pt x="1274" y="2392"/>
                </a:lnTo>
                <a:lnTo>
                  <a:pt x="1274" y="2387"/>
                </a:lnTo>
                <a:lnTo>
                  <a:pt x="1274" y="2375"/>
                </a:lnTo>
                <a:lnTo>
                  <a:pt x="1275" y="2272"/>
                </a:lnTo>
                <a:lnTo>
                  <a:pt x="1275" y="2254"/>
                </a:lnTo>
                <a:lnTo>
                  <a:pt x="1275" y="2283"/>
                </a:lnTo>
                <a:lnTo>
                  <a:pt x="1275" y="2349"/>
                </a:lnTo>
                <a:lnTo>
                  <a:pt x="1275" y="2419"/>
                </a:lnTo>
                <a:lnTo>
                  <a:pt x="1275" y="2465"/>
                </a:lnTo>
                <a:lnTo>
                  <a:pt x="1275" y="2491"/>
                </a:lnTo>
                <a:lnTo>
                  <a:pt x="1275" y="2493"/>
                </a:lnTo>
                <a:lnTo>
                  <a:pt x="1276" y="2500"/>
                </a:lnTo>
                <a:lnTo>
                  <a:pt x="1276" y="2479"/>
                </a:lnTo>
                <a:lnTo>
                  <a:pt x="1276" y="2401"/>
                </a:lnTo>
                <a:lnTo>
                  <a:pt x="1276" y="2342"/>
                </a:lnTo>
                <a:lnTo>
                  <a:pt x="1277" y="2254"/>
                </a:lnTo>
                <a:lnTo>
                  <a:pt x="1277" y="1985"/>
                </a:lnTo>
                <a:lnTo>
                  <a:pt x="1277" y="1950"/>
                </a:lnTo>
                <a:lnTo>
                  <a:pt x="1277" y="2150"/>
                </a:lnTo>
                <a:lnTo>
                  <a:pt x="1278" y="2255"/>
                </a:lnTo>
                <a:lnTo>
                  <a:pt x="1278" y="2307"/>
                </a:lnTo>
                <a:lnTo>
                  <a:pt x="1278" y="2332"/>
                </a:lnTo>
                <a:lnTo>
                  <a:pt x="1278" y="2326"/>
                </a:lnTo>
                <a:lnTo>
                  <a:pt x="1279" y="2343"/>
                </a:lnTo>
                <a:lnTo>
                  <a:pt x="1279" y="2347"/>
                </a:lnTo>
                <a:lnTo>
                  <a:pt x="1279" y="2322"/>
                </a:lnTo>
                <a:lnTo>
                  <a:pt x="1279" y="2322"/>
                </a:lnTo>
                <a:lnTo>
                  <a:pt x="1280" y="2334"/>
                </a:lnTo>
                <a:lnTo>
                  <a:pt x="1280" y="2342"/>
                </a:lnTo>
                <a:lnTo>
                  <a:pt x="1280" y="2342"/>
                </a:lnTo>
                <a:lnTo>
                  <a:pt x="1280" y="2397"/>
                </a:lnTo>
                <a:lnTo>
                  <a:pt x="1280" y="2439"/>
                </a:lnTo>
                <a:lnTo>
                  <a:pt x="1281" y="2481"/>
                </a:lnTo>
                <a:lnTo>
                  <a:pt x="1281" y="2502"/>
                </a:lnTo>
                <a:lnTo>
                  <a:pt x="1281" y="2519"/>
                </a:lnTo>
                <a:lnTo>
                  <a:pt x="1281" y="2523"/>
                </a:lnTo>
                <a:lnTo>
                  <a:pt x="1282" y="2522"/>
                </a:lnTo>
                <a:lnTo>
                  <a:pt x="1282" y="2467"/>
                </a:lnTo>
                <a:lnTo>
                  <a:pt x="1282" y="2385"/>
                </a:lnTo>
                <a:lnTo>
                  <a:pt x="1282" y="2297"/>
                </a:lnTo>
                <a:lnTo>
                  <a:pt x="1283" y="2238"/>
                </a:lnTo>
                <a:lnTo>
                  <a:pt x="1283" y="2214"/>
                </a:lnTo>
                <a:lnTo>
                  <a:pt x="1283" y="2276"/>
                </a:lnTo>
                <a:lnTo>
                  <a:pt x="1283" y="2305"/>
                </a:lnTo>
                <a:lnTo>
                  <a:pt x="1284" y="2336"/>
                </a:lnTo>
                <a:lnTo>
                  <a:pt x="1284" y="2319"/>
                </a:lnTo>
                <a:lnTo>
                  <a:pt x="1284" y="2317"/>
                </a:lnTo>
                <a:lnTo>
                  <a:pt x="1284" y="2335"/>
                </a:lnTo>
                <a:lnTo>
                  <a:pt x="1285" y="2335"/>
                </a:lnTo>
                <a:lnTo>
                  <a:pt x="1285" y="2339"/>
                </a:lnTo>
                <a:lnTo>
                  <a:pt x="1285" y="2339"/>
                </a:lnTo>
                <a:lnTo>
                  <a:pt x="1285" y="2354"/>
                </a:lnTo>
                <a:lnTo>
                  <a:pt x="1286" y="2366"/>
                </a:lnTo>
                <a:lnTo>
                  <a:pt x="1286" y="2386"/>
                </a:lnTo>
                <a:lnTo>
                  <a:pt x="1286" y="2402"/>
                </a:lnTo>
                <a:lnTo>
                  <a:pt x="1286" y="2431"/>
                </a:lnTo>
                <a:lnTo>
                  <a:pt x="1287" y="2430"/>
                </a:lnTo>
                <a:lnTo>
                  <a:pt x="1287" y="2448"/>
                </a:lnTo>
                <a:lnTo>
                  <a:pt x="1287" y="2539"/>
                </a:lnTo>
                <a:lnTo>
                  <a:pt x="1287" y="2584"/>
                </a:lnTo>
                <a:lnTo>
                  <a:pt x="1287" y="2489"/>
                </a:lnTo>
                <a:lnTo>
                  <a:pt x="1288" y="2438"/>
                </a:lnTo>
                <a:lnTo>
                  <a:pt x="1288" y="2402"/>
                </a:lnTo>
                <a:lnTo>
                  <a:pt x="1288" y="2369"/>
                </a:lnTo>
                <a:lnTo>
                  <a:pt x="1288" y="2324"/>
                </a:lnTo>
                <a:lnTo>
                  <a:pt x="1289" y="2308"/>
                </a:lnTo>
                <a:lnTo>
                  <a:pt x="1289" y="2324"/>
                </a:lnTo>
                <a:lnTo>
                  <a:pt x="1289" y="2320"/>
                </a:lnTo>
                <a:lnTo>
                  <a:pt x="1289" y="2354"/>
                </a:lnTo>
                <a:lnTo>
                  <a:pt x="1290" y="2360"/>
                </a:lnTo>
                <a:lnTo>
                  <a:pt x="1290" y="2380"/>
                </a:lnTo>
                <a:lnTo>
                  <a:pt x="1290" y="2384"/>
                </a:lnTo>
                <a:lnTo>
                  <a:pt x="1290" y="2395"/>
                </a:lnTo>
                <a:lnTo>
                  <a:pt x="1291" y="2396"/>
                </a:lnTo>
                <a:lnTo>
                  <a:pt x="1291" y="2387"/>
                </a:lnTo>
                <a:lnTo>
                  <a:pt x="1291" y="2270"/>
                </a:lnTo>
                <a:lnTo>
                  <a:pt x="1291" y="2205"/>
                </a:lnTo>
                <a:lnTo>
                  <a:pt x="1292" y="2270"/>
                </a:lnTo>
                <a:lnTo>
                  <a:pt x="1292" y="2317"/>
                </a:lnTo>
                <a:lnTo>
                  <a:pt x="1292" y="2361"/>
                </a:lnTo>
                <a:lnTo>
                  <a:pt x="1292" y="2381"/>
                </a:lnTo>
                <a:lnTo>
                  <a:pt x="1293" y="2396"/>
                </a:lnTo>
                <a:lnTo>
                  <a:pt x="1293" y="2412"/>
                </a:lnTo>
                <a:lnTo>
                  <a:pt x="1293" y="2408"/>
                </a:lnTo>
                <a:lnTo>
                  <a:pt x="1293" y="2409"/>
                </a:lnTo>
                <a:lnTo>
                  <a:pt x="1294" y="2397"/>
                </a:lnTo>
                <a:lnTo>
                  <a:pt x="1294" y="2350"/>
                </a:lnTo>
                <a:lnTo>
                  <a:pt x="1294" y="2313"/>
                </a:lnTo>
                <a:lnTo>
                  <a:pt x="1294" y="2071"/>
                </a:lnTo>
                <a:lnTo>
                  <a:pt x="1295" y="2060"/>
                </a:lnTo>
                <a:lnTo>
                  <a:pt x="1295" y="2240"/>
                </a:lnTo>
                <a:lnTo>
                  <a:pt x="1295" y="2350"/>
                </a:lnTo>
                <a:lnTo>
                  <a:pt x="1295" y="2391"/>
                </a:lnTo>
                <a:lnTo>
                  <a:pt x="1295" y="2370"/>
                </a:lnTo>
                <a:lnTo>
                  <a:pt x="1296" y="2382"/>
                </a:lnTo>
                <a:lnTo>
                  <a:pt x="1296" y="2385"/>
                </a:lnTo>
                <a:lnTo>
                  <a:pt x="1296" y="2383"/>
                </a:lnTo>
                <a:lnTo>
                  <a:pt x="1296" y="2391"/>
                </a:lnTo>
                <a:lnTo>
                  <a:pt x="1297" y="2381"/>
                </a:lnTo>
                <a:lnTo>
                  <a:pt x="1297" y="2288"/>
                </a:lnTo>
                <a:lnTo>
                  <a:pt x="1297" y="2259"/>
                </a:lnTo>
                <a:lnTo>
                  <a:pt x="1297" y="2288"/>
                </a:lnTo>
                <a:lnTo>
                  <a:pt x="1298" y="2343"/>
                </a:lnTo>
                <a:lnTo>
                  <a:pt x="1298" y="2422"/>
                </a:lnTo>
                <a:lnTo>
                  <a:pt x="1298" y="2492"/>
                </a:lnTo>
                <a:lnTo>
                  <a:pt x="1298" y="2528"/>
                </a:lnTo>
                <a:lnTo>
                  <a:pt x="1299" y="2583"/>
                </a:lnTo>
                <a:lnTo>
                  <a:pt x="1299" y="2577"/>
                </a:lnTo>
                <a:lnTo>
                  <a:pt x="1299" y="2496"/>
                </a:lnTo>
                <a:lnTo>
                  <a:pt x="1299" y="2403"/>
                </a:lnTo>
                <a:lnTo>
                  <a:pt x="1299" y="2340"/>
                </a:lnTo>
                <a:lnTo>
                  <a:pt x="1299" y="2301"/>
                </a:lnTo>
                <a:lnTo>
                  <a:pt x="1299" y="2187"/>
                </a:lnTo>
                <a:lnTo>
                  <a:pt x="1299" y="2198"/>
                </a:lnTo>
                <a:lnTo>
                  <a:pt x="1300" y="2294"/>
                </a:lnTo>
                <a:lnTo>
                  <a:pt x="1300" y="2342"/>
                </a:lnTo>
                <a:lnTo>
                  <a:pt x="1300" y="2358"/>
                </a:lnTo>
                <a:lnTo>
                  <a:pt x="1300" y="2388"/>
                </a:lnTo>
                <a:lnTo>
                  <a:pt x="1301" y="2403"/>
                </a:lnTo>
                <a:lnTo>
                  <a:pt x="1301" y="2448"/>
                </a:lnTo>
                <a:lnTo>
                  <a:pt x="1301" y="2476"/>
                </a:lnTo>
                <a:lnTo>
                  <a:pt x="1301" y="2464"/>
                </a:lnTo>
                <a:lnTo>
                  <a:pt x="1302" y="2465"/>
                </a:lnTo>
                <a:lnTo>
                  <a:pt x="1302" y="2405"/>
                </a:lnTo>
                <a:lnTo>
                  <a:pt x="1302" y="2392"/>
                </a:lnTo>
                <a:lnTo>
                  <a:pt x="1302" y="2388"/>
                </a:lnTo>
                <a:lnTo>
                  <a:pt x="1302" y="2484"/>
                </a:lnTo>
                <a:lnTo>
                  <a:pt x="1303" y="2634"/>
                </a:lnTo>
                <a:lnTo>
                  <a:pt x="1303" y="2648"/>
                </a:lnTo>
                <a:lnTo>
                  <a:pt x="1303" y="2670"/>
                </a:lnTo>
                <a:lnTo>
                  <a:pt x="1303" y="2691"/>
                </a:lnTo>
                <a:lnTo>
                  <a:pt x="1304" y="2693"/>
                </a:lnTo>
                <a:lnTo>
                  <a:pt x="1304" y="2679"/>
                </a:lnTo>
                <a:lnTo>
                  <a:pt x="1304" y="2669"/>
                </a:lnTo>
                <a:lnTo>
                  <a:pt x="1304" y="2628"/>
                </a:lnTo>
                <a:lnTo>
                  <a:pt x="1305" y="2444"/>
                </a:lnTo>
                <a:lnTo>
                  <a:pt x="1305" y="2347"/>
                </a:lnTo>
                <a:lnTo>
                  <a:pt x="1305" y="2239"/>
                </a:lnTo>
                <a:lnTo>
                  <a:pt x="1305" y="2266"/>
                </a:lnTo>
                <a:lnTo>
                  <a:pt x="1306" y="2342"/>
                </a:lnTo>
                <a:lnTo>
                  <a:pt x="1306" y="2392"/>
                </a:lnTo>
                <a:lnTo>
                  <a:pt x="1306" y="2412"/>
                </a:lnTo>
                <a:lnTo>
                  <a:pt x="1306" y="2428"/>
                </a:lnTo>
                <a:lnTo>
                  <a:pt x="1307" y="2407"/>
                </a:lnTo>
                <a:lnTo>
                  <a:pt x="1307" y="2408"/>
                </a:lnTo>
                <a:lnTo>
                  <a:pt x="1307" y="2436"/>
                </a:lnTo>
                <a:lnTo>
                  <a:pt x="1307" y="2393"/>
                </a:lnTo>
                <a:lnTo>
                  <a:pt x="1308" y="2352"/>
                </a:lnTo>
                <a:lnTo>
                  <a:pt x="1308" y="2270"/>
                </a:lnTo>
                <a:lnTo>
                  <a:pt x="1308" y="2316"/>
                </a:lnTo>
                <a:lnTo>
                  <a:pt x="1308" y="2428"/>
                </a:lnTo>
                <a:lnTo>
                  <a:pt x="1309" y="2592"/>
                </a:lnTo>
                <a:lnTo>
                  <a:pt x="1309" y="2634"/>
                </a:lnTo>
                <a:lnTo>
                  <a:pt x="1309" y="2634"/>
                </a:lnTo>
                <a:lnTo>
                  <a:pt x="1309" y="2641"/>
                </a:lnTo>
                <a:lnTo>
                  <a:pt x="1310" y="2638"/>
                </a:lnTo>
                <a:lnTo>
                  <a:pt x="1310" y="2646"/>
                </a:lnTo>
                <a:lnTo>
                  <a:pt x="1310" y="2634"/>
                </a:lnTo>
                <a:lnTo>
                  <a:pt x="1310" y="2563"/>
                </a:lnTo>
                <a:lnTo>
                  <a:pt x="1310" y="2382"/>
                </a:lnTo>
                <a:lnTo>
                  <a:pt x="1311" y="2317"/>
                </a:lnTo>
                <a:lnTo>
                  <a:pt x="1311" y="2320"/>
                </a:lnTo>
                <a:lnTo>
                  <a:pt x="1311" y="2324"/>
                </a:lnTo>
                <a:lnTo>
                  <a:pt x="1311" y="2366"/>
                </a:lnTo>
                <a:lnTo>
                  <a:pt x="1312" y="2411"/>
                </a:lnTo>
                <a:lnTo>
                  <a:pt x="1312" y="2488"/>
                </a:lnTo>
                <a:lnTo>
                  <a:pt x="1312" y="2505"/>
                </a:lnTo>
                <a:lnTo>
                  <a:pt x="1312" y="2525"/>
                </a:lnTo>
                <a:lnTo>
                  <a:pt x="1313" y="2560"/>
                </a:lnTo>
                <a:lnTo>
                  <a:pt x="1313" y="2560"/>
                </a:lnTo>
                <a:lnTo>
                  <a:pt x="1313" y="2548"/>
                </a:lnTo>
                <a:lnTo>
                  <a:pt x="1313" y="2453"/>
                </a:lnTo>
                <a:lnTo>
                  <a:pt x="1314" y="2464"/>
                </a:lnTo>
                <a:lnTo>
                  <a:pt x="1314" y="2511"/>
                </a:lnTo>
                <a:lnTo>
                  <a:pt x="1314" y="2622"/>
                </a:lnTo>
                <a:lnTo>
                  <a:pt x="1314" y="2634"/>
                </a:lnTo>
                <a:lnTo>
                  <a:pt x="1315" y="2645"/>
                </a:lnTo>
                <a:lnTo>
                  <a:pt x="1315" y="2660"/>
                </a:lnTo>
                <a:lnTo>
                  <a:pt x="1315" y="2677"/>
                </a:lnTo>
                <a:lnTo>
                  <a:pt x="1315" y="2681"/>
                </a:lnTo>
                <a:lnTo>
                  <a:pt x="1316" y="2662"/>
                </a:lnTo>
                <a:lnTo>
                  <a:pt x="1316" y="2659"/>
                </a:lnTo>
                <a:lnTo>
                  <a:pt x="1316" y="2634"/>
                </a:lnTo>
                <a:lnTo>
                  <a:pt x="1316" y="2492"/>
                </a:lnTo>
                <a:lnTo>
                  <a:pt x="1317" y="2354"/>
                </a:lnTo>
                <a:lnTo>
                  <a:pt x="1317" y="2300"/>
                </a:lnTo>
                <a:lnTo>
                  <a:pt x="1317" y="2287"/>
                </a:lnTo>
                <a:lnTo>
                  <a:pt x="1317" y="2297"/>
                </a:lnTo>
                <a:lnTo>
                  <a:pt x="1318" y="2351"/>
                </a:lnTo>
                <a:lnTo>
                  <a:pt x="1318" y="2323"/>
                </a:lnTo>
                <a:lnTo>
                  <a:pt x="1318" y="2342"/>
                </a:lnTo>
                <a:lnTo>
                  <a:pt x="1318" y="2351"/>
                </a:lnTo>
                <a:lnTo>
                  <a:pt x="1318" y="2351"/>
                </a:lnTo>
                <a:lnTo>
                  <a:pt x="1319" y="2350"/>
                </a:lnTo>
                <a:lnTo>
                  <a:pt x="1319" y="2337"/>
                </a:lnTo>
                <a:lnTo>
                  <a:pt x="1319" y="2349"/>
                </a:lnTo>
                <a:lnTo>
                  <a:pt x="1319" y="2346"/>
                </a:lnTo>
                <a:lnTo>
                  <a:pt x="1320" y="2419"/>
                </a:lnTo>
                <a:lnTo>
                  <a:pt x="1320" y="2591"/>
                </a:lnTo>
                <a:lnTo>
                  <a:pt x="1320" y="2634"/>
                </a:lnTo>
                <a:lnTo>
                  <a:pt x="1320" y="2653"/>
                </a:lnTo>
                <a:lnTo>
                  <a:pt x="1321" y="2686"/>
                </a:lnTo>
                <a:lnTo>
                  <a:pt x="1321" y="2747"/>
                </a:lnTo>
                <a:lnTo>
                  <a:pt x="1321" y="2758"/>
                </a:lnTo>
                <a:lnTo>
                  <a:pt x="1321" y="2711"/>
                </a:lnTo>
                <a:lnTo>
                  <a:pt x="1322" y="2657"/>
                </a:lnTo>
                <a:lnTo>
                  <a:pt x="1322" y="2636"/>
                </a:lnTo>
                <a:lnTo>
                  <a:pt x="1322" y="2432"/>
                </a:lnTo>
                <a:lnTo>
                  <a:pt x="1322" y="2376"/>
                </a:lnTo>
                <a:lnTo>
                  <a:pt x="1323" y="2409"/>
                </a:lnTo>
                <a:lnTo>
                  <a:pt x="1323" y="2440"/>
                </a:lnTo>
                <a:lnTo>
                  <a:pt x="1323" y="2453"/>
                </a:lnTo>
                <a:lnTo>
                  <a:pt x="1323" y="2493"/>
                </a:lnTo>
                <a:lnTo>
                  <a:pt x="1323" y="2633"/>
                </a:lnTo>
                <a:lnTo>
                  <a:pt x="1323" y="2634"/>
                </a:lnTo>
                <a:lnTo>
                  <a:pt x="1323" y="2634"/>
                </a:lnTo>
                <a:lnTo>
                  <a:pt x="1323" y="2636"/>
                </a:lnTo>
                <a:lnTo>
                  <a:pt x="1324" y="2636"/>
                </a:lnTo>
                <a:lnTo>
                  <a:pt x="1324" y="2634"/>
                </a:lnTo>
                <a:lnTo>
                  <a:pt x="1324" y="2634"/>
                </a:lnTo>
                <a:lnTo>
                  <a:pt x="1324" y="2634"/>
                </a:lnTo>
                <a:lnTo>
                  <a:pt x="1325" y="2634"/>
                </a:lnTo>
                <a:lnTo>
                  <a:pt x="1325" y="2637"/>
                </a:lnTo>
                <a:lnTo>
                  <a:pt x="1325" y="2651"/>
                </a:lnTo>
                <a:lnTo>
                  <a:pt x="1325" y="2662"/>
                </a:lnTo>
                <a:lnTo>
                  <a:pt x="1325" y="2678"/>
                </a:lnTo>
                <a:lnTo>
                  <a:pt x="1326" y="2690"/>
                </a:lnTo>
                <a:lnTo>
                  <a:pt x="1326" y="2689"/>
                </a:lnTo>
                <a:lnTo>
                  <a:pt x="1326" y="2662"/>
                </a:lnTo>
                <a:lnTo>
                  <a:pt x="1326" y="2648"/>
                </a:lnTo>
                <a:lnTo>
                  <a:pt x="1327" y="2631"/>
                </a:lnTo>
                <a:lnTo>
                  <a:pt x="1327" y="2389"/>
                </a:lnTo>
                <a:lnTo>
                  <a:pt x="1327" y="2324"/>
                </a:lnTo>
                <a:lnTo>
                  <a:pt x="1327" y="2297"/>
                </a:lnTo>
                <a:lnTo>
                  <a:pt x="1328" y="2337"/>
                </a:lnTo>
                <a:lnTo>
                  <a:pt x="1328" y="2353"/>
                </a:lnTo>
                <a:lnTo>
                  <a:pt x="1328" y="2373"/>
                </a:lnTo>
                <a:lnTo>
                  <a:pt x="1328" y="2373"/>
                </a:lnTo>
                <a:lnTo>
                  <a:pt x="1329" y="2392"/>
                </a:lnTo>
                <a:lnTo>
                  <a:pt x="1329" y="2406"/>
                </a:lnTo>
                <a:lnTo>
                  <a:pt x="1329" y="2399"/>
                </a:lnTo>
                <a:lnTo>
                  <a:pt x="1329" y="2402"/>
                </a:lnTo>
                <a:lnTo>
                  <a:pt x="1330" y="2399"/>
                </a:lnTo>
                <a:lnTo>
                  <a:pt x="1330" y="2316"/>
                </a:lnTo>
                <a:lnTo>
                  <a:pt x="1330" y="2201"/>
                </a:lnTo>
                <a:lnTo>
                  <a:pt x="1330" y="2266"/>
                </a:lnTo>
                <a:lnTo>
                  <a:pt x="1331" y="2355"/>
                </a:lnTo>
                <a:lnTo>
                  <a:pt x="1331" y="2417"/>
                </a:lnTo>
                <a:lnTo>
                  <a:pt x="1331" y="2450"/>
                </a:lnTo>
                <a:lnTo>
                  <a:pt x="1331" y="2569"/>
                </a:lnTo>
                <a:lnTo>
                  <a:pt x="1332" y="2585"/>
                </a:lnTo>
                <a:lnTo>
                  <a:pt x="1332" y="2513"/>
                </a:lnTo>
                <a:lnTo>
                  <a:pt x="1332" y="2434"/>
                </a:lnTo>
                <a:lnTo>
                  <a:pt x="1332" y="2386"/>
                </a:lnTo>
                <a:lnTo>
                  <a:pt x="1333" y="2354"/>
                </a:lnTo>
                <a:lnTo>
                  <a:pt x="1333" y="2305"/>
                </a:lnTo>
                <a:lnTo>
                  <a:pt x="1333" y="2099"/>
                </a:lnTo>
                <a:lnTo>
                  <a:pt x="1333" y="1983"/>
                </a:lnTo>
                <a:lnTo>
                  <a:pt x="1333" y="2229"/>
                </a:lnTo>
                <a:lnTo>
                  <a:pt x="1334" y="2321"/>
                </a:lnTo>
                <a:lnTo>
                  <a:pt x="1334" y="2331"/>
                </a:lnTo>
                <a:lnTo>
                  <a:pt x="1334" y="2357"/>
                </a:lnTo>
                <a:lnTo>
                  <a:pt x="1334" y="2381"/>
                </a:lnTo>
                <a:lnTo>
                  <a:pt x="1335" y="2391"/>
                </a:lnTo>
                <a:lnTo>
                  <a:pt x="1335" y="2388"/>
                </a:lnTo>
                <a:lnTo>
                  <a:pt x="1335" y="2383"/>
                </a:lnTo>
                <a:lnTo>
                  <a:pt x="1335" y="2352"/>
                </a:lnTo>
                <a:lnTo>
                  <a:pt x="1336" y="2280"/>
                </a:lnTo>
                <a:lnTo>
                  <a:pt x="1336" y="2245"/>
                </a:lnTo>
                <a:lnTo>
                  <a:pt x="1336" y="2307"/>
                </a:lnTo>
                <a:lnTo>
                  <a:pt x="1336" y="2381"/>
                </a:lnTo>
                <a:lnTo>
                  <a:pt x="1337" y="2426"/>
                </a:lnTo>
                <a:lnTo>
                  <a:pt x="1337" y="2552"/>
                </a:lnTo>
                <a:lnTo>
                  <a:pt x="1337" y="2619"/>
                </a:lnTo>
                <a:lnTo>
                  <a:pt x="1337" y="2631"/>
                </a:lnTo>
                <a:lnTo>
                  <a:pt x="1338" y="2627"/>
                </a:lnTo>
                <a:lnTo>
                  <a:pt x="1338" y="2567"/>
                </a:lnTo>
                <a:lnTo>
                  <a:pt x="1338" y="2486"/>
                </a:lnTo>
                <a:lnTo>
                  <a:pt x="1338" y="2384"/>
                </a:lnTo>
                <a:lnTo>
                  <a:pt x="1339" y="2307"/>
                </a:lnTo>
                <a:lnTo>
                  <a:pt x="1339" y="1980"/>
                </a:lnTo>
                <a:lnTo>
                  <a:pt x="1339" y="2021"/>
                </a:lnTo>
                <a:lnTo>
                  <a:pt x="1339" y="2294"/>
                </a:lnTo>
                <a:lnTo>
                  <a:pt x="1340" y="2338"/>
                </a:lnTo>
                <a:lnTo>
                  <a:pt x="1340" y="2373"/>
                </a:lnTo>
                <a:lnTo>
                  <a:pt x="1340" y="2379"/>
                </a:lnTo>
                <a:lnTo>
                  <a:pt x="1340" y="2377"/>
                </a:lnTo>
                <a:lnTo>
                  <a:pt x="1340" y="2388"/>
                </a:lnTo>
                <a:lnTo>
                  <a:pt x="1341" y="2383"/>
                </a:lnTo>
                <a:lnTo>
                  <a:pt x="1341" y="2375"/>
                </a:lnTo>
                <a:lnTo>
                  <a:pt x="1341" y="2374"/>
                </a:lnTo>
                <a:lnTo>
                  <a:pt x="1341" y="2310"/>
                </a:lnTo>
                <a:lnTo>
                  <a:pt x="1342" y="2272"/>
                </a:lnTo>
                <a:lnTo>
                  <a:pt x="1342" y="2294"/>
                </a:lnTo>
                <a:lnTo>
                  <a:pt x="1342" y="2337"/>
                </a:lnTo>
                <a:lnTo>
                  <a:pt x="1342" y="2388"/>
                </a:lnTo>
                <a:lnTo>
                  <a:pt x="1343" y="2440"/>
                </a:lnTo>
                <a:lnTo>
                  <a:pt x="1343" y="2535"/>
                </a:lnTo>
                <a:lnTo>
                  <a:pt x="1343" y="2605"/>
                </a:lnTo>
                <a:lnTo>
                  <a:pt x="1343" y="2610"/>
                </a:lnTo>
                <a:lnTo>
                  <a:pt x="1344" y="2480"/>
                </a:lnTo>
                <a:lnTo>
                  <a:pt x="1344" y="2413"/>
                </a:lnTo>
                <a:lnTo>
                  <a:pt x="1344" y="2374"/>
                </a:lnTo>
                <a:lnTo>
                  <a:pt x="1344" y="2319"/>
                </a:lnTo>
                <a:lnTo>
                  <a:pt x="1345" y="2066"/>
                </a:lnTo>
                <a:lnTo>
                  <a:pt x="1345" y="2060"/>
                </a:lnTo>
                <a:lnTo>
                  <a:pt x="1345" y="2283"/>
                </a:lnTo>
                <a:lnTo>
                  <a:pt x="1345" y="2319"/>
                </a:lnTo>
                <a:lnTo>
                  <a:pt x="1346" y="2353"/>
                </a:lnTo>
                <a:lnTo>
                  <a:pt x="1346" y="2370"/>
                </a:lnTo>
                <a:lnTo>
                  <a:pt x="1346" y="2369"/>
                </a:lnTo>
                <a:lnTo>
                  <a:pt x="1346" y="2381"/>
                </a:lnTo>
                <a:lnTo>
                  <a:pt x="1347" y="2384"/>
                </a:lnTo>
                <a:lnTo>
                  <a:pt x="1347" y="2382"/>
                </a:lnTo>
                <a:lnTo>
                  <a:pt x="1347" y="2349"/>
                </a:lnTo>
                <a:lnTo>
                  <a:pt x="1347" y="2281"/>
                </a:lnTo>
                <a:lnTo>
                  <a:pt x="1347" y="2255"/>
                </a:lnTo>
                <a:lnTo>
                  <a:pt x="1347" y="2278"/>
                </a:lnTo>
                <a:lnTo>
                  <a:pt x="1347" y="2328"/>
                </a:lnTo>
                <a:lnTo>
                  <a:pt x="1347" y="2374"/>
                </a:lnTo>
                <a:lnTo>
                  <a:pt x="1347" y="2396"/>
                </a:lnTo>
                <a:lnTo>
                  <a:pt x="1348" y="2448"/>
                </a:lnTo>
                <a:lnTo>
                  <a:pt x="1348" y="2507"/>
                </a:lnTo>
                <a:lnTo>
                  <a:pt x="1348" y="2489"/>
                </a:lnTo>
                <a:lnTo>
                  <a:pt x="1348" y="2410"/>
                </a:lnTo>
                <a:lnTo>
                  <a:pt x="1349" y="2380"/>
                </a:lnTo>
                <a:lnTo>
                  <a:pt x="1349" y="2338"/>
                </a:lnTo>
                <a:lnTo>
                  <a:pt x="1349" y="2286"/>
                </a:lnTo>
                <a:lnTo>
                  <a:pt x="1349" y="1994"/>
                </a:lnTo>
                <a:lnTo>
                  <a:pt x="1350" y="1820"/>
                </a:lnTo>
                <a:lnTo>
                  <a:pt x="1350" y="2158"/>
                </a:lnTo>
                <a:lnTo>
                  <a:pt x="1350" y="2282"/>
                </a:lnTo>
                <a:lnTo>
                  <a:pt x="1350" y="2324"/>
                </a:lnTo>
                <a:lnTo>
                  <a:pt x="1351" y="2324"/>
                </a:lnTo>
                <a:lnTo>
                  <a:pt x="1351" y="2351"/>
                </a:lnTo>
                <a:lnTo>
                  <a:pt x="1351" y="2370"/>
                </a:lnTo>
                <a:lnTo>
                  <a:pt x="1351" y="2371"/>
                </a:lnTo>
                <a:lnTo>
                  <a:pt x="1352" y="2359"/>
                </a:lnTo>
                <a:lnTo>
                  <a:pt x="1352" y="2332"/>
                </a:lnTo>
                <a:lnTo>
                  <a:pt x="1352" y="2248"/>
                </a:lnTo>
                <a:lnTo>
                  <a:pt x="1352" y="2209"/>
                </a:lnTo>
                <a:lnTo>
                  <a:pt x="1353" y="2258"/>
                </a:lnTo>
                <a:lnTo>
                  <a:pt x="1353" y="2314"/>
                </a:lnTo>
                <a:lnTo>
                  <a:pt x="1353" y="2357"/>
                </a:lnTo>
                <a:lnTo>
                  <a:pt x="1353" y="2381"/>
                </a:lnTo>
                <a:lnTo>
                  <a:pt x="1354" y="2391"/>
                </a:lnTo>
                <a:lnTo>
                  <a:pt x="1354" y="2408"/>
                </a:lnTo>
                <a:lnTo>
                  <a:pt x="1354" y="2412"/>
                </a:lnTo>
                <a:lnTo>
                  <a:pt x="1354" y="2403"/>
                </a:lnTo>
                <a:lnTo>
                  <a:pt x="1355" y="2391"/>
                </a:lnTo>
                <a:lnTo>
                  <a:pt x="1355" y="2347"/>
                </a:lnTo>
                <a:lnTo>
                  <a:pt x="1355" y="2296"/>
                </a:lnTo>
                <a:lnTo>
                  <a:pt x="1355" y="2195"/>
                </a:lnTo>
                <a:lnTo>
                  <a:pt x="1355" y="2247"/>
                </a:lnTo>
                <a:lnTo>
                  <a:pt x="1356" y="2317"/>
                </a:lnTo>
                <a:lnTo>
                  <a:pt x="1356" y="2362"/>
                </a:lnTo>
                <a:lnTo>
                  <a:pt x="1356" y="2366"/>
                </a:lnTo>
                <a:lnTo>
                  <a:pt x="1356" y="2331"/>
                </a:lnTo>
                <a:lnTo>
                  <a:pt x="1357" y="2337"/>
                </a:lnTo>
                <a:lnTo>
                  <a:pt x="1357" y="2346"/>
                </a:lnTo>
                <a:lnTo>
                  <a:pt x="1357" y="2355"/>
                </a:lnTo>
                <a:lnTo>
                  <a:pt x="1357" y="2362"/>
                </a:lnTo>
                <a:lnTo>
                  <a:pt x="1358" y="2358"/>
                </a:lnTo>
                <a:lnTo>
                  <a:pt x="1358" y="2324"/>
                </a:lnTo>
                <a:lnTo>
                  <a:pt x="1358" y="2322"/>
                </a:lnTo>
                <a:lnTo>
                  <a:pt x="1358" y="2324"/>
                </a:lnTo>
                <a:lnTo>
                  <a:pt x="1359" y="2394"/>
                </a:lnTo>
                <a:lnTo>
                  <a:pt x="1359" y="2464"/>
                </a:lnTo>
                <a:lnTo>
                  <a:pt x="1359" y="2582"/>
                </a:lnTo>
                <a:lnTo>
                  <a:pt x="1359" y="2633"/>
                </a:lnTo>
                <a:lnTo>
                  <a:pt x="1360" y="2635"/>
                </a:lnTo>
                <a:lnTo>
                  <a:pt x="1360" y="2635"/>
                </a:lnTo>
                <a:lnTo>
                  <a:pt x="1360" y="2627"/>
                </a:lnTo>
                <a:lnTo>
                  <a:pt x="1360" y="2567"/>
                </a:lnTo>
                <a:lnTo>
                  <a:pt x="1361" y="2409"/>
                </a:lnTo>
                <a:lnTo>
                  <a:pt x="1361" y="2304"/>
                </a:lnTo>
                <a:lnTo>
                  <a:pt x="1361" y="2217"/>
                </a:lnTo>
                <a:lnTo>
                  <a:pt x="1361" y="2277"/>
                </a:lnTo>
                <a:lnTo>
                  <a:pt x="1362" y="2332"/>
                </a:lnTo>
                <a:lnTo>
                  <a:pt x="1362" y="2353"/>
                </a:lnTo>
                <a:lnTo>
                  <a:pt x="1362" y="2383"/>
                </a:lnTo>
                <a:lnTo>
                  <a:pt x="1362" y="2370"/>
                </a:lnTo>
                <a:lnTo>
                  <a:pt x="1363" y="2391"/>
                </a:lnTo>
                <a:lnTo>
                  <a:pt x="1363" y="2408"/>
                </a:lnTo>
                <a:lnTo>
                  <a:pt x="1363" y="2408"/>
                </a:lnTo>
                <a:lnTo>
                  <a:pt x="1363" y="2405"/>
                </a:lnTo>
                <a:lnTo>
                  <a:pt x="1363" y="2408"/>
                </a:lnTo>
                <a:lnTo>
                  <a:pt x="1364" y="2410"/>
                </a:lnTo>
                <a:lnTo>
                  <a:pt x="1364" y="2428"/>
                </a:lnTo>
                <a:lnTo>
                  <a:pt x="1364" y="2464"/>
                </a:lnTo>
                <a:lnTo>
                  <a:pt x="1364" y="2517"/>
                </a:lnTo>
                <a:lnTo>
                  <a:pt x="1365" y="2598"/>
                </a:lnTo>
                <a:lnTo>
                  <a:pt x="1365" y="2635"/>
                </a:lnTo>
                <a:lnTo>
                  <a:pt x="1365" y="2659"/>
                </a:lnTo>
                <a:lnTo>
                  <a:pt x="1365" y="2701"/>
                </a:lnTo>
                <a:lnTo>
                  <a:pt x="1366" y="2690"/>
                </a:lnTo>
                <a:lnTo>
                  <a:pt x="1366" y="2648"/>
                </a:lnTo>
                <a:lnTo>
                  <a:pt x="1366" y="2561"/>
                </a:lnTo>
                <a:lnTo>
                  <a:pt x="1366" y="2414"/>
                </a:lnTo>
                <a:lnTo>
                  <a:pt x="1367" y="2327"/>
                </a:lnTo>
                <a:lnTo>
                  <a:pt x="1367" y="2264"/>
                </a:lnTo>
                <a:lnTo>
                  <a:pt x="1367" y="2285"/>
                </a:lnTo>
                <a:lnTo>
                  <a:pt x="1367" y="2331"/>
                </a:lnTo>
                <a:lnTo>
                  <a:pt x="1368" y="2346"/>
                </a:lnTo>
                <a:lnTo>
                  <a:pt x="1368" y="2376"/>
                </a:lnTo>
                <a:lnTo>
                  <a:pt x="1368" y="2377"/>
                </a:lnTo>
                <a:lnTo>
                  <a:pt x="1368" y="2367"/>
                </a:lnTo>
                <a:lnTo>
                  <a:pt x="1369" y="2374"/>
                </a:lnTo>
                <a:lnTo>
                  <a:pt x="1369" y="2373"/>
                </a:lnTo>
                <a:lnTo>
                  <a:pt x="1369" y="2376"/>
                </a:lnTo>
                <a:lnTo>
                  <a:pt x="1369" y="2348"/>
                </a:lnTo>
                <a:lnTo>
                  <a:pt x="1370" y="2311"/>
                </a:lnTo>
                <a:lnTo>
                  <a:pt x="1370" y="2254"/>
                </a:lnTo>
                <a:lnTo>
                  <a:pt x="1370" y="2263"/>
                </a:lnTo>
                <a:lnTo>
                  <a:pt x="1370" y="2289"/>
                </a:lnTo>
                <a:lnTo>
                  <a:pt x="1371" y="2344"/>
                </a:lnTo>
                <a:lnTo>
                  <a:pt x="1371" y="2378"/>
                </a:lnTo>
                <a:lnTo>
                  <a:pt x="1371" y="2394"/>
                </a:lnTo>
                <a:lnTo>
                  <a:pt x="1371" y="2405"/>
                </a:lnTo>
                <a:lnTo>
                  <a:pt x="1371" y="2398"/>
                </a:lnTo>
                <a:lnTo>
                  <a:pt x="1371" y="2386"/>
                </a:lnTo>
                <a:lnTo>
                  <a:pt x="1371" y="2370"/>
                </a:lnTo>
                <a:lnTo>
                  <a:pt x="1371" y="2317"/>
                </a:lnTo>
                <a:lnTo>
                  <a:pt x="1371" y="2246"/>
                </a:lnTo>
                <a:lnTo>
                  <a:pt x="1372" y="1915"/>
                </a:lnTo>
                <a:lnTo>
                  <a:pt x="1372" y="2037"/>
                </a:lnTo>
                <a:lnTo>
                  <a:pt x="1372" y="2263"/>
                </a:lnTo>
                <a:lnTo>
                  <a:pt x="1372" y="2313"/>
                </a:lnTo>
                <a:lnTo>
                  <a:pt x="1373" y="2342"/>
                </a:lnTo>
                <a:lnTo>
                  <a:pt x="1373" y="2353"/>
                </a:lnTo>
                <a:lnTo>
                  <a:pt x="1373" y="2371"/>
                </a:lnTo>
                <a:lnTo>
                  <a:pt x="1373" y="2376"/>
                </a:lnTo>
                <a:lnTo>
                  <a:pt x="1374" y="2371"/>
                </a:lnTo>
                <a:lnTo>
                  <a:pt x="1374" y="2363"/>
                </a:lnTo>
                <a:lnTo>
                  <a:pt x="1374" y="2344"/>
                </a:lnTo>
                <a:lnTo>
                  <a:pt x="1374" y="2247"/>
                </a:lnTo>
                <a:lnTo>
                  <a:pt x="1375" y="2209"/>
                </a:lnTo>
                <a:lnTo>
                  <a:pt x="1375" y="2257"/>
                </a:lnTo>
                <a:lnTo>
                  <a:pt x="1375" y="2307"/>
                </a:lnTo>
                <a:lnTo>
                  <a:pt x="1375" y="2356"/>
                </a:lnTo>
                <a:lnTo>
                  <a:pt x="1376" y="2380"/>
                </a:lnTo>
                <a:lnTo>
                  <a:pt x="1376" y="2395"/>
                </a:lnTo>
                <a:lnTo>
                  <a:pt x="1376" y="2401"/>
                </a:lnTo>
                <a:lnTo>
                  <a:pt x="1376" y="2397"/>
                </a:lnTo>
                <a:lnTo>
                  <a:pt x="1377" y="2390"/>
                </a:lnTo>
                <a:lnTo>
                  <a:pt x="1377" y="2377"/>
                </a:lnTo>
                <a:lnTo>
                  <a:pt x="1377" y="2285"/>
                </a:lnTo>
                <a:lnTo>
                  <a:pt x="1377" y="1790"/>
                </a:lnTo>
                <a:lnTo>
                  <a:pt x="1378" y="788"/>
                </a:lnTo>
                <a:lnTo>
                  <a:pt x="1378" y="1170"/>
                </a:lnTo>
                <a:lnTo>
                  <a:pt x="1378" y="2024"/>
                </a:lnTo>
                <a:lnTo>
                  <a:pt x="1378" y="2259"/>
                </a:lnTo>
                <a:lnTo>
                  <a:pt x="1378" y="2303"/>
                </a:lnTo>
                <a:lnTo>
                  <a:pt x="1379" y="2329"/>
                </a:lnTo>
                <a:lnTo>
                  <a:pt x="1379" y="2349"/>
                </a:lnTo>
                <a:lnTo>
                  <a:pt x="1379" y="2355"/>
                </a:lnTo>
                <a:lnTo>
                  <a:pt x="1379" y="2352"/>
                </a:lnTo>
                <a:lnTo>
                  <a:pt x="1380" y="2355"/>
                </a:lnTo>
                <a:lnTo>
                  <a:pt x="1380" y="2326"/>
                </a:lnTo>
                <a:lnTo>
                  <a:pt x="1380" y="2228"/>
                </a:lnTo>
                <a:lnTo>
                  <a:pt x="1380" y="2124"/>
                </a:lnTo>
                <a:lnTo>
                  <a:pt x="1381" y="2196"/>
                </a:lnTo>
                <a:lnTo>
                  <a:pt x="1381" y="2281"/>
                </a:lnTo>
                <a:lnTo>
                  <a:pt x="1381" y="2332"/>
                </a:lnTo>
                <a:lnTo>
                  <a:pt x="1381" y="2364"/>
                </a:lnTo>
                <a:lnTo>
                  <a:pt x="1382" y="2375"/>
                </a:lnTo>
                <a:lnTo>
                  <a:pt x="1382" y="2379"/>
                </a:lnTo>
                <a:lnTo>
                  <a:pt x="1382" y="2383"/>
                </a:lnTo>
                <a:lnTo>
                  <a:pt x="1382" y="2373"/>
                </a:lnTo>
                <a:lnTo>
                  <a:pt x="1383" y="2347"/>
                </a:lnTo>
                <a:lnTo>
                  <a:pt x="1383" y="2285"/>
                </a:lnTo>
                <a:lnTo>
                  <a:pt x="1383" y="2196"/>
                </a:lnTo>
                <a:lnTo>
                  <a:pt x="1383" y="1734"/>
                </a:lnTo>
                <a:lnTo>
                  <a:pt x="1384" y="2101"/>
                </a:lnTo>
                <a:lnTo>
                  <a:pt x="1384" y="2267"/>
                </a:lnTo>
                <a:lnTo>
                  <a:pt x="1384" y="2328"/>
                </a:lnTo>
                <a:lnTo>
                  <a:pt x="1384" y="2354"/>
                </a:lnTo>
                <a:lnTo>
                  <a:pt x="1385" y="2349"/>
                </a:lnTo>
                <a:lnTo>
                  <a:pt x="1385" y="2367"/>
                </a:lnTo>
                <a:lnTo>
                  <a:pt x="1385" y="2381"/>
                </a:lnTo>
                <a:lnTo>
                  <a:pt x="1385" y="2389"/>
                </a:lnTo>
                <a:lnTo>
                  <a:pt x="1386" y="2406"/>
                </a:lnTo>
                <a:lnTo>
                  <a:pt x="1386" y="2395"/>
                </a:lnTo>
                <a:lnTo>
                  <a:pt x="1386" y="2327"/>
                </a:lnTo>
                <a:lnTo>
                  <a:pt x="1386" y="2314"/>
                </a:lnTo>
                <a:lnTo>
                  <a:pt x="1386" y="2299"/>
                </a:lnTo>
                <a:lnTo>
                  <a:pt x="1387" y="2359"/>
                </a:lnTo>
                <a:lnTo>
                  <a:pt x="1387" y="2434"/>
                </a:lnTo>
                <a:lnTo>
                  <a:pt x="1387" y="2634"/>
                </a:lnTo>
                <a:lnTo>
                  <a:pt x="1387" y="2642"/>
                </a:lnTo>
                <a:lnTo>
                  <a:pt x="1388" y="2666"/>
                </a:lnTo>
                <a:lnTo>
                  <a:pt x="1388" y="2689"/>
                </a:lnTo>
                <a:lnTo>
                  <a:pt x="1388" y="2654"/>
                </a:lnTo>
                <a:lnTo>
                  <a:pt x="1388" y="2634"/>
                </a:lnTo>
                <a:lnTo>
                  <a:pt x="1389" y="2532"/>
                </a:lnTo>
                <a:lnTo>
                  <a:pt x="1389" y="2394"/>
                </a:lnTo>
                <a:lnTo>
                  <a:pt x="1389" y="2353"/>
                </a:lnTo>
                <a:lnTo>
                  <a:pt x="1389" y="2372"/>
                </a:lnTo>
                <a:lnTo>
                  <a:pt x="1390" y="2409"/>
                </a:lnTo>
                <a:lnTo>
                  <a:pt x="1390" y="2409"/>
                </a:lnTo>
                <a:lnTo>
                  <a:pt x="1390" y="2452"/>
                </a:lnTo>
                <a:lnTo>
                  <a:pt x="1390" y="2451"/>
                </a:lnTo>
                <a:lnTo>
                  <a:pt x="1391" y="2462"/>
                </a:lnTo>
                <a:lnTo>
                  <a:pt x="1391" y="2489"/>
                </a:lnTo>
                <a:lnTo>
                  <a:pt x="1391" y="2497"/>
                </a:lnTo>
                <a:lnTo>
                  <a:pt x="1391" y="2471"/>
                </a:lnTo>
                <a:lnTo>
                  <a:pt x="1392" y="2438"/>
                </a:lnTo>
                <a:lnTo>
                  <a:pt x="1392" y="2371"/>
                </a:lnTo>
                <a:lnTo>
                  <a:pt x="1392" y="2297"/>
                </a:lnTo>
                <a:lnTo>
                  <a:pt x="1392" y="2295"/>
                </a:lnTo>
                <a:lnTo>
                  <a:pt x="1393" y="2352"/>
                </a:lnTo>
                <a:lnTo>
                  <a:pt x="1393" y="2409"/>
                </a:lnTo>
                <a:lnTo>
                  <a:pt x="1393" y="2466"/>
                </a:lnTo>
                <a:lnTo>
                  <a:pt x="1393" y="2545"/>
                </a:lnTo>
                <a:lnTo>
                  <a:pt x="1393" y="2599"/>
                </a:lnTo>
                <a:lnTo>
                  <a:pt x="1394" y="2593"/>
                </a:lnTo>
                <a:lnTo>
                  <a:pt x="1394" y="2549"/>
                </a:lnTo>
                <a:lnTo>
                  <a:pt x="1394" y="2434"/>
                </a:lnTo>
                <a:lnTo>
                  <a:pt x="1394" y="2388"/>
                </a:lnTo>
                <a:lnTo>
                  <a:pt x="1395" y="2351"/>
                </a:lnTo>
                <a:lnTo>
                  <a:pt x="1395" y="2270"/>
                </a:lnTo>
                <a:lnTo>
                  <a:pt x="1395" y="2249"/>
                </a:lnTo>
                <a:lnTo>
                  <a:pt x="1395" y="2353"/>
                </a:lnTo>
                <a:lnTo>
                  <a:pt x="1396" y="2366"/>
                </a:lnTo>
                <a:lnTo>
                  <a:pt x="1396" y="2372"/>
                </a:lnTo>
                <a:lnTo>
                  <a:pt x="1396" y="2345"/>
                </a:lnTo>
                <a:lnTo>
                  <a:pt x="1396" y="2361"/>
                </a:lnTo>
                <a:lnTo>
                  <a:pt x="1396" y="2363"/>
                </a:lnTo>
                <a:lnTo>
                  <a:pt x="1396" y="2366"/>
                </a:lnTo>
                <a:lnTo>
                  <a:pt x="1396" y="2357"/>
                </a:lnTo>
                <a:lnTo>
                  <a:pt x="1396" y="2349"/>
                </a:lnTo>
                <a:lnTo>
                  <a:pt x="1397" y="2342"/>
                </a:lnTo>
                <a:lnTo>
                  <a:pt x="1397" y="2339"/>
                </a:lnTo>
                <a:lnTo>
                  <a:pt x="1397" y="2366"/>
                </a:lnTo>
                <a:lnTo>
                  <a:pt x="1397" y="2397"/>
                </a:lnTo>
                <a:lnTo>
                  <a:pt x="1398" y="2488"/>
                </a:lnTo>
                <a:lnTo>
                  <a:pt x="1398" y="2594"/>
                </a:lnTo>
                <a:lnTo>
                  <a:pt x="1398" y="2618"/>
                </a:lnTo>
                <a:lnTo>
                  <a:pt x="1398" y="2631"/>
                </a:lnTo>
                <a:lnTo>
                  <a:pt x="1399" y="2633"/>
                </a:lnTo>
                <a:lnTo>
                  <a:pt x="1399" y="2609"/>
                </a:lnTo>
                <a:lnTo>
                  <a:pt x="1399" y="2494"/>
                </a:lnTo>
                <a:lnTo>
                  <a:pt x="1399" y="2348"/>
                </a:lnTo>
                <a:lnTo>
                  <a:pt x="1400" y="2272"/>
                </a:lnTo>
                <a:lnTo>
                  <a:pt x="1400" y="2211"/>
                </a:lnTo>
                <a:lnTo>
                  <a:pt x="1400" y="2260"/>
                </a:lnTo>
                <a:lnTo>
                  <a:pt x="1400" y="2347"/>
                </a:lnTo>
                <a:lnTo>
                  <a:pt x="1400" y="2374"/>
                </a:lnTo>
                <a:lnTo>
                  <a:pt x="1401" y="2383"/>
                </a:lnTo>
                <a:lnTo>
                  <a:pt x="1401" y="2369"/>
                </a:lnTo>
                <a:lnTo>
                  <a:pt x="1401" y="2391"/>
                </a:lnTo>
                <a:lnTo>
                  <a:pt x="1401" y="2398"/>
                </a:lnTo>
                <a:lnTo>
                  <a:pt x="1402" y="2403"/>
                </a:lnTo>
                <a:lnTo>
                  <a:pt x="1402" y="2402"/>
                </a:lnTo>
                <a:lnTo>
                  <a:pt x="1402" y="2394"/>
                </a:lnTo>
                <a:lnTo>
                  <a:pt x="1402" y="2399"/>
                </a:lnTo>
                <a:lnTo>
                  <a:pt x="1403" y="2403"/>
                </a:lnTo>
                <a:lnTo>
                  <a:pt x="1403" y="2417"/>
                </a:lnTo>
                <a:lnTo>
                  <a:pt x="1403" y="2519"/>
                </a:lnTo>
                <a:lnTo>
                  <a:pt x="1403" y="2610"/>
                </a:lnTo>
                <a:lnTo>
                  <a:pt x="1404" y="2633"/>
                </a:lnTo>
                <a:lnTo>
                  <a:pt x="1404" y="2634"/>
                </a:lnTo>
                <a:lnTo>
                  <a:pt x="1404" y="2634"/>
                </a:lnTo>
                <a:lnTo>
                  <a:pt x="1404" y="2631"/>
                </a:lnTo>
                <a:lnTo>
                  <a:pt x="1405" y="2625"/>
                </a:lnTo>
                <a:lnTo>
                  <a:pt x="1405" y="2468"/>
                </a:lnTo>
                <a:lnTo>
                  <a:pt x="1405" y="2364"/>
                </a:lnTo>
                <a:lnTo>
                  <a:pt x="1405" y="2297"/>
                </a:lnTo>
                <a:lnTo>
                  <a:pt x="1406" y="2285"/>
                </a:lnTo>
                <a:lnTo>
                  <a:pt x="1406" y="2273"/>
                </a:lnTo>
                <a:lnTo>
                  <a:pt x="1406" y="2304"/>
                </a:lnTo>
                <a:lnTo>
                  <a:pt x="1406" y="2336"/>
                </a:lnTo>
                <a:lnTo>
                  <a:pt x="1407" y="2361"/>
                </a:lnTo>
                <a:lnTo>
                  <a:pt x="1407" y="2391"/>
                </a:lnTo>
                <a:lnTo>
                  <a:pt x="1407" y="2392"/>
                </a:lnTo>
                <a:lnTo>
                  <a:pt x="1407" y="2397"/>
                </a:lnTo>
                <a:lnTo>
                  <a:pt x="1408" y="2403"/>
                </a:lnTo>
                <a:lnTo>
                  <a:pt x="1408" y="2394"/>
                </a:lnTo>
                <a:lnTo>
                  <a:pt x="1408" y="2392"/>
                </a:lnTo>
                <a:lnTo>
                  <a:pt x="1408" y="2300"/>
                </a:lnTo>
                <a:lnTo>
                  <a:pt x="1408" y="2238"/>
                </a:lnTo>
                <a:lnTo>
                  <a:pt x="1409" y="2185"/>
                </a:lnTo>
                <a:lnTo>
                  <a:pt x="1409" y="2269"/>
                </a:lnTo>
                <a:lnTo>
                  <a:pt x="1409" y="2321"/>
                </a:lnTo>
                <a:lnTo>
                  <a:pt x="1409" y="2350"/>
                </a:lnTo>
                <a:lnTo>
                  <a:pt x="1410" y="2367"/>
                </a:lnTo>
                <a:lnTo>
                  <a:pt x="1410" y="2383"/>
                </a:lnTo>
                <a:lnTo>
                  <a:pt x="1410" y="2403"/>
                </a:lnTo>
                <a:lnTo>
                  <a:pt x="1410" y="2397"/>
                </a:lnTo>
                <a:lnTo>
                  <a:pt x="1411" y="2413"/>
                </a:lnTo>
                <a:lnTo>
                  <a:pt x="1411" y="2372"/>
                </a:lnTo>
                <a:lnTo>
                  <a:pt x="1411" y="2316"/>
                </a:lnTo>
                <a:lnTo>
                  <a:pt x="1411" y="2312"/>
                </a:lnTo>
                <a:lnTo>
                  <a:pt x="1412" y="2320"/>
                </a:lnTo>
                <a:lnTo>
                  <a:pt x="1412" y="2364"/>
                </a:lnTo>
                <a:lnTo>
                  <a:pt x="1412" y="2387"/>
                </a:lnTo>
                <a:lnTo>
                  <a:pt x="1412" y="2410"/>
                </a:lnTo>
                <a:lnTo>
                  <a:pt x="1413" y="2444"/>
                </a:lnTo>
                <a:lnTo>
                  <a:pt x="1413" y="2465"/>
                </a:lnTo>
                <a:lnTo>
                  <a:pt x="1413" y="2461"/>
                </a:lnTo>
                <a:lnTo>
                  <a:pt x="1413" y="2461"/>
                </a:lnTo>
                <a:lnTo>
                  <a:pt x="1414" y="2444"/>
                </a:lnTo>
                <a:lnTo>
                  <a:pt x="1414" y="2406"/>
                </a:lnTo>
                <a:lnTo>
                  <a:pt x="1414" y="2343"/>
                </a:lnTo>
                <a:lnTo>
                  <a:pt x="1414" y="2269"/>
                </a:lnTo>
                <a:lnTo>
                  <a:pt x="1415" y="2311"/>
                </a:lnTo>
                <a:lnTo>
                  <a:pt x="1415" y="2352"/>
                </a:lnTo>
                <a:lnTo>
                  <a:pt x="1415" y="2465"/>
                </a:lnTo>
                <a:lnTo>
                  <a:pt x="1415" y="2607"/>
                </a:lnTo>
                <a:lnTo>
                  <a:pt x="1416" y="2634"/>
                </a:lnTo>
                <a:lnTo>
                  <a:pt x="1416" y="2634"/>
                </a:lnTo>
                <a:lnTo>
                  <a:pt x="1416" y="2634"/>
                </a:lnTo>
                <a:lnTo>
                  <a:pt x="1416" y="2634"/>
                </a:lnTo>
                <a:lnTo>
                  <a:pt x="1416" y="2633"/>
                </a:lnTo>
                <a:lnTo>
                  <a:pt x="1417" y="2572"/>
                </a:lnTo>
                <a:lnTo>
                  <a:pt x="1417" y="2408"/>
                </a:lnTo>
                <a:lnTo>
                  <a:pt x="1417" y="2372"/>
                </a:lnTo>
                <a:lnTo>
                  <a:pt x="1417" y="2399"/>
                </a:lnTo>
                <a:lnTo>
                  <a:pt x="1418" y="2403"/>
                </a:lnTo>
                <a:lnTo>
                  <a:pt x="1418" y="2418"/>
                </a:lnTo>
                <a:lnTo>
                  <a:pt x="1418" y="2453"/>
                </a:lnTo>
                <a:lnTo>
                  <a:pt x="1418" y="2521"/>
                </a:lnTo>
                <a:lnTo>
                  <a:pt x="1419" y="2521"/>
                </a:lnTo>
                <a:lnTo>
                  <a:pt x="1419" y="2541"/>
                </a:lnTo>
                <a:lnTo>
                  <a:pt x="1419" y="2538"/>
                </a:lnTo>
                <a:lnTo>
                  <a:pt x="1419" y="2524"/>
                </a:lnTo>
                <a:lnTo>
                  <a:pt x="1420" y="2461"/>
                </a:lnTo>
                <a:lnTo>
                  <a:pt x="1420" y="2390"/>
                </a:lnTo>
                <a:lnTo>
                  <a:pt x="1420" y="2359"/>
                </a:lnTo>
                <a:lnTo>
                  <a:pt x="1420" y="2322"/>
                </a:lnTo>
                <a:lnTo>
                  <a:pt x="1420" y="2359"/>
                </a:lnTo>
                <a:lnTo>
                  <a:pt x="1420" y="2417"/>
                </a:lnTo>
                <a:lnTo>
                  <a:pt x="1420" y="2443"/>
                </a:lnTo>
                <a:lnTo>
                  <a:pt x="1420" y="2458"/>
                </a:lnTo>
                <a:lnTo>
                  <a:pt x="1421" y="2454"/>
                </a:lnTo>
                <a:lnTo>
                  <a:pt x="1421" y="2440"/>
                </a:lnTo>
                <a:lnTo>
                  <a:pt x="1421" y="2440"/>
                </a:lnTo>
                <a:lnTo>
                  <a:pt x="1421" y="2417"/>
                </a:lnTo>
                <a:lnTo>
                  <a:pt x="1422" y="2348"/>
                </a:lnTo>
                <a:lnTo>
                  <a:pt x="1422" y="2310"/>
                </a:lnTo>
                <a:lnTo>
                  <a:pt x="1422" y="2232"/>
                </a:lnTo>
                <a:lnTo>
                  <a:pt x="1422" y="2245"/>
                </a:lnTo>
                <a:lnTo>
                  <a:pt x="1423" y="2310"/>
                </a:lnTo>
                <a:lnTo>
                  <a:pt x="1423" y="2344"/>
                </a:lnTo>
                <a:lnTo>
                  <a:pt x="1423" y="2348"/>
                </a:lnTo>
                <a:lnTo>
                  <a:pt x="1423" y="2380"/>
                </a:lnTo>
                <a:lnTo>
                  <a:pt x="1423" y="2397"/>
                </a:lnTo>
                <a:lnTo>
                  <a:pt x="1424" y="2397"/>
                </a:lnTo>
                <a:lnTo>
                  <a:pt x="1424" y="2399"/>
                </a:lnTo>
                <a:lnTo>
                  <a:pt x="1424" y="2394"/>
                </a:lnTo>
                <a:lnTo>
                  <a:pt x="1424" y="2390"/>
                </a:lnTo>
                <a:lnTo>
                  <a:pt x="1425" y="2330"/>
                </a:lnTo>
                <a:lnTo>
                  <a:pt x="1425" y="2254"/>
                </a:lnTo>
                <a:lnTo>
                  <a:pt x="1425" y="2251"/>
                </a:lnTo>
                <a:lnTo>
                  <a:pt x="1425" y="2342"/>
                </a:lnTo>
                <a:lnTo>
                  <a:pt x="1426" y="2394"/>
                </a:lnTo>
                <a:lnTo>
                  <a:pt x="1426" y="2408"/>
                </a:lnTo>
                <a:lnTo>
                  <a:pt x="1426" y="2413"/>
                </a:lnTo>
                <a:lnTo>
                  <a:pt x="1426" y="2414"/>
                </a:lnTo>
                <a:lnTo>
                  <a:pt x="1427" y="2409"/>
                </a:lnTo>
                <a:lnTo>
                  <a:pt x="1427" y="2394"/>
                </a:lnTo>
                <a:lnTo>
                  <a:pt x="1427" y="2376"/>
                </a:lnTo>
                <a:lnTo>
                  <a:pt x="1427" y="2325"/>
                </a:lnTo>
                <a:lnTo>
                  <a:pt x="1428" y="2225"/>
                </a:lnTo>
                <a:lnTo>
                  <a:pt x="1428" y="1790"/>
                </a:lnTo>
                <a:lnTo>
                  <a:pt x="1428" y="1930"/>
                </a:lnTo>
                <a:lnTo>
                  <a:pt x="1428" y="2282"/>
                </a:lnTo>
                <a:lnTo>
                  <a:pt x="1429" y="2354"/>
                </a:lnTo>
                <a:lnTo>
                  <a:pt x="1429" y="2375"/>
                </a:lnTo>
                <a:lnTo>
                  <a:pt x="1429" y="2352"/>
                </a:lnTo>
                <a:lnTo>
                  <a:pt x="1429" y="2376"/>
                </a:lnTo>
                <a:lnTo>
                  <a:pt x="1430" y="2388"/>
                </a:lnTo>
                <a:lnTo>
                  <a:pt x="1430" y="2390"/>
                </a:lnTo>
                <a:lnTo>
                  <a:pt x="1430" y="2395"/>
                </a:lnTo>
                <a:lnTo>
                  <a:pt x="1430" y="2387"/>
                </a:lnTo>
                <a:lnTo>
                  <a:pt x="1431" y="2351"/>
                </a:lnTo>
                <a:lnTo>
                  <a:pt x="1431" y="2296"/>
                </a:lnTo>
                <a:lnTo>
                  <a:pt x="1431" y="2262"/>
                </a:lnTo>
                <a:lnTo>
                  <a:pt x="1431" y="2307"/>
                </a:lnTo>
                <a:lnTo>
                  <a:pt x="1431" y="2345"/>
                </a:lnTo>
                <a:lnTo>
                  <a:pt x="1432" y="2367"/>
                </a:lnTo>
                <a:lnTo>
                  <a:pt x="1432" y="2385"/>
                </a:lnTo>
                <a:lnTo>
                  <a:pt x="1432" y="2415"/>
                </a:lnTo>
                <a:lnTo>
                  <a:pt x="1432" y="2445"/>
                </a:lnTo>
                <a:lnTo>
                  <a:pt x="1433" y="2431"/>
                </a:lnTo>
                <a:lnTo>
                  <a:pt x="1433" y="2425"/>
                </a:lnTo>
                <a:lnTo>
                  <a:pt x="1433" y="2409"/>
                </a:lnTo>
                <a:lnTo>
                  <a:pt x="1433" y="2363"/>
                </a:lnTo>
                <a:lnTo>
                  <a:pt x="1434" y="2352"/>
                </a:lnTo>
                <a:lnTo>
                  <a:pt x="1434" y="2368"/>
                </a:lnTo>
                <a:lnTo>
                  <a:pt x="1434" y="2395"/>
                </a:lnTo>
                <a:lnTo>
                  <a:pt x="1434" y="2411"/>
                </a:lnTo>
                <a:lnTo>
                  <a:pt x="1435" y="2463"/>
                </a:lnTo>
                <a:lnTo>
                  <a:pt x="1435" y="2477"/>
                </a:lnTo>
                <a:lnTo>
                  <a:pt x="1435" y="2493"/>
                </a:lnTo>
                <a:lnTo>
                  <a:pt x="1435" y="2512"/>
                </a:lnTo>
                <a:lnTo>
                  <a:pt x="1436" y="2507"/>
                </a:lnTo>
                <a:lnTo>
                  <a:pt x="1436" y="2502"/>
                </a:lnTo>
                <a:lnTo>
                  <a:pt x="1436" y="2509"/>
                </a:lnTo>
                <a:lnTo>
                  <a:pt x="1436" y="2478"/>
                </a:lnTo>
                <a:lnTo>
                  <a:pt x="1437" y="2451"/>
                </a:lnTo>
                <a:lnTo>
                  <a:pt x="1437" y="2421"/>
                </a:lnTo>
                <a:lnTo>
                  <a:pt x="1437" y="2446"/>
                </a:lnTo>
                <a:lnTo>
                  <a:pt x="1437" y="2518"/>
                </a:lnTo>
                <a:lnTo>
                  <a:pt x="1438" y="2610"/>
                </a:lnTo>
                <a:lnTo>
                  <a:pt x="1438" y="2632"/>
                </a:lnTo>
                <a:lnTo>
                  <a:pt x="1438" y="2634"/>
                </a:lnTo>
                <a:lnTo>
                  <a:pt x="1438" y="2634"/>
                </a:lnTo>
                <a:lnTo>
                  <a:pt x="1439" y="2634"/>
                </a:lnTo>
                <a:lnTo>
                  <a:pt x="1439" y="2607"/>
                </a:lnTo>
                <a:lnTo>
                  <a:pt x="1439" y="2451"/>
                </a:lnTo>
                <a:lnTo>
                  <a:pt x="1439" y="2368"/>
                </a:lnTo>
                <a:lnTo>
                  <a:pt x="1439" y="2277"/>
                </a:lnTo>
                <a:lnTo>
                  <a:pt x="1440" y="2302"/>
                </a:lnTo>
                <a:lnTo>
                  <a:pt x="1440" y="2343"/>
                </a:lnTo>
                <a:lnTo>
                  <a:pt x="1440" y="2370"/>
                </a:lnTo>
                <a:lnTo>
                  <a:pt x="1440" y="2395"/>
                </a:lnTo>
                <a:lnTo>
                  <a:pt x="1441" y="2414"/>
                </a:lnTo>
                <a:lnTo>
                  <a:pt x="1441" y="2437"/>
                </a:lnTo>
                <a:lnTo>
                  <a:pt x="1441" y="2446"/>
                </a:lnTo>
                <a:lnTo>
                  <a:pt x="1441" y="2444"/>
                </a:lnTo>
                <a:lnTo>
                  <a:pt x="1442" y="2455"/>
                </a:lnTo>
                <a:lnTo>
                  <a:pt x="1442" y="2449"/>
                </a:lnTo>
                <a:lnTo>
                  <a:pt x="1442" y="2440"/>
                </a:lnTo>
                <a:lnTo>
                  <a:pt x="1442" y="2393"/>
                </a:lnTo>
                <a:lnTo>
                  <a:pt x="1443" y="2417"/>
                </a:lnTo>
                <a:lnTo>
                  <a:pt x="1443" y="2482"/>
                </a:lnTo>
                <a:lnTo>
                  <a:pt x="1443" y="2603"/>
                </a:lnTo>
                <a:lnTo>
                  <a:pt x="1443" y="2634"/>
                </a:lnTo>
                <a:lnTo>
                  <a:pt x="1444" y="2634"/>
                </a:lnTo>
                <a:lnTo>
                  <a:pt x="1444" y="2634"/>
                </a:lnTo>
                <a:lnTo>
                  <a:pt x="1444" y="2634"/>
                </a:lnTo>
                <a:lnTo>
                  <a:pt x="1444" y="2634"/>
                </a:lnTo>
                <a:lnTo>
                  <a:pt x="1444" y="2578"/>
                </a:lnTo>
                <a:lnTo>
                  <a:pt x="1444" y="2402"/>
                </a:lnTo>
                <a:lnTo>
                  <a:pt x="1444" y="2317"/>
                </a:lnTo>
                <a:lnTo>
                  <a:pt x="1444" y="2259"/>
                </a:lnTo>
                <a:lnTo>
                  <a:pt x="1445" y="2286"/>
                </a:lnTo>
                <a:lnTo>
                  <a:pt x="1445" y="2317"/>
                </a:lnTo>
                <a:lnTo>
                  <a:pt x="1445" y="2332"/>
                </a:lnTo>
                <a:lnTo>
                  <a:pt x="1445" y="2373"/>
                </a:lnTo>
                <a:lnTo>
                  <a:pt x="1445" y="2372"/>
                </a:lnTo>
                <a:lnTo>
                  <a:pt x="1446" y="2386"/>
                </a:lnTo>
                <a:lnTo>
                  <a:pt x="1446" y="2389"/>
                </a:lnTo>
                <a:lnTo>
                  <a:pt x="1446" y="2394"/>
                </a:lnTo>
                <a:lnTo>
                  <a:pt x="1446" y="2396"/>
                </a:lnTo>
                <a:lnTo>
                  <a:pt x="1447" y="2386"/>
                </a:lnTo>
                <a:lnTo>
                  <a:pt x="1447" y="2321"/>
                </a:lnTo>
                <a:lnTo>
                  <a:pt x="1447" y="2268"/>
                </a:lnTo>
                <a:lnTo>
                  <a:pt x="1447" y="2222"/>
                </a:lnTo>
                <a:lnTo>
                  <a:pt x="1448" y="2278"/>
                </a:lnTo>
                <a:lnTo>
                  <a:pt x="1448" y="2317"/>
                </a:lnTo>
                <a:lnTo>
                  <a:pt x="1448" y="2339"/>
                </a:lnTo>
                <a:lnTo>
                  <a:pt x="1448" y="2364"/>
                </a:lnTo>
                <a:lnTo>
                  <a:pt x="1449" y="2390"/>
                </a:lnTo>
                <a:lnTo>
                  <a:pt x="1449" y="2406"/>
                </a:lnTo>
                <a:lnTo>
                  <a:pt x="1449" y="2421"/>
                </a:lnTo>
                <a:lnTo>
                  <a:pt x="1449" y="2419"/>
                </a:lnTo>
                <a:lnTo>
                  <a:pt x="1450" y="2389"/>
                </a:lnTo>
                <a:lnTo>
                  <a:pt x="1450" y="2330"/>
                </a:lnTo>
                <a:lnTo>
                  <a:pt x="1450" y="2317"/>
                </a:lnTo>
                <a:lnTo>
                  <a:pt x="1450" y="2327"/>
                </a:lnTo>
                <a:lnTo>
                  <a:pt x="1451" y="2380"/>
                </a:lnTo>
                <a:lnTo>
                  <a:pt x="1451" y="2412"/>
                </a:lnTo>
                <a:lnTo>
                  <a:pt x="1451" y="2404"/>
                </a:lnTo>
                <a:lnTo>
                  <a:pt x="1451" y="2393"/>
                </a:lnTo>
                <a:lnTo>
                  <a:pt x="1452" y="2402"/>
                </a:lnTo>
                <a:lnTo>
                  <a:pt x="1452" y="2407"/>
                </a:lnTo>
                <a:lnTo>
                  <a:pt x="1452" y="2409"/>
                </a:lnTo>
                <a:lnTo>
                  <a:pt x="1452" y="2409"/>
                </a:lnTo>
                <a:lnTo>
                  <a:pt x="1453" y="2376"/>
                </a:lnTo>
                <a:lnTo>
                  <a:pt x="1453" y="2329"/>
                </a:lnTo>
                <a:lnTo>
                  <a:pt x="1453" y="2257"/>
                </a:lnTo>
                <a:lnTo>
                  <a:pt x="1453" y="2246"/>
                </a:lnTo>
                <a:lnTo>
                  <a:pt x="1453" y="2327"/>
                </a:lnTo>
                <a:lnTo>
                  <a:pt x="1454" y="2362"/>
                </a:lnTo>
                <a:lnTo>
                  <a:pt x="1454" y="2402"/>
                </a:lnTo>
                <a:lnTo>
                  <a:pt x="1454" y="2465"/>
                </a:lnTo>
                <a:lnTo>
                  <a:pt x="1454" y="2516"/>
                </a:lnTo>
                <a:lnTo>
                  <a:pt x="1455" y="2561"/>
                </a:lnTo>
                <a:lnTo>
                  <a:pt x="1455" y="2509"/>
                </a:lnTo>
                <a:lnTo>
                  <a:pt x="1455" y="2425"/>
                </a:lnTo>
                <a:lnTo>
                  <a:pt x="1455" y="2370"/>
                </a:lnTo>
                <a:lnTo>
                  <a:pt x="1456" y="2316"/>
                </a:lnTo>
                <a:lnTo>
                  <a:pt x="1456" y="2261"/>
                </a:lnTo>
                <a:lnTo>
                  <a:pt x="1456" y="2320"/>
                </a:lnTo>
                <a:lnTo>
                  <a:pt x="1456" y="2364"/>
                </a:lnTo>
                <a:lnTo>
                  <a:pt x="1457" y="2381"/>
                </a:lnTo>
                <a:lnTo>
                  <a:pt x="1457" y="2398"/>
                </a:lnTo>
                <a:lnTo>
                  <a:pt x="1457" y="2394"/>
                </a:lnTo>
                <a:lnTo>
                  <a:pt x="1457" y="2406"/>
                </a:lnTo>
                <a:lnTo>
                  <a:pt x="1458" y="2398"/>
                </a:lnTo>
                <a:lnTo>
                  <a:pt x="1458" y="2398"/>
                </a:lnTo>
                <a:lnTo>
                  <a:pt x="1458" y="2401"/>
                </a:lnTo>
                <a:lnTo>
                  <a:pt x="1458" y="2381"/>
                </a:lnTo>
                <a:lnTo>
                  <a:pt x="1459" y="2338"/>
                </a:lnTo>
                <a:lnTo>
                  <a:pt x="1459" y="2235"/>
                </a:lnTo>
                <a:lnTo>
                  <a:pt x="1459" y="2259"/>
                </a:lnTo>
                <a:lnTo>
                  <a:pt x="1459" y="2345"/>
                </a:lnTo>
                <a:lnTo>
                  <a:pt x="1460" y="2412"/>
                </a:lnTo>
                <a:lnTo>
                  <a:pt x="1460" y="2478"/>
                </a:lnTo>
                <a:lnTo>
                  <a:pt x="1460" y="2618"/>
                </a:lnTo>
                <a:lnTo>
                  <a:pt x="1460" y="2634"/>
                </a:lnTo>
                <a:lnTo>
                  <a:pt x="1461" y="2634"/>
                </a:lnTo>
                <a:lnTo>
                  <a:pt x="1461" y="2631"/>
                </a:lnTo>
                <a:lnTo>
                  <a:pt x="1461" y="2521"/>
                </a:lnTo>
                <a:lnTo>
                  <a:pt x="1461" y="2388"/>
                </a:lnTo>
                <a:lnTo>
                  <a:pt x="1461" y="2314"/>
                </a:lnTo>
                <a:lnTo>
                  <a:pt x="1462" y="2269"/>
                </a:lnTo>
                <a:lnTo>
                  <a:pt x="1462" y="2329"/>
                </a:lnTo>
                <a:lnTo>
                  <a:pt x="1462" y="2371"/>
                </a:lnTo>
                <a:lnTo>
                  <a:pt x="1462" y="2381"/>
                </a:lnTo>
                <a:lnTo>
                  <a:pt x="1463" y="2410"/>
                </a:lnTo>
                <a:lnTo>
                  <a:pt x="1463" y="2418"/>
                </a:lnTo>
                <a:lnTo>
                  <a:pt x="1463" y="2415"/>
                </a:lnTo>
                <a:lnTo>
                  <a:pt x="1463" y="2415"/>
                </a:lnTo>
                <a:lnTo>
                  <a:pt x="1464" y="2416"/>
                </a:lnTo>
                <a:lnTo>
                  <a:pt x="1464" y="2411"/>
                </a:lnTo>
                <a:lnTo>
                  <a:pt x="1464" y="2381"/>
                </a:lnTo>
                <a:lnTo>
                  <a:pt x="1464" y="2315"/>
                </a:lnTo>
                <a:lnTo>
                  <a:pt x="1465" y="2231"/>
                </a:lnTo>
                <a:lnTo>
                  <a:pt x="1465" y="2285"/>
                </a:lnTo>
                <a:lnTo>
                  <a:pt x="1465" y="2359"/>
                </a:lnTo>
                <a:lnTo>
                  <a:pt x="1465" y="2423"/>
                </a:lnTo>
                <a:lnTo>
                  <a:pt x="1466" y="2491"/>
                </a:lnTo>
                <a:lnTo>
                  <a:pt x="1466" y="2620"/>
                </a:lnTo>
                <a:lnTo>
                  <a:pt x="1466" y="2634"/>
                </a:lnTo>
                <a:lnTo>
                  <a:pt x="1466" y="2634"/>
                </a:lnTo>
                <a:lnTo>
                  <a:pt x="1467" y="2603"/>
                </a:lnTo>
                <a:lnTo>
                  <a:pt x="1467" y="2469"/>
                </a:lnTo>
                <a:lnTo>
                  <a:pt x="1467" y="2377"/>
                </a:lnTo>
                <a:lnTo>
                  <a:pt x="1467" y="2312"/>
                </a:lnTo>
                <a:lnTo>
                  <a:pt x="1468" y="2256"/>
                </a:lnTo>
                <a:lnTo>
                  <a:pt x="1468" y="2315"/>
                </a:lnTo>
                <a:lnTo>
                  <a:pt x="1468" y="2377"/>
                </a:lnTo>
                <a:lnTo>
                  <a:pt x="1468" y="2384"/>
                </a:lnTo>
                <a:lnTo>
                  <a:pt x="1468" y="2412"/>
                </a:lnTo>
                <a:lnTo>
                  <a:pt x="1468" y="2429"/>
                </a:lnTo>
                <a:lnTo>
                  <a:pt x="1468" y="2425"/>
                </a:lnTo>
                <a:lnTo>
                  <a:pt x="1468" y="2427"/>
                </a:lnTo>
                <a:lnTo>
                  <a:pt x="1468" y="2428"/>
                </a:lnTo>
                <a:lnTo>
                  <a:pt x="1469" y="2424"/>
                </a:lnTo>
                <a:lnTo>
                  <a:pt x="1469" y="2383"/>
                </a:lnTo>
                <a:lnTo>
                  <a:pt x="1469" y="2330"/>
                </a:lnTo>
                <a:lnTo>
                  <a:pt x="1469" y="2236"/>
                </a:lnTo>
                <a:lnTo>
                  <a:pt x="1470" y="2328"/>
                </a:lnTo>
                <a:lnTo>
                  <a:pt x="1470" y="2384"/>
                </a:lnTo>
                <a:lnTo>
                  <a:pt x="1470" y="2459"/>
                </a:lnTo>
                <a:lnTo>
                  <a:pt x="1470" y="2564"/>
                </a:lnTo>
                <a:lnTo>
                  <a:pt x="1471" y="2610"/>
                </a:lnTo>
                <a:lnTo>
                  <a:pt x="1471" y="2634"/>
                </a:lnTo>
                <a:lnTo>
                  <a:pt x="1471" y="2634"/>
                </a:lnTo>
                <a:lnTo>
                  <a:pt x="1471" y="2612"/>
                </a:lnTo>
                <a:lnTo>
                  <a:pt x="1472" y="2511"/>
                </a:lnTo>
                <a:lnTo>
                  <a:pt x="1472" y="2397"/>
                </a:lnTo>
                <a:lnTo>
                  <a:pt x="1472" y="2336"/>
                </a:lnTo>
                <a:lnTo>
                  <a:pt x="1472" y="2223"/>
                </a:lnTo>
                <a:lnTo>
                  <a:pt x="1473" y="2327"/>
                </a:lnTo>
                <a:lnTo>
                  <a:pt x="1473" y="2377"/>
                </a:lnTo>
                <a:lnTo>
                  <a:pt x="1473" y="2387"/>
                </a:lnTo>
                <a:lnTo>
                  <a:pt x="1473" y="2389"/>
                </a:lnTo>
                <a:lnTo>
                  <a:pt x="1474" y="2386"/>
                </a:lnTo>
                <a:lnTo>
                  <a:pt x="1474" y="2393"/>
                </a:lnTo>
                <a:lnTo>
                  <a:pt x="1474" y="2403"/>
                </a:lnTo>
                <a:lnTo>
                  <a:pt x="1474" y="2402"/>
                </a:lnTo>
                <a:lnTo>
                  <a:pt x="1475" y="2391"/>
                </a:lnTo>
                <a:lnTo>
                  <a:pt x="1475" y="2382"/>
                </a:lnTo>
                <a:lnTo>
                  <a:pt x="1475" y="2353"/>
                </a:lnTo>
                <a:lnTo>
                  <a:pt x="1475" y="2359"/>
                </a:lnTo>
                <a:lnTo>
                  <a:pt x="1476" y="2393"/>
                </a:lnTo>
                <a:lnTo>
                  <a:pt x="1476" y="2463"/>
                </a:lnTo>
                <a:lnTo>
                  <a:pt x="1476" y="2572"/>
                </a:lnTo>
                <a:lnTo>
                  <a:pt x="1476" y="2625"/>
                </a:lnTo>
                <a:lnTo>
                  <a:pt x="1476" y="2634"/>
                </a:lnTo>
                <a:lnTo>
                  <a:pt x="1477" y="2643"/>
                </a:lnTo>
                <a:lnTo>
                  <a:pt x="1477" y="2645"/>
                </a:lnTo>
                <a:lnTo>
                  <a:pt x="1477" y="2631"/>
                </a:lnTo>
                <a:lnTo>
                  <a:pt x="1477" y="2501"/>
                </a:lnTo>
                <a:lnTo>
                  <a:pt x="1478" y="2361"/>
                </a:lnTo>
                <a:lnTo>
                  <a:pt x="1478" y="2275"/>
                </a:lnTo>
                <a:lnTo>
                  <a:pt x="1478" y="2234"/>
                </a:lnTo>
                <a:lnTo>
                  <a:pt x="1478" y="2318"/>
                </a:lnTo>
                <a:lnTo>
                  <a:pt x="1479" y="2364"/>
                </a:lnTo>
                <a:lnTo>
                  <a:pt x="1479" y="2370"/>
                </a:lnTo>
                <a:lnTo>
                  <a:pt x="1479" y="2386"/>
                </a:lnTo>
                <a:lnTo>
                  <a:pt x="1479" y="2359"/>
                </a:lnTo>
                <a:lnTo>
                  <a:pt x="1480" y="2380"/>
                </a:lnTo>
                <a:lnTo>
                  <a:pt x="1480" y="2381"/>
                </a:lnTo>
                <a:lnTo>
                  <a:pt x="1480" y="2382"/>
                </a:lnTo>
                <a:lnTo>
                  <a:pt x="1480" y="2378"/>
                </a:lnTo>
                <a:lnTo>
                  <a:pt x="1481" y="2379"/>
                </a:lnTo>
                <a:lnTo>
                  <a:pt x="1481" y="2367"/>
                </a:lnTo>
                <a:lnTo>
                  <a:pt x="1481" y="2360"/>
                </a:lnTo>
                <a:lnTo>
                  <a:pt x="1481" y="2391"/>
                </a:lnTo>
                <a:lnTo>
                  <a:pt x="1482" y="2457"/>
                </a:lnTo>
                <a:lnTo>
                  <a:pt x="1482" y="2560"/>
                </a:lnTo>
                <a:lnTo>
                  <a:pt x="1482" y="2603"/>
                </a:lnTo>
                <a:lnTo>
                  <a:pt x="1482" y="2612"/>
                </a:lnTo>
                <a:lnTo>
                  <a:pt x="1483" y="2634"/>
                </a:lnTo>
                <a:lnTo>
                  <a:pt x="1483" y="2634"/>
                </a:lnTo>
                <a:lnTo>
                  <a:pt x="1483" y="2607"/>
                </a:lnTo>
                <a:lnTo>
                  <a:pt x="1483" y="2461"/>
                </a:lnTo>
                <a:lnTo>
                  <a:pt x="1484" y="2335"/>
                </a:lnTo>
                <a:lnTo>
                  <a:pt x="1484" y="2262"/>
                </a:lnTo>
                <a:lnTo>
                  <a:pt x="1484" y="2192"/>
                </a:lnTo>
                <a:lnTo>
                  <a:pt x="1484" y="2279"/>
                </a:lnTo>
                <a:lnTo>
                  <a:pt x="1484" y="2325"/>
                </a:lnTo>
                <a:lnTo>
                  <a:pt x="1485" y="2356"/>
                </a:lnTo>
                <a:lnTo>
                  <a:pt x="1485" y="2375"/>
                </a:lnTo>
                <a:lnTo>
                  <a:pt x="1485" y="2378"/>
                </a:lnTo>
                <a:lnTo>
                  <a:pt x="1485" y="2397"/>
                </a:lnTo>
                <a:lnTo>
                  <a:pt x="1486" y="2394"/>
                </a:lnTo>
                <a:lnTo>
                  <a:pt x="1486" y="2389"/>
                </a:lnTo>
                <a:lnTo>
                  <a:pt x="1486" y="2390"/>
                </a:lnTo>
                <a:lnTo>
                  <a:pt x="1486" y="2360"/>
                </a:lnTo>
                <a:lnTo>
                  <a:pt x="1487" y="2258"/>
                </a:lnTo>
                <a:lnTo>
                  <a:pt x="1487" y="2060"/>
                </a:lnTo>
                <a:lnTo>
                  <a:pt x="1487" y="2208"/>
                </a:lnTo>
                <a:lnTo>
                  <a:pt x="1487" y="2324"/>
                </a:lnTo>
                <a:lnTo>
                  <a:pt x="1488" y="2367"/>
                </a:lnTo>
                <a:lnTo>
                  <a:pt x="1488" y="2408"/>
                </a:lnTo>
                <a:lnTo>
                  <a:pt x="1488" y="2412"/>
                </a:lnTo>
                <a:lnTo>
                  <a:pt x="1488" y="2418"/>
                </a:lnTo>
                <a:lnTo>
                  <a:pt x="1489" y="2417"/>
                </a:lnTo>
                <a:lnTo>
                  <a:pt x="1489" y="2406"/>
                </a:lnTo>
                <a:lnTo>
                  <a:pt x="1489" y="2346"/>
                </a:lnTo>
                <a:lnTo>
                  <a:pt x="1489" y="2251"/>
                </a:lnTo>
                <a:lnTo>
                  <a:pt x="1490" y="1958"/>
                </a:lnTo>
                <a:lnTo>
                  <a:pt x="1490" y="1710"/>
                </a:lnTo>
                <a:lnTo>
                  <a:pt x="1490" y="2131"/>
                </a:lnTo>
                <a:lnTo>
                  <a:pt x="1490" y="2305"/>
                </a:lnTo>
                <a:lnTo>
                  <a:pt x="1491" y="2350"/>
                </a:lnTo>
                <a:lnTo>
                  <a:pt x="1491" y="2376"/>
                </a:lnTo>
                <a:lnTo>
                  <a:pt x="1491" y="2386"/>
                </a:lnTo>
                <a:lnTo>
                  <a:pt x="1491" y="2401"/>
                </a:lnTo>
                <a:lnTo>
                  <a:pt x="1492" y="2398"/>
                </a:lnTo>
                <a:lnTo>
                  <a:pt x="1492" y="2394"/>
                </a:lnTo>
                <a:lnTo>
                  <a:pt x="1492" y="2399"/>
                </a:lnTo>
                <a:lnTo>
                  <a:pt x="1492" y="2386"/>
                </a:lnTo>
                <a:lnTo>
                  <a:pt x="1492" y="2322"/>
                </a:lnTo>
                <a:lnTo>
                  <a:pt x="1493" y="2234"/>
                </a:lnTo>
                <a:lnTo>
                  <a:pt x="1493" y="2275"/>
                </a:lnTo>
                <a:lnTo>
                  <a:pt x="1493" y="2336"/>
                </a:lnTo>
                <a:lnTo>
                  <a:pt x="1493" y="2373"/>
                </a:lnTo>
                <a:lnTo>
                  <a:pt x="1493" y="2398"/>
                </a:lnTo>
                <a:lnTo>
                  <a:pt x="1493" y="2420"/>
                </a:lnTo>
                <a:lnTo>
                  <a:pt x="1493" y="2440"/>
                </a:lnTo>
                <a:lnTo>
                  <a:pt x="1493" y="2461"/>
                </a:lnTo>
                <a:lnTo>
                  <a:pt x="1494" y="2423"/>
                </a:lnTo>
                <a:lnTo>
                  <a:pt x="1494" y="2399"/>
                </a:lnTo>
                <a:lnTo>
                  <a:pt x="1494" y="2341"/>
                </a:lnTo>
                <a:lnTo>
                  <a:pt x="1494" y="2298"/>
                </a:lnTo>
                <a:lnTo>
                  <a:pt x="1495" y="2285"/>
                </a:lnTo>
                <a:lnTo>
                  <a:pt x="1495" y="2347"/>
                </a:lnTo>
                <a:lnTo>
                  <a:pt x="1495" y="2408"/>
                </a:lnTo>
                <a:lnTo>
                  <a:pt x="1495" y="2424"/>
                </a:lnTo>
                <a:lnTo>
                  <a:pt x="1496" y="2464"/>
                </a:lnTo>
                <a:lnTo>
                  <a:pt x="1496" y="2488"/>
                </a:lnTo>
                <a:lnTo>
                  <a:pt x="1496" y="2515"/>
                </a:lnTo>
                <a:lnTo>
                  <a:pt x="1496" y="2523"/>
                </a:lnTo>
                <a:lnTo>
                  <a:pt x="1497" y="2523"/>
                </a:lnTo>
                <a:lnTo>
                  <a:pt x="1497" y="2480"/>
                </a:lnTo>
                <a:lnTo>
                  <a:pt x="1497" y="2454"/>
                </a:lnTo>
                <a:lnTo>
                  <a:pt x="1497" y="2414"/>
                </a:lnTo>
                <a:lnTo>
                  <a:pt x="1498" y="2398"/>
                </a:lnTo>
                <a:lnTo>
                  <a:pt x="1498" y="2386"/>
                </a:lnTo>
                <a:lnTo>
                  <a:pt x="1498" y="2436"/>
                </a:lnTo>
                <a:lnTo>
                  <a:pt x="1498" y="2494"/>
                </a:lnTo>
                <a:lnTo>
                  <a:pt x="1498" y="2562"/>
                </a:lnTo>
                <a:lnTo>
                  <a:pt x="1499" y="2580"/>
                </a:lnTo>
                <a:lnTo>
                  <a:pt x="1499" y="2581"/>
                </a:lnTo>
                <a:lnTo>
                  <a:pt x="1499" y="2478"/>
                </a:lnTo>
                <a:lnTo>
                  <a:pt x="1499" y="2431"/>
                </a:lnTo>
                <a:lnTo>
                  <a:pt x="1500" y="2381"/>
                </a:lnTo>
                <a:lnTo>
                  <a:pt x="1500" y="2330"/>
                </a:lnTo>
                <a:lnTo>
                  <a:pt x="1500" y="2195"/>
                </a:lnTo>
                <a:lnTo>
                  <a:pt x="1500" y="2084"/>
                </a:lnTo>
                <a:lnTo>
                  <a:pt x="1501" y="2263"/>
                </a:lnTo>
                <a:lnTo>
                  <a:pt x="1501" y="2362"/>
                </a:lnTo>
                <a:lnTo>
                  <a:pt x="1501" y="2376"/>
                </a:lnTo>
                <a:lnTo>
                  <a:pt x="1501" y="2402"/>
                </a:lnTo>
                <a:lnTo>
                  <a:pt x="1502" y="2448"/>
                </a:lnTo>
                <a:lnTo>
                  <a:pt x="1502" y="2468"/>
                </a:lnTo>
                <a:lnTo>
                  <a:pt x="1502" y="2487"/>
                </a:lnTo>
                <a:lnTo>
                  <a:pt x="1502" y="2493"/>
                </a:lnTo>
                <a:lnTo>
                  <a:pt x="1503" y="2506"/>
                </a:lnTo>
                <a:lnTo>
                  <a:pt x="1503" y="2494"/>
                </a:lnTo>
                <a:lnTo>
                  <a:pt x="1503" y="2431"/>
                </a:lnTo>
                <a:lnTo>
                  <a:pt x="1503" y="2394"/>
                </a:lnTo>
                <a:lnTo>
                  <a:pt x="1504" y="2399"/>
                </a:lnTo>
                <a:lnTo>
                  <a:pt x="1504" y="2444"/>
                </a:lnTo>
                <a:lnTo>
                  <a:pt x="1504" y="2495"/>
                </a:lnTo>
                <a:lnTo>
                  <a:pt x="1504" y="2545"/>
                </a:lnTo>
                <a:lnTo>
                  <a:pt x="1505" y="2585"/>
                </a:lnTo>
                <a:lnTo>
                  <a:pt x="1505" y="2600"/>
                </a:lnTo>
                <a:lnTo>
                  <a:pt x="1505" y="2598"/>
                </a:lnTo>
                <a:lnTo>
                  <a:pt x="1505" y="2527"/>
                </a:lnTo>
                <a:lnTo>
                  <a:pt x="1506" y="2479"/>
                </a:lnTo>
                <a:lnTo>
                  <a:pt x="1506" y="2426"/>
                </a:lnTo>
                <a:lnTo>
                  <a:pt x="1506" y="2409"/>
                </a:lnTo>
                <a:lnTo>
                  <a:pt x="1506" y="2383"/>
                </a:lnTo>
                <a:lnTo>
                  <a:pt x="1506" y="2412"/>
                </a:lnTo>
                <a:lnTo>
                  <a:pt x="1507" y="2457"/>
                </a:lnTo>
                <a:lnTo>
                  <a:pt x="1507" y="2483"/>
                </a:lnTo>
                <a:lnTo>
                  <a:pt x="1507" y="2532"/>
                </a:lnTo>
                <a:lnTo>
                  <a:pt x="1507" y="2634"/>
                </a:lnTo>
                <a:lnTo>
                  <a:pt x="1508" y="2634"/>
                </a:lnTo>
                <a:lnTo>
                  <a:pt x="1508" y="2634"/>
                </a:lnTo>
                <a:lnTo>
                  <a:pt x="1508" y="2635"/>
                </a:lnTo>
                <a:lnTo>
                  <a:pt x="1508" y="2634"/>
                </a:lnTo>
                <a:lnTo>
                  <a:pt x="1509" y="2634"/>
                </a:lnTo>
                <a:lnTo>
                  <a:pt x="1509" y="2634"/>
                </a:lnTo>
                <a:lnTo>
                  <a:pt x="1509" y="2561"/>
                </a:lnTo>
                <a:lnTo>
                  <a:pt x="1509" y="2521"/>
                </a:lnTo>
                <a:lnTo>
                  <a:pt x="1510" y="2618"/>
                </a:lnTo>
                <a:lnTo>
                  <a:pt x="1510" y="2634"/>
                </a:lnTo>
                <a:lnTo>
                  <a:pt x="1510" y="2644"/>
                </a:lnTo>
                <a:lnTo>
                  <a:pt x="1510" y="2649"/>
                </a:lnTo>
                <a:lnTo>
                  <a:pt x="1511" y="2652"/>
                </a:lnTo>
                <a:lnTo>
                  <a:pt x="1511" y="2648"/>
                </a:lnTo>
                <a:lnTo>
                  <a:pt x="1511" y="2634"/>
                </a:lnTo>
                <a:lnTo>
                  <a:pt x="1511" y="2634"/>
                </a:lnTo>
                <a:lnTo>
                  <a:pt x="1512" y="2527"/>
                </a:lnTo>
                <a:lnTo>
                  <a:pt x="1512" y="2458"/>
                </a:lnTo>
                <a:lnTo>
                  <a:pt x="1512" y="2464"/>
                </a:lnTo>
                <a:lnTo>
                  <a:pt x="1512" y="2466"/>
                </a:lnTo>
                <a:lnTo>
                  <a:pt x="1513" y="2540"/>
                </a:lnTo>
                <a:lnTo>
                  <a:pt x="1513" y="2561"/>
                </a:lnTo>
                <a:lnTo>
                  <a:pt x="1513" y="2563"/>
                </a:lnTo>
                <a:lnTo>
                  <a:pt x="1513" y="2629"/>
                </a:lnTo>
                <a:lnTo>
                  <a:pt x="1514" y="2625"/>
                </a:lnTo>
                <a:lnTo>
                  <a:pt x="1514" y="2624"/>
                </a:lnTo>
                <a:lnTo>
                  <a:pt x="1514" y="2625"/>
                </a:lnTo>
                <a:lnTo>
                  <a:pt x="1514" y="2625"/>
                </a:lnTo>
                <a:lnTo>
                  <a:pt x="1514" y="2622"/>
                </a:lnTo>
                <a:lnTo>
                  <a:pt x="1515" y="2600"/>
                </a:lnTo>
                <a:lnTo>
                  <a:pt x="1515" y="2571"/>
                </a:lnTo>
                <a:lnTo>
                  <a:pt x="1515" y="2560"/>
                </a:lnTo>
                <a:lnTo>
                  <a:pt x="1515" y="2581"/>
                </a:lnTo>
                <a:lnTo>
                  <a:pt x="1516" y="2607"/>
                </a:lnTo>
                <a:lnTo>
                  <a:pt x="1516" y="2623"/>
                </a:lnTo>
                <a:lnTo>
                  <a:pt x="1516" y="2632"/>
                </a:lnTo>
                <a:lnTo>
                  <a:pt x="1516" y="2634"/>
                </a:lnTo>
                <a:lnTo>
                  <a:pt x="1517" y="2634"/>
                </a:lnTo>
                <a:lnTo>
                  <a:pt x="1517" y="2634"/>
                </a:lnTo>
                <a:lnTo>
                  <a:pt x="1517" y="2606"/>
                </a:lnTo>
                <a:lnTo>
                  <a:pt x="1517" y="2456"/>
                </a:lnTo>
                <a:lnTo>
                  <a:pt x="1517" y="2408"/>
                </a:lnTo>
                <a:lnTo>
                  <a:pt x="1517" y="2352"/>
                </a:lnTo>
                <a:lnTo>
                  <a:pt x="1517" y="2363"/>
                </a:lnTo>
                <a:lnTo>
                  <a:pt x="1517" y="2407"/>
                </a:lnTo>
                <a:lnTo>
                  <a:pt x="1518" y="2408"/>
                </a:lnTo>
                <a:lnTo>
                  <a:pt x="1518" y="2423"/>
                </a:lnTo>
                <a:lnTo>
                  <a:pt x="1518" y="2463"/>
                </a:lnTo>
                <a:lnTo>
                  <a:pt x="1518" y="2506"/>
                </a:lnTo>
                <a:lnTo>
                  <a:pt x="1519" y="2510"/>
                </a:lnTo>
                <a:lnTo>
                  <a:pt x="1519" y="2512"/>
                </a:lnTo>
                <a:lnTo>
                  <a:pt x="1519" y="2471"/>
                </a:lnTo>
                <a:lnTo>
                  <a:pt x="1519" y="2426"/>
                </a:lnTo>
                <a:lnTo>
                  <a:pt x="1520" y="2417"/>
                </a:lnTo>
                <a:lnTo>
                  <a:pt x="1520" y="2358"/>
                </a:lnTo>
                <a:lnTo>
                  <a:pt x="1520" y="2361"/>
                </a:lnTo>
                <a:lnTo>
                  <a:pt x="1520" y="2481"/>
                </a:lnTo>
                <a:lnTo>
                  <a:pt x="1521" y="2630"/>
                </a:lnTo>
                <a:lnTo>
                  <a:pt x="1521" y="2634"/>
                </a:lnTo>
                <a:lnTo>
                  <a:pt x="1521" y="2634"/>
                </a:lnTo>
                <a:lnTo>
                  <a:pt x="1521" y="2635"/>
                </a:lnTo>
                <a:lnTo>
                  <a:pt x="1521" y="2634"/>
                </a:lnTo>
                <a:lnTo>
                  <a:pt x="1522" y="2634"/>
                </a:lnTo>
                <a:lnTo>
                  <a:pt x="1522" y="2512"/>
                </a:lnTo>
                <a:lnTo>
                  <a:pt x="1522" y="2369"/>
                </a:lnTo>
                <a:lnTo>
                  <a:pt x="1522" y="2204"/>
                </a:lnTo>
                <a:lnTo>
                  <a:pt x="1523" y="2163"/>
                </a:lnTo>
                <a:lnTo>
                  <a:pt x="1523" y="2325"/>
                </a:lnTo>
                <a:lnTo>
                  <a:pt x="1523" y="2408"/>
                </a:lnTo>
                <a:lnTo>
                  <a:pt x="1523" y="2453"/>
                </a:lnTo>
                <a:lnTo>
                  <a:pt x="1524" y="2529"/>
                </a:lnTo>
                <a:lnTo>
                  <a:pt x="1524" y="2580"/>
                </a:lnTo>
                <a:lnTo>
                  <a:pt x="1524" y="2602"/>
                </a:lnTo>
                <a:lnTo>
                  <a:pt x="1524" y="2610"/>
                </a:lnTo>
                <a:lnTo>
                  <a:pt x="1525" y="2618"/>
                </a:lnTo>
                <a:lnTo>
                  <a:pt x="1525" y="2618"/>
                </a:lnTo>
                <a:lnTo>
                  <a:pt x="1525" y="2585"/>
                </a:lnTo>
                <a:lnTo>
                  <a:pt x="1525" y="2505"/>
                </a:lnTo>
                <a:lnTo>
                  <a:pt x="1526" y="2379"/>
                </a:lnTo>
                <a:lnTo>
                  <a:pt x="1526" y="2370"/>
                </a:lnTo>
                <a:lnTo>
                  <a:pt x="1526" y="2441"/>
                </a:lnTo>
                <a:lnTo>
                  <a:pt x="1526" y="2509"/>
                </a:lnTo>
                <a:lnTo>
                  <a:pt x="1527" y="2575"/>
                </a:lnTo>
                <a:lnTo>
                  <a:pt x="1527" y="2608"/>
                </a:lnTo>
                <a:lnTo>
                  <a:pt x="1527" y="2628"/>
                </a:lnTo>
                <a:lnTo>
                  <a:pt x="1527" y="2612"/>
                </a:lnTo>
                <a:lnTo>
                  <a:pt x="1528" y="2572"/>
                </a:lnTo>
                <a:lnTo>
                  <a:pt x="1528" y="2535"/>
                </a:lnTo>
                <a:lnTo>
                  <a:pt x="1528" y="2452"/>
                </a:lnTo>
                <a:lnTo>
                  <a:pt x="1528" y="2436"/>
                </a:lnTo>
                <a:lnTo>
                  <a:pt x="1529" y="2453"/>
                </a:lnTo>
                <a:lnTo>
                  <a:pt x="1529" y="2514"/>
                </a:lnTo>
                <a:lnTo>
                  <a:pt x="1529" y="2572"/>
                </a:lnTo>
                <a:lnTo>
                  <a:pt x="1529" y="2578"/>
                </a:lnTo>
                <a:lnTo>
                  <a:pt x="1529" y="2606"/>
                </a:lnTo>
                <a:lnTo>
                  <a:pt x="1530" y="2625"/>
                </a:lnTo>
                <a:lnTo>
                  <a:pt x="1530" y="2634"/>
                </a:lnTo>
                <a:lnTo>
                  <a:pt x="1530" y="2634"/>
                </a:lnTo>
                <a:lnTo>
                  <a:pt x="1530" y="2634"/>
                </a:lnTo>
                <a:lnTo>
                  <a:pt x="1531" y="2634"/>
                </a:lnTo>
                <a:lnTo>
                  <a:pt x="1531" y="2614"/>
                </a:lnTo>
                <a:lnTo>
                  <a:pt x="1531" y="2454"/>
                </a:lnTo>
                <a:lnTo>
                  <a:pt x="1531" y="2342"/>
                </a:lnTo>
                <a:lnTo>
                  <a:pt x="1532" y="2310"/>
                </a:lnTo>
                <a:lnTo>
                  <a:pt x="1532" y="2351"/>
                </a:lnTo>
                <a:lnTo>
                  <a:pt x="1532" y="2418"/>
                </a:lnTo>
                <a:lnTo>
                  <a:pt x="1532" y="2441"/>
                </a:lnTo>
                <a:lnTo>
                  <a:pt x="1533" y="2469"/>
                </a:lnTo>
                <a:lnTo>
                  <a:pt x="1533" y="2477"/>
                </a:lnTo>
                <a:lnTo>
                  <a:pt x="1533" y="2475"/>
                </a:lnTo>
                <a:lnTo>
                  <a:pt x="1533" y="2459"/>
                </a:lnTo>
                <a:lnTo>
                  <a:pt x="1534" y="2355"/>
                </a:lnTo>
                <a:lnTo>
                  <a:pt x="1534" y="2325"/>
                </a:lnTo>
                <a:lnTo>
                  <a:pt x="1534" y="2257"/>
                </a:lnTo>
                <a:lnTo>
                  <a:pt x="1534" y="2249"/>
                </a:lnTo>
                <a:lnTo>
                  <a:pt x="1535" y="2300"/>
                </a:lnTo>
                <a:lnTo>
                  <a:pt x="1535" y="2374"/>
                </a:lnTo>
                <a:lnTo>
                  <a:pt x="1535" y="2376"/>
                </a:lnTo>
                <a:lnTo>
                  <a:pt x="1535" y="2419"/>
                </a:lnTo>
                <a:lnTo>
                  <a:pt x="1536" y="2393"/>
                </a:lnTo>
                <a:lnTo>
                  <a:pt x="1536" y="2406"/>
                </a:lnTo>
                <a:lnTo>
                  <a:pt x="1536" y="2416"/>
                </a:lnTo>
                <a:lnTo>
                  <a:pt x="1536" y="2423"/>
                </a:lnTo>
                <a:lnTo>
                  <a:pt x="1537" y="2416"/>
                </a:lnTo>
                <a:lnTo>
                  <a:pt x="1537" y="2406"/>
                </a:lnTo>
                <a:lnTo>
                  <a:pt x="1537" y="2362"/>
                </a:lnTo>
                <a:lnTo>
                  <a:pt x="1537" y="2299"/>
                </a:lnTo>
                <a:lnTo>
                  <a:pt x="1537" y="2252"/>
                </a:lnTo>
                <a:lnTo>
                  <a:pt x="1538" y="2303"/>
                </a:lnTo>
                <a:lnTo>
                  <a:pt x="1538" y="2343"/>
                </a:lnTo>
                <a:lnTo>
                  <a:pt x="1538" y="2362"/>
                </a:lnTo>
                <a:lnTo>
                  <a:pt x="1538" y="2379"/>
                </a:lnTo>
                <a:lnTo>
                  <a:pt x="1539" y="2391"/>
                </a:lnTo>
                <a:lnTo>
                  <a:pt x="1539" y="2412"/>
                </a:lnTo>
                <a:lnTo>
                  <a:pt x="1539" y="2403"/>
                </a:lnTo>
                <a:lnTo>
                  <a:pt x="1539" y="2404"/>
                </a:lnTo>
                <a:lnTo>
                  <a:pt x="1540" y="2352"/>
                </a:lnTo>
                <a:lnTo>
                  <a:pt x="1540" y="2304"/>
                </a:lnTo>
                <a:lnTo>
                  <a:pt x="1540" y="2268"/>
                </a:lnTo>
                <a:lnTo>
                  <a:pt x="1540" y="2312"/>
                </a:lnTo>
                <a:lnTo>
                  <a:pt x="1541" y="2362"/>
                </a:lnTo>
                <a:lnTo>
                  <a:pt x="1541" y="2371"/>
                </a:lnTo>
                <a:lnTo>
                  <a:pt x="1541" y="2394"/>
                </a:lnTo>
                <a:lnTo>
                  <a:pt x="1541" y="2444"/>
                </a:lnTo>
                <a:lnTo>
                  <a:pt x="1541" y="2448"/>
                </a:lnTo>
                <a:lnTo>
                  <a:pt x="1541" y="2450"/>
                </a:lnTo>
                <a:lnTo>
                  <a:pt x="1541" y="2453"/>
                </a:lnTo>
                <a:lnTo>
                  <a:pt x="1541" y="2454"/>
                </a:lnTo>
                <a:lnTo>
                  <a:pt x="1542" y="2453"/>
                </a:lnTo>
                <a:lnTo>
                  <a:pt x="1542" y="2450"/>
                </a:lnTo>
                <a:lnTo>
                  <a:pt x="1542" y="2427"/>
                </a:lnTo>
                <a:lnTo>
                  <a:pt x="1542" y="2418"/>
                </a:lnTo>
                <a:lnTo>
                  <a:pt x="1543" y="2429"/>
                </a:lnTo>
                <a:lnTo>
                  <a:pt x="1543" y="2439"/>
                </a:lnTo>
                <a:lnTo>
                  <a:pt x="1543" y="2457"/>
                </a:lnTo>
                <a:lnTo>
                  <a:pt x="1543" y="2501"/>
                </a:lnTo>
                <a:lnTo>
                  <a:pt x="1544" y="2538"/>
                </a:lnTo>
                <a:lnTo>
                  <a:pt x="1544" y="2524"/>
                </a:lnTo>
                <a:lnTo>
                  <a:pt x="1544" y="2489"/>
                </a:lnTo>
                <a:lnTo>
                  <a:pt x="1544" y="2448"/>
                </a:lnTo>
                <a:lnTo>
                  <a:pt x="1544" y="2381"/>
                </a:lnTo>
                <a:lnTo>
                  <a:pt x="1545" y="2324"/>
                </a:lnTo>
                <a:lnTo>
                  <a:pt x="1545" y="2309"/>
                </a:lnTo>
                <a:lnTo>
                  <a:pt x="1545" y="2329"/>
                </a:lnTo>
                <a:lnTo>
                  <a:pt x="1545" y="2356"/>
                </a:lnTo>
                <a:lnTo>
                  <a:pt x="1546" y="2378"/>
                </a:lnTo>
                <a:lnTo>
                  <a:pt x="1546" y="2405"/>
                </a:lnTo>
                <a:lnTo>
                  <a:pt x="1546" y="2426"/>
                </a:lnTo>
                <a:lnTo>
                  <a:pt x="1546" y="2430"/>
                </a:lnTo>
                <a:lnTo>
                  <a:pt x="1547" y="2431"/>
                </a:lnTo>
                <a:lnTo>
                  <a:pt x="1547" y="2431"/>
                </a:lnTo>
                <a:lnTo>
                  <a:pt x="1547" y="2430"/>
                </a:lnTo>
                <a:lnTo>
                  <a:pt x="1547" y="2416"/>
                </a:lnTo>
                <a:lnTo>
                  <a:pt x="1548" y="2343"/>
                </a:lnTo>
                <a:lnTo>
                  <a:pt x="1548" y="2278"/>
                </a:lnTo>
                <a:lnTo>
                  <a:pt x="1548" y="2236"/>
                </a:lnTo>
                <a:lnTo>
                  <a:pt x="1548" y="2307"/>
                </a:lnTo>
                <a:lnTo>
                  <a:pt x="1549" y="2352"/>
                </a:lnTo>
                <a:lnTo>
                  <a:pt x="1549" y="2394"/>
                </a:lnTo>
                <a:lnTo>
                  <a:pt x="1549" y="2422"/>
                </a:lnTo>
                <a:lnTo>
                  <a:pt x="1549" y="2427"/>
                </a:lnTo>
                <a:lnTo>
                  <a:pt x="1550" y="2420"/>
                </a:lnTo>
                <a:lnTo>
                  <a:pt x="1550" y="2412"/>
                </a:lnTo>
                <a:lnTo>
                  <a:pt x="1550" y="2381"/>
                </a:lnTo>
                <a:lnTo>
                  <a:pt x="1550" y="2332"/>
                </a:lnTo>
                <a:lnTo>
                  <a:pt x="1551" y="2263"/>
                </a:lnTo>
                <a:lnTo>
                  <a:pt x="1551" y="2215"/>
                </a:lnTo>
                <a:lnTo>
                  <a:pt x="1551" y="2286"/>
                </a:lnTo>
                <a:lnTo>
                  <a:pt x="1551" y="2353"/>
                </a:lnTo>
                <a:lnTo>
                  <a:pt x="1552" y="2353"/>
                </a:lnTo>
                <a:lnTo>
                  <a:pt x="1552" y="2381"/>
                </a:lnTo>
                <a:lnTo>
                  <a:pt x="1552" y="2371"/>
                </a:lnTo>
                <a:lnTo>
                  <a:pt x="1552" y="2395"/>
                </a:lnTo>
                <a:lnTo>
                  <a:pt x="1552" y="2405"/>
                </a:lnTo>
                <a:lnTo>
                  <a:pt x="1553" y="2421"/>
                </a:lnTo>
                <a:lnTo>
                  <a:pt x="1553" y="2420"/>
                </a:lnTo>
                <a:lnTo>
                  <a:pt x="1553" y="2409"/>
                </a:lnTo>
                <a:lnTo>
                  <a:pt x="1553" y="2391"/>
                </a:lnTo>
                <a:lnTo>
                  <a:pt x="1554" y="2351"/>
                </a:lnTo>
                <a:lnTo>
                  <a:pt x="1554" y="2322"/>
                </a:lnTo>
                <a:lnTo>
                  <a:pt x="1554" y="2343"/>
                </a:lnTo>
                <a:lnTo>
                  <a:pt x="1554" y="2402"/>
                </a:lnTo>
                <a:lnTo>
                  <a:pt x="1555" y="2441"/>
                </a:lnTo>
                <a:lnTo>
                  <a:pt x="1555" y="2488"/>
                </a:lnTo>
                <a:lnTo>
                  <a:pt x="1555" y="2524"/>
                </a:lnTo>
                <a:lnTo>
                  <a:pt x="1555" y="2512"/>
                </a:lnTo>
                <a:lnTo>
                  <a:pt x="1556" y="2457"/>
                </a:lnTo>
                <a:lnTo>
                  <a:pt x="1556" y="2416"/>
                </a:lnTo>
                <a:lnTo>
                  <a:pt x="1556" y="2354"/>
                </a:lnTo>
                <a:lnTo>
                  <a:pt x="1556" y="2216"/>
                </a:lnTo>
                <a:lnTo>
                  <a:pt x="1557" y="2231"/>
                </a:lnTo>
                <a:lnTo>
                  <a:pt x="1557" y="2332"/>
                </a:lnTo>
                <a:lnTo>
                  <a:pt x="1557" y="2362"/>
                </a:lnTo>
                <a:lnTo>
                  <a:pt x="1557" y="2394"/>
                </a:lnTo>
                <a:lnTo>
                  <a:pt x="1558" y="2445"/>
                </a:lnTo>
                <a:lnTo>
                  <a:pt x="1558" y="2445"/>
                </a:lnTo>
                <a:lnTo>
                  <a:pt x="1558" y="2454"/>
                </a:lnTo>
                <a:lnTo>
                  <a:pt x="1558" y="2457"/>
                </a:lnTo>
                <a:lnTo>
                  <a:pt x="1559" y="2456"/>
                </a:lnTo>
                <a:lnTo>
                  <a:pt x="1559" y="2457"/>
                </a:lnTo>
                <a:lnTo>
                  <a:pt x="1559" y="2454"/>
                </a:lnTo>
                <a:lnTo>
                  <a:pt x="1559" y="2455"/>
                </a:lnTo>
                <a:lnTo>
                  <a:pt x="1559" y="2429"/>
                </a:lnTo>
                <a:lnTo>
                  <a:pt x="1560" y="2416"/>
                </a:lnTo>
                <a:lnTo>
                  <a:pt x="1560" y="2448"/>
                </a:lnTo>
                <a:lnTo>
                  <a:pt x="1560" y="2535"/>
                </a:lnTo>
                <a:lnTo>
                  <a:pt x="1560" y="2586"/>
                </a:lnTo>
                <a:lnTo>
                  <a:pt x="1561" y="2619"/>
                </a:lnTo>
                <a:lnTo>
                  <a:pt x="1561" y="2634"/>
                </a:lnTo>
                <a:lnTo>
                  <a:pt x="1561" y="2634"/>
                </a:lnTo>
                <a:lnTo>
                  <a:pt x="1561" y="2634"/>
                </a:lnTo>
                <a:lnTo>
                  <a:pt x="1562" y="2466"/>
                </a:lnTo>
                <a:lnTo>
                  <a:pt x="1562" y="2378"/>
                </a:lnTo>
                <a:lnTo>
                  <a:pt x="1562" y="2335"/>
                </a:lnTo>
                <a:lnTo>
                  <a:pt x="1562" y="2360"/>
                </a:lnTo>
                <a:lnTo>
                  <a:pt x="1563" y="2428"/>
                </a:lnTo>
                <a:lnTo>
                  <a:pt x="1563" y="2466"/>
                </a:lnTo>
                <a:lnTo>
                  <a:pt x="1563" y="2468"/>
                </a:lnTo>
                <a:lnTo>
                  <a:pt x="1563" y="2488"/>
                </a:lnTo>
                <a:lnTo>
                  <a:pt x="1564" y="2537"/>
                </a:lnTo>
                <a:lnTo>
                  <a:pt x="1564" y="2535"/>
                </a:lnTo>
                <a:lnTo>
                  <a:pt x="1564" y="2540"/>
                </a:lnTo>
                <a:lnTo>
                  <a:pt x="1564" y="2549"/>
                </a:lnTo>
                <a:lnTo>
                  <a:pt x="1565" y="2532"/>
                </a:lnTo>
                <a:lnTo>
                  <a:pt x="1565" y="2502"/>
                </a:lnTo>
                <a:lnTo>
                  <a:pt x="1565" y="2443"/>
                </a:lnTo>
                <a:lnTo>
                  <a:pt x="1565" y="2350"/>
                </a:lnTo>
                <a:lnTo>
                  <a:pt x="1565" y="2329"/>
                </a:lnTo>
                <a:lnTo>
                  <a:pt x="1565" y="2375"/>
                </a:lnTo>
                <a:lnTo>
                  <a:pt x="1565" y="2448"/>
                </a:lnTo>
                <a:lnTo>
                  <a:pt x="1565" y="2464"/>
                </a:lnTo>
                <a:lnTo>
                  <a:pt x="1566" y="2482"/>
                </a:lnTo>
                <a:lnTo>
                  <a:pt x="1566" y="2512"/>
                </a:lnTo>
                <a:lnTo>
                  <a:pt x="1566" y="2479"/>
                </a:lnTo>
                <a:lnTo>
                  <a:pt x="1566" y="2445"/>
                </a:lnTo>
                <a:lnTo>
                  <a:pt x="1566" y="2358"/>
                </a:lnTo>
                <a:lnTo>
                  <a:pt x="1567" y="2294"/>
                </a:lnTo>
                <a:lnTo>
                  <a:pt x="1567" y="1965"/>
                </a:lnTo>
                <a:lnTo>
                  <a:pt x="1567" y="1988"/>
                </a:lnTo>
                <a:lnTo>
                  <a:pt x="1567" y="2291"/>
                </a:lnTo>
                <a:lnTo>
                  <a:pt x="1568" y="2352"/>
                </a:lnTo>
                <a:lnTo>
                  <a:pt x="1568" y="2375"/>
                </a:lnTo>
                <a:lnTo>
                  <a:pt x="1568" y="2411"/>
                </a:lnTo>
                <a:lnTo>
                  <a:pt x="1568" y="2430"/>
                </a:lnTo>
                <a:lnTo>
                  <a:pt x="1569" y="2445"/>
                </a:lnTo>
                <a:lnTo>
                  <a:pt x="1569" y="2454"/>
                </a:lnTo>
                <a:lnTo>
                  <a:pt x="1569" y="2465"/>
                </a:lnTo>
                <a:lnTo>
                  <a:pt x="1569" y="2465"/>
                </a:lnTo>
                <a:lnTo>
                  <a:pt x="1570" y="2444"/>
                </a:lnTo>
                <a:lnTo>
                  <a:pt x="1570" y="2391"/>
                </a:lnTo>
                <a:lnTo>
                  <a:pt x="1570" y="2323"/>
                </a:lnTo>
                <a:lnTo>
                  <a:pt x="1570" y="2335"/>
                </a:lnTo>
                <a:lnTo>
                  <a:pt x="1571" y="2394"/>
                </a:lnTo>
                <a:lnTo>
                  <a:pt x="1571" y="2408"/>
                </a:lnTo>
                <a:lnTo>
                  <a:pt x="1571" y="2407"/>
                </a:lnTo>
                <a:lnTo>
                  <a:pt x="1571" y="2420"/>
                </a:lnTo>
                <a:lnTo>
                  <a:pt x="1572" y="2401"/>
                </a:lnTo>
                <a:lnTo>
                  <a:pt x="1572" y="2385"/>
                </a:lnTo>
                <a:lnTo>
                  <a:pt x="1572" y="2380"/>
                </a:lnTo>
                <a:lnTo>
                  <a:pt x="1572" y="2349"/>
                </a:lnTo>
                <a:lnTo>
                  <a:pt x="1573" y="2278"/>
                </a:lnTo>
                <a:lnTo>
                  <a:pt x="1573" y="2193"/>
                </a:lnTo>
                <a:lnTo>
                  <a:pt x="1573" y="2161"/>
                </a:lnTo>
                <a:lnTo>
                  <a:pt x="1573" y="2312"/>
                </a:lnTo>
                <a:lnTo>
                  <a:pt x="1574" y="2367"/>
                </a:lnTo>
                <a:lnTo>
                  <a:pt x="1574" y="2391"/>
                </a:lnTo>
                <a:lnTo>
                  <a:pt x="1574" y="2443"/>
                </a:lnTo>
                <a:lnTo>
                  <a:pt x="1574" y="2460"/>
                </a:lnTo>
                <a:lnTo>
                  <a:pt x="1574" y="2464"/>
                </a:lnTo>
                <a:lnTo>
                  <a:pt x="1575" y="2472"/>
                </a:lnTo>
                <a:lnTo>
                  <a:pt x="1575" y="2481"/>
                </a:lnTo>
                <a:lnTo>
                  <a:pt x="1575" y="2472"/>
                </a:lnTo>
                <a:lnTo>
                  <a:pt x="1575" y="2454"/>
                </a:lnTo>
                <a:lnTo>
                  <a:pt x="1576" y="2390"/>
                </a:lnTo>
                <a:lnTo>
                  <a:pt x="1576" y="2321"/>
                </a:lnTo>
                <a:lnTo>
                  <a:pt x="1576" y="2321"/>
                </a:lnTo>
                <a:lnTo>
                  <a:pt x="1576" y="2389"/>
                </a:lnTo>
                <a:lnTo>
                  <a:pt x="1577" y="2431"/>
                </a:lnTo>
                <a:lnTo>
                  <a:pt x="1577" y="2465"/>
                </a:lnTo>
                <a:lnTo>
                  <a:pt x="1577" y="2465"/>
                </a:lnTo>
                <a:lnTo>
                  <a:pt x="1577" y="2465"/>
                </a:lnTo>
                <a:lnTo>
                  <a:pt x="1578" y="2443"/>
                </a:lnTo>
                <a:lnTo>
                  <a:pt x="1578" y="2416"/>
                </a:lnTo>
                <a:lnTo>
                  <a:pt x="1578" y="2367"/>
                </a:lnTo>
                <a:lnTo>
                  <a:pt x="1578" y="2303"/>
                </a:lnTo>
                <a:lnTo>
                  <a:pt x="1579" y="2289"/>
                </a:lnTo>
                <a:lnTo>
                  <a:pt x="1579" y="2276"/>
                </a:lnTo>
                <a:lnTo>
                  <a:pt x="1579" y="2321"/>
                </a:lnTo>
                <a:lnTo>
                  <a:pt x="1579" y="2365"/>
                </a:lnTo>
                <a:lnTo>
                  <a:pt x="1580" y="2367"/>
                </a:lnTo>
                <a:lnTo>
                  <a:pt x="1580" y="2402"/>
                </a:lnTo>
                <a:lnTo>
                  <a:pt x="1580" y="2462"/>
                </a:lnTo>
                <a:lnTo>
                  <a:pt x="1580" y="2502"/>
                </a:lnTo>
                <a:lnTo>
                  <a:pt x="1581" y="2528"/>
                </a:lnTo>
                <a:lnTo>
                  <a:pt x="1581" y="2543"/>
                </a:lnTo>
                <a:lnTo>
                  <a:pt x="1581" y="2550"/>
                </a:lnTo>
                <a:lnTo>
                  <a:pt x="1581" y="2522"/>
                </a:lnTo>
                <a:lnTo>
                  <a:pt x="1582" y="2459"/>
                </a:lnTo>
                <a:lnTo>
                  <a:pt x="1582" y="2394"/>
                </a:lnTo>
                <a:lnTo>
                  <a:pt x="1582" y="2407"/>
                </a:lnTo>
                <a:lnTo>
                  <a:pt x="1582" y="2443"/>
                </a:lnTo>
                <a:lnTo>
                  <a:pt x="1582" y="2488"/>
                </a:lnTo>
                <a:lnTo>
                  <a:pt x="1583" y="2524"/>
                </a:lnTo>
                <a:lnTo>
                  <a:pt x="1583" y="2572"/>
                </a:lnTo>
                <a:lnTo>
                  <a:pt x="1583" y="2588"/>
                </a:lnTo>
                <a:lnTo>
                  <a:pt x="1583" y="2578"/>
                </a:lnTo>
                <a:lnTo>
                  <a:pt x="1584" y="2526"/>
                </a:lnTo>
                <a:lnTo>
                  <a:pt x="1584" y="2469"/>
                </a:lnTo>
                <a:lnTo>
                  <a:pt x="1584" y="2392"/>
                </a:lnTo>
                <a:lnTo>
                  <a:pt x="1584" y="2364"/>
                </a:lnTo>
                <a:lnTo>
                  <a:pt x="1585" y="2298"/>
                </a:lnTo>
                <a:lnTo>
                  <a:pt x="1585" y="2349"/>
                </a:lnTo>
                <a:lnTo>
                  <a:pt x="1585" y="2379"/>
                </a:lnTo>
                <a:lnTo>
                  <a:pt x="1585" y="2400"/>
                </a:lnTo>
                <a:lnTo>
                  <a:pt x="1586" y="2437"/>
                </a:lnTo>
                <a:lnTo>
                  <a:pt x="1586" y="2409"/>
                </a:lnTo>
                <a:lnTo>
                  <a:pt x="1586" y="2428"/>
                </a:lnTo>
                <a:lnTo>
                  <a:pt x="1586" y="2432"/>
                </a:lnTo>
                <a:lnTo>
                  <a:pt x="1587" y="2442"/>
                </a:lnTo>
                <a:lnTo>
                  <a:pt x="1587" y="2438"/>
                </a:lnTo>
                <a:lnTo>
                  <a:pt x="1587" y="2427"/>
                </a:lnTo>
                <a:lnTo>
                  <a:pt x="1587" y="2352"/>
                </a:lnTo>
                <a:lnTo>
                  <a:pt x="1588" y="2239"/>
                </a:lnTo>
                <a:lnTo>
                  <a:pt x="1588" y="2197"/>
                </a:lnTo>
                <a:lnTo>
                  <a:pt x="1588" y="2324"/>
                </a:lnTo>
                <a:lnTo>
                  <a:pt x="1588" y="2381"/>
                </a:lnTo>
                <a:lnTo>
                  <a:pt x="1589" y="2430"/>
                </a:lnTo>
                <a:lnTo>
                  <a:pt x="1589" y="2461"/>
                </a:lnTo>
                <a:lnTo>
                  <a:pt x="1589" y="2473"/>
                </a:lnTo>
                <a:lnTo>
                  <a:pt x="1589" y="2466"/>
                </a:lnTo>
                <a:lnTo>
                  <a:pt x="1589" y="2445"/>
                </a:lnTo>
                <a:lnTo>
                  <a:pt x="1589" y="2427"/>
                </a:lnTo>
                <a:lnTo>
                  <a:pt x="1589" y="2317"/>
                </a:lnTo>
                <a:lnTo>
                  <a:pt x="1589" y="2162"/>
                </a:lnTo>
                <a:lnTo>
                  <a:pt x="1589" y="2144"/>
                </a:lnTo>
                <a:lnTo>
                  <a:pt x="1590" y="2293"/>
                </a:lnTo>
                <a:lnTo>
                  <a:pt x="1590" y="2353"/>
                </a:lnTo>
                <a:lnTo>
                  <a:pt x="1590" y="2357"/>
                </a:lnTo>
                <a:lnTo>
                  <a:pt x="1590" y="2387"/>
                </a:lnTo>
                <a:lnTo>
                  <a:pt x="1591" y="2380"/>
                </a:lnTo>
                <a:lnTo>
                  <a:pt x="1591" y="2411"/>
                </a:lnTo>
                <a:lnTo>
                  <a:pt x="1591" y="2421"/>
                </a:lnTo>
                <a:lnTo>
                  <a:pt x="1591" y="2422"/>
                </a:lnTo>
                <a:lnTo>
                  <a:pt x="1592" y="2432"/>
                </a:lnTo>
                <a:lnTo>
                  <a:pt x="1592" y="2442"/>
                </a:lnTo>
                <a:lnTo>
                  <a:pt x="1592" y="2432"/>
                </a:lnTo>
                <a:lnTo>
                  <a:pt x="1592" y="2440"/>
                </a:lnTo>
                <a:lnTo>
                  <a:pt x="1593" y="2440"/>
                </a:lnTo>
                <a:lnTo>
                  <a:pt x="1593" y="2516"/>
                </a:lnTo>
                <a:lnTo>
                  <a:pt x="1593" y="2535"/>
                </a:lnTo>
                <a:lnTo>
                  <a:pt x="1593" y="2537"/>
                </a:lnTo>
                <a:lnTo>
                  <a:pt x="1594" y="2564"/>
                </a:lnTo>
                <a:lnTo>
                  <a:pt x="1594" y="2593"/>
                </a:lnTo>
                <a:lnTo>
                  <a:pt x="1594" y="2568"/>
                </a:lnTo>
                <a:lnTo>
                  <a:pt x="1594" y="2503"/>
                </a:lnTo>
                <a:lnTo>
                  <a:pt x="1595" y="2456"/>
                </a:lnTo>
                <a:lnTo>
                  <a:pt x="1595" y="2419"/>
                </a:lnTo>
                <a:lnTo>
                  <a:pt x="1595" y="2406"/>
                </a:lnTo>
                <a:lnTo>
                  <a:pt x="1595" y="2415"/>
                </a:lnTo>
                <a:lnTo>
                  <a:pt x="1596" y="2464"/>
                </a:lnTo>
                <a:lnTo>
                  <a:pt x="1596" y="2506"/>
                </a:lnTo>
                <a:lnTo>
                  <a:pt x="1596" y="2536"/>
                </a:lnTo>
                <a:lnTo>
                  <a:pt x="1596" y="2562"/>
                </a:lnTo>
                <a:lnTo>
                  <a:pt x="1597" y="2634"/>
                </a:lnTo>
                <a:lnTo>
                  <a:pt x="1597" y="2634"/>
                </a:lnTo>
                <a:lnTo>
                  <a:pt x="1597" y="2634"/>
                </a:lnTo>
                <a:lnTo>
                  <a:pt x="1597" y="2634"/>
                </a:lnTo>
                <a:lnTo>
                  <a:pt x="1597" y="2635"/>
                </a:lnTo>
                <a:lnTo>
                  <a:pt x="1598" y="2634"/>
                </a:lnTo>
                <a:lnTo>
                  <a:pt x="1598" y="2634"/>
                </a:lnTo>
                <a:lnTo>
                  <a:pt x="1598" y="2634"/>
                </a:lnTo>
                <a:lnTo>
                  <a:pt x="1598" y="2634"/>
                </a:lnTo>
                <a:lnTo>
                  <a:pt x="1599" y="2636"/>
                </a:lnTo>
                <a:lnTo>
                  <a:pt x="1599" y="2635"/>
                </a:lnTo>
                <a:lnTo>
                  <a:pt x="1599" y="2639"/>
                </a:lnTo>
                <a:lnTo>
                  <a:pt x="1599" y="2655"/>
                </a:lnTo>
                <a:lnTo>
                  <a:pt x="1600" y="2677"/>
                </a:lnTo>
                <a:lnTo>
                  <a:pt x="1600" y="2678"/>
                </a:lnTo>
                <a:lnTo>
                  <a:pt x="1600" y="2648"/>
                </a:lnTo>
                <a:lnTo>
                  <a:pt x="1600" y="2639"/>
                </a:lnTo>
                <a:lnTo>
                  <a:pt x="1601" y="2634"/>
                </a:lnTo>
                <a:lnTo>
                  <a:pt x="1601" y="2533"/>
                </a:lnTo>
                <a:lnTo>
                  <a:pt x="1601" y="2482"/>
                </a:lnTo>
                <a:lnTo>
                  <a:pt x="1601" y="2522"/>
                </a:lnTo>
                <a:lnTo>
                  <a:pt x="1602" y="2526"/>
                </a:lnTo>
                <a:lnTo>
                  <a:pt x="1602" y="2521"/>
                </a:lnTo>
                <a:lnTo>
                  <a:pt x="1602" y="2530"/>
                </a:lnTo>
                <a:lnTo>
                  <a:pt x="1602" y="2529"/>
                </a:lnTo>
                <a:lnTo>
                  <a:pt x="1603" y="2535"/>
                </a:lnTo>
                <a:lnTo>
                  <a:pt x="1603" y="2535"/>
                </a:lnTo>
                <a:lnTo>
                  <a:pt x="1603" y="2537"/>
                </a:lnTo>
                <a:lnTo>
                  <a:pt x="1603" y="2523"/>
                </a:lnTo>
                <a:lnTo>
                  <a:pt x="1604" y="2459"/>
                </a:lnTo>
                <a:lnTo>
                  <a:pt x="1604" y="2356"/>
                </a:lnTo>
                <a:lnTo>
                  <a:pt x="1604" y="2260"/>
                </a:lnTo>
                <a:lnTo>
                  <a:pt x="1604" y="2201"/>
                </a:lnTo>
                <a:lnTo>
                  <a:pt x="1605" y="2302"/>
                </a:lnTo>
                <a:lnTo>
                  <a:pt x="1605" y="2349"/>
                </a:lnTo>
                <a:lnTo>
                  <a:pt x="1605" y="2365"/>
                </a:lnTo>
                <a:lnTo>
                  <a:pt x="1605" y="2385"/>
                </a:lnTo>
                <a:lnTo>
                  <a:pt x="1605" y="2401"/>
                </a:lnTo>
                <a:lnTo>
                  <a:pt x="1606" y="2425"/>
                </a:lnTo>
                <a:lnTo>
                  <a:pt x="1606" y="2389"/>
                </a:lnTo>
                <a:lnTo>
                  <a:pt x="1606" y="2336"/>
                </a:lnTo>
                <a:lnTo>
                  <a:pt x="1606" y="2185"/>
                </a:lnTo>
                <a:lnTo>
                  <a:pt x="1607" y="1910"/>
                </a:lnTo>
                <a:lnTo>
                  <a:pt x="1607" y="1875"/>
                </a:lnTo>
                <a:lnTo>
                  <a:pt x="1607" y="2189"/>
                </a:lnTo>
                <a:lnTo>
                  <a:pt x="1607" y="2313"/>
                </a:lnTo>
                <a:lnTo>
                  <a:pt x="1608" y="2353"/>
                </a:lnTo>
                <a:lnTo>
                  <a:pt x="1608" y="2367"/>
                </a:lnTo>
                <a:lnTo>
                  <a:pt x="1608" y="2377"/>
                </a:lnTo>
                <a:lnTo>
                  <a:pt x="1608" y="2391"/>
                </a:lnTo>
                <a:lnTo>
                  <a:pt x="1609" y="2385"/>
                </a:lnTo>
                <a:lnTo>
                  <a:pt x="1609" y="2397"/>
                </a:lnTo>
                <a:lnTo>
                  <a:pt x="1609" y="2406"/>
                </a:lnTo>
                <a:lnTo>
                  <a:pt x="1609" y="2382"/>
                </a:lnTo>
                <a:lnTo>
                  <a:pt x="1610" y="2312"/>
                </a:lnTo>
                <a:lnTo>
                  <a:pt x="1610" y="2112"/>
                </a:lnTo>
                <a:lnTo>
                  <a:pt x="1610" y="2137"/>
                </a:lnTo>
                <a:lnTo>
                  <a:pt x="1610" y="2322"/>
                </a:lnTo>
                <a:lnTo>
                  <a:pt x="1611" y="2373"/>
                </a:lnTo>
                <a:lnTo>
                  <a:pt x="1611" y="2400"/>
                </a:lnTo>
                <a:lnTo>
                  <a:pt x="1611" y="2413"/>
                </a:lnTo>
                <a:lnTo>
                  <a:pt x="1611" y="2432"/>
                </a:lnTo>
                <a:lnTo>
                  <a:pt x="1612" y="2420"/>
                </a:lnTo>
                <a:lnTo>
                  <a:pt x="1612" y="2399"/>
                </a:lnTo>
                <a:lnTo>
                  <a:pt x="1612" y="2383"/>
                </a:lnTo>
                <a:lnTo>
                  <a:pt x="1612" y="2294"/>
                </a:lnTo>
                <a:lnTo>
                  <a:pt x="1612" y="2249"/>
                </a:lnTo>
                <a:lnTo>
                  <a:pt x="1613" y="2360"/>
                </a:lnTo>
                <a:lnTo>
                  <a:pt x="1613" y="2419"/>
                </a:lnTo>
                <a:lnTo>
                  <a:pt x="1613" y="2446"/>
                </a:lnTo>
                <a:lnTo>
                  <a:pt x="1613" y="2465"/>
                </a:lnTo>
                <a:lnTo>
                  <a:pt x="1614" y="2519"/>
                </a:lnTo>
                <a:lnTo>
                  <a:pt x="1614" y="2568"/>
                </a:lnTo>
                <a:lnTo>
                  <a:pt x="1614" y="2598"/>
                </a:lnTo>
                <a:lnTo>
                  <a:pt x="1614" y="2619"/>
                </a:lnTo>
                <a:lnTo>
                  <a:pt x="1614" y="2624"/>
                </a:lnTo>
                <a:lnTo>
                  <a:pt x="1614" y="2625"/>
                </a:lnTo>
                <a:lnTo>
                  <a:pt x="1614" y="2610"/>
                </a:lnTo>
                <a:lnTo>
                  <a:pt x="1614" y="2513"/>
                </a:lnTo>
                <a:lnTo>
                  <a:pt x="1615" y="2444"/>
                </a:lnTo>
                <a:lnTo>
                  <a:pt x="1615" y="2446"/>
                </a:lnTo>
                <a:lnTo>
                  <a:pt x="1615" y="2481"/>
                </a:lnTo>
                <a:lnTo>
                  <a:pt x="1615" y="2559"/>
                </a:lnTo>
                <a:lnTo>
                  <a:pt x="1616" y="2594"/>
                </a:lnTo>
                <a:lnTo>
                  <a:pt x="1616" y="2622"/>
                </a:lnTo>
                <a:lnTo>
                  <a:pt x="1616" y="2628"/>
                </a:lnTo>
                <a:lnTo>
                  <a:pt x="1616" y="2622"/>
                </a:lnTo>
                <a:lnTo>
                  <a:pt x="1617" y="2594"/>
                </a:lnTo>
                <a:lnTo>
                  <a:pt x="1617" y="2479"/>
                </a:lnTo>
                <a:lnTo>
                  <a:pt x="1617" y="2428"/>
                </a:lnTo>
                <a:lnTo>
                  <a:pt x="1617" y="2396"/>
                </a:lnTo>
                <a:lnTo>
                  <a:pt x="1618" y="2385"/>
                </a:lnTo>
                <a:lnTo>
                  <a:pt x="1618" y="2450"/>
                </a:lnTo>
                <a:lnTo>
                  <a:pt x="1618" y="2460"/>
                </a:lnTo>
                <a:lnTo>
                  <a:pt x="1618" y="2535"/>
                </a:lnTo>
                <a:lnTo>
                  <a:pt x="1619" y="2559"/>
                </a:lnTo>
                <a:lnTo>
                  <a:pt x="1619" y="2585"/>
                </a:lnTo>
                <a:lnTo>
                  <a:pt x="1619" y="2600"/>
                </a:lnTo>
                <a:lnTo>
                  <a:pt x="1619" y="2604"/>
                </a:lnTo>
                <a:lnTo>
                  <a:pt x="1619" y="2618"/>
                </a:lnTo>
                <a:lnTo>
                  <a:pt x="1620" y="2606"/>
                </a:lnTo>
                <a:lnTo>
                  <a:pt x="1620" y="2550"/>
                </a:lnTo>
                <a:lnTo>
                  <a:pt x="1620" y="2436"/>
                </a:lnTo>
                <a:lnTo>
                  <a:pt x="1620" y="2348"/>
                </a:lnTo>
                <a:lnTo>
                  <a:pt x="1621" y="2373"/>
                </a:lnTo>
                <a:lnTo>
                  <a:pt x="1621" y="2426"/>
                </a:lnTo>
                <a:lnTo>
                  <a:pt x="1621" y="2459"/>
                </a:lnTo>
                <a:lnTo>
                  <a:pt x="1621" y="2488"/>
                </a:lnTo>
                <a:lnTo>
                  <a:pt x="1622" y="2503"/>
                </a:lnTo>
                <a:lnTo>
                  <a:pt x="1622" y="2500"/>
                </a:lnTo>
                <a:lnTo>
                  <a:pt x="1622" y="2464"/>
                </a:lnTo>
                <a:lnTo>
                  <a:pt x="1622" y="2455"/>
                </a:lnTo>
                <a:lnTo>
                  <a:pt x="1623" y="2373"/>
                </a:lnTo>
                <a:lnTo>
                  <a:pt x="1623" y="2286"/>
                </a:lnTo>
                <a:lnTo>
                  <a:pt x="1623" y="2110"/>
                </a:lnTo>
                <a:lnTo>
                  <a:pt x="1623" y="2149"/>
                </a:lnTo>
                <a:lnTo>
                  <a:pt x="1624" y="2303"/>
                </a:lnTo>
                <a:lnTo>
                  <a:pt x="1624" y="2359"/>
                </a:lnTo>
                <a:lnTo>
                  <a:pt x="1624" y="2383"/>
                </a:lnTo>
                <a:lnTo>
                  <a:pt x="1624" y="2402"/>
                </a:lnTo>
                <a:lnTo>
                  <a:pt x="1625" y="2406"/>
                </a:lnTo>
                <a:lnTo>
                  <a:pt x="1625" y="2405"/>
                </a:lnTo>
                <a:lnTo>
                  <a:pt x="1625" y="2401"/>
                </a:lnTo>
                <a:lnTo>
                  <a:pt x="1625" y="2412"/>
                </a:lnTo>
                <a:lnTo>
                  <a:pt x="1626" y="2405"/>
                </a:lnTo>
                <a:lnTo>
                  <a:pt x="1626" y="2396"/>
                </a:lnTo>
                <a:lnTo>
                  <a:pt x="1626" y="2356"/>
                </a:lnTo>
                <a:lnTo>
                  <a:pt x="1626" y="2212"/>
                </a:lnTo>
                <a:lnTo>
                  <a:pt x="1627" y="2195"/>
                </a:lnTo>
                <a:lnTo>
                  <a:pt x="1627" y="2321"/>
                </a:lnTo>
                <a:lnTo>
                  <a:pt x="1627" y="2365"/>
                </a:lnTo>
                <a:lnTo>
                  <a:pt x="1627" y="2393"/>
                </a:lnTo>
                <a:lnTo>
                  <a:pt x="1627" y="2400"/>
                </a:lnTo>
                <a:lnTo>
                  <a:pt x="1628" y="2408"/>
                </a:lnTo>
                <a:lnTo>
                  <a:pt x="1628" y="2405"/>
                </a:lnTo>
                <a:lnTo>
                  <a:pt x="1628" y="2396"/>
                </a:lnTo>
                <a:lnTo>
                  <a:pt x="1628" y="2343"/>
                </a:lnTo>
                <a:lnTo>
                  <a:pt x="1629" y="2258"/>
                </a:lnTo>
                <a:lnTo>
                  <a:pt x="1629" y="2124"/>
                </a:lnTo>
                <a:lnTo>
                  <a:pt x="1629" y="2233"/>
                </a:lnTo>
                <a:lnTo>
                  <a:pt x="1629" y="2343"/>
                </a:lnTo>
                <a:lnTo>
                  <a:pt x="1630" y="2362"/>
                </a:lnTo>
                <a:lnTo>
                  <a:pt x="1630" y="2371"/>
                </a:lnTo>
                <a:lnTo>
                  <a:pt x="1630" y="2393"/>
                </a:lnTo>
                <a:lnTo>
                  <a:pt x="1630" y="2389"/>
                </a:lnTo>
                <a:lnTo>
                  <a:pt x="1631" y="2400"/>
                </a:lnTo>
                <a:lnTo>
                  <a:pt x="1631" y="2409"/>
                </a:lnTo>
                <a:lnTo>
                  <a:pt x="1631" y="2422"/>
                </a:lnTo>
                <a:lnTo>
                  <a:pt x="1631" y="2420"/>
                </a:lnTo>
                <a:lnTo>
                  <a:pt x="1632" y="2417"/>
                </a:lnTo>
                <a:lnTo>
                  <a:pt x="1632" y="2409"/>
                </a:lnTo>
                <a:lnTo>
                  <a:pt x="1632" y="2375"/>
                </a:lnTo>
                <a:lnTo>
                  <a:pt x="1632" y="2382"/>
                </a:lnTo>
                <a:lnTo>
                  <a:pt x="1633" y="2395"/>
                </a:lnTo>
                <a:lnTo>
                  <a:pt x="1633" y="2412"/>
                </a:lnTo>
                <a:lnTo>
                  <a:pt x="1633" y="2427"/>
                </a:lnTo>
                <a:lnTo>
                  <a:pt x="1633" y="2447"/>
                </a:lnTo>
                <a:lnTo>
                  <a:pt x="1634" y="2463"/>
                </a:lnTo>
                <a:lnTo>
                  <a:pt x="1634" y="2454"/>
                </a:lnTo>
                <a:lnTo>
                  <a:pt x="1634" y="2412"/>
                </a:lnTo>
                <a:lnTo>
                  <a:pt x="1634" y="2358"/>
                </a:lnTo>
                <a:lnTo>
                  <a:pt x="1635" y="2327"/>
                </a:lnTo>
                <a:lnTo>
                  <a:pt x="1635" y="2251"/>
                </a:lnTo>
                <a:lnTo>
                  <a:pt x="1635" y="2299"/>
                </a:lnTo>
                <a:lnTo>
                  <a:pt x="1635" y="2362"/>
                </a:lnTo>
                <a:lnTo>
                  <a:pt x="1635" y="2380"/>
                </a:lnTo>
                <a:lnTo>
                  <a:pt x="1636" y="2398"/>
                </a:lnTo>
                <a:lnTo>
                  <a:pt x="1636" y="2427"/>
                </a:lnTo>
                <a:lnTo>
                  <a:pt x="1636" y="2477"/>
                </a:lnTo>
                <a:lnTo>
                  <a:pt x="1636" y="2479"/>
                </a:lnTo>
                <a:lnTo>
                  <a:pt x="1637" y="2473"/>
                </a:lnTo>
                <a:lnTo>
                  <a:pt x="1637" y="2465"/>
                </a:lnTo>
                <a:lnTo>
                  <a:pt x="1637" y="2457"/>
                </a:lnTo>
                <a:lnTo>
                  <a:pt x="1637" y="2445"/>
                </a:lnTo>
                <a:lnTo>
                  <a:pt x="1638" y="2453"/>
                </a:lnTo>
                <a:lnTo>
                  <a:pt x="1638" y="2422"/>
                </a:lnTo>
                <a:lnTo>
                  <a:pt x="1638" y="2441"/>
                </a:lnTo>
                <a:lnTo>
                  <a:pt x="1638" y="2505"/>
                </a:lnTo>
                <a:lnTo>
                  <a:pt x="1638" y="2615"/>
                </a:lnTo>
                <a:lnTo>
                  <a:pt x="1638" y="2634"/>
                </a:lnTo>
                <a:lnTo>
                  <a:pt x="1638" y="2634"/>
                </a:lnTo>
                <a:lnTo>
                  <a:pt x="1638" y="2636"/>
                </a:lnTo>
                <a:lnTo>
                  <a:pt x="1639" y="2639"/>
                </a:lnTo>
                <a:lnTo>
                  <a:pt x="1639" y="2634"/>
                </a:lnTo>
                <a:lnTo>
                  <a:pt x="1639" y="2619"/>
                </a:lnTo>
                <a:lnTo>
                  <a:pt x="1639" y="2471"/>
                </a:lnTo>
                <a:lnTo>
                  <a:pt x="1640" y="2463"/>
                </a:lnTo>
                <a:lnTo>
                  <a:pt x="1640" y="2507"/>
                </a:lnTo>
                <a:lnTo>
                  <a:pt x="1640" y="2537"/>
                </a:lnTo>
                <a:lnTo>
                  <a:pt x="1640" y="2575"/>
                </a:lnTo>
                <a:lnTo>
                  <a:pt x="1641" y="2600"/>
                </a:lnTo>
                <a:lnTo>
                  <a:pt x="1641" y="2628"/>
                </a:lnTo>
                <a:lnTo>
                  <a:pt x="1641" y="2634"/>
                </a:lnTo>
                <a:lnTo>
                  <a:pt x="1641" y="2634"/>
                </a:lnTo>
                <a:lnTo>
                  <a:pt x="1642" y="2634"/>
                </a:lnTo>
                <a:lnTo>
                  <a:pt x="1642" y="2634"/>
                </a:lnTo>
                <a:lnTo>
                  <a:pt x="1642" y="2634"/>
                </a:lnTo>
                <a:lnTo>
                  <a:pt x="1642" y="2624"/>
                </a:lnTo>
                <a:lnTo>
                  <a:pt x="1642" y="2446"/>
                </a:lnTo>
                <a:lnTo>
                  <a:pt x="1643" y="2339"/>
                </a:lnTo>
                <a:lnTo>
                  <a:pt x="1643" y="2295"/>
                </a:lnTo>
                <a:lnTo>
                  <a:pt x="1643" y="2342"/>
                </a:lnTo>
                <a:lnTo>
                  <a:pt x="1643" y="2383"/>
                </a:lnTo>
                <a:lnTo>
                  <a:pt x="1644" y="2406"/>
                </a:lnTo>
                <a:lnTo>
                  <a:pt x="1644" y="2428"/>
                </a:lnTo>
                <a:lnTo>
                  <a:pt x="1644" y="2405"/>
                </a:lnTo>
                <a:lnTo>
                  <a:pt x="1644" y="2404"/>
                </a:lnTo>
                <a:lnTo>
                  <a:pt x="1645" y="2356"/>
                </a:lnTo>
                <a:lnTo>
                  <a:pt x="1645" y="2286"/>
                </a:lnTo>
                <a:lnTo>
                  <a:pt x="1645" y="2264"/>
                </a:lnTo>
                <a:lnTo>
                  <a:pt x="1645" y="2009"/>
                </a:lnTo>
                <a:lnTo>
                  <a:pt x="1646" y="2097"/>
                </a:lnTo>
                <a:lnTo>
                  <a:pt x="1646" y="2272"/>
                </a:lnTo>
                <a:lnTo>
                  <a:pt x="1646" y="2346"/>
                </a:lnTo>
                <a:lnTo>
                  <a:pt x="1646" y="2359"/>
                </a:lnTo>
                <a:lnTo>
                  <a:pt x="1647" y="2372"/>
                </a:lnTo>
                <a:lnTo>
                  <a:pt x="1647" y="2376"/>
                </a:lnTo>
                <a:lnTo>
                  <a:pt x="1647" y="2382"/>
                </a:lnTo>
                <a:lnTo>
                  <a:pt x="1647" y="2392"/>
                </a:lnTo>
                <a:lnTo>
                  <a:pt x="1648" y="2398"/>
                </a:lnTo>
                <a:lnTo>
                  <a:pt x="1648" y="2399"/>
                </a:lnTo>
                <a:lnTo>
                  <a:pt x="1648" y="2381"/>
                </a:lnTo>
                <a:lnTo>
                  <a:pt x="1648" y="2351"/>
                </a:lnTo>
                <a:lnTo>
                  <a:pt x="1649" y="2195"/>
                </a:lnTo>
                <a:lnTo>
                  <a:pt x="1649" y="2155"/>
                </a:lnTo>
                <a:lnTo>
                  <a:pt x="1649" y="2315"/>
                </a:lnTo>
                <a:lnTo>
                  <a:pt x="1649" y="2355"/>
                </a:lnTo>
                <a:lnTo>
                  <a:pt x="1650" y="2387"/>
                </a:lnTo>
                <a:lnTo>
                  <a:pt x="1650" y="2416"/>
                </a:lnTo>
                <a:lnTo>
                  <a:pt x="1650" y="2435"/>
                </a:lnTo>
                <a:lnTo>
                  <a:pt x="1650" y="2427"/>
                </a:lnTo>
                <a:lnTo>
                  <a:pt x="1650" y="2389"/>
                </a:lnTo>
                <a:lnTo>
                  <a:pt x="1651" y="2331"/>
                </a:lnTo>
                <a:lnTo>
                  <a:pt x="1651" y="2324"/>
                </a:lnTo>
                <a:lnTo>
                  <a:pt x="1651" y="2239"/>
                </a:lnTo>
                <a:lnTo>
                  <a:pt x="1651" y="2190"/>
                </a:lnTo>
                <a:lnTo>
                  <a:pt x="1652" y="2313"/>
                </a:lnTo>
                <a:lnTo>
                  <a:pt x="1652" y="2354"/>
                </a:lnTo>
                <a:lnTo>
                  <a:pt x="1652" y="2365"/>
                </a:lnTo>
                <a:lnTo>
                  <a:pt x="1652" y="2385"/>
                </a:lnTo>
                <a:lnTo>
                  <a:pt x="1653" y="2406"/>
                </a:lnTo>
                <a:lnTo>
                  <a:pt x="1653" y="2399"/>
                </a:lnTo>
                <a:lnTo>
                  <a:pt x="1653" y="2403"/>
                </a:lnTo>
                <a:lnTo>
                  <a:pt x="1653" y="2399"/>
                </a:lnTo>
                <a:lnTo>
                  <a:pt x="1654" y="2392"/>
                </a:lnTo>
                <a:lnTo>
                  <a:pt x="1654" y="2370"/>
                </a:lnTo>
                <a:lnTo>
                  <a:pt x="1654" y="2329"/>
                </a:lnTo>
                <a:lnTo>
                  <a:pt x="1654" y="2148"/>
                </a:lnTo>
                <a:lnTo>
                  <a:pt x="1655" y="2119"/>
                </a:lnTo>
                <a:lnTo>
                  <a:pt x="1655" y="2272"/>
                </a:lnTo>
                <a:lnTo>
                  <a:pt x="1655" y="2341"/>
                </a:lnTo>
                <a:lnTo>
                  <a:pt x="1655" y="2369"/>
                </a:lnTo>
                <a:lnTo>
                  <a:pt x="1656" y="2392"/>
                </a:lnTo>
                <a:lnTo>
                  <a:pt x="1656" y="2406"/>
                </a:lnTo>
                <a:lnTo>
                  <a:pt x="1656" y="2412"/>
                </a:lnTo>
                <a:lnTo>
                  <a:pt x="1656" y="2385"/>
                </a:lnTo>
                <a:lnTo>
                  <a:pt x="1657" y="2347"/>
                </a:lnTo>
                <a:lnTo>
                  <a:pt x="1657" y="2220"/>
                </a:lnTo>
                <a:lnTo>
                  <a:pt x="1657" y="2020"/>
                </a:lnTo>
                <a:lnTo>
                  <a:pt x="1657" y="2134"/>
                </a:lnTo>
                <a:lnTo>
                  <a:pt x="1658" y="2319"/>
                </a:lnTo>
                <a:lnTo>
                  <a:pt x="1658" y="2348"/>
                </a:lnTo>
                <a:lnTo>
                  <a:pt x="1658" y="2343"/>
                </a:lnTo>
                <a:lnTo>
                  <a:pt x="1658" y="2371"/>
                </a:lnTo>
                <a:lnTo>
                  <a:pt x="1658" y="2375"/>
                </a:lnTo>
                <a:lnTo>
                  <a:pt x="1659" y="2402"/>
                </a:lnTo>
                <a:lnTo>
                  <a:pt x="1659" y="2407"/>
                </a:lnTo>
                <a:lnTo>
                  <a:pt x="1659" y="2408"/>
                </a:lnTo>
                <a:lnTo>
                  <a:pt x="1659" y="2408"/>
                </a:lnTo>
                <a:lnTo>
                  <a:pt x="1660" y="2398"/>
                </a:lnTo>
                <a:lnTo>
                  <a:pt x="1660" y="2343"/>
                </a:lnTo>
                <a:lnTo>
                  <a:pt x="1660" y="2217"/>
                </a:lnTo>
                <a:lnTo>
                  <a:pt x="1660" y="2152"/>
                </a:lnTo>
                <a:lnTo>
                  <a:pt x="1661" y="2304"/>
                </a:lnTo>
                <a:lnTo>
                  <a:pt x="1661" y="2347"/>
                </a:lnTo>
                <a:lnTo>
                  <a:pt x="1661" y="2372"/>
                </a:lnTo>
                <a:lnTo>
                  <a:pt x="1661" y="2397"/>
                </a:lnTo>
                <a:lnTo>
                  <a:pt x="1662" y="2411"/>
                </a:lnTo>
                <a:lnTo>
                  <a:pt x="1662" y="2404"/>
                </a:lnTo>
                <a:lnTo>
                  <a:pt x="1662" y="2365"/>
                </a:lnTo>
                <a:lnTo>
                  <a:pt x="1662" y="2307"/>
                </a:lnTo>
                <a:lnTo>
                  <a:pt x="1662" y="2269"/>
                </a:lnTo>
                <a:lnTo>
                  <a:pt x="1662" y="2236"/>
                </a:lnTo>
                <a:lnTo>
                  <a:pt x="1662" y="2313"/>
                </a:lnTo>
                <a:lnTo>
                  <a:pt x="1662" y="2362"/>
                </a:lnTo>
                <a:lnTo>
                  <a:pt x="1663" y="2370"/>
                </a:lnTo>
                <a:lnTo>
                  <a:pt x="1663" y="2381"/>
                </a:lnTo>
                <a:lnTo>
                  <a:pt x="1663" y="2398"/>
                </a:lnTo>
                <a:lnTo>
                  <a:pt x="1663" y="2402"/>
                </a:lnTo>
                <a:lnTo>
                  <a:pt x="1664" y="2403"/>
                </a:lnTo>
                <a:lnTo>
                  <a:pt x="1664" y="2410"/>
                </a:lnTo>
                <a:lnTo>
                  <a:pt x="1664" y="2401"/>
                </a:lnTo>
                <a:lnTo>
                  <a:pt x="1664" y="2396"/>
                </a:lnTo>
                <a:lnTo>
                  <a:pt x="1664" y="2367"/>
                </a:lnTo>
                <a:lnTo>
                  <a:pt x="1665" y="2327"/>
                </a:lnTo>
                <a:lnTo>
                  <a:pt x="1665" y="2286"/>
                </a:lnTo>
                <a:lnTo>
                  <a:pt x="1665" y="2210"/>
                </a:lnTo>
                <a:lnTo>
                  <a:pt x="1665" y="2290"/>
                </a:lnTo>
                <a:lnTo>
                  <a:pt x="1666" y="2329"/>
                </a:lnTo>
                <a:lnTo>
                  <a:pt x="1666" y="2369"/>
                </a:lnTo>
                <a:lnTo>
                  <a:pt x="1666" y="2406"/>
                </a:lnTo>
                <a:lnTo>
                  <a:pt x="1666" y="2414"/>
                </a:lnTo>
                <a:lnTo>
                  <a:pt x="1667" y="2402"/>
                </a:lnTo>
                <a:lnTo>
                  <a:pt x="1667" y="2354"/>
                </a:lnTo>
                <a:lnTo>
                  <a:pt x="1667" y="2301"/>
                </a:lnTo>
                <a:lnTo>
                  <a:pt x="1667" y="2187"/>
                </a:lnTo>
                <a:lnTo>
                  <a:pt x="1668" y="1994"/>
                </a:lnTo>
                <a:lnTo>
                  <a:pt x="1668" y="2114"/>
                </a:lnTo>
                <a:lnTo>
                  <a:pt x="1668" y="2285"/>
                </a:lnTo>
                <a:lnTo>
                  <a:pt x="1668" y="2307"/>
                </a:lnTo>
                <a:lnTo>
                  <a:pt x="1669" y="2313"/>
                </a:lnTo>
                <a:lnTo>
                  <a:pt x="1669" y="2332"/>
                </a:lnTo>
                <a:lnTo>
                  <a:pt x="1669" y="2309"/>
                </a:lnTo>
                <a:lnTo>
                  <a:pt x="1669" y="2325"/>
                </a:lnTo>
                <a:lnTo>
                  <a:pt x="1670" y="2333"/>
                </a:lnTo>
                <a:lnTo>
                  <a:pt x="1670" y="2330"/>
                </a:lnTo>
                <a:lnTo>
                  <a:pt x="1670" y="2337"/>
                </a:lnTo>
                <a:lnTo>
                  <a:pt x="1670" y="2333"/>
                </a:lnTo>
                <a:lnTo>
                  <a:pt x="1671" y="2313"/>
                </a:lnTo>
                <a:lnTo>
                  <a:pt x="1671" y="2280"/>
                </a:lnTo>
                <a:lnTo>
                  <a:pt x="1671" y="2279"/>
                </a:lnTo>
                <a:lnTo>
                  <a:pt x="1671" y="2303"/>
                </a:lnTo>
                <a:lnTo>
                  <a:pt x="1672" y="2348"/>
                </a:lnTo>
                <a:lnTo>
                  <a:pt x="1672" y="2405"/>
                </a:lnTo>
                <a:lnTo>
                  <a:pt x="1672" y="2441"/>
                </a:lnTo>
                <a:lnTo>
                  <a:pt x="1672" y="2456"/>
                </a:lnTo>
                <a:lnTo>
                  <a:pt x="1672" y="2452"/>
                </a:lnTo>
                <a:lnTo>
                  <a:pt x="1673" y="2405"/>
                </a:lnTo>
                <a:lnTo>
                  <a:pt x="1673" y="2351"/>
                </a:lnTo>
                <a:lnTo>
                  <a:pt x="1673" y="2280"/>
                </a:lnTo>
                <a:lnTo>
                  <a:pt x="1673" y="2209"/>
                </a:lnTo>
                <a:lnTo>
                  <a:pt x="1674" y="2299"/>
                </a:lnTo>
                <a:lnTo>
                  <a:pt x="1674" y="2363"/>
                </a:lnTo>
                <a:lnTo>
                  <a:pt x="1674" y="2384"/>
                </a:lnTo>
                <a:lnTo>
                  <a:pt x="1674" y="2388"/>
                </a:lnTo>
                <a:lnTo>
                  <a:pt x="1675" y="2418"/>
                </a:lnTo>
                <a:lnTo>
                  <a:pt x="1675" y="2374"/>
                </a:lnTo>
                <a:lnTo>
                  <a:pt x="1675" y="2397"/>
                </a:lnTo>
                <a:lnTo>
                  <a:pt x="1675" y="2402"/>
                </a:lnTo>
                <a:lnTo>
                  <a:pt x="1676" y="2408"/>
                </a:lnTo>
                <a:lnTo>
                  <a:pt x="1676" y="2411"/>
                </a:lnTo>
                <a:lnTo>
                  <a:pt x="1676" y="2412"/>
                </a:lnTo>
                <a:lnTo>
                  <a:pt x="1676" y="2394"/>
                </a:lnTo>
                <a:lnTo>
                  <a:pt x="1677" y="2383"/>
                </a:lnTo>
                <a:lnTo>
                  <a:pt x="1677" y="2386"/>
                </a:lnTo>
                <a:lnTo>
                  <a:pt x="1677" y="2396"/>
                </a:lnTo>
                <a:lnTo>
                  <a:pt x="1677" y="2446"/>
                </a:lnTo>
                <a:lnTo>
                  <a:pt x="1678" y="2480"/>
                </a:lnTo>
                <a:lnTo>
                  <a:pt x="1678" y="2514"/>
                </a:lnTo>
                <a:lnTo>
                  <a:pt x="1678" y="2521"/>
                </a:lnTo>
                <a:lnTo>
                  <a:pt x="1678" y="2521"/>
                </a:lnTo>
                <a:lnTo>
                  <a:pt x="1679" y="2453"/>
                </a:lnTo>
                <a:lnTo>
                  <a:pt x="1679" y="2320"/>
                </a:lnTo>
                <a:lnTo>
                  <a:pt x="1679" y="2286"/>
                </a:lnTo>
                <a:lnTo>
                  <a:pt x="1679" y="2217"/>
                </a:lnTo>
                <a:lnTo>
                  <a:pt x="1680" y="2223"/>
                </a:lnTo>
                <a:lnTo>
                  <a:pt x="1680" y="2267"/>
                </a:lnTo>
                <a:lnTo>
                  <a:pt x="1680" y="2301"/>
                </a:lnTo>
                <a:lnTo>
                  <a:pt x="1680" y="2318"/>
                </a:lnTo>
                <a:lnTo>
                  <a:pt x="1680" y="2314"/>
                </a:lnTo>
                <a:lnTo>
                  <a:pt x="1681" y="2344"/>
                </a:lnTo>
                <a:lnTo>
                  <a:pt x="1681" y="2365"/>
                </a:lnTo>
                <a:lnTo>
                  <a:pt x="1681" y="2368"/>
                </a:lnTo>
                <a:lnTo>
                  <a:pt x="1681" y="2384"/>
                </a:lnTo>
                <a:lnTo>
                  <a:pt x="1682" y="2397"/>
                </a:lnTo>
                <a:lnTo>
                  <a:pt x="1682" y="2391"/>
                </a:lnTo>
                <a:lnTo>
                  <a:pt x="1682" y="2352"/>
                </a:lnTo>
                <a:lnTo>
                  <a:pt x="1682" y="2324"/>
                </a:lnTo>
                <a:lnTo>
                  <a:pt x="1683" y="2268"/>
                </a:lnTo>
                <a:lnTo>
                  <a:pt x="1683" y="2275"/>
                </a:lnTo>
                <a:lnTo>
                  <a:pt x="1683" y="2307"/>
                </a:lnTo>
                <a:lnTo>
                  <a:pt x="1683" y="2359"/>
                </a:lnTo>
                <a:lnTo>
                  <a:pt x="1684" y="2357"/>
                </a:lnTo>
                <a:lnTo>
                  <a:pt x="1684" y="2367"/>
                </a:lnTo>
                <a:lnTo>
                  <a:pt x="1684" y="2348"/>
                </a:lnTo>
                <a:lnTo>
                  <a:pt x="1684" y="2313"/>
                </a:lnTo>
                <a:lnTo>
                  <a:pt x="1685" y="2293"/>
                </a:lnTo>
                <a:lnTo>
                  <a:pt x="1685" y="2284"/>
                </a:lnTo>
                <a:lnTo>
                  <a:pt x="1685" y="2237"/>
                </a:lnTo>
                <a:lnTo>
                  <a:pt x="1685" y="2215"/>
                </a:lnTo>
                <a:lnTo>
                  <a:pt x="1686" y="2222"/>
                </a:lnTo>
                <a:lnTo>
                  <a:pt x="1686" y="2284"/>
                </a:lnTo>
                <a:lnTo>
                  <a:pt x="1686" y="2309"/>
                </a:lnTo>
                <a:lnTo>
                  <a:pt x="1686" y="2324"/>
                </a:lnTo>
                <a:lnTo>
                  <a:pt x="1686" y="2345"/>
                </a:lnTo>
                <a:lnTo>
                  <a:pt x="1686" y="2348"/>
                </a:lnTo>
                <a:lnTo>
                  <a:pt x="1686" y="2352"/>
                </a:lnTo>
                <a:lnTo>
                  <a:pt x="1686" y="2356"/>
                </a:lnTo>
                <a:lnTo>
                  <a:pt x="1687" y="2358"/>
                </a:lnTo>
                <a:lnTo>
                  <a:pt x="1687" y="2352"/>
                </a:lnTo>
                <a:lnTo>
                  <a:pt x="1687" y="2316"/>
                </a:lnTo>
                <a:lnTo>
                  <a:pt x="1687" y="2275"/>
                </a:lnTo>
                <a:lnTo>
                  <a:pt x="1687" y="2190"/>
                </a:lnTo>
                <a:lnTo>
                  <a:pt x="1688" y="2208"/>
                </a:lnTo>
                <a:lnTo>
                  <a:pt x="1688" y="2269"/>
                </a:lnTo>
                <a:lnTo>
                  <a:pt x="1688" y="2294"/>
                </a:lnTo>
                <a:lnTo>
                  <a:pt x="1688" y="2316"/>
                </a:lnTo>
                <a:lnTo>
                  <a:pt x="1689" y="2337"/>
                </a:lnTo>
                <a:lnTo>
                  <a:pt x="1689" y="2302"/>
                </a:lnTo>
                <a:lnTo>
                  <a:pt x="1689" y="2251"/>
                </a:lnTo>
                <a:lnTo>
                  <a:pt x="1689" y="2149"/>
                </a:lnTo>
                <a:lnTo>
                  <a:pt x="1690" y="2035"/>
                </a:lnTo>
                <a:lnTo>
                  <a:pt x="1690" y="1830"/>
                </a:lnTo>
                <a:lnTo>
                  <a:pt x="1690" y="1909"/>
                </a:lnTo>
                <a:lnTo>
                  <a:pt x="1690" y="2060"/>
                </a:lnTo>
                <a:lnTo>
                  <a:pt x="1691" y="2238"/>
                </a:lnTo>
                <a:lnTo>
                  <a:pt x="1691" y="2285"/>
                </a:lnTo>
                <a:lnTo>
                  <a:pt x="1691" y="2301"/>
                </a:lnTo>
                <a:lnTo>
                  <a:pt x="1691" y="2343"/>
                </a:lnTo>
                <a:lnTo>
                  <a:pt x="1692" y="2350"/>
                </a:lnTo>
                <a:lnTo>
                  <a:pt x="1692" y="2351"/>
                </a:lnTo>
                <a:lnTo>
                  <a:pt x="1692" y="2358"/>
                </a:lnTo>
                <a:lnTo>
                  <a:pt x="1692" y="2358"/>
                </a:lnTo>
                <a:lnTo>
                  <a:pt x="1693" y="2351"/>
                </a:lnTo>
                <a:lnTo>
                  <a:pt x="1693" y="2335"/>
                </a:lnTo>
                <a:lnTo>
                  <a:pt x="1693" y="2286"/>
                </a:lnTo>
                <a:lnTo>
                  <a:pt x="1693" y="2241"/>
                </a:lnTo>
                <a:lnTo>
                  <a:pt x="1694" y="2243"/>
                </a:lnTo>
                <a:lnTo>
                  <a:pt x="1694" y="2284"/>
                </a:lnTo>
                <a:lnTo>
                  <a:pt x="1694" y="2310"/>
                </a:lnTo>
                <a:lnTo>
                  <a:pt x="1694" y="2325"/>
                </a:lnTo>
                <a:lnTo>
                  <a:pt x="1695" y="2345"/>
                </a:lnTo>
                <a:lnTo>
                  <a:pt x="1695" y="2333"/>
                </a:lnTo>
                <a:lnTo>
                  <a:pt x="1695" y="2320"/>
                </a:lnTo>
                <a:lnTo>
                  <a:pt x="1695" y="2279"/>
                </a:lnTo>
                <a:lnTo>
                  <a:pt x="1695" y="2184"/>
                </a:lnTo>
                <a:lnTo>
                  <a:pt x="1696" y="2088"/>
                </a:lnTo>
                <a:lnTo>
                  <a:pt x="1696" y="2091"/>
                </a:lnTo>
                <a:lnTo>
                  <a:pt x="1696" y="2185"/>
                </a:lnTo>
                <a:lnTo>
                  <a:pt x="1696" y="2258"/>
                </a:lnTo>
                <a:lnTo>
                  <a:pt x="1697" y="2289"/>
                </a:lnTo>
                <a:lnTo>
                  <a:pt x="1697" y="2309"/>
                </a:lnTo>
                <a:lnTo>
                  <a:pt x="1697" y="2318"/>
                </a:lnTo>
                <a:lnTo>
                  <a:pt x="1697" y="2338"/>
                </a:lnTo>
                <a:lnTo>
                  <a:pt x="1698" y="2357"/>
                </a:lnTo>
                <a:lnTo>
                  <a:pt x="1698" y="2362"/>
                </a:lnTo>
                <a:lnTo>
                  <a:pt x="1698" y="2367"/>
                </a:lnTo>
                <a:lnTo>
                  <a:pt x="1698" y="2358"/>
                </a:lnTo>
                <a:lnTo>
                  <a:pt x="1699" y="2345"/>
                </a:lnTo>
                <a:lnTo>
                  <a:pt x="1699" y="2293"/>
                </a:lnTo>
                <a:lnTo>
                  <a:pt x="1699" y="2252"/>
                </a:lnTo>
                <a:lnTo>
                  <a:pt x="1699" y="2258"/>
                </a:lnTo>
                <a:lnTo>
                  <a:pt x="1700" y="2287"/>
                </a:lnTo>
                <a:lnTo>
                  <a:pt x="1700" y="2338"/>
                </a:lnTo>
                <a:lnTo>
                  <a:pt x="1700" y="2358"/>
                </a:lnTo>
                <a:lnTo>
                  <a:pt x="1700" y="2384"/>
                </a:lnTo>
                <a:lnTo>
                  <a:pt x="1701" y="2373"/>
                </a:lnTo>
                <a:lnTo>
                  <a:pt x="1701" y="2354"/>
                </a:lnTo>
                <a:lnTo>
                  <a:pt x="1701" y="2320"/>
                </a:lnTo>
                <a:lnTo>
                  <a:pt x="1701" y="2287"/>
                </a:lnTo>
                <a:lnTo>
                  <a:pt x="1702" y="2270"/>
                </a:lnTo>
                <a:lnTo>
                  <a:pt x="1702" y="2272"/>
                </a:lnTo>
                <a:lnTo>
                  <a:pt x="1702" y="2302"/>
                </a:lnTo>
                <a:lnTo>
                  <a:pt x="1702" y="2336"/>
                </a:lnTo>
                <a:lnTo>
                  <a:pt x="1703" y="2393"/>
                </a:lnTo>
                <a:lnTo>
                  <a:pt x="1703" y="2408"/>
                </a:lnTo>
                <a:lnTo>
                  <a:pt x="1703" y="2452"/>
                </a:lnTo>
                <a:lnTo>
                  <a:pt x="1703" y="2456"/>
                </a:lnTo>
                <a:lnTo>
                  <a:pt x="1703" y="2457"/>
                </a:lnTo>
                <a:lnTo>
                  <a:pt x="1704" y="2473"/>
                </a:lnTo>
                <a:lnTo>
                  <a:pt x="1704" y="2480"/>
                </a:lnTo>
                <a:lnTo>
                  <a:pt x="1704" y="2473"/>
                </a:lnTo>
                <a:lnTo>
                  <a:pt x="1704" y="2456"/>
                </a:lnTo>
                <a:lnTo>
                  <a:pt x="1705" y="2438"/>
                </a:lnTo>
                <a:lnTo>
                  <a:pt x="1705" y="2436"/>
                </a:lnTo>
                <a:lnTo>
                  <a:pt x="1705" y="2453"/>
                </a:lnTo>
                <a:lnTo>
                  <a:pt x="1705" y="2462"/>
                </a:lnTo>
                <a:lnTo>
                  <a:pt x="1706" y="2479"/>
                </a:lnTo>
                <a:lnTo>
                  <a:pt x="1706" y="2543"/>
                </a:lnTo>
                <a:lnTo>
                  <a:pt x="1706" y="2551"/>
                </a:lnTo>
                <a:lnTo>
                  <a:pt x="1706" y="2536"/>
                </a:lnTo>
                <a:lnTo>
                  <a:pt x="1707" y="2454"/>
                </a:lnTo>
                <a:lnTo>
                  <a:pt x="1707" y="2383"/>
                </a:lnTo>
                <a:lnTo>
                  <a:pt x="1707" y="2307"/>
                </a:lnTo>
                <a:lnTo>
                  <a:pt x="1707" y="2296"/>
                </a:lnTo>
                <a:lnTo>
                  <a:pt x="1708" y="2302"/>
                </a:lnTo>
                <a:lnTo>
                  <a:pt x="1708" y="2303"/>
                </a:lnTo>
                <a:lnTo>
                  <a:pt x="1708" y="2316"/>
                </a:lnTo>
                <a:lnTo>
                  <a:pt x="1708" y="2340"/>
                </a:lnTo>
                <a:lnTo>
                  <a:pt x="1709" y="2357"/>
                </a:lnTo>
                <a:lnTo>
                  <a:pt x="1709" y="2392"/>
                </a:lnTo>
                <a:lnTo>
                  <a:pt x="1709" y="2365"/>
                </a:lnTo>
                <a:lnTo>
                  <a:pt x="1709" y="2377"/>
                </a:lnTo>
                <a:lnTo>
                  <a:pt x="1710" y="2384"/>
                </a:lnTo>
                <a:lnTo>
                  <a:pt x="1710" y="2391"/>
                </a:lnTo>
                <a:lnTo>
                  <a:pt x="1710" y="2390"/>
                </a:lnTo>
                <a:lnTo>
                  <a:pt x="1710" y="2374"/>
                </a:lnTo>
                <a:lnTo>
                  <a:pt x="1710" y="2361"/>
                </a:lnTo>
                <a:lnTo>
                  <a:pt x="1710" y="2352"/>
                </a:lnTo>
                <a:lnTo>
                  <a:pt x="1710" y="2349"/>
                </a:lnTo>
                <a:lnTo>
                  <a:pt x="1710" y="2325"/>
                </a:lnTo>
                <a:lnTo>
                  <a:pt x="1710" y="2377"/>
                </a:lnTo>
                <a:lnTo>
                  <a:pt x="1711" y="2368"/>
                </a:lnTo>
                <a:lnTo>
                  <a:pt x="1711" y="2384"/>
                </a:lnTo>
                <a:lnTo>
                  <a:pt x="1711" y="2376"/>
                </a:lnTo>
                <a:lnTo>
                  <a:pt x="1711" y="2342"/>
                </a:lnTo>
                <a:lnTo>
                  <a:pt x="1712" y="2290"/>
                </a:lnTo>
                <a:lnTo>
                  <a:pt x="1712" y="2246"/>
                </a:lnTo>
                <a:lnTo>
                  <a:pt x="1712" y="2188"/>
                </a:lnTo>
                <a:lnTo>
                  <a:pt x="1712" y="2212"/>
                </a:lnTo>
                <a:lnTo>
                  <a:pt x="1713" y="2254"/>
                </a:lnTo>
                <a:lnTo>
                  <a:pt x="1713" y="2289"/>
                </a:lnTo>
                <a:lnTo>
                  <a:pt x="1713" y="2320"/>
                </a:lnTo>
                <a:lnTo>
                  <a:pt x="1713" y="2335"/>
                </a:lnTo>
                <a:lnTo>
                  <a:pt x="1714" y="2350"/>
                </a:lnTo>
                <a:lnTo>
                  <a:pt x="1714" y="2349"/>
                </a:lnTo>
                <a:lnTo>
                  <a:pt x="1714" y="2362"/>
                </a:lnTo>
                <a:lnTo>
                  <a:pt x="1714" y="2383"/>
                </a:lnTo>
                <a:lnTo>
                  <a:pt x="1715" y="2394"/>
                </a:lnTo>
                <a:lnTo>
                  <a:pt x="1715" y="2388"/>
                </a:lnTo>
                <a:lnTo>
                  <a:pt x="1715" y="2385"/>
                </a:lnTo>
                <a:lnTo>
                  <a:pt x="1715" y="2365"/>
                </a:lnTo>
                <a:lnTo>
                  <a:pt x="1716" y="2358"/>
                </a:lnTo>
                <a:lnTo>
                  <a:pt x="1716" y="2385"/>
                </a:lnTo>
                <a:lnTo>
                  <a:pt x="1716" y="2397"/>
                </a:lnTo>
                <a:lnTo>
                  <a:pt x="1716" y="2435"/>
                </a:lnTo>
                <a:lnTo>
                  <a:pt x="1717" y="2463"/>
                </a:lnTo>
                <a:lnTo>
                  <a:pt x="1717" y="2486"/>
                </a:lnTo>
                <a:lnTo>
                  <a:pt x="1717" y="2462"/>
                </a:lnTo>
                <a:lnTo>
                  <a:pt x="1717" y="2396"/>
                </a:lnTo>
                <a:lnTo>
                  <a:pt x="1717" y="2349"/>
                </a:lnTo>
                <a:lnTo>
                  <a:pt x="1718" y="2310"/>
                </a:lnTo>
                <a:lnTo>
                  <a:pt x="1718" y="2274"/>
                </a:lnTo>
                <a:lnTo>
                  <a:pt x="1718" y="2279"/>
                </a:lnTo>
                <a:lnTo>
                  <a:pt x="1718" y="2294"/>
                </a:lnTo>
                <a:lnTo>
                  <a:pt x="1719" y="2322"/>
                </a:lnTo>
                <a:lnTo>
                  <a:pt x="1719" y="2346"/>
                </a:lnTo>
                <a:lnTo>
                  <a:pt x="1719" y="2350"/>
                </a:lnTo>
                <a:lnTo>
                  <a:pt x="1719" y="2367"/>
                </a:lnTo>
                <a:lnTo>
                  <a:pt x="1720" y="2375"/>
                </a:lnTo>
                <a:lnTo>
                  <a:pt x="1720" y="2381"/>
                </a:lnTo>
                <a:lnTo>
                  <a:pt x="1720" y="2380"/>
                </a:lnTo>
                <a:lnTo>
                  <a:pt x="1720" y="2381"/>
                </a:lnTo>
                <a:lnTo>
                  <a:pt x="1721" y="2378"/>
                </a:lnTo>
                <a:lnTo>
                  <a:pt x="1721" y="2357"/>
                </a:lnTo>
                <a:lnTo>
                  <a:pt x="1721" y="2282"/>
                </a:lnTo>
                <a:lnTo>
                  <a:pt x="1721" y="2226"/>
                </a:lnTo>
                <a:lnTo>
                  <a:pt x="1722" y="2243"/>
                </a:lnTo>
                <a:lnTo>
                  <a:pt x="1722" y="2294"/>
                </a:lnTo>
                <a:lnTo>
                  <a:pt x="1722" y="2352"/>
                </a:lnTo>
                <a:lnTo>
                  <a:pt x="1722" y="2361"/>
                </a:lnTo>
                <a:lnTo>
                  <a:pt x="1723" y="2366"/>
                </a:lnTo>
                <a:lnTo>
                  <a:pt x="1723" y="2357"/>
                </a:lnTo>
                <a:lnTo>
                  <a:pt x="1723" y="2343"/>
                </a:lnTo>
                <a:lnTo>
                  <a:pt x="1723" y="2267"/>
                </a:lnTo>
                <a:lnTo>
                  <a:pt x="1724" y="2124"/>
                </a:lnTo>
                <a:lnTo>
                  <a:pt x="1724" y="1817"/>
                </a:lnTo>
                <a:lnTo>
                  <a:pt x="1724" y="1955"/>
                </a:lnTo>
                <a:lnTo>
                  <a:pt x="1724" y="2177"/>
                </a:lnTo>
                <a:lnTo>
                  <a:pt x="1725" y="2288"/>
                </a:lnTo>
                <a:lnTo>
                  <a:pt x="1725" y="2318"/>
                </a:lnTo>
                <a:lnTo>
                  <a:pt x="1725" y="2330"/>
                </a:lnTo>
                <a:lnTo>
                  <a:pt x="1725" y="2359"/>
                </a:lnTo>
                <a:lnTo>
                  <a:pt x="1725" y="2347"/>
                </a:lnTo>
                <a:lnTo>
                  <a:pt x="1726" y="2369"/>
                </a:lnTo>
                <a:lnTo>
                  <a:pt x="1726" y="2377"/>
                </a:lnTo>
                <a:lnTo>
                  <a:pt x="1726" y="2372"/>
                </a:lnTo>
                <a:lnTo>
                  <a:pt x="1726" y="2366"/>
                </a:lnTo>
                <a:lnTo>
                  <a:pt x="1727" y="2339"/>
                </a:lnTo>
                <a:lnTo>
                  <a:pt x="1727" y="2273"/>
                </a:lnTo>
                <a:lnTo>
                  <a:pt x="1727" y="2214"/>
                </a:lnTo>
                <a:lnTo>
                  <a:pt x="1727" y="2243"/>
                </a:lnTo>
                <a:lnTo>
                  <a:pt x="1728" y="2301"/>
                </a:lnTo>
                <a:lnTo>
                  <a:pt x="1728" y="2336"/>
                </a:lnTo>
                <a:lnTo>
                  <a:pt x="1728" y="2366"/>
                </a:lnTo>
                <a:lnTo>
                  <a:pt x="1728" y="2367"/>
                </a:lnTo>
                <a:lnTo>
                  <a:pt x="1729" y="2354"/>
                </a:lnTo>
                <a:lnTo>
                  <a:pt x="1729" y="2323"/>
                </a:lnTo>
                <a:lnTo>
                  <a:pt x="1729" y="2195"/>
                </a:lnTo>
                <a:lnTo>
                  <a:pt x="1729" y="1700"/>
                </a:lnTo>
                <a:lnTo>
                  <a:pt x="1730" y="1212"/>
                </a:lnTo>
                <a:lnTo>
                  <a:pt x="1730" y="1315"/>
                </a:lnTo>
                <a:lnTo>
                  <a:pt x="1730" y="1672"/>
                </a:lnTo>
                <a:lnTo>
                  <a:pt x="1730" y="2149"/>
                </a:lnTo>
                <a:lnTo>
                  <a:pt x="1731" y="2266"/>
                </a:lnTo>
                <a:lnTo>
                  <a:pt x="1731" y="2302"/>
                </a:lnTo>
                <a:lnTo>
                  <a:pt x="1731" y="2324"/>
                </a:lnTo>
                <a:lnTo>
                  <a:pt x="1731" y="2335"/>
                </a:lnTo>
                <a:lnTo>
                  <a:pt x="1732" y="2355"/>
                </a:lnTo>
                <a:lnTo>
                  <a:pt x="1732" y="2366"/>
                </a:lnTo>
                <a:lnTo>
                  <a:pt x="1732" y="2361"/>
                </a:lnTo>
                <a:lnTo>
                  <a:pt x="1732" y="2351"/>
                </a:lnTo>
                <a:lnTo>
                  <a:pt x="1733" y="2323"/>
                </a:lnTo>
                <a:lnTo>
                  <a:pt x="1733" y="2174"/>
                </a:lnTo>
                <a:lnTo>
                  <a:pt x="1733" y="1790"/>
                </a:lnTo>
                <a:lnTo>
                  <a:pt x="1733" y="1957"/>
                </a:lnTo>
                <a:lnTo>
                  <a:pt x="1733" y="2226"/>
                </a:lnTo>
                <a:lnTo>
                  <a:pt x="1734" y="2258"/>
                </a:lnTo>
                <a:lnTo>
                  <a:pt x="1734" y="2287"/>
                </a:lnTo>
                <a:lnTo>
                  <a:pt x="1734" y="2287"/>
                </a:lnTo>
                <a:lnTo>
                  <a:pt x="1734" y="2280"/>
                </a:lnTo>
                <a:lnTo>
                  <a:pt x="1735" y="2235"/>
                </a:lnTo>
                <a:lnTo>
                  <a:pt x="1735" y="1874"/>
                </a:lnTo>
                <a:lnTo>
                  <a:pt x="1735" y="1159"/>
                </a:lnTo>
                <a:lnTo>
                  <a:pt x="1735" y="327"/>
                </a:lnTo>
                <a:lnTo>
                  <a:pt x="1735" y="369"/>
                </a:lnTo>
                <a:lnTo>
                  <a:pt x="1735" y="1368"/>
                </a:lnTo>
                <a:lnTo>
                  <a:pt x="1735" y="2051"/>
                </a:lnTo>
                <a:lnTo>
                  <a:pt x="1735" y="2258"/>
                </a:lnTo>
                <a:lnTo>
                  <a:pt x="1736" y="2298"/>
                </a:lnTo>
                <a:lnTo>
                  <a:pt x="1736" y="2319"/>
                </a:lnTo>
                <a:lnTo>
                  <a:pt x="1736" y="2325"/>
                </a:lnTo>
                <a:lnTo>
                  <a:pt x="1736" y="2344"/>
                </a:lnTo>
                <a:lnTo>
                  <a:pt x="1737" y="2353"/>
                </a:lnTo>
                <a:lnTo>
                  <a:pt x="1737" y="2353"/>
                </a:lnTo>
                <a:lnTo>
                  <a:pt x="1737" y="2344"/>
                </a:lnTo>
                <a:lnTo>
                  <a:pt x="1737" y="2305"/>
                </a:lnTo>
                <a:lnTo>
                  <a:pt x="1738" y="2191"/>
                </a:lnTo>
                <a:lnTo>
                  <a:pt x="1738" y="2016"/>
                </a:lnTo>
                <a:lnTo>
                  <a:pt x="1738" y="2094"/>
                </a:lnTo>
                <a:lnTo>
                  <a:pt x="1738" y="2203"/>
                </a:lnTo>
                <a:lnTo>
                  <a:pt x="1739" y="2215"/>
                </a:lnTo>
                <a:lnTo>
                  <a:pt x="1739" y="2254"/>
                </a:lnTo>
                <a:lnTo>
                  <a:pt x="1739" y="2254"/>
                </a:lnTo>
                <a:lnTo>
                  <a:pt x="1739" y="2260"/>
                </a:lnTo>
                <a:lnTo>
                  <a:pt x="1740" y="2240"/>
                </a:lnTo>
                <a:lnTo>
                  <a:pt x="1740" y="2100"/>
                </a:lnTo>
                <a:lnTo>
                  <a:pt x="1740" y="1899"/>
                </a:lnTo>
                <a:lnTo>
                  <a:pt x="1740" y="1486"/>
                </a:lnTo>
                <a:lnTo>
                  <a:pt x="1740" y="1799"/>
                </a:lnTo>
                <a:lnTo>
                  <a:pt x="1741" y="2141"/>
                </a:lnTo>
                <a:lnTo>
                  <a:pt x="1741" y="2270"/>
                </a:lnTo>
                <a:lnTo>
                  <a:pt x="1741" y="2314"/>
                </a:lnTo>
                <a:lnTo>
                  <a:pt x="1741" y="2319"/>
                </a:lnTo>
                <a:lnTo>
                  <a:pt x="1742" y="2353"/>
                </a:lnTo>
                <a:lnTo>
                  <a:pt x="1742" y="2354"/>
                </a:lnTo>
                <a:lnTo>
                  <a:pt x="1742" y="2353"/>
                </a:lnTo>
                <a:lnTo>
                  <a:pt x="1742" y="2358"/>
                </a:lnTo>
                <a:lnTo>
                  <a:pt x="1743" y="2359"/>
                </a:lnTo>
                <a:lnTo>
                  <a:pt x="1743" y="2360"/>
                </a:lnTo>
                <a:lnTo>
                  <a:pt x="1743" y="2358"/>
                </a:lnTo>
                <a:lnTo>
                  <a:pt x="1743" y="2332"/>
                </a:lnTo>
                <a:lnTo>
                  <a:pt x="1744" y="2275"/>
                </a:lnTo>
                <a:lnTo>
                  <a:pt x="1744" y="2260"/>
                </a:lnTo>
                <a:lnTo>
                  <a:pt x="1744" y="2278"/>
                </a:lnTo>
                <a:lnTo>
                  <a:pt x="1744" y="2303"/>
                </a:lnTo>
                <a:lnTo>
                  <a:pt x="1745" y="2321"/>
                </a:lnTo>
                <a:lnTo>
                  <a:pt x="1745" y="2337"/>
                </a:lnTo>
                <a:lnTo>
                  <a:pt x="1745" y="2333"/>
                </a:lnTo>
                <a:lnTo>
                  <a:pt x="1745" y="2318"/>
                </a:lnTo>
                <a:lnTo>
                  <a:pt x="1746" y="2286"/>
                </a:lnTo>
                <a:lnTo>
                  <a:pt x="1746" y="2270"/>
                </a:lnTo>
                <a:lnTo>
                  <a:pt x="1746" y="2272"/>
                </a:lnTo>
                <a:lnTo>
                  <a:pt x="1746" y="2260"/>
                </a:lnTo>
                <a:lnTo>
                  <a:pt x="1747" y="2276"/>
                </a:lnTo>
                <a:lnTo>
                  <a:pt x="1747" y="2308"/>
                </a:lnTo>
                <a:lnTo>
                  <a:pt x="1747" y="2326"/>
                </a:lnTo>
                <a:lnTo>
                  <a:pt x="1747" y="2316"/>
                </a:lnTo>
                <a:lnTo>
                  <a:pt x="1748" y="2341"/>
                </a:lnTo>
                <a:lnTo>
                  <a:pt x="1748" y="2338"/>
                </a:lnTo>
                <a:lnTo>
                  <a:pt x="1748" y="2352"/>
                </a:lnTo>
                <a:lnTo>
                  <a:pt x="1748" y="2358"/>
                </a:lnTo>
                <a:lnTo>
                  <a:pt x="1748" y="2362"/>
                </a:lnTo>
                <a:lnTo>
                  <a:pt x="1749" y="2357"/>
                </a:lnTo>
                <a:lnTo>
                  <a:pt x="1749" y="2350"/>
                </a:lnTo>
                <a:lnTo>
                  <a:pt x="1749" y="2341"/>
                </a:lnTo>
                <a:lnTo>
                  <a:pt x="1749" y="2324"/>
                </a:lnTo>
                <a:lnTo>
                  <a:pt x="1750" y="2313"/>
                </a:lnTo>
                <a:lnTo>
                  <a:pt x="1750" y="2312"/>
                </a:lnTo>
                <a:lnTo>
                  <a:pt x="1750" y="2324"/>
                </a:lnTo>
                <a:lnTo>
                  <a:pt x="1750" y="2335"/>
                </a:lnTo>
                <a:lnTo>
                  <a:pt x="1751" y="2333"/>
                </a:lnTo>
                <a:lnTo>
                  <a:pt x="1751" y="2330"/>
                </a:lnTo>
                <a:lnTo>
                  <a:pt x="1751" y="2323"/>
                </a:lnTo>
                <a:lnTo>
                  <a:pt x="1751" y="2292"/>
                </a:lnTo>
                <a:lnTo>
                  <a:pt x="1752" y="2247"/>
                </a:lnTo>
                <a:lnTo>
                  <a:pt x="1752" y="2221"/>
                </a:lnTo>
                <a:lnTo>
                  <a:pt x="1752" y="2218"/>
                </a:lnTo>
                <a:lnTo>
                  <a:pt x="1752" y="2240"/>
                </a:lnTo>
                <a:lnTo>
                  <a:pt x="1753" y="2272"/>
                </a:lnTo>
                <a:lnTo>
                  <a:pt x="1753" y="2302"/>
                </a:lnTo>
                <a:lnTo>
                  <a:pt x="1753" y="2312"/>
                </a:lnTo>
                <a:lnTo>
                  <a:pt x="1753" y="2324"/>
                </a:lnTo>
                <a:lnTo>
                  <a:pt x="1754" y="2339"/>
                </a:lnTo>
                <a:lnTo>
                  <a:pt x="1754" y="2346"/>
                </a:lnTo>
                <a:lnTo>
                  <a:pt x="1754" y="2346"/>
                </a:lnTo>
                <a:lnTo>
                  <a:pt x="1754" y="2350"/>
                </a:lnTo>
                <a:lnTo>
                  <a:pt x="1755" y="2350"/>
                </a:lnTo>
                <a:lnTo>
                  <a:pt x="1755" y="2346"/>
                </a:lnTo>
                <a:lnTo>
                  <a:pt x="1755" y="2351"/>
                </a:lnTo>
                <a:lnTo>
                  <a:pt x="1755" y="2345"/>
                </a:lnTo>
                <a:lnTo>
                  <a:pt x="1756" y="2338"/>
                </a:lnTo>
                <a:lnTo>
                  <a:pt x="1756" y="2321"/>
                </a:lnTo>
                <a:lnTo>
                  <a:pt x="1756" y="2317"/>
                </a:lnTo>
                <a:lnTo>
                  <a:pt x="1756" y="2324"/>
                </a:lnTo>
                <a:lnTo>
                  <a:pt x="1756" y="2321"/>
                </a:lnTo>
                <a:lnTo>
                  <a:pt x="1757" y="2328"/>
                </a:lnTo>
                <a:lnTo>
                  <a:pt x="1757" y="2318"/>
                </a:lnTo>
                <a:lnTo>
                  <a:pt x="1757" y="2278"/>
                </a:lnTo>
                <a:lnTo>
                  <a:pt x="1757" y="2257"/>
                </a:lnTo>
                <a:lnTo>
                  <a:pt x="1758" y="2216"/>
                </a:lnTo>
                <a:lnTo>
                  <a:pt x="1758" y="2223"/>
                </a:lnTo>
                <a:lnTo>
                  <a:pt x="1758" y="2244"/>
                </a:lnTo>
                <a:lnTo>
                  <a:pt x="1758" y="2281"/>
                </a:lnTo>
                <a:lnTo>
                  <a:pt x="1759" y="2310"/>
                </a:lnTo>
                <a:lnTo>
                  <a:pt x="1759" y="2321"/>
                </a:lnTo>
                <a:lnTo>
                  <a:pt x="1759" y="2330"/>
                </a:lnTo>
                <a:lnTo>
                  <a:pt x="1759" y="2325"/>
                </a:lnTo>
                <a:lnTo>
                  <a:pt x="1759" y="2342"/>
                </a:lnTo>
                <a:lnTo>
                  <a:pt x="1759" y="2352"/>
                </a:lnTo>
                <a:lnTo>
                  <a:pt x="1759" y="2359"/>
                </a:lnTo>
                <a:lnTo>
                  <a:pt x="1759" y="2360"/>
                </a:lnTo>
                <a:lnTo>
                  <a:pt x="1760" y="2342"/>
                </a:lnTo>
                <a:lnTo>
                  <a:pt x="1760" y="2308"/>
                </a:lnTo>
                <a:lnTo>
                  <a:pt x="1760" y="2272"/>
                </a:lnTo>
                <a:lnTo>
                  <a:pt x="1760" y="2254"/>
                </a:lnTo>
                <a:lnTo>
                  <a:pt x="1761" y="2260"/>
                </a:lnTo>
                <a:lnTo>
                  <a:pt x="1761" y="2272"/>
                </a:lnTo>
                <a:lnTo>
                  <a:pt x="1761" y="2284"/>
                </a:lnTo>
                <a:lnTo>
                  <a:pt x="1761" y="2296"/>
                </a:lnTo>
                <a:lnTo>
                  <a:pt x="1762" y="2270"/>
                </a:lnTo>
                <a:lnTo>
                  <a:pt x="1762" y="2267"/>
                </a:lnTo>
                <a:lnTo>
                  <a:pt x="1762" y="2243"/>
                </a:lnTo>
                <a:lnTo>
                  <a:pt x="1762" y="2237"/>
                </a:lnTo>
                <a:lnTo>
                  <a:pt x="1763" y="2203"/>
                </a:lnTo>
                <a:lnTo>
                  <a:pt x="1763" y="2220"/>
                </a:lnTo>
                <a:lnTo>
                  <a:pt x="1763" y="2258"/>
                </a:lnTo>
                <a:lnTo>
                  <a:pt x="1763" y="2291"/>
                </a:lnTo>
                <a:lnTo>
                  <a:pt x="1763" y="2317"/>
                </a:lnTo>
                <a:lnTo>
                  <a:pt x="1764" y="2319"/>
                </a:lnTo>
                <a:lnTo>
                  <a:pt x="1764" y="2337"/>
                </a:lnTo>
                <a:lnTo>
                  <a:pt x="1764" y="2323"/>
                </a:lnTo>
                <a:lnTo>
                  <a:pt x="1764" y="2340"/>
                </a:lnTo>
                <a:lnTo>
                  <a:pt x="1765" y="2344"/>
                </a:lnTo>
                <a:lnTo>
                  <a:pt x="1765" y="2342"/>
                </a:lnTo>
                <a:lnTo>
                  <a:pt x="1765" y="2331"/>
                </a:lnTo>
                <a:lnTo>
                  <a:pt x="1765" y="2302"/>
                </a:lnTo>
                <a:lnTo>
                  <a:pt x="1766" y="2219"/>
                </a:lnTo>
                <a:lnTo>
                  <a:pt x="1766" y="2112"/>
                </a:lnTo>
                <a:lnTo>
                  <a:pt x="1766" y="2067"/>
                </a:lnTo>
                <a:lnTo>
                  <a:pt x="1766" y="2005"/>
                </a:lnTo>
                <a:lnTo>
                  <a:pt x="1767" y="2099"/>
                </a:lnTo>
                <a:lnTo>
                  <a:pt x="1767" y="2152"/>
                </a:lnTo>
                <a:lnTo>
                  <a:pt x="1767" y="2179"/>
                </a:lnTo>
                <a:lnTo>
                  <a:pt x="1767" y="2194"/>
                </a:lnTo>
                <a:lnTo>
                  <a:pt x="1768" y="2143"/>
                </a:lnTo>
                <a:lnTo>
                  <a:pt x="1768" y="2018"/>
                </a:lnTo>
                <a:lnTo>
                  <a:pt x="1768" y="1866"/>
                </a:lnTo>
                <a:lnTo>
                  <a:pt x="1768" y="1739"/>
                </a:lnTo>
                <a:lnTo>
                  <a:pt x="1769" y="2000"/>
                </a:lnTo>
                <a:lnTo>
                  <a:pt x="1769" y="2151"/>
                </a:lnTo>
                <a:lnTo>
                  <a:pt x="1769" y="2214"/>
                </a:lnTo>
                <a:lnTo>
                  <a:pt x="1769" y="2263"/>
                </a:lnTo>
                <a:lnTo>
                  <a:pt x="1770" y="2281"/>
                </a:lnTo>
                <a:lnTo>
                  <a:pt x="1770" y="2309"/>
                </a:lnTo>
                <a:lnTo>
                  <a:pt x="1770" y="2304"/>
                </a:lnTo>
                <a:lnTo>
                  <a:pt x="1770" y="2319"/>
                </a:lnTo>
                <a:lnTo>
                  <a:pt x="1770" y="2330"/>
                </a:lnTo>
                <a:lnTo>
                  <a:pt x="1771" y="2331"/>
                </a:lnTo>
                <a:lnTo>
                  <a:pt x="1771" y="2322"/>
                </a:lnTo>
                <a:lnTo>
                  <a:pt x="1771" y="2299"/>
                </a:lnTo>
                <a:lnTo>
                  <a:pt x="1771" y="2265"/>
                </a:lnTo>
                <a:lnTo>
                  <a:pt x="1772" y="2171"/>
                </a:lnTo>
                <a:lnTo>
                  <a:pt x="1772" y="2000"/>
                </a:lnTo>
                <a:lnTo>
                  <a:pt x="1772" y="1994"/>
                </a:lnTo>
                <a:lnTo>
                  <a:pt x="1772" y="2069"/>
                </a:lnTo>
                <a:lnTo>
                  <a:pt x="1773" y="2134"/>
                </a:lnTo>
                <a:lnTo>
                  <a:pt x="1773" y="2181"/>
                </a:lnTo>
                <a:lnTo>
                  <a:pt x="1773" y="2177"/>
                </a:lnTo>
                <a:lnTo>
                  <a:pt x="1773" y="2184"/>
                </a:lnTo>
                <a:lnTo>
                  <a:pt x="1774" y="2168"/>
                </a:lnTo>
                <a:lnTo>
                  <a:pt x="1774" y="2132"/>
                </a:lnTo>
                <a:lnTo>
                  <a:pt x="1774" y="2132"/>
                </a:lnTo>
                <a:lnTo>
                  <a:pt x="1774" y="2145"/>
                </a:lnTo>
                <a:lnTo>
                  <a:pt x="1775" y="2178"/>
                </a:lnTo>
                <a:lnTo>
                  <a:pt x="1775" y="2281"/>
                </a:lnTo>
                <a:lnTo>
                  <a:pt x="1775" y="2311"/>
                </a:lnTo>
                <a:lnTo>
                  <a:pt x="1775" y="2315"/>
                </a:lnTo>
                <a:lnTo>
                  <a:pt x="1776" y="2334"/>
                </a:lnTo>
                <a:lnTo>
                  <a:pt x="1776" y="2347"/>
                </a:lnTo>
                <a:lnTo>
                  <a:pt x="1776" y="2353"/>
                </a:lnTo>
                <a:lnTo>
                  <a:pt x="1776" y="2364"/>
                </a:lnTo>
                <a:lnTo>
                  <a:pt x="1777" y="2374"/>
                </a:lnTo>
                <a:lnTo>
                  <a:pt x="1777" y="2376"/>
                </a:lnTo>
                <a:lnTo>
                  <a:pt x="1777" y="2374"/>
                </a:lnTo>
                <a:lnTo>
                  <a:pt x="1777" y="2342"/>
                </a:lnTo>
                <a:lnTo>
                  <a:pt x="1778" y="2309"/>
                </a:lnTo>
                <a:lnTo>
                  <a:pt x="1778" y="2276"/>
                </a:lnTo>
                <a:lnTo>
                  <a:pt x="1778" y="2285"/>
                </a:lnTo>
                <a:lnTo>
                  <a:pt x="1778" y="2280"/>
                </a:lnTo>
                <a:lnTo>
                  <a:pt x="1778" y="2283"/>
                </a:lnTo>
                <a:lnTo>
                  <a:pt x="1779" y="2292"/>
                </a:lnTo>
                <a:lnTo>
                  <a:pt x="1779" y="2275"/>
                </a:lnTo>
                <a:lnTo>
                  <a:pt x="1779" y="2257"/>
                </a:lnTo>
                <a:lnTo>
                  <a:pt x="1779" y="2234"/>
                </a:lnTo>
                <a:lnTo>
                  <a:pt x="1780" y="2219"/>
                </a:lnTo>
                <a:lnTo>
                  <a:pt x="1780" y="2196"/>
                </a:lnTo>
                <a:lnTo>
                  <a:pt x="1780" y="2200"/>
                </a:lnTo>
                <a:lnTo>
                  <a:pt x="1780" y="2217"/>
                </a:lnTo>
                <a:lnTo>
                  <a:pt x="1781" y="2244"/>
                </a:lnTo>
                <a:lnTo>
                  <a:pt x="1781" y="2270"/>
                </a:lnTo>
                <a:lnTo>
                  <a:pt x="1781" y="2288"/>
                </a:lnTo>
                <a:lnTo>
                  <a:pt x="1781" y="2318"/>
                </a:lnTo>
                <a:lnTo>
                  <a:pt x="1782" y="2323"/>
                </a:lnTo>
                <a:lnTo>
                  <a:pt x="1782" y="2334"/>
                </a:lnTo>
                <a:lnTo>
                  <a:pt x="1782" y="2333"/>
                </a:lnTo>
                <a:lnTo>
                  <a:pt x="1782" y="2342"/>
                </a:lnTo>
                <a:lnTo>
                  <a:pt x="1783" y="2340"/>
                </a:lnTo>
                <a:lnTo>
                  <a:pt x="1783" y="2328"/>
                </a:lnTo>
                <a:lnTo>
                  <a:pt x="1783" y="2270"/>
                </a:lnTo>
                <a:lnTo>
                  <a:pt x="1783" y="2228"/>
                </a:lnTo>
                <a:lnTo>
                  <a:pt x="1783" y="2190"/>
                </a:lnTo>
                <a:lnTo>
                  <a:pt x="1783" y="2209"/>
                </a:lnTo>
                <a:lnTo>
                  <a:pt x="1783" y="2244"/>
                </a:lnTo>
                <a:lnTo>
                  <a:pt x="1783" y="2254"/>
                </a:lnTo>
                <a:lnTo>
                  <a:pt x="1784" y="2292"/>
                </a:lnTo>
                <a:lnTo>
                  <a:pt x="1784" y="2291"/>
                </a:lnTo>
                <a:lnTo>
                  <a:pt x="1784" y="2263"/>
                </a:lnTo>
                <a:lnTo>
                  <a:pt x="1784" y="2235"/>
                </a:lnTo>
                <a:lnTo>
                  <a:pt x="1785" y="2257"/>
                </a:lnTo>
                <a:lnTo>
                  <a:pt x="1785" y="2250"/>
                </a:lnTo>
                <a:lnTo>
                  <a:pt x="1785" y="2254"/>
                </a:lnTo>
                <a:lnTo>
                  <a:pt x="1785" y="2272"/>
                </a:lnTo>
                <a:lnTo>
                  <a:pt x="1785" y="2308"/>
                </a:lnTo>
                <a:lnTo>
                  <a:pt x="1786" y="2322"/>
                </a:lnTo>
                <a:lnTo>
                  <a:pt x="1786" y="2329"/>
                </a:lnTo>
                <a:lnTo>
                  <a:pt x="1786" y="2358"/>
                </a:lnTo>
                <a:lnTo>
                  <a:pt x="1786" y="2347"/>
                </a:lnTo>
                <a:lnTo>
                  <a:pt x="1787" y="2366"/>
                </a:lnTo>
                <a:lnTo>
                  <a:pt x="1787" y="2381"/>
                </a:lnTo>
                <a:lnTo>
                  <a:pt x="1787" y="2391"/>
                </a:lnTo>
                <a:lnTo>
                  <a:pt x="1787" y="2384"/>
                </a:lnTo>
                <a:lnTo>
                  <a:pt x="1788" y="2389"/>
                </a:lnTo>
                <a:lnTo>
                  <a:pt x="1788" y="2426"/>
                </a:lnTo>
                <a:lnTo>
                  <a:pt x="1788" y="2380"/>
                </a:lnTo>
                <a:lnTo>
                  <a:pt x="1788" y="2339"/>
                </a:lnTo>
                <a:lnTo>
                  <a:pt x="1789" y="2325"/>
                </a:lnTo>
                <a:lnTo>
                  <a:pt x="1789" y="2331"/>
                </a:lnTo>
                <a:lnTo>
                  <a:pt x="1789" y="2355"/>
                </a:lnTo>
                <a:lnTo>
                  <a:pt x="1789" y="2361"/>
                </a:lnTo>
                <a:lnTo>
                  <a:pt x="1790" y="2361"/>
                </a:lnTo>
                <a:lnTo>
                  <a:pt x="1790" y="2370"/>
                </a:lnTo>
                <a:lnTo>
                  <a:pt x="1790" y="2352"/>
                </a:lnTo>
                <a:lnTo>
                  <a:pt x="1790" y="2327"/>
                </a:lnTo>
                <a:lnTo>
                  <a:pt x="1791" y="2299"/>
                </a:lnTo>
                <a:lnTo>
                  <a:pt x="1791" y="2310"/>
                </a:lnTo>
                <a:lnTo>
                  <a:pt x="1791" y="2341"/>
                </a:lnTo>
                <a:lnTo>
                  <a:pt x="1791" y="2401"/>
                </a:lnTo>
                <a:lnTo>
                  <a:pt x="1792" y="2429"/>
                </a:lnTo>
                <a:lnTo>
                  <a:pt x="1792" y="2426"/>
                </a:lnTo>
                <a:lnTo>
                  <a:pt x="1792" y="2449"/>
                </a:lnTo>
                <a:lnTo>
                  <a:pt x="1792" y="2409"/>
                </a:lnTo>
                <a:lnTo>
                  <a:pt x="1793" y="2439"/>
                </a:lnTo>
                <a:lnTo>
                  <a:pt x="1793" y="2430"/>
                </a:lnTo>
                <a:lnTo>
                  <a:pt x="1793" y="2468"/>
                </a:lnTo>
                <a:lnTo>
                  <a:pt x="1793" y="2515"/>
                </a:lnTo>
                <a:lnTo>
                  <a:pt x="1793" y="2536"/>
                </a:lnTo>
                <a:lnTo>
                  <a:pt x="1794" y="2514"/>
                </a:lnTo>
                <a:lnTo>
                  <a:pt x="1794" y="2463"/>
                </a:lnTo>
                <a:lnTo>
                  <a:pt x="1794" y="2451"/>
                </a:lnTo>
                <a:lnTo>
                  <a:pt x="1794" y="2450"/>
                </a:lnTo>
                <a:lnTo>
                  <a:pt x="1795" y="2441"/>
                </a:lnTo>
                <a:lnTo>
                  <a:pt x="1795" y="2451"/>
                </a:lnTo>
                <a:lnTo>
                  <a:pt x="1795" y="2479"/>
                </a:lnTo>
                <a:lnTo>
                  <a:pt x="1795" y="2502"/>
                </a:lnTo>
                <a:lnTo>
                  <a:pt x="1796" y="2462"/>
                </a:lnTo>
                <a:lnTo>
                  <a:pt x="1796" y="2451"/>
                </a:lnTo>
                <a:lnTo>
                  <a:pt x="1796" y="2437"/>
                </a:lnTo>
                <a:lnTo>
                  <a:pt x="1796" y="2344"/>
                </a:lnTo>
                <a:lnTo>
                  <a:pt x="1797" y="2407"/>
                </a:lnTo>
                <a:lnTo>
                  <a:pt x="1797" y="2450"/>
                </a:lnTo>
                <a:lnTo>
                  <a:pt x="1797" y="2472"/>
                </a:lnTo>
                <a:lnTo>
                  <a:pt x="1797" y="2451"/>
                </a:lnTo>
                <a:lnTo>
                  <a:pt x="1798" y="2440"/>
                </a:lnTo>
                <a:lnTo>
                  <a:pt x="1798" y="2459"/>
                </a:lnTo>
                <a:lnTo>
                  <a:pt x="1798" y="2450"/>
                </a:lnTo>
                <a:lnTo>
                  <a:pt x="1798" y="2453"/>
                </a:lnTo>
                <a:lnTo>
                  <a:pt x="1799" y="2465"/>
                </a:lnTo>
                <a:lnTo>
                  <a:pt x="1799" y="2514"/>
                </a:lnTo>
                <a:lnTo>
                  <a:pt x="1799" y="2470"/>
                </a:lnTo>
                <a:lnTo>
                  <a:pt x="1799" y="2425"/>
                </a:lnTo>
                <a:lnTo>
                  <a:pt x="1800" y="2365"/>
                </a:lnTo>
                <a:lnTo>
                  <a:pt x="1800" y="2292"/>
                </a:lnTo>
                <a:lnTo>
                  <a:pt x="1800" y="2291"/>
                </a:lnTo>
                <a:lnTo>
                  <a:pt x="1800" y="2297"/>
                </a:lnTo>
                <a:lnTo>
                  <a:pt x="1801" y="2320"/>
                </a:lnTo>
                <a:lnTo>
                  <a:pt x="1801" y="2372"/>
                </a:lnTo>
                <a:lnTo>
                  <a:pt x="1801" y="2410"/>
                </a:lnTo>
                <a:lnTo>
                  <a:pt x="1801" y="2368"/>
                </a:lnTo>
                <a:lnTo>
                  <a:pt x="1801" y="2325"/>
                </a:lnTo>
                <a:lnTo>
                  <a:pt x="1802" y="2296"/>
                </a:lnTo>
                <a:lnTo>
                  <a:pt x="1802" y="2261"/>
                </a:lnTo>
                <a:lnTo>
                  <a:pt x="1802" y="2184"/>
                </a:lnTo>
                <a:lnTo>
                  <a:pt x="1802" y="2178"/>
                </a:lnTo>
                <a:lnTo>
                  <a:pt x="1803" y="2203"/>
                </a:lnTo>
                <a:lnTo>
                  <a:pt x="1803" y="2271"/>
                </a:lnTo>
                <a:lnTo>
                  <a:pt x="1803" y="2303"/>
                </a:lnTo>
                <a:lnTo>
                  <a:pt x="1803" y="2305"/>
                </a:lnTo>
                <a:lnTo>
                  <a:pt x="1804" y="2328"/>
                </a:lnTo>
                <a:lnTo>
                  <a:pt x="1804" y="2333"/>
                </a:lnTo>
                <a:lnTo>
                  <a:pt x="1804" y="2348"/>
                </a:lnTo>
                <a:lnTo>
                  <a:pt x="1804" y="2365"/>
                </a:lnTo>
                <a:lnTo>
                  <a:pt x="1805" y="2375"/>
                </a:lnTo>
                <a:lnTo>
                  <a:pt x="1805" y="2366"/>
                </a:lnTo>
                <a:lnTo>
                  <a:pt x="1805" y="2356"/>
                </a:lnTo>
                <a:lnTo>
                  <a:pt x="1805" y="2307"/>
                </a:lnTo>
                <a:lnTo>
                  <a:pt x="1806" y="2264"/>
                </a:lnTo>
                <a:lnTo>
                  <a:pt x="1806" y="2197"/>
                </a:lnTo>
                <a:lnTo>
                  <a:pt x="1806" y="2191"/>
                </a:lnTo>
                <a:lnTo>
                  <a:pt x="1806" y="2195"/>
                </a:lnTo>
                <a:lnTo>
                  <a:pt x="1807" y="2204"/>
                </a:lnTo>
                <a:lnTo>
                  <a:pt x="1807" y="2217"/>
                </a:lnTo>
                <a:lnTo>
                  <a:pt x="1807" y="2228"/>
                </a:lnTo>
                <a:lnTo>
                  <a:pt x="1807" y="2240"/>
                </a:lnTo>
                <a:lnTo>
                  <a:pt x="1807" y="2271"/>
                </a:lnTo>
                <a:lnTo>
                  <a:pt x="1807" y="2260"/>
                </a:lnTo>
                <a:lnTo>
                  <a:pt x="1807" y="2240"/>
                </a:lnTo>
                <a:lnTo>
                  <a:pt x="1807" y="2255"/>
                </a:lnTo>
                <a:lnTo>
                  <a:pt x="1808" y="2279"/>
                </a:lnTo>
                <a:lnTo>
                  <a:pt x="1808" y="2304"/>
                </a:lnTo>
                <a:lnTo>
                  <a:pt x="1808" y="2326"/>
                </a:lnTo>
                <a:lnTo>
                  <a:pt x="1808" y="2338"/>
                </a:lnTo>
                <a:lnTo>
                  <a:pt x="1808" y="2381"/>
                </a:lnTo>
                <a:lnTo>
                  <a:pt x="1809" y="2352"/>
                </a:lnTo>
                <a:lnTo>
                  <a:pt x="1809" y="2375"/>
                </a:lnTo>
                <a:lnTo>
                  <a:pt x="1809" y="2391"/>
                </a:lnTo>
                <a:lnTo>
                  <a:pt x="1809" y="2404"/>
                </a:lnTo>
                <a:lnTo>
                  <a:pt x="1810" y="2403"/>
                </a:lnTo>
                <a:lnTo>
                  <a:pt x="1810" y="2371"/>
                </a:lnTo>
                <a:lnTo>
                  <a:pt x="1810" y="2331"/>
                </a:lnTo>
                <a:lnTo>
                  <a:pt x="1810" y="2252"/>
                </a:lnTo>
                <a:lnTo>
                  <a:pt x="1811" y="2232"/>
                </a:lnTo>
                <a:lnTo>
                  <a:pt x="1811" y="2240"/>
                </a:lnTo>
                <a:lnTo>
                  <a:pt x="1811" y="2295"/>
                </a:lnTo>
                <a:lnTo>
                  <a:pt x="1811" y="2331"/>
                </a:lnTo>
                <a:lnTo>
                  <a:pt x="1812" y="2360"/>
                </a:lnTo>
                <a:lnTo>
                  <a:pt x="1812" y="2360"/>
                </a:lnTo>
                <a:lnTo>
                  <a:pt x="1812" y="2334"/>
                </a:lnTo>
                <a:lnTo>
                  <a:pt x="1812" y="2266"/>
                </a:lnTo>
                <a:lnTo>
                  <a:pt x="1813" y="2254"/>
                </a:lnTo>
                <a:lnTo>
                  <a:pt x="1813" y="2234"/>
                </a:lnTo>
                <a:lnTo>
                  <a:pt x="1813" y="2233"/>
                </a:lnTo>
                <a:lnTo>
                  <a:pt x="1813" y="2239"/>
                </a:lnTo>
                <a:lnTo>
                  <a:pt x="1814" y="2251"/>
                </a:lnTo>
                <a:lnTo>
                  <a:pt x="1814" y="2288"/>
                </a:lnTo>
                <a:lnTo>
                  <a:pt x="1814" y="2306"/>
                </a:lnTo>
                <a:lnTo>
                  <a:pt x="1814" y="2342"/>
                </a:lnTo>
                <a:lnTo>
                  <a:pt x="1815" y="2369"/>
                </a:lnTo>
                <a:lnTo>
                  <a:pt x="1815" y="2379"/>
                </a:lnTo>
                <a:lnTo>
                  <a:pt x="1815" y="2390"/>
                </a:lnTo>
                <a:lnTo>
                  <a:pt x="1815" y="2397"/>
                </a:lnTo>
                <a:lnTo>
                  <a:pt x="1816" y="2396"/>
                </a:lnTo>
                <a:lnTo>
                  <a:pt x="1816" y="2373"/>
                </a:lnTo>
                <a:lnTo>
                  <a:pt x="1816" y="2332"/>
                </a:lnTo>
                <a:lnTo>
                  <a:pt x="1816" y="2292"/>
                </a:lnTo>
                <a:lnTo>
                  <a:pt x="1816" y="2260"/>
                </a:lnTo>
                <a:lnTo>
                  <a:pt x="1817" y="2254"/>
                </a:lnTo>
                <a:lnTo>
                  <a:pt x="1817" y="2275"/>
                </a:lnTo>
                <a:lnTo>
                  <a:pt x="1817" y="2309"/>
                </a:lnTo>
                <a:lnTo>
                  <a:pt x="1817" y="2315"/>
                </a:lnTo>
                <a:lnTo>
                  <a:pt x="1818" y="2294"/>
                </a:lnTo>
                <a:lnTo>
                  <a:pt x="1818" y="2235"/>
                </a:lnTo>
                <a:lnTo>
                  <a:pt x="1818" y="2198"/>
                </a:lnTo>
                <a:lnTo>
                  <a:pt x="1818" y="2142"/>
                </a:lnTo>
                <a:lnTo>
                  <a:pt x="1819" y="2121"/>
                </a:lnTo>
                <a:lnTo>
                  <a:pt x="1819" y="2180"/>
                </a:lnTo>
                <a:lnTo>
                  <a:pt x="1819" y="2200"/>
                </a:lnTo>
                <a:lnTo>
                  <a:pt x="1819" y="2265"/>
                </a:lnTo>
                <a:lnTo>
                  <a:pt x="1820" y="2288"/>
                </a:lnTo>
                <a:lnTo>
                  <a:pt x="1820" y="2288"/>
                </a:lnTo>
                <a:lnTo>
                  <a:pt x="1820" y="2331"/>
                </a:lnTo>
                <a:lnTo>
                  <a:pt x="1820" y="2307"/>
                </a:lnTo>
                <a:lnTo>
                  <a:pt x="1821" y="2335"/>
                </a:lnTo>
                <a:lnTo>
                  <a:pt x="1821" y="2359"/>
                </a:lnTo>
                <a:lnTo>
                  <a:pt x="1821" y="2377"/>
                </a:lnTo>
                <a:lnTo>
                  <a:pt x="1821" y="2385"/>
                </a:lnTo>
                <a:lnTo>
                  <a:pt x="1822" y="2374"/>
                </a:lnTo>
                <a:lnTo>
                  <a:pt x="1822" y="2304"/>
                </a:lnTo>
                <a:lnTo>
                  <a:pt x="1822" y="2253"/>
                </a:lnTo>
                <a:lnTo>
                  <a:pt x="1822" y="2228"/>
                </a:lnTo>
                <a:lnTo>
                  <a:pt x="1823" y="2236"/>
                </a:lnTo>
                <a:lnTo>
                  <a:pt x="1823" y="2252"/>
                </a:lnTo>
                <a:lnTo>
                  <a:pt x="1823" y="2305"/>
                </a:lnTo>
                <a:lnTo>
                  <a:pt x="1823" y="2338"/>
                </a:lnTo>
                <a:lnTo>
                  <a:pt x="1823" y="2366"/>
                </a:lnTo>
                <a:lnTo>
                  <a:pt x="1824" y="2363"/>
                </a:lnTo>
                <a:lnTo>
                  <a:pt x="1824" y="2335"/>
                </a:lnTo>
                <a:lnTo>
                  <a:pt x="1824" y="2320"/>
                </a:lnTo>
                <a:lnTo>
                  <a:pt x="1824" y="2272"/>
                </a:lnTo>
                <a:lnTo>
                  <a:pt x="1825" y="2256"/>
                </a:lnTo>
                <a:lnTo>
                  <a:pt x="1825" y="2271"/>
                </a:lnTo>
                <a:lnTo>
                  <a:pt x="1825" y="2335"/>
                </a:lnTo>
                <a:lnTo>
                  <a:pt x="1825" y="2335"/>
                </a:lnTo>
                <a:lnTo>
                  <a:pt x="1826" y="2371"/>
                </a:lnTo>
                <a:lnTo>
                  <a:pt x="1826" y="2417"/>
                </a:lnTo>
                <a:lnTo>
                  <a:pt x="1826" y="2409"/>
                </a:lnTo>
                <a:lnTo>
                  <a:pt x="1826" y="2417"/>
                </a:lnTo>
                <a:lnTo>
                  <a:pt x="1827" y="2415"/>
                </a:lnTo>
                <a:lnTo>
                  <a:pt x="1827" y="2412"/>
                </a:lnTo>
                <a:lnTo>
                  <a:pt x="1827" y="2411"/>
                </a:lnTo>
                <a:lnTo>
                  <a:pt x="1827" y="2401"/>
                </a:lnTo>
                <a:lnTo>
                  <a:pt x="1828" y="2403"/>
                </a:lnTo>
                <a:lnTo>
                  <a:pt x="1828" y="2383"/>
                </a:lnTo>
                <a:lnTo>
                  <a:pt x="1828" y="2360"/>
                </a:lnTo>
                <a:lnTo>
                  <a:pt x="1828" y="2392"/>
                </a:lnTo>
                <a:lnTo>
                  <a:pt x="1829" y="2413"/>
                </a:lnTo>
                <a:lnTo>
                  <a:pt x="1829" y="2427"/>
                </a:lnTo>
                <a:lnTo>
                  <a:pt x="1829" y="2434"/>
                </a:lnTo>
                <a:lnTo>
                  <a:pt x="1829" y="2420"/>
                </a:lnTo>
                <a:lnTo>
                  <a:pt x="1830" y="2392"/>
                </a:lnTo>
                <a:lnTo>
                  <a:pt x="1830" y="2340"/>
                </a:lnTo>
                <a:lnTo>
                  <a:pt x="1830" y="2388"/>
                </a:lnTo>
                <a:lnTo>
                  <a:pt x="1830" y="2365"/>
                </a:lnTo>
                <a:lnTo>
                  <a:pt x="1831" y="2391"/>
                </a:lnTo>
                <a:lnTo>
                  <a:pt x="1831" y="2434"/>
                </a:lnTo>
                <a:lnTo>
                  <a:pt x="1831" y="2466"/>
                </a:lnTo>
                <a:lnTo>
                  <a:pt x="1831" y="2498"/>
                </a:lnTo>
                <a:lnTo>
                  <a:pt x="1831" y="2524"/>
                </a:lnTo>
                <a:lnTo>
                  <a:pt x="1832" y="2582"/>
                </a:lnTo>
                <a:lnTo>
                  <a:pt x="1832" y="2631"/>
                </a:lnTo>
                <a:lnTo>
                  <a:pt x="1832" y="2634"/>
                </a:lnTo>
                <a:lnTo>
                  <a:pt x="1832" y="2634"/>
                </a:lnTo>
                <a:lnTo>
                  <a:pt x="1832" y="2634"/>
                </a:lnTo>
                <a:lnTo>
                  <a:pt x="1832" y="2634"/>
                </a:lnTo>
                <a:lnTo>
                  <a:pt x="1832" y="2634"/>
                </a:lnTo>
                <a:lnTo>
                  <a:pt x="1832" y="2634"/>
                </a:lnTo>
                <a:lnTo>
                  <a:pt x="1833" y="2634"/>
                </a:lnTo>
                <a:lnTo>
                  <a:pt x="1833" y="2630"/>
                </a:lnTo>
                <a:lnTo>
                  <a:pt x="1833" y="2623"/>
                </a:lnTo>
                <a:lnTo>
                  <a:pt x="1833" y="2628"/>
                </a:lnTo>
                <a:lnTo>
                  <a:pt x="1834" y="2627"/>
                </a:lnTo>
                <a:lnTo>
                  <a:pt x="1834" y="2631"/>
                </a:lnTo>
                <a:lnTo>
                  <a:pt x="1834" y="2631"/>
                </a:lnTo>
                <a:lnTo>
                  <a:pt x="1834" y="2625"/>
                </a:lnTo>
                <a:lnTo>
                  <a:pt x="1835" y="2615"/>
                </a:lnTo>
                <a:lnTo>
                  <a:pt x="1835" y="2594"/>
                </a:lnTo>
                <a:lnTo>
                  <a:pt x="1835" y="2590"/>
                </a:lnTo>
                <a:lnTo>
                  <a:pt x="1835" y="2588"/>
                </a:lnTo>
                <a:lnTo>
                  <a:pt x="1836" y="2600"/>
                </a:lnTo>
                <a:lnTo>
                  <a:pt x="1836" y="2612"/>
                </a:lnTo>
                <a:lnTo>
                  <a:pt x="1836" y="2621"/>
                </a:lnTo>
                <a:lnTo>
                  <a:pt x="1836" y="2625"/>
                </a:lnTo>
                <a:lnTo>
                  <a:pt x="1837" y="2634"/>
                </a:lnTo>
                <a:lnTo>
                  <a:pt x="1837" y="2637"/>
                </a:lnTo>
                <a:lnTo>
                  <a:pt x="1837" y="2638"/>
                </a:lnTo>
                <a:lnTo>
                  <a:pt x="1837" y="2637"/>
                </a:lnTo>
                <a:lnTo>
                  <a:pt x="1838" y="2639"/>
                </a:lnTo>
                <a:lnTo>
                  <a:pt x="1838" y="2637"/>
                </a:lnTo>
                <a:lnTo>
                  <a:pt x="1838" y="2634"/>
                </a:lnTo>
                <a:lnTo>
                  <a:pt x="1838" y="2634"/>
                </a:lnTo>
                <a:lnTo>
                  <a:pt x="1838" y="2481"/>
                </a:lnTo>
                <a:lnTo>
                  <a:pt x="1839" y="2417"/>
                </a:lnTo>
                <a:lnTo>
                  <a:pt x="1839" y="2446"/>
                </a:lnTo>
                <a:lnTo>
                  <a:pt x="1839" y="2514"/>
                </a:lnTo>
                <a:lnTo>
                  <a:pt x="1839" y="2517"/>
                </a:lnTo>
                <a:lnTo>
                  <a:pt x="1840" y="2521"/>
                </a:lnTo>
                <a:lnTo>
                  <a:pt x="1840" y="2473"/>
                </a:lnTo>
                <a:lnTo>
                  <a:pt x="1840" y="2442"/>
                </a:lnTo>
                <a:lnTo>
                  <a:pt x="1840" y="2367"/>
                </a:lnTo>
                <a:lnTo>
                  <a:pt x="1841" y="2373"/>
                </a:lnTo>
                <a:lnTo>
                  <a:pt x="1841" y="2307"/>
                </a:lnTo>
                <a:lnTo>
                  <a:pt x="1841" y="2273"/>
                </a:lnTo>
                <a:lnTo>
                  <a:pt x="1841" y="2302"/>
                </a:lnTo>
                <a:lnTo>
                  <a:pt x="1842" y="2367"/>
                </a:lnTo>
                <a:lnTo>
                  <a:pt x="1842" y="2405"/>
                </a:lnTo>
                <a:lnTo>
                  <a:pt x="1842" y="2391"/>
                </a:lnTo>
                <a:lnTo>
                  <a:pt x="1842" y="2440"/>
                </a:lnTo>
                <a:lnTo>
                  <a:pt x="1843" y="2382"/>
                </a:lnTo>
                <a:lnTo>
                  <a:pt x="1843" y="2415"/>
                </a:lnTo>
                <a:lnTo>
                  <a:pt x="1843" y="2415"/>
                </a:lnTo>
                <a:lnTo>
                  <a:pt x="1843" y="2436"/>
                </a:lnTo>
                <a:lnTo>
                  <a:pt x="1844" y="2429"/>
                </a:lnTo>
                <a:lnTo>
                  <a:pt x="1844" y="2402"/>
                </a:lnTo>
                <a:lnTo>
                  <a:pt x="1844" y="2348"/>
                </a:lnTo>
                <a:lnTo>
                  <a:pt x="1844" y="2266"/>
                </a:lnTo>
                <a:lnTo>
                  <a:pt x="1845" y="2245"/>
                </a:lnTo>
                <a:lnTo>
                  <a:pt x="1845" y="2276"/>
                </a:lnTo>
                <a:lnTo>
                  <a:pt x="1845" y="2318"/>
                </a:lnTo>
                <a:lnTo>
                  <a:pt x="1845" y="2352"/>
                </a:lnTo>
                <a:lnTo>
                  <a:pt x="1846" y="2378"/>
                </a:lnTo>
                <a:lnTo>
                  <a:pt x="1846" y="2346"/>
                </a:lnTo>
                <a:lnTo>
                  <a:pt x="1846" y="2307"/>
                </a:lnTo>
                <a:lnTo>
                  <a:pt x="1846" y="2285"/>
                </a:lnTo>
                <a:lnTo>
                  <a:pt x="1846" y="2231"/>
                </a:lnTo>
                <a:lnTo>
                  <a:pt x="1847" y="2197"/>
                </a:lnTo>
                <a:lnTo>
                  <a:pt x="1847" y="2181"/>
                </a:lnTo>
                <a:lnTo>
                  <a:pt x="1847" y="2202"/>
                </a:lnTo>
                <a:lnTo>
                  <a:pt x="1847" y="2278"/>
                </a:lnTo>
                <a:lnTo>
                  <a:pt x="1848" y="2301"/>
                </a:lnTo>
                <a:lnTo>
                  <a:pt x="1848" y="2290"/>
                </a:lnTo>
                <a:lnTo>
                  <a:pt x="1848" y="2315"/>
                </a:lnTo>
                <a:lnTo>
                  <a:pt x="1848" y="2339"/>
                </a:lnTo>
                <a:lnTo>
                  <a:pt x="1849" y="2335"/>
                </a:lnTo>
                <a:lnTo>
                  <a:pt x="1849" y="2324"/>
                </a:lnTo>
                <a:lnTo>
                  <a:pt x="1849" y="2320"/>
                </a:lnTo>
                <a:lnTo>
                  <a:pt x="1849" y="2311"/>
                </a:lnTo>
                <a:lnTo>
                  <a:pt x="1850" y="2285"/>
                </a:lnTo>
                <a:lnTo>
                  <a:pt x="1850" y="2239"/>
                </a:lnTo>
                <a:lnTo>
                  <a:pt x="1850" y="2184"/>
                </a:lnTo>
                <a:lnTo>
                  <a:pt x="1850" y="2114"/>
                </a:lnTo>
                <a:lnTo>
                  <a:pt x="1851" y="2172"/>
                </a:lnTo>
                <a:lnTo>
                  <a:pt x="1851" y="2203"/>
                </a:lnTo>
                <a:lnTo>
                  <a:pt x="1851" y="2212"/>
                </a:lnTo>
                <a:lnTo>
                  <a:pt x="1851" y="2224"/>
                </a:lnTo>
                <a:lnTo>
                  <a:pt x="1852" y="2239"/>
                </a:lnTo>
                <a:lnTo>
                  <a:pt x="1852" y="2268"/>
                </a:lnTo>
                <a:lnTo>
                  <a:pt x="1852" y="2263"/>
                </a:lnTo>
                <a:lnTo>
                  <a:pt x="1852" y="2303"/>
                </a:lnTo>
                <a:lnTo>
                  <a:pt x="1853" y="2323"/>
                </a:lnTo>
                <a:lnTo>
                  <a:pt x="1853" y="2318"/>
                </a:lnTo>
                <a:lnTo>
                  <a:pt x="1853" y="2347"/>
                </a:lnTo>
                <a:lnTo>
                  <a:pt x="1853" y="2414"/>
                </a:lnTo>
                <a:lnTo>
                  <a:pt x="1854" y="2432"/>
                </a:lnTo>
                <a:lnTo>
                  <a:pt x="1854" y="2445"/>
                </a:lnTo>
                <a:lnTo>
                  <a:pt x="1854" y="2496"/>
                </a:lnTo>
                <a:lnTo>
                  <a:pt x="1854" y="2495"/>
                </a:lnTo>
                <a:lnTo>
                  <a:pt x="1854" y="2517"/>
                </a:lnTo>
                <a:lnTo>
                  <a:pt x="1855" y="2541"/>
                </a:lnTo>
                <a:lnTo>
                  <a:pt x="1855" y="2543"/>
                </a:lnTo>
                <a:lnTo>
                  <a:pt x="1855" y="2544"/>
                </a:lnTo>
                <a:lnTo>
                  <a:pt x="1855" y="2487"/>
                </a:lnTo>
                <a:lnTo>
                  <a:pt x="1856" y="2451"/>
                </a:lnTo>
                <a:lnTo>
                  <a:pt x="1856" y="2386"/>
                </a:lnTo>
                <a:lnTo>
                  <a:pt x="1856" y="2332"/>
                </a:lnTo>
                <a:lnTo>
                  <a:pt x="1856" y="2332"/>
                </a:lnTo>
                <a:lnTo>
                  <a:pt x="1856" y="2374"/>
                </a:lnTo>
                <a:lnTo>
                  <a:pt x="1856" y="2356"/>
                </a:lnTo>
                <a:lnTo>
                  <a:pt x="1856" y="2364"/>
                </a:lnTo>
                <a:lnTo>
                  <a:pt x="1856" y="2362"/>
                </a:lnTo>
                <a:lnTo>
                  <a:pt x="1857" y="2359"/>
                </a:lnTo>
                <a:lnTo>
                  <a:pt x="1857" y="2319"/>
                </a:lnTo>
                <a:lnTo>
                  <a:pt x="1857" y="2261"/>
                </a:lnTo>
                <a:lnTo>
                  <a:pt x="1857" y="2214"/>
                </a:lnTo>
                <a:lnTo>
                  <a:pt x="1858" y="2189"/>
                </a:lnTo>
                <a:lnTo>
                  <a:pt x="1858" y="2200"/>
                </a:lnTo>
                <a:lnTo>
                  <a:pt x="1858" y="2229"/>
                </a:lnTo>
                <a:lnTo>
                  <a:pt x="1858" y="2261"/>
                </a:lnTo>
                <a:lnTo>
                  <a:pt x="1859" y="2290"/>
                </a:lnTo>
                <a:lnTo>
                  <a:pt x="1859" y="2317"/>
                </a:lnTo>
                <a:lnTo>
                  <a:pt x="1859" y="2323"/>
                </a:lnTo>
                <a:lnTo>
                  <a:pt x="1859" y="2333"/>
                </a:lnTo>
                <a:lnTo>
                  <a:pt x="1860" y="2342"/>
                </a:lnTo>
                <a:lnTo>
                  <a:pt x="1860" y="2344"/>
                </a:lnTo>
                <a:lnTo>
                  <a:pt x="1860" y="2338"/>
                </a:lnTo>
                <a:lnTo>
                  <a:pt x="1860" y="2310"/>
                </a:lnTo>
                <a:lnTo>
                  <a:pt x="1861" y="2225"/>
                </a:lnTo>
                <a:lnTo>
                  <a:pt x="1861" y="2157"/>
                </a:lnTo>
                <a:lnTo>
                  <a:pt x="1861" y="2124"/>
                </a:lnTo>
                <a:lnTo>
                  <a:pt x="1861" y="2176"/>
                </a:lnTo>
                <a:lnTo>
                  <a:pt x="1861" y="2231"/>
                </a:lnTo>
                <a:lnTo>
                  <a:pt x="1862" y="2250"/>
                </a:lnTo>
                <a:lnTo>
                  <a:pt x="1862" y="2277"/>
                </a:lnTo>
                <a:lnTo>
                  <a:pt x="1862" y="2297"/>
                </a:lnTo>
                <a:lnTo>
                  <a:pt x="1862" y="2270"/>
                </a:lnTo>
                <a:lnTo>
                  <a:pt x="1863" y="2237"/>
                </a:lnTo>
                <a:lnTo>
                  <a:pt x="1863" y="2206"/>
                </a:lnTo>
                <a:lnTo>
                  <a:pt x="1863" y="2211"/>
                </a:lnTo>
                <a:lnTo>
                  <a:pt x="1863" y="2234"/>
                </a:lnTo>
                <a:lnTo>
                  <a:pt x="1864" y="2266"/>
                </a:lnTo>
                <a:lnTo>
                  <a:pt x="1864" y="2296"/>
                </a:lnTo>
                <a:lnTo>
                  <a:pt x="1864" y="2310"/>
                </a:lnTo>
                <a:lnTo>
                  <a:pt x="1864" y="2314"/>
                </a:lnTo>
                <a:lnTo>
                  <a:pt x="1865" y="2342"/>
                </a:lnTo>
                <a:lnTo>
                  <a:pt x="1865" y="2356"/>
                </a:lnTo>
                <a:lnTo>
                  <a:pt x="1865" y="2375"/>
                </a:lnTo>
                <a:lnTo>
                  <a:pt x="1865" y="2381"/>
                </a:lnTo>
                <a:lnTo>
                  <a:pt x="1866" y="2390"/>
                </a:lnTo>
                <a:lnTo>
                  <a:pt x="1866" y="2386"/>
                </a:lnTo>
                <a:lnTo>
                  <a:pt x="1866" y="2380"/>
                </a:lnTo>
                <a:lnTo>
                  <a:pt x="1866" y="2384"/>
                </a:lnTo>
                <a:lnTo>
                  <a:pt x="1867" y="2343"/>
                </a:lnTo>
                <a:lnTo>
                  <a:pt x="1867" y="2332"/>
                </a:lnTo>
                <a:lnTo>
                  <a:pt x="1867" y="2377"/>
                </a:lnTo>
                <a:lnTo>
                  <a:pt x="1867" y="2394"/>
                </a:lnTo>
                <a:lnTo>
                  <a:pt x="1868" y="2391"/>
                </a:lnTo>
                <a:lnTo>
                  <a:pt x="1868" y="2387"/>
                </a:lnTo>
                <a:lnTo>
                  <a:pt x="1868" y="2380"/>
                </a:lnTo>
                <a:lnTo>
                  <a:pt x="1868" y="2371"/>
                </a:lnTo>
                <a:lnTo>
                  <a:pt x="1869" y="2284"/>
                </a:lnTo>
                <a:lnTo>
                  <a:pt x="1869" y="2260"/>
                </a:lnTo>
                <a:lnTo>
                  <a:pt x="1869" y="2248"/>
                </a:lnTo>
                <a:lnTo>
                  <a:pt x="1869" y="2251"/>
                </a:lnTo>
                <a:lnTo>
                  <a:pt x="1869" y="2263"/>
                </a:lnTo>
                <a:lnTo>
                  <a:pt x="1870" y="2283"/>
                </a:lnTo>
                <a:lnTo>
                  <a:pt x="1870" y="2310"/>
                </a:lnTo>
                <a:lnTo>
                  <a:pt x="1870" y="2311"/>
                </a:lnTo>
                <a:lnTo>
                  <a:pt x="1870" y="2334"/>
                </a:lnTo>
                <a:lnTo>
                  <a:pt x="1871" y="2353"/>
                </a:lnTo>
                <a:lnTo>
                  <a:pt x="1871" y="2381"/>
                </a:lnTo>
                <a:lnTo>
                  <a:pt x="1871" y="2386"/>
                </a:lnTo>
                <a:lnTo>
                  <a:pt x="1871" y="2392"/>
                </a:lnTo>
                <a:lnTo>
                  <a:pt x="1872" y="2395"/>
                </a:lnTo>
                <a:lnTo>
                  <a:pt x="1872" y="2393"/>
                </a:lnTo>
                <a:lnTo>
                  <a:pt x="1872" y="2396"/>
                </a:lnTo>
                <a:lnTo>
                  <a:pt x="1872" y="2381"/>
                </a:lnTo>
                <a:lnTo>
                  <a:pt x="1873" y="2353"/>
                </a:lnTo>
                <a:lnTo>
                  <a:pt x="1873" y="2367"/>
                </a:lnTo>
                <a:lnTo>
                  <a:pt x="1873" y="2383"/>
                </a:lnTo>
                <a:lnTo>
                  <a:pt x="1873" y="2402"/>
                </a:lnTo>
                <a:lnTo>
                  <a:pt x="1874" y="2393"/>
                </a:lnTo>
                <a:lnTo>
                  <a:pt x="1874" y="2400"/>
                </a:lnTo>
                <a:lnTo>
                  <a:pt x="1874" y="2379"/>
                </a:lnTo>
                <a:lnTo>
                  <a:pt x="1874" y="2328"/>
                </a:lnTo>
                <a:lnTo>
                  <a:pt x="1875" y="2292"/>
                </a:lnTo>
                <a:lnTo>
                  <a:pt x="1875" y="2302"/>
                </a:lnTo>
                <a:lnTo>
                  <a:pt x="1875" y="2292"/>
                </a:lnTo>
                <a:lnTo>
                  <a:pt x="1875" y="2323"/>
                </a:lnTo>
                <a:lnTo>
                  <a:pt x="1876" y="2377"/>
                </a:lnTo>
                <a:lnTo>
                  <a:pt x="1876" y="2396"/>
                </a:lnTo>
                <a:lnTo>
                  <a:pt x="1876" y="2361"/>
                </a:lnTo>
                <a:lnTo>
                  <a:pt x="1876" y="2394"/>
                </a:lnTo>
                <a:lnTo>
                  <a:pt x="1876" y="2423"/>
                </a:lnTo>
                <a:lnTo>
                  <a:pt x="1877" y="2448"/>
                </a:lnTo>
                <a:lnTo>
                  <a:pt x="1877" y="2462"/>
                </a:lnTo>
                <a:lnTo>
                  <a:pt x="1877" y="2503"/>
                </a:lnTo>
                <a:lnTo>
                  <a:pt x="1877" y="2492"/>
                </a:lnTo>
                <a:lnTo>
                  <a:pt x="1878" y="2439"/>
                </a:lnTo>
                <a:lnTo>
                  <a:pt x="1878" y="2374"/>
                </a:lnTo>
                <a:lnTo>
                  <a:pt x="1878" y="2281"/>
                </a:lnTo>
                <a:lnTo>
                  <a:pt x="1878" y="2281"/>
                </a:lnTo>
                <a:lnTo>
                  <a:pt x="1879" y="2286"/>
                </a:lnTo>
                <a:lnTo>
                  <a:pt x="1879" y="2293"/>
                </a:lnTo>
                <a:lnTo>
                  <a:pt x="1879" y="2308"/>
                </a:lnTo>
                <a:lnTo>
                  <a:pt x="1879" y="2310"/>
                </a:lnTo>
                <a:lnTo>
                  <a:pt x="1880" y="2274"/>
                </a:lnTo>
                <a:lnTo>
                  <a:pt x="1880" y="2249"/>
                </a:lnTo>
                <a:lnTo>
                  <a:pt x="1880" y="2228"/>
                </a:lnTo>
                <a:lnTo>
                  <a:pt x="1880" y="2226"/>
                </a:lnTo>
                <a:lnTo>
                  <a:pt x="1880" y="2219"/>
                </a:lnTo>
                <a:lnTo>
                  <a:pt x="1880" y="2218"/>
                </a:lnTo>
                <a:lnTo>
                  <a:pt x="1880" y="2245"/>
                </a:lnTo>
                <a:lnTo>
                  <a:pt x="1880" y="2296"/>
                </a:lnTo>
                <a:lnTo>
                  <a:pt x="1881" y="2317"/>
                </a:lnTo>
                <a:lnTo>
                  <a:pt x="1881" y="2319"/>
                </a:lnTo>
                <a:lnTo>
                  <a:pt x="1881" y="2346"/>
                </a:lnTo>
                <a:lnTo>
                  <a:pt x="1881" y="2322"/>
                </a:lnTo>
                <a:lnTo>
                  <a:pt x="1882" y="2343"/>
                </a:lnTo>
                <a:lnTo>
                  <a:pt x="1882" y="2363"/>
                </a:lnTo>
                <a:lnTo>
                  <a:pt x="1882" y="2371"/>
                </a:lnTo>
                <a:lnTo>
                  <a:pt x="1882" y="2351"/>
                </a:lnTo>
                <a:lnTo>
                  <a:pt x="1883" y="2330"/>
                </a:lnTo>
                <a:lnTo>
                  <a:pt x="1883" y="2292"/>
                </a:lnTo>
                <a:lnTo>
                  <a:pt x="1883" y="2233"/>
                </a:lnTo>
                <a:lnTo>
                  <a:pt x="1883" y="2198"/>
                </a:lnTo>
                <a:lnTo>
                  <a:pt x="1883" y="2212"/>
                </a:lnTo>
                <a:lnTo>
                  <a:pt x="1884" y="2236"/>
                </a:lnTo>
                <a:lnTo>
                  <a:pt x="1884" y="2242"/>
                </a:lnTo>
                <a:lnTo>
                  <a:pt x="1884" y="2252"/>
                </a:lnTo>
                <a:lnTo>
                  <a:pt x="1884" y="2233"/>
                </a:lnTo>
                <a:lnTo>
                  <a:pt x="1885" y="2212"/>
                </a:lnTo>
                <a:lnTo>
                  <a:pt x="1885" y="2158"/>
                </a:lnTo>
                <a:lnTo>
                  <a:pt x="1885" y="2056"/>
                </a:lnTo>
                <a:lnTo>
                  <a:pt x="1885" y="2043"/>
                </a:lnTo>
                <a:lnTo>
                  <a:pt x="1886" y="2077"/>
                </a:lnTo>
                <a:lnTo>
                  <a:pt x="1886" y="2100"/>
                </a:lnTo>
                <a:lnTo>
                  <a:pt x="1886" y="2155"/>
                </a:lnTo>
                <a:lnTo>
                  <a:pt x="1886" y="2201"/>
                </a:lnTo>
                <a:lnTo>
                  <a:pt x="1887" y="2234"/>
                </a:lnTo>
                <a:lnTo>
                  <a:pt x="1887" y="2266"/>
                </a:lnTo>
                <a:lnTo>
                  <a:pt x="1887" y="2294"/>
                </a:lnTo>
                <a:lnTo>
                  <a:pt x="1887" y="2305"/>
                </a:lnTo>
                <a:lnTo>
                  <a:pt x="1888" y="2317"/>
                </a:lnTo>
                <a:lnTo>
                  <a:pt x="1888" y="2323"/>
                </a:lnTo>
                <a:lnTo>
                  <a:pt x="1888" y="2318"/>
                </a:lnTo>
                <a:lnTo>
                  <a:pt x="1888" y="2294"/>
                </a:lnTo>
                <a:lnTo>
                  <a:pt x="1889" y="2225"/>
                </a:lnTo>
                <a:lnTo>
                  <a:pt x="1889" y="2044"/>
                </a:lnTo>
                <a:lnTo>
                  <a:pt x="1889" y="1856"/>
                </a:lnTo>
                <a:lnTo>
                  <a:pt x="1889" y="1929"/>
                </a:lnTo>
                <a:lnTo>
                  <a:pt x="1890" y="2037"/>
                </a:lnTo>
                <a:lnTo>
                  <a:pt x="1890" y="2074"/>
                </a:lnTo>
                <a:lnTo>
                  <a:pt x="1890" y="2093"/>
                </a:lnTo>
                <a:lnTo>
                  <a:pt x="1890" y="2072"/>
                </a:lnTo>
                <a:lnTo>
                  <a:pt x="1891" y="2019"/>
                </a:lnTo>
                <a:lnTo>
                  <a:pt x="1891" y="1951"/>
                </a:lnTo>
                <a:lnTo>
                  <a:pt x="1891" y="1881"/>
                </a:lnTo>
                <a:lnTo>
                  <a:pt x="1891" y="1824"/>
                </a:lnTo>
                <a:lnTo>
                  <a:pt x="1891" y="1986"/>
                </a:lnTo>
                <a:lnTo>
                  <a:pt x="1892" y="2077"/>
                </a:lnTo>
                <a:lnTo>
                  <a:pt x="1892" y="2168"/>
                </a:lnTo>
                <a:lnTo>
                  <a:pt x="1892" y="2217"/>
                </a:lnTo>
                <a:lnTo>
                  <a:pt x="1892" y="2272"/>
                </a:lnTo>
                <a:lnTo>
                  <a:pt x="1893" y="2315"/>
                </a:lnTo>
                <a:lnTo>
                  <a:pt x="1893" y="2311"/>
                </a:lnTo>
                <a:lnTo>
                  <a:pt x="1893" y="2336"/>
                </a:lnTo>
                <a:lnTo>
                  <a:pt x="1893" y="2343"/>
                </a:lnTo>
                <a:lnTo>
                  <a:pt x="1894" y="2340"/>
                </a:lnTo>
                <a:lnTo>
                  <a:pt x="1894" y="2343"/>
                </a:lnTo>
                <a:lnTo>
                  <a:pt x="1894" y="2341"/>
                </a:lnTo>
                <a:lnTo>
                  <a:pt x="1894" y="2251"/>
                </a:lnTo>
                <a:lnTo>
                  <a:pt x="1895" y="2230"/>
                </a:lnTo>
                <a:lnTo>
                  <a:pt x="1895" y="2236"/>
                </a:lnTo>
                <a:lnTo>
                  <a:pt x="1895" y="2263"/>
                </a:lnTo>
                <a:lnTo>
                  <a:pt x="1895" y="2282"/>
                </a:lnTo>
                <a:lnTo>
                  <a:pt x="1896" y="2332"/>
                </a:lnTo>
                <a:lnTo>
                  <a:pt x="1896" y="2344"/>
                </a:lnTo>
                <a:lnTo>
                  <a:pt x="1896" y="2344"/>
                </a:lnTo>
                <a:lnTo>
                  <a:pt x="1896" y="2344"/>
                </a:lnTo>
                <a:lnTo>
                  <a:pt x="1897" y="2350"/>
                </a:lnTo>
                <a:lnTo>
                  <a:pt x="1897" y="2348"/>
                </a:lnTo>
                <a:lnTo>
                  <a:pt x="1897" y="2301"/>
                </a:lnTo>
                <a:lnTo>
                  <a:pt x="1897" y="2318"/>
                </a:lnTo>
                <a:lnTo>
                  <a:pt x="1898" y="2338"/>
                </a:lnTo>
                <a:lnTo>
                  <a:pt x="1898" y="2389"/>
                </a:lnTo>
                <a:lnTo>
                  <a:pt x="1898" y="2416"/>
                </a:lnTo>
                <a:lnTo>
                  <a:pt x="1898" y="2425"/>
                </a:lnTo>
                <a:lnTo>
                  <a:pt x="1899" y="2512"/>
                </a:lnTo>
                <a:lnTo>
                  <a:pt x="1899" y="2604"/>
                </a:lnTo>
                <a:lnTo>
                  <a:pt x="1899" y="2621"/>
                </a:lnTo>
                <a:lnTo>
                  <a:pt x="1899" y="2623"/>
                </a:lnTo>
                <a:lnTo>
                  <a:pt x="1899" y="2627"/>
                </a:lnTo>
                <a:lnTo>
                  <a:pt x="1900" y="2625"/>
                </a:lnTo>
                <a:lnTo>
                  <a:pt x="1900" y="2605"/>
                </a:lnTo>
                <a:lnTo>
                  <a:pt x="1900" y="2455"/>
                </a:lnTo>
                <a:lnTo>
                  <a:pt x="1900" y="2373"/>
                </a:lnTo>
                <a:lnTo>
                  <a:pt x="1901" y="2323"/>
                </a:lnTo>
                <a:lnTo>
                  <a:pt x="1901" y="2324"/>
                </a:lnTo>
                <a:lnTo>
                  <a:pt x="1901" y="2341"/>
                </a:lnTo>
                <a:lnTo>
                  <a:pt x="1901" y="2357"/>
                </a:lnTo>
                <a:lnTo>
                  <a:pt x="1902" y="2375"/>
                </a:lnTo>
                <a:lnTo>
                  <a:pt x="1902" y="2350"/>
                </a:lnTo>
                <a:lnTo>
                  <a:pt x="1902" y="2327"/>
                </a:lnTo>
                <a:lnTo>
                  <a:pt x="1902" y="2305"/>
                </a:lnTo>
                <a:lnTo>
                  <a:pt x="1903" y="2264"/>
                </a:lnTo>
                <a:lnTo>
                  <a:pt x="1903" y="2231"/>
                </a:lnTo>
                <a:lnTo>
                  <a:pt x="1903" y="2209"/>
                </a:lnTo>
                <a:lnTo>
                  <a:pt x="1903" y="2233"/>
                </a:lnTo>
                <a:lnTo>
                  <a:pt x="1904" y="2268"/>
                </a:lnTo>
                <a:lnTo>
                  <a:pt x="1904" y="2297"/>
                </a:lnTo>
                <a:lnTo>
                  <a:pt x="1904" y="2294"/>
                </a:lnTo>
                <a:lnTo>
                  <a:pt x="1904" y="2346"/>
                </a:lnTo>
                <a:lnTo>
                  <a:pt x="1904" y="2390"/>
                </a:lnTo>
                <a:lnTo>
                  <a:pt x="1904" y="2424"/>
                </a:lnTo>
                <a:lnTo>
                  <a:pt x="1904" y="2442"/>
                </a:lnTo>
                <a:lnTo>
                  <a:pt x="1904" y="2454"/>
                </a:lnTo>
                <a:lnTo>
                  <a:pt x="1905" y="2470"/>
                </a:lnTo>
                <a:lnTo>
                  <a:pt x="1905" y="2492"/>
                </a:lnTo>
                <a:lnTo>
                  <a:pt x="1905" y="2523"/>
                </a:lnTo>
                <a:lnTo>
                  <a:pt x="1905" y="2512"/>
                </a:lnTo>
                <a:lnTo>
                  <a:pt x="1906" y="2470"/>
                </a:lnTo>
                <a:lnTo>
                  <a:pt x="1906" y="2457"/>
                </a:lnTo>
                <a:lnTo>
                  <a:pt x="1906" y="2451"/>
                </a:lnTo>
                <a:lnTo>
                  <a:pt x="1906" y="2451"/>
                </a:lnTo>
                <a:lnTo>
                  <a:pt x="1906" y="2442"/>
                </a:lnTo>
                <a:lnTo>
                  <a:pt x="1907" y="2429"/>
                </a:lnTo>
                <a:lnTo>
                  <a:pt x="1907" y="2425"/>
                </a:lnTo>
                <a:lnTo>
                  <a:pt x="1907" y="2402"/>
                </a:lnTo>
                <a:lnTo>
                  <a:pt x="1907" y="2363"/>
                </a:lnTo>
                <a:lnTo>
                  <a:pt x="1908" y="2364"/>
                </a:lnTo>
                <a:lnTo>
                  <a:pt x="1908" y="2387"/>
                </a:lnTo>
                <a:lnTo>
                  <a:pt x="1908" y="2402"/>
                </a:lnTo>
                <a:lnTo>
                  <a:pt x="1908" y="2412"/>
                </a:lnTo>
                <a:lnTo>
                  <a:pt x="1909" y="2394"/>
                </a:lnTo>
                <a:lnTo>
                  <a:pt x="1909" y="2402"/>
                </a:lnTo>
                <a:lnTo>
                  <a:pt x="1909" y="2423"/>
                </a:lnTo>
                <a:lnTo>
                  <a:pt x="1909" y="2369"/>
                </a:lnTo>
                <a:lnTo>
                  <a:pt x="1910" y="2390"/>
                </a:lnTo>
                <a:lnTo>
                  <a:pt x="1910" y="2390"/>
                </a:lnTo>
                <a:lnTo>
                  <a:pt x="1910" y="2397"/>
                </a:lnTo>
                <a:lnTo>
                  <a:pt x="1910" y="2396"/>
                </a:lnTo>
                <a:lnTo>
                  <a:pt x="1911" y="2377"/>
                </a:lnTo>
                <a:lnTo>
                  <a:pt x="1911" y="2377"/>
                </a:lnTo>
                <a:lnTo>
                  <a:pt x="1911" y="2377"/>
                </a:lnTo>
                <a:lnTo>
                  <a:pt x="1911" y="2350"/>
                </a:lnTo>
                <a:lnTo>
                  <a:pt x="1912" y="2326"/>
                </a:lnTo>
                <a:lnTo>
                  <a:pt x="1912" y="2322"/>
                </a:lnTo>
                <a:lnTo>
                  <a:pt x="1912" y="2303"/>
                </a:lnTo>
                <a:lnTo>
                  <a:pt x="1912" y="2301"/>
                </a:lnTo>
                <a:lnTo>
                  <a:pt x="1913" y="2305"/>
                </a:lnTo>
                <a:lnTo>
                  <a:pt x="1913" y="2318"/>
                </a:lnTo>
                <a:lnTo>
                  <a:pt x="1913" y="2293"/>
                </a:lnTo>
                <a:lnTo>
                  <a:pt x="1913" y="2336"/>
                </a:lnTo>
                <a:lnTo>
                  <a:pt x="1914" y="2314"/>
                </a:lnTo>
                <a:lnTo>
                  <a:pt x="1914" y="2357"/>
                </a:lnTo>
                <a:lnTo>
                  <a:pt x="1914" y="2359"/>
                </a:lnTo>
                <a:lnTo>
                  <a:pt x="1914" y="2377"/>
                </a:lnTo>
                <a:lnTo>
                  <a:pt x="1914" y="2379"/>
                </a:lnTo>
                <a:lnTo>
                  <a:pt x="1915" y="2385"/>
                </a:lnTo>
                <a:lnTo>
                  <a:pt x="1915" y="2422"/>
                </a:lnTo>
                <a:lnTo>
                  <a:pt x="1915" y="2433"/>
                </a:lnTo>
                <a:lnTo>
                  <a:pt x="1915" y="2477"/>
                </a:lnTo>
                <a:lnTo>
                  <a:pt x="1916" y="2535"/>
                </a:lnTo>
                <a:lnTo>
                  <a:pt x="1916" y="2537"/>
                </a:lnTo>
                <a:lnTo>
                  <a:pt x="1916" y="2521"/>
                </a:lnTo>
                <a:lnTo>
                  <a:pt x="1916" y="2431"/>
                </a:lnTo>
                <a:lnTo>
                  <a:pt x="1917" y="2411"/>
                </a:lnTo>
                <a:lnTo>
                  <a:pt x="1917" y="2315"/>
                </a:lnTo>
                <a:lnTo>
                  <a:pt x="1917" y="2289"/>
                </a:lnTo>
                <a:lnTo>
                  <a:pt x="1917" y="2288"/>
                </a:lnTo>
                <a:lnTo>
                  <a:pt x="1918" y="2269"/>
                </a:lnTo>
                <a:lnTo>
                  <a:pt x="1918" y="2271"/>
                </a:lnTo>
                <a:lnTo>
                  <a:pt x="1918" y="2272"/>
                </a:lnTo>
                <a:lnTo>
                  <a:pt x="1918" y="2283"/>
                </a:lnTo>
                <a:lnTo>
                  <a:pt x="1919" y="2293"/>
                </a:lnTo>
                <a:lnTo>
                  <a:pt x="1919" y="2305"/>
                </a:lnTo>
                <a:lnTo>
                  <a:pt x="1919" y="2307"/>
                </a:lnTo>
                <a:lnTo>
                  <a:pt x="1919" y="2294"/>
                </a:lnTo>
                <a:lnTo>
                  <a:pt x="1920" y="2286"/>
                </a:lnTo>
                <a:lnTo>
                  <a:pt x="1920" y="2280"/>
                </a:lnTo>
                <a:lnTo>
                  <a:pt x="1920" y="2310"/>
                </a:lnTo>
                <a:lnTo>
                  <a:pt x="1920" y="2349"/>
                </a:lnTo>
                <a:lnTo>
                  <a:pt x="1921" y="2357"/>
                </a:lnTo>
                <a:lnTo>
                  <a:pt x="1921" y="2372"/>
                </a:lnTo>
                <a:lnTo>
                  <a:pt x="1921" y="2372"/>
                </a:lnTo>
                <a:lnTo>
                  <a:pt x="1921" y="2383"/>
                </a:lnTo>
                <a:lnTo>
                  <a:pt x="1922" y="2391"/>
                </a:lnTo>
                <a:lnTo>
                  <a:pt x="1922" y="2398"/>
                </a:lnTo>
                <a:lnTo>
                  <a:pt x="1922" y="2389"/>
                </a:lnTo>
                <a:lnTo>
                  <a:pt x="1922" y="2383"/>
                </a:lnTo>
                <a:lnTo>
                  <a:pt x="1922" y="2318"/>
                </a:lnTo>
                <a:lnTo>
                  <a:pt x="1923" y="2253"/>
                </a:lnTo>
                <a:lnTo>
                  <a:pt x="1923" y="2156"/>
                </a:lnTo>
                <a:lnTo>
                  <a:pt x="1923" y="2122"/>
                </a:lnTo>
                <a:lnTo>
                  <a:pt x="1923" y="2114"/>
                </a:lnTo>
                <a:lnTo>
                  <a:pt x="1924" y="2109"/>
                </a:lnTo>
                <a:lnTo>
                  <a:pt x="1924" y="2125"/>
                </a:lnTo>
                <a:lnTo>
                  <a:pt x="1924" y="2097"/>
                </a:lnTo>
                <a:lnTo>
                  <a:pt x="1924" y="2100"/>
                </a:lnTo>
                <a:lnTo>
                  <a:pt x="1925" y="2077"/>
                </a:lnTo>
                <a:lnTo>
                  <a:pt x="1925" y="2071"/>
                </a:lnTo>
                <a:lnTo>
                  <a:pt x="1925" y="2064"/>
                </a:lnTo>
                <a:lnTo>
                  <a:pt x="1925" y="2124"/>
                </a:lnTo>
                <a:lnTo>
                  <a:pt x="1926" y="2126"/>
                </a:lnTo>
                <a:lnTo>
                  <a:pt x="1926" y="2165"/>
                </a:lnTo>
                <a:lnTo>
                  <a:pt x="1926" y="2208"/>
                </a:lnTo>
                <a:lnTo>
                  <a:pt x="1926" y="2245"/>
                </a:lnTo>
                <a:lnTo>
                  <a:pt x="1927" y="2293"/>
                </a:lnTo>
                <a:lnTo>
                  <a:pt x="1927" y="2308"/>
                </a:lnTo>
                <a:lnTo>
                  <a:pt x="1927" y="2329"/>
                </a:lnTo>
                <a:lnTo>
                  <a:pt x="1927" y="2332"/>
                </a:lnTo>
                <a:lnTo>
                  <a:pt x="1928" y="2335"/>
                </a:lnTo>
                <a:lnTo>
                  <a:pt x="1928" y="2328"/>
                </a:lnTo>
                <a:lnTo>
                  <a:pt x="1928" y="2281"/>
                </a:lnTo>
                <a:lnTo>
                  <a:pt x="1928" y="2174"/>
                </a:lnTo>
                <a:lnTo>
                  <a:pt x="1928" y="1803"/>
                </a:lnTo>
                <a:lnTo>
                  <a:pt x="1928" y="1596"/>
                </a:lnTo>
                <a:lnTo>
                  <a:pt x="1928" y="1573"/>
                </a:lnTo>
                <a:lnTo>
                  <a:pt x="1928" y="1653"/>
                </a:lnTo>
                <a:lnTo>
                  <a:pt x="1928" y="1565"/>
                </a:lnTo>
                <a:lnTo>
                  <a:pt x="1929" y="1548"/>
                </a:lnTo>
                <a:lnTo>
                  <a:pt x="1929" y="1494"/>
                </a:lnTo>
                <a:lnTo>
                  <a:pt x="1929" y="1588"/>
                </a:lnTo>
                <a:lnTo>
                  <a:pt x="1929" y="1563"/>
                </a:lnTo>
                <a:lnTo>
                  <a:pt x="1930" y="1402"/>
                </a:lnTo>
                <a:lnTo>
                  <a:pt x="1930" y="1382"/>
                </a:lnTo>
                <a:lnTo>
                  <a:pt x="1930" y="1621"/>
                </a:lnTo>
                <a:lnTo>
                  <a:pt x="1930" y="1674"/>
                </a:lnTo>
                <a:lnTo>
                  <a:pt x="1931" y="2051"/>
                </a:lnTo>
                <a:lnTo>
                  <a:pt x="1931" y="2152"/>
                </a:lnTo>
                <a:lnTo>
                  <a:pt x="1931" y="2212"/>
                </a:lnTo>
                <a:lnTo>
                  <a:pt x="1931" y="2251"/>
                </a:lnTo>
                <a:lnTo>
                  <a:pt x="1932" y="2290"/>
                </a:lnTo>
                <a:lnTo>
                  <a:pt x="1932" y="2309"/>
                </a:lnTo>
                <a:lnTo>
                  <a:pt x="1932" y="2324"/>
                </a:lnTo>
                <a:lnTo>
                  <a:pt x="1932" y="2332"/>
                </a:lnTo>
                <a:lnTo>
                  <a:pt x="1933" y="2318"/>
                </a:lnTo>
                <a:lnTo>
                  <a:pt x="1933" y="2286"/>
                </a:lnTo>
                <a:lnTo>
                  <a:pt x="1933" y="2138"/>
                </a:lnTo>
                <a:lnTo>
                  <a:pt x="1933" y="946"/>
                </a:lnTo>
                <a:lnTo>
                  <a:pt x="1934" y="789"/>
                </a:lnTo>
                <a:lnTo>
                  <a:pt x="1934" y="814"/>
                </a:lnTo>
                <a:lnTo>
                  <a:pt x="1934" y="1104"/>
                </a:lnTo>
                <a:lnTo>
                  <a:pt x="1934" y="1324"/>
                </a:lnTo>
                <a:lnTo>
                  <a:pt x="1935" y="1494"/>
                </a:lnTo>
                <a:lnTo>
                  <a:pt x="1935" y="1466"/>
                </a:lnTo>
                <a:lnTo>
                  <a:pt x="1935" y="1254"/>
                </a:lnTo>
                <a:lnTo>
                  <a:pt x="1935" y="753"/>
                </a:lnTo>
                <a:lnTo>
                  <a:pt x="1936" y="330"/>
                </a:lnTo>
                <a:lnTo>
                  <a:pt x="1936" y="0"/>
                </a:lnTo>
                <a:lnTo>
                  <a:pt x="1936" y="738"/>
                </a:lnTo>
                <a:lnTo>
                  <a:pt x="1936" y="1083"/>
                </a:lnTo>
                <a:lnTo>
                  <a:pt x="1936" y="1802"/>
                </a:lnTo>
                <a:lnTo>
                  <a:pt x="1937" y="2157"/>
                </a:lnTo>
                <a:lnTo>
                  <a:pt x="1937" y="2212"/>
                </a:lnTo>
                <a:lnTo>
                  <a:pt x="1937" y="2255"/>
                </a:lnTo>
                <a:lnTo>
                  <a:pt x="1937" y="2268"/>
                </a:lnTo>
                <a:lnTo>
                  <a:pt x="1938" y="2288"/>
                </a:lnTo>
                <a:lnTo>
                  <a:pt x="1938" y="2299"/>
                </a:lnTo>
                <a:lnTo>
                  <a:pt x="1938" y="2310"/>
                </a:lnTo>
                <a:lnTo>
                  <a:pt x="1938" y="2308"/>
                </a:lnTo>
                <a:lnTo>
                  <a:pt x="1939" y="2280"/>
                </a:lnTo>
                <a:lnTo>
                  <a:pt x="1939" y="2194"/>
                </a:lnTo>
                <a:lnTo>
                  <a:pt x="1939" y="2105"/>
                </a:lnTo>
                <a:lnTo>
                  <a:pt x="1939" y="1922"/>
                </a:lnTo>
                <a:lnTo>
                  <a:pt x="1940" y="1942"/>
                </a:lnTo>
                <a:lnTo>
                  <a:pt x="1940" y="2048"/>
                </a:lnTo>
                <a:lnTo>
                  <a:pt x="1940" y="2143"/>
                </a:lnTo>
                <a:lnTo>
                  <a:pt x="1940" y="2167"/>
                </a:lnTo>
                <a:lnTo>
                  <a:pt x="1941" y="2170"/>
                </a:lnTo>
                <a:lnTo>
                  <a:pt x="1941" y="2115"/>
                </a:lnTo>
                <a:lnTo>
                  <a:pt x="1941" y="2013"/>
                </a:lnTo>
                <a:lnTo>
                  <a:pt x="1941" y="1930"/>
                </a:lnTo>
                <a:lnTo>
                  <a:pt x="1942" y="1834"/>
                </a:lnTo>
                <a:lnTo>
                  <a:pt x="1942" y="1903"/>
                </a:lnTo>
                <a:lnTo>
                  <a:pt x="1942" y="1999"/>
                </a:lnTo>
                <a:lnTo>
                  <a:pt x="1942" y="2142"/>
                </a:lnTo>
                <a:lnTo>
                  <a:pt x="1943" y="2222"/>
                </a:lnTo>
                <a:lnTo>
                  <a:pt x="1943" y="2254"/>
                </a:lnTo>
                <a:lnTo>
                  <a:pt x="1943" y="2306"/>
                </a:lnTo>
                <a:lnTo>
                  <a:pt x="1943" y="2305"/>
                </a:lnTo>
                <a:lnTo>
                  <a:pt x="1944" y="2320"/>
                </a:lnTo>
                <a:lnTo>
                  <a:pt x="1944" y="2330"/>
                </a:lnTo>
                <a:lnTo>
                  <a:pt x="1944" y="2355"/>
                </a:lnTo>
                <a:lnTo>
                  <a:pt x="1944" y="2370"/>
                </a:lnTo>
                <a:lnTo>
                  <a:pt x="1944" y="2376"/>
                </a:lnTo>
                <a:lnTo>
                  <a:pt x="1945" y="2374"/>
                </a:lnTo>
                <a:lnTo>
                  <a:pt x="1945" y="2347"/>
                </a:lnTo>
                <a:lnTo>
                  <a:pt x="1945" y="2314"/>
                </a:lnTo>
                <a:lnTo>
                  <a:pt x="1945" y="2282"/>
                </a:lnTo>
                <a:lnTo>
                  <a:pt x="1946" y="2294"/>
                </a:lnTo>
                <a:lnTo>
                  <a:pt x="1946" y="2331"/>
                </a:lnTo>
                <a:lnTo>
                  <a:pt x="1946" y="2339"/>
                </a:lnTo>
                <a:lnTo>
                  <a:pt x="1946" y="2344"/>
                </a:lnTo>
                <a:lnTo>
                  <a:pt x="1947" y="2362"/>
                </a:lnTo>
                <a:lnTo>
                  <a:pt x="1947" y="2357"/>
                </a:lnTo>
                <a:lnTo>
                  <a:pt x="1947" y="2337"/>
                </a:lnTo>
                <a:lnTo>
                  <a:pt x="1947" y="2293"/>
                </a:lnTo>
                <a:lnTo>
                  <a:pt x="1948" y="2371"/>
                </a:lnTo>
                <a:lnTo>
                  <a:pt x="1948" y="2365"/>
                </a:lnTo>
                <a:lnTo>
                  <a:pt x="1948" y="2391"/>
                </a:lnTo>
                <a:lnTo>
                  <a:pt x="1948" y="2401"/>
                </a:lnTo>
                <a:lnTo>
                  <a:pt x="1949" y="2389"/>
                </a:lnTo>
                <a:lnTo>
                  <a:pt x="1949" y="2426"/>
                </a:lnTo>
                <a:lnTo>
                  <a:pt x="1949" y="2427"/>
                </a:lnTo>
                <a:lnTo>
                  <a:pt x="1949" y="2441"/>
                </a:lnTo>
                <a:lnTo>
                  <a:pt x="1950" y="2443"/>
                </a:lnTo>
                <a:lnTo>
                  <a:pt x="1950" y="2466"/>
                </a:lnTo>
                <a:lnTo>
                  <a:pt x="1950" y="2478"/>
                </a:lnTo>
                <a:lnTo>
                  <a:pt x="1950" y="2486"/>
                </a:lnTo>
                <a:lnTo>
                  <a:pt x="1951" y="2506"/>
                </a:lnTo>
                <a:lnTo>
                  <a:pt x="1951" y="2482"/>
                </a:lnTo>
                <a:lnTo>
                  <a:pt x="1951" y="2450"/>
                </a:lnTo>
                <a:lnTo>
                  <a:pt x="1951" y="2435"/>
                </a:lnTo>
                <a:lnTo>
                  <a:pt x="1952" y="2450"/>
                </a:lnTo>
                <a:lnTo>
                  <a:pt x="1952" y="2463"/>
                </a:lnTo>
                <a:lnTo>
                  <a:pt x="1952" y="2461"/>
                </a:lnTo>
                <a:lnTo>
                  <a:pt x="1952" y="2500"/>
                </a:lnTo>
                <a:lnTo>
                  <a:pt x="1952" y="2494"/>
                </a:lnTo>
                <a:lnTo>
                  <a:pt x="1953" y="2499"/>
                </a:lnTo>
                <a:lnTo>
                  <a:pt x="1953" y="2527"/>
                </a:lnTo>
                <a:lnTo>
                  <a:pt x="1953" y="2512"/>
                </a:lnTo>
                <a:lnTo>
                  <a:pt x="1953" y="2554"/>
                </a:lnTo>
                <a:lnTo>
                  <a:pt x="1953" y="2564"/>
                </a:lnTo>
                <a:lnTo>
                  <a:pt x="1953" y="2582"/>
                </a:lnTo>
                <a:lnTo>
                  <a:pt x="1953" y="2594"/>
                </a:lnTo>
                <a:lnTo>
                  <a:pt x="1953" y="2606"/>
                </a:lnTo>
                <a:lnTo>
                  <a:pt x="1954" y="2627"/>
                </a:lnTo>
                <a:lnTo>
                  <a:pt x="1954" y="2634"/>
                </a:lnTo>
                <a:lnTo>
                  <a:pt x="1954" y="2634"/>
                </a:lnTo>
                <a:lnTo>
                  <a:pt x="1954" y="2634"/>
                </a:lnTo>
                <a:lnTo>
                  <a:pt x="1955" y="2634"/>
                </a:lnTo>
                <a:lnTo>
                  <a:pt x="1955" y="2634"/>
                </a:lnTo>
                <a:lnTo>
                  <a:pt x="1955" y="2629"/>
                </a:lnTo>
                <a:lnTo>
                  <a:pt x="1955" y="2611"/>
                </a:lnTo>
                <a:lnTo>
                  <a:pt x="1956" y="2466"/>
                </a:lnTo>
                <a:lnTo>
                  <a:pt x="1956" y="2432"/>
                </a:lnTo>
                <a:lnTo>
                  <a:pt x="1956" y="2420"/>
                </a:lnTo>
                <a:lnTo>
                  <a:pt x="1956" y="2421"/>
                </a:lnTo>
                <a:lnTo>
                  <a:pt x="1957" y="2408"/>
                </a:lnTo>
                <a:lnTo>
                  <a:pt x="1957" y="2394"/>
                </a:lnTo>
                <a:lnTo>
                  <a:pt x="1957" y="2404"/>
                </a:lnTo>
                <a:lnTo>
                  <a:pt x="1957" y="2404"/>
                </a:lnTo>
                <a:lnTo>
                  <a:pt x="1958" y="2404"/>
                </a:lnTo>
                <a:lnTo>
                  <a:pt x="1958" y="2425"/>
                </a:lnTo>
                <a:lnTo>
                  <a:pt x="1958" y="2404"/>
                </a:lnTo>
                <a:lnTo>
                  <a:pt x="1958" y="2431"/>
                </a:lnTo>
                <a:lnTo>
                  <a:pt x="1959" y="2434"/>
                </a:lnTo>
                <a:lnTo>
                  <a:pt x="1959" y="2461"/>
                </a:lnTo>
                <a:lnTo>
                  <a:pt x="1959" y="2509"/>
                </a:lnTo>
                <a:lnTo>
                  <a:pt x="1959" y="2509"/>
                </a:lnTo>
                <a:lnTo>
                  <a:pt x="1959" y="2587"/>
                </a:lnTo>
                <a:lnTo>
                  <a:pt x="1960" y="2528"/>
                </a:lnTo>
                <a:lnTo>
                  <a:pt x="1960" y="2573"/>
                </a:lnTo>
                <a:lnTo>
                  <a:pt x="1960" y="2575"/>
                </a:lnTo>
                <a:lnTo>
                  <a:pt x="1960" y="2563"/>
                </a:lnTo>
                <a:lnTo>
                  <a:pt x="1961" y="2552"/>
                </a:lnTo>
                <a:lnTo>
                  <a:pt x="1961" y="2472"/>
                </a:lnTo>
                <a:lnTo>
                  <a:pt x="1961" y="2443"/>
                </a:lnTo>
                <a:lnTo>
                  <a:pt x="1961" y="2339"/>
                </a:lnTo>
                <a:lnTo>
                  <a:pt x="1962" y="2308"/>
                </a:lnTo>
                <a:lnTo>
                  <a:pt x="1962" y="2313"/>
                </a:lnTo>
                <a:lnTo>
                  <a:pt x="1962" y="2329"/>
                </a:lnTo>
                <a:lnTo>
                  <a:pt x="1962" y="2345"/>
                </a:lnTo>
                <a:lnTo>
                  <a:pt x="1963" y="2344"/>
                </a:lnTo>
                <a:lnTo>
                  <a:pt x="1963" y="2335"/>
                </a:lnTo>
                <a:lnTo>
                  <a:pt x="1963" y="2325"/>
                </a:lnTo>
                <a:lnTo>
                  <a:pt x="1963" y="2306"/>
                </a:lnTo>
                <a:lnTo>
                  <a:pt x="1964" y="2304"/>
                </a:lnTo>
                <a:lnTo>
                  <a:pt x="1964" y="2275"/>
                </a:lnTo>
                <a:lnTo>
                  <a:pt x="1964" y="2292"/>
                </a:lnTo>
                <a:lnTo>
                  <a:pt x="1964" y="2330"/>
                </a:lnTo>
                <a:lnTo>
                  <a:pt x="1965" y="2357"/>
                </a:lnTo>
                <a:lnTo>
                  <a:pt x="1965" y="2364"/>
                </a:lnTo>
                <a:lnTo>
                  <a:pt x="1965" y="2373"/>
                </a:lnTo>
                <a:lnTo>
                  <a:pt x="1965" y="2435"/>
                </a:lnTo>
                <a:lnTo>
                  <a:pt x="1966" y="2440"/>
                </a:lnTo>
                <a:lnTo>
                  <a:pt x="1966" y="2487"/>
                </a:lnTo>
                <a:lnTo>
                  <a:pt x="1966" y="2497"/>
                </a:lnTo>
                <a:lnTo>
                  <a:pt x="1966" y="2507"/>
                </a:lnTo>
                <a:lnTo>
                  <a:pt x="1967" y="2549"/>
                </a:lnTo>
                <a:lnTo>
                  <a:pt x="1967" y="2527"/>
                </a:lnTo>
                <a:lnTo>
                  <a:pt x="1967" y="2493"/>
                </a:lnTo>
                <a:lnTo>
                  <a:pt x="1967" y="2471"/>
                </a:lnTo>
                <a:lnTo>
                  <a:pt x="1967" y="2415"/>
                </a:lnTo>
                <a:lnTo>
                  <a:pt x="1968" y="2429"/>
                </a:lnTo>
                <a:lnTo>
                  <a:pt x="1968" y="2448"/>
                </a:lnTo>
                <a:lnTo>
                  <a:pt x="1968" y="2456"/>
                </a:lnTo>
                <a:lnTo>
                  <a:pt x="1968" y="2456"/>
                </a:lnTo>
                <a:lnTo>
                  <a:pt x="1969" y="2456"/>
                </a:lnTo>
                <a:lnTo>
                  <a:pt x="1969" y="2456"/>
                </a:lnTo>
                <a:lnTo>
                  <a:pt x="1969" y="2477"/>
                </a:lnTo>
                <a:lnTo>
                  <a:pt x="1969" y="2502"/>
                </a:lnTo>
                <a:lnTo>
                  <a:pt x="1970" y="2471"/>
                </a:lnTo>
                <a:lnTo>
                  <a:pt x="1970" y="2456"/>
                </a:lnTo>
                <a:lnTo>
                  <a:pt x="1970" y="2456"/>
                </a:lnTo>
                <a:lnTo>
                  <a:pt x="1970" y="2471"/>
                </a:lnTo>
                <a:lnTo>
                  <a:pt x="1971" y="2491"/>
                </a:lnTo>
                <a:lnTo>
                  <a:pt x="1971" y="2512"/>
                </a:lnTo>
                <a:lnTo>
                  <a:pt x="1971" y="2573"/>
                </a:lnTo>
                <a:lnTo>
                  <a:pt x="1971" y="2602"/>
                </a:lnTo>
                <a:lnTo>
                  <a:pt x="1972" y="2596"/>
                </a:lnTo>
                <a:lnTo>
                  <a:pt x="1972" y="2618"/>
                </a:lnTo>
                <a:lnTo>
                  <a:pt x="1972" y="2630"/>
                </a:lnTo>
                <a:lnTo>
                  <a:pt x="1972" y="2633"/>
                </a:lnTo>
                <a:lnTo>
                  <a:pt x="1973" y="2628"/>
                </a:lnTo>
                <a:lnTo>
                  <a:pt x="1973" y="2609"/>
                </a:lnTo>
                <a:lnTo>
                  <a:pt x="1973" y="2482"/>
                </a:lnTo>
                <a:lnTo>
                  <a:pt x="1973" y="2444"/>
                </a:lnTo>
                <a:lnTo>
                  <a:pt x="1974" y="2441"/>
                </a:lnTo>
                <a:lnTo>
                  <a:pt x="1974" y="2448"/>
                </a:lnTo>
                <a:lnTo>
                  <a:pt x="1974" y="2443"/>
                </a:lnTo>
                <a:lnTo>
                  <a:pt x="1974" y="2438"/>
                </a:lnTo>
                <a:lnTo>
                  <a:pt x="1975" y="2436"/>
                </a:lnTo>
                <a:lnTo>
                  <a:pt x="1975" y="2438"/>
                </a:lnTo>
                <a:lnTo>
                  <a:pt x="1975" y="2436"/>
                </a:lnTo>
                <a:lnTo>
                  <a:pt x="1975" y="2433"/>
                </a:lnTo>
                <a:lnTo>
                  <a:pt x="1975" y="2404"/>
                </a:lnTo>
                <a:lnTo>
                  <a:pt x="1976" y="2373"/>
                </a:lnTo>
                <a:lnTo>
                  <a:pt x="1976" y="2388"/>
                </a:lnTo>
                <a:lnTo>
                  <a:pt x="1976" y="2421"/>
                </a:lnTo>
                <a:lnTo>
                  <a:pt x="1976" y="2437"/>
                </a:lnTo>
                <a:lnTo>
                  <a:pt x="1977" y="2438"/>
                </a:lnTo>
                <a:lnTo>
                  <a:pt x="1977" y="2479"/>
                </a:lnTo>
                <a:lnTo>
                  <a:pt x="1977" y="2499"/>
                </a:lnTo>
                <a:lnTo>
                  <a:pt x="1977" y="2545"/>
                </a:lnTo>
                <a:lnTo>
                  <a:pt x="1977" y="2587"/>
                </a:lnTo>
                <a:lnTo>
                  <a:pt x="1977" y="2585"/>
                </a:lnTo>
                <a:lnTo>
                  <a:pt x="1977" y="2569"/>
                </a:lnTo>
                <a:lnTo>
                  <a:pt x="1977" y="2497"/>
                </a:lnTo>
                <a:lnTo>
                  <a:pt x="1978" y="2447"/>
                </a:lnTo>
                <a:lnTo>
                  <a:pt x="1978" y="2345"/>
                </a:lnTo>
                <a:lnTo>
                  <a:pt x="1978" y="2325"/>
                </a:lnTo>
                <a:lnTo>
                  <a:pt x="1978" y="2334"/>
                </a:lnTo>
                <a:lnTo>
                  <a:pt x="1979" y="2343"/>
                </a:lnTo>
                <a:lnTo>
                  <a:pt x="1979" y="2360"/>
                </a:lnTo>
                <a:lnTo>
                  <a:pt x="1979" y="2388"/>
                </a:lnTo>
                <a:lnTo>
                  <a:pt x="1979" y="2398"/>
                </a:lnTo>
                <a:lnTo>
                  <a:pt x="1980" y="2386"/>
                </a:lnTo>
                <a:lnTo>
                  <a:pt x="1980" y="2356"/>
                </a:lnTo>
                <a:lnTo>
                  <a:pt x="1980" y="2338"/>
                </a:lnTo>
                <a:lnTo>
                  <a:pt x="1980" y="2324"/>
                </a:lnTo>
                <a:lnTo>
                  <a:pt x="1981" y="2349"/>
                </a:lnTo>
                <a:lnTo>
                  <a:pt x="1981" y="2356"/>
                </a:lnTo>
                <a:lnTo>
                  <a:pt x="1981" y="2381"/>
                </a:lnTo>
                <a:lnTo>
                  <a:pt x="1981" y="2432"/>
                </a:lnTo>
                <a:lnTo>
                  <a:pt x="1981" y="2436"/>
                </a:lnTo>
                <a:lnTo>
                  <a:pt x="1982" y="2470"/>
                </a:lnTo>
                <a:lnTo>
                  <a:pt x="1982" y="2556"/>
                </a:lnTo>
                <a:lnTo>
                  <a:pt x="1982" y="2570"/>
                </a:lnTo>
                <a:lnTo>
                  <a:pt x="1982" y="2573"/>
                </a:lnTo>
                <a:lnTo>
                  <a:pt x="1983" y="2579"/>
                </a:lnTo>
                <a:lnTo>
                  <a:pt x="1983" y="2583"/>
                </a:lnTo>
                <a:lnTo>
                  <a:pt x="1983" y="2577"/>
                </a:lnTo>
                <a:lnTo>
                  <a:pt x="1983" y="2578"/>
                </a:lnTo>
                <a:lnTo>
                  <a:pt x="1984" y="2574"/>
                </a:lnTo>
                <a:lnTo>
                  <a:pt x="1984" y="2569"/>
                </a:lnTo>
                <a:lnTo>
                  <a:pt x="1984" y="2551"/>
                </a:lnTo>
                <a:lnTo>
                  <a:pt x="1984" y="2545"/>
                </a:lnTo>
                <a:lnTo>
                  <a:pt x="1985" y="2546"/>
                </a:lnTo>
                <a:lnTo>
                  <a:pt x="1985" y="2546"/>
                </a:lnTo>
                <a:lnTo>
                  <a:pt x="1985" y="2550"/>
                </a:lnTo>
                <a:lnTo>
                  <a:pt x="1985" y="2561"/>
                </a:lnTo>
                <a:lnTo>
                  <a:pt x="1986" y="2557"/>
                </a:lnTo>
                <a:lnTo>
                  <a:pt x="1986" y="2551"/>
                </a:lnTo>
                <a:lnTo>
                  <a:pt x="1986" y="2551"/>
                </a:lnTo>
                <a:lnTo>
                  <a:pt x="1986" y="2555"/>
                </a:lnTo>
                <a:lnTo>
                  <a:pt x="1987" y="2575"/>
                </a:lnTo>
                <a:lnTo>
                  <a:pt x="1987" y="2590"/>
                </a:lnTo>
                <a:lnTo>
                  <a:pt x="1987" y="2620"/>
                </a:lnTo>
                <a:lnTo>
                  <a:pt x="1987" y="2625"/>
                </a:lnTo>
                <a:lnTo>
                  <a:pt x="1988" y="2631"/>
                </a:lnTo>
                <a:lnTo>
                  <a:pt x="1988" y="2634"/>
                </a:lnTo>
                <a:lnTo>
                  <a:pt x="1988" y="2634"/>
                </a:lnTo>
                <a:lnTo>
                  <a:pt x="1988" y="2634"/>
                </a:lnTo>
                <a:lnTo>
                  <a:pt x="1989" y="2636"/>
                </a:lnTo>
                <a:lnTo>
                  <a:pt x="1989" y="2639"/>
                </a:lnTo>
                <a:lnTo>
                  <a:pt x="1989" y="2635"/>
                </a:lnTo>
                <a:lnTo>
                  <a:pt x="1989" y="2635"/>
                </a:lnTo>
                <a:lnTo>
                  <a:pt x="1989" y="2634"/>
                </a:lnTo>
                <a:lnTo>
                  <a:pt x="1990" y="2624"/>
                </a:lnTo>
                <a:lnTo>
                  <a:pt x="1990" y="2576"/>
                </a:lnTo>
                <a:lnTo>
                  <a:pt x="1990" y="2577"/>
                </a:lnTo>
                <a:lnTo>
                  <a:pt x="1990" y="2569"/>
                </a:lnTo>
                <a:lnTo>
                  <a:pt x="1991" y="2574"/>
                </a:lnTo>
                <a:lnTo>
                  <a:pt x="1991" y="2573"/>
                </a:lnTo>
                <a:lnTo>
                  <a:pt x="1991" y="2555"/>
                </a:lnTo>
                <a:lnTo>
                  <a:pt x="1991" y="2516"/>
                </a:lnTo>
                <a:lnTo>
                  <a:pt x="1992" y="2502"/>
                </a:lnTo>
                <a:lnTo>
                  <a:pt x="1992" y="2449"/>
                </a:lnTo>
                <a:lnTo>
                  <a:pt x="1992" y="2463"/>
                </a:lnTo>
                <a:lnTo>
                  <a:pt x="1992" y="2470"/>
                </a:lnTo>
                <a:lnTo>
                  <a:pt x="1993" y="2502"/>
                </a:lnTo>
                <a:lnTo>
                  <a:pt x="1993" y="2531"/>
                </a:lnTo>
                <a:lnTo>
                  <a:pt x="1993" y="2532"/>
                </a:lnTo>
                <a:lnTo>
                  <a:pt x="1993" y="2564"/>
                </a:lnTo>
                <a:lnTo>
                  <a:pt x="1994" y="2552"/>
                </a:lnTo>
                <a:lnTo>
                  <a:pt x="1994" y="2577"/>
                </a:lnTo>
                <a:lnTo>
                  <a:pt x="1994" y="2593"/>
                </a:lnTo>
                <a:lnTo>
                  <a:pt x="1994" y="2608"/>
                </a:lnTo>
                <a:lnTo>
                  <a:pt x="1995" y="2606"/>
                </a:lnTo>
                <a:lnTo>
                  <a:pt x="1995" y="2592"/>
                </a:lnTo>
                <a:lnTo>
                  <a:pt x="1995" y="2585"/>
                </a:lnTo>
                <a:lnTo>
                  <a:pt x="1995" y="2488"/>
                </a:lnTo>
                <a:lnTo>
                  <a:pt x="1996" y="2466"/>
                </a:lnTo>
                <a:lnTo>
                  <a:pt x="1996" y="2466"/>
                </a:lnTo>
                <a:lnTo>
                  <a:pt x="1996" y="2486"/>
                </a:lnTo>
                <a:lnTo>
                  <a:pt x="1996" y="2488"/>
                </a:lnTo>
                <a:lnTo>
                  <a:pt x="1997" y="2481"/>
                </a:lnTo>
                <a:lnTo>
                  <a:pt x="1997" y="2480"/>
                </a:lnTo>
                <a:lnTo>
                  <a:pt x="1997" y="2461"/>
                </a:lnTo>
                <a:lnTo>
                  <a:pt x="1997" y="2426"/>
                </a:lnTo>
                <a:lnTo>
                  <a:pt x="1997" y="2401"/>
                </a:lnTo>
                <a:lnTo>
                  <a:pt x="1998" y="2357"/>
                </a:lnTo>
                <a:lnTo>
                  <a:pt x="1998" y="2347"/>
                </a:lnTo>
                <a:lnTo>
                  <a:pt x="1998" y="2360"/>
                </a:lnTo>
                <a:lnTo>
                  <a:pt x="1998" y="2373"/>
                </a:lnTo>
                <a:lnTo>
                  <a:pt x="1999" y="2329"/>
                </a:lnTo>
                <a:lnTo>
                  <a:pt x="1999" y="2336"/>
                </a:lnTo>
                <a:lnTo>
                  <a:pt x="1999" y="2361"/>
                </a:lnTo>
                <a:lnTo>
                  <a:pt x="1999" y="2391"/>
                </a:lnTo>
                <a:lnTo>
                  <a:pt x="2000" y="2401"/>
                </a:lnTo>
                <a:lnTo>
                  <a:pt x="2000" y="2403"/>
                </a:lnTo>
                <a:lnTo>
                  <a:pt x="2000" y="2415"/>
                </a:lnTo>
                <a:lnTo>
                  <a:pt x="2000" y="2412"/>
                </a:lnTo>
                <a:lnTo>
                  <a:pt x="2001" y="2407"/>
                </a:lnTo>
                <a:lnTo>
                  <a:pt x="2001" y="2394"/>
                </a:lnTo>
                <a:lnTo>
                  <a:pt x="2001" y="2350"/>
                </a:lnTo>
                <a:lnTo>
                  <a:pt x="2001" y="2310"/>
                </a:lnTo>
                <a:lnTo>
                  <a:pt x="2001" y="2294"/>
                </a:lnTo>
                <a:lnTo>
                  <a:pt x="2001" y="2296"/>
                </a:lnTo>
                <a:lnTo>
                  <a:pt x="2001" y="2301"/>
                </a:lnTo>
                <a:lnTo>
                  <a:pt x="2001" y="2303"/>
                </a:lnTo>
                <a:lnTo>
                  <a:pt x="2002" y="2309"/>
                </a:lnTo>
                <a:lnTo>
                  <a:pt x="2002" y="2302"/>
                </a:lnTo>
                <a:lnTo>
                  <a:pt x="2002" y="2297"/>
                </a:lnTo>
                <a:lnTo>
                  <a:pt x="2002" y="2295"/>
                </a:lnTo>
                <a:lnTo>
                  <a:pt x="2003" y="2302"/>
                </a:lnTo>
                <a:lnTo>
                  <a:pt x="2003" y="2321"/>
                </a:lnTo>
                <a:lnTo>
                  <a:pt x="2003" y="2337"/>
                </a:lnTo>
                <a:lnTo>
                  <a:pt x="2003" y="2345"/>
                </a:lnTo>
                <a:lnTo>
                  <a:pt x="2004" y="2367"/>
                </a:lnTo>
                <a:lnTo>
                  <a:pt x="2004" y="2355"/>
                </a:lnTo>
                <a:lnTo>
                  <a:pt x="2004" y="2381"/>
                </a:lnTo>
                <a:lnTo>
                  <a:pt x="2004" y="2377"/>
                </a:lnTo>
                <a:lnTo>
                  <a:pt x="2004" y="2391"/>
                </a:lnTo>
                <a:lnTo>
                  <a:pt x="2005" y="2394"/>
                </a:lnTo>
                <a:lnTo>
                  <a:pt x="2005" y="2406"/>
                </a:lnTo>
                <a:lnTo>
                  <a:pt x="2005" y="2420"/>
                </a:lnTo>
                <a:lnTo>
                  <a:pt x="2005" y="2406"/>
                </a:lnTo>
                <a:lnTo>
                  <a:pt x="2006" y="2400"/>
                </a:lnTo>
                <a:lnTo>
                  <a:pt x="2006" y="2394"/>
                </a:lnTo>
                <a:lnTo>
                  <a:pt x="2006" y="2380"/>
                </a:lnTo>
                <a:lnTo>
                  <a:pt x="2006" y="2354"/>
                </a:lnTo>
                <a:lnTo>
                  <a:pt x="2007" y="2370"/>
                </a:lnTo>
                <a:lnTo>
                  <a:pt x="2007" y="2373"/>
                </a:lnTo>
                <a:lnTo>
                  <a:pt x="2007" y="2368"/>
                </a:lnTo>
                <a:lnTo>
                  <a:pt x="2007" y="2378"/>
                </a:lnTo>
                <a:lnTo>
                  <a:pt x="2008" y="2355"/>
                </a:lnTo>
                <a:lnTo>
                  <a:pt x="2008" y="2317"/>
                </a:lnTo>
                <a:lnTo>
                  <a:pt x="2008" y="2302"/>
                </a:lnTo>
                <a:lnTo>
                  <a:pt x="2008" y="2294"/>
                </a:lnTo>
                <a:lnTo>
                  <a:pt x="2009" y="2298"/>
                </a:lnTo>
                <a:lnTo>
                  <a:pt x="2009" y="2302"/>
                </a:lnTo>
                <a:lnTo>
                  <a:pt x="2009" y="2301"/>
                </a:lnTo>
                <a:lnTo>
                  <a:pt x="2009" y="2316"/>
                </a:lnTo>
                <a:lnTo>
                  <a:pt x="2010" y="2313"/>
                </a:lnTo>
                <a:lnTo>
                  <a:pt x="2010" y="2340"/>
                </a:lnTo>
                <a:lnTo>
                  <a:pt x="2010" y="2346"/>
                </a:lnTo>
                <a:lnTo>
                  <a:pt x="2010" y="2367"/>
                </a:lnTo>
                <a:lnTo>
                  <a:pt x="2011" y="2367"/>
                </a:lnTo>
                <a:lnTo>
                  <a:pt x="2011" y="2382"/>
                </a:lnTo>
                <a:lnTo>
                  <a:pt x="2011" y="2378"/>
                </a:lnTo>
                <a:lnTo>
                  <a:pt x="2011" y="2367"/>
                </a:lnTo>
                <a:lnTo>
                  <a:pt x="2012" y="2355"/>
                </a:lnTo>
                <a:lnTo>
                  <a:pt x="2012" y="2317"/>
                </a:lnTo>
                <a:lnTo>
                  <a:pt x="2012" y="2298"/>
                </a:lnTo>
                <a:lnTo>
                  <a:pt x="2012" y="2301"/>
                </a:lnTo>
                <a:lnTo>
                  <a:pt x="2012" y="2315"/>
                </a:lnTo>
                <a:lnTo>
                  <a:pt x="2013" y="2336"/>
                </a:lnTo>
                <a:lnTo>
                  <a:pt x="2013" y="2331"/>
                </a:lnTo>
                <a:lnTo>
                  <a:pt x="2013" y="2342"/>
                </a:lnTo>
                <a:lnTo>
                  <a:pt x="2013" y="2325"/>
                </a:lnTo>
                <a:lnTo>
                  <a:pt x="2014" y="2294"/>
                </a:lnTo>
                <a:lnTo>
                  <a:pt x="2014" y="2269"/>
                </a:lnTo>
                <a:lnTo>
                  <a:pt x="2014" y="2245"/>
                </a:lnTo>
                <a:lnTo>
                  <a:pt x="2014" y="2245"/>
                </a:lnTo>
                <a:lnTo>
                  <a:pt x="2015" y="2252"/>
                </a:lnTo>
                <a:lnTo>
                  <a:pt x="2015" y="2270"/>
                </a:lnTo>
                <a:lnTo>
                  <a:pt x="2015" y="2294"/>
                </a:lnTo>
                <a:lnTo>
                  <a:pt x="2015" y="2286"/>
                </a:lnTo>
                <a:lnTo>
                  <a:pt x="2016" y="2305"/>
                </a:lnTo>
                <a:lnTo>
                  <a:pt x="2016" y="2333"/>
                </a:lnTo>
                <a:lnTo>
                  <a:pt x="2016" y="2348"/>
                </a:lnTo>
                <a:lnTo>
                  <a:pt x="2016" y="2349"/>
                </a:lnTo>
                <a:lnTo>
                  <a:pt x="2017" y="2353"/>
                </a:lnTo>
                <a:lnTo>
                  <a:pt x="2017" y="2354"/>
                </a:lnTo>
                <a:lnTo>
                  <a:pt x="2017" y="2335"/>
                </a:lnTo>
                <a:lnTo>
                  <a:pt x="2017" y="2308"/>
                </a:lnTo>
                <a:lnTo>
                  <a:pt x="2018" y="2284"/>
                </a:lnTo>
                <a:lnTo>
                  <a:pt x="2018" y="2263"/>
                </a:lnTo>
                <a:lnTo>
                  <a:pt x="2018" y="2268"/>
                </a:lnTo>
                <a:lnTo>
                  <a:pt x="2018" y="2295"/>
                </a:lnTo>
                <a:lnTo>
                  <a:pt x="2019" y="2330"/>
                </a:lnTo>
                <a:lnTo>
                  <a:pt x="2019" y="2330"/>
                </a:lnTo>
                <a:lnTo>
                  <a:pt x="2019" y="2330"/>
                </a:lnTo>
                <a:lnTo>
                  <a:pt x="2019" y="2292"/>
                </a:lnTo>
                <a:lnTo>
                  <a:pt x="2020" y="2249"/>
                </a:lnTo>
                <a:lnTo>
                  <a:pt x="2020" y="2222"/>
                </a:lnTo>
                <a:lnTo>
                  <a:pt x="2020" y="2207"/>
                </a:lnTo>
                <a:lnTo>
                  <a:pt x="2020" y="2188"/>
                </a:lnTo>
                <a:lnTo>
                  <a:pt x="2020" y="2221"/>
                </a:lnTo>
                <a:lnTo>
                  <a:pt x="2021" y="2259"/>
                </a:lnTo>
                <a:lnTo>
                  <a:pt x="2021" y="2281"/>
                </a:lnTo>
                <a:lnTo>
                  <a:pt x="2021" y="2277"/>
                </a:lnTo>
                <a:lnTo>
                  <a:pt x="2021" y="2313"/>
                </a:lnTo>
                <a:lnTo>
                  <a:pt x="2022" y="2278"/>
                </a:lnTo>
                <a:lnTo>
                  <a:pt x="2022" y="2306"/>
                </a:lnTo>
                <a:lnTo>
                  <a:pt x="2022" y="2324"/>
                </a:lnTo>
                <a:lnTo>
                  <a:pt x="2022" y="2336"/>
                </a:lnTo>
                <a:lnTo>
                  <a:pt x="2023" y="2344"/>
                </a:lnTo>
                <a:lnTo>
                  <a:pt x="2023" y="2337"/>
                </a:lnTo>
                <a:lnTo>
                  <a:pt x="2023" y="2325"/>
                </a:lnTo>
                <a:lnTo>
                  <a:pt x="2023" y="2284"/>
                </a:lnTo>
                <a:lnTo>
                  <a:pt x="2024" y="2273"/>
                </a:lnTo>
                <a:lnTo>
                  <a:pt x="2024" y="2272"/>
                </a:lnTo>
                <a:lnTo>
                  <a:pt x="2024" y="2288"/>
                </a:lnTo>
                <a:lnTo>
                  <a:pt x="2024" y="2315"/>
                </a:lnTo>
                <a:lnTo>
                  <a:pt x="2025" y="2327"/>
                </a:lnTo>
                <a:lnTo>
                  <a:pt x="2025" y="2324"/>
                </a:lnTo>
                <a:lnTo>
                  <a:pt x="2025" y="2302"/>
                </a:lnTo>
                <a:lnTo>
                  <a:pt x="2025" y="2245"/>
                </a:lnTo>
                <a:lnTo>
                  <a:pt x="2025" y="2231"/>
                </a:lnTo>
                <a:lnTo>
                  <a:pt x="2025" y="2206"/>
                </a:lnTo>
                <a:lnTo>
                  <a:pt x="2025" y="2219"/>
                </a:lnTo>
                <a:lnTo>
                  <a:pt x="2025" y="2239"/>
                </a:lnTo>
                <a:lnTo>
                  <a:pt x="2026" y="2270"/>
                </a:lnTo>
                <a:lnTo>
                  <a:pt x="2026" y="2279"/>
                </a:lnTo>
                <a:lnTo>
                  <a:pt x="2026" y="2293"/>
                </a:lnTo>
                <a:lnTo>
                  <a:pt x="2026" y="2311"/>
                </a:lnTo>
                <a:lnTo>
                  <a:pt x="2027" y="2275"/>
                </a:lnTo>
                <a:lnTo>
                  <a:pt x="2027" y="2313"/>
                </a:lnTo>
                <a:lnTo>
                  <a:pt x="2027" y="2331"/>
                </a:lnTo>
                <a:lnTo>
                  <a:pt x="2027" y="2347"/>
                </a:lnTo>
                <a:lnTo>
                  <a:pt x="2027" y="2359"/>
                </a:lnTo>
                <a:lnTo>
                  <a:pt x="2028" y="2356"/>
                </a:lnTo>
                <a:lnTo>
                  <a:pt x="2028" y="2358"/>
                </a:lnTo>
                <a:lnTo>
                  <a:pt x="2028" y="2346"/>
                </a:lnTo>
                <a:lnTo>
                  <a:pt x="2028" y="2322"/>
                </a:lnTo>
                <a:lnTo>
                  <a:pt x="2029" y="2311"/>
                </a:lnTo>
                <a:lnTo>
                  <a:pt x="2029" y="2341"/>
                </a:lnTo>
                <a:lnTo>
                  <a:pt x="2029" y="2352"/>
                </a:lnTo>
                <a:lnTo>
                  <a:pt x="2029" y="2350"/>
                </a:lnTo>
                <a:lnTo>
                  <a:pt x="2030" y="2353"/>
                </a:lnTo>
                <a:lnTo>
                  <a:pt x="2030" y="2357"/>
                </a:lnTo>
                <a:lnTo>
                  <a:pt x="2030" y="2342"/>
                </a:lnTo>
                <a:lnTo>
                  <a:pt x="2030" y="2292"/>
                </a:lnTo>
                <a:lnTo>
                  <a:pt x="2031" y="2291"/>
                </a:lnTo>
                <a:lnTo>
                  <a:pt x="2031" y="2279"/>
                </a:lnTo>
                <a:lnTo>
                  <a:pt x="2031" y="2293"/>
                </a:lnTo>
                <a:lnTo>
                  <a:pt x="2031" y="2324"/>
                </a:lnTo>
                <a:lnTo>
                  <a:pt x="2032" y="2380"/>
                </a:lnTo>
                <a:lnTo>
                  <a:pt x="2032" y="2398"/>
                </a:lnTo>
                <a:lnTo>
                  <a:pt x="2032" y="2432"/>
                </a:lnTo>
                <a:lnTo>
                  <a:pt x="2032" y="2432"/>
                </a:lnTo>
                <a:lnTo>
                  <a:pt x="2033" y="2440"/>
                </a:lnTo>
                <a:lnTo>
                  <a:pt x="2033" y="2440"/>
                </a:lnTo>
                <a:lnTo>
                  <a:pt x="2033" y="2452"/>
                </a:lnTo>
                <a:lnTo>
                  <a:pt x="2033" y="2445"/>
                </a:lnTo>
                <a:lnTo>
                  <a:pt x="2034" y="2440"/>
                </a:lnTo>
                <a:lnTo>
                  <a:pt x="2034" y="2434"/>
                </a:lnTo>
                <a:lnTo>
                  <a:pt x="2034" y="2408"/>
                </a:lnTo>
                <a:lnTo>
                  <a:pt x="2034" y="2391"/>
                </a:lnTo>
                <a:lnTo>
                  <a:pt x="2034" y="2389"/>
                </a:lnTo>
                <a:lnTo>
                  <a:pt x="2035" y="2398"/>
                </a:lnTo>
                <a:lnTo>
                  <a:pt x="2035" y="2412"/>
                </a:lnTo>
                <a:lnTo>
                  <a:pt x="2035" y="2400"/>
                </a:lnTo>
                <a:lnTo>
                  <a:pt x="2035" y="2407"/>
                </a:lnTo>
                <a:lnTo>
                  <a:pt x="2036" y="2398"/>
                </a:lnTo>
                <a:lnTo>
                  <a:pt x="2036" y="2373"/>
                </a:lnTo>
                <a:lnTo>
                  <a:pt x="2036" y="2361"/>
                </a:lnTo>
                <a:lnTo>
                  <a:pt x="2036" y="2324"/>
                </a:lnTo>
                <a:lnTo>
                  <a:pt x="2037" y="2352"/>
                </a:lnTo>
                <a:lnTo>
                  <a:pt x="2037" y="2390"/>
                </a:lnTo>
                <a:lnTo>
                  <a:pt x="2037" y="2423"/>
                </a:lnTo>
                <a:lnTo>
                  <a:pt x="2037" y="2442"/>
                </a:lnTo>
                <a:lnTo>
                  <a:pt x="2038" y="2444"/>
                </a:lnTo>
                <a:lnTo>
                  <a:pt x="2038" y="2534"/>
                </a:lnTo>
                <a:lnTo>
                  <a:pt x="2038" y="2491"/>
                </a:lnTo>
                <a:lnTo>
                  <a:pt x="2038" y="2505"/>
                </a:lnTo>
                <a:lnTo>
                  <a:pt x="2039" y="2475"/>
                </a:lnTo>
                <a:lnTo>
                  <a:pt x="2039" y="2473"/>
                </a:lnTo>
                <a:lnTo>
                  <a:pt x="2039" y="2454"/>
                </a:lnTo>
                <a:lnTo>
                  <a:pt x="2039" y="2455"/>
                </a:lnTo>
                <a:lnTo>
                  <a:pt x="2040" y="2455"/>
                </a:lnTo>
                <a:lnTo>
                  <a:pt x="2040" y="2432"/>
                </a:lnTo>
                <a:lnTo>
                  <a:pt x="2040" y="2413"/>
                </a:lnTo>
                <a:lnTo>
                  <a:pt x="2040" y="2399"/>
                </a:lnTo>
                <a:lnTo>
                  <a:pt x="2041" y="2402"/>
                </a:lnTo>
                <a:lnTo>
                  <a:pt x="2041" y="2406"/>
                </a:lnTo>
                <a:lnTo>
                  <a:pt x="2041" y="2405"/>
                </a:lnTo>
                <a:lnTo>
                  <a:pt x="2041" y="2412"/>
                </a:lnTo>
                <a:lnTo>
                  <a:pt x="2042" y="2417"/>
                </a:lnTo>
                <a:lnTo>
                  <a:pt x="2042" y="2403"/>
                </a:lnTo>
                <a:lnTo>
                  <a:pt x="2042" y="2398"/>
                </a:lnTo>
                <a:lnTo>
                  <a:pt x="2042" y="2399"/>
                </a:lnTo>
                <a:lnTo>
                  <a:pt x="2042" y="2415"/>
                </a:lnTo>
                <a:lnTo>
                  <a:pt x="2043" y="2443"/>
                </a:lnTo>
                <a:lnTo>
                  <a:pt x="2043" y="2534"/>
                </a:lnTo>
                <a:lnTo>
                  <a:pt x="2043" y="2589"/>
                </a:lnTo>
                <a:lnTo>
                  <a:pt x="2043" y="2609"/>
                </a:lnTo>
                <a:lnTo>
                  <a:pt x="2044" y="2633"/>
                </a:lnTo>
              </a:path>
            </a:pathLst>
          </a:custGeom>
          <a:noFill/>
          <a:ln w="9525" cap="rnd">
            <a:solidFill>
              <a:srgbClr val="BC8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Barlow Condensed" panose="00000506000000000000" pitchFamily="2" charset="0"/>
            </a:endParaRPr>
          </a:p>
        </p:txBody>
      </p:sp>
      <p:sp>
        <p:nvSpPr>
          <p:cNvPr id="275" name="Textfeld 274">
            <a:extLst>
              <a:ext uri="{FF2B5EF4-FFF2-40B4-BE49-F238E27FC236}">
                <a16:creationId xmlns:a16="http://schemas.microsoft.com/office/drawing/2014/main" id="{83432B91-4ABB-BB64-2E56-07F625EFB5D9}"/>
              </a:ext>
            </a:extLst>
          </p:cNvPr>
          <p:cNvSpPr txBox="1"/>
          <p:nvPr/>
        </p:nvSpPr>
        <p:spPr>
          <a:xfrm>
            <a:off x="4806202" y="63474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3F738D"/>
              </a:buClr>
              <a:buSzPct val="120000"/>
            </a:pP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0"/>
              </a:rPr>
              <a:t>Quelle: www.Smard.de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32D034-9ED0-D6EB-2237-77DCC8BB4E1D}"/>
              </a:ext>
            </a:extLst>
          </p:cNvPr>
          <p:cNvSpPr txBox="1"/>
          <p:nvPr/>
        </p:nvSpPr>
        <p:spPr>
          <a:xfrm rot="21293582">
            <a:off x="1484931" y="256933"/>
            <a:ext cx="247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Barlow Condensed Medium" panose="00000606000000000000" pitchFamily="2" charset="0"/>
              </a:rPr>
              <a:t>„steuerbaren“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DB01644-A710-8C0D-2FDA-139D2186A606}"/>
              </a:ext>
            </a:extLst>
          </p:cNvPr>
          <p:cNvGrpSpPr/>
          <p:nvPr/>
        </p:nvGrpSpPr>
        <p:grpSpPr>
          <a:xfrm>
            <a:off x="6348297" y="370712"/>
            <a:ext cx="5528147" cy="2162031"/>
            <a:chOff x="6348297" y="370712"/>
            <a:chExt cx="5528147" cy="2162031"/>
          </a:xfrm>
        </p:grpSpPr>
        <p:grpSp>
          <p:nvGrpSpPr>
            <p:cNvPr id="266" name="Gruppieren 265">
              <a:extLst>
                <a:ext uri="{FF2B5EF4-FFF2-40B4-BE49-F238E27FC236}">
                  <a16:creationId xmlns:a16="http://schemas.microsoft.com/office/drawing/2014/main" id="{3B4C54E7-3D82-4B2D-AFD0-236D825E04D8}"/>
                </a:ext>
              </a:extLst>
            </p:cNvPr>
            <p:cNvGrpSpPr/>
            <p:nvPr/>
          </p:nvGrpSpPr>
          <p:grpSpPr>
            <a:xfrm>
              <a:off x="6348297" y="370712"/>
              <a:ext cx="5528147" cy="2162031"/>
              <a:chOff x="6323464" y="372388"/>
              <a:chExt cx="5528147" cy="2162031"/>
            </a:xfrm>
          </p:grpSpPr>
          <p:sp>
            <p:nvSpPr>
              <p:cNvPr id="146" name="Rechteck 145">
                <a:extLst>
                  <a:ext uri="{FF2B5EF4-FFF2-40B4-BE49-F238E27FC236}">
                    <a16:creationId xmlns:a16="http://schemas.microsoft.com/office/drawing/2014/main" id="{431165F0-309E-B2EF-D734-2B0016990D81}"/>
                  </a:ext>
                </a:extLst>
              </p:cNvPr>
              <p:cNvSpPr/>
              <p:nvPr/>
            </p:nvSpPr>
            <p:spPr>
              <a:xfrm>
                <a:off x="6333993" y="816268"/>
                <a:ext cx="5506876" cy="1718151"/>
              </a:xfrm>
              <a:prstGeom prst="rect">
                <a:avLst/>
              </a:prstGeom>
              <a:solidFill>
                <a:srgbClr val="FFC000">
                  <a:alpha val="17000"/>
                </a:srgb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162" name="Gerader Verbinder 161">
                <a:extLst>
                  <a:ext uri="{FF2B5EF4-FFF2-40B4-BE49-F238E27FC236}">
                    <a16:creationId xmlns:a16="http://schemas.microsoft.com/office/drawing/2014/main" id="{D758F71C-41FC-BCEF-A6AD-73B376806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464" y="825690"/>
                <a:ext cx="5528147" cy="0"/>
              </a:xfrm>
              <a:prstGeom prst="line">
                <a:avLst/>
              </a:prstGeom>
              <a:ln w="22225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ctangle 144">
                <a:extLst>
                  <a:ext uri="{FF2B5EF4-FFF2-40B4-BE49-F238E27FC236}">
                    <a16:creationId xmlns:a16="http://schemas.microsoft.com/office/drawing/2014/main" id="{E9ED7724-F3CE-331D-A162-68FD19374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044" y="372388"/>
                <a:ext cx="3191348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dirty="0">
                    <a:solidFill>
                      <a:srgbClr val="595959"/>
                    </a:solidFill>
                    <a:latin typeface="Barlow Condensed" panose="00000506000000000000" pitchFamily="2" charset="0"/>
                  </a:rPr>
                  <a:t>Installierte Leistung Erdgas </a:t>
                </a:r>
                <a:r>
                  <a:rPr lang="de-DE" sz="2800" dirty="0">
                    <a:solidFill>
                      <a:srgbClr val="595959"/>
                    </a:solidFill>
                    <a:latin typeface="Barlow Condensed" panose="00000506000000000000" pitchFamily="2" charset="0"/>
                  </a:rPr>
                  <a:t>36,25</a:t>
                </a:r>
                <a:r>
                  <a:rPr lang="de-DE" dirty="0">
                    <a:solidFill>
                      <a:srgbClr val="595959"/>
                    </a:solidFill>
                    <a:latin typeface="Barlow Condensed" panose="00000506000000000000" pitchFamily="2" charset="0"/>
                  </a:rPr>
                  <a:t> GW</a:t>
                </a:r>
              </a:p>
            </p:txBody>
          </p: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D607BB8-E847-7EEA-EB7C-8BB3B11EAB0B}"/>
                </a:ext>
              </a:extLst>
            </p:cNvPr>
            <p:cNvSpPr txBox="1"/>
            <p:nvPr/>
          </p:nvSpPr>
          <p:spPr>
            <a:xfrm>
              <a:off x="6376176" y="829841"/>
              <a:ext cx="1289563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lang="de-DE" sz="3200" dirty="0">
                  <a:solidFill>
                    <a:srgbClr val="FFC000"/>
                  </a:solidFill>
                  <a:latin typeface="Barlow Condensed" panose="00000506000000000000" pitchFamily="2" charset="0"/>
                </a:rPr>
                <a:t>2024 </a:t>
              </a:r>
              <a:endParaRPr lang="de-DE" sz="32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694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9" grpId="0" animBg="1"/>
      <p:bldP spid="237" grpId="0" animBg="1"/>
      <p:bldP spid="257" grpId="0" build="p"/>
      <p:bldP spid="272" grpId="0" animBg="1"/>
      <p:bldP spid="238" grpId="0" animBg="1"/>
      <p:bldP spid="33" grpId="0" animBg="1"/>
      <p:bldP spid="3" grpId="0"/>
    </p:bldLst>
  </p:timing>
</p:sld>
</file>

<file path=ppt/theme/theme1.xml><?xml version="1.0" encoding="utf-8"?>
<a:theme xmlns:a="http://schemas.openxmlformats.org/drawingml/2006/main" name="2_Vorlage EVT PP2014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Karl EW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45720" rIns="91440" bIns="45720" rtlCol="0">
        <a:noAutofit/>
      </a:bodyPr>
      <a:lstStyle>
        <a:defPPr marL="182563" indent="-182563">
          <a:buClr>
            <a:srgbClr val="3F738D"/>
          </a:buClr>
          <a:buSzPct val="120000"/>
          <a:buFont typeface="Arial" panose="020B0604020202020204" pitchFamily="34" charset="0"/>
          <a:buChar char="•"/>
          <a:defRPr dirty="0">
            <a:latin typeface="Barlow Condensed" panose="00000506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EVT PP2015</Template>
  <TotalTime>0</TotalTime>
  <Words>3256</Words>
  <Application>Microsoft Office PowerPoint</Application>
  <PresentationFormat>Breitbild</PresentationFormat>
  <Paragraphs>770</Paragraphs>
  <Slides>35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7" baseType="lpstr">
      <vt:lpstr>Arial Narrow</vt:lpstr>
      <vt:lpstr>Aptos</vt:lpstr>
      <vt:lpstr>Calibri</vt:lpstr>
      <vt:lpstr>Symbol</vt:lpstr>
      <vt:lpstr>Arial</vt:lpstr>
      <vt:lpstr>Barlow Condensed ExtraBold</vt:lpstr>
      <vt:lpstr>Cambria</vt:lpstr>
      <vt:lpstr>Barlow Condensed</vt:lpstr>
      <vt:lpstr>Barlow Condensed Medium</vt:lpstr>
      <vt:lpstr>Barlow Semi Condensed Medium</vt:lpstr>
      <vt:lpstr>Barlow Condensed SemiBold</vt:lpstr>
      <vt:lpstr>2_Vorlage EVT PP2014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„Deutschland ohne Erneuerbare Energien? - Was die Energiewende wirklich kostet.“</dc:title>
  <dc:creator>Jürgen Karl</dc:creator>
  <cp:lastModifiedBy>Karl, Jürgen</cp:lastModifiedBy>
  <cp:revision>1681</cp:revision>
  <dcterms:created xsi:type="dcterms:W3CDTF">2015-10-16T07:05:09Z</dcterms:created>
  <dcterms:modified xsi:type="dcterms:W3CDTF">2026-05-27T09:23:58Z</dcterms:modified>
</cp:coreProperties>
</file>